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690" r:id="rId5"/>
    <p:sldId id="695" r:id="rId6"/>
    <p:sldId id="753" r:id="rId7"/>
    <p:sldId id="742" r:id="rId8"/>
    <p:sldId id="746" r:id="rId9"/>
    <p:sldId id="754" r:id="rId10"/>
    <p:sldId id="761" r:id="rId11"/>
    <p:sldId id="762" r:id="rId12"/>
    <p:sldId id="755" r:id="rId13"/>
    <p:sldId id="743" r:id="rId14"/>
    <p:sldId id="744" r:id="rId15"/>
    <p:sldId id="730" r:id="rId16"/>
    <p:sldId id="745" r:id="rId17"/>
    <p:sldId id="756" r:id="rId18"/>
    <p:sldId id="732" r:id="rId19"/>
    <p:sldId id="747" r:id="rId20"/>
    <p:sldId id="748" r:id="rId21"/>
    <p:sldId id="749" r:id="rId22"/>
    <p:sldId id="750" r:id="rId23"/>
    <p:sldId id="751" r:id="rId24"/>
    <p:sldId id="752" r:id="rId25"/>
    <p:sldId id="757" r:id="rId26"/>
    <p:sldId id="758" r:id="rId27"/>
    <p:sldId id="759" r:id="rId28"/>
    <p:sldId id="760" r:id="rId29"/>
    <p:sldId id="763" r:id="rId30"/>
    <p:sldId id="764" r:id="rId31"/>
    <p:sldId id="765" r:id="rId32"/>
    <p:sldId id="766" r:id="rId33"/>
    <p:sldId id="767" r:id="rId34"/>
    <p:sldId id="768" r:id="rId35"/>
    <p:sldId id="769" r:id="rId36"/>
    <p:sldId id="677" r:id="rId37"/>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442"/>
    <a:srgbClr val="8A2061"/>
    <a:srgbClr val="186BA8"/>
    <a:srgbClr val="60A9DD"/>
    <a:srgbClr val="AD4097"/>
    <a:srgbClr val="305C6F"/>
    <a:srgbClr val="7C946D"/>
    <a:srgbClr val="005744"/>
    <a:srgbClr val="94A2A2"/>
    <a:srgbClr val="151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01" autoAdjust="0"/>
    <p:restoredTop sz="95073"/>
  </p:normalViewPr>
  <p:slideViewPr>
    <p:cSldViewPr snapToGrid="0" snapToObjects="1">
      <p:cViewPr varScale="1">
        <p:scale>
          <a:sx n="160" d="100"/>
          <a:sy n="160" d="100"/>
        </p:scale>
        <p:origin x="2472" y="114"/>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1/21/2025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1/21/2025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Main teksta stilu rediģēšana</a:t>
            </a:r>
          </a:p>
          <a:p>
            <a:pPr lvl="1"/>
            <a:r>
              <a:rPr lang="en-US"/>
              <a:t>Otrais līmenis</a:t>
            </a:r>
          </a:p>
          <a:p>
            <a:pPr lvl="2"/>
            <a:r>
              <a:rPr lang="en-US"/>
              <a:t>Trešais līmenis</a:t>
            </a:r>
          </a:p>
          <a:p>
            <a:pPr lvl="3"/>
            <a:r>
              <a:rPr lang="en-US"/>
              <a:t>Ceturtais līmenis</a:t>
            </a:r>
          </a:p>
          <a:p>
            <a:pPr lvl="4"/>
            <a:r>
              <a:rPr lang="en-US"/>
              <a:t>Piektais līmenis</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24" name="Group 23">
            <a:extLst>
              <a:ext uri="{FF2B5EF4-FFF2-40B4-BE49-F238E27FC236}">
                <a16:creationId xmlns:a16="http://schemas.microsoft.com/office/drawing/2014/main" id="{CD3D894C-A703-31B5-66B2-710B7C9C47F4}"/>
              </a:ext>
            </a:extLst>
          </p:cNvPr>
          <p:cNvGrpSpPr/>
          <p:nvPr userDrawn="1"/>
        </p:nvGrpSpPr>
        <p:grpSpPr>
          <a:xfrm>
            <a:off x="3712795" y="839178"/>
            <a:ext cx="8204056" cy="4404561"/>
            <a:chOff x="4210682" y="941842"/>
            <a:chExt cx="7663872" cy="4404561"/>
          </a:xfrm>
        </p:grpSpPr>
        <p:grpSp>
          <p:nvGrpSpPr>
            <p:cNvPr id="5" name="Group 4">
              <a:extLst>
                <a:ext uri="{FF2B5EF4-FFF2-40B4-BE49-F238E27FC236}">
                  <a16:creationId xmlns:a16="http://schemas.microsoft.com/office/drawing/2014/main" id="{795E9240-C10D-8849-BAE0-7C438EC081DC}"/>
                </a:ext>
              </a:extLst>
            </p:cNvPr>
            <p:cNvGrpSpPr/>
            <p:nvPr userDrawn="1"/>
          </p:nvGrpSpPr>
          <p:grpSpPr>
            <a:xfrm>
              <a:off x="4210682" y="941842"/>
              <a:ext cx="7663872" cy="2650297"/>
              <a:chOff x="2315424" y="2387814"/>
              <a:chExt cx="7663872" cy="1942883"/>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grpSp>
          <p:nvGrpSpPr>
            <p:cNvPr id="2" name="Group 1">
              <a:extLst>
                <a:ext uri="{FF2B5EF4-FFF2-40B4-BE49-F238E27FC236}">
                  <a16:creationId xmlns:a16="http://schemas.microsoft.com/office/drawing/2014/main" id="{ED2DECE2-97D6-D2EA-75BE-AD69E9D74137}"/>
                </a:ext>
              </a:extLst>
            </p:cNvPr>
            <p:cNvGrpSpPr/>
            <p:nvPr userDrawn="1"/>
          </p:nvGrpSpPr>
          <p:grpSpPr>
            <a:xfrm>
              <a:off x="4210682" y="4011805"/>
              <a:ext cx="7663872" cy="1334598"/>
              <a:chOff x="2315424" y="2709319"/>
              <a:chExt cx="7663872" cy="978369"/>
            </a:xfrm>
            <a:solidFill>
              <a:srgbClr val="186BA8"/>
            </a:solidFill>
          </p:grpSpPr>
          <p:grpSp>
            <p:nvGrpSpPr>
              <p:cNvPr id="4" name="Group 3">
                <a:extLst>
                  <a:ext uri="{FF2B5EF4-FFF2-40B4-BE49-F238E27FC236}">
                    <a16:creationId xmlns:a16="http://schemas.microsoft.com/office/drawing/2014/main" id="{658E29C2-989B-942F-D47A-217F63611725}"/>
                  </a:ext>
                </a:extLst>
              </p:cNvPr>
              <p:cNvGrpSpPr/>
              <p:nvPr userDrawn="1"/>
            </p:nvGrpSpPr>
            <p:grpSpPr>
              <a:xfrm>
                <a:off x="2315424" y="2709319"/>
                <a:ext cx="7663872" cy="656864"/>
                <a:chOff x="1265109" y="3229991"/>
                <a:chExt cx="4752000" cy="1024069"/>
              </a:xfrm>
              <a:grpFill/>
            </p:grpSpPr>
            <p:sp>
              <p:nvSpPr>
                <p:cNvPr id="11" name="Rectangle 10">
                  <a:extLst>
                    <a:ext uri="{FF2B5EF4-FFF2-40B4-BE49-F238E27FC236}">
                      <a16:creationId xmlns:a16="http://schemas.microsoft.com/office/drawing/2014/main" id="{8FB1725A-8DB5-011D-53DC-6A19FC9FA6EB}"/>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2" name="Rectangle 11">
                  <a:extLst>
                    <a:ext uri="{FF2B5EF4-FFF2-40B4-BE49-F238E27FC236}">
                      <a16:creationId xmlns:a16="http://schemas.microsoft.com/office/drawing/2014/main" id="{76F7F15D-FECD-B2BC-FE35-F75DBA9503FC}"/>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13" name="Rectangle 12">
                  <a:extLst>
                    <a:ext uri="{FF2B5EF4-FFF2-40B4-BE49-F238E27FC236}">
                      <a16:creationId xmlns:a16="http://schemas.microsoft.com/office/drawing/2014/main" id="{89502D62-6D24-E04F-51AD-8AF62C3EB65A}"/>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 name="Rectangle 6">
                <a:extLst>
                  <a:ext uri="{FF2B5EF4-FFF2-40B4-BE49-F238E27FC236}">
                    <a16:creationId xmlns:a16="http://schemas.microsoft.com/office/drawing/2014/main" id="{07DFD4FC-1E79-40A5-E8A9-8C9B1D5EDCEE}"/>
                  </a:ext>
                </a:extLst>
              </p:cNvPr>
              <p:cNvSpPr/>
              <p:nvPr userDrawn="1"/>
            </p:nvSpPr>
            <p:spPr>
              <a:xfrm>
                <a:off x="2315424" y="3673833"/>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7" name="Text Placeholder 32">
            <a:extLst>
              <a:ext uri="{FF2B5EF4-FFF2-40B4-BE49-F238E27FC236}">
                <a16:creationId xmlns:a16="http://schemas.microsoft.com/office/drawing/2014/main" id="{3A9DD07F-70F5-29AB-4B67-AC8CEBEB7D07}"/>
              </a:ext>
            </a:extLst>
          </p:cNvPr>
          <p:cNvSpPr>
            <a:spLocks noGrp="1"/>
          </p:cNvSpPr>
          <p:nvPr>
            <p:ph type="body" sz="quarter" idx="65" hasCustomPrompt="1"/>
          </p:nvPr>
        </p:nvSpPr>
        <p:spPr>
          <a:xfrm>
            <a:off x="4483127" y="401227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19" name="Text Placeholder 32">
            <a:extLst>
              <a:ext uri="{FF2B5EF4-FFF2-40B4-BE49-F238E27FC236}">
                <a16:creationId xmlns:a16="http://schemas.microsoft.com/office/drawing/2014/main" id="{5485F39D-8EDE-D892-C498-2DFA222C0350}"/>
              </a:ext>
            </a:extLst>
          </p:cNvPr>
          <p:cNvSpPr>
            <a:spLocks noGrp="1"/>
          </p:cNvSpPr>
          <p:nvPr>
            <p:ph type="body" sz="quarter" idx="67" hasCustomPrompt="1"/>
          </p:nvPr>
        </p:nvSpPr>
        <p:spPr>
          <a:xfrm>
            <a:off x="4483127" y="4438637"/>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1" name="Text Placeholder 32">
            <a:extLst>
              <a:ext uri="{FF2B5EF4-FFF2-40B4-BE49-F238E27FC236}">
                <a16:creationId xmlns:a16="http://schemas.microsoft.com/office/drawing/2014/main" id="{32C53DE6-D1A1-9F23-A801-48CFCB275B00}"/>
              </a:ext>
            </a:extLst>
          </p:cNvPr>
          <p:cNvSpPr>
            <a:spLocks noGrp="1"/>
          </p:cNvSpPr>
          <p:nvPr>
            <p:ph type="body" sz="quarter" idx="69" hasCustomPrompt="1"/>
          </p:nvPr>
        </p:nvSpPr>
        <p:spPr>
          <a:xfrm>
            <a:off x="4483127" y="4882578"/>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6" name="TextBox 5">
            <a:extLst>
              <a:ext uri="{FF2B5EF4-FFF2-40B4-BE49-F238E27FC236}">
                <a16:creationId xmlns:a16="http://schemas.microsoft.com/office/drawing/2014/main" id="{879389FA-3BAC-E4A1-6FBA-BDC32933ECE5}"/>
              </a:ext>
            </a:extLst>
          </p:cNvPr>
          <p:cNvSpPr txBox="1"/>
          <p:nvPr userDrawn="1"/>
        </p:nvSpPr>
        <p:spPr>
          <a:xfrm>
            <a:off x="697724" y="5340791"/>
            <a:ext cx="3348183" cy="1474314"/>
          </a:xfrm>
          <a:prstGeom prst="rect">
            <a:avLst/>
          </a:prstGeom>
          <a:noFill/>
        </p:spPr>
        <p:txBody>
          <a:bodyPr wrap="square">
            <a:spAutoFit/>
          </a:bodyPr>
          <a:lstStyle/>
          <a:p>
            <a:r>
              <a:rPr lang="lv-LV" dirty="0">
                <a:latin typeface="Calibri" panose="020F0502020204030204" pitchFamily="34" charset="0"/>
                <a:ea typeface="Calibri" panose="020F0502020204030204" pitchFamily="34" charset="0"/>
                <a:cs typeface="Calibri" panose="020F0502020204030204" pitchFamily="34" charset="0"/>
              </a:rPr>
              <a:t>This work is licensed under a Creative Commons Attribution-Non-Commercial-No Derivatives 4.0 International License (CC BY-NC-4.0) International License. </a:t>
            </a:r>
          </a:p>
          <a:p>
            <a:endParaRPr lang="en-GB" b="1" dirty="0">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186BA8"/>
                </a:solidFill>
                <a:latin typeface="Calibri" panose="020F0502020204030204" pitchFamily="34" charset="0"/>
                <a:ea typeface="Calibri" panose="020F0502020204030204" pitchFamily="34" charset="0"/>
                <a:cs typeface="Calibri" panose="020F0502020204030204" pitchFamily="34" charset="0"/>
              </a:rPr>
              <a:t>Project number:</a:t>
            </a:r>
            <a:r>
              <a:rPr lang="en-GB" b="1" dirty="0">
                <a:solidFill>
                  <a:srgbClr val="186BA8"/>
                </a:solidFill>
                <a:latin typeface="Calibri" panose="020F0502020204030204" pitchFamily="34" charset="0"/>
                <a:ea typeface="Calibri" panose="020F0502020204030204" pitchFamily="34" charset="0"/>
                <a:cs typeface="Calibri" panose="020F0502020204030204" pitchFamily="34" charset="0"/>
              </a:rPr>
              <a:t> </a:t>
            </a:r>
            <a:r>
              <a:rPr lang="lv-LV" dirty="0">
                <a:latin typeface="Calibri" panose="020F0502020204030204" pitchFamily="34" charset="0"/>
                <a:ea typeface="Calibri" panose="020F0502020204030204" pitchFamily="34" charset="0"/>
                <a:cs typeface="Calibri" panose="020F0502020204030204" pitchFamily="34" charset="0"/>
              </a:rPr>
              <a:t>2021-1-LV01-KA220-HED-000027581 </a:t>
            </a:r>
            <a:endParaRPr lang="lv-LV"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C822257-19FD-113E-A31E-0E01F845F2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7724" y="4590892"/>
            <a:ext cx="2070528" cy="705345"/>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Noklikšķiniet, lai rediģētu pamatvirsraksta virsraksta stilu</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Noklikšķiniet, lai rediģētu galvenos teksta stilus</a:t>
            </a:r>
          </a:p>
          <a:p>
            <a:pPr lvl="1"/>
            <a:r>
              <a:rPr lang="en-US" dirty="0"/>
              <a:t>Otrais līmenis</a:t>
            </a:r>
          </a:p>
          <a:p>
            <a:pPr lvl="2"/>
            <a:r>
              <a:rPr lang="en-US" dirty="0"/>
              <a:t>Trešais līmenis</a:t>
            </a:r>
          </a:p>
          <a:p>
            <a:pPr lvl="3"/>
            <a:r>
              <a:rPr lang="en-US" dirty="0"/>
              <a:t>Ceturtais līmenis</a:t>
            </a:r>
          </a:p>
          <a:p>
            <a:pPr lvl="4"/>
            <a:r>
              <a:rPr lang="en-US" dirty="0"/>
              <a:t>Piektais līmenis</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BŪT 21 PRASMĪGS</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15.xml"/><Relationship Id="rId4" Type="http://schemas.openxmlformats.org/officeDocument/2006/relationships/image" Target="../media/image32.svg"/></Relationships>
</file>

<file path=ppt/slides/_rels/slide26.xml.rels><?xml version="1.0" encoding="UTF-8" standalone="yes"?>
<Relationships xmlns="http://schemas.openxmlformats.org/package/2006/relationships"><Relationship Id="rId3" Type="http://schemas.openxmlformats.org/officeDocument/2006/relationships/hyperlink" Target="https://www.hanoverresearch.com/reports-and-briefs/top-career-skills-for-new-grads-in-2023/?org=higher-education"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bbc.com/storyworks/future/the-next-wave-empowering-global-change/women-in-ste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merging-europe.com/news/latvia-emerging-europes-women-in-stem-champion/"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emerging-europe.com/news/latvia-emerging-europes-women-in-stem-champion/"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be21skilled.eu/"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b="1" dirty="0"/>
              <a:t>   www.be21skilled.eu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2052942" y="3625766"/>
            <a:ext cx="7546170"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a:t>
            </a:r>
            <a:r>
              <a:rPr lang="en-US" sz="2800" b="1" dirty="0">
                <a:solidFill>
                  <a:schemeClr val="bg1"/>
                </a:solidFill>
              </a:rPr>
              <a:t>Darba devēja perspektīva, Eiropas darba devējs</a:t>
            </a:r>
          </a:p>
        </p:txBody>
      </p:sp>
      <p:sp>
        <p:nvSpPr>
          <p:cNvPr id="14" name="TextBox 13">
            <a:extLst>
              <a:ext uri="{FF2B5EF4-FFF2-40B4-BE49-F238E27FC236}">
                <a16:creationId xmlns:a16="http://schemas.microsoft.com/office/drawing/2014/main" id="{694B615B-7655-1224-3F13-2B7F9C00187B}"/>
              </a:ext>
            </a:extLst>
          </p:cNvPr>
          <p:cNvSpPr txBox="1"/>
          <p:nvPr/>
        </p:nvSpPr>
        <p:spPr>
          <a:xfrm>
            <a:off x="1996035" y="2679703"/>
            <a:ext cx="6312308" cy="677108"/>
          </a:xfrm>
          <a:prstGeom prst="rect">
            <a:avLst/>
          </a:prstGeom>
          <a:noFill/>
        </p:spPr>
        <p:txBody>
          <a:bodyPr wrap="square">
            <a:spAutoFit/>
          </a:bodyPr>
          <a:lstStyle/>
          <a:p>
            <a:r>
              <a:rPr lang="en-US" sz="3800" b="1" dirty="0">
                <a:solidFill>
                  <a:srgbClr val="186BA8"/>
                </a:solidFill>
                <a:latin typeface="Calibri" panose="020F0502020204030204" pitchFamily="34" charset="0"/>
                <a:cs typeface="Calibri" panose="020F0502020204030204" pitchFamily="34" charset="0"/>
              </a:rPr>
              <a:t>2. MODULIS: </a:t>
            </a:r>
          </a:p>
        </p:txBody>
      </p:sp>
      <p:sp>
        <p:nvSpPr>
          <p:cNvPr id="15" name="Text Placeholder 7">
            <a:extLst>
              <a:ext uri="{FF2B5EF4-FFF2-40B4-BE49-F238E27FC236}">
                <a16:creationId xmlns:a16="http://schemas.microsoft.com/office/drawing/2014/main" id="{69C3B0F2-72A8-F3B8-7A23-10D1D6DBE111}"/>
              </a:ext>
            </a:extLst>
          </p:cNvPr>
          <p:cNvSpPr txBox="1">
            <a:spLocks/>
          </p:cNvSpPr>
          <p:nvPr/>
        </p:nvSpPr>
        <p:spPr>
          <a:xfrm>
            <a:off x="2052942" y="4532835"/>
            <a:ext cx="8086115" cy="842867"/>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2800" b="1" dirty="0">
                <a:solidFill>
                  <a:schemeClr val="bg1"/>
                </a:solidFill>
              </a:rPr>
              <a:t>Prasmju panorāma, galvenās nozares tendences</a:t>
            </a:r>
          </a:p>
        </p:txBody>
      </p:sp>
      <p:pic>
        <p:nvPicPr>
          <p:cNvPr id="4" name="Picture 3">
            <a:extLst>
              <a:ext uri="{FF2B5EF4-FFF2-40B4-BE49-F238E27FC236}">
                <a16:creationId xmlns:a16="http://schemas.microsoft.com/office/drawing/2014/main" id="{C17BD67A-1FE5-4A45-A4C7-BBC5BA970374}"/>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5" name="TextBox 4">
            <a:extLst>
              <a:ext uri="{FF2B5EF4-FFF2-40B4-BE49-F238E27FC236}">
                <a16:creationId xmlns:a16="http://schemas.microsoft.com/office/drawing/2014/main" id="{F1CBFBA1-0213-A26E-4B34-CC696B19153F}"/>
              </a:ext>
            </a:extLst>
          </p:cNvPr>
          <p:cNvSpPr txBox="1"/>
          <p:nvPr/>
        </p:nvSpPr>
        <p:spPr>
          <a:xfrm>
            <a:off x="1996036" y="898989"/>
            <a:ext cx="3164687" cy="954107"/>
          </a:xfrm>
          <a:prstGeom prst="rect">
            <a:avLst/>
          </a:prstGeom>
          <a:solidFill>
            <a:srgbClr val="186BA8"/>
          </a:solidFill>
        </p:spPr>
        <p:txBody>
          <a:bodyPr wrap="square">
            <a:spAutoFit/>
          </a:bodyPr>
          <a:lstStyle/>
          <a:p>
            <a:r>
              <a:rPr lang="en-GB" sz="1800" b="1" dirty="0">
                <a:solidFill>
                  <a:schemeClr val="bg1"/>
                </a:solidFill>
                <a:latin typeface="Calibri" panose="020F0502020204030204" pitchFamily="34" charset="0"/>
                <a:ea typeface="Calibri" panose="020F0502020204030204" pitchFamily="34" charset="0"/>
                <a:cs typeface="Calibri" panose="020F0502020204030204" pitchFamily="34" charset="0"/>
              </a:rPr>
              <a:t>BE 21 KVALIFICĒTU SKOLOTĀJU </a:t>
            </a:r>
            <a:r>
              <a:rPr lang="lv-LV" sz="1800" b="1" dirty="0">
                <a:solidFill>
                  <a:schemeClr val="bg1"/>
                </a:solidFill>
                <a:latin typeface="Calibri" panose="020F0502020204030204" pitchFamily="34" charset="0"/>
                <a:ea typeface="Calibri" panose="020F0502020204030204" pitchFamily="34" charset="0"/>
                <a:cs typeface="Calibri" panose="020F0502020204030204" pitchFamily="34" charset="0"/>
              </a:rPr>
              <a:t>PROFESIONĀLĀS IZAUGSMES</a:t>
            </a:r>
            <a:r>
              <a:rPr lang="en-GB" sz="1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PROGRAMMA</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775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10</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6" y="551048"/>
            <a:ext cx="1927521" cy="2560648"/>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lnSpc>
                <a:spcPts val="1580"/>
              </a:lnSpc>
            </a:pPr>
            <a:r>
              <a:rPr lang="en-GB" sz="1500" b="1" i="1" dirty="0">
                <a:solidFill>
                  <a:srgbClr val="8A2061"/>
                </a:solidFill>
              </a:rPr>
              <a:t>1. tabula. Respondentu sadalījums pēc plašām ekonomikas jomām, darbinieku skaita, uzņēmējdarbības gadiem un īpašumtiesībām </a:t>
            </a:r>
            <a:r>
              <a:rPr lang="en-GB" sz="1500" i="1" dirty="0"/>
              <a:t>Avots: Autoru aprēķini, pamatojoties uz 2022. gadā veikto darba devēju aptauju, n=94</a:t>
            </a:r>
          </a:p>
        </p:txBody>
      </p:sp>
      <p:graphicFrame>
        <p:nvGraphicFramePr>
          <p:cNvPr id="12" name="Table 11">
            <a:extLst>
              <a:ext uri="{FF2B5EF4-FFF2-40B4-BE49-F238E27FC236}">
                <a16:creationId xmlns:a16="http://schemas.microsoft.com/office/drawing/2014/main" id="{802F060E-830D-4484-7828-2D808EC68D68}"/>
              </a:ext>
            </a:extLst>
          </p:cNvPr>
          <p:cNvGraphicFramePr>
            <a:graphicFrameLocks noGrp="1"/>
          </p:cNvGraphicFramePr>
          <p:nvPr>
            <p:extLst>
              <p:ext uri="{D42A27DB-BD31-4B8C-83A1-F6EECF244321}">
                <p14:modId xmlns:p14="http://schemas.microsoft.com/office/powerpoint/2010/main" val="687009410"/>
              </p:ext>
            </p:extLst>
          </p:nvPr>
        </p:nvGraphicFramePr>
        <p:xfrm>
          <a:off x="2994864" y="510364"/>
          <a:ext cx="8863184" cy="2560712"/>
        </p:xfrm>
        <a:graphic>
          <a:graphicData uri="http://schemas.openxmlformats.org/drawingml/2006/table">
            <a:tbl>
              <a:tblPr firstRow="1" firstCol="1" bandRow="1">
                <a:tableStyleId>{5C22544A-7EE6-4342-B048-85BDC9FD1C3A}</a:tableStyleId>
              </a:tblPr>
              <a:tblGrid>
                <a:gridCol w="1672143">
                  <a:extLst>
                    <a:ext uri="{9D8B030D-6E8A-4147-A177-3AD203B41FA5}">
                      <a16:colId xmlns:a16="http://schemas.microsoft.com/office/drawing/2014/main" val="1731353426"/>
                    </a:ext>
                  </a:extLst>
                </a:gridCol>
                <a:gridCol w="819393">
                  <a:extLst>
                    <a:ext uri="{9D8B030D-6E8A-4147-A177-3AD203B41FA5}">
                      <a16:colId xmlns:a16="http://schemas.microsoft.com/office/drawing/2014/main" val="1287503018"/>
                    </a:ext>
                  </a:extLst>
                </a:gridCol>
                <a:gridCol w="1514155">
                  <a:extLst>
                    <a:ext uri="{9D8B030D-6E8A-4147-A177-3AD203B41FA5}">
                      <a16:colId xmlns:a16="http://schemas.microsoft.com/office/drawing/2014/main" val="3069623697"/>
                    </a:ext>
                  </a:extLst>
                </a:gridCol>
                <a:gridCol w="2758264">
                  <a:extLst>
                    <a:ext uri="{9D8B030D-6E8A-4147-A177-3AD203B41FA5}">
                      <a16:colId xmlns:a16="http://schemas.microsoft.com/office/drawing/2014/main" val="284806153"/>
                    </a:ext>
                  </a:extLst>
                </a:gridCol>
                <a:gridCol w="1104114">
                  <a:extLst>
                    <a:ext uri="{9D8B030D-6E8A-4147-A177-3AD203B41FA5}">
                      <a16:colId xmlns:a16="http://schemas.microsoft.com/office/drawing/2014/main" val="1691888476"/>
                    </a:ext>
                  </a:extLst>
                </a:gridCol>
                <a:gridCol w="995115">
                  <a:extLst>
                    <a:ext uri="{9D8B030D-6E8A-4147-A177-3AD203B41FA5}">
                      <a16:colId xmlns:a16="http://schemas.microsoft.com/office/drawing/2014/main" val="2816566913"/>
                    </a:ext>
                  </a:extLst>
                </a:gridCol>
              </a:tblGrid>
              <a:tr h="544604">
                <a:tc>
                  <a:txBody>
                    <a:bodyPr/>
                    <a:lstStyle/>
                    <a:p>
                      <a:pPr marL="453390" indent="-226695" algn="ctr">
                        <a:lnSpc>
                          <a:spcPct val="107000"/>
                        </a:lnSpc>
                        <a:spcBef>
                          <a:spcPts val="1600"/>
                        </a:spcBef>
                        <a:spcAft>
                          <a:spcPts val="1200"/>
                        </a:spcAft>
                      </a:pPr>
                      <a:r>
                        <a:rPr lang="en-GB" sz="1900">
                          <a:solidFill>
                            <a:schemeClr val="bg1"/>
                          </a:solidFill>
                          <a:effectLst/>
                          <a:latin typeface="Calibri" panose="020F0502020204030204" pitchFamily="34" charset="0"/>
                          <a:cs typeface="Calibri" panose="020F0502020204030204" pitchFamily="34" charset="0"/>
                        </a:rPr>
                        <a:t>Nozare</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N</a:t>
                      </a:r>
                      <a:r>
                        <a:rPr lang="lv-LV" sz="1900" dirty="0">
                          <a:solidFill>
                            <a:schemeClr val="bg1"/>
                          </a:solidFill>
                          <a:effectLst/>
                          <a:latin typeface="Calibri" panose="020F0502020204030204" pitchFamily="34" charset="0"/>
                          <a:cs typeface="Calibri" panose="020F0502020204030204" pitchFamily="34" charset="0"/>
                        </a:rPr>
                        <a:t>r.</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Darbinieku skaits</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Numurs</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extLst>
                  <a:ext uri="{0D108BD9-81ED-4DB2-BD59-A6C34878D82A}">
                    <a16:rowId xmlns:a16="http://schemas.microsoft.com/office/drawing/2014/main" val="297222362"/>
                  </a:ext>
                </a:extLst>
              </a:tr>
              <a:tr h="453270">
                <a:tc>
                  <a:txBody>
                    <a:bodyPr/>
                    <a:lstStyle/>
                    <a:p>
                      <a:pPr marL="453390" indent="-226695" algn="ctr">
                        <a:lnSpc>
                          <a:spcPct val="107000"/>
                        </a:lnSpc>
                        <a:spcBef>
                          <a:spcPts val="1600"/>
                        </a:spcBef>
                        <a:spcAft>
                          <a:spcPts val="1200"/>
                        </a:spcAft>
                      </a:pPr>
                      <a:r>
                        <a:rPr lang="en-GB" sz="1900">
                          <a:solidFill>
                            <a:srgbClr val="1C1442"/>
                          </a:solidFill>
                          <a:effectLst/>
                          <a:latin typeface="Calibri" panose="020F0502020204030204" pitchFamily="34" charset="0"/>
                          <a:cs typeface="Calibri" panose="020F0502020204030204" pitchFamily="34" charset="0"/>
                        </a:rPr>
                        <a:t>Būvniecība</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3.19%</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1-10 (mikro)</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12.77%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532248"/>
                  </a:ext>
                </a:extLst>
              </a:tr>
              <a:tr h="469767">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Ražošana</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24.47%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11-49 (</a:t>
                      </a:r>
                      <a:r>
                        <a:rPr lang="en-GB" sz="1900" dirty="0" err="1">
                          <a:solidFill>
                            <a:srgbClr val="1C1442"/>
                          </a:solidFill>
                          <a:effectLst/>
                          <a:latin typeface="Calibri" panose="020F0502020204030204" pitchFamily="34" charset="0"/>
                          <a:cs typeface="Calibri" panose="020F0502020204030204" pitchFamily="34" charset="0"/>
                        </a:rPr>
                        <a:t>mazs</a:t>
                      </a:r>
                      <a:r>
                        <a:rPr lang="en-GB" sz="1900" dirty="0">
                          <a:solidFill>
                            <a:srgbClr val="1C1442"/>
                          </a:solidFill>
                          <a:effectLst/>
                          <a:latin typeface="Calibri" panose="020F0502020204030204" pitchFamily="34" charset="0"/>
                          <a:cs typeface="Calibri" panose="020F0502020204030204" pitchFamily="34" charset="0"/>
                        </a:rPr>
                        <a:t>)</a:t>
                      </a:r>
                      <a:endParaRPr lang="en-LB" sz="190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12.77%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9341720"/>
                  </a:ext>
                </a:extLst>
              </a:tr>
              <a:tr h="487090">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Pakalpojumi</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58</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61.70%</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50-249 (vidēja lieluma)</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24.47%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361868"/>
                  </a:ext>
                </a:extLst>
              </a:tr>
              <a:tr h="445433">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Tirdzniecība</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10</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10.64%</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Vairāk nekā 250 darbinieku (lieli)</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47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2250" indent="-222250"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50.00%</a:t>
                      </a:r>
                      <a:endParaRPr lang="en-LB" sz="190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355578"/>
                  </a:ext>
                </a:extLst>
              </a:tr>
            </a:tbl>
          </a:graphicData>
        </a:graphic>
      </p:graphicFrame>
      <p:graphicFrame>
        <p:nvGraphicFramePr>
          <p:cNvPr id="13" name="Table 12">
            <a:extLst>
              <a:ext uri="{FF2B5EF4-FFF2-40B4-BE49-F238E27FC236}">
                <a16:creationId xmlns:a16="http://schemas.microsoft.com/office/drawing/2014/main" id="{DF25DEFF-03E3-10DF-16C6-134E196C92E0}"/>
              </a:ext>
            </a:extLst>
          </p:cNvPr>
          <p:cNvGraphicFramePr>
            <a:graphicFrameLocks noGrp="1"/>
          </p:cNvGraphicFramePr>
          <p:nvPr>
            <p:extLst>
              <p:ext uri="{D42A27DB-BD31-4B8C-83A1-F6EECF244321}">
                <p14:modId xmlns:p14="http://schemas.microsoft.com/office/powerpoint/2010/main" val="1149401715"/>
              </p:ext>
            </p:extLst>
          </p:nvPr>
        </p:nvGraphicFramePr>
        <p:xfrm>
          <a:off x="2988527" y="3337462"/>
          <a:ext cx="8863184" cy="3299734"/>
        </p:xfrm>
        <a:graphic>
          <a:graphicData uri="http://schemas.openxmlformats.org/drawingml/2006/table">
            <a:tbl>
              <a:tblPr firstRow="1" firstCol="1" bandRow="1">
                <a:tableStyleId>{5C22544A-7EE6-4342-B048-85BDC9FD1C3A}</a:tableStyleId>
              </a:tblPr>
              <a:tblGrid>
                <a:gridCol w="1672143">
                  <a:extLst>
                    <a:ext uri="{9D8B030D-6E8A-4147-A177-3AD203B41FA5}">
                      <a16:colId xmlns:a16="http://schemas.microsoft.com/office/drawing/2014/main" val="1731353426"/>
                    </a:ext>
                  </a:extLst>
                </a:gridCol>
                <a:gridCol w="825730">
                  <a:extLst>
                    <a:ext uri="{9D8B030D-6E8A-4147-A177-3AD203B41FA5}">
                      <a16:colId xmlns:a16="http://schemas.microsoft.com/office/drawing/2014/main" val="1287503018"/>
                    </a:ext>
                  </a:extLst>
                </a:gridCol>
                <a:gridCol w="1507818">
                  <a:extLst>
                    <a:ext uri="{9D8B030D-6E8A-4147-A177-3AD203B41FA5}">
                      <a16:colId xmlns:a16="http://schemas.microsoft.com/office/drawing/2014/main" val="3069623697"/>
                    </a:ext>
                  </a:extLst>
                </a:gridCol>
                <a:gridCol w="2758264">
                  <a:extLst>
                    <a:ext uri="{9D8B030D-6E8A-4147-A177-3AD203B41FA5}">
                      <a16:colId xmlns:a16="http://schemas.microsoft.com/office/drawing/2014/main" val="284806153"/>
                    </a:ext>
                  </a:extLst>
                </a:gridCol>
                <a:gridCol w="1104114">
                  <a:extLst>
                    <a:ext uri="{9D8B030D-6E8A-4147-A177-3AD203B41FA5}">
                      <a16:colId xmlns:a16="http://schemas.microsoft.com/office/drawing/2014/main" val="1691888476"/>
                    </a:ext>
                  </a:extLst>
                </a:gridCol>
                <a:gridCol w="995115">
                  <a:extLst>
                    <a:ext uri="{9D8B030D-6E8A-4147-A177-3AD203B41FA5}">
                      <a16:colId xmlns:a16="http://schemas.microsoft.com/office/drawing/2014/main" val="2816566913"/>
                    </a:ext>
                  </a:extLst>
                </a:gridCol>
              </a:tblGrid>
              <a:tr h="571660">
                <a:tc>
                  <a:txBody>
                    <a:bodyPr/>
                    <a:lstStyle/>
                    <a:p>
                      <a:pPr marL="0" indent="-222250" algn="ctr">
                        <a:lnSpc>
                          <a:spcPts val="1480"/>
                        </a:lnSpc>
                        <a:spcBef>
                          <a:spcPts val="0"/>
                        </a:spcBef>
                        <a:spcAft>
                          <a:spcPts val="0"/>
                        </a:spcAft>
                        <a:tabLst/>
                      </a:pPr>
                      <a:r>
                        <a:rPr lang="en-GB" sz="1600" dirty="0" err="1">
                          <a:solidFill>
                            <a:schemeClr val="bg1"/>
                          </a:solidFill>
                          <a:effectLst/>
                          <a:latin typeface="Calibri" panose="020F0502020204030204" pitchFamily="34" charset="0"/>
                          <a:cs typeface="Calibri" panose="020F0502020204030204" pitchFamily="34" charset="0"/>
                        </a:rPr>
                        <a:t>Gadu</a:t>
                      </a:r>
                      <a:r>
                        <a:rPr lang="en-GB" sz="1600" dirty="0">
                          <a:solidFill>
                            <a:schemeClr val="bg1"/>
                          </a:solidFill>
                          <a:effectLst/>
                          <a:latin typeface="Calibri" panose="020F0502020204030204" pitchFamily="34" charset="0"/>
                          <a:cs typeface="Calibri" panose="020F0502020204030204" pitchFamily="34" charset="0"/>
                        </a:rPr>
                        <a:t> </a:t>
                      </a:r>
                      <a:r>
                        <a:rPr lang="en-GB" sz="1600" dirty="0" err="1">
                          <a:solidFill>
                            <a:schemeClr val="bg1"/>
                          </a:solidFill>
                          <a:effectLst/>
                          <a:latin typeface="Calibri" panose="020F0502020204030204" pitchFamily="34" charset="0"/>
                          <a:cs typeface="Calibri" panose="020F0502020204030204" pitchFamily="34" charset="0"/>
                        </a:rPr>
                        <a:t>skaits</a:t>
                      </a:r>
                      <a:endParaRPr lang="en-GB" sz="1600" dirty="0">
                        <a:solidFill>
                          <a:schemeClr val="bg1"/>
                        </a:solidFill>
                        <a:effectLst/>
                        <a:latin typeface="Calibri" panose="020F0502020204030204" pitchFamily="34" charset="0"/>
                        <a:cs typeface="Calibri" panose="020F0502020204030204" pitchFamily="34" charset="0"/>
                      </a:endParaRPr>
                    </a:p>
                    <a:p>
                      <a:pPr marL="0" indent="-222250" algn="ctr">
                        <a:lnSpc>
                          <a:spcPts val="1480"/>
                        </a:lnSpc>
                        <a:spcBef>
                          <a:spcPts val="0"/>
                        </a:spcBef>
                        <a:spcAft>
                          <a:spcPts val="0"/>
                        </a:spcAft>
                        <a:tabLst/>
                      </a:pPr>
                      <a:r>
                        <a:rPr lang="en-GB" sz="1600" dirty="0" err="1">
                          <a:solidFill>
                            <a:schemeClr val="bg1"/>
                          </a:solidFill>
                          <a:effectLst/>
                          <a:latin typeface="Calibri" panose="020F0502020204030204" pitchFamily="34" charset="0"/>
                          <a:cs typeface="Calibri" panose="020F0502020204030204" pitchFamily="34" charset="0"/>
                        </a:rPr>
                        <a:t>uzņēmējdarbīb</a:t>
                      </a:r>
                      <a:r>
                        <a:rPr lang="lv-LV" sz="1600" dirty="0">
                          <a:solidFill>
                            <a:schemeClr val="bg1"/>
                          </a:solidFill>
                          <a:effectLst/>
                          <a:latin typeface="Calibri" panose="020F0502020204030204" pitchFamily="34" charset="0"/>
                          <a:cs typeface="Calibri" panose="020F0502020204030204" pitchFamily="34" charset="0"/>
                        </a:rPr>
                        <a:t>ā</a:t>
                      </a:r>
                      <a:r>
                        <a:rPr lang="en-GB" sz="1600" dirty="0">
                          <a:solidFill>
                            <a:schemeClr val="bg1"/>
                          </a:solidFill>
                          <a:effectLst/>
                          <a:latin typeface="Calibri" panose="020F0502020204030204" pitchFamily="34" charset="0"/>
                          <a:cs typeface="Calibri" panose="020F0502020204030204" pitchFamily="34" charset="0"/>
                        </a:rPr>
                        <a:t> </a:t>
                      </a:r>
                      <a:endParaRPr lang="en-LB"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a:t>
                      </a:r>
                      <a:r>
                        <a:rPr lang="lv-LV"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Īpašumtiesības </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Numurs</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86BA8"/>
                    </a:solidFill>
                  </a:tcPr>
                </a:tc>
                <a:extLst>
                  <a:ext uri="{0D108BD9-81ED-4DB2-BD59-A6C34878D82A}">
                    <a16:rowId xmlns:a16="http://schemas.microsoft.com/office/drawing/2014/main" val="297222362"/>
                  </a:ext>
                </a:extLst>
              </a:tr>
              <a:tr h="535125">
                <a:tc>
                  <a:txBody>
                    <a:bodyPr/>
                    <a:lstStyle/>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Vairāk nekā </a:t>
                      </a:r>
                    </a:p>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10 gadi</a:t>
                      </a:r>
                      <a:endParaRPr lang="en-LB" sz="1900" b="0">
                        <a:solidFill>
                          <a:srgbClr val="1C144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71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kern="1200" dirty="0">
                          <a:solidFill>
                            <a:srgbClr val="1C1442"/>
                          </a:solidFill>
                          <a:effectLst/>
                          <a:latin typeface="Calibri" panose="020F0502020204030204" pitchFamily="34" charset="0"/>
                          <a:ea typeface="+mn-ea"/>
                          <a:cs typeface="Calibri" panose="020F0502020204030204" pitchFamily="34" charset="0"/>
                        </a:rPr>
                        <a:t>75.53%</a:t>
                      </a:r>
                      <a:endParaRPr lang="en-LB" sz="1900" kern="1200" dirty="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dirty="0">
                          <a:solidFill>
                            <a:srgbClr val="1C1442"/>
                          </a:solidFill>
                          <a:effectLst/>
                          <a:latin typeface="Calibri" panose="020F0502020204030204" pitchFamily="34" charset="0"/>
                          <a:ea typeface="+mn-ea"/>
                          <a:cs typeface="Calibri" panose="020F0502020204030204" pitchFamily="34" charset="0"/>
                        </a:rPr>
                        <a:t>Valsts īpašumtiesības</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62</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66%</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4532248"/>
                  </a:ext>
                </a:extLst>
              </a:tr>
              <a:tr h="535125">
                <a:tc>
                  <a:txBody>
                    <a:bodyPr/>
                    <a:lstStyle/>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6 - 10 gadi</a:t>
                      </a:r>
                      <a:endParaRPr lang="en-LB" sz="1900" b="0">
                        <a:solidFill>
                          <a:srgbClr val="1C144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16</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17.02%</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a:solidFill>
                            <a:srgbClr val="1C1442"/>
                          </a:solidFill>
                          <a:effectLst/>
                          <a:latin typeface="Calibri" panose="020F0502020204030204" pitchFamily="34" charset="0"/>
                          <a:ea typeface="+mn-ea"/>
                          <a:cs typeface="Calibri" panose="020F0502020204030204" pitchFamily="34" charset="0"/>
                        </a:rPr>
                        <a:t>Valsts un ārvalstu</a:t>
                      </a:r>
                    </a:p>
                    <a:p>
                      <a:pPr marL="0" indent="-226695" algn="ctr">
                        <a:lnSpc>
                          <a:spcPct val="100000"/>
                        </a:lnSpc>
                        <a:spcBef>
                          <a:spcPts val="0"/>
                        </a:spcBef>
                        <a:spcAft>
                          <a:spcPts val="0"/>
                        </a:spcAft>
                      </a:pPr>
                      <a:r>
                        <a:rPr lang="en-GB" sz="1900" kern="1200">
                          <a:solidFill>
                            <a:srgbClr val="1C1442"/>
                          </a:solidFill>
                          <a:effectLst/>
                          <a:latin typeface="Calibri" panose="020F0502020204030204" pitchFamily="34" charset="0"/>
                          <a:ea typeface="+mn-ea"/>
                          <a:cs typeface="Calibri" panose="020F0502020204030204" pitchFamily="34" charset="0"/>
                        </a:rPr>
                        <a:t>īpašumtiesības</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10</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11%</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9341720"/>
                  </a:ext>
                </a:extLst>
              </a:tr>
              <a:tr h="802688">
                <a:tc>
                  <a:txBody>
                    <a:bodyPr/>
                    <a:lstStyle/>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Mazāk nekā 5 gadi </a:t>
                      </a:r>
                    </a:p>
                    <a:p>
                      <a:pPr marL="0" indent="-226695" algn="ctr">
                        <a:lnSpc>
                          <a:spcPct val="100000"/>
                        </a:lnSpc>
                        <a:spcBef>
                          <a:spcPts val="0"/>
                        </a:spcBef>
                        <a:spcAft>
                          <a:spcPts val="0"/>
                        </a:spcAft>
                      </a:pPr>
                      <a:r>
                        <a:rPr lang="en-GB" sz="1900" b="0">
                          <a:solidFill>
                            <a:srgbClr val="1C1442"/>
                          </a:solidFill>
                          <a:effectLst/>
                          <a:latin typeface="Calibri" panose="020F0502020204030204" pitchFamily="34" charset="0"/>
                          <a:ea typeface="Calibri" panose="020F0502020204030204" pitchFamily="34" charset="0"/>
                          <a:cs typeface="Times New Roman" panose="02020603050405020304" pitchFamily="18" charset="0"/>
                        </a:rPr>
                        <a:t>(jaunuzņēmums)</a:t>
                      </a:r>
                      <a:endParaRPr lang="en-LB" sz="1900" b="0">
                        <a:solidFill>
                          <a:srgbClr val="1C1442"/>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7.45%</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dirty="0">
                          <a:solidFill>
                            <a:srgbClr val="1C1442"/>
                          </a:solidFill>
                          <a:effectLst/>
                          <a:latin typeface="Calibri" panose="020F0502020204030204" pitchFamily="34" charset="0"/>
                          <a:ea typeface="+mn-ea"/>
                          <a:cs typeface="Calibri" panose="020F0502020204030204" pitchFamily="34" charset="0"/>
                        </a:rPr>
                        <a:t>Ārvalstu īpašumtiesības</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21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938" indent="0" algn="ctr">
                        <a:lnSpc>
                          <a:spcPct val="107000"/>
                        </a:lnSpc>
                        <a:spcBef>
                          <a:spcPts val="1600"/>
                        </a:spcBef>
                        <a:spcAft>
                          <a:spcPts val="1200"/>
                        </a:spcAft>
                        <a:tabLst/>
                      </a:pPr>
                      <a:r>
                        <a:rPr lang="en-GB" sz="1900" kern="1200">
                          <a:solidFill>
                            <a:srgbClr val="1C1442"/>
                          </a:solidFill>
                          <a:effectLst/>
                          <a:latin typeface="Calibri" panose="020F0502020204030204" pitchFamily="34" charset="0"/>
                          <a:ea typeface="+mn-ea"/>
                          <a:cs typeface="Calibri" panose="020F0502020204030204" pitchFamily="34" charset="0"/>
                        </a:rPr>
                        <a:t>22%</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3361868"/>
                  </a:ext>
                </a:extLst>
              </a:tr>
              <a:tr h="411594">
                <a:tc>
                  <a:txBody>
                    <a:bodyPr/>
                    <a:lstStyle/>
                    <a:p>
                      <a:pPr marL="0" indent="-226695" algn="ctr">
                        <a:lnSpc>
                          <a:spcPct val="100000"/>
                        </a:lnSpc>
                        <a:spcBef>
                          <a:spcPts val="0"/>
                        </a:spcBef>
                        <a:spcAft>
                          <a:spcPts val="0"/>
                        </a:spcAft>
                      </a:pP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226695" algn="ctr">
                        <a:lnSpc>
                          <a:spcPct val="100000"/>
                        </a:lnSpc>
                        <a:spcBef>
                          <a:spcPts val="0"/>
                        </a:spcBef>
                        <a:spcAft>
                          <a:spcPts val="0"/>
                        </a:spcAft>
                      </a:pPr>
                      <a:r>
                        <a:rPr lang="en-GB" sz="1900" kern="1200" dirty="0">
                          <a:solidFill>
                            <a:srgbClr val="1C1442"/>
                          </a:solidFill>
                          <a:effectLst/>
                          <a:latin typeface="Calibri" panose="020F0502020204030204" pitchFamily="34" charset="0"/>
                          <a:ea typeface="+mn-ea"/>
                          <a:cs typeface="Calibri" panose="020F0502020204030204" pitchFamily="34" charset="0"/>
                        </a:rPr>
                        <a:t>Darba devēju apvienība </a:t>
                      </a:r>
                      <a:endParaRPr lang="en-LB" sz="1900" kern="120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kern="1200" dirty="0">
                          <a:solidFill>
                            <a:srgbClr val="1C1442"/>
                          </a:solidFill>
                          <a:effectLst/>
                          <a:latin typeface="Calibri" panose="020F0502020204030204" pitchFamily="34" charset="0"/>
                          <a:ea typeface="+mn-ea"/>
                          <a:cs typeface="Calibri" panose="020F0502020204030204" pitchFamily="34" charset="0"/>
                        </a:rPr>
                        <a:t>1%</a:t>
                      </a:r>
                      <a:endParaRPr lang="en-LB" sz="1900" kern="1200" dirty="0">
                        <a:solidFill>
                          <a:srgbClr val="1C1442"/>
                        </a:solidFill>
                        <a:effectLst/>
                        <a:latin typeface="Calibri" panose="020F0502020204030204" pitchFamily="34" charset="0"/>
                        <a:ea typeface="+mn-ea"/>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355578"/>
                  </a:ext>
                </a:extLst>
              </a:tr>
            </a:tbl>
          </a:graphicData>
        </a:graphic>
      </p:graphicFrame>
    </p:spTree>
    <p:extLst>
      <p:ext uri="{BB962C8B-B14F-4D97-AF65-F5344CB8AC3E}">
        <p14:creationId xmlns:p14="http://schemas.microsoft.com/office/powerpoint/2010/main" val="172015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5">
            <a:extLst>
              <a:ext uri="{FF2B5EF4-FFF2-40B4-BE49-F238E27FC236}">
                <a16:creationId xmlns:a16="http://schemas.microsoft.com/office/drawing/2014/main" id="{EC5CDE44-4957-BEEF-FEF9-D9F4837142D7}"/>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321" name="Rectangle 320">
            <a:extLst>
              <a:ext uri="{FF2B5EF4-FFF2-40B4-BE49-F238E27FC236}">
                <a16:creationId xmlns:a16="http://schemas.microsoft.com/office/drawing/2014/main" id="{9403E7F4-13E1-EBA0-3BD8-71E8CD67AA8D}"/>
              </a:ext>
            </a:extLst>
          </p:cNvPr>
          <p:cNvSpPr/>
          <p:nvPr/>
        </p:nvSpPr>
        <p:spPr>
          <a:xfrm>
            <a:off x="579781" y="4662127"/>
            <a:ext cx="783986" cy="1893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ext Placeholder 12">
            <a:extLst>
              <a:ext uri="{FF2B5EF4-FFF2-40B4-BE49-F238E27FC236}">
                <a16:creationId xmlns:a16="http://schemas.microsoft.com/office/drawing/2014/main" id="{5F5BBC60-8B09-75A2-5CB2-0F95D2FAA1E6}"/>
              </a:ext>
            </a:extLst>
          </p:cNvPr>
          <p:cNvSpPr txBox="1">
            <a:spLocks/>
          </p:cNvSpPr>
          <p:nvPr/>
        </p:nvSpPr>
        <p:spPr>
          <a:xfrm>
            <a:off x="4809067" y="61350"/>
            <a:ext cx="6940465" cy="568525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sz="2000" dirty="0"/>
              <a:t>Runājot par STEM absolventu nodarbināmības prasmju nozīmi, kas </a:t>
            </a:r>
            <a:r>
              <a:rPr lang="en-US" sz="2000" dirty="0" err="1"/>
              <a:t>nepieciešama</a:t>
            </a:r>
            <a:r>
              <a:rPr lang="lv-LV" sz="2000" dirty="0"/>
              <a:t>s</a:t>
            </a:r>
            <a:r>
              <a:rPr lang="en-US" sz="2000" dirty="0"/>
              <a:t> 21. gadsimta darba tirgū, 100% Latvijas darba devēju ir pārliecināti par "pašvadības, mērķtiecības, neatlaidības" un "kritiskās domāšanas, problēmu risināšanas un sistēmiskās domāšanas" nozīmi, gandrīz tikpat daudz - par "komunikācijas, sadarbības un komandas darba" (99%)</a:t>
            </a:r>
            <a:r>
              <a:rPr lang="lv-LV" sz="2000" dirty="0"/>
              <a:t> prasmēm</a:t>
            </a:r>
            <a:r>
              <a:rPr lang="en-US" sz="2000" dirty="0"/>
              <a:t>. </a:t>
            </a:r>
          </a:p>
          <a:p>
            <a:pPr algn="just">
              <a:lnSpc>
                <a:spcPts val="2580"/>
              </a:lnSpc>
            </a:pPr>
            <a:endParaRPr lang="en-US" sz="2000" dirty="0"/>
          </a:p>
          <a:p>
            <a:pPr algn="just">
              <a:lnSpc>
                <a:spcPts val="2580"/>
              </a:lnSpc>
            </a:pPr>
            <a:r>
              <a:rPr lang="en-US" sz="2000" dirty="0"/>
              <a:t>Citas prioritārās 21. </a:t>
            </a:r>
            <a:r>
              <a:rPr lang="en-US" sz="2000" dirty="0" err="1"/>
              <a:t>gadsimta</a:t>
            </a:r>
            <a:r>
              <a:rPr lang="en-US" sz="2000" dirty="0"/>
              <a:t> </a:t>
            </a:r>
            <a:r>
              <a:rPr lang="en-US" sz="2000" dirty="0" err="1"/>
              <a:t>prasmes</a:t>
            </a:r>
            <a:r>
              <a:rPr lang="lv-LV" sz="2000" dirty="0"/>
              <a:t>,</a:t>
            </a:r>
            <a:r>
              <a:rPr lang="en-US" sz="2000" dirty="0"/>
              <a:t> pēc Latvijas darba </a:t>
            </a:r>
            <a:r>
              <a:rPr lang="en-US" sz="2000" dirty="0" err="1"/>
              <a:t>devēju</a:t>
            </a:r>
            <a:r>
              <a:rPr lang="en-US" sz="2000" dirty="0"/>
              <a:t> </a:t>
            </a:r>
            <a:r>
              <a:rPr lang="en-US" sz="2000" dirty="0" err="1"/>
              <a:t>domām</a:t>
            </a:r>
            <a:r>
              <a:rPr lang="lv-LV" sz="2000" dirty="0"/>
              <a:t>,</a:t>
            </a:r>
            <a:r>
              <a:rPr lang="en-US" sz="2000" dirty="0"/>
              <a:t> ir:</a:t>
            </a:r>
          </a:p>
          <a:p>
            <a:pPr marL="342900" indent="-342900" algn="just">
              <a:lnSpc>
                <a:spcPts val="2580"/>
              </a:lnSpc>
              <a:buFont typeface="Arial" panose="020B0604020202020204" pitchFamily="34" charset="0"/>
              <a:buChar char="•"/>
            </a:pPr>
            <a:r>
              <a:rPr lang="en-US" sz="2000" dirty="0"/>
              <a:t>"izaugsmes domāšanas veids un mācīšanās" (97%), </a:t>
            </a:r>
          </a:p>
          <a:p>
            <a:pPr marL="342900" indent="-342900" algn="just">
              <a:lnSpc>
                <a:spcPts val="2580"/>
              </a:lnSpc>
              <a:buFont typeface="Arial" panose="020B0604020202020204" pitchFamily="34" charset="0"/>
              <a:buChar char="•"/>
            </a:pPr>
            <a:r>
              <a:rPr lang="en-US" sz="2000" dirty="0"/>
              <a:t>"atbildība un taisnīgums" (96%), </a:t>
            </a:r>
          </a:p>
          <a:p>
            <a:pPr marL="342900" indent="-342900" algn="just">
              <a:lnSpc>
                <a:spcPts val="2580"/>
              </a:lnSpc>
              <a:buFont typeface="Arial" panose="020B0604020202020204" pitchFamily="34" charset="0"/>
              <a:buChar char="•"/>
            </a:pPr>
            <a:r>
              <a:rPr lang="en-US" sz="2000" dirty="0"/>
              <a:t>"pielāgošanās spējas, </a:t>
            </a:r>
            <a:r>
              <a:rPr lang="lv-LV" sz="2000" dirty="0"/>
              <a:t>noturība</a:t>
            </a:r>
            <a:r>
              <a:rPr lang="en-US" sz="2000" dirty="0"/>
              <a:t> un </a:t>
            </a:r>
            <a:r>
              <a:rPr lang="lv-LV" sz="2000" dirty="0"/>
              <a:t>iz</a:t>
            </a:r>
            <a:r>
              <a:rPr lang="en-US" sz="2000" dirty="0" err="1"/>
              <a:t>turība</a:t>
            </a:r>
            <a:r>
              <a:rPr lang="en-US" sz="2000" dirty="0"/>
              <a:t> pret stresu" (95 %), "informācijas un datu </a:t>
            </a:r>
            <a:r>
              <a:rPr lang="lv-LV" sz="2000" dirty="0" err="1"/>
              <a:t>pratība</a:t>
            </a:r>
            <a:r>
              <a:rPr lang="en-US" sz="2000" dirty="0"/>
              <a:t>, informācijas interpretācija" (95%), </a:t>
            </a:r>
          </a:p>
          <a:p>
            <a:pPr marL="342900" indent="-342900" algn="just">
              <a:lnSpc>
                <a:spcPts val="2580"/>
              </a:lnSpc>
              <a:buFont typeface="Arial" panose="020B0604020202020204" pitchFamily="34" charset="0"/>
              <a:buChar char="•"/>
            </a:pPr>
            <a:r>
              <a:rPr lang="en-US" sz="2000" dirty="0"/>
              <a:t>"radošums, zinātkāre, atvērta domāšana, iespēju pamanīšana" (91 %), </a:t>
            </a:r>
          </a:p>
          <a:p>
            <a:pPr marL="342900" indent="-342900" algn="just">
              <a:lnSpc>
                <a:spcPts val="2580"/>
              </a:lnSpc>
              <a:buFont typeface="Arial" panose="020B0604020202020204" pitchFamily="34" charset="0"/>
              <a:buChar char="•"/>
            </a:pPr>
            <a:r>
              <a:rPr lang="en-US" sz="2000" dirty="0"/>
              <a:t>"lab</a:t>
            </a:r>
            <a:r>
              <a:rPr lang="lv-LV" sz="2000" dirty="0"/>
              <a:t>būtība</a:t>
            </a:r>
            <a:r>
              <a:rPr lang="en-US" sz="2000" dirty="0"/>
              <a:t>, pozitīva attieksme un </a:t>
            </a:r>
            <a:r>
              <a:rPr lang="en-US" sz="2000" dirty="0" err="1"/>
              <a:t>apzin</a:t>
            </a:r>
            <a:r>
              <a:rPr lang="lv-LV" sz="2000" dirty="0" err="1"/>
              <a:t>ātība</a:t>
            </a:r>
            <a:r>
              <a:rPr lang="en-US" sz="2000" dirty="0"/>
              <a:t>" (91%). </a:t>
            </a:r>
          </a:p>
          <a:p>
            <a:pPr algn="just">
              <a:lnSpc>
                <a:spcPts val="2580"/>
              </a:lnSpc>
            </a:pPr>
            <a:endParaRPr lang="en-US" sz="2400" dirty="0"/>
          </a:p>
        </p:txBody>
      </p:sp>
      <p:pic>
        <p:nvPicPr>
          <p:cNvPr id="325" name="Picture Placeholder 5">
            <a:extLst>
              <a:ext uri="{FF2B5EF4-FFF2-40B4-BE49-F238E27FC236}">
                <a16:creationId xmlns:a16="http://schemas.microsoft.com/office/drawing/2014/main" id="{9647DBB9-F2F9-8A76-0855-B21FCC8E803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697" r="25697"/>
          <a:stretch/>
        </p:blipFill>
        <p:spPr>
          <a:xfrm>
            <a:off x="464951" y="-2"/>
            <a:ext cx="4022382" cy="6858002"/>
          </a:xfrm>
          <a:prstGeom prst="rect">
            <a:avLst/>
          </a:prstGeom>
        </p:spPr>
      </p:pic>
    </p:spTree>
    <p:extLst>
      <p:ext uri="{BB962C8B-B14F-4D97-AF65-F5344CB8AC3E}">
        <p14:creationId xmlns:p14="http://schemas.microsoft.com/office/powerpoint/2010/main" val="3363342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6" y="420025"/>
            <a:ext cx="1777817" cy="5383128"/>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600" b="1" i="1" dirty="0" err="1">
                <a:solidFill>
                  <a:srgbClr val="8A2061"/>
                </a:solidFill>
              </a:rPr>
              <a:t>Darba</a:t>
            </a:r>
            <a:r>
              <a:rPr lang="en-GB" sz="1600" b="1" i="1" dirty="0">
                <a:solidFill>
                  <a:srgbClr val="8A2061"/>
                </a:solidFill>
              </a:rPr>
              <a:t> </a:t>
            </a:r>
            <a:r>
              <a:rPr lang="en-GB" sz="1600" b="1" i="1" dirty="0" err="1">
                <a:solidFill>
                  <a:srgbClr val="8A2061"/>
                </a:solidFill>
              </a:rPr>
              <a:t>devēju</a:t>
            </a:r>
            <a:r>
              <a:rPr lang="en-GB" sz="1600" b="1" i="1" dirty="0">
                <a:solidFill>
                  <a:srgbClr val="8A2061"/>
                </a:solidFill>
              </a:rPr>
              <a:t> </a:t>
            </a:r>
            <a:r>
              <a:rPr lang="en-GB" sz="1600" b="1" i="1" dirty="0" err="1">
                <a:solidFill>
                  <a:srgbClr val="8A2061"/>
                </a:solidFill>
              </a:rPr>
              <a:t>vērtējums</a:t>
            </a:r>
            <a:r>
              <a:rPr lang="en-GB" sz="1600" b="1" i="1" dirty="0">
                <a:solidFill>
                  <a:srgbClr val="8A2061"/>
                </a:solidFill>
              </a:rPr>
              <a:t> par </a:t>
            </a:r>
            <a:r>
              <a:rPr lang="en-GB" sz="1600" b="1" i="1" dirty="0" err="1">
                <a:solidFill>
                  <a:srgbClr val="8A2061"/>
                </a:solidFill>
              </a:rPr>
              <a:t>svarīgākajām</a:t>
            </a:r>
            <a:r>
              <a:rPr lang="en-GB" sz="1600" b="1" i="1" dirty="0">
                <a:solidFill>
                  <a:srgbClr val="8A2061"/>
                </a:solidFill>
              </a:rPr>
              <a:t> 21. </a:t>
            </a:r>
            <a:r>
              <a:rPr lang="en-GB" sz="1600" b="1" i="1" dirty="0" err="1">
                <a:solidFill>
                  <a:srgbClr val="8A2061"/>
                </a:solidFill>
              </a:rPr>
              <a:t>gadsimta</a:t>
            </a:r>
            <a:r>
              <a:rPr lang="en-GB" sz="1600" b="1" i="1" dirty="0">
                <a:solidFill>
                  <a:srgbClr val="8A2061"/>
                </a:solidFill>
              </a:rPr>
              <a:t> </a:t>
            </a:r>
            <a:r>
              <a:rPr lang="en-GB" sz="1600" b="1" i="1" dirty="0" err="1">
                <a:solidFill>
                  <a:srgbClr val="8A2061"/>
                </a:solidFill>
              </a:rPr>
              <a:t>darba</a:t>
            </a:r>
            <a:r>
              <a:rPr lang="en-GB" sz="1600" b="1" i="1" dirty="0">
                <a:solidFill>
                  <a:srgbClr val="8A2061"/>
                </a:solidFill>
              </a:rPr>
              <a:t> </a:t>
            </a:r>
            <a:r>
              <a:rPr lang="en-GB" sz="1600" b="1" i="1" dirty="0" err="1">
                <a:solidFill>
                  <a:srgbClr val="8A2061"/>
                </a:solidFill>
              </a:rPr>
              <a:t>tirgū</a:t>
            </a:r>
            <a:r>
              <a:rPr lang="en-GB" sz="1600" b="1" i="1" dirty="0">
                <a:solidFill>
                  <a:srgbClr val="8A2061"/>
                </a:solidFill>
              </a:rPr>
              <a:t> </a:t>
            </a:r>
            <a:r>
              <a:rPr lang="en-GB" sz="1600" b="1" i="1" dirty="0" err="1">
                <a:solidFill>
                  <a:srgbClr val="8A2061"/>
                </a:solidFill>
              </a:rPr>
              <a:t>nepieciešamajām</a:t>
            </a:r>
            <a:r>
              <a:rPr lang="en-GB" sz="1600" b="1" i="1" dirty="0">
                <a:solidFill>
                  <a:srgbClr val="8A2061"/>
                </a:solidFill>
              </a:rPr>
              <a:t> 17 </a:t>
            </a:r>
            <a:r>
              <a:rPr lang="en-GB" sz="1600" b="1" i="1" dirty="0" err="1">
                <a:solidFill>
                  <a:srgbClr val="8A2061"/>
                </a:solidFill>
              </a:rPr>
              <a:t>galvenajā</a:t>
            </a:r>
            <a:r>
              <a:rPr lang="lv-LV" sz="1600" b="1" i="1" dirty="0">
                <a:solidFill>
                  <a:srgbClr val="8A2061"/>
                </a:solidFill>
              </a:rPr>
              <a:t>m</a:t>
            </a:r>
            <a:r>
              <a:rPr lang="en-GB" sz="1600" b="1" i="1" dirty="0">
                <a:solidFill>
                  <a:srgbClr val="8A2061"/>
                </a:solidFill>
              </a:rPr>
              <a:t> STEM </a:t>
            </a:r>
            <a:r>
              <a:rPr lang="en-GB" sz="1600" b="1" i="1" dirty="0" err="1">
                <a:solidFill>
                  <a:srgbClr val="8A2061"/>
                </a:solidFill>
              </a:rPr>
              <a:t>absolventu</a:t>
            </a:r>
            <a:r>
              <a:rPr lang="en-GB" sz="1600" b="1" i="1" dirty="0">
                <a:solidFill>
                  <a:srgbClr val="8A2061"/>
                </a:solidFill>
              </a:rPr>
              <a:t> </a:t>
            </a:r>
            <a:r>
              <a:rPr lang="en-GB" sz="1600" b="1" i="1" dirty="0" err="1">
                <a:solidFill>
                  <a:srgbClr val="8A2061"/>
                </a:solidFill>
              </a:rPr>
              <a:t>nodarbināmības</a:t>
            </a:r>
            <a:r>
              <a:rPr lang="en-GB" sz="1600" b="1" i="1" dirty="0">
                <a:solidFill>
                  <a:srgbClr val="8A2061"/>
                </a:solidFill>
              </a:rPr>
              <a:t> </a:t>
            </a:r>
            <a:r>
              <a:rPr lang="en-GB" sz="1600" b="1" i="1" dirty="0" err="1">
                <a:solidFill>
                  <a:srgbClr val="8A2061"/>
                </a:solidFill>
              </a:rPr>
              <a:t>prasmēm</a:t>
            </a:r>
            <a:r>
              <a:rPr lang="en-GB" sz="1600" b="1" i="1" dirty="0">
                <a:solidFill>
                  <a:srgbClr val="8A2061"/>
                </a:solidFill>
              </a:rPr>
              <a:t> </a:t>
            </a:r>
            <a:r>
              <a:rPr lang="en-GB" sz="1600" b="1" i="1" dirty="0" err="1">
                <a:solidFill>
                  <a:srgbClr val="8A2061"/>
                </a:solidFill>
              </a:rPr>
              <a:t>Latvijā</a:t>
            </a:r>
            <a:endParaRPr lang="lv-LV" sz="1600" b="1" i="1" dirty="0">
              <a:solidFill>
                <a:srgbClr val="8A2061"/>
              </a:solidFill>
            </a:endParaRPr>
          </a:p>
          <a:p>
            <a:pPr indent="-226695"/>
            <a:endParaRPr lang="lv-LV" sz="1600" b="1" i="1" dirty="0">
              <a:solidFill>
                <a:srgbClr val="8A2061"/>
              </a:solidFill>
            </a:endParaRPr>
          </a:p>
          <a:p>
            <a:pPr indent="-226695"/>
            <a:endParaRPr lang="lv-LV" sz="1600" b="1" i="1" dirty="0">
              <a:solidFill>
                <a:srgbClr val="8A2061"/>
              </a:solidFill>
            </a:endParaRPr>
          </a:p>
          <a:p>
            <a:pPr indent="-226695"/>
            <a:r>
              <a:rPr lang="en-GB" sz="1200" i="1" dirty="0" err="1"/>
              <a:t>Avots</a:t>
            </a:r>
            <a:r>
              <a:rPr lang="en-GB" sz="1200" i="1" dirty="0"/>
              <a:t>: Autoru aprēķini, pamatojoties uz 2022. gadā veikto darba devēju aptauju, n=94. </a:t>
            </a:r>
          </a:p>
        </p:txBody>
      </p:sp>
      <p:pic>
        <p:nvPicPr>
          <p:cNvPr id="2" name="Picture 1">
            <a:extLst>
              <a:ext uri="{FF2B5EF4-FFF2-40B4-BE49-F238E27FC236}">
                <a16:creationId xmlns:a16="http://schemas.microsoft.com/office/drawing/2014/main" id="{07681E2D-9F23-42E1-3EB1-4C4E2C0F8E6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759567" y="420025"/>
            <a:ext cx="8856375" cy="6263803"/>
          </a:xfrm>
          <a:prstGeom prst="rect">
            <a:avLst/>
          </a:prstGeom>
        </p:spPr>
      </p:pic>
    </p:spTree>
    <p:extLst>
      <p:ext uri="{BB962C8B-B14F-4D97-AF65-F5344CB8AC3E}">
        <p14:creationId xmlns:p14="http://schemas.microsoft.com/office/powerpoint/2010/main" val="1805009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47">
            <a:extLst>
              <a:ext uri="{FF2B5EF4-FFF2-40B4-BE49-F238E27FC236}">
                <a16:creationId xmlns:a16="http://schemas.microsoft.com/office/drawing/2014/main" id="{2F25E4FF-8DB1-4F5D-1012-9FFC3DD668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9228" t="-58" r="22456" b="58"/>
          <a:stretch/>
        </p:blipFill>
        <p:spPr>
          <a:xfrm>
            <a:off x="1" y="0"/>
            <a:ext cx="6445404" cy="6854048"/>
          </a:xfrm>
          <a:prstGeom prst="rect">
            <a:avLst/>
          </a:prstGeom>
        </p:spPr>
      </p:pic>
      <p:sp>
        <p:nvSpPr>
          <p:cNvPr id="20" name="Slide Number Placeholder 2">
            <a:extLst>
              <a:ext uri="{FF2B5EF4-FFF2-40B4-BE49-F238E27FC236}">
                <a16:creationId xmlns:a16="http://schemas.microsoft.com/office/drawing/2014/main" id="{A59D317A-09C5-65EE-C459-60B83F4D1C55}"/>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13</a:t>
            </a:fld>
            <a:endParaRPr lang="en-US" sz="1291" dirty="0"/>
          </a:p>
        </p:txBody>
      </p:sp>
      <p:sp>
        <p:nvSpPr>
          <p:cNvPr id="21" name="Text Placeholder 2">
            <a:extLst>
              <a:ext uri="{FF2B5EF4-FFF2-40B4-BE49-F238E27FC236}">
                <a16:creationId xmlns:a16="http://schemas.microsoft.com/office/drawing/2014/main" id="{280BA914-1873-D8A4-DA7C-7AF85B355ABA}"/>
              </a:ext>
            </a:extLst>
          </p:cNvPr>
          <p:cNvSpPr txBox="1">
            <a:spLocks/>
          </p:cNvSpPr>
          <p:nvPr/>
        </p:nvSpPr>
        <p:spPr>
          <a:xfrm>
            <a:off x="7092175" y="780585"/>
            <a:ext cx="4523767" cy="4919370"/>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lv-LV" sz="2000" dirty="0"/>
              <a:t>Vērtējot augstskolu sniegumu, Latvijas darba devēji kā vismazāk attīstītās prasmes augstskolās norādīja:</a:t>
            </a:r>
            <a:endParaRPr lang="en-US" sz="2000" dirty="0"/>
          </a:p>
          <a:p>
            <a:pPr algn="just">
              <a:lnSpc>
                <a:spcPts val="2440"/>
              </a:lnSpc>
            </a:pPr>
            <a:endParaRPr lang="en-US" sz="2000" dirty="0"/>
          </a:p>
          <a:p>
            <a:pPr marL="342900" indent="-342900" algn="just">
              <a:lnSpc>
                <a:spcPts val="2440"/>
              </a:lnSpc>
              <a:buFont typeface="Arial" panose="020B0604020202020204" pitchFamily="34" charset="0"/>
              <a:buChar char="•"/>
            </a:pPr>
            <a:r>
              <a:rPr lang="en-US" sz="2000" dirty="0"/>
              <a:t>"Emocionālā inteliģence un empātija" (72% negatīvo novērtējumu), </a:t>
            </a:r>
          </a:p>
          <a:p>
            <a:pPr marL="342900" indent="-342900" algn="just">
              <a:lnSpc>
                <a:spcPts val="2440"/>
              </a:lnSpc>
              <a:buFont typeface="Arial" panose="020B0604020202020204" pitchFamily="34" charset="0"/>
              <a:buChar char="•"/>
            </a:pPr>
            <a:r>
              <a:rPr lang="en-US" sz="2000" dirty="0"/>
              <a:t>"Lab</a:t>
            </a:r>
            <a:r>
              <a:rPr lang="lv-LV" sz="2000" dirty="0"/>
              <a:t>būtība</a:t>
            </a:r>
            <a:r>
              <a:rPr lang="en-US" sz="2000" dirty="0"/>
              <a:t>, pozitīva attieksme, apzinīgums" (71 %), </a:t>
            </a:r>
          </a:p>
          <a:p>
            <a:pPr marL="342900" indent="-342900" algn="just">
              <a:lnSpc>
                <a:spcPts val="2440"/>
              </a:lnSpc>
              <a:buFont typeface="Arial" panose="020B0604020202020204" pitchFamily="34" charset="0"/>
              <a:buChar char="•"/>
            </a:pPr>
            <a:r>
              <a:rPr lang="en-US" sz="2000" dirty="0"/>
              <a:t>"</a:t>
            </a:r>
            <a:r>
              <a:rPr lang="en-US" sz="2000" dirty="0" err="1"/>
              <a:t>Vīzija</a:t>
            </a:r>
            <a:r>
              <a:rPr lang="en-US" sz="2000" dirty="0"/>
              <a:t>,</a:t>
            </a:r>
            <a:r>
              <a:rPr lang="lv-LV" sz="2000" dirty="0"/>
              <a:t> līderība</a:t>
            </a:r>
            <a:r>
              <a:rPr lang="en-US" sz="2000" dirty="0"/>
              <a:t>, citu cilvēku </a:t>
            </a:r>
            <a:r>
              <a:rPr lang="en-US" sz="2000" dirty="0" err="1"/>
              <a:t>mobilizēšana</a:t>
            </a:r>
            <a:r>
              <a:rPr lang="en-US" sz="2000" dirty="0"/>
              <a:t> un vadīšana" (62 %)</a:t>
            </a:r>
            <a:endParaRPr lang="lv-LV" sz="2000" dirty="0"/>
          </a:p>
          <a:p>
            <a:pPr marL="342900" indent="-342900" algn="just">
              <a:lnSpc>
                <a:spcPts val="2440"/>
              </a:lnSpc>
              <a:buFont typeface="Arial" panose="020B0604020202020204" pitchFamily="34" charset="0"/>
              <a:buChar char="•"/>
            </a:pPr>
            <a:r>
              <a:rPr lang="en-US" sz="2000" dirty="0"/>
              <a:t>"</a:t>
            </a:r>
            <a:r>
              <a:rPr lang="en-US" sz="2000" dirty="0" err="1"/>
              <a:t>Pielāgošanās</a:t>
            </a:r>
            <a:r>
              <a:rPr lang="en-US" sz="2000" dirty="0"/>
              <a:t>, </a:t>
            </a:r>
            <a:r>
              <a:rPr lang="lv-LV" sz="2000" dirty="0"/>
              <a:t>noturība</a:t>
            </a:r>
            <a:r>
              <a:rPr lang="en-US" sz="2000" dirty="0"/>
              <a:t> un </a:t>
            </a:r>
            <a:r>
              <a:rPr lang="lv-LV" sz="2000" dirty="0"/>
              <a:t>iz</a:t>
            </a:r>
            <a:r>
              <a:rPr lang="en-US" sz="2000" dirty="0" err="1"/>
              <a:t>turība</a:t>
            </a:r>
            <a:r>
              <a:rPr lang="en-US" sz="2000" dirty="0"/>
              <a:t> pret stresu" (60 %).</a:t>
            </a:r>
          </a:p>
          <a:p>
            <a:pPr algn="just">
              <a:lnSpc>
                <a:spcPts val="2440"/>
              </a:lnSpc>
            </a:pPr>
            <a:endParaRPr lang="en-US" sz="2400" dirty="0"/>
          </a:p>
        </p:txBody>
      </p:sp>
      <p:sp>
        <p:nvSpPr>
          <p:cNvPr id="24" name="Rectangle 23">
            <a:extLst>
              <a:ext uri="{FF2B5EF4-FFF2-40B4-BE49-F238E27FC236}">
                <a16:creationId xmlns:a16="http://schemas.microsoft.com/office/drawing/2014/main" id="{AA27278B-B5FF-A322-17B7-9217E4030C43}"/>
              </a:ext>
            </a:extLst>
          </p:cNvPr>
          <p:cNvSpPr/>
          <p:nvPr/>
        </p:nvSpPr>
        <p:spPr>
          <a:xfrm>
            <a:off x="0" y="-3952"/>
            <a:ext cx="879231" cy="6858000"/>
          </a:xfrm>
          <a:prstGeom prst="rect">
            <a:avLst/>
          </a:prstGeom>
          <a:gradFill flip="none" rotWithShape="1">
            <a:gsLst>
              <a:gs pos="0">
                <a:srgbClr val="1C1442">
                  <a:alpha val="19000"/>
                </a:srgbClr>
              </a:gs>
              <a:gs pos="64000">
                <a:srgbClr val="8A2061"/>
              </a:gs>
              <a:gs pos="100000">
                <a:srgbClr val="1C144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203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7" y="420025"/>
            <a:ext cx="1769280" cy="5556446"/>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800" b="1" i="1" dirty="0" err="1">
                <a:solidFill>
                  <a:srgbClr val="8A2061"/>
                </a:solidFill>
              </a:rPr>
              <a:t>Darba</a:t>
            </a:r>
            <a:r>
              <a:rPr lang="en-GB" sz="1800" b="1" i="1" dirty="0">
                <a:solidFill>
                  <a:srgbClr val="8A2061"/>
                </a:solidFill>
              </a:rPr>
              <a:t> </a:t>
            </a:r>
            <a:r>
              <a:rPr lang="en-GB" sz="1800" b="1" i="1" dirty="0" err="1">
                <a:solidFill>
                  <a:srgbClr val="8A2061"/>
                </a:solidFill>
              </a:rPr>
              <a:t>devēju</a:t>
            </a:r>
            <a:r>
              <a:rPr lang="en-GB" sz="1800" b="1" i="1" dirty="0">
                <a:solidFill>
                  <a:srgbClr val="8A2061"/>
                </a:solidFill>
              </a:rPr>
              <a:t> </a:t>
            </a:r>
            <a:r>
              <a:rPr lang="en-GB" sz="1800" b="1" i="1" dirty="0" err="1">
                <a:solidFill>
                  <a:srgbClr val="8A2061"/>
                </a:solidFill>
              </a:rPr>
              <a:t>vērtējums</a:t>
            </a:r>
            <a:r>
              <a:rPr lang="en-GB" sz="1800" b="1" i="1" dirty="0">
                <a:solidFill>
                  <a:srgbClr val="8A2061"/>
                </a:solidFill>
              </a:rPr>
              <a:t> par </a:t>
            </a:r>
            <a:r>
              <a:rPr lang="en-GB" sz="1800" b="1" i="1" dirty="0" err="1">
                <a:solidFill>
                  <a:srgbClr val="8A2061"/>
                </a:solidFill>
              </a:rPr>
              <a:t>universitāšu</a:t>
            </a:r>
            <a:r>
              <a:rPr lang="en-GB" sz="1800" b="1" i="1" dirty="0">
                <a:solidFill>
                  <a:srgbClr val="8A2061"/>
                </a:solidFill>
              </a:rPr>
              <a:t> </a:t>
            </a:r>
            <a:r>
              <a:rPr lang="en-GB" sz="1800" b="1" i="1" dirty="0" err="1">
                <a:solidFill>
                  <a:srgbClr val="8A2061"/>
                </a:solidFill>
              </a:rPr>
              <a:t>sniegumu</a:t>
            </a:r>
            <a:r>
              <a:rPr lang="lv-LV" sz="1800" b="1" i="1" dirty="0">
                <a:solidFill>
                  <a:srgbClr val="8A2061"/>
                </a:solidFill>
              </a:rPr>
              <a:t> attīstot studentiem Latvijā</a:t>
            </a:r>
            <a:r>
              <a:rPr lang="en-GB" sz="1800" b="1" i="1" dirty="0">
                <a:solidFill>
                  <a:srgbClr val="8A2061"/>
                </a:solidFill>
              </a:rPr>
              <a:t> 21.gadsimt</a:t>
            </a:r>
            <a:r>
              <a:rPr lang="lv-LV" sz="1800" b="1" i="1" dirty="0">
                <a:solidFill>
                  <a:srgbClr val="8A2061"/>
                </a:solidFill>
              </a:rPr>
              <a:t>a darba tirgū</a:t>
            </a:r>
            <a:r>
              <a:rPr lang="en-GB" sz="1800" b="1" i="1" dirty="0">
                <a:solidFill>
                  <a:srgbClr val="8A2061"/>
                </a:solidFill>
              </a:rPr>
              <a:t> </a:t>
            </a:r>
            <a:r>
              <a:rPr lang="en-GB" sz="1800" b="1" i="1" dirty="0" err="1">
                <a:solidFill>
                  <a:srgbClr val="8A2061"/>
                </a:solidFill>
              </a:rPr>
              <a:t>nepieciešamās</a:t>
            </a:r>
            <a:r>
              <a:rPr lang="en-GB" sz="1800" b="1" i="1" dirty="0">
                <a:solidFill>
                  <a:srgbClr val="8A2061"/>
                </a:solidFill>
              </a:rPr>
              <a:t> 17 </a:t>
            </a:r>
            <a:r>
              <a:rPr lang="en-GB" sz="1800" b="1" i="1" dirty="0" err="1">
                <a:solidFill>
                  <a:srgbClr val="8A2061"/>
                </a:solidFill>
              </a:rPr>
              <a:t>galvenās</a:t>
            </a:r>
            <a:r>
              <a:rPr lang="en-GB" sz="1800" b="1" i="1" dirty="0">
                <a:solidFill>
                  <a:srgbClr val="8A2061"/>
                </a:solidFill>
              </a:rPr>
              <a:t> </a:t>
            </a:r>
            <a:r>
              <a:rPr lang="en-GB" sz="1800" b="1" i="1" dirty="0" err="1">
                <a:solidFill>
                  <a:srgbClr val="8A2061"/>
                </a:solidFill>
              </a:rPr>
              <a:t>nodarbināmības</a:t>
            </a:r>
            <a:r>
              <a:rPr lang="en-GB" sz="1800" b="1" i="1" dirty="0">
                <a:solidFill>
                  <a:srgbClr val="8A2061"/>
                </a:solidFill>
              </a:rPr>
              <a:t> </a:t>
            </a:r>
            <a:r>
              <a:rPr lang="en-GB" sz="1800" b="1" i="1" dirty="0" err="1">
                <a:solidFill>
                  <a:srgbClr val="8A2061"/>
                </a:solidFill>
              </a:rPr>
              <a:t>prasmes</a:t>
            </a:r>
            <a:r>
              <a:rPr lang="en-GB" sz="1800" b="1" i="1" dirty="0">
                <a:solidFill>
                  <a:srgbClr val="8A2061"/>
                </a:solidFill>
              </a:rPr>
              <a:t>. </a:t>
            </a:r>
            <a:endParaRPr lang="lv-LV" sz="1800" b="1" i="1" dirty="0">
              <a:solidFill>
                <a:srgbClr val="8A2061"/>
              </a:solidFill>
            </a:endParaRPr>
          </a:p>
          <a:p>
            <a:pPr indent="-226695"/>
            <a:endParaRPr lang="lv-LV" sz="1500" b="1" i="1" dirty="0">
              <a:solidFill>
                <a:srgbClr val="8A2061"/>
              </a:solidFill>
            </a:endParaRPr>
          </a:p>
          <a:p>
            <a:pPr indent="-226695"/>
            <a:endParaRPr lang="en-GB" sz="1500" b="1" i="1" dirty="0"/>
          </a:p>
          <a:p>
            <a:pPr indent="-226695"/>
            <a:r>
              <a:rPr lang="en-GB" sz="1500" i="1" dirty="0"/>
              <a:t>Avots: Autoru aprēķini, pamatojoties uz 2022. gadā veikto darba devēju aptauju, n=94. </a:t>
            </a:r>
          </a:p>
        </p:txBody>
      </p:sp>
      <p:pic>
        <p:nvPicPr>
          <p:cNvPr id="5" name="Picture 4">
            <a:extLst>
              <a:ext uri="{FF2B5EF4-FFF2-40B4-BE49-F238E27FC236}">
                <a16:creationId xmlns:a16="http://schemas.microsoft.com/office/drawing/2014/main" id="{3DDD93AA-EE61-6189-8C5F-03B256081D7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54568" y="320619"/>
            <a:ext cx="8943149" cy="6352323"/>
          </a:xfrm>
          <a:prstGeom prst="rect">
            <a:avLst/>
          </a:prstGeom>
        </p:spPr>
      </p:pic>
    </p:spTree>
    <p:extLst>
      <p:ext uri="{BB962C8B-B14F-4D97-AF65-F5344CB8AC3E}">
        <p14:creationId xmlns:p14="http://schemas.microsoft.com/office/powerpoint/2010/main" val="274114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08159" y="3226973"/>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5136954" y="-30077"/>
            <a:ext cx="7079431" cy="688807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15</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4432160" y="54417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882806" y="713762"/>
            <a:ext cx="3717614" cy="383126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Tādējādi Latvijas darba devēju viedoklis lielā mērā sakrīt ar Eiropas darba devēju viedokli. </a:t>
            </a:r>
          </a:p>
          <a:p>
            <a:pPr>
              <a:lnSpc>
                <a:spcPts val="2440"/>
              </a:lnSpc>
            </a:pPr>
            <a:endParaRPr lang="en-US" sz="2200" dirty="0"/>
          </a:p>
          <a:p>
            <a:pPr>
              <a:lnSpc>
                <a:spcPts val="2440"/>
              </a:lnSpc>
            </a:pPr>
            <a:r>
              <a:rPr lang="en-US" sz="2200" dirty="0"/>
              <a:t>Atbilstoši nozīmīguma - </a:t>
            </a:r>
            <a:r>
              <a:rPr lang="en-US" sz="2200" dirty="0" err="1"/>
              <a:t>snieguma</a:t>
            </a:r>
            <a:r>
              <a:rPr lang="en-US" sz="2200" dirty="0"/>
              <a:t> </a:t>
            </a:r>
            <a:r>
              <a:rPr lang="en-US" sz="2200" dirty="0" err="1"/>
              <a:t>analīzei</a:t>
            </a:r>
            <a:r>
              <a:rPr lang="en-US" sz="2200" dirty="0"/>
              <a:t> </a:t>
            </a:r>
            <a:r>
              <a:rPr lang="en-US" sz="2200" b="1" dirty="0">
                <a:solidFill>
                  <a:srgbClr val="8A2061"/>
                </a:solidFill>
              </a:rPr>
              <a:t>tūlītēja uzmanība un visaugstākās </a:t>
            </a:r>
            <a:r>
              <a:rPr lang="en-US" sz="2200" b="1" dirty="0" err="1">
                <a:solidFill>
                  <a:srgbClr val="8A2061"/>
                </a:solidFill>
              </a:rPr>
              <a:t>prioritātes</a:t>
            </a:r>
            <a:r>
              <a:rPr lang="en-US" sz="2200" b="1" dirty="0">
                <a:solidFill>
                  <a:srgbClr val="8A2061"/>
                </a:solidFill>
              </a:rPr>
              <a:t> </a:t>
            </a:r>
            <a:r>
              <a:rPr lang="en-US" sz="2200" dirty="0"/>
              <a:t>skolēnu mācību pieredzes uzlabošanai Latvijā ir jāpievērš šādām 21. gadsimta prasmju jomām.</a:t>
            </a:r>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7370039" y="612437"/>
            <a:ext cx="4152595"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sz="2200" dirty="0">
                <a:solidFill>
                  <a:schemeClr val="bg1"/>
                </a:solidFill>
              </a:rPr>
              <a:t> </a:t>
            </a:r>
            <a:r>
              <a:rPr lang="lv-LV" sz="2000" dirty="0">
                <a:solidFill>
                  <a:schemeClr val="bg1"/>
                </a:solidFill>
              </a:rPr>
              <a:t>«</a:t>
            </a:r>
            <a:r>
              <a:rPr lang="en-US" sz="2000" dirty="0" err="1">
                <a:solidFill>
                  <a:schemeClr val="bg1"/>
                </a:solidFill>
              </a:rPr>
              <a:t>Pašvadība</a:t>
            </a:r>
            <a:r>
              <a:rPr lang="en-US" sz="2000" dirty="0">
                <a:solidFill>
                  <a:schemeClr val="bg1"/>
                </a:solidFill>
              </a:rPr>
              <a:t>, mērķtiecība, </a:t>
            </a:r>
            <a:r>
              <a:rPr lang="en-US" sz="2000" dirty="0" err="1">
                <a:solidFill>
                  <a:schemeClr val="bg1"/>
                </a:solidFill>
              </a:rPr>
              <a:t>neatlaidība</a:t>
            </a:r>
            <a:r>
              <a:rPr lang="lv-LV" sz="2000" dirty="0">
                <a:solidFill>
                  <a:schemeClr val="bg1"/>
                </a:solidFill>
              </a:rPr>
              <a:t>»</a:t>
            </a:r>
            <a:endParaRPr lang="en-US" sz="2000" dirty="0">
              <a:solidFill>
                <a:schemeClr val="bg1"/>
              </a:solidFill>
            </a:endParaRP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5815875" y="61243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a:t>
            </a:r>
          </a:p>
        </p:txBody>
      </p:sp>
      <p:sp>
        <p:nvSpPr>
          <p:cNvPr id="13" name="Rectangle 12">
            <a:extLst>
              <a:ext uri="{FF2B5EF4-FFF2-40B4-BE49-F238E27FC236}">
                <a16:creationId xmlns:a16="http://schemas.microsoft.com/office/drawing/2014/main" id="{6F791082-0483-D4EF-130B-FDB5D813CA60}"/>
              </a:ext>
            </a:extLst>
          </p:cNvPr>
          <p:cNvSpPr/>
          <p:nvPr/>
        </p:nvSpPr>
        <p:spPr>
          <a:xfrm>
            <a:off x="5522093" y="1431679"/>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6868945" y="786348"/>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37" name="Text Placeholder 10">
            <a:extLst>
              <a:ext uri="{FF2B5EF4-FFF2-40B4-BE49-F238E27FC236}">
                <a16:creationId xmlns:a16="http://schemas.microsoft.com/office/drawing/2014/main" id="{0547F43E-7B14-39DC-F04A-B89220A12653}"/>
              </a:ext>
            </a:extLst>
          </p:cNvPr>
          <p:cNvSpPr txBox="1">
            <a:spLocks/>
          </p:cNvSpPr>
          <p:nvPr/>
        </p:nvSpPr>
        <p:spPr>
          <a:xfrm>
            <a:off x="7370040" y="1628710"/>
            <a:ext cx="4245902"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en-US" sz="2000" dirty="0">
                <a:solidFill>
                  <a:schemeClr val="bg1"/>
                </a:solidFill>
              </a:rPr>
              <a:t> </a:t>
            </a:r>
            <a:r>
              <a:rPr lang="lv-LV" sz="2000" dirty="0">
                <a:solidFill>
                  <a:schemeClr val="bg1"/>
                </a:solidFill>
              </a:rPr>
              <a:t>«</a:t>
            </a:r>
            <a:r>
              <a:rPr lang="en-US" sz="2000" dirty="0" err="1">
                <a:solidFill>
                  <a:schemeClr val="bg1"/>
                </a:solidFill>
              </a:rPr>
              <a:t>Pielā</a:t>
            </a:r>
            <a:r>
              <a:rPr lang="lv-LV" sz="2000" dirty="0" err="1">
                <a:solidFill>
                  <a:schemeClr val="bg1"/>
                </a:solidFill>
              </a:rPr>
              <a:t>gošanās</a:t>
            </a:r>
            <a:r>
              <a:rPr lang="en-US" sz="2000" dirty="0">
                <a:solidFill>
                  <a:schemeClr val="bg1"/>
                </a:solidFill>
              </a:rPr>
              <a:t>, </a:t>
            </a:r>
            <a:r>
              <a:rPr lang="lv-LV" sz="2000" dirty="0">
                <a:solidFill>
                  <a:schemeClr val="bg1"/>
                </a:solidFill>
              </a:rPr>
              <a:t>noturība</a:t>
            </a:r>
            <a:r>
              <a:rPr lang="en-US" sz="2000" dirty="0">
                <a:solidFill>
                  <a:schemeClr val="bg1"/>
                </a:solidFill>
              </a:rPr>
              <a:t> un </a:t>
            </a:r>
            <a:r>
              <a:rPr lang="lv-LV" sz="2000" dirty="0">
                <a:solidFill>
                  <a:schemeClr val="bg1"/>
                </a:solidFill>
              </a:rPr>
              <a:t>iz</a:t>
            </a:r>
            <a:r>
              <a:rPr lang="en-US" sz="2000" dirty="0" err="1">
                <a:solidFill>
                  <a:schemeClr val="bg1"/>
                </a:solidFill>
              </a:rPr>
              <a:t>turība</a:t>
            </a:r>
            <a:r>
              <a:rPr lang="en-US" sz="2000" dirty="0">
                <a:solidFill>
                  <a:schemeClr val="bg1"/>
                </a:solidFill>
              </a:rPr>
              <a:t> </a:t>
            </a:r>
            <a:r>
              <a:rPr lang="en-US" sz="2000" dirty="0" err="1">
                <a:solidFill>
                  <a:schemeClr val="bg1"/>
                </a:solidFill>
              </a:rPr>
              <a:t>pret</a:t>
            </a:r>
            <a:r>
              <a:rPr lang="en-US" sz="2000" dirty="0">
                <a:solidFill>
                  <a:schemeClr val="bg1"/>
                </a:solidFill>
              </a:rPr>
              <a:t> </a:t>
            </a:r>
            <a:r>
              <a:rPr lang="en-US" sz="2000" dirty="0" err="1">
                <a:solidFill>
                  <a:schemeClr val="bg1"/>
                </a:solidFill>
              </a:rPr>
              <a:t>stresu</a:t>
            </a:r>
            <a:r>
              <a:rPr lang="lv-LV" sz="2000" dirty="0">
                <a:solidFill>
                  <a:schemeClr val="bg1"/>
                </a:solidFill>
              </a:rPr>
              <a:t>»</a:t>
            </a:r>
            <a:endParaRPr lang="en-US" sz="2000" dirty="0">
              <a:solidFill>
                <a:schemeClr val="bg1"/>
              </a:solidFill>
            </a:endParaRPr>
          </a:p>
          <a:p>
            <a:endParaRPr lang="en-US" sz="2200" dirty="0">
              <a:solidFill>
                <a:schemeClr val="bg1"/>
              </a:solidFill>
            </a:endParaRPr>
          </a:p>
        </p:txBody>
      </p:sp>
      <p:sp>
        <p:nvSpPr>
          <p:cNvPr id="38" name="Text Placeholder 10">
            <a:extLst>
              <a:ext uri="{FF2B5EF4-FFF2-40B4-BE49-F238E27FC236}">
                <a16:creationId xmlns:a16="http://schemas.microsoft.com/office/drawing/2014/main" id="{A38F8CD5-CDB4-CEE9-083D-38DCD73A8096}"/>
              </a:ext>
            </a:extLst>
          </p:cNvPr>
          <p:cNvSpPr txBox="1">
            <a:spLocks/>
          </p:cNvSpPr>
          <p:nvPr/>
        </p:nvSpPr>
        <p:spPr>
          <a:xfrm>
            <a:off x="5815875" y="162870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4</a:t>
            </a:r>
          </a:p>
        </p:txBody>
      </p:sp>
      <p:sp>
        <p:nvSpPr>
          <p:cNvPr id="39" name="Triangle 38">
            <a:extLst>
              <a:ext uri="{FF2B5EF4-FFF2-40B4-BE49-F238E27FC236}">
                <a16:creationId xmlns:a16="http://schemas.microsoft.com/office/drawing/2014/main" id="{485F6DDA-2FC1-62B5-1F92-41BEE4669CCF}"/>
              </a:ext>
            </a:extLst>
          </p:cNvPr>
          <p:cNvSpPr/>
          <p:nvPr/>
        </p:nvSpPr>
        <p:spPr>
          <a:xfrm rot="5400000">
            <a:off x="6868945" y="180262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0" name="Text Placeholder 10">
            <a:extLst>
              <a:ext uri="{FF2B5EF4-FFF2-40B4-BE49-F238E27FC236}">
                <a16:creationId xmlns:a16="http://schemas.microsoft.com/office/drawing/2014/main" id="{B8287A1B-DE3B-C55A-8CAE-E883FE68F6C1}"/>
              </a:ext>
            </a:extLst>
          </p:cNvPr>
          <p:cNvSpPr txBox="1">
            <a:spLocks/>
          </p:cNvSpPr>
          <p:nvPr/>
        </p:nvSpPr>
        <p:spPr>
          <a:xfrm>
            <a:off x="7370040" y="2732509"/>
            <a:ext cx="4245902"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lv-LV" sz="2000" dirty="0">
                <a:solidFill>
                  <a:schemeClr val="bg1"/>
                </a:solidFill>
              </a:rPr>
              <a:t>«</a:t>
            </a:r>
            <a:r>
              <a:rPr lang="en-US" sz="2000" dirty="0" err="1">
                <a:solidFill>
                  <a:schemeClr val="bg1"/>
                </a:solidFill>
              </a:rPr>
              <a:t>Radošums</a:t>
            </a:r>
            <a:r>
              <a:rPr lang="en-US" sz="2000" dirty="0">
                <a:solidFill>
                  <a:schemeClr val="bg1"/>
                </a:solidFill>
              </a:rPr>
              <a:t>, zinātkāre, atvērts domāšanas veids, </a:t>
            </a:r>
            <a:r>
              <a:rPr lang="en-US" sz="2000" dirty="0" err="1">
                <a:solidFill>
                  <a:schemeClr val="bg1"/>
                </a:solidFill>
              </a:rPr>
              <a:t>iespēju</a:t>
            </a:r>
            <a:r>
              <a:rPr lang="en-US" sz="2000" dirty="0">
                <a:solidFill>
                  <a:schemeClr val="bg1"/>
                </a:solidFill>
              </a:rPr>
              <a:t> </a:t>
            </a:r>
            <a:r>
              <a:rPr lang="en-US" sz="2000" dirty="0" err="1">
                <a:solidFill>
                  <a:schemeClr val="bg1"/>
                </a:solidFill>
              </a:rPr>
              <a:t>pamanīšana</a:t>
            </a:r>
            <a:r>
              <a:rPr lang="lv-LV" sz="2000" dirty="0">
                <a:solidFill>
                  <a:schemeClr val="bg1"/>
                </a:solidFill>
              </a:rPr>
              <a:t>»</a:t>
            </a:r>
            <a:endParaRPr lang="en-US" sz="2000" dirty="0">
              <a:solidFill>
                <a:schemeClr val="bg1"/>
              </a:solidFill>
            </a:endParaRPr>
          </a:p>
          <a:p>
            <a:endParaRPr lang="en-US" sz="2200" dirty="0">
              <a:solidFill>
                <a:schemeClr val="bg1"/>
              </a:solidFill>
            </a:endParaRPr>
          </a:p>
        </p:txBody>
      </p:sp>
      <p:sp>
        <p:nvSpPr>
          <p:cNvPr id="41" name="Text Placeholder 10">
            <a:extLst>
              <a:ext uri="{FF2B5EF4-FFF2-40B4-BE49-F238E27FC236}">
                <a16:creationId xmlns:a16="http://schemas.microsoft.com/office/drawing/2014/main" id="{0FA7C87B-DEED-D839-9190-AFFA8BB5B24F}"/>
              </a:ext>
            </a:extLst>
          </p:cNvPr>
          <p:cNvSpPr txBox="1">
            <a:spLocks/>
          </p:cNvSpPr>
          <p:nvPr/>
        </p:nvSpPr>
        <p:spPr>
          <a:xfrm>
            <a:off x="5815875" y="273250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5</a:t>
            </a:r>
          </a:p>
        </p:txBody>
      </p:sp>
      <p:sp>
        <p:nvSpPr>
          <p:cNvPr id="42" name="Triangle 41">
            <a:extLst>
              <a:ext uri="{FF2B5EF4-FFF2-40B4-BE49-F238E27FC236}">
                <a16:creationId xmlns:a16="http://schemas.microsoft.com/office/drawing/2014/main" id="{768B51E5-5BE3-BEFB-3CA9-9648342F8BDD}"/>
              </a:ext>
            </a:extLst>
          </p:cNvPr>
          <p:cNvSpPr/>
          <p:nvPr/>
        </p:nvSpPr>
        <p:spPr>
          <a:xfrm rot="5400000">
            <a:off x="6868945" y="2906420"/>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3" name="Text Placeholder 10">
            <a:extLst>
              <a:ext uri="{FF2B5EF4-FFF2-40B4-BE49-F238E27FC236}">
                <a16:creationId xmlns:a16="http://schemas.microsoft.com/office/drawing/2014/main" id="{7D3E6DDF-2BEB-6C6B-EEE2-42F777DA4F28}"/>
              </a:ext>
            </a:extLst>
          </p:cNvPr>
          <p:cNvSpPr txBox="1">
            <a:spLocks/>
          </p:cNvSpPr>
          <p:nvPr/>
        </p:nvSpPr>
        <p:spPr>
          <a:xfrm>
            <a:off x="7370039" y="3748782"/>
            <a:ext cx="4200407"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lv-LV" sz="2000" dirty="0">
                <a:solidFill>
                  <a:schemeClr val="bg1"/>
                </a:solidFill>
              </a:rPr>
              <a:t>«</a:t>
            </a:r>
            <a:r>
              <a:rPr lang="en-US" sz="2000" dirty="0" err="1">
                <a:solidFill>
                  <a:schemeClr val="bg1"/>
                </a:solidFill>
              </a:rPr>
              <a:t>Kritiskā</a:t>
            </a:r>
            <a:r>
              <a:rPr lang="en-US" sz="2000" dirty="0">
                <a:solidFill>
                  <a:schemeClr val="bg1"/>
                </a:solidFill>
              </a:rPr>
              <a:t> domāšana, problēmu risināšana un </a:t>
            </a:r>
            <a:r>
              <a:rPr lang="en-US" sz="2000" dirty="0" err="1">
                <a:solidFill>
                  <a:schemeClr val="bg1"/>
                </a:solidFill>
              </a:rPr>
              <a:t>sistēmiskā</a:t>
            </a:r>
            <a:r>
              <a:rPr lang="en-US" sz="2000" dirty="0">
                <a:solidFill>
                  <a:schemeClr val="bg1"/>
                </a:solidFill>
              </a:rPr>
              <a:t> </a:t>
            </a:r>
            <a:r>
              <a:rPr lang="en-US" sz="2000" dirty="0" err="1">
                <a:solidFill>
                  <a:schemeClr val="bg1"/>
                </a:solidFill>
              </a:rPr>
              <a:t>domāšana</a:t>
            </a:r>
            <a:r>
              <a:rPr lang="lv-LV" sz="2000" dirty="0">
                <a:solidFill>
                  <a:schemeClr val="bg1"/>
                </a:solidFill>
              </a:rPr>
              <a:t>»</a:t>
            </a:r>
            <a:endParaRPr lang="en-US" sz="2000" dirty="0">
              <a:solidFill>
                <a:schemeClr val="bg1"/>
              </a:solidFill>
            </a:endParaRPr>
          </a:p>
          <a:p>
            <a:endParaRPr lang="en-US" sz="2200" dirty="0">
              <a:solidFill>
                <a:schemeClr val="bg1"/>
              </a:solidFill>
            </a:endParaRPr>
          </a:p>
        </p:txBody>
      </p:sp>
      <p:sp>
        <p:nvSpPr>
          <p:cNvPr id="44" name="Text Placeholder 10">
            <a:extLst>
              <a:ext uri="{FF2B5EF4-FFF2-40B4-BE49-F238E27FC236}">
                <a16:creationId xmlns:a16="http://schemas.microsoft.com/office/drawing/2014/main" id="{F91C4D38-A588-2597-3D62-72E7ED82907E}"/>
              </a:ext>
            </a:extLst>
          </p:cNvPr>
          <p:cNvSpPr txBox="1">
            <a:spLocks/>
          </p:cNvSpPr>
          <p:nvPr/>
        </p:nvSpPr>
        <p:spPr>
          <a:xfrm>
            <a:off x="5815875" y="374878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2</a:t>
            </a:r>
          </a:p>
        </p:txBody>
      </p:sp>
      <p:sp>
        <p:nvSpPr>
          <p:cNvPr id="45" name="Triangle 44">
            <a:extLst>
              <a:ext uri="{FF2B5EF4-FFF2-40B4-BE49-F238E27FC236}">
                <a16:creationId xmlns:a16="http://schemas.microsoft.com/office/drawing/2014/main" id="{4932040C-9215-2752-FC58-C03FA3F0AA84}"/>
              </a:ext>
            </a:extLst>
          </p:cNvPr>
          <p:cNvSpPr/>
          <p:nvPr/>
        </p:nvSpPr>
        <p:spPr>
          <a:xfrm rot="5400000">
            <a:off x="6868945" y="392269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51AD65B7-845D-7785-8F14-8B3D3E8A0A42}"/>
              </a:ext>
            </a:extLst>
          </p:cNvPr>
          <p:cNvSpPr/>
          <p:nvPr/>
        </p:nvSpPr>
        <p:spPr>
          <a:xfrm>
            <a:off x="5522093" y="2515494"/>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D1D5B799-9D19-9B6E-B820-FC3D7591E28C}"/>
              </a:ext>
            </a:extLst>
          </p:cNvPr>
          <p:cNvSpPr/>
          <p:nvPr/>
        </p:nvSpPr>
        <p:spPr>
          <a:xfrm>
            <a:off x="5522093" y="3587328"/>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4F32E57E-A9F7-76D1-2531-056521A319DD}"/>
              </a:ext>
            </a:extLst>
          </p:cNvPr>
          <p:cNvSpPr/>
          <p:nvPr/>
        </p:nvSpPr>
        <p:spPr>
          <a:xfrm>
            <a:off x="5522093" y="4669980"/>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50" name="Text Placeholder 10">
            <a:extLst>
              <a:ext uri="{FF2B5EF4-FFF2-40B4-BE49-F238E27FC236}">
                <a16:creationId xmlns:a16="http://schemas.microsoft.com/office/drawing/2014/main" id="{7F7BEC82-65D3-8562-1766-1E284BF49512}"/>
              </a:ext>
            </a:extLst>
          </p:cNvPr>
          <p:cNvSpPr txBox="1">
            <a:spLocks/>
          </p:cNvSpPr>
          <p:nvPr/>
        </p:nvSpPr>
        <p:spPr>
          <a:xfrm>
            <a:off x="7370040" y="4835040"/>
            <a:ext cx="415259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r>
              <a:rPr lang="lv-LV" sz="2000" dirty="0">
                <a:solidFill>
                  <a:schemeClr val="bg1"/>
                </a:solidFill>
              </a:rPr>
              <a:t>«</a:t>
            </a:r>
            <a:r>
              <a:rPr lang="en-US" sz="2000" dirty="0">
                <a:solidFill>
                  <a:schemeClr val="bg1"/>
                </a:solidFill>
              </a:rPr>
              <a:t>Lab</a:t>
            </a:r>
            <a:r>
              <a:rPr lang="lv-LV" sz="2000" dirty="0">
                <a:solidFill>
                  <a:schemeClr val="bg1"/>
                </a:solidFill>
              </a:rPr>
              <a:t>būtība</a:t>
            </a:r>
            <a:r>
              <a:rPr lang="en-US" sz="2000" dirty="0">
                <a:solidFill>
                  <a:schemeClr val="bg1"/>
                </a:solidFill>
              </a:rPr>
              <a:t>, pozitīva attieksme un </a:t>
            </a:r>
            <a:r>
              <a:rPr lang="en-US" sz="2000" dirty="0" err="1">
                <a:solidFill>
                  <a:schemeClr val="bg1"/>
                </a:solidFill>
              </a:rPr>
              <a:t>apzinīgums</a:t>
            </a:r>
            <a:r>
              <a:rPr lang="lv-LV" sz="2000" dirty="0">
                <a:solidFill>
                  <a:schemeClr val="bg1"/>
                </a:solidFill>
              </a:rPr>
              <a:t>»</a:t>
            </a:r>
            <a:endParaRPr lang="en-US" sz="2000" dirty="0">
              <a:solidFill>
                <a:schemeClr val="bg1"/>
              </a:solidFill>
            </a:endParaRPr>
          </a:p>
          <a:p>
            <a:endParaRPr lang="en-US" sz="2200" dirty="0">
              <a:solidFill>
                <a:schemeClr val="bg1"/>
              </a:solidFill>
            </a:endParaRPr>
          </a:p>
        </p:txBody>
      </p:sp>
      <p:sp>
        <p:nvSpPr>
          <p:cNvPr id="51" name="Text Placeholder 10">
            <a:extLst>
              <a:ext uri="{FF2B5EF4-FFF2-40B4-BE49-F238E27FC236}">
                <a16:creationId xmlns:a16="http://schemas.microsoft.com/office/drawing/2014/main" id="{389A972C-331A-9D0C-FD45-2994D4A7107A}"/>
              </a:ext>
            </a:extLst>
          </p:cNvPr>
          <p:cNvSpPr txBox="1">
            <a:spLocks/>
          </p:cNvSpPr>
          <p:nvPr/>
        </p:nvSpPr>
        <p:spPr>
          <a:xfrm>
            <a:off x="5815875" y="483503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6</a:t>
            </a:r>
          </a:p>
        </p:txBody>
      </p:sp>
      <p:sp>
        <p:nvSpPr>
          <p:cNvPr id="52" name="Triangle 51">
            <a:extLst>
              <a:ext uri="{FF2B5EF4-FFF2-40B4-BE49-F238E27FC236}">
                <a16:creationId xmlns:a16="http://schemas.microsoft.com/office/drawing/2014/main" id="{3F529112-CA29-785F-BFA7-58759FDCF6FF}"/>
              </a:ext>
            </a:extLst>
          </p:cNvPr>
          <p:cNvSpPr/>
          <p:nvPr/>
        </p:nvSpPr>
        <p:spPr>
          <a:xfrm rot="5400000">
            <a:off x="6868945" y="500895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73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746771" y="428625"/>
            <a:ext cx="5096817" cy="5135469"/>
          </a:xfrm>
        </p:spPr>
        <p:txBody>
          <a:bodyPr/>
          <a:lstStyle/>
          <a:p>
            <a:pPr marL="366713" indent="-366713">
              <a:lnSpc>
                <a:spcPts val="1880"/>
              </a:lnSpc>
              <a:buClr>
                <a:srgbClr val="AD4097"/>
              </a:buClr>
              <a:buFont typeface="+mj-lt"/>
              <a:buAutoNum type="arabicPeriod"/>
            </a:pPr>
            <a:r>
              <a:rPr lang="en-US" sz="1600" dirty="0"/>
              <a:t>Pašvadība, mērķtiecība, </a:t>
            </a:r>
            <a:r>
              <a:rPr lang="en-US" sz="1600" dirty="0" err="1"/>
              <a:t>neatlaidība</a:t>
            </a:r>
            <a:r>
              <a:rPr lang="lv-LV" sz="1600" dirty="0"/>
              <a:t>;</a:t>
            </a:r>
            <a:endParaRPr lang="en-US" sz="1600" dirty="0"/>
          </a:p>
          <a:p>
            <a:pPr marL="366713" indent="-366713">
              <a:lnSpc>
                <a:spcPts val="1880"/>
              </a:lnSpc>
              <a:buClr>
                <a:srgbClr val="AD4097"/>
              </a:buClr>
              <a:buFont typeface="+mj-lt"/>
              <a:buAutoNum type="arabicPeriod"/>
            </a:pPr>
            <a:r>
              <a:rPr lang="en-US" sz="1600" dirty="0"/>
              <a:t>Kritiskā domāšana, problēmu risināšana un </a:t>
            </a:r>
            <a:r>
              <a:rPr lang="en-US" sz="1600" dirty="0" err="1"/>
              <a:t>sistēmiskā</a:t>
            </a:r>
            <a:r>
              <a:rPr lang="en-US" sz="1600" dirty="0"/>
              <a:t> </a:t>
            </a:r>
            <a:r>
              <a:rPr lang="en-US" sz="1600" dirty="0" err="1"/>
              <a:t>domāšana</a:t>
            </a:r>
            <a:r>
              <a:rPr lang="lv-LV" sz="1600" dirty="0"/>
              <a:t>;</a:t>
            </a:r>
            <a:endParaRPr lang="en-US" sz="1600" dirty="0"/>
          </a:p>
          <a:p>
            <a:pPr marL="366713" indent="-366713">
              <a:lnSpc>
                <a:spcPts val="1880"/>
              </a:lnSpc>
              <a:buClr>
                <a:srgbClr val="AD4097"/>
              </a:buClr>
              <a:buFont typeface="+mj-lt"/>
              <a:buAutoNum type="arabicPeriod"/>
            </a:pPr>
            <a:r>
              <a:rPr lang="en-US" sz="1600" dirty="0"/>
              <a:t>Komunikācija, sadarbība, </a:t>
            </a:r>
            <a:r>
              <a:rPr lang="en-US" sz="1600" dirty="0" err="1"/>
              <a:t>komandas</a:t>
            </a:r>
            <a:r>
              <a:rPr lang="en-US" sz="1600" dirty="0"/>
              <a:t> </a:t>
            </a:r>
            <a:r>
              <a:rPr lang="en-US" sz="1600" dirty="0" err="1"/>
              <a:t>darbs</a:t>
            </a:r>
            <a:r>
              <a:rPr lang="lv-LV" sz="1600" dirty="0"/>
              <a:t>;</a:t>
            </a:r>
            <a:endParaRPr lang="en-US" sz="1600" dirty="0"/>
          </a:p>
          <a:p>
            <a:pPr marL="366713" indent="-366713">
              <a:lnSpc>
                <a:spcPts val="1880"/>
              </a:lnSpc>
              <a:buClr>
                <a:srgbClr val="AD4097"/>
              </a:buClr>
              <a:buFont typeface="+mj-lt"/>
              <a:buAutoNum type="arabicPeriod"/>
            </a:pPr>
            <a:r>
              <a:rPr lang="en-US" sz="1600" dirty="0" err="1"/>
              <a:t>Pielāgo</a:t>
            </a:r>
            <a:r>
              <a:rPr lang="lv-LV" sz="1600" dirty="0" err="1"/>
              <a:t>šanās</a:t>
            </a:r>
            <a:r>
              <a:rPr lang="en-US" sz="1600" dirty="0"/>
              <a:t>, </a:t>
            </a:r>
            <a:r>
              <a:rPr lang="lv-LV" sz="1600" dirty="0"/>
              <a:t>noturība</a:t>
            </a:r>
            <a:r>
              <a:rPr lang="en-US" sz="1600" dirty="0"/>
              <a:t> un </a:t>
            </a:r>
            <a:r>
              <a:rPr lang="lv-LV" sz="1600" dirty="0"/>
              <a:t>iz</a:t>
            </a:r>
            <a:r>
              <a:rPr lang="en-US" sz="1600" dirty="0" err="1"/>
              <a:t>turība</a:t>
            </a:r>
            <a:r>
              <a:rPr lang="en-US" sz="1600" dirty="0"/>
              <a:t> </a:t>
            </a:r>
            <a:r>
              <a:rPr lang="en-US" sz="1600" dirty="0" err="1"/>
              <a:t>pret</a:t>
            </a:r>
            <a:r>
              <a:rPr lang="en-US" sz="1600" dirty="0"/>
              <a:t> </a:t>
            </a:r>
            <a:r>
              <a:rPr lang="en-US" sz="1600" dirty="0" err="1"/>
              <a:t>stresu</a:t>
            </a:r>
            <a:r>
              <a:rPr lang="lv-LV" sz="1600" dirty="0"/>
              <a:t>;</a:t>
            </a:r>
            <a:endParaRPr lang="en-US" sz="1600" dirty="0"/>
          </a:p>
          <a:p>
            <a:pPr marL="366713" indent="-366713">
              <a:lnSpc>
                <a:spcPts val="1880"/>
              </a:lnSpc>
              <a:buClr>
                <a:srgbClr val="AD4097"/>
              </a:buClr>
              <a:buFont typeface="+mj-lt"/>
              <a:buAutoNum type="arabicPeriod"/>
            </a:pPr>
            <a:r>
              <a:rPr lang="en-US" sz="1600" dirty="0"/>
              <a:t>Radošums, zinātkāre, atvērta domāšana, </a:t>
            </a:r>
            <a:r>
              <a:rPr lang="en-US" sz="1600" dirty="0" err="1"/>
              <a:t>iespēju</a:t>
            </a:r>
            <a:r>
              <a:rPr lang="en-US" sz="1600" dirty="0"/>
              <a:t> </a:t>
            </a:r>
            <a:r>
              <a:rPr lang="en-US" sz="1600" dirty="0" err="1"/>
              <a:t>pamanīšana</a:t>
            </a:r>
            <a:r>
              <a:rPr lang="lv-LV" sz="1600" dirty="0"/>
              <a:t>;</a:t>
            </a:r>
            <a:endParaRPr lang="en-US" sz="1600" dirty="0"/>
          </a:p>
          <a:p>
            <a:pPr marL="366713" indent="-366713">
              <a:lnSpc>
                <a:spcPts val="1880"/>
              </a:lnSpc>
              <a:buClr>
                <a:srgbClr val="AD4097"/>
              </a:buClr>
              <a:buFont typeface="+mj-lt"/>
              <a:buAutoNum type="arabicPeriod"/>
            </a:pPr>
            <a:r>
              <a:rPr lang="en-US" sz="1600" dirty="0"/>
              <a:t>Labklājība, pozitīva attieksme, </a:t>
            </a:r>
            <a:r>
              <a:rPr lang="en-US" sz="1600" dirty="0" err="1"/>
              <a:t>apzin</a:t>
            </a:r>
            <a:r>
              <a:rPr lang="lv-LV" sz="1600" dirty="0" err="1"/>
              <a:t>ātība</a:t>
            </a:r>
            <a:r>
              <a:rPr lang="lv-LV" sz="1600" dirty="0"/>
              <a:t>;</a:t>
            </a:r>
            <a:endParaRPr lang="en-US" sz="1600" dirty="0"/>
          </a:p>
          <a:p>
            <a:pPr marL="366713" indent="-366713">
              <a:lnSpc>
                <a:spcPts val="1880"/>
              </a:lnSpc>
              <a:buClr>
                <a:srgbClr val="AD4097"/>
              </a:buClr>
              <a:buFont typeface="+mj-lt"/>
              <a:buAutoNum type="arabicPeriod"/>
            </a:pPr>
            <a:r>
              <a:rPr lang="en-US" sz="1600" dirty="0"/>
              <a:t>Emocionālā inteliģence un </a:t>
            </a:r>
            <a:r>
              <a:rPr lang="en-US" sz="1600" dirty="0" err="1"/>
              <a:t>empātija</a:t>
            </a:r>
            <a:r>
              <a:rPr lang="lv-LV" sz="1600" dirty="0"/>
              <a:t>;</a:t>
            </a:r>
            <a:endParaRPr lang="en-US" sz="1600" dirty="0"/>
          </a:p>
          <a:p>
            <a:pPr marL="366713" indent="-366713">
              <a:lnSpc>
                <a:spcPts val="1880"/>
              </a:lnSpc>
              <a:buClr>
                <a:srgbClr val="AD4097"/>
              </a:buClr>
              <a:buFont typeface="+mj-lt"/>
              <a:buAutoNum type="arabicPeriod"/>
            </a:pPr>
            <a:r>
              <a:rPr lang="en-US" sz="1600" dirty="0"/>
              <a:t>Vīzija, </a:t>
            </a:r>
            <a:r>
              <a:rPr lang="lv-LV" sz="1600" dirty="0"/>
              <a:t>līderība</a:t>
            </a:r>
            <a:r>
              <a:rPr lang="en-US" sz="1600" dirty="0"/>
              <a:t>, citu cilvēku </a:t>
            </a:r>
            <a:r>
              <a:rPr lang="en-US" sz="1600" dirty="0" err="1"/>
              <a:t>mobilizēšana</a:t>
            </a:r>
            <a:r>
              <a:rPr lang="en-US" sz="1600" dirty="0"/>
              <a:t> un </a:t>
            </a:r>
            <a:r>
              <a:rPr lang="en-US" sz="1600" dirty="0" err="1"/>
              <a:t>vadīšana</a:t>
            </a:r>
            <a:r>
              <a:rPr lang="lv-LV" sz="1600" dirty="0"/>
              <a:t>;</a:t>
            </a:r>
            <a:endParaRPr lang="en-US" sz="1600" dirty="0"/>
          </a:p>
          <a:p>
            <a:pPr marL="366713" indent="-366713">
              <a:lnSpc>
                <a:spcPts val="1880"/>
              </a:lnSpc>
              <a:buClr>
                <a:srgbClr val="AD4097"/>
              </a:buClr>
              <a:buFont typeface="+mj-lt"/>
              <a:buAutoNum type="arabicPeriod"/>
            </a:pPr>
            <a:r>
              <a:rPr lang="en-US" sz="1600" dirty="0" err="1"/>
              <a:t>Ilgtspējas</a:t>
            </a:r>
            <a:r>
              <a:rPr lang="en-US" sz="1600" dirty="0"/>
              <a:t> </a:t>
            </a:r>
            <a:r>
              <a:rPr lang="en-US" sz="1600" dirty="0" err="1"/>
              <a:t>kompetence</a:t>
            </a:r>
            <a:r>
              <a:rPr lang="lv-LV" sz="1600" dirty="0"/>
              <a:t>;</a:t>
            </a:r>
            <a:endParaRPr lang="en-US" sz="1600" dirty="0"/>
          </a:p>
          <a:p>
            <a:pPr marL="366713" indent="-366713">
              <a:lnSpc>
                <a:spcPts val="1880"/>
              </a:lnSpc>
              <a:buClr>
                <a:srgbClr val="AD4097"/>
              </a:buClr>
              <a:buFont typeface="+mj-lt"/>
              <a:buAutoNum type="arabicPeriod"/>
            </a:pPr>
            <a:r>
              <a:rPr lang="en-US" sz="1600" dirty="0" err="1"/>
              <a:t>Izaugsmes</a:t>
            </a:r>
            <a:r>
              <a:rPr lang="en-US" sz="1600" dirty="0"/>
              <a:t> domāšanas veids un </a:t>
            </a:r>
            <a:r>
              <a:rPr lang="en-US" sz="1600" dirty="0" err="1"/>
              <a:t>mācīšanās</a:t>
            </a:r>
            <a:r>
              <a:rPr lang="lv-LV" sz="1600" dirty="0"/>
              <a:t>;</a:t>
            </a:r>
            <a:endParaRPr lang="en-US" sz="1600" dirty="0"/>
          </a:p>
          <a:p>
            <a:pPr marL="366713" indent="-366713">
              <a:lnSpc>
                <a:spcPts val="1880"/>
              </a:lnSpc>
              <a:buClr>
                <a:srgbClr val="AD4097"/>
              </a:buClr>
              <a:buFont typeface="+mj-lt"/>
              <a:buAutoNum type="arabicPeriod"/>
            </a:pPr>
            <a:r>
              <a:rPr lang="en-US" sz="1600" dirty="0"/>
              <a:t>Atbildība un </a:t>
            </a:r>
            <a:r>
              <a:rPr lang="lv-LV" sz="1600" dirty="0"/>
              <a:t>godīgums;</a:t>
            </a:r>
            <a:endParaRPr lang="en-US" sz="1600" dirty="0"/>
          </a:p>
          <a:p>
            <a:pPr marL="366713" indent="-366713">
              <a:lnSpc>
                <a:spcPts val="1880"/>
              </a:lnSpc>
              <a:buClr>
                <a:srgbClr val="AD4097"/>
              </a:buClr>
              <a:buFont typeface="+mj-lt"/>
              <a:buAutoNum type="arabicPeriod"/>
            </a:pPr>
            <a:r>
              <a:rPr lang="en-US" sz="1600" dirty="0" err="1"/>
              <a:t>Globāls</a:t>
            </a:r>
            <a:r>
              <a:rPr lang="en-US" sz="1600" dirty="0"/>
              <a:t> domāšanas veids, sociālā un </a:t>
            </a:r>
            <a:r>
              <a:rPr lang="en-US" sz="1600" dirty="0" err="1"/>
              <a:t>kultūras</a:t>
            </a:r>
            <a:r>
              <a:rPr lang="en-US" sz="1600" dirty="0"/>
              <a:t> </a:t>
            </a:r>
            <a:r>
              <a:rPr lang="en-US" sz="1600" dirty="0" err="1"/>
              <a:t>izpratne</a:t>
            </a:r>
            <a:r>
              <a:rPr lang="lv-LV" sz="1600" dirty="0"/>
              <a:t>;</a:t>
            </a:r>
            <a:endParaRPr lang="en-US" sz="1600" dirty="0"/>
          </a:p>
          <a:p>
            <a:pPr marL="366713" indent="-366713">
              <a:lnSpc>
                <a:spcPts val="1880"/>
              </a:lnSpc>
              <a:buClr>
                <a:srgbClr val="AD4097"/>
              </a:buClr>
              <a:buFont typeface="+mj-lt"/>
              <a:buAutoNum type="arabicPeriod"/>
            </a:pPr>
            <a:r>
              <a:rPr lang="en-US" sz="1600" dirty="0"/>
              <a:t> Informācijas un datu </a:t>
            </a:r>
            <a:r>
              <a:rPr lang="lv-LV" sz="1600" dirty="0" err="1"/>
              <a:t>pratība</a:t>
            </a:r>
            <a:r>
              <a:rPr lang="en-US" sz="1600" dirty="0"/>
              <a:t>, </a:t>
            </a:r>
            <a:r>
              <a:rPr lang="en-US" sz="1600" dirty="0" err="1"/>
              <a:t>informācijas</a:t>
            </a:r>
            <a:r>
              <a:rPr lang="en-US" sz="1600" dirty="0"/>
              <a:t> </a:t>
            </a:r>
            <a:r>
              <a:rPr lang="en-US" sz="1600" dirty="0" err="1"/>
              <a:t>interpretācija</a:t>
            </a:r>
            <a:r>
              <a:rPr lang="lv-LV" sz="1600" dirty="0"/>
              <a:t>;</a:t>
            </a:r>
            <a:endParaRPr lang="en-US" sz="1600" dirty="0"/>
          </a:p>
          <a:p>
            <a:pPr marL="366713" indent="-366713">
              <a:lnSpc>
                <a:spcPts val="1880"/>
              </a:lnSpc>
              <a:buClr>
                <a:srgbClr val="AD4097"/>
              </a:buClr>
              <a:buFont typeface="+mj-lt"/>
              <a:buAutoNum type="arabicPeriod"/>
            </a:pPr>
            <a:r>
              <a:rPr lang="lv-LV" sz="1600" dirty="0"/>
              <a:t>P</a:t>
            </a:r>
            <a:r>
              <a:rPr lang="en-US" sz="1600" dirty="0" err="1"/>
              <a:t>amat</a:t>
            </a:r>
            <a:r>
              <a:rPr lang="lv-LV" sz="1600" dirty="0"/>
              <a:t>a</a:t>
            </a:r>
            <a:r>
              <a:rPr lang="en-US" sz="1600" dirty="0"/>
              <a:t>, zinātniskās, ekonomiskās un tehnoloģiskās prasmes, fizikas un </a:t>
            </a:r>
            <a:r>
              <a:rPr lang="en-US" sz="1600" dirty="0" err="1"/>
              <a:t>ķīmijas</a:t>
            </a:r>
            <a:r>
              <a:rPr lang="en-US" sz="1600" dirty="0"/>
              <a:t> </a:t>
            </a:r>
            <a:r>
              <a:rPr lang="en-US" sz="1600" dirty="0" err="1"/>
              <a:t>pamat</a:t>
            </a:r>
            <a:r>
              <a:rPr lang="lv-LV" sz="1600" dirty="0"/>
              <a:t>i;</a:t>
            </a:r>
            <a:endParaRPr lang="en-US" sz="1600" dirty="0"/>
          </a:p>
          <a:p>
            <a:pPr marL="366713" indent="-366713">
              <a:lnSpc>
                <a:spcPts val="1880"/>
              </a:lnSpc>
              <a:buClr>
                <a:srgbClr val="AD4097"/>
              </a:buClr>
              <a:buFont typeface="+mj-lt"/>
              <a:buAutoNum type="arabicPeriod"/>
            </a:pPr>
            <a:r>
              <a:rPr lang="en-US" sz="1600" dirty="0"/>
              <a:t> </a:t>
            </a:r>
            <a:r>
              <a:rPr lang="lv-LV" sz="1600" dirty="0"/>
              <a:t>P</a:t>
            </a:r>
            <a:r>
              <a:rPr lang="en-US" sz="1600" dirty="0" err="1"/>
              <a:t>adziļinātas</a:t>
            </a:r>
            <a:r>
              <a:rPr lang="en-US" sz="1600" dirty="0"/>
              <a:t> datu analīzes un </a:t>
            </a:r>
            <a:r>
              <a:rPr lang="en-US" sz="1600" dirty="0" err="1"/>
              <a:t>matemātikas</a:t>
            </a:r>
            <a:r>
              <a:rPr lang="en-US" sz="1600" dirty="0"/>
              <a:t> </a:t>
            </a:r>
            <a:r>
              <a:rPr lang="en-US" sz="1600" dirty="0" err="1"/>
              <a:t>prasmes</a:t>
            </a:r>
            <a:r>
              <a:rPr lang="lv-LV" sz="1600" dirty="0"/>
              <a:t>;</a:t>
            </a:r>
            <a:endParaRPr lang="en-US" sz="1600" dirty="0"/>
          </a:p>
          <a:p>
            <a:pPr marL="366713" indent="-366713">
              <a:lnSpc>
                <a:spcPts val="1880"/>
              </a:lnSpc>
              <a:buClr>
                <a:srgbClr val="AD4097"/>
              </a:buClr>
              <a:buFont typeface="+mj-lt"/>
              <a:buAutoNum type="arabicPeriod"/>
            </a:pPr>
            <a:r>
              <a:rPr lang="en-US" sz="1600" dirty="0"/>
              <a:t> </a:t>
            </a:r>
            <a:r>
              <a:rPr lang="en-US" sz="1600" dirty="0" err="1"/>
              <a:t>Datorprogrammēšana</a:t>
            </a:r>
            <a:r>
              <a:rPr lang="lv-LV" sz="1600" dirty="0"/>
              <a:t>;</a:t>
            </a:r>
            <a:endParaRPr lang="en-US" sz="1600" dirty="0"/>
          </a:p>
          <a:p>
            <a:pPr marL="366713" indent="-366713">
              <a:lnSpc>
                <a:spcPts val="1880"/>
              </a:lnSpc>
              <a:buClr>
                <a:srgbClr val="AD4097"/>
              </a:buClr>
              <a:buFont typeface="+mj-lt"/>
              <a:buAutoNum type="arabicPeriod"/>
            </a:pPr>
            <a:r>
              <a:rPr lang="en-US" sz="1600" dirty="0"/>
              <a:t> Padziļinātas </a:t>
            </a:r>
            <a:r>
              <a:rPr lang="en-US" sz="1600" dirty="0" err="1"/>
              <a:t>tehniskās</a:t>
            </a:r>
            <a:r>
              <a:rPr lang="en-US" sz="1600" dirty="0"/>
              <a:t> </a:t>
            </a:r>
            <a:r>
              <a:rPr lang="en-US" sz="1600" dirty="0" err="1"/>
              <a:t>prasmes</a:t>
            </a:r>
            <a:r>
              <a:rPr lang="lv-LV" sz="1600" dirty="0"/>
              <a:t>.</a:t>
            </a:r>
            <a:endParaRPr lang="en-US" sz="1600" dirty="0"/>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Text Placeholder 9">
            <a:extLst>
              <a:ext uri="{FF2B5EF4-FFF2-40B4-BE49-F238E27FC236}">
                <a16:creationId xmlns:a16="http://schemas.microsoft.com/office/drawing/2014/main" id="{A2F4AABF-1F3F-D458-CD4F-2457A22D79C6}"/>
              </a:ext>
            </a:extLst>
          </p:cNvPr>
          <p:cNvSpPr txBox="1">
            <a:spLocks/>
          </p:cNvSpPr>
          <p:nvPr/>
        </p:nvSpPr>
        <p:spPr>
          <a:xfrm>
            <a:off x="650766" y="5879455"/>
            <a:ext cx="10255912" cy="759096"/>
          </a:xfrm>
          <a:prstGeom prst="rect">
            <a:avLst/>
          </a:prstGeom>
          <a:solidFill>
            <a:srgbClr val="1C1442"/>
          </a:solidFill>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400" b="1" i="1" dirty="0">
                <a:solidFill>
                  <a:schemeClr val="bg1"/>
                </a:solidFill>
              </a:rPr>
              <a:t> 21. gadsimta prasmju nozīmīguma - snieguma analīzes rezultāti par 21. gadsimta prasmju nozīmīgumu un augstskolu sniegumu to attīstīšanā Latvijā </a:t>
            </a:r>
            <a:r>
              <a:rPr lang="en-GB" sz="1400" i="1" dirty="0">
                <a:solidFill>
                  <a:schemeClr val="bg1"/>
                </a:solidFill>
              </a:rPr>
              <a:t>Avots: Autoru aprēķini, pamatojoties uz 2022. gadā veikto darba devēju aptauju, n=94</a:t>
            </a:r>
          </a:p>
        </p:txBody>
      </p:sp>
      <p:pic>
        <p:nvPicPr>
          <p:cNvPr id="14" name="Graphic 13">
            <a:extLst>
              <a:ext uri="{FF2B5EF4-FFF2-40B4-BE49-F238E27FC236}">
                <a16:creationId xmlns:a16="http://schemas.microsoft.com/office/drawing/2014/main" id="{3EF0ACB8-5317-A4B0-85B7-6C684A13011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276" t="16667" r="20721" b="50000"/>
          <a:stretch/>
        </p:blipFill>
        <p:spPr>
          <a:xfrm>
            <a:off x="5778722" y="-164201"/>
            <a:ext cx="7706109" cy="6489352"/>
          </a:xfrm>
          <a:prstGeom prst="rect">
            <a:avLst/>
          </a:prstGeom>
        </p:spPr>
      </p:pic>
    </p:spTree>
    <p:extLst>
      <p:ext uri="{BB962C8B-B14F-4D97-AF65-F5344CB8AC3E}">
        <p14:creationId xmlns:p14="http://schemas.microsoft.com/office/powerpoint/2010/main" val="309834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17</a:t>
            </a:fld>
            <a:endParaRPr lang="en-US" sz="1291" dirty="0"/>
          </a:p>
        </p:txBody>
      </p:sp>
      <p:pic>
        <p:nvPicPr>
          <p:cNvPr id="12" name="Picture Placeholder 11">
            <a:extLst>
              <a:ext uri="{FF2B5EF4-FFF2-40B4-BE49-F238E27FC236}">
                <a16:creationId xmlns:a16="http://schemas.microsoft.com/office/drawing/2014/main" id="{A6CBD22F-78F5-6D59-4B20-2CC3C5692B48}"/>
              </a:ext>
            </a:extLst>
          </p:cNvPr>
          <p:cNvPicPr>
            <a:picLocks noGrp="1" noChangeAspect="1"/>
          </p:cNvPicPr>
          <p:nvPr>
            <p:ph type="pic" sz="quarter" idx="21"/>
          </p:nvPr>
        </p:nvPicPr>
        <p:blipFill>
          <a:blip r:embed="rId2"/>
          <a:srcRect l="903" r="903"/>
          <a:stretch>
            <a:fillRect/>
          </a:stretch>
        </p:blipFill>
        <p:spPr/>
      </p:pic>
      <p:sp>
        <p:nvSpPr>
          <p:cNvPr id="10" name="Text Placeholder 9">
            <a:extLst>
              <a:ext uri="{FF2B5EF4-FFF2-40B4-BE49-F238E27FC236}">
                <a16:creationId xmlns:a16="http://schemas.microsoft.com/office/drawing/2014/main" id="{84D76CD1-755B-40B7-75F2-91A24F7672FA}"/>
              </a:ext>
            </a:extLst>
          </p:cNvPr>
          <p:cNvSpPr>
            <a:spLocks noGrp="1"/>
          </p:cNvSpPr>
          <p:nvPr>
            <p:ph type="body" sz="quarter" idx="48"/>
          </p:nvPr>
        </p:nvSpPr>
        <p:spPr>
          <a:xfrm>
            <a:off x="3340730" y="1554665"/>
            <a:ext cx="5510540" cy="1720335"/>
          </a:xfrm>
        </p:spPr>
        <p:txBody>
          <a:bodyPr/>
          <a:lstStyle/>
          <a:p>
            <a:pPr algn="just"/>
            <a:r>
              <a:rPr lang="en-US" sz="2400" dirty="0"/>
              <a:t>Pēc Latvijas darba devēju domām, gandrīz visu </a:t>
            </a:r>
            <a:r>
              <a:rPr lang="en-US" sz="2400" b="1" dirty="0"/>
              <a:t>21. gadsimta prasmju mācīšanā </a:t>
            </a:r>
            <a:r>
              <a:rPr lang="en-US" sz="2400" dirty="0"/>
              <a:t>augstskolās</a:t>
            </a:r>
            <a:r>
              <a:rPr lang="en-US" sz="2400" b="1" dirty="0"/>
              <a:t> ir nepieciešami uzlabojumi, </a:t>
            </a:r>
            <a:r>
              <a:rPr lang="en-US" sz="2400" dirty="0"/>
              <a:t>jo gandrīz visās prasmēs nozīmīguma novērtējums pārsniedz augstskolu snieguma novērtējumu. </a:t>
            </a:r>
          </a:p>
          <a:p>
            <a:pPr algn="ctr"/>
            <a:endParaRPr lang="en-US" sz="2400" dirty="0"/>
          </a:p>
          <a:p>
            <a:endParaRPr lang="en-US" dirty="0"/>
          </a:p>
        </p:txBody>
      </p:sp>
    </p:spTree>
    <p:extLst>
      <p:ext uri="{BB962C8B-B14F-4D97-AF65-F5344CB8AC3E}">
        <p14:creationId xmlns:p14="http://schemas.microsoft.com/office/powerpoint/2010/main" val="91404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76600" y="1968286"/>
            <a:ext cx="3409629" cy="3397528"/>
          </a:xfrm>
        </p:spPr>
        <p:txBody>
          <a:bodyPr/>
          <a:lstStyle/>
          <a:p>
            <a:pPr>
              <a:lnSpc>
                <a:spcPts val="2440"/>
              </a:lnSpc>
            </a:pPr>
            <a:r>
              <a:rPr lang="en-US" sz="2200" dirty="0"/>
              <a:t>No Serbijas aptaujā piedalījās 26 uzņēmumi, galvenokārt lielie un vidējie uzņēmumi, kas darbojas ražošanas un pakalpojumu nozarēs.</a:t>
            </a:r>
          </a:p>
          <a:p>
            <a:pPr>
              <a:lnSpc>
                <a:spcPts val="2440"/>
              </a:lnSpc>
            </a:pPr>
            <a:r>
              <a:rPr lang="en-US" sz="2200" dirty="0"/>
              <a:t>Skatiet profilu nākamajā slaidā. </a:t>
            </a:r>
          </a:p>
          <a:p>
            <a:pPr>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3263970"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Serbija uzmanības centrā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grpSp>
        <p:nvGrpSpPr>
          <p:cNvPr id="25" name="Group 24">
            <a:extLst>
              <a:ext uri="{FF2B5EF4-FFF2-40B4-BE49-F238E27FC236}">
                <a16:creationId xmlns:a16="http://schemas.microsoft.com/office/drawing/2014/main" id="{F4685CC3-3B6C-4671-18E6-D33DE330E948}"/>
              </a:ext>
            </a:extLst>
          </p:cNvPr>
          <p:cNvGrpSpPr/>
          <p:nvPr/>
        </p:nvGrpSpPr>
        <p:grpSpPr>
          <a:xfrm>
            <a:off x="6922476" y="164796"/>
            <a:ext cx="6278260" cy="6015122"/>
            <a:chOff x="1879776" y="7092654"/>
            <a:chExt cx="3756608" cy="3599159"/>
          </a:xfrm>
        </p:grpSpPr>
        <p:grpSp>
          <p:nvGrpSpPr>
            <p:cNvPr id="26" name="Graphic 44">
              <a:extLst>
                <a:ext uri="{FF2B5EF4-FFF2-40B4-BE49-F238E27FC236}">
                  <a16:creationId xmlns:a16="http://schemas.microsoft.com/office/drawing/2014/main" id="{C7159716-A215-E180-D414-AD7E5EBFCA75}"/>
                </a:ext>
              </a:extLst>
            </p:cNvPr>
            <p:cNvGrpSpPr/>
            <p:nvPr/>
          </p:nvGrpSpPr>
          <p:grpSpPr>
            <a:xfrm>
              <a:off x="1879776" y="7092654"/>
              <a:ext cx="3339938" cy="3191436"/>
              <a:chOff x="389134" y="2106377"/>
              <a:chExt cx="6780595" cy="6479113"/>
            </a:xfrm>
            <a:solidFill>
              <a:schemeClr val="bg1">
                <a:lumMod val="95000"/>
              </a:schemeClr>
            </a:solidFill>
          </p:grpSpPr>
          <p:sp>
            <p:nvSpPr>
              <p:cNvPr id="60" name="Freeform 59">
                <a:extLst>
                  <a:ext uri="{FF2B5EF4-FFF2-40B4-BE49-F238E27FC236}">
                    <a16:creationId xmlns:a16="http://schemas.microsoft.com/office/drawing/2014/main" id="{6E27C08D-2FE9-1E93-B215-EE815835A49A}"/>
                  </a:ext>
                </a:extLst>
              </p:cNvPr>
              <p:cNvSpPr/>
              <p:nvPr/>
            </p:nvSpPr>
            <p:spPr>
              <a:xfrm>
                <a:off x="5335713" y="7637149"/>
                <a:ext cx="297510" cy="257520"/>
              </a:xfrm>
              <a:custGeom>
                <a:avLst/>
                <a:gdLst>
                  <a:gd name="connsiteX0" fmla="*/ 270088 w 297510"/>
                  <a:gd name="connsiteY0" fmla="*/ 106232 h 257520"/>
                  <a:gd name="connsiteX1" fmla="*/ 262547 w 297510"/>
                  <a:gd name="connsiteY1" fmla="*/ 103001 h 257520"/>
                  <a:gd name="connsiteX2" fmla="*/ 255536 w 297510"/>
                  <a:gd name="connsiteY2" fmla="*/ 100298 h 257520"/>
                  <a:gd name="connsiteX3" fmla="*/ 255536 w 297510"/>
                  <a:gd name="connsiteY3" fmla="*/ 103265 h 257520"/>
                  <a:gd name="connsiteX4" fmla="*/ 255536 w 297510"/>
                  <a:gd name="connsiteY4" fmla="*/ 109993 h 257520"/>
                  <a:gd name="connsiteX5" fmla="*/ 249072 w 297510"/>
                  <a:gd name="connsiteY5" fmla="*/ 109993 h 257520"/>
                  <a:gd name="connsiteX6" fmla="*/ 242609 w 297510"/>
                  <a:gd name="connsiteY6" fmla="*/ 105136 h 257520"/>
                  <a:gd name="connsiteX7" fmla="*/ 242609 w 297510"/>
                  <a:gd name="connsiteY7" fmla="*/ 100279 h 257520"/>
                  <a:gd name="connsiteX8" fmla="*/ 247995 w 297510"/>
                  <a:gd name="connsiteY8" fmla="*/ 100279 h 257520"/>
                  <a:gd name="connsiteX9" fmla="*/ 245293 w 297510"/>
                  <a:gd name="connsiteY9" fmla="*/ 94893 h 257520"/>
                  <a:gd name="connsiteX10" fmla="*/ 237204 w 297510"/>
                  <a:gd name="connsiteY10" fmla="*/ 94893 h 257520"/>
                  <a:gd name="connsiteX11" fmla="*/ 230192 w 297510"/>
                  <a:gd name="connsiteY11" fmla="*/ 88429 h 257520"/>
                  <a:gd name="connsiteX12" fmla="*/ 219949 w 297510"/>
                  <a:gd name="connsiteY12" fmla="*/ 80340 h 257520"/>
                  <a:gd name="connsiteX13" fmla="*/ 207551 w 297510"/>
                  <a:gd name="connsiteY13" fmla="*/ 75483 h 257520"/>
                  <a:gd name="connsiteX14" fmla="*/ 199462 w 297510"/>
                  <a:gd name="connsiteY14" fmla="*/ 66317 h 257520"/>
                  <a:gd name="connsiteX15" fmla="*/ 199462 w 297510"/>
                  <a:gd name="connsiteY15" fmla="*/ 60383 h 257520"/>
                  <a:gd name="connsiteX16" fmla="*/ 195682 w 297510"/>
                  <a:gd name="connsiteY16" fmla="*/ 52842 h 257520"/>
                  <a:gd name="connsiteX17" fmla="*/ 190825 w 297510"/>
                  <a:gd name="connsiteY17" fmla="*/ 46378 h 257520"/>
                  <a:gd name="connsiteX18" fmla="*/ 187045 w 297510"/>
                  <a:gd name="connsiteY18" fmla="*/ 37212 h 257520"/>
                  <a:gd name="connsiteX19" fmla="*/ 187045 w 297510"/>
                  <a:gd name="connsiteY19" fmla="*/ 30201 h 257520"/>
                  <a:gd name="connsiteX20" fmla="*/ 191354 w 297510"/>
                  <a:gd name="connsiteY20" fmla="*/ 26421 h 257520"/>
                  <a:gd name="connsiteX21" fmla="*/ 191884 w 297510"/>
                  <a:gd name="connsiteY21" fmla="*/ 19957 h 257520"/>
                  <a:gd name="connsiteX22" fmla="*/ 190806 w 297510"/>
                  <a:gd name="connsiteY22" fmla="*/ 16726 h 257520"/>
                  <a:gd name="connsiteX23" fmla="*/ 180034 w 297510"/>
                  <a:gd name="connsiteY23" fmla="*/ 16726 h 257520"/>
                  <a:gd name="connsiteX24" fmla="*/ 174647 w 297510"/>
                  <a:gd name="connsiteY24" fmla="*/ 21583 h 257520"/>
                  <a:gd name="connsiteX25" fmla="*/ 167636 w 297510"/>
                  <a:gd name="connsiteY25" fmla="*/ 23737 h 257520"/>
                  <a:gd name="connsiteX26" fmla="*/ 160624 w 297510"/>
                  <a:gd name="connsiteY26" fmla="*/ 16726 h 257520"/>
                  <a:gd name="connsiteX27" fmla="*/ 150929 w 297510"/>
                  <a:gd name="connsiteY27" fmla="*/ 21035 h 257520"/>
                  <a:gd name="connsiteX28" fmla="*/ 144465 w 297510"/>
                  <a:gd name="connsiteY28" fmla="*/ 25344 h 257520"/>
                  <a:gd name="connsiteX29" fmla="*/ 137454 w 297510"/>
                  <a:gd name="connsiteY29" fmla="*/ 19410 h 257520"/>
                  <a:gd name="connsiteX30" fmla="*/ 134222 w 297510"/>
                  <a:gd name="connsiteY30" fmla="*/ 10791 h 257520"/>
                  <a:gd name="connsiteX31" fmla="*/ 128287 w 297510"/>
                  <a:gd name="connsiteY31" fmla="*/ 4328 h 257520"/>
                  <a:gd name="connsiteX32" fmla="*/ 118592 w 297510"/>
                  <a:gd name="connsiteY32" fmla="*/ 19 h 257520"/>
                  <a:gd name="connsiteX33" fmla="*/ 113206 w 297510"/>
                  <a:gd name="connsiteY33" fmla="*/ 19 h 257520"/>
                  <a:gd name="connsiteX34" fmla="*/ 113206 w 297510"/>
                  <a:gd name="connsiteY34" fmla="*/ 4328 h 257520"/>
                  <a:gd name="connsiteX35" fmla="*/ 105118 w 297510"/>
                  <a:gd name="connsiteY35" fmla="*/ 3780 h 257520"/>
                  <a:gd name="connsiteX36" fmla="*/ 99183 w 297510"/>
                  <a:gd name="connsiteY36" fmla="*/ 0 h 257520"/>
                  <a:gd name="connsiteX37" fmla="*/ 92171 w 297510"/>
                  <a:gd name="connsiteY37" fmla="*/ 6463 h 257520"/>
                  <a:gd name="connsiteX38" fmla="*/ 92171 w 297510"/>
                  <a:gd name="connsiteY38" fmla="*/ 12398 h 257520"/>
                  <a:gd name="connsiteX39" fmla="*/ 85160 w 297510"/>
                  <a:gd name="connsiteY39" fmla="*/ 16177 h 257520"/>
                  <a:gd name="connsiteX40" fmla="*/ 66299 w 297510"/>
                  <a:gd name="connsiteY40" fmla="*/ 17255 h 257520"/>
                  <a:gd name="connsiteX41" fmla="*/ 60912 w 297510"/>
                  <a:gd name="connsiteY41" fmla="*/ 17255 h 257520"/>
                  <a:gd name="connsiteX42" fmla="*/ 56055 w 297510"/>
                  <a:gd name="connsiteY42" fmla="*/ 22112 h 257520"/>
                  <a:gd name="connsiteX43" fmla="*/ 56055 w 297510"/>
                  <a:gd name="connsiteY43" fmla="*/ 26421 h 257520"/>
                  <a:gd name="connsiteX44" fmla="*/ 51198 w 297510"/>
                  <a:gd name="connsiteY44" fmla="*/ 32355 h 257520"/>
                  <a:gd name="connsiteX45" fmla="*/ 45263 w 297510"/>
                  <a:gd name="connsiteY45" fmla="*/ 35058 h 257520"/>
                  <a:gd name="connsiteX46" fmla="*/ 36645 w 297510"/>
                  <a:gd name="connsiteY46" fmla="*/ 35058 h 257520"/>
                  <a:gd name="connsiteX47" fmla="*/ 28028 w 297510"/>
                  <a:gd name="connsiteY47" fmla="*/ 38837 h 257520"/>
                  <a:gd name="connsiteX48" fmla="*/ 28028 w 297510"/>
                  <a:gd name="connsiteY48" fmla="*/ 45849 h 257520"/>
                  <a:gd name="connsiteX49" fmla="*/ 28028 w 297510"/>
                  <a:gd name="connsiteY49" fmla="*/ 50158 h 257520"/>
                  <a:gd name="connsiteX50" fmla="*/ 38800 w 297510"/>
                  <a:gd name="connsiteY50" fmla="*/ 52313 h 257520"/>
                  <a:gd name="connsiteX51" fmla="*/ 46341 w 297510"/>
                  <a:gd name="connsiteY51" fmla="*/ 55015 h 257520"/>
                  <a:gd name="connsiteX52" fmla="*/ 50650 w 297510"/>
                  <a:gd name="connsiteY52" fmla="*/ 57718 h 257520"/>
                  <a:gd name="connsiteX53" fmla="*/ 52275 w 297510"/>
                  <a:gd name="connsiteY53" fmla="*/ 66884 h 257520"/>
                  <a:gd name="connsiteX54" fmla="*/ 52275 w 297510"/>
                  <a:gd name="connsiteY54" fmla="*/ 77127 h 257520"/>
                  <a:gd name="connsiteX55" fmla="*/ 52275 w 297510"/>
                  <a:gd name="connsiteY55" fmla="*/ 83062 h 257520"/>
                  <a:gd name="connsiteX56" fmla="*/ 56055 w 297510"/>
                  <a:gd name="connsiteY56" fmla="*/ 93305 h 257520"/>
                  <a:gd name="connsiteX57" fmla="*/ 54978 w 297510"/>
                  <a:gd name="connsiteY57" fmla="*/ 97614 h 257520"/>
                  <a:gd name="connsiteX58" fmla="*/ 50121 w 297510"/>
                  <a:gd name="connsiteY58" fmla="*/ 101923 h 257520"/>
                  <a:gd name="connsiteX59" fmla="*/ 40425 w 297510"/>
                  <a:gd name="connsiteY59" fmla="*/ 104077 h 257520"/>
                  <a:gd name="connsiteX60" fmla="*/ 35039 w 297510"/>
                  <a:gd name="connsiteY60" fmla="*/ 113244 h 257520"/>
                  <a:gd name="connsiteX61" fmla="*/ 28028 w 297510"/>
                  <a:gd name="connsiteY61" fmla="*/ 123487 h 257520"/>
                  <a:gd name="connsiteX62" fmla="*/ 28028 w 297510"/>
                  <a:gd name="connsiteY62" fmla="*/ 128344 h 257520"/>
                  <a:gd name="connsiteX63" fmla="*/ 28028 w 297510"/>
                  <a:gd name="connsiteY63" fmla="*/ 133731 h 257520"/>
                  <a:gd name="connsiteX64" fmla="*/ 25325 w 297510"/>
                  <a:gd name="connsiteY64" fmla="*/ 143426 h 257520"/>
                  <a:gd name="connsiteX65" fmla="*/ 21016 w 297510"/>
                  <a:gd name="connsiteY65" fmla="*/ 153669 h 257520"/>
                  <a:gd name="connsiteX66" fmla="*/ 16159 w 297510"/>
                  <a:gd name="connsiteY66" fmla="*/ 161210 h 257520"/>
                  <a:gd name="connsiteX67" fmla="*/ 10772 w 297510"/>
                  <a:gd name="connsiteY67" fmla="*/ 169299 h 257520"/>
                  <a:gd name="connsiteX68" fmla="*/ 5386 w 297510"/>
                  <a:gd name="connsiteY68" fmla="*/ 173608 h 257520"/>
                  <a:gd name="connsiteX69" fmla="*/ 0 w 297510"/>
                  <a:gd name="connsiteY69" fmla="*/ 181148 h 257520"/>
                  <a:gd name="connsiteX70" fmla="*/ 0 w 297510"/>
                  <a:gd name="connsiteY70" fmla="*/ 190315 h 257520"/>
                  <a:gd name="connsiteX71" fmla="*/ 5934 w 297510"/>
                  <a:gd name="connsiteY71" fmla="*/ 198933 h 257520"/>
                  <a:gd name="connsiteX72" fmla="*/ 19939 w 297510"/>
                  <a:gd name="connsiteY72" fmla="*/ 198933 h 257520"/>
                  <a:gd name="connsiteX73" fmla="*/ 30182 w 297510"/>
                  <a:gd name="connsiteY73" fmla="*/ 198933 h 257520"/>
                  <a:gd name="connsiteX74" fmla="*/ 38271 w 297510"/>
                  <a:gd name="connsiteY74" fmla="*/ 198933 h 257520"/>
                  <a:gd name="connsiteX75" fmla="*/ 44734 w 297510"/>
                  <a:gd name="connsiteY75" fmla="*/ 198933 h 257520"/>
                  <a:gd name="connsiteX76" fmla="*/ 50669 w 297510"/>
                  <a:gd name="connsiteY76" fmla="*/ 194624 h 257520"/>
                  <a:gd name="connsiteX77" fmla="*/ 60364 w 297510"/>
                  <a:gd name="connsiteY77" fmla="*/ 189767 h 257520"/>
                  <a:gd name="connsiteX78" fmla="*/ 75445 w 297510"/>
                  <a:gd name="connsiteY78" fmla="*/ 193546 h 257520"/>
                  <a:gd name="connsiteX79" fmla="*/ 72743 w 297510"/>
                  <a:gd name="connsiteY79" fmla="*/ 198933 h 257520"/>
                  <a:gd name="connsiteX80" fmla="*/ 68434 w 297510"/>
                  <a:gd name="connsiteY80" fmla="*/ 203790 h 257520"/>
                  <a:gd name="connsiteX81" fmla="*/ 57661 w 297510"/>
                  <a:gd name="connsiteY81" fmla="*/ 211879 h 257520"/>
                  <a:gd name="connsiteX82" fmla="*/ 50650 w 297510"/>
                  <a:gd name="connsiteY82" fmla="*/ 211879 h 257520"/>
                  <a:gd name="connsiteX83" fmla="*/ 38252 w 297510"/>
                  <a:gd name="connsiteY83" fmla="*/ 221045 h 257520"/>
                  <a:gd name="connsiteX84" fmla="*/ 26931 w 297510"/>
                  <a:gd name="connsiteY84" fmla="*/ 228586 h 257520"/>
                  <a:gd name="connsiteX85" fmla="*/ 19920 w 297510"/>
                  <a:gd name="connsiteY85" fmla="*/ 232365 h 257520"/>
                  <a:gd name="connsiteX86" fmla="*/ 23700 w 297510"/>
                  <a:gd name="connsiteY86" fmla="*/ 239377 h 257520"/>
                  <a:gd name="connsiteX87" fmla="*/ 24248 w 297510"/>
                  <a:gd name="connsiteY87" fmla="*/ 245671 h 257520"/>
                  <a:gd name="connsiteX88" fmla="*/ 21734 w 297510"/>
                  <a:gd name="connsiteY88" fmla="*/ 252493 h 257520"/>
                  <a:gd name="connsiteX89" fmla="*/ 20657 w 297510"/>
                  <a:gd name="connsiteY89" fmla="*/ 257520 h 257520"/>
                  <a:gd name="connsiteX90" fmla="*/ 26402 w 297510"/>
                  <a:gd name="connsiteY90" fmla="*/ 257520 h 257520"/>
                  <a:gd name="connsiteX91" fmla="*/ 29993 w 297510"/>
                  <a:gd name="connsiteY91" fmla="*/ 253929 h 257520"/>
                  <a:gd name="connsiteX92" fmla="*/ 30352 w 297510"/>
                  <a:gd name="connsiteY92" fmla="*/ 247825 h 257520"/>
                  <a:gd name="connsiteX93" fmla="*/ 37893 w 297510"/>
                  <a:gd name="connsiteY93" fmla="*/ 243157 h 257520"/>
                  <a:gd name="connsiteX94" fmla="*/ 48306 w 297510"/>
                  <a:gd name="connsiteY94" fmla="*/ 233102 h 257520"/>
                  <a:gd name="connsiteX95" fmla="*/ 55129 w 297510"/>
                  <a:gd name="connsiteY95" fmla="*/ 228075 h 257520"/>
                  <a:gd name="connsiteX96" fmla="*/ 59797 w 297510"/>
                  <a:gd name="connsiteY96" fmla="*/ 224484 h 257520"/>
                  <a:gd name="connsiteX97" fmla="*/ 62670 w 297510"/>
                  <a:gd name="connsiteY97" fmla="*/ 216584 h 257520"/>
                  <a:gd name="connsiteX98" fmla="*/ 65183 w 297510"/>
                  <a:gd name="connsiteY98" fmla="*/ 212275 h 257520"/>
                  <a:gd name="connsiteX99" fmla="*/ 70570 w 297510"/>
                  <a:gd name="connsiteY99" fmla="*/ 210480 h 257520"/>
                  <a:gd name="connsiteX100" fmla="*/ 83856 w 297510"/>
                  <a:gd name="connsiteY100" fmla="*/ 205812 h 257520"/>
                  <a:gd name="connsiteX101" fmla="*/ 91037 w 297510"/>
                  <a:gd name="connsiteY101" fmla="*/ 203298 h 257520"/>
                  <a:gd name="connsiteX102" fmla="*/ 97860 w 297510"/>
                  <a:gd name="connsiteY102" fmla="*/ 199708 h 257520"/>
                  <a:gd name="connsiteX103" fmla="*/ 115096 w 297510"/>
                  <a:gd name="connsiteY103" fmla="*/ 192885 h 257520"/>
                  <a:gd name="connsiteX104" fmla="*/ 124432 w 297510"/>
                  <a:gd name="connsiteY104" fmla="*/ 184985 h 257520"/>
                  <a:gd name="connsiteX105" fmla="*/ 134940 w 297510"/>
                  <a:gd name="connsiteY105" fmla="*/ 184267 h 257520"/>
                  <a:gd name="connsiteX106" fmla="*/ 139514 w 297510"/>
                  <a:gd name="connsiteY106" fmla="*/ 171699 h 257520"/>
                  <a:gd name="connsiteX107" fmla="*/ 137000 w 297510"/>
                  <a:gd name="connsiteY107" fmla="*/ 164517 h 257520"/>
                  <a:gd name="connsiteX108" fmla="*/ 138796 w 297510"/>
                  <a:gd name="connsiteY108" fmla="*/ 155540 h 257520"/>
                  <a:gd name="connsiteX109" fmla="*/ 147773 w 297510"/>
                  <a:gd name="connsiteY109" fmla="*/ 148359 h 257520"/>
                  <a:gd name="connsiteX110" fmla="*/ 158905 w 297510"/>
                  <a:gd name="connsiteY110" fmla="*/ 147281 h 257520"/>
                  <a:gd name="connsiteX111" fmla="*/ 165727 w 297510"/>
                  <a:gd name="connsiteY111" fmla="*/ 146563 h 257520"/>
                  <a:gd name="connsiteX112" fmla="*/ 174704 w 297510"/>
                  <a:gd name="connsiteY112" fmla="*/ 151231 h 257520"/>
                  <a:gd name="connsiteX113" fmla="*/ 183322 w 297510"/>
                  <a:gd name="connsiteY113" fmla="*/ 152308 h 257520"/>
                  <a:gd name="connsiteX114" fmla="*/ 189427 w 297510"/>
                  <a:gd name="connsiteY114" fmla="*/ 147640 h 257520"/>
                  <a:gd name="connsiteX115" fmla="*/ 191581 w 297510"/>
                  <a:gd name="connsiteY115" fmla="*/ 143690 h 257520"/>
                  <a:gd name="connsiteX116" fmla="*/ 201276 w 297510"/>
                  <a:gd name="connsiteY116" fmla="*/ 140818 h 257520"/>
                  <a:gd name="connsiteX117" fmla="*/ 209894 w 297510"/>
                  <a:gd name="connsiteY117" fmla="*/ 139022 h 257520"/>
                  <a:gd name="connsiteX118" fmla="*/ 228926 w 297510"/>
                  <a:gd name="connsiteY118" fmla="*/ 140818 h 257520"/>
                  <a:gd name="connsiteX119" fmla="*/ 240775 w 297510"/>
                  <a:gd name="connsiteY119" fmla="*/ 146563 h 257520"/>
                  <a:gd name="connsiteX120" fmla="*/ 245085 w 297510"/>
                  <a:gd name="connsiteY120" fmla="*/ 146204 h 257520"/>
                  <a:gd name="connsiteX121" fmla="*/ 246521 w 297510"/>
                  <a:gd name="connsiteY121" fmla="*/ 150154 h 257520"/>
                  <a:gd name="connsiteX122" fmla="*/ 249394 w 297510"/>
                  <a:gd name="connsiteY122" fmla="*/ 150872 h 257520"/>
                  <a:gd name="connsiteX123" fmla="*/ 256934 w 297510"/>
                  <a:gd name="connsiteY123" fmla="*/ 150872 h 257520"/>
                  <a:gd name="connsiteX124" fmla="*/ 261602 w 297510"/>
                  <a:gd name="connsiteY124" fmla="*/ 149436 h 257520"/>
                  <a:gd name="connsiteX125" fmla="*/ 267348 w 297510"/>
                  <a:gd name="connsiteY125" fmla="*/ 150513 h 257520"/>
                  <a:gd name="connsiteX126" fmla="*/ 273811 w 297510"/>
                  <a:gd name="connsiteY126" fmla="*/ 151231 h 257520"/>
                  <a:gd name="connsiteX127" fmla="*/ 282788 w 297510"/>
                  <a:gd name="connsiteY127" fmla="*/ 151949 h 257520"/>
                  <a:gd name="connsiteX128" fmla="*/ 288175 w 297510"/>
                  <a:gd name="connsiteY128" fmla="*/ 151949 h 257520"/>
                  <a:gd name="connsiteX129" fmla="*/ 292843 w 297510"/>
                  <a:gd name="connsiteY129" fmla="*/ 151949 h 257520"/>
                  <a:gd name="connsiteX130" fmla="*/ 292843 w 297510"/>
                  <a:gd name="connsiteY130" fmla="*/ 135072 h 257520"/>
                  <a:gd name="connsiteX131" fmla="*/ 291406 w 297510"/>
                  <a:gd name="connsiteY131" fmla="*/ 128873 h 257520"/>
                  <a:gd name="connsiteX132" fmla="*/ 292843 w 297510"/>
                  <a:gd name="connsiteY132" fmla="*/ 123941 h 257520"/>
                  <a:gd name="connsiteX133" fmla="*/ 294998 w 297510"/>
                  <a:gd name="connsiteY133" fmla="*/ 120350 h 257520"/>
                  <a:gd name="connsiteX134" fmla="*/ 297511 w 297510"/>
                  <a:gd name="connsiteY134" fmla="*/ 118555 h 257520"/>
                  <a:gd name="connsiteX135" fmla="*/ 297511 w 297510"/>
                  <a:gd name="connsiteY135" fmla="*/ 113527 h 257520"/>
                  <a:gd name="connsiteX136" fmla="*/ 291765 w 297510"/>
                  <a:gd name="connsiteY136" fmla="*/ 112450 h 257520"/>
                  <a:gd name="connsiteX137" fmla="*/ 282429 w 297510"/>
                  <a:gd name="connsiteY137" fmla="*/ 111014 h 257520"/>
                  <a:gd name="connsiteX138" fmla="*/ 275607 w 297510"/>
                  <a:gd name="connsiteY138" fmla="*/ 110654 h 257520"/>
                  <a:gd name="connsiteX139" fmla="*/ 270088 w 297510"/>
                  <a:gd name="connsiteY139" fmla="*/ 106232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97510" h="257520">
                    <a:moveTo>
                      <a:pt x="270088" y="106232"/>
                    </a:moveTo>
                    <a:lnTo>
                      <a:pt x="262547" y="103001"/>
                    </a:lnTo>
                    <a:lnTo>
                      <a:pt x="255536" y="100298"/>
                    </a:lnTo>
                    <a:lnTo>
                      <a:pt x="255536" y="103265"/>
                    </a:lnTo>
                    <a:lnTo>
                      <a:pt x="255536" y="109993"/>
                    </a:lnTo>
                    <a:lnTo>
                      <a:pt x="249072" y="109993"/>
                    </a:lnTo>
                    <a:lnTo>
                      <a:pt x="242609" y="105136"/>
                    </a:lnTo>
                    <a:lnTo>
                      <a:pt x="242609" y="100279"/>
                    </a:lnTo>
                    <a:lnTo>
                      <a:pt x="247995" y="100279"/>
                    </a:lnTo>
                    <a:lnTo>
                      <a:pt x="245293" y="94893"/>
                    </a:lnTo>
                    <a:lnTo>
                      <a:pt x="237204" y="94893"/>
                    </a:lnTo>
                    <a:lnTo>
                      <a:pt x="230192" y="88429"/>
                    </a:lnTo>
                    <a:lnTo>
                      <a:pt x="219949" y="80340"/>
                    </a:lnTo>
                    <a:lnTo>
                      <a:pt x="207551" y="75483"/>
                    </a:lnTo>
                    <a:lnTo>
                      <a:pt x="199462" y="66317"/>
                    </a:lnTo>
                    <a:lnTo>
                      <a:pt x="199462" y="60383"/>
                    </a:lnTo>
                    <a:lnTo>
                      <a:pt x="195682" y="52842"/>
                    </a:lnTo>
                    <a:lnTo>
                      <a:pt x="190825" y="46378"/>
                    </a:lnTo>
                    <a:lnTo>
                      <a:pt x="187045" y="37212"/>
                    </a:lnTo>
                    <a:lnTo>
                      <a:pt x="187045" y="30201"/>
                    </a:lnTo>
                    <a:lnTo>
                      <a:pt x="191354" y="26421"/>
                    </a:lnTo>
                    <a:lnTo>
                      <a:pt x="191884" y="19957"/>
                    </a:lnTo>
                    <a:lnTo>
                      <a:pt x="190806" y="16726"/>
                    </a:lnTo>
                    <a:lnTo>
                      <a:pt x="180034" y="16726"/>
                    </a:lnTo>
                    <a:lnTo>
                      <a:pt x="174647" y="21583"/>
                    </a:lnTo>
                    <a:lnTo>
                      <a:pt x="167636" y="23737"/>
                    </a:lnTo>
                    <a:lnTo>
                      <a:pt x="160624" y="16726"/>
                    </a:lnTo>
                    <a:lnTo>
                      <a:pt x="150929" y="21035"/>
                    </a:lnTo>
                    <a:lnTo>
                      <a:pt x="144465" y="25344"/>
                    </a:lnTo>
                    <a:lnTo>
                      <a:pt x="137454" y="19410"/>
                    </a:lnTo>
                    <a:lnTo>
                      <a:pt x="134222" y="10791"/>
                    </a:lnTo>
                    <a:lnTo>
                      <a:pt x="128287" y="4328"/>
                    </a:lnTo>
                    <a:lnTo>
                      <a:pt x="118592" y="19"/>
                    </a:lnTo>
                    <a:lnTo>
                      <a:pt x="113206" y="19"/>
                    </a:lnTo>
                    <a:lnTo>
                      <a:pt x="113206" y="4328"/>
                    </a:lnTo>
                    <a:lnTo>
                      <a:pt x="105118" y="3780"/>
                    </a:lnTo>
                    <a:lnTo>
                      <a:pt x="99183" y="0"/>
                    </a:lnTo>
                    <a:lnTo>
                      <a:pt x="92171" y="6463"/>
                    </a:lnTo>
                    <a:lnTo>
                      <a:pt x="92171" y="12398"/>
                    </a:lnTo>
                    <a:lnTo>
                      <a:pt x="85160" y="16177"/>
                    </a:lnTo>
                    <a:lnTo>
                      <a:pt x="66299" y="17255"/>
                    </a:lnTo>
                    <a:lnTo>
                      <a:pt x="60912" y="17255"/>
                    </a:lnTo>
                    <a:lnTo>
                      <a:pt x="56055" y="22112"/>
                    </a:lnTo>
                    <a:lnTo>
                      <a:pt x="56055" y="26421"/>
                    </a:lnTo>
                    <a:lnTo>
                      <a:pt x="51198" y="32355"/>
                    </a:lnTo>
                    <a:lnTo>
                      <a:pt x="45263" y="35058"/>
                    </a:lnTo>
                    <a:cubicBezTo>
                      <a:pt x="45263" y="35058"/>
                      <a:pt x="38800" y="35058"/>
                      <a:pt x="36645" y="35058"/>
                    </a:cubicBezTo>
                    <a:cubicBezTo>
                      <a:pt x="34491" y="35058"/>
                      <a:pt x="28028" y="38837"/>
                      <a:pt x="28028" y="38837"/>
                    </a:cubicBezTo>
                    <a:lnTo>
                      <a:pt x="28028" y="45849"/>
                    </a:lnTo>
                    <a:lnTo>
                      <a:pt x="28028" y="50158"/>
                    </a:lnTo>
                    <a:lnTo>
                      <a:pt x="38800" y="52313"/>
                    </a:lnTo>
                    <a:lnTo>
                      <a:pt x="46341" y="55015"/>
                    </a:lnTo>
                    <a:lnTo>
                      <a:pt x="50650" y="57718"/>
                    </a:lnTo>
                    <a:lnTo>
                      <a:pt x="52275" y="66884"/>
                    </a:lnTo>
                    <a:lnTo>
                      <a:pt x="52275" y="77127"/>
                    </a:lnTo>
                    <a:lnTo>
                      <a:pt x="52275" y="83062"/>
                    </a:lnTo>
                    <a:lnTo>
                      <a:pt x="56055" y="93305"/>
                    </a:lnTo>
                    <a:lnTo>
                      <a:pt x="54978" y="97614"/>
                    </a:lnTo>
                    <a:cubicBezTo>
                      <a:pt x="54978" y="97614"/>
                      <a:pt x="51746" y="101394"/>
                      <a:pt x="50121" y="101923"/>
                    </a:cubicBezTo>
                    <a:cubicBezTo>
                      <a:pt x="48495" y="102471"/>
                      <a:pt x="40425" y="104077"/>
                      <a:pt x="40425" y="104077"/>
                    </a:cubicBezTo>
                    <a:lnTo>
                      <a:pt x="35039" y="113244"/>
                    </a:lnTo>
                    <a:lnTo>
                      <a:pt x="28028" y="123487"/>
                    </a:lnTo>
                    <a:lnTo>
                      <a:pt x="28028" y="128344"/>
                    </a:lnTo>
                    <a:lnTo>
                      <a:pt x="28028" y="133731"/>
                    </a:lnTo>
                    <a:lnTo>
                      <a:pt x="25325" y="143426"/>
                    </a:lnTo>
                    <a:lnTo>
                      <a:pt x="21016" y="153669"/>
                    </a:lnTo>
                    <a:lnTo>
                      <a:pt x="16159" y="161210"/>
                    </a:lnTo>
                    <a:lnTo>
                      <a:pt x="10772" y="169299"/>
                    </a:lnTo>
                    <a:lnTo>
                      <a:pt x="5386" y="173608"/>
                    </a:lnTo>
                    <a:lnTo>
                      <a:pt x="0" y="181148"/>
                    </a:lnTo>
                    <a:lnTo>
                      <a:pt x="0" y="190315"/>
                    </a:lnTo>
                    <a:lnTo>
                      <a:pt x="5934" y="198933"/>
                    </a:lnTo>
                    <a:lnTo>
                      <a:pt x="19939" y="198933"/>
                    </a:lnTo>
                    <a:lnTo>
                      <a:pt x="30182" y="198933"/>
                    </a:lnTo>
                    <a:lnTo>
                      <a:pt x="38271" y="198933"/>
                    </a:lnTo>
                    <a:lnTo>
                      <a:pt x="44734" y="198933"/>
                    </a:lnTo>
                    <a:lnTo>
                      <a:pt x="50669" y="194624"/>
                    </a:lnTo>
                    <a:lnTo>
                      <a:pt x="60364" y="189767"/>
                    </a:lnTo>
                    <a:lnTo>
                      <a:pt x="75445" y="193546"/>
                    </a:lnTo>
                    <a:lnTo>
                      <a:pt x="72743" y="198933"/>
                    </a:lnTo>
                    <a:lnTo>
                      <a:pt x="68434" y="203790"/>
                    </a:lnTo>
                    <a:lnTo>
                      <a:pt x="57661" y="211879"/>
                    </a:lnTo>
                    <a:lnTo>
                      <a:pt x="50650" y="211879"/>
                    </a:lnTo>
                    <a:lnTo>
                      <a:pt x="38252" y="221045"/>
                    </a:lnTo>
                    <a:lnTo>
                      <a:pt x="26931" y="228586"/>
                    </a:lnTo>
                    <a:lnTo>
                      <a:pt x="19920" y="232365"/>
                    </a:lnTo>
                    <a:lnTo>
                      <a:pt x="23700" y="239377"/>
                    </a:lnTo>
                    <a:lnTo>
                      <a:pt x="24248" y="245671"/>
                    </a:lnTo>
                    <a:lnTo>
                      <a:pt x="21734" y="252493"/>
                    </a:lnTo>
                    <a:lnTo>
                      <a:pt x="20657" y="257520"/>
                    </a:lnTo>
                    <a:lnTo>
                      <a:pt x="26402" y="257520"/>
                    </a:lnTo>
                    <a:lnTo>
                      <a:pt x="29993" y="253929"/>
                    </a:lnTo>
                    <a:lnTo>
                      <a:pt x="30352" y="247825"/>
                    </a:lnTo>
                    <a:lnTo>
                      <a:pt x="37893" y="243157"/>
                    </a:lnTo>
                    <a:lnTo>
                      <a:pt x="48306" y="233102"/>
                    </a:lnTo>
                    <a:lnTo>
                      <a:pt x="55129" y="228075"/>
                    </a:lnTo>
                    <a:lnTo>
                      <a:pt x="59797" y="224484"/>
                    </a:lnTo>
                    <a:lnTo>
                      <a:pt x="62670" y="216584"/>
                    </a:lnTo>
                    <a:lnTo>
                      <a:pt x="65183" y="212275"/>
                    </a:lnTo>
                    <a:lnTo>
                      <a:pt x="70570" y="210480"/>
                    </a:lnTo>
                    <a:lnTo>
                      <a:pt x="83856" y="205812"/>
                    </a:lnTo>
                    <a:lnTo>
                      <a:pt x="91037" y="203298"/>
                    </a:lnTo>
                    <a:cubicBezTo>
                      <a:pt x="91037" y="203298"/>
                      <a:pt x="96783" y="200067"/>
                      <a:pt x="97860" y="199708"/>
                    </a:cubicBezTo>
                    <a:cubicBezTo>
                      <a:pt x="98937" y="199349"/>
                      <a:pt x="115096" y="192885"/>
                      <a:pt x="115096" y="192885"/>
                    </a:cubicBezTo>
                    <a:lnTo>
                      <a:pt x="124432" y="184985"/>
                    </a:lnTo>
                    <a:lnTo>
                      <a:pt x="134940" y="184267"/>
                    </a:lnTo>
                    <a:lnTo>
                      <a:pt x="139514" y="171699"/>
                    </a:lnTo>
                    <a:lnTo>
                      <a:pt x="137000" y="164517"/>
                    </a:lnTo>
                    <a:lnTo>
                      <a:pt x="138796" y="155540"/>
                    </a:lnTo>
                    <a:lnTo>
                      <a:pt x="147773" y="148359"/>
                    </a:lnTo>
                    <a:lnTo>
                      <a:pt x="158905" y="147281"/>
                    </a:lnTo>
                    <a:lnTo>
                      <a:pt x="165727" y="146563"/>
                    </a:lnTo>
                    <a:lnTo>
                      <a:pt x="174704" y="151231"/>
                    </a:lnTo>
                    <a:lnTo>
                      <a:pt x="183322" y="152308"/>
                    </a:lnTo>
                    <a:lnTo>
                      <a:pt x="189427" y="147640"/>
                    </a:lnTo>
                    <a:lnTo>
                      <a:pt x="191581" y="143690"/>
                    </a:lnTo>
                    <a:lnTo>
                      <a:pt x="201276" y="140818"/>
                    </a:lnTo>
                    <a:lnTo>
                      <a:pt x="209894" y="139022"/>
                    </a:lnTo>
                    <a:lnTo>
                      <a:pt x="228926" y="140818"/>
                    </a:lnTo>
                    <a:lnTo>
                      <a:pt x="240775" y="146563"/>
                    </a:lnTo>
                    <a:lnTo>
                      <a:pt x="245085" y="146204"/>
                    </a:lnTo>
                    <a:cubicBezTo>
                      <a:pt x="245085" y="146204"/>
                      <a:pt x="245444" y="149436"/>
                      <a:pt x="246521" y="150154"/>
                    </a:cubicBezTo>
                    <a:cubicBezTo>
                      <a:pt x="247598" y="150872"/>
                      <a:pt x="249394" y="150872"/>
                      <a:pt x="249394" y="150872"/>
                    </a:cubicBezTo>
                    <a:lnTo>
                      <a:pt x="256934" y="150872"/>
                    </a:lnTo>
                    <a:lnTo>
                      <a:pt x="261602" y="149436"/>
                    </a:lnTo>
                    <a:lnTo>
                      <a:pt x="267348" y="150513"/>
                    </a:lnTo>
                    <a:lnTo>
                      <a:pt x="273811" y="151231"/>
                    </a:lnTo>
                    <a:lnTo>
                      <a:pt x="282788" y="151949"/>
                    </a:lnTo>
                    <a:lnTo>
                      <a:pt x="288175" y="151949"/>
                    </a:lnTo>
                    <a:lnTo>
                      <a:pt x="292843" y="151949"/>
                    </a:lnTo>
                    <a:lnTo>
                      <a:pt x="292843" y="135072"/>
                    </a:lnTo>
                    <a:lnTo>
                      <a:pt x="291406" y="128873"/>
                    </a:lnTo>
                    <a:lnTo>
                      <a:pt x="292843" y="123941"/>
                    </a:lnTo>
                    <a:lnTo>
                      <a:pt x="294998" y="120350"/>
                    </a:lnTo>
                    <a:lnTo>
                      <a:pt x="297511" y="118555"/>
                    </a:lnTo>
                    <a:lnTo>
                      <a:pt x="297511" y="113527"/>
                    </a:lnTo>
                    <a:cubicBezTo>
                      <a:pt x="297511" y="113527"/>
                      <a:pt x="292843" y="112450"/>
                      <a:pt x="291765" y="112450"/>
                    </a:cubicBezTo>
                    <a:cubicBezTo>
                      <a:pt x="290689" y="112450"/>
                      <a:pt x="282429" y="111014"/>
                      <a:pt x="282429" y="111014"/>
                    </a:cubicBezTo>
                    <a:lnTo>
                      <a:pt x="275607" y="110654"/>
                    </a:lnTo>
                    <a:lnTo>
                      <a:pt x="270088" y="106232"/>
                    </a:lnTo>
                    <a:close/>
                  </a:path>
                </a:pathLst>
              </a:custGeom>
              <a:grpFill/>
              <a:ln w="3777" cap="flat">
                <a:solidFill>
                  <a:srgbClr val="FFFFFF"/>
                </a:solid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C5C6B8F9-1F48-8B4F-F795-79268FB0AF41}"/>
                  </a:ext>
                </a:extLst>
              </p:cNvPr>
              <p:cNvSpPr/>
              <p:nvPr/>
            </p:nvSpPr>
            <p:spPr>
              <a:xfrm>
                <a:off x="5297593" y="7882303"/>
                <a:ext cx="33394" cy="17714"/>
              </a:xfrm>
              <a:custGeom>
                <a:avLst/>
                <a:gdLst>
                  <a:gd name="connsiteX0" fmla="*/ 11131 w 33394"/>
                  <a:gd name="connsiteY0" fmla="*/ 17715 h 17714"/>
                  <a:gd name="connsiteX1" fmla="*/ 5027 w 33394"/>
                  <a:gd name="connsiteY1" fmla="*/ 15201 h 17714"/>
                  <a:gd name="connsiteX2" fmla="*/ 0 w 33394"/>
                  <a:gd name="connsiteY2" fmla="*/ 12329 h 17714"/>
                  <a:gd name="connsiteX3" fmla="*/ 3232 w 33394"/>
                  <a:gd name="connsiteY3" fmla="*/ 6942 h 17714"/>
                  <a:gd name="connsiteX4" fmla="*/ 8618 w 33394"/>
                  <a:gd name="connsiteY4" fmla="*/ 2633 h 17714"/>
                  <a:gd name="connsiteX5" fmla="*/ 16877 w 33394"/>
                  <a:gd name="connsiteY5" fmla="*/ 479 h 17714"/>
                  <a:gd name="connsiteX6" fmla="*/ 21545 w 33394"/>
                  <a:gd name="connsiteY6" fmla="*/ 479 h 17714"/>
                  <a:gd name="connsiteX7" fmla="*/ 28368 w 33394"/>
                  <a:gd name="connsiteY7" fmla="*/ 479 h 17714"/>
                  <a:gd name="connsiteX8" fmla="*/ 31240 w 33394"/>
                  <a:gd name="connsiteY8" fmla="*/ 5506 h 17714"/>
                  <a:gd name="connsiteX9" fmla="*/ 33395 w 33394"/>
                  <a:gd name="connsiteY9" fmla="*/ 8851 h 17714"/>
                  <a:gd name="connsiteX10" fmla="*/ 30163 w 33394"/>
                  <a:gd name="connsiteY10" fmla="*/ 12329 h 17714"/>
                  <a:gd name="connsiteX11" fmla="*/ 25495 w 33394"/>
                  <a:gd name="connsiteY11" fmla="*/ 14842 h 17714"/>
                  <a:gd name="connsiteX12" fmla="*/ 20109 w 33394"/>
                  <a:gd name="connsiteY12" fmla="*/ 15919 h 17714"/>
                  <a:gd name="connsiteX13" fmla="*/ 13645 w 33394"/>
                  <a:gd name="connsiteY13" fmla="*/ 17715 h 17714"/>
                  <a:gd name="connsiteX14" fmla="*/ 11131 w 33394"/>
                  <a:gd name="connsiteY14" fmla="*/ 17715 h 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94" h="17714">
                    <a:moveTo>
                      <a:pt x="11131" y="17715"/>
                    </a:moveTo>
                    <a:lnTo>
                      <a:pt x="5027" y="15201"/>
                    </a:lnTo>
                    <a:lnTo>
                      <a:pt x="0" y="12329"/>
                    </a:lnTo>
                    <a:lnTo>
                      <a:pt x="3232" y="6942"/>
                    </a:lnTo>
                    <a:cubicBezTo>
                      <a:pt x="3232" y="6942"/>
                      <a:pt x="7181" y="2992"/>
                      <a:pt x="8618" y="2633"/>
                    </a:cubicBezTo>
                    <a:cubicBezTo>
                      <a:pt x="10054" y="2274"/>
                      <a:pt x="16877" y="479"/>
                      <a:pt x="16877" y="479"/>
                    </a:cubicBezTo>
                    <a:cubicBezTo>
                      <a:pt x="16877" y="479"/>
                      <a:pt x="20468" y="1556"/>
                      <a:pt x="21545" y="479"/>
                    </a:cubicBezTo>
                    <a:cubicBezTo>
                      <a:pt x="22622" y="-599"/>
                      <a:pt x="28368" y="479"/>
                      <a:pt x="28368" y="479"/>
                    </a:cubicBezTo>
                    <a:lnTo>
                      <a:pt x="31240" y="5506"/>
                    </a:lnTo>
                    <a:lnTo>
                      <a:pt x="33395" y="8851"/>
                    </a:lnTo>
                    <a:lnTo>
                      <a:pt x="30163" y="12329"/>
                    </a:lnTo>
                    <a:cubicBezTo>
                      <a:pt x="30163" y="12329"/>
                      <a:pt x="27290" y="14124"/>
                      <a:pt x="25495" y="14842"/>
                    </a:cubicBezTo>
                    <a:cubicBezTo>
                      <a:pt x="23700" y="15560"/>
                      <a:pt x="21186" y="15201"/>
                      <a:pt x="20109" y="15919"/>
                    </a:cubicBezTo>
                    <a:cubicBezTo>
                      <a:pt x="19031" y="16638"/>
                      <a:pt x="13645" y="17715"/>
                      <a:pt x="13645" y="17715"/>
                    </a:cubicBezTo>
                    <a:lnTo>
                      <a:pt x="11131" y="17715"/>
                    </a:lnTo>
                    <a:close/>
                  </a:path>
                </a:pathLst>
              </a:custGeom>
              <a:grpFill/>
              <a:ln w="3777" cap="flat">
                <a:solidFill>
                  <a:srgbClr val="FFFFFF"/>
                </a:solid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06D3059C-EB4B-7031-E249-C01B46FF3B3F}"/>
                  </a:ext>
                </a:extLst>
              </p:cNvPr>
              <p:cNvSpPr/>
              <p:nvPr/>
            </p:nvSpPr>
            <p:spPr>
              <a:xfrm>
                <a:off x="5338245" y="7640040"/>
                <a:ext cx="1831484" cy="784259"/>
              </a:xfrm>
              <a:custGeom>
                <a:avLst/>
                <a:gdLst>
                  <a:gd name="connsiteX0" fmla="*/ 227678 w 1831484"/>
                  <a:gd name="connsiteY0" fmla="*/ 222255 h 784259"/>
                  <a:gd name="connsiteX1" fmla="*/ 202165 w 1831484"/>
                  <a:gd name="connsiteY1" fmla="*/ 222255 h 784259"/>
                  <a:gd name="connsiteX2" fmla="*/ 195701 w 1831484"/>
                  <a:gd name="connsiteY2" fmla="*/ 222255 h 784259"/>
                  <a:gd name="connsiteX3" fmla="*/ 189956 w 1831484"/>
                  <a:gd name="connsiteY3" fmla="*/ 224768 h 784259"/>
                  <a:gd name="connsiteX4" fmla="*/ 182415 w 1831484"/>
                  <a:gd name="connsiteY4" fmla="*/ 223502 h 784259"/>
                  <a:gd name="connsiteX5" fmla="*/ 190674 w 1831484"/>
                  <a:gd name="connsiteY5" fmla="*/ 218645 h 784259"/>
                  <a:gd name="connsiteX6" fmla="*/ 191033 w 1831484"/>
                  <a:gd name="connsiteY6" fmla="*/ 210745 h 784259"/>
                  <a:gd name="connsiteX7" fmla="*/ 182415 w 1831484"/>
                  <a:gd name="connsiteY7" fmla="*/ 207154 h 784259"/>
                  <a:gd name="connsiteX8" fmla="*/ 176310 w 1831484"/>
                  <a:gd name="connsiteY8" fmla="*/ 207154 h 784259"/>
                  <a:gd name="connsiteX9" fmla="*/ 171642 w 1831484"/>
                  <a:gd name="connsiteY9" fmla="*/ 207154 h 784259"/>
                  <a:gd name="connsiteX10" fmla="*/ 162665 w 1831484"/>
                  <a:gd name="connsiteY10" fmla="*/ 207154 h 784259"/>
                  <a:gd name="connsiteX11" fmla="*/ 160152 w 1831484"/>
                  <a:gd name="connsiteY11" fmla="*/ 211104 h 784259"/>
                  <a:gd name="connsiteX12" fmla="*/ 164461 w 1831484"/>
                  <a:gd name="connsiteY12" fmla="*/ 215961 h 784259"/>
                  <a:gd name="connsiteX13" fmla="*/ 169847 w 1831484"/>
                  <a:gd name="connsiteY13" fmla="*/ 220100 h 784259"/>
                  <a:gd name="connsiteX14" fmla="*/ 173438 w 1831484"/>
                  <a:gd name="connsiteY14" fmla="*/ 221537 h 784259"/>
                  <a:gd name="connsiteX15" fmla="*/ 173797 w 1831484"/>
                  <a:gd name="connsiteY15" fmla="*/ 223332 h 784259"/>
                  <a:gd name="connsiteX16" fmla="*/ 169847 w 1831484"/>
                  <a:gd name="connsiteY16" fmla="*/ 227641 h 784259"/>
                  <a:gd name="connsiteX17" fmla="*/ 166256 w 1831484"/>
                  <a:gd name="connsiteY17" fmla="*/ 231232 h 784259"/>
                  <a:gd name="connsiteX18" fmla="*/ 154047 w 1831484"/>
                  <a:gd name="connsiteY18" fmla="*/ 231232 h 784259"/>
                  <a:gd name="connsiteX19" fmla="*/ 143993 w 1831484"/>
                  <a:gd name="connsiteY19" fmla="*/ 233387 h 784259"/>
                  <a:gd name="connsiteX20" fmla="*/ 135734 w 1831484"/>
                  <a:gd name="connsiteY20" fmla="*/ 231591 h 784259"/>
                  <a:gd name="connsiteX21" fmla="*/ 121730 w 1831484"/>
                  <a:gd name="connsiteY21" fmla="*/ 225486 h 784259"/>
                  <a:gd name="connsiteX22" fmla="*/ 121730 w 1831484"/>
                  <a:gd name="connsiteY22" fmla="*/ 221896 h 784259"/>
                  <a:gd name="connsiteX23" fmla="*/ 121730 w 1831484"/>
                  <a:gd name="connsiteY23" fmla="*/ 217946 h 784259"/>
                  <a:gd name="connsiteX24" fmla="*/ 121730 w 1831484"/>
                  <a:gd name="connsiteY24" fmla="*/ 214355 h 784259"/>
                  <a:gd name="connsiteX25" fmla="*/ 111675 w 1831484"/>
                  <a:gd name="connsiteY25" fmla="*/ 213996 h 784259"/>
                  <a:gd name="connsiteX26" fmla="*/ 109162 w 1831484"/>
                  <a:gd name="connsiteY26" fmla="*/ 217587 h 784259"/>
                  <a:gd name="connsiteX27" fmla="*/ 103775 w 1831484"/>
                  <a:gd name="connsiteY27" fmla="*/ 215073 h 784259"/>
                  <a:gd name="connsiteX28" fmla="*/ 98748 w 1831484"/>
                  <a:gd name="connsiteY28" fmla="*/ 218664 h 784259"/>
                  <a:gd name="connsiteX29" fmla="*/ 90848 w 1831484"/>
                  <a:gd name="connsiteY29" fmla="*/ 220289 h 784259"/>
                  <a:gd name="connsiteX30" fmla="*/ 81871 w 1831484"/>
                  <a:gd name="connsiteY30" fmla="*/ 218664 h 784259"/>
                  <a:gd name="connsiteX31" fmla="*/ 73253 w 1831484"/>
                  <a:gd name="connsiteY31" fmla="*/ 220289 h 784259"/>
                  <a:gd name="connsiteX32" fmla="*/ 58890 w 1831484"/>
                  <a:gd name="connsiteY32" fmla="*/ 223351 h 784259"/>
                  <a:gd name="connsiteX33" fmla="*/ 49913 w 1831484"/>
                  <a:gd name="connsiteY33" fmla="*/ 235560 h 784259"/>
                  <a:gd name="connsiteX34" fmla="*/ 43449 w 1831484"/>
                  <a:gd name="connsiteY34" fmla="*/ 242269 h 784259"/>
                  <a:gd name="connsiteX35" fmla="*/ 37345 w 1831484"/>
                  <a:gd name="connsiteY35" fmla="*/ 244896 h 784259"/>
                  <a:gd name="connsiteX36" fmla="*/ 33754 w 1831484"/>
                  <a:gd name="connsiteY36" fmla="*/ 246691 h 784259"/>
                  <a:gd name="connsiteX37" fmla="*/ 32317 w 1831484"/>
                  <a:gd name="connsiteY37" fmla="*/ 254591 h 784259"/>
                  <a:gd name="connsiteX38" fmla="*/ 28008 w 1831484"/>
                  <a:gd name="connsiteY38" fmla="*/ 259977 h 784259"/>
                  <a:gd name="connsiteX39" fmla="*/ 20109 w 1831484"/>
                  <a:gd name="connsiteY39" fmla="*/ 265723 h 784259"/>
                  <a:gd name="connsiteX40" fmla="*/ 12927 w 1831484"/>
                  <a:gd name="connsiteY40" fmla="*/ 270032 h 784259"/>
                  <a:gd name="connsiteX41" fmla="*/ 8977 w 1831484"/>
                  <a:gd name="connsiteY41" fmla="*/ 275418 h 784259"/>
                  <a:gd name="connsiteX42" fmla="*/ 8977 w 1831484"/>
                  <a:gd name="connsiteY42" fmla="*/ 283677 h 784259"/>
                  <a:gd name="connsiteX43" fmla="*/ 8977 w 1831484"/>
                  <a:gd name="connsiteY43" fmla="*/ 290500 h 784259"/>
                  <a:gd name="connsiteX44" fmla="*/ 8977 w 1831484"/>
                  <a:gd name="connsiteY44" fmla="*/ 315295 h 784259"/>
                  <a:gd name="connsiteX45" fmla="*/ 3591 w 1831484"/>
                  <a:gd name="connsiteY45" fmla="*/ 323913 h 784259"/>
                  <a:gd name="connsiteX46" fmla="*/ 0 w 1831484"/>
                  <a:gd name="connsiteY46" fmla="*/ 331095 h 784259"/>
                  <a:gd name="connsiteX47" fmla="*/ 4668 w 1831484"/>
                  <a:gd name="connsiteY47" fmla="*/ 335763 h 784259"/>
                  <a:gd name="connsiteX48" fmla="*/ 15082 w 1831484"/>
                  <a:gd name="connsiteY48" fmla="*/ 337559 h 784259"/>
                  <a:gd name="connsiteX49" fmla="*/ 30522 w 1831484"/>
                  <a:gd name="connsiteY49" fmla="*/ 337559 h 784259"/>
                  <a:gd name="connsiteX50" fmla="*/ 38422 w 1831484"/>
                  <a:gd name="connsiteY50" fmla="*/ 332172 h 784259"/>
                  <a:gd name="connsiteX51" fmla="*/ 44167 w 1831484"/>
                  <a:gd name="connsiteY51" fmla="*/ 329300 h 784259"/>
                  <a:gd name="connsiteX52" fmla="*/ 57812 w 1831484"/>
                  <a:gd name="connsiteY52" fmla="*/ 325709 h 784259"/>
                  <a:gd name="connsiteX53" fmla="*/ 70381 w 1831484"/>
                  <a:gd name="connsiteY53" fmla="*/ 323913 h 784259"/>
                  <a:gd name="connsiteX54" fmla="*/ 77562 w 1831484"/>
                  <a:gd name="connsiteY54" fmla="*/ 324631 h 784259"/>
                  <a:gd name="connsiteX55" fmla="*/ 84026 w 1831484"/>
                  <a:gd name="connsiteY55" fmla="*/ 326427 h 784259"/>
                  <a:gd name="connsiteX56" fmla="*/ 85103 w 1831484"/>
                  <a:gd name="connsiteY56" fmla="*/ 331813 h 784259"/>
                  <a:gd name="connsiteX57" fmla="*/ 77562 w 1831484"/>
                  <a:gd name="connsiteY57" fmla="*/ 340431 h 784259"/>
                  <a:gd name="connsiteX58" fmla="*/ 69662 w 1831484"/>
                  <a:gd name="connsiteY58" fmla="*/ 349767 h 784259"/>
                  <a:gd name="connsiteX59" fmla="*/ 63558 w 1831484"/>
                  <a:gd name="connsiteY59" fmla="*/ 356231 h 784259"/>
                  <a:gd name="connsiteX60" fmla="*/ 62840 w 1831484"/>
                  <a:gd name="connsiteY60" fmla="*/ 359463 h 784259"/>
                  <a:gd name="connsiteX61" fmla="*/ 66071 w 1831484"/>
                  <a:gd name="connsiteY61" fmla="*/ 369158 h 784259"/>
                  <a:gd name="connsiteX62" fmla="*/ 68226 w 1831484"/>
                  <a:gd name="connsiteY62" fmla="*/ 373467 h 784259"/>
                  <a:gd name="connsiteX63" fmla="*/ 73971 w 1831484"/>
                  <a:gd name="connsiteY63" fmla="*/ 379571 h 784259"/>
                  <a:gd name="connsiteX64" fmla="*/ 77562 w 1831484"/>
                  <a:gd name="connsiteY64" fmla="*/ 382085 h 784259"/>
                  <a:gd name="connsiteX65" fmla="*/ 79717 w 1831484"/>
                  <a:gd name="connsiteY65" fmla="*/ 387471 h 784259"/>
                  <a:gd name="connsiteX66" fmla="*/ 77562 w 1831484"/>
                  <a:gd name="connsiteY66" fmla="*/ 392140 h 784259"/>
                  <a:gd name="connsiteX67" fmla="*/ 71817 w 1831484"/>
                  <a:gd name="connsiteY67" fmla="*/ 395730 h 784259"/>
                  <a:gd name="connsiteX68" fmla="*/ 70021 w 1831484"/>
                  <a:gd name="connsiteY68" fmla="*/ 400398 h 784259"/>
                  <a:gd name="connsiteX69" fmla="*/ 72535 w 1831484"/>
                  <a:gd name="connsiteY69" fmla="*/ 405425 h 784259"/>
                  <a:gd name="connsiteX70" fmla="*/ 82948 w 1831484"/>
                  <a:gd name="connsiteY70" fmla="*/ 406862 h 784259"/>
                  <a:gd name="connsiteX71" fmla="*/ 93003 w 1831484"/>
                  <a:gd name="connsiteY71" fmla="*/ 406862 h 784259"/>
                  <a:gd name="connsiteX72" fmla="*/ 96235 w 1831484"/>
                  <a:gd name="connsiteY72" fmla="*/ 410812 h 784259"/>
                  <a:gd name="connsiteX73" fmla="*/ 95157 w 1831484"/>
                  <a:gd name="connsiteY73" fmla="*/ 414403 h 784259"/>
                  <a:gd name="connsiteX74" fmla="*/ 89771 w 1831484"/>
                  <a:gd name="connsiteY74" fmla="*/ 414403 h 784259"/>
                  <a:gd name="connsiteX75" fmla="*/ 88694 w 1831484"/>
                  <a:gd name="connsiteY75" fmla="*/ 423021 h 784259"/>
                  <a:gd name="connsiteX76" fmla="*/ 84385 w 1831484"/>
                  <a:gd name="connsiteY76" fmla="*/ 420148 h 784259"/>
                  <a:gd name="connsiteX77" fmla="*/ 80794 w 1831484"/>
                  <a:gd name="connsiteY77" fmla="*/ 419789 h 784259"/>
                  <a:gd name="connsiteX78" fmla="*/ 81153 w 1831484"/>
                  <a:gd name="connsiteY78" fmla="*/ 428407 h 784259"/>
                  <a:gd name="connsiteX79" fmla="*/ 64635 w 1831484"/>
                  <a:gd name="connsiteY79" fmla="*/ 430561 h 784259"/>
                  <a:gd name="connsiteX80" fmla="*/ 63199 w 1831484"/>
                  <a:gd name="connsiteY80" fmla="*/ 443489 h 784259"/>
                  <a:gd name="connsiteX81" fmla="*/ 67149 w 1831484"/>
                  <a:gd name="connsiteY81" fmla="*/ 447438 h 784259"/>
                  <a:gd name="connsiteX82" fmla="*/ 72176 w 1831484"/>
                  <a:gd name="connsiteY82" fmla="*/ 444566 h 784259"/>
                  <a:gd name="connsiteX83" fmla="*/ 75049 w 1831484"/>
                  <a:gd name="connsiteY83" fmla="*/ 447438 h 784259"/>
                  <a:gd name="connsiteX84" fmla="*/ 75408 w 1831484"/>
                  <a:gd name="connsiteY84" fmla="*/ 454261 h 784259"/>
                  <a:gd name="connsiteX85" fmla="*/ 80076 w 1831484"/>
                  <a:gd name="connsiteY85" fmla="*/ 457852 h 784259"/>
                  <a:gd name="connsiteX86" fmla="*/ 81512 w 1831484"/>
                  <a:gd name="connsiteY86" fmla="*/ 463238 h 784259"/>
                  <a:gd name="connsiteX87" fmla="*/ 94439 w 1831484"/>
                  <a:gd name="connsiteY87" fmla="*/ 463238 h 784259"/>
                  <a:gd name="connsiteX88" fmla="*/ 103057 w 1831484"/>
                  <a:gd name="connsiteY88" fmla="*/ 465752 h 784259"/>
                  <a:gd name="connsiteX89" fmla="*/ 103775 w 1831484"/>
                  <a:gd name="connsiteY89" fmla="*/ 470061 h 784259"/>
                  <a:gd name="connsiteX90" fmla="*/ 101980 w 1831484"/>
                  <a:gd name="connsiteY90" fmla="*/ 474011 h 784259"/>
                  <a:gd name="connsiteX91" fmla="*/ 89771 w 1831484"/>
                  <a:gd name="connsiteY91" fmla="*/ 474011 h 784259"/>
                  <a:gd name="connsiteX92" fmla="*/ 80794 w 1831484"/>
                  <a:gd name="connsiteY92" fmla="*/ 477602 h 784259"/>
                  <a:gd name="connsiteX93" fmla="*/ 67867 w 1831484"/>
                  <a:gd name="connsiteY93" fmla="*/ 472934 h 784259"/>
                  <a:gd name="connsiteX94" fmla="*/ 63917 w 1831484"/>
                  <a:gd name="connsiteY94" fmla="*/ 468265 h 784259"/>
                  <a:gd name="connsiteX95" fmla="*/ 66430 w 1831484"/>
                  <a:gd name="connsiteY95" fmla="*/ 462520 h 784259"/>
                  <a:gd name="connsiteX96" fmla="*/ 62121 w 1831484"/>
                  <a:gd name="connsiteY96" fmla="*/ 454979 h 784259"/>
                  <a:gd name="connsiteX97" fmla="*/ 60685 w 1831484"/>
                  <a:gd name="connsiteY97" fmla="*/ 465393 h 784259"/>
                  <a:gd name="connsiteX98" fmla="*/ 56017 w 1831484"/>
                  <a:gd name="connsiteY98" fmla="*/ 461802 h 784259"/>
                  <a:gd name="connsiteX99" fmla="*/ 49913 w 1831484"/>
                  <a:gd name="connsiteY99" fmla="*/ 453184 h 784259"/>
                  <a:gd name="connsiteX100" fmla="*/ 45962 w 1831484"/>
                  <a:gd name="connsiteY100" fmla="*/ 447798 h 784259"/>
                  <a:gd name="connsiteX101" fmla="*/ 40577 w 1831484"/>
                  <a:gd name="connsiteY101" fmla="*/ 440616 h 784259"/>
                  <a:gd name="connsiteX102" fmla="*/ 31958 w 1831484"/>
                  <a:gd name="connsiteY102" fmla="*/ 439898 h 784259"/>
                  <a:gd name="connsiteX103" fmla="*/ 27649 w 1831484"/>
                  <a:gd name="connsiteY103" fmla="*/ 442411 h 784259"/>
                  <a:gd name="connsiteX104" fmla="*/ 26572 w 1831484"/>
                  <a:gd name="connsiteY104" fmla="*/ 449234 h 784259"/>
                  <a:gd name="connsiteX105" fmla="*/ 28008 w 1831484"/>
                  <a:gd name="connsiteY105" fmla="*/ 456415 h 784259"/>
                  <a:gd name="connsiteX106" fmla="*/ 31240 w 1831484"/>
                  <a:gd name="connsiteY106" fmla="*/ 462520 h 784259"/>
                  <a:gd name="connsiteX107" fmla="*/ 36626 w 1831484"/>
                  <a:gd name="connsiteY107" fmla="*/ 465752 h 784259"/>
                  <a:gd name="connsiteX108" fmla="*/ 39858 w 1831484"/>
                  <a:gd name="connsiteY108" fmla="*/ 471856 h 784259"/>
                  <a:gd name="connsiteX109" fmla="*/ 39499 w 1831484"/>
                  <a:gd name="connsiteY109" fmla="*/ 475447 h 784259"/>
                  <a:gd name="connsiteX110" fmla="*/ 34472 w 1831484"/>
                  <a:gd name="connsiteY110" fmla="*/ 480474 h 784259"/>
                  <a:gd name="connsiteX111" fmla="*/ 26213 w 1831484"/>
                  <a:gd name="connsiteY111" fmla="*/ 480474 h 784259"/>
                  <a:gd name="connsiteX112" fmla="*/ 21904 w 1831484"/>
                  <a:gd name="connsiteY112" fmla="*/ 480474 h 784259"/>
                  <a:gd name="connsiteX113" fmla="*/ 20468 w 1831484"/>
                  <a:gd name="connsiteY113" fmla="*/ 485502 h 784259"/>
                  <a:gd name="connsiteX114" fmla="*/ 16158 w 1831484"/>
                  <a:gd name="connsiteY114" fmla="*/ 487297 h 784259"/>
                  <a:gd name="connsiteX115" fmla="*/ 19391 w 1831484"/>
                  <a:gd name="connsiteY115" fmla="*/ 490888 h 784259"/>
                  <a:gd name="connsiteX116" fmla="*/ 26572 w 1831484"/>
                  <a:gd name="connsiteY116" fmla="*/ 490888 h 784259"/>
                  <a:gd name="connsiteX117" fmla="*/ 31240 w 1831484"/>
                  <a:gd name="connsiteY117" fmla="*/ 494838 h 784259"/>
                  <a:gd name="connsiteX118" fmla="*/ 39499 w 1831484"/>
                  <a:gd name="connsiteY118" fmla="*/ 498429 h 784259"/>
                  <a:gd name="connsiteX119" fmla="*/ 43449 w 1831484"/>
                  <a:gd name="connsiteY119" fmla="*/ 502378 h 784259"/>
                  <a:gd name="connsiteX120" fmla="*/ 44886 w 1831484"/>
                  <a:gd name="connsiteY120" fmla="*/ 507046 h 784259"/>
                  <a:gd name="connsiteX121" fmla="*/ 48476 w 1831484"/>
                  <a:gd name="connsiteY121" fmla="*/ 510278 h 784259"/>
                  <a:gd name="connsiteX122" fmla="*/ 54222 w 1831484"/>
                  <a:gd name="connsiteY122" fmla="*/ 504892 h 784259"/>
                  <a:gd name="connsiteX123" fmla="*/ 53863 w 1831484"/>
                  <a:gd name="connsiteY123" fmla="*/ 498788 h 784259"/>
                  <a:gd name="connsiteX124" fmla="*/ 57453 w 1831484"/>
                  <a:gd name="connsiteY124" fmla="*/ 496274 h 784259"/>
                  <a:gd name="connsiteX125" fmla="*/ 63917 w 1831484"/>
                  <a:gd name="connsiteY125" fmla="*/ 496274 h 784259"/>
                  <a:gd name="connsiteX126" fmla="*/ 70021 w 1831484"/>
                  <a:gd name="connsiteY126" fmla="*/ 498429 h 784259"/>
                  <a:gd name="connsiteX127" fmla="*/ 76844 w 1831484"/>
                  <a:gd name="connsiteY127" fmla="*/ 508842 h 784259"/>
                  <a:gd name="connsiteX128" fmla="*/ 76844 w 1831484"/>
                  <a:gd name="connsiteY128" fmla="*/ 516024 h 784259"/>
                  <a:gd name="connsiteX129" fmla="*/ 82230 w 1831484"/>
                  <a:gd name="connsiteY129" fmla="*/ 513151 h 784259"/>
                  <a:gd name="connsiteX130" fmla="*/ 92284 w 1831484"/>
                  <a:gd name="connsiteY130" fmla="*/ 516024 h 784259"/>
                  <a:gd name="connsiteX131" fmla="*/ 99825 w 1831484"/>
                  <a:gd name="connsiteY131" fmla="*/ 520692 h 784259"/>
                  <a:gd name="connsiteX132" fmla="*/ 109162 w 1831484"/>
                  <a:gd name="connsiteY132" fmla="*/ 524642 h 784259"/>
                  <a:gd name="connsiteX133" fmla="*/ 113830 w 1831484"/>
                  <a:gd name="connsiteY133" fmla="*/ 524642 h 784259"/>
                  <a:gd name="connsiteX134" fmla="*/ 116702 w 1831484"/>
                  <a:gd name="connsiteY134" fmla="*/ 542596 h 784259"/>
                  <a:gd name="connsiteX135" fmla="*/ 116702 w 1831484"/>
                  <a:gd name="connsiteY135" fmla="*/ 551214 h 784259"/>
                  <a:gd name="connsiteX136" fmla="*/ 113830 w 1831484"/>
                  <a:gd name="connsiteY136" fmla="*/ 558036 h 784259"/>
                  <a:gd name="connsiteX137" fmla="*/ 107007 w 1831484"/>
                  <a:gd name="connsiteY137" fmla="*/ 561986 h 784259"/>
                  <a:gd name="connsiteX138" fmla="*/ 99825 w 1831484"/>
                  <a:gd name="connsiteY138" fmla="*/ 561986 h 784259"/>
                  <a:gd name="connsiteX139" fmla="*/ 93362 w 1831484"/>
                  <a:gd name="connsiteY139" fmla="*/ 561986 h 784259"/>
                  <a:gd name="connsiteX140" fmla="*/ 99107 w 1831484"/>
                  <a:gd name="connsiteY140" fmla="*/ 567013 h 784259"/>
                  <a:gd name="connsiteX141" fmla="*/ 107007 w 1831484"/>
                  <a:gd name="connsiteY141" fmla="*/ 568450 h 784259"/>
                  <a:gd name="connsiteX142" fmla="*/ 111316 w 1831484"/>
                  <a:gd name="connsiteY142" fmla="*/ 572041 h 784259"/>
                  <a:gd name="connsiteX143" fmla="*/ 112034 w 1831484"/>
                  <a:gd name="connsiteY143" fmla="*/ 576350 h 784259"/>
                  <a:gd name="connsiteX144" fmla="*/ 108802 w 1831484"/>
                  <a:gd name="connsiteY144" fmla="*/ 578863 h 784259"/>
                  <a:gd name="connsiteX145" fmla="*/ 108084 w 1831484"/>
                  <a:gd name="connsiteY145" fmla="*/ 585327 h 784259"/>
                  <a:gd name="connsiteX146" fmla="*/ 110957 w 1831484"/>
                  <a:gd name="connsiteY146" fmla="*/ 588559 h 784259"/>
                  <a:gd name="connsiteX147" fmla="*/ 112034 w 1831484"/>
                  <a:gd name="connsiteY147" fmla="*/ 594663 h 784259"/>
                  <a:gd name="connsiteX148" fmla="*/ 111316 w 1831484"/>
                  <a:gd name="connsiteY148" fmla="*/ 600049 h 784259"/>
                  <a:gd name="connsiteX149" fmla="*/ 117061 w 1831484"/>
                  <a:gd name="connsiteY149" fmla="*/ 600049 h 784259"/>
                  <a:gd name="connsiteX150" fmla="*/ 120652 w 1831484"/>
                  <a:gd name="connsiteY150" fmla="*/ 600049 h 784259"/>
                  <a:gd name="connsiteX151" fmla="*/ 127116 w 1831484"/>
                  <a:gd name="connsiteY151" fmla="*/ 595381 h 784259"/>
                  <a:gd name="connsiteX152" fmla="*/ 130348 w 1831484"/>
                  <a:gd name="connsiteY152" fmla="*/ 593945 h 784259"/>
                  <a:gd name="connsiteX153" fmla="*/ 133579 w 1831484"/>
                  <a:gd name="connsiteY153" fmla="*/ 597895 h 784259"/>
                  <a:gd name="connsiteX154" fmla="*/ 131425 w 1831484"/>
                  <a:gd name="connsiteY154" fmla="*/ 600049 h 784259"/>
                  <a:gd name="connsiteX155" fmla="*/ 128911 w 1831484"/>
                  <a:gd name="connsiteY155" fmla="*/ 605077 h 784259"/>
                  <a:gd name="connsiteX156" fmla="*/ 129989 w 1831484"/>
                  <a:gd name="connsiteY156" fmla="*/ 607231 h 784259"/>
                  <a:gd name="connsiteX157" fmla="*/ 133579 w 1831484"/>
                  <a:gd name="connsiteY157" fmla="*/ 603281 h 784259"/>
                  <a:gd name="connsiteX158" fmla="*/ 136452 w 1831484"/>
                  <a:gd name="connsiteY158" fmla="*/ 604358 h 784259"/>
                  <a:gd name="connsiteX159" fmla="*/ 136452 w 1831484"/>
                  <a:gd name="connsiteY159" fmla="*/ 612258 h 784259"/>
                  <a:gd name="connsiteX160" fmla="*/ 143993 w 1831484"/>
                  <a:gd name="connsiteY160" fmla="*/ 613695 h 784259"/>
                  <a:gd name="connsiteX161" fmla="*/ 147943 w 1831484"/>
                  <a:gd name="connsiteY161" fmla="*/ 617286 h 784259"/>
                  <a:gd name="connsiteX162" fmla="*/ 147583 w 1831484"/>
                  <a:gd name="connsiteY162" fmla="*/ 621236 h 784259"/>
                  <a:gd name="connsiteX163" fmla="*/ 144711 w 1831484"/>
                  <a:gd name="connsiteY163" fmla="*/ 626622 h 784259"/>
                  <a:gd name="connsiteX164" fmla="*/ 144711 w 1831484"/>
                  <a:gd name="connsiteY164" fmla="*/ 630213 h 784259"/>
                  <a:gd name="connsiteX165" fmla="*/ 137170 w 1831484"/>
                  <a:gd name="connsiteY165" fmla="*/ 633803 h 784259"/>
                  <a:gd name="connsiteX166" fmla="*/ 130348 w 1831484"/>
                  <a:gd name="connsiteY166" fmla="*/ 630931 h 784259"/>
                  <a:gd name="connsiteX167" fmla="*/ 121371 w 1831484"/>
                  <a:gd name="connsiteY167" fmla="*/ 630572 h 784259"/>
                  <a:gd name="connsiteX168" fmla="*/ 115984 w 1831484"/>
                  <a:gd name="connsiteY168" fmla="*/ 633803 h 784259"/>
                  <a:gd name="connsiteX169" fmla="*/ 113830 w 1831484"/>
                  <a:gd name="connsiteY169" fmla="*/ 639549 h 784259"/>
                  <a:gd name="connsiteX170" fmla="*/ 116702 w 1831484"/>
                  <a:gd name="connsiteY170" fmla="*/ 649603 h 784259"/>
                  <a:gd name="connsiteX171" fmla="*/ 121730 w 1831484"/>
                  <a:gd name="connsiteY171" fmla="*/ 651399 h 784259"/>
                  <a:gd name="connsiteX172" fmla="*/ 122447 w 1831484"/>
                  <a:gd name="connsiteY172" fmla="*/ 649244 h 784259"/>
                  <a:gd name="connsiteX173" fmla="*/ 124243 w 1831484"/>
                  <a:gd name="connsiteY173" fmla="*/ 644576 h 784259"/>
                  <a:gd name="connsiteX174" fmla="*/ 127834 w 1831484"/>
                  <a:gd name="connsiteY174" fmla="*/ 643139 h 784259"/>
                  <a:gd name="connsiteX175" fmla="*/ 137170 w 1831484"/>
                  <a:gd name="connsiteY175" fmla="*/ 643139 h 784259"/>
                  <a:gd name="connsiteX176" fmla="*/ 140402 w 1831484"/>
                  <a:gd name="connsiteY176" fmla="*/ 646731 h 784259"/>
                  <a:gd name="connsiteX177" fmla="*/ 145788 w 1831484"/>
                  <a:gd name="connsiteY177" fmla="*/ 647808 h 784259"/>
                  <a:gd name="connsiteX178" fmla="*/ 168429 w 1831484"/>
                  <a:gd name="connsiteY178" fmla="*/ 646012 h 784259"/>
                  <a:gd name="connsiteX179" fmla="*/ 177406 w 1831484"/>
                  <a:gd name="connsiteY179" fmla="*/ 642781 h 784259"/>
                  <a:gd name="connsiteX180" fmla="*/ 187461 w 1831484"/>
                  <a:gd name="connsiteY180" fmla="*/ 642422 h 784259"/>
                  <a:gd name="connsiteX181" fmla="*/ 195361 w 1831484"/>
                  <a:gd name="connsiteY181" fmla="*/ 644217 h 784259"/>
                  <a:gd name="connsiteX182" fmla="*/ 202183 w 1831484"/>
                  <a:gd name="connsiteY182" fmla="*/ 642781 h 784259"/>
                  <a:gd name="connsiteX183" fmla="*/ 205415 w 1831484"/>
                  <a:gd name="connsiteY183" fmla="*/ 640626 h 784259"/>
                  <a:gd name="connsiteX184" fmla="*/ 219060 w 1831484"/>
                  <a:gd name="connsiteY184" fmla="*/ 641344 h 784259"/>
                  <a:gd name="connsiteX185" fmla="*/ 222651 w 1831484"/>
                  <a:gd name="connsiteY185" fmla="*/ 643139 h 784259"/>
                  <a:gd name="connsiteX186" fmla="*/ 216188 w 1831484"/>
                  <a:gd name="connsiteY186" fmla="*/ 646731 h 784259"/>
                  <a:gd name="connsiteX187" fmla="*/ 209006 w 1831484"/>
                  <a:gd name="connsiteY187" fmla="*/ 649244 h 784259"/>
                  <a:gd name="connsiteX188" fmla="*/ 207569 w 1831484"/>
                  <a:gd name="connsiteY188" fmla="*/ 654271 h 784259"/>
                  <a:gd name="connsiteX189" fmla="*/ 204338 w 1831484"/>
                  <a:gd name="connsiteY189" fmla="*/ 657862 h 784259"/>
                  <a:gd name="connsiteX190" fmla="*/ 199311 w 1831484"/>
                  <a:gd name="connsiteY190" fmla="*/ 653912 h 784259"/>
                  <a:gd name="connsiteX191" fmla="*/ 193206 w 1831484"/>
                  <a:gd name="connsiteY191" fmla="*/ 655708 h 784259"/>
                  <a:gd name="connsiteX192" fmla="*/ 190693 w 1831484"/>
                  <a:gd name="connsiteY192" fmla="*/ 661453 h 784259"/>
                  <a:gd name="connsiteX193" fmla="*/ 191052 w 1831484"/>
                  <a:gd name="connsiteY193" fmla="*/ 667917 h 784259"/>
                  <a:gd name="connsiteX194" fmla="*/ 195002 w 1831484"/>
                  <a:gd name="connsiteY194" fmla="*/ 670071 h 784259"/>
                  <a:gd name="connsiteX195" fmla="*/ 196797 w 1831484"/>
                  <a:gd name="connsiteY195" fmla="*/ 672226 h 784259"/>
                  <a:gd name="connsiteX196" fmla="*/ 196797 w 1831484"/>
                  <a:gd name="connsiteY196" fmla="*/ 678689 h 784259"/>
                  <a:gd name="connsiteX197" fmla="*/ 186025 w 1831484"/>
                  <a:gd name="connsiteY197" fmla="*/ 681562 h 784259"/>
                  <a:gd name="connsiteX198" fmla="*/ 186025 w 1831484"/>
                  <a:gd name="connsiteY198" fmla="*/ 684793 h 784259"/>
                  <a:gd name="connsiteX199" fmla="*/ 193565 w 1831484"/>
                  <a:gd name="connsiteY199" fmla="*/ 686589 h 784259"/>
                  <a:gd name="connsiteX200" fmla="*/ 195361 w 1831484"/>
                  <a:gd name="connsiteY200" fmla="*/ 690539 h 784259"/>
                  <a:gd name="connsiteX201" fmla="*/ 182434 w 1831484"/>
                  <a:gd name="connsiteY201" fmla="*/ 693411 h 784259"/>
                  <a:gd name="connsiteX202" fmla="*/ 184947 w 1831484"/>
                  <a:gd name="connsiteY202" fmla="*/ 699157 h 784259"/>
                  <a:gd name="connsiteX203" fmla="*/ 193565 w 1831484"/>
                  <a:gd name="connsiteY203" fmla="*/ 699157 h 784259"/>
                  <a:gd name="connsiteX204" fmla="*/ 199311 w 1831484"/>
                  <a:gd name="connsiteY204" fmla="*/ 695566 h 784259"/>
                  <a:gd name="connsiteX205" fmla="*/ 201824 w 1831484"/>
                  <a:gd name="connsiteY205" fmla="*/ 687666 h 784259"/>
                  <a:gd name="connsiteX206" fmla="*/ 203260 w 1831484"/>
                  <a:gd name="connsiteY206" fmla="*/ 683357 h 784259"/>
                  <a:gd name="connsiteX207" fmla="*/ 209365 w 1831484"/>
                  <a:gd name="connsiteY207" fmla="*/ 682280 h 784259"/>
                  <a:gd name="connsiteX208" fmla="*/ 211879 w 1831484"/>
                  <a:gd name="connsiteY208" fmla="*/ 679407 h 784259"/>
                  <a:gd name="connsiteX209" fmla="*/ 217983 w 1831484"/>
                  <a:gd name="connsiteY209" fmla="*/ 679407 h 784259"/>
                  <a:gd name="connsiteX210" fmla="*/ 215829 w 1831484"/>
                  <a:gd name="connsiteY210" fmla="*/ 674021 h 784259"/>
                  <a:gd name="connsiteX211" fmla="*/ 211879 w 1831484"/>
                  <a:gd name="connsiteY211" fmla="*/ 671866 h 784259"/>
                  <a:gd name="connsiteX212" fmla="*/ 213315 w 1831484"/>
                  <a:gd name="connsiteY212" fmla="*/ 665403 h 784259"/>
                  <a:gd name="connsiteX213" fmla="*/ 218342 w 1831484"/>
                  <a:gd name="connsiteY213" fmla="*/ 671148 h 784259"/>
                  <a:gd name="connsiteX214" fmla="*/ 225524 w 1831484"/>
                  <a:gd name="connsiteY214" fmla="*/ 670789 h 784259"/>
                  <a:gd name="connsiteX215" fmla="*/ 227678 w 1831484"/>
                  <a:gd name="connsiteY215" fmla="*/ 661094 h 784259"/>
                  <a:gd name="connsiteX216" fmla="*/ 233064 w 1831484"/>
                  <a:gd name="connsiteY216" fmla="*/ 662171 h 784259"/>
                  <a:gd name="connsiteX217" fmla="*/ 234860 w 1831484"/>
                  <a:gd name="connsiteY217" fmla="*/ 667198 h 784259"/>
                  <a:gd name="connsiteX218" fmla="*/ 239887 w 1831484"/>
                  <a:gd name="connsiteY218" fmla="*/ 669353 h 784259"/>
                  <a:gd name="connsiteX219" fmla="*/ 242042 w 1831484"/>
                  <a:gd name="connsiteY219" fmla="*/ 668634 h 784259"/>
                  <a:gd name="connsiteX220" fmla="*/ 249942 w 1831484"/>
                  <a:gd name="connsiteY220" fmla="*/ 670071 h 784259"/>
                  <a:gd name="connsiteX221" fmla="*/ 249942 w 1831484"/>
                  <a:gd name="connsiteY221" fmla="*/ 674739 h 784259"/>
                  <a:gd name="connsiteX222" fmla="*/ 247428 w 1831484"/>
                  <a:gd name="connsiteY222" fmla="*/ 677253 h 784259"/>
                  <a:gd name="connsiteX223" fmla="*/ 249942 w 1831484"/>
                  <a:gd name="connsiteY223" fmla="*/ 682639 h 784259"/>
                  <a:gd name="connsiteX224" fmla="*/ 256405 w 1831484"/>
                  <a:gd name="connsiteY224" fmla="*/ 682998 h 784259"/>
                  <a:gd name="connsiteX225" fmla="*/ 259996 w 1831484"/>
                  <a:gd name="connsiteY225" fmla="*/ 680125 h 784259"/>
                  <a:gd name="connsiteX226" fmla="*/ 263946 w 1831484"/>
                  <a:gd name="connsiteY226" fmla="*/ 685152 h 784259"/>
                  <a:gd name="connsiteX227" fmla="*/ 267896 w 1831484"/>
                  <a:gd name="connsiteY227" fmla="*/ 688384 h 784259"/>
                  <a:gd name="connsiteX228" fmla="*/ 272205 w 1831484"/>
                  <a:gd name="connsiteY228" fmla="*/ 685871 h 784259"/>
                  <a:gd name="connsiteX229" fmla="*/ 274718 w 1831484"/>
                  <a:gd name="connsiteY229" fmla="*/ 680843 h 784259"/>
                  <a:gd name="connsiteX230" fmla="*/ 274718 w 1831484"/>
                  <a:gd name="connsiteY230" fmla="*/ 678330 h 784259"/>
                  <a:gd name="connsiteX231" fmla="*/ 279027 w 1831484"/>
                  <a:gd name="connsiteY231" fmla="*/ 677612 h 784259"/>
                  <a:gd name="connsiteX232" fmla="*/ 283336 w 1831484"/>
                  <a:gd name="connsiteY232" fmla="*/ 680843 h 784259"/>
                  <a:gd name="connsiteX233" fmla="*/ 291595 w 1831484"/>
                  <a:gd name="connsiteY233" fmla="*/ 683716 h 784259"/>
                  <a:gd name="connsiteX234" fmla="*/ 296264 w 1831484"/>
                  <a:gd name="connsiteY234" fmla="*/ 685871 h 784259"/>
                  <a:gd name="connsiteX235" fmla="*/ 296264 w 1831484"/>
                  <a:gd name="connsiteY235" fmla="*/ 690539 h 784259"/>
                  <a:gd name="connsiteX236" fmla="*/ 292673 w 1831484"/>
                  <a:gd name="connsiteY236" fmla="*/ 692693 h 784259"/>
                  <a:gd name="connsiteX237" fmla="*/ 288364 w 1831484"/>
                  <a:gd name="connsiteY237" fmla="*/ 695566 h 784259"/>
                  <a:gd name="connsiteX238" fmla="*/ 291236 w 1831484"/>
                  <a:gd name="connsiteY238" fmla="*/ 699157 h 784259"/>
                  <a:gd name="connsiteX239" fmla="*/ 298777 w 1831484"/>
                  <a:gd name="connsiteY239" fmla="*/ 701670 h 784259"/>
                  <a:gd name="connsiteX240" fmla="*/ 298777 w 1831484"/>
                  <a:gd name="connsiteY240" fmla="*/ 709929 h 784259"/>
                  <a:gd name="connsiteX241" fmla="*/ 296982 w 1831484"/>
                  <a:gd name="connsiteY241" fmla="*/ 717829 h 784259"/>
                  <a:gd name="connsiteX242" fmla="*/ 294109 w 1831484"/>
                  <a:gd name="connsiteY242" fmla="*/ 719984 h 784259"/>
                  <a:gd name="connsiteX243" fmla="*/ 298777 w 1831484"/>
                  <a:gd name="connsiteY243" fmla="*/ 722857 h 784259"/>
                  <a:gd name="connsiteX244" fmla="*/ 303445 w 1831484"/>
                  <a:gd name="connsiteY244" fmla="*/ 727165 h 784259"/>
                  <a:gd name="connsiteX245" fmla="*/ 307036 w 1831484"/>
                  <a:gd name="connsiteY245" fmla="*/ 731115 h 784259"/>
                  <a:gd name="connsiteX246" fmla="*/ 312063 w 1831484"/>
                  <a:gd name="connsiteY246" fmla="*/ 734706 h 784259"/>
                  <a:gd name="connsiteX247" fmla="*/ 318168 w 1831484"/>
                  <a:gd name="connsiteY247" fmla="*/ 739015 h 784259"/>
                  <a:gd name="connsiteX248" fmla="*/ 322477 w 1831484"/>
                  <a:gd name="connsiteY248" fmla="*/ 739015 h 784259"/>
                  <a:gd name="connsiteX249" fmla="*/ 324272 w 1831484"/>
                  <a:gd name="connsiteY249" fmla="*/ 736502 h 784259"/>
                  <a:gd name="connsiteX250" fmla="*/ 327145 w 1831484"/>
                  <a:gd name="connsiteY250" fmla="*/ 739015 h 784259"/>
                  <a:gd name="connsiteX251" fmla="*/ 336122 w 1831484"/>
                  <a:gd name="connsiteY251" fmla="*/ 741529 h 784259"/>
                  <a:gd name="connsiteX252" fmla="*/ 341867 w 1831484"/>
                  <a:gd name="connsiteY252" fmla="*/ 741529 h 784259"/>
                  <a:gd name="connsiteX253" fmla="*/ 346535 w 1831484"/>
                  <a:gd name="connsiteY253" fmla="*/ 741529 h 784259"/>
                  <a:gd name="connsiteX254" fmla="*/ 348331 w 1831484"/>
                  <a:gd name="connsiteY254" fmla="*/ 746197 h 784259"/>
                  <a:gd name="connsiteX255" fmla="*/ 351563 w 1831484"/>
                  <a:gd name="connsiteY255" fmla="*/ 749428 h 784259"/>
                  <a:gd name="connsiteX256" fmla="*/ 364489 w 1831484"/>
                  <a:gd name="connsiteY256" fmla="*/ 749428 h 784259"/>
                  <a:gd name="connsiteX257" fmla="*/ 369158 w 1831484"/>
                  <a:gd name="connsiteY257" fmla="*/ 744401 h 784259"/>
                  <a:gd name="connsiteX258" fmla="*/ 374185 w 1831484"/>
                  <a:gd name="connsiteY258" fmla="*/ 743324 h 784259"/>
                  <a:gd name="connsiteX259" fmla="*/ 382085 w 1831484"/>
                  <a:gd name="connsiteY259" fmla="*/ 741529 h 784259"/>
                  <a:gd name="connsiteX260" fmla="*/ 386394 w 1831484"/>
                  <a:gd name="connsiteY260" fmla="*/ 738656 h 784259"/>
                  <a:gd name="connsiteX261" fmla="*/ 392498 w 1831484"/>
                  <a:gd name="connsiteY261" fmla="*/ 737938 h 784259"/>
                  <a:gd name="connsiteX262" fmla="*/ 397885 w 1831484"/>
                  <a:gd name="connsiteY262" fmla="*/ 732193 h 784259"/>
                  <a:gd name="connsiteX263" fmla="*/ 397885 w 1831484"/>
                  <a:gd name="connsiteY263" fmla="*/ 728961 h 784259"/>
                  <a:gd name="connsiteX264" fmla="*/ 406502 w 1831484"/>
                  <a:gd name="connsiteY264" fmla="*/ 729679 h 784259"/>
                  <a:gd name="connsiteX265" fmla="*/ 417634 w 1831484"/>
                  <a:gd name="connsiteY265" fmla="*/ 731834 h 784259"/>
                  <a:gd name="connsiteX266" fmla="*/ 421225 w 1831484"/>
                  <a:gd name="connsiteY266" fmla="*/ 734706 h 784259"/>
                  <a:gd name="connsiteX267" fmla="*/ 424098 w 1831484"/>
                  <a:gd name="connsiteY267" fmla="*/ 740092 h 784259"/>
                  <a:gd name="connsiteX268" fmla="*/ 428407 w 1831484"/>
                  <a:gd name="connsiteY268" fmla="*/ 734706 h 784259"/>
                  <a:gd name="connsiteX269" fmla="*/ 431279 w 1831484"/>
                  <a:gd name="connsiteY269" fmla="*/ 728602 h 784259"/>
                  <a:gd name="connsiteX270" fmla="*/ 433434 w 1831484"/>
                  <a:gd name="connsiteY270" fmla="*/ 726447 h 784259"/>
                  <a:gd name="connsiteX271" fmla="*/ 433434 w 1831484"/>
                  <a:gd name="connsiteY271" fmla="*/ 723934 h 784259"/>
                  <a:gd name="connsiteX272" fmla="*/ 433434 w 1831484"/>
                  <a:gd name="connsiteY272" fmla="*/ 715675 h 784259"/>
                  <a:gd name="connsiteX273" fmla="*/ 437743 w 1831484"/>
                  <a:gd name="connsiteY273" fmla="*/ 704543 h 784259"/>
                  <a:gd name="connsiteX274" fmla="*/ 437743 w 1831484"/>
                  <a:gd name="connsiteY274" fmla="*/ 699875 h 784259"/>
                  <a:gd name="connsiteX275" fmla="*/ 437743 w 1831484"/>
                  <a:gd name="connsiteY275" fmla="*/ 691257 h 784259"/>
                  <a:gd name="connsiteX276" fmla="*/ 437743 w 1831484"/>
                  <a:gd name="connsiteY276" fmla="*/ 685152 h 784259"/>
                  <a:gd name="connsiteX277" fmla="*/ 441334 w 1831484"/>
                  <a:gd name="connsiteY277" fmla="*/ 675816 h 784259"/>
                  <a:gd name="connsiteX278" fmla="*/ 441334 w 1831484"/>
                  <a:gd name="connsiteY278" fmla="*/ 667917 h 784259"/>
                  <a:gd name="connsiteX279" fmla="*/ 448875 w 1831484"/>
                  <a:gd name="connsiteY279" fmla="*/ 665044 h 784259"/>
                  <a:gd name="connsiteX280" fmla="*/ 461083 w 1831484"/>
                  <a:gd name="connsiteY280" fmla="*/ 661812 h 784259"/>
                  <a:gd name="connsiteX281" fmla="*/ 465751 w 1831484"/>
                  <a:gd name="connsiteY281" fmla="*/ 661812 h 784259"/>
                  <a:gd name="connsiteX282" fmla="*/ 474010 w 1831484"/>
                  <a:gd name="connsiteY282" fmla="*/ 662171 h 784259"/>
                  <a:gd name="connsiteX283" fmla="*/ 482269 w 1831484"/>
                  <a:gd name="connsiteY283" fmla="*/ 661094 h 784259"/>
                  <a:gd name="connsiteX284" fmla="*/ 494478 w 1831484"/>
                  <a:gd name="connsiteY284" fmla="*/ 662530 h 784259"/>
                  <a:gd name="connsiteX285" fmla="*/ 507764 w 1831484"/>
                  <a:gd name="connsiteY285" fmla="*/ 667558 h 784259"/>
                  <a:gd name="connsiteX286" fmla="*/ 516741 w 1831484"/>
                  <a:gd name="connsiteY286" fmla="*/ 671866 h 784259"/>
                  <a:gd name="connsiteX287" fmla="*/ 540101 w 1831484"/>
                  <a:gd name="connsiteY287" fmla="*/ 680843 h 784259"/>
                  <a:gd name="connsiteX288" fmla="*/ 552669 w 1831484"/>
                  <a:gd name="connsiteY288" fmla="*/ 691975 h 784259"/>
                  <a:gd name="connsiteX289" fmla="*/ 560210 w 1831484"/>
                  <a:gd name="connsiteY289" fmla="*/ 697362 h 784259"/>
                  <a:gd name="connsiteX290" fmla="*/ 568828 w 1831484"/>
                  <a:gd name="connsiteY290" fmla="*/ 699875 h 784259"/>
                  <a:gd name="connsiteX291" fmla="*/ 573137 w 1831484"/>
                  <a:gd name="connsiteY291" fmla="*/ 699516 h 784259"/>
                  <a:gd name="connsiteX292" fmla="*/ 586782 w 1831484"/>
                  <a:gd name="connsiteY292" fmla="*/ 705620 h 784259"/>
                  <a:gd name="connsiteX293" fmla="*/ 594682 w 1831484"/>
                  <a:gd name="connsiteY293" fmla="*/ 720702 h 784259"/>
                  <a:gd name="connsiteX294" fmla="*/ 607968 w 1831484"/>
                  <a:gd name="connsiteY294" fmla="*/ 737938 h 784259"/>
                  <a:gd name="connsiteX295" fmla="*/ 624127 w 1831484"/>
                  <a:gd name="connsiteY295" fmla="*/ 752301 h 784259"/>
                  <a:gd name="connsiteX296" fmla="*/ 644954 w 1831484"/>
                  <a:gd name="connsiteY296" fmla="*/ 762715 h 784259"/>
                  <a:gd name="connsiteX297" fmla="*/ 656085 w 1831484"/>
                  <a:gd name="connsiteY297" fmla="*/ 766306 h 784259"/>
                  <a:gd name="connsiteX298" fmla="*/ 661472 w 1831484"/>
                  <a:gd name="connsiteY298" fmla="*/ 766306 h 784259"/>
                  <a:gd name="connsiteX299" fmla="*/ 667217 w 1831484"/>
                  <a:gd name="connsiteY299" fmla="*/ 759483 h 784259"/>
                  <a:gd name="connsiteX300" fmla="*/ 672244 w 1831484"/>
                  <a:gd name="connsiteY300" fmla="*/ 756969 h 784259"/>
                  <a:gd name="connsiteX301" fmla="*/ 682299 w 1831484"/>
                  <a:gd name="connsiteY301" fmla="*/ 756251 h 784259"/>
                  <a:gd name="connsiteX302" fmla="*/ 688044 w 1831484"/>
                  <a:gd name="connsiteY302" fmla="*/ 761278 h 784259"/>
                  <a:gd name="connsiteX303" fmla="*/ 690916 w 1831484"/>
                  <a:gd name="connsiteY303" fmla="*/ 756251 h 784259"/>
                  <a:gd name="connsiteX304" fmla="*/ 697739 w 1831484"/>
                  <a:gd name="connsiteY304" fmla="*/ 752301 h 784259"/>
                  <a:gd name="connsiteX305" fmla="*/ 706357 w 1831484"/>
                  <a:gd name="connsiteY305" fmla="*/ 751942 h 784259"/>
                  <a:gd name="connsiteX306" fmla="*/ 716771 w 1831484"/>
                  <a:gd name="connsiteY306" fmla="*/ 753020 h 784259"/>
                  <a:gd name="connsiteX307" fmla="*/ 724311 w 1831484"/>
                  <a:gd name="connsiteY307" fmla="*/ 750865 h 784259"/>
                  <a:gd name="connsiteX308" fmla="*/ 729338 w 1831484"/>
                  <a:gd name="connsiteY308" fmla="*/ 751224 h 784259"/>
                  <a:gd name="connsiteX309" fmla="*/ 735084 w 1831484"/>
                  <a:gd name="connsiteY309" fmla="*/ 756969 h 784259"/>
                  <a:gd name="connsiteX310" fmla="*/ 736520 w 1831484"/>
                  <a:gd name="connsiteY310" fmla="*/ 750506 h 784259"/>
                  <a:gd name="connsiteX311" fmla="*/ 740829 w 1831484"/>
                  <a:gd name="connsiteY311" fmla="*/ 747992 h 784259"/>
                  <a:gd name="connsiteX312" fmla="*/ 744420 w 1831484"/>
                  <a:gd name="connsiteY312" fmla="*/ 747633 h 784259"/>
                  <a:gd name="connsiteX313" fmla="*/ 744420 w 1831484"/>
                  <a:gd name="connsiteY313" fmla="*/ 753379 h 784259"/>
                  <a:gd name="connsiteX314" fmla="*/ 748729 w 1831484"/>
                  <a:gd name="connsiteY314" fmla="*/ 753020 h 784259"/>
                  <a:gd name="connsiteX315" fmla="*/ 748729 w 1831484"/>
                  <a:gd name="connsiteY315" fmla="*/ 746197 h 784259"/>
                  <a:gd name="connsiteX316" fmla="*/ 755552 w 1831484"/>
                  <a:gd name="connsiteY316" fmla="*/ 740451 h 784259"/>
                  <a:gd name="connsiteX317" fmla="*/ 758424 w 1831484"/>
                  <a:gd name="connsiteY317" fmla="*/ 733988 h 784259"/>
                  <a:gd name="connsiteX318" fmla="*/ 764169 w 1831484"/>
                  <a:gd name="connsiteY318" fmla="*/ 731115 h 784259"/>
                  <a:gd name="connsiteX319" fmla="*/ 769556 w 1831484"/>
                  <a:gd name="connsiteY319" fmla="*/ 730756 h 784259"/>
                  <a:gd name="connsiteX320" fmla="*/ 771351 w 1831484"/>
                  <a:gd name="connsiteY320" fmla="*/ 737220 h 784259"/>
                  <a:gd name="connsiteX321" fmla="*/ 775301 w 1831484"/>
                  <a:gd name="connsiteY321" fmla="*/ 739374 h 784259"/>
                  <a:gd name="connsiteX322" fmla="*/ 782483 w 1831484"/>
                  <a:gd name="connsiteY322" fmla="*/ 733270 h 784259"/>
                  <a:gd name="connsiteX323" fmla="*/ 786792 w 1831484"/>
                  <a:gd name="connsiteY323" fmla="*/ 724293 h 784259"/>
                  <a:gd name="connsiteX324" fmla="*/ 786792 w 1831484"/>
                  <a:gd name="connsiteY324" fmla="*/ 716752 h 784259"/>
                  <a:gd name="connsiteX325" fmla="*/ 790024 w 1831484"/>
                  <a:gd name="connsiteY325" fmla="*/ 711007 h 784259"/>
                  <a:gd name="connsiteX326" fmla="*/ 795051 w 1831484"/>
                  <a:gd name="connsiteY326" fmla="*/ 706698 h 784259"/>
                  <a:gd name="connsiteX327" fmla="*/ 799001 w 1831484"/>
                  <a:gd name="connsiteY327" fmla="*/ 701311 h 784259"/>
                  <a:gd name="connsiteX328" fmla="*/ 806901 w 1831484"/>
                  <a:gd name="connsiteY328" fmla="*/ 695566 h 784259"/>
                  <a:gd name="connsiteX329" fmla="*/ 813723 w 1831484"/>
                  <a:gd name="connsiteY329" fmla="*/ 691616 h 784259"/>
                  <a:gd name="connsiteX330" fmla="*/ 820546 w 1831484"/>
                  <a:gd name="connsiteY330" fmla="*/ 684793 h 784259"/>
                  <a:gd name="connsiteX331" fmla="*/ 834909 w 1831484"/>
                  <a:gd name="connsiteY331" fmla="*/ 676175 h 784259"/>
                  <a:gd name="connsiteX332" fmla="*/ 840295 w 1831484"/>
                  <a:gd name="connsiteY332" fmla="*/ 672226 h 784259"/>
                  <a:gd name="connsiteX333" fmla="*/ 847836 w 1831484"/>
                  <a:gd name="connsiteY333" fmla="*/ 671148 h 784259"/>
                  <a:gd name="connsiteX334" fmla="*/ 866149 w 1831484"/>
                  <a:gd name="connsiteY334" fmla="*/ 676175 h 784259"/>
                  <a:gd name="connsiteX335" fmla="*/ 874768 w 1831484"/>
                  <a:gd name="connsiteY335" fmla="*/ 682639 h 784259"/>
                  <a:gd name="connsiteX336" fmla="*/ 882308 w 1831484"/>
                  <a:gd name="connsiteY336" fmla="*/ 686948 h 784259"/>
                  <a:gd name="connsiteX337" fmla="*/ 891644 w 1831484"/>
                  <a:gd name="connsiteY337" fmla="*/ 695566 h 784259"/>
                  <a:gd name="connsiteX338" fmla="*/ 889490 w 1831484"/>
                  <a:gd name="connsiteY338" fmla="*/ 685512 h 784259"/>
                  <a:gd name="connsiteX339" fmla="*/ 897031 w 1831484"/>
                  <a:gd name="connsiteY339" fmla="*/ 691257 h 784259"/>
                  <a:gd name="connsiteX340" fmla="*/ 900981 w 1831484"/>
                  <a:gd name="connsiteY340" fmla="*/ 692334 h 784259"/>
                  <a:gd name="connsiteX341" fmla="*/ 903494 w 1831484"/>
                  <a:gd name="connsiteY341" fmla="*/ 699516 h 784259"/>
                  <a:gd name="connsiteX342" fmla="*/ 907085 w 1831484"/>
                  <a:gd name="connsiteY342" fmla="*/ 702030 h 784259"/>
                  <a:gd name="connsiteX343" fmla="*/ 913549 w 1831484"/>
                  <a:gd name="connsiteY343" fmla="*/ 699516 h 784259"/>
                  <a:gd name="connsiteX344" fmla="*/ 919294 w 1831484"/>
                  <a:gd name="connsiteY344" fmla="*/ 694848 h 784259"/>
                  <a:gd name="connsiteX345" fmla="*/ 927194 w 1831484"/>
                  <a:gd name="connsiteY345" fmla="*/ 697002 h 784259"/>
                  <a:gd name="connsiteX346" fmla="*/ 934376 w 1831484"/>
                  <a:gd name="connsiteY346" fmla="*/ 697362 h 784259"/>
                  <a:gd name="connsiteX347" fmla="*/ 938326 w 1831484"/>
                  <a:gd name="connsiteY347" fmla="*/ 689461 h 784259"/>
                  <a:gd name="connsiteX348" fmla="*/ 943712 w 1831484"/>
                  <a:gd name="connsiteY348" fmla="*/ 683716 h 784259"/>
                  <a:gd name="connsiteX349" fmla="*/ 943712 w 1831484"/>
                  <a:gd name="connsiteY349" fmla="*/ 681203 h 784259"/>
                  <a:gd name="connsiteX350" fmla="*/ 936530 w 1831484"/>
                  <a:gd name="connsiteY350" fmla="*/ 682998 h 784259"/>
                  <a:gd name="connsiteX351" fmla="*/ 930785 w 1831484"/>
                  <a:gd name="connsiteY351" fmla="*/ 687666 h 784259"/>
                  <a:gd name="connsiteX352" fmla="*/ 927553 w 1831484"/>
                  <a:gd name="connsiteY352" fmla="*/ 688025 h 784259"/>
                  <a:gd name="connsiteX353" fmla="*/ 932939 w 1831484"/>
                  <a:gd name="connsiteY353" fmla="*/ 679407 h 784259"/>
                  <a:gd name="connsiteX354" fmla="*/ 937248 w 1831484"/>
                  <a:gd name="connsiteY354" fmla="*/ 676894 h 784259"/>
                  <a:gd name="connsiteX355" fmla="*/ 947662 w 1831484"/>
                  <a:gd name="connsiteY355" fmla="*/ 675816 h 784259"/>
                  <a:gd name="connsiteX356" fmla="*/ 956639 w 1831484"/>
                  <a:gd name="connsiteY356" fmla="*/ 671507 h 784259"/>
                  <a:gd name="connsiteX357" fmla="*/ 965257 w 1831484"/>
                  <a:gd name="connsiteY357" fmla="*/ 661453 h 784259"/>
                  <a:gd name="connsiteX358" fmla="*/ 970643 w 1831484"/>
                  <a:gd name="connsiteY358" fmla="*/ 654989 h 784259"/>
                  <a:gd name="connsiteX359" fmla="*/ 974952 w 1831484"/>
                  <a:gd name="connsiteY359" fmla="*/ 652476 h 784259"/>
                  <a:gd name="connsiteX360" fmla="*/ 982852 w 1831484"/>
                  <a:gd name="connsiteY360" fmla="*/ 660017 h 784259"/>
                  <a:gd name="connsiteX361" fmla="*/ 990034 w 1831484"/>
                  <a:gd name="connsiteY361" fmla="*/ 666121 h 784259"/>
                  <a:gd name="connsiteX362" fmla="*/ 992188 w 1831484"/>
                  <a:gd name="connsiteY362" fmla="*/ 674380 h 784259"/>
                  <a:gd name="connsiteX363" fmla="*/ 992188 w 1831484"/>
                  <a:gd name="connsiteY363" fmla="*/ 689820 h 784259"/>
                  <a:gd name="connsiteX364" fmla="*/ 992188 w 1831484"/>
                  <a:gd name="connsiteY364" fmla="*/ 698439 h 784259"/>
                  <a:gd name="connsiteX365" fmla="*/ 984288 w 1831484"/>
                  <a:gd name="connsiteY365" fmla="*/ 703107 h 784259"/>
                  <a:gd name="connsiteX366" fmla="*/ 976030 w 1831484"/>
                  <a:gd name="connsiteY366" fmla="*/ 704902 h 784259"/>
                  <a:gd name="connsiteX367" fmla="*/ 968489 w 1831484"/>
                  <a:gd name="connsiteY367" fmla="*/ 713161 h 784259"/>
                  <a:gd name="connsiteX368" fmla="*/ 960230 w 1831484"/>
                  <a:gd name="connsiteY368" fmla="*/ 722497 h 784259"/>
                  <a:gd name="connsiteX369" fmla="*/ 954125 w 1831484"/>
                  <a:gd name="connsiteY369" fmla="*/ 730038 h 784259"/>
                  <a:gd name="connsiteX370" fmla="*/ 954125 w 1831484"/>
                  <a:gd name="connsiteY370" fmla="*/ 736502 h 784259"/>
                  <a:gd name="connsiteX371" fmla="*/ 959512 w 1831484"/>
                  <a:gd name="connsiteY371" fmla="*/ 745479 h 784259"/>
                  <a:gd name="connsiteX372" fmla="*/ 964898 w 1831484"/>
                  <a:gd name="connsiteY372" fmla="*/ 753020 h 784259"/>
                  <a:gd name="connsiteX373" fmla="*/ 971003 w 1831484"/>
                  <a:gd name="connsiteY373" fmla="*/ 758406 h 784259"/>
                  <a:gd name="connsiteX374" fmla="*/ 969925 w 1831484"/>
                  <a:gd name="connsiteY374" fmla="*/ 766306 h 784259"/>
                  <a:gd name="connsiteX375" fmla="*/ 963102 w 1831484"/>
                  <a:gd name="connsiteY375" fmla="*/ 774206 h 784259"/>
                  <a:gd name="connsiteX376" fmla="*/ 972798 w 1831484"/>
                  <a:gd name="connsiteY376" fmla="*/ 777437 h 784259"/>
                  <a:gd name="connsiteX377" fmla="*/ 981775 w 1831484"/>
                  <a:gd name="connsiteY377" fmla="*/ 784260 h 784259"/>
                  <a:gd name="connsiteX378" fmla="*/ 987161 w 1831484"/>
                  <a:gd name="connsiteY378" fmla="*/ 784260 h 784259"/>
                  <a:gd name="connsiteX379" fmla="*/ 993984 w 1831484"/>
                  <a:gd name="connsiteY379" fmla="*/ 776360 h 784259"/>
                  <a:gd name="connsiteX380" fmla="*/ 1002602 w 1831484"/>
                  <a:gd name="connsiteY380" fmla="*/ 769537 h 784259"/>
                  <a:gd name="connsiteX381" fmla="*/ 1006193 w 1831484"/>
                  <a:gd name="connsiteY381" fmla="*/ 755892 h 784259"/>
                  <a:gd name="connsiteX382" fmla="*/ 1008706 w 1831484"/>
                  <a:gd name="connsiteY382" fmla="*/ 749070 h 784259"/>
                  <a:gd name="connsiteX383" fmla="*/ 1012297 w 1831484"/>
                  <a:gd name="connsiteY383" fmla="*/ 743324 h 784259"/>
                  <a:gd name="connsiteX384" fmla="*/ 1024506 w 1831484"/>
                  <a:gd name="connsiteY384" fmla="*/ 741888 h 784259"/>
                  <a:gd name="connsiteX385" fmla="*/ 1036356 w 1831484"/>
                  <a:gd name="connsiteY385" fmla="*/ 742247 h 784259"/>
                  <a:gd name="connsiteX386" fmla="*/ 1042819 w 1831484"/>
                  <a:gd name="connsiteY386" fmla="*/ 733988 h 784259"/>
                  <a:gd name="connsiteX387" fmla="*/ 1037074 w 1831484"/>
                  <a:gd name="connsiteY387" fmla="*/ 726806 h 784259"/>
                  <a:gd name="connsiteX388" fmla="*/ 1028097 w 1831484"/>
                  <a:gd name="connsiteY388" fmla="*/ 715675 h 784259"/>
                  <a:gd name="connsiteX389" fmla="*/ 1032406 w 1831484"/>
                  <a:gd name="connsiteY389" fmla="*/ 704184 h 784259"/>
                  <a:gd name="connsiteX390" fmla="*/ 1034560 w 1831484"/>
                  <a:gd name="connsiteY390" fmla="*/ 688025 h 784259"/>
                  <a:gd name="connsiteX391" fmla="*/ 1034201 w 1831484"/>
                  <a:gd name="connsiteY391" fmla="*/ 676894 h 784259"/>
                  <a:gd name="connsiteX392" fmla="*/ 1035638 w 1831484"/>
                  <a:gd name="connsiteY392" fmla="*/ 670430 h 784259"/>
                  <a:gd name="connsiteX393" fmla="*/ 1042819 w 1831484"/>
                  <a:gd name="connsiteY393" fmla="*/ 668275 h 784259"/>
                  <a:gd name="connsiteX394" fmla="*/ 1053232 w 1831484"/>
                  <a:gd name="connsiteY394" fmla="*/ 669712 h 784259"/>
                  <a:gd name="connsiteX395" fmla="*/ 1062928 w 1831484"/>
                  <a:gd name="connsiteY395" fmla="*/ 675816 h 784259"/>
                  <a:gd name="connsiteX396" fmla="*/ 1073341 w 1831484"/>
                  <a:gd name="connsiteY396" fmla="*/ 680843 h 784259"/>
                  <a:gd name="connsiteX397" fmla="*/ 1079087 w 1831484"/>
                  <a:gd name="connsiteY397" fmla="*/ 688025 h 784259"/>
                  <a:gd name="connsiteX398" fmla="*/ 1089859 w 1831484"/>
                  <a:gd name="connsiteY398" fmla="*/ 685871 h 784259"/>
                  <a:gd name="connsiteX399" fmla="*/ 1100632 w 1831484"/>
                  <a:gd name="connsiteY399" fmla="*/ 685871 h 784259"/>
                  <a:gd name="connsiteX400" fmla="*/ 1108532 w 1831484"/>
                  <a:gd name="connsiteY400" fmla="*/ 687666 h 784259"/>
                  <a:gd name="connsiteX401" fmla="*/ 1125768 w 1831484"/>
                  <a:gd name="connsiteY401" fmla="*/ 680843 h 784259"/>
                  <a:gd name="connsiteX402" fmla="*/ 1134386 w 1831484"/>
                  <a:gd name="connsiteY402" fmla="*/ 676175 h 784259"/>
                  <a:gd name="connsiteX403" fmla="*/ 1149826 w 1831484"/>
                  <a:gd name="connsiteY403" fmla="*/ 674021 h 784259"/>
                  <a:gd name="connsiteX404" fmla="*/ 1166344 w 1831484"/>
                  <a:gd name="connsiteY404" fmla="*/ 665044 h 784259"/>
                  <a:gd name="connsiteX405" fmla="*/ 1177476 w 1831484"/>
                  <a:gd name="connsiteY405" fmla="*/ 658580 h 784259"/>
                  <a:gd name="connsiteX406" fmla="*/ 1186453 w 1831484"/>
                  <a:gd name="connsiteY406" fmla="*/ 656067 h 784259"/>
                  <a:gd name="connsiteX407" fmla="*/ 1201535 w 1831484"/>
                  <a:gd name="connsiteY407" fmla="*/ 657503 h 784259"/>
                  <a:gd name="connsiteX408" fmla="*/ 1215539 w 1831484"/>
                  <a:gd name="connsiteY408" fmla="*/ 661812 h 784259"/>
                  <a:gd name="connsiteX409" fmla="*/ 1225952 w 1831484"/>
                  <a:gd name="connsiteY409" fmla="*/ 666121 h 784259"/>
                  <a:gd name="connsiteX410" fmla="*/ 1231339 w 1831484"/>
                  <a:gd name="connsiteY410" fmla="*/ 673662 h 784259"/>
                  <a:gd name="connsiteX411" fmla="*/ 1240316 w 1831484"/>
                  <a:gd name="connsiteY411" fmla="*/ 681203 h 784259"/>
                  <a:gd name="connsiteX412" fmla="*/ 1253961 w 1831484"/>
                  <a:gd name="connsiteY412" fmla="*/ 681921 h 784259"/>
                  <a:gd name="connsiteX413" fmla="*/ 1271915 w 1831484"/>
                  <a:gd name="connsiteY413" fmla="*/ 681562 h 784259"/>
                  <a:gd name="connsiteX414" fmla="*/ 1291306 w 1831484"/>
                  <a:gd name="connsiteY414" fmla="*/ 682639 h 784259"/>
                  <a:gd name="connsiteX415" fmla="*/ 1306387 w 1831484"/>
                  <a:gd name="connsiteY415" fmla="*/ 682998 h 784259"/>
                  <a:gd name="connsiteX416" fmla="*/ 1323264 w 1831484"/>
                  <a:gd name="connsiteY416" fmla="*/ 679766 h 784259"/>
                  <a:gd name="connsiteX417" fmla="*/ 1344450 w 1831484"/>
                  <a:gd name="connsiteY417" fmla="*/ 673662 h 784259"/>
                  <a:gd name="connsiteX418" fmla="*/ 1363841 w 1831484"/>
                  <a:gd name="connsiteY418" fmla="*/ 667558 h 784259"/>
                  <a:gd name="connsiteX419" fmla="*/ 1381077 w 1831484"/>
                  <a:gd name="connsiteY419" fmla="*/ 658939 h 784259"/>
                  <a:gd name="connsiteX420" fmla="*/ 1395799 w 1831484"/>
                  <a:gd name="connsiteY420" fmla="*/ 649244 h 784259"/>
                  <a:gd name="connsiteX421" fmla="*/ 1402981 w 1831484"/>
                  <a:gd name="connsiteY421" fmla="*/ 643139 h 784259"/>
                  <a:gd name="connsiteX422" fmla="*/ 1422372 w 1831484"/>
                  <a:gd name="connsiteY422" fmla="*/ 638830 h 784259"/>
                  <a:gd name="connsiteX423" fmla="*/ 1434221 w 1831484"/>
                  <a:gd name="connsiteY423" fmla="*/ 632008 h 784259"/>
                  <a:gd name="connsiteX424" fmla="*/ 1443917 w 1831484"/>
                  <a:gd name="connsiteY424" fmla="*/ 629135 h 784259"/>
                  <a:gd name="connsiteX425" fmla="*/ 1454330 w 1831484"/>
                  <a:gd name="connsiteY425" fmla="*/ 629135 h 784259"/>
                  <a:gd name="connsiteX426" fmla="*/ 1468335 w 1831484"/>
                  <a:gd name="connsiteY426" fmla="*/ 630572 h 784259"/>
                  <a:gd name="connsiteX427" fmla="*/ 1477671 w 1831484"/>
                  <a:gd name="connsiteY427" fmla="*/ 634162 h 784259"/>
                  <a:gd name="connsiteX428" fmla="*/ 1489161 w 1831484"/>
                  <a:gd name="connsiteY428" fmla="*/ 636317 h 784259"/>
                  <a:gd name="connsiteX429" fmla="*/ 1503166 w 1831484"/>
                  <a:gd name="connsiteY429" fmla="*/ 634881 h 784259"/>
                  <a:gd name="connsiteX430" fmla="*/ 1517888 w 1831484"/>
                  <a:gd name="connsiteY430" fmla="*/ 633444 h 784259"/>
                  <a:gd name="connsiteX431" fmla="*/ 1537638 w 1831484"/>
                  <a:gd name="connsiteY431" fmla="*/ 631649 h 784259"/>
                  <a:gd name="connsiteX432" fmla="*/ 1550565 w 1831484"/>
                  <a:gd name="connsiteY432" fmla="*/ 626263 h 784259"/>
                  <a:gd name="connsiteX433" fmla="*/ 1560619 w 1831484"/>
                  <a:gd name="connsiteY433" fmla="*/ 623031 h 784259"/>
                  <a:gd name="connsiteX434" fmla="*/ 1573546 w 1831484"/>
                  <a:gd name="connsiteY434" fmla="*/ 614772 h 784259"/>
                  <a:gd name="connsiteX435" fmla="*/ 1580010 w 1831484"/>
                  <a:gd name="connsiteY435" fmla="*/ 606513 h 784259"/>
                  <a:gd name="connsiteX436" fmla="*/ 1590782 w 1831484"/>
                  <a:gd name="connsiteY436" fmla="*/ 612976 h 784259"/>
                  <a:gd name="connsiteX437" fmla="*/ 1593296 w 1831484"/>
                  <a:gd name="connsiteY437" fmla="*/ 618363 h 784259"/>
                  <a:gd name="connsiteX438" fmla="*/ 1593296 w 1831484"/>
                  <a:gd name="connsiteY438" fmla="*/ 624467 h 784259"/>
                  <a:gd name="connsiteX439" fmla="*/ 1593296 w 1831484"/>
                  <a:gd name="connsiteY439" fmla="*/ 630213 h 784259"/>
                  <a:gd name="connsiteX440" fmla="*/ 1606941 w 1831484"/>
                  <a:gd name="connsiteY440" fmla="*/ 627340 h 784259"/>
                  <a:gd name="connsiteX441" fmla="*/ 1615918 w 1831484"/>
                  <a:gd name="connsiteY441" fmla="*/ 624826 h 784259"/>
                  <a:gd name="connsiteX442" fmla="*/ 1621663 w 1831484"/>
                  <a:gd name="connsiteY442" fmla="*/ 616208 h 784259"/>
                  <a:gd name="connsiteX443" fmla="*/ 1631000 w 1831484"/>
                  <a:gd name="connsiteY443" fmla="*/ 605795 h 784259"/>
                  <a:gd name="connsiteX444" fmla="*/ 1636386 w 1831484"/>
                  <a:gd name="connsiteY444" fmla="*/ 597536 h 784259"/>
                  <a:gd name="connsiteX445" fmla="*/ 1643568 w 1831484"/>
                  <a:gd name="connsiteY445" fmla="*/ 598972 h 784259"/>
                  <a:gd name="connsiteX446" fmla="*/ 1650750 w 1831484"/>
                  <a:gd name="connsiteY446" fmla="*/ 602922 h 784259"/>
                  <a:gd name="connsiteX447" fmla="*/ 1664395 w 1831484"/>
                  <a:gd name="connsiteY447" fmla="*/ 600768 h 784259"/>
                  <a:gd name="connsiteX448" fmla="*/ 1671217 w 1831484"/>
                  <a:gd name="connsiteY448" fmla="*/ 600768 h 784259"/>
                  <a:gd name="connsiteX449" fmla="*/ 1678758 w 1831484"/>
                  <a:gd name="connsiteY449" fmla="*/ 601127 h 784259"/>
                  <a:gd name="connsiteX450" fmla="*/ 1687017 w 1831484"/>
                  <a:gd name="connsiteY450" fmla="*/ 604718 h 784259"/>
                  <a:gd name="connsiteX451" fmla="*/ 1693121 w 1831484"/>
                  <a:gd name="connsiteY451" fmla="*/ 606513 h 784259"/>
                  <a:gd name="connsiteX452" fmla="*/ 1703176 w 1831484"/>
                  <a:gd name="connsiteY452" fmla="*/ 609745 h 784259"/>
                  <a:gd name="connsiteX453" fmla="*/ 1717180 w 1831484"/>
                  <a:gd name="connsiteY453" fmla="*/ 614054 h 784259"/>
                  <a:gd name="connsiteX454" fmla="*/ 1725080 w 1831484"/>
                  <a:gd name="connsiteY454" fmla="*/ 616568 h 784259"/>
                  <a:gd name="connsiteX455" fmla="*/ 1742316 w 1831484"/>
                  <a:gd name="connsiteY455" fmla="*/ 618363 h 784259"/>
                  <a:gd name="connsiteX456" fmla="*/ 1749139 w 1831484"/>
                  <a:gd name="connsiteY456" fmla="*/ 615849 h 784259"/>
                  <a:gd name="connsiteX457" fmla="*/ 1754884 w 1831484"/>
                  <a:gd name="connsiteY457" fmla="*/ 610822 h 784259"/>
                  <a:gd name="connsiteX458" fmla="*/ 1762066 w 1831484"/>
                  <a:gd name="connsiteY458" fmla="*/ 607949 h 784259"/>
                  <a:gd name="connsiteX459" fmla="*/ 1773915 w 1831484"/>
                  <a:gd name="connsiteY459" fmla="*/ 607590 h 784259"/>
                  <a:gd name="connsiteX460" fmla="*/ 1783611 w 1831484"/>
                  <a:gd name="connsiteY460" fmla="*/ 613695 h 784259"/>
                  <a:gd name="connsiteX461" fmla="*/ 1783611 w 1831484"/>
                  <a:gd name="connsiteY461" fmla="*/ 621595 h 784259"/>
                  <a:gd name="connsiteX462" fmla="*/ 1783668 w 1831484"/>
                  <a:gd name="connsiteY462" fmla="*/ 630572 h 784259"/>
                  <a:gd name="connsiteX463" fmla="*/ 1779661 w 1831484"/>
                  <a:gd name="connsiteY463" fmla="*/ 637753 h 784259"/>
                  <a:gd name="connsiteX464" fmla="*/ 1782533 w 1831484"/>
                  <a:gd name="connsiteY464" fmla="*/ 644576 h 784259"/>
                  <a:gd name="connsiteX465" fmla="*/ 1789715 w 1831484"/>
                  <a:gd name="connsiteY465" fmla="*/ 643499 h 784259"/>
                  <a:gd name="connsiteX466" fmla="*/ 1798333 w 1831484"/>
                  <a:gd name="connsiteY466" fmla="*/ 637394 h 784259"/>
                  <a:gd name="connsiteX467" fmla="*/ 1807670 w 1831484"/>
                  <a:gd name="connsiteY467" fmla="*/ 632008 h 784259"/>
                  <a:gd name="connsiteX468" fmla="*/ 1814851 w 1831484"/>
                  <a:gd name="connsiteY468" fmla="*/ 625185 h 784259"/>
                  <a:gd name="connsiteX469" fmla="*/ 1821674 w 1831484"/>
                  <a:gd name="connsiteY469" fmla="*/ 622313 h 784259"/>
                  <a:gd name="connsiteX470" fmla="*/ 1829214 w 1831484"/>
                  <a:gd name="connsiteY470" fmla="*/ 619440 h 784259"/>
                  <a:gd name="connsiteX471" fmla="*/ 1831369 w 1831484"/>
                  <a:gd name="connsiteY471" fmla="*/ 612258 h 784259"/>
                  <a:gd name="connsiteX472" fmla="*/ 1824905 w 1831484"/>
                  <a:gd name="connsiteY472" fmla="*/ 603999 h 784259"/>
                  <a:gd name="connsiteX473" fmla="*/ 1818442 w 1831484"/>
                  <a:gd name="connsiteY473" fmla="*/ 593945 h 784259"/>
                  <a:gd name="connsiteX474" fmla="*/ 1815928 w 1831484"/>
                  <a:gd name="connsiteY474" fmla="*/ 586764 h 784259"/>
                  <a:gd name="connsiteX475" fmla="*/ 1819160 w 1831484"/>
                  <a:gd name="connsiteY475" fmla="*/ 575273 h 784259"/>
                  <a:gd name="connsiteX476" fmla="*/ 1813056 w 1831484"/>
                  <a:gd name="connsiteY476" fmla="*/ 564859 h 784259"/>
                  <a:gd name="connsiteX477" fmla="*/ 1809824 w 1831484"/>
                  <a:gd name="connsiteY477" fmla="*/ 558755 h 784259"/>
                  <a:gd name="connsiteX478" fmla="*/ 1810542 w 1831484"/>
                  <a:gd name="connsiteY478" fmla="*/ 549419 h 784259"/>
                  <a:gd name="connsiteX479" fmla="*/ 1799769 w 1831484"/>
                  <a:gd name="connsiteY479" fmla="*/ 542237 h 784259"/>
                  <a:gd name="connsiteX480" fmla="*/ 1789715 w 1831484"/>
                  <a:gd name="connsiteY480" fmla="*/ 538287 h 784259"/>
                  <a:gd name="connsiteX481" fmla="*/ 1783251 w 1831484"/>
                  <a:gd name="connsiteY481" fmla="*/ 532901 h 784259"/>
                  <a:gd name="connsiteX482" fmla="*/ 1782175 w 1831484"/>
                  <a:gd name="connsiteY482" fmla="*/ 526078 h 784259"/>
                  <a:gd name="connsiteX483" fmla="*/ 1788638 w 1831484"/>
                  <a:gd name="connsiteY483" fmla="*/ 508483 h 784259"/>
                  <a:gd name="connsiteX484" fmla="*/ 1794742 w 1831484"/>
                  <a:gd name="connsiteY484" fmla="*/ 500224 h 784259"/>
                  <a:gd name="connsiteX485" fmla="*/ 1797256 w 1831484"/>
                  <a:gd name="connsiteY485" fmla="*/ 490888 h 784259"/>
                  <a:gd name="connsiteX486" fmla="*/ 1806233 w 1831484"/>
                  <a:gd name="connsiteY486" fmla="*/ 480474 h 784259"/>
                  <a:gd name="connsiteX487" fmla="*/ 1802283 w 1831484"/>
                  <a:gd name="connsiteY487" fmla="*/ 475088 h 784259"/>
                  <a:gd name="connsiteX488" fmla="*/ 1792588 w 1831484"/>
                  <a:gd name="connsiteY488" fmla="*/ 475088 h 784259"/>
                  <a:gd name="connsiteX489" fmla="*/ 1787561 w 1831484"/>
                  <a:gd name="connsiteY489" fmla="*/ 472215 h 784259"/>
                  <a:gd name="connsiteX490" fmla="*/ 1785047 w 1831484"/>
                  <a:gd name="connsiteY490" fmla="*/ 448856 h 784259"/>
                  <a:gd name="connsiteX491" fmla="*/ 1782175 w 1831484"/>
                  <a:gd name="connsiteY491" fmla="*/ 440238 h 784259"/>
                  <a:gd name="connsiteX492" fmla="*/ 1784688 w 1831484"/>
                  <a:gd name="connsiteY492" fmla="*/ 428029 h 784259"/>
                  <a:gd name="connsiteX493" fmla="*/ 1785765 w 1831484"/>
                  <a:gd name="connsiteY493" fmla="*/ 418693 h 784259"/>
                  <a:gd name="connsiteX494" fmla="*/ 1780379 w 1831484"/>
                  <a:gd name="connsiteY494" fmla="*/ 411511 h 784259"/>
                  <a:gd name="connsiteX495" fmla="*/ 1773915 w 1831484"/>
                  <a:gd name="connsiteY495" fmla="*/ 403252 h 784259"/>
                  <a:gd name="connsiteX496" fmla="*/ 1773915 w 1831484"/>
                  <a:gd name="connsiteY496" fmla="*/ 394993 h 784259"/>
                  <a:gd name="connsiteX497" fmla="*/ 1778583 w 1831484"/>
                  <a:gd name="connsiteY497" fmla="*/ 386375 h 784259"/>
                  <a:gd name="connsiteX498" fmla="*/ 1775352 w 1831484"/>
                  <a:gd name="connsiteY498" fmla="*/ 376680 h 784259"/>
                  <a:gd name="connsiteX499" fmla="*/ 1766016 w 1831484"/>
                  <a:gd name="connsiteY499" fmla="*/ 367703 h 784259"/>
                  <a:gd name="connsiteX500" fmla="*/ 1763143 w 1831484"/>
                  <a:gd name="connsiteY500" fmla="*/ 360162 h 784259"/>
                  <a:gd name="connsiteX501" fmla="*/ 1761707 w 1831484"/>
                  <a:gd name="connsiteY501" fmla="*/ 354776 h 784259"/>
                  <a:gd name="connsiteX502" fmla="*/ 1766375 w 1831484"/>
                  <a:gd name="connsiteY502" fmla="*/ 347594 h 784259"/>
                  <a:gd name="connsiteX503" fmla="*/ 1775352 w 1831484"/>
                  <a:gd name="connsiteY503" fmla="*/ 344362 h 784259"/>
                  <a:gd name="connsiteX504" fmla="*/ 1782892 w 1831484"/>
                  <a:gd name="connsiteY504" fmla="*/ 346876 h 784259"/>
                  <a:gd name="connsiteX505" fmla="*/ 1789356 w 1831484"/>
                  <a:gd name="connsiteY505" fmla="*/ 348312 h 784259"/>
                  <a:gd name="connsiteX506" fmla="*/ 1795461 w 1831484"/>
                  <a:gd name="connsiteY506" fmla="*/ 347953 h 784259"/>
                  <a:gd name="connsiteX507" fmla="*/ 1798333 w 1831484"/>
                  <a:gd name="connsiteY507" fmla="*/ 328922 h 784259"/>
                  <a:gd name="connsiteX508" fmla="*/ 1801924 w 1831484"/>
                  <a:gd name="connsiteY508" fmla="*/ 321381 h 784259"/>
                  <a:gd name="connsiteX509" fmla="*/ 1802283 w 1831484"/>
                  <a:gd name="connsiteY509" fmla="*/ 313481 h 784259"/>
                  <a:gd name="connsiteX510" fmla="*/ 1809465 w 1831484"/>
                  <a:gd name="connsiteY510" fmla="*/ 306299 h 784259"/>
                  <a:gd name="connsiteX511" fmla="*/ 1815569 w 1831484"/>
                  <a:gd name="connsiteY511" fmla="*/ 299477 h 784259"/>
                  <a:gd name="connsiteX512" fmla="*/ 1814851 w 1831484"/>
                  <a:gd name="connsiteY512" fmla="*/ 292295 h 784259"/>
                  <a:gd name="connsiteX513" fmla="*/ 1809824 w 1831484"/>
                  <a:gd name="connsiteY513" fmla="*/ 284754 h 784259"/>
                  <a:gd name="connsiteX514" fmla="*/ 1803001 w 1831484"/>
                  <a:gd name="connsiteY514" fmla="*/ 278291 h 784259"/>
                  <a:gd name="connsiteX515" fmla="*/ 1794742 w 1831484"/>
                  <a:gd name="connsiteY515" fmla="*/ 271109 h 784259"/>
                  <a:gd name="connsiteX516" fmla="*/ 1787561 w 1831484"/>
                  <a:gd name="connsiteY516" fmla="*/ 266441 h 784259"/>
                  <a:gd name="connsiteX517" fmla="*/ 1776788 w 1831484"/>
                  <a:gd name="connsiteY517" fmla="*/ 265723 h 784259"/>
                  <a:gd name="connsiteX518" fmla="*/ 1766734 w 1831484"/>
                  <a:gd name="connsiteY518" fmla="*/ 265723 h 784259"/>
                  <a:gd name="connsiteX519" fmla="*/ 1758475 w 1831484"/>
                  <a:gd name="connsiteY519" fmla="*/ 265005 h 784259"/>
                  <a:gd name="connsiteX520" fmla="*/ 1752011 w 1831484"/>
                  <a:gd name="connsiteY520" fmla="*/ 267878 h 784259"/>
                  <a:gd name="connsiteX521" fmla="*/ 1743034 w 1831484"/>
                  <a:gd name="connsiteY521" fmla="*/ 265723 h 784259"/>
                  <a:gd name="connsiteX522" fmla="*/ 1737289 w 1831484"/>
                  <a:gd name="connsiteY522" fmla="*/ 259618 h 784259"/>
                  <a:gd name="connsiteX523" fmla="*/ 1729030 w 1831484"/>
                  <a:gd name="connsiteY523" fmla="*/ 258541 h 784259"/>
                  <a:gd name="connsiteX524" fmla="*/ 1722207 w 1831484"/>
                  <a:gd name="connsiteY524" fmla="*/ 255668 h 784259"/>
                  <a:gd name="connsiteX525" fmla="*/ 1723284 w 1831484"/>
                  <a:gd name="connsiteY525" fmla="*/ 248487 h 784259"/>
                  <a:gd name="connsiteX526" fmla="*/ 1726875 w 1831484"/>
                  <a:gd name="connsiteY526" fmla="*/ 241664 h 784259"/>
                  <a:gd name="connsiteX527" fmla="*/ 1717898 w 1831484"/>
                  <a:gd name="connsiteY527" fmla="*/ 229814 h 784259"/>
                  <a:gd name="connsiteX528" fmla="*/ 1719335 w 1831484"/>
                  <a:gd name="connsiteY528" fmla="*/ 221915 h 784259"/>
                  <a:gd name="connsiteX529" fmla="*/ 1718616 w 1831484"/>
                  <a:gd name="connsiteY529" fmla="*/ 215810 h 784259"/>
                  <a:gd name="connsiteX530" fmla="*/ 1713230 w 1831484"/>
                  <a:gd name="connsiteY530" fmla="*/ 210783 h 784259"/>
                  <a:gd name="connsiteX531" fmla="*/ 1716462 w 1831484"/>
                  <a:gd name="connsiteY531" fmla="*/ 205397 h 784259"/>
                  <a:gd name="connsiteX532" fmla="*/ 1722925 w 1831484"/>
                  <a:gd name="connsiteY532" fmla="*/ 199292 h 784259"/>
                  <a:gd name="connsiteX533" fmla="*/ 1726875 w 1831484"/>
                  <a:gd name="connsiteY533" fmla="*/ 190674 h 784259"/>
                  <a:gd name="connsiteX534" fmla="*/ 1730466 w 1831484"/>
                  <a:gd name="connsiteY534" fmla="*/ 185288 h 784259"/>
                  <a:gd name="connsiteX535" fmla="*/ 1730107 w 1831484"/>
                  <a:gd name="connsiteY535" fmla="*/ 173797 h 784259"/>
                  <a:gd name="connsiteX536" fmla="*/ 1729389 w 1831484"/>
                  <a:gd name="connsiteY536" fmla="*/ 164102 h 784259"/>
                  <a:gd name="connsiteX537" fmla="*/ 1726516 w 1831484"/>
                  <a:gd name="connsiteY537" fmla="*/ 153688 h 784259"/>
                  <a:gd name="connsiteX538" fmla="*/ 1718616 w 1831484"/>
                  <a:gd name="connsiteY538" fmla="*/ 147584 h 784259"/>
                  <a:gd name="connsiteX539" fmla="*/ 1711435 w 1831484"/>
                  <a:gd name="connsiteY539" fmla="*/ 141480 h 784259"/>
                  <a:gd name="connsiteX540" fmla="*/ 1707126 w 1831484"/>
                  <a:gd name="connsiteY540" fmla="*/ 136453 h 784259"/>
                  <a:gd name="connsiteX541" fmla="*/ 1703894 w 1831484"/>
                  <a:gd name="connsiteY541" fmla="*/ 127116 h 784259"/>
                  <a:gd name="connsiteX542" fmla="*/ 1698867 w 1831484"/>
                  <a:gd name="connsiteY542" fmla="*/ 122448 h 784259"/>
                  <a:gd name="connsiteX543" fmla="*/ 1694558 w 1831484"/>
                  <a:gd name="connsiteY543" fmla="*/ 118139 h 784259"/>
                  <a:gd name="connsiteX544" fmla="*/ 1689172 w 1831484"/>
                  <a:gd name="connsiteY544" fmla="*/ 118139 h 784259"/>
                  <a:gd name="connsiteX545" fmla="*/ 1680195 w 1831484"/>
                  <a:gd name="connsiteY545" fmla="*/ 118139 h 784259"/>
                  <a:gd name="connsiteX546" fmla="*/ 1676962 w 1831484"/>
                  <a:gd name="connsiteY546" fmla="*/ 111675 h 784259"/>
                  <a:gd name="connsiteX547" fmla="*/ 1676603 w 1831484"/>
                  <a:gd name="connsiteY547" fmla="*/ 104853 h 784259"/>
                  <a:gd name="connsiteX548" fmla="*/ 1653244 w 1831484"/>
                  <a:gd name="connsiteY548" fmla="*/ 85103 h 784259"/>
                  <a:gd name="connsiteX549" fmla="*/ 1644985 w 1831484"/>
                  <a:gd name="connsiteY549" fmla="*/ 75049 h 784259"/>
                  <a:gd name="connsiteX550" fmla="*/ 1638881 w 1831484"/>
                  <a:gd name="connsiteY550" fmla="*/ 68945 h 784259"/>
                  <a:gd name="connsiteX551" fmla="*/ 1629545 w 1831484"/>
                  <a:gd name="connsiteY551" fmla="*/ 66790 h 784259"/>
                  <a:gd name="connsiteX552" fmla="*/ 1619849 w 1831484"/>
                  <a:gd name="connsiteY552" fmla="*/ 66790 h 784259"/>
                  <a:gd name="connsiteX553" fmla="*/ 1613745 w 1831484"/>
                  <a:gd name="connsiteY553" fmla="*/ 77922 h 784259"/>
                  <a:gd name="connsiteX554" fmla="*/ 1607640 w 1831484"/>
                  <a:gd name="connsiteY554" fmla="*/ 84385 h 784259"/>
                  <a:gd name="connsiteX555" fmla="*/ 1595791 w 1831484"/>
                  <a:gd name="connsiteY555" fmla="*/ 85463 h 784259"/>
                  <a:gd name="connsiteX556" fmla="*/ 1588609 w 1831484"/>
                  <a:gd name="connsiteY556" fmla="*/ 78999 h 784259"/>
                  <a:gd name="connsiteX557" fmla="*/ 1585018 w 1831484"/>
                  <a:gd name="connsiteY557" fmla="*/ 77203 h 784259"/>
                  <a:gd name="connsiteX558" fmla="*/ 1575682 w 1831484"/>
                  <a:gd name="connsiteY558" fmla="*/ 77203 h 784259"/>
                  <a:gd name="connsiteX559" fmla="*/ 1568141 w 1831484"/>
                  <a:gd name="connsiteY559" fmla="*/ 79358 h 784259"/>
                  <a:gd name="connsiteX560" fmla="*/ 1557009 w 1831484"/>
                  <a:gd name="connsiteY560" fmla="*/ 80435 h 784259"/>
                  <a:gd name="connsiteX561" fmla="*/ 1549828 w 1831484"/>
                  <a:gd name="connsiteY561" fmla="*/ 83308 h 784259"/>
                  <a:gd name="connsiteX562" fmla="*/ 1541928 w 1831484"/>
                  <a:gd name="connsiteY562" fmla="*/ 83308 h 784259"/>
                  <a:gd name="connsiteX563" fmla="*/ 1534746 w 1831484"/>
                  <a:gd name="connsiteY563" fmla="*/ 81153 h 784259"/>
                  <a:gd name="connsiteX564" fmla="*/ 1521460 w 1831484"/>
                  <a:gd name="connsiteY564" fmla="*/ 76485 h 784259"/>
                  <a:gd name="connsiteX565" fmla="*/ 1513560 w 1831484"/>
                  <a:gd name="connsiteY565" fmla="*/ 75049 h 784259"/>
                  <a:gd name="connsiteX566" fmla="*/ 1498838 w 1831484"/>
                  <a:gd name="connsiteY566" fmla="*/ 93362 h 784259"/>
                  <a:gd name="connsiteX567" fmla="*/ 1490579 w 1831484"/>
                  <a:gd name="connsiteY567" fmla="*/ 93003 h 784259"/>
                  <a:gd name="connsiteX568" fmla="*/ 1474779 w 1831484"/>
                  <a:gd name="connsiteY568" fmla="*/ 107366 h 784259"/>
                  <a:gd name="connsiteX569" fmla="*/ 1465443 w 1831484"/>
                  <a:gd name="connsiteY569" fmla="*/ 113112 h 784259"/>
                  <a:gd name="connsiteX570" fmla="*/ 1456107 w 1831484"/>
                  <a:gd name="connsiteY570" fmla="*/ 117421 h 784259"/>
                  <a:gd name="connsiteX571" fmla="*/ 1446771 w 1831484"/>
                  <a:gd name="connsiteY571" fmla="*/ 118139 h 784259"/>
                  <a:gd name="connsiteX572" fmla="*/ 1437075 w 1831484"/>
                  <a:gd name="connsiteY572" fmla="*/ 129271 h 784259"/>
                  <a:gd name="connsiteX573" fmla="*/ 1428457 w 1831484"/>
                  <a:gd name="connsiteY573" fmla="*/ 136093 h 784259"/>
                  <a:gd name="connsiteX574" fmla="*/ 1424148 w 1831484"/>
                  <a:gd name="connsiteY574" fmla="*/ 138607 h 784259"/>
                  <a:gd name="connsiteX575" fmla="*/ 1407630 w 1831484"/>
                  <a:gd name="connsiteY575" fmla="*/ 145070 h 784259"/>
                  <a:gd name="connsiteX576" fmla="*/ 1396499 w 1831484"/>
                  <a:gd name="connsiteY576" fmla="*/ 147943 h 784259"/>
                  <a:gd name="connsiteX577" fmla="*/ 1384649 w 1831484"/>
                  <a:gd name="connsiteY577" fmla="*/ 145789 h 784259"/>
                  <a:gd name="connsiteX578" fmla="*/ 1362745 w 1831484"/>
                  <a:gd name="connsiteY578" fmla="*/ 147943 h 784259"/>
                  <a:gd name="connsiteX579" fmla="*/ 1350536 w 1831484"/>
                  <a:gd name="connsiteY579" fmla="*/ 147584 h 784259"/>
                  <a:gd name="connsiteX580" fmla="*/ 1331864 w 1831484"/>
                  <a:gd name="connsiteY580" fmla="*/ 145070 h 784259"/>
                  <a:gd name="connsiteX581" fmla="*/ 1321809 w 1831484"/>
                  <a:gd name="connsiteY581" fmla="*/ 141839 h 784259"/>
                  <a:gd name="connsiteX582" fmla="*/ 1315346 w 1831484"/>
                  <a:gd name="connsiteY582" fmla="*/ 135016 h 784259"/>
                  <a:gd name="connsiteX583" fmla="*/ 1304932 w 1831484"/>
                  <a:gd name="connsiteY583" fmla="*/ 133580 h 784259"/>
                  <a:gd name="connsiteX584" fmla="*/ 1297750 w 1831484"/>
                  <a:gd name="connsiteY584" fmla="*/ 135016 h 784259"/>
                  <a:gd name="connsiteX585" fmla="*/ 1293800 w 1831484"/>
                  <a:gd name="connsiteY585" fmla="*/ 137889 h 784259"/>
                  <a:gd name="connsiteX586" fmla="*/ 1286978 w 1831484"/>
                  <a:gd name="connsiteY586" fmla="*/ 138607 h 784259"/>
                  <a:gd name="connsiteX587" fmla="*/ 1275846 w 1831484"/>
                  <a:gd name="connsiteY587" fmla="*/ 137170 h 784259"/>
                  <a:gd name="connsiteX588" fmla="*/ 1261124 w 1831484"/>
                  <a:gd name="connsiteY588" fmla="*/ 140402 h 784259"/>
                  <a:gd name="connsiteX589" fmla="*/ 1253583 w 1831484"/>
                  <a:gd name="connsiteY589" fmla="*/ 143993 h 784259"/>
                  <a:gd name="connsiteX590" fmla="*/ 1248197 w 1831484"/>
                  <a:gd name="connsiteY590" fmla="*/ 147943 h 784259"/>
                  <a:gd name="connsiteX591" fmla="*/ 1241374 w 1831484"/>
                  <a:gd name="connsiteY591" fmla="*/ 151175 h 784259"/>
                  <a:gd name="connsiteX592" fmla="*/ 1233474 w 1831484"/>
                  <a:gd name="connsiteY592" fmla="*/ 151534 h 784259"/>
                  <a:gd name="connsiteX593" fmla="*/ 1225215 w 1831484"/>
                  <a:gd name="connsiteY593" fmla="*/ 149379 h 784259"/>
                  <a:gd name="connsiteX594" fmla="*/ 1217315 w 1831484"/>
                  <a:gd name="connsiteY594" fmla="*/ 151893 h 784259"/>
                  <a:gd name="connsiteX595" fmla="*/ 1207261 w 1831484"/>
                  <a:gd name="connsiteY595" fmla="*/ 153688 h 784259"/>
                  <a:gd name="connsiteX596" fmla="*/ 1191820 w 1831484"/>
                  <a:gd name="connsiteY596" fmla="*/ 151534 h 784259"/>
                  <a:gd name="connsiteX597" fmla="*/ 1159125 w 1831484"/>
                  <a:gd name="connsiteY597" fmla="*/ 145430 h 784259"/>
                  <a:gd name="connsiteX598" fmla="*/ 1142248 w 1831484"/>
                  <a:gd name="connsiteY598" fmla="*/ 138248 h 784259"/>
                  <a:gd name="connsiteX599" fmla="*/ 1136861 w 1831484"/>
                  <a:gd name="connsiteY599" fmla="*/ 128912 h 784259"/>
                  <a:gd name="connsiteX600" fmla="*/ 1131116 w 1831484"/>
                  <a:gd name="connsiteY600" fmla="*/ 128912 h 784259"/>
                  <a:gd name="connsiteX601" fmla="*/ 1127166 w 1831484"/>
                  <a:gd name="connsiteY601" fmla="*/ 135375 h 784259"/>
                  <a:gd name="connsiteX602" fmla="*/ 1121421 w 1831484"/>
                  <a:gd name="connsiteY602" fmla="*/ 138966 h 784259"/>
                  <a:gd name="connsiteX603" fmla="*/ 1112085 w 1831484"/>
                  <a:gd name="connsiteY603" fmla="*/ 135016 h 784259"/>
                  <a:gd name="connsiteX604" fmla="*/ 1101671 w 1831484"/>
                  <a:gd name="connsiteY604" fmla="*/ 128912 h 784259"/>
                  <a:gd name="connsiteX605" fmla="*/ 1093772 w 1831484"/>
                  <a:gd name="connsiteY605" fmla="*/ 125321 h 784259"/>
                  <a:gd name="connsiteX606" fmla="*/ 1079049 w 1831484"/>
                  <a:gd name="connsiteY606" fmla="*/ 123525 h 784259"/>
                  <a:gd name="connsiteX607" fmla="*/ 1070790 w 1831484"/>
                  <a:gd name="connsiteY607" fmla="*/ 115985 h 784259"/>
                  <a:gd name="connsiteX608" fmla="*/ 1064327 w 1831484"/>
                  <a:gd name="connsiteY608" fmla="*/ 106289 h 784259"/>
                  <a:gd name="connsiteX609" fmla="*/ 1053913 w 1831484"/>
                  <a:gd name="connsiteY609" fmla="*/ 99108 h 784259"/>
                  <a:gd name="connsiteX610" fmla="*/ 1045295 w 1831484"/>
                  <a:gd name="connsiteY610" fmla="*/ 95158 h 784259"/>
                  <a:gd name="connsiteX611" fmla="*/ 1036318 w 1831484"/>
                  <a:gd name="connsiteY611" fmla="*/ 95517 h 784259"/>
                  <a:gd name="connsiteX612" fmla="*/ 1026982 w 1831484"/>
                  <a:gd name="connsiteY612" fmla="*/ 100544 h 784259"/>
                  <a:gd name="connsiteX613" fmla="*/ 1021595 w 1831484"/>
                  <a:gd name="connsiteY613" fmla="*/ 109880 h 784259"/>
                  <a:gd name="connsiteX614" fmla="*/ 1014054 w 1831484"/>
                  <a:gd name="connsiteY614" fmla="*/ 110239 h 784259"/>
                  <a:gd name="connsiteX615" fmla="*/ 1000769 w 1831484"/>
                  <a:gd name="connsiteY615" fmla="*/ 104853 h 784259"/>
                  <a:gd name="connsiteX616" fmla="*/ 993587 w 1831484"/>
                  <a:gd name="connsiteY616" fmla="*/ 96235 h 784259"/>
                  <a:gd name="connsiteX617" fmla="*/ 986046 w 1831484"/>
                  <a:gd name="connsiteY617" fmla="*/ 82590 h 784259"/>
                  <a:gd name="connsiteX618" fmla="*/ 982455 w 1831484"/>
                  <a:gd name="connsiteY618" fmla="*/ 72176 h 784259"/>
                  <a:gd name="connsiteX619" fmla="*/ 982096 w 1831484"/>
                  <a:gd name="connsiteY619" fmla="*/ 64636 h 784259"/>
                  <a:gd name="connsiteX620" fmla="*/ 976351 w 1831484"/>
                  <a:gd name="connsiteY620" fmla="*/ 56735 h 784259"/>
                  <a:gd name="connsiteX621" fmla="*/ 968810 w 1831484"/>
                  <a:gd name="connsiteY621" fmla="*/ 47758 h 784259"/>
                  <a:gd name="connsiteX622" fmla="*/ 958755 w 1831484"/>
                  <a:gd name="connsiteY622" fmla="*/ 49554 h 784259"/>
                  <a:gd name="connsiteX623" fmla="*/ 946188 w 1831484"/>
                  <a:gd name="connsiteY623" fmla="*/ 54940 h 784259"/>
                  <a:gd name="connsiteX624" fmla="*/ 935415 w 1831484"/>
                  <a:gd name="connsiteY624" fmla="*/ 58172 h 784259"/>
                  <a:gd name="connsiteX625" fmla="*/ 929670 w 1831484"/>
                  <a:gd name="connsiteY625" fmla="*/ 59249 h 784259"/>
                  <a:gd name="connsiteX626" fmla="*/ 921052 w 1831484"/>
                  <a:gd name="connsiteY626" fmla="*/ 56735 h 784259"/>
                  <a:gd name="connsiteX627" fmla="*/ 909202 w 1831484"/>
                  <a:gd name="connsiteY627" fmla="*/ 53145 h 784259"/>
                  <a:gd name="connsiteX628" fmla="*/ 900943 w 1831484"/>
                  <a:gd name="connsiteY628" fmla="*/ 50631 h 784259"/>
                  <a:gd name="connsiteX629" fmla="*/ 892325 w 1831484"/>
                  <a:gd name="connsiteY629" fmla="*/ 42372 h 784259"/>
                  <a:gd name="connsiteX630" fmla="*/ 884425 w 1831484"/>
                  <a:gd name="connsiteY630" fmla="*/ 29445 h 784259"/>
                  <a:gd name="connsiteX631" fmla="*/ 882270 w 1831484"/>
                  <a:gd name="connsiteY631" fmla="*/ 19391 h 784259"/>
                  <a:gd name="connsiteX632" fmla="*/ 883348 w 1831484"/>
                  <a:gd name="connsiteY632" fmla="*/ 14723 h 784259"/>
                  <a:gd name="connsiteX633" fmla="*/ 887657 w 1831484"/>
                  <a:gd name="connsiteY633" fmla="*/ 12568 h 784259"/>
                  <a:gd name="connsiteX634" fmla="*/ 890530 w 1831484"/>
                  <a:gd name="connsiteY634" fmla="*/ 8977 h 784259"/>
                  <a:gd name="connsiteX635" fmla="*/ 886580 w 1831484"/>
                  <a:gd name="connsiteY635" fmla="*/ 8977 h 784259"/>
                  <a:gd name="connsiteX636" fmla="*/ 880116 w 1831484"/>
                  <a:gd name="connsiteY636" fmla="*/ 6823 h 784259"/>
                  <a:gd name="connsiteX637" fmla="*/ 876166 w 1831484"/>
                  <a:gd name="connsiteY637" fmla="*/ 4309 h 784259"/>
                  <a:gd name="connsiteX638" fmla="*/ 874730 w 1831484"/>
                  <a:gd name="connsiteY638" fmla="*/ 0 h 784259"/>
                  <a:gd name="connsiteX639" fmla="*/ 869344 w 1831484"/>
                  <a:gd name="connsiteY639" fmla="*/ 0 h 784259"/>
                  <a:gd name="connsiteX640" fmla="*/ 864676 w 1831484"/>
                  <a:gd name="connsiteY640" fmla="*/ 3950 h 784259"/>
                  <a:gd name="connsiteX641" fmla="*/ 861803 w 1831484"/>
                  <a:gd name="connsiteY641" fmla="*/ 10054 h 784259"/>
                  <a:gd name="connsiteX642" fmla="*/ 857135 w 1831484"/>
                  <a:gd name="connsiteY642" fmla="*/ 15800 h 784259"/>
                  <a:gd name="connsiteX643" fmla="*/ 844208 w 1831484"/>
                  <a:gd name="connsiteY643" fmla="*/ 17954 h 784259"/>
                  <a:gd name="connsiteX644" fmla="*/ 835231 w 1831484"/>
                  <a:gd name="connsiteY644" fmla="*/ 18314 h 784259"/>
                  <a:gd name="connsiteX645" fmla="*/ 827331 w 1831484"/>
                  <a:gd name="connsiteY645" fmla="*/ 15441 h 784259"/>
                  <a:gd name="connsiteX646" fmla="*/ 822662 w 1831484"/>
                  <a:gd name="connsiteY646" fmla="*/ 12927 h 784259"/>
                  <a:gd name="connsiteX647" fmla="*/ 815840 w 1831484"/>
                  <a:gd name="connsiteY647" fmla="*/ 17954 h 784259"/>
                  <a:gd name="connsiteX648" fmla="*/ 804349 w 1831484"/>
                  <a:gd name="connsiteY648" fmla="*/ 20109 h 784259"/>
                  <a:gd name="connsiteX649" fmla="*/ 791781 w 1831484"/>
                  <a:gd name="connsiteY649" fmla="*/ 19032 h 784259"/>
                  <a:gd name="connsiteX650" fmla="*/ 777059 w 1831484"/>
                  <a:gd name="connsiteY650" fmla="*/ 15082 h 784259"/>
                  <a:gd name="connsiteX651" fmla="*/ 759464 w 1831484"/>
                  <a:gd name="connsiteY651" fmla="*/ 12209 h 784259"/>
                  <a:gd name="connsiteX652" fmla="*/ 747614 w 1831484"/>
                  <a:gd name="connsiteY652" fmla="*/ 12209 h 784259"/>
                  <a:gd name="connsiteX653" fmla="*/ 731096 w 1831484"/>
                  <a:gd name="connsiteY653" fmla="*/ 12209 h 784259"/>
                  <a:gd name="connsiteX654" fmla="*/ 719246 w 1831484"/>
                  <a:gd name="connsiteY654" fmla="*/ 11491 h 784259"/>
                  <a:gd name="connsiteX655" fmla="*/ 707756 w 1831484"/>
                  <a:gd name="connsiteY655" fmla="*/ 8259 h 784259"/>
                  <a:gd name="connsiteX656" fmla="*/ 700215 w 1831484"/>
                  <a:gd name="connsiteY656" fmla="*/ 11491 h 784259"/>
                  <a:gd name="connsiteX657" fmla="*/ 689083 w 1831484"/>
                  <a:gd name="connsiteY657" fmla="*/ 17236 h 784259"/>
                  <a:gd name="connsiteX658" fmla="*/ 678670 w 1831484"/>
                  <a:gd name="connsiteY658" fmla="*/ 21904 h 784259"/>
                  <a:gd name="connsiteX659" fmla="*/ 660715 w 1831484"/>
                  <a:gd name="connsiteY659" fmla="*/ 27291 h 784259"/>
                  <a:gd name="connsiteX660" fmla="*/ 635201 w 1831484"/>
                  <a:gd name="connsiteY660" fmla="*/ 33754 h 784259"/>
                  <a:gd name="connsiteX661" fmla="*/ 611124 w 1831484"/>
                  <a:gd name="connsiteY661" fmla="*/ 42372 h 784259"/>
                  <a:gd name="connsiteX662" fmla="*/ 601788 w 1831484"/>
                  <a:gd name="connsiteY662" fmla="*/ 51349 h 784259"/>
                  <a:gd name="connsiteX663" fmla="*/ 593529 w 1831484"/>
                  <a:gd name="connsiteY663" fmla="*/ 61763 h 784259"/>
                  <a:gd name="connsiteX664" fmla="*/ 580243 w 1831484"/>
                  <a:gd name="connsiteY664" fmla="*/ 66790 h 784259"/>
                  <a:gd name="connsiteX665" fmla="*/ 569829 w 1831484"/>
                  <a:gd name="connsiteY665" fmla="*/ 72894 h 784259"/>
                  <a:gd name="connsiteX666" fmla="*/ 556902 w 1831484"/>
                  <a:gd name="connsiteY666" fmla="*/ 81153 h 784259"/>
                  <a:gd name="connsiteX667" fmla="*/ 546848 w 1831484"/>
                  <a:gd name="connsiteY667" fmla="*/ 89412 h 784259"/>
                  <a:gd name="connsiteX668" fmla="*/ 541821 w 1831484"/>
                  <a:gd name="connsiteY668" fmla="*/ 94080 h 784259"/>
                  <a:gd name="connsiteX669" fmla="*/ 529971 w 1831484"/>
                  <a:gd name="connsiteY669" fmla="*/ 95517 h 784259"/>
                  <a:gd name="connsiteX670" fmla="*/ 522430 w 1831484"/>
                  <a:gd name="connsiteY670" fmla="*/ 99467 h 784259"/>
                  <a:gd name="connsiteX671" fmla="*/ 522071 w 1831484"/>
                  <a:gd name="connsiteY671" fmla="*/ 107007 h 784259"/>
                  <a:gd name="connsiteX672" fmla="*/ 520994 w 1831484"/>
                  <a:gd name="connsiteY672" fmla="*/ 118139 h 784259"/>
                  <a:gd name="connsiteX673" fmla="*/ 514889 w 1831484"/>
                  <a:gd name="connsiteY673" fmla="*/ 125944 h 784259"/>
                  <a:gd name="connsiteX674" fmla="*/ 504476 w 1831484"/>
                  <a:gd name="connsiteY674" fmla="*/ 130707 h 784259"/>
                  <a:gd name="connsiteX675" fmla="*/ 490112 w 1831484"/>
                  <a:gd name="connsiteY675" fmla="*/ 132861 h 784259"/>
                  <a:gd name="connsiteX676" fmla="*/ 473235 w 1831484"/>
                  <a:gd name="connsiteY676" fmla="*/ 132502 h 784259"/>
                  <a:gd name="connsiteX677" fmla="*/ 453127 w 1831484"/>
                  <a:gd name="connsiteY677" fmla="*/ 128912 h 784259"/>
                  <a:gd name="connsiteX678" fmla="*/ 435173 w 1831484"/>
                  <a:gd name="connsiteY678" fmla="*/ 125944 h 784259"/>
                  <a:gd name="connsiteX679" fmla="*/ 425836 w 1831484"/>
                  <a:gd name="connsiteY679" fmla="*/ 123525 h 784259"/>
                  <a:gd name="connsiteX680" fmla="*/ 415423 w 1831484"/>
                  <a:gd name="connsiteY680" fmla="*/ 113112 h 784259"/>
                  <a:gd name="connsiteX681" fmla="*/ 406805 w 1831484"/>
                  <a:gd name="connsiteY681" fmla="*/ 119575 h 784259"/>
                  <a:gd name="connsiteX682" fmla="*/ 400341 w 1831484"/>
                  <a:gd name="connsiteY682" fmla="*/ 125944 h 784259"/>
                  <a:gd name="connsiteX683" fmla="*/ 378078 w 1831484"/>
                  <a:gd name="connsiteY683" fmla="*/ 125944 h 784259"/>
                  <a:gd name="connsiteX684" fmla="*/ 359047 w 1831484"/>
                  <a:gd name="connsiteY684" fmla="*/ 125944 h 784259"/>
                  <a:gd name="connsiteX685" fmla="*/ 350429 w 1831484"/>
                  <a:gd name="connsiteY685" fmla="*/ 121012 h 784259"/>
                  <a:gd name="connsiteX686" fmla="*/ 341093 w 1831484"/>
                  <a:gd name="connsiteY686" fmla="*/ 118139 h 784259"/>
                  <a:gd name="connsiteX687" fmla="*/ 330320 w 1831484"/>
                  <a:gd name="connsiteY687" fmla="*/ 118139 h 784259"/>
                  <a:gd name="connsiteX688" fmla="*/ 318829 w 1831484"/>
                  <a:gd name="connsiteY688" fmla="*/ 113471 h 784259"/>
                  <a:gd name="connsiteX689" fmla="*/ 303389 w 1831484"/>
                  <a:gd name="connsiteY689" fmla="*/ 113112 h 784259"/>
                  <a:gd name="connsiteX690" fmla="*/ 296925 w 1831484"/>
                  <a:gd name="connsiteY690" fmla="*/ 117421 h 784259"/>
                  <a:gd name="connsiteX691" fmla="*/ 295130 w 1831484"/>
                  <a:gd name="connsiteY691" fmla="*/ 125944 h 784259"/>
                  <a:gd name="connsiteX692" fmla="*/ 295130 w 1831484"/>
                  <a:gd name="connsiteY692" fmla="*/ 132143 h 784259"/>
                  <a:gd name="connsiteX693" fmla="*/ 296925 w 1831484"/>
                  <a:gd name="connsiteY693" fmla="*/ 139325 h 784259"/>
                  <a:gd name="connsiteX694" fmla="*/ 295130 w 1831484"/>
                  <a:gd name="connsiteY694" fmla="*/ 145789 h 784259"/>
                  <a:gd name="connsiteX695" fmla="*/ 295130 w 1831484"/>
                  <a:gd name="connsiteY695" fmla="*/ 152970 h 784259"/>
                  <a:gd name="connsiteX696" fmla="*/ 303748 w 1831484"/>
                  <a:gd name="connsiteY696" fmla="*/ 157638 h 784259"/>
                  <a:gd name="connsiteX697" fmla="*/ 308775 w 1831484"/>
                  <a:gd name="connsiteY697" fmla="*/ 159793 h 784259"/>
                  <a:gd name="connsiteX698" fmla="*/ 312725 w 1831484"/>
                  <a:gd name="connsiteY698" fmla="*/ 160152 h 784259"/>
                  <a:gd name="connsiteX699" fmla="*/ 313802 w 1831484"/>
                  <a:gd name="connsiteY699" fmla="*/ 167333 h 784259"/>
                  <a:gd name="connsiteX700" fmla="*/ 318470 w 1831484"/>
                  <a:gd name="connsiteY700" fmla="*/ 169847 h 784259"/>
                  <a:gd name="connsiteX701" fmla="*/ 322061 w 1831484"/>
                  <a:gd name="connsiteY701" fmla="*/ 173797 h 784259"/>
                  <a:gd name="connsiteX702" fmla="*/ 355475 w 1831484"/>
                  <a:gd name="connsiteY702" fmla="*/ 173797 h 784259"/>
                  <a:gd name="connsiteX703" fmla="*/ 366606 w 1831484"/>
                  <a:gd name="connsiteY703" fmla="*/ 177388 h 784259"/>
                  <a:gd name="connsiteX704" fmla="*/ 369838 w 1831484"/>
                  <a:gd name="connsiteY704" fmla="*/ 179183 h 784259"/>
                  <a:gd name="connsiteX705" fmla="*/ 369479 w 1831484"/>
                  <a:gd name="connsiteY705" fmla="*/ 181338 h 784259"/>
                  <a:gd name="connsiteX706" fmla="*/ 356911 w 1831484"/>
                  <a:gd name="connsiteY706" fmla="*/ 182415 h 784259"/>
                  <a:gd name="connsiteX707" fmla="*/ 349011 w 1831484"/>
                  <a:gd name="connsiteY707" fmla="*/ 182415 h 784259"/>
                  <a:gd name="connsiteX708" fmla="*/ 340752 w 1831484"/>
                  <a:gd name="connsiteY708" fmla="*/ 183133 h 784259"/>
                  <a:gd name="connsiteX709" fmla="*/ 335007 w 1831484"/>
                  <a:gd name="connsiteY709" fmla="*/ 180620 h 784259"/>
                  <a:gd name="connsiteX710" fmla="*/ 328903 w 1831484"/>
                  <a:gd name="connsiteY710" fmla="*/ 182415 h 784259"/>
                  <a:gd name="connsiteX711" fmla="*/ 322798 w 1831484"/>
                  <a:gd name="connsiteY711" fmla="*/ 184211 h 784259"/>
                  <a:gd name="connsiteX712" fmla="*/ 314898 w 1831484"/>
                  <a:gd name="connsiteY712" fmla="*/ 186006 h 784259"/>
                  <a:gd name="connsiteX713" fmla="*/ 310948 w 1831484"/>
                  <a:gd name="connsiteY713" fmla="*/ 189238 h 784259"/>
                  <a:gd name="connsiteX714" fmla="*/ 301971 w 1831484"/>
                  <a:gd name="connsiteY714" fmla="*/ 189238 h 784259"/>
                  <a:gd name="connsiteX715" fmla="*/ 281503 w 1831484"/>
                  <a:gd name="connsiteY715" fmla="*/ 189597 h 784259"/>
                  <a:gd name="connsiteX716" fmla="*/ 275040 w 1831484"/>
                  <a:gd name="connsiteY716" fmla="*/ 198574 h 784259"/>
                  <a:gd name="connsiteX717" fmla="*/ 268576 w 1831484"/>
                  <a:gd name="connsiteY717" fmla="*/ 200010 h 784259"/>
                  <a:gd name="connsiteX718" fmla="*/ 265703 w 1831484"/>
                  <a:gd name="connsiteY718" fmla="*/ 201806 h 784259"/>
                  <a:gd name="connsiteX719" fmla="*/ 267858 w 1831484"/>
                  <a:gd name="connsiteY719" fmla="*/ 206115 h 784259"/>
                  <a:gd name="connsiteX720" fmla="*/ 277912 w 1831484"/>
                  <a:gd name="connsiteY720" fmla="*/ 210424 h 784259"/>
                  <a:gd name="connsiteX721" fmla="*/ 288326 w 1831484"/>
                  <a:gd name="connsiteY721" fmla="*/ 211142 h 784259"/>
                  <a:gd name="connsiteX722" fmla="*/ 297303 w 1831484"/>
                  <a:gd name="connsiteY722" fmla="*/ 211860 h 784259"/>
                  <a:gd name="connsiteX723" fmla="*/ 298021 w 1831484"/>
                  <a:gd name="connsiteY723" fmla="*/ 218323 h 784259"/>
                  <a:gd name="connsiteX724" fmla="*/ 291917 w 1831484"/>
                  <a:gd name="connsiteY724" fmla="*/ 223351 h 784259"/>
                  <a:gd name="connsiteX725" fmla="*/ 281144 w 1831484"/>
                  <a:gd name="connsiteY725" fmla="*/ 227660 h 784259"/>
                  <a:gd name="connsiteX726" fmla="*/ 273604 w 1831484"/>
                  <a:gd name="connsiteY726" fmla="*/ 222633 h 784259"/>
                  <a:gd name="connsiteX727" fmla="*/ 267140 w 1831484"/>
                  <a:gd name="connsiteY727" fmla="*/ 220478 h 784259"/>
                  <a:gd name="connsiteX728" fmla="*/ 257445 w 1831484"/>
                  <a:gd name="connsiteY728" fmla="*/ 223710 h 784259"/>
                  <a:gd name="connsiteX729" fmla="*/ 252777 w 1831484"/>
                  <a:gd name="connsiteY729" fmla="*/ 226224 h 784259"/>
                  <a:gd name="connsiteX730" fmla="*/ 241286 w 1831484"/>
                  <a:gd name="connsiteY730" fmla="*/ 225146 h 784259"/>
                  <a:gd name="connsiteX731" fmla="*/ 236618 w 1831484"/>
                  <a:gd name="connsiteY731" fmla="*/ 222274 h 784259"/>
                  <a:gd name="connsiteX732" fmla="*/ 227678 w 1831484"/>
                  <a:gd name="connsiteY732" fmla="*/ 222274 h 78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Lst>
                <a:rect l="l" t="t" r="r" b="b"/>
                <a:pathLst>
                  <a:path w="1831484" h="784259">
                    <a:moveTo>
                      <a:pt x="227678" y="222255"/>
                    </a:moveTo>
                    <a:lnTo>
                      <a:pt x="202165" y="222255"/>
                    </a:lnTo>
                    <a:lnTo>
                      <a:pt x="195701" y="222255"/>
                    </a:lnTo>
                    <a:lnTo>
                      <a:pt x="189956" y="224768"/>
                    </a:lnTo>
                    <a:lnTo>
                      <a:pt x="182415" y="223502"/>
                    </a:lnTo>
                    <a:lnTo>
                      <a:pt x="190674" y="218645"/>
                    </a:lnTo>
                    <a:cubicBezTo>
                      <a:pt x="190674" y="218645"/>
                      <a:pt x="191392" y="211822"/>
                      <a:pt x="191033" y="210745"/>
                    </a:cubicBezTo>
                    <a:cubicBezTo>
                      <a:pt x="190674" y="209668"/>
                      <a:pt x="183492" y="207154"/>
                      <a:pt x="182415" y="207154"/>
                    </a:cubicBezTo>
                    <a:cubicBezTo>
                      <a:pt x="181338" y="207154"/>
                      <a:pt x="176310" y="207154"/>
                      <a:pt x="176310" y="207154"/>
                    </a:cubicBezTo>
                    <a:lnTo>
                      <a:pt x="171642" y="207154"/>
                    </a:lnTo>
                    <a:lnTo>
                      <a:pt x="162665" y="207154"/>
                    </a:lnTo>
                    <a:cubicBezTo>
                      <a:pt x="162665" y="207154"/>
                      <a:pt x="160152" y="209668"/>
                      <a:pt x="160152" y="211104"/>
                    </a:cubicBezTo>
                    <a:cubicBezTo>
                      <a:pt x="160152" y="212541"/>
                      <a:pt x="164461" y="215961"/>
                      <a:pt x="164461" y="215961"/>
                    </a:cubicBezTo>
                    <a:lnTo>
                      <a:pt x="169847" y="220100"/>
                    </a:lnTo>
                    <a:lnTo>
                      <a:pt x="173438" y="221537"/>
                    </a:lnTo>
                    <a:lnTo>
                      <a:pt x="173797" y="223332"/>
                    </a:lnTo>
                    <a:lnTo>
                      <a:pt x="169847" y="227641"/>
                    </a:lnTo>
                    <a:lnTo>
                      <a:pt x="166256" y="231232"/>
                    </a:lnTo>
                    <a:lnTo>
                      <a:pt x="154047" y="231232"/>
                    </a:lnTo>
                    <a:lnTo>
                      <a:pt x="143993" y="233387"/>
                    </a:lnTo>
                    <a:lnTo>
                      <a:pt x="135734" y="231591"/>
                    </a:lnTo>
                    <a:lnTo>
                      <a:pt x="121730" y="225486"/>
                    </a:lnTo>
                    <a:lnTo>
                      <a:pt x="121730" y="221896"/>
                    </a:lnTo>
                    <a:lnTo>
                      <a:pt x="121730" y="217946"/>
                    </a:lnTo>
                    <a:lnTo>
                      <a:pt x="121730" y="214355"/>
                    </a:lnTo>
                    <a:lnTo>
                      <a:pt x="111675" y="213996"/>
                    </a:lnTo>
                    <a:lnTo>
                      <a:pt x="109162" y="217587"/>
                    </a:lnTo>
                    <a:lnTo>
                      <a:pt x="103775" y="215073"/>
                    </a:lnTo>
                    <a:lnTo>
                      <a:pt x="98748" y="218664"/>
                    </a:lnTo>
                    <a:lnTo>
                      <a:pt x="90848" y="220289"/>
                    </a:lnTo>
                    <a:lnTo>
                      <a:pt x="81871" y="218664"/>
                    </a:lnTo>
                    <a:cubicBezTo>
                      <a:pt x="81871" y="218664"/>
                      <a:pt x="74330" y="221537"/>
                      <a:pt x="73253" y="220289"/>
                    </a:cubicBezTo>
                    <a:cubicBezTo>
                      <a:pt x="72176" y="219023"/>
                      <a:pt x="58890" y="223351"/>
                      <a:pt x="58890" y="223351"/>
                    </a:cubicBezTo>
                    <a:lnTo>
                      <a:pt x="49913" y="235560"/>
                    </a:lnTo>
                    <a:lnTo>
                      <a:pt x="43449" y="242269"/>
                    </a:lnTo>
                    <a:lnTo>
                      <a:pt x="37345" y="244896"/>
                    </a:lnTo>
                    <a:lnTo>
                      <a:pt x="33754" y="246691"/>
                    </a:lnTo>
                    <a:lnTo>
                      <a:pt x="32317" y="254591"/>
                    </a:lnTo>
                    <a:lnTo>
                      <a:pt x="28008" y="259977"/>
                    </a:lnTo>
                    <a:lnTo>
                      <a:pt x="20109" y="265723"/>
                    </a:lnTo>
                    <a:lnTo>
                      <a:pt x="12927" y="270032"/>
                    </a:lnTo>
                    <a:lnTo>
                      <a:pt x="8977" y="275418"/>
                    </a:lnTo>
                    <a:lnTo>
                      <a:pt x="8977" y="283677"/>
                    </a:lnTo>
                    <a:lnTo>
                      <a:pt x="8977" y="290500"/>
                    </a:lnTo>
                    <a:lnTo>
                      <a:pt x="8977" y="315295"/>
                    </a:lnTo>
                    <a:lnTo>
                      <a:pt x="3591" y="323913"/>
                    </a:lnTo>
                    <a:lnTo>
                      <a:pt x="0" y="331095"/>
                    </a:lnTo>
                    <a:lnTo>
                      <a:pt x="4668" y="335763"/>
                    </a:lnTo>
                    <a:lnTo>
                      <a:pt x="15082" y="337559"/>
                    </a:lnTo>
                    <a:lnTo>
                      <a:pt x="30522" y="337559"/>
                    </a:lnTo>
                    <a:lnTo>
                      <a:pt x="38422" y="332172"/>
                    </a:lnTo>
                    <a:lnTo>
                      <a:pt x="44167" y="329300"/>
                    </a:lnTo>
                    <a:lnTo>
                      <a:pt x="57812" y="325709"/>
                    </a:lnTo>
                    <a:lnTo>
                      <a:pt x="70381" y="323913"/>
                    </a:lnTo>
                    <a:lnTo>
                      <a:pt x="77562" y="324631"/>
                    </a:lnTo>
                    <a:lnTo>
                      <a:pt x="84026" y="326427"/>
                    </a:lnTo>
                    <a:cubicBezTo>
                      <a:pt x="84026" y="326427"/>
                      <a:pt x="85821" y="330736"/>
                      <a:pt x="85103" y="331813"/>
                    </a:cubicBezTo>
                    <a:cubicBezTo>
                      <a:pt x="84385" y="332891"/>
                      <a:pt x="77562" y="340431"/>
                      <a:pt x="77562" y="340431"/>
                    </a:cubicBezTo>
                    <a:lnTo>
                      <a:pt x="69662" y="349767"/>
                    </a:lnTo>
                    <a:lnTo>
                      <a:pt x="63558" y="356231"/>
                    </a:lnTo>
                    <a:lnTo>
                      <a:pt x="62840" y="359463"/>
                    </a:lnTo>
                    <a:lnTo>
                      <a:pt x="66071" y="369158"/>
                    </a:lnTo>
                    <a:lnTo>
                      <a:pt x="68226" y="373467"/>
                    </a:lnTo>
                    <a:lnTo>
                      <a:pt x="73971" y="379571"/>
                    </a:lnTo>
                    <a:lnTo>
                      <a:pt x="77562" y="382085"/>
                    </a:lnTo>
                    <a:lnTo>
                      <a:pt x="79717" y="387471"/>
                    </a:lnTo>
                    <a:lnTo>
                      <a:pt x="77562" y="392140"/>
                    </a:lnTo>
                    <a:lnTo>
                      <a:pt x="71817" y="395730"/>
                    </a:lnTo>
                    <a:lnTo>
                      <a:pt x="70021" y="400398"/>
                    </a:lnTo>
                    <a:lnTo>
                      <a:pt x="72535" y="405425"/>
                    </a:lnTo>
                    <a:lnTo>
                      <a:pt x="82948" y="406862"/>
                    </a:lnTo>
                    <a:lnTo>
                      <a:pt x="93003" y="406862"/>
                    </a:lnTo>
                    <a:lnTo>
                      <a:pt x="96235" y="410812"/>
                    </a:lnTo>
                    <a:lnTo>
                      <a:pt x="95157" y="414403"/>
                    </a:lnTo>
                    <a:lnTo>
                      <a:pt x="89771" y="414403"/>
                    </a:lnTo>
                    <a:lnTo>
                      <a:pt x="88694" y="423021"/>
                    </a:lnTo>
                    <a:lnTo>
                      <a:pt x="84385" y="420148"/>
                    </a:lnTo>
                    <a:lnTo>
                      <a:pt x="80794" y="419789"/>
                    </a:lnTo>
                    <a:lnTo>
                      <a:pt x="81153" y="428407"/>
                    </a:lnTo>
                    <a:lnTo>
                      <a:pt x="64635" y="430561"/>
                    </a:lnTo>
                    <a:lnTo>
                      <a:pt x="63199" y="443489"/>
                    </a:lnTo>
                    <a:lnTo>
                      <a:pt x="67149" y="447438"/>
                    </a:lnTo>
                    <a:lnTo>
                      <a:pt x="72176" y="444566"/>
                    </a:lnTo>
                    <a:lnTo>
                      <a:pt x="75049" y="447438"/>
                    </a:lnTo>
                    <a:lnTo>
                      <a:pt x="75408" y="454261"/>
                    </a:lnTo>
                    <a:lnTo>
                      <a:pt x="80076" y="457852"/>
                    </a:lnTo>
                    <a:lnTo>
                      <a:pt x="81512" y="463238"/>
                    </a:lnTo>
                    <a:lnTo>
                      <a:pt x="94439" y="463238"/>
                    </a:lnTo>
                    <a:lnTo>
                      <a:pt x="103057" y="465752"/>
                    </a:lnTo>
                    <a:lnTo>
                      <a:pt x="103775" y="470061"/>
                    </a:lnTo>
                    <a:cubicBezTo>
                      <a:pt x="103775" y="470061"/>
                      <a:pt x="103057" y="473293"/>
                      <a:pt x="101980" y="474011"/>
                    </a:cubicBezTo>
                    <a:cubicBezTo>
                      <a:pt x="100903" y="474729"/>
                      <a:pt x="89771" y="474011"/>
                      <a:pt x="89771" y="474011"/>
                    </a:cubicBezTo>
                    <a:lnTo>
                      <a:pt x="80794" y="477602"/>
                    </a:lnTo>
                    <a:lnTo>
                      <a:pt x="67867" y="472934"/>
                    </a:lnTo>
                    <a:lnTo>
                      <a:pt x="63917" y="468265"/>
                    </a:lnTo>
                    <a:lnTo>
                      <a:pt x="66430" y="462520"/>
                    </a:lnTo>
                    <a:lnTo>
                      <a:pt x="62121" y="454979"/>
                    </a:lnTo>
                    <a:lnTo>
                      <a:pt x="60685" y="465393"/>
                    </a:lnTo>
                    <a:lnTo>
                      <a:pt x="56017" y="461802"/>
                    </a:lnTo>
                    <a:lnTo>
                      <a:pt x="49913" y="453184"/>
                    </a:lnTo>
                    <a:lnTo>
                      <a:pt x="45962" y="447798"/>
                    </a:lnTo>
                    <a:lnTo>
                      <a:pt x="40577" y="440616"/>
                    </a:lnTo>
                    <a:lnTo>
                      <a:pt x="31958" y="439898"/>
                    </a:lnTo>
                    <a:cubicBezTo>
                      <a:pt x="31958" y="439898"/>
                      <a:pt x="27649" y="441334"/>
                      <a:pt x="27649" y="442411"/>
                    </a:cubicBezTo>
                    <a:cubicBezTo>
                      <a:pt x="27649" y="443489"/>
                      <a:pt x="26572" y="449234"/>
                      <a:pt x="26572" y="449234"/>
                    </a:cubicBezTo>
                    <a:lnTo>
                      <a:pt x="28008" y="456415"/>
                    </a:lnTo>
                    <a:lnTo>
                      <a:pt x="31240" y="462520"/>
                    </a:lnTo>
                    <a:lnTo>
                      <a:pt x="36626" y="465752"/>
                    </a:lnTo>
                    <a:lnTo>
                      <a:pt x="39858" y="471856"/>
                    </a:lnTo>
                    <a:lnTo>
                      <a:pt x="39499" y="475447"/>
                    </a:lnTo>
                    <a:lnTo>
                      <a:pt x="34472" y="480474"/>
                    </a:lnTo>
                    <a:lnTo>
                      <a:pt x="26213" y="480474"/>
                    </a:lnTo>
                    <a:lnTo>
                      <a:pt x="21904" y="480474"/>
                    </a:lnTo>
                    <a:lnTo>
                      <a:pt x="20468" y="485502"/>
                    </a:lnTo>
                    <a:lnTo>
                      <a:pt x="16158" y="487297"/>
                    </a:lnTo>
                    <a:lnTo>
                      <a:pt x="19391" y="490888"/>
                    </a:lnTo>
                    <a:lnTo>
                      <a:pt x="26572" y="490888"/>
                    </a:lnTo>
                    <a:lnTo>
                      <a:pt x="31240" y="494838"/>
                    </a:lnTo>
                    <a:lnTo>
                      <a:pt x="39499" y="498429"/>
                    </a:lnTo>
                    <a:lnTo>
                      <a:pt x="43449" y="502378"/>
                    </a:lnTo>
                    <a:lnTo>
                      <a:pt x="44886" y="507046"/>
                    </a:lnTo>
                    <a:lnTo>
                      <a:pt x="48476" y="510278"/>
                    </a:lnTo>
                    <a:lnTo>
                      <a:pt x="54222" y="504892"/>
                    </a:lnTo>
                    <a:lnTo>
                      <a:pt x="53863" y="498788"/>
                    </a:lnTo>
                    <a:lnTo>
                      <a:pt x="57453" y="496274"/>
                    </a:lnTo>
                    <a:lnTo>
                      <a:pt x="63917" y="496274"/>
                    </a:lnTo>
                    <a:lnTo>
                      <a:pt x="70021" y="498429"/>
                    </a:lnTo>
                    <a:lnTo>
                      <a:pt x="76844" y="508842"/>
                    </a:lnTo>
                    <a:lnTo>
                      <a:pt x="76844" y="516024"/>
                    </a:lnTo>
                    <a:lnTo>
                      <a:pt x="82230" y="513151"/>
                    </a:lnTo>
                    <a:lnTo>
                      <a:pt x="92284" y="516024"/>
                    </a:lnTo>
                    <a:lnTo>
                      <a:pt x="99825" y="520692"/>
                    </a:lnTo>
                    <a:lnTo>
                      <a:pt x="109162" y="524642"/>
                    </a:lnTo>
                    <a:lnTo>
                      <a:pt x="113830" y="524642"/>
                    </a:lnTo>
                    <a:lnTo>
                      <a:pt x="116702" y="542596"/>
                    </a:lnTo>
                    <a:lnTo>
                      <a:pt x="116702" y="551214"/>
                    </a:lnTo>
                    <a:lnTo>
                      <a:pt x="113830" y="558036"/>
                    </a:lnTo>
                    <a:lnTo>
                      <a:pt x="107007" y="561986"/>
                    </a:lnTo>
                    <a:lnTo>
                      <a:pt x="99825" y="561986"/>
                    </a:lnTo>
                    <a:lnTo>
                      <a:pt x="93362" y="561986"/>
                    </a:lnTo>
                    <a:lnTo>
                      <a:pt x="99107" y="567013"/>
                    </a:lnTo>
                    <a:lnTo>
                      <a:pt x="107007" y="568450"/>
                    </a:lnTo>
                    <a:lnTo>
                      <a:pt x="111316" y="572041"/>
                    </a:lnTo>
                    <a:lnTo>
                      <a:pt x="112034" y="576350"/>
                    </a:lnTo>
                    <a:lnTo>
                      <a:pt x="108802" y="578863"/>
                    </a:lnTo>
                    <a:lnTo>
                      <a:pt x="108084" y="585327"/>
                    </a:lnTo>
                    <a:lnTo>
                      <a:pt x="110957" y="588559"/>
                    </a:lnTo>
                    <a:lnTo>
                      <a:pt x="112034" y="594663"/>
                    </a:lnTo>
                    <a:lnTo>
                      <a:pt x="111316" y="600049"/>
                    </a:lnTo>
                    <a:lnTo>
                      <a:pt x="117061" y="600049"/>
                    </a:lnTo>
                    <a:lnTo>
                      <a:pt x="120652" y="600049"/>
                    </a:lnTo>
                    <a:lnTo>
                      <a:pt x="127116" y="595381"/>
                    </a:lnTo>
                    <a:lnTo>
                      <a:pt x="130348" y="593945"/>
                    </a:lnTo>
                    <a:lnTo>
                      <a:pt x="133579" y="597895"/>
                    </a:lnTo>
                    <a:lnTo>
                      <a:pt x="131425" y="600049"/>
                    </a:lnTo>
                    <a:lnTo>
                      <a:pt x="128911" y="605077"/>
                    </a:lnTo>
                    <a:lnTo>
                      <a:pt x="129989" y="607231"/>
                    </a:lnTo>
                    <a:lnTo>
                      <a:pt x="133579" y="603281"/>
                    </a:lnTo>
                    <a:cubicBezTo>
                      <a:pt x="133579" y="603281"/>
                      <a:pt x="136452" y="603281"/>
                      <a:pt x="136452" y="604358"/>
                    </a:cubicBezTo>
                    <a:cubicBezTo>
                      <a:pt x="136452" y="605436"/>
                      <a:pt x="136452" y="612258"/>
                      <a:pt x="136452" y="612258"/>
                    </a:cubicBezTo>
                    <a:lnTo>
                      <a:pt x="143993" y="613695"/>
                    </a:lnTo>
                    <a:lnTo>
                      <a:pt x="147943" y="617286"/>
                    </a:lnTo>
                    <a:lnTo>
                      <a:pt x="147583" y="621236"/>
                    </a:lnTo>
                    <a:lnTo>
                      <a:pt x="144711" y="626622"/>
                    </a:lnTo>
                    <a:cubicBezTo>
                      <a:pt x="144711" y="626622"/>
                      <a:pt x="146147" y="629494"/>
                      <a:pt x="144711" y="630213"/>
                    </a:cubicBezTo>
                    <a:cubicBezTo>
                      <a:pt x="143274" y="630931"/>
                      <a:pt x="137170" y="633803"/>
                      <a:pt x="137170" y="633803"/>
                    </a:cubicBezTo>
                    <a:cubicBezTo>
                      <a:pt x="137170" y="633803"/>
                      <a:pt x="131425" y="631649"/>
                      <a:pt x="130348" y="630931"/>
                    </a:cubicBezTo>
                    <a:cubicBezTo>
                      <a:pt x="129270" y="630213"/>
                      <a:pt x="121371" y="630572"/>
                      <a:pt x="121371" y="630572"/>
                    </a:cubicBezTo>
                    <a:lnTo>
                      <a:pt x="115984" y="633803"/>
                    </a:lnTo>
                    <a:cubicBezTo>
                      <a:pt x="115984" y="633803"/>
                      <a:pt x="114907" y="638112"/>
                      <a:pt x="113830" y="639549"/>
                    </a:cubicBezTo>
                    <a:cubicBezTo>
                      <a:pt x="112752" y="640985"/>
                      <a:pt x="116702" y="649603"/>
                      <a:pt x="116702" y="649603"/>
                    </a:cubicBezTo>
                    <a:lnTo>
                      <a:pt x="121730" y="651399"/>
                    </a:lnTo>
                    <a:lnTo>
                      <a:pt x="122447" y="649244"/>
                    </a:lnTo>
                    <a:lnTo>
                      <a:pt x="124243" y="644576"/>
                    </a:lnTo>
                    <a:lnTo>
                      <a:pt x="127834" y="643139"/>
                    </a:lnTo>
                    <a:cubicBezTo>
                      <a:pt x="127834" y="643139"/>
                      <a:pt x="136093" y="642422"/>
                      <a:pt x="137170" y="643139"/>
                    </a:cubicBezTo>
                    <a:cubicBezTo>
                      <a:pt x="138247" y="643858"/>
                      <a:pt x="139325" y="646012"/>
                      <a:pt x="140402" y="646731"/>
                    </a:cubicBezTo>
                    <a:cubicBezTo>
                      <a:pt x="141479" y="647449"/>
                      <a:pt x="145788" y="647808"/>
                      <a:pt x="145788" y="647808"/>
                    </a:cubicBezTo>
                    <a:lnTo>
                      <a:pt x="168429" y="646012"/>
                    </a:lnTo>
                    <a:lnTo>
                      <a:pt x="177406" y="642781"/>
                    </a:lnTo>
                    <a:cubicBezTo>
                      <a:pt x="177406" y="642781"/>
                      <a:pt x="186384" y="642422"/>
                      <a:pt x="187461" y="642422"/>
                    </a:cubicBezTo>
                    <a:cubicBezTo>
                      <a:pt x="188538" y="642422"/>
                      <a:pt x="195361" y="644217"/>
                      <a:pt x="195361" y="644217"/>
                    </a:cubicBezTo>
                    <a:lnTo>
                      <a:pt x="202183" y="642781"/>
                    </a:lnTo>
                    <a:lnTo>
                      <a:pt x="205415" y="640626"/>
                    </a:lnTo>
                    <a:lnTo>
                      <a:pt x="219060" y="641344"/>
                    </a:lnTo>
                    <a:lnTo>
                      <a:pt x="222651" y="643139"/>
                    </a:lnTo>
                    <a:lnTo>
                      <a:pt x="216188" y="646731"/>
                    </a:lnTo>
                    <a:lnTo>
                      <a:pt x="209006" y="649244"/>
                    </a:lnTo>
                    <a:lnTo>
                      <a:pt x="207569" y="654271"/>
                    </a:lnTo>
                    <a:lnTo>
                      <a:pt x="204338" y="657862"/>
                    </a:lnTo>
                    <a:lnTo>
                      <a:pt x="199311" y="653912"/>
                    </a:lnTo>
                    <a:lnTo>
                      <a:pt x="193206" y="655708"/>
                    </a:lnTo>
                    <a:lnTo>
                      <a:pt x="190693" y="661453"/>
                    </a:lnTo>
                    <a:lnTo>
                      <a:pt x="191052" y="667917"/>
                    </a:lnTo>
                    <a:lnTo>
                      <a:pt x="195002" y="670071"/>
                    </a:lnTo>
                    <a:lnTo>
                      <a:pt x="196797" y="672226"/>
                    </a:lnTo>
                    <a:lnTo>
                      <a:pt x="196797" y="678689"/>
                    </a:lnTo>
                    <a:lnTo>
                      <a:pt x="186025" y="681562"/>
                    </a:lnTo>
                    <a:lnTo>
                      <a:pt x="186025" y="684793"/>
                    </a:lnTo>
                    <a:lnTo>
                      <a:pt x="193565" y="686589"/>
                    </a:lnTo>
                    <a:lnTo>
                      <a:pt x="195361" y="690539"/>
                    </a:lnTo>
                    <a:lnTo>
                      <a:pt x="182434" y="693411"/>
                    </a:lnTo>
                    <a:lnTo>
                      <a:pt x="184947" y="699157"/>
                    </a:lnTo>
                    <a:lnTo>
                      <a:pt x="193565" y="699157"/>
                    </a:lnTo>
                    <a:lnTo>
                      <a:pt x="199311" y="695566"/>
                    </a:lnTo>
                    <a:lnTo>
                      <a:pt x="201824" y="687666"/>
                    </a:lnTo>
                    <a:lnTo>
                      <a:pt x="203260" y="683357"/>
                    </a:lnTo>
                    <a:lnTo>
                      <a:pt x="209365" y="682280"/>
                    </a:lnTo>
                    <a:lnTo>
                      <a:pt x="211879" y="679407"/>
                    </a:lnTo>
                    <a:lnTo>
                      <a:pt x="217983" y="679407"/>
                    </a:lnTo>
                    <a:lnTo>
                      <a:pt x="215829" y="674021"/>
                    </a:lnTo>
                    <a:cubicBezTo>
                      <a:pt x="215829" y="674021"/>
                      <a:pt x="211879" y="672944"/>
                      <a:pt x="211879" y="671866"/>
                    </a:cubicBezTo>
                    <a:cubicBezTo>
                      <a:pt x="211879" y="670789"/>
                      <a:pt x="213315" y="665403"/>
                      <a:pt x="213315" y="665403"/>
                    </a:cubicBezTo>
                    <a:lnTo>
                      <a:pt x="218342" y="671148"/>
                    </a:lnTo>
                    <a:lnTo>
                      <a:pt x="225524" y="670789"/>
                    </a:lnTo>
                    <a:lnTo>
                      <a:pt x="227678" y="661094"/>
                    </a:lnTo>
                    <a:lnTo>
                      <a:pt x="233064" y="662171"/>
                    </a:lnTo>
                    <a:lnTo>
                      <a:pt x="234860" y="667198"/>
                    </a:lnTo>
                    <a:lnTo>
                      <a:pt x="239887" y="669353"/>
                    </a:lnTo>
                    <a:lnTo>
                      <a:pt x="242042" y="668634"/>
                    </a:lnTo>
                    <a:lnTo>
                      <a:pt x="249942" y="670071"/>
                    </a:lnTo>
                    <a:lnTo>
                      <a:pt x="249942" y="674739"/>
                    </a:lnTo>
                    <a:cubicBezTo>
                      <a:pt x="249942" y="674739"/>
                      <a:pt x="247428" y="676175"/>
                      <a:pt x="247428" y="677253"/>
                    </a:cubicBezTo>
                    <a:cubicBezTo>
                      <a:pt x="247428" y="678330"/>
                      <a:pt x="249942" y="682639"/>
                      <a:pt x="249942" y="682639"/>
                    </a:cubicBezTo>
                    <a:lnTo>
                      <a:pt x="256405" y="682998"/>
                    </a:lnTo>
                    <a:lnTo>
                      <a:pt x="259996" y="680125"/>
                    </a:lnTo>
                    <a:lnTo>
                      <a:pt x="263946" y="685152"/>
                    </a:lnTo>
                    <a:lnTo>
                      <a:pt x="267896" y="688384"/>
                    </a:lnTo>
                    <a:lnTo>
                      <a:pt x="272205" y="685871"/>
                    </a:lnTo>
                    <a:lnTo>
                      <a:pt x="274718" y="680843"/>
                    </a:lnTo>
                    <a:lnTo>
                      <a:pt x="274718" y="678330"/>
                    </a:lnTo>
                    <a:lnTo>
                      <a:pt x="279027" y="677612"/>
                    </a:lnTo>
                    <a:lnTo>
                      <a:pt x="283336" y="680843"/>
                    </a:lnTo>
                    <a:lnTo>
                      <a:pt x="291595" y="683716"/>
                    </a:lnTo>
                    <a:lnTo>
                      <a:pt x="296264" y="685871"/>
                    </a:lnTo>
                    <a:lnTo>
                      <a:pt x="296264" y="690539"/>
                    </a:lnTo>
                    <a:lnTo>
                      <a:pt x="292673" y="692693"/>
                    </a:lnTo>
                    <a:lnTo>
                      <a:pt x="288364" y="695566"/>
                    </a:lnTo>
                    <a:lnTo>
                      <a:pt x="291236" y="699157"/>
                    </a:lnTo>
                    <a:lnTo>
                      <a:pt x="298777" y="701670"/>
                    </a:lnTo>
                    <a:lnTo>
                      <a:pt x="298777" y="709929"/>
                    </a:lnTo>
                    <a:lnTo>
                      <a:pt x="296982" y="717829"/>
                    </a:lnTo>
                    <a:lnTo>
                      <a:pt x="294109" y="719984"/>
                    </a:lnTo>
                    <a:lnTo>
                      <a:pt x="298777" y="722857"/>
                    </a:lnTo>
                    <a:lnTo>
                      <a:pt x="303445" y="727165"/>
                    </a:lnTo>
                    <a:lnTo>
                      <a:pt x="307036" y="731115"/>
                    </a:lnTo>
                    <a:lnTo>
                      <a:pt x="312063" y="734706"/>
                    </a:lnTo>
                    <a:lnTo>
                      <a:pt x="318168" y="739015"/>
                    </a:lnTo>
                    <a:lnTo>
                      <a:pt x="322477" y="739015"/>
                    </a:lnTo>
                    <a:lnTo>
                      <a:pt x="324272" y="736502"/>
                    </a:lnTo>
                    <a:lnTo>
                      <a:pt x="327145" y="739015"/>
                    </a:lnTo>
                    <a:lnTo>
                      <a:pt x="336122" y="741529"/>
                    </a:lnTo>
                    <a:lnTo>
                      <a:pt x="341867" y="741529"/>
                    </a:lnTo>
                    <a:lnTo>
                      <a:pt x="346535" y="741529"/>
                    </a:lnTo>
                    <a:lnTo>
                      <a:pt x="348331" y="746197"/>
                    </a:lnTo>
                    <a:lnTo>
                      <a:pt x="351563" y="749428"/>
                    </a:lnTo>
                    <a:lnTo>
                      <a:pt x="364489" y="749428"/>
                    </a:lnTo>
                    <a:lnTo>
                      <a:pt x="369158" y="744401"/>
                    </a:lnTo>
                    <a:lnTo>
                      <a:pt x="374185" y="743324"/>
                    </a:lnTo>
                    <a:lnTo>
                      <a:pt x="382085" y="741529"/>
                    </a:lnTo>
                    <a:cubicBezTo>
                      <a:pt x="382085" y="741529"/>
                      <a:pt x="385316" y="738656"/>
                      <a:pt x="386394" y="738656"/>
                    </a:cubicBezTo>
                    <a:cubicBezTo>
                      <a:pt x="387471" y="738656"/>
                      <a:pt x="392498" y="737938"/>
                      <a:pt x="392498" y="737938"/>
                    </a:cubicBezTo>
                    <a:lnTo>
                      <a:pt x="397885" y="732193"/>
                    </a:lnTo>
                    <a:lnTo>
                      <a:pt x="397885" y="728961"/>
                    </a:lnTo>
                    <a:lnTo>
                      <a:pt x="406502" y="729679"/>
                    </a:lnTo>
                    <a:lnTo>
                      <a:pt x="417634" y="731834"/>
                    </a:lnTo>
                    <a:lnTo>
                      <a:pt x="421225" y="734706"/>
                    </a:lnTo>
                    <a:lnTo>
                      <a:pt x="424098" y="740092"/>
                    </a:lnTo>
                    <a:lnTo>
                      <a:pt x="428407" y="734706"/>
                    </a:lnTo>
                    <a:lnTo>
                      <a:pt x="431279" y="728602"/>
                    </a:lnTo>
                    <a:lnTo>
                      <a:pt x="433434" y="726447"/>
                    </a:lnTo>
                    <a:lnTo>
                      <a:pt x="433434" y="723934"/>
                    </a:lnTo>
                    <a:lnTo>
                      <a:pt x="433434" y="715675"/>
                    </a:lnTo>
                    <a:lnTo>
                      <a:pt x="437743" y="704543"/>
                    </a:lnTo>
                    <a:lnTo>
                      <a:pt x="437743" y="699875"/>
                    </a:lnTo>
                    <a:lnTo>
                      <a:pt x="437743" y="691257"/>
                    </a:lnTo>
                    <a:lnTo>
                      <a:pt x="437743" y="685152"/>
                    </a:lnTo>
                    <a:lnTo>
                      <a:pt x="441334" y="675816"/>
                    </a:lnTo>
                    <a:cubicBezTo>
                      <a:pt x="441334" y="675816"/>
                      <a:pt x="439179" y="668634"/>
                      <a:pt x="441334" y="667917"/>
                    </a:cubicBezTo>
                    <a:cubicBezTo>
                      <a:pt x="443488" y="667198"/>
                      <a:pt x="448875" y="665044"/>
                      <a:pt x="448875" y="665044"/>
                    </a:cubicBezTo>
                    <a:lnTo>
                      <a:pt x="461083" y="661812"/>
                    </a:lnTo>
                    <a:lnTo>
                      <a:pt x="465751" y="661812"/>
                    </a:lnTo>
                    <a:lnTo>
                      <a:pt x="474010" y="662171"/>
                    </a:lnTo>
                    <a:lnTo>
                      <a:pt x="482269" y="661094"/>
                    </a:lnTo>
                    <a:lnTo>
                      <a:pt x="494478" y="662530"/>
                    </a:lnTo>
                    <a:lnTo>
                      <a:pt x="507764" y="667558"/>
                    </a:lnTo>
                    <a:lnTo>
                      <a:pt x="516741" y="671866"/>
                    </a:lnTo>
                    <a:lnTo>
                      <a:pt x="540101" y="680843"/>
                    </a:lnTo>
                    <a:lnTo>
                      <a:pt x="552669" y="691975"/>
                    </a:lnTo>
                    <a:cubicBezTo>
                      <a:pt x="552669" y="691975"/>
                      <a:pt x="559132" y="696284"/>
                      <a:pt x="560210" y="697362"/>
                    </a:cubicBezTo>
                    <a:cubicBezTo>
                      <a:pt x="561287" y="698439"/>
                      <a:pt x="568828" y="699875"/>
                      <a:pt x="568828" y="699875"/>
                    </a:cubicBezTo>
                    <a:cubicBezTo>
                      <a:pt x="568828" y="699875"/>
                      <a:pt x="571700" y="699516"/>
                      <a:pt x="573137" y="699516"/>
                    </a:cubicBezTo>
                    <a:cubicBezTo>
                      <a:pt x="574573" y="699516"/>
                      <a:pt x="586782" y="705620"/>
                      <a:pt x="586782" y="705620"/>
                    </a:cubicBezTo>
                    <a:lnTo>
                      <a:pt x="594682" y="720702"/>
                    </a:lnTo>
                    <a:lnTo>
                      <a:pt x="607968" y="737938"/>
                    </a:lnTo>
                    <a:lnTo>
                      <a:pt x="624127" y="752301"/>
                    </a:lnTo>
                    <a:lnTo>
                      <a:pt x="644954" y="762715"/>
                    </a:lnTo>
                    <a:lnTo>
                      <a:pt x="656085" y="766306"/>
                    </a:lnTo>
                    <a:lnTo>
                      <a:pt x="661472" y="766306"/>
                    </a:lnTo>
                    <a:lnTo>
                      <a:pt x="667217" y="759483"/>
                    </a:lnTo>
                    <a:lnTo>
                      <a:pt x="672244" y="756969"/>
                    </a:lnTo>
                    <a:cubicBezTo>
                      <a:pt x="672244" y="756969"/>
                      <a:pt x="681221" y="754097"/>
                      <a:pt x="682299" y="756251"/>
                    </a:cubicBezTo>
                    <a:cubicBezTo>
                      <a:pt x="683375" y="758406"/>
                      <a:pt x="688044" y="761278"/>
                      <a:pt x="688044" y="761278"/>
                    </a:cubicBezTo>
                    <a:lnTo>
                      <a:pt x="690916" y="756251"/>
                    </a:lnTo>
                    <a:lnTo>
                      <a:pt x="697739" y="752301"/>
                    </a:lnTo>
                    <a:lnTo>
                      <a:pt x="706357" y="751942"/>
                    </a:lnTo>
                    <a:lnTo>
                      <a:pt x="716771" y="753020"/>
                    </a:lnTo>
                    <a:lnTo>
                      <a:pt x="724311" y="750865"/>
                    </a:lnTo>
                    <a:lnTo>
                      <a:pt x="729338" y="751224"/>
                    </a:lnTo>
                    <a:lnTo>
                      <a:pt x="735084" y="756969"/>
                    </a:lnTo>
                    <a:lnTo>
                      <a:pt x="736520" y="750506"/>
                    </a:lnTo>
                    <a:lnTo>
                      <a:pt x="740829" y="747992"/>
                    </a:lnTo>
                    <a:lnTo>
                      <a:pt x="744420" y="747633"/>
                    </a:lnTo>
                    <a:lnTo>
                      <a:pt x="744420" y="753379"/>
                    </a:lnTo>
                    <a:lnTo>
                      <a:pt x="748729" y="753020"/>
                    </a:lnTo>
                    <a:lnTo>
                      <a:pt x="748729" y="746197"/>
                    </a:lnTo>
                    <a:lnTo>
                      <a:pt x="755552" y="740451"/>
                    </a:lnTo>
                    <a:lnTo>
                      <a:pt x="758424" y="733988"/>
                    </a:lnTo>
                    <a:lnTo>
                      <a:pt x="764169" y="731115"/>
                    </a:lnTo>
                    <a:lnTo>
                      <a:pt x="769556" y="730756"/>
                    </a:lnTo>
                    <a:lnTo>
                      <a:pt x="771351" y="737220"/>
                    </a:lnTo>
                    <a:lnTo>
                      <a:pt x="775301" y="739374"/>
                    </a:lnTo>
                    <a:lnTo>
                      <a:pt x="782483" y="733270"/>
                    </a:lnTo>
                    <a:lnTo>
                      <a:pt x="786792" y="724293"/>
                    </a:lnTo>
                    <a:lnTo>
                      <a:pt x="786792" y="716752"/>
                    </a:lnTo>
                    <a:lnTo>
                      <a:pt x="790024" y="711007"/>
                    </a:lnTo>
                    <a:lnTo>
                      <a:pt x="795051" y="706698"/>
                    </a:lnTo>
                    <a:lnTo>
                      <a:pt x="799001" y="701311"/>
                    </a:lnTo>
                    <a:lnTo>
                      <a:pt x="806901" y="695566"/>
                    </a:lnTo>
                    <a:lnTo>
                      <a:pt x="813723" y="691616"/>
                    </a:lnTo>
                    <a:lnTo>
                      <a:pt x="820546" y="684793"/>
                    </a:lnTo>
                    <a:lnTo>
                      <a:pt x="834909" y="676175"/>
                    </a:lnTo>
                    <a:lnTo>
                      <a:pt x="840295" y="672226"/>
                    </a:lnTo>
                    <a:lnTo>
                      <a:pt x="847836" y="671148"/>
                    </a:lnTo>
                    <a:lnTo>
                      <a:pt x="866149" y="676175"/>
                    </a:lnTo>
                    <a:lnTo>
                      <a:pt x="874768" y="682639"/>
                    </a:lnTo>
                    <a:lnTo>
                      <a:pt x="882308" y="686948"/>
                    </a:lnTo>
                    <a:lnTo>
                      <a:pt x="891644" y="695566"/>
                    </a:lnTo>
                    <a:lnTo>
                      <a:pt x="889490" y="685512"/>
                    </a:lnTo>
                    <a:lnTo>
                      <a:pt x="897031" y="691257"/>
                    </a:lnTo>
                    <a:lnTo>
                      <a:pt x="900981" y="692334"/>
                    </a:lnTo>
                    <a:lnTo>
                      <a:pt x="903494" y="699516"/>
                    </a:lnTo>
                    <a:lnTo>
                      <a:pt x="907085" y="702030"/>
                    </a:lnTo>
                    <a:lnTo>
                      <a:pt x="913549" y="699516"/>
                    </a:lnTo>
                    <a:lnTo>
                      <a:pt x="919294" y="694848"/>
                    </a:lnTo>
                    <a:lnTo>
                      <a:pt x="927194" y="697002"/>
                    </a:lnTo>
                    <a:lnTo>
                      <a:pt x="934376" y="697362"/>
                    </a:lnTo>
                    <a:lnTo>
                      <a:pt x="938326" y="689461"/>
                    </a:lnTo>
                    <a:lnTo>
                      <a:pt x="943712" y="683716"/>
                    </a:lnTo>
                    <a:lnTo>
                      <a:pt x="943712" y="681203"/>
                    </a:lnTo>
                    <a:lnTo>
                      <a:pt x="936530" y="682998"/>
                    </a:lnTo>
                    <a:lnTo>
                      <a:pt x="930785" y="687666"/>
                    </a:lnTo>
                    <a:cubicBezTo>
                      <a:pt x="930785" y="687666"/>
                      <a:pt x="927194" y="689820"/>
                      <a:pt x="927553" y="688025"/>
                    </a:cubicBezTo>
                    <a:cubicBezTo>
                      <a:pt x="927912" y="686230"/>
                      <a:pt x="932939" y="679407"/>
                      <a:pt x="932939" y="679407"/>
                    </a:cubicBezTo>
                    <a:lnTo>
                      <a:pt x="937248" y="676894"/>
                    </a:lnTo>
                    <a:cubicBezTo>
                      <a:pt x="937248" y="676894"/>
                      <a:pt x="946584" y="675816"/>
                      <a:pt x="947662" y="675816"/>
                    </a:cubicBezTo>
                    <a:cubicBezTo>
                      <a:pt x="948739" y="675816"/>
                      <a:pt x="956639" y="671507"/>
                      <a:pt x="956639" y="671507"/>
                    </a:cubicBezTo>
                    <a:lnTo>
                      <a:pt x="965257" y="661453"/>
                    </a:lnTo>
                    <a:lnTo>
                      <a:pt x="970643" y="654989"/>
                    </a:lnTo>
                    <a:cubicBezTo>
                      <a:pt x="970643" y="654989"/>
                      <a:pt x="973516" y="651758"/>
                      <a:pt x="974952" y="652476"/>
                    </a:cubicBezTo>
                    <a:cubicBezTo>
                      <a:pt x="976389" y="653194"/>
                      <a:pt x="982852" y="660017"/>
                      <a:pt x="982852" y="660017"/>
                    </a:cubicBezTo>
                    <a:cubicBezTo>
                      <a:pt x="982852" y="660017"/>
                      <a:pt x="988957" y="663966"/>
                      <a:pt x="990034" y="666121"/>
                    </a:cubicBezTo>
                    <a:cubicBezTo>
                      <a:pt x="991111" y="668275"/>
                      <a:pt x="992188" y="674380"/>
                      <a:pt x="992188" y="674380"/>
                    </a:cubicBezTo>
                    <a:lnTo>
                      <a:pt x="992188" y="689820"/>
                    </a:lnTo>
                    <a:lnTo>
                      <a:pt x="992188" y="698439"/>
                    </a:lnTo>
                    <a:lnTo>
                      <a:pt x="984288" y="703107"/>
                    </a:lnTo>
                    <a:lnTo>
                      <a:pt x="976030" y="704902"/>
                    </a:lnTo>
                    <a:lnTo>
                      <a:pt x="968489" y="713161"/>
                    </a:lnTo>
                    <a:lnTo>
                      <a:pt x="960230" y="722497"/>
                    </a:lnTo>
                    <a:lnTo>
                      <a:pt x="954125" y="730038"/>
                    </a:lnTo>
                    <a:cubicBezTo>
                      <a:pt x="954125" y="730038"/>
                      <a:pt x="953766" y="735424"/>
                      <a:pt x="954125" y="736502"/>
                    </a:cubicBezTo>
                    <a:cubicBezTo>
                      <a:pt x="954484" y="737579"/>
                      <a:pt x="959512" y="745479"/>
                      <a:pt x="959512" y="745479"/>
                    </a:cubicBezTo>
                    <a:lnTo>
                      <a:pt x="964898" y="753020"/>
                    </a:lnTo>
                    <a:lnTo>
                      <a:pt x="971003" y="758406"/>
                    </a:lnTo>
                    <a:lnTo>
                      <a:pt x="969925" y="766306"/>
                    </a:lnTo>
                    <a:lnTo>
                      <a:pt x="963102" y="774206"/>
                    </a:lnTo>
                    <a:cubicBezTo>
                      <a:pt x="963102" y="774206"/>
                      <a:pt x="972079" y="776360"/>
                      <a:pt x="972798" y="777437"/>
                    </a:cubicBezTo>
                    <a:cubicBezTo>
                      <a:pt x="973516" y="778515"/>
                      <a:pt x="981775" y="784260"/>
                      <a:pt x="981775" y="784260"/>
                    </a:cubicBezTo>
                    <a:lnTo>
                      <a:pt x="987161" y="784260"/>
                    </a:lnTo>
                    <a:lnTo>
                      <a:pt x="993984" y="776360"/>
                    </a:lnTo>
                    <a:lnTo>
                      <a:pt x="1002602" y="769537"/>
                    </a:lnTo>
                    <a:lnTo>
                      <a:pt x="1006193" y="755892"/>
                    </a:lnTo>
                    <a:lnTo>
                      <a:pt x="1008706" y="749070"/>
                    </a:lnTo>
                    <a:cubicBezTo>
                      <a:pt x="1008706" y="749070"/>
                      <a:pt x="1008706" y="744042"/>
                      <a:pt x="1012297" y="743324"/>
                    </a:cubicBezTo>
                    <a:cubicBezTo>
                      <a:pt x="1015888" y="742606"/>
                      <a:pt x="1024506" y="741888"/>
                      <a:pt x="1024506" y="741888"/>
                    </a:cubicBezTo>
                    <a:lnTo>
                      <a:pt x="1036356" y="742247"/>
                    </a:lnTo>
                    <a:lnTo>
                      <a:pt x="1042819" y="733988"/>
                    </a:lnTo>
                    <a:lnTo>
                      <a:pt x="1037074" y="726806"/>
                    </a:lnTo>
                    <a:lnTo>
                      <a:pt x="1028097" y="715675"/>
                    </a:lnTo>
                    <a:lnTo>
                      <a:pt x="1032406" y="704184"/>
                    </a:lnTo>
                    <a:lnTo>
                      <a:pt x="1034560" y="688025"/>
                    </a:lnTo>
                    <a:lnTo>
                      <a:pt x="1034201" y="676894"/>
                    </a:lnTo>
                    <a:lnTo>
                      <a:pt x="1035638" y="670430"/>
                    </a:lnTo>
                    <a:lnTo>
                      <a:pt x="1042819" y="668275"/>
                    </a:lnTo>
                    <a:lnTo>
                      <a:pt x="1053232" y="669712"/>
                    </a:lnTo>
                    <a:lnTo>
                      <a:pt x="1062928" y="675816"/>
                    </a:lnTo>
                    <a:lnTo>
                      <a:pt x="1073341" y="680843"/>
                    </a:lnTo>
                    <a:lnTo>
                      <a:pt x="1079087" y="688025"/>
                    </a:lnTo>
                    <a:lnTo>
                      <a:pt x="1089859" y="685871"/>
                    </a:lnTo>
                    <a:lnTo>
                      <a:pt x="1100632" y="685871"/>
                    </a:lnTo>
                    <a:lnTo>
                      <a:pt x="1108532" y="687666"/>
                    </a:lnTo>
                    <a:lnTo>
                      <a:pt x="1125768" y="680843"/>
                    </a:lnTo>
                    <a:lnTo>
                      <a:pt x="1134386" y="676175"/>
                    </a:lnTo>
                    <a:lnTo>
                      <a:pt x="1149826" y="674021"/>
                    </a:lnTo>
                    <a:lnTo>
                      <a:pt x="1166344" y="665044"/>
                    </a:lnTo>
                    <a:lnTo>
                      <a:pt x="1177476" y="658580"/>
                    </a:lnTo>
                    <a:lnTo>
                      <a:pt x="1186453" y="656067"/>
                    </a:lnTo>
                    <a:lnTo>
                      <a:pt x="1201535" y="657503"/>
                    </a:lnTo>
                    <a:lnTo>
                      <a:pt x="1215539" y="661812"/>
                    </a:lnTo>
                    <a:lnTo>
                      <a:pt x="1225952" y="666121"/>
                    </a:lnTo>
                    <a:lnTo>
                      <a:pt x="1231339" y="673662"/>
                    </a:lnTo>
                    <a:lnTo>
                      <a:pt x="1240316" y="681203"/>
                    </a:lnTo>
                    <a:lnTo>
                      <a:pt x="1253961" y="681921"/>
                    </a:lnTo>
                    <a:lnTo>
                      <a:pt x="1271915" y="681562"/>
                    </a:lnTo>
                    <a:lnTo>
                      <a:pt x="1291306" y="682639"/>
                    </a:lnTo>
                    <a:lnTo>
                      <a:pt x="1306387" y="682998"/>
                    </a:lnTo>
                    <a:lnTo>
                      <a:pt x="1323264" y="679766"/>
                    </a:lnTo>
                    <a:lnTo>
                      <a:pt x="1344450" y="673662"/>
                    </a:lnTo>
                    <a:lnTo>
                      <a:pt x="1363841" y="667558"/>
                    </a:lnTo>
                    <a:lnTo>
                      <a:pt x="1381077" y="658939"/>
                    </a:lnTo>
                    <a:lnTo>
                      <a:pt x="1395799" y="649244"/>
                    </a:lnTo>
                    <a:lnTo>
                      <a:pt x="1402981" y="643139"/>
                    </a:lnTo>
                    <a:lnTo>
                      <a:pt x="1422372" y="638830"/>
                    </a:lnTo>
                    <a:lnTo>
                      <a:pt x="1434221" y="632008"/>
                    </a:lnTo>
                    <a:lnTo>
                      <a:pt x="1443917" y="629135"/>
                    </a:lnTo>
                    <a:lnTo>
                      <a:pt x="1454330" y="629135"/>
                    </a:lnTo>
                    <a:lnTo>
                      <a:pt x="1468335" y="630572"/>
                    </a:lnTo>
                    <a:lnTo>
                      <a:pt x="1477671" y="634162"/>
                    </a:lnTo>
                    <a:lnTo>
                      <a:pt x="1489161" y="636317"/>
                    </a:lnTo>
                    <a:lnTo>
                      <a:pt x="1503166" y="634881"/>
                    </a:lnTo>
                    <a:lnTo>
                      <a:pt x="1517888" y="633444"/>
                    </a:lnTo>
                    <a:lnTo>
                      <a:pt x="1537638" y="631649"/>
                    </a:lnTo>
                    <a:lnTo>
                      <a:pt x="1550565" y="626263"/>
                    </a:lnTo>
                    <a:lnTo>
                      <a:pt x="1560619" y="623031"/>
                    </a:lnTo>
                    <a:lnTo>
                      <a:pt x="1573546" y="614772"/>
                    </a:lnTo>
                    <a:lnTo>
                      <a:pt x="1580010" y="606513"/>
                    </a:lnTo>
                    <a:lnTo>
                      <a:pt x="1590782" y="612976"/>
                    </a:lnTo>
                    <a:lnTo>
                      <a:pt x="1593296" y="618363"/>
                    </a:lnTo>
                    <a:lnTo>
                      <a:pt x="1593296" y="624467"/>
                    </a:lnTo>
                    <a:lnTo>
                      <a:pt x="1593296" y="630213"/>
                    </a:lnTo>
                    <a:lnTo>
                      <a:pt x="1606941" y="627340"/>
                    </a:lnTo>
                    <a:lnTo>
                      <a:pt x="1615918" y="624826"/>
                    </a:lnTo>
                    <a:lnTo>
                      <a:pt x="1621663" y="616208"/>
                    </a:lnTo>
                    <a:lnTo>
                      <a:pt x="1631000" y="605795"/>
                    </a:lnTo>
                    <a:lnTo>
                      <a:pt x="1636386" y="597536"/>
                    </a:lnTo>
                    <a:lnTo>
                      <a:pt x="1643568" y="598972"/>
                    </a:lnTo>
                    <a:cubicBezTo>
                      <a:pt x="1643568" y="598972"/>
                      <a:pt x="1649313" y="601486"/>
                      <a:pt x="1650750" y="602922"/>
                    </a:cubicBezTo>
                    <a:cubicBezTo>
                      <a:pt x="1652186" y="604358"/>
                      <a:pt x="1664395" y="600768"/>
                      <a:pt x="1664395" y="600768"/>
                    </a:cubicBezTo>
                    <a:lnTo>
                      <a:pt x="1671217" y="600768"/>
                    </a:lnTo>
                    <a:lnTo>
                      <a:pt x="1678758" y="601127"/>
                    </a:lnTo>
                    <a:lnTo>
                      <a:pt x="1687017" y="604718"/>
                    </a:lnTo>
                    <a:lnTo>
                      <a:pt x="1693121" y="606513"/>
                    </a:lnTo>
                    <a:lnTo>
                      <a:pt x="1703176" y="609745"/>
                    </a:lnTo>
                    <a:lnTo>
                      <a:pt x="1717180" y="614054"/>
                    </a:lnTo>
                    <a:lnTo>
                      <a:pt x="1725080" y="616568"/>
                    </a:lnTo>
                    <a:lnTo>
                      <a:pt x="1742316" y="618363"/>
                    </a:lnTo>
                    <a:lnTo>
                      <a:pt x="1749139" y="615849"/>
                    </a:lnTo>
                    <a:lnTo>
                      <a:pt x="1754884" y="610822"/>
                    </a:lnTo>
                    <a:lnTo>
                      <a:pt x="1762066" y="607949"/>
                    </a:lnTo>
                    <a:cubicBezTo>
                      <a:pt x="1762066" y="607949"/>
                      <a:pt x="1772479" y="606513"/>
                      <a:pt x="1773915" y="607590"/>
                    </a:cubicBezTo>
                    <a:cubicBezTo>
                      <a:pt x="1775352" y="608667"/>
                      <a:pt x="1783251" y="612617"/>
                      <a:pt x="1783611" y="613695"/>
                    </a:cubicBezTo>
                    <a:cubicBezTo>
                      <a:pt x="1783970" y="614772"/>
                      <a:pt x="1782175" y="620517"/>
                      <a:pt x="1783611" y="621595"/>
                    </a:cubicBezTo>
                    <a:cubicBezTo>
                      <a:pt x="1785047" y="622672"/>
                      <a:pt x="1783668" y="630572"/>
                      <a:pt x="1783668" y="630572"/>
                    </a:cubicBezTo>
                    <a:cubicBezTo>
                      <a:pt x="1783668" y="630572"/>
                      <a:pt x="1780020" y="634881"/>
                      <a:pt x="1779661" y="637753"/>
                    </a:cubicBezTo>
                    <a:cubicBezTo>
                      <a:pt x="1779302" y="640626"/>
                      <a:pt x="1782533" y="644576"/>
                      <a:pt x="1782533" y="644576"/>
                    </a:cubicBezTo>
                    <a:lnTo>
                      <a:pt x="1789715" y="643499"/>
                    </a:lnTo>
                    <a:lnTo>
                      <a:pt x="1798333" y="637394"/>
                    </a:lnTo>
                    <a:lnTo>
                      <a:pt x="1807670" y="632008"/>
                    </a:lnTo>
                    <a:lnTo>
                      <a:pt x="1814851" y="625185"/>
                    </a:lnTo>
                    <a:lnTo>
                      <a:pt x="1821674" y="622313"/>
                    </a:lnTo>
                    <a:lnTo>
                      <a:pt x="1829214" y="619440"/>
                    </a:lnTo>
                    <a:cubicBezTo>
                      <a:pt x="1829214" y="619440"/>
                      <a:pt x="1832087" y="613695"/>
                      <a:pt x="1831369" y="612258"/>
                    </a:cubicBezTo>
                    <a:cubicBezTo>
                      <a:pt x="1830651" y="610822"/>
                      <a:pt x="1826342" y="604718"/>
                      <a:pt x="1824905" y="603999"/>
                    </a:cubicBezTo>
                    <a:cubicBezTo>
                      <a:pt x="1823469" y="603281"/>
                      <a:pt x="1818442" y="593945"/>
                      <a:pt x="1818442" y="593945"/>
                    </a:cubicBezTo>
                    <a:cubicBezTo>
                      <a:pt x="1818442" y="593945"/>
                      <a:pt x="1815928" y="587840"/>
                      <a:pt x="1815928" y="586764"/>
                    </a:cubicBezTo>
                    <a:cubicBezTo>
                      <a:pt x="1815928" y="585686"/>
                      <a:pt x="1819160" y="575273"/>
                      <a:pt x="1819160" y="575273"/>
                    </a:cubicBezTo>
                    <a:lnTo>
                      <a:pt x="1813056" y="564859"/>
                    </a:lnTo>
                    <a:lnTo>
                      <a:pt x="1809824" y="558755"/>
                    </a:lnTo>
                    <a:lnTo>
                      <a:pt x="1810542" y="549419"/>
                    </a:lnTo>
                    <a:lnTo>
                      <a:pt x="1799769" y="542237"/>
                    </a:lnTo>
                    <a:lnTo>
                      <a:pt x="1789715" y="538287"/>
                    </a:lnTo>
                    <a:lnTo>
                      <a:pt x="1783251" y="532901"/>
                    </a:lnTo>
                    <a:cubicBezTo>
                      <a:pt x="1783251" y="532901"/>
                      <a:pt x="1782175" y="527873"/>
                      <a:pt x="1782175" y="526078"/>
                    </a:cubicBezTo>
                    <a:cubicBezTo>
                      <a:pt x="1782175" y="524283"/>
                      <a:pt x="1788638" y="508483"/>
                      <a:pt x="1788638" y="508483"/>
                    </a:cubicBezTo>
                    <a:lnTo>
                      <a:pt x="1794742" y="500224"/>
                    </a:lnTo>
                    <a:lnTo>
                      <a:pt x="1797256" y="490888"/>
                    </a:lnTo>
                    <a:lnTo>
                      <a:pt x="1806233" y="480474"/>
                    </a:lnTo>
                    <a:lnTo>
                      <a:pt x="1802283" y="475088"/>
                    </a:lnTo>
                    <a:lnTo>
                      <a:pt x="1792588" y="475088"/>
                    </a:lnTo>
                    <a:lnTo>
                      <a:pt x="1787561" y="472215"/>
                    </a:lnTo>
                    <a:lnTo>
                      <a:pt x="1785047" y="448856"/>
                    </a:lnTo>
                    <a:lnTo>
                      <a:pt x="1782175" y="440238"/>
                    </a:lnTo>
                    <a:lnTo>
                      <a:pt x="1784688" y="428029"/>
                    </a:lnTo>
                    <a:lnTo>
                      <a:pt x="1785765" y="418693"/>
                    </a:lnTo>
                    <a:lnTo>
                      <a:pt x="1780379" y="411511"/>
                    </a:lnTo>
                    <a:cubicBezTo>
                      <a:pt x="1780379" y="411511"/>
                      <a:pt x="1773915" y="404330"/>
                      <a:pt x="1773915" y="403252"/>
                    </a:cubicBezTo>
                    <a:cubicBezTo>
                      <a:pt x="1773915" y="402175"/>
                      <a:pt x="1773915" y="394993"/>
                      <a:pt x="1773915" y="394993"/>
                    </a:cubicBezTo>
                    <a:cubicBezTo>
                      <a:pt x="1773915" y="394993"/>
                      <a:pt x="1778583" y="387452"/>
                      <a:pt x="1778583" y="386375"/>
                    </a:cubicBezTo>
                    <a:cubicBezTo>
                      <a:pt x="1778583" y="385298"/>
                      <a:pt x="1775352" y="376680"/>
                      <a:pt x="1775352" y="376680"/>
                    </a:cubicBezTo>
                    <a:lnTo>
                      <a:pt x="1766016" y="367703"/>
                    </a:lnTo>
                    <a:lnTo>
                      <a:pt x="1763143" y="360162"/>
                    </a:lnTo>
                    <a:lnTo>
                      <a:pt x="1761707" y="354776"/>
                    </a:lnTo>
                    <a:lnTo>
                      <a:pt x="1766375" y="347594"/>
                    </a:lnTo>
                    <a:lnTo>
                      <a:pt x="1775352" y="344362"/>
                    </a:lnTo>
                    <a:lnTo>
                      <a:pt x="1782892" y="346876"/>
                    </a:lnTo>
                    <a:lnTo>
                      <a:pt x="1789356" y="348312"/>
                    </a:lnTo>
                    <a:cubicBezTo>
                      <a:pt x="1789356" y="348312"/>
                      <a:pt x="1794383" y="348672"/>
                      <a:pt x="1795461" y="347953"/>
                    </a:cubicBezTo>
                    <a:cubicBezTo>
                      <a:pt x="1796538" y="347235"/>
                      <a:pt x="1798333" y="328922"/>
                      <a:pt x="1798333" y="328922"/>
                    </a:cubicBezTo>
                    <a:lnTo>
                      <a:pt x="1801924" y="321381"/>
                    </a:lnTo>
                    <a:lnTo>
                      <a:pt x="1802283" y="313481"/>
                    </a:lnTo>
                    <a:lnTo>
                      <a:pt x="1809465" y="306299"/>
                    </a:lnTo>
                    <a:lnTo>
                      <a:pt x="1815569" y="299477"/>
                    </a:lnTo>
                    <a:lnTo>
                      <a:pt x="1814851" y="292295"/>
                    </a:lnTo>
                    <a:lnTo>
                      <a:pt x="1809824" y="284754"/>
                    </a:lnTo>
                    <a:lnTo>
                      <a:pt x="1803001" y="278291"/>
                    </a:lnTo>
                    <a:lnTo>
                      <a:pt x="1794742" y="271109"/>
                    </a:lnTo>
                    <a:lnTo>
                      <a:pt x="1787561" y="266441"/>
                    </a:lnTo>
                    <a:lnTo>
                      <a:pt x="1776788" y="265723"/>
                    </a:lnTo>
                    <a:lnTo>
                      <a:pt x="1766734" y="265723"/>
                    </a:lnTo>
                    <a:lnTo>
                      <a:pt x="1758475" y="265005"/>
                    </a:lnTo>
                    <a:lnTo>
                      <a:pt x="1752011" y="267878"/>
                    </a:lnTo>
                    <a:lnTo>
                      <a:pt x="1743034" y="265723"/>
                    </a:lnTo>
                    <a:lnTo>
                      <a:pt x="1737289" y="259618"/>
                    </a:lnTo>
                    <a:lnTo>
                      <a:pt x="1729030" y="258541"/>
                    </a:lnTo>
                    <a:lnTo>
                      <a:pt x="1722207" y="255668"/>
                    </a:lnTo>
                    <a:lnTo>
                      <a:pt x="1723284" y="248487"/>
                    </a:lnTo>
                    <a:lnTo>
                      <a:pt x="1726875" y="241664"/>
                    </a:lnTo>
                    <a:lnTo>
                      <a:pt x="1717898" y="229814"/>
                    </a:lnTo>
                    <a:lnTo>
                      <a:pt x="1719335" y="221915"/>
                    </a:lnTo>
                    <a:lnTo>
                      <a:pt x="1718616" y="215810"/>
                    </a:lnTo>
                    <a:lnTo>
                      <a:pt x="1713230" y="210783"/>
                    </a:lnTo>
                    <a:lnTo>
                      <a:pt x="1716462" y="205397"/>
                    </a:lnTo>
                    <a:lnTo>
                      <a:pt x="1722925" y="199292"/>
                    </a:lnTo>
                    <a:lnTo>
                      <a:pt x="1726875" y="190674"/>
                    </a:lnTo>
                    <a:lnTo>
                      <a:pt x="1730466" y="185288"/>
                    </a:lnTo>
                    <a:lnTo>
                      <a:pt x="1730107" y="173797"/>
                    </a:lnTo>
                    <a:lnTo>
                      <a:pt x="1729389" y="164102"/>
                    </a:lnTo>
                    <a:cubicBezTo>
                      <a:pt x="1729389" y="164102"/>
                      <a:pt x="1727593" y="154047"/>
                      <a:pt x="1726516" y="153688"/>
                    </a:cubicBezTo>
                    <a:cubicBezTo>
                      <a:pt x="1725439" y="153329"/>
                      <a:pt x="1718616" y="147584"/>
                      <a:pt x="1718616" y="147584"/>
                    </a:cubicBezTo>
                    <a:lnTo>
                      <a:pt x="1711435" y="141480"/>
                    </a:lnTo>
                    <a:lnTo>
                      <a:pt x="1707126" y="136453"/>
                    </a:lnTo>
                    <a:lnTo>
                      <a:pt x="1703894" y="127116"/>
                    </a:lnTo>
                    <a:lnTo>
                      <a:pt x="1698867" y="122448"/>
                    </a:lnTo>
                    <a:lnTo>
                      <a:pt x="1694558" y="118139"/>
                    </a:lnTo>
                    <a:lnTo>
                      <a:pt x="1689172" y="118139"/>
                    </a:lnTo>
                    <a:lnTo>
                      <a:pt x="1680195" y="118139"/>
                    </a:lnTo>
                    <a:lnTo>
                      <a:pt x="1676962" y="111675"/>
                    </a:lnTo>
                    <a:lnTo>
                      <a:pt x="1676603" y="104853"/>
                    </a:lnTo>
                    <a:lnTo>
                      <a:pt x="1653244" y="85103"/>
                    </a:lnTo>
                    <a:lnTo>
                      <a:pt x="1644985" y="75049"/>
                    </a:lnTo>
                    <a:cubicBezTo>
                      <a:pt x="1644985" y="75049"/>
                      <a:pt x="1640317" y="68945"/>
                      <a:pt x="1638881" y="68945"/>
                    </a:cubicBezTo>
                    <a:cubicBezTo>
                      <a:pt x="1637444" y="68945"/>
                      <a:pt x="1629545" y="66790"/>
                      <a:pt x="1629545" y="66790"/>
                    </a:cubicBezTo>
                    <a:lnTo>
                      <a:pt x="1619849" y="66790"/>
                    </a:lnTo>
                    <a:lnTo>
                      <a:pt x="1613745" y="77922"/>
                    </a:lnTo>
                    <a:cubicBezTo>
                      <a:pt x="1613745" y="77922"/>
                      <a:pt x="1609795" y="82949"/>
                      <a:pt x="1607640" y="84385"/>
                    </a:cubicBezTo>
                    <a:cubicBezTo>
                      <a:pt x="1605486" y="85822"/>
                      <a:pt x="1595791" y="85463"/>
                      <a:pt x="1595791" y="85463"/>
                    </a:cubicBezTo>
                    <a:lnTo>
                      <a:pt x="1588609" y="78999"/>
                    </a:lnTo>
                    <a:lnTo>
                      <a:pt x="1585018" y="77203"/>
                    </a:lnTo>
                    <a:lnTo>
                      <a:pt x="1575682" y="77203"/>
                    </a:lnTo>
                    <a:lnTo>
                      <a:pt x="1568141" y="79358"/>
                    </a:lnTo>
                    <a:lnTo>
                      <a:pt x="1557009" y="80435"/>
                    </a:lnTo>
                    <a:lnTo>
                      <a:pt x="1549828" y="83308"/>
                    </a:lnTo>
                    <a:lnTo>
                      <a:pt x="1541928" y="83308"/>
                    </a:lnTo>
                    <a:lnTo>
                      <a:pt x="1534746" y="81153"/>
                    </a:lnTo>
                    <a:lnTo>
                      <a:pt x="1521460" y="76485"/>
                    </a:lnTo>
                    <a:lnTo>
                      <a:pt x="1513560" y="75049"/>
                    </a:lnTo>
                    <a:lnTo>
                      <a:pt x="1498838" y="93362"/>
                    </a:lnTo>
                    <a:lnTo>
                      <a:pt x="1490579" y="93003"/>
                    </a:lnTo>
                    <a:lnTo>
                      <a:pt x="1474779" y="107366"/>
                    </a:lnTo>
                    <a:lnTo>
                      <a:pt x="1465443" y="113112"/>
                    </a:lnTo>
                    <a:lnTo>
                      <a:pt x="1456107" y="117421"/>
                    </a:lnTo>
                    <a:lnTo>
                      <a:pt x="1446771" y="118139"/>
                    </a:lnTo>
                    <a:lnTo>
                      <a:pt x="1437075" y="129271"/>
                    </a:lnTo>
                    <a:lnTo>
                      <a:pt x="1428457" y="136093"/>
                    </a:lnTo>
                    <a:lnTo>
                      <a:pt x="1424148" y="138607"/>
                    </a:lnTo>
                    <a:lnTo>
                      <a:pt x="1407630" y="145070"/>
                    </a:lnTo>
                    <a:lnTo>
                      <a:pt x="1396499" y="147943"/>
                    </a:lnTo>
                    <a:lnTo>
                      <a:pt x="1384649" y="145789"/>
                    </a:lnTo>
                    <a:lnTo>
                      <a:pt x="1362745" y="147943"/>
                    </a:lnTo>
                    <a:lnTo>
                      <a:pt x="1350536" y="147584"/>
                    </a:lnTo>
                    <a:lnTo>
                      <a:pt x="1331864" y="145070"/>
                    </a:lnTo>
                    <a:lnTo>
                      <a:pt x="1321809" y="141839"/>
                    </a:lnTo>
                    <a:lnTo>
                      <a:pt x="1315346" y="135016"/>
                    </a:lnTo>
                    <a:lnTo>
                      <a:pt x="1304932" y="133580"/>
                    </a:lnTo>
                    <a:lnTo>
                      <a:pt x="1297750" y="135016"/>
                    </a:lnTo>
                    <a:lnTo>
                      <a:pt x="1293800" y="137889"/>
                    </a:lnTo>
                    <a:lnTo>
                      <a:pt x="1286978" y="138607"/>
                    </a:lnTo>
                    <a:lnTo>
                      <a:pt x="1275846" y="137170"/>
                    </a:lnTo>
                    <a:lnTo>
                      <a:pt x="1261124" y="140402"/>
                    </a:lnTo>
                    <a:lnTo>
                      <a:pt x="1253583" y="143993"/>
                    </a:lnTo>
                    <a:lnTo>
                      <a:pt x="1248197" y="147943"/>
                    </a:lnTo>
                    <a:lnTo>
                      <a:pt x="1241374" y="151175"/>
                    </a:lnTo>
                    <a:lnTo>
                      <a:pt x="1233474" y="151534"/>
                    </a:lnTo>
                    <a:lnTo>
                      <a:pt x="1225215" y="149379"/>
                    </a:lnTo>
                    <a:lnTo>
                      <a:pt x="1217315" y="151893"/>
                    </a:lnTo>
                    <a:lnTo>
                      <a:pt x="1207261" y="153688"/>
                    </a:lnTo>
                    <a:lnTo>
                      <a:pt x="1191820" y="151534"/>
                    </a:lnTo>
                    <a:lnTo>
                      <a:pt x="1159125" y="145430"/>
                    </a:lnTo>
                    <a:lnTo>
                      <a:pt x="1142248" y="138248"/>
                    </a:lnTo>
                    <a:lnTo>
                      <a:pt x="1136861" y="128912"/>
                    </a:lnTo>
                    <a:lnTo>
                      <a:pt x="1131116" y="128912"/>
                    </a:lnTo>
                    <a:lnTo>
                      <a:pt x="1127166" y="135375"/>
                    </a:lnTo>
                    <a:lnTo>
                      <a:pt x="1121421" y="138966"/>
                    </a:lnTo>
                    <a:lnTo>
                      <a:pt x="1112085" y="135016"/>
                    </a:lnTo>
                    <a:lnTo>
                      <a:pt x="1101671" y="128912"/>
                    </a:lnTo>
                    <a:lnTo>
                      <a:pt x="1093772" y="125321"/>
                    </a:lnTo>
                    <a:lnTo>
                      <a:pt x="1079049" y="123525"/>
                    </a:lnTo>
                    <a:cubicBezTo>
                      <a:pt x="1079049" y="123525"/>
                      <a:pt x="1071149" y="117062"/>
                      <a:pt x="1070790" y="115985"/>
                    </a:cubicBezTo>
                    <a:cubicBezTo>
                      <a:pt x="1070431" y="114907"/>
                      <a:pt x="1064327" y="106289"/>
                      <a:pt x="1064327" y="106289"/>
                    </a:cubicBezTo>
                    <a:lnTo>
                      <a:pt x="1053913" y="99108"/>
                    </a:lnTo>
                    <a:lnTo>
                      <a:pt x="1045295" y="95158"/>
                    </a:lnTo>
                    <a:lnTo>
                      <a:pt x="1036318" y="95517"/>
                    </a:lnTo>
                    <a:lnTo>
                      <a:pt x="1026982" y="100544"/>
                    </a:lnTo>
                    <a:lnTo>
                      <a:pt x="1021595" y="109880"/>
                    </a:lnTo>
                    <a:cubicBezTo>
                      <a:pt x="1021595" y="109880"/>
                      <a:pt x="1017287" y="110958"/>
                      <a:pt x="1014054" y="110239"/>
                    </a:cubicBezTo>
                    <a:cubicBezTo>
                      <a:pt x="1010823" y="109521"/>
                      <a:pt x="1000769" y="104853"/>
                      <a:pt x="1000769" y="104853"/>
                    </a:cubicBezTo>
                    <a:lnTo>
                      <a:pt x="993587" y="96235"/>
                    </a:lnTo>
                    <a:lnTo>
                      <a:pt x="986046" y="82590"/>
                    </a:lnTo>
                    <a:lnTo>
                      <a:pt x="982455" y="72176"/>
                    </a:lnTo>
                    <a:lnTo>
                      <a:pt x="982096" y="64636"/>
                    </a:lnTo>
                    <a:lnTo>
                      <a:pt x="976351" y="56735"/>
                    </a:lnTo>
                    <a:lnTo>
                      <a:pt x="968810" y="47758"/>
                    </a:lnTo>
                    <a:lnTo>
                      <a:pt x="958755" y="49554"/>
                    </a:lnTo>
                    <a:lnTo>
                      <a:pt x="946188" y="54940"/>
                    </a:lnTo>
                    <a:lnTo>
                      <a:pt x="935415" y="58172"/>
                    </a:lnTo>
                    <a:lnTo>
                      <a:pt x="929670" y="59249"/>
                    </a:lnTo>
                    <a:cubicBezTo>
                      <a:pt x="929670" y="59249"/>
                      <a:pt x="922129" y="56735"/>
                      <a:pt x="921052" y="56735"/>
                    </a:cubicBezTo>
                    <a:cubicBezTo>
                      <a:pt x="919975" y="56735"/>
                      <a:pt x="909202" y="53145"/>
                      <a:pt x="909202" y="53145"/>
                    </a:cubicBezTo>
                    <a:lnTo>
                      <a:pt x="900943" y="50631"/>
                    </a:lnTo>
                    <a:lnTo>
                      <a:pt x="892325" y="42372"/>
                    </a:lnTo>
                    <a:lnTo>
                      <a:pt x="884425" y="29445"/>
                    </a:lnTo>
                    <a:lnTo>
                      <a:pt x="882270" y="19391"/>
                    </a:lnTo>
                    <a:lnTo>
                      <a:pt x="883348" y="14723"/>
                    </a:lnTo>
                    <a:lnTo>
                      <a:pt x="887657" y="12568"/>
                    </a:lnTo>
                    <a:lnTo>
                      <a:pt x="890530" y="8977"/>
                    </a:lnTo>
                    <a:lnTo>
                      <a:pt x="886580" y="8977"/>
                    </a:lnTo>
                    <a:lnTo>
                      <a:pt x="880116" y="6823"/>
                    </a:lnTo>
                    <a:cubicBezTo>
                      <a:pt x="880116" y="6823"/>
                      <a:pt x="876525" y="5386"/>
                      <a:pt x="876166" y="4309"/>
                    </a:cubicBezTo>
                    <a:cubicBezTo>
                      <a:pt x="875807" y="3232"/>
                      <a:pt x="875807" y="0"/>
                      <a:pt x="874730" y="0"/>
                    </a:cubicBezTo>
                    <a:cubicBezTo>
                      <a:pt x="873653" y="0"/>
                      <a:pt x="869344" y="0"/>
                      <a:pt x="869344" y="0"/>
                    </a:cubicBezTo>
                    <a:lnTo>
                      <a:pt x="864676" y="3950"/>
                    </a:lnTo>
                    <a:cubicBezTo>
                      <a:pt x="864676" y="3950"/>
                      <a:pt x="862162" y="8977"/>
                      <a:pt x="861803" y="10054"/>
                    </a:cubicBezTo>
                    <a:cubicBezTo>
                      <a:pt x="861444" y="11132"/>
                      <a:pt x="857135" y="15800"/>
                      <a:pt x="857135" y="15800"/>
                    </a:cubicBezTo>
                    <a:lnTo>
                      <a:pt x="844208" y="17954"/>
                    </a:lnTo>
                    <a:cubicBezTo>
                      <a:pt x="844208" y="17954"/>
                      <a:pt x="836667" y="18314"/>
                      <a:pt x="835231" y="18314"/>
                    </a:cubicBezTo>
                    <a:cubicBezTo>
                      <a:pt x="833794" y="18314"/>
                      <a:pt x="827331" y="15441"/>
                      <a:pt x="827331" y="15441"/>
                    </a:cubicBezTo>
                    <a:cubicBezTo>
                      <a:pt x="827331" y="15441"/>
                      <a:pt x="823740" y="12927"/>
                      <a:pt x="822662" y="12927"/>
                    </a:cubicBezTo>
                    <a:cubicBezTo>
                      <a:pt x="821585" y="12927"/>
                      <a:pt x="815840" y="17954"/>
                      <a:pt x="815840" y="17954"/>
                    </a:cubicBezTo>
                    <a:lnTo>
                      <a:pt x="804349" y="20109"/>
                    </a:lnTo>
                    <a:cubicBezTo>
                      <a:pt x="804349" y="20109"/>
                      <a:pt x="793218" y="19391"/>
                      <a:pt x="791781" y="19032"/>
                    </a:cubicBezTo>
                    <a:cubicBezTo>
                      <a:pt x="790345" y="18673"/>
                      <a:pt x="777059" y="15082"/>
                      <a:pt x="777059" y="15082"/>
                    </a:cubicBezTo>
                    <a:cubicBezTo>
                      <a:pt x="777059" y="15082"/>
                      <a:pt x="760900" y="12209"/>
                      <a:pt x="759464" y="12209"/>
                    </a:cubicBezTo>
                    <a:cubicBezTo>
                      <a:pt x="758027" y="12209"/>
                      <a:pt x="749410" y="12209"/>
                      <a:pt x="747614" y="12209"/>
                    </a:cubicBezTo>
                    <a:cubicBezTo>
                      <a:pt x="745818" y="12209"/>
                      <a:pt x="732532" y="12209"/>
                      <a:pt x="731096" y="12209"/>
                    </a:cubicBezTo>
                    <a:cubicBezTo>
                      <a:pt x="729660" y="12209"/>
                      <a:pt x="721042" y="11491"/>
                      <a:pt x="719246" y="11491"/>
                    </a:cubicBezTo>
                    <a:cubicBezTo>
                      <a:pt x="717451" y="11491"/>
                      <a:pt x="707756" y="8259"/>
                      <a:pt x="707756" y="8259"/>
                    </a:cubicBezTo>
                    <a:lnTo>
                      <a:pt x="700215" y="11491"/>
                    </a:lnTo>
                    <a:lnTo>
                      <a:pt x="689083" y="17236"/>
                    </a:lnTo>
                    <a:lnTo>
                      <a:pt x="678670" y="21904"/>
                    </a:lnTo>
                    <a:cubicBezTo>
                      <a:pt x="678670" y="21904"/>
                      <a:pt x="662870" y="26931"/>
                      <a:pt x="660715" y="27291"/>
                    </a:cubicBezTo>
                    <a:cubicBezTo>
                      <a:pt x="658561" y="27650"/>
                      <a:pt x="635201" y="33754"/>
                      <a:pt x="635201" y="33754"/>
                    </a:cubicBezTo>
                    <a:lnTo>
                      <a:pt x="611124" y="42372"/>
                    </a:lnTo>
                    <a:lnTo>
                      <a:pt x="601788" y="51349"/>
                    </a:lnTo>
                    <a:lnTo>
                      <a:pt x="593529" y="61763"/>
                    </a:lnTo>
                    <a:lnTo>
                      <a:pt x="580243" y="66790"/>
                    </a:lnTo>
                    <a:lnTo>
                      <a:pt x="569829" y="72894"/>
                    </a:lnTo>
                    <a:lnTo>
                      <a:pt x="556902" y="81153"/>
                    </a:lnTo>
                    <a:lnTo>
                      <a:pt x="546848" y="89412"/>
                    </a:lnTo>
                    <a:lnTo>
                      <a:pt x="541821" y="94080"/>
                    </a:lnTo>
                    <a:lnTo>
                      <a:pt x="529971" y="95517"/>
                    </a:lnTo>
                    <a:lnTo>
                      <a:pt x="522430" y="99467"/>
                    </a:lnTo>
                    <a:cubicBezTo>
                      <a:pt x="522430" y="99467"/>
                      <a:pt x="522071" y="105571"/>
                      <a:pt x="522071" y="107007"/>
                    </a:cubicBezTo>
                    <a:cubicBezTo>
                      <a:pt x="522071" y="108444"/>
                      <a:pt x="521353" y="117062"/>
                      <a:pt x="520994" y="118139"/>
                    </a:cubicBezTo>
                    <a:cubicBezTo>
                      <a:pt x="520635" y="119216"/>
                      <a:pt x="517044" y="124791"/>
                      <a:pt x="514889" y="125944"/>
                    </a:cubicBezTo>
                    <a:cubicBezTo>
                      <a:pt x="512735" y="127097"/>
                      <a:pt x="504476" y="130707"/>
                      <a:pt x="504476" y="130707"/>
                    </a:cubicBezTo>
                    <a:cubicBezTo>
                      <a:pt x="504476" y="130707"/>
                      <a:pt x="491908" y="132502"/>
                      <a:pt x="490112" y="132861"/>
                    </a:cubicBezTo>
                    <a:cubicBezTo>
                      <a:pt x="488317" y="133221"/>
                      <a:pt x="473235" y="132502"/>
                      <a:pt x="473235" y="132502"/>
                    </a:cubicBezTo>
                    <a:lnTo>
                      <a:pt x="453127" y="128912"/>
                    </a:lnTo>
                    <a:lnTo>
                      <a:pt x="435173" y="125944"/>
                    </a:lnTo>
                    <a:lnTo>
                      <a:pt x="425836" y="123525"/>
                    </a:lnTo>
                    <a:lnTo>
                      <a:pt x="415423" y="113112"/>
                    </a:lnTo>
                    <a:lnTo>
                      <a:pt x="406805" y="119575"/>
                    </a:lnTo>
                    <a:lnTo>
                      <a:pt x="400341" y="125944"/>
                    </a:lnTo>
                    <a:lnTo>
                      <a:pt x="378078" y="125944"/>
                    </a:lnTo>
                    <a:lnTo>
                      <a:pt x="359047" y="125944"/>
                    </a:lnTo>
                    <a:lnTo>
                      <a:pt x="350429" y="121012"/>
                    </a:lnTo>
                    <a:cubicBezTo>
                      <a:pt x="350429" y="121012"/>
                      <a:pt x="343247" y="118139"/>
                      <a:pt x="341093" y="118139"/>
                    </a:cubicBezTo>
                    <a:cubicBezTo>
                      <a:pt x="338938" y="118139"/>
                      <a:pt x="330320" y="118139"/>
                      <a:pt x="330320" y="118139"/>
                    </a:cubicBezTo>
                    <a:lnTo>
                      <a:pt x="318829" y="113471"/>
                    </a:lnTo>
                    <a:lnTo>
                      <a:pt x="303389" y="113112"/>
                    </a:lnTo>
                    <a:lnTo>
                      <a:pt x="296925" y="117421"/>
                    </a:lnTo>
                    <a:lnTo>
                      <a:pt x="295130" y="125944"/>
                    </a:lnTo>
                    <a:lnTo>
                      <a:pt x="295130" y="132143"/>
                    </a:lnTo>
                    <a:lnTo>
                      <a:pt x="296925" y="139325"/>
                    </a:lnTo>
                    <a:lnTo>
                      <a:pt x="295130" y="145789"/>
                    </a:lnTo>
                    <a:lnTo>
                      <a:pt x="295130" y="152970"/>
                    </a:lnTo>
                    <a:lnTo>
                      <a:pt x="303748" y="157638"/>
                    </a:lnTo>
                    <a:lnTo>
                      <a:pt x="308775" y="159793"/>
                    </a:lnTo>
                    <a:lnTo>
                      <a:pt x="312725" y="160152"/>
                    </a:lnTo>
                    <a:lnTo>
                      <a:pt x="313802" y="167333"/>
                    </a:lnTo>
                    <a:lnTo>
                      <a:pt x="318470" y="169847"/>
                    </a:lnTo>
                    <a:lnTo>
                      <a:pt x="322061" y="173797"/>
                    </a:lnTo>
                    <a:lnTo>
                      <a:pt x="355475" y="173797"/>
                    </a:lnTo>
                    <a:lnTo>
                      <a:pt x="366606" y="177388"/>
                    </a:lnTo>
                    <a:lnTo>
                      <a:pt x="369838" y="179183"/>
                    </a:lnTo>
                    <a:cubicBezTo>
                      <a:pt x="369838" y="179183"/>
                      <a:pt x="371992" y="180261"/>
                      <a:pt x="369479" y="181338"/>
                    </a:cubicBezTo>
                    <a:cubicBezTo>
                      <a:pt x="366965" y="182415"/>
                      <a:pt x="358347" y="182415"/>
                      <a:pt x="356911" y="182415"/>
                    </a:cubicBezTo>
                    <a:cubicBezTo>
                      <a:pt x="355475" y="182415"/>
                      <a:pt x="349011" y="182415"/>
                      <a:pt x="349011" y="182415"/>
                    </a:cubicBezTo>
                    <a:lnTo>
                      <a:pt x="340752" y="183133"/>
                    </a:lnTo>
                    <a:lnTo>
                      <a:pt x="335007" y="180620"/>
                    </a:lnTo>
                    <a:lnTo>
                      <a:pt x="328903" y="182415"/>
                    </a:lnTo>
                    <a:lnTo>
                      <a:pt x="322798" y="184211"/>
                    </a:lnTo>
                    <a:lnTo>
                      <a:pt x="314898" y="186006"/>
                    </a:lnTo>
                    <a:cubicBezTo>
                      <a:pt x="314898" y="186006"/>
                      <a:pt x="312025" y="189238"/>
                      <a:pt x="310948" y="189238"/>
                    </a:cubicBezTo>
                    <a:cubicBezTo>
                      <a:pt x="309871" y="189238"/>
                      <a:pt x="303048" y="189238"/>
                      <a:pt x="301971" y="189238"/>
                    </a:cubicBezTo>
                    <a:cubicBezTo>
                      <a:pt x="300894" y="189238"/>
                      <a:pt x="281503" y="189597"/>
                      <a:pt x="281503" y="189597"/>
                    </a:cubicBezTo>
                    <a:lnTo>
                      <a:pt x="275040" y="198574"/>
                    </a:lnTo>
                    <a:lnTo>
                      <a:pt x="268576" y="200010"/>
                    </a:lnTo>
                    <a:lnTo>
                      <a:pt x="265703" y="201806"/>
                    </a:lnTo>
                    <a:lnTo>
                      <a:pt x="267858" y="206115"/>
                    </a:lnTo>
                    <a:lnTo>
                      <a:pt x="277912" y="210424"/>
                    </a:lnTo>
                    <a:lnTo>
                      <a:pt x="288326" y="211142"/>
                    </a:lnTo>
                    <a:lnTo>
                      <a:pt x="297303" y="211860"/>
                    </a:lnTo>
                    <a:lnTo>
                      <a:pt x="298021" y="218323"/>
                    </a:lnTo>
                    <a:lnTo>
                      <a:pt x="291917" y="223351"/>
                    </a:lnTo>
                    <a:cubicBezTo>
                      <a:pt x="291917" y="223351"/>
                      <a:pt x="282221" y="228019"/>
                      <a:pt x="281144" y="227660"/>
                    </a:cubicBezTo>
                    <a:cubicBezTo>
                      <a:pt x="280067" y="227301"/>
                      <a:pt x="273604" y="222633"/>
                      <a:pt x="273604" y="222633"/>
                    </a:cubicBezTo>
                    <a:lnTo>
                      <a:pt x="267140" y="220478"/>
                    </a:lnTo>
                    <a:lnTo>
                      <a:pt x="257445" y="223710"/>
                    </a:lnTo>
                    <a:lnTo>
                      <a:pt x="252777" y="226224"/>
                    </a:lnTo>
                    <a:lnTo>
                      <a:pt x="241286" y="225146"/>
                    </a:lnTo>
                    <a:lnTo>
                      <a:pt x="236618" y="222274"/>
                    </a:lnTo>
                    <a:lnTo>
                      <a:pt x="227678" y="222274"/>
                    </a:lnTo>
                    <a:close/>
                  </a:path>
                </a:pathLst>
              </a:custGeom>
              <a:grpFill/>
              <a:ln w="3777" cap="flat">
                <a:solidFill>
                  <a:srgbClr val="FFFFFF"/>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F0E64C97-7CB6-2559-1666-3DCA5A1AA07F}"/>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A2806EA4-E61F-D52E-D44B-9ABAE72BE249}"/>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10E1994C-2A3A-45AF-3EB6-2BDAE9CA6711}"/>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084F954F-88F0-06B2-44B8-15678AFEC910}"/>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D2BB2172-2208-64DD-C243-94ACAE69C721}"/>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91586CA2-4688-3CCC-09B6-9A212BBC5E73}"/>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3C6CB8D2-9C00-8FAC-17BF-295E69ABF625}"/>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8DF4898B-A4C1-04D4-F277-1AF44B9E8861}"/>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70274A01-EABA-FB9C-A7D2-42B3F1492164}"/>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A5B83EE9-CDC5-2C5E-556F-872124F350EB}"/>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9F0C0A7D-26E1-B06C-9BFC-D7FF04F98837}"/>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09AFE8B4-E4B2-4FDF-2A08-A986C057EFC4}"/>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5FC33522-1232-74C8-E139-47B86EF334DA}"/>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C1D26E46-2660-33D4-47FB-78B39C0D2620}"/>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8FEA1ACC-4022-1025-961A-E2A014DC91A8}"/>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A4436462-6C9E-BD91-78C3-903961F688F1}"/>
                  </a:ext>
                </a:extLst>
              </p:cNvPr>
              <p:cNvSpPr/>
              <p:nvPr/>
            </p:nvSpPr>
            <p:spPr>
              <a:xfrm>
                <a:off x="4977101" y="7349825"/>
                <a:ext cx="608564" cy="400228"/>
              </a:xfrm>
              <a:custGeom>
                <a:avLst/>
                <a:gdLst>
                  <a:gd name="connsiteX0" fmla="*/ 389059 w 608564"/>
                  <a:gd name="connsiteY0" fmla="*/ 338106 h 400228"/>
                  <a:gd name="connsiteX1" fmla="*/ 382595 w 608564"/>
                  <a:gd name="connsiteY1" fmla="*/ 335952 h 400228"/>
                  <a:gd name="connsiteX2" fmla="*/ 375413 w 608564"/>
                  <a:gd name="connsiteY2" fmla="*/ 334156 h 400228"/>
                  <a:gd name="connsiteX3" fmla="*/ 367873 w 608564"/>
                  <a:gd name="connsiteY3" fmla="*/ 337029 h 400228"/>
                  <a:gd name="connsiteX4" fmla="*/ 364282 w 608564"/>
                  <a:gd name="connsiteY4" fmla="*/ 344211 h 400228"/>
                  <a:gd name="connsiteX5" fmla="*/ 368232 w 608564"/>
                  <a:gd name="connsiteY5" fmla="*/ 351392 h 400228"/>
                  <a:gd name="connsiteX6" fmla="*/ 372182 w 608564"/>
                  <a:gd name="connsiteY6" fmla="*/ 355343 h 400228"/>
                  <a:gd name="connsiteX7" fmla="*/ 375413 w 608564"/>
                  <a:gd name="connsiteY7" fmla="*/ 361447 h 400228"/>
                  <a:gd name="connsiteX8" fmla="*/ 375413 w 608564"/>
                  <a:gd name="connsiteY8" fmla="*/ 370783 h 400228"/>
                  <a:gd name="connsiteX9" fmla="*/ 372182 w 608564"/>
                  <a:gd name="connsiteY9" fmla="*/ 379401 h 400228"/>
                  <a:gd name="connsiteX10" fmla="*/ 364282 w 608564"/>
                  <a:gd name="connsiteY10" fmla="*/ 385865 h 400228"/>
                  <a:gd name="connsiteX11" fmla="*/ 356023 w 608564"/>
                  <a:gd name="connsiteY11" fmla="*/ 391610 h 400228"/>
                  <a:gd name="connsiteX12" fmla="*/ 346328 w 608564"/>
                  <a:gd name="connsiteY12" fmla="*/ 394124 h 400228"/>
                  <a:gd name="connsiteX13" fmla="*/ 336273 w 608564"/>
                  <a:gd name="connsiteY13" fmla="*/ 394124 h 400228"/>
                  <a:gd name="connsiteX14" fmla="*/ 324064 w 608564"/>
                  <a:gd name="connsiteY14" fmla="*/ 391610 h 400228"/>
                  <a:gd name="connsiteX15" fmla="*/ 314369 w 608564"/>
                  <a:gd name="connsiteY15" fmla="*/ 391251 h 400228"/>
                  <a:gd name="connsiteX16" fmla="*/ 307546 w 608564"/>
                  <a:gd name="connsiteY16" fmla="*/ 391610 h 400228"/>
                  <a:gd name="connsiteX17" fmla="*/ 300365 w 608564"/>
                  <a:gd name="connsiteY17" fmla="*/ 394842 h 400228"/>
                  <a:gd name="connsiteX18" fmla="*/ 290311 w 608564"/>
                  <a:gd name="connsiteY18" fmla="*/ 400228 h 400228"/>
                  <a:gd name="connsiteX19" fmla="*/ 280615 w 608564"/>
                  <a:gd name="connsiteY19" fmla="*/ 399151 h 400228"/>
                  <a:gd name="connsiteX20" fmla="*/ 271997 w 608564"/>
                  <a:gd name="connsiteY20" fmla="*/ 392328 h 400228"/>
                  <a:gd name="connsiteX21" fmla="*/ 265175 w 608564"/>
                  <a:gd name="connsiteY21" fmla="*/ 386583 h 400228"/>
                  <a:gd name="connsiteX22" fmla="*/ 245784 w 608564"/>
                  <a:gd name="connsiteY22" fmla="*/ 377965 h 400228"/>
                  <a:gd name="connsiteX23" fmla="*/ 235012 w 608564"/>
                  <a:gd name="connsiteY23" fmla="*/ 377965 h 400228"/>
                  <a:gd name="connsiteX24" fmla="*/ 225316 w 608564"/>
                  <a:gd name="connsiteY24" fmla="*/ 377965 h 400228"/>
                  <a:gd name="connsiteX25" fmla="*/ 217416 w 608564"/>
                  <a:gd name="connsiteY25" fmla="*/ 374015 h 400228"/>
                  <a:gd name="connsiteX26" fmla="*/ 209157 w 608564"/>
                  <a:gd name="connsiteY26" fmla="*/ 367192 h 400228"/>
                  <a:gd name="connsiteX27" fmla="*/ 198385 w 608564"/>
                  <a:gd name="connsiteY27" fmla="*/ 362883 h 400228"/>
                  <a:gd name="connsiteX28" fmla="*/ 185099 w 608564"/>
                  <a:gd name="connsiteY28" fmla="*/ 362165 h 400228"/>
                  <a:gd name="connsiteX29" fmla="*/ 174685 w 608564"/>
                  <a:gd name="connsiteY29" fmla="*/ 362883 h 400228"/>
                  <a:gd name="connsiteX30" fmla="*/ 166426 w 608564"/>
                  <a:gd name="connsiteY30" fmla="*/ 368629 h 400228"/>
                  <a:gd name="connsiteX31" fmla="*/ 156372 w 608564"/>
                  <a:gd name="connsiteY31" fmla="*/ 372578 h 400228"/>
                  <a:gd name="connsiteX32" fmla="*/ 144163 w 608564"/>
                  <a:gd name="connsiteY32" fmla="*/ 368988 h 400228"/>
                  <a:gd name="connsiteX33" fmla="*/ 134468 w 608564"/>
                  <a:gd name="connsiteY33" fmla="*/ 374015 h 400228"/>
                  <a:gd name="connsiteX34" fmla="*/ 119386 w 608564"/>
                  <a:gd name="connsiteY34" fmla="*/ 375810 h 400228"/>
                  <a:gd name="connsiteX35" fmla="*/ 107536 w 608564"/>
                  <a:gd name="connsiteY35" fmla="*/ 378324 h 400228"/>
                  <a:gd name="connsiteX36" fmla="*/ 94250 w 608564"/>
                  <a:gd name="connsiteY36" fmla="*/ 384787 h 400228"/>
                  <a:gd name="connsiteX37" fmla="*/ 81682 w 608564"/>
                  <a:gd name="connsiteY37" fmla="*/ 386224 h 400228"/>
                  <a:gd name="connsiteX38" fmla="*/ 71439 w 608564"/>
                  <a:gd name="connsiteY38" fmla="*/ 386413 h 400228"/>
                  <a:gd name="connsiteX39" fmla="*/ 60799 w 608564"/>
                  <a:gd name="connsiteY39" fmla="*/ 385506 h 400228"/>
                  <a:gd name="connsiteX40" fmla="*/ 58512 w 608564"/>
                  <a:gd name="connsiteY40" fmla="*/ 382085 h 400228"/>
                  <a:gd name="connsiteX41" fmla="*/ 62556 w 608564"/>
                  <a:gd name="connsiteY41" fmla="*/ 374544 h 400228"/>
                  <a:gd name="connsiteX42" fmla="*/ 65656 w 608564"/>
                  <a:gd name="connsiteY42" fmla="*/ 370405 h 400228"/>
                  <a:gd name="connsiteX43" fmla="*/ 61612 w 608564"/>
                  <a:gd name="connsiteY43" fmla="*/ 361787 h 400228"/>
                  <a:gd name="connsiteX44" fmla="*/ 60269 w 608564"/>
                  <a:gd name="connsiteY44" fmla="*/ 353169 h 400228"/>
                  <a:gd name="connsiteX45" fmla="*/ 60005 w 608564"/>
                  <a:gd name="connsiteY45" fmla="*/ 348047 h 400228"/>
                  <a:gd name="connsiteX46" fmla="*/ 64144 w 608564"/>
                  <a:gd name="connsiteY46" fmla="*/ 342396 h 400228"/>
                  <a:gd name="connsiteX47" fmla="*/ 68642 w 608564"/>
                  <a:gd name="connsiteY47" fmla="*/ 338617 h 400228"/>
                  <a:gd name="connsiteX48" fmla="*/ 68642 w 608564"/>
                  <a:gd name="connsiteY48" fmla="*/ 333759 h 400228"/>
                  <a:gd name="connsiteX49" fmla="*/ 64144 w 608564"/>
                  <a:gd name="connsiteY49" fmla="*/ 325142 h 400228"/>
                  <a:gd name="connsiteX50" fmla="*/ 60817 w 608564"/>
                  <a:gd name="connsiteY50" fmla="*/ 317336 h 400228"/>
                  <a:gd name="connsiteX51" fmla="*/ 55961 w 608564"/>
                  <a:gd name="connsiteY51" fmla="*/ 308170 h 400228"/>
                  <a:gd name="connsiteX52" fmla="*/ 53258 w 608564"/>
                  <a:gd name="connsiteY52" fmla="*/ 300629 h 400228"/>
                  <a:gd name="connsiteX53" fmla="*/ 48401 w 608564"/>
                  <a:gd name="connsiteY53" fmla="*/ 295507 h 400228"/>
                  <a:gd name="connsiteX54" fmla="*/ 38157 w 608564"/>
                  <a:gd name="connsiteY54" fmla="*/ 292541 h 400228"/>
                  <a:gd name="connsiteX55" fmla="*/ 33301 w 608564"/>
                  <a:gd name="connsiteY55" fmla="*/ 287419 h 400228"/>
                  <a:gd name="connsiteX56" fmla="*/ 22793 w 608564"/>
                  <a:gd name="connsiteY56" fmla="*/ 282033 h 400228"/>
                  <a:gd name="connsiteX57" fmla="*/ 16064 w 608564"/>
                  <a:gd name="connsiteY57" fmla="*/ 276646 h 400228"/>
                  <a:gd name="connsiteX58" fmla="*/ 12833 w 608564"/>
                  <a:gd name="connsiteY58" fmla="*/ 267764 h 400228"/>
                  <a:gd name="connsiteX59" fmla="*/ 9053 w 608564"/>
                  <a:gd name="connsiteY59" fmla="*/ 262377 h 400228"/>
                  <a:gd name="connsiteX60" fmla="*/ 4838 w 608564"/>
                  <a:gd name="connsiteY60" fmla="*/ 257256 h 400228"/>
                  <a:gd name="connsiteX61" fmla="*/ 9998 w 608564"/>
                  <a:gd name="connsiteY61" fmla="*/ 253570 h 400228"/>
                  <a:gd name="connsiteX62" fmla="*/ 16197 w 608564"/>
                  <a:gd name="connsiteY62" fmla="*/ 247371 h 400228"/>
                  <a:gd name="connsiteX63" fmla="*/ 16745 w 608564"/>
                  <a:gd name="connsiteY63" fmla="*/ 240643 h 400228"/>
                  <a:gd name="connsiteX64" fmla="*/ 11888 w 608564"/>
                  <a:gd name="connsiteY64" fmla="*/ 234180 h 400228"/>
                  <a:gd name="connsiteX65" fmla="*/ 5689 w 608564"/>
                  <a:gd name="connsiteY65" fmla="*/ 229871 h 400228"/>
                  <a:gd name="connsiteX66" fmla="*/ 5689 w 608564"/>
                  <a:gd name="connsiteY66" fmla="*/ 219363 h 400228"/>
                  <a:gd name="connsiteX67" fmla="*/ 9733 w 608564"/>
                  <a:gd name="connsiteY67" fmla="*/ 215583 h 400228"/>
                  <a:gd name="connsiteX68" fmla="*/ 12700 w 608564"/>
                  <a:gd name="connsiteY68" fmla="*/ 211274 h 400228"/>
                  <a:gd name="connsiteX69" fmla="*/ 12436 w 608564"/>
                  <a:gd name="connsiteY69" fmla="*/ 201843 h 400228"/>
                  <a:gd name="connsiteX70" fmla="*/ 6785 w 608564"/>
                  <a:gd name="connsiteY70" fmla="*/ 195380 h 400228"/>
                  <a:gd name="connsiteX71" fmla="*/ 6237 w 608564"/>
                  <a:gd name="connsiteY71" fmla="*/ 187026 h 400228"/>
                  <a:gd name="connsiteX72" fmla="*/ 12965 w 608564"/>
                  <a:gd name="connsiteY72" fmla="*/ 185401 h 400228"/>
                  <a:gd name="connsiteX73" fmla="*/ 22660 w 608564"/>
                  <a:gd name="connsiteY73" fmla="*/ 187026 h 400228"/>
                  <a:gd name="connsiteX74" fmla="*/ 31543 w 608564"/>
                  <a:gd name="connsiteY74" fmla="*/ 183246 h 400228"/>
                  <a:gd name="connsiteX75" fmla="*/ 40709 w 608564"/>
                  <a:gd name="connsiteY75" fmla="*/ 183246 h 400228"/>
                  <a:gd name="connsiteX76" fmla="*/ 45018 w 608564"/>
                  <a:gd name="connsiteY76" fmla="*/ 175706 h 400228"/>
                  <a:gd name="connsiteX77" fmla="*/ 49327 w 608564"/>
                  <a:gd name="connsiteY77" fmla="*/ 168165 h 400228"/>
                  <a:gd name="connsiteX78" fmla="*/ 58493 w 608564"/>
                  <a:gd name="connsiteY78" fmla="*/ 159282 h 400228"/>
                  <a:gd name="connsiteX79" fmla="*/ 61725 w 608564"/>
                  <a:gd name="connsiteY79" fmla="*/ 150929 h 400228"/>
                  <a:gd name="connsiteX80" fmla="*/ 61460 w 608564"/>
                  <a:gd name="connsiteY80" fmla="*/ 143388 h 400228"/>
                  <a:gd name="connsiteX81" fmla="*/ 55526 w 608564"/>
                  <a:gd name="connsiteY81" fmla="*/ 135035 h 400228"/>
                  <a:gd name="connsiteX82" fmla="*/ 42051 w 608564"/>
                  <a:gd name="connsiteY82" fmla="*/ 125339 h 400228"/>
                  <a:gd name="connsiteX83" fmla="*/ 35039 w 608564"/>
                  <a:gd name="connsiteY83" fmla="*/ 118876 h 400228"/>
                  <a:gd name="connsiteX84" fmla="*/ 27498 w 608564"/>
                  <a:gd name="connsiteY84" fmla="*/ 110787 h 400228"/>
                  <a:gd name="connsiteX85" fmla="*/ 17255 w 608564"/>
                  <a:gd name="connsiteY85" fmla="*/ 102434 h 400228"/>
                  <a:gd name="connsiteX86" fmla="*/ 14552 w 608564"/>
                  <a:gd name="connsiteY86" fmla="*/ 96499 h 400228"/>
                  <a:gd name="connsiteX87" fmla="*/ 10508 w 608564"/>
                  <a:gd name="connsiteY87" fmla="*/ 88146 h 400228"/>
                  <a:gd name="connsiteX88" fmla="*/ 8089 w 608564"/>
                  <a:gd name="connsiteY88" fmla="*/ 83024 h 400228"/>
                  <a:gd name="connsiteX89" fmla="*/ 3515 w 608564"/>
                  <a:gd name="connsiteY89" fmla="*/ 76825 h 400228"/>
                  <a:gd name="connsiteX90" fmla="*/ 813 w 608564"/>
                  <a:gd name="connsiteY90" fmla="*/ 66317 h 400228"/>
                  <a:gd name="connsiteX91" fmla="*/ 0 w 608564"/>
                  <a:gd name="connsiteY91" fmla="*/ 55809 h 400228"/>
                  <a:gd name="connsiteX92" fmla="*/ 2154 w 608564"/>
                  <a:gd name="connsiteY92" fmla="*/ 43411 h 400228"/>
                  <a:gd name="connsiteX93" fmla="*/ 8353 w 608564"/>
                  <a:gd name="connsiteY93" fmla="*/ 33168 h 400228"/>
                  <a:gd name="connsiteX94" fmla="*/ 15630 w 608564"/>
                  <a:gd name="connsiteY94" fmla="*/ 25079 h 400228"/>
                  <a:gd name="connsiteX95" fmla="*/ 19126 w 608564"/>
                  <a:gd name="connsiteY95" fmla="*/ 18067 h 400228"/>
                  <a:gd name="connsiteX96" fmla="*/ 19939 w 608564"/>
                  <a:gd name="connsiteY96" fmla="*/ 10791 h 400228"/>
                  <a:gd name="connsiteX97" fmla="*/ 26667 w 608564"/>
                  <a:gd name="connsiteY97" fmla="*/ 1625 h 400228"/>
                  <a:gd name="connsiteX98" fmla="*/ 29369 w 608564"/>
                  <a:gd name="connsiteY98" fmla="*/ 0 h 400228"/>
                  <a:gd name="connsiteX99" fmla="*/ 36098 w 608564"/>
                  <a:gd name="connsiteY99" fmla="*/ 6199 h 400228"/>
                  <a:gd name="connsiteX100" fmla="*/ 43903 w 608564"/>
                  <a:gd name="connsiteY100" fmla="*/ 11850 h 400228"/>
                  <a:gd name="connsiteX101" fmla="*/ 51708 w 608564"/>
                  <a:gd name="connsiteY101" fmla="*/ 15346 h 400228"/>
                  <a:gd name="connsiteX102" fmla="*/ 56282 w 608564"/>
                  <a:gd name="connsiteY102" fmla="*/ 18313 h 400228"/>
                  <a:gd name="connsiteX103" fmla="*/ 60326 w 608564"/>
                  <a:gd name="connsiteY103" fmla="*/ 22093 h 400228"/>
                  <a:gd name="connsiteX104" fmla="*/ 60326 w 608564"/>
                  <a:gd name="connsiteY104" fmla="*/ 26950 h 400228"/>
                  <a:gd name="connsiteX105" fmla="*/ 55753 w 608564"/>
                  <a:gd name="connsiteY105" fmla="*/ 31259 h 400228"/>
                  <a:gd name="connsiteX106" fmla="*/ 47664 w 608564"/>
                  <a:gd name="connsiteY106" fmla="*/ 35304 h 400228"/>
                  <a:gd name="connsiteX107" fmla="*/ 44168 w 608564"/>
                  <a:gd name="connsiteY107" fmla="*/ 42315 h 400228"/>
                  <a:gd name="connsiteX108" fmla="*/ 43638 w 608564"/>
                  <a:gd name="connsiteY108" fmla="*/ 49327 h 400228"/>
                  <a:gd name="connsiteX109" fmla="*/ 46058 w 608564"/>
                  <a:gd name="connsiteY109" fmla="*/ 55261 h 400228"/>
                  <a:gd name="connsiteX110" fmla="*/ 50631 w 608564"/>
                  <a:gd name="connsiteY110" fmla="*/ 57964 h 400228"/>
                  <a:gd name="connsiteX111" fmla="*/ 57359 w 608564"/>
                  <a:gd name="connsiteY111" fmla="*/ 57964 h 400228"/>
                  <a:gd name="connsiteX112" fmla="*/ 72441 w 608564"/>
                  <a:gd name="connsiteY112" fmla="*/ 58493 h 400228"/>
                  <a:gd name="connsiteX113" fmla="*/ 81323 w 608564"/>
                  <a:gd name="connsiteY113" fmla="*/ 57151 h 400228"/>
                  <a:gd name="connsiteX114" fmla="*/ 91831 w 608564"/>
                  <a:gd name="connsiteY114" fmla="*/ 53106 h 400228"/>
                  <a:gd name="connsiteX115" fmla="*/ 101526 w 608564"/>
                  <a:gd name="connsiteY115" fmla="*/ 54448 h 400228"/>
                  <a:gd name="connsiteX116" fmla="*/ 111770 w 608564"/>
                  <a:gd name="connsiteY116" fmla="*/ 58757 h 400228"/>
                  <a:gd name="connsiteX117" fmla="*/ 116892 w 608564"/>
                  <a:gd name="connsiteY117" fmla="*/ 62254 h 400228"/>
                  <a:gd name="connsiteX118" fmla="*/ 127664 w 608564"/>
                  <a:gd name="connsiteY118" fmla="*/ 61706 h 400228"/>
                  <a:gd name="connsiteX119" fmla="*/ 136547 w 608564"/>
                  <a:gd name="connsiteY119" fmla="*/ 60893 h 400228"/>
                  <a:gd name="connsiteX120" fmla="*/ 148945 w 608564"/>
                  <a:gd name="connsiteY120" fmla="*/ 64937 h 400228"/>
                  <a:gd name="connsiteX121" fmla="*/ 160265 w 608564"/>
                  <a:gd name="connsiteY121" fmla="*/ 72743 h 400228"/>
                  <a:gd name="connsiteX122" fmla="*/ 166464 w 608564"/>
                  <a:gd name="connsiteY122" fmla="*/ 75710 h 400228"/>
                  <a:gd name="connsiteX123" fmla="*/ 179675 w 608564"/>
                  <a:gd name="connsiteY123" fmla="*/ 77600 h 400228"/>
                  <a:gd name="connsiteX124" fmla="*/ 189370 w 608564"/>
                  <a:gd name="connsiteY124" fmla="*/ 76258 h 400228"/>
                  <a:gd name="connsiteX125" fmla="*/ 199330 w 608564"/>
                  <a:gd name="connsiteY125" fmla="*/ 71949 h 400228"/>
                  <a:gd name="connsiteX126" fmla="*/ 204981 w 608564"/>
                  <a:gd name="connsiteY126" fmla="*/ 69530 h 400228"/>
                  <a:gd name="connsiteX127" fmla="*/ 212521 w 608564"/>
                  <a:gd name="connsiteY127" fmla="*/ 69530 h 400228"/>
                  <a:gd name="connsiteX128" fmla="*/ 219250 w 608564"/>
                  <a:gd name="connsiteY128" fmla="*/ 69530 h 400228"/>
                  <a:gd name="connsiteX129" fmla="*/ 227338 w 608564"/>
                  <a:gd name="connsiteY129" fmla="*/ 72233 h 400228"/>
                  <a:gd name="connsiteX130" fmla="*/ 241891 w 608564"/>
                  <a:gd name="connsiteY130" fmla="*/ 72781 h 400228"/>
                  <a:gd name="connsiteX131" fmla="*/ 247012 w 608564"/>
                  <a:gd name="connsiteY131" fmla="*/ 70078 h 400228"/>
                  <a:gd name="connsiteX132" fmla="*/ 255895 w 608564"/>
                  <a:gd name="connsiteY132" fmla="*/ 69001 h 400228"/>
                  <a:gd name="connsiteX133" fmla="*/ 274208 w 608564"/>
                  <a:gd name="connsiteY133" fmla="*/ 71420 h 400228"/>
                  <a:gd name="connsiteX134" fmla="*/ 280407 w 608564"/>
                  <a:gd name="connsiteY134" fmla="*/ 76806 h 400228"/>
                  <a:gd name="connsiteX135" fmla="*/ 287135 w 608564"/>
                  <a:gd name="connsiteY135" fmla="*/ 79509 h 400228"/>
                  <a:gd name="connsiteX136" fmla="*/ 300062 w 608564"/>
                  <a:gd name="connsiteY136" fmla="*/ 81134 h 400228"/>
                  <a:gd name="connsiteX137" fmla="*/ 311647 w 608564"/>
                  <a:gd name="connsiteY137" fmla="*/ 77902 h 400228"/>
                  <a:gd name="connsiteX138" fmla="*/ 326465 w 608564"/>
                  <a:gd name="connsiteY138" fmla="*/ 71703 h 400228"/>
                  <a:gd name="connsiteX139" fmla="*/ 339127 w 608564"/>
                  <a:gd name="connsiteY139" fmla="*/ 64692 h 400228"/>
                  <a:gd name="connsiteX140" fmla="*/ 348822 w 608564"/>
                  <a:gd name="connsiteY140" fmla="*/ 56886 h 400228"/>
                  <a:gd name="connsiteX141" fmla="*/ 356628 w 608564"/>
                  <a:gd name="connsiteY141" fmla="*/ 46379 h 400228"/>
                  <a:gd name="connsiteX142" fmla="*/ 366871 w 608564"/>
                  <a:gd name="connsiteY142" fmla="*/ 37212 h 400228"/>
                  <a:gd name="connsiteX143" fmla="*/ 379798 w 608564"/>
                  <a:gd name="connsiteY143" fmla="*/ 32903 h 400228"/>
                  <a:gd name="connsiteX144" fmla="*/ 387604 w 608564"/>
                  <a:gd name="connsiteY144" fmla="*/ 29936 h 400228"/>
                  <a:gd name="connsiteX145" fmla="*/ 398111 w 608564"/>
                  <a:gd name="connsiteY145" fmla="*/ 25627 h 400228"/>
                  <a:gd name="connsiteX146" fmla="*/ 405388 w 608564"/>
                  <a:gd name="connsiteY146" fmla="*/ 22660 h 400228"/>
                  <a:gd name="connsiteX147" fmla="*/ 411587 w 608564"/>
                  <a:gd name="connsiteY147" fmla="*/ 19693 h 400228"/>
                  <a:gd name="connsiteX148" fmla="*/ 424514 w 608564"/>
                  <a:gd name="connsiteY148" fmla="*/ 16990 h 400228"/>
                  <a:gd name="connsiteX149" fmla="*/ 435286 w 608564"/>
                  <a:gd name="connsiteY149" fmla="*/ 15365 h 400228"/>
                  <a:gd name="connsiteX150" fmla="*/ 446871 w 608564"/>
                  <a:gd name="connsiteY150" fmla="*/ 14287 h 400228"/>
                  <a:gd name="connsiteX151" fmla="*/ 459798 w 608564"/>
                  <a:gd name="connsiteY151" fmla="*/ 14817 h 400228"/>
                  <a:gd name="connsiteX152" fmla="*/ 471383 w 608564"/>
                  <a:gd name="connsiteY152" fmla="*/ 19391 h 400228"/>
                  <a:gd name="connsiteX153" fmla="*/ 478112 w 608564"/>
                  <a:gd name="connsiteY153" fmla="*/ 24777 h 400228"/>
                  <a:gd name="connsiteX154" fmla="*/ 488620 w 608564"/>
                  <a:gd name="connsiteY154" fmla="*/ 28821 h 400228"/>
                  <a:gd name="connsiteX155" fmla="*/ 496709 w 608564"/>
                  <a:gd name="connsiteY155" fmla="*/ 31240 h 400228"/>
                  <a:gd name="connsiteX156" fmla="*/ 502359 w 608564"/>
                  <a:gd name="connsiteY156" fmla="*/ 31240 h 400228"/>
                  <a:gd name="connsiteX157" fmla="*/ 507481 w 608564"/>
                  <a:gd name="connsiteY157" fmla="*/ 31240 h 400228"/>
                  <a:gd name="connsiteX158" fmla="*/ 520143 w 608564"/>
                  <a:gd name="connsiteY158" fmla="*/ 36362 h 400228"/>
                  <a:gd name="connsiteX159" fmla="*/ 522298 w 608564"/>
                  <a:gd name="connsiteY159" fmla="*/ 40671 h 400228"/>
                  <a:gd name="connsiteX160" fmla="*/ 526607 w 608564"/>
                  <a:gd name="connsiteY160" fmla="*/ 43638 h 400228"/>
                  <a:gd name="connsiteX161" fmla="*/ 531464 w 608564"/>
                  <a:gd name="connsiteY161" fmla="*/ 42561 h 400228"/>
                  <a:gd name="connsiteX162" fmla="*/ 535244 w 608564"/>
                  <a:gd name="connsiteY162" fmla="*/ 39594 h 400228"/>
                  <a:gd name="connsiteX163" fmla="*/ 540630 w 608564"/>
                  <a:gd name="connsiteY163" fmla="*/ 37175 h 400228"/>
                  <a:gd name="connsiteX164" fmla="*/ 546281 w 608564"/>
                  <a:gd name="connsiteY164" fmla="*/ 37704 h 400228"/>
                  <a:gd name="connsiteX165" fmla="*/ 549248 w 608564"/>
                  <a:gd name="connsiteY165" fmla="*/ 42561 h 400228"/>
                  <a:gd name="connsiteX166" fmla="*/ 549248 w 608564"/>
                  <a:gd name="connsiteY166" fmla="*/ 47947 h 400228"/>
                  <a:gd name="connsiteX167" fmla="*/ 547906 w 608564"/>
                  <a:gd name="connsiteY167" fmla="*/ 51727 h 400228"/>
                  <a:gd name="connsiteX168" fmla="*/ 549248 w 608564"/>
                  <a:gd name="connsiteY168" fmla="*/ 57378 h 400228"/>
                  <a:gd name="connsiteX169" fmla="*/ 558131 w 608564"/>
                  <a:gd name="connsiteY169" fmla="*/ 64654 h 400228"/>
                  <a:gd name="connsiteX170" fmla="*/ 565936 w 608564"/>
                  <a:gd name="connsiteY170" fmla="*/ 67886 h 400228"/>
                  <a:gd name="connsiteX171" fmla="*/ 577257 w 608564"/>
                  <a:gd name="connsiteY171" fmla="*/ 68698 h 400228"/>
                  <a:gd name="connsiteX172" fmla="*/ 586952 w 608564"/>
                  <a:gd name="connsiteY172" fmla="*/ 69511 h 400228"/>
                  <a:gd name="connsiteX173" fmla="*/ 599615 w 608564"/>
                  <a:gd name="connsiteY173" fmla="*/ 70588 h 400228"/>
                  <a:gd name="connsiteX174" fmla="*/ 604736 w 608564"/>
                  <a:gd name="connsiteY174" fmla="*/ 71136 h 400228"/>
                  <a:gd name="connsiteX175" fmla="*/ 604736 w 608564"/>
                  <a:gd name="connsiteY175" fmla="*/ 76787 h 400228"/>
                  <a:gd name="connsiteX176" fmla="*/ 604736 w 608564"/>
                  <a:gd name="connsiteY176" fmla="*/ 84328 h 400228"/>
                  <a:gd name="connsiteX177" fmla="*/ 604736 w 608564"/>
                  <a:gd name="connsiteY177" fmla="*/ 92134 h 400228"/>
                  <a:gd name="connsiteX178" fmla="*/ 607968 w 608564"/>
                  <a:gd name="connsiteY178" fmla="*/ 98068 h 400228"/>
                  <a:gd name="connsiteX179" fmla="*/ 607968 w 608564"/>
                  <a:gd name="connsiteY179" fmla="*/ 103454 h 400228"/>
                  <a:gd name="connsiteX180" fmla="*/ 603659 w 608564"/>
                  <a:gd name="connsiteY180" fmla="*/ 106421 h 400228"/>
                  <a:gd name="connsiteX181" fmla="*/ 599615 w 608564"/>
                  <a:gd name="connsiteY181" fmla="*/ 110995 h 400228"/>
                  <a:gd name="connsiteX182" fmla="*/ 597725 w 608564"/>
                  <a:gd name="connsiteY182" fmla="*/ 116929 h 400228"/>
                  <a:gd name="connsiteX183" fmla="*/ 591790 w 608564"/>
                  <a:gd name="connsiteY183" fmla="*/ 117194 h 400228"/>
                  <a:gd name="connsiteX184" fmla="*/ 585327 w 608564"/>
                  <a:gd name="connsiteY184" fmla="*/ 113962 h 400228"/>
                  <a:gd name="connsiteX185" fmla="*/ 580469 w 608564"/>
                  <a:gd name="connsiteY185" fmla="*/ 111807 h 400228"/>
                  <a:gd name="connsiteX186" fmla="*/ 574271 w 608564"/>
                  <a:gd name="connsiteY186" fmla="*/ 116929 h 400228"/>
                  <a:gd name="connsiteX187" fmla="*/ 566182 w 608564"/>
                  <a:gd name="connsiteY187" fmla="*/ 113962 h 400228"/>
                  <a:gd name="connsiteX188" fmla="*/ 562402 w 608564"/>
                  <a:gd name="connsiteY188" fmla="*/ 116665 h 400228"/>
                  <a:gd name="connsiteX189" fmla="*/ 558906 w 608564"/>
                  <a:gd name="connsiteY189" fmla="*/ 121238 h 400228"/>
                  <a:gd name="connsiteX190" fmla="*/ 556203 w 608564"/>
                  <a:gd name="connsiteY190" fmla="*/ 128250 h 400228"/>
                  <a:gd name="connsiteX191" fmla="*/ 557016 w 608564"/>
                  <a:gd name="connsiteY191" fmla="*/ 132294 h 400228"/>
                  <a:gd name="connsiteX192" fmla="*/ 554597 w 608564"/>
                  <a:gd name="connsiteY192" fmla="*/ 137416 h 400228"/>
                  <a:gd name="connsiteX193" fmla="*/ 547056 w 608564"/>
                  <a:gd name="connsiteY193" fmla="*/ 139835 h 400228"/>
                  <a:gd name="connsiteX194" fmla="*/ 543824 w 608564"/>
                  <a:gd name="connsiteY194" fmla="*/ 146847 h 400228"/>
                  <a:gd name="connsiteX195" fmla="*/ 542747 w 608564"/>
                  <a:gd name="connsiteY195" fmla="*/ 156277 h 400228"/>
                  <a:gd name="connsiteX196" fmla="*/ 541122 w 608564"/>
                  <a:gd name="connsiteY196" fmla="*/ 158432 h 400228"/>
                  <a:gd name="connsiteX197" fmla="*/ 538419 w 608564"/>
                  <a:gd name="connsiteY197" fmla="*/ 165972 h 400228"/>
                  <a:gd name="connsiteX198" fmla="*/ 538419 w 608564"/>
                  <a:gd name="connsiteY198" fmla="*/ 177558 h 400228"/>
                  <a:gd name="connsiteX199" fmla="*/ 541915 w 608564"/>
                  <a:gd name="connsiteY199" fmla="*/ 181602 h 400228"/>
                  <a:gd name="connsiteX200" fmla="*/ 539761 w 608564"/>
                  <a:gd name="connsiteY200" fmla="*/ 184569 h 400228"/>
                  <a:gd name="connsiteX201" fmla="*/ 538948 w 608564"/>
                  <a:gd name="connsiteY201" fmla="*/ 190768 h 400228"/>
                  <a:gd name="connsiteX202" fmla="*/ 541103 w 608564"/>
                  <a:gd name="connsiteY202" fmla="*/ 195342 h 400228"/>
                  <a:gd name="connsiteX203" fmla="*/ 541367 w 608564"/>
                  <a:gd name="connsiteY203" fmla="*/ 202070 h 400228"/>
                  <a:gd name="connsiteX204" fmla="*/ 540290 w 608564"/>
                  <a:gd name="connsiteY204" fmla="*/ 207721 h 400228"/>
                  <a:gd name="connsiteX205" fmla="*/ 535981 w 608564"/>
                  <a:gd name="connsiteY205" fmla="*/ 209611 h 400228"/>
                  <a:gd name="connsiteX206" fmla="*/ 529782 w 608564"/>
                  <a:gd name="connsiteY206" fmla="*/ 208798 h 400228"/>
                  <a:gd name="connsiteX207" fmla="*/ 525208 w 608564"/>
                  <a:gd name="connsiteY207" fmla="*/ 206643 h 400228"/>
                  <a:gd name="connsiteX208" fmla="*/ 521164 w 608564"/>
                  <a:gd name="connsiteY208" fmla="*/ 208798 h 400228"/>
                  <a:gd name="connsiteX209" fmla="*/ 521164 w 608564"/>
                  <a:gd name="connsiteY209" fmla="*/ 213107 h 400228"/>
                  <a:gd name="connsiteX210" fmla="*/ 521164 w 608564"/>
                  <a:gd name="connsiteY210" fmla="*/ 216074 h 400228"/>
                  <a:gd name="connsiteX211" fmla="*/ 517120 w 608564"/>
                  <a:gd name="connsiteY211" fmla="*/ 216622 h 400228"/>
                  <a:gd name="connsiteX212" fmla="*/ 512811 w 608564"/>
                  <a:gd name="connsiteY212" fmla="*/ 217151 h 400228"/>
                  <a:gd name="connsiteX213" fmla="*/ 510108 w 608564"/>
                  <a:gd name="connsiteY213" fmla="*/ 222538 h 400228"/>
                  <a:gd name="connsiteX214" fmla="*/ 510656 w 608564"/>
                  <a:gd name="connsiteY214" fmla="*/ 231704 h 400228"/>
                  <a:gd name="connsiteX215" fmla="*/ 509843 w 608564"/>
                  <a:gd name="connsiteY215" fmla="*/ 236278 h 400228"/>
                  <a:gd name="connsiteX216" fmla="*/ 509843 w 608564"/>
                  <a:gd name="connsiteY216" fmla="*/ 242212 h 400228"/>
                  <a:gd name="connsiteX217" fmla="*/ 508766 w 608564"/>
                  <a:gd name="connsiteY217" fmla="*/ 244631 h 400228"/>
                  <a:gd name="connsiteX218" fmla="*/ 511733 w 608564"/>
                  <a:gd name="connsiteY218" fmla="*/ 246257 h 400228"/>
                  <a:gd name="connsiteX219" fmla="*/ 518197 w 608564"/>
                  <a:gd name="connsiteY219" fmla="*/ 246257 h 400228"/>
                  <a:gd name="connsiteX220" fmla="*/ 521977 w 608564"/>
                  <a:gd name="connsiteY220" fmla="*/ 249753 h 400228"/>
                  <a:gd name="connsiteX221" fmla="*/ 521447 w 608564"/>
                  <a:gd name="connsiteY221" fmla="*/ 254874 h 400228"/>
                  <a:gd name="connsiteX222" fmla="*/ 522260 w 608564"/>
                  <a:gd name="connsiteY222" fmla="*/ 256764 h 400228"/>
                  <a:gd name="connsiteX223" fmla="*/ 527117 w 608564"/>
                  <a:gd name="connsiteY223" fmla="*/ 257841 h 400228"/>
                  <a:gd name="connsiteX224" fmla="*/ 527646 w 608564"/>
                  <a:gd name="connsiteY224" fmla="*/ 261073 h 400228"/>
                  <a:gd name="connsiteX225" fmla="*/ 526021 w 608564"/>
                  <a:gd name="connsiteY225" fmla="*/ 264040 h 400228"/>
                  <a:gd name="connsiteX226" fmla="*/ 526834 w 608564"/>
                  <a:gd name="connsiteY226" fmla="*/ 269426 h 400228"/>
                  <a:gd name="connsiteX227" fmla="*/ 530330 w 608564"/>
                  <a:gd name="connsiteY227" fmla="*/ 274284 h 400228"/>
                  <a:gd name="connsiteX228" fmla="*/ 534904 w 608564"/>
                  <a:gd name="connsiteY228" fmla="*/ 278858 h 400228"/>
                  <a:gd name="connsiteX229" fmla="*/ 541632 w 608564"/>
                  <a:gd name="connsiteY229" fmla="*/ 286134 h 400228"/>
                  <a:gd name="connsiteX230" fmla="*/ 547283 w 608564"/>
                  <a:gd name="connsiteY230" fmla="*/ 290707 h 400228"/>
                  <a:gd name="connsiteX231" fmla="*/ 551856 w 608564"/>
                  <a:gd name="connsiteY231" fmla="*/ 295829 h 400228"/>
                  <a:gd name="connsiteX232" fmla="*/ 551856 w 608564"/>
                  <a:gd name="connsiteY232" fmla="*/ 300951 h 400228"/>
                  <a:gd name="connsiteX233" fmla="*/ 549966 w 608564"/>
                  <a:gd name="connsiteY233" fmla="*/ 303917 h 400228"/>
                  <a:gd name="connsiteX234" fmla="*/ 545393 w 608564"/>
                  <a:gd name="connsiteY234" fmla="*/ 304995 h 400228"/>
                  <a:gd name="connsiteX235" fmla="*/ 538929 w 608564"/>
                  <a:gd name="connsiteY235" fmla="*/ 303653 h 400228"/>
                  <a:gd name="connsiteX236" fmla="*/ 534885 w 608564"/>
                  <a:gd name="connsiteY236" fmla="*/ 310381 h 400228"/>
                  <a:gd name="connsiteX237" fmla="*/ 530311 w 608564"/>
                  <a:gd name="connsiteY237" fmla="*/ 307679 h 400228"/>
                  <a:gd name="connsiteX238" fmla="*/ 524112 w 608564"/>
                  <a:gd name="connsiteY238" fmla="*/ 304976 h 400228"/>
                  <a:gd name="connsiteX239" fmla="*/ 516307 w 608564"/>
                  <a:gd name="connsiteY239" fmla="*/ 307679 h 400228"/>
                  <a:gd name="connsiteX240" fmla="*/ 511733 w 608564"/>
                  <a:gd name="connsiteY240" fmla="*/ 312800 h 400228"/>
                  <a:gd name="connsiteX241" fmla="*/ 506876 w 608564"/>
                  <a:gd name="connsiteY241" fmla="*/ 312536 h 400228"/>
                  <a:gd name="connsiteX242" fmla="*/ 501490 w 608564"/>
                  <a:gd name="connsiteY242" fmla="*/ 307414 h 400228"/>
                  <a:gd name="connsiteX243" fmla="*/ 496368 w 608564"/>
                  <a:gd name="connsiteY243" fmla="*/ 299873 h 400228"/>
                  <a:gd name="connsiteX244" fmla="*/ 489092 w 608564"/>
                  <a:gd name="connsiteY244" fmla="*/ 296093 h 400228"/>
                  <a:gd name="connsiteX245" fmla="*/ 484235 w 608564"/>
                  <a:gd name="connsiteY245" fmla="*/ 292597 h 400228"/>
                  <a:gd name="connsiteX246" fmla="*/ 479661 w 608564"/>
                  <a:gd name="connsiteY246" fmla="*/ 290178 h 400228"/>
                  <a:gd name="connsiteX247" fmla="*/ 472650 w 608564"/>
                  <a:gd name="connsiteY247" fmla="*/ 292597 h 400228"/>
                  <a:gd name="connsiteX248" fmla="*/ 468605 w 608564"/>
                  <a:gd name="connsiteY248" fmla="*/ 292862 h 400228"/>
                  <a:gd name="connsiteX249" fmla="*/ 464032 w 608564"/>
                  <a:gd name="connsiteY249" fmla="*/ 290443 h 400228"/>
                  <a:gd name="connsiteX250" fmla="*/ 458910 w 608564"/>
                  <a:gd name="connsiteY250" fmla="*/ 291520 h 400228"/>
                  <a:gd name="connsiteX251" fmla="*/ 455414 w 608564"/>
                  <a:gd name="connsiteY251" fmla="*/ 294487 h 400228"/>
                  <a:gd name="connsiteX252" fmla="*/ 452446 w 608564"/>
                  <a:gd name="connsiteY252" fmla="*/ 300138 h 400228"/>
                  <a:gd name="connsiteX253" fmla="*/ 445719 w 608564"/>
                  <a:gd name="connsiteY253" fmla="*/ 304712 h 400228"/>
                  <a:gd name="connsiteX254" fmla="*/ 439520 w 608564"/>
                  <a:gd name="connsiteY254" fmla="*/ 304976 h 400228"/>
                  <a:gd name="connsiteX255" fmla="*/ 434133 w 608564"/>
                  <a:gd name="connsiteY255" fmla="*/ 303899 h 400228"/>
                  <a:gd name="connsiteX256" fmla="*/ 427122 w 608564"/>
                  <a:gd name="connsiteY256" fmla="*/ 304447 h 400228"/>
                  <a:gd name="connsiteX257" fmla="*/ 420658 w 608564"/>
                  <a:gd name="connsiteY257" fmla="*/ 305260 h 400228"/>
                  <a:gd name="connsiteX258" fmla="*/ 413382 w 608564"/>
                  <a:gd name="connsiteY258" fmla="*/ 309569 h 400228"/>
                  <a:gd name="connsiteX259" fmla="*/ 411492 w 608564"/>
                  <a:gd name="connsiteY259" fmla="*/ 316032 h 400228"/>
                  <a:gd name="connsiteX260" fmla="*/ 409602 w 608564"/>
                  <a:gd name="connsiteY260" fmla="*/ 324650 h 400228"/>
                  <a:gd name="connsiteX261" fmla="*/ 405029 w 608564"/>
                  <a:gd name="connsiteY261" fmla="*/ 327353 h 400228"/>
                  <a:gd name="connsiteX262" fmla="*/ 395069 w 608564"/>
                  <a:gd name="connsiteY262" fmla="*/ 326540 h 400228"/>
                  <a:gd name="connsiteX263" fmla="*/ 391837 w 608564"/>
                  <a:gd name="connsiteY263" fmla="*/ 328430 h 400228"/>
                  <a:gd name="connsiteX264" fmla="*/ 389134 w 608564"/>
                  <a:gd name="connsiteY264" fmla="*/ 334081 h 400228"/>
                  <a:gd name="connsiteX265" fmla="*/ 389059 w 608564"/>
                  <a:gd name="connsiteY265" fmla="*/ 338106 h 40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608564" h="400228">
                    <a:moveTo>
                      <a:pt x="389059" y="338106"/>
                    </a:moveTo>
                    <a:lnTo>
                      <a:pt x="382595" y="335952"/>
                    </a:lnTo>
                    <a:lnTo>
                      <a:pt x="375413" y="334156"/>
                    </a:lnTo>
                    <a:lnTo>
                      <a:pt x="367873" y="337029"/>
                    </a:lnTo>
                    <a:lnTo>
                      <a:pt x="364282" y="344211"/>
                    </a:lnTo>
                    <a:lnTo>
                      <a:pt x="368232" y="351392"/>
                    </a:lnTo>
                    <a:lnTo>
                      <a:pt x="372182" y="355343"/>
                    </a:lnTo>
                    <a:lnTo>
                      <a:pt x="375413" y="361447"/>
                    </a:lnTo>
                    <a:lnTo>
                      <a:pt x="375413" y="370783"/>
                    </a:lnTo>
                    <a:lnTo>
                      <a:pt x="372182" y="379401"/>
                    </a:lnTo>
                    <a:lnTo>
                      <a:pt x="364282" y="385865"/>
                    </a:lnTo>
                    <a:lnTo>
                      <a:pt x="356023" y="391610"/>
                    </a:lnTo>
                    <a:lnTo>
                      <a:pt x="346328" y="394124"/>
                    </a:lnTo>
                    <a:lnTo>
                      <a:pt x="336273" y="394124"/>
                    </a:lnTo>
                    <a:lnTo>
                      <a:pt x="324064" y="391610"/>
                    </a:lnTo>
                    <a:lnTo>
                      <a:pt x="314369" y="391251"/>
                    </a:lnTo>
                    <a:lnTo>
                      <a:pt x="307546" y="391610"/>
                    </a:lnTo>
                    <a:lnTo>
                      <a:pt x="300365" y="394842"/>
                    </a:lnTo>
                    <a:lnTo>
                      <a:pt x="290311" y="400228"/>
                    </a:lnTo>
                    <a:lnTo>
                      <a:pt x="280615" y="399151"/>
                    </a:lnTo>
                    <a:lnTo>
                      <a:pt x="271997" y="392328"/>
                    </a:lnTo>
                    <a:lnTo>
                      <a:pt x="265175" y="386583"/>
                    </a:lnTo>
                    <a:lnTo>
                      <a:pt x="245784" y="377965"/>
                    </a:lnTo>
                    <a:lnTo>
                      <a:pt x="235012" y="377965"/>
                    </a:lnTo>
                    <a:cubicBezTo>
                      <a:pt x="235012" y="377965"/>
                      <a:pt x="226393" y="377965"/>
                      <a:pt x="225316" y="377965"/>
                    </a:cubicBezTo>
                    <a:cubicBezTo>
                      <a:pt x="224239" y="377965"/>
                      <a:pt x="217416" y="374015"/>
                      <a:pt x="217416" y="374015"/>
                    </a:cubicBezTo>
                    <a:lnTo>
                      <a:pt x="209157" y="367192"/>
                    </a:lnTo>
                    <a:lnTo>
                      <a:pt x="198385" y="362883"/>
                    </a:lnTo>
                    <a:lnTo>
                      <a:pt x="185099" y="362165"/>
                    </a:lnTo>
                    <a:lnTo>
                      <a:pt x="174685" y="362883"/>
                    </a:lnTo>
                    <a:lnTo>
                      <a:pt x="166426" y="368629"/>
                    </a:lnTo>
                    <a:lnTo>
                      <a:pt x="156372" y="372578"/>
                    </a:lnTo>
                    <a:lnTo>
                      <a:pt x="144163" y="368988"/>
                    </a:lnTo>
                    <a:lnTo>
                      <a:pt x="134468" y="374015"/>
                    </a:lnTo>
                    <a:lnTo>
                      <a:pt x="119386" y="375810"/>
                    </a:lnTo>
                    <a:lnTo>
                      <a:pt x="107536" y="378324"/>
                    </a:lnTo>
                    <a:lnTo>
                      <a:pt x="94250" y="384787"/>
                    </a:lnTo>
                    <a:lnTo>
                      <a:pt x="81682" y="386224"/>
                    </a:lnTo>
                    <a:lnTo>
                      <a:pt x="71439" y="386413"/>
                    </a:lnTo>
                    <a:lnTo>
                      <a:pt x="60799" y="385506"/>
                    </a:lnTo>
                    <a:lnTo>
                      <a:pt x="58512" y="382085"/>
                    </a:lnTo>
                    <a:lnTo>
                      <a:pt x="62556" y="374544"/>
                    </a:lnTo>
                    <a:lnTo>
                      <a:pt x="65656" y="370405"/>
                    </a:lnTo>
                    <a:lnTo>
                      <a:pt x="61612" y="361787"/>
                    </a:lnTo>
                    <a:lnTo>
                      <a:pt x="60269" y="353169"/>
                    </a:lnTo>
                    <a:lnTo>
                      <a:pt x="60005" y="348047"/>
                    </a:lnTo>
                    <a:lnTo>
                      <a:pt x="64144" y="342396"/>
                    </a:lnTo>
                    <a:lnTo>
                      <a:pt x="68642" y="338617"/>
                    </a:lnTo>
                    <a:lnTo>
                      <a:pt x="68642" y="333759"/>
                    </a:lnTo>
                    <a:lnTo>
                      <a:pt x="64144" y="325142"/>
                    </a:lnTo>
                    <a:lnTo>
                      <a:pt x="60817" y="317336"/>
                    </a:lnTo>
                    <a:lnTo>
                      <a:pt x="55961" y="308170"/>
                    </a:lnTo>
                    <a:lnTo>
                      <a:pt x="53258" y="300629"/>
                    </a:lnTo>
                    <a:lnTo>
                      <a:pt x="48401" y="295507"/>
                    </a:lnTo>
                    <a:lnTo>
                      <a:pt x="38157" y="292541"/>
                    </a:lnTo>
                    <a:lnTo>
                      <a:pt x="33301" y="287419"/>
                    </a:lnTo>
                    <a:lnTo>
                      <a:pt x="22793" y="282033"/>
                    </a:lnTo>
                    <a:lnTo>
                      <a:pt x="16064" y="276646"/>
                    </a:lnTo>
                    <a:lnTo>
                      <a:pt x="12833" y="267764"/>
                    </a:lnTo>
                    <a:lnTo>
                      <a:pt x="9053" y="262377"/>
                    </a:lnTo>
                    <a:lnTo>
                      <a:pt x="4838" y="257256"/>
                    </a:lnTo>
                    <a:lnTo>
                      <a:pt x="9998" y="253570"/>
                    </a:lnTo>
                    <a:lnTo>
                      <a:pt x="16197" y="247371"/>
                    </a:lnTo>
                    <a:cubicBezTo>
                      <a:pt x="16197" y="247371"/>
                      <a:pt x="16745" y="241437"/>
                      <a:pt x="16745" y="240643"/>
                    </a:cubicBezTo>
                    <a:cubicBezTo>
                      <a:pt x="16745" y="239831"/>
                      <a:pt x="11888" y="234180"/>
                      <a:pt x="11888" y="234180"/>
                    </a:cubicBezTo>
                    <a:lnTo>
                      <a:pt x="5689" y="229871"/>
                    </a:lnTo>
                    <a:cubicBezTo>
                      <a:pt x="5689" y="229871"/>
                      <a:pt x="5424" y="220440"/>
                      <a:pt x="5689" y="219363"/>
                    </a:cubicBezTo>
                    <a:cubicBezTo>
                      <a:pt x="5953" y="218286"/>
                      <a:pt x="9733" y="215583"/>
                      <a:pt x="9733" y="215583"/>
                    </a:cubicBezTo>
                    <a:lnTo>
                      <a:pt x="12700" y="211274"/>
                    </a:lnTo>
                    <a:lnTo>
                      <a:pt x="12436" y="201843"/>
                    </a:lnTo>
                    <a:lnTo>
                      <a:pt x="6785" y="195380"/>
                    </a:lnTo>
                    <a:lnTo>
                      <a:pt x="6237" y="187026"/>
                    </a:lnTo>
                    <a:lnTo>
                      <a:pt x="12965" y="185401"/>
                    </a:lnTo>
                    <a:lnTo>
                      <a:pt x="22660" y="187026"/>
                    </a:lnTo>
                    <a:lnTo>
                      <a:pt x="31543" y="183246"/>
                    </a:lnTo>
                    <a:lnTo>
                      <a:pt x="40709" y="183246"/>
                    </a:lnTo>
                    <a:lnTo>
                      <a:pt x="45018" y="175706"/>
                    </a:lnTo>
                    <a:lnTo>
                      <a:pt x="49327" y="168165"/>
                    </a:lnTo>
                    <a:lnTo>
                      <a:pt x="58493" y="159282"/>
                    </a:lnTo>
                    <a:cubicBezTo>
                      <a:pt x="58493" y="159282"/>
                      <a:pt x="61725" y="151742"/>
                      <a:pt x="61725" y="150929"/>
                    </a:cubicBezTo>
                    <a:cubicBezTo>
                      <a:pt x="61725" y="150116"/>
                      <a:pt x="61460" y="143388"/>
                      <a:pt x="61460" y="143388"/>
                    </a:cubicBezTo>
                    <a:lnTo>
                      <a:pt x="55526" y="135035"/>
                    </a:lnTo>
                    <a:lnTo>
                      <a:pt x="42051" y="125339"/>
                    </a:lnTo>
                    <a:lnTo>
                      <a:pt x="35039" y="118876"/>
                    </a:lnTo>
                    <a:lnTo>
                      <a:pt x="27498" y="110787"/>
                    </a:lnTo>
                    <a:lnTo>
                      <a:pt x="17255" y="102434"/>
                    </a:lnTo>
                    <a:lnTo>
                      <a:pt x="14552" y="96499"/>
                    </a:lnTo>
                    <a:lnTo>
                      <a:pt x="10508" y="88146"/>
                    </a:lnTo>
                    <a:lnTo>
                      <a:pt x="8089" y="83024"/>
                    </a:lnTo>
                    <a:cubicBezTo>
                      <a:pt x="8089" y="83024"/>
                      <a:pt x="3515" y="78451"/>
                      <a:pt x="3515" y="76825"/>
                    </a:cubicBezTo>
                    <a:cubicBezTo>
                      <a:pt x="3515" y="75200"/>
                      <a:pt x="813" y="66317"/>
                      <a:pt x="813" y="66317"/>
                    </a:cubicBezTo>
                    <a:lnTo>
                      <a:pt x="0" y="55809"/>
                    </a:lnTo>
                    <a:lnTo>
                      <a:pt x="2154" y="43411"/>
                    </a:lnTo>
                    <a:cubicBezTo>
                      <a:pt x="2154" y="43411"/>
                      <a:pt x="7541" y="34245"/>
                      <a:pt x="8353" y="33168"/>
                    </a:cubicBezTo>
                    <a:cubicBezTo>
                      <a:pt x="9166" y="32091"/>
                      <a:pt x="15630" y="25079"/>
                      <a:pt x="15630" y="25079"/>
                    </a:cubicBezTo>
                    <a:lnTo>
                      <a:pt x="19126" y="18067"/>
                    </a:lnTo>
                    <a:cubicBezTo>
                      <a:pt x="19126" y="18067"/>
                      <a:pt x="19391" y="11604"/>
                      <a:pt x="19939" y="10791"/>
                    </a:cubicBezTo>
                    <a:cubicBezTo>
                      <a:pt x="20487" y="9979"/>
                      <a:pt x="26667" y="1625"/>
                      <a:pt x="26667" y="1625"/>
                    </a:cubicBezTo>
                    <a:lnTo>
                      <a:pt x="29369" y="0"/>
                    </a:lnTo>
                    <a:lnTo>
                      <a:pt x="36098" y="6199"/>
                    </a:lnTo>
                    <a:lnTo>
                      <a:pt x="43903" y="11850"/>
                    </a:lnTo>
                    <a:lnTo>
                      <a:pt x="51708" y="15346"/>
                    </a:lnTo>
                    <a:lnTo>
                      <a:pt x="56282" y="18313"/>
                    </a:lnTo>
                    <a:lnTo>
                      <a:pt x="60326" y="22093"/>
                    </a:lnTo>
                    <a:lnTo>
                      <a:pt x="60326" y="26950"/>
                    </a:lnTo>
                    <a:lnTo>
                      <a:pt x="55753" y="31259"/>
                    </a:lnTo>
                    <a:lnTo>
                      <a:pt x="47664" y="35304"/>
                    </a:lnTo>
                    <a:lnTo>
                      <a:pt x="44168" y="42315"/>
                    </a:lnTo>
                    <a:lnTo>
                      <a:pt x="43638" y="49327"/>
                    </a:lnTo>
                    <a:lnTo>
                      <a:pt x="46058" y="55261"/>
                    </a:lnTo>
                    <a:lnTo>
                      <a:pt x="50631" y="57964"/>
                    </a:lnTo>
                    <a:lnTo>
                      <a:pt x="57359" y="57964"/>
                    </a:lnTo>
                    <a:lnTo>
                      <a:pt x="72441" y="58493"/>
                    </a:lnTo>
                    <a:lnTo>
                      <a:pt x="81323" y="57151"/>
                    </a:lnTo>
                    <a:lnTo>
                      <a:pt x="91831" y="53106"/>
                    </a:lnTo>
                    <a:lnTo>
                      <a:pt x="101526" y="54448"/>
                    </a:lnTo>
                    <a:lnTo>
                      <a:pt x="111770" y="58757"/>
                    </a:lnTo>
                    <a:lnTo>
                      <a:pt x="116892" y="62254"/>
                    </a:lnTo>
                    <a:lnTo>
                      <a:pt x="127664" y="61706"/>
                    </a:lnTo>
                    <a:lnTo>
                      <a:pt x="136547" y="60893"/>
                    </a:lnTo>
                    <a:lnTo>
                      <a:pt x="148945" y="64937"/>
                    </a:lnTo>
                    <a:lnTo>
                      <a:pt x="160265" y="72743"/>
                    </a:lnTo>
                    <a:lnTo>
                      <a:pt x="166464" y="75710"/>
                    </a:lnTo>
                    <a:lnTo>
                      <a:pt x="179675" y="77600"/>
                    </a:lnTo>
                    <a:cubicBezTo>
                      <a:pt x="179675" y="77600"/>
                      <a:pt x="188292" y="76258"/>
                      <a:pt x="189370" y="76258"/>
                    </a:cubicBezTo>
                    <a:cubicBezTo>
                      <a:pt x="190447" y="76258"/>
                      <a:pt x="199330" y="71949"/>
                      <a:pt x="199330" y="71949"/>
                    </a:cubicBezTo>
                    <a:lnTo>
                      <a:pt x="204981" y="69530"/>
                    </a:lnTo>
                    <a:lnTo>
                      <a:pt x="212521" y="69530"/>
                    </a:lnTo>
                    <a:lnTo>
                      <a:pt x="219250" y="69530"/>
                    </a:lnTo>
                    <a:lnTo>
                      <a:pt x="227338" y="72233"/>
                    </a:lnTo>
                    <a:lnTo>
                      <a:pt x="241891" y="72781"/>
                    </a:lnTo>
                    <a:lnTo>
                      <a:pt x="247012" y="70078"/>
                    </a:lnTo>
                    <a:lnTo>
                      <a:pt x="255895" y="69001"/>
                    </a:lnTo>
                    <a:lnTo>
                      <a:pt x="274208" y="71420"/>
                    </a:lnTo>
                    <a:cubicBezTo>
                      <a:pt x="274208" y="71420"/>
                      <a:pt x="279859" y="75994"/>
                      <a:pt x="280407" y="76806"/>
                    </a:cubicBezTo>
                    <a:cubicBezTo>
                      <a:pt x="280955" y="77619"/>
                      <a:pt x="287135" y="79509"/>
                      <a:pt x="287135" y="79509"/>
                    </a:cubicBezTo>
                    <a:lnTo>
                      <a:pt x="300062" y="81134"/>
                    </a:lnTo>
                    <a:lnTo>
                      <a:pt x="311647" y="77902"/>
                    </a:lnTo>
                    <a:lnTo>
                      <a:pt x="326465" y="71703"/>
                    </a:lnTo>
                    <a:lnTo>
                      <a:pt x="339127" y="64692"/>
                    </a:lnTo>
                    <a:lnTo>
                      <a:pt x="348822" y="56886"/>
                    </a:lnTo>
                    <a:lnTo>
                      <a:pt x="356628" y="46379"/>
                    </a:lnTo>
                    <a:lnTo>
                      <a:pt x="366871" y="37212"/>
                    </a:lnTo>
                    <a:lnTo>
                      <a:pt x="379798" y="32903"/>
                    </a:lnTo>
                    <a:lnTo>
                      <a:pt x="387604" y="29936"/>
                    </a:lnTo>
                    <a:lnTo>
                      <a:pt x="398111" y="25627"/>
                    </a:lnTo>
                    <a:lnTo>
                      <a:pt x="405388" y="22660"/>
                    </a:lnTo>
                    <a:lnTo>
                      <a:pt x="411587" y="19693"/>
                    </a:lnTo>
                    <a:lnTo>
                      <a:pt x="424514" y="16990"/>
                    </a:lnTo>
                    <a:lnTo>
                      <a:pt x="435286" y="15365"/>
                    </a:lnTo>
                    <a:lnTo>
                      <a:pt x="446871" y="14287"/>
                    </a:lnTo>
                    <a:lnTo>
                      <a:pt x="459798" y="14817"/>
                    </a:lnTo>
                    <a:lnTo>
                      <a:pt x="471383" y="19391"/>
                    </a:lnTo>
                    <a:lnTo>
                      <a:pt x="478112" y="24777"/>
                    </a:lnTo>
                    <a:lnTo>
                      <a:pt x="488620" y="28821"/>
                    </a:lnTo>
                    <a:lnTo>
                      <a:pt x="496709" y="31240"/>
                    </a:lnTo>
                    <a:lnTo>
                      <a:pt x="502359" y="31240"/>
                    </a:lnTo>
                    <a:lnTo>
                      <a:pt x="507481" y="31240"/>
                    </a:lnTo>
                    <a:lnTo>
                      <a:pt x="520143" y="36362"/>
                    </a:lnTo>
                    <a:cubicBezTo>
                      <a:pt x="520143" y="36362"/>
                      <a:pt x="521221" y="39064"/>
                      <a:pt x="522298" y="40671"/>
                    </a:cubicBezTo>
                    <a:cubicBezTo>
                      <a:pt x="523375" y="42296"/>
                      <a:pt x="526607" y="43638"/>
                      <a:pt x="526607" y="43638"/>
                    </a:cubicBezTo>
                    <a:lnTo>
                      <a:pt x="531464" y="42561"/>
                    </a:lnTo>
                    <a:lnTo>
                      <a:pt x="535244" y="39594"/>
                    </a:lnTo>
                    <a:lnTo>
                      <a:pt x="540630" y="37175"/>
                    </a:lnTo>
                    <a:lnTo>
                      <a:pt x="546281" y="37704"/>
                    </a:lnTo>
                    <a:lnTo>
                      <a:pt x="549248" y="42561"/>
                    </a:lnTo>
                    <a:lnTo>
                      <a:pt x="549248" y="47947"/>
                    </a:lnTo>
                    <a:cubicBezTo>
                      <a:pt x="549248" y="47947"/>
                      <a:pt x="547906" y="50650"/>
                      <a:pt x="547906" y="51727"/>
                    </a:cubicBezTo>
                    <a:cubicBezTo>
                      <a:pt x="547906" y="52804"/>
                      <a:pt x="549248" y="57378"/>
                      <a:pt x="549248" y="57378"/>
                    </a:cubicBezTo>
                    <a:lnTo>
                      <a:pt x="558131" y="64654"/>
                    </a:lnTo>
                    <a:cubicBezTo>
                      <a:pt x="558131" y="64654"/>
                      <a:pt x="565142" y="67886"/>
                      <a:pt x="565936" y="67886"/>
                    </a:cubicBezTo>
                    <a:cubicBezTo>
                      <a:pt x="566749" y="67886"/>
                      <a:pt x="577257" y="68698"/>
                      <a:pt x="577257" y="68698"/>
                    </a:cubicBezTo>
                    <a:lnTo>
                      <a:pt x="586952" y="69511"/>
                    </a:lnTo>
                    <a:lnTo>
                      <a:pt x="599615" y="70588"/>
                    </a:lnTo>
                    <a:lnTo>
                      <a:pt x="604736" y="71136"/>
                    </a:lnTo>
                    <a:lnTo>
                      <a:pt x="604736" y="76787"/>
                    </a:lnTo>
                    <a:lnTo>
                      <a:pt x="604736" y="84328"/>
                    </a:lnTo>
                    <a:cubicBezTo>
                      <a:pt x="604736" y="84328"/>
                      <a:pt x="603659" y="91339"/>
                      <a:pt x="604736" y="92134"/>
                    </a:cubicBezTo>
                    <a:cubicBezTo>
                      <a:pt x="605814" y="92946"/>
                      <a:pt x="607968" y="98068"/>
                      <a:pt x="607968" y="98068"/>
                    </a:cubicBezTo>
                    <a:cubicBezTo>
                      <a:pt x="607968" y="98068"/>
                      <a:pt x="609310" y="102641"/>
                      <a:pt x="607968" y="103454"/>
                    </a:cubicBezTo>
                    <a:cubicBezTo>
                      <a:pt x="606626" y="104267"/>
                      <a:pt x="603659" y="106421"/>
                      <a:pt x="603659" y="106421"/>
                    </a:cubicBezTo>
                    <a:cubicBezTo>
                      <a:pt x="603659" y="106421"/>
                      <a:pt x="599879" y="110201"/>
                      <a:pt x="599615" y="110995"/>
                    </a:cubicBezTo>
                    <a:cubicBezTo>
                      <a:pt x="599350" y="111807"/>
                      <a:pt x="597725" y="116929"/>
                      <a:pt x="597725" y="116929"/>
                    </a:cubicBezTo>
                    <a:lnTo>
                      <a:pt x="591790" y="117194"/>
                    </a:lnTo>
                    <a:lnTo>
                      <a:pt x="585327" y="113962"/>
                    </a:lnTo>
                    <a:cubicBezTo>
                      <a:pt x="585327" y="113962"/>
                      <a:pt x="581282" y="111543"/>
                      <a:pt x="580469" y="111807"/>
                    </a:cubicBezTo>
                    <a:cubicBezTo>
                      <a:pt x="579657" y="112072"/>
                      <a:pt x="574271" y="116929"/>
                      <a:pt x="574271" y="116929"/>
                    </a:cubicBezTo>
                    <a:lnTo>
                      <a:pt x="566182" y="113962"/>
                    </a:lnTo>
                    <a:lnTo>
                      <a:pt x="562402" y="116665"/>
                    </a:lnTo>
                    <a:lnTo>
                      <a:pt x="558906" y="121238"/>
                    </a:lnTo>
                    <a:lnTo>
                      <a:pt x="556203" y="128250"/>
                    </a:lnTo>
                    <a:lnTo>
                      <a:pt x="557016" y="132294"/>
                    </a:lnTo>
                    <a:lnTo>
                      <a:pt x="554597" y="137416"/>
                    </a:lnTo>
                    <a:lnTo>
                      <a:pt x="547056" y="139835"/>
                    </a:lnTo>
                    <a:lnTo>
                      <a:pt x="543824" y="146847"/>
                    </a:lnTo>
                    <a:lnTo>
                      <a:pt x="542747" y="156277"/>
                    </a:lnTo>
                    <a:lnTo>
                      <a:pt x="541122" y="158432"/>
                    </a:lnTo>
                    <a:lnTo>
                      <a:pt x="538419" y="165972"/>
                    </a:lnTo>
                    <a:lnTo>
                      <a:pt x="538419" y="177558"/>
                    </a:lnTo>
                    <a:lnTo>
                      <a:pt x="541915" y="181602"/>
                    </a:lnTo>
                    <a:lnTo>
                      <a:pt x="539761" y="184569"/>
                    </a:lnTo>
                    <a:lnTo>
                      <a:pt x="538948" y="190768"/>
                    </a:lnTo>
                    <a:lnTo>
                      <a:pt x="541103" y="195342"/>
                    </a:lnTo>
                    <a:lnTo>
                      <a:pt x="541367" y="202070"/>
                    </a:lnTo>
                    <a:lnTo>
                      <a:pt x="540290" y="207721"/>
                    </a:lnTo>
                    <a:lnTo>
                      <a:pt x="535981" y="209611"/>
                    </a:lnTo>
                    <a:lnTo>
                      <a:pt x="529782" y="208798"/>
                    </a:lnTo>
                    <a:lnTo>
                      <a:pt x="525208" y="206643"/>
                    </a:lnTo>
                    <a:lnTo>
                      <a:pt x="521164" y="208798"/>
                    </a:lnTo>
                    <a:lnTo>
                      <a:pt x="521164" y="213107"/>
                    </a:lnTo>
                    <a:lnTo>
                      <a:pt x="521164" y="216074"/>
                    </a:lnTo>
                    <a:lnTo>
                      <a:pt x="517120" y="216622"/>
                    </a:lnTo>
                    <a:lnTo>
                      <a:pt x="512811" y="217151"/>
                    </a:lnTo>
                    <a:lnTo>
                      <a:pt x="510108" y="222538"/>
                    </a:lnTo>
                    <a:lnTo>
                      <a:pt x="510656" y="231704"/>
                    </a:lnTo>
                    <a:lnTo>
                      <a:pt x="509843" y="236278"/>
                    </a:lnTo>
                    <a:lnTo>
                      <a:pt x="509843" y="242212"/>
                    </a:lnTo>
                    <a:lnTo>
                      <a:pt x="508766" y="244631"/>
                    </a:lnTo>
                    <a:lnTo>
                      <a:pt x="511733" y="246257"/>
                    </a:lnTo>
                    <a:lnTo>
                      <a:pt x="518197" y="246257"/>
                    </a:lnTo>
                    <a:lnTo>
                      <a:pt x="521977" y="249753"/>
                    </a:lnTo>
                    <a:lnTo>
                      <a:pt x="521447" y="254874"/>
                    </a:lnTo>
                    <a:lnTo>
                      <a:pt x="522260" y="256764"/>
                    </a:lnTo>
                    <a:lnTo>
                      <a:pt x="527117" y="257841"/>
                    </a:lnTo>
                    <a:lnTo>
                      <a:pt x="527646" y="261073"/>
                    </a:lnTo>
                    <a:lnTo>
                      <a:pt x="526021" y="264040"/>
                    </a:lnTo>
                    <a:lnTo>
                      <a:pt x="526834" y="269426"/>
                    </a:lnTo>
                    <a:lnTo>
                      <a:pt x="530330" y="274284"/>
                    </a:lnTo>
                    <a:lnTo>
                      <a:pt x="534904" y="278858"/>
                    </a:lnTo>
                    <a:cubicBezTo>
                      <a:pt x="534904" y="278858"/>
                      <a:pt x="541632" y="285321"/>
                      <a:pt x="541632" y="286134"/>
                    </a:cubicBezTo>
                    <a:cubicBezTo>
                      <a:pt x="541632" y="286946"/>
                      <a:pt x="547283" y="290707"/>
                      <a:pt x="547283" y="290707"/>
                    </a:cubicBezTo>
                    <a:lnTo>
                      <a:pt x="551856" y="295829"/>
                    </a:lnTo>
                    <a:lnTo>
                      <a:pt x="551856" y="300951"/>
                    </a:lnTo>
                    <a:lnTo>
                      <a:pt x="549966" y="303917"/>
                    </a:lnTo>
                    <a:cubicBezTo>
                      <a:pt x="549966" y="303917"/>
                      <a:pt x="546187" y="304995"/>
                      <a:pt x="545393" y="304995"/>
                    </a:cubicBezTo>
                    <a:cubicBezTo>
                      <a:pt x="544580" y="304995"/>
                      <a:pt x="538929" y="303653"/>
                      <a:pt x="538929" y="303653"/>
                    </a:cubicBezTo>
                    <a:lnTo>
                      <a:pt x="534885" y="310381"/>
                    </a:lnTo>
                    <a:lnTo>
                      <a:pt x="530311" y="307679"/>
                    </a:lnTo>
                    <a:lnTo>
                      <a:pt x="524112" y="304976"/>
                    </a:lnTo>
                    <a:lnTo>
                      <a:pt x="516307" y="307679"/>
                    </a:lnTo>
                    <a:lnTo>
                      <a:pt x="511733" y="312800"/>
                    </a:lnTo>
                    <a:lnTo>
                      <a:pt x="506876" y="312536"/>
                    </a:lnTo>
                    <a:lnTo>
                      <a:pt x="501490" y="307414"/>
                    </a:lnTo>
                    <a:lnTo>
                      <a:pt x="496368" y="299873"/>
                    </a:lnTo>
                    <a:lnTo>
                      <a:pt x="489092" y="296093"/>
                    </a:lnTo>
                    <a:lnTo>
                      <a:pt x="484235" y="292597"/>
                    </a:lnTo>
                    <a:lnTo>
                      <a:pt x="479661" y="290178"/>
                    </a:lnTo>
                    <a:lnTo>
                      <a:pt x="472650" y="292597"/>
                    </a:lnTo>
                    <a:cubicBezTo>
                      <a:pt x="472650" y="292597"/>
                      <a:pt x="469418" y="293145"/>
                      <a:pt x="468605" y="292862"/>
                    </a:cubicBezTo>
                    <a:cubicBezTo>
                      <a:pt x="467793" y="292597"/>
                      <a:pt x="464032" y="290443"/>
                      <a:pt x="464032" y="290443"/>
                    </a:cubicBezTo>
                    <a:lnTo>
                      <a:pt x="458910" y="291520"/>
                    </a:lnTo>
                    <a:lnTo>
                      <a:pt x="455414" y="294487"/>
                    </a:lnTo>
                    <a:lnTo>
                      <a:pt x="452446" y="300138"/>
                    </a:lnTo>
                    <a:lnTo>
                      <a:pt x="445719" y="304712"/>
                    </a:lnTo>
                    <a:cubicBezTo>
                      <a:pt x="445719" y="304712"/>
                      <a:pt x="440332" y="304976"/>
                      <a:pt x="439520" y="304976"/>
                    </a:cubicBezTo>
                    <a:cubicBezTo>
                      <a:pt x="438707" y="304976"/>
                      <a:pt x="434133" y="303899"/>
                      <a:pt x="434133" y="303899"/>
                    </a:cubicBezTo>
                    <a:lnTo>
                      <a:pt x="427122" y="304447"/>
                    </a:lnTo>
                    <a:cubicBezTo>
                      <a:pt x="427122" y="304447"/>
                      <a:pt x="421471" y="304447"/>
                      <a:pt x="420658" y="305260"/>
                    </a:cubicBezTo>
                    <a:cubicBezTo>
                      <a:pt x="419845" y="306072"/>
                      <a:pt x="413382" y="308756"/>
                      <a:pt x="413382" y="309569"/>
                    </a:cubicBezTo>
                    <a:cubicBezTo>
                      <a:pt x="413382" y="310381"/>
                      <a:pt x="411492" y="314426"/>
                      <a:pt x="411492" y="316032"/>
                    </a:cubicBezTo>
                    <a:cubicBezTo>
                      <a:pt x="411492" y="317638"/>
                      <a:pt x="409602" y="324650"/>
                      <a:pt x="409602" y="324650"/>
                    </a:cubicBezTo>
                    <a:cubicBezTo>
                      <a:pt x="409602" y="324650"/>
                      <a:pt x="406106" y="327353"/>
                      <a:pt x="405029" y="327353"/>
                    </a:cubicBezTo>
                    <a:cubicBezTo>
                      <a:pt x="403951" y="327353"/>
                      <a:pt x="395069" y="326540"/>
                      <a:pt x="395069" y="326540"/>
                    </a:cubicBezTo>
                    <a:lnTo>
                      <a:pt x="391837" y="328430"/>
                    </a:lnTo>
                    <a:lnTo>
                      <a:pt x="389134" y="334081"/>
                    </a:lnTo>
                    <a:lnTo>
                      <a:pt x="389059" y="338106"/>
                    </a:lnTo>
                    <a:close/>
                  </a:path>
                </a:pathLst>
              </a:custGeom>
              <a:grpFill/>
              <a:ln w="3777" cap="flat">
                <a:solidFill>
                  <a:srgbClr val="FFFFFF"/>
                </a:solid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7ADD3240-38EA-95F8-FCDF-0C609E3C73BA}"/>
                  </a:ext>
                </a:extLst>
              </p:cNvPr>
              <p:cNvSpPr/>
              <p:nvPr/>
            </p:nvSpPr>
            <p:spPr>
              <a:xfrm>
                <a:off x="5049220" y="5511387"/>
                <a:ext cx="948645" cy="814384"/>
              </a:xfrm>
              <a:custGeom>
                <a:avLst/>
                <a:gdLst>
                  <a:gd name="connsiteX0" fmla="*/ 850766 w 948645"/>
                  <a:gd name="connsiteY0" fmla="*/ 685795 h 814384"/>
                  <a:gd name="connsiteX1" fmla="*/ 842772 w 948645"/>
                  <a:gd name="connsiteY1" fmla="*/ 684264 h 814384"/>
                  <a:gd name="connsiteX2" fmla="*/ 831999 w 948645"/>
                  <a:gd name="connsiteY2" fmla="*/ 681561 h 814384"/>
                  <a:gd name="connsiteX3" fmla="*/ 813138 w 948645"/>
                  <a:gd name="connsiteY3" fmla="*/ 678330 h 814384"/>
                  <a:gd name="connsiteX4" fmla="*/ 800740 w 948645"/>
                  <a:gd name="connsiteY4" fmla="*/ 682639 h 814384"/>
                  <a:gd name="connsiteX5" fmla="*/ 795089 w 948645"/>
                  <a:gd name="connsiteY5" fmla="*/ 688573 h 814384"/>
                  <a:gd name="connsiteX6" fmla="*/ 787548 w 948645"/>
                  <a:gd name="connsiteY6" fmla="*/ 692617 h 814384"/>
                  <a:gd name="connsiteX7" fmla="*/ 781614 w 948645"/>
                  <a:gd name="connsiteY7" fmla="*/ 689650 h 814384"/>
                  <a:gd name="connsiteX8" fmla="*/ 772448 w 948645"/>
                  <a:gd name="connsiteY8" fmla="*/ 687231 h 814384"/>
                  <a:gd name="connsiteX9" fmla="*/ 764907 w 948645"/>
                  <a:gd name="connsiteY9" fmla="*/ 690463 h 814384"/>
                  <a:gd name="connsiteX10" fmla="*/ 759785 w 948645"/>
                  <a:gd name="connsiteY10" fmla="*/ 697739 h 814384"/>
                  <a:gd name="connsiteX11" fmla="*/ 756554 w 948645"/>
                  <a:gd name="connsiteY11" fmla="*/ 707982 h 814384"/>
                  <a:gd name="connsiteX12" fmla="*/ 750619 w 948645"/>
                  <a:gd name="connsiteY12" fmla="*/ 717413 h 814384"/>
                  <a:gd name="connsiteX13" fmla="*/ 745233 w 948645"/>
                  <a:gd name="connsiteY13" fmla="*/ 724425 h 814384"/>
                  <a:gd name="connsiteX14" fmla="*/ 736350 w 948645"/>
                  <a:gd name="connsiteY14" fmla="*/ 737352 h 814384"/>
                  <a:gd name="connsiteX15" fmla="*/ 731229 w 948645"/>
                  <a:gd name="connsiteY15" fmla="*/ 749201 h 814384"/>
                  <a:gd name="connsiteX16" fmla="*/ 726107 w 948645"/>
                  <a:gd name="connsiteY16" fmla="*/ 761051 h 814384"/>
                  <a:gd name="connsiteX17" fmla="*/ 725030 w 948645"/>
                  <a:gd name="connsiteY17" fmla="*/ 771824 h 814384"/>
                  <a:gd name="connsiteX18" fmla="*/ 725842 w 948645"/>
                  <a:gd name="connsiteY18" fmla="*/ 782332 h 814384"/>
                  <a:gd name="connsiteX19" fmla="*/ 727997 w 948645"/>
                  <a:gd name="connsiteY19" fmla="*/ 796336 h 814384"/>
                  <a:gd name="connsiteX20" fmla="*/ 727997 w 948645"/>
                  <a:gd name="connsiteY20" fmla="*/ 806844 h 814384"/>
                  <a:gd name="connsiteX21" fmla="*/ 722346 w 948645"/>
                  <a:gd name="connsiteY21" fmla="*/ 814120 h 814384"/>
                  <a:gd name="connsiteX22" fmla="*/ 715070 w 948645"/>
                  <a:gd name="connsiteY22" fmla="*/ 814385 h 814384"/>
                  <a:gd name="connsiteX23" fmla="*/ 708871 w 948645"/>
                  <a:gd name="connsiteY23" fmla="*/ 813837 h 814384"/>
                  <a:gd name="connsiteX24" fmla="*/ 701330 w 948645"/>
                  <a:gd name="connsiteY24" fmla="*/ 810341 h 814384"/>
                  <a:gd name="connsiteX25" fmla="*/ 701330 w 948645"/>
                  <a:gd name="connsiteY25" fmla="*/ 805219 h 814384"/>
                  <a:gd name="connsiteX26" fmla="*/ 701330 w 948645"/>
                  <a:gd name="connsiteY26" fmla="*/ 799284 h 814384"/>
                  <a:gd name="connsiteX27" fmla="*/ 697286 w 948645"/>
                  <a:gd name="connsiteY27" fmla="*/ 792556 h 814384"/>
                  <a:gd name="connsiteX28" fmla="*/ 691087 w 948645"/>
                  <a:gd name="connsiteY28" fmla="*/ 784751 h 814384"/>
                  <a:gd name="connsiteX29" fmla="*/ 680843 w 948645"/>
                  <a:gd name="connsiteY29" fmla="*/ 784203 h 814384"/>
                  <a:gd name="connsiteX30" fmla="*/ 667633 w 948645"/>
                  <a:gd name="connsiteY30" fmla="*/ 781500 h 814384"/>
                  <a:gd name="connsiteX31" fmla="*/ 660092 w 948645"/>
                  <a:gd name="connsiteY31" fmla="*/ 784467 h 814384"/>
                  <a:gd name="connsiteX32" fmla="*/ 654158 w 948645"/>
                  <a:gd name="connsiteY32" fmla="*/ 788776 h 814384"/>
                  <a:gd name="connsiteX33" fmla="*/ 646881 w 948645"/>
                  <a:gd name="connsiteY33" fmla="*/ 790402 h 814384"/>
                  <a:gd name="connsiteX34" fmla="*/ 643915 w 948645"/>
                  <a:gd name="connsiteY34" fmla="*/ 785545 h 814384"/>
                  <a:gd name="connsiteX35" fmla="*/ 635296 w 948645"/>
                  <a:gd name="connsiteY35" fmla="*/ 783125 h 814384"/>
                  <a:gd name="connsiteX36" fmla="*/ 626130 w 948645"/>
                  <a:gd name="connsiteY36" fmla="*/ 784203 h 814384"/>
                  <a:gd name="connsiteX37" fmla="*/ 620744 w 948645"/>
                  <a:gd name="connsiteY37" fmla="*/ 790931 h 814384"/>
                  <a:gd name="connsiteX38" fmla="*/ 614016 w 948645"/>
                  <a:gd name="connsiteY38" fmla="*/ 797659 h 814384"/>
                  <a:gd name="connsiteX39" fmla="*/ 605133 w 948645"/>
                  <a:gd name="connsiteY39" fmla="*/ 801703 h 814384"/>
                  <a:gd name="connsiteX40" fmla="*/ 597593 w 948645"/>
                  <a:gd name="connsiteY40" fmla="*/ 796846 h 814384"/>
                  <a:gd name="connsiteX41" fmla="*/ 594890 w 948645"/>
                  <a:gd name="connsiteY41" fmla="*/ 786886 h 814384"/>
                  <a:gd name="connsiteX42" fmla="*/ 593813 w 948645"/>
                  <a:gd name="connsiteY42" fmla="*/ 779081 h 814384"/>
                  <a:gd name="connsiteX43" fmla="*/ 591394 w 948645"/>
                  <a:gd name="connsiteY43" fmla="*/ 771276 h 814384"/>
                  <a:gd name="connsiteX44" fmla="*/ 584382 w 948645"/>
                  <a:gd name="connsiteY44" fmla="*/ 765625 h 814384"/>
                  <a:gd name="connsiteX45" fmla="*/ 579808 w 948645"/>
                  <a:gd name="connsiteY45" fmla="*/ 764000 h 814384"/>
                  <a:gd name="connsiteX46" fmla="*/ 572797 w 948645"/>
                  <a:gd name="connsiteY46" fmla="*/ 768856 h 814384"/>
                  <a:gd name="connsiteX47" fmla="*/ 557980 w 948645"/>
                  <a:gd name="connsiteY47" fmla="*/ 769934 h 814384"/>
                  <a:gd name="connsiteX48" fmla="*/ 552858 w 948645"/>
                  <a:gd name="connsiteY48" fmla="*/ 775055 h 814384"/>
                  <a:gd name="connsiteX49" fmla="*/ 546395 w 948645"/>
                  <a:gd name="connsiteY49" fmla="*/ 783938 h 814384"/>
                  <a:gd name="connsiteX50" fmla="*/ 543427 w 948645"/>
                  <a:gd name="connsiteY50" fmla="*/ 793633 h 814384"/>
                  <a:gd name="connsiteX51" fmla="*/ 539383 w 948645"/>
                  <a:gd name="connsiteY51" fmla="*/ 794446 h 814384"/>
                  <a:gd name="connsiteX52" fmla="*/ 533732 w 948645"/>
                  <a:gd name="connsiteY52" fmla="*/ 786641 h 814384"/>
                  <a:gd name="connsiteX53" fmla="*/ 530765 w 948645"/>
                  <a:gd name="connsiteY53" fmla="*/ 776681 h 814384"/>
                  <a:gd name="connsiteX54" fmla="*/ 525114 w 948645"/>
                  <a:gd name="connsiteY54" fmla="*/ 769405 h 814384"/>
                  <a:gd name="connsiteX55" fmla="*/ 516761 w 948645"/>
                  <a:gd name="connsiteY55" fmla="*/ 769405 h 814384"/>
                  <a:gd name="connsiteX56" fmla="*/ 507595 w 948645"/>
                  <a:gd name="connsiteY56" fmla="*/ 769405 h 814384"/>
                  <a:gd name="connsiteX57" fmla="*/ 499789 w 948645"/>
                  <a:gd name="connsiteY57" fmla="*/ 768328 h 814384"/>
                  <a:gd name="connsiteX58" fmla="*/ 498976 w 948645"/>
                  <a:gd name="connsiteY58" fmla="*/ 764283 h 814384"/>
                  <a:gd name="connsiteX59" fmla="*/ 495745 w 948645"/>
                  <a:gd name="connsiteY59" fmla="*/ 758349 h 814384"/>
                  <a:gd name="connsiteX60" fmla="*/ 485785 w 948645"/>
                  <a:gd name="connsiteY60" fmla="*/ 760239 h 814384"/>
                  <a:gd name="connsiteX61" fmla="*/ 484160 w 948645"/>
                  <a:gd name="connsiteY61" fmla="*/ 764548 h 814384"/>
                  <a:gd name="connsiteX62" fmla="*/ 480663 w 948645"/>
                  <a:gd name="connsiteY62" fmla="*/ 772636 h 814384"/>
                  <a:gd name="connsiteX63" fmla="*/ 467736 w 948645"/>
                  <a:gd name="connsiteY63" fmla="*/ 771030 h 814384"/>
                  <a:gd name="connsiteX64" fmla="*/ 463427 w 948645"/>
                  <a:gd name="connsiteY64" fmla="*/ 762941 h 814384"/>
                  <a:gd name="connsiteX65" fmla="*/ 455622 w 948645"/>
                  <a:gd name="connsiteY65" fmla="*/ 761051 h 814384"/>
                  <a:gd name="connsiteX66" fmla="*/ 450765 w 948645"/>
                  <a:gd name="connsiteY66" fmla="*/ 766985 h 814384"/>
                  <a:gd name="connsiteX67" fmla="*/ 449423 w 948645"/>
                  <a:gd name="connsiteY67" fmla="*/ 776152 h 814384"/>
                  <a:gd name="connsiteX68" fmla="*/ 447268 w 948645"/>
                  <a:gd name="connsiteY68" fmla="*/ 783692 h 814384"/>
                  <a:gd name="connsiteX69" fmla="*/ 441882 w 948645"/>
                  <a:gd name="connsiteY69" fmla="*/ 782615 h 814384"/>
                  <a:gd name="connsiteX70" fmla="*/ 439463 w 948645"/>
                  <a:gd name="connsiteY70" fmla="*/ 778042 h 814384"/>
                  <a:gd name="connsiteX71" fmla="*/ 439728 w 948645"/>
                  <a:gd name="connsiteY71" fmla="*/ 771313 h 814384"/>
                  <a:gd name="connsiteX72" fmla="*/ 436496 w 948645"/>
                  <a:gd name="connsiteY72" fmla="*/ 767817 h 814384"/>
                  <a:gd name="connsiteX73" fmla="*/ 425988 w 948645"/>
                  <a:gd name="connsiteY73" fmla="*/ 765663 h 814384"/>
                  <a:gd name="connsiteX74" fmla="*/ 413326 w 948645"/>
                  <a:gd name="connsiteY74" fmla="*/ 765927 h 814384"/>
                  <a:gd name="connsiteX75" fmla="*/ 403082 w 948645"/>
                  <a:gd name="connsiteY75" fmla="*/ 765398 h 814384"/>
                  <a:gd name="connsiteX76" fmla="*/ 397960 w 948645"/>
                  <a:gd name="connsiteY76" fmla="*/ 756780 h 814384"/>
                  <a:gd name="connsiteX77" fmla="*/ 393916 w 948645"/>
                  <a:gd name="connsiteY77" fmla="*/ 746820 h 814384"/>
                  <a:gd name="connsiteX78" fmla="*/ 387717 w 948645"/>
                  <a:gd name="connsiteY78" fmla="*/ 739809 h 814384"/>
                  <a:gd name="connsiteX79" fmla="*/ 378022 w 948645"/>
                  <a:gd name="connsiteY79" fmla="*/ 739809 h 814384"/>
                  <a:gd name="connsiteX80" fmla="*/ 369933 w 948645"/>
                  <a:gd name="connsiteY80" fmla="*/ 741699 h 814384"/>
                  <a:gd name="connsiteX81" fmla="*/ 355929 w 948645"/>
                  <a:gd name="connsiteY81" fmla="*/ 742511 h 814384"/>
                  <a:gd name="connsiteX82" fmla="*/ 345421 w 948645"/>
                  <a:gd name="connsiteY82" fmla="*/ 737125 h 814384"/>
                  <a:gd name="connsiteX83" fmla="*/ 334648 w 948645"/>
                  <a:gd name="connsiteY83" fmla="*/ 732268 h 814384"/>
                  <a:gd name="connsiteX84" fmla="*/ 326295 w 948645"/>
                  <a:gd name="connsiteY84" fmla="*/ 733345 h 814384"/>
                  <a:gd name="connsiteX85" fmla="*/ 316599 w 948645"/>
                  <a:gd name="connsiteY85" fmla="*/ 733893 h 814384"/>
                  <a:gd name="connsiteX86" fmla="*/ 310948 w 948645"/>
                  <a:gd name="connsiteY86" fmla="*/ 729319 h 814384"/>
                  <a:gd name="connsiteX87" fmla="*/ 302859 w 948645"/>
                  <a:gd name="connsiteY87" fmla="*/ 725540 h 814384"/>
                  <a:gd name="connsiteX88" fmla="*/ 297474 w 948645"/>
                  <a:gd name="connsiteY88" fmla="*/ 724462 h 814384"/>
                  <a:gd name="connsiteX89" fmla="*/ 288855 w 948645"/>
                  <a:gd name="connsiteY89" fmla="*/ 721760 h 814384"/>
                  <a:gd name="connsiteX90" fmla="*/ 281050 w 948645"/>
                  <a:gd name="connsiteY90" fmla="*/ 719341 h 814384"/>
                  <a:gd name="connsiteX91" fmla="*/ 267575 w 948645"/>
                  <a:gd name="connsiteY91" fmla="*/ 715561 h 814384"/>
                  <a:gd name="connsiteX92" fmla="*/ 258409 w 948645"/>
                  <a:gd name="connsiteY92" fmla="*/ 715561 h 814384"/>
                  <a:gd name="connsiteX93" fmla="*/ 238205 w 948645"/>
                  <a:gd name="connsiteY93" fmla="*/ 715561 h 814384"/>
                  <a:gd name="connsiteX94" fmla="*/ 230930 w 948645"/>
                  <a:gd name="connsiteY94" fmla="*/ 717716 h 814384"/>
                  <a:gd name="connsiteX95" fmla="*/ 218796 w 948645"/>
                  <a:gd name="connsiteY95" fmla="*/ 716090 h 814384"/>
                  <a:gd name="connsiteX96" fmla="*/ 212333 w 948645"/>
                  <a:gd name="connsiteY96" fmla="*/ 715013 h 814384"/>
                  <a:gd name="connsiteX97" fmla="*/ 204792 w 948645"/>
                  <a:gd name="connsiteY97" fmla="*/ 712046 h 814384"/>
                  <a:gd name="connsiteX98" fmla="*/ 187272 w 948645"/>
                  <a:gd name="connsiteY98" fmla="*/ 710420 h 814384"/>
                  <a:gd name="connsiteX99" fmla="*/ 175422 w 948645"/>
                  <a:gd name="connsiteY99" fmla="*/ 713917 h 814384"/>
                  <a:gd name="connsiteX100" fmla="*/ 167333 w 948645"/>
                  <a:gd name="connsiteY100" fmla="*/ 716071 h 814384"/>
                  <a:gd name="connsiteX101" fmla="*/ 158168 w 948645"/>
                  <a:gd name="connsiteY101" fmla="*/ 720928 h 814384"/>
                  <a:gd name="connsiteX102" fmla="*/ 142802 w 948645"/>
                  <a:gd name="connsiteY102" fmla="*/ 722270 h 814384"/>
                  <a:gd name="connsiteX103" fmla="*/ 130953 w 948645"/>
                  <a:gd name="connsiteY103" fmla="*/ 722270 h 814384"/>
                  <a:gd name="connsiteX104" fmla="*/ 117742 w 948645"/>
                  <a:gd name="connsiteY104" fmla="*/ 722270 h 814384"/>
                  <a:gd name="connsiteX105" fmla="*/ 108311 w 948645"/>
                  <a:gd name="connsiteY105" fmla="*/ 727392 h 814384"/>
                  <a:gd name="connsiteX106" fmla="*/ 106421 w 948645"/>
                  <a:gd name="connsiteY106" fmla="*/ 736010 h 814384"/>
                  <a:gd name="connsiteX107" fmla="*/ 104532 w 948645"/>
                  <a:gd name="connsiteY107" fmla="*/ 747860 h 814384"/>
                  <a:gd name="connsiteX108" fmla="*/ 98597 w 948645"/>
                  <a:gd name="connsiteY108" fmla="*/ 750014 h 814384"/>
                  <a:gd name="connsiteX109" fmla="*/ 91869 w 948645"/>
                  <a:gd name="connsiteY109" fmla="*/ 752717 h 814384"/>
                  <a:gd name="connsiteX110" fmla="*/ 86218 w 948645"/>
                  <a:gd name="connsiteY110" fmla="*/ 760258 h 814384"/>
                  <a:gd name="connsiteX111" fmla="*/ 78678 w 948645"/>
                  <a:gd name="connsiteY111" fmla="*/ 764831 h 814384"/>
                  <a:gd name="connsiteX112" fmla="*/ 70872 w 948645"/>
                  <a:gd name="connsiteY112" fmla="*/ 767250 h 814384"/>
                  <a:gd name="connsiteX113" fmla="*/ 66015 w 948645"/>
                  <a:gd name="connsiteY113" fmla="*/ 765360 h 814384"/>
                  <a:gd name="connsiteX114" fmla="*/ 61158 w 948645"/>
                  <a:gd name="connsiteY114" fmla="*/ 761581 h 814384"/>
                  <a:gd name="connsiteX115" fmla="*/ 54959 w 948645"/>
                  <a:gd name="connsiteY115" fmla="*/ 757801 h 814384"/>
                  <a:gd name="connsiteX116" fmla="*/ 47947 w 948645"/>
                  <a:gd name="connsiteY116" fmla="*/ 757801 h 814384"/>
                  <a:gd name="connsiteX117" fmla="*/ 42561 w 948645"/>
                  <a:gd name="connsiteY117" fmla="*/ 762658 h 814384"/>
                  <a:gd name="connsiteX118" fmla="*/ 34756 w 948645"/>
                  <a:gd name="connsiteY118" fmla="*/ 754852 h 814384"/>
                  <a:gd name="connsiteX119" fmla="*/ 36910 w 948645"/>
                  <a:gd name="connsiteY119" fmla="*/ 745686 h 814384"/>
                  <a:gd name="connsiteX120" fmla="*/ 45245 w 948645"/>
                  <a:gd name="connsiteY120" fmla="*/ 741340 h 814384"/>
                  <a:gd name="connsiteX121" fmla="*/ 47040 w 948645"/>
                  <a:gd name="connsiteY121" fmla="*/ 724103 h 814384"/>
                  <a:gd name="connsiteX122" fmla="*/ 50990 w 948645"/>
                  <a:gd name="connsiteY122" fmla="*/ 707944 h 814384"/>
                  <a:gd name="connsiteX123" fmla="*/ 49195 w 948645"/>
                  <a:gd name="connsiteY123" fmla="*/ 694659 h 814384"/>
                  <a:gd name="connsiteX124" fmla="*/ 43090 w 948645"/>
                  <a:gd name="connsiteY124" fmla="*/ 687836 h 814384"/>
                  <a:gd name="connsiteX125" fmla="*/ 30163 w 948645"/>
                  <a:gd name="connsiteY125" fmla="*/ 680654 h 814384"/>
                  <a:gd name="connsiteX126" fmla="*/ 11850 w 948645"/>
                  <a:gd name="connsiteY126" fmla="*/ 673832 h 814384"/>
                  <a:gd name="connsiteX127" fmla="*/ 2873 w 948645"/>
                  <a:gd name="connsiteY127" fmla="*/ 667009 h 814384"/>
                  <a:gd name="connsiteX128" fmla="*/ 0 w 948645"/>
                  <a:gd name="connsiteY128" fmla="*/ 658750 h 814384"/>
                  <a:gd name="connsiteX129" fmla="*/ 2873 w 948645"/>
                  <a:gd name="connsiteY129" fmla="*/ 650491 h 814384"/>
                  <a:gd name="connsiteX130" fmla="*/ 12209 w 948645"/>
                  <a:gd name="connsiteY130" fmla="*/ 638641 h 814384"/>
                  <a:gd name="connsiteX131" fmla="*/ 18673 w 948645"/>
                  <a:gd name="connsiteY131" fmla="*/ 628587 h 814384"/>
                  <a:gd name="connsiteX132" fmla="*/ 33036 w 948645"/>
                  <a:gd name="connsiteY132" fmla="*/ 613865 h 814384"/>
                  <a:gd name="connsiteX133" fmla="*/ 43449 w 948645"/>
                  <a:gd name="connsiteY133" fmla="*/ 605247 h 814384"/>
                  <a:gd name="connsiteX134" fmla="*/ 54940 w 948645"/>
                  <a:gd name="connsiteY134" fmla="*/ 602015 h 814384"/>
                  <a:gd name="connsiteX135" fmla="*/ 65713 w 948645"/>
                  <a:gd name="connsiteY135" fmla="*/ 598424 h 814384"/>
                  <a:gd name="connsiteX136" fmla="*/ 72535 w 948645"/>
                  <a:gd name="connsiteY136" fmla="*/ 587292 h 814384"/>
                  <a:gd name="connsiteX137" fmla="*/ 72535 w 948645"/>
                  <a:gd name="connsiteY137" fmla="*/ 575083 h 814384"/>
                  <a:gd name="connsiteX138" fmla="*/ 72535 w 948645"/>
                  <a:gd name="connsiteY138" fmla="*/ 554974 h 814384"/>
                  <a:gd name="connsiteX139" fmla="*/ 72535 w 948645"/>
                  <a:gd name="connsiteY139" fmla="*/ 533430 h 814384"/>
                  <a:gd name="connsiteX140" fmla="*/ 67149 w 948645"/>
                  <a:gd name="connsiteY140" fmla="*/ 512603 h 814384"/>
                  <a:gd name="connsiteX141" fmla="*/ 59608 w 948645"/>
                  <a:gd name="connsiteY141" fmla="*/ 494648 h 814384"/>
                  <a:gd name="connsiteX142" fmla="*/ 51708 w 948645"/>
                  <a:gd name="connsiteY142" fmla="*/ 474180 h 814384"/>
                  <a:gd name="connsiteX143" fmla="*/ 42372 w 948645"/>
                  <a:gd name="connsiteY143" fmla="*/ 444717 h 814384"/>
                  <a:gd name="connsiteX144" fmla="*/ 36268 w 948645"/>
                  <a:gd name="connsiteY144" fmla="*/ 415612 h 814384"/>
                  <a:gd name="connsiteX145" fmla="*/ 33036 w 948645"/>
                  <a:gd name="connsiteY145" fmla="*/ 383276 h 814384"/>
                  <a:gd name="connsiteX146" fmla="*/ 44187 w 948645"/>
                  <a:gd name="connsiteY146" fmla="*/ 387982 h 814384"/>
                  <a:gd name="connsiteX147" fmla="*/ 59816 w 948645"/>
                  <a:gd name="connsiteY147" fmla="*/ 384749 h 814384"/>
                  <a:gd name="connsiteX148" fmla="*/ 69511 w 948645"/>
                  <a:gd name="connsiteY148" fmla="*/ 385562 h 814384"/>
                  <a:gd name="connsiteX149" fmla="*/ 74085 w 948645"/>
                  <a:gd name="connsiteY149" fmla="*/ 387452 h 814384"/>
                  <a:gd name="connsiteX150" fmla="*/ 81361 w 948645"/>
                  <a:gd name="connsiteY150" fmla="*/ 386923 h 814384"/>
                  <a:gd name="connsiteX151" fmla="*/ 88089 w 948645"/>
                  <a:gd name="connsiteY151" fmla="*/ 385298 h 814384"/>
                  <a:gd name="connsiteX152" fmla="*/ 96707 w 948645"/>
                  <a:gd name="connsiteY152" fmla="*/ 388265 h 814384"/>
                  <a:gd name="connsiteX153" fmla="*/ 105061 w 948645"/>
                  <a:gd name="connsiteY153" fmla="*/ 393916 h 814384"/>
                  <a:gd name="connsiteX154" fmla="*/ 116911 w 948645"/>
                  <a:gd name="connsiteY154" fmla="*/ 390948 h 814384"/>
                  <a:gd name="connsiteX155" fmla="*/ 123110 w 948645"/>
                  <a:gd name="connsiteY155" fmla="*/ 386904 h 814384"/>
                  <a:gd name="connsiteX156" fmla="*/ 130385 w 948645"/>
                  <a:gd name="connsiteY156" fmla="*/ 376661 h 814384"/>
                  <a:gd name="connsiteX157" fmla="*/ 138474 w 948645"/>
                  <a:gd name="connsiteY157" fmla="*/ 376661 h 814384"/>
                  <a:gd name="connsiteX158" fmla="*/ 142254 w 948645"/>
                  <a:gd name="connsiteY158" fmla="*/ 380157 h 814384"/>
                  <a:gd name="connsiteX159" fmla="*/ 153027 w 948645"/>
                  <a:gd name="connsiteY159" fmla="*/ 380157 h 814384"/>
                  <a:gd name="connsiteX160" fmla="*/ 156807 w 948645"/>
                  <a:gd name="connsiteY160" fmla="*/ 373694 h 814384"/>
                  <a:gd name="connsiteX161" fmla="*/ 157071 w 948645"/>
                  <a:gd name="connsiteY161" fmla="*/ 367495 h 814384"/>
                  <a:gd name="connsiteX162" fmla="*/ 150872 w 948645"/>
                  <a:gd name="connsiteY162" fmla="*/ 363450 h 814384"/>
                  <a:gd name="connsiteX163" fmla="*/ 151402 w 948645"/>
                  <a:gd name="connsiteY163" fmla="*/ 357516 h 814384"/>
                  <a:gd name="connsiteX164" fmla="*/ 156259 w 948645"/>
                  <a:gd name="connsiteY164" fmla="*/ 351052 h 814384"/>
                  <a:gd name="connsiteX165" fmla="*/ 164348 w 948645"/>
                  <a:gd name="connsiteY165" fmla="*/ 350239 h 814384"/>
                  <a:gd name="connsiteX166" fmla="*/ 180506 w 948645"/>
                  <a:gd name="connsiteY166" fmla="*/ 350239 h 814384"/>
                  <a:gd name="connsiteX167" fmla="*/ 190466 w 948645"/>
                  <a:gd name="connsiteY167" fmla="*/ 340544 h 814384"/>
                  <a:gd name="connsiteX168" fmla="*/ 199349 w 948645"/>
                  <a:gd name="connsiteY168" fmla="*/ 332455 h 814384"/>
                  <a:gd name="connsiteX169" fmla="*/ 205812 w 948645"/>
                  <a:gd name="connsiteY169" fmla="*/ 326805 h 814384"/>
                  <a:gd name="connsiteX170" fmla="*/ 214978 w 948645"/>
                  <a:gd name="connsiteY170" fmla="*/ 326805 h 814384"/>
                  <a:gd name="connsiteX171" fmla="*/ 225486 w 948645"/>
                  <a:gd name="connsiteY171" fmla="*/ 326805 h 814384"/>
                  <a:gd name="connsiteX172" fmla="*/ 229531 w 948645"/>
                  <a:gd name="connsiteY172" fmla="*/ 331114 h 814384"/>
                  <a:gd name="connsiteX173" fmla="*/ 230608 w 948645"/>
                  <a:gd name="connsiteY173" fmla="*/ 337842 h 814384"/>
                  <a:gd name="connsiteX174" fmla="*/ 229266 w 948645"/>
                  <a:gd name="connsiteY174" fmla="*/ 344041 h 814384"/>
                  <a:gd name="connsiteX175" fmla="*/ 231421 w 948645"/>
                  <a:gd name="connsiteY175" fmla="*/ 351052 h 814384"/>
                  <a:gd name="connsiteX176" fmla="*/ 241380 w 948645"/>
                  <a:gd name="connsiteY176" fmla="*/ 354832 h 814384"/>
                  <a:gd name="connsiteX177" fmla="*/ 249999 w 948645"/>
                  <a:gd name="connsiteY177" fmla="*/ 347821 h 814384"/>
                  <a:gd name="connsiteX178" fmla="*/ 251340 w 948645"/>
                  <a:gd name="connsiteY178" fmla="*/ 337577 h 814384"/>
                  <a:gd name="connsiteX179" fmla="*/ 244329 w 948645"/>
                  <a:gd name="connsiteY179" fmla="*/ 326805 h 814384"/>
                  <a:gd name="connsiteX180" fmla="*/ 235975 w 948645"/>
                  <a:gd name="connsiteY180" fmla="*/ 326805 h 814384"/>
                  <a:gd name="connsiteX181" fmla="*/ 230589 w 948645"/>
                  <a:gd name="connsiteY181" fmla="*/ 319528 h 814384"/>
                  <a:gd name="connsiteX182" fmla="*/ 232479 w 948645"/>
                  <a:gd name="connsiteY182" fmla="*/ 310098 h 814384"/>
                  <a:gd name="connsiteX183" fmla="*/ 237053 w 948645"/>
                  <a:gd name="connsiteY183" fmla="*/ 301215 h 814384"/>
                  <a:gd name="connsiteX184" fmla="*/ 239472 w 948645"/>
                  <a:gd name="connsiteY184" fmla="*/ 288553 h 814384"/>
                  <a:gd name="connsiteX185" fmla="*/ 242174 w 948645"/>
                  <a:gd name="connsiteY185" fmla="*/ 280199 h 814384"/>
                  <a:gd name="connsiteX186" fmla="*/ 246219 w 948645"/>
                  <a:gd name="connsiteY186" fmla="*/ 265911 h 814384"/>
                  <a:gd name="connsiteX187" fmla="*/ 247560 w 948645"/>
                  <a:gd name="connsiteY187" fmla="*/ 250546 h 814384"/>
                  <a:gd name="connsiteX188" fmla="*/ 252947 w 948645"/>
                  <a:gd name="connsiteY188" fmla="*/ 237619 h 814384"/>
                  <a:gd name="connsiteX189" fmla="*/ 254289 w 948645"/>
                  <a:gd name="connsiteY189" fmla="*/ 226582 h 814384"/>
                  <a:gd name="connsiteX190" fmla="*/ 260223 w 948645"/>
                  <a:gd name="connsiteY190" fmla="*/ 219854 h 814384"/>
                  <a:gd name="connsiteX191" fmla="*/ 269106 w 948645"/>
                  <a:gd name="connsiteY191" fmla="*/ 217700 h 814384"/>
                  <a:gd name="connsiteX192" fmla="*/ 282033 w 948645"/>
                  <a:gd name="connsiteY192" fmla="*/ 213920 h 814384"/>
                  <a:gd name="connsiteX193" fmla="*/ 287155 w 948645"/>
                  <a:gd name="connsiteY193" fmla="*/ 213920 h 814384"/>
                  <a:gd name="connsiteX194" fmla="*/ 294431 w 948645"/>
                  <a:gd name="connsiteY194" fmla="*/ 203412 h 814384"/>
                  <a:gd name="connsiteX195" fmla="*/ 295243 w 948645"/>
                  <a:gd name="connsiteY195" fmla="*/ 192904 h 814384"/>
                  <a:gd name="connsiteX196" fmla="*/ 299023 w 948645"/>
                  <a:gd name="connsiteY196" fmla="*/ 185099 h 814384"/>
                  <a:gd name="connsiteX197" fmla="*/ 307641 w 948645"/>
                  <a:gd name="connsiteY197" fmla="*/ 182944 h 814384"/>
                  <a:gd name="connsiteX198" fmla="*/ 320039 w 948645"/>
                  <a:gd name="connsiteY198" fmla="*/ 182944 h 814384"/>
                  <a:gd name="connsiteX199" fmla="*/ 337010 w 948645"/>
                  <a:gd name="connsiteY199" fmla="*/ 182944 h 814384"/>
                  <a:gd name="connsiteX200" fmla="*/ 343474 w 948645"/>
                  <a:gd name="connsiteY200" fmla="*/ 174061 h 814384"/>
                  <a:gd name="connsiteX201" fmla="*/ 343474 w 948645"/>
                  <a:gd name="connsiteY201" fmla="*/ 167050 h 814384"/>
                  <a:gd name="connsiteX202" fmla="*/ 339165 w 948645"/>
                  <a:gd name="connsiteY202" fmla="*/ 161116 h 814384"/>
                  <a:gd name="connsiteX203" fmla="*/ 328657 w 948645"/>
                  <a:gd name="connsiteY203" fmla="*/ 157619 h 814384"/>
                  <a:gd name="connsiteX204" fmla="*/ 320852 w 948645"/>
                  <a:gd name="connsiteY204" fmla="*/ 153575 h 814384"/>
                  <a:gd name="connsiteX205" fmla="*/ 319775 w 948645"/>
                  <a:gd name="connsiteY205" fmla="*/ 145826 h 814384"/>
                  <a:gd name="connsiteX206" fmla="*/ 324896 w 948645"/>
                  <a:gd name="connsiteY206" fmla="*/ 137680 h 814384"/>
                  <a:gd name="connsiteX207" fmla="*/ 327051 w 948645"/>
                  <a:gd name="connsiteY207" fmla="*/ 127437 h 814384"/>
                  <a:gd name="connsiteX208" fmla="*/ 326238 w 948645"/>
                  <a:gd name="connsiteY208" fmla="*/ 120161 h 814384"/>
                  <a:gd name="connsiteX209" fmla="*/ 332172 w 948645"/>
                  <a:gd name="connsiteY209" fmla="*/ 109918 h 814384"/>
                  <a:gd name="connsiteX210" fmla="*/ 336481 w 948645"/>
                  <a:gd name="connsiteY210" fmla="*/ 102642 h 814384"/>
                  <a:gd name="connsiteX211" fmla="*/ 338107 w 948645"/>
                  <a:gd name="connsiteY211" fmla="*/ 93759 h 814384"/>
                  <a:gd name="connsiteX212" fmla="*/ 346989 w 948645"/>
                  <a:gd name="connsiteY212" fmla="*/ 89185 h 814384"/>
                  <a:gd name="connsiteX213" fmla="*/ 356156 w 948645"/>
                  <a:gd name="connsiteY213" fmla="*/ 82986 h 814384"/>
                  <a:gd name="connsiteX214" fmla="*/ 360729 w 948645"/>
                  <a:gd name="connsiteY214" fmla="*/ 77335 h 814384"/>
                  <a:gd name="connsiteX215" fmla="*/ 369895 w 948645"/>
                  <a:gd name="connsiteY215" fmla="*/ 69246 h 814384"/>
                  <a:gd name="connsiteX216" fmla="*/ 381216 w 948645"/>
                  <a:gd name="connsiteY216" fmla="*/ 63596 h 814384"/>
                  <a:gd name="connsiteX217" fmla="*/ 395503 w 948645"/>
                  <a:gd name="connsiteY217" fmla="*/ 63596 h 814384"/>
                  <a:gd name="connsiteX218" fmla="*/ 420299 w 948645"/>
                  <a:gd name="connsiteY218" fmla="*/ 65750 h 814384"/>
                  <a:gd name="connsiteX219" fmla="*/ 428104 w 948645"/>
                  <a:gd name="connsiteY219" fmla="*/ 57397 h 814384"/>
                  <a:gd name="connsiteX220" fmla="*/ 438064 w 948645"/>
                  <a:gd name="connsiteY220" fmla="*/ 47153 h 814384"/>
                  <a:gd name="connsiteX221" fmla="*/ 451540 w 948645"/>
                  <a:gd name="connsiteY221" fmla="*/ 32865 h 814384"/>
                  <a:gd name="connsiteX222" fmla="*/ 464202 w 948645"/>
                  <a:gd name="connsiteY222" fmla="*/ 19126 h 814384"/>
                  <a:gd name="connsiteX223" fmla="*/ 473633 w 948645"/>
                  <a:gd name="connsiteY223" fmla="*/ 10508 h 814384"/>
                  <a:gd name="connsiteX224" fmla="*/ 478490 w 948645"/>
                  <a:gd name="connsiteY224" fmla="*/ 4573 h 814384"/>
                  <a:gd name="connsiteX225" fmla="*/ 481986 w 948645"/>
                  <a:gd name="connsiteY225" fmla="*/ 0 h 814384"/>
                  <a:gd name="connsiteX226" fmla="*/ 487637 w 948645"/>
                  <a:gd name="connsiteY226" fmla="*/ 0 h 814384"/>
                  <a:gd name="connsiteX227" fmla="*/ 492948 w 948645"/>
                  <a:gd name="connsiteY227" fmla="*/ 0 h 814384"/>
                  <a:gd name="connsiteX228" fmla="*/ 495102 w 948645"/>
                  <a:gd name="connsiteY228" fmla="*/ 2608 h 814384"/>
                  <a:gd name="connsiteX229" fmla="*/ 506952 w 948645"/>
                  <a:gd name="connsiteY229" fmla="*/ 21998 h 814384"/>
                  <a:gd name="connsiteX230" fmla="*/ 517725 w 948645"/>
                  <a:gd name="connsiteY230" fmla="*/ 21998 h 814384"/>
                  <a:gd name="connsiteX231" fmla="*/ 536038 w 948645"/>
                  <a:gd name="connsiteY231" fmla="*/ 11226 h 814384"/>
                  <a:gd name="connsiteX232" fmla="*/ 543579 w 948645"/>
                  <a:gd name="connsiteY232" fmla="*/ 16612 h 814384"/>
                  <a:gd name="connsiteX233" fmla="*/ 546810 w 948645"/>
                  <a:gd name="connsiteY233" fmla="*/ 30617 h 814384"/>
                  <a:gd name="connsiteX234" fmla="*/ 554351 w 948645"/>
                  <a:gd name="connsiteY234" fmla="*/ 38157 h 814384"/>
                  <a:gd name="connsiteX235" fmla="*/ 560815 w 948645"/>
                  <a:gd name="connsiteY235" fmla="*/ 38157 h 814384"/>
                  <a:gd name="connsiteX236" fmla="*/ 585610 w 948645"/>
                  <a:gd name="connsiteY236" fmla="*/ 27385 h 814384"/>
                  <a:gd name="connsiteX237" fmla="*/ 599615 w 948645"/>
                  <a:gd name="connsiteY237" fmla="*/ 32771 h 814384"/>
                  <a:gd name="connsiteX238" fmla="*/ 611464 w 948645"/>
                  <a:gd name="connsiteY238" fmla="*/ 38157 h 814384"/>
                  <a:gd name="connsiteX239" fmla="*/ 623314 w 948645"/>
                  <a:gd name="connsiteY239" fmla="*/ 38157 h 814384"/>
                  <a:gd name="connsiteX240" fmla="*/ 624392 w 948645"/>
                  <a:gd name="connsiteY240" fmla="*/ 51085 h 814384"/>
                  <a:gd name="connsiteX241" fmla="*/ 613619 w 948645"/>
                  <a:gd name="connsiteY241" fmla="*/ 57548 h 814384"/>
                  <a:gd name="connsiteX242" fmla="*/ 611464 w 948645"/>
                  <a:gd name="connsiteY242" fmla="*/ 70475 h 814384"/>
                  <a:gd name="connsiteX243" fmla="*/ 614696 w 948645"/>
                  <a:gd name="connsiteY243" fmla="*/ 79093 h 814384"/>
                  <a:gd name="connsiteX244" fmla="*/ 625469 w 948645"/>
                  <a:gd name="connsiteY244" fmla="*/ 79093 h 814384"/>
                  <a:gd name="connsiteX245" fmla="*/ 635164 w 948645"/>
                  <a:gd name="connsiteY245" fmla="*/ 79093 h 814384"/>
                  <a:gd name="connsiteX246" fmla="*/ 642705 w 948645"/>
                  <a:gd name="connsiteY246" fmla="*/ 72629 h 814384"/>
                  <a:gd name="connsiteX247" fmla="*/ 654555 w 948645"/>
                  <a:gd name="connsiteY247" fmla="*/ 71552 h 814384"/>
                  <a:gd name="connsiteX248" fmla="*/ 663173 w 948645"/>
                  <a:gd name="connsiteY248" fmla="*/ 60780 h 814384"/>
                  <a:gd name="connsiteX249" fmla="*/ 673945 w 948645"/>
                  <a:gd name="connsiteY249" fmla="*/ 59702 h 814384"/>
                  <a:gd name="connsiteX250" fmla="*/ 689027 w 948645"/>
                  <a:gd name="connsiteY250" fmla="*/ 61857 h 814384"/>
                  <a:gd name="connsiteX251" fmla="*/ 705186 w 948645"/>
                  <a:gd name="connsiteY251" fmla="*/ 64011 h 814384"/>
                  <a:gd name="connsiteX252" fmla="*/ 711649 w 948645"/>
                  <a:gd name="connsiteY252" fmla="*/ 68320 h 814384"/>
                  <a:gd name="connsiteX253" fmla="*/ 721345 w 948645"/>
                  <a:gd name="connsiteY253" fmla="*/ 69398 h 814384"/>
                  <a:gd name="connsiteX254" fmla="*/ 726731 w 948645"/>
                  <a:gd name="connsiteY254" fmla="*/ 79093 h 814384"/>
                  <a:gd name="connsiteX255" fmla="*/ 735349 w 948645"/>
                  <a:gd name="connsiteY255" fmla="*/ 90943 h 814384"/>
                  <a:gd name="connsiteX256" fmla="*/ 747199 w 948645"/>
                  <a:gd name="connsiteY256" fmla="*/ 96329 h 814384"/>
                  <a:gd name="connsiteX257" fmla="*/ 755817 w 948645"/>
                  <a:gd name="connsiteY257" fmla="*/ 96329 h 814384"/>
                  <a:gd name="connsiteX258" fmla="*/ 766589 w 948645"/>
                  <a:gd name="connsiteY258" fmla="*/ 104947 h 814384"/>
                  <a:gd name="connsiteX259" fmla="*/ 764434 w 948645"/>
                  <a:gd name="connsiteY259" fmla="*/ 122183 h 814384"/>
                  <a:gd name="connsiteX260" fmla="*/ 770898 w 948645"/>
                  <a:gd name="connsiteY260" fmla="*/ 138342 h 814384"/>
                  <a:gd name="connsiteX261" fmla="*/ 755817 w 948645"/>
                  <a:gd name="connsiteY261" fmla="*/ 154501 h 814384"/>
                  <a:gd name="connsiteX262" fmla="*/ 775207 w 948645"/>
                  <a:gd name="connsiteY262" fmla="*/ 178219 h 814384"/>
                  <a:gd name="connsiteX263" fmla="*/ 774130 w 948645"/>
                  <a:gd name="connsiteY263" fmla="*/ 191146 h 814384"/>
                  <a:gd name="connsiteX264" fmla="*/ 773052 w 948645"/>
                  <a:gd name="connsiteY264" fmla="*/ 202996 h 814384"/>
                  <a:gd name="connsiteX265" fmla="*/ 765512 w 948645"/>
                  <a:gd name="connsiteY265" fmla="*/ 211614 h 814384"/>
                  <a:gd name="connsiteX266" fmla="*/ 756894 w 948645"/>
                  <a:gd name="connsiteY266" fmla="*/ 211614 h 814384"/>
                  <a:gd name="connsiteX267" fmla="*/ 750430 w 948645"/>
                  <a:gd name="connsiteY267" fmla="*/ 238564 h 814384"/>
                  <a:gd name="connsiteX268" fmla="*/ 766589 w 948645"/>
                  <a:gd name="connsiteY268" fmla="*/ 257955 h 814384"/>
                  <a:gd name="connsiteX269" fmla="*/ 773052 w 948645"/>
                  <a:gd name="connsiteY269" fmla="*/ 257955 h 814384"/>
                  <a:gd name="connsiteX270" fmla="*/ 790289 w 948645"/>
                  <a:gd name="connsiteY270" fmla="*/ 265496 h 814384"/>
                  <a:gd name="connsiteX271" fmla="*/ 793520 w 948645"/>
                  <a:gd name="connsiteY271" fmla="*/ 273037 h 814384"/>
                  <a:gd name="connsiteX272" fmla="*/ 780593 w 948645"/>
                  <a:gd name="connsiteY272" fmla="*/ 288118 h 814384"/>
                  <a:gd name="connsiteX273" fmla="*/ 791366 w 948645"/>
                  <a:gd name="connsiteY273" fmla="*/ 297813 h 814384"/>
                  <a:gd name="connsiteX274" fmla="*/ 801061 w 948645"/>
                  <a:gd name="connsiteY274" fmla="*/ 309663 h 814384"/>
                  <a:gd name="connsiteX275" fmla="*/ 802139 w 948645"/>
                  <a:gd name="connsiteY275" fmla="*/ 317204 h 814384"/>
                  <a:gd name="connsiteX276" fmla="*/ 804293 w 948645"/>
                  <a:gd name="connsiteY276" fmla="*/ 326899 h 814384"/>
                  <a:gd name="connsiteX277" fmla="*/ 812911 w 948645"/>
                  <a:gd name="connsiteY277" fmla="*/ 338749 h 814384"/>
                  <a:gd name="connsiteX278" fmla="*/ 827993 w 948645"/>
                  <a:gd name="connsiteY278" fmla="*/ 346290 h 814384"/>
                  <a:gd name="connsiteX279" fmla="*/ 845228 w 948645"/>
                  <a:gd name="connsiteY279" fmla="*/ 361371 h 814384"/>
                  <a:gd name="connsiteX280" fmla="*/ 860310 w 948645"/>
                  <a:gd name="connsiteY280" fmla="*/ 361371 h 814384"/>
                  <a:gd name="connsiteX281" fmla="*/ 860310 w 948645"/>
                  <a:gd name="connsiteY281" fmla="*/ 378607 h 814384"/>
                  <a:gd name="connsiteX282" fmla="*/ 853846 w 948645"/>
                  <a:gd name="connsiteY282" fmla="*/ 394766 h 814384"/>
                  <a:gd name="connsiteX283" fmla="*/ 849537 w 948645"/>
                  <a:gd name="connsiteY283" fmla="*/ 407693 h 814384"/>
                  <a:gd name="connsiteX284" fmla="*/ 860310 w 948645"/>
                  <a:gd name="connsiteY284" fmla="*/ 415234 h 814384"/>
                  <a:gd name="connsiteX285" fmla="*/ 872160 w 948645"/>
                  <a:gd name="connsiteY285" fmla="*/ 415234 h 814384"/>
                  <a:gd name="connsiteX286" fmla="*/ 886164 w 948645"/>
                  <a:gd name="connsiteY286" fmla="*/ 406616 h 814384"/>
                  <a:gd name="connsiteX287" fmla="*/ 905555 w 948645"/>
                  <a:gd name="connsiteY287" fmla="*/ 422775 h 814384"/>
                  <a:gd name="connsiteX288" fmla="*/ 917405 w 948645"/>
                  <a:gd name="connsiteY288" fmla="*/ 422775 h 814384"/>
                  <a:gd name="connsiteX289" fmla="*/ 914173 w 948645"/>
                  <a:gd name="connsiteY289" fmla="*/ 432470 h 814384"/>
                  <a:gd name="connsiteX290" fmla="*/ 915250 w 948645"/>
                  <a:gd name="connsiteY290" fmla="*/ 441088 h 814384"/>
                  <a:gd name="connsiteX291" fmla="*/ 926022 w 948645"/>
                  <a:gd name="connsiteY291" fmla="*/ 455093 h 814384"/>
                  <a:gd name="connsiteX292" fmla="*/ 935718 w 948645"/>
                  <a:gd name="connsiteY292" fmla="*/ 462633 h 814384"/>
                  <a:gd name="connsiteX293" fmla="*/ 948645 w 948645"/>
                  <a:gd name="connsiteY293" fmla="*/ 471251 h 814384"/>
                  <a:gd name="connsiteX294" fmla="*/ 936795 w 948645"/>
                  <a:gd name="connsiteY294" fmla="*/ 485256 h 814384"/>
                  <a:gd name="connsiteX295" fmla="*/ 920636 w 948645"/>
                  <a:gd name="connsiteY295" fmla="*/ 485256 h 814384"/>
                  <a:gd name="connsiteX296" fmla="*/ 917405 w 948645"/>
                  <a:gd name="connsiteY296" fmla="*/ 499260 h 814384"/>
                  <a:gd name="connsiteX297" fmla="*/ 906632 w 948645"/>
                  <a:gd name="connsiteY297" fmla="*/ 512187 h 814384"/>
                  <a:gd name="connsiteX298" fmla="*/ 892628 w 948645"/>
                  <a:gd name="connsiteY298" fmla="*/ 522959 h 814384"/>
                  <a:gd name="connsiteX299" fmla="*/ 869986 w 948645"/>
                  <a:gd name="connsiteY299" fmla="*/ 522959 h 814384"/>
                  <a:gd name="connsiteX300" fmla="*/ 855982 w 948645"/>
                  <a:gd name="connsiteY300" fmla="*/ 522959 h 814384"/>
                  <a:gd name="connsiteX301" fmla="*/ 850596 w 948645"/>
                  <a:gd name="connsiteY301" fmla="*/ 510032 h 814384"/>
                  <a:gd name="connsiteX302" fmla="*/ 839823 w 948645"/>
                  <a:gd name="connsiteY302" fmla="*/ 503569 h 814384"/>
                  <a:gd name="connsiteX303" fmla="*/ 823665 w 948645"/>
                  <a:gd name="connsiteY303" fmla="*/ 503569 h 814384"/>
                  <a:gd name="connsiteX304" fmla="*/ 812892 w 948645"/>
                  <a:gd name="connsiteY304" fmla="*/ 511110 h 814384"/>
                  <a:gd name="connsiteX305" fmla="*/ 809660 w 948645"/>
                  <a:gd name="connsiteY305" fmla="*/ 522959 h 814384"/>
                  <a:gd name="connsiteX306" fmla="*/ 799965 w 948645"/>
                  <a:gd name="connsiteY306" fmla="*/ 535887 h 814384"/>
                  <a:gd name="connsiteX307" fmla="*/ 807506 w 948645"/>
                  <a:gd name="connsiteY307" fmla="*/ 546659 h 814384"/>
                  <a:gd name="connsiteX308" fmla="*/ 818278 w 948645"/>
                  <a:gd name="connsiteY308" fmla="*/ 555277 h 814384"/>
                  <a:gd name="connsiteX309" fmla="*/ 829051 w 948645"/>
                  <a:gd name="connsiteY309" fmla="*/ 567127 h 814384"/>
                  <a:gd name="connsiteX310" fmla="*/ 833360 w 948645"/>
                  <a:gd name="connsiteY310" fmla="*/ 577899 h 814384"/>
                  <a:gd name="connsiteX311" fmla="*/ 832283 w 948645"/>
                  <a:gd name="connsiteY311" fmla="*/ 585440 h 814384"/>
                  <a:gd name="connsiteX312" fmla="*/ 822587 w 948645"/>
                  <a:gd name="connsiteY312" fmla="*/ 585440 h 814384"/>
                  <a:gd name="connsiteX313" fmla="*/ 834437 w 948645"/>
                  <a:gd name="connsiteY313" fmla="*/ 605908 h 814384"/>
                  <a:gd name="connsiteX314" fmla="*/ 839823 w 948645"/>
                  <a:gd name="connsiteY314" fmla="*/ 616681 h 814384"/>
                  <a:gd name="connsiteX315" fmla="*/ 832283 w 948645"/>
                  <a:gd name="connsiteY315" fmla="*/ 622067 h 814384"/>
                  <a:gd name="connsiteX316" fmla="*/ 826896 w 948645"/>
                  <a:gd name="connsiteY316" fmla="*/ 632839 h 814384"/>
                  <a:gd name="connsiteX317" fmla="*/ 829051 w 948645"/>
                  <a:gd name="connsiteY317" fmla="*/ 647921 h 814384"/>
                  <a:gd name="connsiteX318" fmla="*/ 836592 w 948645"/>
                  <a:gd name="connsiteY318" fmla="*/ 656539 h 814384"/>
                  <a:gd name="connsiteX319" fmla="*/ 841978 w 948645"/>
                  <a:gd name="connsiteY319" fmla="*/ 669466 h 814384"/>
                  <a:gd name="connsiteX320" fmla="*/ 847723 w 948645"/>
                  <a:gd name="connsiteY320" fmla="*/ 672792 h 814384"/>
                  <a:gd name="connsiteX321" fmla="*/ 848801 w 948645"/>
                  <a:gd name="connsiteY321" fmla="*/ 678178 h 814384"/>
                  <a:gd name="connsiteX322" fmla="*/ 850766 w 948645"/>
                  <a:gd name="connsiteY322" fmla="*/ 685795 h 8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948645" h="814384">
                    <a:moveTo>
                      <a:pt x="850766" y="685795"/>
                    </a:moveTo>
                    <a:cubicBezTo>
                      <a:pt x="850766" y="685795"/>
                      <a:pt x="843849" y="684264"/>
                      <a:pt x="842772" y="684264"/>
                    </a:cubicBezTo>
                    <a:cubicBezTo>
                      <a:pt x="841694" y="684264"/>
                      <a:pt x="831999" y="681561"/>
                      <a:pt x="831999" y="681561"/>
                    </a:cubicBezTo>
                    <a:lnTo>
                      <a:pt x="813138" y="678330"/>
                    </a:lnTo>
                    <a:lnTo>
                      <a:pt x="800740" y="682639"/>
                    </a:lnTo>
                    <a:lnTo>
                      <a:pt x="795089" y="688573"/>
                    </a:lnTo>
                    <a:cubicBezTo>
                      <a:pt x="795089" y="688573"/>
                      <a:pt x="788361" y="692617"/>
                      <a:pt x="787548" y="692617"/>
                    </a:cubicBezTo>
                    <a:cubicBezTo>
                      <a:pt x="786735" y="692617"/>
                      <a:pt x="781614" y="689650"/>
                      <a:pt x="781614" y="689650"/>
                    </a:cubicBezTo>
                    <a:lnTo>
                      <a:pt x="772448" y="687231"/>
                    </a:lnTo>
                    <a:lnTo>
                      <a:pt x="764907" y="690463"/>
                    </a:lnTo>
                    <a:lnTo>
                      <a:pt x="759785" y="697739"/>
                    </a:lnTo>
                    <a:lnTo>
                      <a:pt x="756554" y="707982"/>
                    </a:lnTo>
                    <a:lnTo>
                      <a:pt x="750619" y="717413"/>
                    </a:lnTo>
                    <a:lnTo>
                      <a:pt x="745233" y="724425"/>
                    </a:lnTo>
                    <a:lnTo>
                      <a:pt x="736350" y="737352"/>
                    </a:lnTo>
                    <a:lnTo>
                      <a:pt x="731229" y="749201"/>
                    </a:lnTo>
                    <a:lnTo>
                      <a:pt x="726107" y="761051"/>
                    </a:lnTo>
                    <a:cubicBezTo>
                      <a:pt x="726107" y="761051"/>
                      <a:pt x="725030" y="770746"/>
                      <a:pt x="725030" y="771824"/>
                    </a:cubicBezTo>
                    <a:cubicBezTo>
                      <a:pt x="725030" y="772901"/>
                      <a:pt x="725842" y="782332"/>
                      <a:pt x="725842" y="782332"/>
                    </a:cubicBezTo>
                    <a:lnTo>
                      <a:pt x="727997" y="796336"/>
                    </a:lnTo>
                    <a:lnTo>
                      <a:pt x="727997" y="806844"/>
                    </a:lnTo>
                    <a:lnTo>
                      <a:pt x="722346" y="814120"/>
                    </a:lnTo>
                    <a:lnTo>
                      <a:pt x="715070" y="814385"/>
                    </a:lnTo>
                    <a:lnTo>
                      <a:pt x="708871" y="813837"/>
                    </a:lnTo>
                    <a:cubicBezTo>
                      <a:pt x="708871" y="813837"/>
                      <a:pt x="703220" y="811134"/>
                      <a:pt x="701330" y="810341"/>
                    </a:cubicBezTo>
                    <a:cubicBezTo>
                      <a:pt x="699440" y="809546"/>
                      <a:pt x="701330" y="805219"/>
                      <a:pt x="701330" y="805219"/>
                    </a:cubicBezTo>
                    <a:lnTo>
                      <a:pt x="701330" y="799284"/>
                    </a:lnTo>
                    <a:lnTo>
                      <a:pt x="697286" y="792556"/>
                    </a:lnTo>
                    <a:lnTo>
                      <a:pt x="691087" y="784751"/>
                    </a:lnTo>
                    <a:lnTo>
                      <a:pt x="680843" y="784203"/>
                    </a:lnTo>
                    <a:lnTo>
                      <a:pt x="667633" y="781500"/>
                    </a:lnTo>
                    <a:lnTo>
                      <a:pt x="660092" y="784467"/>
                    </a:lnTo>
                    <a:lnTo>
                      <a:pt x="654158" y="788776"/>
                    </a:lnTo>
                    <a:lnTo>
                      <a:pt x="646881" y="790402"/>
                    </a:lnTo>
                    <a:lnTo>
                      <a:pt x="643915" y="785545"/>
                    </a:lnTo>
                    <a:lnTo>
                      <a:pt x="635296" y="783125"/>
                    </a:lnTo>
                    <a:cubicBezTo>
                      <a:pt x="635296" y="783125"/>
                      <a:pt x="626943" y="784203"/>
                      <a:pt x="626130" y="784203"/>
                    </a:cubicBezTo>
                    <a:cubicBezTo>
                      <a:pt x="625318" y="784203"/>
                      <a:pt x="620744" y="790931"/>
                      <a:pt x="620744" y="790931"/>
                    </a:cubicBezTo>
                    <a:lnTo>
                      <a:pt x="614016" y="797659"/>
                    </a:lnTo>
                    <a:lnTo>
                      <a:pt x="605133" y="801703"/>
                    </a:lnTo>
                    <a:cubicBezTo>
                      <a:pt x="605133" y="801703"/>
                      <a:pt x="598670" y="797924"/>
                      <a:pt x="597593" y="796846"/>
                    </a:cubicBezTo>
                    <a:cubicBezTo>
                      <a:pt x="596515" y="795769"/>
                      <a:pt x="594890" y="786886"/>
                      <a:pt x="594890" y="786886"/>
                    </a:cubicBezTo>
                    <a:lnTo>
                      <a:pt x="593813" y="779081"/>
                    </a:lnTo>
                    <a:lnTo>
                      <a:pt x="591394" y="771276"/>
                    </a:lnTo>
                    <a:lnTo>
                      <a:pt x="584382" y="765625"/>
                    </a:lnTo>
                    <a:lnTo>
                      <a:pt x="579808" y="764000"/>
                    </a:lnTo>
                    <a:lnTo>
                      <a:pt x="572797" y="768856"/>
                    </a:lnTo>
                    <a:lnTo>
                      <a:pt x="557980" y="769934"/>
                    </a:lnTo>
                    <a:lnTo>
                      <a:pt x="552858" y="775055"/>
                    </a:lnTo>
                    <a:lnTo>
                      <a:pt x="546395" y="783938"/>
                    </a:lnTo>
                    <a:lnTo>
                      <a:pt x="543427" y="793633"/>
                    </a:lnTo>
                    <a:lnTo>
                      <a:pt x="539383" y="794446"/>
                    </a:lnTo>
                    <a:cubicBezTo>
                      <a:pt x="539383" y="794446"/>
                      <a:pt x="533997" y="787718"/>
                      <a:pt x="533732" y="786641"/>
                    </a:cubicBezTo>
                    <a:cubicBezTo>
                      <a:pt x="533467" y="785563"/>
                      <a:pt x="530765" y="776681"/>
                      <a:pt x="530765" y="776681"/>
                    </a:cubicBezTo>
                    <a:lnTo>
                      <a:pt x="525114" y="769405"/>
                    </a:lnTo>
                    <a:lnTo>
                      <a:pt x="516761" y="769405"/>
                    </a:lnTo>
                    <a:cubicBezTo>
                      <a:pt x="516761" y="769405"/>
                      <a:pt x="509749" y="769405"/>
                      <a:pt x="507595" y="769405"/>
                    </a:cubicBezTo>
                    <a:cubicBezTo>
                      <a:pt x="505440" y="769405"/>
                      <a:pt x="499789" y="768328"/>
                      <a:pt x="499789" y="768328"/>
                    </a:cubicBezTo>
                    <a:lnTo>
                      <a:pt x="498976" y="764283"/>
                    </a:lnTo>
                    <a:lnTo>
                      <a:pt x="495745" y="758349"/>
                    </a:lnTo>
                    <a:lnTo>
                      <a:pt x="485785" y="760239"/>
                    </a:lnTo>
                    <a:lnTo>
                      <a:pt x="484160" y="764548"/>
                    </a:lnTo>
                    <a:lnTo>
                      <a:pt x="480663" y="772636"/>
                    </a:lnTo>
                    <a:cubicBezTo>
                      <a:pt x="480663" y="772636"/>
                      <a:pt x="470703" y="772372"/>
                      <a:pt x="467736" y="771030"/>
                    </a:cubicBezTo>
                    <a:cubicBezTo>
                      <a:pt x="464769" y="769688"/>
                      <a:pt x="463427" y="762941"/>
                      <a:pt x="463427" y="762941"/>
                    </a:cubicBezTo>
                    <a:cubicBezTo>
                      <a:pt x="463427" y="762941"/>
                      <a:pt x="456415" y="761051"/>
                      <a:pt x="455622" y="761051"/>
                    </a:cubicBezTo>
                    <a:cubicBezTo>
                      <a:pt x="454828" y="761051"/>
                      <a:pt x="451048" y="766173"/>
                      <a:pt x="450765" y="766985"/>
                    </a:cubicBezTo>
                    <a:cubicBezTo>
                      <a:pt x="450500" y="767798"/>
                      <a:pt x="449423" y="776152"/>
                      <a:pt x="449423" y="776152"/>
                    </a:cubicBezTo>
                    <a:lnTo>
                      <a:pt x="447268" y="783692"/>
                    </a:lnTo>
                    <a:cubicBezTo>
                      <a:pt x="447268" y="783692"/>
                      <a:pt x="442959" y="783428"/>
                      <a:pt x="441882" y="782615"/>
                    </a:cubicBezTo>
                    <a:cubicBezTo>
                      <a:pt x="440805" y="781803"/>
                      <a:pt x="439463" y="778042"/>
                      <a:pt x="439463" y="778042"/>
                    </a:cubicBezTo>
                    <a:lnTo>
                      <a:pt x="439728" y="771313"/>
                    </a:lnTo>
                    <a:lnTo>
                      <a:pt x="436496" y="767817"/>
                    </a:lnTo>
                    <a:cubicBezTo>
                      <a:pt x="436496" y="767817"/>
                      <a:pt x="427065" y="765663"/>
                      <a:pt x="425988" y="765663"/>
                    </a:cubicBezTo>
                    <a:cubicBezTo>
                      <a:pt x="424911" y="765663"/>
                      <a:pt x="414403" y="765927"/>
                      <a:pt x="413326" y="765927"/>
                    </a:cubicBezTo>
                    <a:cubicBezTo>
                      <a:pt x="412248" y="765927"/>
                      <a:pt x="403082" y="765398"/>
                      <a:pt x="403082" y="765398"/>
                    </a:cubicBezTo>
                    <a:lnTo>
                      <a:pt x="397960" y="756780"/>
                    </a:lnTo>
                    <a:lnTo>
                      <a:pt x="393916" y="746820"/>
                    </a:lnTo>
                    <a:cubicBezTo>
                      <a:pt x="393916" y="746820"/>
                      <a:pt x="388530" y="740621"/>
                      <a:pt x="387717" y="739809"/>
                    </a:cubicBezTo>
                    <a:cubicBezTo>
                      <a:pt x="386904" y="738996"/>
                      <a:pt x="378835" y="739809"/>
                      <a:pt x="378022" y="739809"/>
                    </a:cubicBezTo>
                    <a:cubicBezTo>
                      <a:pt x="377209" y="739809"/>
                      <a:pt x="369933" y="741699"/>
                      <a:pt x="369933" y="741699"/>
                    </a:cubicBezTo>
                    <a:lnTo>
                      <a:pt x="355929" y="742511"/>
                    </a:lnTo>
                    <a:cubicBezTo>
                      <a:pt x="355929" y="742511"/>
                      <a:pt x="346498" y="737938"/>
                      <a:pt x="345421" y="737125"/>
                    </a:cubicBezTo>
                    <a:cubicBezTo>
                      <a:pt x="344344" y="736312"/>
                      <a:pt x="335461" y="732268"/>
                      <a:pt x="334648" y="732268"/>
                    </a:cubicBezTo>
                    <a:cubicBezTo>
                      <a:pt x="333836" y="732268"/>
                      <a:pt x="326295" y="733345"/>
                      <a:pt x="326295" y="733345"/>
                    </a:cubicBezTo>
                    <a:cubicBezTo>
                      <a:pt x="326295" y="733345"/>
                      <a:pt x="317412" y="733893"/>
                      <a:pt x="316599" y="733893"/>
                    </a:cubicBezTo>
                    <a:cubicBezTo>
                      <a:pt x="315787" y="733893"/>
                      <a:pt x="310948" y="729319"/>
                      <a:pt x="310948" y="729319"/>
                    </a:cubicBezTo>
                    <a:lnTo>
                      <a:pt x="302859" y="725540"/>
                    </a:lnTo>
                    <a:lnTo>
                      <a:pt x="297474" y="724462"/>
                    </a:lnTo>
                    <a:cubicBezTo>
                      <a:pt x="297474" y="724462"/>
                      <a:pt x="289668" y="722044"/>
                      <a:pt x="288855" y="721760"/>
                    </a:cubicBezTo>
                    <a:cubicBezTo>
                      <a:pt x="288043" y="721495"/>
                      <a:pt x="281050" y="719341"/>
                      <a:pt x="281050" y="719341"/>
                    </a:cubicBezTo>
                    <a:lnTo>
                      <a:pt x="267575" y="715561"/>
                    </a:lnTo>
                    <a:lnTo>
                      <a:pt x="258409" y="715561"/>
                    </a:lnTo>
                    <a:lnTo>
                      <a:pt x="238205" y="715561"/>
                    </a:lnTo>
                    <a:lnTo>
                      <a:pt x="230930" y="717716"/>
                    </a:lnTo>
                    <a:lnTo>
                      <a:pt x="218796" y="716090"/>
                    </a:lnTo>
                    <a:lnTo>
                      <a:pt x="212333" y="715013"/>
                    </a:lnTo>
                    <a:lnTo>
                      <a:pt x="204792" y="712046"/>
                    </a:lnTo>
                    <a:lnTo>
                      <a:pt x="187272" y="710420"/>
                    </a:lnTo>
                    <a:lnTo>
                      <a:pt x="175422" y="713917"/>
                    </a:lnTo>
                    <a:lnTo>
                      <a:pt x="167333" y="716071"/>
                    </a:lnTo>
                    <a:lnTo>
                      <a:pt x="158168" y="720928"/>
                    </a:lnTo>
                    <a:cubicBezTo>
                      <a:pt x="158168" y="720928"/>
                      <a:pt x="143615" y="722270"/>
                      <a:pt x="142802" y="722270"/>
                    </a:cubicBezTo>
                    <a:cubicBezTo>
                      <a:pt x="141990" y="722270"/>
                      <a:pt x="130953" y="722270"/>
                      <a:pt x="130953" y="722270"/>
                    </a:cubicBezTo>
                    <a:cubicBezTo>
                      <a:pt x="130953" y="722270"/>
                      <a:pt x="118555" y="722270"/>
                      <a:pt x="117742" y="722270"/>
                    </a:cubicBezTo>
                    <a:cubicBezTo>
                      <a:pt x="116929" y="722270"/>
                      <a:pt x="109124" y="727127"/>
                      <a:pt x="108311" y="727392"/>
                    </a:cubicBezTo>
                    <a:cubicBezTo>
                      <a:pt x="107499" y="727657"/>
                      <a:pt x="106421" y="736010"/>
                      <a:pt x="106421" y="736010"/>
                    </a:cubicBezTo>
                    <a:lnTo>
                      <a:pt x="104532" y="747860"/>
                    </a:lnTo>
                    <a:lnTo>
                      <a:pt x="98597" y="750014"/>
                    </a:lnTo>
                    <a:lnTo>
                      <a:pt x="91869" y="752717"/>
                    </a:lnTo>
                    <a:lnTo>
                      <a:pt x="86218" y="760258"/>
                    </a:lnTo>
                    <a:lnTo>
                      <a:pt x="78678" y="764831"/>
                    </a:lnTo>
                    <a:lnTo>
                      <a:pt x="70872" y="767250"/>
                    </a:lnTo>
                    <a:lnTo>
                      <a:pt x="66015" y="765360"/>
                    </a:lnTo>
                    <a:lnTo>
                      <a:pt x="61158" y="761581"/>
                    </a:lnTo>
                    <a:lnTo>
                      <a:pt x="54959" y="757801"/>
                    </a:lnTo>
                    <a:lnTo>
                      <a:pt x="47947" y="757801"/>
                    </a:lnTo>
                    <a:lnTo>
                      <a:pt x="42561" y="762658"/>
                    </a:lnTo>
                    <a:lnTo>
                      <a:pt x="34756" y="754852"/>
                    </a:lnTo>
                    <a:lnTo>
                      <a:pt x="36910" y="745686"/>
                    </a:lnTo>
                    <a:lnTo>
                      <a:pt x="45245" y="741340"/>
                    </a:lnTo>
                    <a:lnTo>
                      <a:pt x="47040" y="724103"/>
                    </a:lnTo>
                    <a:lnTo>
                      <a:pt x="50990" y="707944"/>
                    </a:lnTo>
                    <a:lnTo>
                      <a:pt x="49195" y="694659"/>
                    </a:lnTo>
                    <a:lnTo>
                      <a:pt x="43090" y="687836"/>
                    </a:lnTo>
                    <a:lnTo>
                      <a:pt x="30163" y="680654"/>
                    </a:lnTo>
                    <a:lnTo>
                      <a:pt x="11850" y="673832"/>
                    </a:lnTo>
                    <a:lnTo>
                      <a:pt x="2873" y="667009"/>
                    </a:lnTo>
                    <a:lnTo>
                      <a:pt x="0" y="658750"/>
                    </a:lnTo>
                    <a:lnTo>
                      <a:pt x="2873" y="650491"/>
                    </a:lnTo>
                    <a:lnTo>
                      <a:pt x="12209" y="638641"/>
                    </a:lnTo>
                    <a:lnTo>
                      <a:pt x="18673" y="628587"/>
                    </a:lnTo>
                    <a:lnTo>
                      <a:pt x="33036" y="613865"/>
                    </a:lnTo>
                    <a:lnTo>
                      <a:pt x="43449" y="605247"/>
                    </a:lnTo>
                    <a:lnTo>
                      <a:pt x="54940" y="602015"/>
                    </a:lnTo>
                    <a:lnTo>
                      <a:pt x="65713" y="598424"/>
                    </a:lnTo>
                    <a:lnTo>
                      <a:pt x="72535" y="587292"/>
                    </a:lnTo>
                    <a:lnTo>
                      <a:pt x="72535" y="575083"/>
                    </a:lnTo>
                    <a:lnTo>
                      <a:pt x="72535" y="554974"/>
                    </a:lnTo>
                    <a:lnTo>
                      <a:pt x="72535" y="533430"/>
                    </a:lnTo>
                    <a:lnTo>
                      <a:pt x="67149" y="512603"/>
                    </a:lnTo>
                    <a:lnTo>
                      <a:pt x="59608" y="494648"/>
                    </a:lnTo>
                    <a:lnTo>
                      <a:pt x="51708" y="474180"/>
                    </a:lnTo>
                    <a:lnTo>
                      <a:pt x="42372" y="444717"/>
                    </a:lnTo>
                    <a:lnTo>
                      <a:pt x="36268" y="415612"/>
                    </a:lnTo>
                    <a:lnTo>
                      <a:pt x="33036" y="383276"/>
                    </a:lnTo>
                    <a:lnTo>
                      <a:pt x="44187" y="387982"/>
                    </a:lnTo>
                    <a:lnTo>
                      <a:pt x="59816" y="384749"/>
                    </a:lnTo>
                    <a:lnTo>
                      <a:pt x="69511" y="385562"/>
                    </a:lnTo>
                    <a:cubicBezTo>
                      <a:pt x="69511" y="385562"/>
                      <a:pt x="73291" y="387187"/>
                      <a:pt x="74085" y="387452"/>
                    </a:cubicBezTo>
                    <a:cubicBezTo>
                      <a:pt x="74898" y="387717"/>
                      <a:pt x="81361" y="386923"/>
                      <a:pt x="81361" y="386923"/>
                    </a:cubicBezTo>
                    <a:lnTo>
                      <a:pt x="88089" y="385298"/>
                    </a:lnTo>
                    <a:lnTo>
                      <a:pt x="96707" y="388265"/>
                    </a:lnTo>
                    <a:lnTo>
                      <a:pt x="105061" y="393916"/>
                    </a:lnTo>
                    <a:lnTo>
                      <a:pt x="116911" y="390948"/>
                    </a:lnTo>
                    <a:lnTo>
                      <a:pt x="123110" y="386904"/>
                    </a:lnTo>
                    <a:lnTo>
                      <a:pt x="130385" y="376661"/>
                    </a:lnTo>
                    <a:lnTo>
                      <a:pt x="138474" y="376661"/>
                    </a:lnTo>
                    <a:cubicBezTo>
                      <a:pt x="138474" y="376661"/>
                      <a:pt x="140364" y="379893"/>
                      <a:pt x="142254" y="380157"/>
                    </a:cubicBezTo>
                    <a:cubicBezTo>
                      <a:pt x="144144" y="380422"/>
                      <a:pt x="152214" y="380970"/>
                      <a:pt x="153027" y="380157"/>
                    </a:cubicBezTo>
                    <a:cubicBezTo>
                      <a:pt x="153840" y="379344"/>
                      <a:pt x="156807" y="373694"/>
                      <a:pt x="156807" y="373694"/>
                    </a:cubicBezTo>
                    <a:cubicBezTo>
                      <a:pt x="156807" y="373694"/>
                      <a:pt x="158432" y="368043"/>
                      <a:pt x="157071" y="367495"/>
                    </a:cubicBezTo>
                    <a:cubicBezTo>
                      <a:pt x="155730" y="366965"/>
                      <a:pt x="150872" y="363450"/>
                      <a:pt x="150872" y="363450"/>
                    </a:cubicBezTo>
                    <a:lnTo>
                      <a:pt x="151402" y="357516"/>
                    </a:lnTo>
                    <a:lnTo>
                      <a:pt x="156259" y="351052"/>
                    </a:lnTo>
                    <a:lnTo>
                      <a:pt x="164348" y="350239"/>
                    </a:lnTo>
                    <a:cubicBezTo>
                      <a:pt x="164348" y="350239"/>
                      <a:pt x="179164" y="350239"/>
                      <a:pt x="180506" y="350239"/>
                    </a:cubicBezTo>
                    <a:cubicBezTo>
                      <a:pt x="181848" y="350239"/>
                      <a:pt x="189672" y="341357"/>
                      <a:pt x="190466" y="340544"/>
                    </a:cubicBezTo>
                    <a:cubicBezTo>
                      <a:pt x="191260" y="339732"/>
                      <a:pt x="199349" y="332455"/>
                      <a:pt x="199349" y="332455"/>
                    </a:cubicBezTo>
                    <a:lnTo>
                      <a:pt x="205812" y="326805"/>
                    </a:lnTo>
                    <a:lnTo>
                      <a:pt x="214978" y="326805"/>
                    </a:lnTo>
                    <a:lnTo>
                      <a:pt x="225486" y="326805"/>
                    </a:lnTo>
                    <a:lnTo>
                      <a:pt x="229531" y="331114"/>
                    </a:lnTo>
                    <a:lnTo>
                      <a:pt x="230608" y="337842"/>
                    </a:lnTo>
                    <a:lnTo>
                      <a:pt x="229266" y="344041"/>
                    </a:lnTo>
                    <a:lnTo>
                      <a:pt x="231421" y="351052"/>
                    </a:lnTo>
                    <a:lnTo>
                      <a:pt x="241380" y="354832"/>
                    </a:lnTo>
                    <a:lnTo>
                      <a:pt x="249999" y="347821"/>
                    </a:lnTo>
                    <a:lnTo>
                      <a:pt x="251340" y="337577"/>
                    </a:lnTo>
                    <a:lnTo>
                      <a:pt x="244329" y="326805"/>
                    </a:lnTo>
                    <a:lnTo>
                      <a:pt x="235975" y="326805"/>
                    </a:lnTo>
                    <a:lnTo>
                      <a:pt x="230589" y="319528"/>
                    </a:lnTo>
                    <a:lnTo>
                      <a:pt x="232479" y="310098"/>
                    </a:lnTo>
                    <a:lnTo>
                      <a:pt x="237053" y="301215"/>
                    </a:lnTo>
                    <a:lnTo>
                      <a:pt x="239472" y="288553"/>
                    </a:lnTo>
                    <a:lnTo>
                      <a:pt x="242174" y="280199"/>
                    </a:lnTo>
                    <a:cubicBezTo>
                      <a:pt x="242174" y="280199"/>
                      <a:pt x="245954" y="268614"/>
                      <a:pt x="246219" y="265911"/>
                    </a:cubicBezTo>
                    <a:cubicBezTo>
                      <a:pt x="246484" y="263209"/>
                      <a:pt x="247560" y="250546"/>
                      <a:pt x="247560" y="250546"/>
                    </a:cubicBezTo>
                    <a:lnTo>
                      <a:pt x="252947" y="237619"/>
                    </a:lnTo>
                    <a:lnTo>
                      <a:pt x="254289" y="226582"/>
                    </a:lnTo>
                    <a:lnTo>
                      <a:pt x="260223" y="219854"/>
                    </a:lnTo>
                    <a:lnTo>
                      <a:pt x="269106" y="217700"/>
                    </a:lnTo>
                    <a:lnTo>
                      <a:pt x="282033" y="213920"/>
                    </a:lnTo>
                    <a:lnTo>
                      <a:pt x="287155" y="213920"/>
                    </a:lnTo>
                    <a:lnTo>
                      <a:pt x="294431" y="203412"/>
                    </a:lnTo>
                    <a:lnTo>
                      <a:pt x="295243" y="192904"/>
                    </a:lnTo>
                    <a:lnTo>
                      <a:pt x="299023" y="185099"/>
                    </a:lnTo>
                    <a:lnTo>
                      <a:pt x="307641" y="182944"/>
                    </a:lnTo>
                    <a:lnTo>
                      <a:pt x="320039" y="182944"/>
                    </a:lnTo>
                    <a:lnTo>
                      <a:pt x="337010" y="182944"/>
                    </a:lnTo>
                    <a:lnTo>
                      <a:pt x="343474" y="174061"/>
                    </a:lnTo>
                    <a:cubicBezTo>
                      <a:pt x="343474" y="174061"/>
                      <a:pt x="343739" y="168127"/>
                      <a:pt x="343474" y="167050"/>
                    </a:cubicBezTo>
                    <a:cubicBezTo>
                      <a:pt x="343209" y="165972"/>
                      <a:pt x="339165" y="161116"/>
                      <a:pt x="339165" y="161116"/>
                    </a:cubicBezTo>
                    <a:cubicBezTo>
                      <a:pt x="339165" y="161116"/>
                      <a:pt x="330811" y="158148"/>
                      <a:pt x="328657" y="157619"/>
                    </a:cubicBezTo>
                    <a:cubicBezTo>
                      <a:pt x="326502" y="157071"/>
                      <a:pt x="320852" y="154387"/>
                      <a:pt x="320852" y="153575"/>
                    </a:cubicBezTo>
                    <a:cubicBezTo>
                      <a:pt x="320852" y="152762"/>
                      <a:pt x="319510" y="147773"/>
                      <a:pt x="319775" y="145826"/>
                    </a:cubicBezTo>
                    <a:cubicBezTo>
                      <a:pt x="320039" y="143879"/>
                      <a:pt x="324896" y="137680"/>
                      <a:pt x="324896" y="137680"/>
                    </a:cubicBezTo>
                    <a:lnTo>
                      <a:pt x="327051" y="127437"/>
                    </a:lnTo>
                    <a:lnTo>
                      <a:pt x="326238" y="120161"/>
                    </a:lnTo>
                    <a:lnTo>
                      <a:pt x="332172" y="109918"/>
                    </a:lnTo>
                    <a:lnTo>
                      <a:pt x="336481" y="102642"/>
                    </a:lnTo>
                    <a:lnTo>
                      <a:pt x="338107" y="93759"/>
                    </a:lnTo>
                    <a:lnTo>
                      <a:pt x="346989" y="89185"/>
                    </a:lnTo>
                    <a:lnTo>
                      <a:pt x="356156" y="82986"/>
                    </a:lnTo>
                    <a:lnTo>
                      <a:pt x="360729" y="77335"/>
                    </a:lnTo>
                    <a:lnTo>
                      <a:pt x="369895" y="69246"/>
                    </a:lnTo>
                    <a:lnTo>
                      <a:pt x="381216" y="63596"/>
                    </a:lnTo>
                    <a:lnTo>
                      <a:pt x="395503" y="63596"/>
                    </a:lnTo>
                    <a:lnTo>
                      <a:pt x="420299" y="65750"/>
                    </a:lnTo>
                    <a:lnTo>
                      <a:pt x="428104" y="57397"/>
                    </a:lnTo>
                    <a:lnTo>
                      <a:pt x="438064" y="47153"/>
                    </a:lnTo>
                    <a:lnTo>
                      <a:pt x="451540" y="32865"/>
                    </a:lnTo>
                    <a:lnTo>
                      <a:pt x="464202" y="19126"/>
                    </a:lnTo>
                    <a:lnTo>
                      <a:pt x="473633" y="10508"/>
                    </a:lnTo>
                    <a:lnTo>
                      <a:pt x="478490" y="4573"/>
                    </a:lnTo>
                    <a:lnTo>
                      <a:pt x="481986" y="0"/>
                    </a:lnTo>
                    <a:lnTo>
                      <a:pt x="487637" y="0"/>
                    </a:lnTo>
                    <a:lnTo>
                      <a:pt x="492948" y="0"/>
                    </a:lnTo>
                    <a:lnTo>
                      <a:pt x="495102" y="2608"/>
                    </a:lnTo>
                    <a:lnTo>
                      <a:pt x="506952" y="21998"/>
                    </a:lnTo>
                    <a:lnTo>
                      <a:pt x="517725" y="21998"/>
                    </a:lnTo>
                    <a:lnTo>
                      <a:pt x="536038" y="11226"/>
                    </a:lnTo>
                    <a:lnTo>
                      <a:pt x="543579" y="16612"/>
                    </a:lnTo>
                    <a:lnTo>
                      <a:pt x="546810" y="30617"/>
                    </a:lnTo>
                    <a:lnTo>
                      <a:pt x="554351" y="38157"/>
                    </a:lnTo>
                    <a:lnTo>
                      <a:pt x="560815" y="38157"/>
                    </a:lnTo>
                    <a:lnTo>
                      <a:pt x="585610" y="27385"/>
                    </a:lnTo>
                    <a:lnTo>
                      <a:pt x="599615" y="32771"/>
                    </a:lnTo>
                    <a:lnTo>
                      <a:pt x="611464" y="38157"/>
                    </a:lnTo>
                    <a:lnTo>
                      <a:pt x="623314" y="38157"/>
                    </a:lnTo>
                    <a:lnTo>
                      <a:pt x="624392" y="51085"/>
                    </a:lnTo>
                    <a:lnTo>
                      <a:pt x="613619" y="57548"/>
                    </a:lnTo>
                    <a:lnTo>
                      <a:pt x="611464" y="70475"/>
                    </a:lnTo>
                    <a:lnTo>
                      <a:pt x="614696" y="79093"/>
                    </a:lnTo>
                    <a:lnTo>
                      <a:pt x="625469" y="79093"/>
                    </a:lnTo>
                    <a:lnTo>
                      <a:pt x="635164" y="79093"/>
                    </a:lnTo>
                    <a:lnTo>
                      <a:pt x="642705" y="72629"/>
                    </a:lnTo>
                    <a:lnTo>
                      <a:pt x="654555" y="71552"/>
                    </a:lnTo>
                    <a:lnTo>
                      <a:pt x="663173" y="60780"/>
                    </a:lnTo>
                    <a:lnTo>
                      <a:pt x="673945" y="59702"/>
                    </a:lnTo>
                    <a:lnTo>
                      <a:pt x="689027" y="61857"/>
                    </a:lnTo>
                    <a:lnTo>
                      <a:pt x="705186" y="64011"/>
                    </a:lnTo>
                    <a:lnTo>
                      <a:pt x="711649" y="68320"/>
                    </a:lnTo>
                    <a:lnTo>
                      <a:pt x="721345" y="69398"/>
                    </a:lnTo>
                    <a:lnTo>
                      <a:pt x="726731" y="79093"/>
                    </a:lnTo>
                    <a:lnTo>
                      <a:pt x="735349" y="90943"/>
                    </a:lnTo>
                    <a:lnTo>
                      <a:pt x="747199" y="96329"/>
                    </a:lnTo>
                    <a:lnTo>
                      <a:pt x="755817" y="96329"/>
                    </a:lnTo>
                    <a:lnTo>
                      <a:pt x="766589" y="104947"/>
                    </a:lnTo>
                    <a:lnTo>
                      <a:pt x="764434" y="122183"/>
                    </a:lnTo>
                    <a:lnTo>
                      <a:pt x="770898" y="138342"/>
                    </a:lnTo>
                    <a:cubicBezTo>
                      <a:pt x="770898" y="138342"/>
                      <a:pt x="755817" y="151269"/>
                      <a:pt x="755817" y="154501"/>
                    </a:cubicBezTo>
                    <a:cubicBezTo>
                      <a:pt x="755817" y="157733"/>
                      <a:pt x="775207" y="178219"/>
                      <a:pt x="775207" y="178219"/>
                    </a:cubicBezTo>
                    <a:lnTo>
                      <a:pt x="774130" y="191146"/>
                    </a:lnTo>
                    <a:lnTo>
                      <a:pt x="773052" y="202996"/>
                    </a:lnTo>
                    <a:lnTo>
                      <a:pt x="765512" y="211614"/>
                    </a:lnTo>
                    <a:lnTo>
                      <a:pt x="756894" y="211614"/>
                    </a:lnTo>
                    <a:lnTo>
                      <a:pt x="750430" y="238564"/>
                    </a:lnTo>
                    <a:lnTo>
                      <a:pt x="766589" y="257955"/>
                    </a:lnTo>
                    <a:lnTo>
                      <a:pt x="773052" y="257955"/>
                    </a:lnTo>
                    <a:lnTo>
                      <a:pt x="790289" y="265496"/>
                    </a:lnTo>
                    <a:lnTo>
                      <a:pt x="793520" y="273037"/>
                    </a:lnTo>
                    <a:lnTo>
                      <a:pt x="780593" y="288118"/>
                    </a:lnTo>
                    <a:lnTo>
                      <a:pt x="791366" y="297813"/>
                    </a:lnTo>
                    <a:lnTo>
                      <a:pt x="801061" y="309663"/>
                    </a:lnTo>
                    <a:lnTo>
                      <a:pt x="802139" y="317204"/>
                    </a:lnTo>
                    <a:cubicBezTo>
                      <a:pt x="802139" y="317204"/>
                      <a:pt x="804293" y="323668"/>
                      <a:pt x="804293" y="326899"/>
                    </a:cubicBezTo>
                    <a:cubicBezTo>
                      <a:pt x="804293" y="330131"/>
                      <a:pt x="812911" y="338749"/>
                      <a:pt x="812911" y="338749"/>
                    </a:cubicBezTo>
                    <a:lnTo>
                      <a:pt x="827993" y="346290"/>
                    </a:lnTo>
                    <a:lnTo>
                      <a:pt x="845228" y="361371"/>
                    </a:lnTo>
                    <a:lnTo>
                      <a:pt x="860310" y="361371"/>
                    </a:lnTo>
                    <a:lnTo>
                      <a:pt x="860310" y="378607"/>
                    </a:lnTo>
                    <a:lnTo>
                      <a:pt x="853846" y="394766"/>
                    </a:lnTo>
                    <a:lnTo>
                      <a:pt x="849537" y="407693"/>
                    </a:lnTo>
                    <a:lnTo>
                      <a:pt x="860310" y="415234"/>
                    </a:lnTo>
                    <a:lnTo>
                      <a:pt x="872160" y="415234"/>
                    </a:lnTo>
                    <a:lnTo>
                      <a:pt x="886164" y="406616"/>
                    </a:lnTo>
                    <a:lnTo>
                      <a:pt x="905555" y="422775"/>
                    </a:lnTo>
                    <a:lnTo>
                      <a:pt x="917405" y="422775"/>
                    </a:lnTo>
                    <a:lnTo>
                      <a:pt x="914173" y="432470"/>
                    </a:lnTo>
                    <a:cubicBezTo>
                      <a:pt x="914173" y="432470"/>
                      <a:pt x="912018" y="438934"/>
                      <a:pt x="915250" y="441088"/>
                    </a:cubicBezTo>
                    <a:cubicBezTo>
                      <a:pt x="918482" y="443243"/>
                      <a:pt x="926022" y="455093"/>
                      <a:pt x="926022" y="455093"/>
                    </a:cubicBezTo>
                    <a:lnTo>
                      <a:pt x="935718" y="462633"/>
                    </a:lnTo>
                    <a:lnTo>
                      <a:pt x="948645" y="471251"/>
                    </a:lnTo>
                    <a:lnTo>
                      <a:pt x="936795" y="485256"/>
                    </a:lnTo>
                    <a:lnTo>
                      <a:pt x="920636" y="485256"/>
                    </a:lnTo>
                    <a:lnTo>
                      <a:pt x="917405" y="499260"/>
                    </a:lnTo>
                    <a:lnTo>
                      <a:pt x="906632" y="512187"/>
                    </a:lnTo>
                    <a:lnTo>
                      <a:pt x="892628" y="522959"/>
                    </a:lnTo>
                    <a:lnTo>
                      <a:pt x="869986" y="522959"/>
                    </a:lnTo>
                    <a:lnTo>
                      <a:pt x="855982" y="522959"/>
                    </a:lnTo>
                    <a:lnTo>
                      <a:pt x="850596" y="510032"/>
                    </a:lnTo>
                    <a:lnTo>
                      <a:pt x="839823" y="503569"/>
                    </a:lnTo>
                    <a:lnTo>
                      <a:pt x="823665" y="503569"/>
                    </a:lnTo>
                    <a:lnTo>
                      <a:pt x="812892" y="511110"/>
                    </a:lnTo>
                    <a:lnTo>
                      <a:pt x="809660" y="522959"/>
                    </a:lnTo>
                    <a:lnTo>
                      <a:pt x="799965" y="535887"/>
                    </a:lnTo>
                    <a:lnTo>
                      <a:pt x="807506" y="546659"/>
                    </a:lnTo>
                    <a:lnTo>
                      <a:pt x="818278" y="555277"/>
                    </a:lnTo>
                    <a:lnTo>
                      <a:pt x="829051" y="567127"/>
                    </a:lnTo>
                    <a:lnTo>
                      <a:pt x="833360" y="577899"/>
                    </a:lnTo>
                    <a:lnTo>
                      <a:pt x="832283" y="585440"/>
                    </a:lnTo>
                    <a:lnTo>
                      <a:pt x="822587" y="585440"/>
                    </a:lnTo>
                    <a:lnTo>
                      <a:pt x="834437" y="605908"/>
                    </a:lnTo>
                    <a:lnTo>
                      <a:pt x="839823" y="616681"/>
                    </a:lnTo>
                    <a:lnTo>
                      <a:pt x="832283" y="622067"/>
                    </a:lnTo>
                    <a:lnTo>
                      <a:pt x="826896" y="632839"/>
                    </a:lnTo>
                    <a:lnTo>
                      <a:pt x="829051" y="647921"/>
                    </a:lnTo>
                    <a:lnTo>
                      <a:pt x="836592" y="656539"/>
                    </a:lnTo>
                    <a:lnTo>
                      <a:pt x="841978" y="669466"/>
                    </a:lnTo>
                    <a:lnTo>
                      <a:pt x="847723" y="672792"/>
                    </a:lnTo>
                    <a:lnTo>
                      <a:pt x="848801" y="678178"/>
                    </a:lnTo>
                    <a:lnTo>
                      <a:pt x="850766" y="685795"/>
                    </a:lnTo>
                    <a:close/>
                  </a:path>
                </a:pathLst>
              </a:custGeom>
              <a:grpFill/>
              <a:ln w="3777" cap="flat">
                <a:solidFill>
                  <a:srgbClr val="FFFFFF"/>
                </a:solid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5A39674C-55C3-6657-F986-1AE10C75700A}"/>
                  </a:ext>
                </a:extLst>
              </p:cNvPr>
              <p:cNvSpPr/>
              <p:nvPr/>
            </p:nvSpPr>
            <p:spPr>
              <a:xfrm>
                <a:off x="5940714" y="8452101"/>
                <a:ext cx="227772" cy="133390"/>
              </a:xfrm>
              <a:custGeom>
                <a:avLst/>
                <a:gdLst>
                  <a:gd name="connsiteX0" fmla="*/ 17500 w 227772"/>
                  <a:gd name="connsiteY0" fmla="*/ 76749 h 133390"/>
                  <a:gd name="connsiteX1" fmla="*/ 21998 w 227772"/>
                  <a:gd name="connsiteY1" fmla="*/ 69568 h 133390"/>
                  <a:gd name="connsiteX2" fmla="*/ 25949 w 227772"/>
                  <a:gd name="connsiteY2" fmla="*/ 63274 h 133390"/>
                  <a:gd name="connsiteX3" fmla="*/ 30446 w 227772"/>
                  <a:gd name="connsiteY3" fmla="*/ 61120 h 133390"/>
                  <a:gd name="connsiteX4" fmla="*/ 35663 w 227772"/>
                  <a:gd name="connsiteY4" fmla="*/ 61120 h 133390"/>
                  <a:gd name="connsiteX5" fmla="*/ 41238 w 227772"/>
                  <a:gd name="connsiteY5" fmla="*/ 61120 h 133390"/>
                  <a:gd name="connsiteX6" fmla="*/ 46095 w 227772"/>
                  <a:gd name="connsiteY6" fmla="*/ 62915 h 133390"/>
                  <a:gd name="connsiteX7" fmla="*/ 49875 w 227772"/>
                  <a:gd name="connsiteY7" fmla="*/ 65070 h 133390"/>
                  <a:gd name="connsiteX8" fmla="*/ 54543 w 227772"/>
                  <a:gd name="connsiteY8" fmla="*/ 66147 h 133390"/>
                  <a:gd name="connsiteX9" fmla="*/ 59570 w 227772"/>
                  <a:gd name="connsiteY9" fmla="*/ 62367 h 133390"/>
                  <a:gd name="connsiteX10" fmla="*/ 63709 w 227772"/>
                  <a:gd name="connsiteY10" fmla="*/ 56433 h 133390"/>
                  <a:gd name="connsiteX11" fmla="*/ 65504 w 227772"/>
                  <a:gd name="connsiteY11" fmla="*/ 51765 h 133390"/>
                  <a:gd name="connsiteX12" fmla="*/ 66222 w 227772"/>
                  <a:gd name="connsiteY12" fmla="*/ 42788 h 133390"/>
                  <a:gd name="connsiteX13" fmla="*/ 66222 w 227772"/>
                  <a:gd name="connsiteY13" fmla="*/ 36324 h 133390"/>
                  <a:gd name="connsiteX14" fmla="*/ 68566 w 227772"/>
                  <a:gd name="connsiteY14" fmla="*/ 36324 h 133390"/>
                  <a:gd name="connsiteX15" fmla="*/ 72875 w 227772"/>
                  <a:gd name="connsiteY15" fmla="*/ 39915 h 133390"/>
                  <a:gd name="connsiteX16" fmla="*/ 80605 w 227772"/>
                  <a:gd name="connsiteY16" fmla="*/ 40463 h 133390"/>
                  <a:gd name="connsiteX17" fmla="*/ 90848 w 227772"/>
                  <a:gd name="connsiteY17" fmla="*/ 39027 h 133390"/>
                  <a:gd name="connsiteX18" fmla="*/ 97860 w 227772"/>
                  <a:gd name="connsiteY18" fmla="*/ 39027 h 133390"/>
                  <a:gd name="connsiteX19" fmla="*/ 102887 w 227772"/>
                  <a:gd name="connsiteY19" fmla="*/ 40104 h 133390"/>
                  <a:gd name="connsiteX20" fmla="*/ 107385 w 227772"/>
                  <a:gd name="connsiteY20" fmla="*/ 40463 h 133390"/>
                  <a:gd name="connsiteX21" fmla="*/ 114037 w 227772"/>
                  <a:gd name="connsiteY21" fmla="*/ 41540 h 133390"/>
                  <a:gd name="connsiteX22" fmla="*/ 121408 w 227772"/>
                  <a:gd name="connsiteY22" fmla="*/ 40633 h 133390"/>
                  <a:gd name="connsiteX23" fmla="*/ 128949 w 227772"/>
                  <a:gd name="connsiteY23" fmla="*/ 39197 h 133390"/>
                  <a:gd name="connsiteX24" fmla="*/ 135413 w 227772"/>
                  <a:gd name="connsiteY24" fmla="*/ 39008 h 133390"/>
                  <a:gd name="connsiteX25" fmla="*/ 144579 w 227772"/>
                  <a:gd name="connsiteY25" fmla="*/ 36305 h 133390"/>
                  <a:gd name="connsiteX26" fmla="*/ 146922 w 227772"/>
                  <a:gd name="connsiteY26" fmla="*/ 32525 h 133390"/>
                  <a:gd name="connsiteX27" fmla="*/ 153934 w 227772"/>
                  <a:gd name="connsiteY27" fmla="*/ 29823 h 133390"/>
                  <a:gd name="connsiteX28" fmla="*/ 160038 w 227772"/>
                  <a:gd name="connsiteY28" fmla="*/ 29823 h 133390"/>
                  <a:gd name="connsiteX29" fmla="*/ 168486 w 227772"/>
                  <a:gd name="connsiteY29" fmla="*/ 29105 h 133390"/>
                  <a:gd name="connsiteX30" fmla="*/ 176027 w 227772"/>
                  <a:gd name="connsiteY30" fmla="*/ 24078 h 133390"/>
                  <a:gd name="connsiteX31" fmla="*/ 183927 w 227772"/>
                  <a:gd name="connsiteY31" fmla="*/ 19768 h 133390"/>
                  <a:gd name="connsiteX32" fmla="*/ 188065 w 227772"/>
                  <a:gd name="connsiteY32" fmla="*/ 16707 h 133390"/>
                  <a:gd name="connsiteX33" fmla="*/ 193282 w 227772"/>
                  <a:gd name="connsiteY33" fmla="*/ 13834 h 133390"/>
                  <a:gd name="connsiteX34" fmla="*/ 198668 w 227772"/>
                  <a:gd name="connsiteY34" fmla="*/ 12568 h 133390"/>
                  <a:gd name="connsiteX35" fmla="*/ 204962 w 227772"/>
                  <a:gd name="connsiteY35" fmla="*/ 8977 h 133390"/>
                  <a:gd name="connsiteX36" fmla="*/ 217529 w 227772"/>
                  <a:gd name="connsiteY36" fmla="*/ 3591 h 133390"/>
                  <a:gd name="connsiteX37" fmla="*/ 223993 w 227772"/>
                  <a:gd name="connsiteY37" fmla="*/ 0 h 133390"/>
                  <a:gd name="connsiteX38" fmla="*/ 227773 w 227772"/>
                  <a:gd name="connsiteY38" fmla="*/ 0 h 133390"/>
                  <a:gd name="connsiteX39" fmla="*/ 227773 w 227772"/>
                  <a:gd name="connsiteY39" fmla="*/ 2343 h 133390"/>
                  <a:gd name="connsiteX40" fmla="*/ 221479 w 227772"/>
                  <a:gd name="connsiteY40" fmla="*/ 5575 h 133390"/>
                  <a:gd name="connsiteX41" fmla="*/ 215375 w 227772"/>
                  <a:gd name="connsiteY41" fmla="*/ 8807 h 133390"/>
                  <a:gd name="connsiteX42" fmla="*/ 205491 w 227772"/>
                  <a:gd name="connsiteY42" fmla="*/ 16896 h 133390"/>
                  <a:gd name="connsiteX43" fmla="*/ 197232 w 227772"/>
                  <a:gd name="connsiteY43" fmla="*/ 22471 h 133390"/>
                  <a:gd name="connsiteX44" fmla="*/ 194000 w 227772"/>
                  <a:gd name="connsiteY44" fmla="*/ 25703 h 133390"/>
                  <a:gd name="connsiteX45" fmla="*/ 189143 w 227772"/>
                  <a:gd name="connsiteY45" fmla="*/ 26421 h 133390"/>
                  <a:gd name="connsiteX46" fmla="*/ 184645 w 227772"/>
                  <a:gd name="connsiteY46" fmla="*/ 30371 h 133390"/>
                  <a:gd name="connsiteX47" fmla="*/ 180865 w 227772"/>
                  <a:gd name="connsiteY47" fmla="*/ 34869 h 133390"/>
                  <a:gd name="connsiteX48" fmla="*/ 177085 w 227772"/>
                  <a:gd name="connsiteY48" fmla="*/ 39726 h 133390"/>
                  <a:gd name="connsiteX49" fmla="*/ 172228 w 227772"/>
                  <a:gd name="connsiteY49" fmla="*/ 42070 h 133390"/>
                  <a:gd name="connsiteX50" fmla="*/ 166124 w 227772"/>
                  <a:gd name="connsiteY50" fmla="*/ 42239 h 133390"/>
                  <a:gd name="connsiteX51" fmla="*/ 162533 w 227772"/>
                  <a:gd name="connsiteY51" fmla="*/ 46548 h 133390"/>
                  <a:gd name="connsiteX52" fmla="*/ 161625 w 227772"/>
                  <a:gd name="connsiteY52" fmla="*/ 51935 h 133390"/>
                  <a:gd name="connsiteX53" fmla="*/ 161266 w 227772"/>
                  <a:gd name="connsiteY53" fmla="*/ 56433 h 133390"/>
                  <a:gd name="connsiteX54" fmla="*/ 161815 w 227772"/>
                  <a:gd name="connsiteY54" fmla="*/ 61290 h 133390"/>
                  <a:gd name="connsiteX55" fmla="*/ 164517 w 227772"/>
                  <a:gd name="connsiteY55" fmla="*/ 67394 h 133390"/>
                  <a:gd name="connsiteX56" fmla="*/ 167390 w 227772"/>
                  <a:gd name="connsiteY56" fmla="*/ 71174 h 133390"/>
                  <a:gd name="connsiteX57" fmla="*/ 172247 w 227772"/>
                  <a:gd name="connsiteY57" fmla="*/ 76749 h 133390"/>
                  <a:gd name="connsiteX58" fmla="*/ 176386 w 227772"/>
                  <a:gd name="connsiteY58" fmla="*/ 78375 h 133390"/>
                  <a:gd name="connsiteX59" fmla="*/ 178370 w 227772"/>
                  <a:gd name="connsiteY59" fmla="*/ 81077 h 133390"/>
                  <a:gd name="connsiteX60" fmla="*/ 178370 w 227772"/>
                  <a:gd name="connsiteY60" fmla="*/ 85216 h 133390"/>
                  <a:gd name="connsiteX61" fmla="*/ 173873 w 227772"/>
                  <a:gd name="connsiteY61" fmla="*/ 83232 h 133390"/>
                  <a:gd name="connsiteX62" fmla="*/ 171170 w 227772"/>
                  <a:gd name="connsiteY62" fmla="*/ 81436 h 133390"/>
                  <a:gd name="connsiteX63" fmla="*/ 168826 w 227772"/>
                  <a:gd name="connsiteY63" fmla="*/ 79811 h 133390"/>
                  <a:gd name="connsiteX64" fmla="*/ 164687 w 227772"/>
                  <a:gd name="connsiteY64" fmla="*/ 80529 h 133390"/>
                  <a:gd name="connsiteX65" fmla="*/ 161625 w 227772"/>
                  <a:gd name="connsiteY65" fmla="*/ 82873 h 133390"/>
                  <a:gd name="connsiteX66" fmla="*/ 160549 w 227772"/>
                  <a:gd name="connsiteY66" fmla="*/ 85935 h 133390"/>
                  <a:gd name="connsiteX67" fmla="*/ 157676 w 227772"/>
                  <a:gd name="connsiteY67" fmla="*/ 87919 h 133390"/>
                  <a:gd name="connsiteX68" fmla="*/ 153367 w 227772"/>
                  <a:gd name="connsiteY68" fmla="*/ 85046 h 133390"/>
                  <a:gd name="connsiteX69" fmla="*/ 151741 w 227772"/>
                  <a:gd name="connsiteY69" fmla="*/ 83421 h 133390"/>
                  <a:gd name="connsiteX70" fmla="*/ 147792 w 227772"/>
                  <a:gd name="connsiteY70" fmla="*/ 82703 h 133390"/>
                  <a:gd name="connsiteX71" fmla="*/ 144560 w 227772"/>
                  <a:gd name="connsiteY71" fmla="*/ 82703 h 133390"/>
                  <a:gd name="connsiteX72" fmla="*/ 138455 w 227772"/>
                  <a:gd name="connsiteY72" fmla="*/ 85216 h 133390"/>
                  <a:gd name="connsiteX73" fmla="*/ 135942 w 227772"/>
                  <a:gd name="connsiteY73" fmla="*/ 89355 h 133390"/>
                  <a:gd name="connsiteX74" fmla="*/ 135223 w 227772"/>
                  <a:gd name="connsiteY74" fmla="*/ 92776 h 133390"/>
                  <a:gd name="connsiteX75" fmla="*/ 134316 w 227772"/>
                  <a:gd name="connsiteY75" fmla="*/ 95649 h 133390"/>
                  <a:gd name="connsiteX76" fmla="*/ 133050 w 227772"/>
                  <a:gd name="connsiteY76" fmla="*/ 96915 h 133390"/>
                  <a:gd name="connsiteX77" fmla="*/ 132143 w 227772"/>
                  <a:gd name="connsiteY77" fmla="*/ 100335 h 133390"/>
                  <a:gd name="connsiteX78" fmla="*/ 131236 w 227772"/>
                  <a:gd name="connsiteY78" fmla="*/ 102849 h 133390"/>
                  <a:gd name="connsiteX79" fmla="*/ 128174 w 227772"/>
                  <a:gd name="connsiteY79" fmla="*/ 104286 h 133390"/>
                  <a:gd name="connsiteX80" fmla="*/ 124942 w 227772"/>
                  <a:gd name="connsiteY80" fmla="*/ 102660 h 133390"/>
                  <a:gd name="connsiteX81" fmla="*/ 122599 w 227772"/>
                  <a:gd name="connsiteY81" fmla="*/ 104286 h 133390"/>
                  <a:gd name="connsiteX82" fmla="*/ 119726 w 227772"/>
                  <a:gd name="connsiteY82" fmla="*/ 105552 h 133390"/>
                  <a:gd name="connsiteX83" fmla="*/ 111467 w 227772"/>
                  <a:gd name="connsiteY83" fmla="*/ 115606 h 133390"/>
                  <a:gd name="connsiteX84" fmla="*/ 109842 w 227772"/>
                  <a:gd name="connsiteY84" fmla="*/ 118668 h 133390"/>
                  <a:gd name="connsiteX85" fmla="*/ 104985 w 227772"/>
                  <a:gd name="connsiteY85" fmla="*/ 121371 h 133390"/>
                  <a:gd name="connsiteX86" fmla="*/ 102112 w 227772"/>
                  <a:gd name="connsiteY86" fmla="*/ 122278 h 133390"/>
                  <a:gd name="connsiteX87" fmla="*/ 97255 w 227772"/>
                  <a:gd name="connsiteY87" fmla="*/ 122278 h 133390"/>
                  <a:gd name="connsiteX88" fmla="*/ 91321 w 227772"/>
                  <a:gd name="connsiteY88" fmla="*/ 121371 h 133390"/>
                  <a:gd name="connsiteX89" fmla="*/ 88089 w 227772"/>
                  <a:gd name="connsiteY89" fmla="*/ 119386 h 133390"/>
                  <a:gd name="connsiteX90" fmla="*/ 83591 w 227772"/>
                  <a:gd name="connsiteY90" fmla="*/ 117591 h 133390"/>
                  <a:gd name="connsiteX91" fmla="*/ 80888 w 227772"/>
                  <a:gd name="connsiteY91" fmla="*/ 117761 h 133390"/>
                  <a:gd name="connsiteX92" fmla="*/ 77656 w 227772"/>
                  <a:gd name="connsiteY92" fmla="*/ 120274 h 133390"/>
                  <a:gd name="connsiteX93" fmla="*/ 74595 w 227772"/>
                  <a:gd name="connsiteY93" fmla="*/ 123506 h 133390"/>
                  <a:gd name="connsiteX94" fmla="*/ 74236 w 227772"/>
                  <a:gd name="connsiteY94" fmla="*/ 126738 h 133390"/>
                  <a:gd name="connsiteX95" fmla="*/ 75502 w 227772"/>
                  <a:gd name="connsiteY95" fmla="*/ 128892 h 133390"/>
                  <a:gd name="connsiteX96" fmla="*/ 75502 w 227772"/>
                  <a:gd name="connsiteY96" fmla="*/ 132483 h 133390"/>
                  <a:gd name="connsiteX97" fmla="*/ 71911 w 227772"/>
                  <a:gd name="connsiteY97" fmla="*/ 133390 h 133390"/>
                  <a:gd name="connsiteX98" fmla="*/ 68131 w 227772"/>
                  <a:gd name="connsiteY98" fmla="*/ 133390 h 133390"/>
                  <a:gd name="connsiteX99" fmla="*/ 63633 w 227772"/>
                  <a:gd name="connsiteY99" fmla="*/ 130518 h 133390"/>
                  <a:gd name="connsiteX100" fmla="*/ 61838 w 227772"/>
                  <a:gd name="connsiteY100" fmla="*/ 126209 h 133390"/>
                  <a:gd name="connsiteX101" fmla="*/ 60761 w 227772"/>
                  <a:gd name="connsiteY101" fmla="*/ 123147 h 133390"/>
                  <a:gd name="connsiteX102" fmla="*/ 57340 w 227772"/>
                  <a:gd name="connsiteY102" fmla="*/ 121711 h 133390"/>
                  <a:gd name="connsiteX103" fmla="*/ 53201 w 227772"/>
                  <a:gd name="connsiteY103" fmla="*/ 121711 h 133390"/>
                  <a:gd name="connsiteX104" fmla="*/ 47456 w 227772"/>
                  <a:gd name="connsiteY104" fmla="*/ 121522 h 133390"/>
                  <a:gd name="connsiteX105" fmla="*/ 40803 w 227772"/>
                  <a:gd name="connsiteY105" fmla="*/ 121522 h 133390"/>
                  <a:gd name="connsiteX106" fmla="*/ 34151 w 227772"/>
                  <a:gd name="connsiteY106" fmla="*/ 121162 h 133390"/>
                  <a:gd name="connsiteX107" fmla="*/ 26969 w 227772"/>
                  <a:gd name="connsiteY107" fmla="*/ 115946 h 133390"/>
                  <a:gd name="connsiteX108" fmla="*/ 21224 w 227772"/>
                  <a:gd name="connsiteY108" fmla="*/ 112715 h 133390"/>
                  <a:gd name="connsiteX109" fmla="*/ 17444 w 227772"/>
                  <a:gd name="connsiteY109" fmla="*/ 112166 h 133390"/>
                  <a:gd name="connsiteX110" fmla="*/ 12057 w 227772"/>
                  <a:gd name="connsiteY110" fmla="*/ 104985 h 133390"/>
                  <a:gd name="connsiteX111" fmla="*/ 11150 w 227772"/>
                  <a:gd name="connsiteY111" fmla="*/ 98692 h 133390"/>
                  <a:gd name="connsiteX112" fmla="*/ 8448 w 227772"/>
                  <a:gd name="connsiteY112" fmla="*/ 93834 h 133390"/>
                  <a:gd name="connsiteX113" fmla="*/ 5386 w 227772"/>
                  <a:gd name="connsiteY113" fmla="*/ 91491 h 133390"/>
                  <a:gd name="connsiteX114" fmla="*/ 5386 w 227772"/>
                  <a:gd name="connsiteY114" fmla="*/ 87182 h 133390"/>
                  <a:gd name="connsiteX115" fmla="*/ 5386 w 227772"/>
                  <a:gd name="connsiteY115" fmla="*/ 81966 h 133390"/>
                  <a:gd name="connsiteX116" fmla="*/ 3232 w 227772"/>
                  <a:gd name="connsiteY116" fmla="*/ 75502 h 133390"/>
                  <a:gd name="connsiteX117" fmla="*/ 1077 w 227772"/>
                  <a:gd name="connsiteY117" fmla="*/ 73877 h 133390"/>
                  <a:gd name="connsiteX118" fmla="*/ 0 w 227772"/>
                  <a:gd name="connsiteY118" fmla="*/ 72081 h 133390"/>
                  <a:gd name="connsiteX119" fmla="*/ 0 w 227772"/>
                  <a:gd name="connsiteY119" fmla="*/ 69209 h 133390"/>
                  <a:gd name="connsiteX120" fmla="*/ 3061 w 227772"/>
                  <a:gd name="connsiteY120" fmla="*/ 67584 h 133390"/>
                  <a:gd name="connsiteX121" fmla="*/ 6123 w 227772"/>
                  <a:gd name="connsiteY121" fmla="*/ 70097 h 133390"/>
                  <a:gd name="connsiteX122" fmla="*/ 8826 w 227772"/>
                  <a:gd name="connsiteY122" fmla="*/ 73688 h 133390"/>
                  <a:gd name="connsiteX123" fmla="*/ 11887 w 227772"/>
                  <a:gd name="connsiteY123" fmla="*/ 75842 h 133390"/>
                  <a:gd name="connsiteX124" fmla="*/ 17500 w 227772"/>
                  <a:gd name="connsiteY124" fmla="*/ 76749 h 13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27772" h="133390">
                    <a:moveTo>
                      <a:pt x="17500" y="76749"/>
                    </a:moveTo>
                    <a:lnTo>
                      <a:pt x="21998" y="69568"/>
                    </a:lnTo>
                    <a:lnTo>
                      <a:pt x="25949" y="63274"/>
                    </a:lnTo>
                    <a:lnTo>
                      <a:pt x="30446" y="61120"/>
                    </a:lnTo>
                    <a:lnTo>
                      <a:pt x="35663" y="61120"/>
                    </a:lnTo>
                    <a:lnTo>
                      <a:pt x="41238" y="61120"/>
                    </a:lnTo>
                    <a:lnTo>
                      <a:pt x="46095" y="62915"/>
                    </a:lnTo>
                    <a:lnTo>
                      <a:pt x="49875" y="65070"/>
                    </a:lnTo>
                    <a:cubicBezTo>
                      <a:pt x="49875" y="65070"/>
                      <a:pt x="53825" y="66506"/>
                      <a:pt x="54543" y="66147"/>
                    </a:cubicBezTo>
                    <a:cubicBezTo>
                      <a:pt x="55261" y="65788"/>
                      <a:pt x="59570" y="62367"/>
                      <a:pt x="59570" y="62367"/>
                    </a:cubicBezTo>
                    <a:lnTo>
                      <a:pt x="63709" y="56433"/>
                    </a:lnTo>
                    <a:cubicBezTo>
                      <a:pt x="63709" y="56433"/>
                      <a:pt x="65504" y="52294"/>
                      <a:pt x="65504" y="51765"/>
                    </a:cubicBezTo>
                    <a:cubicBezTo>
                      <a:pt x="65504" y="51235"/>
                      <a:pt x="66222" y="42788"/>
                      <a:pt x="66222" y="42788"/>
                    </a:cubicBezTo>
                    <a:lnTo>
                      <a:pt x="66222" y="36324"/>
                    </a:lnTo>
                    <a:lnTo>
                      <a:pt x="68566" y="36324"/>
                    </a:lnTo>
                    <a:cubicBezTo>
                      <a:pt x="68566" y="36324"/>
                      <a:pt x="72346" y="39556"/>
                      <a:pt x="72875" y="39915"/>
                    </a:cubicBezTo>
                    <a:cubicBezTo>
                      <a:pt x="73404" y="40274"/>
                      <a:pt x="80057" y="40633"/>
                      <a:pt x="80605" y="40463"/>
                    </a:cubicBezTo>
                    <a:cubicBezTo>
                      <a:pt x="81153" y="40274"/>
                      <a:pt x="90848" y="39027"/>
                      <a:pt x="90848" y="39027"/>
                    </a:cubicBezTo>
                    <a:lnTo>
                      <a:pt x="97860" y="39027"/>
                    </a:lnTo>
                    <a:lnTo>
                      <a:pt x="102887" y="40104"/>
                    </a:lnTo>
                    <a:lnTo>
                      <a:pt x="107385" y="40463"/>
                    </a:lnTo>
                    <a:lnTo>
                      <a:pt x="114037" y="41540"/>
                    </a:lnTo>
                    <a:lnTo>
                      <a:pt x="121408" y="40633"/>
                    </a:lnTo>
                    <a:lnTo>
                      <a:pt x="128949" y="39197"/>
                    </a:lnTo>
                    <a:lnTo>
                      <a:pt x="135413" y="39008"/>
                    </a:lnTo>
                    <a:lnTo>
                      <a:pt x="144579" y="36305"/>
                    </a:lnTo>
                    <a:lnTo>
                      <a:pt x="146922" y="32525"/>
                    </a:lnTo>
                    <a:lnTo>
                      <a:pt x="153934" y="29823"/>
                    </a:lnTo>
                    <a:cubicBezTo>
                      <a:pt x="153934" y="29823"/>
                      <a:pt x="159320" y="30012"/>
                      <a:pt x="160038" y="29823"/>
                    </a:cubicBezTo>
                    <a:cubicBezTo>
                      <a:pt x="160756" y="29653"/>
                      <a:pt x="168486" y="29105"/>
                      <a:pt x="168486" y="29105"/>
                    </a:cubicBezTo>
                    <a:lnTo>
                      <a:pt x="176027" y="24078"/>
                    </a:lnTo>
                    <a:lnTo>
                      <a:pt x="183927" y="19768"/>
                    </a:lnTo>
                    <a:lnTo>
                      <a:pt x="188065" y="16707"/>
                    </a:lnTo>
                    <a:lnTo>
                      <a:pt x="193282" y="13834"/>
                    </a:lnTo>
                    <a:lnTo>
                      <a:pt x="198668" y="12568"/>
                    </a:lnTo>
                    <a:lnTo>
                      <a:pt x="204962" y="8977"/>
                    </a:lnTo>
                    <a:lnTo>
                      <a:pt x="217529" y="3591"/>
                    </a:lnTo>
                    <a:lnTo>
                      <a:pt x="223993" y="0"/>
                    </a:lnTo>
                    <a:lnTo>
                      <a:pt x="227773" y="0"/>
                    </a:lnTo>
                    <a:lnTo>
                      <a:pt x="227773" y="2343"/>
                    </a:lnTo>
                    <a:lnTo>
                      <a:pt x="221479" y="5575"/>
                    </a:lnTo>
                    <a:lnTo>
                      <a:pt x="215375" y="8807"/>
                    </a:lnTo>
                    <a:lnTo>
                      <a:pt x="205491" y="16896"/>
                    </a:lnTo>
                    <a:lnTo>
                      <a:pt x="197232" y="22471"/>
                    </a:lnTo>
                    <a:cubicBezTo>
                      <a:pt x="197232" y="22471"/>
                      <a:pt x="195077" y="25533"/>
                      <a:pt x="194000" y="25703"/>
                    </a:cubicBezTo>
                    <a:cubicBezTo>
                      <a:pt x="192923" y="25873"/>
                      <a:pt x="189143" y="26421"/>
                      <a:pt x="189143" y="26421"/>
                    </a:cubicBezTo>
                    <a:lnTo>
                      <a:pt x="184645" y="30371"/>
                    </a:lnTo>
                    <a:lnTo>
                      <a:pt x="180865" y="34869"/>
                    </a:lnTo>
                    <a:lnTo>
                      <a:pt x="177085" y="39726"/>
                    </a:lnTo>
                    <a:cubicBezTo>
                      <a:pt x="177085" y="39726"/>
                      <a:pt x="172946" y="42070"/>
                      <a:pt x="172228" y="42070"/>
                    </a:cubicBezTo>
                    <a:cubicBezTo>
                      <a:pt x="171510" y="42070"/>
                      <a:pt x="166124" y="42239"/>
                      <a:pt x="166124" y="42239"/>
                    </a:cubicBezTo>
                    <a:lnTo>
                      <a:pt x="162533" y="46548"/>
                    </a:lnTo>
                    <a:lnTo>
                      <a:pt x="161625" y="51935"/>
                    </a:lnTo>
                    <a:lnTo>
                      <a:pt x="161266" y="56433"/>
                    </a:lnTo>
                    <a:lnTo>
                      <a:pt x="161815" y="61290"/>
                    </a:lnTo>
                    <a:cubicBezTo>
                      <a:pt x="161815" y="61290"/>
                      <a:pt x="164328" y="66506"/>
                      <a:pt x="164517" y="67394"/>
                    </a:cubicBezTo>
                    <a:cubicBezTo>
                      <a:pt x="164706" y="68301"/>
                      <a:pt x="166672" y="70097"/>
                      <a:pt x="167390" y="71174"/>
                    </a:cubicBezTo>
                    <a:cubicBezTo>
                      <a:pt x="168108" y="72252"/>
                      <a:pt x="172247" y="76749"/>
                      <a:pt x="172247" y="76749"/>
                    </a:cubicBezTo>
                    <a:lnTo>
                      <a:pt x="176386" y="78375"/>
                    </a:lnTo>
                    <a:lnTo>
                      <a:pt x="178370" y="81077"/>
                    </a:lnTo>
                    <a:lnTo>
                      <a:pt x="178370" y="85216"/>
                    </a:lnTo>
                    <a:lnTo>
                      <a:pt x="173873" y="83232"/>
                    </a:lnTo>
                    <a:lnTo>
                      <a:pt x="171170" y="81436"/>
                    </a:lnTo>
                    <a:cubicBezTo>
                      <a:pt x="171170" y="81436"/>
                      <a:pt x="169374" y="79811"/>
                      <a:pt x="168826" y="79811"/>
                    </a:cubicBezTo>
                    <a:cubicBezTo>
                      <a:pt x="168278" y="79811"/>
                      <a:pt x="164687" y="80529"/>
                      <a:pt x="164687" y="80529"/>
                    </a:cubicBezTo>
                    <a:lnTo>
                      <a:pt x="161625" y="82873"/>
                    </a:lnTo>
                    <a:lnTo>
                      <a:pt x="160549" y="85935"/>
                    </a:lnTo>
                    <a:lnTo>
                      <a:pt x="157676" y="87919"/>
                    </a:lnTo>
                    <a:lnTo>
                      <a:pt x="153367" y="85046"/>
                    </a:lnTo>
                    <a:lnTo>
                      <a:pt x="151741" y="83421"/>
                    </a:lnTo>
                    <a:lnTo>
                      <a:pt x="147792" y="82703"/>
                    </a:lnTo>
                    <a:lnTo>
                      <a:pt x="144560" y="82703"/>
                    </a:lnTo>
                    <a:lnTo>
                      <a:pt x="138455" y="85216"/>
                    </a:lnTo>
                    <a:lnTo>
                      <a:pt x="135942" y="89355"/>
                    </a:lnTo>
                    <a:lnTo>
                      <a:pt x="135223" y="92776"/>
                    </a:lnTo>
                    <a:lnTo>
                      <a:pt x="134316" y="95649"/>
                    </a:lnTo>
                    <a:lnTo>
                      <a:pt x="133050" y="96915"/>
                    </a:lnTo>
                    <a:lnTo>
                      <a:pt x="132143" y="100335"/>
                    </a:lnTo>
                    <a:lnTo>
                      <a:pt x="131236" y="102849"/>
                    </a:lnTo>
                    <a:lnTo>
                      <a:pt x="128174" y="104286"/>
                    </a:lnTo>
                    <a:lnTo>
                      <a:pt x="124942" y="102660"/>
                    </a:lnTo>
                    <a:lnTo>
                      <a:pt x="122599" y="104286"/>
                    </a:lnTo>
                    <a:lnTo>
                      <a:pt x="119726" y="105552"/>
                    </a:lnTo>
                    <a:lnTo>
                      <a:pt x="111467" y="115606"/>
                    </a:lnTo>
                    <a:lnTo>
                      <a:pt x="109842" y="118668"/>
                    </a:lnTo>
                    <a:lnTo>
                      <a:pt x="104985" y="121371"/>
                    </a:lnTo>
                    <a:lnTo>
                      <a:pt x="102112" y="122278"/>
                    </a:lnTo>
                    <a:lnTo>
                      <a:pt x="97255" y="122278"/>
                    </a:lnTo>
                    <a:lnTo>
                      <a:pt x="91321" y="121371"/>
                    </a:lnTo>
                    <a:lnTo>
                      <a:pt x="88089" y="119386"/>
                    </a:lnTo>
                    <a:lnTo>
                      <a:pt x="83591" y="117591"/>
                    </a:lnTo>
                    <a:lnTo>
                      <a:pt x="80888" y="117761"/>
                    </a:lnTo>
                    <a:lnTo>
                      <a:pt x="77656" y="120274"/>
                    </a:lnTo>
                    <a:lnTo>
                      <a:pt x="74595" y="123506"/>
                    </a:lnTo>
                    <a:lnTo>
                      <a:pt x="74236" y="126738"/>
                    </a:lnTo>
                    <a:lnTo>
                      <a:pt x="75502" y="128892"/>
                    </a:lnTo>
                    <a:lnTo>
                      <a:pt x="75502" y="132483"/>
                    </a:lnTo>
                    <a:lnTo>
                      <a:pt x="71911" y="133390"/>
                    </a:lnTo>
                    <a:lnTo>
                      <a:pt x="68131" y="133390"/>
                    </a:lnTo>
                    <a:lnTo>
                      <a:pt x="63633" y="130518"/>
                    </a:lnTo>
                    <a:lnTo>
                      <a:pt x="61838" y="126209"/>
                    </a:lnTo>
                    <a:lnTo>
                      <a:pt x="60761" y="123147"/>
                    </a:lnTo>
                    <a:lnTo>
                      <a:pt x="57340" y="121711"/>
                    </a:lnTo>
                    <a:lnTo>
                      <a:pt x="53201" y="121711"/>
                    </a:lnTo>
                    <a:lnTo>
                      <a:pt x="47456" y="121522"/>
                    </a:lnTo>
                    <a:lnTo>
                      <a:pt x="40803" y="121522"/>
                    </a:lnTo>
                    <a:lnTo>
                      <a:pt x="34151" y="121162"/>
                    </a:lnTo>
                    <a:lnTo>
                      <a:pt x="26969" y="115946"/>
                    </a:lnTo>
                    <a:lnTo>
                      <a:pt x="21224" y="112715"/>
                    </a:lnTo>
                    <a:lnTo>
                      <a:pt x="17444" y="112166"/>
                    </a:lnTo>
                    <a:lnTo>
                      <a:pt x="12057" y="104985"/>
                    </a:lnTo>
                    <a:lnTo>
                      <a:pt x="11150" y="98692"/>
                    </a:lnTo>
                    <a:lnTo>
                      <a:pt x="8448" y="93834"/>
                    </a:lnTo>
                    <a:lnTo>
                      <a:pt x="5386" y="91491"/>
                    </a:lnTo>
                    <a:lnTo>
                      <a:pt x="5386" y="87182"/>
                    </a:lnTo>
                    <a:lnTo>
                      <a:pt x="5386" y="81966"/>
                    </a:lnTo>
                    <a:lnTo>
                      <a:pt x="3232" y="75502"/>
                    </a:lnTo>
                    <a:lnTo>
                      <a:pt x="1077" y="73877"/>
                    </a:lnTo>
                    <a:lnTo>
                      <a:pt x="0" y="72081"/>
                    </a:lnTo>
                    <a:lnTo>
                      <a:pt x="0" y="69209"/>
                    </a:lnTo>
                    <a:lnTo>
                      <a:pt x="3061" y="67584"/>
                    </a:lnTo>
                    <a:lnTo>
                      <a:pt x="6123" y="70097"/>
                    </a:lnTo>
                    <a:lnTo>
                      <a:pt x="8826" y="73688"/>
                    </a:lnTo>
                    <a:lnTo>
                      <a:pt x="11887" y="75842"/>
                    </a:lnTo>
                    <a:lnTo>
                      <a:pt x="17500" y="76749"/>
                    </a:lnTo>
                    <a:close/>
                  </a:path>
                </a:pathLst>
              </a:custGeom>
              <a:grpFill/>
              <a:ln w="3777" cap="flat">
                <a:solidFill>
                  <a:srgbClr val="FFFFFF"/>
                </a:solid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83BB3C07-03D7-8973-81AD-29DE8A9CC009}"/>
                  </a:ext>
                </a:extLst>
              </p:cNvPr>
              <p:cNvSpPr/>
              <p:nvPr/>
            </p:nvSpPr>
            <p:spPr>
              <a:xfrm>
                <a:off x="389134" y="3381468"/>
                <a:ext cx="1079855" cy="732891"/>
              </a:xfrm>
              <a:custGeom>
                <a:avLst/>
                <a:gdLst>
                  <a:gd name="connsiteX0" fmla="*/ 882138 w 1079855"/>
                  <a:gd name="connsiteY0" fmla="*/ 542671 h 732891"/>
                  <a:gd name="connsiteX1" fmla="*/ 860518 w 1079855"/>
                  <a:gd name="connsiteY1" fmla="*/ 551327 h 732891"/>
                  <a:gd name="connsiteX2" fmla="*/ 791347 w 1079855"/>
                  <a:gd name="connsiteY2" fmla="*/ 618344 h 732891"/>
                  <a:gd name="connsiteX3" fmla="*/ 765398 w 1079855"/>
                  <a:gd name="connsiteY3" fmla="*/ 618344 h 732891"/>
                  <a:gd name="connsiteX4" fmla="*/ 752433 w 1079855"/>
                  <a:gd name="connsiteY4" fmla="*/ 629154 h 732891"/>
                  <a:gd name="connsiteX5" fmla="*/ 720002 w 1079855"/>
                  <a:gd name="connsiteY5" fmla="*/ 618344 h 732891"/>
                  <a:gd name="connsiteX6" fmla="*/ 711347 w 1079855"/>
                  <a:gd name="connsiteY6" fmla="*/ 637791 h 732891"/>
                  <a:gd name="connsiteX7" fmla="*/ 689726 w 1079855"/>
                  <a:gd name="connsiteY7" fmla="*/ 655084 h 732891"/>
                  <a:gd name="connsiteX8" fmla="*/ 676761 w 1079855"/>
                  <a:gd name="connsiteY8" fmla="*/ 648601 h 732891"/>
                  <a:gd name="connsiteX9" fmla="*/ 668105 w 1079855"/>
                  <a:gd name="connsiteY9" fmla="*/ 655084 h 732891"/>
                  <a:gd name="connsiteX10" fmla="*/ 635674 w 1079855"/>
                  <a:gd name="connsiteY10" fmla="*/ 646428 h 732891"/>
                  <a:gd name="connsiteX11" fmla="*/ 642157 w 1079855"/>
                  <a:gd name="connsiteY11" fmla="*/ 663721 h 732891"/>
                  <a:gd name="connsiteX12" fmla="*/ 657295 w 1079855"/>
                  <a:gd name="connsiteY12" fmla="*/ 676685 h 732891"/>
                  <a:gd name="connsiteX13" fmla="*/ 644330 w 1079855"/>
                  <a:gd name="connsiteY13" fmla="*/ 696133 h 732891"/>
                  <a:gd name="connsiteX14" fmla="*/ 627037 w 1079855"/>
                  <a:gd name="connsiteY14" fmla="*/ 711271 h 732891"/>
                  <a:gd name="connsiteX15" fmla="*/ 583796 w 1079855"/>
                  <a:gd name="connsiteY15" fmla="*/ 676685 h 732891"/>
                  <a:gd name="connsiteX16" fmla="*/ 583796 w 1079855"/>
                  <a:gd name="connsiteY16" fmla="*/ 681013 h 732891"/>
                  <a:gd name="connsiteX17" fmla="*/ 609745 w 1079855"/>
                  <a:gd name="connsiteY17" fmla="*/ 711271 h 732891"/>
                  <a:gd name="connsiteX18" fmla="*/ 577314 w 1079855"/>
                  <a:gd name="connsiteY18" fmla="*/ 732892 h 732891"/>
                  <a:gd name="connsiteX19" fmla="*/ 540555 w 1079855"/>
                  <a:gd name="connsiteY19" fmla="*/ 732892 h 732891"/>
                  <a:gd name="connsiteX20" fmla="*/ 514606 w 1079855"/>
                  <a:gd name="connsiteY20" fmla="*/ 732892 h 732891"/>
                  <a:gd name="connsiteX21" fmla="*/ 443262 w 1079855"/>
                  <a:gd name="connsiteY21" fmla="*/ 698306 h 732891"/>
                  <a:gd name="connsiteX22" fmla="*/ 443262 w 1079855"/>
                  <a:gd name="connsiteY22" fmla="*/ 687496 h 732891"/>
                  <a:gd name="connsiteX23" fmla="*/ 423814 w 1079855"/>
                  <a:gd name="connsiteY23" fmla="*/ 698306 h 732891"/>
                  <a:gd name="connsiteX24" fmla="*/ 369763 w 1079855"/>
                  <a:gd name="connsiteY24" fmla="*/ 652910 h 732891"/>
                  <a:gd name="connsiteX25" fmla="*/ 369763 w 1079855"/>
                  <a:gd name="connsiteY25" fmla="*/ 637772 h 732891"/>
                  <a:gd name="connsiteX26" fmla="*/ 354624 w 1079855"/>
                  <a:gd name="connsiteY26" fmla="*/ 644254 h 732891"/>
                  <a:gd name="connsiteX27" fmla="*/ 320039 w 1079855"/>
                  <a:gd name="connsiteY27" fmla="*/ 626962 h 732891"/>
                  <a:gd name="connsiteX28" fmla="*/ 330849 w 1079855"/>
                  <a:gd name="connsiteY28" fmla="*/ 609669 h 732891"/>
                  <a:gd name="connsiteX29" fmla="*/ 313556 w 1079855"/>
                  <a:gd name="connsiteY29" fmla="*/ 607514 h 732891"/>
                  <a:gd name="connsiteX30" fmla="*/ 313556 w 1079855"/>
                  <a:gd name="connsiteY30" fmla="*/ 618325 h 732891"/>
                  <a:gd name="connsiteX31" fmla="*/ 298418 w 1079855"/>
                  <a:gd name="connsiteY31" fmla="*/ 631290 h 732891"/>
                  <a:gd name="connsiteX32" fmla="*/ 216263 w 1079855"/>
                  <a:gd name="connsiteY32" fmla="*/ 624807 h 732891"/>
                  <a:gd name="connsiteX33" fmla="*/ 188160 w 1079855"/>
                  <a:gd name="connsiteY33" fmla="*/ 637772 h 732891"/>
                  <a:gd name="connsiteX34" fmla="*/ 173022 w 1079855"/>
                  <a:gd name="connsiteY34" fmla="*/ 644254 h 732891"/>
                  <a:gd name="connsiteX35" fmla="*/ 173022 w 1079855"/>
                  <a:gd name="connsiteY35" fmla="*/ 626962 h 732891"/>
                  <a:gd name="connsiteX36" fmla="*/ 173022 w 1079855"/>
                  <a:gd name="connsiteY36" fmla="*/ 609669 h 732891"/>
                  <a:gd name="connsiteX37" fmla="*/ 173022 w 1079855"/>
                  <a:gd name="connsiteY37" fmla="*/ 583720 h 732891"/>
                  <a:gd name="connsiteX38" fmla="*/ 181678 w 1079855"/>
                  <a:gd name="connsiteY38" fmla="*/ 592376 h 732891"/>
                  <a:gd name="connsiteX39" fmla="*/ 224919 w 1079855"/>
                  <a:gd name="connsiteY39" fmla="*/ 592376 h 732891"/>
                  <a:gd name="connsiteX40" fmla="*/ 253022 w 1079855"/>
                  <a:gd name="connsiteY40" fmla="*/ 575083 h 732891"/>
                  <a:gd name="connsiteX41" fmla="*/ 265987 w 1079855"/>
                  <a:gd name="connsiteY41" fmla="*/ 555636 h 732891"/>
                  <a:gd name="connsiteX42" fmla="*/ 250849 w 1079855"/>
                  <a:gd name="connsiteY42" fmla="*/ 542671 h 732891"/>
                  <a:gd name="connsiteX43" fmla="*/ 274624 w 1079855"/>
                  <a:gd name="connsiteY43" fmla="*/ 514568 h 732891"/>
                  <a:gd name="connsiteX44" fmla="*/ 289762 w 1079855"/>
                  <a:gd name="connsiteY44" fmla="*/ 514568 h 732891"/>
                  <a:gd name="connsiteX45" fmla="*/ 291917 w 1079855"/>
                  <a:gd name="connsiteY45" fmla="*/ 503758 h 732891"/>
                  <a:gd name="connsiteX46" fmla="*/ 270296 w 1079855"/>
                  <a:gd name="connsiteY46" fmla="*/ 503758 h 732891"/>
                  <a:gd name="connsiteX47" fmla="*/ 255158 w 1079855"/>
                  <a:gd name="connsiteY47" fmla="*/ 525379 h 732891"/>
                  <a:gd name="connsiteX48" fmla="*/ 227055 w 1079855"/>
                  <a:gd name="connsiteY48" fmla="*/ 529706 h 732891"/>
                  <a:gd name="connsiteX49" fmla="*/ 250830 w 1079855"/>
                  <a:gd name="connsiteY49" fmla="*/ 514568 h 732891"/>
                  <a:gd name="connsiteX50" fmla="*/ 242174 w 1079855"/>
                  <a:gd name="connsiteY50" fmla="*/ 503758 h 732891"/>
                  <a:gd name="connsiteX51" fmla="*/ 242174 w 1079855"/>
                  <a:gd name="connsiteY51" fmla="*/ 486465 h 732891"/>
                  <a:gd name="connsiteX52" fmla="*/ 265949 w 1079855"/>
                  <a:gd name="connsiteY52" fmla="*/ 462690 h 732891"/>
                  <a:gd name="connsiteX53" fmla="*/ 265949 w 1079855"/>
                  <a:gd name="connsiteY53" fmla="*/ 449725 h 732891"/>
                  <a:gd name="connsiteX54" fmla="*/ 244329 w 1079855"/>
                  <a:gd name="connsiteY54" fmla="*/ 469172 h 732891"/>
                  <a:gd name="connsiteX55" fmla="*/ 231364 w 1079855"/>
                  <a:gd name="connsiteY55" fmla="*/ 464844 h 732891"/>
                  <a:gd name="connsiteX56" fmla="*/ 224881 w 1079855"/>
                  <a:gd name="connsiteY56" fmla="*/ 488620 h 732891"/>
                  <a:gd name="connsiteX57" fmla="*/ 216226 w 1079855"/>
                  <a:gd name="connsiteY57" fmla="*/ 479964 h 732891"/>
                  <a:gd name="connsiteX58" fmla="*/ 216226 w 1079855"/>
                  <a:gd name="connsiteY58" fmla="*/ 466999 h 732891"/>
                  <a:gd name="connsiteX59" fmla="*/ 196778 w 1079855"/>
                  <a:gd name="connsiteY59" fmla="*/ 438896 h 732891"/>
                  <a:gd name="connsiteX60" fmla="*/ 214071 w 1079855"/>
                  <a:gd name="connsiteY60" fmla="*/ 428085 h 732891"/>
                  <a:gd name="connsiteX61" fmla="*/ 201106 w 1079855"/>
                  <a:gd name="connsiteY61" fmla="*/ 406465 h 732891"/>
                  <a:gd name="connsiteX62" fmla="*/ 181659 w 1079855"/>
                  <a:gd name="connsiteY62" fmla="*/ 419430 h 732891"/>
                  <a:gd name="connsiteX63" fmla="*/ 173003 w 1079855"/>
                  <a:gd name="connsiteY63" fmla="*/ 410774 h 732891"/>
                  <a:gd name="connsiteX64" fmla="*/ 162193 w 1079855"/>
                  <a:gd name="connsiteY64" fmla="*/ 421584 h 732891"/>
                  <a:gd name="connsiteX65" fmla="*/ 112469 w 1079855"/>
                  <a:gd name="connsiteY65" fmla="*/ 406446 h 732891"/>
                  <a:gd name="connsiteX66" fmla="*/ 97331 w 1079855"/>
                  <a:gd name="connsiteY66" fmla="*/ 417256 h 732891"/>
                  <a:gd name="connsiteX67" fmla="*/ 82193 w 1079855"/>
                  <a:gd name="connsiteY67" fmla="*/ 415102 h 732891"/>
                  <a:gd name="connsiteX68" fmla="*/ 82193 w 1079855"/>
                  <a:gd name="connsiteY68" fmla="*/ 425912 h 732891"/>
                  <a:gd name="connsiteX69" fmla="*/ 49762 w 1079855"/>
                  <a:gd name="connsiteY69" fmla="*/ 432394 h 732891"/>
                  <a:gd name="connsiteX70" fmla="*/ 30314 w 1079855"/>
                  <a:gd name="connsiteY70" fmla="*/ 397809 h 732891"/>
                  <a:gd name="connsiteX71" fmla="*/ 58417 w 1079855"/>
                  <a:gd name="connsiteY71" fmla="*/ 384844 h 732891"/>
                  <a:gd name="connsiteX72" fmla="*/ 73556 w 1079855"/>
                  <a:gd name="connsiteY72" fmla="*/ 384844 h 732891"/>
                  <a:gd name="connsiteX73" fmla="*/ 97331 w 1079855"/>
                  <a:gd name="connsiteY73" fmla="*/ 378362 h 732891"/>
                  <a:gd name="connsiteX74" fmla="*/ 121106 w 1079855"/>
                  <a:gd name="connsiteY74" fmla="*/ 389172 h 732891"/>
                  <a:gd name="connsiteX75" fmla="*/ 114624 w 1079855"/>
                  <a:gd name="connsiteY75" fmla="*/ 369725 h 732891"/>
                  <a:gd name="connsiteX76" fmla="*/ 123279 w 1079855"/>
                  <a:gd name="connsiteY76" fmla="*/ 369725 h 732891"/>
                  <a:gd name="connsiteX77" fmla="*/ 127607 w 1079855"/>
                  <a:gd name="connsiteY77" fmla="*/ 378381 h 732891"/>
                  <a:gd name="connsiteX78" fmla="*/ 134090 w 1079855"/>
                  <a:gd name="connsiteY78" fmla="*/ 378381 h 732891"/>
                  <a:gd name="connsiteX79" fmla="*/ 136244 w 1079855"/>
                  <a:gd name="connsiteY79" fmla="*/ 369725 h 732891"/>
                  <a:gd name="connsiteX80" fmla="*/ 155692 w 1079855"/>
                  <a:gd name="connsiteY80" fmla="*/ 369725 h 732891"/>
                  <a:gd name="connsiteX81" fmla="*/ 155692 w 1079855"/>
                  <a:gd name="connsiteY81" fmla="*/ 350278 h 732891"/>
                  <a:gd name="connsiteX82" fmla="*/ 162174 w 1079855"/>
                  <a:gd name="connsiteY82" fmla="*/ 350278 h 732891"/>
                  <a:gd name="connsiteX83" fmla="*/ 179467 w 1079855"/>
                  <a:gd name="connsiteY83" fmla="*/ 369725 h 732891"/>
                  <a:gd name="connsiteX84" fmla="*/ 181621 w 1079855"/>
                  <a:gd name="connsiteY84" fmla="*/ 358914 h 732891"/>
                  <a:gd name="connsiteX85" fmla="*/ 207570 w 1079855"/>
                  <a:gd name="connsiteY85" fmla="*/ 350259 h 732891"/>
                  <a:gd name="connsiteX86" fmla="*/ 255120 w 1079855"/>
                  <a:gd name="connsiteY86" fmla="*/ 363224 h 732891"/>
                  <a:gd name="connsiteX87" fmla="*/ 270258 w 1079855"/>
                  <a:gd name="connsiteY87" fmla="*/ 319982 h 732891"/>
                  <a:gd name="connsiteX88" fmla="*/ 252966 w 1079855"/>
                  <a:gd name="connsiteY88" fmla="*/ 319982 h 732891"/>
                  <a:gd name="connsiteX89" fmla="*/ 237827 w 1079855"/>
                  <a:gd name="connsiteY89" fmla="*/ 335120 h 732891"/>
                  <a:gd name="connsiteX90" fmla="*/ 216207 w 1079855"/>
                  <a:gd name="connsiteY90" fmla="*/ 337275 h 732891"/>
                  <a:gd name="connsiteX91" fmla="*/ 203242 w 1079855"/>
                  <a:gd name="connsiteY91" fmla="*/ 328619 h 732891"/>
                  <a:gd name="connsiteX92" fmla="*/ 185949 w 1079855"/>
                  <a:gd name="connsiteY92" fmla="*/ 326465 h 732891"/>
                  <a:gd name="connsiteX93" fmla="*/ 185949 w 1079855"/>
                  <a:gd name="connsiteY93" fmla="*/ 319982 h 732891"/>
                  <a:gd name="connsiteX94" fmla="*/ 207570 w 1079855"/>
                  <a:gd name="connsiteY94" fmla="*/ 304844 h 732891"/>
                  <a:gd name="connsiteX95" fmla="*/ 235673 w 1079855"/>
                  <a:gd name="connsiteY95" fmla="*/ 276741 h 732891"/>
                  <a:gd name="connsiteX96" fmla="*/ 270258 w 1079855"/>
                  <a:gd name="connsiteY96" fmla="*/ 270258 h 732891"/>
                  <a:gd name="connsiteX97" fmla="*/ 265930 w 1079855"/>
                  <a:gd name="connsiteY97" fmla="*/ 255120 h 732891"/>
                  <a:gd name="connsiteX98" fmla="*/ 250792 w 1079855"/>
                  <a:gd name="connsiteY98" fmla="*/ 255120 h 732891"/>
                  <a:gd name="connsiteX99" fmla="*/ 233500 w 1079855"/>
                  <a:gd name="connsiteY99" fmla="*/ 255120 h 732891"/>
                  <a:gd name="connsiteX100" fmla="*/ 220535 w 1079855"/>
                  <a:gd name="connsiteY100" fmla="*/ 265931 h 732891"/>
                  <a:gd name="connsiteX101" fmla="*/ 209724 w 1079855"/>
                  <a:gd name="connsiteY101" fmla="*/ 255120 h 732891"/>
                  <a:gd name="connsiteX102" fmla="*/ 237827 w 1079855"/>
                  <a:gd name="connsiteY102" fmla="*/ 229171 h 732891"/>
                  <a:gd name="connsiteX103" fmla="*/ 229172 w 1079855"/>
                  <a:gd name="connsiteY103" fmla="*/ 222689 h 732891"/>
                  <a:gd name="connsiteX104" fmla="*/ 207551 w 1079855"/>
                  <a:gd name="connsiteY104" fmla="*/ 244310 h 732891"/>
                  <a:gd name="connsiteX105" fmla="*/ 190258 w 1079855"/>
                  <a:gd name="connsiteY105" fmla="*/ 222689 h 732891"/>
                  <a:gd name="connsiteX106" fmla="*/ 183776 w 1079855"/>
                  <a:gd name="connsiteY106" fmla="*/ 237827 h 732891"/>
                  <a:gd name="connsiteX107" fmla="*/ 168637 w 1079855"/>
                  <a:gd name="connsiteY107" fmla="*/ 222689 h 732891"/>
                  <a:gd name="connsiteX108" fmla="*/ 168637 w 1079855"/>
                  <a:gd name="connsiteY108" fmla="*/ 246464 h 732891"/>
                  <a:gd name="connsiteX109" fmla="*/ 157827 w 1079855"/>
                  <a:gd name="connsiteY109" fmla="*/ 229171 h 732891"/>
                  <a:gd name="connsiteX110" fmla="*/ 149171 w 1079855"/>
                  <a:gd name="connsiteY110" fmla="*/ 237827 h 732891"/>
                  <a:gd name="connsiteX111" fmla="*/ 136206 w 1079855"/>
                  <a:gd name="connsiteY111" fmla="*/ 231345 h 732891"/>
                  <a:gd name="connsiteX112" fmla="*/ 121068 w 1079855"/>
                  <a:gd name="connsiteY112" fmla="*/ 255120 h 732891"/>
                  <a:gd name="connsiteX113" fmla="*/ 95120 w 1079855"/>
                  <a:gd name="connsiteY113" fmla="*/ 257275 h 732891"/>
                  <a:gd name="connsiteX114" fmla="*/ 54052 w 1079855"/>
                  <a:gd name="connsiteY114" fmla="*/ 270240 h 732891"/>
                  <a:gd name="connsiteX115" fmla="*/ 38913 w 1079855"/>
                  <a:gd name="connsiteY115" fmla="*/ 263757 h 732891"/>
                  <a:gd name="connsiteX116" fmla="*/ 0 w 1079855"/>
                  <a:gd name="connsiteY116" fmla="*/ 250792 h 732891"/>
                  <a:gd name="connsiteX117" fmla="*/ 8656 w 1079855"/>
                  <a:gd name="connsiteY117" fmla="*/ 222689 h 732891"/>
                  <a:gd name="connsiteX118" fmla="*/ 51897 w 1079855"/>
                  <a:gd name="connsiteY118" fmla="*/ 248638 h 732891"/>
                  <a:gd name="connsiteX119" fmla="*/ 34604 w 1079855"/>
                  <a:gd name="connsiteY119" fmla="*/ 216207 h 732891"/>
                  <a:gd name="connsiteX120" fmla="*/ 51897 w 1079855"/>
                  <a:gd name="connsiteY120" fmla="*/ 216207 h 732891"/>
                  <a:gd name="connsiteX121" fmla="*/ 34604 w 1079855"/>
                  <a:gd name="connsiteY121" fmla="*/ 207551 h 732891"/>
                  <a:gd name="connsiteX122" fmla="*/ 34604 w 1079855"/>
                  <a:gd name="connsiteY122" fmla="*/ 177293 h 732891"/>
                  <a:gd name="connsiteX123" fmla="*/ 86483 w 1079855"/>
                  <a:gd name="connsiteY123" fmla="*/ 220535 h 732891"/>
                  <a:gd name="connsiteX124" fmla="*/ 110258 w 1079855"/>
                  <a:gd name="connsiteY124" fmla="*/ 220535 h 732891"/>
                  <a:gd name="connsiteX125" fmla="*/ 95120 w 1079855"/>
                  <a:gd name="connsiteY125" fmla="*/ 203242 h 732891"/>
                  <a:gd name="connsiteX126" fmla="*/ 125377 w 1079855"/>
                  <a:gd name="connsiteY126" fmla="*/ 192432 h 732891"/>
                  <a:gd name="connsiteX127" fmla="*/ 116721 w 1079855"/>
                  <a:gd name="connsiteY127" fmla="*/ 183776 h 732891"/>
                  <a:gd name="connsiteX128" fmla="*/ 75653 w 1079855"/>
                  <a:gd name="connsiteY128" fmla="*/ 190258 h 732891"/>
                  <a:gd name="connsiteX129" fmla="*/ 54033 w 1079855"/>
                  <a:gd name="connsiteY129" fmla="*/ 164310 h 732891"/>
                  <a:gd name="connsiteX130" fmla="*/ 54033 w 1079855"/>
                  <a:gd name="connsiteY130" fmla="*/ 151345 h 732891"/>
                  <a:gd name="connsiteX131" fmla="*/ 90792 w 1079855"/>
                  <a:gd name="connsiteY131" fmla="*/ 166483 h 732891"/>
                  <a:gd name="connsiteX132" fmla="*/ 86464 w 1079855"/>
                  <a:gd name="connsiteY132" fmla="*/ 151345 h 732891"/>
                  <a:gd name="connsiteX133" fmla="*/ 56206 w 1079855"/>
                  <a:gd name="connsiteY133" fmla="*/ 136206 h 732891"/>
                  <a:gd name="connsiteX134" fmla="*/ 58361 w 1079855"/>
                  <a:gd name="connsiteY134" fmla="*/ 118914 h 732891"/>
                  <a:gd name="connsiteX135" fmla="*/ 69171 w 1079855"/>
                  <a:gd name="connsiteY135" fmla="*/ 129724 h 732891"/>
                  <a:gd name="connsiteX136" fmla="*/ 77827 w 1079855"/>
                  <a:gd name="connsiteY136" fmla="*/ 118914 h 732891"/>
                  <a:gd name="connsiteX137" fmla="*/ 82155 w 1079855"/>
                  <a:gd name="connsiteY137" fmla="*/ 105949 h 732891"/>
                  <a:gd name="connsiteX138" fmla="*/ 97293 w 1079855"/>
                  <a:gd name="connsiteY138" fmla="*/ 105949 h 732891"/>
                  <a:gd name="connsiteX139" fmla="*/ 84328 w 1079855"/>
                  <a:gd name="connsiteY139" fmla="*/ 95138 h 732891"/>
                  <a:gd name="connsiteX140" fmla="*/ 105949 w 1079855"/>
                  <a:gd name="connsiteY140" fmla="*/ 86483 h 732891"/>
                  <a:gd name="connsiteX141" fmla="*/ 127570 w 1079855"/>
                  <a:gd name="connsiteY141" fmla="*/ 95138 h 732891"/>
                  <a:gd name="connsiteX142" fmla="*/ 129724 w 1079855"/>
                  <a:gd name="connsiteY142" fmla="*/ 112431 h 732891"/>
                  <a:gd name="connsiteX143" fmla="*/ 127570 w 1079855"/>
                  <a:gd name="connsiteY143" fmla="*/ 125396 h 732891"/>
                  <a:gd name="connsiteX144" fmla="*/ 140534 w 1079855"/>
                  <a:gd name="connsiteY144" fmla="*/ 131878 h 732891"/>
                  <a:gd name="connsiteX145" fmla="*/ 147017 w 1079855"/>
                  <a:gd name="connsiteY145" fmla="*/ 114586 h 732891"/>
                  <a:gd name="connsiteX146" fmla="*/ 153499 w 1079855"/>
                  <a:gd name="connsiteY146" fmla="*/ 140534 h 732891"/>
                  <a:gd name="connsiteX147" fmla="*/ 159982 w 1079855"/>
                  <a:gd name="connsiteY147" fmla="*/ 157827 h 732891"/>
                  <a:gd name="connsiteX148" fmla="*/ 164310 w 1079855"/>
                  <a:gd name="connsiteY148" fmla="*/ 136206 h 732891"/>
                  <a:gd name="connsiteX149" fmla="*/ 157827 w 1079855"/>
                  <a:gd name="connsiteY149" fmla="*/ 112431 h 732891"/>
                  <a:gd name="connsiteX150" fmla="*/ 172965 w 1079855"/>
                  <a:gd name="connsiteY150" fmla="*/ 118914 h 732891"/>
                  <a:gd name="connsiteX151" fmla="*/ 177293 w 1079855"/>
                  <a:gd name="connsiteY151" fmla="*/ 149171 h 732891"/>
                  <a:gd name="connsiteX152" fmla="*/ 185949 w 1079855"/>
                  <a:gd name="connsiteY152" fmla="*/ 142689 h 732891"/>
                  <a:gd name="connsiteX153" fmla="*/ 194605 w 1079855"/>
                  <a:gd name="connsiteY153" fmla="*/ 162136 h 732891"/>
                  <a:gd name="connsiteX154" fmla="*/ 214052 w 1079855"/>
                  <a:gd name="connsiteY154" fmla="*/ 146998 h 732891"/>
                  <a:gd name="connsiteX155" fmla="*/ 196759 w 1079855"/>
                  <a:gd name="connsiteY155" fmla="*/ 121049 h 732891"/>
                  <a:gd name="connsiteX156" fmla="*/ 172984 w 1079855"/>
                  <a:gd name="connsiteY156" fmla="*/ 101602 h 732891"/>
                  <a:gd name="connsiteX157" fmla="*/ 138399 w 1079855"/>
                  <a:gd name="connsiteY157" fmla="*/ 79981 h 732891"/>
                  <a:gd name="connsiteX158" fmla="*/ 151364 w 1079855"/>
                  <a:gd name="connsiteY158" fmla="*/ 64843 h 732891"/>
                  <a:gd name="connsiteX159" fmla="*/ 185949 w 1079855"/>
                  <a:gd name="connsiteY159" fmla="*/ 82136 h 732891"/>
                  <a:gd name="connsiteX160" fmla="*/ 196759 w 1079855"/>
                  <a:gd name="connsiteY160" fmla="*/ 71326 h 732891"/>
                  <a:gd name="connsiteX161" fmla="*/ 185949 w 1079855"/>
                  <a:gd name="connsiteY161" fmla="*/ 64843 h 732891"/>
                  <a:gd name="connsiteX162" fmla="*/ 188104 w 1079855"/>
                  <a:gd name="connsiteY162" fmla="*/ 47550 h 732891"/>
                  <a:gd name="connsiteX163" fmla="*/ 166483 w 1079855"/>
                  <a:gd name="connsiteY163" fmla="*/ 47550 h 732891"/>
                  <a:gd name="connsiteX164" fmla="*/ 153518 w 1079855"/>
                  <a:gd name="connsiteY164" fmla="*/ 47550 h 732891"/>
                  <a:gd name="connsiteX165" fmla="*/ 147036 w 1079855"/>
                  <a:gd name="connsiteY165" fmla="*/ 56206 h 732891"/>
                  <a:gd name="connsiteX166" fmla="*/ 131897 w 1079855"/>
                  <a:gd name="connsiteY166" fmla="*/ 51878 h 732891"/>
                  <a:gd name="connsiteX167" fmla="*/ 138380 w 1079855"/>
                  <a:gd name="connsiteY167" fmla="*/ 47550 h 732891"/>
                  <a:gd name="connsiteX168" fmla="*/ 129724 w 1079855"/>
                  <a:gd name="connsiteY168" fmla="*/ 23775 h 732891"/>
                  <a:gd name="connsiteX169" fmla="*/ 147017 w 1079855"/>
                  <a:gd name="connsiteY169" fmla="*/ 23775 h 732891"/>
                  <a:gd name="connsiteX170" fmla="*/ 153499 w 1079855"/>
                  <a:gd name="connsiteY170" fmla="*/ 32431 h 732891"/>
                  <a:gd name="connsiteX171" fmla="*/ 170792 w 1079855"/>
                  <a:gd name="connsiteY171" fmla="*/ 23775 h 732891"/>
                  <a:gd name="connsiteX172" fmla="*/ 192413 w 1079855"/>
                  <a:gd name="connsiteY172" fmla="*/ 23775 h 732891"/>
                  <a:gd name="connsiteX173" fmla="*/ 209705 w 1079855"/>
                  <a:gd name="connsiteY173" fmla="*/ 32431 h 732891"/>
                  <a:gd name="connsiteX174" fmla="*/ 216188 w 1079855"/>
                  <a:gd name="connsiteY174" fmla="*/ 54052 h 732891"/>
                  <a:gd name="connsiteX175" fmla="*/ 242136 w 1079855"/>
                  <a:gd name="connsiteY175" fmla="*/ 64862 h 732891"/>
                  <a:gd name="connsiteX176" fmla="*/ 242136 w 1079855"/>
                  <a:gd name="connsiteY176" fmla="*/ 80000 h 732891"/>
                  <a:gd name="connsiteX177" fmla="*/ 265912 w 1079855"/>
                  <a:gd name="connsiteY177" fmla="*/ 92965 h 732891"/>
                  <a:gd name="connsiteX178" fmla="*/ 265912 w 1079855"/>
                  <a:gd name="connsiteY178" fmla="*/ 110258 h 732891"/>
                  <a:gd name="connsiteX179" fmla="*/ 276722 w 1079855"/>
                  <a:gd name="connsiteY179" fmla="*/ 112412 h 732891"/>
                  <a:gd name="connsiteX180" fmla="*/ 302670 w 1079855"/>
                  <a:gd name="connsiteY180" fmla="*/ 121068 h 732891"/>
                  <a:gd name="connsiteX181" fmla="*/ 302670 w 1079855"/>
                  <a:gd name="connsiteY181" fmla="*/ 134033 h 732891"/>
                  <a:gd name="connsiteX182" fmla="*/ 283223 w 1079855"/>
                  <a:gd name="connsiteY182" fmla="*/ 140516 h 732891"/>
                  <a:gd name="connsiteX183" fmla="*/ 306998 w 1079855"/>
                  <a:gd name="connsiteY183" fmla="*/ 142670 h 732891"/>
                  <a:gd name="connsiteX184" fmla="*/ 306998 w 1079855"/>
                  <a:gd name="connsiteY184" fmla="*/ 168619 h 732891"/>
                  <a:gd name="connsiteX185" fmla="*/ 296188 w 1079855"/>
                  <a:gd name="connsiteY185" fmla="*/ 192394 h 732891"/>
                  <a:gd name="connsiteX186" fmla="*/ 309153 w 1079855"/>
                  <a:gd name="connsiteY186" fmla="*/ 201049 h 732891"/>
                  <a:gd name="connsiteX187" fmla="*/ 298343 w 1079855"/>
                  <a:gd name="connsiteY187" fmla="*/ 207532 h 732891"/>
                  <a:gd name="connsiteX188" fmla="*/ 272394 w 1079855"/>
                  <a:gd name="connsiteY188" fmla="*/ 190239 h 732891"/>
                  <a:gd name="connsiteX189" fmla="*/ 263738 w 1079855"/>
                  <a:gd name="connsiteY189" fmla="*/ 196722 h 732891"/>
                  <a:gd name="connsiteX190" fmla="*/ 274549 w 1079855"/>
                  <a:gd name="connsiteY190" fmla="*/ 207532 h 732891"/>
                  <a:gd name="connsiteX191" fmla="*/ 293996 w 1079855"/>
                  <a:gd name="connsiteY191" fmla="*/ 218342 h 732891"/>
                  <a:gd name="connsiteX192" fmla="*/ 291841 w 1079855"/>
                  <a:gd name="connsiteY192" fmla="*/ 235635 h 732891"/>
                  <a:gd name="connsiteX193" fmla="*/ 304806 w 1079855"/>
                  <a:gd name="connsiteY193" fmla="*/ 222670 h 732891"/>
                  <a:gd name="connsiteX194" fmla="*/ 313462 w 1079855"/>
                  <a:gd name="connsiteY194" fmla="*/ 231326 h 732891"/>
                  <a:gd name="connsiteX195" fmla="*/ 298324 w 1079855"/>
                  <a:gd name="connsiteY195" fmla="*/ 257275 h 732891"/>
                  <a:gd name="connsiteX196" fmla="*/ 313462 w 1079855"/>
                  <a:gd name="connsiteY196" fmla="*/ 263757 h 732891"/>
                  <a:gd name="connsiteX197" fmla="*/ 330755 w 1079855"/>
                  <a:gd name="connsiteY197" fmla="*/ 302670 h 732891"/>
                  <a:gd name="connsiteX198" fmla="*/ 328600 w 1079855"/>
                  <a:gd name="connsiteY198" fmla="*/ 252947 h 732891"/>
                  <a:gd name="connsiteX199" fmla="*/ 341565 w 1079855"/>
                  <a:gd name="connsiteY199" fmla="*/ 268085 h 732891"/>
                  <a:gd name="connsiteX200" fmla="*/ 339411 w 1079855"/>
                  <a:gd name="connsiteY200" fmla="*/ 227017 h 732891"/>
                  <a:gd name="connsiteX201" fmla="*/ 365359 w 1079855"/>
                  <a:gd name="connsiteY201" fmla="*/ 198914 h 732891"/>
                  <a:gd name="connsiteX202" fmla="*/ 374015 w 1079855"/>
                  <a:gd name="connsiteY202" fmla="*/ 198914 h 732891"/>
                  <a:gd name="connsiteX203" fmla="*/ 369687 w 1079855"/>
                  <a:gd name="connsiteY203" fmla="*/ 231345 h 732891"/>
                  <a:gd name="connsiteX204" fmla="*/ 382652 w 1079855"/>
                  <a:gd name="connsiteY204" fmla="*/ 242155 h 732891"/>
                  <a:gd name="connsiteX205" fmla="*/ 391308 w 1079855"/>
                  <a:gd name="connsiteY205" fmla="*/ 237827 h 732891"/>
                  <a:gd name="connsiteX206" fmla="*/ 382652 w 1079855"/>
                  <a:gd name="connsiteY206" fmla="*/ 222689 h 732891"/>
                  <a:gd name="connsiteX207" fmla="*/ 395617 w 1079855"/>
                  <a:gd name="connsiteY207" fmla="*/ 216207 h 732891"/>
                  <a:gd name="connsiteX208" fmla="*/ 412909 w 1079855"/>
                  <a:gd name="connsiteY208" fmla="*/ 194586 h 732891"/>
                  <a:gd name="connsiteX209" fmla="*/ 408582 w 1079855"/>
                  <a:gd name="connsiteY209" fmla="*/ 170811 h 732891"/>
                  <a:gd name="connsiteX210" fmla="*/ 395617 w 1079855"/>
                  <a:gd name="connsiteY210" fmla="*/ 131897 h 732891"/>
                  <a:gd name="connsiteX211" fmla="*/ 397771 w 1079855"/>
                  <a:gd name="connsiteY211" fmla="*/ 110277 h 732891"/>
                  <a:gd name="connsiteX212" fmla="*/ 423720 w 1079855"/>
                  <a:gd name="connsiteY212" fmla="*/ 101621 h 732891"/>
                  <a:gd name="connsiteX213" fmla="*/ 453977 w 1079855"/>
                  <a:gd name="connsiteY213" fmla="*/ 153499 h 732891"/>
                  <a:gd name="connsiteX214" fmla="*/ 464788 w 1079855"/>
                  <a:gd name="connsiteY214" fmla="*/ 162155 h 732891"/>
                  <a:gd name="connsiteX215" fmla="*/ 475598 w 1079855"/>
                  <a:gd name="connsiteY215" fmla="*/ 211879 h 732891"/>
                  <a:gd name="connsiteX216" fmla="*/ 475598 w 1079855"/>
                  <a:gd name="connsiteY216" fmla="*/ 190258 h 732891"/>
                  <a:gd name="connsiteX217" fmla="*/ 484254 w 1079855"/>
                  <a:gd name="connsiteY217" fmla="*/ 192413 h 732891"/>
                  <a:gd name="connsiteX218" fmla="*/ 490736 w 1079855"/>
                  <a:gd name="connsiteY218" fmla="*/ 205377 h 732891"/>
                  <a:gd name="connsiteX219" fmla="*/ 505875 w 1079855"/>
                  <a:gd name="connsiteY219" fmla="*/ 179429 h 732891"/>
                  <a:gd name="connsiteX220" fmla="*/ 486427 w 1079855"/>
                  <a:gd name="connsiteY220" fmla="*/ 140516 h 732891"/>
                  <a:gd name="connsiteX221" fmla="*/ 484273 w 1079855"/>
                  <a:gd name="connsiteY221" fmla="*/ 118895 h 732891"/>
                  <a:gd name="connsiteX222" fmla="*/ 516704 w 1079855"/>
                  <a:gd name="connsiteY222" fmla="*/ 116740 h 732891"/>
                  <a:gd name="connsiteX223" fmla="*/ 533997 w 1079855"/>
                  <a:gd name="connsiteY223" fmla="*/ 84309 h 732891"/>
                  <a:gd name="connsiteX224" fmla="*/ 559945 w 1079855"/>
                  <a:gd name="connsiteY224" fmla="*/ 90792 h 732891"/>
                  <a:gd name="connsiteX225" fmla="*/ 562100 w 1079855"/>
                  <a:gd name="connsiteY225" fmla="*/ 108084 h 732891"/>
                  <a:gd name="connsiteX226" fmla="*/ 590203 w 1079855"/>
                  <a:gd name="connsiteY226" fmla="*/ 121049 h 732891"/>
                  <a:gd name="connsiteX227" fmla="*/ 581547 w 1079855"/>
                  <a:gd name="connsiteY227" fmla="*/ 140497 h 732891"/>
                  <a:gd name="connsiteX228" fmla="*/ 600994 w 1079855"/>
                  <a:gd name="connsiteY228" fmla="*/ 149152 h 732891"/>
                  <a:gd name="connsiteX229" fmla="*/ 609650 w 1079855"/>
                  <a:gd name="connsiteY229" fmla="*/ 170773 h 732891"/>
                  <a:gd name="connsiteX230" fmla="*/ 616132 w 1079855"/>
                  <a:gd name="connsiteY230" fmla="*/ 203204 h 732891"/>
                  <a:gd name="connsiteX231" fmla="*/ 626943 w 1079855"/>
                  <a:gd name="connsiteY231" fmla="*/ 214015 h 732891"/>
                  <a:gd name="connsiteX232" fmla="*/ 622615 w 1079855"/>
                  <a:gd name="connsiteY232" fmla="*/ 157808 h 732891"/>
                  <a:gd name="connsiteX233" fmla="*/ 605322 w 1079855"/>
                  <a:gd name="connsiteY233" fmla="*/ 134033 h 732891"/>
                  <a:gd name="connsiteX234" fmla="*/ 603168 w 1079855"/>
                  <a:gd name="connsiteY234" fmla="*/ 103775 h 732891"/>
                  <a:gd name="connsiteX235" fmla="*/ 609650 w 1079855"/>
                  <a:gd name="connsiteY235" fmla="*/ 90811 h 732891"/>
                  <a:gd name="connsiteX236" fmla="*/ 646409 w 1079855"/>
                  <a:gd name="connsiteY236" fmla="*/ 103775 h 732891"/>
                  <a:gd name="connsiteX237" fmla="*/ 663702 w 1079855"/>
                  <a:gd name="connsiteY237" fmla="*/ 116740 h 732891"/>
                  <a:gd name="connsiteX238" fmla="*/ 670184 w 1079855"/>
                  <a:gd name="connsiteY238" fmla="*/ 138361 h 732891"/>
                  <a:gd name="connsiteX239" fmla="*/ 700442 w 1079855"/>
                  <a:gd name="connsiteY239" fmla="*/ 127551 h 732891"/>
                  <a:gd name="connsiteX240" fmla="*/ 700442 w 1079855"/>
                  <a:gd name="connsiteY240" fmla="*/ 101602 h 732891"/>
                  <a:gd name="connsiteX241" fmla="*/ 700442 w 1079855"/>
                  <a:gd name="connsiteY241" fmla="*/ 86464 h 732891"/>
                  <a:gd name="connsiteX242" fmla="*/ 730699 w 1079855"/>
                  <a:gd name="connsiteY242" fmla="*/ 84309 h 732891"/>
                  <a:gd name="connsiteX243" fmla="*/ 735027 w 1079855"/>
                  <a:gd name="connsiteY243" fmla="*/ 103756 h 732891"/>
                  <a:gd name="connsiteX244" fmla="*/ 786906 w 1079855"/>
                  <a:gd name="connsiteY244" fmla="*/ 82136 h 732891"/>
                  <a:gd name="connsiteX245" fmla="*/ 793388 w 1079855"/>
                  <a:gd name="connsiteY245" fmla="*/ 58361 h 732891"/>
                  <a:gd name="connsiteX246" fmla="*/ 773941 w 1079855"/>
                  <a:gd name="connsiteY246" fmla="*/ 10810 h 732891"/>
                  <a:gd name="connsiteX247" fmla="*/ 776095 w 1079855"/>
                  <a:gd name="connsiteY247" fmla="*/ 0 h 732891"/>
                  <a:gd name="connsiteX248" fmla="*/ 791233 w 1079855"/>
                  <a:gd name="connsiteY248" fmla="*/ 8656 h 732891"/>
                  <a:gd name="connsiteX249" fmla="*/ 817182 w 1079855"/>
                  <a:gd name="connsiteY249" fmla="*/ 0 h 732891"/>
                  <a:gd name="connsiteX250" fmla="*/ 836629 w 1079855"/>
                  <a:gd name="connsiteY250" fmla="*/ 4328 h 732891"/>
                  <a:gd name="connsiteX251" fmla="*/ 838784 w 1079855"/>
                  <a:gd name="connsiteY251" fmla="*/ 17293 h 732891"/>
                  <a:gd name="connsiteX252" fmla="*/ 836629 w 1079855"/>
                  <a:gd name="connsiteY252" fmla="*/ 25949 h 732891"/>
                  <a:gd name="connsiteX253" fmla="*/ 853922 w 1079855"/>
                  <a:gd name="connsiteY253" fmla="*/ 28103 h 732891"/>
                  <a:gd name="connsiteX254" fmla="*/ 866887 w 1079855"/>
                  <a:gd name="connsiteY254" fmla="*/ 47550 h 732891"/>
                  <a:gd name="connsiteX255" fmla="*/ 853922 w 1079855"/>
                  <a:gd name="connsiteY255" fmla="*/ 62689 h 732891"/>
                  <a:gd name="connsiteX256" fmla="*/ 858250 w 1079855"/>
                  <a:gd name="connsiteY256" fmla="*/ 69171 h 732891"/>
                  <a:gd name="connsiteX257" fmla="*/ 886353 w 1079855"/>
                  <a:gd name="connsiteY257" fmla="*/ 90792 h 732891"/>
                  <a:gd name="connsiteX258" fmla="*/ 897163 w 1079855"/>
                  <a:gd name="connsiteY258" fmla="*/ 84309 h 732891"/>
                  <a:gd name="connsiteX259" fmla="*/ 897163 w 1079855"/>
                  <a:gd name="connsiteY259" fmla="*/ 75653 h 732891"/>
                  <a:gd name="connsiteX260" fmla="*/ 923112 w 1079855"/>
                  <a:gd name="connsiteY260" fmla="*/ 58361 h 732891"/>
                  <a:gd name="connsiteX261" fmla="*/ 933922 w 1079855"/>
                  <a:gd name="connsiteY261" fmla="*/ 43222 h 732891"/>
                  <a:gd name="connsiteX262" fmla="*/ 972836 w 1079855"/>
                  <a:gd name="connsiteY262" fmla="*/ 45377 h 732891"/>
                  <a:gd name="connsiteX263" fmla="*/ 962025 w 1079855"/>
                  <a:gd name="connsiteY263" fmla="*/ 64824 h 732891"/>
                  <a:gd name="connsiteX264" fmla="*/ 938345 w 1079855"/>
                  <a:gd name="connsiteY264" fmla="*/ 64824 h 732891"/>
                  <a:gd name="connsiteX265" fmla="*/ 936190 w 1079855"/>
                  <a:gd name="connsiteY265" fmla="*/ 84271 h 732891"/>
                  <a:gd name="connsiteX266" fmla="*/ 914570 w 1079855"/>
                  <a:gd name="connsiteY266" fmla="*/ 97236 h 732891"/>
                  <a:gd name="connsiteX267" fmla="*/ 929708 w 1079855"/>
                  <a:gd name="connsiteY267" fmla="*/ 121011 h 732891"/>
                  <a:gd name="connsiteX268" fmla="*/ 949155 w 1079855"/>
                  <a:gd name="connsiteY268" fmla="*/ 131822 h 732891"/>
                  <a:gd name="connsiteX269" fmla="*/ 957811 w 1079855"/>
                  <a:gd name="connsiteY269" fmla="*/ 121011 h 732891"/>
                  <a:gd name="connsiteX270" fmla="*/ 972949 w 1079855"/>
                  <a:gd name="connsiteY270" fmla="*/ 136150 h 732891"/>
                  <a:gd name="connsiteX271" fmla="*/ 964293 w 1079855"/>
                  <a:gd name="connsiteY271" fmla="*/ 157771 h 732891"/>
                  <a:gd name="connsiteX272" fmla="*/ 940518 w 1079855"/>
                  <a:gd name="connsiteY272" fmla="*/ 181546 h 732891"/>
                  <a:gd name="connsiteX273" fmla="*/ 944846 w 1079855"/>
                  <a:gd name="connsiteY273" fmla="*/ 196684 h 732891"/>
                  <a:gd name="connsiteX274" fmla="*/ 957811 w 1079855"/>
                  <a:gd name="connsiteY274" fmla="*/ 201012 h 732891"/>
                  <a:gd name="connsiteX275" fmla="*/ 981586 w 1079855"/>
                  <a:gd name="connsiteY275" fmla="*/ 190201 h 732891"/>
                  <a:gd name="connsiteX276" fmla="*/ 990242 w 1079855"/>
                  <a:gd name="connsiteY276" fmla="*/ 177237 h 732891"/>
                  <a:gd name="connsiteX277" fmla="*/ 998898 w 1079855"/>
                  <a:gd name="connsiteY277" fmla="*/ 185893 h 732891"/>
                  <a:gd name="connsiteX278" fmla="*/ 998898 w 1079855"/>
                  <a:gd name="connsiteY278" fmla="*/ 198857 h 732891"/>
                  <a:gd name="connsiteX279" fmla="*/ 998898 w 1079855"/>
                  <a:gd name="connsiteY279" fmla="*/ 213996 h 732891"/>
                  <a:gd name="connsiteX280" fmla="*/ 1027001 w 1079855"/>
                  <a:gd name="connsiteY280" fmla="*/ 231288 h 732891"/>
                  <a:gd name="connsiteX281" fmla="*/ 1042139 w 1079855"/>
                  <a:gd name="connsiteY281" fmla="*/ 229134 h 732891"/>
                  <a:gd name="connsiteX282" fmla="*/ 1050795 w 1079855"/>
                  <a:gd name="connsiteY282" fmla="*/ 244272 h 732891"/>
                  <a:gd name="connsiteX283" fmla="*/ 1065933 w 1079855"/>
                  <a:gd name="connsiteY283" fmla="*/ 242118 h 732891"/>
                  <a:gd name="connsiteX284" fmla="*/ 1065933 w 1079855"/>
                  <a:gd name="connsiteY284" fmla="*/ 257256 h 732891"/>
                  <a:gd name="connsiteX285" fmla="*/ 1065933 w 1079855"/>
                  <a:gd name="connsiteY285" fmla="*/ 278876 h 732891"/>
                  <a:gd name="connsiteX286" fmla="*/ 1044312 w 1079855"/>
                  <a:gd name="connsiteY286" fmla="*/ 283204 h 732891"/>
                  <a:gd name="connsiteX287" fmla="*/ 1059451 w 1079855"/>
                  <a:gd name="connsiteY287" fmla="*/ 296169 h 732891"/>
                  <a:gd name="connsiteX288" fmla="*/ 1065933 w 1079855"/>
                  <a:gd name="connsiteY288" fmla="*/ 330755 h 732891"/>
                  <a:gd name="connsiteX289" fmla="*/ 1065933 w 1079855"/>
                  <a:gd name="connsiteY289" fmla="*/ 343719 h 732891"/>
                  <a:gd name="connsiteX290" fmla="*/ 1078898 w 1079855"/>
                  <a:gd name="connsiteY290" fmla="*/ 335064 h 732891"/>
                  <a:gd name="connsiteX291" fmla="*/ 1078898 w 1079855"/>
                  <a:gd name="connsiteY291" fmla="*/ 354511 h 732891"/>
                  <a:gd name="connsiteX292" fmla="*/ 1057277 w 1079855"/>
                  <a:gd name="connsiteY292" fmla="*/ 376132 h 732891"/>
                  <a:gd name="connsiteX293" fmla="*/ 1037830 w 1079855"/>
                  <a:gd name="connsiteY293" fmla="*/ 358839 h 732891"/>
                  <a:gd name="connsiteX294" fmla="*/ 1022692 w 1079855"/>
                  <a:gd name="connsiteY294" fmla="*/ 365321 h 732891"/>
                  <a:gd name="connsiteX295" fmla="*/ 1055123 w 1079855"/>
                  <a:gd name="connsiteY295" fmla="*/ 384769 h 732891"/>
                  <a:gd name="connsiteX296" fmla="*/ 1029174 w 1079855"/>
                  <a:gd name="connsiteY296" fmla="*/ 386923 h 732891"/>
                  <a:gd name="connsiteX297" fmla="*/ 1044312 w 1079855"/>
                  <a:gd name="connsiteY297" fmla="*/ 395579 h 732891"/>
                  <a:gd name="connsiteX298" fmla="*/ 1029174 w 1079855"/>
                  <a:gd name="connsiteY298" fmla="*/ 397733 h 732891"/>
                  <a:gd name="connsiteX299" fmla="*/ 1044312 w 1079855"/>
                  <a:gd name="connsiteY299" fmla="*/ 415026 h 732891"/>
                  <a:gd name="connsiteX300" fmla="*/ 1024865 w 1079855"/>
                  <a:gd name="connsiteY300" fmla="*/ 417181 h 732891"/>
                  <a:gd name="connsiteX301" fmla="*/ 1029193 w 1079855"/>
                  <a:gd name="connsiteY301" fmla="*/ 432319 h 732891"/>
                  <a:gd name="connsiteX302" fmla="*/ 1005418 w 1079855"/>
                  <a:gd name="connsiteY302" fmla="*/ 434473 h 732891"/>
                  <a:gd name="connsiteX303" fmla="*/ 988125 w 1079855"/>
                  <a:gd name="connsiteY303" fmla="*/ 410698 h 732891"/>
                  <a:gd name="connsiteX304" fmla="*/ 979469 w 1079855"/>
                  <a:gd name="connsiteY304" fmla="*/ 412853 h 732891"/>
                  <a:gd name="connsiteX305" fmla="*/ 1001090 w 1079855"/>
                  <a:gd name="connsiteY305" fmla="*/ 445284 h 732891"/>
                  <a:gd name="connsiteX306" fmla="*/ 983797 w 1079855"/>
                  <a:gd name="connsiteY306" fmla="*/ 449612 h 732891"/>
                  <a:gd name="connsiteX307" fmla="*/ 983797 w 1079855"/>
                  <a:gd name="connsiteY307" fmla="*/ 466904 h 732891"/>
                  <a:gd name="connsiteX308" fmla="*/ 972987 w 1079855"/>
                  <a:gd name="connsiteY308" fmla="*/ 466904 h 732891"/>
                  <a:gd name="connsiteX309" fmla="*/ 977315 w 1079855"/>
                  <a:gd name="connsiteY309" fmla="*/ 477715 h 732891"/>
                  <a:gd name="connsiteX310" fmla="*/ 983797 w 1079855"/>
                  <a:gd name="connsiteY310" fmla="*/ 482043 h 732891"/>
                  <a:gd name="connsiteX311" fmla="*/ 983797 w 1079855"/>
                  <a:gd name="connsiteY311" fmla="*/ 503663 h 732891"/>
                  <a:gd name="connsiteX312" fmla="*/ 962177 w 1079855"/>
                  <a:gd name="connsiteY312" fmla="*/ 503663 h 732891"/>
                  <a:gd name="connsiteX313" fmla="*/ 936228 w 1079855"/>
                  <a:gd name="connsiteY313" fmla="*/ 527439 h 732891"/>
                  <a:gd name="connsiteX314" fmla="*/ 936228 w 1079855"/>
                  <a:gd name="connsiteY314" fmla="*/ 538249 h 732891"/>
                  <a:gd name="connsiteX315" fmla="*/ 918935 w 1079855"/>
                  <a:gd name="connsiteY315" fmla="*/ 538249 h 732891"/>
                  <a:gd name="connsiteX316" fmla="*/ 897315 w 1079855"/>
                  <a:gd name="connsiteY316" fmla="*/ 520956 h 732891"/>
                  <a:gd name="connsiteX317" fmla="*/ 888659 w 1079855"/>
                  <a:gd name="connsiteY317" fmla="*/ 505818 h 732891"/>
                  <a:gd name="connsiteX318" fmla="*/ 882138 w 1079855"/>
                  <a:gd name="connsiteY318" fmla="*/ 542671 h 73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Lst>
                <a:rect l="l" t="t" r="r" b="b"/>
                <a:pathLst>
                  <a:path w="1079855" h="732891">
                    <a:moveTo>
                      <a:pt x="882138" y="542671"/>
                    </a:moveTo>
                    <a:lnTo>
                      <a:pt x="860518" y="551327"/>
                    </a:lnTo>
                    <a:lnTo>
                      <a:pt x="791347" y="618344"/>
                    </a:lnTo>
                    <a:lnTo>
                      <a:pt x="765398" y="618344"/>
                    </a:lnTo>
                    <a:lnTo>
                      <a:pt x="752433" y="629154"/>
                    </a:lnTo>
                    <a:lnTo>
                      <a:pt x="720002" y="618344"/>
                    </a:lnTo>
                    <a:lnTo>
                      <a:pt x="711347" y="637791"/>
                    </a:lnTo>
                    <a:lnTo>
                      <a:pt x="689726" y="655084"/>
                    </a:lnTo>
                    <a:lnTo>
                      <a:pt x="676761" y="648601"/>
                    </a:lnTo>
                    <a:lnTo>
                      <a:pt x="668105" y="655084"/>
                    </a:lnTo>
                    <a:lnTo>
                      <a:pt x="635674" y="646428"/>
                    </a:lnTo>
                    <a:lnTo>
                      <a:pt x="642157" y="663721"/>
                    </a:lnTo>
                    <a:lnTo>
                      <a:pt x="657295" y="676685"/>
                    </a:lnTo>
                    <a:lnTo>
                      <a:pt x="644330" y="696133"/>
                    </a:lnTo>
                    <a:lnTo>
                      <a:pt x="627037" y="711271"/>
                    </a:lnTo>
                    <a:lnTo>
                      <a:pt x="583796" y="676685"/>
                    </a:lnTo>
                    <a:lnTo>
                      <a:pt x="583796" y="681013"/>
                    </a:lnTo>
                    <a:lnTo>
                      <a:pt x="609745" y="711271"/>
                    </a:lnTo>
                    <a:lnTo>
                      <a:pt x="577314" y="732892"/>
                    </a:lnTo>
                    <a:lnTo>
                      <a:pt x="540555" y="732892"/>
                    </a:lnTo>
                    <a:lnTo>
                      <a:pt x="514606" y="732892"/>
                    </a:lnTo>
                    <a:lnTo>
                      <a:pt x="443262" y="698306"/>
                    </a:lnTo>
                    <a:lnTo>
                      <a:pt x="443262" y="687496"/>
                    </a:lnTo>
                    <a:lnTo>
                      <a:pt x="423814" y="698306"/>
                    </a:lnTo>
                    <a:lnTo>
                      <a:pt x="369763" y="652910"/>
                    </a:lnTo>
                    <a:lnTo>
                      <a:pt x="369763" y="637772"/>
                    </a:lnTo>
                    <a:lnTo>
                      <a:pt x="354624" y="644254"/>
                    </a:lnTo>
                    <a:lnTo>
                      <a:pt x="320039" y="626962"/>
                    </a:lnTo>
                    <a:lnTo>
                      <a:pt x="330849" y="609669"/>
                    </a:lnTo>
                    <a:lnTo>
                      <a:pt x="313556" y="607514"/>
                    </a:lnTo>
                    <a:lnTo>
                      <a:pt x="313556" y="618325"/>
                    </a:lnTo>
                    <a:lnTo>
                      <a:pt x="298418" y="631290"/>
                    </a:lnTo>
                    <a:lnTo>
                      <a:pt x="216263" y="624807"/>
                    </a:lnTo>
                    <a:lnTo>
                      <a:pt x="188160" y="637772"/>
                    </a:lnTo>
                    <a:lnTo>
                      <a:pt x="173022" y="644254"/>
                    </a:lnTo>
                    <a:lnTo>
                      <a:pt x="173022" y="626962"/>
                    </a:lnTo>
                    <a:lnTo>
                      <a:pt x="173022" y="609669"/>
                    </a:lnTo>
                    <a:lnTo>
                      <a:pt x="173022" y="583720"/>
                    </a:lnTo>
                    <a:lnTo>
                      <a:pt x="181678" y="592376"/>
                    </a:lnTo>
                    <a:lnTo>
                      <a:pt x="224919" y="592376"/>
                    </a:lnTo>
                    <a:lnTo>
                      <a:pt x="253022" y="575083"/>
                    </a:lnTo>
                    <a:lnTo>
                      <a:pt x="265987" y="555636"/>
                    </a:lnTo>
                    <a:lnTo>
                      <a:pt x="250849" y="542671"/>
                    </a:lnTo>
                    <a:lnTo>
                      <a:pt x="274624" y="514568"/>
                    </a:lnTo>
                    <a:lnTo>
                      <a:pt x="289762" y="514568"/>
                    </a:lnTo>
                    <a:cubicBezTo>
                      <a:pt x="289762" y="514568"/>
                      <a:pt x="296245" y="503758"/>
                      <a:pt x="291917" y="503758"/>
                    </a:cubicBezTo>
                    <a:cubicBezTo>
                      <a:pt x="287589" y="503758"/>
                      <a:pt x="270296" y="503758"/>
                      <a:pt x="270296" y="503758"/>
                    </a:cubicBezTo>
                    <a:lnTo>
                      <a:pt x="255158" y="525379"/>
                    </a:lnTo>
                    <a:lnTo>
                      <a:pt x="227055" y="529706"/>
                    </a:lnTo>
                    <a:lnTo>
                      <a:pt x="250830" y="514568"/>
                    </a:lnTo>
                    <a:lnTo>
                      <a:pt x="242174" y="503758"/>
                    </a:lnTo>
                    <a:lnTo>
                      <a:pt x="242174" y="486465"/>
                    </a:lnTo>
                    <a:lnTo>
                      <a:pt x="265949" y="462690"/>
                    </a:lnTo>
                    <a:lnTo>
                      <a:pt x="265949" y="449725"/>
                    </a:lnTo>
                    <a:lnTo>
                      <a:pt x="244329" y="469172"/>
                    </a:lnTo>
                    <a:lnTo>
                      <a:pt x="231364" y="464844"/>
                    </a:lnTo>
                    <a:lnTo>
                      <a:pt x="224881" y="488620"/>
                    </a:lnTo>
                    <a:lnTo>
                      <a:pt x="216226" y="479964"/>
                    </a:lnTo>
                    <a:lnTo>
                      <a:pt x="216226" y="466999"/>
                    </a:lnTo>
                    <a:lnTo>
                      <a:pt x="196778" y="438896"/>
                    </a:lnTo>
                    <a:lnTo>
                      <a:pt x="214071" y="428085"/>
                    </a:lnTo>
                    <a:lnTo>
                      <a:pt x="201106" y="406465"/>
                    </a:lnTo>
                    <a:lnTo>
                      <a:pt x="181659" y="419430"/>
                    </a:lnTo>
                    <a:lnTo>
                      <a:pt x="173003" y="410774"/>
                    </a:lnTo>
                    <a:lnTo>
                      <a:pt x="162193" y="421584"/>
                    </a:lnTo>
                    <a:lnTo>
                      <a:pt x="112469" y="406446"/>
                    </a:lnTo>
                    <a:lnTo>
                      <a:pt x="97331" y="417256"/>
                    </a:lnTo>
                    <a:lnTo>
                      <a:pt x="82193" y="415102"/>
                    </a:lnTo>
                    <a:lnTo>
                      <a:pt x="82193" y="425912"/>
                    </a:lnTo>
                    <a:lnTo>
                      <a:pt x="49762" y="432394"/>
                    </a:lnTo>
                    <a:lnTo>
                      <a:pt x="30314" y="397809"/>
                    </a:lnTo>
                    <a:lnTo>
                      <a:pt x="58417" y="384844"/>
                    </a:lnTo>
                    <a:lnTo>
                      <a:pt x="73556" y="384844"/>
                    </a:lnTo>
                    <a:lnTo>
                      <a:pt x="97331" y="378362"/>
                    </a:lnTo>
                    <a:lnTo>
                      <a:pt x="121106" y="389172"/>
                    </a:lnTo>
                    <a:lnTo>
                      <a:pt x="114624" y="369725"/>
                    </a:lnTo>
                    <a:lnTo>
                      <a:pt x="123279" y="369725"/>
                    </a:lnTo>
                    <a:lnTo>
                      <a:pt x="127607" y="378381"/>
                    </a:lnTo>
                    <a:lnTo>
                      <a:pt x="134090" y="378381"/>
                    </a:lnTo>
                    <a:lnTo>
                      <a:pt x="136244" y="369725"/>
                    </a:lnTo>
                    <a:lnTo>
                      <a:pt x="155692" y="369725"/>
                    </a:lnTo>
                    <a:lnTo>
                      <a:pt x="155692" y="350278"/>
                    </a:lnTo>
                    <a:lnTo>
                      <a:pt x="162174" y="350278"/>
                    </a:lnTo>
                    <a:lnTo>
                      <a:pt x="179467" y="369725"/>
                    </a:lnTo>
                    <a:lnTo>
                      <a:pt x="181621" y="358914"/>
                    </a:lnTo>
                    <a:lnTo>
                      <a:pt x="207570" y="350259"/>
                    </a:lnTo>
                    <a:lnTo>
                      <a:pt x="255120" y="363224"/>
                    </a:lnTo>
                    <a:lnTo>
                      <a:pt x="270258" y="319982"/>
                    </a:lnTo>
                    <a:lnTo>
                      <a:pt x="252966" y="319982"/>
                    </a:lnTo>
                    <a:lnTo>
                      <a:pt x="237827" y="335120"/>
                    </a:lnTo>
                    <a:lnTo>
                      <a:pt x="216207" y="337275"/>
                    </a:lnTo>
                    <a:lnTo>
                      <a:pt x="203242" y="328619"/>
                    </a:lnTo>
                    <a:lnTo>
                      <a:pt x="185949" y="326465"/>
                    </a:lnTo>
                    <a:lnTo>
                      <a:pt x="185949" y="319982"/>
                    </a:lnTo>
                    <a:lnTo>
                      <a:pt x="207570" y="304844"/>
                    </a:lnTo>
                    <a:lnTo>
                      <a:pt x="235673" y="276741"/>
                    </a:lnTo>
                    <a:lnTo>
                      <a:pt x="270258" y="270258"/>
                    </a:lnTo>
                    <a:lnTo>
                      <a:pt x="265930" y="255120"/>
                    </a:lnTo>
                    <a:lnTo>
                      <a:pt x="250792" y="255120"/>
                    </a:lnTo>
                    <a:lnTo>
                      <a:pt x="233500" y="255120"/>
                    </a:lnTo>
                    <a:lnTo>
                      <a:pt x="220535" y="265931"/>
                    </a:lnTo>
                    <a:lnTo>
                      <a:pt x="209724" y="255120"/>
                    </a:lnTo>
                    <a:lnTo>
                      <a:pt x="237827" y="229171"/>
                    </a:lnTo>
                    <a:lnTo>
                      <a:pt x="229172" y="222689"/>
                    </a:lnTo>
                    <a:lnTo>
                      <a:pt x="207551" y="244310"/>
                    </a:lnTo>
                    <a:lnTo>
                      <a:pt x="190258" y="222689"/>
                    </a:lnTo>
                    <a:lnTo>
                      <a:pt x="183776" y="237827"/>
                    </a:lnTo>
                    <a:lnTo>
                      <a:pt x="168637" y="222689"/>
                    </a:lnTo>
                    <a:lnTo>
                      <a:pt x="168637" y="246464"/>
                    </a:lnTo>
                    <a:lnTo>
                      <a:pt x="157827" y="229171"/>
                    </a:lnTo>
                    <a:lnTo>
                      <a:pt x="149171" y="237827"/>
                    </a:lnTo>
                    <a:lnTo>
                      <a:pt x="136206" y="231345"/>
                    </a:lnTo>
                    <a:lnTo>
                      <a:pt x="121068" y="255120"/>
                    </a:lnTo>
                    <a:lnTo>
                      <a:pt x="95120" y="257275"/>
                    </a:lnTo>
                    <a:lnTo>
                      <a:pt x="54052" y="270240"/>
                    </a:lnTo>
                    <a:lnTo>
                      <a:pt x="38913" y="263757"/>
                    </a:lnTo>
                    <a:lnTo>
                      <a:pt x="0" y="250792"/>
                    </a:lnTo>
                    <a:lnTo>
                      <a:pt x="8656" y="222689"/>
                    </a:lnTo>
                    <a:lnTo>
                      <a:pt x="51897" y="248638"/>
                    </a:lnTo>
                    <a:lnTo>
                      <a:pt x="34604" y="216207"/>
                    </a:lnTo>
                    <a:lnTo>
                      <a:pt x="51897" y="216207"/>
                    </a:lnTo>
                    <a:lnTo>
                      <a:pt x="34604" y="207551"/>
                    </a:lnTo>
                    <a:lnTo>
                      <a:pt x="34604" y="177293"/>
                    </a:lnTo>
                    <a:lnTo>
                      <a:pt x="86483" y="220535"/>
                    </a:lnTo>
                    <a:lnTo>
                      <a:pt x="110258" y="220535"/>
                    </a:lnTo>
                    <a:lnTo>
                      <a:pt x="95120" y="203242"/>
                    </a:lnTo>
                    <a:lnTo>
                      <a:pt x="125377" y="192432"/>
                    </a:lnTo>
                    <a:lnTo>
                      <a:pt x="116721" y="183776"/>
                    </a:lnTo>
                    <a:lnTo>
                      <a:pt x="75653" y="190258"/>
                    </a:lnTo>
                    <a:lnTo>
                      <a:pt x="54033" y="164310"/>
                    </a:lnTo>
                    <a:lnTo>
                      <a:pt x="54033" y="151345"/>
                    </a:lnTo>
                    <a:lnTo>
                      <a:pt x="90792" y="166483"/>
                    </a:lnTo>
                    <a:lnTo>
                      <a:pt x="86464" y="151345"/>
                    </a:lnTo>
                    <a:lnTo>
                      <a:pt x="56206" y="136206"/>
                    </a:lnTo>
                    <a:lnTo>
                      <a:pt x="58361" y="118914"/>
                    </a:lnTo>
                    <a:lnTo>
                      <a:pt x="69171" y="129724"/>
                    </a:lnTo>
                    <a:lnTo>
                      <a:pt x="77827" y="118914"/>
                    </a:lnTo>
                    <a:lnTo>
                      <a:pt x="82155" y="105949"/>
                    </a:lnTo>
                    <a:lnTo>
                      <a:pt x="97293" y="105949"/>
                    </a:lnTo>
                    <a:lnTo>
                      <a:pt x="84328" y="95138"/>
                    </a:lnTo>
                    <a:lnTo>
                      <a:pt x="105949" y="86483"/>
                    </a:lnTo>
                    <a:lnTo>
                      <a:pt x="127570" y="95138"/>
                    </a:lnTo>
                    <a:lnTo>
                      <a:pt x="129724" y="112431"/>
                    </a:lnTo>
                    <a:lnTo>
                      <a:pt x="127570" y="125396"/>
                    </a:lnTo>
                    <a:lnTo>
                      <a:pt x="140534" y="131878"/>
                    </a:lnTo>
                    <a:lnTo>
                      <a:pt x="147017" y="114586"/>
                    </a:lnTo>
                    <a:lnTo>
                      <a:pt x="153499" y="140534"/>
                    </a:lnTo>
                    <a:lnTo>
                      <a:pt x="159982" y="157827"/>
                    </a:lnTo>
                    <a:lnTo>
                      <a:pt x="164310" y="136206"/>
                    </a:lnTo>
                    <a:lnTo>
                      <a:pt x="157827" y="112431"/>
                    </a:lnTo>
                    <a:lnTo>
                      <a:pt x="172965" y="118914"/>
                    </a:lnTo>
                    <a:lnTo>
                      <a:pt x="177293" y="149171"/>
                    </a:lnTo>
                    <a:lnTo>
                      <a:pt x="185949" y="142689"/>
                    </a:lnTo>
                    <a:lnTo>
                      <a:pt x="194605" y="162136"/>
                    </a:lnTo>
                    <a:lnTo>
                      <a:pt x="214052" y="146998"/>
                    </a:lnTo>
                    <a:lnTo>
                      <a:pt x="196759" y="121049"/>
                    </a:lnTo>
                    <a:lnTo>
                      <a:pt x="172984" y="101602"/>
                    </a:lnTo>
                    <a:lnTo>
                      <a:pt x="138399" y="79981"/>
                    </a:lnTo>
                    <a:cubicBezTo>
                      <a:pt x="138399" y="79981"/>
                      <a:pt x="142727" y="62689"/>
                      <a:pt x="151364" y="64843"/>
                    </a:cubicBezTo>
                    <a:cubicBezTo>
                      <a:pt x="160019" y="66998"/>
                      <a:pt x="185949" y="82136"/>
                      <a:pt x="185949" y="82136"/>
                    </a:cubicBezTo>
                    <a:lnTo>
                      <a:pt x="196759" y="71326"/>
                    </a:lnTo>
                    <a:lnTo>
                      <a:pt x="185949" y="64843"/>
                    </a:lnTo>
                    <a:lnTo>
                      <a:pt x="188104" y="47550"/>
                    </a:lnTo>
                    <a:lnTo>
                      <a:pt x="166483" y="47550"/>
                    </a:lnTo>
                    <a:lnTo>
                      <a:pt x="153518" y="47550"/>
                    </a:lnTo>
                    <a:lnTo>
                      <a:pt x="147036" y="56206"/>
                    </a:lnTo>
                    <a:lnTo>
                      <a:pt x="131897" y="51878"/>
                    </a:lnTo>
                    <a:lnTo>
                      <a:pt x="138380" y="47550"/>
                    </a:lnTo>
                    <a:lnTo>
                      <a:pt x="129724" y="23775"/>
                    </a:lnTo>
                    <a:lnTo>
                      <a:pt x="147017" y="23775"/>
                    </a:lnTo>
                    <a:lnTo>
                      <a:pt x="153499" y="32431"/>
                    </a:lnTo>
                    <a:lnTo>
                      <a:pt x="170792" y="23775"/>
                    </a:lnTo>
                    <a:lnTo>
                      <a:pt x="192413" y="23775"/>
                    </a:lnTo>
                    <a:lnTo>
                      <a:pt x="209705" y="32431"/>
                    </a:lnTo>
                    <a:lnTo>
                      <a:pt x="216188" y="54052"/>
                    </a:lnTo>
                    <a:lnTo>
                      <a:pt x="242136" y="64862"/>
                    </a:lnTo>
                    <a:lnTo>
                      <a:pt x="242136" y="80000"/>
                    </a:lnTo>
                    <a:lnTo>
                      <a:pt x="265912" y="92965"/>
                    </a:lnTo>
                    <a:lnTo>
                      <a:pt x="265912" y="110258"/>
                    </a:lnTo>
                    <a:lnTo>
                      <a:pt x="276722" y="112412"/>
                    </a:lnTo>
                    <a:lnTo>
                      <a:pt x="302670" y="121068"/>
                    </a:lnTo>
                    <a:lnTo>
                      <a:pt x="302670" y="134033"/>
                    </a:lnTo>
                    <a:lnTo>
                      <a:pt x="283223" y="140516"/>
                    </a:lnTo>
                    <a:lnTo>
                      <a:pt x="306998" y="142670"/>
                    </a:lnTo>
                    <a:lnTo>
                      <a:pt x="306998" y="168619"/>
                    </a:lnTo>
                    <a:lnTo>
                      <a:pt x="296188" y="192394"/>
                    </a:lnTo>
                    <a:lnTo>
                      <a:pt x="309153" y="201049"/>
                    </a:lnTo>
                    <a:lnTo>
                      <a:pt x="298343" y="207532"/>
                    </a:lnTo>
                    <a:lnTo>
                      <a:pt x="272394" y="190239"/>
                    </a:lnTo>
                    <a:lnTo>
                      <a:pt x="263738" y="196722"/>
                    </a:lnTo>
                    <a:lnTo>
                      <a:pt x="274549" y="207532"/>
                    </a:lnTo>
                    <a:lnTo>
                      <a:pt x="293996" y="218342"/>
                    </a:lnTo>
                    <a:lnTo>
                      <a:pt x="291841" y="235635"/>
                    </a:lnTo>
                    <a:lnTo>
                      <a:pt x="304806" y="222670"/>
                    </a:lnTo>
                    <a:lnTo>
                      <a:pt x="313462" y="231326"/>
                    </a:lnTo>
                    <a:lnTo>
                      <a:pt x="298324" y="257275"/>
                    </a:lnTo>
                    <a:cubicBezTo>
                      <a:pt x="298324" y="257275"/>
                      <a:pt x="313462" y="259429"/>
                      <a:pt x="313462" y="263757"/>
                    </a:cubicBezTo>
                    <a:cubicBezTo>
                      <a:pt x="313462" y="268085"/>
                      <a:pt x="330755" y="302670"/>
                      <a:pt x="330755" y="302670"/>
                    </a:cubicBezTo>
                    <a:lnTo>
                      <a:pt x="328600" y="252947"/>
                    </a:lnTo>
                    <a:lnTo>
                      <a:pt x="341565" y="268085"/>
                    </a:lnTo>
                    <a:lnTo>
                      <a:pt x="339411" y="227017"/>
                    </a:lnTo>
                    <a:lnTo>
                      <a:pt x="365359" y="198914"/>
                    </a:lnTo>
                    <a:lnTo>
                      <a:pt x="374015" y="198914"/>
                    </a:lnTo>
                    <a:lnTo>
                      <a:pt x="369687" y="231345"/>
                    </a:lnTo>
                    <a:lnTo>
                      <a:pt x="382652" y="242155"/>
                    </a:lnTo>
                    <a:lnTo>
                      <a:pt x="391308" y="237827"/>
                    </a:lnTo>
                    <a:lnTo>
                      <a:pt x="382652" y="222689"/>
                    </a:lnTo>
                    <a:lnTo>
                      <a:pt x="395617" y="216207"/>
                    </a:lnTo>
                    <a:lnTo>
                      <a:pt x="412909" y="194586"/>
                    </a:lnTo>
                    <a:lnTo>
                      <a:pt x="408582" y="170811"/>
                    </a:lnTo>
                    <a:lnTo>
                      <a:pt x="395617" y="131897"/>
                    </a:lnTo>
                    <a:lnTo>
                      <a:pt x="397771" y="110277"/>
                    </a:lnTo>
                    <a:lnTo>
                      <a:pt x="423720" y="101621"/>
                    </a:lnTo>
                    <a:lnTo>
                      <a:pt x="453977" y="153499"/>
                    </a:lnTo>
                    <a:lnTo>
                      <a:pt x="464788" y="162155"/>
                    </a:lnTo>
                    <a:lnTo>
                      <a:pt x="475598" y="211879"/>
                    </a:lnTo>
                    <a:lnTo>
                      <a:pt x="475598" y="190258"/>
                    </a:lnTo>
                    <a:lnTo>
                      <a:pt x="484254" y="192413"/>
                    </a:lnTo>
                    <a:lnTo>
                      <a:pt x="490736" y="205377"/>
                    </a:lnTo>
                    <a:lnTo>
                      <a:pt x="505875" y="179429"/>
                    </a:lnTo>
                    <a:lnTo>
                      <a:pt x="486427" y="140516"/>
                    </a:lnTo>
                    <a:lnTo>
                      <a:pt x="484273" y="118895"/>
                    </a:lnTo>
                    <a:lnTo>
                      <a:pt x="516704" y="116740"/>
                    </a:lnTo>
                    <a:lnTo>
                      <a:pt x="533997" y="84309"/>
                    </a:lnTo>
                    <a:lnTo>
                      <a:pt x="559945" y="90792"/>
                    </a:lnTo>
                    <a:lnTo>
                      <a:pt x="562100" y="108084"/>
                    </a:lnTo>
                    <a:lnTo>
                      <a:pt x="590203" y="121049"/>
                    </a:lnTo>
                    <a:lnTo>
                      <a:pt x="581547" y="140497"/>
                    </a:lnTo>
                    <a:lnTo>
                      <a:pt x="600994" y="149152"/>
                    </a:lnTo>
                    <a:lnTo>
                      <a:pt x="609650" y="170773"/>
                    </a:lnTo>
                    <a:lnTo>
                      <a:pt x="616132" y="203204"/>
                    </a:lnTo>
                    <a:lnTo>
                      <a:pt x="626943" y="214015"/>
                    </a:lnTo>
                    <a:lnTo>
                      <a:pt x="622615" y="157808"/>
                    </a:lnTo>
                    <a:lnTo>
                      <a:pt x="605322" y="134033"/>
                    </a:lnTo>
                    <a:lnTo>
                      <a:pt x="603168" y="103775"/>
                    </a:lnTo>
                    <a:lnTo>
                      <a:pt x="609650" y="90811"/>
                    </a:lnTo>
                    <a:lnTo>
                      <a:pt x="646409" y="103775"/>
                    </a:lnTo>
                    <a:lnTo>
                      <a:pt x="663702" y="116740"/>
                    </a:lnTo>
                    <a:lnTo>
                      <a:pt x="670184" y="138361"/>
                    </a:lnTo>
                    <a:lnTo>
                      <a:pt x="700442" y="127551"/>
                    </a:lnTo>
                    <a:lnTo>
                      <a:pt x="700442" y="101602"/>
                    </a:lnTo>
                    <a:lnTo>
                      <a:pt x="700442" y="86464"/>
                    </a:lnTo>
                    <a:lnTo>
                      <a:pt x="730699" y="84309"/>
                    </a:lnTo>
                    <a:lnTo>
                      <a:pt x="735027" y="103756"/>
                    </a:lnTo>
                    <a:lnTo>
                      <a:pt x="786906" y="82136"/>
                    </a:lnTo>
                    <a:lnTo>
                      <a:pt x="793388" y="58361"/>
                    </a:lnTo>
                    <a:lnTo>
                      <a:pt x="773941" y="10810"/>
                    </a:lnTo>
                    <a:lnTo>
                      <a:pt x="776095" y="0"/>
                    </a:lnTo>
                    <a:lnTo>
                      <a:pt x="791233" y="8656"/>
                    </a:lnTo>
                    <a:lnTo>
                      <a:pt x="817182" y="0"/>
                    </a:lnTo>
                    <a:lnTo>
                      <a:pt x="836629" y="4328"/>
                    </a:lnTo>
                    <a:lnTo>
                      <a:pt x="838784" y="17293"/>
                    </a:lnTo>
                    <a:lnTo>
                      <a:pt x="836629" y="25949"/>
                    </a:lnTo>
                    <a:lnTo>
                      <a:pt x="853922" y="28103"/>
                    </a:lnTo>
                    <a:lnTo>
                      <a:pt x="866887" y="47550"/>
                    </a:lnTo>
                    <a:lnTo>
                      <a:pt x="853922" y="62689"/>
                    </a:lnTo>
                    <a:lnTo>
                      <a:pt x="858250" y="69171"/>
                    </a:lnTo>
                    <a:lnTo>
                      <a:pt x="886353" y="90792"/>
                    </a:lnTo>
                    <a:lnTo>
                      <a:pt x="897163" y="84309"/>
                    </a:lnTo>
                    <a:lnTo>
                      <a:pt x="897163" y="75653"/>
                    </a:lnTo>
                    <a:lnTo>
                      <a:pt x="923112" y="58361"/>
                    </a:lnTo>
                    <a:lnTo>
                      <a:pt x="933922" y="43222"/>
                    </a:lnTo>
                    <a:lnTo>
                      <a:pt x="972836" y="45377"/>
                    </a:lnTo>
                    <a:lnTo>
                      <a:pt x="962025" y="64824"/>
                    </a:lnTo>
                    <a:lnTo>
                      <a:pt x="938345" y="64824"/>
                    </a:lnTo>
                    <a:lnTo>
                      <a:pt x="936190" y="84271"/>
                    </a:lnTo>
                    <a:lnTo>
                      <a:pt x="914570" y="97236"/>
                    </a:lnTo>
                    <a:lnTo>
                      <a:pt x="929708" y="121011"/>
                    </a:lnTo>
                    <a:lnTo>
                      <a:pt x="949155" y="131822"/>
                    </a:lnTo>
                    <a:lnTo>
                      <a:pt x="957811" y="121011"/>
                    </a:lnTo>
                    <a:lnTo>
                      <a:pt x="972949" y="136150"/>
                    </a:lnTo>
                    <a:lnTo>
                      <a:pt x="964293" y="157771"/>
                    </a:lnTo>
                    <a:lnTo>
                      <a:pt x="940518" y="181546"/>
                    </a:lnTo>
                    <a:lnTo>
                      <a:pt x="944846" y="196684"/>
                    </a:lnTo>
                    <a:lnTo>
                      <a:pt x="957811" y="201012"/>
                    </a:lnTo>
                    <a:lnTo>
                      <a:pt x="981586" y="190201"/>
                    </a:lnTo>
                    <a:lnTo>
                      <a:pt x="990242" y="177237"/>
                    </a:lnTo>
                    <a:lnTo>
                      <a:pt x="998898" y="185893"/>
                    </a:lnTo>
                    <a:lnTo>
                      <a:pt x="998898" y="198857"/>
                    </a:lnTo>
                    <a:lnTo>
                      <a:pt x="998898" y="213996"/>
                    </a:lnTo>
                    <a:lnTo>
                      <a:pt x="1027001" y="231288"/>
                    </a:lnTo>
                    <a:lnTo>
                      <a:pt x="1042139" y="229134"/>
                    </a:lnTo>
                    <a:lnTo>
                      <a:pt x="1050795" y="244272"/>
                    </a:lnTo>
                    <a:lnTo>
                      <a:pt x="1065933" y="242118"/>
                    </a:lnTo>
                    <a:lnTo>
                      <a:pt x="1065933" y="257256"/>
                    </a:lnTo>
                    <a:lnTo>
                      <a:pt x="1065933" y="278876"/>
                    </a:lnTo>
                    <a:lnTo>
                      <a:pt x="1044312" y="283204"/>
                    </a:lnTo>
                    <a:lnTo>
                      <a:pt x="1059451" y="296169"/>
                    </a:lnTo>
                    <a:lnTo>
                      <a:pt x="1065933" y="330755"/>
                    </a:lnTo>
                    <a:lnTo>
                      <a:pt x="1065933" y="343719"/>
                    </a:lnTo>
                    <a:cubicBezTo>
                      <a:pt x="1065933" y="343719"/>
                      <a:pt x="1076743" y="330755"/>
                      <a:pt x="1078898" y="335064"/>
                    </a:cubicBezTo>
                    <a:cubicBezTo>
                      <a:pt x="1081052" y="339392"/>
                      <a:pt x="1078898" y="354511"/>
                      <a:pt x="1078898" y="354511"/>
                    </a:cubicBezTo>
                    <a:lnTo>
                      <a:pt x="1057277" y="376132"/>
                    </a:lnTo>
                    <a:lnTo>
                      <a:pt x="1037830" y="358839"/>
                    </a:lnTo>
                    <a:lnTo>
                      <a:pt x="1022692" y="365321"/>
                    </a:lnTo>
                    <a:lnTo>
                      <a:pt x="1055123" y="384769"/>
                    </a:lnTo>
                    <a:lnTo>
                      <a:pt x="1029174" y="386923"/>
                    </a:lnTo>
                    <a:lnTo>
                      <a:pt x="1044312" y="395579"/>
                    </a:lnTo>
                    <a:lnTo>
                      <a:pt x="1029174" y="397733"/>
                    </a:lnTo>
                    <a:lnTo>
                      <a:pt x="1044312" y="415026"/>
                    </a:lnTo>
                    <a:lnTo>
                      <a:pt x="1024865" y="417181"/>
                    </a:lnTo>
                    <a:lnTo>
                      <a:pt x="1029193" y="432319"/>
                    </a:lnTo>
                    <a:lnTo>
                      <a:pt x="1005418" y="434473"/>
                    </a:lnTo>
                    <a:lnTo>
                      <a:pt x="988125" y="410698"/>
                    </a:lnTo>
                    <a:lnTo>
                      <a:pt x="979469" y="412853"/>
                    </a:lnTo>
                    <a:lnTo>
                      <a:pt x="1001090" y="445284"/>
                    </a:lnTo>
                    <a:lnTo>
                      <a:pt x="983797" y="449612"/>
                    </a:lnTo>
                    <a:lnTo>
                      <a:pt x="983797" y="466904"/>
                    </a:lnTo>
                    <a:lnTo>
                      <a:pt x="972987" y="466904"/>
                    </a:lnTo>
                    <a:lnTo>
                      <a:pt x="977315" y="477715"/>
                    </a:lnTo>
                    <a:lnTo>
                      <a:pt x="983797" y="482043"/>
                    </a:lnTo>
                    <a:lnTo>
                      <a:pt x="983797" y="503663"/>
                    </a:lnTo>
                    <a:lnTo>
                      <a:pt x="962177" y="503663"/>
                    </a:lnTo>
                    <a:lnTo>
                      <a:pt x="936228" y="527439"/>
                    </a:lnTo>
                    <a:lnTo>
                      <a:pt x="936228" y="538249"/>
                    </a:lnTo>
                    <a:lnTo>
                      <a:pt x="918935" y="538249"/>
                    </a:lnTo>
                    <a:lnTo>
                      <a:pt x="897315" y="520956"/>
                    </a:lnTo>
                    <a:lnTo>
                      <a:pt x="888659" y="505818"/>
                    </a:lnTo>
                    <a:lnTo>
                      <a:pt x="882138" y="542671"/>
                    </a:lnTo>
                    <a:close/>
                  </a:path>
                </a:pathLst>
              </a:custGeom>
              <a:grpFill/>
              <a:ln w="3777" cap="flat">
                <a:solidFill>
                  <a:srgbClr val="FFFFFF"/>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8C1CF530-DA4E-3B98-5832-07198DDAFB66}"/>
                  </a:ext>
                </a:extLst>
              </p:cNvPr>
              <p:cNvSpPr/>
              <p:nvPr/>
            </p:nvSpPr>
            <p:spPr>
              <a:xfrm>
                <a:off x="3575839" y="5233777"/>
                <a:ext cx="280709" cy="521617"/>
              </a:xfrm>
              <a:custGeom>
                <a:avLst/>
                <a:gdLst>
                  <a:gd name="connsiteX0" fmla="*/ 204092 w 280709"/>
                  <a:gd name="connsiteY0" fmla="*/ 187518 h 521617"/>
                  <a:gd name="connsiteX1" fmla="*/ 218645 w 280709"/>
                  <a:gd name="connsiteY1" fmla="*/ 187518 h 521617"/>
                  <a:gd name="connsiteX2" fmla="*/ 218645 w 280709"/>
                  <a:gd name="connsiteY2" fmla="*/ 177822 h 521617"/>
                  <a:gd name="connsiteX3" fmla="*/ 211368 w 280709"/>
                  <a:gd name="connsiteY3" fmla="*/ 168656 h 521617"/>
                  <a:gd name="connsiteX4" fmla="*/ 213788 w 280709"/>
                  <a:gd name="connsiteY4" fmla="*/ 147111 h 521617"/>
                  <a:gd name="connsiteX5" fmla="*/ 221876 w 280709"/>
                  <a:gd name="connsiteY5" fmla="*/ 133107 h 521617"/>
                  <a:gd name="connsiteX6" fmla="*/ 221876 w 280709"/>
                  <a:gd name="connsiteY6" fmla="*/ 125018 h 521617"/>
                  <a:gd name="connsiteX7" fmla="*/ 224579 w 280709"/>
                  <a:gd name="connsiteY7" fmla="*/ 114775 h 521617"/>
                  <a:gd name="connsiteX8" fmla="*/ 231590 w 280709"/>
                  <a:gd name="connsiteY8" fmla="*/ 102925 h 521617"/>
                  <a:gd name="connsiteX9" fmla="*/ 237525 w 280709"/>
                  <a:gd name="connsiteY9" fmla="*/ 94307 h 521617"/>
                  <a:gd name="connsiteX10" fmla="*/ 237525 w 280709"/>
                  <a:gd name="connsiteY10" fmla="*/ 83534 h 521617"/>
                  <a:gd name="connsiteX11" fmla="*/ 237525 w 280709"/>
                  <a:gd name="connsiteY11" fmla="*/ 67375 h 521617"/>
                  <a:gd name="connsiteX12" fmla="*/ 237525 w 280709"/>
                  <a:gd name="connsiteY12" fmla="*/ 57680 h 521617"/>
                  <a:gd name="connsiteX13" fmla="*/ 237525 w 280709"/>
                  <a:gd name="connsiteY13" fmla="*/ 46360 h 521617"/>
                  <a:gd name="connsiteX14" fmla="*/ 231590 w 280709"/>
                  <a:gd name="connsiteY14" fmla="*/ 39348 h 521617"/>
                  <a:gd name="connsiteX15" fmla="*/ 228888 w 280709"/>
                  <a:gd name="connsiteY15" fmla="*/ 34491 h 521617"/>
                  <a:gd name="connsiteX16" fmla="*/ 229965 w 280709"/>
                  <a:gd name="connsiteY16" fmla="*/ 25873 h 521617"/>
                  <a:gd name="connsiteX17" fmla="*/ 234822 w 280709"/>
                  <a:gd name="connsiteY17" fmla="*/ 17255 h 521617"/>
                  <a:gd name="connsiteX18" fmla="*/ 237525 w 280709"/>
                  <a:gd name="connsiteY18" fmla="*/ 10243 h 521617"/>
                  <a:gd name="connsiteX19" fmla="*/ 244536 w 280709"/>
                  <a:gd name="connsiteY19" fmla="*/ 4857 h 521617"/>
                  <a:gd name="connsiteX20" fmla="*/ 244536 w 280709"/>
                  <a:gd name="connsiteY20" fmla="*/ 0 h 521617"/>
                  <a:gd name="connsiteX21" fmla="*/ 241305 w 280709"/>
                  <a:gd name="connsiteY21" fmla="*/ 0 h 521617"/>
                  <a:gd name="connsiteX22" fmla="*/ 235918 w 280709"/>
                  <a:gd name="connsiteY22" fmla="*/ 5934 h 521617"/>
                  <a:gd name="connsiteX23" fmla="*/ 228378 w 280709"/>
                  <a:gd name="connsiteY23" fmla="*/ 11869 h 521617"/>
                  <a:gd name="connsiteX24" fmla="*/ 224333 w 280709"/>
                  <a:gd name="connsiteY24" fmla="*/ 17803 h 521617"/>
                  <a:gd name="connsiteX25" fmla="*/ 217057 w 280709"/>
                  <a:gd name="connsiteY25" fmla="*/ 23737 h 521617"/>
                  <a:gd name="connsiteX26" fmla="*/ 212200 w 280709"/>
                  <a:gd name="connsiteY26" fmla="*/ 28594 h 521617"/>
                  <a:gd name="connsiteX27" fmla="*/ 204111 w 280709"/>
                  <a:gd name="connsiteY27" fmla="*/ 31826 h 521617"/>
                  <a:gd name="connsiteX28" fmla="*/ 187952 w 280709"/>
                  <a:gd name="connsiteY28" fmla="*/ 30201 h 521617"/>
                  <a:gd name="connsiteX29" fmla="*/ 177709 w 280709"/>
                  <a:gd name="connsiteY29" fmla="*/ 36135 h 521617"/>
                  <a:gd name="connsiteX30" fmla="*/ 170697 w 280709"/>
                  <a:gd name="connsiteY30" fmla="*/ 49610 h 521617"/>
                  <a:gd name="connsiteX31" fmla="*/ 159925 w 280709"/>
                  <a:gd name="connsiteY31" fmla="*/ 69001 h 521617"/>
                  <a:gd name="connsiteX32" fmla="*/ 153991 w 280709"/>
                  <a:gd name="connsiteY32" fmla="*/ 81399 h 521617"/>
                  <a:gd name="connsiteX33" fmla="*/ 143218 w 280709"/>
                  <a:gd name="connsiteY33" fmla="*/ 93797 h 521617"/>
                  <a:gd name="connsiteX34" fmla="*/ 134052 w 280709"/>
                  <a:gd name="connsiteY34" fmla="*/ 101885 h 521617"/>
                  <a:gd name="connsiteX35" fmla="*/ 121654 w 280709"/>
                  <a:gd name="connsiteY35" fmla="*/ 110503 h 521617"/>
                  <a:gd name="connsiteX36" fmla="*/ 102792 w 280709"/>
                  <a:gd name="connsiteY36" fmla="*/ 112658 h 521617"/>
                  <a:gd name="connsiteX37" fmla="*/ 90943 w 280709"/>
                  <a:gd name="connsiteY37" fmla="*/ 110503 h 521617"/>
                  <a:gd name="connsiteX38" fmla="*/ 79622 w 280709"/>
                  <a:gd name="connsiteY38" fmla="*/ 110503 h 521617"/>
                  <a:gd name="connsiteX39" fmla="*/ 72346 w 280709"/>
                  <a:gd name="connsiteY39" fmla="*/ 114283 h 521617"/>
                  <a:gd name="connsiteX40" fmla="*/ 60213 w 280709"/>
                  <a:gd name="connsiteY40" fmla="*/ 117780 h 521617"/>
                  <a:gd name="connsiteX41" fmla="*/ 48628 w 280709"/>
                  <a:gd name="connsiteY41" fmla="*/ 117515 h 521617"/>
                  <a:gd name="connsiteX42" fmla="*/ 31656 w 280709"/>
                  <a:gd name="connsiteY42" fmla="*/ 143653 h 521617"/>
                  <a:gd name="connsiteX43" fmla="*/ 15762 w 280709"/>
                  <a:gd name="connsiteY43" fmla="*/ 165481 h 521617"/>
                  <a:gd name="connsiteX44" fmla="*/ 17387 w 280709"/>
                  <a:gd name="connsiteY44" fmla="*/ 178408 h 521617"/>
                  <a:gd name="connsiteX45" fmla="*/ 23038 w 280709"/>
                  <a:gd name="connsiteY45" fmla="*/ 185136 h 521617"/>
                  <a:gd name="connsiteX46" fmla="*/ 24663 w 280709"/>
                  <a:gd name="connsiteY46" fmla="*/ 190258 h 521617"/>
                  <a:gd name="connsiteX47" fmla="*/ 29785 w 280709"/>
                  <a:gd name="connsiteY47" fmla="*/ 196986 h 521617"/>
                  <a:gd name="connsiteX48" fmla="*/ 34359 w 280709"/>
                  <a:gd name="connsiteY48" fmla="*/ 198328 h 521617"/>
                  <a:gd name="connsiteX49" fmla="*/ 40822 w 280709"/>
                  <a:gd name="connsiteY49" fmla="*/ 207494 h 521617"/>
                  <a:gd name="connsiteX50" fmla="*/ 45131 w 280709"/>
                  <a:gd name="connsiteY50" fmla="*/ 208836 h 521617"/>
                  <a:gd name="connsiteX51" fmla="*/ 49440 w 280709"/>
                  <a:gd name="connsiteY51" fmla="*/ 206417 h 521617"/>
                  <a:gd name="connsiteX52" fmla="*/ 50517 w 280709"/>
                  <a:gd name="connsiteY52" fmla="*/ 200483 h 521617"/>
                  <a:gd name="connsiteX53" fmla="*/ 44054 w 280709"/>
                  <a:gd name="connsiteY53" fmla="*/ 195361 h 521617"/>
                  <a:gd name="connsiteX54" fmla="*/ 39197 w 280709"/>
                  <a:gd name="connsiteY54" fmla="*/ 195096 h 521617"/>
                  <a:gd name="connsiteX55" fmla="*/ 37855 w 280709"/>
                  <a:gd name="connsiteY55" fmla="*/ 189974 h 521617"/>
                  <a:gd name="connsiteX56" fmla="*/ 39197 w 280709"/>
                  <a:gd name="connsiteY56" fmla="*/ 183511 h 521617"/>
                  <a:gd name="connsiteX57" fmla="*/ 39461 w 280709"/>
                  <a:gd name="connsiteY57" fmla="*/ 178125 h 521617"/>
                  <a:gd name="connsiteX58" fmla="*/ 47550 w 280709"/>
                  <a:gd name="connsiteY58" fmla="*/ 167881 h 521617"/>
                  <a:gd name="connsiteX59" fmla="*/ 49969 w 280709"/>
                  <a:gd name="connsiteY59" fmla="*/ 161947 h 521617"/>
                  <a:gd name="connsiteX60" fmla="*/ 55091 w 280709"/>
                  <a:gd name="connsiteY60" fmla="*/ 154671 h 521617"/>
                  <a:gd name="connsiteX61" fmla="*/ 55904 w 280709"/>
                  <a:gd name="connsiteY61" fmla="*/ 147130 h 521617"/>
                  <a:gd name="connsiteX62" fmla="*/ 62632 w 280709"/>
                  <a:gd name="connsiteY62" fmla="*/ 144976 h 521617"/>
                  <a:gd name="connsiteX63" fmla="*/ 67205 w 280709"/>
                  <a:gd name="connsiteY63" fmla="*/ 145505 h 521617"/>
                  <a:gd name="connsiteX64" fmla="*/ 73934 w 280709"/>
                  <a:gd name="connsiteY64" fmla="*/ 140383 h 521617"/>
                  <a:gd name="connsiteX65" fmla="*/ 78507 w 280709"/>
                  <a:gd name="connsiteY65" fmla="*/ 138758 h 521617"/>
                  <a:gd name="connsiteX66" fmla="*/ 83081 w 280709"/>
                  <a:gd name="connsiteY66" fmla="*/ 139022 h 521617"/>
                  <a:gd name="connsiteX67" fmla="*/ 92247 w 280709"/>
                  <a:gd name="connsiteY67" fmla="*/ 132823 h 521617"/>
                  <a:gd name="connsiteX68" fmla="*/ 97898 w 280709"/>
                  <a:gd name="connsiteY68" fmla="*/ 131746 h 521617"/>
                  <a:gd name="connsiteX69" fmla="*/ 107858 w 280709"/>
                  <a:gd name="connsiteY69" fmla="*/ 132275 h 521617"/>
                  <a:gd name="connsiteX70" fmla="*/ 112431 w 280709"/>
                  <a:gd name="connsiteY70" fmla="*/ 138210 h 521617"/>
                  <a:gd name="connsiteX71" fmla="*/ 119159 w 280709"/>
                  <a:gd name="connsiteY71" fmla="*/ 134165 h 521617"/>
                  <a:gd name="connsiteX72" fmla="*/ 130064 w 280709"/>
                  <a:gd name="connsiteY72" fmla="*/ 127437 h 521617"/>
                  <a:gd name="connsiteX73" fmla="*/ 136943 w 280709"/>
                  <a:gd name="connsiteY73" fmla="*/ 124470 h 521617"/>
                  <a:gd name="connsiteX74" fmla="*/ 139098 w 280709"/>
                  <a:gd name="connsiteY74" fmla="*/ 129592 h 521617"/>
                  <a:gd name="connsiteX75" fmla="*/ 147451 w 280709"/>
                  <a:gd name="connsiteY75" fmla="*/ 129043 h 521617"/>
                  <a:gd name="connsiteX76" fmla="*/ 153650 w 280709"/>
                  <a:gd name="connsiteY76" fmla="*/ 117458 h 521617"/>
                  <a:gd name="connsiteX77" fmla="*/ 157695 w 280709"/>
                  <a:gd name="connsiteY77" fmla="*/ 123922 h 521617"/>
                  <a:gd name="connsiteX78" fmla="*/ 162816 w 280709"/>
                  <a:gd name="connsiteY78" fmla="*/ 118800 h 521617"/>
                  <a:gd name="connsiteX79" fmla="*/ 169828 w 280709"/>
                  <a:gd name="connsiteY79" fmla="*/ 118252 h 521617"/>
                  <a:gd name="connsiteX80" fmla="*/ 177369 w 280709"/>
                  <a:gd name="connsiteY80" fmla="*/ 123903 h 521617"/>
                  <a:gd name="connsiteX81" fmla="*/ 182755 w 280709"/>
                  <a:gd name="connsiteY81" fmla="*/ 122826 h 521617"/>
                  <a:gd name="connsiteX82" fmla="*/ 188406 w 280709"/>
                  <a:gd name="connsiteY82" fmla="*/ 125793 h 521617"/>
                  <a:gd name="connsiteX83" fmla="*/ 184097 w 280709"/>
                  <a:gd name="connsiteY83" fmla="*/ 129837 h 521617"/>
                  <a:gd name="connsiteX84" fmla="*/ 172776 w 280709"/>
                  <a:gd name="connsiteY84" fmla="*/ 129837 h 521617"/>
                  <a:gd name="connsiteX85" fmla="*/ 165235 w 280709"/>
                  <a:gd name="connsiteY85" fmla="*/ 128496 h 521617"/>
                  <a:gd name="connsiteX86" fmla="*/ 159301 w 280709"/>
                  <a:gd name="connsiteY86" fmla="*/ 129573 h 521617"/>
                  <a:gd name="connsiteX87" fmla="*/ 154728 w 280709"/>
                  <a:gd name="connsiteY87" fmla="*/ 134146 h 521617"/>
                  <a:gd name="connsiteX88" fmla="*/ 150419 w 280709"/>
                  <a:gd name="connsiteY88" fmla="*/ 142764 h 521617"/>
                  <a:gd name="connsiteX89" fmla="*/ 146110 w 280709"/>
                  <a:gd name="connsiteY89" fmla="*/ 150305 h 521617"/>
                  <a:gd name="connsiteX90" fmla="*/ 143955 w 280709"/>
                  <a:gd name="connsiteY90" fmla="*/ 137095 h 521617"/>
                  <a:gd name="connsiteX91" fmla="*/ 139646 w 280709"/>
                  <a:gd name="connsiteY91" fmla="*/ 134392 h 521617"/>
                  <a:gd name="connsiteX92" fmla="*/ 130083 w 280709"/>
                  <a:gd name="connsiteY92" fmla="*/ 134127 h 521617"/>
                  <a:gd name="connsiteX93" fmla="*/ 120520 w 280709"/>
                  <a:gd name="connsiteY93" fmla="*/ 140591 h 521617"/>
                  <a:gd name="connsiteX94" fmla="*/ 111637 w 280709"/>
                  <a:gd name="connsiteY94" fmla="*/ 145713 h 521617"/>
                  <a:gd name="connsiteX95" fmla="*/ 110012 w 280709"/>
                  <a:gd name="connsiteY95" fmla="*/ 151099 h 521617"/>
                  <a:gd name="connsiteX96" fmla="*/ 108670 w 280709"/>
                  <a:gd name="connsiteY96" fmla="*/ 158904 h 521617"/>
                  <a:gd name="connsiteX97" fmla="*/ 111902 w 280709"/>
                  <a:gd name="connsiteY97" fmla="*/ 161607 h 521617"/>
                  <a:gd name="connsiteX98" fmla="*/ 111902 w 280709"/>
                  <a:gd name="connsiteY98" fmla="*/ 165916 h 521617"/>
                  <a:gd name="connsiteX99" fmla="*/ 106516 w 280709"/>
                  <a:gd name="connsiteY99" fmla="*/ 169960 h 521617"/>
                  <a:gd name="connsiteX100" fmla="*/ 106516 w 280709"/>
                  <a:gd name="connsiteY100" fmla="*/ 177766 h 521617"/>
                  <a:gd name="connsiteX101" fmla="*/ 113792 w 280709"/>
                  <a:gd name="connsiteY101" fmla="*/ 182887 h 521617"/>
                  <a:gd name="connsiteX102" fmla="*/ 113792 w 280709"/>
                  <a:gd name="connsiteY102" fmla="*/ 186119 h 521617"/>
                  <a:gd name="connsiteX103" fmla="*/ 106780 w 280709"/>
                  <a:gd name="connsiteY103" fmla="*/ 191505 h 521617"/>
                  <a:gd name="connsiteX104" fmla="*/ 107328 w 280709"/>
                  <a:gd name="connsiteY104" fmla="*/ 195285 h 521617"/>
                  <a:gd name="connsiteX105" fmla="*/ 117024 w 280709"/>
                  <a:gd name="connsiteY105" fmla="*/ 190164 h 521617"/>
                  <a:gd name="connsiteX106" fmla="*/ 120803 w 280709"/>
                  <a:gd name="connsiteY106" fmla="*/ 195285 h 521617"/>
                  <a:gd name="connsiteX107" fmla="*/ 121352 w 280709"/>
                  <a:gd name="connsiteY107" fmla="*/ 208760 h 521617"/>
                  <a:gd name="connsiteX108" fmla="*/ 125396 w 280709"/>
                  <a:gd name="connsiteY108" fmla="*/ 212540 h 521617"/>
                  <a:gd name="connsiteX109" fmla="*/ 125396 w 280709"/>
                  <a:gd name="connsiteY109" fmla="*/ 219268 h 521617"/>
                  <a:gd name="connsiteX110" fmla="*/ 118932 w 280709"/>
                  <a:gd name="connsiteY110" fmla="*/ 221423 h 521617"/>
                  <a:gd name="connsiteX111" fmla="*/ 114075 w 280709"/>
                  <a:gd name="connsiteY111" fmla="*/ 215224 h 521617"/>
                  <a:gd name="connsiteX112" fmla="*/ 113811 w 280709"/>
                  <a:gd name="connsiteY112" fmla="*/ 207948 h 521617"/>
                  <a:gd name="connsiteX113" fmla="*/ 114359 w 280709"/>
                  <a:gd name="connsiteY113" fmla="*/ 203639 h 521617"/>
                  <a:gd name="connsiteX114" fmla="*/ 105741 w 280709"/>
                  <a:gd name="connsiteY114" fmla="*/ 203903 h 521617"/>
                  <a:gd name="connsiteX115" fmla="*/ 104116 w 280709"/>
                  <a:gd name="connsiteY115" fmla="*/ 206606 h 521617"/>
                  <a:gd name="connsiteX116" fmla="*/ 98729 w 280709"/>
                  <a:gd name="connsiteY116" fmla="*/ 207154 h 521617"/>
                  <a:gd name="connsiteX117" fmla="*/ 98181 w 280709"/>
                  <a:gd name="connsiteY117" fmla="*/ 213882 h 521617"/>
                  <a:gd name="connsiteX118" fmla="*/ 93872 w 280709"/>
                  <a:gd name="connsiteY118" fmla="*/ 213617 h 521617"/>
                  <a:gd name="connsiteX119" fmla="*/ 94420 w 280709"/>
                  <a:gd name="connsiteY119" fmla="*/ 203657 h 521617"/>
                  <a:gd name="connsiteX120" fmla="*/ 103303 w 280709"/>
                  <a:gd name="connsiteY120" fmla="*/ 193414 h 521617"/>
                  <a:gd name="connsiteX121" fmla="*/ 105193 w 280709"/>
                  <a:gd name="connsiteY121" fmla="*/ 187215 h 521617"/>
                  <a:gd name="connsiteX122" fmla="*/ 102490 w 280709"/>
                  <a:gd name="connsiteY122" fmla="*/ 179410 h 521617"/>
                  <a:gd name="connsiteX123" fmla="*/ 98710 w 280709"/>
                  <a:gd name="connsiteY123" fmla="*/ 173759 h 521617"/>
                  <a:gd name="connsiteX124" fmla="*/ 92776 w 280709"/>
                  <a:gd name="connsiteY124" fmla="*/ 172682 h 521617"/>
                  <a:gd name="connsiteX125" fmla="*/ 95479 w 280709"/>
                  <a:gd name="connsiteY125" fmla="*/ 166218 h 521617"/>
                  <a:gd name="connsiteX126" fmla="*/ 85235 w 280709"/>
                  <a:gd name="connsiteY126" fmla="*/ 166483 h 521617"/>
                  <a:gd name="connsiteX127" fmla="*/ 88732 w 280709"/>
                  <a:gd name="connsiteY127" fmla="*/ 172134 h 521617"/>
                  <a:gd name="connsiteX128" fmla="*/ 82533 w 280709"/>
                  <a:gd name="connsiteY128" fmla="*/ 174288 h 521617"/>
                  <a:gd name="connsiteX129" fmla="*/ 79566 w 280709"/>
                  <a:gd name="connsiteY129" fmla="*/ 182642 h 521617"/>
                  <a:gd name="connsiteX130" fmla="*/ 76069 w 280709"/>
                  <a:gd name="connsiteY130" fmla="*/ 185344 h 521617"/>
                  <a:gd name="connsiteX131" fmla="*/ 80643 w 280709"/>
                  <a:gd name="connsiteY131" fmla="*/ 188576 h 521617"/>
                  <a:gd name="connsiteX132" fmla="*/ 79830 w 280709"/>
                  <a:gd name="connsiteY132" fmla="*/ 191279 h 521617"/>
                  <a:gd name="connsiteX133" fmla="*/ 73367 w 280709"/>
                  <a:gd name="connsiteY133" fmla="*/ 193433 h 521617"/>
                  <a:gd name="connsiteX134" fmla="*/ 69587 w 280709"/>
                  <a:gd name="connsiteY134" fmla="*/ 193698 h 521617"/>
                  <a:gd name="connsiteX135" fmla="*/ 64730 w 280709"/>
                  <a:gd name="connsiteY135" fmla="*/ 200974 h 521617"/>
                  <a:gd name="connsiteX136" fmla="*/ 59608 w 280709"/>
                  <a:gd name="connsiteY136" fmla="*/ 202051 h 521617"/>
                  <a:gd name="connsiteX137" fmla="*/ 57718 w 280709"/>
                  <a:gd name="connsiteY137" fmla="*/ 204754 h 521617"/>
                  <a:gd name="connsiteX138" fmla="*/ 64994 w 280709"/>
                  <a:gd name="connsiteY138" fmla="*/ 210405 h 521617"/>
                  <a:gd name="connsiteX139" fmla="*/ 65259 w 280709"/>
                  <a:gd name="connsiteY139" fmla="*/ 216339 h 521617"/>
                  <a:gd name="connsiteX140" fmla="*/ 64446 w 280709"/>
                  <a:gd name="connsiteY140" fmla="*/ 228189 h 521617"/>
                  <a:gd name="connsiteX141" fmla="*/ 59324 w 280709"/>
                  <a:gd name="connsiteY141" fmla="*/ 231685 h 521617"/>
                  <a:gd name="connsiteX142" fmla="*/ 53390 w 280709"/>
                  <a:gd name="connsiteY142" fmla="*/ 229795 h 521617"/>
                  <a:gd name="connsiteX143" fmla="*/ 45037 w 280709"/>
                  <a:gd name="connsiteY143" fmla="*/ 224938 h 521617"/>
                  <a:gd name="connsiteX144" fmla="*/ 39102 w 280709"/>
                  <a:gd name="connsiteY144" fmla="*/ 217133 h 521617"/>
                  <a:gd name="connsiteX145" fmla="*/ 35058 w 280709"/>
                  <a:gd name="connsiteY145" fmla="*/ 213353 h 521617"/>
                  <a:gd name="connsiteX146" fmla="*/ 22660 w 280709"/>
                  <a:gd name="connsiteY146" fmla="*/ 212824 h 521617"/>
                  <a:gd name="connsiteX147" fmla="*/ 20506 w 280709"/>
                  <a:gd name="connsiteY147" fmla="*/ 214449 h 521617"/>
                  <a:gd name="connsiteX148" fmla="*/ 15648 w 280709"/>
                  <a:gd name="connsiteY148" fmla="*/ 207437 h 521617"/>
                  <a:gd name="connsiteX149" fmla="*/ 11075 w 280709"/>
                  <a:gd name="connsiteY149" fmla="*/ 203941 h 521617"/>
                  <a:gd name="connsiteX150" fmla="*/ 15932 w 280709"/>
                  <a:gd name="connsiteY150" fmla="*/ 193981 h 521617"/>
                  <a:gd name="connsiteX151" fmla="*/ 14042 w 280709"/>
                  <a:gd name="connsiteY151" fmla="*/ 190485 h 521617"/>
                  <a:gd name="connsiteX152" fmla="*/ 9185 w 280709"/>
                  <a:gd name="connsiteY152" fmla="*/ 191298 h 521617"/>
                  <a:gd name="connsiteX153" fmla="*/ 3251 w 280709"/>
                  <a:gd name="connsiteY153" fmla="*/ 210159 h 521617"/>
                  <a:gd name="connsiteX154" fmla="*/ 3251 w 280709"/>
                  <a:gd name="connsiteY154" fmla="*/ 236561 h 521617"/>
                  <a:gd name="connsiteX155" fmla="*/ 12681 w 280709"/>
                  <a:gd name="connsiteY155" fmla="*/ 238451 h 521617"/>
                  <a:gd name="connsiteX156" fmla="*/ 12133 w 280709"/>
                  <a:gd name="connsiteY156" fmla="*/ 242760 h 521617"/>
                  <a:gd name="connsiteX157" fmla="*/ 7824 w 280709"/>
                  <a:gd name="connsiteY157" fmla="*/ 244385 h 521617"/>
                  <a:gd name="connsiteX158" fmla="*/ 7824 w 280709"/>
                  <a:gd name="connsiteY158" fmla="*/ 249507 h 521617"/>
                  <a:gd name="connsiteX159" fmla="*/ 21828 w 280709"/>
                  <a:gd name="connsiteY159" fmla="*/ 257596 h 521617"/>
                  <a:gd name="connsiteX160" fmla="*/ 16442 w 280709"/>
                  <a:gd name="connsiteY160" fmla="*/ 264607 h 521617"/>
                  <a:gd name="connsiteX161" fmla="*/ 14023 w 280709"/>
                  <a:gd name="connsiteY161" fmla="*/ 258673 h 521617"/>
                  <a:gd name="connsiteX162" fmla="*/ 3251 w 280709"/>
                  <a:gd name="connsiteY162" fmla="*/ 254628 h 521617"/>
                  <a:gd name="connsiteX163" fmla="*/ 3251 w 280709"/>
                  <a:gd name="connsiteY163" fmla="*/ 275909 h 521617"/>
                  <a:gd name="connsiteX164" fmla="*/ 19 w 280709"/>
                  <a:gd name="connsiteY164" fmla="*/ 286153 h 521617"/>
                  <a:gd name="connsiteX165" fmla="*/ 19 w 280709"/>
                  <a:gd name="connsiteY165" fmla="*/ 302311 h 521617"/>
                  <a:gd name="connsiteX166" fmla="*/ 3799 w 280709"/>
                  <a:gd name="connsiteY166" fmla="*/ 325746 h 521617"/>
                  <a:gd name="connsiteX167" fmla="*/ 6766 w 280709"/>
                  <a:gd name="connsiteY167" fmla="*/ 337880 h 521617"/>
                  <a:gd name="connsiteX168" fmla="*/ 10262 w 280709"/>
                  <a:gd name="connsiteY168" fmla="*/ 337880 h 521617"/>
                  <a:gd name="connsiteX169" fmla="*/ 8108 w 280709"/>
                  <a:gd name="connsiteY169" fmla="*/ 320096 h 521617"/>
                  <a:gd name="connsiteX170" fmla="*/ 5688 w 280709"/>
                  <a:gd name="connsiteY170" fmla="*/ 310929 h 521617"/>
                  <a:gd name="connsiteX171" fmla="*/ 5688 w 280709"/>
                  <a:gd name="connsiteY171" fmla="*/ 299892 h 521617"/>
                  <a:gd name="connsiteX172" fmla="*/ 7578 w 280709"/>
                  <a:gd name="connsiteY172" fmla="*/ 295848 h 521617"/>
                  <a:gd name="connsiteX173" fmla="*/ 14042 w 280709"/>
                  <a:gd name="connsiteY173" fmla="*/ 298267 h 521617"/>
                  <a:gd name="connsiteX174" fmla="*/ 21583 w 280709"/>
                  <a:gd name="connsiteY174" fmla="*/ 304201 h 521617"/>
                  <a:gd name="connsiteX175" fmla="*/ 22924 w 280709"/>
                  <a:gd name="connsiteY175" fmla="*/ 310665 h 521617"/>
                  <a:gd name="connsiteX176" fmla="*/ 24002 w 280709"/>
                  <a:gd name="connsiteY176" fmla="*/ 317393 h 521617"/>
                  <a:gd name="connsiteX177" fmla="*/ 28576 w 280709"/>
                  <a:gd name="connsiteY177" fmla="*/ 320360 h 521617"/>
                  <a:gd name="connsiteX178" fmla="*/ 29123 w 280709"/>
                  <a:gd name="connsiteY178" fmla="*/ 327901 h 521617"/>
                  <a:gd name="connsiteX179" fmla="*/ 26421 w 280709"/>
                  <a:gd name="connsiteY179" fmla="*/ 334365 h 521617"/>
                  <a:gd name="connsiteX180" fmla="*/ 16461 w 280709"/>
                  <a:gd name="connsiteY180" fmla="*/ 341905 h 521617"/>
                  <a:gd name="connsiteX181" fmla="*/ 8372 w 280709"/>
                  <a:gd name="connsiteY181" fmla="*/ 348104 h 521617"/>
                  <a:gd name="connsiteX182" fmla="*/ 7824 w 280709"/>
                  <a:gd name="connsiteY182" fmla="*/ 355645 h 521617"/>
                  <a:gd name="connsiteX183" fmla="*/ 7276 w 280709"/>
                  <a:gd name="connsiteY183" fmla="*/ 366417 h 521617"/>
                  <a:gd name="connsiteX184" fmla="*/ 5122 w 280709"/>
                  <a:gd name="connsiteY184" fmla="*/ 373429 h 521617"/>
                  <a:gd name="connsiteX185" fmla="*/ 0 w 280709"/>
                  <a:gd name="connsiteY185" fmla="*/ 383937 h 521617"/>
                  <a:gd name="connsiteX186" fmla="*/ 0 w 280709"/>
                  <a:gd name="connsiteY186" fmla="*/ 390949 h 521617"/>
                  <a:gd name="connsiteX187" fmla="*/ 7012 w 280709"/>
                  <a:gd name="connsiteY187" fmla="*/ 398754 h 521617"/>
                  <a:gd name="connsiteX188" fmla="*/ 15629 w 280709"/>
                  <a:gd name="connsiteY188" fmla="*/ 398754 h 521617"/>
                  <a:gd name="connsiteX189" fmla="*/ 16178 w 280709"/>
                  <a:gd name="connsiteY189" fmla="*/ 391213 h 521617"/>
                  <a:gd name="connsiteX190" fmla="*/ 15913 w 280709"/>
                  <a:gd name="connsiteY190" fmla="*/ 384750 h 521617"/>
                  <a:gd name="connsiteX191" fmla="*/ 18880 w 280709"/>
                  <a:gd name="connsiteY191" fmla="*/ 385279 h 521617"/>
                  <a:gd name="connsiteX192" fmla="*/ 21847 w 280709"/>
                  <a:gd name="connsiteY192" fmla="*/ 393084 h 521617"/>
                  <a:gd name="connsiteX193" fmla="*/ 31013 w 280709"/>
                  <a:gd name="connsiteY193" fmla="*/ 403857 h 521617"/>
                  <a:gd name="connsiteX194" fmla="*/ 36948 w 280709"/>
                  <a:gd name="connsiteY194" fmla="*/ 408978 h 521617"/>
                  <a:gd name="connsiteX195" fmla="*/ 44753 w 280709"/>
                  <a:gd name="connsiteY195" fmla="*/ 411398 h 521617"/>
                  <a:gd name="connsiteX196" fmla="*/ 54184 w 280709"/>
                  <a:gd name="connsiteY196" fmla="*/ 413288 h 521617"/>
                  <a:gd name="connsiteX197" fmla="*/ 57416 w 280709"/>
                  <a:gd name="connsiteY197" fmla="*/ 425421 h 521617"/>
                  <a:gd name="connsiteX198" fmla="*/ 55526 w 280709"/>
                  <a:gd name="connsiteY198" fmla="*/ 435929 h 521617"/>
                  <a:gd name="connsiteX199" fmla="*/ 46908 w 280709"/>
                  <a:gd name="connsiteY199" fmla="*/ 440238 h 521617"/>
                  <a:gd name="connsiteX200" fmla="*/ 54713 w 280709"/>
                  <a:gd name="connsiteY200" fmla="*/ 442392 h 521617"/>
                  <a:gd name="connsiteX201" fmla="*/ 57416 w 280709"/>
                  <a:gd name="connsiteY201" fmla="*/ 453713 h 521617"/>
                  <a:gd name="connsiteX202" fmla="*/ 55790 w 280709"/>
                  <a:gd name="connsiteY202" fmla="*/ 476071 h 521617"/>
                  <a:gd name="connsiteX203" fmla="*/ 54448 w 280709"/>
                  <a:gd name="connsiteY203" fmla="*/ 489810 h 521617"/>
                  <a:gd name="connsiteX204" fmla="*/ 51746 w 280709"/>
                  <a:gd name="connsiteY204" fmla="*/ 500054 h 521617"/>
                  <a:gd name="connsiteX205" fmla="*/ 50404 w 280709"/>
                  <a:gd name="connsiteY205" fmla="*/ 505175 h 521617"/>
                  <a:gd name="connsiteX206" fmla="*/ 60099 w 280709"/>
                  <a:gd name="connsiteY206" fmla="*/ 505723 h 521617"/>
                  <a:gd name="connsiteX207" fmla="*/ 70607 w 280709"/>
                  <a:gd name="connsiteY207" fmla="*/ 502227 h 521617"/>
                  <a:gd name="connsiteX208" fmla="*/ 79225 w 280709"/>
                  <a:gd name="connsiteY208" fmla="*/ 502227 h 521617"/>
                  <a:gd name="connsiteX209" fmla="*/ 89733 w 280709"/>
                  <a:gd name="connsiteY209" fmla="*/ 503569 h 521617"/>
                  <a:gd name="connsiteX210" fmla="*/ 100241 w 280709"/>
                  <a:gd name="connsiteY210" fmla="*/ 507349 h 521617"/>
                  <a:gd name="connsiteX211" fmla="*/ 108330 w 280709"/>
                  <a:gd name="connsiteY211" fmla="*/ 513283 h 521617"/>
                  <a:gd name="connsiteX212" fmla="*/ 112374 w 280709"/>
                  <a:gd name="connsiteY212" fmla="*/ 514625 h 521617"/>
                  <a:gd name="connsiteX213" fmla="*/ 120463 w 280709"/>
                  <a:gd name="connsiteY213" fmla="*/ 519198 h 521617"/>
                  <a:gd name="connsiteX214" fmla="*/ 128269 w 280709"/>
                  <a:gd name="connsiteY214" fmla="*/ 519198 h 521617"/>
                  <a:gd name="connsiteX215" fmla="*/ 134997 w 280709"/>
                  <a:gd name="connsiteY215" fmla="*/ 513547 h 521617"/>
                  <a:gd name="connsiteX216" fmla="*/ 145240 w 280709"/>
                  <a:gd name="connsiteY216" fmla="*/ 511922 h 521617"/>
                  <a:gd name="connsiteX217" fmla="*/ 154123 w 280709"/>
                  <a:gd name="connsiteY217" fmla="*/ 514077 h 521617"/>
                  <a:gd name="connsiteX218" fmla="*/ 169488 w 280709"/>
                  <a:gd name="connsiteY218" fmla="*/ 521617 h 521617"/>
                  <a:gd name="connsiteX219" fmla="*/ 167862 w 280709"/>
                  <a:gd name="connsiteY219" fmla="*/ 515967 h 521617"/>
                  <a:gd name="connsiteX220" fmla="*/ 160851 w 280709"/>
                  <a:gd name="connsiteY220" fmla="*/ 508161 h 521617"/>
                  <a:gd name="connsiteX221" fmla="*/ 156807 w 280709"/>
                  <a:gd name="connsiteY221" fmla="*/ 497124 h 521617"/>
                  <a:gd name="connsiteX222" fmla="*/ 146847 w 280709"/>
                  <a:gd name="connsiteY222" fmla="*/ 486352 h 521617"/>
                  <a:gd name="connsiteX223" fmla="*/ 144144 w 280709"/>
                  <a:gd name="connsiteY223" fmla="*/ 483384 h 521617"/>
                  <a:gd name="connsiteX224" fmla="*/ 133088 w 280709"/>
                  <a:gd name="connsiteY224" fmla="*/ 485803 h 521617"/>
                  <a:gd name="connsiteX225" fmla="*/ 131746 w 280709"/>
                  <a:gd name="connsiteY225" fmla="*/ 482572 h 521617"/>
                  <a:gd name="connsiteX226" fmla="*/ 139552 w 280709"/>
                  <a:gd name="connsiteY226" fmla="*/ 476373 h 521617"/>
                  <a:gd name="connsiteX227" fmla="*/ 138739 w 280709"/>
                  <a:gd name="connsiteY227" fmla="*/ 470986 h 521617"/>
                  <a:gd name="connsiteX228" fmla="*/ 132540 w 280709"/>
                  <a:gd name="connsiteY228" fmla="*/ 466413 h 521617"/>
                  <a:gd name="connsiteX229" fmla="*/ 134694 w 280709"/>
                  <a:gd name="connsiteY229" fmla="*/ 460762 h 521617"/>
                  <a:gd name="connsiteX230" fmla="*/ 143048 w 280709"/>
                  <a:gd name="connsiteY230" fmla="*/ 457266 h 521617"/>
                  <a:gd name="connsiteX231" fmla="*/ 146544 w 280709"/>
                  <a:gd name="connsiteY231" fmla="*/ 451880 h 521617"/>
                  <a:gd name="connsiteX232" fmla="*/ 155427 w 280709"/>
                  <a:gd name="connsiteY232" fmla="*/ 454847 h 521617"/>
                  <a:gd name="connsiteX233" fmla="*/ 158129 w 280709"/>
                  <a:gd name="connsiteY233" fmla="*/ 445964 h 521617"/>
                  <a:gd name="connsiteX234" fmla="*/ 166748 w 280709"/>
                  <a:gd name="connsiteY234" fmla="*/ 440842 h 521617"/>
                  <a:gd name="connsiteX235" fmla="*/ 155975 w 280709"/>
                  <a:gd name="connsiteY235" fmla="*/ 439765 h 521617"/>
                  <a:gd name="connsiteX236" fmla="*/ 153556 w 280709"/>
                  <a:gd name="connsiteY236" fmla="*/ 431960 h 521617"/>
                  <a:gd name="connsiteX237" fmla="*/ 148434 w 280709"/>
                  <a:gd name="connsiteY237" fmla="*/ 422793 h 521617"/>
                  <a:gd name="connsiteX238" fmla="*/ 147357 w 280709"/>
                  <a:gd name="connsiteY238" fmla="*/ 414988 h 521617"/>
                  <a:gd name="connsiteX239" fmla="*/ 152479 w 280709"/>
                  <a:gd name="connsiteY239" fmla="*/ 409602 h 521617"/>
                  <a:gd name="connsiteX240" fmla="*/ 148982 w 280709"/>
                  <a:gd name="connsiteY240" fmla="*/ 399907 h 521617"/>
                  <a:gd name="connsiteX241" fmla="*/ 140629 w 280709"/>
                  <a:gd name="connsiteY241" fmla="*/ 401532 h 521617"/>
                  <a:gd name="connsiteX242" fmla="*/ 144938 w 280709"/>
                  <a:gd name="connsiteY242" fmla="*/ 393991 h 521617"/>
                  <a:gd name="connsiteX243" fmla="*/ 157865 w 280709"/>
                  <a:gd name="connsiteY243" fmla="*/ 394520 h 521617"/>
                  <a:gd name="connsiteX244" fmla="*/ 163251 w 280709"/>
                  <a:gd name="connsiteY244" fmla="*/ 395862 h 521617"/>
                  <a:gd name="connsiteX245" fmla="*/ 165141 w 280709"/>
                  <a:gd name="connsiteY245" fmla="*/ 389399 h 521617"/>
                  <a:gd name="connsiteX246" fmla="*/ 174024 w 280709"/>
                  <a:gd name="connsiteY246" fmla="*/ 382387 h 521617"/>
                  <a:gd name="connsiteX247" fmla="*/ 175101 w 280709"/>
                  <a:gd name="connsiteY247" fmla="*/ 379156 h 521617"/>
                  <a:gd name="connsiteX248" fmla="*/ 161890 w 280709"/>
                  <a:gd name="connsiteY248" fmla="*/ 378891 h 521617"/>
                  <a:gd name="connsiteX249" fmla="*/ 160265 w 280709"/>
                  <a:gd name="connsiteY249" fmla="*/ 372163 h 521617"/>
                  <a:gd name="connsiteX250" fmla="*/ 153801 w 280709"/>
                  <a:gd name="connsiteY250" fmla="*/ 367041 h 521617"/>
                  <a:gd name="connsiteX251" fmla="*/ 150022 w 280709"/>
                  <a:gd name="connsiteY251" fmla="*/ 365699 h 521617"/>
                  <a:gd name="connsiteX252" fmla="*/ 152724 w 280709"/>
                  <a:gd name="connsiteY252" fmla="*/ 362467 h 521617"/>
                  <a:gd name="connsiteX253" fmla="*/ 159188 w 280709"/>
                  <a:gd name="connsiteY253" fmla="*/ 362467 h 521617"/>
                  <a:gd name="connsiteX254" fmla="*/ 161607 w 280709"/>
                  <a:gd name="connsiteY254" fmla="*/ 367589 h 521617"/>
                  <a:gd name="connsiteX255" fmla="*/ 170490 w 280709"/>
                  <a:gd name="connsiteY255" fmla="*/ 367589 h 521617"/>
                  <a:gd name="connsiteX256" fmla="*/ 175876 w 280709"/>
                  <a:gd name="connsiteY256" fmla="*/ 369479 h 521617"/>
                  <a:gd name="connsiteX257" fmla="*/ 188009 w 280709"/>
                  <a:gd name="connsiteY257" fmla="*/ 366512 h 521617"/>
                  <a:gd name="connsiteX258" fmla="*/ 190164 w 280709"/>
                  <a:gd name="connsiteY258" fmla="*/ 361938 h 521617"/>
                  <a:gd name="connsiteX259" fmla="*/ 193395 w 280709"/>
                  <a:gd name="connsiteY259" fmla="*/ 358158 h 521617"/>
                  <a:gd name="connsiteX260" fmla="*/ 189086 w 280709"/>
                  <a:gd name="connsiteY260" fmla="*/ 354927 h 521617"/>
                  <a:gd name="connsiteX261" fmla="*/ 189634 w 280709"/>
                  <a:gd name="connsiteY261" fmla="*/ 349541 h 521617"/>
                  <a:gd name="connsiteX262" fmla="*/ 194756 w 280709"/>
                  <a:gd name="connsiteY262" fmla="*/ 347651 h 521617"/>
                  <a:gd name="connsiteX263" fmla="*/ 190447 w 280709"/>
                  <a:gd name="connsiteY263" fmla="*/ 342264 h 521617"/>
                  <a:gd name="connsiteX264" fmla="*/ 178862 w 280709"/>
                  <a:gd name="connsiteY264" fmla="*/ 342812 h 521617"/>
                  <a:gd name="connsiteX265" fmla="*/ 175365 w 280709"/>
                  <a:gd name="connsiteY265" fmla="*/ 338238 h 521617"/>
                  <a:gd name="connsiteX266" fmla="*/ 183719 w 280709"/>
                  <a:gd name="connsiteY266" fmla="*/ 338238 h 521617"/>
                  <a:gd name="connsiteX267" fmla="*/ 186138 w 280709"/>
                  <a:gd name="connsiteY267" fmla="*/ 334194 h 521617"/>
                  <a:gd name="connsiteX268" fmla="*/ 198271 w 280709"/>
                  <a:gd name="connsiteY268" fmla="*/ 334194 h 521617"/>
                  <a:gd name="connsiteX269" fmla="*/ 196646 w 280709"/>
                  <a:gd name="connsiteY269" fmla="*/ 340658 h 521617"/>
                  <a:gd name="connsiteX270" fmla="*/ 199878 w 280709"/>
                  <a:gd name="connsiteY270" fmla="*/ 346592 h 521617"/>
                  <a:gd name="connsiteX271" fmla="*/ 208760 w 280709"/>
                  <a:gd name="connsiteY271" fmla="*/ 349011 h 521617"/>
                  <a:gd name="connsiteX272" fmla="*/ 209309 w 280709"/>
                  <a:gd name="connsiteY272" fmla="*/ 354397 h 521617"/>
                  <a:gd name="connsiteX273" fmla="*/ 217397 w 280709"/>
                  <a:gd name="connsiteY273" fmla="*/ 356552 h 521617"/>
                  <a:gd name="connsiteX274" fmla="*/ 213901 w 280709"/>
                  <a:gd name="connsiteY274" fmla="*/ 343077 h 521617"/>
                  <a:gd name="connsiteX275" fmla="*/ 204470 w 280709"/>
                  <a:gd name="connsiteY275" fmla="*/ 339297 h 521617"/>
                  <a:gd name="connsiteX276" fmla="*/ 205018 w 280709"/>
                  <a:gd name="connsiteY276" fmla="*/ 335801 h 521617"/>
                  <a:gd name="connsiteX277" fmla="*/ 209063 w 280709"/>
                  <a:gd name="connsiteY277" fmla="*/ 329073 h 521617"/>
                  <a:gd name="connsiteX278" fmla="*/ 212030 w 280709"/>
                  <a:gd name="connsiteY278" fmla="*/ 317487 h 521617"/>
                  <a:gd name="connsiteX279" fmla="*/ 211482 w 280709"/>
                  <a:gd name="connsiteY279" fmla="*/ 309134 h 521617"/>
                  <a:gd name="connsiteX280" fmla="*/ 208515 w 280709"/>
                  <a:gd name="connsiteY280" fmla="*/ 292975 h 521617"/>
                  <a:gd name="connsiteX281" fmla="*/ 207967 w 280709"/>
                  <a:gd name="connsiteY281" fmla="*/ 283280 h 521617"/>
                  <a:gd name="connsiteX282" fmla="*/ 214695 w 280709"/>
                  <a:gd name="connsiteY282" fmla="*/ 273584 h 521617"/>
                  <a:gd name="connsiteX283" fmla="*/ 223313 w 280709"/>
                  <a:gd name="connsiteY283" fmla="*/ 264967 h 521617"/>
                  <a:gd name="connsiteX284" fmla="*/ 229247 w 280709"/>
                  <a:gd name="connsiteY284" fmla="*/ 263077 h 521617"/>
                  <a:gd name="connsiteX285" fmla="*/ 232743 w 280709"/>
                  <a:gd name="connsiteY285" fmla="*/ 263625 h 521617"/>
                  <a:gd name="connsiteX286" fmla="*/ 234085 w 280709"/>
                  <a:gd name="connsiteY286" fmla="*/ 264967 h 521617"/>
                  <a:gd name="connsiteX287" fmla="*/ 233821 w 280709"/>
                  <a:gd name="connsiteY287" fmla="*/ 273055 h 521617"/>
                  <a:gd name="connsiteX288" fmla="*/ 234369 w 280709"/>
                  <a:gd name="connsiteY288" fmla="*/ 287060 h 521617"/>
                  <a:gd name="connsiteX289" fmla="*/ 233821 w 280709"/>
                  <a:gd name="connsiteY289" fmla="*/ 295149 h 521617"/>
                  <a:gd name="connsiteX290" fmla="*/ 242174 w 280709"/>
                  <a:gd name="connsiteY290" fmla="*/ 286531 h 521617"/>
                  <a:gd name="connsiteX291" fmla="*/ 244329 w 280709"/>
                  <a:gd name="connsiteY291" fmla="*/ 278177 h 521617"/>
                  <a:gd name="connsiteX292" fmla="*/ 249186 w 280709"/>
                  <a:gd name="connsiteY292" fmla="*/ 273868 h 521617"/>
                  <a:gd name="connsiteX293" fmla="*/ 253495 w 280709"/>
                  <a:gd name="connsiteY293" fmla="*/ 275210 h 521617"/>
                  <a:gd name="connsiteX294" fmla="*/ 253495 w 280709"/>
                  <a:gd name="connsiteY294" fmla="*/ 283015 h 521617"/>
                  <a:gd name="connsiteX295" fmla="*/ 254837 w 280709"/>
                  <a:gd name="connsiteY295" fmla="*/ 291633 h 521617"/>
                  <a:gd name="connsiteX296" fmla="*/ 260771 w 280709"/>
                  <a:gd name="connsiteY296" fmla="*/ 285982 h 521617"/>
                  <a:gd name="connsiteX297" fmla="*/ 260771 w 280709"/>
                  <a:gd name="connsiteY297" fmla="*/ 276816 h 521617"/>
                  <a:gd name="connsiteX298" fmla="*/ 263190 w 280709"/>
                  <a:gd name="connsiteY298" fmla="*/ 271695 h 521617"/>
                  <a:gd name="connsiteX299" fmla="*/ 269653 w 280709"/>
                  <a:gd name="connsiteY299" fmla="*/ 263341 h 521617"/>
                  <a:gd name="connsiteX300" fmla="*/ 272885 w 280709"/>
                  <a:gd name="connsiteY300" fmla="*/ 256613 h 521617"/>
                  <a:gd name="connsiteX301" fmla="*/ 275588 w 280709"/>
                  <a:gd name="connsiteY301" fmla="*/ 251491 h 521617"/>
                  <a:gd name="connsiteX302" fmla="*/ 276930 w 280709"/>
                  <a:gd name="connsiteY302" fmla="*/ 243686 h 521617"/>
                  <a:gd name="connsiteX303" fmla="*/ 280709 w 280709"/>
                  <a:gd name="connsiteY303" fmla="*/ 236410 h 521617"/>
                  <a:gd name="connsiteX304" fmla="*/ 278555 w 280709"/>
                  <a:gd name="connsiteY304" fmla="*/ 229947 h 521617"/>
                  <a:gd name="connsiteX305" fmla="*/ 271827 w 280709"/>
                  <a:gd name="connsiteY305" fmla="*/ 226167 h 521617"/>
                  <a:gd name="connsiteX306" fmla="*/ 267782 w 280709"/>
                  <a:gd name="connsiteY306" fmla="*/ 220232 h 521617"/>
                  <a:gd name="connsiteX307" fmla="*/ 262661 w 280709"/>
                  <a:gd name="connsiteY307" fmla="*/ 219155 h 521617"/>
                  <a:gd name="connsiteX308" fmla="*/ 250263 w 280709"/>
                  <a:gd name="connsiteY308" fmla="*/ 221309 h 521617"/>
                  <a:gd name="connsiteX309" fmla="*/ 242987 w 280709"/>
                  <a:gd name="connsiteY309" fmla="*/ 223729 h 521617"/>
                  <a:gd name="connsiteX310" fmla="*/ 233556 w 280709"/>
                  <a:gd name="connsiteY310" fmla="*/ 223729 h 521617"/>
                  <a:gd name="connsiteX311" fmla="*/ 228699 w 280709"/>
                  <a:gd name="connsiteY311" fmla="*/ 221839 h 521617"/>
                  <a:gd name="connsiteX312" fmla="*/ 221423 w 280709"/>
                  <a:gd name="connsiteY312" fmla="*/ 216981 h 521617"/>
                  <a:gd name="connsiteX313" fmla="*/ 220610 w 280709"/>
                  <a:gd name="connsiteY313" fmla="*/ 211331 h 521617"/>
                  <a:gd name="connsiteX314" fmla="*/ 216301 w 280709"/>
                  <a:gd name="connsiteY314" fmla="*/ 211331 h 521617"/>
                  <a:gd name="connsiteX315" fmla="*/ 215488 w 280709"/>
                  <a:gd name="connsiteY315" fmla="*/ 215110 h 521617"/>
                  <a:gd name="connsiteX316" fmla="*/ 211709 w 280709"/>
                  <a:gd name="connsiteY316" fmla="*/ 219420 h 521617"/>
                  <a:gd name="connsiteX317" fmla="*/ 211709 w 280709"/>
                  <a:gd name="connsiteY317" fmla="*/ 226148 h 521617"/>
                  <a:gd name="connsiteX318" fmla="*/ 213051 w 280709"/>
                  <a:gd name="connsiteY318" fmla="*/ 229928 h 521617"/>
                  <a:gd name="connsiteX319" fmla="*/ 210348 w 280709"/>
                  <a:gd name="connsiteY319" fmla="*/ 232347 h 521617"/>
                  <a:gd name="connsiteX320" fmla="*/ 207116 w 280709"/>
                  <a:gd name="connsiteY320" fmla="*/ 230192 h 521617"/>
                  <a:gd name="connsiteX321" fmla="*/ 206852 w 280709"/>
                  <a:gd name="connsiteY321" fmla="*/ 218607 h 521617"/>
                  <a:gd name="connsiteX322" fmla="*/ 212238 w 280709"/>
                  <a:gd name="connsiteY322" fmla="*/ 210253 h 521617"/>
                  <a:gd name="connsiteX323" fmla="*/ 218437 w 280709"/>
                  <a:gd name="connsiteY323" fmla="*/ 204602 h 521617"/>
                  <a:gd name="connsiteX324" fmla="*/ 221139 w 280709"/>
                  <a:gd name="connsiteY324" fmla="*/ 197874 h 521617"/>
                  <a:gd name="connsiteX325" fmla="*/ 217643 w 280709"/>
                  <a:gd name="connsiteY325" fmla="*/ 194095 h 521617"/>
                  <a:gd name="connsiteX326" fmla="*/ 209290 w 280709"/>
                  <a:gd name="connsiteY326" fmla="*/ 194095 h 521617"/>
                  <a:gd name="connsiteX327" fmla="*/ 205510 w 280709"/>
                  <a:gd name="connsiteY327" fmla="*/ 191940 h 521617"/>
                  <a:gd name="connsiteX328" fmla="*/ 204092 w 280709"/>
                  <a:gd name="connsiteY328" fmla="*/ 187518 h 52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280709" h="521617">
                    <a:moveTo>
                      <a:pt x="204092" y="187518"/>
                    </a:moveTo>
                    <a:lnTo>
                      <a:pt x="218645" y="187518"/>
                    </a:lnTo>
                    <a:lnTo>
                      <a:pt x="218645" y="177822"/>
                    </a:lnTo>
                    <a:lnTo>
                      <a:pt x="211368" y="168656"/>
                    </a:lnTo>
                    <a:lnTo>
                      <a:pt x="213788" y="147111"/>
                    </a:lnTo>
                    <a:lnTo>
                      <a:pt x="221876" y="133107"/>
                    </a:lnTo>
                    <a:lnTo>
                      <a:pt x="221876" y="125018"/>
                    </a:lnTo>
                    <a:lnTo>
                      <a:pt x="224579" y="114775"/>
                    </a:lnTo>
                    <a:lnTo>
                      <a:pt x="231590" y="102925"/>
                    </a:lnTo>
                    <a:lnTo>
                      <a:pt x="237525" y="94307"/>
                    </a:lnTo>
                    <a:lnTo>
                      <a:pt x="237525" y="83534"/>
                    </a:lnTo>
                    <a:lnTo>
                      <a:pt x="237525" y="67375"/>
                    </a:lnTo>
                    <a:lnTo>
                      <a:pt x="237525" y="57680"/>
                    </a:lnTo>
                    <a:lnTo>
                      <a:pt x="237525" y="46360"/>
                    </a:lnTo>
                    <a:lnTo>
                      <a:pt x="231590" y="39348"/>
                    </a:lnTo>
                    <a:lnTo>
                      <a:pt x="228888" y="34491"/>
                    </a:lnTo>
                    <a:lnTo>
                      <a:pt x="229965" y="25873"/>
                    </a:lnTo>
                    <a:lnTo>
                      <a:pt x="234822" y="17255"/>
                    </a:lnTo>
                    <a:lnTo>
                      <a:pt x="237525" y="10243"/>
                    </a:lnTo>
                    <a:lnTo>
                      <a:pt x="244536" y="4857"/>
                    </a:lnTo>
                    <a:lnTo>
                      <a:pt x="244536" y="0"/>
                    </a:lnTo>
                    <a:lnTo>
                      <a:pt x="241305" y="0"/>
                    </a:lnTo>
                    <a:lnTo>
                      <a:pt x="235918" y="5934"/>
                    </a:lnTo>
                    <a:lnTo>
                      <a:pt x="228378" y="11869"/>
                    </a:lnTo>
                    <a:lnTo>
                      <a:pt x="224333" y="17803"/>
                    </a:lnTo>
                    <a:lnTo>
                      <a:pt x="217057" y="23737"/>
                    </a:lnTo>
                    <a:lnTo>
                      <a:pt x="212200" y="28594"/>
                    </a:lnTo>
                    <a:lnTo>
                      <a:pt x="204111" y="31826"/>
                    </a:lnTo>
                    <a:lnTo>
                      <a:pt x="187952" y="30201"/>
                    </a:lnTo>
                    <a:lnTo>
                      <a:pt x="177709" y="36135"/>
                    </a:lnTo>
                    <a:lnTo>
                      <a:pt x="170697" y="49610"/>
                    </a:lnTo>
                    <a:lnTo>
                      <a:pt x="159925" y="69001"/>
                    </a:lnTo>
                    <a:lnTo>
                      <a:pt x="153991" y="81399"/>
                    </a:lnTo>
                    <a:lnTo>
                      <a:pt x="143218" y="93797"/>
                    </a:lnTo>
                    <a:lnTo>
                      <a:pt x="134052" y="101885"/>
                    </a:lnTo>
                    <a:lnTo>
                      <a:pt x="121654" y="110503"/>
                    </a:lnTo>
                    <a:lnTo>
                      <a:pt x="102792" y="112658"/>
                    </a:lnTo>
                    <a:lnTo>
                      <a:pt x="90943" y="110503"/>
                    </a:lnTo>
                    <a:lnTo>
                      <a:pt x="79622" y="110503"/>
                    </a:lnTo>
                    <a:lnTo>
                      <a:pt x="72346" y="114283"/>
                    </a:lnTo>
                    <a:lnTo>
                      <a:pt x="60213" y="117780"/>
                    </a:lnTo>
                    <a:lnTo>
                      <a:pt x="48628" y="117515"/>
                    </a:lnTo>
                    <a:lnTo>
                      <a:pt x="31656" y="143653"/>
                    </a:lnTo>
                    <a:lnTo>
                      <a:pt x="15762" y="165481"/>
                    </a:lnTo>
                    <a:lnTo>
                      <a:pt x="17387" y="178408"/>
                    </a:lnTo>
                    <a:lnTo>
                      <a:pt x="23038" y="185136"/>
                    </a:lnTo>
                    <a:lnTo>
                      <a:pt x="24663" y="190258"/>
                    </a:lnTo>
                    <a:lnTo>
                      <a:pt x="29785" y="196986"/>
                    </a:lnTo>
                    <a:cubicBezTo>
                      <a:pt x="29785" y="196986"/>
                      <a:pt x="33829" y="197534"/>
                      <a:pt x="34359" y="198328"/>
                    </a:cubicBezTo>
                    <a:cubicBezTo>
                      <a:pt x="34888" y="199122"/>
                      <a:pt x="40822" y="207494"/>
                      <a:pt x="40822" y="207494"/>
                    </a:cubicBezTo>
                    <a:lnTo>
                      <a:pt x="45131" y="208836"/>
                    </a:lnTo>
                    <a:lnTo>
                      <a:pt x="49440" y="206417"/>
                    </a:lnTo>
                    <a:cubicBezTo>
                      <a:pt x="49440" y="206417"/>
                      <a:pt x="51330" y="200483"/>
                      <a:pt x="50517" y="200483"/>
                    </a:cubicBezTo>
                    <a:cubicBezTo>
                      <a:pt x="49705" y="200483"/>
                      <a:pt x="44054" y="195361"/>
                      <a:pt x="44054" y="195361"/>
                    </a:cubicBezTo>
                    <a:lnTo>
                      <a:pt x="39197" y="195096"/>
                    </a:lnTo>
                    <a:lnTo>
                      <a:pt x="37855" y="189974"/>
                    </a:lnTo>
                    <a:lnTo>
                      <a:pt x="39197" y="183511"/>
                    </a:lnTo>
                    <a:lnTo>
                      <a:pt x="39461" y="178125"/>
                    </a:lnTo>
                    <a:lnTo>
                      <a:pt x="47550" y="167881"/>
                    </a:lnTo>
                    <a:cubicBezTo>
                      <a:pt x="47550" y="167881"/>
                      <a:pt x="49175" y="162495"/>
                      <a:pt x="49969" y="161947"/>
                    </a:cubicBezTo>
                    <a:cubicBezTo>
                      <a:pt x="50782" y="161399"/>
                      <a:pt x="55091" y="154671"/>
                      <a:pt x="55091" y="154671"/>
                    </a:cubicBezTo>
                    <a:lnTo>
                      <a:pt x="55904" y="147130"/>
                    </a:lnTo>
                    <a:lnTo>
                      <a:pt x="62632" y="144976"/>
                    </a:lnTo>
                    <a:lnTo>
                      <a:pt x="67205" y="145505"/>
                    </a:lnTo>
                    <a:lnTo>
                      <a:pt x="73934" y="140383"/>
                    </a:lnTo>
                    <a:lnTo>
                      <a:pt x="78507" y="138758"/>
                    </a:lnTo>
                    <a:lnTo>
                      <a:pt x="83081" y="139022"/>
                    </a:lnTo>
                    <a:lnTo>
                      <a:pt x="92247" y="132823"/>
                    </a:lnTo>
                    <a:lnTo>
                      <a:pt x="97898" y="131746"/>
                    </a:lnTo>
                    <a:lnTo>
                      <a:pt x="107858" y="132275"/>
                    </a:lnTo>
                    <a:cubicBezTo>
                      <a:pt x="107858" y="132275"/>
                      <a:pt x="111902" y="137397"/>
                      <a:pt x="112431" y="138210"/>
                    </a:cubicBezTo>
                    <a:cubicBezTo>
                      <a:pt x="112979" y="139022"/>
                      <a:pt x="119159" y="134165"/>
                      <a:pt x="119159" y="134165"/>
                    </a:cubicBezTo>
                    <a:lnTo>
                      <a:pt x="130064" y="127437"/>
                    </a:lnTo>
                    <a:lnTo>
                      <a:pt x="136943" y="124470"/>
                    </a:lnTo>
                    <a:lnTo>
                      <a:pt x="139098" y="129592"/>
                    </a:lnTo>
                    <a:lnTo>
                      <a:pt x="147451" y="129043"/>
                    </a:lnTo>
                    <a:lnTo>
                      <a:pt x="153650" y="117458"/>
                    </a:lnTo>
                    <a:cubicBezTo>
                      <a:pt x="153650" y="117458"/>
                      <a:pt x="156882" y="123657"/>
                      <a:pt x="157695" y="123922"/>
                    </a:cubicBezTo>
                    <a:cubicBezTo>
                      <a:pt x="158507" y="124186"/>
                      <a:pt x="162816" y="118800"/>
                      <a:pt x="162816" y="118800"/>
                    </a:cubicBezTo>
                    <a:lnTo>
                      <a:pt x="169828" y="118252"/>
                    </a:lnTo>
                    <a:lnTo>
                      <a:pt x="177369" y="123903"/>
                    </a:lnTo>
                    <a:lnTo>
                      <a:pt x="182755" y="122826"/>
                    </a:lnTo>
                    <a:lnTo>
                      <a:pt x="188406" y="125793"/>
                    </a:lnTo>
                    <a:lnTo>
                      <a:pt x="184097" y="129837"/>
                    </a:lnTo>
                    <a:lnTo>
                      <a:pt x="172776" y="129837"/>
                    </a:lnTo>
                    <a:lnTo>
                      <a:pt x="165235" y="128496"/>
                    </a:lnTo>
                    <a:lnTo>
                      <a:pt x="159301" y="129573"/>
                    </a:lnTo>
                    <a:lnTo>
                      <a:pt x="154728" y="134146"/>
                    </a:lnTo>
                    <a:lnTo>
                      <a:pt x="150419" y="142764"/>
                    </a:lnTo>
                    <a:lnTo>
                      <a:pt x="146110" y="150305"/>
                    </a:lnTo>
                    <a:lnTo>
                      <a:pt x="143955" y="137095"/>
                    </a:lnTo>
                    <a:lnTo>
                      <a:pt x="139646" y="134392"/>
                    </a:lnTo>
                    <a:lnTo>
                      <a:pt x="130083" y="134127"/>
                    </a:lnTo>
                    <a:lnTo>
                      <a:pt x="120520" y="140591"/>
                    </a:lnTo>
                    <a:lnTo>
                      <a:pt x="111637" y="145713"/>
                    </a:lnTo>
                    <a:lnTo>
                      <a:pt x="110012" y="151099"/>
                    </a:lnTo>
                    <a:lnTo>
                      <a:pt x="108670" y="158904"/>
                    </a:lnTo>
                    <a:lnTo>
                      <a:pt x="111902" y="161607"/>
                    </a:lnTo>
                    <a:lnTo>
                      <a:pt x="111902" y="165916"/>
                    </a:lnTo>
                    <a:lnTo>
                      <a:pt x="106516" y="169960"/>
                    </a:lnTo>
                    <a:lnTo>
                      <a:pt x="106516" y="177766"/>
                    </a:lnTo>
                    <a:lnTo>
                      <a:pt x="113792" y="182887"/>
                    </a:lnTo>
                    <a:lnTo>
                      <a:pt x="113792" y="186119"/>
                    </a:lnTo>
                    <a:lnTo>
                      <a:pt x="106780" y="191505"/>
                    </a:lnTo>
                    <a:lnTo>
                      <a:pt x="107328" y="195285"/>
                    </a:lnTo>
                    <a:lnTo>
                      <a:pt x="117024" y="190164"/>
                    </a:lnTo>
                    <a:lnTo>
                      <a:pt x="120803" y="195285"/>
                    </a:lnTo>
                    <a:lnTo>
                      <a:pt x="121352" y="208760"/>
                    </a:lnTo>
                    <a:lnTo>
                      <a:pt x="125396" y="212540"/>
                    </a:lnTo>
                    <a:lnTo>
                      <a:pt x="125396" y="219268"/>
                    </a:lnTo>
                    <a:lnTo>
                      <a:pt x="118932" y="221423"/>
                    </a:lnTo>
                    <a:lnTo>
                      <a:pt x="114075" y="215224"/>
                    </a:lnTo>
                    <a:lnTo>
                      <a:pt x="113811" y="207948"/>
                    </a:lnTo>
                    <a:lnTo>
                      <a:pt x="114359" y="203639"/>
                    </a:lnTo>
                    <a:lnTo>
                      <a:pt x="105741" y="203903"/>
                    </a:lnTo>
                    <a:lnTo>
                      <a:pt x="104116" y="206606"/>
                    </a:lnTo>
                    <a:lnTo>
                      <a:pt x="98729" y="207154"/>
                    </a:lnTo>
                    <a:lnTo>
                      <a:pt x="98181" y="213882"/>
                    </a:lnTo>
                    <a:lnTo>
                      <a:pt x="93872" y="213617"/>
                    </a:lnTo>
                    <a:lnTo>
                      <a:pt x="94420" y="203657"/>
                    </a:lnTo>
                    <a:lnTo>
                      <a:pt x="103303" y="193414"/>
                    </a:lnTo>
                    <a:lnTo>
                      <a:pt x="105193" y="187215"/>
                    </a:lnTo>
                    <a:lnTo>
                      <a:pt x="102490" y="179410"/>
                    </a:lnTo>
                    <a:lnTo>
                      <a:pt x="98710" y="173759"/>
                    </a:lnTo>
                    <a:lnTo>
                      <a:pt x="92776" y="172682"/>
                    </a:lnTo>
                    <a:lnTo>
                      <a:pt x="95479" y="166218"/>
                    </a:lnTo>
                    <a:cubicBezTo>
                      <a:pt x="95479" y="166218"/>
                      <a:pt x="85235" y="165689"/>
                      <a:pt x="85235" y="166483"/>
                    </a:cubicBezTo>
                    <a:cubicBezTo>
                      <a:pt x="85235" y="167277"/>
                      <a:pt x="88732" y="172134"/>
                      <a:pt x="88732" y="172134"/>
                    </a:cubicBezTo>
                    <a:lnTo>
                      <a:pt x="82533" y="174288"/>
                    </a:lnTo>
                    <a:lnTo>
                      <a:pt x="79566" y="182642"/>
                    </a:lnTo>
                    <a:lnTo>
                      <a:pt x="76069" y="185344"/>
                    </a:lnTo>
                    <a:lnTo>
                      <a:pt x="80643" y="188576"/>
                    </a:lnTo>
                    <a:lnTo>
                      <a:pt x="79830" y="191279"/>
                    </a:lnTo>
                    <a:lnTo>
                      <a:pt x="73367" y="193433"/>
                    </a:lnTo>
                    <a:lnTo>
                      <a:pt x="69587" y="193698"/>
                    </a:lnTo>
                    <a:lnTo>
                      <a:pt x="64730" y="200974"/>
                    </a:lnTo>
                    <a:lnTo>
                      <a:pt x="59608" y="202051"/>
                    </a:lnTo>
                    <a:lnTo>
                      <a:pt x="57718" y="204754"/>
                    </a:lnTo>
                    <a:lnTo>
                      <a:pt x="64994" y="210405"/>
                    </a:lnTo>
                    <a:lnTo>
                      <a:pt x="65259" y="216339"/>
                    </a:lnTo>
                    <a:lnTo>
                      <a:pt x="64446" y="228189"/>
                    </a:lnTo>
                    <a:lnTo>
                      <a:pt x="59324" y="231685"/>
                    </a:lnTo>
                    <a:lnTo>
                      <a:pt x="53390" y="229795"/>
                    </a:lnTo>
                    <a:lnTo>
                      <a:pt x="45037" y="224938"/>
                    </a:lnTo>
                    <a:lnTo>
                      <a:pt x="39102" y="217133"/>
                    </a:lnTo>
                    <a:lnTo>
                      <a:pt x="35058" y="213353"/>
                    </a:lnTo>
                    <a:lnTo>
                      <a:pt x="22660" y="212824"/>
                    </a:lnTo>
                    <a:lnTo>
                      <a:pt x="20506" y="214449"/>
                    </a:lnTo>
                    <a:lnTo>
                      <a:pt x="15648" y="207437"/>
                    </a:lnTo>
                    <a:lnTo>
                      <a:pt x="11075" y="203941"/>
                    </a:lnTo>
                    <a:lnTo>
                      <a:pt x="15932" y="193981"/>
                    </a:lnTo>
                    <a:lnTo>
                      <a:pt x="14042" y="190485"/>
                    </a:lnTo>
                    <a:lnTo>
                      <a:pt x="9185" y="191298"/>
                    </a:lnTo>
                    <a:lnTo>
                      <a:pt x="3251" y="210159"/>
                    </a:lnTo>
                    <a:lnTo>
                      <a:pt x="3251" y="236561"/>
                    </a:lnTo>
                    <a:lnTo>
                      <a:pt x="12681" y="238451"/>
                    </a:lnTo>
                    <a:lnTo>
                      <a:pt x="12133" y="242760"/>
                    </a:lnTo>
                    <a:lnTo>
                      <a:pt x="7824" y="244385"/>
                    </a:lnTo>
                    <a:lnTo>
                      <a:pt x="7824" y="249507"/>
                    </a:lnTo>
                    <a:lnTo>
                      <a:pt x="21828" y="257596"/>
                    </a:lnTo>
                    <a:lnTo>
                      <a:pt x="16442" y="264607"/>
                    </a:lnTo>
                    <a:lnTo>
                      <a:pt x="14023" y="258673"/>
                    </a:lnTo>
                    <a:lnTo>
                      <a:pt x="3251" y="254628"/>
                    </a:lnTo>
                    <a:lnTo>
                      <a:pt x="3251" y="275909"/>
                    </a:lnTo>
                    <a:lnTo>
                      <a:pt x="19" y="286153"/>
                    </a:lnTo>
                    <a:lnTo>
                      <a:pt x="19" y="302311"/>
                    </a:lnTo>
                    <a:lnTo>
                      <a:pt x="3799" y="325746"/>
                    </a:lnTo>
                    <a:lnTo>
                      <a:pt x="6766" y="337880"/>
                    </a:lnTo>
                    <a:lnTo>
                      <a:pt x="10262" y="337880"/>
                    </a:lnTo>
                    <a:lnTo>
                      <a:pt x="8108" y="320096"/>
                    </a:lnTo>
                    <a:lnTo>
                      <a:pt x="5688" y="310929"/>
                    </a:lnTo>
                    <a:lnTo>
                      <a:pt x="5688" y="299892"/>
                    </a:lnTo>
                    <a:lnTo>
                      <a:pt x="7578" y="295848"/>
                    </a:lnTo>
                    <a:lnTo>
                      <a:pt x="14042" y="298267"/>
                    </a:lnTo>
                    <a:lnTo>
                      <a:pt x="21583" y="304201"/>
                    </a:lnTo>
                    <a:lnTo>
                      <a:pt x="22924" y="310665"/>
                    </a:lnTo>
                    <a:lnTo>
                      <a:pt x="24002" y="317393"/>
                    </a:lnTo>
                    <a:lnTo>
                      <a:pt x="28576" y="320360"/>
                    </a:lnTo>
                    <a:lnTo>
                      <a:pt x="29123" y="327901"/>
                    </a:lnTo>
                    <a:lnTo>
                      <a:pt x="26421" y="334365"/>
                    </a:lnTo>
                    <a:lnTo>
                      <a:pt x="16461" y="341905"/>
                    </a:lnTo>
                    <a:lnTo>
                      <a:pt x="8372" y="348104"/>
                    </a:lnTo>
                    <a:lnTo>
                      <a:pt x="7824" y="355645"/>
                    </a:lnTo>
                    <a:lnTo>
                      <a:pt x="7276" y="366417"/>
                    </a:lnTo>
                    <a:lnTo>
                      <a:pt x="5122" y="373429"/>
                    </a:lnTo>
                    <a:lnTo>
                      <a:pt x="0" y="383937"/>
                    </a:lnTo>
                    <a:lnTo>
                      <a:pt x="0" y="390949"/>
                    </a:lnTo>
                    <a:lnTo>
                      <a:pt x="7012" y="398754"/>
                    </a:lnTo>
                    <a:lnTo>
                      <a:pt x="15629" y="398754"/>
                    </a:lnTo>
                    <a:lnTo>
                      <a:pt x="16178" y="391213"/>
                    </a:lnTo>
                    <a:lnTo>
                      <a:pt x="15913" y="384750"/>
                    </a:lnTo>
                    <a:lnTo>
                      <a:pt x="18880" y="385279"/>
                    </a:lnTo>
                    <a:lnTo>
                      <a:pt x="21847" y="393084"/>
                    </a:lnTo>
                    <a:lnTo>
                      <a:pt x="31013" y="403857"/>
                    </a:lnTo>
                    <a:lnTo>
                      <a:pt x="36948" y="408978"/>
                    </a:lnTo>
                    <a:lnTo>
                      <a:pt x="44753" y="411398"/>
                    </a:lnTo>
                    <a:lnTo>
                      <a:pt x="54184" y="413288"/>
                    </a:lnTo>
                    <a:lnTo>
                      <a:pt x="57416" y="425421"/>
                    </a:lnTo>
                    <a:lnTo>
                      <a:pt x="55526" y="435929"/>
                    </a:lnTo>
                    <a:lnTo>
                      <a:pt x="46908" y="440238"/>
                    </a:lnTo>
                    <a:lnTo>
                      <a:pt x="54713" y="442392"/>
                    </a:lnTo>
                    <a:lnTo>
                      <a:pt x="57416" y="453713"/>
                    </a:lnTo>
                    <a:lnTo>
                      <a:pt x="55790" y="476071"/>
                    </a:lnTo>
                    <a:lnTo>
                      <a:pt x="54448" y="489810"/>
                    </a:lnTo>
                    <a:lnTo>
                      <a:pt x="51746" y="500054"/>
                    </a:lnTo>
                    <a:lnTo>
                      <a:pt x="50404" y="505175"/>
                    </a:lnTo>
                    <a:lnTo>
                      <a:pt x="60099" y="505723"/>
                    </a:lnTo>
                    <a:lnTo>
                      <a:pt x="70607" y="502227"/>
                    </a:lnTo>
                    <a:lnTo>
                      <a:pt x="79225" y="502227"/>
                    </a:lnTo>
                    <a:lnTo>
                      <a:pt x="89733" y="503569"/>
                    </a:lnTo>
                    <a:lnTo>
                      <a:pt x="100241" y="507349"/>
                    </a:lnTo>
                    <a:lnTo>
                      <a:pt x="108330" y="513283"/>
                    </a:lnTo>
                    <a:lnTo>
                      <a:pt x="112374" y="514625"/>
                    </a:lnTo>
                    <a:lnTo>
                      <a:pt x="120463" y="519198"/>
                    </a:lnTo>
                    <a:lnTo>
                      <a:pt x="128269" y="519198"/>
                    </a:lnTo>
                    <a:lnTo>
                      <a:pt x="134997" y="513547"/>
                    </a:lnTo>
                    <a:lnTo>
                      <a:pt x="145240" y="511922"/>
                    </a:lnTo>
                    <a:lnTo>
                      <a:pt x="154123" y="514077"/>
                    </a:lnTo>
                    <a:lnTo>
                      <a:pt x="169488" y="521617"/>
                    </a:lnTo>
                    <a:lnTo>
                      <a:pt x="167862" y="515967"/>
                    </a:lnTo>
                    <a:lnTo>
                      <a:pt x="160851" y="508161"/>
                    </a:lnTo>
                    <a:lnTo>
                      <a:pt x="156807" y="497124"/>
                    </a:lnTo>
                    <a:lnTo>
                      <a:pt x="146847" y="486352"/>
                    </a:lnTo>
                    <a:lnTo>
                      <a:pt x="144144" y="483384"/>
                    </a:lnTo>
                    <a:lnTo>
                      <a:pt x="133088" y="485803"/>
                    </a:lnTo>
                    <a:lnTo>
                      <a:pt x="131746" y="482572"/>
                    </a:lnTo>
                    <a:lnTo>
                      <a:pt x="139552" y="476373"/>
                    </a:lnTo>
                    <a:lnTo>
                      <a:pt x="138739" y="470986"/>
                    </a:lnTo>
                    <a:lnTo>
                      <a:pt x="132540" y="466413"/>
                    </a:lnTo>
                    <a:lnTo>
                      <a:pt x="134694" y="460762"/>
                    </a:lnTo>
                    <a:lnTo>
                      <a:pt x="143048" y="457266"/>
                    </a:lnTo>
                    <a:lnTo>
                      <a:pt x="146544" y="451880"/>
                    </a:lnTo>
                    <a:lnTo>
                      <a:pt x="155427" y="454847"/>
                    </a:lnTo>
                    <a:lnTo>
                      <a:pt x="158129" y="445964"/>
                    </a:lnTo>
                    <a:cubicBezTo>
                      <a:pt x="158129" y="445964"/>
                      <a:pt x="167560" y="440842"/>
                      <a:pt x="166748" y="440842"/>
                    </a:cubicBezTo>
                    <a:cubicBezTo>
                      <a:pt x="165935" y="440842"/>
                      <a:pt x="155975" y="439765"/>
                      <a:pt x="155975" y="439765"/>
                    </a:cubicBezTo>
                    <a:lnTo>
                      <a:pt x="153556" y="431960"/>
                    </a:lnTo>
                    <a:lnTo>
                      <a:pt x="148434" y="422793"/>
                    </a:lnTo>
                    <a:lnTo>
                      <a:pt x="147357" y="414988"/>
                    </a:lnTo>
                    <a:lnTo>
                      <a:pt x="152479" y="409602"/>
                    </a:lnTo>
                    <a:lnTo>
                      <a:pt x="148982" y="399907"/>
                    </a:lnTo>
                    <a:lnTo>
                      <a:pt x="140629" y="401532"/>
                    </a:lnTo>
                    <a:lnTo>
                      <a:pt x="144938" y="393991"/>
                    </a:lnTo>
                    <a:lnTo>
                      <a:pt x="157865" y="394520"/>
                    </a:lnTo>
                    <a:lnTo>
                      <a:pt x="163251" y="395862"/>
                    </a:lnTo>
                    <a:lnTo>
                      <a:pt x="165141" y="389399"/>
                    </a:lnTo>
                    <a:lnTo>
                      <a:pt x="174024" y="382387"/>
                    </a:lnTo>
                    <a:lnTo>
                      <a:pt x="175101" y="379156"/>
                    </a:lnTo>
                    <a:lnTo>
                      <a:pt x="161890" y="378891"/>
                    </a:lnTo>
                    <a:lnTo>
                      <a:pt x="160265" y="372163"/>
                    </a:lnTo>
                    <a:lnTo>
                      <a:pt x="153801" y="367041"/>
                    </a:lnTo>
                    <a:lnTo>
                      <a:pt x="150022" y="365699"/>
                    </a:lnTo>
                    <a:lnTo>
                      <a:pt x="152724" y="362467"/>
                    </a:lnTo>
                    <a:lnTo>
                      <a:pt x="159188" y="362467"/>
                    </a:lnTo>
                    <a:lnTo>
                      <a:pt x="161607" y="367589"/>
                    </a:lnTo>
                    <a:lnTo>
                      <a:pt x="170490" y="367589"/>
                    </a:lnTo>
                    <a:lnTo>
                      <a:pt x="175876" y="369479"/>
                    </a:lnTo>
                    <a:lnTo>
                      <a:pt x="188009" y="366512"/>
                    </a:lnTo>
                    <a:lnTo>
                      <a:pt x="190164" y="361938"/>
                    </a:lnTo>
                    <a:lnTo>
                      <a:pt x="193395" y="358158"/>
                    </a:lnTo>
                    <a:lnTo>
                      <a:pt x="189086" y="354927"/>
                    </a:lnTo>
                    <a:lnTo>
                      <a:pt x="189634" y="349541"/>
                    </a:lnTo>
                    <a:lnTo>
                      <a:pt x="194756" y="347651"/>
                    </a:lnTo>
                    <a:lnTo>
                      <a:pt x="190447" y="342264"/>
                    </a:lnTo>
                    <a:lnTo>
                      <a:pt x="178862" y="342812"/>
                    </a:lnTo>
                    <a:lnTo>
                      <a:pt x="175365" y="338238"/>
                    </a:lnTo>
                    <a:lnTo>
                      <a:pt x="183719" y="338238"/>
                    </a:lnTo>
                    <a:lnTo>
                      <a:pt x="186138" y="334194"/>
                    </a:lnTo>
                    <a:lnTo>
                      <a:pt x="198271" y="334194"/>
                    </a:lnTo>
                    <a:lnTo>
                      <a:pt x="196646" y="340658"/>
                    </a:lnTo>
                    <a:lnTo>
                      <a:pt x="199878" y="346592"/>
                    </a:lnTo>
                    <a:lnTo>
                      <a:pt x="208760" y="349011"/>
                    </a:lnTo>
                    <a:lnTo>
                      <a:pt x="209309" y="354397"/>
                    </a:lnTo>
                    <a:lnTo>
                      <a:pt x="217397" y="356552"/>
                    </a:lnTo>
                    <a:cubicBezTo>
                      <a:pt x="217397" y="356552"/>
                      <a:pt x="214695" y="343625"/>
                      <a:pt x="213901" y="343077"/>
                    </a:cubicBezTo>
                    <a:cubicBezTo>
                      <a:pt x="213107" y="342529"/>
                      <a:pt x="204470" y="339297"/>
                      <a:pt x="204470" y="339297"/>
                    </a:cubicBezTo>
                    <a:lnTo>
                      <a:pt x="205018" y="335801"/>
                    </a:lnTo>
                    <a:lnTo>
                      <a:pt x="209063" y="329073"/>
                    </a:lnTo>
                    <a:lnTo>
                      <a:pt x="212030" y="317487"/>
                    </a:lnTo>
                    <a:lnTo>
                      <a:pt x="211482" y="309134"/>
                    </a:lnTo>
                    <a:lnTo>
                      <a:pt x="208515" y="292975"/>
                    </a:lnTo>
                    <a:lnTo>
                      <a:pt x="207967" y="283280"/>
                    </a:lnTo>
                    <a:lnTo>
                      <a:pt x="214695" y="273584"/>
                    </a:lnTo>
                    <a:lnTo>
                      <a:pt x="223313" y="264967"/>
                    </a:lnTo>
                    <a:lnTo>
                      <a:pt x="229247" y="263077"/>
                    </a:lnTo>
                    <a:lnTo>
                      <a:pt x="232743" y="263625"/>
                    </a:lnTo>
                    <a:lnTo>
                      <a:pt x="234085" y="264967"/>
                    </a:lnTo>
                    <a:lnTo>
                      <a:pt x="233821" y="273055"/>
                    </a:lnTo>
                    <a:lnTo>
                      <a:pt x="234369" y="287060"/>
                    </a:lnTo>
                    <a:lnTo>
                      <a:pt x="233821" y="295149"/>
                    </a:lnTo>
                    <a:lnTo>
                      <a:pt x="242174" y="286531"/>
                    </a:lnTo>
                    <a:lnTo>
                      <a:pt x="244329" y="278177"/>
                    </a:lnTo>
                    <a:lnTo>
                      <a:pt x="249186" y="273868"/>
                    </a:lnTo>
                    <a:lnTo>
                      <a:pt x="253495" y="275210"/>
                    </a:lnTo>
                    <a:cubicBezTo>
                      <a:pt x="253495" y="275210"/>
                      <a:pt x="253759" y="282221"/>
                      <a:pt x="253495" y="283015"/>
                    </a:cubicBezTo>
                    <a:cubicBezTo>
                      <a:pt x="253230" y="283809"/>
                      <a:pt x="254837" y="291633"/>
                      <a:pt x="254837" y="291633"/>
                    </a:cubicBezTo>
                    <a:lnTo>
                      <a:pt x="260771" y="285982"/>
                    </a:lnTo>
                    <a:lnTo>
                      <a:pt x="260771" y="276816"/>
                    </a:lnTo>
                    <a:lnTo>
                      <a:pt x="263190" y="271695"/>
                    </a:lnTo>
                    <a:lnTo>
                      <a:pt x="269653" y="263341"/>
                    </a:lnTo>
                    <a:lnTo>
                      <a:pt x="272885" y="256613"/>
                    </a:lnTo>
                    <a:lnTo>
                      <a:pt x="275588" y="251491"/>
                    </a:lnTo>
                    <a:lnTo>
                      <a:pt x="276930" y="243686"/>
                    </a:lnTo>
                    <a:lnTo>
                      <a:pt x="280709" y="236410"/>
                    </a:lnTo>
                    <a:lnTo>
                      <a:pt x="278555" y="229947"/>
                    </a:lnTo>
                    <a:lnTo>
                      <a:pt x="271827" y="226167"/>
                    </a:lnTo>
                    <a:lnTo>
                      <a:pt x="267782" y="220232"/>
                    </a:lnTo>
                    <a:lnTo>
                      <a:pt x="262661" y="219155"/>
                    </a:lnTo>
                    <a:lnTo>
                      <a:pt x="250263" y="221309"/>
                    </a:lnTo>
                    <a:lnTo>
                      <a:pt x="242987" y="223729"/>
                    </a:lnTo>
                    <a:lnTo>
                      <a:pt x="233556" y="223729"/>
                    </a:lnTo>
                    <a:lnTo>
                      <a:pt x="228699" y="221839"/>
                    </a:lnTo>
                    <a:lnTo>
                      <a:pt x="221423" y="216981"/>
                    </a:lnTo>
                    <a:lnTo>
                      <a:pt x="220610" y="211331"/>
                    </a:lnTo>
                    <a:lnTo>
                      <a:pt x="216301" y="211331"/>
                    </a:lnTo>
                    <a:lnTo>
                      <a:pt x="215488" y="215110"/>
                    </a:lnTo>
                    <a:lnTo>
                      <a:pt x="211709" y="219420"/>
                    </a:lnTo>
                    <a:lnTo>
                      <a:pt x="211709" y="226148"/>
                    </a:lnTo>
                    <a:lnTo>
                      <a:pt x="213051" y="229928"/>
                    </a:lnTo>
                    <a:lnTo>
                      <a:pt x="210348" y="232347"/>
                    </a:lnTo>
                    <a:lnTo>
                      <a:pt x="207116" y="230192"/>
                    </a:lnTo>
                    <a:lnTo>
                      <a:pt x="206852" y="218607"/>
                    </a:lnTo>
                    <a:lnTo>
                      <a:pt x="212238" y="210253"/>
                    </a:lnTo>
                    <a:lnTo>
                      <a:pt x="218437" y="204602"/>
                    </a:lnTo>
                    <a:lnTo>
                      <a:pt x="221139" y="197874"/>
                    </a:lnTo>
                    <a:lnTo>
                      <a:pt x="217643" y="194095"/>
                    </a:lnTo>
                    <a:lnTo>
                      <a:pt x="209290" y="194095"/>
                    </a:lnTo>
                    <a:lnTo>
                      <a:pt x="205510" y="191940"/>
                    </a:lnTo>
                    <a:lnTo>
                      <a:pt x="204092" y="187518"/>
                    </a:lnTo>
                    <a:close/>
                  </a:path>
                </a:pathLst>
              </a:custGeom>
              <a:grpFill/>
              <a:ln w="3777" cap="flat">
                <a:solidFill>
                  <a:srgbClr val="FFFFFF"/>
                </a:solid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B645680E-6835-EF30-E6C1-B740AB2CFB8F}"/>
                  </a:ext>
                </a:extLst>
              </p:cNvPr>
              <p:cNvSpPr/>
              <p:nvPr/>
            </p:nvSpPr>
            <p:spPr>
              <a:xfrm>
                <a:off x="3620970" y="5379263"/>
                <a:ext cx="36645" cy="48514"/>
              </a:xfrm>
              <a:custGeom>
                <a:avLst/>
                <a:gdLst>
                  <a:gd name="connsiteX0" fmla="*/ 29634 w 36645"/>
                  <a:gd name="connsiteY0" fmla="*/ 33149 h 48514"/>
                  <a:gd name="connsiteX1" fmla="*/ 29634 w 36645"/>
                  <a:gd name="connsiteY1" fmla="*/ 23718 h 48514"/>
                  <a:gd name="connsiteX2" fmla="*/ 27479 w 36645"/>
                  <a:gd name="connsiteY2" fmla="*/ 12946 h 48514"/>
                  <a:gd name="connsiteX3" fmla="*/ 32337 w 36645"/>
                  <a:gd name="connsiteY3" fmla="*/ 12946 h 48514"/>
                  <a:gd name="connsiteX4" fmla="*/ 36646 w 36645"/>
                  <a:gd name="connsiteY4" fmla="*/ 6199 h 48514"/>
                  <a:gd name="connsiteX5" fmla="*/ 36646 w 36645"/>
                  <a:gd name="connsiteY5" fmla="*/ 0 h 48514"/>
                  <a:gd name="connsiteX6" fmla="*/ 28557 w 36645"/>
                  <a:gd name="connsiteY6" fmla="*/ 0 h 48514"/>
                  <a:gd name="connsiteX7" fmla="*/ 24512 w 36645"/>
                  <a:gd name="connsiteY7" fmla="*/ 9431 h 48514"/>
                  <a:gd name="connsiteX8" fmla="*/ 15346 w 36645"/>
                  <a:gd name="connsiteY8" fmla="*/ 10508 h 48514"/>
                  <a:gd name="connsiteX9" fmla="*/ 10508 w 36645"/>
                  <a:gd name="connsiteY9" fmla="*/ 21016 h 48514"/>
                  <a:gd name="connsiteX10" fmla="*/ 4044 w 36645"/>
                  <a:gd name="connsiteY10" fmla="*/ 28840 h 48514"/>
                  <a:gd name="connsiteX11" fmla="*/ 0 w 36645"/>
                  <a:gd name="connsiteY11" fmla="*/ 33149 h 48514"/>
                  <a:gd name="connsiteX12" fmla="*/ 4574 w 36645"/>
                  <a:gd name="connsiteY12" fmla="*/ 39613 h 48514"/>
                  <a:gd name="connsiteX13" fmla="*/ 7805 w 36645"/>
                  <a:gd name="connsiteY13" fmla="*/ 41238 h 48514"/>
                  <a:gd name="connsiteX14" fmla="*/ 9166 w 36645"/>
                  <a:gd name="connsiteY14" fmla="*/ 46889 h 48514"/>
                  <a:gd name="connsiteX15" fmla="*/ 18313 w 36645"/>
                  <a:gd name="connsiteY15" fmla="*/ 48514 h 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45" h="48514">
                    <a:moveTo>
                      <a:pt x="29634" y="33149"/>
                    </a:moveTo>
                    <a:lnTo>
                      <a:pt x="29634" y="23718"/>
                    </a:lnTo>
                    <a:lnTo>
                      <a:pt x="27479" y="12946"/>
                    </a:lnTo>
                    <a:lnTo>
                      <a:pt x="32337" y="12946"/>
                    </a:lnTo>
                    <a:lnTo>
                      <a:pt x="36646" y="6199"/>
                    </a:lnTo>
                    <a:lnTo>
                      <a:pt x="36646" y="0"/>
                    </a:lnTo>
                    <a:lnTo>
                      <a:pt x="28557" y="0"/>
                    </a:lnTo>
                    <a:lnTo>
                      <a:pt x="24512" y="9431"/>
                    </a:lnTo>
                    <a:lnTo>
                      <a:pt x="15346" y="10508"/>
                    </a:lnTo>
                    <a:lnTo>
                      <a:pt x="10508" y="21016"/>
                    </a:lnTo>
                    <a:lnTo>
                      <a:pt x="4044" y="28840"/>
                    </a:lnTo>
                    <a:lnTo>
                      <a:pt x="0" y="33149"/>
                    </a:lnTo>
                    <a:lnTo>
                      <a:pt x="4574" y="39613"/>
                    </a:lnTo>
                    <a:lnTo>
                      <a:pt x="7805" y="41238"/>
                    </a:lnTo>
                    <a:lnTo>
                      <a:pt x="9166" y="46889"/>
                    </a:lnTo>
                    <a:lnTo>
                      <a:pt x="18313" y="48514"/>
                    </a:lnTo>
                    <a:close/>
                  </a:path>
                </a:pathLst>
              </a:custGeom>
              <a:grpFill/>
              <a:ln w="3777" cap="flat">
                <a:solidFill>
                  <a:srgbClr val="FFFFFF"/>
                </a:solid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3C5F8986-22F7-3EC3-DE9D-2C9072574D94}"/>
                  </a:ext>
                </a:extLst>
              </p:cNvPr>
              <p:cNvSpPr/>
              <p:nvPr/>
            </p:nvSpPr>
            <p:spPr>
              <a:xfrm>
                <a:off x="3599407" y="5643323"/>
                <a:ext cx="14816" cy="20467"/>
              </a:xfrm>
              <a:custGeom>
                <a:avLst/>
                <a:gdLst>
                  <a:gd name="connsiteX0" fmla="*/ 0 w 14816"/>
                  <a:gd name="connsiteY0" fmla="*/ 0 h 20467"/>
                  <a:gd name="connsiteX1" fmla="*/ 6199 w 14816"/>
                  <a:gd name="connsiteY1" fmla="*/ 10224 h 20467"/>
                  <a:gd name="connsiteX2" fmla="*/ 10243 w 14816"/>
                  <a:gd name="connsiteY2" fmla="*/ 18578 h 20467"/>
                  <a:gd name="connsiteX3" fmla="*/ 14817 w 14816"/>
                  <a:gd name="connsiteY3" fmla="*/ 20468 h 20467"/>
                  <a:gd name="connsiteX4" fmla="*/ 14817 w 14816"/>
                  <a:gd name="connsiteY4" fmla="*/ 6728 h 20467"/>
                  <a:gd name="connsiteX5" fmla="*/ 9431 w 14816"/>
                  <a:gd name="connsiteY5" fmla="*/ 3496 h 20467"/>
                  <a:gd name="connsiteX6" fmla="*/ 5934 w 14816"/>
                  <a:gd name="connsiteY6" fmla="*/ 0 h 2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16" h="20467">
                    <a:moveTo>
                      <a:pt x="0" y="0"/>
                    </a:moveTo>
                    <a:lnTo>
                      <a:pt x="6199" y="10224"/>
                    </a:lnTo>
                    <a:lnTo>
                      <a:pt x="10243" y="18578"/>
                    </a:lnTo>
                    <a:lnTo>
                      <a:pt x="14817" y="20468"/>
                    </a:lnTo>
                    <a:lnTo>
                      <a:pt x="14817" y="6728"/>
                    </a:lnTo>
                    <a:lnTo>
                      <a:pt x="9431" y="3496"/>
                    </a:lnTo>
                    <a:lnTo>
                      <a:pt x="5934" y="0"/>
                    </a:lnTo>
                    <a:close/>
                  </a:path>
                </a:pathLst>
              </a:custGeom>
              <a:grpFill/>
              <a:ln w="3777" cap="flat">
                <a:solidFill>
                  <a:srgbClr val="FFFFFF"/>
                </a:solid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2B4C8D09-4C96-5F0C-27AC-2E61C67B0F45}"/>
                  </a:ext>
                </a:extLst>
              </p:cNvPr>
              <p:cNvSpPr/>
              <p:nvPr/>
            </p:nvSpPr>
            <p:spPr>
              <a:xfrm>
                <a:off x="3728998" y="5707731"/>
                <a:ext cx="84573" cy="47663"/>
              </a:xfrm>
              <a:custGeom>
                <a:avLst/>
                <a:gdLst>
                  <a:gd name="connsiteX0" fmla="*/ 75710 w 84573"/>
                  <a:gd name="connsiteY0" fmla="*/ 47664 h 47663"/>
                  <a:gd name="connsiteX1" fmla="*/ 67905 w 84573"/>
                  <a:gd name="connsiteY1" fmla="*/ 37704 h 47663"/>
                  <a:gd name="connsiteX2" fmla="*/ 61971 w 84573"/>
                  <a:gd name="connsiteY2" fmla="*/ 32053 h 47663"/>
                  <a:gd name="connsiteX3" fmla="*/ 51727 w 84573"/>
                  <a:gd name="connsiteY3" fmla="*/ 26402 h 47663"/>
                  <a:gd name="connsiteX4" fmla="*/ 41219 w 84573"/>
                  <a:gd name="connsiteY4" fmla="*/ 26402 h 47663"/>
                  <a:gd name="connsiteX5" fmla="*/ 30447 w 84573"/>
                  <a:gd name="connsiteY5" fmla="*/ 26402 h 47663"/>
                  <a:gd name="connsiteX6" fmla="*/ 21016 w 84573"/>
                  <a:gd name="connsiteY6" fmla="*/ 21281 h 47663"/>
                  <a:gd name="connsiteX7" fmla="*/ 12663 w 84573"/>
                  <a:gd name="connsiteY7" fmla="*/ 14817 h 47663"/>
                  <a:gd name="connsiteX8" fmla="*/ 5122 w 84573"/>
                  <a:gd name="connsiteY8" fmla="*/ 10772 h 47663"/>
                  <a:gd name="connsiteX9" fmla="*/ 0 w 84573"/>
                  <a:gd name="connsiteY9" fmla="*/ 6464 h 47663"/>
                  <a:gd name="connsiteX10" fmla="*/ 3780 w 84573"/>
                  <a:gd name="connsiteY10" fmla="*/ 0 h 47663"/>
                  <a:gd name="connsiteX11" fmla="*/ 14553 w 84573"/>
                  <a:gd name="connsiteY11" fmla="*/ 0 h 47663"/>
                  <a:gd name="connsiteX12" fmla="*/ 22093 w 84573"/>
                  <a:gd name="connsiteY12" fmla="*/ 7541 h 47663"/>
                  <a:gd name="connsiteX13" fmla="*/ 30711 w 84573"/>
                  <a:gd name="connsiteY13" fmla="*/ 13192 h 47663"/>
                  <a:gd name="connsiteX14" fmla="*/ 37855 w 84573"/>
                  <a:gd name="connsiteY14" fmla="*/ 17501 h 47663"/>
                  <a:gd name="connsiteX15" fmla="*/ 50650 w 84573"/>
                  <a:gd name="connsiteY15" fmla="*/ 19126 h 47663"/>
                  <a:gd name="connsiteX16" fmla="*/ 59268 w 84573"/>
                  <a:gd name="connsiteY16" fmla="*/ 22358 h 47663"/>
                  <a:gd name="connsiteX17" fmla="*/ 66809 w 84573"/>
                  <a:gd name="connsiteY17" fmla="*/ 27215 h 47663"/>
                  <a:gd name="connsiteX18" fmla="*/ 72459 w 84573"/>
                  <a:gd name="connsiteY18" fmla="*/ 31524 h 47663"/>
                  <a:gd name="connsiteX19" fmla="*/ 81078 w 84573"/>
                  <a:gd name="connsiteY19" fmla="*/ 35020 h 47663"/>
                  <a:gd name="connsiteX20" fmla="*/ 84574 w 84573"/>
                  <a:gd name="connsiteY20" fmla="*/ 35285 h 47663"/>
                  <a:gd name="connsiteX21" fmla="*/ 82419 w 84573"/>
                  <a:gd name="connsiteY21" fmla="*/ 39065 h 47663"/>
                  <a:gd name="connsiteX22" fmla="*/ 75710 w 84573"/>
                  <a:gd name="connsiteY22" fmla="*/ 47664 h 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573" h="47663">
                    <a:moveTo>
                      <a:pt x="75710" y="47664"/>
                    </a:moveTo>
                    <a:lnTo>
                      <a:pt x="67905" y="37704"/>
                    </a:lnTo>
                    <a:cubicBezTo>
                      <a:pt x="67905" y="37704"/>
                      <a:pt x="62783" y="32582"/>
                      <a:pt x="61971" y="32053"/>
                    </a:cubicBezTo>
                    <a:cubicBezTo>
                      <a:pt x="61158" y="31524"/>
                      <a:pt x="52804" y="26402"/>
                      <a:pt x="51727" y="26402"/>
                    </a:cubicBezTo>
                    <a:cubicBezTo>
                      <a:pt x="50650" y="26402"/>
                      <a:pt x="41219" y="26402"/>
                      <a:pt x="41219" y="26402"/>
                    </a:cubicBezTo>
                    <a:cubicBezTo>
                      <a:pt x="41219" y="26402"/>
                      <a:pt x="31789" y="26138"/>
                      <a:pt x="30447" y="26402"/>
                    </a:cubicBezTo>
                    <a:cubicBezTo>
                      <a:pt x="29105" y="26667"/>
                      <a:pt x="21016" y="21281"/>
                      <a:pt x="21016" y="21281"/>
                    </a:cubicBezTo>
                    <a:lnTo>
                      <a:pt x="12663" y="14817"/>
                    </a:lnTo>
                    <a:lnTo>
                      <a:pt x="5122" y="10772"/>
                    </a:lnTo>
                    <a:lnTo>
                      <a:pt x="0" y="6464"/>
                    </a:lnTo>
                    <a:lnTo>
                      <a:pt x="3780" y="0"/>
                    </a:lnTo>
                    <a:lnTo>
                      <a:pt x="14553" y="0"/>
                    </a:lnTo>
                    <a:lnTo>
                      <a:pt x="22093" y="7541"/>
                    </a:lnTo>
                    <a:lnTo>
                      <a:pt x="30711" y="13192"/>
                    </a:lnTo>
                    <a:lnTo>
                      <a:pt x="37855" y="17501"/>
                    </a:lnTo>
                    <a:lnTo>
                      <a:pt x="50650" y="19126"/>
                    </a:lnTo>
                    <a:lnTo>
                      <a:pt x="59268" y="22358"/>
                    </a:lnTo>
                    <a:lnTo>
                      <a:pt x="66809" y="27215"/>
                    </a:lnTo>
                    <a:lnTo>
                      <a:pt x="72459" y="31524"/>
                    </a:lnTo>
                    <a:lnTo>
                      <a:pt x="81078" y="35020"/>
                    </a:lnTo>
                    <a:lnTo>
                      <a:pt x="84574" y="35285"/>
                    </a:lnTo>
                    <a:lnTo>
                      <a:pt x="82419" y="39065"/>
                    </a:lnTo>
                    <a:lnTo>
                      <a:pt x="75710" y="47664"/>
                    </a:lnTo>
                    <a:close/>
                  </a:path>
                </a:pathLst>
              </a:custGeom>
              <a:grpFill/>
              <a:ln w="3777" cap="flat">
                <a:solidFill>
                  <a:srgbClr val="FFFFFF"/>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0197FE26-1766-14E8-6110-4325CA2667DE}"/>
                  </a:ext>
                </a:extLst>
              </p:cNvPr>
              <p:cNvSpPr/>
              <p:nvPr/>
            </p:nvSpPr>
            <p:spPr>
              <a:xfrm>
                <a:off x="3821699" y="5692082"/>
                <a:ext cx="37174" cy="74101"/>
              </a:xfrm>
              <a:custGeom>
                <a:avLst/>
                <a:gdLst>
                  <a:gd name="connsiteX0" fmla="*/ 7276 w 37174"/>
                  <a:gd name="connsiteY0" fmla="*/ 68963 h 74101"/>
                  <a:gd name="connsiteX1" fmla="*/ 4857 w 37174"/>
                  <a:gd name="connsiteY1" fmla="*/ 60081 h 74101"/>
                  <a:gd name="connsiteX2" fmla="*/ 0 w 37174"/>
                  <a:gd name="connsiteY2" fmla="*/ 55772 h 74101"/>
                  <a:gd name="connsiteX3" fmla="*/ 5386 w 37174"/>
                  <a:gd name="connsiteY3" fmla="*/ 53069 h 74101"/>
                  <a:gd name="connsiteX4" fmla="*/ 7276 w 37174"/>
                  <a:gd name="connsiteY4" fmla="*/ 49025 h 74101"/>
                  <a:gd name="connsiteX5" fmla="*/ 13211 w 37174"/>
                  <a:gd name="connsiteY5" fmla="*/ 49025 h 74101"/>
                  <a:gd name="connsiteX6" fmla="*/ 9979 w 37174"/>
                  <a:gd name="connsiteY6" fmla="*/ 42826 h 74101"/>
                  <a:gd name="connsiteX7" fmla="*/ 10243 w 37174"/>
                  <a:gd name="connsiteY7" fmla="*/ 37439 h 74101"/>
                  <a:gd name="connsiteX8" fmla="*/ 18049 w 37174"/>
                  <a:gd name="connsiteY8" fmla="*/ 29899 h 74101"/>
                  <a:gd name="connsiteX9" fmla="*/ 22093 w 37174"/>
                  <a:gd name="connsiteY9" fmla="*/ 25325 h 74101"/>
                  <a:gd name="connsiteX10" fmla="*/ 25060 w 37174"/>
                  <a:gd name="connsiteY10" fmla="*/ 20204 h 74101"/>
                  <a:gd name="connsiteX11" fmla="*/ 29105 w 37174"/>
                  <a:gd name="connsiteY11" fmla="*/ 11321 h 74101"/>
                  <a:gd name="connsiteX12" fmla="*/ 31524 w 37174"/>
                  <a:gd name="connsiteY12" fmla="*/ 3232 h 74101"/>
                  <a:gd name="connsiteX13" fmla="*/ 35020 w 37174"/>
                  <a:gd name="connsiteY13" fmla="*/ 0 h 74101"/>
                  <a:gd name="connsiteX14" fmla="*/ 37175 w 37174"/>
                  <a:gd name="connsiteY14" fmla="*/ 5651 h 74101"/>
                  <a:gd name="connsiteX15" fmla="*/ 37175 w 37174"/>
                  <a:gd name="connsiteY15" fmla="*/ 13192 h 74101"/>
                  <a:gd name="connsiteX16" fmla="*/ 35020 w 37174"/>
                  <a:gd name="connsiteY16" fmla="*/ 18842 h 74101"/>
                  <a:gd name="connsiteX17" fmla="*/ 29634 w 37174"/>
                  <a:gd name="connsiteY17" fmla="*/ 26931 h 74101"/>
                  <a:gd name="connsiteX18" fmla="*/ 26402 w 37174"/>
                  <a:gd name="connsiteY18" fmla="*/ 34472 h 74101"/>
                  <a:gd name="connsiteX19" fmla="*/ 22906 w 37174"/>
                  <a:gd name="connsiteY19" fmla="*/ 43903 h 74101"/>
                  <a:gd name="connsiteX20" fmla="*/ 20203 w 37174"/>
                  <a:gd name="connsiteY20" fmla="*/ 53069 h 74101"/>
                  <a:gd name="connsiteX21" fmla="*/ 17501 w 37174"/>
                  <a:gd name="connsiteY21" fmla="*/ 63312 h 74101"/>
                  <a:gd name="connsiteX22" fmla="*/ 16423 w 37174"/>
                  <a:gd name="connsiteY22" fmla="*/ 68963 h 74101"/>
                  <a:gd name="connsiteX23" fmla="*/ 15875 w 37174"/>
                  <a:gd name="connsiteY23" fmla="*/ 72195 h 74101"/>
                  <a:gd name="connsiteX24" fmla="*/ 12096 w 37174"/>
                  <a:gd name="connsiteY24" fmla="*/ 74085 h 74101"/>
                  <a:gd name="connsiteX25" fmla="*/ 7522 w 37174"/>
                  <a:gd name="connsiteY25" fmla="*/ 71382 h 74101"/>
                  <a:gd name="connsiteX26" fmla="*/ 7276 w 37174"/>
                  <a:gd name="connsiteY26" fmla="*/ 68963 h 7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74" h="74101">
                    <a:moveTo>
                      <a:pt x="7276" y="68963"/>
                    </a:moveTo>
                    <a:lnTo>
                      <a:pt x="4857" y="60081"/>
                    </a:lnTo>
                    <a:lnTo>
                      <a:pt x="0" y="55772"/>
                    </a:lnTo>
                    <a:lnTo>
                      <a:pt x="5386" y="53069"/>
                    </a:lnTo>
                    <a:lnTo>
                      <a:pt x="7276" y="49025"/>
                    </a:lnTo>
                    <a:lnTo>
                      <a:pt x="13211" y="49025"/>
                    </a:lnTo>
                    <a:lnTo>
                      <a:pt x="9979" y="42826"/>
                    </a:lnTo>
                    <a:lnTo>
                      <a:pt x="10243" y="37439"/>
                    </a:lnTo>
                    <a:lnTo>
                      <a:pt x="18049" y="29899"/>
                    </a:lnTo>
                    <a:lnTo>
                      <a:pt x="22093" y="25325"/>
                    </a:lnTo>
                    <a:lnTo>
                      <a:pt x="25060" y="20204"/>
                    </a:lnTo>
                    <a:lnTo>
                      <a:pt x="29105" y="11321"/>
                    </a:lnTo>
                    <a:lnTo>
                      <a:pt x="31524" y="3232"/>
                    </a:lnTo>
                    <a:lnTo>
                      <a:pt x="35020" y="0"/>
                    </a:lnTo>
                    <a:lnTo>
                      <a:pt x="37175" y="5651"/>
                    </a:lnTo>
                    <a:lnTo>
                      <a:pt x="37175" y="13192"/>
                    </a:lnTo>
                    <a:lnTo>
                      <a:pt x="35020" y="18842"/>
                    </a:lnTo>
                    <a:lnTo>
                      <a:pt x="29634" y="26931"/>
                    </a:lnTo>
                    <a:lnTo>
                      <a:pt x="26402" y="34472"/>
                    </a:lnTo>
                    <a:lnTo>
                      <a:pt x="22906" y="43903"/>
                    </a:lnTo>
                    <a:lnTo>
                      <a:pt x="20203" y="53069"/>
                    </a:lnTo>
                    <a:cubicBezTo>
                      <a:pt x="20203" y="53069"/>
                      <a:pt x="17501" y="62500"/>
                      <a:pt x="17501" y="63312"/>
                    </a:cubicBezTo>
                    <a:cubicBezTo>
                      <a:pt x="17501" y="64125"/>
                      <a:pt x="16423" y="68963"/>
                      <a:pt x="16423" y="68963"/>
                    </a:cubicBezTo>
                    <a:cubicBezTo>
                      <a:pt x="16423" y="68963"/>
                      <a:pt x="16688" y="71666"/>
                      <a:pt x="15875" y="72195"/>
                    </a:cubicBezTo>
                    <a:cubicBezTo>
                      <a:pt x="15063" y="72743"/>
                      <a:pt x="13173" y="73820"/>
                      <a:pt x="12096" y="74085"/>
                    </a:cubicBezTo>
                    <a:cubicBezTo>
                      <a:pt x="11018" y="74350"/>
                      <a:pt x="7522" y="71382"/>
                      <a:pt x="7522" y="71382"/>
                    </a:cubicBezTo>
                    <a:lnTo>
                      <a:pt x="7276" y="68963"/>
                    </a:lnTo>
                    <a:close/>
                  </a:path>
                </a:pathLst>
              </a:custGeom>
              <a:grpFill/>
              <a:ln w="3777" cap="flat">
                <a:solidFill>
                  <a:srgbClr val="FFFFFF"/>
                </a:solid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A70873A2-D15D-7647-2E3D-C5BAF9BF643F}"/>
                  </a:ext>
                </a:extLst>
              </p:cNvPr>
              <p:cNvSpPr/>
              <p:nvPr/>
            </p:nvSpPr>
            <p:spPr>
              <a:xfrm>
                <a:off x="3814952" y="5714705"/>
                <a:ext cx="14552" cy="14439"/>
              </a:xfrm>
              <a:custGeom>
                <a:avLst/>
                <a:gdLst>
                  <a:gd name="connsiteX0" fmla="*/ 4309 w 14552"/>
                  <a:gd name="connsiteY0" fmla="*/ 14439 h 14439"/>
                  <a:gd name="connsiteX1" fmla="*/ 14553 w 14552"/>
                  <a:gd name="connsiteY1" fmla="*/ 11869 h 14439"/>
                  <a:gd name="connsiteX2" fmla="*/ 12946 w 14552"/>
                  <a:gd name="connsiteY2" fmla="*/ 1077 h 14439"/>
                  <a:gd name="connsiteX3" fmla="*/ 9431 w 14552"/>
                  <a:gd name="connsiteY3" fmla="*/ 0 h 14439"/>
                  <a:gd name="connsiteX4" fmla="*/ 2155 w 14552"/>
                  <a:gd name="connsiteY4" fmla="*/ 4857 h 14439"/>
                  <a:gd name="connsiteX5" fmla="*/ 0 w 14552"/>
                  <a:gd name="connsiteY5" fmla="*/ 7220 h 14439"/>
                  <a:gd name="connsiteX6" fmla="*/ 0 w 14552"/>
                  <a:gd name="connsiteY6" fmla="*/ 11321 h 1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2" h="14439">
                    <a:moveTo>
                      <a:pt x="4309" y="14439"/>
                    </a:moveTo>
                    <a:lnTo>
                      <a:pt x="14553" y="11869"/>
                    </a:lnTo>
                    <a:lnTo>
                      <a:pt x="12946" y="1077"/>
                    </a:lnTo>
                    <a:lnTo>
                      <a:pt x="9431" y="0"/>
                    </a:lnTo>
                    <a:lnTo>
                      <a:pt x="2155" y="4857"/>
                    </a:lnTo>
                    <a:lnTo>
                      <a:pt x="0" y="7220"/>
                    </a:lnTo>
                    <a:lnTo>
                      <a:pt x="0" y="11321"/>
                    </a:lnTo>
                    <a:close/>
                  </a:path>
                </a:pathLst>
              </a:custGeom>
              <a:grpFill/>
              <a:ln w="3777" cap="flat">
                <a:solidFill>
                  <a:srgbClr val="FFFFFF"/>
                </a:solid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9E989931-7243-CF7A-6593-51BEABB16E05}"/>
                  </a:ext>
                </a:extLst>
              </p:cNvPr>
              <p:cNvSpPr/>
              <p:nvPr/>
            </p:nvSpPr>
            <p:spPr>
              <a:xfrm>
                <a:off x="3735273" y="5615030"/>
                <a:ext cx="108802" cy="99693"/>
              </a:xfrm>
              <a:custGeom>
                <a:avLst/>
                <a:gdLst>
                  <a:gd name="connsiteX0" fmla="*/ 100166 w 108802"/>
                  <a:gd name="connsiteY0" fmla="*/ 90527 h 99693"/>
                  <a:gd name="connsiteX1" fmla="*/ 105023 w 108802"/>
                  <a:gd name="connsiteY1" fmla="*/ 80567 h 99693"/>
                  <a:gd name="connsiteX2" fmla="*/ 108803 w 108802"/>
                  <a:gd name="connsiteY2" fmla="*/ 70059 h 99693"/>
                  <a:gd name="connsiteX3" fmla="*/ 107177 w 108802"/>
                  <a:gd name="connsiteY3" fmla="*/ 58739 h 99693"/>
                  <a:gd name="connsiteX4" fmla="*/ 107177 w 108802"/>
                  <a:gd name="connsiteY4" fmla="*/ 46341 h 99693"/>
                  <a:gd name="connsiteX5" fmla="*/ 102604 w 108802"/>
                  <a:gd name="connsiteY5" fmla="*/ 36910 h 99693"/>
                  <a:gd name="connsiteX6" fmla="*/ 95592 w 108802"/>
                  <a:gd name="connsiteY6" fmla="*/ 28292 h 99693"/>
                  <a:gd name="connsiteX7" fmla="*/ 95592 w 108802"/>
                  <a:gd name="connsiteY7" fmla="*/ 20487 h 99693"/>
                  <a:gd name="connsiteX8" fmla="*/ 95592 w 108802"/>
                  <a:gd name="connsiteY8" fmla="*/ 9450 h 99693"/>
                  <a:gd name="connsiteX9" fmla="*/ 91283 w 108802"/>
                  <a:gd name="connsiteY9" fmla="*/ 1909 h 99693"/>
                  <a:gd name="connsiteX10" fmla="*/ 88864 w 108802"/>
                  <a:gd name="connsiteY10" fmla="*/ 14836 h 99693"/>
                  <a:gd name="connsiteX11" fmla="*/ 84290 w 108802"/>
                  <a:gd name="connsiteY11" fmla="*/ 15100 h 99693"/>
                  <a:gd name="connsiteX12" fmla="*/ 73253 w 108802"/>
                  <a:gd name="connsiteY12" fmla="*/ 4857 h 99693"/>
                  <a:gd name="connsiteX13" fmla="*/ 64900 w 108802"/>
                  <a:gd name="connsiteY13" fmla="*/ 0 h 99693"/>
                  <a:gd name="connsiteX14" fmla="*/ 57359 w 108802"/>
                  <a:gd name="connsiteY14" fmla="*/ 0 h 99693"/>
                  <a:gd name="connsiteX15" fmla="*/ 50631 w 108802"/>
                  <a:gd name="connsiteY15" fmla="*/ 2967 h 99693"/>
                  <a:gd name="connsiteX16" fmla="*/ 40935 w 108802"/>
                  <a:gd name="connsiteY16" fmla="*/ 5386 h 99693"/>
                  <a:gd name="connsiteX17" fmla="*/ 33395 w 108802"/>
                  <a:gd name="connsiteY17" fmla="*/ 9166 h 99693"/>
                  <a:gd name="connsiteX18" fmla="*/ 28273 w 108802"/>
                  <a:gd name="connsiteY18" fmla="*/ 14817 h 99693"/>
                  <a:gd name="connsiteX19" fmla="*/ 20997 w 108802"/>
                  <a:gd name="connsiteY19" fmla="*/ 16159 h 99693"/>
                  <a:gd name="connsiteX20" fmla="*/ 14533 w 108802"/>
                  <a:gd name="connsiteY20" fmla="*/ 15082 h 99693"/>
                  <a:gd name="connsiteX21" fmla="*/ 8883 w 108802"/>
                  <a:gd name="connsiteY21" fmla="*/ 14269 h 99693"/>
                  <a:gd name="connsiteX22" fmla="*/ 2155 w 108802"/>
                  <a:gd name="connsiteY22" fmla="*/ 19126 h 99693"/>
                  <a:gd name="connsiteX23" fmla="*/ 0 w 108802"/>
                  <a:gd name="connsiteY23" fmla="*/ 22906 h 99693"/>
                  <a:gd name="connsiteX24" fmla="*/ 6463 w 108802"/>
                  <a:gd name="connsiteY24" fmla="*/ 28292 h 99693"/>
                  <a:gd name="connsiteX25" fmla="*/ 9166 w 108802"/>
                  <a:gd name="connsiteY25" fmla="*/ 32072 h 99693"/>
                  <a:gd name="connsiteX26" fmla="*/ 9979 w 108802"/>
                  <a:gd name="connsiteY26" fmla="*/ 36646 h 99693"/>
                  <a:gd name="connsiteX27" fmla="*/ 10791 w 108802"/>
                  <a:gd name="connsiteY27" fmla="*/ 42845 h 99693"/>
                  <a:gd name="connsiteX28" fmla="*/ 16726 w 108802"/>
                  <a:gd name="connsiteY28" fmla="*/ 45264 h 99693"/>
                  <a:gd name="connsiteX29" fmla="*/ 17538 w 108802"/>
                  <a:gd name="connsiteY29" fmla="*/ 50121 h 99693"/>
                  <a:gd name="connsiteX30" fmla="*/ 17009 w 108802"/>
                  <a:gd name="connsiteY30" fmla="*/ 57397 h 99693"/>
                  <a:gd name="connsiteX31" fmla="*/ 19712 w 108802"/>
                  <a:gd name="connsiteY31" fmla="*/ 63048 h 99693"/>
                  <a:gd name="connsiteX32" fmla="*/ 22131 w 108802"/>
                  <a:gd name="connsiteY32" fmla="*/ 67357 h 99693"/>
                  <a:gd name="connsiteX33" fmla="*/ 26988 w 108802"/>
                  <a:gd name="connsiteY33" fmla="*/ 70853 h 99693"/>
                  <a:gd name="connsiteX34" fmla="*/ 39915 w 108802"/>
                  <a:gd name="connsiteY34" fmla="*/ 73556 h 99693"/>
                  <a:gd name="connsiteX35" fmla="*/ 42334 w 108802"/>
                  <a:gd name="connsiteY35" fmla="*/ 77052 h 99693"/>
                  <a:gd name="connsiteX36" fmla="*/ 45301 w 108802"/>
                  <a:gd name="connsiteY36" fmla="*/ 80284 h 99693"/>
                  <a:gd name="connsiteX37" fmla="*/ 43411 w 108802"/>
                  <a:gd name="connsiteY37" fmla="*/ 82703 h 99693"/>
                  <a:gd name="connsiteX38" fmla="*/ 37761 w 108802"/>
                  <a:gd name="connsiteY38" fmla="*/ 87560 h 99693"/>
                  <a:gd name="connsiteX39" fmla="*/ 38290 w 108802"/>
                  <a:gd name="connsiteY39" fmla="*/ 92682 h 99693"/>
                  <a:gd name="connsiteX40" fmla="*/ 43676 w 108802"/>
                  <a:gd name="connsiteY40" fmla="*/ 92682 h 99693"/>
                  <a:gd name="connsiteX41" fmla="*/ 45831 w 108802"/>
                  <a:gd name="connsiteY41" fmla="*/ 90792 h 99693"/>
                  <a:gd name="connsiteX42" fmla="*/ 52029 w 108802"/>
                  <a:gd name="connsiteY42" fmla="*/ 89979 h 99693"/>
                  <a:gd name="connsiteX43" fmla="*/ 57416 w 108802"/>
                  <a:gd name="connsiteY43" fmla="*/ 90527 h 99693"/>
                  <a:gd name="connsiteX44" fmla="*/ 60383 w 108802"/>
                  <a:gd name="connsiteY44" fmla="*/ 92682 h 99693"/>
                  <a:gd name="connsiteX45" fmla="*/ 66846 w 108802"/>
                  <a:gd name="connsiteY45" fmla="*/ 96991 h 99693"/>
                  <a:gd name="connsiteX46" fmla="*/ 73310 w 108802"/>
                  <a:gd name="connsiteY46" fmla="*/ 99693 h 99693"/>
                  <a:gd name="connsiteX47" fmla="*/ 79773 w 108802"/>
                  <a:gd name="connsiteY47" fmla="*/ 97803 h 99693"/>
                  <a:gd name="connsiteX48" fmla="*/ 86501 w 108802"/>
                  <a:gd name="connsiteY48" fmla="*/ 97256 h 99693"/>
                  <a:gd name="connsiteX49" fmla="*/ 92700 w 108802"/>
                  <a:gd name="connsiteY49" fmla="*/ 94836 h 99693"/>
                  <a:gd name="connsiteX50" fmla="*/ 99164 w 108802"/>
                  <a:gd name="connsiteY50" fmla="*/ 92682 h 99693"/>
                  <a:gd name="connsiteX51" fmla="*/ 100166 w 108802"/>
                  <a:gd name="connsiteY51" fmla="*/ 90527 h 9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802" h="99693">
                    <a:moveTo>
                      <a:pt x="100166" y="90527"/>
                    </a:moveTo>
                    <a:lnTo>
                      <a:pt x="105023" y="80567"/>
                    </a:lnTo>
                    <a:lnTo>
                      <a:pt x="108803" y="70059"/>
                    </a:lnTo>
                    <a:lnTo>
                      <a:pt x="107177" y="58739"/>
                    </a:lnTo>
                    <a:lnTo>
                      <a:pt x="107177" y="46341"/>
                    </a:lnTo>
                    <a:cubicBezTo>
                      <a:pt x="107177" y="46341"/>
                      <a:pt x="103133" y="37723"/>
                      <a:pt x="102604" y="36910"/>
                    </a:cubicBezTo>
                    <a:cubicBezTo>
                      <a:pt x="102075" y="36098"/>
                      <a:pt x="95592" y="28292"/>
                      <a:pt x="95592" y="28292"/>
                    </a:cubicBezTo>
                    <a:lnTo>
                      <a:pt x="95592" y="20487"/>
                    </a:lnTo>
                    <a:cubicBezTo>
                      <a:pt x="95592" y="20487"/>
                      <a:pt x="96405" y="10244"/>
                      <a:pt x="95592" y="9450"/>
                    </a:cubicBezTo>
                    <a:cubicBezTo>
                      <a:pt x="94779" y="8637"/>
                      <a:pt x="91283" y="1909"/>
                      <a:pt x="91283" y="1909"/>
                    </a:cubicBezTo>
                    <a:lnTo>
                      <a:pt x="88864" y="14836"/>
                    </a:lnTo>
                    <a:lnTo>
                      <a:pt x="84290" y="15100"/>
                    </a:lnTo>
                    <a:lnTo>
                      <a:pt x="73253" y="4857"/>
                    </a:lnTo>
                    <a:lnTo>
                      <a:pt x="64900" y="0"/>
                    </a:lnTo>
                    <a:lnTo>
                      <a:pt x="57359" y="0"/>
                    </a:lnTo>
                    <a:lnTo>
                      <a:pt x="50631" y="2967"/>
                    </a:lnTo>
                    <a:lnTo>
                      <a:pt x="40935" y="5386"/>
                    </a:lnTo>
                    <a:lnTo>
                      <a:pt x="33395" y="9166"/>
                    </a:lnTo>
                    <a:lnTo>
                      <a:pt x="28273" y="14817"/>
                    </a:lnTo>
                    <a:lnTo>
                      <a:pt x="20997" y="16159"/>
                    </a:lnTo>
                    <a:lnTo>
                      <a:pt x="14533" y="15082"/>
                    </a:lnTo>
                    <a:lnTo>
                      <a:pt x="8883" y="14269"/>
                    </a:lnTo>
                    <a:lnTo>
                      <a:pt x="2155" y="19126"/>
                    </a:lnTo>
                    <a:lnTo>
                      <a:pt x="0" y="22906"/>
                    </a:lnTo>
                    <a:lnTo>
                      <a:pt x="6463" y="28292"/>
                    </a:lnTo>
                    <a:lnTo>
                      <a:pt x="9166" y="32072"/>
                    </a:lnTo>
                    <a:cubicBezTo>
                      <a:pt x="9166" y="32072"/>
                      <a:pt x="9714" y="35568"/>
                      <a:pt x="9979" y="36646"/>
                    </a:cubicBezTo>
                    <a:cubicBezTo>
                      <a:pt x="10243" y="37723"/>
                      <a:pt x="10527" y="41767"/>
                      <a:pt x="10791" y="42845"/>
                    </a:cubicBezTo>
                    <a:cubicBezTo>
                      <a:pt x="11056" y="43922"/>
                      <a:pt x="16726" y="45264"/>
                      <a:pt x="16726" y="45264"/>
                    </a:cubicBezTo>
                    <a:lnTo>
                      <a:pt x="17538" y="50121"/>
                    </a:lnTo>
                    <a:lnTo>
                      <a:pt x="17009" y="57397"/>
                    </a:lnTo>
                    <a:lnTo>
                      <a:pt x="19712" y="63048"/>
                    </a:lnTo>
                    <a:cubicBezTo>
                      <a:pt x="19712" y="63048"/>
                      <a:pt x="21337" y="66828"/>
                      <a:pt x="22131" y="67357"/>
                    </a:cubicBezTo>
                    <a:cubicBezTo>
                      <a:pt x="22944" y="67886"/>
                      <a:pt x="26175" y="70324"/>
                      <a:pt x="26988" y="70853"/>
                    </a:cubicBezTo>
                    <a:cubicBezTo>
                      <a:pt x="27801" y="71401"/>
                      <a:pt x="39915" y="73556"/>
                      <a:pt x="39915" y="73556"/>
                    </a:cubicBezTo>
                    <a:lnTo>
                      <a:pt x="42334" y="77052"/>
                    </a:lnTo>
                    <a:lnTo>
                      <a:pt x="45301" y="80284"/>
                    </a:lnTo>
                    <a:lnTo>
                      <a:pt x="43411" y="82703"/>
                    </a:lnTo>
                    <a:lnTo>
                      <a:pt x="37761" y="87560"/>
                    </a:lnTo>
                    <a:lnTo>
                      <a:pt x="38290" y="92682"/>
                    </a:lnTo>
                    <a:lnTo>
                      <a:pt x="43676" y="92682"/>
                    </a:lnTo>
                    <a:cubicBezTo>
                      <a:pt x="43676" y="92682"/>
                      <a:pt x="44489" y="90792"/>
                      <a:pt x="45831" y="90792"/>
                    </a:cubicBezTo>
                    <a:cubicBezTo>
                      <a:pt x="47172" y="90792"/>
                      <a:pt x="52029" y="89979"/>
                      <a:pt x="52029" y="89979"/>
                    </a:cubicBezTo>
                    <a:lnTo>
                      <a:pt x="57416" y="90527"/>
                    </a:lnTo>
                    <a:cubicBezTo>
                      <a:pt x="57416" y="90527"/>
                      <a:pt x="59306" y="92152"/>
                      <a:pt x="60383" y="92682"/>
                    </a:cubicBezTo>
                    <a:cubicBezTo>
                      <a:pt x="61460" y="93230"/>
                      <a:pt x="66846" y="96991"/>
                      <a:pt x="66846" y="96991"/>
                    </a:cubicBezTo>
                    <a:lnTo>
                      <a:pt x="73310" y="99693"/>
                    </a:lnTo>
                    <a:lnTo>
                      <a:pt x="79773" y="97803"/>
                    </a:lnTo>
                    <a:lnTo>
                      <a:pt x="86501" y="97256"/>
                    </a:lnTo>
                    <a:lnTo>
                      <a:pt x="92700" y="94836"/>
                    </a:lnTo>
                    <a:lnTo>
                      <a:pt x="99164" y="92682"/>
                    </a:lnTo>
                    <a:lnTo>
                      <a:pt x="100166" y="90527"/>
                    </a:lnTo>
                    <a:close/>
                  </a:path>
                </a:pathLst>
              </a:custGeom>
              <a:grpFill/>
              <a:ln w="3777" cap="flat">
                <a:solidFill>
                  <a:srgbClr val="FFFFFF"/>
                </a:solid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E5AA36E0-2636-F05F-B340-669C2A12B933}"/>
                  </a:ext>
                </a:extLst>
              </p:cNvPr>
              <p:cNvSpPr/>
              <p:nvPr/>
            </p:nvSpPr>
            <p:spPr>
              <a:xfrm>
                <a:off x="3861292" y="5727670"/>
                <a:ext cx="84023" cy="56016"/>
              </a:xfrm>
              <a:custGeom>
                <a:avLst/>
                <a:gdLst>
                  <a:gd name="connsiteX0" fmla="*/ 74368 w 84023"/>
                  <a:gd name="connsiteY0" fmla="*/ 51160 h 56016"/>
                  <a:gd name="connsiteX1" fmla="*/ 65750 w 84023"/>
                  <a:gd name="connsiteY1" fmla="*/ 49005 h 56016"/>
                  <a:gd name="connsiteX2" fmla="*/ 53617 w 84023"/>
                  <a:gd name="connsiteY2" fmla="*/ 51160 h 56016"/>
                  <a:gd name="connsiteX3" fmla="*/ 50121 w 84023"/>
                  <a:gd name="connsiteY3" fmla="*/ 56017 h 56016"/>
                  <a:gd name="connsiteX4" fmla="*/ 42845 w 84023"/>
                  <a:gd name="connsiteY4" fmla="*/ 56017 h 56016"/>
                  <a:gd name="connsiteX5" fmla="*/ 37458 w 84023"/>
                  <a:gd name="connsiteY5" fmla="*/ 52521 h 56016"/>
                  <a:gd name="connsiteX6" fmla="*/ 33149 w 84023"/>
                  <a:gd name="connsiteY6" fmla="*/ 49024 h 56016"/>
                  <a:gd name="connsiteX7" fmla="*/ 27763 w 84023"/>
                  <a:gd name="connsiteY7" fmla="*/ 43374 h 56016"/>
                  <a:gd name="connsiteX8" fmla="*/ 25061 w 84023"/>
                  <a:gd name="connsiteY8" fmla="*/ 41219 h 56016"/>
                  <a:gd name="connsiteX9" fmla="*/ 18597 w 84023"/>
                  <a:gd name="connsiteY9" fmla="*/ 36645 h 56016"/>
                  <a:gd name="connsiteX10" fmla="*/ 11585 w 84023"/>
                  <a:gd name="connsiteY10" fmla="*/ 38554 h 56016"/>
                  <a:gd name="connsiteX11" fmla="*/ 5386 w 84023"/>
                  <a:gd name="connsiteY11" fmla="*/ 36645 h 56016"/>
                  <a:gd name="connsiteX12" fmla="*/ 0 w 84023"/>
                  <a:gd name="connsiteY12" fmla="*/ 32865 h 56016"/>
                  <a:gd name="connsiteX13" fmla="*/ 0 w 84023"/>
                  <a:gd name="connsiteY13" fmla="*/ 27744 h 56016"/>
                  <a:gd name="connsiteX14" fmla="*/ 4574 w 84023"/>
                  <a:gd name="connsiteY14" fmla="*/ 25325 h 56016"/>
                  <a:gd name="connsiteX15" fmla="*/ 8618 w 84023"/>
                  <a:gd name="connsiteY15" fmla="*/ 25325 h 56016"/>
                  <a:gd name="connsiteX16" fmla="*/ 10773 w 84023"/>
                  <a:gd name="connsiteY16" fmla="*/ 22906 h 56016"/>
                  <a:gd name="connsiteX17" fmla="*/ 8883 w 84023"/>
                  <a:gd name="connsiteY17" fmla="*/ 19674 h 56016"/>
                  <a:gd name="connsiteX18" fmla="*/ 6180 w 84023"/>
                  <a:gd name="connsiteY18" fmla="*/ 14817 h 56016"/>
                  <a:gd name="connsiteX19" fmla="*/ 3477 w 84023"/>
                  <a:gd name="connsiteY19" fmla="*/ 14817 h 56016"/>
                  <a:gd name="connsiteX20" fmla="*/ 4555 w 84023"/>
                  <a:gd name="connsiteY20" fmla="*/ 6463 h 56016"/>
                  <a:gd name="connsiteX21" fmla="*/ 12360 w 84023"/>
                  <a:gd name="connsiteY21" fmla="*/ 1493 h 56016"/>
                  <a:gd name="connsiteX22" fmla="*/ 15327 w 84023"/>
                  <a:gd name="connsiteY22" fmla="*/ 0 h 56016"/>
                  <a:gd name="connsiteX23" fmla="*/ 20449 w 84023"/>
                  <a:gd name="connsiteY23" fmla="*/ 0 h 56016"/>
                  <a:gd name="connsiteX24" fmla="*/ 27725 w 84023"/>
                  <a:gd name="connsiteY24" fmla="*/ 1493 h 56016"/>
                  <a:gd name="connsiteX25" fmla="*/ 32034 w 84023"/>
                  <a:gd name="connsiteY25" fmla="*/ 3912 h 56016"/>
                  <a:gd name="connsiteX26" fmla="*/ 39310 w 84023"/>
                  <a:gd name="connsiteY26" fmla="*/ 12133 h 56016"/>
                  <a:gd name="connsiteX27" fmla="*/ 47664 w 84023"/>
                  <a:gd name="connsiteY27" fmla="*/ 19674 h 56016"/>
                  <a:gd name="connsiteX28" fmla="*/ 50366 w 84023"/>
                  <a:gd name="connsiteY28" fmla="*/ 23983 h 56016"/>
                  <a:gd name="connsiteX29" fmla="*/ 56565 w 84023"/>
                  <a:gd name="connsiteY29" fmla="*/ 23435 h 56016"/>
                  <a:gd name="connsiteX30" fmla="*/ 53863 w 84023"/>
                  <a:gd name="connsiteY30" fmla="*/ 16971 h 56016"/>
                  <a:gd name="connsiteX31" fmla="*/ 60591 w 84023"/>
                  <a:gd name="connsiteY31" fmla="*/ 14817 h 56016"/>
                  <a:gd name="connsiteX32" fmla="*/ 64371 w 84023"/>
                  <a:gd name="connsiteY32" fmla="*/ 15365 h 56016"/>
                  <a:gd name="connsiteX33" fmla="*/ 62216 w 84023"/>
                  <a:gd name="connsiteY33" fmla="*/ 9979 h 56016"/>
                  <a:gd name="connsiteX34" fmla="*/ 65448 w 84023"/>
                  <a:gd name="connsiteY34" fmla="*/ 9979 h 56016"/>
                  <a:gd name="connsiteX35" fmla="*/ 71647 w 84023"/>
                  <a:gd name="connsiteY35" fmla="*/ 16707 h 56016"/>
                  <a:gd name="connsiteX36" fmla="*/ 75691 w 84023"/>
                  <a:gd name="connsiteY36" fmla="*/ 21016 h 56016"/>
                  <a:gd name="connsiteX37" fmla="*/ 78658 w 84023"/>
                  <a:gd name="connsiteY37" fmla="*/ 27744 h 56016"/>
                  <a:gd name="connsiteX38" fmla="*/ 80548 w 84023"/>
                  <a:gd name="connsiteY38" fmla="*/ 32601 h 56016"/>
                  <a:gd name="connsiteX39" fmla="*/ 83780 w 84023"/>
                  <a:gd name="connsiteY39" fmla="*/ 35304 h 56016"/>
                  <a:gd name="connsiteX40" fmla="*/ 83780 w 84023"/>
                  <a:gd name="connsiteY40" fmla="*/ 40425 h 56016"/>
                  <a:gd name="connsiteX41" fmla="*/ 83780 w 84023"/>
                  <a:gd name="connsiteY41" fmla="*/ 47153 h 56016"/>
                  <a:gd name="connsiteX42" fmla="*/ 80548 w 84023"/>
                  <a:gd name="connsiteY42" fmla="*/ 50385 h 56016"/>
                  <a:gd name="connsiteX43" fmla="*/ 74368 w 84023"/>
                  <a:gd name="connsiteY43" fmla="*/ 51160 h 5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4023" h="56016">
                    <a:moveTo>
                      <a:pt x="74368" y="51160"/>
                    </a:moveTo>
                    <a:lnTo>
                      <a:pt x="65750" y="49005"/>
                    </a:lnTo>
                    <a:lnTo>
                      <a:pt x="53617" y="51160"/>
                    </a:lnTo>
                    <a:lnTo>
                      <a:pt x="50121" y="56017"/>
                    </a:lnTo>
                    <a:lnTo>
                      <a:pt x="42845" y="56017"/>
                    </a:lnTo>
                    <a:lnTo>
                      <a:pt x="37458" y="52521"/>
                    </a:lnTo>
                    <a:lnTo>
                      <a:pt x="33149" y="49024"/>
                    </a:lnTo>
                    <a:lnTo>
                      <a:pt x="27763" y="43374"/>
                    </a:lnTo>
                    <a:lnTo>
                      <a:pt x="25061" y="41219"/>
                    </a:lnTo>
                    <a:lnTo>
                      <a:pt x="18597" y="36645"/>
                    </a:lnTo>
                    <a:lnTo>
                      <a:pt x="11585" y="38554"/>
                    </a:lnTo>
                    <a:cubicBezTo>
                      <a:pt x="11585" y="38554"/>
                      <a:pt x="6199" y="36645"/>
                      <a:pt x="5386" y="36645"/>
                    </a:cubicBezTo>
                    <a:cubicBezTo>
                      <a:pt x="4574" y="36645"/>
                      <a:pt x="0" y="32865"/>
                      <a:pt x="0" y="32865"/>
                    </a:cubicBezTo>
                    <a:lnTo>
                      <a:pt x="0" y="27744"/>
                    </a:lnTo>
                    <a:lnTo>
                      <a:pt x="4574" y="25325"/>
                    </a:lnTo>
                    <a:lnTo>
                      <a:pt x="8618" y="25325"/>
                    </a:lnTo>
                    <a:lnTo>
                      <a:pt x="10773" y="22906"/>
                    </a:lnTo>
                    <a:lnTo>
                      <a:pt x="8883" y="19674"/>
                    </a:lnTo>
                    <a:lnTo>
                      <a:pt x="6180" y="14817"/>
                    </a:lnTo>
                    <a:lnTo>
                      <a:pt x="3477" y="14817"/>
                    </a:lnTo>
                    <a:lnTo>
                      <a:pt x="4555" y="6463"/>
                    </a:lnTo>
                    <a:lnTo>
                      <a:pt x="12360" y="1493"/>
                    </a:lnTo>
                    <a:lnTo>
                      <a:pt x="15327" y="0"/>
                    </a:lnTo>
                    <a:lnTo>
                      <a:pt x="20449" y="0"/>
                    </a:lnTo>
                    <a:lnTo>
                      <a:pt x="27725" y="1493"/>
                    </a:lnTo>
                    <a:lnTo>
                      <a:pt x="32034" y="3912"/>
                    </a:lnTo>
                    <a:lnTo>
                      <a:pt x="39310" y="12133"/>
                    </a:lnTo>
                    <a:lnTo>
                      <a:pt x="47664" y="19674"/>
                    </a:lnTo>
                    <a:lnTo>
                      <a:pt x="50366" y="23983"/>
                    </a:lnTo>
                    <a:lnTo>
                      <a:pt x="56565" y="23435"/>
                    </a:lnTo>
                    <a:lnTo>
                      <a:pt x="53863" y="16971"/>
                    </a:lnTo>
                    <a:lnTo>
                      <a:pt x="60591" y="14817"/>
                    </a:lnTo>
                    <a:lnTo>
                      <a:pt x="64371" y="15365"/>
                    </a:lnTo>
                    <a:lnTo>
                      <a:pt x="62216" y="9979"/>
                    </a:lnTo>
                    <a:lnTo>
                      <a:pt x="65448" y="9979"/>
                    </a:lnTo>
                    <a:lnTo>
                      <a:pt x="71647" y="16707"/>
                    </a:lnTo>
                    <a:lnTo>
                      <a:pt x="75691" y="21016"/>
                    </a:lnTo>
                    <a:lnTo>
                      <a:pt x="78658" y="27744"/>
                    </a:lnTo>
                    <a:lnTo>
                      <a:pt x="80548" y="32601"/>
                    </a:lnTo>
                    <a:lnTo>
                      <a:pt x="83780" y="35304"/>
                    </a:lnTo>
                    <a:lnTo>
                      <a:pt x="83780" y="40425"/>
                    </a:lnTo>
                    <a:cubicBezTo>
                      <a:pt x="83780" y="40425"/>
                      <a:pt x="84328" y="46360"/>
                      <a:pt x="83780" y="47153"/>
                    </a:cubicBezTo>
                    <a:cubicBezTo>
                      <a:pt x="83232" y="47966"/>
                      <a:pt x="80548" y="50385"/>
                      <a:pt x="80548" y="50385"/>
                    </a:cubicBezTo>
                    <a:lnTo>
                      <a:pt x="74368" y="51160"/>
                    </a:lnTo>
                    <a:close/>
                  </a:path>
                </a:pathLst>
              </a:custGeom>
              <a:grpFill/>
              <a:ln w="3777" cap="flat">
                <a:solidFill>
                  <a:srgbClr val="FFFFFF"/>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DA659104-0F5A-5731-47B1-F2847D6A1738}"/>
                  </a:ext>
                </a:extLst>
              </p:cNvPr>
              <p:cNvSpPr/>
              <p:nvPr/>
            </p:nvSpPr>
            <p:spPr>
              <a:xfrm>
                <a:off x="3931068" y="5727632"/>
                <a:ext cx="43657" cy="66298"/>
              </a:xfrm>
              <a:custGeom>
                <a:avLst/>
                <a:gdLst>
                  <a:gd name="connsiteX0" fmla="*/ 16707 w 43657"/>
                  <a:gd name="connsiteY0" fmla="*/ 41238 h 66298"/>
                  <a:gd name="connsiteX1" fmla="*/ 16707 w 43657"/>
                  <a:gd name="connsiteY1" fmla="*/ 56055 h 66298"/>
                  <a:gd name="connsiteX2" fmla="*/ 21564 w 43657"/>
                  <a:gd name="connsiteY2" fmla="*/ 66299 h 66298"/>
                  <a:gd name="connsiteX3" fmla="*/ 24795 w 43657"/>
                  <a:gd name="connsiteY3" fmla="*/ 63596 h 66298"/>
                  <a:gd name="connsiteX4" fmla="*/ 24795 w 43657"/>
                  <a:gd name="connsiteY4" fmla="*/ 57397 h 66298"/>
                  <a:gd name="connsiteX5" fmla="*/ 26138 w 43657"/>
                  <a:gd name="connsiteY5" fmla="*/ 49308 h 66298"/>
                  <a:gd name="connsiteX6" fmla="*/ 26138 w 43657"/>
                  <a:gd name="connsiteY6" fmla="*/ 44187 h 66298"/>
                  <a:gd name="connsiteX7" fmla="*/ 26138 w 43657"/>
                  <a:gd name="connsiteY7" fmla="*/ 38554 h 66298"/>
                  <a:gd name="connsiteX8" fmla="*/ 29918 w 43657"/>
                  <a:gd name="connsiteY8" fmla="*/ 34227 h 66298"/>
                  <a:gd name="connsiteX9" fmla="*/ 36116 w 43657"/>
                  <a:gd name="connsiteY9" fmla="*/ 28028 h 66298"/>
                  <a:gd name="connsiteX10" fmla="*/ 41503 w 43657"/>
                  <a:gd name="connsiteY10" fmla="*/ 23983 h 66298"/>
                  <a:gd name="connsiteX11" fmla="*/ 43657 w 43657"/>
                  <a:gd name="connsiteY11" fmla="*/ 18861 h 66298"/>
                  <a:gd name="connsiteX12" fmla="*/ 41503 w 43657"/>
                  <a:gd name="connsiteY12" fmla="*/ 13211 h 66298"/>
                  <a:gd name="connsiteX13" fmla="*/ 36929 w 43657"/>
                  <a:gd name="connsiteY13" fmla="*/ 8637 h 66298"/>
                  <a:gd name="connsiteX14" fmla="*/ 32884 w 43657"/>
                  <a:gd name="connsiteY14" fmla="*/ 5670 h 66298"/>
                  <a:gd name="connsiteX15" fmla="*/ 25608 w 43657"/>
                  <a:gd name="connsiteY15" fmla="*/ 5670 h 66298"/>
                  <a:gd name="connsiteX16" fmla="*/ 19674 w 43657"/>
                  <a:gd name="connsiteY16" fmla="*/ 1493 h 66298"/>
                  <a:gd name="connsiteX17" fmla="*/ 14250 w 43657"/>
                  <a:gd name="connsiteY17" fmla="*/ 0 h 66298"/>
                  <a:gd name="connsiteX18" fmla="*/ 4044 w 43657"/>
                  <a:gd name="connsiteY18" fmla="*/ 0 h 66298"/>
                  <a:gd name="connsiteX19" fmla="*/ 0 w 43657"/>
                  <a:gd name="connsiteY19" fmla="*/ 3912 h 66298"/>
                  <a:gd name="connsiteX20" fmla="*/ 0 w 43657"/>
                  <a:gd name="connsiteY20" fmla="*/ 7825 h 66298"/>
                  <a:gd name="connsiteX21" fmla="*/ 4573 w 43657"/>
                  <a:gd name="connsiteY21" fmla="*/ 10527 h 66298"/>
                  <a:gd name="connsiteX22" fmla="*/ 7276 w 43657"/>
                  <a:gd name="connsiteY22" fmla="*/ 18332 h 66298"/>
                  <a:gd name="connsiteX23" fmla="*/ 9695 w 43657"/>
                  <a:gd name="connsiteY23" fmla="*/ 23719 h 66298"/>
                  <a:gd name="connsiteX24" fmla="*/ 12662 w 43657"/>
                  <a:gd name="connsiteY24" fmla="*/ 28028 h 66298"/>
                  <a:gd name="connsiteX25" fmla="*/ 14250 w 43657"/>
                  <a:gd name="connsiteY25" fmla="*/ 33149 h 66298"/>
                  <a:gd name="connsiteX26" fmla="*/ 17236 w 43657"/>
                  <a:gd name="connsiteY26" fmla="*/ 38554 h 66298"/>
                  <a:gd name="connsiteX27" fmla="*/ 16707 w 43657"/>
                  <a:gd name="connsiteY27" fmla="*/ 41238 h 6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657" h="66298">
                    <a:moveTo>
                      <a:pt x="16707" y="41238"/>
                    </a:moveTo>
                    <a:lnTo>
                      <a:pt x="16707" y="56055"/>
                    </a:lnTo>
                    <a:lnTo>
                      <a:pt x="21564" y="66299"/>
                    </a:lnTo>
                    <a:lnTo>
                      <a:pt x="24795" y="63596"/>
                    </a:lnTo>
                    <a:lnTo>
                      <a:pt x="24795" y="57397"/>
                    </a:lnTo>
                    <a:lnTo>
                      <a:pt x="26138" y="49308"/>
                    </a:lnTo>
                    <a:lnTo>
                      <a:pt x="26138" y="44187"/>
                    </a:lnTo>
                    <a:lnTo>
                      <a:pt x="26138" y="38554"/>
                    </a:lnTo>
                    <a:lnTo>
                      <a:pt x="29918" y="34227"/>
                    </a:lnTo>
                    <a:lnTo>
                      <a:pt x="36116" y="28028"/>
                    </a:lnTo>
                    <a:lnTo>
                      <a:pt x="41503" y="23983"/>
                    </a:lnTo>
                    <a:lnTo>
                      <a:pt x="43657" y="18861"/>
                    </a:lnTo>
                    <a:lnTo>
                      <a:pt x="41503" y="13211"/>
                    </a:lnTo>
                    <a:lnTo>
                      <a:pt x="36929" y="8637"/>
                    </a:lnTo>
                    <a:cubicBezTo>
                      <a:pt x="36929" y="8637"/>
                      <a:pt x="33697" y="5670"/>
                      <a:pt x="32884" y="5670"/>
                    </a:cubicBezTo>
                    <a:cubicBezTo>
                      <a:pt x="32072" y="5670"/>
                      <a:pt x="25608" y="5670"/>
                      <a:pt x="25608" y="5670"/>
                    </a:cubicBezTo>
                    <a:lnTo>
                      <a:pt x="19674" y="1493"/>
                    </a:lnTo>
                    <a:lnTo>
                      <a:pt x="14250" y="0"/>
                    </a:lnTo>
                    <a:lnTo>
                      <a:pt x="4044" y="0"/>
                    </a:lnTo>
                    <a:lnTo>
                      <a:pt x="0" y="3912"/>
                    </a:lnTo>
                    <a:lnTo>
                      <a:pt x="0" y="7825"/>
                    </a:lnTo>
                    <a:lnTo>
                      <a:pt x="4573" y="10527"/>
                    </a:lnTo>
                    <a:lnTo>
                      <a:pt x="7276" y="18332"/>
                    </a:lnTo>
                    <a:lnTo>
                      <a:pt x="9695" y="23719"/>
                    </a:lnTo>
                    <a:lnTo>
                      <a:pt x="12662" y="28028"/>
                    </a:lnTo>
                    <a:lnTo>
                      <a:pt x="14250" y="33149"/>
                    </a:lnTo>
                    <a:lnTo>
                      <a:pt x="17236" y="38554"/>
                    </a:lnTo>
                    <a:lnTo>
                      <a:pt x="16707" y="41238"/>
                    </a:lnTo>
                    <a:close/>
                  </a:path>
                </a:pathLst>
              </a:custGeom>
              <a:grpFill/>
              <a:ln w="3777" cap="flat">
                <a:solidFill>
                  <a:srgbClr val="FFFFFF"/>
                </a:solid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0B0BD04A-ABB1-81B5-8F46-CE2082494E4A}"/>
                  </a:ext>
                </a:extLst>
              </p:cNvPr>
              <p:cNvSpPr/>
              <p:nvPr/>
            </p:nvSpPr>
            <p:spPr>
              <a:xfrm>
                <a:off x="3849178" y="5526053"/>
                <a:ext cx="175158" cy="215053"/>
              </a:xfrm>
              <a:custGeom>
                <a:avLst/>
                <a:gdLst>
                  <a:gd name="connsiteX0" fmla="*/ 123393 w 175158"/>
                  <a:gd name="connsiteY0" fmla="*/ 199972 h 215053"/>
                  <a:gd name="connsiteX1" fmla="*/ 128514 w 175158"/>
                  <a:gd name="connsiteY1" fmla="*/ 198082 h 215053"/>
                  <a:gd name="connsiteX2" fmla="*/ 131746 w 175158"/>
                  <a:gd name="connsiteY2" fmla="*/ 199027 h 215053"/>
                  <a:gd name="connsiteX3" fmla="*/ 134713 w 175158"/>
                  <a:gd name="connsiteY3" fmla="*/ 203072 h 215053"/>
                  <a:gd name="connsiteX4" fmla="*/ 134713 w 175158"/>
                  <a:gd name="connsiteY4" fmla="*/ 213164 h 215053"/>
                  <a:gd name="connsiteX5" fmla="*/ 131746 w 175158"/>
                  <a:gd name="connsiteY5" fmla="*/ 215054 h 215053"/>
                  <a:gd name="connsiteX6" fmla="*/ 125548 w 175158"/>
                  <a:gd name="connsiteY6" fmla="*/ 212899 h 215053"/>
                  <a:gd name="connsiteX7" fmla="*/ 120161 w 175158"/>
                  <a:gd name="connsiteY7" fmla="*/ 208042 h 215053"/>
                  <a:gd name="connsiteX8" fmla="*/ 114775 w 175158"/>
                  <a:gd name="connsiteY8" fmla="*/ 203072 h 215053"/>
                  <a:gd name="connsiteX9" fmla="*/ 109124 w 175158"/>
                  <a:gd name="connsiteY9" fmla="*/ 199972 h 215053"/>
                  <a:gd name="connsiteX10" fmla="*/ 107234 w 175158"/>
                  <a:gd name="connsiteY10" fmla="*/ 198082 h 215053"/>
                  <a:gd name="connsiteX11" fmla="*/ 105609 w 175158"/>
                  <a:gd name="connsiteY11" fmla="*/ 194038 h 215053"/>
                  <a:gd name="connsiteX12" fmla="*/ 98881 w 175158"/>
                  <a:gd name="connsiteY12" fmla="*/ 191619 h 215053"/>
                  <a:gd name="connsiteX13" fmla="*/ 89450 w 175158"/>
                  <a:gd name="connsiteY13" fmla="*/ 188651 h 215053"/>
                  <a:gd name="connsiteX14" fmla="*/ 83515 w 175158"/>
                  <a:gd name="connsiteY14" fmla="*/ 184343 h 215053"/>
                  <a:gd name="connsiteX15" fmla="*/ 89167 w 175158"/>
                  <a:gd name="connsiteY15" fmla="*/ 184343 h 215053"/>
                  <a:gd name="connsiteX16" fmla="*/ 89979 w 175158"/>
                  <a:gd name="connsiteY16" fmla="*/ 180298 h 215053"/>
                  <a:gd name="connsiteX17" fmla="*/ 81890 w 175158"/>
                  <a:gd name="connsiteY17" fmla="*/ 177331 h 215053"/>
                  <a:gd name="connsiteX18" fmla="*/ 84309 w 175158"/>
                  <a:gd name="connsiteY18" fmla="*/ 171945 h 215053"/>
                  <a:gd name="connsiteX19" fmla="*/ 89960 w 175158"/>
                  <a:gd name="connsiteY19" fmla="*/ 171945 h 215053"/>
                  <a:gd name="connsiteX20" fmla="*/ 92663 w 175158"/>
                  <a:gd name="connsiteY20" fmla="*/ 168448 h 215053"/>
                  <a:gd name="connsiteX21" fmla="*/ 92115 w 175158"/>
                  <a:gd name="connsiteY21" fmla="*/ 166029 h 215053"/>
                  <a:gd name="connsiteX22" fmla="*/ 85103 w 175158"/>
                  <a:gd name="connsiteY22" fmla="*/ 166029 h 215053"/>
                  <a:gd name="connsiteX23" fmla="*/ 84839 w 175158"/>
                  <a:gd name="connsiteY23" fmla="*/ 164139 h 215053"/>
                  <a:gd name="connsiteX24" fmla="*/ 89148 w 175158"/>
                  <a:gd name="connsiteY24" fmla="*/ 160359 h 215053"/>
                  <a:gd name="connsiteX25" fmla="*/ 88070 w 175158"/>
                  <a:gd name="connsiteY25" fmla="*/ 157392 h 215053"/>
                  <a:gd name="connsiteX26" fmla="*/ 81871 w 175158"/>
                  <a:gd name="connsiteY26" fmla="*/ 157392 h 215053"/>
                  <a:gd name="connsiteX27" fmla="*/ 80246 w 175158"/>
                  <a:gd name="connsiteY27" fmla="*/ 160359 h 215053"/>
                  <a:gd name="connsiteX28" fmla="*/ 71363 w 175158"/>
                  <a:gd name="connsiteY28" fmla="*/ 161437 h 215053"/>
                  <a:gd name="connsiteX29" fmla="*/ 71363 w 175158"/>
                  <a:gd name="connsiteY29" fmla="*/ 159547 h 215053"/>
                  <a:gd name="connsiteX30" fmla="*/ 63274 w 175158"/>
                  <a:gd name="connsiteY30" fmla="*/ 159811 h 215053"/>
                  <a:gd name="connsiteX31" fmla="*/ 59230 w 175158"/>
                  <a:gd name="connsiteY31" fmla="*/ 155238 h 215053"/>
                  <a:gd name="connsiteX32" fmla="*/ 54090 w 175158"/>
                  <a:gd name="connsiteY32" fmla="*/ 155238 h 215053"/>
                  <a:gd name="connsiteX33" fmla="*/ 52767 w 175158"/>
                  <a:gd name="connsiteY33" fmla="*/ 158469 h 215053"/>
                  <a:gd name="connsiteX34" fmla="*/ 39027 w 175158"/>
                  <a:gd name="connsiteY34" fmla="*/ 157392 h 215053"/>
                  <a:gd name="connsiteX35" fmla="*/ 36060 w 175158"/>
                  <a:gd name="connsiteY35" fmla="*/ 156579 h 215053"/>
                  <a:gd name="connsiteX36" fmla="*/ 36060 w 175158"/>
                  <a:gd name="connsiteY36" fmla="*/ 145543 h 215053"/>
                  <a:gd name="connsiteX37" fmla="*/ 23397 w 175158"/>
                  <a:gd name="connsiteY37" fmla="*/ 134770 h 215053"/>
                  <a:gd name="connsiteX38" fmla="*/ 23397 w 175158"/>
                  <a:gd name="connsiteY38" fmla="*/ 131803 h 215053"/>
                  <a:gd name="connsiteX39" fmla="*/ 28254 w 175158"/>
                  <a:gd name="connsiteY39" fmla="*/ 130177 h 215053"/>
                  <a:gd name="connsiteX40" fmla="*/ 33111 w 175158"/>
                  <a:gd name="connsiteY40" fmla="*/ 123978 h 215053"/>
                  <a:gd name="connsiteX41" fmla="*/ 33924 w 175158"/>
                  <a:gd name="connsiteY41" fmla="*/ 118857 h 215053"/>
                  <a:gd name="connsiteX42" fmla="*/ 31505 w 175158"/>
                  <a:gd name="connsiteY42" fmla="*/ 113471 h 215053"/>
                  <a:gd name="connsiteX43" fmla="*/ 30163 w 175158"/>
                  <a:gd name="connsiteY43" fmla="*/ 109691 h 215053"/>
                  <a:gd name="connsiteX44" fmla="*/ 37704 w 175158"/>
                  <a:gd name="connsiteY44" fmla="*/ 105646 h 215053"/>
                  <a:gd name="connsiteX45" fmla="*/ 42278 w 175158"/>
                  <a:gd name="connsiteY45" fmla="*/ 102679 h 215053"/>
                  <a:gd name="connsiteX46" fmla="*/ 46322 w 175158"/>
                  <a:gd name="connsiteY46" fmla="*/ 98106 h 215053"/>
                  <a:gd name="connsiteX47" fmla="*/ 46058 w 175158"/>
                  <a:gd name="connsiteY47" fmla="*/ 92984 h 215053"/>
                  <a:gd name="connsiteX48" fmla="*/ 49837 w 175158"/>
                  <a:gd name="connsiteY48" fmla="*/ 87049 h 215053"/>
                  <a:gd name="connsiteX49" fmla="*/ 52804 w 175158"/>
                  <a:gd name="connsiteY49" fmla="*/ 88939 h 215053"/>
                  <a:gd name="connsiteX50" fmla="*/ 54128 w 175158"/>
                  <a:gd name="connsiteY50" fmla="*/ 94061 h 215053"/>
                  <a:gd name="connsiteX51" fmla="*/ 61422 w 175158"/>
                  <a:gd name="connsiteY51" fmla="*/ 97028 h 215053"/>
                  <a:gd name="connsiteX52" fmla="*/ 68151 w 175158"/>
                  <a:gd name="connsiteY52" fmla="*/ 95686 h 215053"/>
                  <a:gd name="connsiteX53" fmla="*/ 75162 w 175158"/>
                  <a:gd name="connsiteY53" fmla="*/ 98389 h 215053"/>
                  <a:gd name="connsiteX54" fmla="*/ 84045 w 175158"/>
                  <a:gd name="connsiteY54" fmla="*/ 102434 h 215053"/>
                  <a:gd name="connsiteX55" fmla="*/ 89979 w 175158"/>
                  <a:gd name="connsiteY55" fmla="*/ 104853 h 215053"/>
                  <a:gd name="connsiteX56" fmla="*/ 97520 w 175158"/>
                  <a:gd name="connsiteY56" fmla="*/ 107007 h 215053"/>
                  <a:gd name="connsiteX57" fmla="*/ 98862 w 175158"/>
                  <a:gd name="connsiteY57" fmla="*/ 104588 h 215053"/>
                  <a:gd name="connsiteX58" fmla="*/ 89431 w 175158"/>
                  <a:gd name="connsiteY58" fmla="*/ 102169 h 215053"/>
                  <a:gd name="connsiteX59" fmla="*/ 80549 w 175158"/>
                  <a:gd name="connsiteY59" fmla="*/ 96783 h 215053"/>
                  <a:gd name="connsiteX60" fmla="*/ 71930 w 175158"/>
                  <a:gd name="connsiteY60" fmla="*/ 92209 h 215053"/>
                  <a:gd name="connsiteX61" fmla="*/ 60893 w 175158"/>
                  <a:gd name="connsiteY61" fmla="*/ 92474 h 215053"/>
                  <a:gd name="connsiteX62" fmla="*/ 56849 w 175158"/>
                  <a:gd name="connsiteY62" fmla="*/ 90848 h 215053"/>
                  <a:gd name="connsiteX63" fmla="*/ 55507 w 175158"/>
                  <a:gd name="connsiteY63" fmla="*/ 85197 h 215053"/>
                  <a:gd name="connsiteX64" fmla="*/ 50650 w 175158"/>
                  <a:gd name="connsiteY64" fmla="*/ 82230 h 215053"/>
                  <a:gd name="connsiteX65" fmla="*/ 44451 w 175158"/>
                  <a:gd name="connsiteY65" fmla="*/ 86539 h 215053"/>
                  <a:gd name="connsiteX66" fmla="*/ 41219 w 175158"/>
                  <a:gd name="connsiteY66" fmla="*/ 92190 h 215053"/>
                  <a:gd name="connsiteX67" fmla="*/ 37988 w 175158"/>
                  <a:gd name="connsiteY67" fmla="*/ 96235 h 215053"/>
                  <a:gd name="connsiteX68" fmla="*/ 34756 w 175158"/>
                  <a:gd name="connsiteY68" fmla="*/ 99466 h 215053"/>
                  <a:gd name="connsiteX69" fmla="*/ 28292 w 175158"/>
                  <a:gd name="connsiteY69" fmla="*/ 98918 h 215053"/>
                  <a:gd name="connsiteX70" fmla="*/ 27215 w 175158"/>
                  <a:gd name="connsiteY70" fmla="*/ 92719 h 215053"/>
                  <a:gd name="connsiteX71" fmla="*/ 25590 w 175158"/>
                  <a:gd name="connsiteY71" fmla="*/ 88939 h 215053"/>
                  <a:gd name="connsiteX72" fmla="*/ 21545 w 175158"/>
                  <a:gd name="connsiteY72" fmla="*/ 85159 h 215053"/>
                  <a:gd name="connsiteX73" fmla="*/ 13740 w 175158"/>
                  <a:gd name="connsiteY73" fmla="*/ 82193 h 215053"/>
                  <a:gd name="connsiteX74" fmla="*/ 7541 w 175158"/>
                  <a:gd name="connsiteY74" fmla="*/ 80303 h 215053"/>
                  <a:gd name="connsiteX75" fmla="*/ 9695 w 175158"/>
                  <a:gd name="connsiteY75" fmla="*/ 77600 h 215053"/>
                  <a:gd name="connsiteX76" fmla="*/ 21810 w 175158"/>
                  <a:gd name="connsiteY76" fmla="*/ 77600 h 215053"/>
                  <a:gd name="connsiteX77" fmla="*/ 19655 w 175158"/>
                  <a:gd name="connsiteY77" fmla="*/ 74368 h 215053"/>
                  <a:gd name="connsiteX78" fmla="*/ 12114 w 175158"/>
                  <a:gd name="connsiteY78" fmla="*/ 73026 h 215053"/>
                  <a:gd name="connsiteX79" fmla="*/ 9695 w 175158"/>
                  <a:gd name="connsiteY79" fmla="*/ 68982 h 215053"/>
                  <a:gd name="connsiteX80" fmla="*/ 0 w 175158"/>
                  <a:gd name="connsiteY80" fmla="*/ 68982 h 215053"/>
                  <a:gd name="connsiteX81" fmla="*/ 9695 w 175158"/>
                  <a:gd name="connsiteY81" fmla="*/ 58474 h 215053"/>
                  <a:gd name="connsiteX82" fmla="*/ 12114 w 175158"/>
                  <a:gd name="connsiteY82" fmla="*/ 64408 h 215053"/>
                  <a:gd name="connsiteX83" fmla="*/ 23965 w 175158"/>
                  <a:gd name="connsiteY83" fmla="*/ 65750 h 215053"/>
                  <a:gd name="connsiteX84" fmla="*/ 28821 w 175158"/>
                  <a:gd name="connsiteY84" fmla="*/ 64408 h 215053"/>
                  <a:gd name="connsiteX85" fmla="*/ 32601 w 175158"/>
                  <a:gd name="connsiteY85" fmla="*/ 65750 h 215053"/>
                  <a:gd name="connsiteX86" fmla="*/ 40407 w 175158"/>
                  <a:gd name="connsiteY86" fmla="*/ 66563 h 215053"/>
                  <a:gd name="connsiteX87" fmla="*/ 47947 w 175158"/>
                  <a:gd name="connsiteY87" fmla="*/ 60628 h 215053"/>
                  <a:gd name="connsiteX88" fmla="*/ 49289 w 175158"/>
                  <a:gd name="connsiteY88" fmla="*/ 46624 h 215053"/>
                  <a:gd name="connsiteX89" fmla="*/ 61139 w 175158"/>
                  <a:gd name="connsiteY89" fmla="*/ 47966 h 215053"/>
                  <a:gd name="connsiteX90" fmla="*/ 63558 w 175158"/>
                  <a:gd name="connsiteY90" fmla="*/ 42844 h 215053"/>
                  <a:gd name="connsiteX91" fmla="*/ 63293 w 175158"/>
                  <a:gd name="connsiteY91" fmla="*/ 37193 h 215053"/>
                  <a:gd name="connsiteX92" fmla="*/ 57907 w 175158"/>
                  <a:gd name="connsiteY92" fmla="*/ 30182 h 215053"/>
                  <a:gd name="connsiteX93" fmla="*/ 49818 w 175158"/>
                  <a:gd name="connsiteY93" fmla="*/ 30182 h 215053"/>
                  <a:gd name="connsiteX94" fmla="*/ 43619 w 175158"/>
                  <a:gd name="connsiteY94" fmla="*/ 26950 h 215053"/>
                  <a:gd name="connsiteX95" fmla="*/ 41465 w 175158"/>
                  <a:gd name="connsiteY95" fmla="*/ 23170 h 215053"/>
                  <a:gd name="connsiteX96" fmla="*/ 45245 w 175158"/>
                  <a:gd name="connsiteY96" fmla="*/ 23170 h 215053"/>
                  <a:gd name="connsiteX97" fmla="*/ 52521 w 175158"/>
                  <a:gd name="connsiteY97" fmla="*/ 26402 h 215053"/>
                  <a:gd name="connsiteX98" fmla="*/ 59532 w 175158"/>
                  <a:gd name="connsiteY98" fmla="*/ 27479 h 215053"/>
                  <a:gd name="connsiteX99" fmla="*/ 65183 w 175158"/>
                  <a:gd name="connsiteY99" fmla="*/ 27479 h 215053"/>
                  <a:gd name="connsiteX100" fmla="*/ 71382 w 175158"/>
                  <a:gd name="connsiteY100" fmla="*/ 27215 h 215053"/>
                  <a:gd name="connsiteX101" fmla="*/ 76239 w 175158"/>
                  <a:gd name="connsiteY101" fmla="*/ 29369 h 215053"/>
                  <a:gd name="connsiteX102" fmla="*/ 79471 w 175158"/>
                  <a:gd name="connsiteY102" fmla="*/ 29634 h 215053"/>
                  <a:gd name="connsiteX103" fmla="*/ 86199 w 175158"/>
                  <a:gd name="connsiteY103" fmla="*/ 23170 h 215053"/>
                  <a:gd name="connsiteX104" fmla="*/ 91057 w 175158"/>
                  <a:gd name="connsiteY104" fmla="*/ 26666 h 215053"/>
                  <a:gd name="connsiteX105" fmla="*/ 87012 w 175158"/>
                  <a:gd name="connsiteY105" fmla="*/ 31788 h 215053"/>
                  <a:gd name="connsiteX106" fmla="*/ 86199 w 175158"/>
                  <a:gd name="connsiteY106" fmla="*/ 36910 h 215053"/>
                  <a:gd name="connsiteX107" fmla="*/ 81890 w 175158"/>
                  <a:gd name="connsiteY107" fmla="*/ 35020 h 215053"/>
                  <a:gd name="connsiteX108" fmla="*/ 78394 w 175158"/>
                  <a:gd name="connsiteY108" fmla="*/ 35285 h 215053"/>
                  <a:gd name="connsiteX109" fmla="*/ 77846 w 175158"/>
                  <a:gd name="connsiteY109" fmla="*/ 37704 h 215053"/>
                  <a:gd name="connsiteX110" fmla="*/ 85122 w 175158"/>
                  <a:gd name="connsiteY110" fmla="*/ 50102 h 215053"/>
                  <a:gd name="connsiteX111" fmla="*/ 85122 w 175158"/>
                  <a:gd name="connsiteY111" fmla="*/ 53598 h 215053"/>
                  <a:gd name="connsiteX112" fmla="*/ 78659 w 175158"/>
                  <a:gd name="connsiteY112" fmla="*/ 51973 h 215053"/>
                  <a:gd name="connsiteX113" fmla="*/ 72195 w 175158"/>
                  <a:gd name="connsiteY113" fmla="*/ 55204 h 215053"/>
                  <a:gd name="connsiteX114" fmla="*/ 72460 w 175158"/>
                  <a:gd name="connsiteY114" fmla="*/ 57359 h 215053"/>
                  <a:gd name="connsiteX115" fmla="*/ 72195 w 175158"/>
                  <a:gd name="connsiteY115" fmla="*/ 59778 h 215053"/>
                  <a:gd name="connsiteX116" fmla="*/ 76769 w 175158"/>
                  <a:gd name="connsiteY116" fmla="*/ 60326 h 215053"/>
                  <a:gd name="connsiteX117" fmla="*/ 78659 w 175158"/>
                  <a:gd name="connsiteY117" fmla="*/ 58172 h 215053"/>
                  <a:gd name="connsiteX118" fmla="*/ 86748 w 175158"/>
                  <a:gd name="connsiteY118" fmla="*/ 58436 h 215053"/>
                  <a:gd name="connsiteX119" fmla="*/ 85670 w 175158"/>
                  <a:gd name="connsiteY119" fmla="*/ 63293 h 215053"/>
                  <a:gd name="connsiteX120" fmla="*/ 78394 w 175158"/>
                  <a:gd name="connsiteY120" fmla="*/ 65183 h 215053"/>
                  <a:gd name="connsiteX121" fmla="*/ 78923 w 175158"/>
                  <a:gd name="connsiteY121" fmla="*/ 69228 h 215053"/>
                  <a:gd name="connsiteX122" fmla="*/ 86464 w 175158"/>
                  <a:gd name="connsiteY122" fmla="*/ 69228 h 215053"/>
                  <a:gd name="connsiteX123" fmla="*/ 89431 w 175158"/>
                  <a:gd name="connsiteY123" fmla="*/ 72724 h 215053"/>
                  <a:gd name="connsiteX124" fmla="*/ 88089 w 175158"/>
                  <a:gd name="connsiteY124" fmla="*/ 76504 h 215053"/>
                  <a:gd name="connsiteX125" fmla="*/ 89167 w 175158"/>
                  <a:gd name="connsiteY125" fmla="*/ 80284 h 215053"/>
                  <a:gd name="connsiteX126" fmla="*/ 92947 w 175158"/>
                  <a:gd name="connsiteY126" fmla="*/ 78942 h 215053"/>
                  <a:gd name="connsiteX127" fmla="*/ 96159 w 175158"/>
                  <a:gd name="connsiteY127" fmla="*/ 74368 h 215053"/>
                  <a:gd name="connsiteX128" fmla="*/ 98351 w 175158"/>
                  <a:gd name="connsiteY128" fmla="*/ 68434 h 215053"/>
                  <a:gd name="connsiteX129" fmla="*/ 97803 w 175158"/>
                  <a:gd name="connsiteY129" fmla="*/ 58474 h 215053"/>
                  <a:gd name="connsiteX130" fmla="*/ 97803 w 175158"/>
                  <a:gd name="connsiteY130" fmla="*/ 54165 h 215053"/>
                  <a:gd name="connsiteX131" fmla="*/ 103738 w 175158"/>
                  <a:gd name="connsiteY131" fmla="*/ 48231 h 215053"/>
                  <a:gd name="connsiteX132" fmla="*/ 103738 w 175158"/>
                  <a:gd name="connsiteY132" fmla="*/ 43374 h 215053"/>
                  <a:gd name="connsiteX133" fmla="*/ 103738 w 175158"/>
                  <a:gd name="connsiteY133" fmla="*/ 39877 h 215053"/>
                  <a:gd name="connsiteX134" fmla="*/ 103738 w 175158"/>
                  <a:gd name="connsiteY134" fmla="*/ 34491 h 215053"/>
                  <a:gd name="connsiteX135" fmla="*/ 108311 w 175158"/>
                  <a:gd name="connsiteY135" fmla="*/ 35568 h 215053"/>
                  <a:gd name="connsiteX136" fmla="*/ 110731 w 175158"/>
                  <a:gd name="connsiteY136" fmla="*/ 44734 h 215053"/>
                  <a:gd name="connsiteX137" fmla="*/ 112356 w 175158"/>
                  <a:gd name="connsiteY137" fmla="*/ 51198 h 215053"/>
                  <a:gd name="connsiteX138" fmla="*/ 113981 w 175158"/>
                  <a:gd name="connsiteY138" fmla="*/ 56055 h 215053"/>
                  <a:gd name="connsiteX139" fmla="*/ 116135 w 175158"/>
                  <a:gd name="connsiteY139" fmla="*/ 63331 h 215053"/>
                  <a:gd name="connsiteX140" fmla="*/ 115058 w 175158"/>
                  <a:gd name="connsiteY140" fmla="*/ 66827 h 215053"/>
                  <a:gd name="connsiteX141" fmla="*/ 109937 w 175158"/>
                  <a:gd name="connsiteY141" fmla="*/ 64408 h 215053"/>
                  <a:gd name="connsiteX142" fmla="*/ 106705 w 175158"/>
                  <a:gd name="connsiteY142" fmla="*/ 68188 h 215053"/>
                  <a:gd name="connsiteX143" fmla="*/ 106970 w 175158"/>
                  <a:gd name="connsiteY143" fmla="*/ 73574 h 215053"/>
                  <a:gd name="connsiteX144" fmla="*/ 103738 w 175158"/>
                  <a:gd name="connsiteY144" fmla="*/ 76806 h 215053"/>
                  <a:gd name="connsiteX145" fmla="*/ 107782 w 175158"/>
                  <a:gd name="connsiteY145" fmla="*/ 78148 h 215053"/>
                  <a:gd name="connsiteX146" fmla="*/ 110201 w 175158"/>
                  <a:gd name="connsiteY146" fmla="*/ 75181 h 215053"/>
                  <a:gd name="connsiteX147" fmla="*/ 113169 w 175158"/>
                  <a:gd name="connsiteY147" fmla="*/ 77600 h 215053"/>
                  <a:gd name="connsiteX148" fmla="*/ 115588 w 175158"/>
                  <a:gd name="connsiteY148" fmla="*/ 83534 h 215053"/>
                  <a:gd name="connsiteX149" fmla="*/ 116400 w 175158"/>
                  <a:gd name="connsiteY149" fmla="*/ 88921 h 215053"/>
                  <a:gd name="connsiteX150" fmla="*/ 119103 w 175158"/>
                  <a:gd name="connsiteY150" fmla="*/ 87031 h 215053"/>
                  <a:gd name="connsiteX151" fmla="*/ 118838 w 175158"/>
                  <a:gd name="connsiteY151" fmla="*/ 76258 h 215053"/>
                  <a:gd name="connsiteX152" fmla="*/ 122883 w 175158"/>
                  <a:gd name="connsiteY152" fmla="*/ 68982 h 215053"/>
                  <a:gd name="connsiteX153" fmla="*/ 120463 w 175158"/>
                  <a:gd name="connsiteY153" fmla="*/ 62254 h 215053"/>
                  <a:gd name="connsiteX154" fmla="*/ 118573 w 175158"/>
                  <a:gd name="connsiteY154" fmla="*/ 54977 h 215053"/>
                  <a:gd name="connsiteX155" fmla="*/ 115871 w 175158"/>
                  <a:gd name="connsiteY155" fmla="*/ 47966 h 215053"/>
                  <a:gd name="connsiteX156" fmla="*/ 115871 w 175158"/>
                  <a:gd name="connsiteY156" fmla="*/ 40425 h 215053"/>
                  <a:gd name="connsiteX157" fmla="*/ 113169 w 175158"/>
                  <a:gd name="connsiteY157" fmla="*/ 36645 h 215053"/>
                  <a:gd name="connsiteX158" fmla="*/ 112091 w 175158"/>
                  <a:gd name="connsiteY158" fmla="*/ 26950 h 215053"/>
                  <a:gd name="connsiteX159" fmla="*/ 105892 w 175158"/>
                  <a:gd name="connsiteY159" fmla="*/ 26950 h 215053"/>
                  <a:gd name="connsiteX160" fmla="*/ 101848 w 175158"/>
                  <a:gd name="connsiteY160" fmla="*/ 30446 h 215053"/>
                  <a:gd name="connsiteX161" fmla="*/ 97803 w 175158"/>
                  <a:gd name="connsiteY161" fmla="*/ 28821 h 215053"/>
                  <a:gd name="connsiteX162" fmla="*/ 97539 w 175158"/>
                  <a:gd name="connsiteY162" fmla="*/ 24777 h 215053"/>
                  <a:gd name="connsiteX163" fmla="*/ 113433 w 175158"/>
                  <a:gd name="connsiteY163" fmla="*/ 12114 h 215053"/>
                  <a:gd name="connsiteX164" fmla="*/ 123393 w 175158"/>
                  <a:gd name="connsiteY164" fmla="*/ 6463 h 215053"/>
                  <a:gd name="connsiteX165" fmla="*/ 131198 w 175158"/>
                  <a:gd name="connsiteY165" fmla="*/ 1342 h 215053"/>
                  <a:gd name="connsiteX166" fmla="*/ 142519 w 175158"/>
                  <a:gd name="connsiteY166" fmla="*/ 0 h 215053"/>
                  <a:gd name="connsiteX167" fmla="*/ 153027 w 175158"/>
                  <a:gd name="connsiteY167" fmla="*/ 4573 h 215053"/>
                  <a:gd name="connsiteX168" fmla="*/ 161116 w 175158"/>
                  <a:gd name="connsiteY168" fmla="*/ 5651 h 215053"/>
                  <a:gd name="connsiteX169" fmla="*/ 165425 w 175158"/>
                  <a:gd name="connsiteY169" fmla="*/ 9695 h 215053"/>
                  <a:gd name="connsiteX170" fmla="*/ 165425 w 175158"/>
                  <a:gd name="connsiteY170" fmla="*/ 16159 h 215053"/>
                  <a:gd name="connsiteX171" fmla="*/ 163006 w 175158"/>
                  <a:gd name="connsiteY171" fmla="*/ 22357 h 215053"/>
                  <a:gd name="connsiteX172" fmla="*/ 161664 w 175158"/>
                  <a:gd name="connsiteY172" fmla="*/ 28821 h 215053"/>
                  <a:gd name="connsiteX173" fmla="*/ 161399 w 175158"/>
                  <a:gd name="connsiteY173" fmla="*/ 38516 h 215053"/>
                  <a:gd name="connsiteX174" fmla="*/ 163818 w 175158"/>
                  <a:gd name="connsiteY174" fmla="*/ 45793 h 215053"/>
                  <a:gd name="connsiteX175" fmla="*/ 165444 w 175158"/>
                  <a:gd name="connsiteY175" fmla="*/ 54675 h 215053"/>
                  <a:gd name="connsiteX176" fmla="*/ 169753 w 175158"/>
                  <a:gd name="connsiteY176" fmla="*/ 61139 h 215053"/>
                  <a:gd name="connsiteX177" fmla="*/ 171907 w 175158"/>
                  <a:gd name="connsiteY177" fmla="*/ 67338 h 215053"/>
                  <a:gd name="connsiteX178" fmla="*/ 173532 w 175158"/>
                  <a:gd name="connsiteY178" fmla="*/ 75143 h 215053"/>
                  <a:gd name="connsiteX179" fmla="*/ 175158 w 175158"/>
                  <a:gd name="connsiteY179" fmla="*/ 81342 h 215053"/>
                  <a:gd name="connsiteX180" fmla="*/ 175158 w 175158"/>
                  <a:gd name="connsiteY180" fmla="*/ 88883 h 215053"/>
                  <a:gd name="connsiteX181" fmla="*/ 175158 w 175158"/>
                  <a:gd name="connsiteY181" fmla="*/ 94817 h 215053"/>
                  <a:gd name="connsiteX182" fmla="*/ 168694 w 175158"/>
                  <a:gd name="connsiteY182" fmla="*/ 96424 h 215053"/>
                  <a:gd name="connsiteX183" fmla="*/ 163308 w 175158"/>
                  <a:gd name="connsiteY183" fmla="*/ 95081 h 215053"/>
                  <a:gd name="connsiteX184" fmla="*/ 159812 w 175158"/>
                  <a:gd name="connsiteY184" fmla="*/ 88883 h 215053"/>
                  <a:gd name="connsiteX185" fmla="*/ 153348 w 175158"/>
                  <a:gd name="connsiteY185" fmla="*/ 86180 h 215053"/>
                  <a:gd name="connsiteX186" fmla="*/ 146072 w 175158"/>
                  <a:gd name="connsiteY186" fmla="*/ 88883 h 215053"/>
                  <a:gd name="connsiteX187" fmla="*/ 136377 w 175158"/>
                  <a:gd name="connsiteY187" fmla="*/ 94005 h 215053"/>
                  <a:gd name="connsiteX188" fmla="*/ 131520 w 175158"/>
                  <a:gd name="connsiteY188" fmla="*/ 103435 h 215053"/>
                  <a:gd name="connsiteX189" fmla="*/ 130707 w 175158"/>
                  <a:gd name="connsiteY189" fmla="*/ 109369 h 215053"/>
                  <a:gd name="connsiteX190" fmla="*/ 130707 w 175158"/>
                  <a:gd name="connsiteY190" fmla="*/ 115568 h 215053"/>
                  <a:gd name="connsiteX191" fmla="*/ 132332 w 175158"/>
                  <a:gd name="connsiteY191" fmla="*/ 119613 h 215053"/>
                  <a:gd name="connsiteX192" fmla="*/ 138531 w 175158"/>
                  <a:gd name="connsiteY192" fmla="*/ 122315 h 215053"/>
                  <a:gd name="connsiteX193" fmla="*/ 143918 w 175158"/>
                  <a:gd name="connsiteY193" fmla="*/ 122845 h 215053"/>
                  <a:gd name="connsiteX194" fmla="*/ 150929 w 175158"/>
                  <a:gd name="connsiteY194" fmla="*/ 127966 h 215053"/>
                  <a:gd name="connsiteX195" fmla="*/ 153083 w 175158"/>
                  <a:gd name="connsiteY195" fmla="*/ 134978 h 215053"/>
                  <a:gd name="connsiteX196" fmla="*/ 153348 w 175158"/>
                  <a:gd name="connsiteY196" fmla="*/ 143331 h 215053"/>
                  <a:gd name="connsiteX197" fmla="*/ 146884 w 175158"/>
                  <a:gd name="connsiteY197" fmla="*/ 152762 h 215053"/>
                  <a:gd name="connsiteX198" fmla="*/ 137189 w 175158"/>
                  <a:gd name="connsiteY198" fmla="*/ 152214 h 215053"/>
                  <a:gd name="connsiteX199" fmla="*/ 131255 w 175158"/>
                  <a:gd name="connsiteY199" fmla="*/ 154633 h 215053"/>
                  <a:gd name="connsiteX200" fmla="*/ 123166 w 175158"/>
                  <a:gd name="connsiteY200" fmla="*/ 160567 h 215053"/>
                  <a:gd name="connsiteX201" fmla="*/ 120463 w 175158"/>
                  <a:gd name="connsiteY201" fmla="*/ 164064 h 215053"/>
                  <a:gd name="connsiteX202" fmla="*/ 114264 w 175158"/>
                  <a:gd name="connsiteY202" fmla="*/ 163799 h 215053"/>
                  <a:gd name="connsiteX203" fmla="*/ 112639 w 175158"/>
                  <a:gd name="connsiteY203" fmla="*/ 167579 h 215053"/>
                  <a:gd name="connsiteX204" fmla="*/ 114529 w 175158"/>
                  <a:gd name="connsiteY204" fmla="*/ 171075 h 215053"/>
                  <a:gd name="connsiteX205" fmla="*/ 119915 w 175158"/>
                  <a:gd name="connsiteY205" fmla="*/ 173230 h 215053"/>
                  <a:gd name="connsiteX206" fmla="*/ 126927 w 175158"/>
                  <a:gd name="connsiteY206" fmla="*/ 173230 h 215053"/>
                  <a:gd name="connsiteX207" fmla="*/ 127740 w 175158"/>
                  <a:gd name="connsiteY207" fmla="*/ 178351 h 215053"/>
                  <a:gd name="connsiteX208" fmla="*/ 125585 w 175158"/>
                  <a:gd name="connsiteY208" fmla="*/ 181583 h 215053"/>
                  <a:gd name="connsiteX209" fmla="*/ 123166 w 175158"/>
                  <a:gd name="connsiteY209" fmla="*/ 187234 h 215053"/>
                  <a:gd name="connsiteX210" fmla="*/ 123431 w 175158"/>
                  <a:gd name="connsiteY210" fmla="*/ 188576 h 215053"/>
                  <a:gd name="connsiteX211" fmla="*/ 124243 w 175158"/>
                  <a:gd name="connsiteY211" fmla="*/ 190466 h 215053"/>
                  <a:gd name="connsiteX212" fmla="*/ 125585 w 175158"/>
                  <a:gd name="connsiteY212" fmla="*/ 195795 h 215053"/>
                  <a:gd name="connsiteX213" fmla="*/ 122353 w 175158"/>
                  <a:gd name="connsiteY213" fmla="*/ 195795 h 215053"/>
                  <a:gd name="connsiteX214" fmla="*/ 123393 w 175158"/>
                  <a:gd name="connsiteY214" fmla="*/ 199972 h 21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75158" h="215053">
                    <a:moveTo>
                      <a:pt x="123393" y="199972"/>
                    </a:moveTo>
                    <a:lnTo>
                      <a:pt x="128514" y="198082"/>
                    </a:lnTo>
                    <a:lnTo>
                      <a:pt x="131746" y="199027"/>
                    </a:lnTo>
                    <a:cubicBezTo>
                      <a:pt x="131746" y="199027"/>
                      <a:pt x="134713" y="201597"/>
                      <a:pt x="134713" y="203072"/>
                    </a:cubicBezTo>
                    <a:cubicBezTo>
                      <a:pt x="134713" y="204546"/>
                      <a:pt x="134713" y="213164"/>
                      <a:pt x="134713" y="213164"/>
                    </a:cubicBezTo>
                    <a:cubicBezTo>
                      <a:pt x="134713" y="213164"/>
                      <a:pt x="132559" y="215054"/>
                      <a:pt x="131746" y="215054"/>
                    </a:cubicBezTo>
                    <a:cubicBezTo>
                      <a:pt x="130934" y="215054"/>
                      <a:pt x="125548" y="212899"/>
                      <a:pt x="125548" y="212899"/>
                    </a:cubicBezTo>
                    <a:lnTo>
                      <a:pt x="120161" y="208042"/>
                    </a:lnTo>
                    <a:lnTo>
                      <a:pt x="114775" y="203072"/>
                    </a:lnTo>
                    <a:lnTo>
                      <a:pt x="109124" y="199972"/>
                    </a:lnTo>
                    <a:lnTo>
                      <a:pt x="107234" y="198082"/>
                    </a:lnTo>
                    <a:lnTo>
                      <a:pt x="105609" y="194038"/>
                    </a:lnTo>
                    <a:lnTo>
                      <a:pt x="98881" y="191619"/>
                    </a:lnTo>
                    <a:lnTo>
                      <a:pt x="89450" y="188651"/>
                    </a:lnTo>
                    <a:lnTo>
                      <a:pt x="83515" y="184343"/>
                    </a:lnTo>
                    <a:lnTo>
                      <a:pt x="89167" y="184343"/>
                    </a:lnTo>
                    <a:lnTo>
                      <a:pt x="89979" y="180298"/>
                    </a:lnTo>
                    <a:lnTo>
                      <a:pt x="81890" y="177331"/>
                    </a:lnTo>
                    <a:lnTo>
                      <a:pt x="84309" y="171945"/>
                    </a:lnTo>
                    <a:lnTo>
                      <a:pt x="89960" y="171945"/>
                    </a:lnTo>
                    <a:lnTo>
                      <a:pt x="92663" y="168448"/>
                    </a:lnTo>
                    <a:cubicBezTo>
                      <a:pt x="92663" y="168448"/>
                      <a:pt x="93211" y="165481"/>
                      <a:pt x="92115" y="166029"/>
                    </a:cubicBezTo>
                    <a:cubicBezTo>
                      <a:pt x="91038" y="166577"/>
                      <a:pt x="85103" y="166029"/>
                      <a:pt x="85103" y="166029"/>
                    </a:cubicBezTo>
                    <a:lnTo>
                      <a:pt x="84839" y="164139"/>
                    </a:lnTo>
                    <a:lnTo>
                      <a:pt x="89148" y="160359"/>
                    </a:lnTo>
                    <a:cubicBezTo>
                      <a:pt x="89148" y="160359"/>
                      <a:pt x="88883" y="157392"/>
                      <a:pt x="88070" y="157392"/>
                    </a:cubicBezTo>
                    <a:cubicBezTo>
                      <a:pt x="87258" y="157392"/>
                      <a:pt x="81871" y="157392"/>
                      <a:pt x="81871" y="157392"/>
                    </a:cubicBezTo>
                    <a:lnTo>
                      <a:pt x="80246" y="160359"/>
                    </a:lnTo>
                    <a:lnTo>
                      <a:pt x="71363" y="161437"/>
                    </a:lnTo>
                    <a:cubicBezTo>
                      <a:pt x="71363" y="161437"/>
                      <a:pt x="72705" y="159547"/>
                      <a:pt x="71363" y="159547"/>
                    </a:cubicBezTo>
                    <a:cubicBezTo>
                      <a:pt x="70022" y="159547"/>
                      <a:pt x="63274" y="159811"/>
                      <a:pt x="63274" y="159811"/>
                    </a:cubicBezTo>
                    <a:cubicBezTo>
                      <a:pt x="63274" y="159811"/>
                      <a:pt x="60043" y="156579"/>
                      <a:pt x="59230" y="155238"/>
                    </a:cubicBezTo>
                    <a:cubicBezTo>
                      <a:pt x="58418" y="153896"/>
                      <a:pt x="54090" y="155238"/>
                      <a:pt x="54090" y="155238"/>
                    </a:cubicBezTo>
                    <a:lnTo>
                      <a:pt x="52767" y="158469"/>
                    </a:lnTo>
                    <a:lnTo>
                      <a:pt x="39027" y="157392"/>
                    </a:lnTo>
                    <a:lnTo>
                      <a:pt x="36060" y="156579"/>
                    </a:lnTo>
                    <a:lnTo>
                      <a:pt x="36060" y="145543"/>
                    </a:lnTo>
                    <a:lnTo>
                      <a:pt x="23397" y="134770"/>
                    </a:lnTo>
                    <a:lnTo>
                      <a:pt x="23397" y="131803"/>
                    </a:lnTo>
                    <a:lnTo>
                      <a:pt x="28254" y="130177"/>
                    </a:lnTo>
                    <a:lnTo>
                      <a:pt x="33111" y="123978"/>
                    </a:lnTo>
                    <a:lnTo>
                      <a:pt x="33924" y="118857"/>
                    </a:lnTo>
                    <a:lnTo>
                      <a:pt x="31505" y="113471"/>
                    </a:lnTo>
                    <a:lnTo>
                      <a:pt x="30163" y="109691"/>
                    </a:lnTo>
                    <a:lnTo>
                      <a:pt x="37704" y="105646"/>
                    </a:lnTo>
                    <a:lnTo>
                      <a:pt x="42278" y="102679"/>
                    </a:lnTo>
                    <a:lnTo>
                      <a:pt x="46322" y="98106"/>
                    </a:lnTo>
                    <a:lnTo>
                      <a:pt x="46058" y="92984"/>
                    </a:lnTo>
                    <a:lnTo>
                      <a:pt x="49837" y="87049"/>
                    </a:lnTo>
                    <a:lnTo>
                      <a:pt x="52804" y="88939"/>
                    </a:lnTo>
                    <a:lnTo>
                      <a:pt x="54128" y="94061"/>
                    </a:lnTo>
                    <a:lnTo>
                      <a:pt x="61422" y="97028"/>
                    </a:lnTo>
                    <a:lnTo>
                      <a:pt x="68151" y="95686"/>
                    </a:lnTo>
                    <a:lnTo>
                      <a:pt x="75162" y="98389"/>
                    </a:lnTo>
                    <a:lnTo>
                      <a:pt x="84045" y="102434"/>
                    </a:lnTo>
                    <a:lnTo>
                      <a:pt x="89979" y="104853"/>
                    </a:lnTo>
                    <a:lnTo>
                      <a:pt x="97520" y="107007"/>
                    </a:lnTo>
                    <a:lnTo>
                      <a:pt x="98862" y="104588"/>
                    </a:lnTo>
                    <a:lnTo>
                      <a:pt x="89431" y="102169"/>
                    </a:lnTo>
                    <a:lnTo>
                      <a:pt x="80549" y="96783"/>
                    </a:lnTo>
                    <a:lnTo>
                      <a:pt x="71930" y="92209"/>
                    </a:lnTo>
                    <a:lnTo>
                      <a:pt x="60893" y="92474"/>
                    </a:lnTo>
                    <a:lnTo>
                      <a:pt x="56849" y="90848"/>
                    </a:lnTo>
                    <a:lnTo>
                      <a:pt x="55507" y="85197"/>
                    </a:lnTo>
                    <a:lnTo>
                      <a:pt x="50650" y="82230"/>
                    </a:lnTo>
                    <a:lnTo>
                      <a:pt x="44451" y="86539"/>
                    </a:lnTo>
                    <a:lnTo>
                      <a:pt x="41219" y="92190"/>
                    </a:lnTo>
                    <a:lnTo>
                      <a:pt x="37988" y="96235"/>
                    </a:lnTo>
                    <a:lnTo>
                      <a:pt x="34756" y="99466"/>
                    </a:lnTo>
                    <a:lnTo>
                      <a:pt x="28292" y="98918"/>
                    </a:lnTo>
                    <a:lnTo>
                      <a:pt x="27215" y="92719"/>
                    </a:lnTo>
                    <a:lnTo>
                      <a:pt x="25590" y="88939"/>
                    </a:lnTo>
                    <a:lnTo>
                      <a:pt x="21545" y="85159"/>
                    </a:lnTo>
                    <a:lnTo>
                      <a:pt x="13740" y="82193"/>
                    </a:lnTo>
                    <a:lnTo>
                      <a:pt x="7541" y="80303"/>
                    </a:lnTo>
                    <a:lnTo>
                      <a:pt x="9695" y="77600"/>
                    </a:lnTo>
                    <a:lnTo>
                      <a:pt x="21810" y="77600"/>
                    </a:lnTo>
                    <a:cubicBezTo>
                      <a:pt x="21810" y="77600"/>
                      <a:pt x="20468" y="75181"/>
                      <a:pt x="19655" y="74368"/>
                    </a:cubicBezTo>
                    <a:cubicBezTo>
                      <a:pt x="18843" y="73555"/>
                      <a:pt x="12114" y="73026"/>
                      <a:pt x="12114" y="73026"/>
                    </a:cubicBezTo>
                    <a:lnTo>
                      <a:pt x="9695" y="68982"/>
                    </a:lnTo>
                    <a:lnTo>
                      <a:pt x="0" y="68982"/>
                    </a:lnTo>
                    <a:lnTo>
                      <a:pt x="9695" y="58474"/>
                    </a:lnTo>
                    <a:lnTo>
                      <a:pt x="12114" y="64408"/>
                    </a:lnTo>
                    <a:lnTo>
                      <a:pt x="23965" y="65750"/>
                    </a:lnTo>
                    <a:lnTo>
                      <a:pt x="28821" y="64408"/>
                    </a:lnTo>
                    <a:lnTo>
                      <a:pt x="32601" y="65750"/>
                    </a:lnTo>
                    <a:lnTo>
                      <a:pt x="40407" y="66563"/>
                    </a:lnTo>
                    <a:lnTo>
                      <a:pt x="47947" y="60628"/>
                    </a:lnTo>
                    <a:lnTo>
                      <a:pt x="49289" y="46624"/>
                    </a:lnTo>
                    <a:lnTo>
                      <a:pt x="61139" y="47966"/>
                    </a:lnTo>
                    <a:lnTo>
                      <a:pt x="63558" y="42844"/>
                    </a:lnTo>
                    <a:lnTo>
                      <a:pt x="63293" y="37193"/>
                    </a:lnTo>
                    <a:lnTo>
                      <a:pt x="57907" y="30182"/>
                    </a:lnTo>
                    <a:lnTo>
                      <a:pt x="49818" y="30182"/>
                    </a:lnTo>
                    <a:lnTo>
                      <a:pt x="43619" y="26950"/>
                    </a:lnTo>
                    <a:lnTo>
                      <a:pt x="41465" y="23170"/>
                    </a:lnTo>
                    <a:lnTo>
                      <a:pt x="45245" y="23170"/>
                    </a:lnTo>
                    <a:lnTo>
                      <a:pt x="52521" y="26402"/>
                    </a:lnTo>
                    <a:lnTo>
                      <a:pt x="59532" y="27479"/>
                    </a:lnTo>
                    <a:lnTo>
                      <a:pt x="65183" y="27479"/>
                    </a:lnTo>
                    <a:lnTo>
                      <a:pt x="71382" y="27215"/>
                    </a:lnTo>
                    <a:lnTo>
                      <a:pt x="76239" y="29369"/>
                    </a:lnTo>
                    <a:lnTo>
                      <a:pt x="79471" y="29634"/>
                    </a:lnTo>
                    <a:lnTo>
                      <a:pt x="86199" y="23170"/>
                    </a:lnTo>
                    <a:lnTo>
                      <a:pt x="91057" y="26666"/>
                    </a:lnTo>
                    <a:lnTo>
                      <a:pt x="87012" y="31788"/>
                    </a:lnTo>
                    <a:lnTo>
                      <a:pt x="86199" y="36910"/>
                    </a:lnTo>
                    <a:lnTo>
                      <a:pt x="81890" y="35020"/>
                    </a:lnTo>
                    <a:lnTo>
                      <a:pt x="78394" y="35285"/>
                    </a:lnTo>
                    <a:lnTo>
                      <a:pt x="77846" y="37704"/>
                    </a:lnTo>
                    <a:lnTo>
                      <a:pt x="85122" y="50102"/>
                    </a:lnTo>
                    <a:lnTo>
                      <a:pt x="85122" y="53598"/>
                    </a:lnTo>
                    <a:lnTo>
                      <a:pt x="78659" y="51973"/>
                    </a:lnTo>
                    <a:lnTo>
                      <a:pt x="72195" y="55204"/>
                    </a:lnTo>
                    <a:lnTo>
                      <a:pt x="72460" y="57359"/>
                    </a:lnTo>
                    <a:lnTo>
                      <a:pt x="72195" y="59778"/>
                    </a:lnTo>
                    <a:lnTo>
                      <a:pt x="76769" y="60326"/>
                    </a:lnTo>
                    <a:lnTo>
                      <a:pt x="78659" y="58172"/>
                    </a:lnTo>
                    <a:lnTo>
                      <a:pt x="86748" y="58436"/>
                    </a:lnTo>
                    <a:lnTo>
                      <a:pt x="85670" y="63293"/>
                    </a:lnTo>
                    <a:lnTo>
                      <a:pt x="78394" y="65183"/>
                    </a:lnTo>
                    <a:lnTo>
                      <a:pt x="78923" y="69228"/>
                    </a:lnTo>
                    <a:lnTo>
                      <a:pt x="86464" y="69228"/>
                    </a:lnTo>
                    <a:lnTo>
                      <a:pt x="89431" y="72724"/>
                    </a:lnTo>
                    <a:lnTo>
                      <a:pt x="88089" y="76504"/>
                    </a:lnTo>
                    <a:lnTo>
                      <a:pt x="89167" y="80284"/>
                    </a:lnTo>
                    <a:lnTo>
                      <a:pt x="92947" y="78942"/>
                    </a:lnTo>
                    <a:lnTo>
                      <a:pt x="96159" y="74368"/>
                    </a:lnTo>
                    <a:lnTo>
                      <a:pt x="98351" y="68434"/>
                    </a:lnTo>
                    <a:lnTo>
                      <a:pt x="97803" y="58474"/>
                    </a:lnTo>
                    <a:lnTo>
                      <a:pt x="97803" y="54165"/>
                    </a:lnTo>
                    <a:lnTo>
                      <a:pt x="103738" y="48231"/>
                    </a:lnTo>
                    <a:lnTo>
                      <a:pt x="103738" y="43374"/>
                    </a:lnTo>
                    <a:lnTo>
                      <a:pt x="103738" y="39877"/>
                    </a:lnTo>
                    <a:lnTo>
                      <a:pt x="103738" y="34491"/>
                    </a:lnTo>
                    <a:lnTo>
                      <a:pt x="108311" y="35568"/>
                    </a:lnTo>
                    <a:lnTo>
                      <a:pt x="110731" y="44734"/>
                    </a:lnTo>
                    <a:lnTo>
                      <a:pt x="112356" y="51198"/>
                    </a:lnTo>
                    <a:lnTo>
                      <a:pt x="113981" y="56055"/>
                    </a:lnTo>
                    <a:lnTo>
                      <a:pt x="116135" y="63331"/>
                    </a:lnTo>
                    <a:lnTo>
                      <a:pt x="115058" y="66827"/>
                    </a:lnTo>
                    <a:lnTo>
                      <a:pt x="109937" y="64408"/>
                    </a:lnTo>
                    <a:lnTo>
                      <a:pt x="106705" y="68188"/>
                    </a:lnTo>
                    <a:lnTo>
                      <a:pt x="106970" y="73574"/>
                    </a:lnTo>
                    <a:lnTo>
                      <a:pt x="103738" y="76806"/>
                    </a:lnTo>
                    <a:lnTo>
                      <a:pt x="107782" y="78148"/>
                    </a:lnTo>
                    <a:lnTo>
                      <a:pt x="110201" y="75181"/>
                    </a:lnTo>
                    <a:lnTo>
                      <a:pt x="113169" y="77600"/>
                    </a:lnTo>
                    <a:lnTo>
                      <a:pt x="115588" y="83534"/>
                    </a:lnTo>
                    <a:lnTo>
                      <a:pt x="116400" y="88921"/>
                    </a:lnTo>
                    <a:cubicBezTo>
                      <a:pt x="116400" y="88921"/>
                      <a:pt x="118819" y="87843"/>
                      <a:pt x="119103" y="87031"/>
                    </a:cubicBezTo>
                    <a:cubicBezTo>
                      <a:pt x="119368" y="86218"/>
                      <a:pt x="118838" y="77071"/>
                      <a:pt x="118838" y="76258"/>
                    </a:cubicBezTo>
                    <a:cubicBezTo>
                      <a:pt x="118838" y="75445"/>
                      <a:pt x="122883" y="68982"/>
                      <a:pt x="122883" y="68982"/>
                    </a:cubicBezTo>
                    <a:lnTo>
                      <a:pt x="120463" y="62254"/>
                    </a:lnTo>
                    <a:lnTo>
                      <a:pt x="118573" y="54977"/>
                    </a:lnTo>
                    <a:lnTo>
                      <a:pt x="115871" y="47966"/>
                    </a:lnTo>
                    <a:lnTo>
                      <a:pt x="115871" y="40425"/>
                    </a:lnTo>
                    <a:lnTo>
                      <a:pt x="113169" y="36645"/>
                    </a:lnTo>
                    <a:lnTo>
                      <a:pt x="112091" y="26950"/>
                    </a:lnTo>
                    <a:lnTo>
                      <a:pt x="105892" y="26950"/>
                    </a:lnTo>
                    <a:lnTo>
                      <a:pt x="101848" y="30446"/>
                    </a:lnTo>
                    <a:lnTo>
                      <a:pt x="97803" y="28821"/>
                    </a:lnTo>
                    <a:lnTo>
                      <a:pt x="97539" y="24777"/>
                    </a:lnTo>
                    <a:lnTo>
                      <a:pt x="113433" y="12114"/>
                    </a:lnTo>
                    <a:lnTo>
                      <a:pt x="123393" y="6463"/>
                    </a:lnTo>
                    <a:lnTo>
                      <a:pt x="131198" y="1342"/>
                    </a:lnTo>
                    <a:lnTo>
                      <a:pt x="142519" y="0"/>
                    </a:lnTo>
                    <a:lnTo>
                      <a:pt x="153027" y="4573"/>
                    </a:lnTo>
                    <a:lnTo>
                      <a:pt x="161116" y="5651"/>
                    </a:lnTo>
                    <a:lnTo>
                      <a:pt x="165425" y="9695"/>
                    </a:lnTo>
                    <a:lnTo>
                      <a:pt x="165425" y="16159"/>
                    </a:lnTo>
                    <a:lnTo>
                      <a:pt x="163006" y="22357"/>
                    </a:lnTo>
                    <a:lnTo>
                      <a:pt x="161664" y="28821"/>
                    </a:lnTo>
                    <a:lnTo>
                      <a:pt x="161399" y="38516"/>
                    </a:lnTo>
                    <a:lnTo>
                      <a:pt x="163818" y="45793"/>
                    </a:lnTo>
                    <a:lnTo>
                      <a:pt x="165444" y="54675"/>
                    </a:lnTo>
                    <a:lnTo>
                      <a:pt x="169753" y="61139"/>
                    </a:lnTo>
                    <a:lnTo>
                      <a:pt x="171907" y="67338"/>
                    </a:lnTo>
                    <a:lnTo>
                      <a:pt x="173532" y="75143"/>
                    </a:lnTo>
                    <a:lnTo>
                      <a:pt x="175158" y="81342"/>
                    </a:lnTo>
                    <a:lnTo>
                      <a:pt x="175158" y="88883"/>
                    </a:lnTo>
                    <a:lnTo>
                      <a:pt x="175158" y="94817"/>
                    </a:lnTo>
                    <a:lnTo>
                      <a:pt x="168694" y="96424"/>
                    </a:lnTo>
                    <a:lnTo>
                      <a:pt x="163308" y="95081"/>
                    </a:lnTo>
                    <a:lnTo>
                      <a:pt x="159812" y="88883"/>
                    </a:lnTo>
                    <a:lnTo>
                      <a:pt x="153348" y="86180"/>
                    </a:lnTo>
                    <a:lnTo>
                      <a:pt x="146072" y="88883"/>
                    </a:lnTo>
                    <a:lnTo>
                      <a:pt x="136377" y="94005"/>
                    </a:lnTo>
                    <a:lnTo>
                      <a:pt x="131520" y="103435"/>
                    </a:lnTo>
                    <a:lnTo>
                      <a:pt x="130707" y="109369"/>
                    </a:lnTo>
                    <a:lnTo>
                      <a:pt x="130707" y="115568"/>
                    </a:lnTo>
                    <a:lnTo>
                      <a:pt x="132332" y="119613"/>
                    </a:lnTo>
                    <a:lnTo>
                      <a:pt x="138531" y="122315"/>
                    </a:lnTo>
                    <a:lnTo>
                      <a:pt x="143918" y="122845"/>
                    </a:lnTo>
                    <a:lnTo>
                      <a:pt x="150929" y="127966"/>
                    </a:lnTo>
                    <a:lnTo>
                      <a:pt x="153083" y="134978"/>
                    </a:lnTo>
                    <a:lnTo>
                      <a:pt x="153348" y="143331"/>
                    </a:lnTo>
                    <a:lnTo>
                      <a:pt x="146884" y="152762"/>
                    </a:lnTo>
                    <a:lnTo>
                      <a:pt x="137189" y="152214"/>
                    </a:lnTo>
                    <a:lnTo>
                      <a:pt x="131255" y="154633"/>
                    </a:lnTo>
                    <a:cubicBezTo>
                      <a:pt x="131255" y="154633"/>
                      <a:pt x="123714" y="159490"/>
                      <a:pt x="123166" y="160567"/>
                    </a:cubicBezTo>
                    <a:cubicBezTo>
                      <a:pt x="122618" y="161645"/>
                      <a:pt x="120463" y="164064"/>
                      <a:pt x="120463" y="164064"/>
                    </a:cubicBezTo>
                    <a:lnTo>
                      <a:pt x="114264" y="163799"/>
                    </a:lnTo>
                    <a:lnTo>
                      <a:pt x="112639" y="167579"/>
                    </a:lnTo>
                    <a:lnTo>
                      <a:pt x="114529" y="171075"/>
                    </a:lnTo>
                    <a:lnTo>
                      <a:pt x="119915" y="173230"/>
                    </a:lnTo>
                    <a:lnTo>
                      <a:pt x="126927" y="173230"/>
                    </a:lnTo>
                    <a:lnTo>
                      <a:pt x="127740" y="178351"/>
                    </a:lnTo>
                    <a:lnTo>
                      <a:pt x="125585" y="181583"/>
                    </a:lnTo>
                    <a:lnTo>
                      <a:pt x="123166" y="187234"/>
                    </a:lnTo>
                    <a:lnTo>
                      <a:pt x="123431" y="188576"/>
                    </a:lnTo>
                    <a:lnTo>
                      <a:pt x="124243" y="190466"/>
                    </a:lnTo>
                    <a:lnTo>
                      <a:pt x="125585" y="195795"/>
                    </a:lnTo>
                    <a:lnTo>
                      <a:pt x="122353" y="195795"/>
                    </a:lnTo>
                    <a:lnTo>
                      <a:pt x="123393" y="199972"/>
                    </a:lnTo>
                    <a:close/>
                  </a:path>
                </a:pathLst>
              </a:custGeom>
              <a:grpFill/>
              <a:ln w="3777" cap="flat">
                <a:solidFill>
                  <a:srgbClr val="FFFFFF"/>
                </a:solid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C1E492CB-3EFD-AD25-439C-8DDD30730D55}"/>
                  </a:ext>
                </a:extLst>
              </p:cNvPr>
              <p:cNvSpPr/>
              <p:nvPr/>
            </p:nvSpPr>
            <p:spPr>
              <a:xfrm>
                <a:off x="4219829" y="5670443"/>
                <a:ext cx="50511" cy="51500"/>
              </a:xfrm>
              <a:custGeom>
                <a:avLst/>
                <a:gdLst>
                  <a:gd name="connsiteX0" fmla="*/ 3591 w 50511"/>
                  <a:gd name="connsiteY0" fmla="*/ 0 h 51500"/>
                  <a:gd name="connsiteX1" fmla="*/ 3591 w 50511"/>
                  <a:gd name="connsiteY1" fmla="*/ 21639 h 51500"/>
                  <a:gd name="connsiteX2" fmla="*/ 0 w 50511"/>
                  <a:gd name="connsiteY2" fmla="*/ 32337 h 51500"/>
                  <a:gd name="connsiteX3" fmla="*/ 7182 w 50511"/>
                  <a:gd name="connsiteY3" fmla="*/ 37269 h 51500"/>
                  <a:gd name="connsiteX4" fmla="*/ 18672 w 50511"/>
                  <a:gd name="connsiteY4" fmla="*/ 44281 h 51500"/>
                  <a:gd name="connsiteX5" fmla="*/ 28008 w 50511"/>
                  <a:gd name="connsiteY5" fmla="*/ 51500 h 51500"/>
                  <a:gd name="connsiteX6" fmla="*/ 38063 w 50511"/>
                  <a:gd name="connsiteY6" fmla="*/ 51500 h 51500"/>
                  <a:gd name="connsiteX7" fmla="*/ 46681 w 50511"/>
                  <a:gd name="connsiteY7" fmla="*/ 51500 h 51500"/>
                  <a:gd name="connsiteX8" fmla="*/ 49554 w 50511"/>
                  <a:gd name="connsiteY8" fmla="*/ 37288 h 51500"/>
                  <a:gd name="connsiteX9" fmla="*/ 49554 w 50511"/>
                  <a:gd name="connsiteY9" fmla="*/ 30201 h 51500"/>
                  <a:gd name="connsiteX10" fmla="*/ 35190 w 50511"/>
                  <a:gd name="connsiteY10" fmla="*/ 21677 h 51500"/>
                  <a:gd name="connsiteX11" fmla="*/ 22263 w 50511"/>
                  <a:gd name="connsiteY11" fmla="*/ 12965 h 51500"/>
                  <a:gd name="connsiteX12" fmla="*/ 15082 w 50511"/>
                  <a:gd name="connsiteY12" fmla="*/ 3628 h 51500"/>
                  <a:gd name="connsiteX13" fmla="*/ 3591 w 50511"/>
                  <a:gd name="connsiteY13" fmla="*/ 0 h 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11" h="51500">
                    <a:moveTo>
                      <a:pt x="3591" y="0"/>
                    </a:moveTo>
                    <a:lnTo>
                      <a:pt x="3591" y="21639"/>
                    </a:lnTo>
                    <a:lnTo>
                      <a:pt x="0" y="32337"/>
                    </a:lnTo>
                    <a:lnTo>
                      <a:pt x="7182" y="37269"/>
                    </a:lnTo>
                    <a:lnTo>
                      <a:pt x="18672" y="44281"/>
                    </a:lnTo>
                    <a:lnTo>
                      <a:pt x="28008" y="51500"/>
                    </a:lnTo>
                    <a:lnTo>
                      <a:pt x="38063" y="51500"/>
                    </a:lnTo>
                    <a:lnTo>
                      <a:pt x="46681" y="51500"/>
                    </a:lnTo>
                    <a:lnTo>
                      <a:pt x="49554" y="37288"/>
                    </a:lnTo>
                    <a:cubicBezTo>
                      <a:pt x="49554" y="37288"/>
                      <a:pt x="51708" y="30919"/>
                      <a:pt x="49554" y="30201"/>
                    </a:cubicBezTo>
                    <a:cubicBezTo>
                      <a:pt x="47399" y="29483"/>
                      <a:pt x="35190" y="21677"/>
                      <a:pt x="35190" y="21677"/>
                    </a:cubicBezTo>
                    <a:lnTo>
                      <a:pt x="22263" y="12965"/>
                    </a:lnTo>
                    <a:lnTo>
                      <a:pt x="15082" y="3628"/>
                    </a:lnTo>
                    <a:lnTo>
                      <a:pt x="3591" y="0"/>
                    </a:lnTo>
                    <a:close/>
                  </a:path>
                </a:pathLst>
              </a:custGeom>
              <a:grpFill/>
              <a:ln w="3777" cap="flat">
                <a:solidFill>
                  <a:srgbClr val="FFFFFF"/>
                </a:solid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506FF4EF-6A02-FF64-7E31-E4C8ADFD0887}"/>
                  </a:ext>
                </a:extLst>
              </p:cNvPr>
              <p:cNvSpPr/>
              <p:nvPr/>
            </p:nvSpPr>
            <p:spPr>
              <a:xfrm>
                <a:off x="4729691" y="5645458"/>
                <a:ext cx="294201" cy="189634"/>
              </a:xfrm>
              <a:custGeom>
                <a:avLst/>
                <a:gdLst>
                  <a:gd name="connsiteX0" fmla="*/ 0 w 294201"/>
                  <a:gd name="connsiteY0" fmla="*/ 165935 h 189634"/>
                  <a:gd name="connsiteX1" fmla="*/ 43827 w 294201"/>
                  <a:gd name="connsiteY1" fmla="*/ 175271 h 189634"/>
                  <a:gd name="connsiteX2" fmla="*/ 77600 w 294201"/>
                  <a:gd name="connsiteY2" fmla="*/ 181016 h 189634"/>
                  <a:gd name="connsiteX3" fmla="*/ 110654 w 294201"/>
                  <a:gd name="connsiteY3" fmla="*/ 181016 h 189634"/>
                  <a:gd name="connsiteX4" fmla="*/ 142273 w 294201"/>
                  <a:gd name="connsiteY4" fmla="*/ 189635 h 189634"/>
                  <a:gd name="connsiteX5" fmla="*/ 182509 w 294201"/>
                  <a:gd name="connsiteY5" fmla="*/ 186762 h 189634"/>
                  <a:gd name="connsiteX6" fmla="*/ 218437 w 294201"/>
                  <a:gd name="connsiteY6" fmla="*/ 186043 h 189634"/>
                  <a:gd name="connsiteX7" fmla="*/ 262264 w 294201"/>
                  <a:gd name="connsiteY7" fmla="*/ 186043 h 189634"/>
                  <a:gd name="connsiteX8" fmla="*/ 289573 w 294201"/>
                  <a:gd name="connsiteY8" fmla="*/ 181734 h 189634"/>
                  <a:gd name="connsiteX9" fmla="*/ 279519 w 294201"/>
                  <a:gd name="connsiteY9" fmla="*/ 165935 h 189634"/>
                  <a:gd name="connsiteX10" fmla="*/ 276646 w 294201"/>
                  <a:gd name="connsiteY10" fmla="*/ 145826 h 189634"/>
                  <a:gd name="connsiteX11" fmla="*/ 278082 w 294201"/>
                  <a:gd name="connsiteY11" fmla="*/ 127154 h 189634"/>
                  <a:gd name="connsiteX12" fmla="*/ 289573 w 294201"/>
                  <a:gd name="connsiteY12" fmla="*/ 112790 h 189634"/>
                  <a:gd name="connsiteX13" fmla="*/ 293882 w 294201"/>
                  <a:gd name="connsiteY13" fmla="*/ 102736 h 189634"/>
                  <a:gd name="connsiteX14" fmla="*/ 293882 w 294201"/>
                  <a:gd name="connsiteY14" fmla="*/ 86936 h 189634"/>
                  <a:gd name="connsiteX15" fmla="*/ 275210 w 294201"/>
                  <a:gd name="connsiteY15" fmla="*/ 71855 h 189634"/>
                  <a:gd name="connsiteX16" fmla="*/ 259410 w 294201"/>
                  <a:gd name="connsiteY16" fmla="*/ 63237 h 189634"/>
                  <a:gd name="connsiteX17" fmla="*/ 237846 w 294201"/>
                  <a:gd name="connsiteY17" fmla="*/ 55337 h 189634"/>
                  <a:gd name="connsiteX18" fmla="*/ 211255 w 294201"/>
                  <a:gd name="connsiteY18" fmla="*/ 52464 h 189634"/>
                  <a:gd name="connsiteX19" fmla="*/ 187537 w 294201"/>
                  <a:gd name="connsiteY19" fmla="*/ 52464 h 189634"/>
                  <a:gd name="connsiteX20" fmla="*/ 169582 w 294201"/>
                  <a:gd name="connsiteY20" fmla="*/ 40973 h 189634"/>
                  <a:gd name="connsiteX21" fmla="*/ 152346 w 294201"/>
                  <a:gd name="connsiteY21" fmla="*/ 28765 h 189634"/>
                  <a:gd name="connsiteX22" fmla="*/ 143728 w 294201"/>
                  <a:gd name="connsiteY22" fmla="*/ 20146 h 189634"/>
                  <a:gd name="connsiteX23" fmla="*/ 135828 w 294201"/>
                  <a:gd name="connsiteY23" fmla="*/ 20146 h 189634"/>
                  <a:gd name="connsiteX24" fmla="*/ 134392 w 294201"/>
                  <a:gd name="connsiteY24" fmla="*/ 29483 h 189634"/>
                  <a:gd name="connsiteX25" fmla="*/ 132956 w 294201"/>
                  <a:gd name="connsiteY25" fmla="*/ 40255 h 189634"/>
                  <a:gd name="connsiteX26" fmla="*/ 122901 w 294201"/>
                  <a:gd name="connsiteY26" fmla="*/ 42410 h 189634"/>
                  <a:gd name="connsiteX27" fmla="*/ 125774 w 294201"/>
                  <a:gd name="connsiteY27" fmla="*/ 51746 h 189634"/>
                  <a:gd name="connsiteX28" fmla="*/ 127210 w 294201"/>
                  <a:gd name="connsiteY28" fmla="*/ 64673 h 189634"/>
                  <a:gd name="connsiteX29" fmla="*/ 130801 w 294201"/>
                  <a:gd name="connsiteY29" fmla="*/ 75445 h 189634"/>
                  <a:gd name="connsiteX30" fmla="*/ 127928 w 294201"/>
                  <a:gd name="connsiteY30" fmla="*/ 84064 h 189634"/>
                  <a:gd name="connsiteX31" fmla="*/ 113565 w 294201"/>
                  <a:gd name="connsiteY31" fmla="*/ 88373 h 189634"/>
                  <a:gd name="connsiteX32" fmla="*/ 97765 w 294201"/>
                  <a:gd name="connsiteY32" fmla="*/ 90527 h 189634"/>
                  <a:gd name="connsiteX33" fmla="*/ 84838 w 294201"/>
                  <a:gd name="connsiteY33" fmla="*/ 83346 h 189634"/>
                  <a:gd name="connsiteX34" fmla="*/ 74784 w 294201"/>
                  <a:gd name="connsiteY34" fmla="*/ 83346 h 189634"/>
                  <a:gd name="connsiteX35" fmla="*/ 64730 w 294201"/>
                  <a:gd name="connsiteY35" fmla="*/ 80473 h 189634"/>
                  <a:gd name="connsiteX36" fmla="*/ 117893 w 294201"/>
                  <a:gd name="connsiteY36" fmla="*/ 0 h 189634"/>
                  <a:gd name="connsiteX37" fmla="*/ 54675 w 294201"/>
                  <a:gd name="connsiteY37" fmla="*/ 81909 h 189634"/>
                  <a:gd name="connsiteX38" fmla="*/ 46775 w 294201"/>
                  <a:gd name="connsiteY38" fmla="*/ 85500 h 189634"/>
                  <a:gd name="connsiteX39" fmla="*/ 38157 w 294201"/>
                  <a:gd name="connsiteY39" fmla="*/ 85500 h 189634"/>
                  <a:gd name="connsiteX40" fmla="*/ 33130 w 294201"/>
                  <a:gd name="connsiteY40" fmla="*/ 81909 h 189634"/>
                  <a:gd name="connsiteX41" fmla="*/ 25949 w 294201"/>
                  <a:gd name="connsiteY41" fmla="*/ 85500 h 189634"/>
                  <a:gd name="connsiteX42" fmla="*/ 18048 w 294201"/>
                  <a:gd name="connsiteY42" fmla="*/ 85500 h 189634"/>
                  <a:gd name="connsiteX43" fmla="*/ 14458 w 294201"/>
                  <a:gd name="connsiteY43" fmla="*/ 84064 h 189634"/>
                  <a:gd name="connsiteX44" fmla="*/ 7276 w 294201"/>
                  <a:gd name="connsiteY44" fmla="*/ 89091 h 189634"/>
                  <a:gd name="connsiteX45" fmla="*/ 5122 w 294201"/>
                  <a:gd name="connsiteY45" fmla="*/ 94836 h 189634"/>
                  <a:gd name="connsiteX46" fmla="*/ 10867 w 294201"/>
                  <a:gd name="connsiteY46" fmla="*/ 103454 h 189634"/>
                  <a:gd name="connsiteX47" fmla="*/ 10867 w 294201"/>
                  <a:gd name="connsiteY47" fmla="*/ 110636 h 189634"/>
                  <a:gd name="connsiteX48" fmla="*/ 10149 w 294201"/>
                  <a:gd name="connsiteY48" fmla="*/ 120690 h 189634"/>
                  <a:gd name="connsiteX49" fmla="*/ 5122 w 294201"/>
                  <a:gd name="connsiteY49" fmla="*/ 129308 h 189634"/>
                  <a:gd name="connsiteX50" fmla="*/ 94 w 294201"/>
                  <a:gd name="connsiteY50" fmla="*/ 135772 h 189634"/>
                  <a:gd name="connsiteX51" fmla="*/ 7276 w 294201"/>
                  <a:gd name="connsiteY51" fmla="*/ 137926 h 189634"/>
                  <a:gd name="connsiteX52" fmla="*/ 9431 w 294201"/>
                  <a:gd name="connsiteY52" fmla="*/ 130744 h 189634"/>
                  <a:gd name="connsiteX53" fmla="*/ 13740 w 294201"/>
                  <a:gd name="connsiteY53" fmla="*/ 123563 h 189634"/>
                  <a:gd name="connsiteX54" fmla="*/ 17330 w 294201"/>
                  <a:gd name="connsiteY54" fmla="*/ 129308 h 189634"/>
                  <a:gd name="connsiteX55" fmla="*/ 24512 w 294201"/>
                  <a:gd name="connsiteY55" fmla="*/ 124281 h 189634"/>
                  <a:gd name="connsiteX56" fmla="*/ 42466 w 294201"/>
                  <a:gd name="connsiteY56" fmla="*/ 126435 h 189634"/>
                  <a:gd name="connsiteX57" fmla="*/ 50366 w 294201"/>
                  <a:gd name="connsiteY57" fmla="*/ 130027 h 189634"/>
                  <a:gd name="connsiteX58" fmla="*/ 43184 w 294201"/>
                  <a:gd name="connsiteY58" fmla="*/ 133617 h 189634"/>
                  <a:gd name="connsiteX59" fmla="*/ 33130 w 294201"/>
                  <a:gd name="connsiteY59" fmla="*/ 135772 h 189634"/>
                  <a:gd name="connsiteX60" fmla="*/ 25949 w 294201"/>
                  <a:gd name="connsiteY60" fmla="*/ 143672 h 189634"/>
                  <a:gd name="connsiteX61" fmla="*/ 20203 w 294201"/>
                  <a:gd name="connsiteY61" fmla="*/ 150135 h 189634"/>
                  <a:gd name="connsiteX62" fmla="*/ 13740 w 294201"/>
                  <a:gd name="connsiteY62" fmla="*/ 150853 h 189634"/>
                  <a:gd name="connsiteX63" fmla="*/ 9431 w 294201"/>
                  <a:gd name="connsiteY63" fmla="*/ 156599 h 189634"/>
                  <a:gd name="connsiteX64" fmla="*/ 0 w 294201"/>
                  <a:gd name="connsiteY64" fmla="*/ 165935 h 1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4201" h="189634">
                    <a:moveTo>
                      <a:pt x="0" y="165935"/>
                    </a:moveTo>
                    <a:lnTo>
                      <a:pt x="43827" y="175271"/>
                    </a:lnTo>
                    <a:lnTo>
                      <a:pt x="77600" y="181016"/>
                    </a:lnTo>
                    <a:lnTo>
                      <a:pt x="110654" y="181016"/>
                    </a:lnTo>
                    <a:lnTo>
                      <a:pt x="142273" y="189635"/>
                    </a:lnTo>
                    <a:lnTo>
                      <a:pt x="182509" y="186762"/>
                    </a:lnTo>
                    <a:lnTo>
                      <a:pt x="218437" y="186043"/>
                    </a:lnTo>
                    <a:lnTo>
                      <a:pt x="262264" y="186043"/>
                    </a:lnTo>
                    <a:lnTo>
                      <a:pt x="289573" y="181734"/>
                    </a:lnTo>
                    <a:lnTo>
                      <a:pt x="279519" y="165935"/>
                    </a:lnTo>
                    <a:lnTo>
                      <a:pt x="276646" y="145826"/>
                    </a:lnTo>
                    <a:lnTo>
                      <a:pt x="278082" y="127154"/>
                    </a:lnTo>
                    <a:lnTo>
                      <a:pt x="289573" y="112790"/>
                    </a:lnTo>
                    <a:cubicBezTo>
                      <a:pt x="289573" y="112790"/>
                      <a:pt x="293164" y="104890"/>
                      <a:pt x="293882" y="102736"/>
                    </a:cubicBezTo>
                    <a:cubicBezTo>
                      <a:pt x="294600" y="100581"/>
                      <a:pt x="293882" y="86936"/>
                      <a:pt x="293882" y="86936"/>
                    </a:cubicBezTo>
                    <a:lnTo>
                      <a:pt x="275210" y="71855"/>
                    </a:lnTo>
                    <a:lnTo>
                      <a:pt x="259410" y="63237"/>
                    </a:lnTo>
                    <a:cubicBezTo>
                      <a:pt x="259410" y="63237"/>
                      <a:pt x="241456" y="56055"/>
                      <a:pt x="237846" y="55337"/>
                    </a:cubicBezTo>
                    <a:cubicBezTo>
                      <a:pt x="234255" y="54618"/>
                      <a:pt x="211255" y="52464"/>
                      <a:pt x="211255" y="52464"/>
                    </a:cubicBezTo>
                    <a:lnTo>
                      <a:pt x="187537" y="52464"/>
                    </a:lnTo>
                    <a:lnTo>
                      <a:pt x="169582" y="40973"/>
                    </a:lnTo>
                    <a:lnTo>
                      <a:pt x="152346" y="28765"/>
                    </a:lnTo>
                    <a:lnTo>
                      <a:pt x="143728" y="20146"/>
                    </a:lnTo>
                    <a:lnTo>
                      <a:pt x="135828" y="20146"/>
                    </a:lnTo>
                    <a:lnTo>
                      <a:pt x="134392" y="29483"/>
                    </a:lnTo>
                    <a:lnTo>
                      <a:pt x="132956" y="40255"/>
                    </a:lnTo>
                    <a:lnTo>
                      <a:pt x="122901" y="42410"/>
                    </a:lnTo>
                    <a:lnTo>
                      <a:pt x="125774" y="51746"/>
                    </a:lnTo>
                    <a:lnTo>
                      <a:pt x="127210" y="64673"/>
                    </a:lnTo>
                    <a:lnTo>
                      <a:pt x="130801" y="75445"/>
                    </a:lnTo>
                    <a:cubicBezTo>
                      <a:pt x="130801" y="75445"/>
                      <a:pt x="131519" y="83346"/>
                      <a:pt x="127928" y="84064"/>
                    </a:cubicBezTo>
                    <a:cubicBezTo>
                      <a:pt x="124337" y="84782"/>
                      <a:pt x="113565" y="88373"/>
                      <a:pt x="113565" y="88373"/>
                    </a:cubicBezTo>
                    <a:lnTo>
                      <a:pt x="97765" y="90527"/>
                    </a:lnTo>
                    <a:lnTo>
                      <a:pt x="84838" y="83346"/>
                    </a:lnTo>
                    <a:lnTo>
                      <a:pt x="74784" y="83346"/>
                    </a:lnTo>
                    <a:lnTo>
                      <a:pt x="64730" y="80473"/>
                    </a:lnTo>
                    <a:cubicBezTo>
                      <a:pt x="64730" y="80473"/>
                      <a:pt x="115020" y="40236"/>
                      <a:pt x="117893" y="0"/>
                    </a:cubicBezTo>
                    <a:cubicBezTo>
                      <a:pt x="117893" y="0"/>
                      <a:pt x="92020" y="61063"/>
                      <a:pt x="54675" y="81909"/>
                    </a:cubicBezTo>
                    <a:lnTo>
                      <a:pt x="46775" y="85500"/>
                    </a:lnTo>
                    <a:lnTo>
                      <a:pt x="38157" y="85500"/>
                    </a:lnTo>
                    <a:lnTo>
                      <a:pt x="33130" y="81909"/>
                    </a:lnTo>
                    <a:lnTo>
                      <a:pt x="25949" y="85500"/>
                    </a:lnTo>
                    <a:lnTo>
                      <a:pt x="18048" y="85500"/>
                    </a:lnTo>
                    <a:lnTo>
                      <a:pt x="14458" y="84064"/>
                    </a:lnTo>
                    <a:lnTo>
                      <a:pt x="7276" y="89091"/>
                    </a:lnTo>
                    <a:lnTo>
                      <a:pt x="5122" y="94836"/>
                    </a:lnTo>
                    <a:lnTo>
                      <a:pt x="10867" y="103454"/>
                    </a:lnTo>
                    <a:lnTo>
                      <a:pt x="10867" y="110636"/>
                    </a:lnTo>
                    <a:lnTo>
                      <a:pt x="10149" y="120690"/>
                    </a:lnTo>
                    <a:lnTo>
                      <a:pt x="5122" y="129308"/>
                    </a:lnTo>
                    <a:lnTo>
                      <a:pt x="94" y="135772"/>
                    </a:lnTo>
                    <a:lnTo>
                      <a:pt x="7276" y="137926"/>
                    </a:lnTo>
                    <a:lnTo>
                      <a:pt x="9431" y="130744"/>
                    </a:lnTo>
                    <a:lnTo>
                      <a:pt x="13740" y="123563"/>
                    </a:lnTo>
                    <a:lnTo>
                      <a:pt x="17330" y="129308"/>
                    </a:lnTo>
                    <a:lnTo>
                      <a:pt x="24512" y="124281"/>
                    </a:lnTo>
                    <a:lnTo>
                      <a:pt x="42466" y="126435"/>
                    </a:lnTo>
                    <a:lnTo>
                      <a:pt x="50366" y="130027"/>
                    </a:lnTo>
                    <a:lnTo>
                      <a:pt x="43184" y="133617"/>
                    </a:lnTo>
                    <a:lnTo>
                      <a:pt x="33130" y="135772"/>
                    </a:lnTo>
                    <a:lnTo>
                      <a:pt x="25949" y="143672"/>
                    </a:lnTo>
                    <a:lnTo>
                      <a:pt x="20203" y="150135"/>
                    </a:lnTo>
                    <a:lnTo>
                      <a:pt x="13740" y="150853"/>
                    </a:lnTo>
                    <a:lnTo>
                      <a:pt x="9431" y="156599"/>
                    </a:lnTo>
                    <a:lnTo>
                      <a:pt x="0" y="165935"/>
                    </a:lnTo>
                    <a:close/>
                  </a:path>
                </a:pathLst>
              </a:custGeom>
              <a:grpFill/>
              <a:ln w="3777" cap="flat">
                <a:solidFill>
                  <a:srgbClr val="FFFFFF"/>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6E412504-1C6B-B1B4-AC4A-71757A02AE8F}"/>
                  </a:ext>
                </a:extLst>
              </p:cNvPr>
              <p:cNvSpPr/>
              <p:nvPr/>
            </p:nvSpPr>
            <p:spPr>
              <a:xfrm>
                <a:off x="4798655" y="2434259"/>
                <a:ext cx="1076686" cy="2406036"/>
              </a:xfrm>
              <a:custGeom>
                <a:avLst/>
                <a:gdLst>
                  <a:gd name="connsiteX0" fmla="*/ 702690 w 1076686"/>
                  <a:gd name="connsiteY0" fmla="*/ 2269963 h 2406036"/>
                  <a:gd name="connsiteX1" fmla="*/ 719927 w 1076686"/>
                  <a:gd name="connsiteY1" fmla="*/ 2247321 h 2406036"/>
                  <a:gd name="connsiteX2" fmla="*/ 743645 w 1076686"/>
                  <a:gd name="connsiteY2" fmla="*/ 2218217 h 2406036"/>
                  <a:gd name="connsiteX3" fmla="*/ 777059 w 1076686"/>
                  <a:gd name="connsiteY3" fmla="*/ 2180494 h 2406036"/>
                  <a:gd name="connsiteX4" fmla="*/ 793218 w 1076686"/>
                  <a:gd name="connsiteY4" fmla="*/ 2180494 h 2406036"/>
                  <a:gd name="connsiteX5" fmla="*/ 810454 w 1076686"/>
                  <a:gd name="connsiteY5" fmla="*/ 2149235 h 2406036"/>
                  <a:gd name="connsiteX6" fmla="*/ 846022 w 1076686"/>
                  <a:gd name="connsiteY6" fmla="*/ 2119053 h 2406036"/>
                  <a:gd name="connsiteX7" fmla="*/ 874050 w 1076686"/>
                  <a:gd name="connsiteY7" fmla="*/ 2077021 h 2406036"/>
                  <a:gd name="connsiteX8" fmla="*/ 899922 w 1076686"/>
                  <a:gd name="connsiteY8" fmla="*/ 2055476 h 2406036"/>
                  <a:gd name="connsiteX9" fmla="*/ 929027 w 1076686"/>
                  <a:gd name="connsiteY9" fmla="*/ 2011289 h 2406036"/>
                  <a:gd name="connsiteX10" fmla="*/ 974291 w 1076686"/>
                  <a:gd name="connsiteY10" fmla="*/ 1953099 h 2406036"/>
                  <a:gd name="connsiteX11" fmla="*/ 1007705 w 1076686"/>
                  <a:gd name="connsiteY11" fmla="*/ 1909990 h 2406036"/>
                  <a:gd name="connsiteX12" fmla="*/ 1046505 w 1076686"/>
                  <a:gd name="connsiteY12" fmla="*/ 1862572 h 2406036"/>
                  <a:gd name="connsiteX13" fmla="*/ 1076687 w 1076686"/>
                  <a:gd name="connsiteY13" fmla="*/ 1779585 h 2406036"/>
                  <a:gd name="connsiteX14" fmla="*/ 1073455 w 1076686"/>
                  <a:gd name="connsiteY14" fmla="*/ 1765581 h 2406036"/>
                  <a:gd name="connsiteX15" fmla="*/ 1058373 w 1076686"/>
                  <a:gd name="connsiteY15" fmla="*/ 1748345 h 2406036"/>
                  <a:gd name="connsiteX16" fmla="*/ 1048678 w 1076686"/>
                  <a:gd name="connsiteY16" fmla="*/ 1731109 h 2406036"/>
                  <a:gd name="connsiteX17" fmla="*/ 1045446 w 1076686"/>
                  <a:gd name="connsiteY17" fmla="*/ 1717105 h 2406036"/>
                  <a:gd name="connsiteX18" fmla="*/ 1040060 w 1076686"/>
                  <a:gd name="connsiteY18" fmla="*/ 1703100 h 2406036"/>
                  <a:gd name="connsiteX19" fmla="*/ 1020669 w 1076686"/>
                  <a:gd name="connsiteY19" fmla="*/ 1688019 h 2406036"/>
                  <a:gd name="connsiteX20" fmla="*/ 1004511 w 1076686"/>
                  <a:gd name="connsiteY20" fmla="*/ 1674015 h 2406036"/>
                  <a:gd name="connsiteX21" fmla="*/ 984043 w 1076686"/>
                  <a:gd name="connsiteY21" fmla="*/ 1663242 h 2406036"/>
                  <a:gd name="connsiteX22" fmla="*/ 975425 w 1076686"/>
                  <a:gd name="connsiteY22" fmla="*/ 1648160 h 2406036"/>
                  <a:gd name="connsiteX23" fmla="*/ 950629 w 1076686"/>
                  <a:gd name="connsiteY23" fmla="*/ 1633079 h 2406036"/>
                  <a:gd name="connsiteX24" fmla="*/ 946320 w 1076686"/>
                  <a:gd name="connsiteY24" fmla="*/ 1620152 h 2406036"/>
                  <a:gd name="connsiteX25" fmla="*/ 923679 w 1076686"/>
                  <a:gd name="connsiteY25" fmla="*/ 1600761 h 2406036"/>
                  <a:gd name="connsiteX26" fmla="*/ 924756 w 1076686"/>
                  <a:gd name="connsiteY26" fmla="*/ 1586757 h 2406036"/>
                  <a:gd name="connsiteX27" fmla="*/ 937683 w 1076686"/>
                  <a:gd name="connsiteY27" fmla="*/ 1581371 h 2406036"/>
                  <a:gd name="connsiteX28" fmla="*/ 950610 w 1076686"/>
                  <a:gd name="connsiteY28" fmla="*/ 1567366 h 2406036"/>
                  <a:gd name="connsiteX29" fmla="*/ 955996 w 1076686"/>
                  <a:gd name="connsiteY29" fmla="*/ 1556594 h 2406036"/>
                  <a:gd name="connsiteX30" fmla="*/ 962460 w 1076686"/>
                  <a:gd name="connsiteY30" fmla="*/ 1545821 h 2406036"/>
                  <a:gd name="connsiteX31" fmla="*/ 977542 w 1076686"/>
                  <a:gd name="connsiteY31" fmla="*/ 1523180 h 2406036"/>
                  <a:gd name="connsiteX32" fmla="*/ 976464 w 1076686"/>
                  <a:gd name="connsiteY32" fmla="*/ 1505944 h 2406036"/>
                  <a:gd name="connsiteX33" fmla="*/ 973233 w 1076686"/>
                  <a:gd name="connsiteY33" fmla="*/ 1483303 h 2406036"/>
                  <a:gd name="connsiteX34" fmla="*/ 955996 w 1076686"/>
                  <a:gd name="connsiteY34" fmla="*/ 1470376 h 2406036"/>
                  <a:gd name="connsiteX35" fmla="*/ 940915 w 1076686"/>
                  <a:gd name="connsiteY35" fmla="*/ 1460680 h 2406036"/>
                  <a:gd name="connsiteX36" fmla="*/ 929065 w 1076686"/>
                  <a:gd name="connsiteY36" fmla="*/ 1453140 h 2406036"/>
                  <a:gd name="connsiteX37" fmla="*/ 923679 w 1076686"/>
                  <a:gd name="connsiteY37" fmla="*/ 1422958 h 2406036"/>
                  <a:gd name="connsiteX38" fmla="*/ 922602 w 1076686"/>
                  <a:gd name="connsiteY38" fmla="*/ 1402490 h 2406036"/>
                  <a:gd name="connsiteX39" fmla="*/ 938760 w 1076686"/>
                  <a:gd name="connsiteY39" fmla="*/ 1390640 h 2406036"/>
                  <a:gd name="connsiteX40" fmla="*/ 935529 w 1076686"/>
                  <a:gd name="connsiteY40" fmla="*/ 1365844 h 2406036"/>
                  <a:gd name="connsiteX41" fmla="*/ 926911 w 1076686"/>
                  <a:gd name="connsiteY41" fmla="*/ 1355072 h 2406036"/>
                  <a:gd name="connsiteX42" fmla="*/ 909674 w 1076686"/>
                  <a:gd name="connsiteY42" fmla="*/ 1355072 h 2406036"/>
                  <a:gd name="connsiteX43" fmla="*/ 897824 w 1076686"/>
                  <a:gd name="connsiteY43" fmla="*/ 1355072 h 2406036"/>
                  <a:gd name="connsiteX44" fmla="*/ 890284 w 1076686"/>
                  <a:gd name="connsiteY44" fmla="*/ 1345377 h 2406036"/>
                  <a:gd name="connsiteX45" fmla="*/ 885975 w 1076686"/>
                  <a:gd name="connsiteY45" fmla="*/ 1331372 h 2406036"/>
                  <a:gd name="connsiteX46" fmla="*/ 882743 w 1076686"/>
                  <a:gd name="connsiteY46" fmla="*/ 1311982 h 2406036"/>
                  <a:gd name="connsiteX47" fmla="*/ 891361 w 1076686"/>
                  <a:gd name="connsiteY47" fmla="*/ 1289340 h 2406036"/>
                  <a:gd name="connsiteX48" fmla="*/ 903211 w 1076686"/>
                  <a:gd name="connsiteY48" fmla="*/ 1289340 h 2406036"/>
                  <a:gd name="connsiteX49" fmla="*/ 913983 w 1076686"/>
                  <a:gd name="connsiteY49" fmla="*/ 1280722 h 2406036"/>
                  <a:gd name="connsiteX50" fmla="*/ 907520 w 1076686"/>
                  <a:gd name="connsiteY50" fmla="*/ 1261332 h 2406036"/>
                  <a:gd name="connsiteX51" fmla="*/ 898902 w 1076686"/>
                  <a:gd name="connsiteY51" fmla="*/ 1251637 h 2406036"/>
                  <a:gd name="connsiteX52" fmla="*/ 884898 w 1076686"/>
                  <a:gd name="connsiteY52" fmla="*/ 1251637 h 2406036"/>
                  <a:gd name="connsiteX53" fmla="*/ 883820 w 1076686"/>
                  <a:gd name="connsiteY53" fmla="*/ 1246250 h 2406036"/>
                  <a:gd name="connsiteX54" fmla="*/ 891361 w 1076686"/>
                  <a:gd name="connsiteY54" fmla="*/ 1235478 h 2406036"/>
                  <a:gd name="connsiteX55" fmla="*/ 897824 w 1076686"/>
                  <a:gd name="connsiteY55" fmla="*/ 1224705 h 2406036"/>
                  <a:gd name="connsiteX56" fmla="*/ 897824 w 1076686"/>
                  <a:gd name="connsiteY56" fmla="*/ 1207469 h 2406036"/>
                  <a:gd name="connsiteX57" fmla="*/ 897824 w 1076686"/>
                  <a:gd name="connsiteY57" fmla="*/ 1190233 h 2406036"/>
                  <a:gd name="connsiteX58" fmla="*/ 911829 w 1076686"/>
                  <a:gd name="connsiteY58" fmla="*/ 1179460 h 2406036"/>
                  <a:gd name="connsiteX59" fmla="*/ 897824 w 1076686"/>
                  <a:gd name="connsiteY59" fmla="*/ 1160070 h 2406036"/>
                  <a:gd name="connsiteX60" fmla="*/ 912906 w 1076686"/>
                  <a:gd name="connsiteY60" fmla="*/ 1151452 h 2406036"/>
                  <a:gd name="connsiteX61" fmla="*/ 936625 w 1076686"/>
                  <a:gd name="connsiteY61" fmla="*/ 1142834 h 2406036"/>
                  <a:gd name="connsiteX62" fmla="*/ 933393 w 1076686"/>
                  <a:gd name="connsiteY62" fmla="*/ 1111575 h 2406036"/>
                  <a:gd name="connsiteX63" fmla="*/ 930161 w 1076686"/>
                  <a:gd name="connsiteY63" fmla="*/ 1092184 h 2406036"/>
                  <a:gd name="connsiteX64" fmla="*/ 923698 w 1076686"/>
                  <a:gd name="connsiteY64" fmla="*/ 1070639 h 2406036"/>
                  <a:gd name="connsiteX65" fmla="*/ 916157 w 1076686"/>
                  <a:gd name="connsiteY65" fmla="*/ 1040457 h 2406036"/>
                  <a:gd name="connsiteX66" fmla="*/ 905384 w 1076686"/>
                  <a:gd name="connsiteY66" fmla="*/ 1026453 h 2406036"/>
                  <a:gd name="connsiteX67" fmla="*/ 895689 w 1076686"/>
                  <a:gd name="connsiteY67" fmla="*/ 999502 h 2406036"/>
                  <a:gd name="connsiteX68" fmla="*/ 882762 w 1076686"/>
                  <a:gd name="connsiteY68" fmla="*/ 967166 h 2406036"/>
                  <a:gd name="connsiteX69" fmla="*/ 869835 w 1076686"/>
                  <a:gd name="connsiteY69" fmla="*/ 935907 h 2406036"/>
                  <a:gd name="connsiteX70" fmla="*/ 851521 w 1076686"/>
                  <a:gd name="connsiteY70" fmla="*/ 902493 h 2406036"/>
                  <a:gd name="connsiteX71" fmla="*/ 838595 w 1076686"/>
                  <a:gd name="connsiteY71" fmla="*/ 884180 h 2406036"/>
                  <a:gd name="connsiteX72" fmla="*/ 832131 w 1076686"/>
                  <a:gd name="connsiteY72" fmla="*/ 864789 h 2406036"/>
                  <a:gd name="connsiteX73" fmla="*/ 827822 w 1076686"/>
                  <a:gd name="connsiteY73" fmla="*/ 845399 h 2406036"/>
                  <a:gd name="connsiteX74" fmla="*/ 831054 w 1076686"/>
                  <a:gd name="connsiteY74" fmla="*/ 831394 h 2406036"/>
                  <a:gd name="connsiteX75" fmla="*/ 850445 w 1076686"/>
                  <a:gd name="connsiteY75" fmla="*/ 795826 h 2406036"/>
                  <a:gd name="connsiteX76" fmla="*/ 864449 w 1076686"/>
                  <a:gd name="connsiteY76" fmla="*/ 773185 h 2406036"/>
                  <a:gd name="connsiteX77" fmla="*/ 882762 w 1076686"/>
                  <a:gd name="connsiteY77" fmla="*/ 745157 h 2406036"/>
                  <a:gd name="connsiteX78" fmla="*/ 902152 w 1076686"/>
                  <a:gd name="connsiteY78" fmla="*/ 714975 h 2406036"/>
                  <a:gd name="connsiteX79" fmla="*/ 916157 w 1076686"/>
                  <a:gd name="connsiteY79" fmla="*/ 691257 h 2406036"/>
                  <a:gd name="connsiteX80" fmla="*/ 922620 w 1076686"/>
                  <a:gd name="connsiteY80" fmla="*/ 674021 h 2406036"/>
                  <a:gd name="connsiteX81" fmla="*/ 922620 w 1076686"/>
                  <a:gd name="connsiteY81" fmla="*/ 661094 h 2406036"/>
                  <a:gd name="connsiteX82" fmla="*/ 918311 w 1076686"/>
                  <a:gd name="connsiteY82" fmla="*/ 647089 h 2406036"/>
                  <a:gd name="connsiteX83" fmla="*/ 907539 w 1076686"/>
                  <a:gd name="connsiteY83" fmla="*/ 638471 h 2406036"/>
                  <a:gd name="connsiteX84" fmla="*/ 891380 w 1076686"/>
                  <a:gd name="connsiteY84" fmla="*/ 621235 h 2406036"/>
                  <a:gd name="connsiteX85" fmla="*/ 883839 w 1076686"/>
                  <a:gd name="connsiteY85" fmla="*/ 605076 h 2406036"/>
                  <a:gd name="connsiteX86" fmla="*/ 877376 w 1076686"/>
                  <a:gd name="connsiteY86" fmla="*/ 592149 h 2406036"/>
                  <a:gd name="connsiteX87" fmla="*/ 869835 w 1076686"/>
                  <a:gd name="connsiteY87" fmla="*/ 577068 h 2406036"/>
                  <a:gd name="connsiteX88" fmla="*/ 862294 w 1076686"/>
                  <a:gd name="connsiteY88" fmla="*/ 564141 h 2406036"/>
                  <a:gd name="connsiteX89" fmla="*/ 854754 w 1076686"/>
                  <a:gd name="connsiteY89" fmla="*/ 553368 h 2406036"/>
                  <a:gd name="connsiteX90" fmla="*/ 846135 w 1076686"/>
                  <a:gd name="connsiteY90" fmla="*/ 545827 h 2406036"/>
                  <a:gd name="connsiteX91" fmla="*/ 833208 w 1076686"/>
                  <a:gd name="connsiteY91" fmla="*/ 539364 h 2406036"/>
                  <a:gd name="connsiteX92" fmla="*/ 820282 w 1076686"/>
                  <a:gd name="connsiteY92" fmla="*/ 533978 h 2406036"/>
                  <a:gd name="connsiteX93" fmla="*/ 797640 w 1076686"/>
                  <a:gd name="connsiteY93" fmla="*/ 525360 h 2406036"/>
                  <a:gd name="connsiteX94" fmla="*/ 791176 w 1076686"/>
                  <a:gd name="connsiteY94" fmla="*/ 519973 h 2406036"/>
                  <a:gd name="connsiteX95" fmla="*/ 785791 w 1076686"/>
                  <a:gd name="connsiteY95" fmla="*/ 503266 h 2406036"/>
                  <a:gd name="connsiteX96" fmla="*/ 784713 w 1076686"/>
                  <a:gd name="connsiteY96" fmla="*/ 486560 h 2406036"/>
                  <a:gd name="connsiteX97" fmla="*/ 779327 w 1076686"/>
                  <a:gd name="connsiteY97" fmla="*/ 470401 h 2406036"/>
                  <a:gd name="connsiteX98" fmla="*/ 778250 w 1076686"/>
                  <a:gd name="connsiteY98" fmla="*/ 457474 h 2406036"/>
                  <a:gd name="connsiteX99" fmla="*/ 775018 w 1076686"/>
                  <a:gd name="connsiteY99" fmla="*/ 438083 h 2406036"/>
                  <a:gd name="connsiteX100" fmla="*/ 771786 w 1076686"/>
                  <a:gd name="connsiteY100" fmla="*/ 420847 h 2406036"/>
                  <a:gd name="connsiteX101" fmla="*/ 779327 w 1076686"/>
                  <a:gd name="connsiteY101" fmla="*/ 405766 h 2406036"/>
                  <a:gd name="connsiteX102" fmla="*/ 789022 w 1076686"/>
                  <a:gd name="connsiteY102" fmla="*/ 389607 h 2406036"/>
                  <a:gd name="connsiteX103" fmla="*/ 796563 w 1076686"/>
                  <a:gd name="connsiteY103" fmla="*/ 374525 h 2406036"/>
                  <a:gd name="connsiteX104" fmla="*/ 801949 w 1076686"/>
                  <a:gd name="connsiteY104" fmla="*/ 361598 h 2406036"/>
                  <a:gd name="connsiteX105" fmla="*/ 803026 w 1076686"/>
                  <a:gd name="connsiteY105" fmla="*/ 345439 h 2406036"/>
                  <a:gd name="connsiteX106" fmla="*/ 801949 w 1076686"/>
                  <a:gd name="connsiteY106" fmla="*/ 336821 h 2406036"/>
                  <a:gd name="connsiteX107" fmla="*/ 766381 w 1076686"/>
                  <a:gd name="connsiteY107" fmla="*/ 332512 h 2406036"/>
                  <a:gd name="connsiteX108" fmla="*/ 772844 w 1076686"/>
                  <a:gd name="connsiteY108" fmla="*/ 327126 h 2406036"/>
                  <a:gd name="connsiteX109" fmla="*/ 783617 w 1076686"/>
                  <a:gd name="connsiteY109" fmla="*/ 318508 h 2406036"/>
                  <a:gd name="connsiteX110" fmla="*/ 793312 w 1076686"/>
                  <a:gd name="connsiteY110" fmla="*/ 305581 h 2406036"/>
                  <a:gd name="connsiteX111" fmla="*/ 809471 w 1076686"/>
                  <a:gd name="connsiteY111" fmla="*/ 295886 h 2406036"/>
                  <a:gd name="connsiteX112" fmla="*/ 818089 w 1076686"/>
                  <a:gd name="connsiteY112" fmla="*/ 288345 h 2406036"/>
                  <a:gd name="connsiteX113" fmla="*/ 818807 w 1076686"/>
                  <a:gd name="connsiteY113" fmla="*/ 270750 h 2406036"/>
                  <a:gd name="connsiteX114" fmla="*/ 812343 w 1076686"/>
                  <a:gd name="connsiteY114" fmla="*/ 253514 h 2406036"/>
                  <a:gd name="connsiteX115" fmla="*/ 814498 w 1076686"/>
                  <a:gd name="connsiteY115" fmla="*/ 239150 h 2406036"/>
                  <a:gd name="connsiteX116" fmla="*/ 815935 w 1076686"/>
                  <a:gd name="connsiteY116" fmla="*/ 226223 h 2406036"/>
                  <a:gd name="connsiteX117" fmla="*/ 827425 w 1076686"/>
                  <a:gd name="connsiteY117" fmla="*/ 214014 h 2406036"/>
                  <a:gd name="connsiteX118" fmla="*/ 841789 w 1076686"/>
                  <a:gd name="connsiteY118" fmla="*/ 201087 h 2406036"/>
                  <a:gd name="connsiteX119" fmla="*/ 853279 w 1076686"/>
                  <a:gd name="connsiteY119" fmla="*/ 191033 h 2406036"/>
                  <a:gd name="connsiteX120" fmla="*/ 861897 w 1076686"/>
                  <a:gd name="connsiteY120" fmla="*/ 171642 h 2406036"/>
                  <a:gd name="connsiteX121" fmla="*/ 860461 w 1076686"/>
                  <a:gd name="connsiteY121" fmla="*/ 151534 h 2406036"/>
                  <a:gd name="connsiteX122" fmla="*/ 857588 w 1076686"/>
                  <a:gd name="connsiteY122" fmla="*/ 138607 h 2406036"/>
                  <a:gd name="connsiteX123" fmla="*/ 853279 w 1076686"/>
                  <a:gd name="connsiteY123" fmla="*/ 122089 h 2406036"/>
                  <a:gd name="connsiteX124" fmla="*/ 845379 w 1076686"/>
                  <a:gd name="connsiteY124" fmla="*/ 104853 h 2406036"/>
                  <a:gd name="connsiteX125" fmla="*/ 823815 w 1076686"/>
                  <a:gd name="connsiteY125" fmla="*/ 93362 h 2406036"/>
                  <a:gd name="connsiteX126" fmla="*/ 800097 w 1076686"/>
                  <a:gd name="connsiteY126" fmla="*/ 83308 h 2406036"/>
                  <a:gd name="connsiteX127" fmla="*/ 785015 w 1076686"/>
                  <a:gd name="connsiteY127" fmla="*/ 74690 h 2406036"/>
                  <a:gd name="connsiteX128" fmla="*/ 768497 w 1076686"/>
                  <a:gd name="connsiteY128" fmla="*/ 61763 h 2406036"/>
                  <a:gd name="connsiteX129" fmla="*/ 757725 w 1076686"/>
                  <a:gd name="connsiteY129" fmla="*/ 47399 h 2406036"/>
                  <a:gd name="connsiteX130" fmla="*/ 736898 w 1076686"/>
                  <a:gd name="connsiteY130" fmla="*/ 34472 h 2406036"/>
                  <a:gd name="connsiteX131" fmla="*/ 733307 w 1076686"/>
                  <a:gd name="connsiteY131" fmla="*/ 23700 h 2406036"/>
                  <a:gd name="connsiteX132" fmla="*/ 728998 w 1076686"/>
                  <a:gd name="connsiteY132" fmla="*/ 6463 h 2406036"/>
                  <a:gd name="connsiteX133" fmla="*/ 713917 w 1076686"/>
                  <a:gd name="connsiteY133" fmla="*/ 0 h 2406036"/>
                  <a:gd name="connsiteX134" fmla="*/ 693090 w 1076686"/>
                  <a:gd name="connsiteY134" fmla="*/ 8618 h 2406036"/>
                  <a:gd name="connsiteX135" fmla="*/ 669371 w 1076686"/>
                  <a:gd name="connsiteY135" fmla="*/ 22981 h 2406036"/>
                  <a:gd name="connsiteX136" fmla="*/ 661472 w 1076686"/>
                  <a:gd name="connsiteY136" fmla="*/ 35190 h 2406036"/>
                  <a:gd name="connsiteX137" fmla="*/ 650699 w 1076686"/>
                  <a:gd name="connsiteY137" fmla="*/ 41654 h 2406036"/>
                  <a:gd name="connsiteX138" fmla="*/ 632027 w 1076686"/>
                  <a:gd name="connsiteY138" fmla="*/ 43090 h 2406036"/>
                  <a:gd name="connsiteX139" fmla="*/ 610482 w 1076686"/>
                  <a:gd name="connsiteY139" fmla="*/ 38063 h 2406036"/>
                  <a:gd name="connsiteX140" fmla="*/ 586045 w 1076686"/>
                  <a:gd name="connsiteY140" fmla="*/ 44526 h 2406036"/>
                  <a:gd name="connsiteX141" fmla="*/ 577427 w 1076686"/>
                  <a:gd name="connsiteY141" fmla="*/ 61763 h 2406036"/>
                  <a:gd name="connsiteX142" fmla="*/ 570245 w 1076686"/>
                  <a:gd name="connsiteY142" fmla="*/ 76126 h 2406036"/>
                  <a:gd name="connsiteX143" fmla="*/ 557318 w 1076686"/>
                  <a:gd name="connsiteY143" fmla="*/ 88335 h 2406036"/>
                  <a:gd name="connsiteX144" fmla="*/ 548700 w 1076686"/>
                  <a:gd name="connsiteY144" fmla="*/ 98389 h 2406036"/>
                  <a:gd name="connsiteX145" fmla="*/ 527873 w 1076686"/>
                  <a:gd name="connsiteY145" fmla="*/ 105571 h 2406036"/>
                  <a:gd name="connsiteX146" fmla="*/ 525001 w 1076686"/>
                  <a:gd name="connsiteY146" fmla="*/ 118498 h 2406036"/>
                  <a:gd name="connsiteX147" fmla="*/ 527873 w 1076686"/>
                  <a:gd name="connsiteY147" fmla="*/ 140780 h 2406036"/>
                  <a:gd name="connsiteX148" fmla="*/ 519255 w 1076686"/>
                  <a:gd name="connsiteY148" fmla="*/ 156580 h 2406036"/>
                  <a:gd name="connsiteX149" fmla="*/ 519255 w 1076686"/>
                  <a:gd name="connsiteY149" fmla="*/ 181016 h 2406036"/>
                  <a:gd name="connsiteX150" fmla="*/ 512791 w 1076686"/>
                  <a:gd name="connsiteY150" fmla="*/ 201843 h 2406036"/>
                  <a:gd name="connsiteX151" fmla="*/ 512791 w 1076686"/>
                  <a:gd name="connsiteY151" fmla="*/ 226280 h 2406036"/>
                  <a:gd name="connsiteX152" fmla="*/ 505610 w 1076686"/>
                  <a:gd name="connsiteY152" fmla="*/ 243516 h 2406036"/>
                  <a:gd name="connsiteX153" fmla="*/ 505610 w 1076686"/>
                  <a:gd name="connsiteY153" fmla="*/ 258598 h 2406036"/>
                  <a:gd name="connsiteX154" fmla="*/ 505610 w 1076686"/>
                  <a:gd name="connsiteY154" fmla="*/ 267216 h 2406036"/>
                  <a:gd name="connsiteX155" fmla="*/ 510637 w 1076686"/>
                  <a:gd name="connsiteY155" fmla="*/ 287324 h 2406036"/>
                  <a:gd name="connsiteX156" fmla="*/ 515664 w 1076686"/>
                  <a:gd name="connsiteY156" fmla="*/ 299533 h 2406036"/>
                  <a:gd name="connsiteX157" fmla="*/ 512791 w 1076686"/>
                  <a:gd name="connsiteY157" fmla="*/ 311024 h 2406036"/>
                  <a:gd name="connsiteX158" fmla="*/ 505610 w 1076686"/>
                  <a:gd name="connsiteY158" fmla="*/ 325387 h 2406036"/>
                  <a:gd name="connsiteX159" fmla="*/ 494837 w 1076686"/>
                  <a:gd name="connsiteY159" fmla="*/ 336160 h 2406036"/>
                  <a:gd name="connsiteX160" fmla="*/ 476165 w 1076686"/>
                  <a:gd name="connsiteY160" fmla="*/ 344060 h 2406036"/>
                  <a:gd name="connsiteX161" fmla="*/ 462520 w 1076686"/>
                  <a:gd name="connsiteY161" fmla="*/ 346932 h 2406036"/>
                  <a:gd name="connsiteX162" fmla="*/ 457492 w 1076686"/>
                  <a:gd name="connsiteY162" fmla="*/ 360578 h 2406036"/>
                  <a:gd name="connsiteX163" fmla="*/ 457492 w 1076686"/>
                  <a:gd name="connsiteY163" fmla="*/ 375659 h 2406036"/>
                  <a:gd name="connsiteX164" fmla="*/ 457492 w 1076686"/>
                  <a:gd name="connsiteY164" fmla="*/ 390741 h 2406036"/>
                  <a:gd name="connsiteX165" fmla="*/ 449593 w 1076686"/>
                  <a:gd name="connsiteY165" fmla="*/ 400077 h 2406036"/>
                  <a:gd name="connsiteX166" fmla="*/ 436665 w 1076686"/>
                  <a:gd name="connsiteY166" fmla="*/ 405104 h 2406036"/>
                  <a:gd name="connsiteX167" fmla="*/ 429484 w 1076686"/>
                  <a:gd name="connsiteY167" fmla="*/ 418031 h 2406036"/>
                  <a:gd name="connsiteX168" fmla="*/ 423739 w 1076686"/>
                  <a:gd name="connsiteY168" fmla="*/ 423058 h 2406036"/>
                  <a:gd name="connsiteX169" fmla="*/ 417275 w 1076686"/>
                  <a:gd name="connsiteY169" fmla="*/ 417313 h 2406036"/>
                  <a:gd name="connsiteX170" fmla="*/ 412966 w 1076686"/>
                  <a:gd name="connsiteY170" fmla="*/ 405104 h 2406036"/>
                  <a:gd name="connsiteX171" fmla="*/ 400757 w 1076686"/>
                  <a:gd name="connsiteY171" fmla="*/ 395050 h 2406036"/>
                  <a:gd name="connsiteX172" fmla="*/ 380648 w 1076686"/>
                  <a:gd name="connsiteY172" fmla="*/ 387868 h 2406036"/>
                  <a:gd name="connsiteX173" fmla="*/ 369158 w 1076686"/>
                  <a:gd name="connsiteY173" fmla="*/ 382123 h 2406036"/>
                  <a:gd name="connsiteX174" fmla="*/ 358385 w 1076686"/>
                  <a:gd name="connsiteY174" fmla="*/ 374941 h 2406036"/>
                  <a:gd name="connsiteX175" fmla="*/ 351922 w 1076686"/>
                  <a:gd name="connsiteY175" fmla="*/ 360578 h 2406036"/>
                  <a:gd name="connsiteX176" fmla="*/ 338277 w 1076686"/>
                  <a:gd name="connsiteY176" fmla="*/ 353396 h 2406036"/>
                  <a:gd name="connsiteX177" fmla="*/ 331095 w 1076686"/>
                  <a:gd name="connsiteY177" fmla="*/ 348369 h 2406036"/>
                  <a:gd name="connsiteX178" fmla="*/ 320322 w 1076686"/>
                  <a:gd name="connsiteY178" fmla="*/ 351960 h 2406036"/>
                  <a:gd name="connsiteX179" fmla="*/ 315295 w 1076686"/>
                  <a:gd name="connsiteY179" fmla="*/ 362732 h 2406036"/>
                  <a:gd name="connsiteX180" fmla="*/ 315295 w 1076686"/>
                  <a:gd name="connsiteY180" fmla="*/ 378532 h 2406036"/>
                  <a:gd name="connsiteX181" fmla="*/ 306677 w 1076686"/>
                  <a:gd name="connsiteY181" fmla="*/ 383559 h 2406036"/>
                  <a:gd name="connsiteX182" fmla="*/ 294468 w 1076686"/>
                  <a:gd name="connsiteY182" fmla="*/ 387150 h 2406036"/>
                  <a:gd name="connsiteX183" fmla="*/ 282259 w 1076686"/>
                  <a:gd name="connsiteY183" fmla="*/ 390741 h 2406036"/>
                  <a:gd name="connsiteX184" fmla="*/ 271487 w 1076686"/>
                  <a:gd name="connsiteY184" fmla="*/ 399359 h 2406036"/>
                  <a:gd name="connsiteX185" fmla="*/ 262869 w 1076686"/>
                  <a:gd name="connsiteY185" fmla="*/ 405104 h 2406036"/>
                  <a:gd name="connsiteX186" fmla="*/ 255687 w 1076686"/>
                  <a:gd name="connsiteY186" fmla="*/ 404386 h 2406036"/>
                  <a:gd name="connsiteX187" fmla="*/ 251378 w 1076686"/>
                  <a:gd name="connsiteY187" fmla="*/ 391459 h 2406036"/>
                  <a:gd name="connsiteX188" fmla="*/ 241324 w 1076686"/>
                  <a:gd name="connsiteY188" fmla="*/ 389304 h 2406036"/>
                  <a:gd name="connsiteX189" fmla="*/ 229833 w 1076686"/>
                  <a:gd name="connsiteY189" fmla="*/ 387868 h 2406036"/>
                  <a:gd name="connsiteX190" fmla="*/ 218342 w 1076686"/>
                  <a:gd name="connsiteY190" fmla="*/ 381405 h 2406036"/>
                  <a:gd name="connsiteX191" fmla="*/ 207569 w 1076686"/>
                  <a:gd name="connsiteY191" fmla="*/ 374223 h 2406036"/>
                  <a:gd name="connsiteX192" fmla="*/ 196079 w 1076686"/>
                  <a:gd name="connsiteY192" fmla="*/ 373505 h 2406036"/>
                  <a:gd name="connsiteX193" fmla="*/ 183152 w 1076686"/>
                  <a:gd name="connsiteY193" fmla="*/ 378532 h 2406036"/>
                  <a:gd name="connsiteX194" fmla="*/ 183152 w 1076686"/>
                  <a:gd name="connsiteY194" fmla="*/ 359859 h 2406036"/>
                  <a:gd name="connsiteX195" fmla="*/ 170943 w 1076686"/>
                  <a:gd name="connsiteY195" fmla="*/ 341187 h 2406036"/>
                  <a:gd name="connsiteX196" fmla="*/ 154425 w 1076686"/>
                  <a:gd name="connsiteY196" fmla="*/ 311723 h 2406036"/>
                  <a:gd name="connsiteX197" fmla="*/ 134316 w 1076686"/>
                  <a:gd name="connsiteY197" fmla="*/ 276514 h 2406036"/>
                  <a:gd name="connsiteX198" fmla="*/ 111316 w 1076686"/>
                  <a:gd name="connsiteY198" fmla="*/ 236996 h 2406036"/>
                  <a:gd name="connsiteX199" fmla="*/ 101980 w 1076686"/>
                  <a:gd name="connsiteY199" fmla="*/ 225505 h 2406036"/>
                  <a:gd name="connsiteX200" fmla="*/ 83307 w 1076686"/>
                  <a:gd name="connsiteY200" fmla="*/ 217605 h 2406036"/>
                  <a:gd name="connsiteX201" fmla="*/ 63917 w 1076686"/>
                  <a:gd name="connsiteY201" fmla="*/ 220478 h 2406036"/>
                  <a:gd name="connsiteX202" fmla="*/ 50272 w 1076686"/>
                  <a:gd name="connsiteY202" fmla="*/ 235560 h 2406036"/>
                  <a:gd name="connsiteX203" fmla="*/ 43090 w 1076686"/>
                  <a:gd name="connsiteY203" fmla="*/ 249205 h 2406036"/>
                  <a:gd name="connsiteX204" fmla="*/ 48117 w 1076686"/>
                  <a:gd name="connsiteY204" fmla="*/ 265004 h 2406036"/>
                  <a:gd name="connsiteX205" fmla="*/ 55299 w 1076686"/>
                  <a:gd name="connsiteY205" fmla="*/ 279368 h 2406036"/>
                  <a:gd name="connsiteX206" fmla="*/ 47399 w 1076686"/>
                  <a:gd name="connsiteY206" fmla="*/ 295168 h 2406036"/>
                  <a:gd name="connsiteX207" fmla="*/ 25136 w 1076686"/>
                  <a:gd name="connsiteY207" fmla="*/ 277213 h 2406036"/>
                  <a:gd name="connsiteX208" fmla="*/ 7900 w 1076686"/>
                  <a:gd name="connsiteY208" fmla="*/ 271468 h 2406036"/>
                  <a:gd name="connsiteX209" fmla="*/ 0 w 1076686"/>
                  <a:gd name="connsiteY209" fmla="*/ 274341 h 2406036"/>
                  <a:gd name="connsiteX210" fmla="*/ 0 w 1076686"/>
                  <a:gd name="connsiteY210" fmla="*/ 287986 h 2406036"/>
                  <a:gd name="connsiteX211" fmla="*/ 21545 w 1076686"/>
                  <a:gd name="connsiteY211" fmla="*/ 300913 h 2406036"/>
                  <a:gd name="connsiteX212" fmla="*/ 35190 w 1076686"/>
                  <a:gd name="connsiteY212" fmla="*/ 318867 h 2406036"/>
                  <a:gd name="connsiteX213" fmla="*/ 43808 w 1076686"/>
                  <a:gd name="connsiteY213" fmla="*/ 333949 h 2406036"/>
                  <a:gd name="connsiteX214" fmla="*/ 61044 w 1076686"/>
                  <a:gd name="connsiteY214" fmla="*/ 349748 h 2406036"/>
                  <a:gd name="connsiteX215" fmla="*/ 73253 w 1076686"/>
                  <a:gd name="connsiteY215" fmla="*/ 364830 h 2406036"/>
                  <a:gd name="connsiteX216" fmla="*/ 83307 w 1076686"/>
                  <a:gd name="connsiteY216" fmla="*/ 377039 h 2406036"/>
                  <a:gd name="connsiteX217" fmla="*/ 92644 w 1076686"/>
                  <a:gd name="connsiteY217" fmla="*/ 391402 h 2406036"/>
                  <a:gd name="connsiteX218" fmla="*/ 133598 w 1076686"/>
                  <a:gd name="connsiteY218" fmla="*/ 425175 h 2406036"/>
                  <a:gd name="connsiteX219" fmla="*/ 181016 w 1076686"/>
                  <a:gd name="connsiteY219" fmla="*/ 450330 h 2406036"/>
                  <a:gd name="connsiteX220" fmla="*/ 210480 w 1076686"/>
                  <a:gd name="connsiteY220" fmla="*/ 462539 h 2406036"/>
                  <a:gd name="connsiteX221" fmla="*/ 225562 w 1076686"/>
                  <a:gd name="connsiteY221" fmla="*/ 471157 h 2406036"/>
                  <a:gd name="connsiteX222" fmla="*/ 246388 w 1076686"/>
                  <a:gd name="connsiteY222" fmla="*/ 491266 h 2406036"/>
                  <a:gd name="connsiteX223" fmla="*/ 257161 w 1076686"/>
                  <a:gd name="connsiteY223" fmla="*/ 510656 h 2406036"/>
                  <a:gd name="connsiteX224" fmla="*/ 262906 w 1076686"/>
                  <a:gd name="connsiteY224" fmla="*/ 528610 h 2406036"/>
                  <a:gd name="connsiteX225" fmla="*/ 283015 w 1076686"/>
                  <a:gd name="connsiteY225" fmla="*/ 552329 h 2406036"/>
                  <a:gd name="connsiteX226" fmla="*/ 292351 w 1076686"/>
                  <a:gd name="connsiteY226" fmla="*/ 564538 h 2406036"/>
                  <a:gd name="connsiteX227" fmla="*/ 297378 w 1076686"/>
                  <a:gd name="connsiteY227" fmla="*/ 578183 h 2406036"/>
                  <a:gd name="connsiteX228" fmla="*/ 298097 w 1076686"/>
                  <a:gd name="connsiteY228" fmla="*/ 593983 h 2406036"/>
                  <a:gd name="connsiteX229" fmla="*/ 290915 w 1076686"/>
                  <a:gd name="connsiteY229" fmla="*/ 608346 h 2406036"/>
                  <a:gd name="connsiteX230" fmla="*/ 287324 w 1076686"/>
                  <a:gd name="connsiteY230" fmla="*/ 648582 h 2406036"/>
                  <a:gd name="connsiteX231" fmla="*/ 286606 w 1076686"/>
                  <a:gd name="connsiteY231" fmla="*/ 670127 h 2406036"/>
                  <a:gd name="connsiteX232" fmla="*/ 288042 w 1076686"/>
                  <a:gd name="connsiteY232" fmla="*/ 681618 h 2406036"/>
                  <a:gd name="connsiteX233" fmla="*/ 278706 w 1076686"/>
                  <a:gd name="connsiteY233" fmla="*/ 698136 h 2406036"/>
                  <a:gd name="connsiteX234" fmla="*/ 278706 w 1076686"/>
                  <a:gd name="connsiteY234" fmla="*/ 710345 h 2406036"/>
                  <a:gd name="connsiteX235" fmla="*/ 286606 w 1076686"/>
                  <a:gd name="connsiteY235" fmla="*/ 715372 h 2406036"/>
                  <a:gd name="connsiteX236" fmla="*/ 298097 w 1076686"/>
                  <a:gd name="connsiteY236" fmla="*/ 716808 h 2406036"/>
                  <a:gd name="connsiteX237" fmla="*/ 311024 w 1076686"/>
                  <a:gd name="connsiteY237" fmla="*/ 719681 h 2406036"/>
                  <a:gd name="connsiteX238" fmla="*/ 312460 w 1076686"/>
                  <a:gd name="connsiteY238" fmla="*/ 731172 h 2406036"/>
                  <a:gd name="connsiteX239" fmla="*/ 311742 w 1076686"/>
                  <a:gd name="connsiteY239" fmla="*/ 743381 h 2406036"/>
                  <a:gd name="connsiteX240" fmla="*/ 304560 w 1076686"/>
                  <a:gd name="connsiteY240" fmla="*/ 757026 h 2406036"/>
                  <a:gd name="connsiteX241" fmla="*/ 295224 w 1076686"/>
                  <a:gd name="connsiteY241" fmla="*/ 765644 h 2406036"/>
                  <a:gd name="connsiteX242" fmla="*/ 294506 w 1076686"/>
                  <a:gd name="connsiteY242" fmla="*/ 778571 h 2406036"/>
                  <a:gd name="connsiteX243" fmla="*/ 298097 w 1076686"/>
                  <a:gd name="connsiteY243" fmla="*/ 789343 h 2406036"/>
                  <a:gd name="connsiteX244" fmla="*/ 307433 w 1076686"/>
                  <a:gd name="connsiteY244" fmla="*/ 814498 h 2406036"/>
                  <a:gd name="connsiteX245" fmla="*/ 314615 w 1076686"/>
                  <a:gd name="connsiteY245" fmla="*/ 830298 h 2406036"/>
                  <a:gd name="connsiteX246" fmla="*/ 319642 w 1076686"/>
                  <a:gd name="connsiteY246" fmla="*/ 836043 h 2406036"/>
                  <a:gd name="connsiteX247" fmla="*/ 320360 w 1076686"/>
                  <a:gd name="connsiteY247" fmla="*/ 846816 h 2406036"/>
                  <a:gd name="connsiteX248" fmla="*/ 326824 w 1076686"/>
                  <a:gd name="connsiteY248" fmla="*/ 856152 h 2406036"/>
                  <a:gd name="connsiteX249" fmla="*/ 334005 w 1076686"/>
                  <a:gd name="connsiteY249" fmla="*/ 863334 h 2406036"/>
                  <a:gd name="connsiteX250" fmla="*/ 336160 w 1076686"/>
                  <a:gd name="connsiteY250" fmla="*/ 880570 h 2406036"/>
                  <a:gd name="connsiteX251" fmla="*/ 328260 w 1076686"/>
                  <a:gd name="connsiteY251" fmla="*/ 887752 h 2406036"/>
                  <a:gd name="connsiteX252" fmla="*/ 324669 w 1076686"/>
                  <a:gd name="connsiteY252" fmla="*/ 899242 h 2406036"/>
                  <a:gd name="connsiteX253" fmla="*/ 323951 w 1076686"/>
                  <a:gd name="connsiteY253" fmla="*/ 910015 h 2406036"/>
                  <a:gd name="connsiteX254" fmla="*/ 325387 w 1076686"/>
                  <a:gd name="connsiteY254" fmla="*/ 925096 h 2406036"/>
                  <a:gd name="connsiteX255" fmla="*/ 325387 w 1076686"/>
                  <a:gd name="connsiteY255" fmla="*/ 935151 h 2406036"/>
                  <a:gd name="connsiteX256" fmla="*/ 315333 w 1076686"/>
                  <a:gd name="connsiteY256" fmla="*/ 957414 h 2406036"/>
                  <a:gd name="connsiteX257" fmla="*/ 307433 w 1076686"/>
                  <a:gd name="connsiteY257" fmla="*/ 970341 h 2406036"/>
                  <a:gd name="connsiteX258" fmla="*/ 308869 w 1076686"/>
                  <a:gd name="connsiteY258" fmla="*/ 989732 h 2406036"/>
                  <a:gd name="connsiteX259" fmla="*/ 308869 w 1076686"/>
                  <a:gd name="connsiteY259" fmla="*/ 1006968 h 2406036"/>
                  <a:gd name="connsiteX260" fmla="*/ 314615 w 1076686"/>
                  <a:gd name="connsiteY260" fmla="*/ 1028513 h 2406036"/>
                  <a:gd name="connsiteX261" fmla="*/ 322514 w 1076686"/>
                  <a:gd name="connsiteY261" fmla="*/ 1045031 h 2406036"/>
                  <a:gd name="connsiteX262" fmla="*/ 331851 w 1076686"/>
                  <a:gd name="connsiteY262" fmla="*/ 1068749 h 2406036"/>
                  <a:gd name="connsiteX263" fmla="*/ 341187 w 1076686"/>
                  <a:gd name="connsiteY263" fmla="*/ 1084549 h 2406036"/>
                  <a:gd name="connsiteX264" fmla="*/ 346932 w 1076686"/>
                  <a:gd name="connsiteY264" fmla="*/ 1097476 h 2406036"/>
                  <a:gd name="connsiteX265" fmla="*/ 351241 w 1076686"/>
                  <a:gd name="connsiteY265" fmla="*/ 1114712 h 2406036"/>
                  <a:gd name="connsiteX266" fmla="*/ 352677 w 1076686"/>
                  <a:gd name="connsiteY266" fmla="*/ 1129794 h 2406036"/>
                  <a:gd name="connsiteX267" fmla="*/ 359141 w 1076686"/>
                  <a:gd name="connsiteY267" fmla="*/ 1114712 h 2406036"/>
                  <a:gd name="connsiteX268" fmla="*/ 371350 w 1076686"/>
                  <a:gd name="connsiteY268" fmla="*/ 1128357 h 2406036"/>
                  <a:gd name="connsiteX269" fmla="*/ 380686 w 1076686"/>
                  <a:gd name="connsiteY269" fmla="*/ 1124766 h 2406036"/>
                  <a:gd name="connsiteX270" fmla="*/ 387150 w 1076686"/>
                  <a:gd name="connsiteY270" fmla="*/ 1130512 h 2406036"/>
                  <a:gd name="connsiteX271" fmla="*/ 392895 w 1076686"/>
                  <a:gd name="connsiteY271" fmla="*/ 1140566 h 2406036"/>
                  <a:gd name="connsiteX272" fmla="*/ 395050 w 1076686"/>
                  <a:gd name="connsiteY272" fmla="*/ 1148466 h 2406036"/>
                  <a:gd name="connsiteX273" fmla="*/ 398640 w 1076686"/>
                  <a:gd name="connsiteY273" fmla="*/ 1150620 h 2406036"/>
                  <a:gd name="connsiteX274" fmla="*/ 401513 w 1076686"/>
                  <a:gd name="connsiteY274" fmla="*/ 1164984 h 2406036"/>
                  <a:gd name="connsiteX275" fmla="*/ 410131 w 1076686"/>
                  <a:gd name="connsiteY275" fmla="*/ 1158520 h 2406036"/>
                  <a:gd name="connsiteX276" fmla="*/ 415158 w 1076686"/>
                  <a:gd name="connsiteY276" fmla="*/ 1164266 h 2406036"/>
                  <a:gd name="connsiteX277" fmla="*/ 420904 w 1076686"/>
                  <a:gd name="connsiteY277" fmla="*/ 1159957 h 2406036"/>
                  <a:gd name="connsiteX278" fmla="*/ 424494 w 1076686"/>
                  <a:gd name="connsiteY278" fmla="*/ 1167856 h 2406036"/>
                  <a:gd name="connsiteX279" fmla="*/ 438140 w 1076686"/>
                  <a:gd name="connsiteY279" fmla="*/ 1169293 h 2406036"/>
                  <a:gd name="connsiteX280" fmla="*/ 441012 w 1076686"/>
                  <a:gd name="connsiteY280" fmla="*/ 1180065 h 2406036"/>
                  <a:gd name="connsiteX281" fmla="*/ 453221 w 1076686"/>
                  <a:gd name="connsiteY281" fmla="*/ 1178629 h 2406036"/>
                  <a:gd name="connsiteX282" fmla="*/ 451067 w 1076686"/>
                  <a:gd name="connsiteY282" fmla="*/ 1190120 h 2406036"/>
                  <a:gd name="connsiteX283" fmla="*/ 466867 w 1076686"/>
                  <a:gd name="connsiteY283" fmla="*/ 1201610 h 2406036"/>
                  <a:gd name="connsiteX284" fmla="*/ 463276 w 1076686"/>
                  <a:gd name="connsiteY284" fmla="*/ 1211665 h 2406036"/>
                  <a:gd name="connsiteX285" fmla="*/ 466148 w 1076686"/>
                  <a:gd name="connsiteY285" fmla="*/ 1221001 h 2406036"/>
                  <a:gd name="connsiteX286" fmla="*/ 458967 w 1076686"/>
                  <a:gd name="connsiteY286" fmla="*/ 1225310 h 2406036"/>
                  <a:gd name="connsiteX287" fmla="*/ 463276 w 1076686"/>
                  <a:gd name="connsiteY287" fmla="*/ 1231774 h 2406036"/>
                  <a:gd name="connsiteX288" fmla="*/ 456812 w 1076686"/>
                  <a:gd name="connsiteY288" fmla="*/ 1234646 h 2406036"/>
                  <a:gd name="connsiteX289" fmla="*/ 463276 w 1076686"/>
                  <a:gd name="connsiteY289" fmla="*/ 1248291 h 2406036"/>
                  <a:gd name="connsiteX290" fmla="*/ 459685 w 1076686"/>
                  <a:gd name="connsiteY290" fmla="*/ 1249728 h 2406036"/>
                  <a:gd name="connsiteX291" fmla="*/ 466148 w 1076686"/>
                  <a:gd name="connsiteY291" fmla="*/ 1261218 h 2406036"/>
                  <a:gd name="connsiteX292" fmla="*/ 460403 w 1076686"/>
                  <a:gd name="connsiteY292" fmla="*/ 1262655 h 2406036"/>
                  <a:gd name="connsiteX293" fmla="*/ 466148 w 1076686"/>
                  <a:gd name="connsiteY293" fmla="*/ 1269118 h 2406036"/>
                  <a:gd name="connsiteX294" fmla="*/ 458967 w 1076686"/>
                  <a:gd name="connsiteY294" fmla="*/ 1269837 h 2406036"/>
                  <a:gd name="connsiteX295" fmla="*/ 451785 w 1076686"/>
                  <a:gd name="connsiteY295" fmla="*/ 1274146 h 2406036"/>
                  <a:gd name="connsiteX296" fmla="*/ 456094 w 1076686"/>
                  <a:gd name="connsiteY296" fmla="*/ 1284918 h 2406036"/>
                  <a:gd name="connsiteX297" fmla="*/ 466867 w 1076686"/>
                  <a:gd name="connsiteY297" fmla="*/ 1288509 h 2406036"/>
                  <a:gd name="connsiteX298" fmla="*/ 470457 w 1076686"/>
                  <a:gd name="connsiteY298" fmla="*/ 1297845 h 2406036"/>
                  <a:gd name="connsiteX299" fmla="*/ 462558 w 1076686"/>
                  <a:gd name="connsiteY299" fmla="*/ 1303590 h 2406036"/>
                  <a:gd name="connsiteX300" fmla="*/ 468303 w 1076686"/>
                  <a:gd name="connsiteY300" fmla="*/ 1309336 h 2406036"/>
                  <a:gd name="connsiteX301" fmla="*/ 469021 w 1076686"/>
                  <a:gd name="connsiteY301" fmla="*/ 1316517 h 2406036"/>
                  <a:gd name="connsiteX302" fmla="*/ 476203 w 1076686"/>
                  <a:gd name="connsiteY302" fmla="*/ 1318672 h 2406036"/>
                  <a:gd name="connsiteX303" fmla="*/ 471894 w 1076686"/>
                  <a:gd name="connsiteY303" fmla="*/ 1322263 h 2406036"/>
                  <a:gd name="connsiteX304" fmla="*/ 461121 w 1076686"/>
                  <a:gd name="connsiteY304" fmla="*/ 1317954 h 2406036"/>
                  <a:gd name="connsiteX305" fmla="*/ 456094 w 1076686"/>
                  <a:gd name="connsiteY305" fmla="*/ 1312208 h 2406036"/>
                  <a:gd name="connsiteX306" fmla="*/ 451785 w 1076686"/>
                  <a:gd name="connsiteY306" fmla="*/ 1316517 h 2406036"/>
                  <a:gd name="connsiteX307" fmla="*/ 458249 w 1076686"/>
                  <a:gd name="connsiteY307" fmla="*/ 1328008 h 2406036"/>
                  <a:gd name="connsiteX308" fmla="*/ 464712 w 1076686"/>
                  <a:gd name="connsiteY308" fmla="*/ 1335908 h 2406036"/>
                  <a:gd name="connsiteX309" fmla="*/ 475484 w 1076686"/>
                  <a:gd name="connsiteY309" fmla="*/ 1333753 h 2406036"/>
                  <a:gd name="connsiteX310" fmla="*/ 473330 w 1076686"/>
                  <a:gd name="connsiteY310" fmla="*/ 1340217 h 2406036"/>
                  <a:gd name="connsiteX311" fmla="*/ 475484 w 1076686"/>
                  <a:gd name="connsiteY311" fmla="*/ 1350271 h 2406036"/>
                  <a:gd name="connsiteX312" fmla="*/ 458249 w 1076686"/>
                  <a:gd name="connsiteY312" fmla="*/ 1353144 h 2406036"/>
                  <a:gd name="connsiteX313" fmla="*/ 460403 w 1076686"/>
                  <a:gd name="connsiteY313" fmla="*/ 1346680 h 2406036"/>
                  <a:gd name="connsiteX314" fmla="*/ 448912 w 1076686"/>
                  <a:gd name="connsiteY314" fmla="*/ 1343090 h 2406036"/>
                  <a:gd name="connsiteX315" fmla="*/ 448194 w 1076686"/>
                  <a:gd name="connsiteY315" fmla="*/ 1331599 h 2406036"/>
                  <a:gd name="connsiteX316" fmla="*/ 433113 w 1076686"/>
                  <a:gd name="connsiteY316" fmla="*/ 1333753 h 2406036"/>
                  <a:gd name="connsiteX317" fmla="*/ 426649 w 1076686"/>
                  <a:gd name="connsiteY317" fmla="*/ 1337344 h 2406036"/>
                  <a:gd name="connsiteX318" fmla="*/ 410849 w 1076686"/>
                  <a:gd name="connsiteY318" fmla="*/ 1338781 h 2406036"/>
                  <a:gd name="connsiteX319" fmla="*/ 405104 w 1076686"/>
                  <a:gd name="connsiteY319" fmla="*/ 1343808 h 2406036"/>
                  <a:gd name="connsiteX320" fmla="*/ 405822 w 1076686"/>
                  <a:gd name="connsiteY320" fmla="*/ 1352426 h 2406036"/>
                  <a:gd name="connsiteX321" fmla="*/ 400795 w 1076686"/>
                  <a:gd name="connsiteY321" fmla="*/ 1350271 h 2406036"/>
                  <a:gd name="connsiteX322" fmla="*/ 399358 w 1076686"/>
                  <a:gd name="connsiteY322" fmla="*/ 1358171 h 2406036"/>
                  <a:gd name="connsiteX323" fmla="*/ 390741 w 1076686"/>
                  <a:gd name="connsiteY323" fmla="*/ 1355299 h 2406036"/>
                  <a:gd name="connsiteX324" fmla="*/ 386432 w 1076686"/>
                  <a:gd name="connsiteY324" fmla="*/ 1363917 h 2406036"/>
                  <a:gd name="connsiteX325" fmla="*/ 388586 w 1076686"/>
                  <a:gd name="connsiteY325" fmla="*/ 1374689 h 2406036"/>
                  <a:gd name="connsiteX326" fmla="*/ 382123 w 1076686"/>
                  <a:gd name="connsiteY326" fmla="*/ 1386180 h 2406036"/>
                  <a:gd name="connsiteX327" fmla="*/ 374223 w 1076686"/>
                  <a:gd name="connsiteY327" fmla="*/ 1399825 h 2406036"/>
                  <a:gd name="connsiteX328" fmla="*/ 372786 w 1076686"/>
                  <a:gd name="connsiteY328" fmla="*/ 1411316 h 2406036"/>
                  <a:gd name="connsiteX329" fmla="*/ 365605 w 1076686"/>
                  <a:gd name="connsiteY329" fmla="*/ 1423525 h 2406036"/>
                  <a:gd name="connsiteX330" fmla="*/ 351241 w 1076686"/>
                  <a:gd name="connsiteY330" fmla="*/ 1435015 h 2406036"/>
                  <a:gd name="connsiteX331" fmla="*/ 339751 w 1076686"/>
                  <a:gd name="connsiteY331" fmla="*/ 1451533 h 2406036"/>
                  <a:gd name="connsiteX332" fmla="*/ 330414 w 1076686"/>
                  <a:gd name="connsiteY332" fmla="*/ 1465897 h 2406036"/>
                  <a:gd name="connsiteX333" fmla="*/ 323233 w 1076686"/>
                  <a:gd name="connsiteY333" fmla="*/ 1473078 h 2406036"/>
                  <a:gd name="connsiteX334" fmla="*/ 322514 w 1076686"/>
                  <a:gd name="connsiteY334" fmla="*/ 1480260 h 2406036"/>
                  <a:gd name="connsiteX335" fmla="*/ 309587 w 1076686"/>
                  <a:gd name="connsiteY335" fmla="*/ 1487442 h 2406036"/>
                  <a:gd name="connsiteX336" fmla="*/ 309587 w 1076686"/>
                  <a:gd name="connsiteY336" fmla="*/ 1494623 h 2406036"/>
                  <a:gd name="connsiteX337" fmla="*/ 299533 w 1076686"/>
                  <a:gd name="connsiteY337" fmla="*/ 1506832 h 2406036"/>
                  <a:gd name="connsiteX338" fmla="*/ 297378 w 1076686"/>
                  <a:gd name="connsiteY338" fmla="*/ 1524787 h 2406036"/>
                  <a:gd name="connsiteX339" fmla="*/ 288042 w 1076686"/>
                  <a:gd name="connsiteY339" fmla="*/ 1527659 h 2406036"/>
                  <a:gd name="connsiteX340" fmla="*/ 277988 w 1076686"/>
                  <a:gd name="connsiteY340" fmla="*/ 1523350 h 2406036"/>
                  <a:gd name="connsiteX341" fmla="*/ 270807 w 1076686"/>
                  <a:gd name="connsiteY341" fmla="*/ 1554969 h 2406036"/>
                  <a:gd name="connsiteX342" fmla="*/ 266497 w 1076686"/>
                  <a:gd name="connsiteY342" fmla="*/ 1560714 h 2406036"/>
                  <a:gd name="connsiteX343" fmla="*/ 247107 w 1076686"/>
                  <a:gd name="connsiteY343" fmla="*/ 1559278 h 2406036"/>
                  <a:gd name="connsiteX344" fmla="*/ 246388 w 1076686"/>
                  <a:gd name="connsiteY344" fmla="*/ 1572205 h 2406036"/>
                  <a:gd name="connsiteX345" fmla="*/ 241361 w 1076686"/>
                  <a:gd name="connsiteY345" fmla="*/ 1572205 h 2406036"/>
                  <a:gd name="connsiteX346" fmla="*/ 235616 w 1076686"/>
                  <a:gd name="connsiteY346" fmla="*/ 1588004 h 2406036"/>
                  <a:gd name="connsiteX347" fmla="*/ 227716 w 1076686"/>
                  <a:gd name="connsiteY347" fmla="*/ 1590159 h 2406036"/>
                  <a:gd name="connsiteX348" fmla="*/ 228434 w 1076686"/>
                  <a:gd name="connsiteY348" fmla="*/ 1598777 h 2406036"/>
                  <a:gd name="connsiteX349" fmla="*/ 224125 w 1076686"/>
                  <a:gd name="connsiteY349" fmla="*/ 1605240 h 2406036"/>
                  <a:gd name="connsiteX350" fmla="*/ 225562 w 1076686"/>
                  <a:gd name="connsiteY350" fmla="*/ 1610268 h 2406036"/>
                  <a:gd name="connsiteX351" fmla="*/ 221252 w 1076686"/>
                  <a:gd name="connsiteY351" fmla="*/ 1616013 h 2406036"/>
                  <a:gd name="connsiteX352" fmla="*/ 221252 w 1076686"/>
                  <a:gd name="connsiteY352" fmla="*/ 1621040 h 2406036"/>
                  <a:gd name="connsiteX353" fmla="*/ 207607 w 1076686"/>
                  <a:gd name="connsiteY353" fmla="*/ 1605240 h 2406036"/>
                  <a:gd name="connsiteX354" fmla="*/ 199708 w 1076686"/>
                  <a:gd name="connsiteY354" fmla="*/ 1603804 h 2406036"/>
                  <a:gd name="connsiteX355" fmla="*/ 198271 w 1076686"/>
                  <a:gd name="connsiteY355" fmla="*/ 1610986 h 2406036"/>
                  <a:gd name="connsiteX356" fmla="*/ 188935 w 1076686"/>
                  <a:gd name="connsiteY356" fmla="*/ 1617449 h 2406036"/>
                  <a:gd name="connsiteX357" fmla="*/ 190371 w 1076686"/>
                  <a:gd name="connsiteY357" fmla="*/ 1624631 h 2406036"/>
                  <a:gd name="connsiteX358" fmla="*/ 179599 w 1076686"/>
                  <a:gd name="connsiteY358" fmla="*/ 1631095 h 2406036"/>
                  <a:gd name="connsiteX359" fmla="*/ 181753 w 1076686"/>
                  <a:gd name="connsiteY359" fmla="*/ 1638276 h 2406036"/>
                  <a:gd name="connsiteX360" fmla="*/ 183190 w 1076686"/>
                  <a:gd name="connsiteY360" fmla="*/ 1646176 h 2406036"/>
                  <a:gd name="connsiteX361" fmla="*/ 178881 w 1076686"/>
                  <a:gd name="connsiteY361" fmla="*/ 1654794 h 2406036"/>
                  <a:gd name="connsiteX362" fmla="*/ 171699 w 1076686"/>
                  <a:gd name="connsiteY362" fmla="*/ 1645458 h 2406036"/>
                  <a:gd name="connsiteX363" fmla="*/ 174572 w 1076686"/>
                  <a:gd name="connsiteY363" fmla="*/ 1633249 h 2406036"/>
                  <a:gd name="connsiteX364" fmla="*/ 167390 w 1076686"/>
                  <a:gd name="connsiteY364" fmla="*/ 1646176 h 2406036"/>
                  <a:gd name="connsiteX365" fmla="*/ 174572 w 1076686"/>
                  <a:gd name="connsiteY365" fmla="*/ 1660539 h 2406036"/>
                  <a:gd name="connsiteX366" fmla="*/ 160208 w 1076686"/>
                  <a:gd name="connsiteY366" fmla="*/ 1651921 h 2406036"/>
                  <a:gd name="connsiteX367" fmla="*/ 159490 w 1076686"/>
                  <a:gd name="connsiteY367" fmla="*/ 1661258 h 2406036"/>
                  <a:gd name="connsiteX368" fmla="*/ 173854 w 1076686"/>
                  <a:gd name="connsiteY368" fmla="*/ 1679212 h 2406036"/>
                  <a:gd name="connsiteX369" fmla="*/ 174572 w 1076686"/>
                  <a:gd name="connsiteY369" fmla="*/ 1687830 h 2406036"/>
                  <a:gd name="connsiteX370" fmla="*/ 164517 w 1076686"/>
                  <a:gd name="connsiteY370" fmla="*/ 1693575 h 2406036"/>
                  <a:gd name="connsiteX371" fmla="*/ 165235 w 1076686"/>
                  <a:gd name="connsiteY371" fmla="*/ 1697166 h 2406036"/>
                  <a:gd name="connsiteX372" fmla="*/ 151590 w 1076686"/>
                  <a:gd name="connsiteY372" fmla="*/ 1697166 h 2406036"/>
                  <a:gd name="connsiteX373" fmla="*/ 147999 w 1076686"/>
                  <a:gd name="connsiteY373" fmla="*/ 1707220 h 2406036"/>
                  <a:gd name="connsiteX374" fmla="*/ 141536 w 1076686"/>
                  <a:gd name="connsiteY374" fmla="*/ 1708657 h 2406036"/>
                  <a:gd name="connsiteX375" fmla="*/ 132918 w 1076686"/>
                  <a:gd name="connsiteY375" fmla="*/ 1714402 h 2406036"/>
                  <a:gd name="connsiteX376" fmla="*/ 121427 w 1076686"/>
                  <a:gd name="connsiteY376" fmla="*/ 1717275 h 2406036"/>
                  <a:gd name="connsiteX377" fmla="*/ 99863 w 1076686"/>
                  <a:gd name="connsiteY377" fmla="*/ 1724456 h 2406036"/>
                  <a:gd name="connsiteX378" fmla="*/ 95554 w 1076686"/>
                  <a:gd name="connsiteY378" fmla="*/ 1729484 h 2406036"/>
                  <a:gd name="connsiteX379" fmla="*/ 87654 w 1076686"/>
                  <a:gd name="connsiteY379" fmla="*/ 1738102 h 2406036"/>
                  <a:gd name="connsiteX380" fmla="*/ 85500 w 1076686"/>
                  <a:gd name="connsiteY380" fmla="*/ 1745283 h 2406036"/>
                  <a:gd name="connsiteX381" fmla="*/ 89809 w 1076686"/>
                  <a:gd name="connsiteY381" fmla="*/ 1751747 h 2406036"/>
                  <a:gd name="connsiteX382" fmla="*/ 82627 w 1076686"/>
                  <a:gd name="connsiteY382" fmla="*/ 1756056 h 2406036"/>
                  <a:gd name="connsiteX383" fmla="*/ 85500 w 1076686"/>
                  <a:gd name="connsiteY383" fmla="*/ 1763956 h 2406036"/>
                  <a:gd name="connsiteX384" fmla="*/ 79036 w 1076686"/>
                  <a:gd name="connsiteY384" fmla="*/ 1766110 h 2406036"/>
                  <a:gd name="connsiteX385" fmla="*/ 81909 w 1076686"/>
                  <a:gd name="connsiteY385" fmla="*/ 1786937 h 2406036"/>
                  <a:gd name="connsiteX386" fmla="*/ 67546 w 1076686"/>
                  <a:gd name="connsiteY386" fmla="*/ 1782628 h 2406036"/>
                  <a:gd name="connsiteX387" fmla="*/ 64673 w 1076686"/>
                  <a:gd name="connsiteY387" fmla="*/ 1795555 h 2406036"/>
                  <a:gd name="connsiteX388" fmla="*/ 53182 w 1076686"/>
                  <a:gd name="connsiteY388" fmla="*/ 1797710 h 2406036"/>
                  <a:gd name="connsiteX389" fmla="*/ 51746 w 1076686"/>
                  <a:gd name="connsiteY389" fmla="*/ 1809919 h 2406036"/>
                  <a:gd name="connsiteX390" fmla="*/ 58928 w 1076686"/>
                  <a:gd name="connsiteY390" fmla="*/ 1813509 h 2406036"/>
                  <a:gd name="connsiteX391" fmla="*/ 53182 w 1076686"/>
                  <a:gd name="connsiteY391" fmla="*/ 1819973 h 2406036"/>
                  <a:gd name="connsiteX392" fmla="*/ 44564 w 1076686"/>
                  <a:gd name="connsiteY392" fmla="*/ 1826437 h 2406036"/>
                  <a:gd name="connsiteX393" fmla="*/ 46000 w 1076686"/>
                  <a:gd name="connsiteY393" fmla="*/ 1833618 h 2406036"/>
                  <a:gd name="connsiteX394" fmla="*/ 56773 w 1076686"/>
                  <a:gd name="connsiteY394" fmla="*/ 1838645 h 2406036"/>
                  <a:gd name="connsiteX395" fmla="*/ 58928 w 1076686"/>
                  <a:gd name="connsiteY395" fmla="*/ 1845827 h 2406036"/>
                  <a:gd name="connsiteX396" fmla="*/ 52464 w 1076686"/>
                  <a:gd name="connsiteY396" fmla="*/ 1850136 h 2406036"/>
                  <a:gd name="connsiteX397" fmla="*/ 58209 w 1076686"/>
                  <a:gd name="connsiteY397" fmla="*/ 1858036 h 2406036"/>
                  <a:gd name="connsiteX398" fmla="*/ 53182 w 1076686"/>
                  <a:gd name="connsiteY398" fmla="*/ 1864499 h 2406036"/>
                  <a:gd name="connsiteX399" fmla="*/ 58209 w 1076686"/>
                  <a:gd name="connsiteY399" fmla="*/ 1874554 h 2406036"/>
                  <a:gd name="connsiteX400" fmla="*/ 57491 w 1076686"/>
                  <a:gd name="connsiteY400" fmla="*/ 1881736 h 2406036"/>
                  <a:gd name="connsiteX401" fmla="*/ 65391 w 1076686"/>
                  <a:gd name="connsiteY401" fmla="*/ 1884608 h 2406036"/>
                  <a:gd name="connsiteX402" fmla="*/ 73291 w 1076686"/>
                  <a:gd name="connsiteY402" fmla="*/ 1893226 h 2406036"/>
                  <a:gd name="connsiteX403" fmla="*/ 74009 w 1076686"/>
                  <a:gd name="connsiteY403" fmla="*/ 1903999 h 2406036"/>
                  <a:gd name="connsiteX404" fmla="*/ 79754 w 1076686"/>
                  <a:gd name="connsiteY404" fmla="*/ 1916208 h 2406036"/>
                  <a:gd name="connsiteX405" fmla="*/ 79036 w 1076686"/>
                  <a:gd name="connsiteY405" fmla="*/ 1926980 h 2406036"/>
                  <a:gd name="connsiteX406" fmla="*/ 76163 w 1076686"/>
                  <a:gd name="connsiteY406" fmla="*/ 1933444 h 2406036"/>
                  <a:gd name="connsiteX407" fmla="*/ 70418 w 1076686"/>
                  <a:gd name="connsiteY407" fmla="*/ 1942780 h 2406036"/>
                  <a:gd name="connsiteX408" fmla="*/ 71136 w 1076686"/>
                  <a:gd name="connsiteY408" fmla="*/ 1975116 h 2406036"/>
                  <a:gd name="connsiteX409" fmla="*/ 81191 w 1076686"/>
                  <a:gd name="connsiteY409" fmla="*/ 1983016 h 2406036"/>
                  <a:gd name="connsiteX410" fmla="*/ 91245 w 1076686"/>
                  <a:gd name="connsiteY410" fmla="*/ 2003125 h 2406036"/>
                  <a:gd name="connsiteX411" fmla="*/ 93400 w 1076686"/>
                  <a:gd name="connsiteY411" fmla="*/ 2011025 h 2406036"/>
                  <a:gd name="connsiteX412" fmla="*/ 86218 w 1076686"/>
                  <a:gd name="connsiteY412" fmla="*/ 2014616 h 2406036"/>
                  <a:gd name="connsiteX413" fmla="*/ 98427 w 1076686"/>
                  <a:gd name="connsiteY413" fmla="*/ 2027543 h 2406036"/>
                  <a:gd name="connsiteX414" fmla="*/ 93400 w 1076686"/>
                  <a:gd name="connsiteY414" fmla="*/ 2031133 h 2406036"/>
                  <a:gd name="connsiteX415" fmla="*/ 109200 w 1076686"/>
                  <a:gd name="connsiteY415" fmla="*/ 2058443 h 2406036"/>
                  <a:gd name="connsiteX416" fmla="*/ 109200 w 1076686"/>
                  <a:gd name="connsiteY416" fmla="*/ 2066343 h 2406036"/>
                  <a:gd name="connsiteX417" fmla="*/ 92682 w 1076686"/>
                  <a:gd name="connsiteY417" fmla="*/ 2055570 h 2406036"/>
                  <a:gd name="connsiteX418" fmla="*/ 89091 w 1076686"/>
                  <a:gd name="connsiteY418" fmla="*/ 2057007 h 2406036"/>
                  <a:gd name="connsiteX419" fmla="*/ 100581 w 1076686"/>
                  <a:gd name="connsiteY419" fmla="*/ 2073524 h 2406036"/>
                  <a:gd name="connsiteX420" fmla="*/ 88373 w 1076686"/>
                  <a:gd name="connsiteY420" fmla="*/ 2071370 h 2406036"/>
                  <a:gd name="connsiteX421" fmla="*/ 95554 w 1076686"/>
                  <a:gd name="connsiteY421" fmla="*/ 2085015 h 2406036"/>
                  <a:gd name="connsiteX422" fmla="*/ 84782 w 1076686"/>
                  <a:gd name="connsiteY422" fmla="*/ 2087888 h 2406036"/>
                  <a:gd name="connsiteX423" fmla="*/ 97709 w 1076686"/>
                  <a:gd name="connsiteY423" fmla="*/ 2104406 h 2406036"/>
                  <a:gd name="connsiteX424" fmla="*/ 87654 w 1076686"/>
                  <a:gd name="connsiteY424" fmla="*/ 2115896 h 2406036"/>
                  <a:gd name="connsiteX425" fmla="*/ 90527 w 1076686"/>
                  <a:gd name="connsiteY425" fmla="*/ 2123796 h 2406036"/>
                  <a:gd name="connsiteX426" fmla="*/ 81191 w 1076686"/>
                  <a:gd name="connsiteY426" fmla="*/ 2126669 h 2406036"/>
                  <a:gd name="connsiteX427" fmla="*/ 88373 w 1076686"/>
                  <a:gd name="connsiteY427" fmla="*/ 2135287 h 2406036"/>
                  <a:gd name="connsiteX428" fmla="*/ 88373 w 1076686"/>
                  <a:gd name="connsiteY428" fmla="*/ 2143187 h 2406036"/>
                  <a:gd name="connsiteX429" fmla="*/ 81191 w 1076686"/>
                  <a:gd name="connsiteY429" fmla="*/ 2147496 h 2406036"/>
                  <a:gd name="connsiteX430" fmla="*/ 84064 w 1076686"/>
                  <a:gd name="connsiteY430" fmla="*/ 2156832 h 2406036"/>
                  <a:gd name="connsiteX431" fmla="*/ 76163 w 1076686"/>
                  <a:gd name="connsiteY431" fmla="*/ 2161141 h 2406036"/>
                  <a:gd name="connsiteX432" fmla="*/ 68982 w 1076686"/>
                  <a:gd name="connsiteY432" fmla="*/ 2158268 h 2406036"/>
                  <a:gd name="connsiteX433" fmla="*/ 77600 w 1076686"/>
                  <a:gd name="connsiteY433" fmla="*/ 2176941 h 2406036"/>
                  <a:gd name="connsiteX434" fmla="*/ 77600 w 1076686"/>
                  <a:gd name="connsiteY434" fmla="*/ 2185559 h 2406036"/>
                  <a:gd name="connsiteX435" fmla="*/ 79754 w 1076686"/>
                  <a:gd name="connsiteY435" fmla="*/ 2192741 h 2406036"/>
                  <a:gd name="connsiteX436" fmla="*/ 78318 w 1076686"/>
                  <a:gd name="connsiteY436" fmla="*/ 2198486 h 2406036"/>
                  <a:gd name="connsiteX437" fmla="*/ 70418 w 1076686"/>
                  <a:gd name="connsiteY437" fmla="*/ 2203513 h 2406036"/>
                  <a:gd name="connsiteX438" fmla="*/ 81191 w 1076686"/>
                  <a:gd name="connsiteY438" fmla="*/ 2220749 h 2406036"/>
                  <a:gd name="connsiteX439" fmla="*/ 75445 w 1076686"/>
                  <a:gd name="connsiteY439" fmla="*/ 2231522 h 2406036"/>
                  <a:gd name="connsiteX440" fmla="*/ 71855 w 1076686"/>
                  <a:gd name="connsiteY440" fmla="*/ 2235831 h 2406036"/>
                  <a:gd name="connsiteX441" fmla="*/ 81909 w 1076686"/>
                  <a:gd name="connsiteY441" fmla="*/ 2247321 h 2406036"/>
                  <a:gd name="connsiteX442" fmla="*/ 86936 w 1076686"/>
                  <a:gd name="connsiteY442" fmla="*/ 2256658 h 2406036"/>
                  <a:gd name="connsiteX443" fmla="*/ 104172 w 1076686"/>
                  <a:gd name="connsiteY443" fmla="*/ 2265276 h 2406036"/>
                  <a:gd name="connsiteX444" fmla="*/ 98427 w 1076686"/>
                  <a:gd name="connsiteY444" fmla="*/ 2248040 h 2406036"/>
                  <a:gd name="connsiteX445" fmla="*/ 110636 w 1076686"/>
                  <a:gd name="connsiteY445" fmla="*/ 2255221 h 2406036"/>
                  <a:gd name="connsiteX446" fmla="*/ 122126 w 1076686"/>
                  <a:gd name="connsiteY446" fmla="*/ 2251630 h 2406036"/>
                  <a:gd name="connsiteX447" fmla="*/ 123563 w 1076686"/>
                  <a:gd name="connsiteY447" fmla="*/ 2262403 h 2406036"/>
                  <a:gd name="connsiteX448" fmla="*/ 116381 w 1076686"/>
                  <a:gd name="connsiteY448" fmla="*/ 2276048 h 2406036"/>
                  <a:gd name="connsiteX449" fmla="*/ 125717 w 1076686"/>
                  <a:gd name="connsiteY449" fmla="*/ 2276766 h 2406036"/>
                  <a:gd name="connsiteX450" fmla="*/ 128590 w 1076686"/>
                  <a:gd name="connsiteY450" fmla="*/ 2267430 h 2406036"/>
                  <a:gd name="connsiteX451" fmla="*/ 135771 w 1076686"/>
                  <a:gd name="connsiteY451" fmla="*/ 2276766 h 2406036"/>
                  <a:gd name="connsiteX452" fmla="*/ 145108 w 1076686"/>
                  <a:gd name="connsiteY452" fmla="*/ 2293284 h 2406036"/>
                  <a:gd name="connsiteX453" fmla="*/ 158753 w 1076686"/>
                  <a:gd name="connsiteY453" fmla="*/ 2293284 h 2406036"/>
                  <a:gd name="connsiteX454" fmla="*/ 166653 w 1076686"/>
                  <a:gd name="connsiteY454" fmla="*/ 2302620 h 2406036"/>
                  <a:gd name="connsiteX455" fmla="*/ 183171 w 1076686"/>
                  <a:gd name="connsiteY455" fmla="*/ 2291848 h 2406036"/>
                  <a:gd name="connsiteX456" fmla="*/ 194662 w 1076686"/>
                  <a:gd name="connsiteY456" fmla="*/ 2296157 h 2406036"/>
                  <a:gd name="connsiteX457" fmla="*/ 201125 w 1076686"/>
                  <a:gd name="connsiteY457" fmla="*/ 2303339 h 2406036"/>
                  <a:gd name="connsiteX458" fmla="*/ 182453 w 1076686"/>
                  <a:gd name="connsiteY458" fmla="*/ 2322011 h 2406036"/>
                  <a:gd name="connsiteX459" fmla="*/ 197534 w 1076686"/>
                  <a:gd name="connsiteY459" fmla="*/ 2315547 h 2406036"/>
                  <a:gd name="connsiteX460" fmla="*/ 194662 w 1076686"/>
                  <a:gd name="connsiteY460" fmla="*/ 2322729 h 2406036"/>
                  <a:gd name="connsiteX461" fmla="*/ 213334 w 1076686"/>
                  <a:gd name="connsiteY461" fmla="*/ 2322011 h 2406036"/>
                  <a:gd name="connsiteX462" fmla="*/ 223388 w 1076686"/>
                  <a:gd name="connsiteY462" fmla="*/ 2311957 h 2406036"/>
                  <a:gd name="connsiteX463" fmla="*/ 232724 w 1076686"/>
                  <a:gd name="connsiteY463" fmla="*/ 2307648 h 2406036"/>
                  <a:gd name="connsiteX464" fmla="*/ 244215 w 1076686"/>
                  <a:gd name="connsiteY464" fmla="*/ 2299748 h 2406036"/>
                  <a:gd name="connsiteX465" fmla="*/ 238470 w 1076686"/>
                  <a:gd name="connsiteY465" fmla="*/ 2317702 h 2406036"/>
                  <a:gd name="connsiteX466" fmla="*/ 226979 w 1076686"/>
                  <a:gd name="connsiteY466" fmla="*/ 2333502 h 2406036"/>
                  <a:gd name="connsiteX467" fmla="*/ 226261 w 1076686"/>
                  <a:gd name="connsiteY467" fmla="*/ 2344992 h 2406036"/>
                  <a:gd name="connsiteX468" fmla="*/ 234879 w 1076686"/>
                  <a:gd name="connsiteY468" fmla="*/ 2347865 h 2406036"/>
                  <a:gd name="connsiteX469" fmla="*/ 236316 w 1076686"/>
                  <a:gd name="connsiteY469" fmla="*/ 2359356 h 2406036"/>
                  <a:gd name="connsiteX470" fmla="*/ 258578 w 1076686"/>
                  <a:gd name="connsiteY470" fmla="*/ 2360074 h 2406036"/>
                  <a:gd name="connsiteX471" fmla="*/ 248524 w 1076686"/>
                  <a:gd name="connsiteY471" fmla="*/ 2367974 h 2406036"/>
                  <a:gd name="connsiteX472" fmla="*/ 258578 w 1076686"/>
                  <a:gd name="connsiteY472" fmla="*/ 2373719 h 2406036"/>
                  <a:gd name="connsiteX473" fmla="*/ 249242 w 1076686"/>
                  <a:gd name="connsiteY473" fmla="*/ 2380183 h 2406036"/>
                  <a:gd name="connsiteX474" fmla="*/ 265760 w 1076686"/>
                  <a:gd name="connsiteY474" fmla="*/ 2376592 h 2406036"/>
                  <a:gd name="connsiteX475" fmla="*/ 260733 w 1076686"/>
                  <a:gd name="connsiteY475" fmla="*/ 2383773 h 2406036"/>
                  <a:gd name="connsiteX476" fmla="*/ 237733 w 1076686"/>
                  <a:gd name="connsiteY476" fmla="*/ 2398137 h 2406036"/>
                  <a:gd name="connsiteX477" fmla="*/ 227678 w 1076686"/>
                  <a:gd name="connsiteY477" fmla="*/ 2405319 h 2406036"/>
                  <a:gd name="connsiteX478" fmla="*/ 241324 w 1076686"/>
                  <a:gd name="connsiteY478" fmla="*/ 2406037 h 2406036"/>
                  <a:gd name="connsiteX479" fmla="*/ 252814 w 1076686"/>
                  <a:gd name="connsiteY479" fmla="*/ 2406037 h 2406036"/>
                  <a:gd name="connsiteX480" fmla="*/ 258559 w 1076686"/>
                  <a:gd name="connsiteY480" fmla="*/ 2392392 h 2406036"/>
                  <a:gd name="connsiteX481" fmla="*/ 277232 w 1076686"/>
                  <a:gd name="connsiteY481" fmla="*/ 2377310 h 2406036"/>
                  <a:gd name="connsiteX482" fmla="*/ 289441 w 1076686"/>
                  <a:gd name="connsiteY482" fmla="*/ 2374437 h 2406036"/>
                  <a:gd name="connsiteX483" fmla="*/ 275796 w 1076686"/>
                  <a:gd name="connsiteY483" fmla="*/ 2384492 h 2406036"/>
                  <a:gd name="connsiteX484" fmla="*/ 281541 w 1076686"/>
                  <a:gd name="connsiteY484" fmla="*/ 2388801 h 2406036"/>
                  <a:gd name="connsiteX485" fmla="*/ 298059 w 1076686"/>
                  <a:gd name="connsiteY485" fmla="*/ 2384492 h 2406036"/>
                  <a:gd name="connsiteX486" fmla="*/ 298059 w 1076686"/>
                  <a:gd name="connsiteY486" fmla="*/ 2379465 h 2406036"/>
                  <a:gd name="connsiteX487" fmla="*/ 318886 w 1076686"/>
                  <a:gd name="connsiteY487" fmla="*/ 2378746 h 2406036"/>
                  <a:gd name="connsiteX488" fmla="*/ 318886 w 1076686"/>
                  <a:gd name="connsiteY488" fmla="*/ 2373001 h 2406036"/>
                  <a:gd name="connsiteX489" fmla="*/ 335404 w 1076686"/>
                  <a:gd name="connsiteY489" fmla="*/ 2368692 h 2406036"/>
                  <a:gd name="connsiteX490" fmla="*/ 331813 w 1076686"/>
                  <a:gd name="connsiteY490" fmla="*/ 2362947 h 2406036"/>
                  <a:gd name="connsiteX491" fmla="*/ 351922 w 1076686"/>
                  <a:gd name="connsiteY491" fmla="*/ 2367256 h 2406036"/>
                  <a:gd name="connsiteX492" fmla="*/ 359103 w 1076686"/>
                  <a:gd name="connsiteY492" fmla="*/ 2362947 h 2406036"/>
                  <a:gd name="connsiteX493" fmla="*/ 365567 w 1076686"/>
                  <a:gd name="connsiteY493" fmla="*/ 2357201 h 2406036"/>
                  <a:gd name="connsiteX494" fmla="*/ 369876 w 1076686"/>
                  <a:gd name="connsiteY494" fmla="*/ 2367256 h 2406036"/>
                  <a:gd name="connsiteX495" fmla="*/ 378494 w 1076686"/>
                  <a:gd name="connsiteY495" fmla="*/ 2363665 h 2406036"/>
                  <a:gd name="connsiteX496" fmla="*/ 382085 w 1076686"/>
                  <a:gd name="connsiteY496" fmla="*/ 2376592 h 2406036"/>
                  <a:gd name="connsiteX497" fmla="*/ 386394 w 1076686"/>
                  <a:gd name="connsiteY497" fmla="*/ 2366537 h 2406036"/>
                  <a:gd name="connsiteX498" fmla="*/ 391421 w 1076686"/>
                  <a:gd name="connsiteY498" fmla="*/ 2359356 h 2406036"/>
                  <a:gd name="connsiteX499" fmla="*/ 387830 w 1076686"/>
                  <a:gd name="connsiteY499" fmla="*/ 2351456 h 2406036"/>
                  <a:gd name="connsiteX500" fmla="*/ 394294 w 1076686"/>
                  <a:gd name="connsiteY500" fmla="*/ 2346429 h 2406036"/>
                  <a:gd name="connsiteX501" fmla="*/ 400039 w 1076686"/>
                  <a:gd name="connsiteY501" fmla="*/ 2351456 h 2406036"/>
                  <a:gd name="connsiteX502" fmla="*/ 411530 w 1076686"/>
                  <a:gd name="connsiteY502" fmla="*/ 2341402 h 2406036"/>
                  <a:gd name="connsiteX503" fmla="*/ 420148 w 1076686"/>
                  <a:gd name="connsiteY503" fmla="*/ 2347147 h 2406036"/>
                  <a:gd name="connsiteX504" fmla="*/ 426611 w 1076686"/>
                  <a:gd name="connsiteY504" fmla="*/ 2339247 h 2406036"/>
                  <a:gd name="connsiteX505" fmla="*/ 440974 w 1076686"/>
                  <a:gd name="connsiteY505" fmla="*/ 2350020 h 2406036"/>
                  <a:gd name="connsiteX506" fmla="*/ 442411 w 1076686"/>
                  <a:gd name="connsiteY506" fmla="*/ 2343556 h 2406036"/>
                  <a:gd name="connsiteX507" fmla="*/ 456774 w 1076686"/>
                  <a:gd name="connsiteY507" fmla="*/ 2342838 h 2406036"/>
                  <a:gd name="connsiteX508" fmla="*/ 456774 w 1076686"/>
                  <a:gd name="connsiteY508" fmla="*/ 2337811 h 2406036"/>
                  <a:gd name="connsiteX509" fmla="*/ 466110 w 1076686"/>
                  <a:gd name="connsiteY509" fmla="*/ 2335656 h 2406036"/>
                  <a:gd name="connsiteX510" fmla="*/ 466110 w 1076686"/>
                  <a:gd name="connsiteY510" fmla="*/ 2331347 h 2406036"/>
                  <a:gd name="connsiteX511" fmla="*/ 474010 w 1076686"/>
                  <a:gd name="connsiteY511" fmla="*/ 2328475 h 2406036"/>
                  <a:gd name="connsiteX512" fmla="*/ 476165 w 1076686"/>
                  <a:gd name="connsiteY512" fmla="*/ 2328475 h 2406036"/>
                  <a:gd name="connsiteX513" fmla="*/ 480474 w 1076686"/>
                  <a:gd name="connsiteY513" fmla="*/ 2323447 h 2406036"/>
                  <a:gd name="connsiteX514" fmla="*/ 483347 w 1076686"/>
                  <a:gd name="connsiteY514" fmla="*/ 2309084 h 2406036"/>
                  <a:gd name="connsiteX515" fmla="*/ 489092 w 1076686"/>
                  <a:gd name="connsiteY515" fmla="*/ 2310520 h 2406036"/>
                  <a:gd name="connsiteX516" fmla="*/ 496273 w 1076686"/>
                  <a:gd name="connsiteY516" fmla="*/ 2303339 h 2406036"/>
                  <a:gd name="connsiteX517" fmla="*/ 501301 w 1076686"/>
                  <a:gd name="connsiteY517" fmla="*/ 2308366 h 2406036"/>
                  <a:gd name="connsiteX518" fmla="*/ 494837 w 1076686"/>
                  <a:gd name="connsiteY518" fmla="*/ 2316266 h 2406036"/>
                  <a:gd name="connsiteX519" fmla="*/ 505610 w 1076686"/>
                  <a:gd name="connsiteY519" fmla="*/ 2320575 h 2406036"/>
                  <a:gd name="connsiteX520" fmla="*/ 519255 w 1076686"/>
                  <a:gd name="connsiteY520" fmla="*/ 2322011 h 2406036"/>
                  <a:gd name="connsiteX521" fmla="*/ 517100 w 1076686"/>
                  <a:gd name="connsiteY521" fmla="*/ 2316984 h 2406036"/>
                  <a:gd name="connsiteX522" fmla="*/ 523564 w 1076686"/>
                  <a:gd name="connsiteY522" fmla="*/ 2302620 h 2406036"/>
                  <a:gd name="connsiteX523" fmla="*/ 530028 w 1076686"/>
                  <a:gd name="connsiteY523" fmla="*/ 2299748 h 2406036"/>
                  <a:gd name="connsiteX524" fmla="*/ 525001 w 1076686"/>
                  <a:gd name="connsiteY524" fmla="*/ 2290412 h 2406036"/>
                  <a:gd name="connsiteX525" fmla="*/ 522128 w 1076686"/>
                  <a:gd name="connsiteY525" fmla="*/ 2276048 h 2406036"/>
                  <a:gd name="connsiteX526" fmla="*/ 536491 w 1076686"/>
                  <a:gd name="connsiteY526" fmla="*/ 2290412 h 2406036"/>
                  <a:gd name="connsiteX527" fmla="*/ 544807 w 1076686"/>
                  <a:gd name="connsiteY527" fmla="*/ 2299767 h 2406036"/>
                  <a:gd name="connsiteX528" fmla="*/ 547982 w 1076686"/>
                  <a:gd name="connsiteY528" fmla="*/ 2303339 h 2406036"/>
                  <a:gd name="connsiteX529" fmla="*/ 553009 w 1076686"/>
                  <a:gd name="connsiteY529" fmla="*/ 2297593 h 2406036"/>
                  <a:gd name="connsiteX530" fmla="*/ 553009 w 1076686"/>
                  <a:gd name="connsiteY530" fmla="*/ 2285384 h 2406036"/>
                  <a:gd name="connsiteX531" fmla="*/ 562345 w 1076686"/>
                  <a:gd name="connsiteY531" fmla="*/ 2296875 h 2406036"/>
                  <a:gd name="connsiteX532" fmla="*/ 571682 w 1076686"/>
                  <a:gd name="connsiteY532" fmla="*/ 2288257 h 2406036"/>
                  <a:gd name="connsiteX533" fmla="*/ 574554 w 1076686"/>
                  <a:gd name="connsiteY533" fmla="*/ 2273894 h 2406036"/>
                  <a:gd name="connsiteX534" fmla="*/ 581736 w 1076686"/>
                  <a:gd name="connsiteY534" fmla="*/ 2259530 h 2406036"/>
                  <a:gd name="connsiteX535" fmla="*/ 589636 w 1076686"/>
                  <a:gd name="connsiteY535" fmla="*/ 2255940 h 2406036"/>
                  <a:gd name="connsiteX536" fmla="*/ 590354 w 1076686"/>
                  <a:gd name="connsiteY536" fmla="*/ 2264557 h 2406036"/>
                  <a:gd name="connsiteX537" fmla="*/ 582454 w 1076686"/>
                  <a:gd name="connsiteY537" fmla="*/ 2271739 h 2406036"/>
                  <a:gd name="connsiteX538" fmla="*/ 578863 w 1076686"/>
                  <a:gd name="connsiteY538" fmla="*/ 2280357 h 2406036"/>
                  <a:gd name="connsiteX539" fmla="*/ 589636 w 1076686"/>
                  <a:gd name="connsiteY539" fmla="*/ 2287539 h 2406036"/>
                  <a:gd name="connsiteX540" fmla="*/ 597535 w 1076686"/>
                  <a:gd name="connsiteY540" fmla="*/ 2290412 h 2406036"/>
                  <a:gd name="connsiteX541" fmla="*/ 602563 w 1076686"/>
                  <a:gd name="connsiteY541" fmla="*/ 2281793 h 2406036"/>
                  <a:gd name="connsiteX542" fmla="*/ 619080 w 1076686"/>
                  <a:gd name="connsiteY542" fmla="*/ 2287539 h 2406036"/>
                  <a:gd name="connsiteX543" fmla="*/ 626981 w 1076686"/>
                  <a:gd name="connsiteY543" fmla="*/ 2278921 h 2406036"/>
                  <a:gd name="connsiteX544" fmla="*/ 626262 w 1076686"/>
                  <a:gd name="connsiteY544" fmla="*/ 2268148 h 2406036"/>
                  <a:gd name="connsiteX545" fmla="*/ 631290 w 1076686"/>
                  <a:gd name="connsiteY545" fmla="*/ 2272457 h 2406036"/>
                  <a:gd name="connsiteX546" fmla="*/ 637035 w 1076686"/>
                  <a:gd name="connsiteY546" fmla="*/ 2274612 h 2406036"/>
                  <a:gd name="connsiteX547" fmla="*/ 646371 w 1076686"/>
                  <a:gd name="connsiteY547" fmla="*/ 2263121 h 2406036"/>
                  <a:gd name="connsiteX548" fmla="*/ 649244 w 1076686"/>
                  <a:gd name="connsiteY548" fmla="*/ 2273894 h 2406036"/>
                  <a:gd name="connsiteX549" fmla="*/ 658580 w 1076686"/>
                  <a:gd name="connsiteY549" fmla="*/ 2275330 h 2406036"/>
                  <a:gd name="connsiteX550" fmla="*/ 666121 w 1076686"/>
                  <a:gd name="connsiteY550" fmla="*/ 2283230 h 2406036"/>
                  <a:gd name="connsiteX551" fmla="*/ 671507 w 1076686"/>
                  <a:gd name="connsiteY551" fmla="*/ 2277484 h 2406036"/>
                  <a:gd name="connsiteX552" fmla="*/ 677971 w 1076686"/>
                  <a:gd name="connsiteY552" fmla="*/ 2281075 h 2406036"/>
                  <a:gd name="connsiteX553" fmla="*/ 683716 w 1076686"/>
                  <a:gd name="connsiteY553" fmla="*/ 2273894 h 2406036"/>
                  <a:gd name="connsiteX554" fmla="*/ 690897 w 1076686"/>
                  <a:gd name="connsiteY554" fmla="*/ 2281075 h 2406036"/>
                  <a:gd name="connsiteX555" fmla="*/ 696643 w 1076686"/>
                  <a:gd name="connsiteY555" fmla="*/ 2278203 h 2406036"/>
                  <a:gd name="connsiteX556" fmla="*/ 702690 w 1076686"/>
                  <a:gd name="connsiteY556" fmla="*/ 2269963 h 2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Lst>
                <a:rect l="l" t="t" r="r" b="b"/>
                <a:pathLst>
                  <a:path w="1076686" h="2406036">
                    <a:moveTo>
                      <a:pt x="702690" y="2269963"/>
                    </a:moveTo>
                    <a:lnTo>
                      <a:pt x="719927" y="2247321"/>
                    </a:lnTo>
                    <a:lnTo>
                      <a:pt x="743645" y="2218217"/>
                    </a:lnTo>
                    <a:lnTo>
                      <a:pt x="777059" y="2180494"/>
                    </a:lnTo>
                    <a:lnTo>
                      <a:pt x="793218" y="2180494"/>
                    </a:lnTo>
                    <a:lnTo>
                      <a:pt x="810454" y="2149235"/>
                    </a:lnTo>
                    <a:lnTo>
                      <a:pt x="846022" y="2119053"/>
                    </a:lnTo>
                    <a:lnTo>
                      <a:pt x="874050" y="2077021"/>
                    </a:lnTo>
                    <a:lnTo>
                      <a:pt x="899922" y="2055476"/>
                    </a:lnTo>
                    <a:lnTo>
                      <a:pt x="929027" y="2011289"/>
                    </a:lnTo>
                    <a:lnTo>
                      <a:pt x="974291" y="1953099"/>
                    </a:lnTo>
                    <a:lnTo>
                      <a:pt x="1007705" y="1909990"/>
                    </a:lnTo>
                    <a:lnTo>
                      <a:pt x="1046505" y="1862572"/>
                    </a:lnTo>
                    <a:lnTo>
                      <a:pt x="1076687" y="1779585"/>
                    </a:lnTo>
                    <a:lnTo>
                      <a:pt x="1073455" y="1765581"/>
                    </a:lnTo>
                    <a:lnTo>
                      <a:pt x="1058373" y="1748345"/>
                    </a:lnTo>
                    <a:lnTo>
                      <a:pt x="1048678" y="1731109"/>
                    </a:lnTo>
                    <a:lnTo>
                      <a:pt x="1045446" y="1717105"/>
                    </a:lnTo>
                    <a:lnTo>
                      <a:pt x="1040060" y="1703100"/>
                    </a:lnTo>
                    <a:lnTo>
                      <a:pt x="1020669" y="1688019"/>
                    </a:lnTo>
                    <a:lnTo>
                      <a:pt x="1004511" y="1674015"/>
                    </a:lnTo>
                    <a:lnTo>
                      <a:pt x="984043" y="1663242"/>
                    </a:lnTo>
                    <a:lnTo>
                      <a:pt x="975425" y="1648160"/>
                    </a:lnTo>
                    <a:cubicBezTo>
                      <a:pt x="975425" y="1648160"/>
                      <a:pt x="953861" y="1636310"/>
                      <a:pt x="950629" y="1633079"/>
                    </a:cubicBezTo>
                    <a:cubicBezTo>
                      <a:pt x="947397" y="1629847"/>
                      <a:pt x="946320" y="1620152"/>
                      <a:pt x="946320" y="1620152"/>
                    </a:cubicBezTo>
                    <a:lnTo>
                      <a:pt x="923679" y="1600761"/>
                    </a:lnTo>
                    <a:lnTo>
                      <a:pt x="924756" y="1586757"/>
                    </a:lnTo>
                    <a:lnTo>
                      <a:pt x="937683" y="1581371"/>
                    </a:lnTo>
                    <a:lnTo>
                      <a:pt x="950610" y="1567366"/>
                    </a:lnTo>
                    <a:lnTo>
                      <a:pt x="955996" y="1556594"/>
                    </a:lnTo>
                    <a:cubicBezTo>
                      <a:pt x="955996" y="1556594"/>
                      <a:pt x="961383" y="1549053"/>
                      <a:pt x="962460" y="1545821"/>
                    </a:cubicBezTo>
                    <a:cubicBezTo>
                      <a:pt x="963537" y="1542589"/>
                      <a:pt x="977542" y="1523180"/>
                      <a:pt x="977542" y="1523180"/>
                    </a:cubicBezTo>
                    <a:lnTo>
                      <a:pt x="976464" y="1505944"/>
                    </a:lnTo>
                    <a:lnTo>
                      <a:pt x="973233" y="1483303"/>
                    </a:lnTo>
                    <a:lnTo>
                      <a:pt x="955996" y="1470376"/>
                    </a:lnTo>
                    <a:lnTo>
                      <a:pt x="940915" y="1460680"/>
                    </a:lnTo>
                    <a:lnTo>
                      <a:pt x="929065" y="1453140"/>
                    </a:lnTo>
                    <a:lnTo>
                      <a:pt x="923679" y="1422958"/>
                    </a:lnTo>
                    <a:lnTo>
                      <a:pt x="922602" y="1402490"/>
                    </a:lnTo>
                    <a:lnTo>
                      <a:pt x="938760" y="1390640"/>
                    </a:lnTo>
                    <a:lnTo>
                      <a:pt x="935529" y="1365844"/>
                    </a:lnTo>
                    <a:lnTo>
                      <a:pt x="926911" y="1355072"/>
                    </a:lnTo>
                    <a:lnTo>
                      <a:pt x="909674" y="1355072"/>
                    </a:lnTo>
                    <a:lnTo>
                      <a:pt x="897824" y="1355072"/>
                    </a:lnTo>
                    <a:lnTo>
                      <a:pt x="890284" y="1345377"/>
                    </a:lnTo>
                    <a:lnTo>
                      <a:pt x="885975" y="1331372"/>
                    </a:lnTo>
                    <a:lnTo>
                      <a:pt x="882743" y="1311982"/>
                    </a:lnTo>
                    <a:lnTo>
                      <a:pt x="891361" y="1289340"/>
                    </a:lnTo>
                    <a:lnTo>
                      <a:pt x="903211" y="1289340"/>
                    </a:lnTo>
                    <a:lnTo>
                      <a:pt x="913983" y="1280722"/>
                    </a:lnTo>
                    <a:lnTo>
                      <a:pt x="907520" y="1261332"/>
                    </a:lnTo>
                    <a:lnTo>
                      <a:pt x="898902" y="1251637"/>
                    </a:lnTo>
                    <a:lnTo>
                      <a:pt x="884898" y="1251637"/>
                    </a:lnTo>
                    <a:lnTo>
                      <a:pt x="883820" y="1246250"/>
                    </a:lnTo>
                    <a:lnTo>
                      <a:pt x="891361" y="1235478"/>
                    </a:lnTo>
                    <a:lnTo>
                      <a:pt x="897824" y="1224705"/>
                    </a:lnTo>
                    <a:lnTo>
                      <a:pt x="897824" y="1207469"/>
                    </a:lnTo>
                    <a:lnTo>
                      <a:pt x="897824" y="1190233"/>
                    </a:lnTo>
                    <a:lnTo>
                      <a:pt x="911829" y="1179460"/>
                    </a:lnTo>
                    <a:lnTo>
                      <a:pt x="897824" y="1160070"/>
                    </a:lnTo>
                    <a:lnTo>
                      <a:pt x="912906" y="1151452"/>
                    </a:lnTo>
                    <a:lnTo>
                      <a:pt x="936625" y="1142834"/>
                    </a:lnTo>
                    <a:lnTo>
                      <a:pt x="933393" y="1111575"/>
                    </a:lnTo>
                    <a:lnTo>
                      <a:pt x="930161" y="1092184"/>
                    </a:lnTo>
                    <a:lnTo>
                      <a:pt x="923698" y="1070639"/>
                    </a:lnTo>
                    <a:lnTo>
                      <a:pt x="916157" y="1040457"/>
                    </a:lnTo>
                    <a:lnTo>
                      <a:pt x="905384" y="1026453"/>
                    </a:lnTo>
                    <a:lnTo>
                      <a:pt x="895689" y="999502"/>
                    </a:lnTo>
                    <a:lnTo>
                      <a:pt x="882762" y="967166"/>
                    </a:lnTo>
                    <a:lnTo>
                      <a:pt x="869835" y="935907"/>
                    </a:lnTo>
                    <a:lnTo>
                      <a:pt x="851521" y="902493"/>
                    </a:lnTo>
                    <a:lnTo>
                      <a:pt x="838595" y="884180"/>
                    </a:lnTo>
                    <a:lnTo>
                      <a:pt x="832131" y="864789"/>
                    </a:lnTo>
                    <a:lnTo>
                      <a:pt x="827822" y="845399"/>
                    </a:lnTo>
                    <a:lnTo>
                      <a:pt x="831054" y="831394"/>
                    </a:lnTo>
                    <a:lnTo>
                      <a:pt x="850445" y="795826"/>
                    </a:lnTo>
                    <a:lnTo>
                      <a:pt x="864449" y="773185"/>
                    </a:lnTo>
                    <a:lnTo>
                      <a:pt x="882762" y="745157"/>
                    </a:lnTo>
                    <a:lnTo>
                      <a:pt x="902152" y="714975"/>
                    </a:lnTo>
                    <a:lnTo>
                      <a:pt x="916157" y="691257"/>
                    </a:lnTo>
                    <a:cubicBezTo>
                      <a:pt x="916157" y="691257"/>
                      <a:pt x="922620" y="678330"/>
                      <a:pt x="922620" y="674021"/>
                    </a:cubicBezTo>
                    <a:cubicBezTo>
                      <a:pt x="922620" y="669712"/>
                      <a:pt x="922620" y="661094"/>
                      <a:pt x="922620" y="661094"/>
                    </a:cubicBezTo>
                    <a:lnTo>
                      <a:pt x="918311" y="647089"/>
                    </a:lnTo>
                    <a:lnTo>
                      <a:pt x="907539" y="638471"/>
                    </a:lnTo>
                    <a:lnTo>
                      <a:pt x="891380" y="621235"/>
                    </a:lnTo>
                    <a:lnTo>
                      <a:pt x="883839" y="605076"/>
                    </a:lnTo>
                    <a:lnTo>
                      <a:pt x="877376" y="592149"/>
                    </a:lnTo>
                    <a:lnTo>
                      <a:pt x="869835" y="577068"/>
                    </a:lnTo>
                    <a:lnTo>
                      <a:pt x="862294" y="564141"/>
                    </a:lnTo>
                    <a:lnTo>
                      <a:pt x="854754" y="553368"/>
                    </a:lnTo>
                    <a:lnTo>
                      <a:pt x="846135" y="545827"/>
                    </a:lnTo>
                    <a:lnTo>
                      <a:pt x="833208" y="539364"/>
                    </a:lnTo>
                    <a:lnTo>
                      <a:pt x="820282" y="533978"/>
                    </a:lnTo>
                    <a:lnTo>
                      <a:pt x="797640" y="525360"/>
                    </a:lnTo>
                    <a:lnTo>
                      <a:pt x="791176" y="519973"/>
                    </a:lnTo>
                    <a:lnTo>
                      <a:pt x="785791" y="503266"/>
                    </a:lnTo>
                    <a:lnTo>
                      <a:pt x="784713" y="486560"/>
                    </a:lnTo>
                    <a:lnTo>
                      <a:pt x="779327" y="470401"/>
                    </a:lnTo>
                    <a:lnTo>
                      <a:pt x="778250" y="457474"/>
                    </a:lnTo>
                    <a:lnTo>
                      <a:pt x="775018" y="438083"/>
                    </a:lnTo>
                    <a:lnTo>
                      <a:pt x="771786" y="420847"/>
                    </a:lnTo>
                    <a:lnTo>
                      <a:pt x="779327" y="405766"/>
                    </a:lnTo>
                    <a:lnTo>
                      <a:pt x="789022" y="389607"/>
                    </a:lnTo>
                    <a:lnTo>
                      <a:pt x="796563" y="374525"/>
                    </a:lnTo>
                    <a:lnTo>
                      <a:pt x="801949" y="361598"/>
                    </a:lnTo>
                    <a:lnTo>
                      <a:pt x="803026" y="345439"/>
                    </a:lnTo>
                    <a:lnTo>
                      <a:pt x="801949" y="336821"/>
                    </a:lnTo>
                    <a:lnTo>
                      <a:pt x="766381" y="332512"/>
                    </a:lnTo>
                    <a:lnTo>
                      <a:pt x="772844" y="327126"/>
                    </a:lnTo>
                    <a:lnTo>
                      <a:pt x="783617" y="318508"/>
                    </a:lnTo>
                    <a:lnTo>
                      <a:pt x="793312" y="305581"/>
                    </a:lnTo>
                    <a:lnTo>
                      <a:pt x="809471" y="295886"/>
                    </a:lnTo>
                    <a:lnTo>
                      <a:pt x="818089" y="288345"/>
                    </a:lnTo>
                    <a:lnTo>
                      <a:pt x="818807" y="270750"/>
                    </a:lnTo>
                    <a:lnTo>
                      <a:pt x="812343" y="253514"/>
                    </a:lnTo>
                    <a:lnTo>
                      <a:pt x="814498" y="239150"/>
                    </a:lnTo>
                    <a:lnTo>
                      <a:pt x="815935" y="226223"/>
                    </a:lnTo>
                    <a:lnTo>
                      <a:pt x="827425" y="214014"/>
                    </a:lnTo>
                    <a:lnTo>
                      <a:pt x="841789" y="201087"/>
                    </a:lnTo>
                    <a:lnTo>
                      <a:pt x="853279" y="191033"/>
                    </a:lnTo>
                    <a:lnTo>
                      <a:pt x="861897" y="171642"/>
                    </a:lnTo>
                    <a:lnTo>
                      <a:pt x="860461" y="151534"/>
                    </a:lnTo>
                    <a:lnTo>
                      <a:pt x="857588" y="138607"/>
                    </a:lnTo>
                    <a:lnTo>
                      <a:pt x="853279" y="122089"/>
                    </a:lnTo>
                    <a:lnTo>
                      <a:pt x="845379" y="104853"/>
                    </a:lnTo>
                    <a:lnTo>
                      <a:pt x="823815" y="93362"/>
                    </a:lnTo>
                    <a:lnTo>
                      <a:pt x="800097" y="83308"/>
                    </a:lnTo>
                    <a:lnTo>
                      <a:pt x="785015" y="74690"/>
                    </a:lnTo>
                    <a:lnTo>
                      <a:pt x="768497" y="61763"/>
                    </a:lnTo>
                    <a:lnTo>
                      <a:pt x="757725" y="47399"/>
                    </a:lnTo>
                    <a:lnTo>
                      <a:pt x="736898" y="34472"/>
                    </a:lnTo>
                    <a:cubicBezTo>
                      <a:pt x="736898" y="34472"/>
                      <a:pt x="734025" y="25854"/>
                      <a:pt x="733307" y="23700"/>
                    </a:cubicBezTo>
                    <a:cubicBezTo>
                      <a:pt x="732589" y="21545"/>
                      <a:pt x="728998" y="6463"/>
                      <a:pt x="728998" y="6463"/>
                    </a:cubicBezTo>
                    <a:lnTo>
                      <a:pt x="713917" y="0"/>
                    </a:lnTo>
                    <a:lnTo>
                      <a:pt x="693090" y="8618"/>
                    </a:lnTo>
                    <a:lnTo>
                      <a:pt x="669371" y="22981"/>
                    </a:lnTo>
                    <a:lnTo>
                      <a:pt x="661472" y="35190"/>
                    </a:lnTo>
                    <a:lnTo>
                      <a:pt x="650699" y="41654"/>
                    </a:lnTo>
                    <a:lnTo>
                      <a:pt x="632027" y="43090"/>
                    </a:lnTo>
                    <a:lnTo>
                      <a:pt x="610482" y="38063"/>
                    </a:lnTo>
                    <a:lnTo>
                      <a:pt x="586045" y="44526"/>
                    </a:lnTo>
                    <a:lnTo>
                      <a:pt x="577427" y="61763"/>
                    </a:lnTo>
                    <a:lnTo>
                      <a:pt x="570245" y="76126"/>
                    </a:lnTo>
                    <a:lnTo>
                      <a:pt x="557318" y="88335"/>
                    </a:lnTo>
                    <a:lnTo>
                      <a:pt x="548700" y="98389"/>
                    </a:lnTo>
                    <a:lnTo>
                      <a:pt x="527873" y="105571"/>
                    </a:lnTo>
                    <a:lnTo>
                      <a:pt x="525001" y="118498"/>
                    </a:lnTo>
                    <a:lnTo>
                      <a:pt x="527873" y="140780"/>
                    </a:lnTo>
                    <a:lnTo>
                      <a:pt x="519255" y="156580"/>
                    </a:lnTo>
                    <a:lnTo>
                      <a:pt x="519255" y="181016"/>
                    </a:lnTo>
                    <a:lnTo>
                      <a:pt x="512791" y="201843"/>
                    </a:lnTo>
                    <a:lnTo>
                      <a:pt x="512791" y="226280"/>
                    </a:lnTo>
                    <a:lnTo>
                      <a:pt x="505610" y="243516"/>
                    </a:lnTo>
                    <a:lnTo>
                      <a:pt x="505610" y="258598"/>
                    </a:lnTo>
                    <a:lnTo>
                      <a:pt x="505610" y="267216"/>
                    </a:lnTo>
                    <a:lnTo>
                      <a:pt x="510637" y="287324"/>
                    </a:lnTo>
                    <a:lnTo>
                      <a:pt x="515664" y="299533"/>
                    </a:lnTo>
                    <a:lnTo>
                      <a:pt x="512791" y="311024"/>
                    </a:lnTo>
                    <a:lnTo>
                      <a:pt x="505610" y="325387"/>
                    </a:lnTo>
                    <a:lnTo>
                      <a:pt x="494837" y="336160"/>
                    </a:lnTo>
                    <a:lnTo>
                      <a:pt x="476165" y="344060"/>
                    </a:lnTo>
                    <a:lnTo>
                      <a:pt x="462520" y="346932"/>
                    </a:lnTo>
                    <a:lnTo>
                      <a:pt x="457492" y="360578"/>
                    </a:lnTo>
                    <a:lnTo>
                      <a:pt x="457492" y="375659"/>
                    </a:lnTo>
                    <a:lnTo>
                      <a:pt x="457492" y="390741"/>
                    </a:lnTo>
                    <a:cubicBezTo>
                      <a:pt x="457492" y="390741"/>
                      <a:pt x="451747" y="399359"/>
                      <a:pt x="449593" y="400077"/>
                    </a:cubicBezTo>
                    <a:cubicBezTo>
                      <a:pt x="447438" y="400795"/>
                      <a:pt x="436665" y="405104"/>
                      <a:pt x="436665" y="405104"/>
                    </a:cubicBezTo>
                    <a:lnTo>
                      <a:pt x="429484" y="418031"/>
                    </a:lnTo>
                    <a:lnTo>
                      <a:pt x="423739" y="423058"/>
                    </a:lnTo>
                    <a:lnTo>
                      <a:pt x="417275" y="417313"/>
                    </a:lnTo>
                    <a:lnTo>
                      <a:pt x="412966" y="405104"/>
                    </a:lnTo>
                    <a:lnTo>
                      <a:pt x="400757" y="395050"/>
                    </a:lnTo>
                    <a:lnTo>
                      <a:pt x="380648" y="387868"/>
                    </a:lnTo>
                    <a:lnTo>
                      <a:pt x="369158" y="382123"/>
                    </a:lnTo>
                    <a:lnTo>
                      <a:pt x="358385" y="374941"/>
                    </a:lnTo>
                    <a:lnTo>
                      <a:pt x="351922" y="360578"/>
                    </a:lnTo>
                    <a:lnTo>
                      <a:pt x="338277" y="353396"/>
                    </a:lnTo>
                    <a:lnTo>
                      <a:pt x="331095" y="348369"/>
                    </a:lnTo>
                    <a:lnTo>
                      <a:pt x="320322" y="351960"/>
                    </a:lnTo>
                    <a:cubicBezTo>
                      <a:pt x="320322" y="351960"/>
                      <a:pt x="317450" y="361296"/>
                      <a:pt x="315295" y="362732"/>
                    </a:cubicBezTo>
                    <a:cubicBezTo>
                      <a:pt x="313141" y="364168"/>
                      <a:pt x="315295" y="378532"/>
                      <a:pt x="315295" y="378532"/>
                    </a:cubicBezTo>
                    <a:lnTo>
                      <a:pt x="306677" y="383559"/>
                    </a:lnTo>
                    <a:lnTo>
                      <a:pt x="294468" y="387150"/>
                    </a:lnTo>
                    <a:lnTo>
                      <a:pt x="282259" y="390741"/>
                    </a:lnTo>
                    <a:lnTo>
                      <a:pt x="271487" y="399359"/>
                    </a:lnTo>
                    <a:lnTo>
                      <a:pt x="262869" y="405104"/>
                    </a:lnTo>
                    <a:lnTo>
                      <a:pt x="255687" y="404386"/>
                    </a:lnTo>
                    <a:lnTo>
                      <a:pt x="251378" y="391459"/>
                    </a:lnTo>
                    <a:lnTo>
                      <a:pt x="241324" y="389304"/>
                    </a:lnTo>
                    <a:lnTo>
                      <a:pt x="229833" y="387868"/>
                    </a:lnTo>
                    <a:lnTo>
                      <a:pt x="218342" y="381405"/>
                    </a:lnTo>
                    <a:lnTo>
                      <a:pt x="207569" y="374223"/>
                    </a:lnTo>
                    <a:lnTo>
                      <a:pt x="196079" y="373505"/>
                    </a:lnTo>
                    <a:lnTo>
                      <a:pt x="183152" y="378532"/>
                    </a:lnTo>
                    <a:lnTo>
                      <a:pt x="183152" y="359859"/>
                    </a:lnTo>
                    <a:lnTo>
                      <a:pt x="170943" y="341187"/>
                    </a:lnTo>
                    <a:lnTo>
                      <a:pt x="154425" y="311723"/>
                    </a:lnTo>
                    <a:lnTo>
                      <a:pt x="134316" y="276514"/>
                    </a:lnTo>
                    <a:lnTo>
                      <a:pt x="111316" y="236996"/>
                    </a:lnTo>
                    <a:lnTo>
                      <a:pt x="101980" y="225505"/>
                    </a:lnTo>
                    <a:lnTo>
                      <a:pt x="83307" y="217605"/>
                    </a:lnTo>
                    <a:lnTo>
                      <a:pt x="63917" y="220478"/>
                    </a:lnTo>
                    <a:lnTo>
                      <a:pt x="50272" y="235560"/>
                    </a:lnTo>
                    <a:lnTo>
                      <a:pt x="43090" y="249205"/>
                    </a:lnTo>
                    <a:lnTo>
                      <a:pt x="48117" y="265004"/>
                    </a:lnTo>
                    <a:lnTo>
                      <a:pt x="55299" y="279368"/>
                    </a:lnTo>
                    <a:lnTo>
                      <a:pt x="47399" y="295168"/>
                    </a:lnTo>
                    <a:lnTo>
                      <a:pt x="25136" y="277213"/>
                    </a:lnTo>
                    <a:lnTo>
                      <a:pt x="7900" y="271468"/>
                    </a:lnTo>
                    <a:lnTo>
                      <a:pt x="0" y="274341"/>
                    </a:lnTo>
                    <a:lnTo>
                      <a:pt x="0" y="287986"/>
                    </a:lnTo>
                    <a:lnTo>
                      <a:pt x="21545" y="300913"/>
                    </a:lnTo>
                    <a:lnTo>
                      <a:pt x="35190" y="318867"/>
                    </a:lnTo>
                    <a:lnTo>
                      <a:pt x="43808" y="333949"/>
                    </a:lnTo>
                    <a:lnTo>
                      <a:pt x="61044" y="349748"/>
                    </a:lnTo>
                    <a:lnTo>
                      <a:pt x="73253" y="364830"/>
                    </a:lnTo>
                    <a:lnTo>
                      <a:pt x="83307" y="377039"/>
                    </a:lnTo>
                    <a:lnTo>
                      <a:pt x="92644" y="391402"/>
                    </a:lnTo>
                    <a:lnTo>
                      <a:pt x="133598" y="425175"/>
                    </a:lnTo>
                    <a:lnTo>
                      <a:pt x="181016" y="450330"/>
                    </a:lnTo>
                    <a:lnTo>
                      <a:pt x="210480" y="462539"/>
                    </a:lnTo>
                    <a:lnTo>
                      <a:pt x="225562" y="471157"/>
                    </a:lnTo>
                    <a:lnTo>
                      <a:pt x="246388" y="491266"/>
                    </a:lnTo>
                    <a:lnTo>
                      <a:pt x="257161" y="510656"/>
                    </a:lnTo>
                    <a:lnTo>
                      <a:pt x="262906" y="528610"/>
                    </a:lnTo>
                    <a:lnTo>
                      <a:pt x="283015" y="552329"/>
                    </a:lnTo>
                    <a:lnTo>
                      <a:pt x="292351" y="564538"/>
                    </a:lnTo>
                    <a:lnTo>
                      <a:pt x="297378" y="578183"/>
                    </a:lnTo>
                    <a:lnTo>
                      <a:pt x="298097" y="593983"/>
                    </a:lnTo>
                    <a:lnTo>
                      <a:pt x="290915" y="608346"/>
                    </a:lnTo>
                    <a:lnTo>
                      <a:pt x="287324" y="648582"/>
                    </a:lnTo>
                    <a:lnTo>
                      <a:pt x="286606" y="670127"/>
                    </a:lnTo>
                    <a:lnTo>
                      <a:pt x="288042" y="681618"/>
                    </a:lnTo>
                    <a:lnTo>
                      <a:pt x="278706" y="698136"/>
                    </a:lnTo>
                    <a:lnTo>
                      <a:pt x="278706" y="710345"/>
                    </a:lnTo>
                    <a:lnTo>
                      <a:pt x="286606" y="715372"/>
                    </a:lnTo>
                    <a:lnTo>
                      <a:pt x="298097" y="716808"/>
                    </a:lnTo>
                    <a:lnTo>
                      <a:pt x="311024" y="719681"/>
                    </a:lnTo>
                    <a:lnTo>
                      <a:pt x="312460" y="731172"/>
                    </a:lnTo>
                    <a:lnTo>
                      <a:pt x="311742" y="743381"/>
                    </a:lnTo>
                    <a:lnTo>
                      <a:pt x="304560" y="757026"/>
                    </a:lnTo>
                    <a:lnTo>
                      <a:pt x="295224" y="765644"/>
                    </a:lnTo>
                    <a:lnTo>
                      <a:pt x="294506" y="778571"/>
                    </a:lnTo>
                    <a:lnTo>
                      <a:pt x="298097" y="789343"/>
                    </a:lnTo>
                    <a:lnTo>
                      <a:pt x="307433" y="814498"/>
                    </a:lnTo>
                    <a:lnTo>
                      <a:pt x="314615" y="830298"/>
                    </a:lnTo>
                    <a:lnTo>
                      <a:pt x="319642" y="836043"/>
                    </a:lnTo>
                    <a:lnTo>
                      <a:pt x="320360" y="846816"/>
                    </a:lnTo>
                    <a:lnTo>
                      <a:pt x="326824" y="856152"/>
                    </a:lnTo>
                    <a:lnTo>
                      <a:pt x="334005" y="863334"/>
                    </a:lnTo>
                    <a:lnTo>
                      <a:pt x="336160" y="880570"/>
                    </a:lnTo>
                    <a:lnTo>
                      <a:pt x="328260" y="887752"/>
                    </a:lnTo>
                    <a:lnTo>
                      <a:pt x="324669" y="899242"/>
                    </a:lnTo>
                    <a:lnTo>
                      <a:pt x="323951" y="910015"/>
                    </a:lnTo>
                    <a:lnTo>
                      <a:pt x="325387" y="925096"/>
                    </a:lnTo>
                    <a:lnTo>
                      <a:pt x="325387" y="935151"/>
                    </a:lnTo>
                    <a:lnTo>
                      <a:pt x="315333" y="957414"/>
                    </a:lnTo>
                    <a:lnTo>
                      <a:pt x="307433" y="970341"/>
                    </a:lnTo>
                    <a:lnTo>
                      <a:pt x="308869" y="989732"/>
                    </a:lnTo>
                    <a:lnTo>
                      <a:pt x="308869" y="1006968"/>
                    </a:lnTo>
                    <a:lnTo>
                      <a:pt x="314615" y="1028513"/>
                    </a:lnTo>
                    <a:lnTo>
                      <a:pt x="322514" y="1045031"/>
                    </a:lnTo>
                    <a:lnTo>
                      <a:pt x="331851" y="1068749"/>
                    </a:lnTo>
                    <a:lnTo>
                      <a:pt x="341187" y="1084549"/>
                    </a:lnTo>
                    <a:lnTo>
                      <a:pt x="346932" y="1097476"/>
                    </a:lnTo>
                    <a:lnTo>
                      <a:pt x="351241" y="1114712"/>
                    </a:lnTo>
                    <a:lnTo>
                      <a:pt x="352677" y="1129794"/>
                    </a:lnTo>
                    <a:lnTo>
                      <a:pt x="359141" y="1114712"/>
                    </a:lnTo>
                    <a:lnTo>
                      <a:pt x="371350" y="1128357"/>
                    </a:lnTo>
                    <a:lnTo>
                      <a:pt x="380686" y="1124766"/>
                    </a:lnTo>
                    <a:lnTo>
                      <a:pt x="387150" y="1130512"/>
                    </a:lnTo>
                    <a:lnTo>
                      <a:pt x="392895" y="1140566"/>
                    </a:lnTo>
                    <a:lnTo>
                      <a:pt x="395050" y="1148466"/>
                    </a:lnTo>
                    <a:lnTo>
                      <a:pt x="398640" y="1150620"/>
                    </a:lnTo>
                    <a:lnTo>
                      <a:pt x="401513" y="1164984"/>
                    </a:lnTo>
                    <a:lnTo>
                      <a:pt x="410131" y="1158520"/>
                    </a:lnTo>
                    <a:lnTo>
                      <a:pt x="415158" y="1164266"/>
                    </a:lnTo>
                    <a:lnTo>
                      <a:pt x="420904" y="1159957"/>
                    </a:lnTo>
                    <a:lnTo>
                      <a:pt x="424494" y="1167856"/>
                    </a:lnTo>
                    <a:lnTo>
                      <a:pt x="438140" y="1169293"/>
                    </a:lnTo>
                    <a:lnTo>
                      <a:pt x="441012" y="1180065"/>
                    </a:lnTo>
                    <a:lnTo>
                      <a:pt x="453221" y="1178629"/>
                    </a:lnTo>
                    <a:lnTo>
                      <a:pt x="451067" y="1190120"/>
                    </a:lnTo>
                    <a:lnTo>
                      <a:pt x="466867" y="1201610"/>
                    </a:lnTo>
                    <a:lnTo>
                      <a:pt x="463276" y="1211665"/>
                    </a:lnTo>
                    <a:lnTo>
                      <a:pt x="466148" y="1221001"/>
                    </a:lnTo>
                    <a:lnTo>
                      <a:pt x="458967" y="1225310"/>
                    </a:lnTo>
                    <a:lnTo>
                      <a:pt x="463276" y="1231774"/>
                    </a:lnTo>
                    <a:lnTo>
                      <a:pt x="456812" y="1234646"/>
                    </a:lnTo>
                    <a:lnTo>
                      <a:pt x="463276" y="1248291"/>
                    </a:lnTo>
                    <a:lnTo>
                      <a:pt x="459685" y="1249728"/>
                    </a:lnTo>
                    <a:lnTo>
                      <a:pt x="466148" y="1261218"/>
                    </a:lnTo>
                    <a:lnTo>
                      <a:pt x="460403" y="1262655"/>
                    </a:lnTo>
                    <a:lnTo>
                      <a:pt x="466148" y="1269118"/>
                    </a:lnTo>
                    <a:lnTo>
                      <a:pt x="458967" y="1269837"/>
                    </a:lnTo>
                    <a:lnTo>
                      <a:pt x="451785" y="1274146"/>
                    </a:lnTo>
                    <a:lnTo>
                      <a:pt x="456094" y="1284918"/>
                    </a:lnTo>
                    <a:lnTo>
                      <a:pt x="466867" y="1288509"/>
                    </a:lnTo>
                    <a:lnTo>
                      <a:pt x="470457" y="1297845"/>
                    </a:lnTo>
                    <a:lnTo>
                      <a:pt x="462558" y="1303590"/>
                    </a:lnTo>
                    <a:lnTo>
                      <a:pt x="468303" y="1309336"/>
                    </a:lnTo>
                    <a:lnTo>
                      <a:pt x="469021" y="1316517"/>
                    </a:lnTo>
                    <a:lnTo>
                      <a:pt x="476203" y="1318672"/>
                    </a:lnTo>
                    <a:lnTo>
                      <a:pt x="471894" y="1322263"/>
                    </a:lnTo>
                    <a:lnTo>
                      <a:pt x="461121" y="1317954"/>
                    </a:lnTo>
                    <a:lnTo>
                      <a:pt x="456094" y="1312208"/>
                    </a:lnTo>
                    <a:cubicBezTo>
                      <a:pt x="456094" y="1312208"/>
                      <a:pt x="451785" y="1314363"/>
                      <a:pt x="451785" y="1316517"/>
                    </a:cubicBezTo>
                    <a:cubicBezTo>
                      <a:pt x="451785" y="1318672"/>
                      <a:pt x="458249" y="1328008"/>
                      <a:pt x="458249" y="1328008"/>
                    </a:cubicBezTo>
                    <a:lnTo>
                      <a:pt x="464712" y="1335908"/>
                    </a:lnTo>
                    <a:lnTo>
                      <a:pt x="475484" y="1333753"/>
                    </a:lnTo>
                    <a:lnTo>
                      <a:pt x="473330" y="1340217"/>
                    </a:lnTo>
                    <a:lnTo>
                      <a:pt x="475484" y="1350271"/>
                    </a:lnTo>
                    <a:lnTo>
                      <a:pt x="458249" y="1353144"/>
                    </a:lnTo>
                    <a:cubicBezTo>
                      <a:pt x="458249" y="1353144"/>
                      <a:pt x="462558" y="1346680"/>
                      <a:pt x="460403" y="1346680"/>
                    </a:cubicBezTo>
                    <a:cubicBezTo>
                      <a:pt x="458249" y="1346680"/>
                      <a:pt x="448912" y="1343090"/>
                      <a:pt x="448912" y="1343090"/>
                    </a:cubicBezTo>
                    <a:lnTo>
                      <a:pt x="448194" y="1331599"/>
                    </a:lnTo>
                    <a:lnTo>
                      <a:pt x="433113" y="1333753"/>
                    </a:lnTo>
                    <a:lnTo>
                      <a:pt x="426649" y="1337344"/>
                    </a:lnTo>
                    <a:lnTo>
                      <a:pt x="410849" y="1338781"/>
                    </a:lnTo>
                    <a:lnTo>
                      <a:pt x="405104" y="1343808"/>
                    </a:lnTo>
                    <a:lnTo>
                      <a:pt x="405822" y="1352426"/>
                    </a:lnTo>
                    <a:lnTo>
                      <a:pt x="400795" y="1350271"/>
                    </a:lnTo>
                    <a:lnTo>
                      <a:pt x="399358" y="1358171"/>
                    </a:lnTo>
                    <a:lnTo>
                      <a:pt x="390741" y="1355299"/>
                    </a:lnTo>
                    <a:lnTo>
                      <a:pt x="386432" y="1363917"/>
                    </a:lnTo>
                    <a:lnTo>
                      <a:pt x="388586" y="1374689"/>
                    </a:lnTo>
                    <a:lnTo>
                      <a:pt x="382123" y="1386180"/>
                    </a:lnTo>
                    <a:lnTo>
                      <a:pt x="374223" y="1399825"/>
                    </a:lnTo>
                    <a:lnTo>
                      <a:pt x="372786" y="1411316"/>
                    </a:lnTo>
                    <a:lnTo>
                      <a:pt x="365605" y="1423525"/>
                    </a:lnTo>
                    <a:lnTo>
                      <a:pt x="351241" y="1435015"/>
                    </a:lnTo>
                    <a:lnTo>
                      <a:pt x="339751" y="1451533"/>
                    </a:lnTo>
                    <a:lnTo>
                      <a:pt x="330414" y="1465897"/>
                    </a:lnTo>
                    <a:lnTo>
                      <a:pt x="323233" y="1473078"/>
                    </a:lnTo>
                    <a:lnTo>
                      <a:pt x="322514" y="1480260"/>
                    </a:lnTo>
                    <a:lnTo>
                      <a:pt x="309587" y="1487442"/>
                    </a:lnTo>
                    <a:lnTo>
                      <a:pt x="309587" y="1494623"/>
                    </a:lnTo>
                    <a:lnTo>
                      <a:pt x="299533" y="1506832"/>
                    </a:lnTo>
                    <a:lnTo>
                      <a:pt x="297378" y="1524787"/>
                    </a:lnTo>
                    <a:lnTo>
                      <a:pt x="288042" y="1527659"/>
                    </a:lnTo>
                    <a:lnTo>
                      <a:pt x="277988" y="1523350"/>
                    </a:lnTo>
                    <a:lnTo>
                      <a:pt x="270807" y="1554969"/>
                    </a:lnTo>
                    <a:lnTo>
                      <a:pt x="266497" y="1560714"/>
                    </a:lnTo>
                    <a:lnTo>
                      <a:pt x="247107" y="1559278"/>
                    </a:lnTo>
                    <a:lnTo>
                      <a:pt x="246388" y="1572205"/>
                    </a:lnTo>
                    <a:lnTo>
                      <a:pt x="241361" y="1572205"/>
                    </a:lnTo>
                    <a:lnTo>
                      <a:pt x="235616" y="1588004"/>
                    </a:lnTo>
                    <a:lnTo>
                      <a:pt x="227716" y="1590159"/>
                    </a:lnTo>
                    <a:lnTo>
                      <a:pt x="228434" y="1598777"/>
                    </a:lnTo>
                    <a:lnTo>
                      <a:pt x="224125" y="1605240"/>
                    </a:lnTo>
                    <a:lnTo>
                      <a:pt x="225562" y="1610268"/>
                    </a:lnTo>
                    <a:lnTo>
                      <a:pt x="221252" y="1616013"/>
                    </a:lnTo>
                    <a:lnTo>
                      <a:pt x="221252" y="1621040"/>
                    </a:lnTo>
                    <a:lnTo>
                      <a:pt x="207607" y="1605240"/>
                    </a:lnTo>
                    <a:lnTo>
                      <a:pt x="199708" y="1603804"/>
                    </a:lnTo>
                    <a:lnTo>
                      <a:pt x="198271" y="1610986"/>
                    </a:lnTo>
                    <a:lnTo>
                      <a:pt x="188935" y="1617449"/>
                    </a:lnTo>
                    <a:lnTo>
                      <a:pt x="190371" y="1624631"/>
                    </a:lnTo>
                    <a:lnTo>
                      <a:pt x="179599" y="1631095"/>
                    </a:lnTo>
                    <a:lnTo>
                      <a:pt x="181753" y="1638276"/>
                    </a:lnTo>
                    <a:lnTo>
                      <a:pt x="183190" y="1646176"/>
                    </a:lnTo>
                    <a:lnTo>
                      <a:pt x="178881" y="1654794"/>
                    </a:lnTo>
                    <a:lnTo>
                      <a:pt x="171699" y="1645458"/>
                    </a:lnTo>
                    <a:lnTo>
                      <a:pt x="174572" y="1633249"/>
                    </a:lnTo>
                    <a:lnTo>
                      <a:pt x="167390" y="1646176"/>
                    </a:lnTo>
                    <a:lnTo>
                      <a:pt x="174572" y="1660539"/>
                    </a:lnTo>
                    <a:lnTo>
                      <a:pt x="160208" y="1651921"/>
                    </a:lnTo>
                    <a:lnTo>
                      <a:pt x="159490" y="1661258"/>
                    </a:lnTo>
                    <a:lnTo>
                      <a:pt x="173854" y="1679212"/>
                    </a:lnTo>
                    <a:lnTo>
                      <a:pt x="174572" y="1687830"/>
                    </a:lnTo>
                    <a:lnTo>
                      <a:pt x="164517" y="1693575"/>
                    </a:lnTo>
                    <a:lnTo>
                      <a:pt x="165235" y="1697166"/>
                    </a:lnTo>
                    <a:lnTo>
                      <a:pt x="151590" y="1697166"/>
                    </a:lnTo>
                    <a:lnTo>
                      <a:pt x="147999" y="1707220"/>
                    </a:lnTo>
                    <a:lnTo>
                      <a:pt x="141536" y="1708657"/>
                    </a:lnTo>
                    <a:lnTo>
                      <a:pt x="132918" y="1714402"/>
                    </a:lnTo>
                    <a:lnTo>
                      <a:pt x="121427" y="1717275"/>
                    </a:lnTo>
                    <a:cubicBezTo>
                      <a:pt x="121427" y="1717275"/>
                      <a:pt x="99863" y="1721584"/>
                      <a:pt x="99863" y="1724456"/>
                    </a:cubicBezTo>
                    <a:cubicBezTo>
                      <a:pt x="99863" y="1727329"/>
                      <a:pt x="95554" y="1729484"/>
                      <a:pt x="95554" y="1729484"/>
                    </a:cubicBezTo>
                    <a:lnTo>
                      <a:pt x="87654" y="1738102"/>
                    </a:lnTo>
                    <a:lnTo>
                      <a:pt x="85500" y="1745283"/>
                    </a:lnTo>
                    <a:cubicBezTo>
                      <a:pt x="85500" y="1745283"/>
                      <a:pt x="89809" y="1749592"/>
                      <a:pt x="89809" y="1751747"/>
                    </a:cubicBezTo>
                    <a:cubicBezTo>
                      <a:pt x="89809" y="1753901"/>
                      <a:pt x="82627" y="1753183"/>
                      <a:pt x="82627" y="1756056"/>
                    </a:cubicBezTo>
                    <a:cubicBezTo>
                      <a:pt x="82627" y="1758928"/>
                      <a:pt x="85500" y="1763956"/>
                      <a:pt x="85500" y="1763956"/>
                    </a:cubicBezTo>
                    <a:lnTo>
                      <a:pt x="79036" y="1766110"/>
                    </a:lnTo>
                    <a:lnTo>
                      <a:pt x="81909" y="1786937"/>
                    </a:lnTo>
                    <a:lnTo>
                      <a:pt x="67546" y="1782628"/>
                    </a:lnTo>
                    <a:cubicBezTo>
                      <a:pt x="67546" y="1782628"/>
                      <a:pt x="68264" y="1794837"/>
                      <a:pt x="64673" y="1795555"/>
                    </a:cubicBezTo>
                    <a:cubicBezTo>
                      <a:pt x="61082" y="1796273"/>
                      <a:pt x="53182" y="1797710"/>
                      <a:pt x="53182" y="1797710"/>
                    </a:cubicBezTo>
                    <a:lnTo>
                      <a:pt x="51746" y="1809919"/>
                    </a:lnTo>
                    <a:lnTo>
                      <a:pt x="58928" y="1813509"/>
                    </a:lnTo>
                    <a:cubicBezTo>
                      <a:pt x="58928" y="1813509"/>
                      <a:pt x="56055" y="1819255"/>
                      <a:pt x="53182" y="1819973"/>
                    </a:cubicBezTo>
                    <a:cubicBezTo>
                      <a:pt x="50309" y="1820691"/>
                      <a:pt x="44564" y="1826437"/>
                      <a:pt x="44564" y="1826437"/>
                    </a:cubicBezTo>
                    <a:lnTo>
                      <a:pt x="46000" y="1833618"/>
                    </a:lnTo>
                    <a:lnTo>
                      <a:pt x="56773" y="1838645"/>
                    </a:lnTo>
                    <a:lnTo>
                      <a:pt x="58928" y="1845827"/>
                    </a:lnTo>
                    <a:lnTo>
                      <a:pt x="52464" y="1850136"/>
                    </a:lnTo>
                    <a:lnTo>
                      <a:pt x="58209" y="1858036"/>
                    </a:lnTo>
                    <a:cubicBezTo>
                      <a:pt x="58209" y="1858036"/>
                      <a:pt x="53901" y="1862345"/>
                      <a:pt x="53182" y="1864499"/>
                    </a:cubicBezTo>
                    <a:cubicBezTo>
                      <a:pt x="52464" y="1866654"/>
                      <a:pt x="58209" y="1874554"/>
                      <a:pt x="58209" y="1874554"/>
                    </a:cubicBezTo>
                    <a:lnTo>
                      <a:pt x="57491" y="1881736"/>
                    </a:lnTo>
                    <a:lnTo>
                      <a:pt x="65391" y="1884608"/>
                    </a:lnTo>
                    <a:lnTo>
                      <a:pt x="73291" y="1893226"/>
                    </a:lnTo>
                    <a:lnTo>
                      <a:pt x="74009" y="1903999"/>
                    </a:lnTo>
                    <a:lnTo>
                      <a:pt x="79754" y="1916208"/>
                    </a:lnTo>
                    <a:lnTo>
                      <a:pt x="79036" y="1926980"/>
                    </a:lnTo>
                    <a:lnTo>
                      <a:pt x="76163" y="1933444"/>
                    </a:lnTo>
                    <a:lnTo>
                      <a:pt x="70418" y="1942780"/>
                    </a:lnTo>
                    <a:lnTo>
                      <a:pt x="71136" y="1975116"/>
                    </a:lnTo>
                    <a:lnTo>
                      <a:pt x="81191" y="1983016"/>
                    </a:lnTo>
                    <a:lnTo>
                      <a:pt x="91245" y="2003125"/>
                    </a:lnTo>
                    <a:lnTo>
                      <a:pt x="93400" y="2011025"/>
                    </a:lnTo>
                    <a:lnTo>
                      <a:pt x="86218" y="2014616"/>
                    </a:lnTo>
                    <a:lnTo>
                      <a:pt x="98427" y="2027543"/>
                    </a:lnTo>
                    <a:lnTo>
                      <a:pt x="93400" y="2031133"/>
                    </a:lnTo>
                    <a:lnTo>
                      <a:pt x="109200" y="2058443"/>
                    </a:lnTo>
                    <a:lnTo>
                      <a:pt x="109200" y="2066343"/>
                    </a:lnTo>
                    <a:lnTo>
                      <a:pt x="92682" y="2055570"/>
                    </a:lnTo>
                    <a:lnTo>
                      <a:pt x="89091" y="2057007"/>
                    </a:lnTo>
                    <a:lnTo>
                      <a:pt x="100581" y="2073524"/>
                    </a:lnTo>
                    <a:lnTo>
                      <a:pt x="88373" y="2071370"/>
                    </a:lnTo>
                    <a:lnTo>
                      <a:pt x="95554" y="2085015"/>
                    </a:lnTo>
                    <a:lnTo>
                      <a:pt x="84782" y="2087888"/>
                    </a:lnTo>
                    <a:lnTo>
                      <a:pt x="97709" y="2104406"/>
                    </a:lnTo>
                    <a:lnTo>
                      <a:pt x="87654" y="2115896"/>
                    </a:lnTo>
                    <a:lnTo>
                      <a:pt x="90527" y="2123796"/>
                    </a:lnTo>
                    <a:lnTo>
                      <a:pt x="81191" y="2126669"/>
                    </a:lnTo>
                    <a:lnTo>
                      <a:pt x="88373" y="2135287"/>
                    </a:lnTo>
                    <a:lnTo>
                      <a:pt x="88373" y="2143187"/>
                    </a:lnTo>
                    <a:lnTo>
                      <a:pt x="81191" y="2147496"/>
                    </a:lnTo>
                    <a:lnTo>
                      <a:pt x="84064" y="2156832"/>
                    </a:lnTo>
                    <a:lnTo>
                      <a:pt x="76163" y="2161141"/>
                    </a:lnTo>
                    <a:lnTo>
                      <a:pt x="68982" y="2158268"/>
                    </a:lnTo>
                    <a:lnTo>
                      <a:pt x="77600" y="2176941"/>
                    </a:lnTo>
                    <a:lnTo>
                      <a:pt x="77600" y="2185559"/>
                    </a:lnTo>
                    <a:lnTo>
                      <a:pt x="79754" y="2192741"/>
                    </a:lnTo>
                    <a:lnTo>
                      <a:pt x="78318" y="2198486"/>
                    </a:lnTo>
                    <a:cubicBezTo>
                      <a:pt x="78318" y="2198486"/>
                      <a:pt x="70418" y="2201359"/>
                      <a:pt x="70418" y="2203513"/>
                    </a:cubicBezTo>
                    <a:cubicBezTo>
                      <a:pt x="70418" y="2205667"/>
                      <a:pt x="81191" y="2220749"/>
                      <a:pt x="81191" y="2220749"/>
                    </a:cubicBezTo>
                    <a:lnTo>
                      <a:pt x="75445" y="2231522"/>
                    </a:lnTo>
                    <a:lnTo>
                      <a:pt x="71855" y="2235831"/>
                    </a:lnTo>
                    <a:lnTo>
                      <a:pt x="81909" y="2247321"/>
                    </a:lnTo>
                    <a:lnTo>
                      <a:pt x="86936" y="2256658"/>
                    </a:lnTo>
                    <a:lnTo>
                      <a:pt x="104172" y="2265276"/>
                    </a:lnTo>
                    <a:lnTo>
                      <a:pt x="98427" y="2248040"/>
                    </a:lnTo>
                    <a:lnTo>
                      <a:pt x="110636" y="2255221"/>
                    </a:lnTo>
                    <a:lnTo>
                      <a:pt x="122126" y="2251630"/>
                    </a:lnTo>
                    <a:lnTo>
                      <a:pt x="123563" y="2262403"/>
                    </a:lnTo>
                    <a:lnTo>
                      <a:pt x="116381" y="2276048"/>
                    </a:lnTo>
                    <a:lnTo>
                      <a:pt x="125717" y="2276766"/>
                    </a:lnTo>
                    <a:lnTo>
                      <a:pt x="128590" y="2267430"/>
                    </a:lnTo>
                    <a:lnTo>
                      <a:pt x="135771" y="2276766"/>
                    </a:lnTo>
                    <a:lnTo>
                      <a:pt x="145108" y="2293284"/>
                    </a:lnTo>
                    <a:lnTo>
                      <a:pt x="158753" y="2293284"/>
                    </a:lnTo>
                    <a:lnTo>
                      <a:pt x="166653" y="2302620"/>
                    </a:lnTo>
                    <a:lnTo>
                      <a:pt x="183171" y="2291848"/>
                    </a:lnTo>
                    <a:lnTo>
                      <a:pt x="194662" y="2296157"/>
                    </a:lnTo>
                    <a:lnTo>
                      <a:pt x="201125" y="2303339"/>
                    </a:lnTo>
                    <a:lnTo>
                      <a:pt x="182453" y="2322011"/>
                    </a:lnTo>
                    <a:lnTo>
                      <a:pt x="197534" y="2315547"/>
                    </a:lnTo>
                    <a:lnTo>
                      <a:pt x="194662" y="2322729"/>
                    </a:lnTo>
                    <a:lnTo>
                      <a:pt x="213334" y="2322011"/>
                    </a:lnTo>
                    <a:lnTo>
                      <a:pt x="223388" y="2311957"/>
                    </a:lnTo>
                    <a:lnTo>
                      <a:pt x="232724" y="2307648"/>
                    </a:lnTo>
                    <a:lnTo>
                      <a:pt x="244215" y="2299748"/>
                    </a:lnTo>
                    <a:lnTo>
                      <a:pt x="238470" y="2317702"/>
                    </a:lnTo>
                    <a:lnTo>
                      <a:pt x="226979" y="2333502"/>
                    </a:lnTo>
                    <a:lnTo>
                      <a:pt x="226261" y="2344992"/>
                    </a:lnTo>
                    <a:lnTo>
                      <a:pt x="234879" y="2347865"/>
                    </a:lnTo>
                    <a:lnTo>
                      <a:pt x="236316" y="2359356"/>
                    </a:lnTo>
                    <a:lnTo>
                      <a:pt x="258578" y="2360074"/>
                    </a:lnTo>
                    <a:lnTo>
                      <a:pt x="248524" y="2367974"/>
                    </a:lnTo>
                    <a:lnTo>
                      <a:pt x="258578" y="2373719"/>
                    </a:lnTo>
                    <a:lnTo>
                      <a:pt x="249242" y="2380183"/>
                    </a:lnTo>
                    <a:lnTo>
                      <a:pt x="265760" y="2376592"/>
                    </a:lnTo>
                    <a:lnTo>
                      <a:pt x="260733" y="2383773"/>
                    </a:lnTo>
                    <a:lnTo>
                      <a:pt x="237733" y="2398137"/>
                    </a:lnTo>
                    <a:lnTo>
                      <a:pt x="227678" y="2405319"/>
                    </a:lnTo>
                    <a:lnTo>
                      <a:pt x="241324" y="2406037"/>
                    </a:lnTo>
                    <a:lnTo>
                      <a:pt x="252814" y="2406037"/>
                    </a:lnTo>
                    <a:lnTo>
                      <a:pt x="258559" y="2392392"/>
                    </a:lnTo>
                    <a:lnTo>
                      <a:pt x="277232" y="2377310"/>
                    </a:lnTo>
                    <a:lnTo>
                      <a:pt x="289441" y="2374437"/>
                    </a:lnTo>
                    <a:lnTo>
                      <a:pt x="275796" y="2384492"/>
                    </a:lnTo>
                    <a:lnTo>
                      <a:pt x="281541" y="2388801"/>
                    </a:lnTo>
                    <a:lnTo>
                      <a:pt x="298059" y="2384492"/>
                    </a:lnTo>
                    <a:cubicBezTo>
                      <a:pt x="298059" y="2384492"/>
                      <a:pt x="295904" y="2379465"/>
                      <a:pt x="298059" y="2379465"/>
                    </a:cubicBezTo>
                    <a:cubicBezTo>
                      <a:pt x="300213" y="2379465"/>
                      <a:pt x="318886" y="2378746"/>
                      <a:pt x="318886" y="2378746"/>
                    </a:cubicBezTo>
                    <a:cubicBezTo>
                      <a:pt x="318886" y="2378746"/>
                      <a:pt x="315295" y="2373719"/>
                      <a:pt x="318886" y="2373001"/>
                    </a:cubicBezTo>
                    <a:cubicBezTo>
                      <a:pt x="322477" y="2372283"/>
                      <a:pt x="335404" y="2368692"/>
                      <a:pt x="335404" y="2368692"/>
                    </a:cubicBezTo>
                    <a:lnTo>
                      <a:pt x="331813" y="2362947"/>
                    </a:lnTo>
                    <a:lnTo>
                      <a:pt x="351922" y="2367256"/>
                    </a:lnTo>
                    <a:lnTo>
                      <a:pt x="359103" y="2362947"/>
                    </a:lnTo>
                    <a:lnTo>
                      <a:pt x="365567" y="2357201"/>
                    </a:lnTo>
                    <a:lnTo>
                      <a:pt x="369876" y="2367256"/>
                    </a:lnTo>
                    <a:cubicBezTo>
                      <a:pt x="369876" y="2367256"/>
                      <a:pt x="374903" y="2350738"/>
                      <a:pt x="378494" y="2363665"/>
                    </a:cubicBezTo>
                    <a:cubicBezTo>
                      <a:pt x="382085" y="2376592"/>
                      <a:pt x="382085" y="2376592"/>
                      <a:pt x="382085" y="2376592"/>
                    </a:cubicBezTo>
                    <a:lnTo>
                      <a:pt x="386394" y="2366537"/>
                    </a:lnTo>
                    <a:lnTo>
                      <a:pt x="391421" y="2359356"/>
                    </a:lnTo>
                    <a:lnTo>
                      <a:pt x="387830" y="2351456"/>
                    </a:lnTo>
                    <a:lnTo>
                      <a:pt x="394294" y="2346429"/>
                    </a:lnTo>
                    <a:lnTo>
                      <a:pt x="400039" y="2351456"/>
                    </a:lnTo>
                    <a:lnTo>
                      <a:pt x="411530" y="2341402"/>
                    </a:lnTo>
                    <a:lnTo>
                      <a:pt x="420148" y="2347147"/>
                    </a:lnTo>
                    <a:lnTo>
                      <a:pt x="426611" y="2339247"/>
                    </a:lnTo>
                    <a:lnTo>
                      <a:pt x="440974" y="2350020"/>
                    </a:lnTo>
                    <a:lnTo>
                      <a:pt x="442411" y="2343556"/>
                    </a:lnTo>
                    <a:lnTo>
                      <a:pt x="456774" y="2342838"/>
                    </a:lnTo>
                    <a:lnTo>
                      <a:pt x="456774" y="2337811"/>
                    </a:lnTo>
                    <a:lnTo>
                      <a:pt x="466110" y="2335656"/>
                    </a:lnTo>
                    <a:lnTo>
                      <a:pt x="466110" y="2331347"/>
                    </a:lnTo>
                    <a:cubicBezTo>
                      <a:pt x="466110" y="2331347"/>
                      <a:pt x="471856" y="2328475"/>
                      <a:pt x="474010" y="2328475"/>
                    </a:cubicBezTo>
                    <a:cubicBezTo>
                      <a:pt x="476165" y="2328475"/>
                      <a:pt x="476165" y="2328475"/>
                      <a:pt x="476165" y="2328475"/>
                    </a:cubicBezTo>
                    <a:lnTo>
                      <a:pt x="480474" y="2323447"/>
                    </a:lnTo>
                    <a:lnTo>
                      <a:pt x="483347" y="2309084"/>
                    </a:lnTo>
                    <a:lnTo>
                      <a:pt x="489092" y="2310520"/>
                    </a:lnTo>
                    <a:lnTo>
                      <a:pt x="496273" y="2303339"/>
                    </a:lnTo>
                    <a:cubicBezTo>
                      <a:pt x="496273" y="2303339"/>
                      <a:pt x="502737" y="2305493"/>
                      <a:pt x="501301" y="2308366"/>
                    </a:cubicBezTo>
                    <a:cubicBezTo>
                      <a:pt x="499865" y="2311239"/>
                      <a:pt x="494837" y="2316266"/>
                      <a:pt x="494837" y="2316266"/>
                    </a:cubicBezTo>
                    <a:lnTo>
                      <a:pt x="505610" y="2320575"/>
                    </a:lnTo>
                    <a:lnTo>
                      <a:pt x="519255" y="2322011"/>
                    </a:lnTo>
                    <a:lnTo>
                      <a:pt x="517100" y="2316984"/>
                    </a:lnTo>
                    <a:lnTo>
                      <a:pt x="523564" y="2302620"/>
                    </a:lnTo>
                    <a:lnTo>
                      <a:pt x="530028" y="2299748"/>
                    </a:lnTo>
                    <a:lnTo>
                      <a:pt x="525001" y="2290412"/>
                    </a:lnTo>
                    <a:lnTo>
                      <a:pt x="522128" y="2276048"/>
                    </a:lnTo>
                    <a:lnTo>
                      <a:pt x="536491" y="2290412"/>
                    </a:lnTo>
                    <a:lnTo>
                      <a:pt x="544807" y="2299767"/>
                    </a:lnTo>
                    <a:lnTo>
                      <a:pt x="547982" y="2303339"/>
                    </a:lnTo>
                    <a:lnTo>
                      <a:pt x="553009" y="2297593"/>
                    </a:lnTo>
                    <a:lnTo>
                      <a:pt x="553009" y="2285384"/>
                    </a:lnTo>
                    <a:lnTo>
                      <a:pt x="562345" y="2296875"/>
                    </a:lnTo>
                    <a:lnTo>
                      <a:pt x="571682" y="2288257"/>
                    </a:lnTo>
                    <a:lnTo>
                      <a:pt x="574554" y="2273894"/>
                    </a:lnTo>
                    <a:lnTo>
                      <a:pt x="581736" y="2259530"/>
                    </a:lnTo>
                    <a:lnTo>
                      <a:pt x="589636" y="2255940"/>
                    </a:lnTo>
                    <a:lnTo>
                      <a:pt x="590354" y="2264557"/>
                    </a:lnTo>
                    <a:lnTo>
                      <a:pt x="582454" y="2271739"/>
                    </a:lnTo>
                    <a:lnTo>
                      <a:pt x="578863" y="2280357"/>
                    </a:lnTo>
                    <a:lnTo>
                      <a:pt x="589636" y="2287539"/>
                    </a:lnTo>
                    <a:lnTo>
                      <a:pt x="597535" y="2290412"/>
                    </a:lnTo>
                    <a:lnTo>
                      <a:pt x="602563" y="2281793"/>
                    </a:lnTo>
                    <a:lnTo>
                      <a:pt x="619080" y="2287539"/>
                    </a:lnTo>
                    <a:lnTo>
                      <a:pt x="626981" y="2278921"/>
                    </a:lnTo>
                    <a:lnTo>
                      <a:pt x="626262" y="2268148"/>
                    </a:lnTo>
                    <a:lnTo>
                      <a:pt x="631290" y="2272457"/>
                    </a:lnTo>
                    <a:lnTo>
                      <a:pt x="637035" y="2274612"/>
                    </a:lnTo>
                    <a:lnTo>
                      <a:pt x="646371" y="2263121"/>
                    </a:lnTo>
                    <a:lnTo>
                      <a:pt x="649244" y="2273894"/>
                    </a:lnTo>
                    <a:lnTo>
                      <a:pt x="658580" y="2275330"/>
                    </a:lnTo>
                    <a:lnTo>
                      <a:pt x="666121" y="2283230"/>
                    </a:lnTo>
                    <a:lnTo>
                      <a:pt x="671507" y="2277484"/>
                    </a:lnTo>
                    <a:lnTo>
                      <a:pt x="677971" y="2281075"/>
                    </a:lnTo>
                    <a:lnTo>
                      <a:pt x="683716" y="2273894"/>
                    </a:lnTo>
                    <a:lnTo>
                      <a:pt x="690897" y="2281075"/>
                    </a:lnTo>
                    <a:lnTo>
                      <a:pt x="696643" y="2278203"/>
                    </a:lnTo>
                    <a:lnTo>
                      <a:pt x="702690" y="2269963"/>
                    </a:lnTo>
                    <a:close/>
                  </a:path>
                </a:pathLst>
              </a:custGeom>
              <a:grpFill/>
              <a:ln w="3777" cap="flat">
                <a:solidFill>
                  <a:srgbClr val="FFFFFF"/>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18414761-A92F-02B6-DB3F-9E6F9799E212}"/>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15A86094-59C9-A11A-827F-CB5D666A41AB}"/>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10A6B5D5-7C79-B343-E5DD-2698A4625293}"/>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EE96233F-95F7-4F23-F623-72835B5878A5}"/>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6C830D72-D2A7-1C2B-2B16-A71B5B87D9BE}"/>
                  </a:ext>
                </a:extLst>
              </p:cNvPr>
              <p:cNvSpPr/>
              <p:nvPr/>
            </p:nvSpPr>
            <p:spPr>
              <a:xfrm>
                <a:off x="4945236" y="4745158"/>
                <a:ext cx="22282" cy="9714"/>
              </a:xfrm>
              <a:custGeom>
                <a:avLst/>
                <a:gdLst>
                  <a:gd name="connsiteX0" fmla="*/ 3591 w 22282"/>
                  <a:gd name="connsiteY0" fmla="*/ 0 h 9714"/>
                  <a:gd name="connsiteX1" fmla="*/ 16877 w 22282"/>
                  <a:gd name="connsiteY1" fmla="*/ 0 h 9714"/>
                  <a:gd name="connsiteX2" fmla="*/ 22282 w 22282"/>
                  <a:gd name="connsiteY2" fmla="*/ 3251 h 9714"/>
                  <a:gd name="connsiteX3" fmla="*/ 15441 w 22282"/>
                  <a:gd name="connsiteY3" fmla="*/ 9714 h 9714"/>
                  <a:gd name="connsiteX4" fmla="*/ 12927 w 22282"/>
                  <a:gd name="connsiteY4" fmla="*/ 9714 h 9714"/>
                  <a:gd name="connsiteX5" fmla="*/ 9337 w 22282"/>
                  <a:gd name="connsiteY5" fmla="*/ 3251 h 9714"/>
                  <a:gd name="connsiteX6" fmla="*/ 6464 w 22282"/>
                  <a:gd name="connsiteY6" fmla="*/ 4857 h 9714"/>
                  <a:gd name="connsiteX7" fmla="*/ 7900 w 22282"/>
                  <a:gd name="connsiteY7" fmla="*/ 9714 h 9714"/>
                  <a:gd name="connsiteX8" fmla="*/ 0 w 22282"/>
                  <a:gd name="connsiteY8" fmla="*/ 9714 h 9714"/>
                  <a:gd name="connsiteX9" fmla="*/ 0 w 22282"/>
                  <a:gd name="connsiteY9" fmla="*/ 3251 h 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2" h="9714">
                    <a:moveTo>
                      <a:pt x="3591" y="0"/>
                    </a:moveTo>
                    <a:lnTo>
                      <a:pt x="16877" y="0"/>
                    </a:lnTo>
                    <a:lnTo>
                      <a:pt x="22282" y="3251"/>
                    </a:lnTo>
                    <a:lnTo>
                      <a:pt x="15441" y="9714"/>
                    </a:lnTo>
                    <a:lnTo>
                      <a:pt x="12927" y="9714"/>
                    </a:lnTo>
                    <a:lnTo>
                      <a:pt x="9337" y="3251"/>
                    </a:lnTo>
                    <a:lnTo>
                      <a:pt x="6464" y="4857"/>
                    </a:lnTo>
                    <a:lnTo>
                      <a:pt x="7900" y="9714"/>
                    </a:lnTo>
                    <a:lnTo>
                      <a:pt x="0" y="9714"/>
                    </a:lnTo>
                    <a:lnTo>
                      <a:pt x="0" y="3251"/>
                    </a:lnTo>
                    <a:close/>
                  </a:path>
                </a:pathLst>
              </a:custGeom>
              <a:grpFill/>
              <a:ln w="3777" cap="flat">
                <a:solidFill>
                  <a:srgbClr val="FFFFFF"/>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2851B74B-62E1-69AC-F4D0-EB96616D94CC}"/>
                  </a:ext>
                </a:extLst>
              </p:cNvPr>
              <p:cNvSpPr/>
              <p:nvPr/>
            </p:nvSpPr>
            <p:spPr>
              <a:xfrm>
                <a:off x="4908232" y="4768517"/>
                <a:ext cx="14023" cy="14722"/>
              </a:xfrm>
              <a:custGeom>
                <a:avLst/>
                <a:gdLst>
                  <a:gd name="connsiteX0" fmla="*/ 5386 w 14023"/>
                  <a:gd name="connsiteY0" fmla="*/ 14723 h 14722"/>
                  <a:gd name="connsiteX1" fmla="*/ 14023 w 14023"/>
                  <a:gd name="connsiteY1" fmla="*/ 5027 h 14722"/>
                  <a:gd name="connsiteX2" fmla="*/ 14023 w 14023"/>
                  <a:gd name="connsiteY2" fmla="*/ 0 h 14722"/>
                  <a:gd name="connsiteX3" fmla="*/ 0 w 14023"/>
                  <a:gd name="connsiteY3" fmla="*/ 0 h 14722"/>
                  <a:gd name="connsiteX4" fmla="*/ 0 w 14023"/>
                  <a:gd name="connsiteY4" fmla="*/ 14723 h 1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 h="14722">
                    <a:moveTo>
                      <a:pt x="5386" y="14723"/>
                    </a:moveTo>
                    <a:lnTo>
                      <a:pt x="14023" y="5027"/>
                    </a:lnTo>
                    <a:lnTo>
                      <a:pt x="14023" y="0"/>
                    </a:lnTo>
                    <a:lnTo>
                      <a:pt x="0" y="0"/>
                    </a:lnTo>
                    <a:lnTo>
                      <a:pt x="0" y="14723"/>
                    </a:lnTo>
                    <a:close/>
                  </a:path>
                </a:pathLst>
              </a:custGeom>
              <a:grpFill/>
              <a:ln w="3777" cap="flat">
                <a:solidFill>
                  <a:srgbClr val="FFFFFF"/>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6471C9D1-274D-27FF-DF48-0E6DCDFAF201}"/>
                  </a:ext>
                </a:extLst>
              </p:cNvPr>
              <p:cNvSpPr/>
              <p:nvPr/>
            </p:nvSpPr>
            <p:spPr>
              <a:xfrm>
                <a:off x="4887405" y="4773544"/>
                <a:ext cx="13645" cy="12926"/>
              </a:xfrm>
              <a:custGeom>
                <a:avLst/>
                <a:gdLst>
                  <a:gd name="connsiteX0" fmla="*/ 10054 w 13645"/>
                  <a:gd name="connsiteY0" fmla="*/ 12927 h 12926"/>
                  <a:gd name="connsiteX1" fmla="*/ 13645 w 13645"/>
                  <a:gd name="connsiteY1" fmla="*/ 0 h 12926"/>
                  <a:gd name="connsiteX2" fmla="*/ 1795 w 13645"/>
                  <a:gd name="connsiteY2" fmla="*/ 2343 h 12926"/>
                  <a:gd name="connsiteX3" fmla="*/ 0 w 13645"/>
                  <a:gd name="connsiteY3" fmla="*/ 9695 h 12926"/>
                  <a:gd name="connsiteX4" fmla="*/ 0 w 13645"/>
                  <a:gd name="connsiteY4" fmla="*/ 12927 h 1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 h="12926">
                    <a:moveTo>
                      <a:pt x="10054" y="12927"/>
                    </a:moveTo>
                    <a:lnTo>
                      <a:pt x="13645" y="0"/>
                    </a:lnTo>
                    <a:lnTo>
                      <a:pt x="1795" y="2343"/>
                    </a:lnTo>
                    <a:lnTo>
                      <a:pt x="0" y="9695"/>
                    </a:lnTo>
                    <a:lnTo>
                      <a:pt x="0" y="12927"/>
                    </a:lnTo>
                    <a:close/>
                  </a:path>
                </a:pathLst>
              </a:custGeom>
              <a:grpFill/>
              <a:ln w="3777" cap="flat">
                <a:solidFill>
                  <a:srgbClr val="FFFFFF"/>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917FBBF7-D1A4-4BBF-0C0B-C18D8B9F3ED7}"/>
                  </a:ext>
                </a:extLst>
              </p:cNvPr>
              <p:cNvSpPr/>
              <p:nvPr/>
            </p:nvSpPr>
            <p:spPr>
              <a:xfrm>
                <a:off x="4915244" y="4716431"/>
                <a:ext cx="17066" cy="19749"/>
              </a:xfrm>
              <a:custGeom>
                <a:avLst/>
                <a:gdLst>
                  <a:gd name="connsiteX0" fmla="*/ 7012 w 17066"/>
                  <a:gd name="connsiteY0" fmla="*/ 0 h 19749"/>
                  <a:gd name="connsiteX1" fmla="*/ 14193 w 17066"/>
                  <a:gd name="connsiteY1" fmla="*/ 8977 h 19749"/>
                  <a:gd name="connsiteX2" fmla="*/ 17066 w 17066"/>
                  <a:gd name="connsiteY2" fmla="*/ 19750 h 19749"/>
                  <a:gd name="connsiteX3" fmla="*/ 9884 w 17066"/>
                  <a:gd name="connsiteY3" fmla="*/ 19750 h 19749"/>
                  <a:gd name="connsiteX4" fmla="*/ 0 w 17066"/>
                  <a:gd name="connsiteY4" fmla="*/ 15440 h 19749"/>
                  <a:gd name="connsiteX5" fmla="*/ 0 w 17066"/>
                  <a:gd name="connsiteY5" fmla="*/ 2154 h 1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6" h="19749">
                    <a:moveTo>
                      <a:pt x="7012" y="0"/>
                    </a:moveTo>
                    <a:lnTo>
                      <a:pt x="14193" y="8977"/>
                    </a:lnTo>
                    <a:lnTo>
                      <a:pt x="17066" y="19750"/>
                    </a:lnTo>
                    <a:lnTo>
                      <a:pt x="9884" y="19750"/>
                    </a:lnTo>
                    <a:lnTo>
                      <a:pt x="0" y="15440"/>
                    </a:lnTo>
                    <a:lnTo>
                      <a:pt x="0" y="2154"/>
                    </a:lnTo>
                    <a:close/>
                  </a:path>
                </a:pathLst>
              </a:custGeom>
              <a:grpFill/>
              <a:ln w="3777" cap="flat">
                <a:solidFill>
                  <a:srgbClr val="FFFFFF"/>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FEBF2056-AD4D-D7D8-AF41-02E85CE1B147}"/>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8A43E35E-7F31-3F9A-6127-59267AA3C4BA}"/>
                  </a:ext>
                </a:extLst>
              </p:cNvPr>
              <p:cNvSpPr/>
              <p:nvPr/>
            </p:nvSpPr>
            <p:spPr>
              <a:xfrm>
                <a:off x="4953854" y="4759540"/>
                <a:ext cx="10413" cy="11849"/>
              </a:xfrm>
              <a:custGeom>
                <a:avLst/>
                <a:gdLst>
                  <a:gd name="connsiteX0" fmla="*/ 0 w 10413"/>
                  <a:gd name="connsiteY0" fmla="*/ 5745 h 11849"/>
                  <a:gd name="connsiteX1" fmla="*/ 2514 w 10413"/>
                  <a:gd name="connsiteY1" fmla="*/ 11850 h 11849"/>
                  <a:gd name="connsiteX2" fmla="*/ 10413 w 10413"/>
                  <a:gd name="connsiteY2" fmla="*/ 5745 h 11849"/>
                  <a:gd name="connsiteX3" fmla="*/ 10413 w 10413"/>
                  <a:gd name="connsiteY3" fmla="*/ 0 h 11849"/>
                </a:gdLst>
                <a:ahLst/>
                <a:cxnLst>
                  <a:cxn ang="0">
                    <a:pos x="connsiteX0" y="connsiteY0"/>
                  </a:cxn>
                  <a:cxn ang="0">
                    <a:pos x="connsiteX1" y="connsiteY1"/>
                  </a:cxn>
                  <a:cxn ang="0">
                    <a:pos x="connsiteX2" y="connsiteY2"/>
                  </a:cxn>
                  <a:cxn ang="0">
                    <a:pos x="connsiteX3" y="connsiteY3"/>
                  </a:cxn>
                </a:cxnLst>
                <a:rect l="l" t="t" r="r" b="b"/>
                <a:pathLst>
                  <a:path w="10413" h="11849">
                    <a:moveTo>
                      <a:pt x="0" y="5745"/>
                    </a:moveTo>
                    <a:lnTo>
                      <a:pt x="2514" y="11850"/>
                    </a:lnTo>
                    <a:lnTo>
                      <a:pt x="10413" y="5745"/>
                    </a:lnTo>
                    <a:lnTo>
                      <a:pt x="10413" y="0"/>
                    </a:lnTo>
                    <a:close/>
                  </a:path>
                </a:pathLst>
              </a:custGeom>
              <a:grpFill/>
              <a:ln w="3777" cap="flat">
                <a:solidFill>
                  <a:srgbClr val="FFFFFF"/>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BDC4476C-19A9-5C91-B843-360916AB1950}"/>
                  </a:ext>
                </a:extLst>
              </p:cNvPr>
              <p:cNvSpPr/>
              <p:nvPr/>
            </p:nvSpPr>
            <p:spPr>
              <a:xfrm>
                <a:off x="4858659" y="4676553"/>
                <a:ext cx="10652" cy="15806"/>
              </a:xfrm>
              <a:custGeom>
                <a:avLst/>
                <a:gdLst>
                  <a:gd name="connsiteX0" fmla="*/ 9695 w 10652"/>
                  <a:gd name="connsiteY0" fmla="*/ 0 h 15806"/>
                  <a:gd name="connsiteX1" fmla="*/ 9695 w 10652"/>
                  <a:gd name="connsiteY1" fmla="*/ 15800 h 15806"/>
                  <a:gd name="connsiteX2" fmla="*/ 0 w 10652"/>
                  <a:gd name="connsiteY2" fmla="*/ 6105 h 15806"/>
                  <a:gd name="connsiteX3" fmla="*/ 9695 w 10652"/>
                  <a:gd name="connsiteY3" fmla="*/ 0 h 15806"/>
                </a:gdLst>
                <a:ahLst/>
                <a:cxnLst>
                  <a:cxn ang="0">
                    <a:pos x="connsiteX0" y="connsiteY0"/>
                  </a:cxn>
                  <a:cxn ang="0">
                    <a:pos x="connsiteX1" y="connsiteY1"/>
                  </a:cxn>
                  <a:cxn ang="0">
                    <a:pos x="connsiteX2" y="connsiteY2"/>
                  </a:cxn>
                  <a:cxn ang="0">
                    <a:pos x="connsiteX3" y="connsiteY3"/>
                  </a:cxn>
                </a:cxnLst>
                <a:rect l="l" t="t" r="r" b="b"/>
                <a:pathLst>
                  <a:path w="10652" h="15806">
                    <a:moveTo>
                      <a:pt x="9695" y="0"/>
                    </a:moveTo>
                    <a:cubicBezTo>
                      <a:pt x="9695" y="1077"/>
                      <a:pt x="11850" y="16159"/>
                      <a:pt x="9695" y="15800"/>
                    </a:cubicBezTo>
                    <a:cubicBezTo>
                      <a:pt x="7541" y="15441"/>
                      <a:pt x="0" y="6105"/>
                      <a:pt x="0" y="6105"/>
                    </a:cubicBezTo>
                    <a:lnTo>
                      <a:pt x="9695" y="0"/>
                    </a:lnTo>
                    <a:close/>
                  </a:path>
                </a:pathLst>
              </a:custGeom>
              <a:grpFill/>
              <a:ln w="3777" cap="flat">
                <a:solidFill>
                  <a:srgbClr val="FFFFFF"/>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34BC8D55-DD02-A5FC-9806-51D02EF78919}"/>
                  </a:ext>
                </a:extLst>
              </p:cNvPr>
              <p:cNvSpPr/>
              <p:nvPr/>
            </p:nvSpPr>
            <p:spPr>
              <a:xfrm>
                <a:off x="4862250" y="4695226"/>
                <a:ext cx="7068" cy="14023"/>
              </a:xfrm>
              <a:custGeom>
                <a:avLst/>
                <a:gdLst>
                  <a:gd name="connsiteX0" fmla="*/ 0 w 7068"/>
                  <a:gd name="connsiteY0" fmla="*/ 0 h 14023"/>
                  <a:gd name="connsiteX1" fmla="*/ 5027 w 7068"/>
                  <a:gd name="connsiteY1" fmla="*/ 3232 h 14023"/>
                  <a:gd name="connsiteX2" fmla="*/ 7068 w 7068"/>
                  <a:gd name="connsiteY2" fmla="*/ 14023 h 14023"/>
                  <a:gd name="connsiteX3" fmla="*/ 0 w 7068"/>
                  <a:gd name="connsiteY3" fmla="*/ 10432 h 14023"/>
                </a:gdLst>
                <a:ahLst/>
                <a:cxnLst>
                  <a:cxn ang="0">
                    <a:pos x="connsiteX0" y="connsiteY0"/>
                  </a:cxn>
                  <a:cxn ang="0">
                    <a:pos x="connsiteX1" y="connsiteY1"/>
                  </a:cxn>
                  <a:cxn ang="0">
                    <a:pos x="connsiteX2" y="connsiteY2"/>
                  </a:cxn>
                  <a:cxn ang="0">
                    <a:pos x="connsiteX3" y="connsiteY3"/>
                  </a:cxn>
                </a:cxnLst>
                <a:rect l="l" t="t" r="r" b="b"/>
                <a:pathLst>
                  <a:path w="7068" h="14023">
                    <a:moveTo>
                      <a:pt x="0" y="0"/>
                    </a:moveTo>
                    <a:lnTo>
                      <a:pt x="5027" y="3232"/>
                    </a:lnTo>
                    <a:lnTo>
                      <a:pt x="7068" y="14023"/>
                    </a:lnTo>
                    <a:lnTo>
                      <a:pt x="0" y="10432"/>
                    </a:lnTo>
                    <a:close/>
                  </a:path>
                </a:pathLst>
              </a:custGeom>
              <a:grpFill/>
              <a:ln w="3777" cap="flat">
                <a:solidFill>
                  <a:srgbClr val="FFFFFF"/>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E4D6655E-B182-B8DF-CCAE-92014B0490C6}"/>
                  </a:ext>
                </a:extLst>
              </p:cNvPr>
              <p:cNvSpPr/>
              <p:nvPr/>
            </p:nvSpPr>
            <p:spPr>
              <a:xfrm>
                <a:off x="4872664" y="4692259"/>
                <a:ext cx="14722" cy="22017"/>
              </a:xfrm>
              <a:custGeom>
                <a:avLst/>
                <a:gdLst>
                  <a:gd name="connsiteX0" fmla="*/ 0 w 14722"/>
                  <a:gd name="connsiteY0" fmla="*/ 2967 h 22017"/>
                  <a:gd name="connsiteX1" fmla="*/ 0 w 14722"/>
                  <a:gd name="connsiteY1" fmla="*/ 9978 h 22017"/>
                  <a:gd name="connsiteX2" fmla="*/ 8259 w 14722"/>
                  <a:gd name="connsiteY2" fmla="*/ 22017 h 22017"/>
                  <a:gd name="connsiteX3" fmla="*/ 8259 w 14722"/>
                  <a:gd name="connsiteY3" fmla="*/ 12492 h 22017"/>
                  <a:gd name="connsiteX4" fmla="*/ 14723 w 14722"/>
                  <a:gd name="connsiteY4" fmla="*/ 12492 h 22017"/>
                  <a:gd name="connsiteX5" fmla="*/ 7352 w 14722"/>
                  <a:gd name="connsiteY5" fmla="*/ 7276 h 22017"/>
                  <a:gd name="connsiteX6" fmla="*/ 7352 w 14722"/>
                  <a:gd name="connsiteY6" fmla="*/ 94 h 22017"/>
                  <a:gd name="connsiteX7" fmla="*/ 0 w 14722"/>
                  <a:gd name="connsiteY7" fmla="*/ 2967 h 2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22" h="22017">
                    <a:moveTo>
                      <a:pt x="0" y="2967"/>
                    </a:moveTo>
                    <a:lnTo>
                      <a:pt x="0" y="9978"/>
                    </a:lnTo>
                    <a:lnTo>
                      <a:pt x="8259" y="22017"/>
                    </a:lnTo>
                    <a:lnTo>
                      <a:pt x="8259" y="12492"/>
                    </a:lnTo>
                    <a:lnTo>
                      <a:pt x="14723" y="12492"/>
                    </a:lnTo>
                    <a:lnTo>
                      <a:pt x="7352" y="7276"/>
                    </a:lnTo>
                    <a:cubicBezTo>
                      <a:pt x="7352" y="7276"/>
                      <a:pt x="9696" y="-964"/>
                      <a:pt x="7352" y="94"/>
                    </a:cubicBezTo>
                    <a:cubicBezTo>
                      <a:pt x="5027" y="1171"/>
                      <a:pt x="0" y="2967"/>
                      <a:pt x="0" y="2967"/>
                    </a:cubicBezTo>
                    <a:close/>
                  </a:path>
                </a:pathLst>
              </a:custGeom>
              <a:grpFill/>
              <a:ln w="3777" cap="flat">
                <a:solidFill>
                  <a:srgbClr val="FFFFFF"/>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F795274C-772A-9CDF-C34A-FB5D1F6F00AA}"/>
                  </a:ext>
                </a:extLst>
              </p:cNvPr>
              <p:cNvSpPr/>
              <p:nvPr/>
            </p:nvSpPr>
            <p:spPr>
              <a:xfrm>
                <a:off x="4930873" y="4770911"/>
                <a:ext cx="9216" cy="9096"/>
              </a:xfrm>
              <a:custGeom>
                <a:avLst/>
                <a:gdLst>
                  <a:gd name="connsiteX0" fmla="*/ 8259 w 9216"/>
                  <a:gd name="connsiteY0" fmla="*/ 9097 h 9096"/>
                  <a:gd name="connsiteX1" fmla="*/ 8259 w 9216"/>
                  <a:gd name="connsiteY1" fmla="*/ 479 h 9096"/>
                  <a:gd name="connsiteX2" fmla="*/ 0 w 9216"/>
                  <a:gd name="connsiteY2" fmla="*/ 479 h 9096"/>
                  <a:gd name="connsiteX3" fmla="*/ 0 w 9216"/>
                  <a:gd name="connsiteY3" fmla="*/ 9097 h 9096"/>
                  <a:gd name="connsiteX4" fmla="*/ 8259 w 9216"/>
                  <a:gd name="connsiteY4" fmla="*/ 9097 h 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 h="9096">
                    <a:moveTo>
                      <a:pt x="8259" y="9097"/>
                    </a:moveTo>
                    <a:cubicBezTo>
                      <a:pt x="8259" y="9097"/>
                      <a:pt x="10413" y="1556"/>
                      <a:pt x="8259" y="479"/>
                    </a:cubicBezTo>
                    <a:cubicBezTo>
                      <a:pt x="6104" y="-599"/>
                      <a:pt x="0" y="479"/>
                      <a:pt x="0" y="479"/>
                    </a:cubicBezTo>
                    <a:lnTo>
                      <a:pt x="0" y="9097"/>
                    </a:lnTo>
                    <a:lnTo>
                      <a:pt x="8259" y="9097"/>
                    </a:lnTo>
                    <a:close/>
                  </a:path>
                </a:pathLst>
              </a:custGeom>
              <a:grpFill/>
              <a:ln w="3777" cap="flat">
                <a:solidFill>
                  <a:srgbClr val="FFFFFF"/>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21F9DCF0-F65D-470C-5B71-0C1361F137AF}"/>
                  </a:ext>
                </a:extLst>
              </p:cNvPr>
              <p:cNvSpPr/>
              <p:nvPr/>
            </p:nvSpPr>
            <p:spPr>
              <a:xfrm>
                <a:off x="4742996" y="4788645"/>
                <a:ext cx="17675" cy="21923"/>
              </a:xfrm>
              <a:custGeom>
                <a:avLst/>
                <a:gdLst>
                  <a:gd name="connsiteX0" fmla="*/ 16877 w 17675"/>
                  <a:gd name="connsiteY0" fmla="*/ 21904 h 21923"/>
                  <a:gd name="connsiteX1" fmla="*/ 16877 w 17675"/>
                  <a:gd name="connsiteY1" fmla="*/ 6464 h 21923"/>
                  <a:gd name="connsiteX2" fmla="*/ 5386 w 17675"/>
                  <a:gd name="connsiteY2" fmla="*/ 0 h 21923"/>
                  <a:gd name="connsiteX3" fmla="*/ 0 w 17675"/>
                  <a:gd name="connsiteY3" fmla="*/ 4309 h 21923"/>
                  <a:gd name="connsiteX4" fmla="*/ 0 w 17675"/>
                  <a:gd name="connsiteY4" fmla="*/ 10961 h 21923"/>
                  <a:gd name="connsiteX5" fmla="*/ 8845 w 17675"/>
                  <a:gd name="connsiteY5" fmla="*/ 16178 h 21923"/>
                  <a:gd name="connsiteX6" fmla="*/ 11491 w 17675"/>
                  <a:gd name="connsiteY6" fmla="*/ 21923 h 21923"/>
                  <a:gd name="connsiteX7" fmla="*/ 16877 w 17675"/>
                  <a:gd name="connsiteY7" fmla="*/ 21923 h 2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75" h="21923">
                    <a:moveTo>
                      <a:pt x="16877" y="21904"/>
                    </a:moveTo>
                    <a:cubicBezTo>
                      <a:pt x="16877" y="21904"/>
                      <a:pt x="18673" y="7541"/>
                      <a:pt x="16877" y="6464"/>
                    </a:cubicBezTo>
                    <a:cubicBezTo>
                      <a:pt x="15082" y="5386"/>
                      <a:pt x="5386" y="0"/>
                      <a:pt x="5386" y="0"/>
                    </a:cubicBezTo>
                    <a:lnTo>
                      <a:pt x="0" y="4309"/>
                    </a:lnTo>
                    <a:lnTo>
                      <a:pt x="0" y="10961"/>
                    </a:lnTo>
                    <a:lnTo>
                      <a:pt x="8845" y="16178"/>
                    </a:lnTo>
                    <a:lnTo>
                      <a:pt x="11491" y="21923"/>
                    </a:lnTo>
                    <a:lnTo>
                      <a:pt x="16877" y="21923"/>
                    </a:lnTo>
                    <a:close/>
                  </a:path>
                </a:pathLst>
              </a:custGeom>
              <a:grpFill/>
              <a:ln w="3777" cap="flat">
                <a:solidFill>
                  <a:srgbClr val="FFFFFF"/>
                </a:solid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4DC855C2-E35C-EFE5-E476-87680D8BB3AF}"/>
                  </a:ext>
                </a:extLst>
              </p:cNvPr>
              <p:cNvSpPr/>
              <p:nvPr/>
            </p:nvSpPr>
            <p:spPr>
              <a:xfrm>
                <a:off x="4710641" y="4722932"/>
                <a:ext cx="69322" cy="70739"/>
              </a:xfrm>
              <a:custGeom>
                <a:avLst/>
                <a:gdLst>
                  <a:gd name="connsiteX0" fmla="*/ 28387 w 69322"/>
                  <a:gd name="connsiteY0" fmla="*/ 70740 h 70739"/>
                  <a:gd name="connsiteX1" fmla="*/ 30182 w 69322"/>
                  <a:gd name="connsiteY1" fmla="*/ 57094 h 70739"/>
                  <a:gd name="connsiteX2" fmla="*/ 36286 w 69322"/>
                  <a:gd name="connsiteY2" fmla="*/ 57094 h 70739"/>
                  <a:gd name="connsiteX3" fmla="*/ 47059 w 69322"/>
                  <a:gd name="connsiteY3" fmla="*/ 63558 h 70739"/>
                  <a:gd name="connsiteX4" fmla="*/ 50007 w 69322"/>
                  <a:gd name="connsiteY4" fmla="*/ 68226 h 70739"/>
                  <a:gd name="connsiteX5" fmla="*/ 53882 w 69322"/>
                  <a:gd name="connsiteY5" fmla="*/ 68585 h 70739"/>
                  <a:gd name="connsiteX6" fmla="*/ 53882 w 69322"/>
                  <a:gd name="connsiteY6" fmla="*/ 60326 h 70739"/>
                  <a:gd name="connsiteX7" fmla="*/ 64654 w 69322"/>
                  <a:gd name="connsiteY7" fmla="*/ 50631 h 70739"/>
                  <a:gd name="connsiteX8" fmla="*/ 69322 w 69322"/>
                  <a:gd name="connsiteY8" fmla="*/ 39858 h 70739"/>
                  <a:gd name="connsiteX9" fmla="*/ 62140 w 69322"/>
                  <a:gd name="connsiteY9" fmla="*/ 30163 h 70739"/>
                  <a:gd name="connsiteX10" fmla="*/ 61422 w 69322"/>
                  <a:gd name="connsiteY10" fmla="*/ 42561 h 70739"/>
                  <a:gd name="connsiteX11" fmla="*/ 52445 w 69322"/>
                  <a:gd name="connsiteY11" fmla="*/ 48495 h 70739"/>
                  <a:gd name="connsiteX12" fmla="*/ 47418 w 69322"/>
                  <a:gd name="connsiteY12" fmla="*/ 42561 h 70739"/>
                  <a:gd name="connsiteX13" fmla="*/ 52445 w 69322"/>
                  <a:gd name="connsiteY13" fmla="*/ 39858 h 70739"/>
                  <a:gd name="connsiteX14" fmla="*/ 48855 w 69322"/>
                  <a:gd name="connsiteY14" fmla="*/ 22263 h 70739"/>
                  <a:gd name="connsiteX15" fmla="*/ 41162 w 69322"/>
                  <a:gd name="connsiteY15" fmla="*/ 17236 h 70739"/>
                  <a:gd name="connsiteX16" fmla="*/ 38063 w 69322"/>
                  <a:gd name="connsiteY16" fmla="*/ 13286 h 70739"/>
                  <a:gd name="connsiteX17" fmla="*/ 28368 w 69322"/>
                  <a:gd name="connsiteY17" fmla="*/ 13286 h 70739"/>
                  <a:gd name="connsiteX18" fmla="*/ 22263 w 69322"/>
                  <a:gd name="connsiteY18" fmla="*/ 0 h 70739"/>
                  <a:gd name="connsiteX19" fmla="*/ 11131 w 69322"/>
                  <a:gd name="connsiteY19" fmla="*/ 6104 h 70739"/>
                  <a:gd name="connsiteX20" fmla="*/ 6463 w 69322"/>
                  <a:gd name="connsiteY20" fmla="*/ 9695 h 70739"/>
                  <a:gd name="connsiteX21" fmla="*/ 6463 w 69322"/>
                  <a:gd name="connsiteY21" fmla="*/ 19031 h 70739"/>
                  <a:gd name="connsiteX22" fmla="*/ 19391 w 69322"/>
                  <a:gd name="connsiteY22" fmla="*/ 22263 h 70739"/>
                  <a:gd name="connsiteX23" fmla="*/ 20827 w 69322"/>
                  <a:gd name="connsiteY23" fmla="*/ 30163 h 70739"/>
                  <a:gd name="connsiteX24" fmla="*/ 19750 w 69322"/>
                  <a:gd name="connsiteY24" fmla="*/ 35020 h 70739"/>
                  <a:gd name="connsiteX25" fmla="*/ 10413 w 69322"/>
                  <a:gd name="connsiteY25" fmla="*/ 36646 h 70739"/>
                  <a:gd name="connsiteX26" fmla="*/ 10413 w 69322"/>
                  <a:gd name="connsiteY26" fmla="*/ 30182 h 70739"/>
                  <a:gd name="connsiteX27" fmla="*/ 0 w 69322"/>
                  <a:gd name="connsiteY27" fmla="*/ 30182 h 70739"/>
                  <a:gd name="connsiteX28" fmla="*/ 4309 w 69322"/>
                  <a:gd name="connsiteY28" fmla="*/ 39877 h 70739"/>
                  <a:gd name="connsiteX29" fmla="*/ 3232 w 69322"/>
                  <a:gd name="connsiteY29" fmla="*/ 50650 h 70739"/>
                  <a:gd name="connsiteX30" fmla="*/ 6104 w 69322"/>
                  <a:gd name="connsiteY30" fmla="*/ 57113 h 70739"/>
                  <a:gd name="connsiteX31" fmla="*/ 8259 w 69322"/>
                  <a:gd name="connsiteY31" fmla="*/ 69322 h 70739"/>
                  <a:gd name="connsiteX32" fmla="*/ 15440 w 69322"/>
                  <a:gd name="connsiteY32" fmla="*/ 60345 h 70739"/>
                  <a:gd name="connsiteX33" fmla="*/ 15440 w 69322"/>
                  <a:gd name="connsiteY33" fmla="*/ 63577 h 70739"/>
                  <a:gd name="connsiteX34" fmla="*/ 26572 w 69322"/>
                  <a:gd name="connsiteY34" fmla="*/ 68604 h 70739"/>
                  <a:gd name="connsiteX35" fmla="*/ 28387 w 69322"/>
                  <a:gd name="connsiteY35" fmla="*/ 70740 h 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322" h="70739">
                    <a:moveTo>
                      <a:pt x="28387" y="70740"/>
                    </a:moveTo>
                    <a:cubicBezTo>
                      <a:pt x="28387" y="69662"/>
                      <a:pt x="30182" y="57094"/>
                      <a:pt x="30182" y="57094"/>
                    </a:cubicBezTo>
                    <a:lnTo>
                      <a:pt x="36286" y="57094"/>
                    </a:lnTo>
                    <a:lnTo>
                      <a:pt x="47059" y="63558"/>
                    </a:lnTo>
                    <a:lnTo>
                      <a:pt x="50007" y="68226"/>
                    </a:lnTo>
                    <a:cubicBezTo>
                      <a:pt x="50007" y="68226"/>
                      <a:pt x="53163" y="69662"/>
                      <a:pt x="53882" y="68585"/>
                    </a:cubicBezTo>
                    <a:cubicBezTo>
                      <a:pt x="54600" y="67508"/>
                      <a:pt x="53882" y="60326"/>
                      <a:pt x="53882" y="60326"/>
                    </a:cubicBezTo>
                    <a:lnTo>
                      <a:pt x="64654" y="50631"/>
                    </a:lnTo>
                    <a:lnTo>
                      <a:pt x="69322" y="39858"/>
                    </a:lnTo>
                    <a:lnTo>
                      <a:pt x="62140" y="30163"/>
                    </a:lnTo>
                    <a:lnTo>
                      <a:pt x="61422" y="42561"/>
                    </a:lnTo>
                    <a:cubicBezTo>
                      <a:pt x="61422" y="42561"/>
                      <a:pt x="55318" y="51009"/>
                      <a:pt x="52445" y="48495"/>
                    </a:cubicBezTo>
                    <a:cubicBezTo>
                      <a:pt x="49573" y="45982"/>
                      <a:pt x="47418" y="42561"/>
                      <a:pt x="47418" y="42561"/>
                    </a:cubicBezTo>
                    <a:lnTo>
                      <a:pt x="52445" y="39858"/>
                    </a:lnTo>
                    <a:lnTo>
                      <a:pt x="48855" y="22263"/>
                    </a:lnTo>
                    <a:lnTo>
                      <a:pt x="41162" y="17236"/>
                    </a:lnTo>
                    <a:cubicBezTo>
                      <a:pt x="41162" y="17236"/>
                      <a:pt x="39499" y="14004"/>
                      <a:pt x="38063" y="13286"/>
                    </a:cubicBezTo>
                    <a:cubicBezTo>
                      <a:pt x="36626" y="12568"/>
                      <a:pt x="28368" y="13286"/>
                      <a:pt x="28368" y="13286"/>
                    </a:cubicBezTo>
                    <a:lnTo>
                      <a:pt x="22263" y="0"/>
                    </a:lnTo>
                    <a:lnTo>
                      <a:pt x="11131" y="6104"/>
                    </a:lnTo>
                    <a:lnTo>
                      <a:pt x="6463" y="9695"/>
                    </a:lnTo>
                    <a:lnTo>
                      <a:pt x="6463" y="19031"/>
                    </a:lnTo>
                    <a:lnTo>
                      <a:pt x="19391" y="22263"/>
                    </a:lnTo>
                    <a:lnTo>
                      <a:pt x="20827" y="30163"/>
                    </a:lnTo>
                    <a:lnTo>
                      <a:pt x="19750" y="35020"/>
                    </a:lnTo>
                    <a:lnTo>
                      <a:pt x="10413" y="36646"/>
                    </a:lnTo>
                    <a:lnTo>
                      <a:pt x="10413" y="30182"/>
                    </a:lnTo>
                    <a:lnTo>
                      <a:pt x="0" y="30182"/>
                    </a:lnTo>
                    <a:lnTo>
                      <a:pt x="4309" y="39877"/>
                    </a:lnTo>
                    <a:lnTo>
                      <a:pt x="3232" y="50650"/>
                    </a:lnTo>
                    <a:lnTo>
                      <a:pt x="6104" y="57113"/>
                    </a:lnTo>
                    <a:lnTo>
                      <a:pt x="8259" y="69322"/>
                    </a:lnTo>
                    <a:lnTo>
                      <a:pt x="15440" y="60345"/>
                    </a:lnTo>
                    <a:lnTo>
                      <a:pt x="15440" y="63577"/>
                    </a:lnTo>
                    <a:lnTo>
                      <a:pt x="26572" y="68604"/>
                    </a:lnTo>
                    <a:lnTo>
                      <a:pt x="28387" y="70740"/>
                    </a:lnTo>
                    <a:close/>
                  </a:path>
                </a:pathLst>
              </a:custGeom>
              <a:grpFill/>
              <a:ln w="3777" cap="flat">
                <a:solidFill>
                  <a:srgbClr val="FFFFFF"/>
                </a:solid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7A9A8AEE-39B4-B9B8-4A5B-F0B2AF13011B}"/>
                  </a:ext>
                </a:extLst>
              </p:cNvPr>
              <p:cNvSpPr/>
              <p:nvPr/>
            </p:nvSpPr>
            <p:spPr>
              <a:xfrm>
                <a:off x="4696296" y="4754872"/>
                <a:ext cx="12927" cy="28367"/>
              </a:xfrm>
              <a:custGeom>
                <a:avLst/>
                <a:gdLst>
                  <a:gd name="connsiteX0" fmla="*/ 8259 w 12927"/>
                  <a:gd name="connsiteY0" fmla="*/ 0 h 28367"/>
                  <a:gd name="connsiteX1" fmla="*/ 12927 w 12927"/>
                  <a:gd name="connsiteY1" fmla="*/ 7900 h 28367"/>
                  <a:gd name="connsiteX2" fmla="*/ 12927 w 12927"/>
                  <a:gd name="connsiteY2" fmla="*/ 16518 h 28367"/>
                  <a:gd name="connsiteX3" fmla="*/ 8259 w 12927"/>
                  <a:gd name="connsiteY3" fmla="*/ 12209 h 28367"/>
                  <a:gd name="connsiteX4" fmla="*/ 6104 w 12927"/>
                  <a:gd name="connsiteY4" fmla="*/ 16518 h 28367"/>
                  <a:gd name="connsiteX5" fmla="*/ 9525 w 12927"/>
                  <a:gd name="connsiteY5" fmla="*/ 23340 h 28367"/>
                  <a:gd name="connsiteX6" fmla="*/ 6104 w 12927"/>
                  <a:gd name="connsiteY6" fmla="*/ 28368 h 28367"/>
                  <a:gd name="connsiteX7" fmla="*/ 0 w 12927"/>
                  <a:gd name="connsiteY7" fmla="*/ 25136 h 28367"/>
                  <a:gd name="connsiteX8" fmla="*/ 2514 w 12927"/>
                  <a:gd name="connsiteY8" fmla="*/ 10583 h 28367"/>
                  <a:gd name="connsiteX9" fmla="*/ 2514 w 12927"/>
                  <a:gd name="connsiteY9" fmla="*/ 3402 h 28367"/>
                  <a:gd name="connsiteX10" fmla="*/ 8259 w 12927"/>
                  <a:gd name="connsiteY10" fmla="*/ 0 h 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7" h="28367">
                    <a:moveTo>
                      <a:pt x="8259" y="0"/>
                    </a:moveTo>
                    <a:lnTo>
                      <a:pt x="12927" y="7900"/>
                    </a:lnTo>
                    <a:lnTo>
                      <a:pt x="12927" y="16518"/>
                    </a:lnTo>
                    <a:lnTo>
                      <a:pt x="8259" y="12209"/>
                    </a:lnTo>
                    <a:lnTo>
                      <a:pt x="6104" y="16518"/>
                    </a:lnTo>
                    <a:lnTo>
                      <a:pt x="9525" y="23340"/>
                    </a:lnTo>
                    <a:lnTo>
                      <a:pt x="6104" y="28368"/>
                    </a:lnTo>
                    <a:cubicBezTo>
                      <a:pt x="6104" y="28368"/>
                      <a:pt x="0" y="25854"/>
                      <a:pt x="0" y="25136"/>
                    </a:cubicBezTo>
                    <a:cubicBezTo>
                      <a:pt x="0" y="24418"/>
                      <a:pt x="2514" y="10583"/>
                      <a:pt x="2514" y="10583"/>
                    </a:cubicBezTo>
                    <a:lnTo>
                      <a:pt x="2514" y="3402"/>
                    </a:lnTo>
                    <a:lnTo>
                      <a:pt x="8259" y="0"/>
                    </a:lnTo>
                    <a:close/>
                  </a:path>
                </a:pathLst>
              </a:custGeom>
              <a:grpFill/>
              <a:ln w="3777" cap="flat">
                <a:solidFill>
                  <a:srgbClr val="FFFFFF"/>
                </a:solid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83C8F77E-A06A-C07A-1F4F-58239C7F3583}"/>
                  </a:ext>
                </a:extLst>
              </p:cNvPr>
              <p:cNvSpPr/>
              <p:nvPr/>
            </p:nvSpPr>
            <p:spPr>
              <a:xfrm>
                <a:off x="4846810" y="4128345"/>
                <a:ext cx="43449" cy="27764"/>
              </a:xfrm>
              <a:custGeom>
                <a:avLst/>
                <a:gdLst>
                  <a:gd name="connsiteX0" fmla="*/ 2873 w 43449"/>
                  <a:gd name="connsiteY0" fmla="*/ 0 h 27764"/>
                  <a:gd name="connsiteX1" fmla="*/ 13286 w 43449"/>
                  <a:gd name="connsiteY1" fmla="*/ 1795 h 27764"/>
                  <a:gd name="connsiteX2" fmla="*/ 13286 w 43449"/>
                  <a:gd name="connsiteY2" fmla="*/ 13645 h 27764"/>
                  <a:gd name="connsiteX3" fmla="*/ 20109 w 43449"/>
                  <a:gd name="connsiteY3" fmla="*/ 13645 h 27764"/>
                  <a:gd name="connsiteX4" fmla="*/ 26931 w 43449"/>
                  <a:gd name="connsiteY4" fmla="*/ 4668 h 27764"/>
                  <a:gd name="connsiteX5" fmla="*/ 33036 w 43449"/>
                  <a:gd name="connsiteY5" fmla="*/ 8977 h 27764"/>
                  <a:gd name="connsiteX6" fmla="*/ 43449 w 43449"/>
                  <a:gd name="connsiteY6" fmla="*/ 21904 h 27764"/>
                  <a:gd name="connsiteX7" fmla="*/ 34831 w 43449"/>
                  <a:gd name="connsiteY7" fmla="*/ 27650 h 27764"/>
                  <a:gd name="connsiteX8" fmla="*/ 19031 w 43449"/>
                  <a:gd name="connsiteY8" fmla="*/ 24059 h 27764"/>
                  <a:gd name="connsiteX9" fmla="*/ 5386 w 43449"/>
                  <a:gd name="connsiteY9" fmla="*/ 25136 h 27764"/>
                  <a:gd name="connsiteX10" fmla="*/ 0 w 43449"/>
                  <a:gd name="connsiteY10" fmla="*/ 21186 h 27764"/>
                  <a:gd name="connsiteX11" fmla="*/ 2873 w 43449"/>
                  <a:gd name="connsiteY11" fmla="*/ 0 h 2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49" h="27764">
                    <a:moveTo>
                      <a:pt x="2873" y="0"/>
                    </a:moveTo>
                    <a:lnTo>
                      <a:pt x="13286" y="1795"/>
                    </a:lnTo>
                    <a:lnTo>
                      <a:pt x="13286" y="13645"/>
                    </a:lnTo>
                    <a:cubicBezTo>
                      <a:pt x="13286" y="13645"/>
                      <a:pt x="19031" y="15441"/>
                      <a:pt x="20109" y="13645"/>
                    </a:cubicBezTo>
                    <a:cubicBezTo>
                      <a:pt x="21186" y="11850"/>
                      <a:pt x="26931" y="4668"/>
                      <a:pt x="26931" y="4668"/>
                    </a:cubicBezTo>
                    <a:lnTo>
                      <a:pt x="33036" y="8977"/>
                    </a:lnTo>
                    <a:lnTo>
                      <a:pt x="43449" y="21904"/>
                    </a:lnTo>
                    <a:cubicBezTo>
                      <a:pt x="43449" y="21904"/>
                      <a:pt x="36626" y="28727"/>
                      <a:pt x="34831" y="27650"/>
                    </a:cubicBezTo>
                    <a:cubicBezTo>
                      <a:pt x="33036" y="26572"/>
                      <a:pt x="21186" y="24059"/>
                      <a:pt x="19031" y="24059"/>
                    </a:cubicBezTo>
                    <a:cubicBezTo>
                      <a:pt x="16877" y="24059"/>
                      <a:pt x="5386" y="25136"/>
                      <a:pt x="5386" y="25136"/>
                    </a:cubicBezTo>
                    <a:lnTo>
                      <a:pt x="0" y="21186"/>
                    </a:lnTo>
                    <a:lnTo>
                      <a:pt x="2873" y="0"/>
                    </a:lnTo>
                    <a:close/>
                  </a:path>
                </a:pathLst>
              </a:custGeom>
              <a:grpFill/>
              <a:ln w="3777" cap="flat">
                <a:solidFill>
                  <a:srgbClr val="FFFFFF"/>
                </a:solid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6CFB4CB4-7C35-182A-25FA-C0BBAB5F3A6B}"/>
                  </a:ext>
                </a:extLst>
              </p:cNvPr>
              <p:cNvSpPr/>
              <p:nvPr/>
            </p:nvSpPr>
            <p:spPr>
              <a:xfrm>
                <a:off x="4866107" y="4112545"/>
                <a:ext cx="16611" cy="14004"/>
              </a:xfrm>
              <a:custGeom>
                <a:avLst/>
                <a:gdLst>
                  <a:gd name="connsiteX0" fmla="*/ 7634 w 16611"/>
                  <a:gd name="connsiteY0" fmla="*/ 1795 h 14004"/>
                  <a:gd name="connsiteX1" fmla="*/ 93 w 16611"/>
                  <a:gd name="connsiteY1" fmla="*/ 11850 h 14004"/>
                  <a:gd name="connsiteX2" fmla="*/ 7634 w 16611"/>
                  <a:gd name="connsiteY2" fmla="*/ 14004 h 14004"/>
                  <a:gd name="connsiteX3" fmla="*/ 16611 w 16611"/>
                  <a:gd name="connsiteY3" fmla="*/ 7900 h 14004"/>
                  <a:gd name="connsiteX4" fmla="*/ 14456 w 16611"/>
                  <a:gd name="connsiteY4" fmla="*/ 0 h 14004"/>
                  <a:gd name="connsiteX5" fmla="*/ 7634 w 16611"/>
                  <a:gd name="connsiteY5" fmla="*/ 1795 h 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1" h="14004">
                    <a:moveTo>
                      <a:pt x="7634" y="1795"/>
                    </a:moveTo>
                    <a:cubicBezTo>
                      <a:pt x="7634" y="1795"/>
                      <a:pt x="-984" y="11132"/>
                      <a:pt x="93" y="11850"/>
                    </a:cubicBezTo>
                    <a:cubicBezTo>
                      <a:pt x="1170" y="12568"/>
                      <a:pt x="7634" y="14004"/>
                      <a:pt x="7634" y="14004"/>
                    </a:cubicBezTo>
                    <a:lnTo>
                      <a:pt x="16611" y="7900"/>
                    </a:lnTo>
                    <a:lnTo>
                      <a:pt x="14456" y="0"/>
                    </a:lnTo>
                    <a:lnTo>
                      <a:pt x="7634" y="1795"/>
                    </a:lnTo>
                    <a:close/>
                  </a:path>
                </a:pathLst>
              </a:custGeom>
              <a:grpFill/>
              <a:ln w="3777" cap="flat">
                <a:solidFill>
                  <a:srgbClr val="FFFFFF"/>
                </a:solid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11F80B82-7C31-CA30-395C-9D8889398593}"/>
                  </a:ext>
                </a:extLst>
              </p:cNvPr>
              <p:cNvSpPr/>
              <p:nvPr/>
            </p:nvSpPr>
            <p:spPr>
              <a:xfrm>
                <a:off x="4914376" y="4134109"/>
                <a:ext cx="17196" cy="11091"/>
              </a:xfrm>
              <a:custGeom>
                <a:avLst/>
                <a:gdLst>
                  <a:gd name="connsiteX0" fmla="*/ 1756 w 17196"/>
                  <a:gd name="connsiteY0" fmla="*/ 2154 h 11091"/>
                  <a:gd name="connsiteX1" fmla="*/ 1756 w 17196"/>
                  <a:gd name="connsiteY1" fmla="*/ 10772 h 11091"/>
                  <a:gd name="connsiteX2" fmla="*/ 13246 w 17196"/>
                  <a:gd name="connsiteY2" fmla="*/ 10772 h 11091"/>
                  <a:gd name="connsiteX3" fmla="*/ 17196 w 17196"/>
                  <a:gd name="connsiteY3" fmla="*/ 0 h 11091"/>
                  <a:gd name="connsiteX4" fmla="*/ 1756 w 17196"/>
                  <a:gd name="connsiteY4" fmla="*/ 2154 h 1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6" h="11091">
                    <a:moveTo>
                      <a:pt x="1756" y="2154"/>
                    </a:moveTo>
                    <a:cubicBezTo>
                      <a:pt x="1756" y="2154"/>
                      <a:pt x="-2194" y="10054"/>
                      <a:pt x="1756" y="10772"/>
                    </a:cubicBezTo>
                    <a:cubicBezTo>
                      <a:pt x="5706" y="11491"/>
                      <a:pt x="13246" y="10772"/>
                      <a:pt x="13246" y="10772"/>
                    </a:cubicBezTo>
                    <a:lnTo>
                      <a:pt x="17196" y="0"/>
                    </a:lnTo>
                    <a:lnTo>
                      <a:pt x="1756" y="2154"/>
                    </a:lnTo>
                    <a:close/>
                  </a:path>
                </a:pathLst>
              </a:custGeom>
              <a:grpFill/>
              <a:ln w="3777" cap="flat">
                <a:solidFill>
                  <a:srgbClr val="FFFFFF"/>
                </a:solid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23988F6D-4593-0277-B2C8-CCACB9B6C066}"/>
                  </a:ext>
                </a:extLst>
              </p:cNvPr>
              <p:cNvSpPr/>
              <p:nvPr/>
            </p:nvSpPr>
            <p:spPr>
              <a:xfrm>
                <a:off x="4943800" y="4119557"/>
                <a:ext cx="12568" cy="7011"/>
              </a:xfrm>
              <a:custGeom>
                <a:avLst/>
                <a:gdLst>
                  <a:gd name="connsiteX0" fmla="*/ 0 w 12568"/>
                  <a:gd name="connsiteY0" fmla="*/ 0 h 7011"/>
                  <a:gd name="connsiteX1" fmla="*/ 5386 w 12568"/>
                  <a:gd name="connsiteY1" fmla="*/ 7012 h 7011"/>
                  <a:gd name="connsiteX2" fmla="*/ 12568 w 12568"/>
                  <a:gd name="connsiteY2" fmla="*/ 7012 h 7011"/>
                  <a:gd name="connsiteX3" fmla="*/ 8977 w 12568"/>
                  <a:gd name="connsiteY3" fmla="*/ 1625 h 7011"/>
                  <a:gd name="connsiteX4" fmla="*/ 0 w 12568"/>
                  <a:gd name="connsiteY4" fmla="*/ 0 h 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7011">
                    <a:moveTo>
                      <a:pt x="0" y="0"/>
                    </a:moveTo>
                    <a:lnTo>
                      <a:pt x="5386" y="7012"/>
                    </a:lnTo>
                    <a:lnTo>
                      <a:pt x="12568" y="7012"/>
                    </a:lnTo>
                    <a:cubicBezTo>
                      <a:pt x="12568" y="7012"/>
                      <a:pt x="10773" y="1625"/>
                      <a:pt x="8977" y="1625"/>
                    </a:cubicBezTo>
                    <a:cubicBezTo>
                      <a:pt x="7182" y="1606"/>
                      <a:pt x="0" y="0"/>
                      <a:pt x="0" y="0"/>
                    </a:cubicBezTo>
                    <a:close/>
                  </a:path>
                </a:pathLst>
              </a:custGeom>
              <a:grpFill/>
              <a:ln w="3777" cap="flat">
                <a:solidFill>
                  <a:srgbClr val="FFFFFF"/>
                </a:solid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C3DE8E02-C4D6-716F-B9F7-D1DF10F21BA0}"/>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086B7AAD-AB72-420F-F5C1-C9A12047D65D}"/>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1CE0FAB9-8CDA-82E9-6477-0BE0CC6F431D}"/>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D05E85F4-82F9-F1FF-EBF1-C913001BFBFA}"/>
                  </a:ext>
                </a:extLst>
              </p:cNvPr>
              <p:cNvSpPr/>
              <p:nvPr/>
            </p:nvSpPr>
            <p:spPr>
              <a:xfrm>
                <a:off x="4555082" y="5201006"/>
                <a:ext cx="98068" cy="183227"/>
              </a:xfrm>
              <a:custGeom>
                <a:avLst/>
                <a:gdLst>
                  <a:gd name="connsiteX0" fmla="*/ 24815 w 98068"/>
                  <a:gd name="connsiteY0" fmla="*/ 160605 h 183227"/>
                  <a:gd name="connsiteX1" fmla="*/ 30749 w 98068"/>
                  <a:gd name="connsiteY1" fmla="*/ 172455 h 183227"/>
                  <a:gd name="connsiteX2" fmla="*/ 21583 w 98068"/>
                  <a:gd name="connsiteY2" fmla="*/ 183228 h 183227"/>
                  <a:gd name="connsiteX3" fmla="*/ 4876 w 98068"/>
                  <a:gd name="connsiteY3" fmla="*/ 183228 h 183227"/>
                  <a:gd name="connsiteX4" fmla="*/ 9185 w 98068"/>
                  <a:gd name="connsiteY4" fmla="*/ 175687 h 183227"/>
                  <a:gd name="connsiteX5" fmla="*/ 9185 w 98068"/>
                  <a:gd name="connsiteY5" fmla="*/ 167598 h 183227"/>
                  <a:gd name="connsiteX6" fmla="*/ 17803 w 98068"/>
                  <a:gd name="connsiteY6" fmla="*/ 163289 h 183227"/>
                  <a:gd name="connsiteX7" fmla="*/ 17803 w 98068"/>
                  <a:gd name="connsiteY7" fmla="*/ 153594 h 183227"/>
                  <a:gd name="connsiteX8" fmla="*/ 11869 w 98068"/>
                  <a:gd name="connsiteY8" fmla="*/ 157903 h 183227"/>
                  <a:gd name="connsiteX9" fmla="*/ 10791 w 98068"/>
                  <a:gd name="connsiteY9" fmla="*/ 145505 h 183227"/>
                  <a:gd name="connsiteX10" fmla="*/ 4857 w 98068"/>
                  <a:gd name="connsiteY10" fmla="*/ 142802 h 183227"/>
                  <a:gd name="connsiteX11" fmla="*/ 4857 w 98068"/>
                  <a:gd name="connsiteY11" fmla="*/ 127721 h 183227"/>
                  <a:gd name="connsiteX12" fmla="*/ 0 w 98068"/>
                  <a:gd name="connsiteY12" fmla="*/ 121786 h 183227"/>
                  <a:gd name="connsiteX13" fmla="*/ 6464 w 98068"/>
                  <a:gd name="connsiteY13" fmla="*/ 115323 h 183227"/>
                  <a:gd name="connsiteX14" fmla="*/ 8618 w 98068"/>
                  <a:gd name="connsiteY14" fmla="*/ 99693 h 183227"/>
                  <a:gd name="connsiteX15" fmla="*/ 6993 w 98068"/>
                  <a:gd name="connsiteY15" fmla="*/ 89998 h 183227"/>
                  <a:gd name="connsiteX16" fmla="*/ 3213 w 98068"/>
                  <a:gd name="connsiteY16" fmla="*/ 86766 h 183227"/>
                  <a:gd name="connsiteX17" fmla="*/ 5916 w 98068"/>
                  <a:gd name="connsiteY17" fmla="*/ 64125 h 183227"/>
                  <a:gd name="connsiteX18" fmla="*/ 15346 w 98068"/>
                  <a:gd name="connsiteY18" fmla="*/ 57661 h 183227"/>
                  <a:gd name="connsiteX19" fmla="*/ 30711 w 98068"/>
                  <a:gd name="connsiteY19" fmla="*/ 46889 h 183227"/>
                  <a:gd name="connsiteX20" fmla="*/ 30711 w 98068"/>
                  <a:gd name="connsiteY20" fmla="*/ 36646 h 183227"/>
                  <a:gd name="connsiteX21" fmla="*/ 35020 w 98068"/>
                  <a:gd name="connsiteY21" fmla="*/ 21564 h 183227"/>
                  <a:gd name="connsiteX22" fmla="*/ 44716 w 98068"/>
                  <a:gd name="connsiteY22" fmla="*/ 17784 h 183227"/>
                  <a:gd name="connsiteX23" fmla="*/ 51179 w 98068"/>
                  <a:gd name="connsiteY23" fmla="*/ 17784 h 183227"/>
                  <a:gd name="connsiteX24" fmla="*/ 51179 w 98068"/>
                  <a:gd name="connsiteY24" fmla="*/ 9166 h 183227"/>
                  <a:gd name="connsiteX25" fmla="*/ 65183 w 98068"/>
                  <a:gd name="connsiteY25" fmla="*/ 0 h 183227"/>
                  <a:gd name="connsiteX26" fmla="*/ 71118 w 98068"/>
                  <a:gd name="connsiteY26" fmla="*/ 15082 h 183227"/>
                  <a:gd name="connsiteX27" fmla="*/ 80813 w 98068"/>
                  <a:gd name="connsiteY27" fmla="*/ 0 h 183227"/>
                  <a:gd name="connsiteX28" fmla="*/ 89979 w 98068"/>
                  <a:gd name="connsiteY28" fmla="*/ 5934 h 183227"/>
                  <a:gd name="connsiteX29" fmla="*/ 98068 w 98068"/>
                  <a:gd name="connsiteY29" fmla="*/ 13475 h 183227"/>
                  <a:gd name="connsiteX30" fmla="*/ 89450 w 98068"/>
                  <a:gd name="connsiteY30" fmla="*/ 22641 h 183227"/>
                  <a:gd name="connsiteX31" fmla="*/ 89979 w 98068"/>
                  <a:gd name="connsiteY31" fmla="*/ 25873 h 183227"/>
                  <a:gd name="connsiteX32" fmla="*/ 81361 w 98068"/>
                  <a:gd name="connsiteY32" fmla="*/ 31259 h 183227"/>
                  <a:gd name="connsiteX33" fmla="*/ 82438 w 98068"/>
                  <a:gd name="connsiteY33" fmla="*/ 36646 h 183227"/>
                  <a:gd name="connsiteX34" fmla="*/ 69511 w 98068"/>
                  <a:gd name="connsiteY34" fmla="*/ 38800 h 183227"/>
                  <a:gd name="connsiteX35" fmla="*/ 66809 w 98068"/>
                  <a:gd name="connsiteY35" fmla="*/ 50650 h 183227"/>
                  <a:gd name="connsiteX36" fmla="*/ 69511 w 98068"/>
                  <a:gd name="connsiteY36" fmla="*/ 56584 h 183227"/>
                  <a:gd name="connsiteX37" fmla="*/ 67357 w 98068"/>
                  <a:gd name="connsiteY37" fmla="*/ 66828 h 183227"/>
                  <a:gd name="connsiteX38" fmla="*/ 65202 w 98068"/>
                  <a:gd name="connsiteY38" fmla="*/ 74916 h 183227"/>
                  <a:gd name="connsiteX39" fmla="*/ 68982 w 98068"/>
                  <a:gd name="connsiteY39" fmla="*/ 83535 h 183227"/>
                  <a:gd name="connsiteX40" fmla="*/ 76523 w 98068"/>
                  <a:gd name="connsiteY40" fmla="*/ 88921 h 183227"/>
                  <a:gd name="connsiteX41" fmla="*/ 81909 w 98068"/>
                  <a:gd name="connsiteY41" fmla="*/ 91623 h 183227"/>
                  <a:gd name="connsiteX42" fmla="*/ 76523 w 98068"/>
                  <a:gd name="connsiteY42" fmla="*/ 99164 h 183227"/>
                  <a:gd name="connsiteX43" fmla="*/ 68434 w 98068"/>
                  <a:gd name="connsiteY43" fmla="*/ 102944 h 183227"/>
                  <a:gd name="connsiteX44" fmla="*/ 61422 w 98068"/>
                  <a:gd name="connsiteY44" fmla="*/ 112639 h 183227"/>
                  <a:gd name="connsiteX45" fmla="*/ 59268 w 98068"/>
                  <a:gd name="connsiteY45" fmla="*/ 120728 h 183227"/>
                  <a:gd name="connsiteX46" fmla="*/ 61422 w 98068"/>
                  <a:gd name="connsiteY46" fmla="*/ 124508 h 183227"/>
                  <a:gd name="connsiteX47" fmla="*/ 57643 w 98068"/>
                  <a:gd name="connsiteY47" fmla="*/ 130442 h 183227"/>
                  <a:gd name="connsiteX48" fmla="*/ 49024 w 98068"/>
                  <a:gd name="connsiteY48" fmla="*/ 130442 h 183227"/>
                  <a:gd name="connsiteX49" fmla="*/ 45245 w 98068"/>
                  <a:gd name="connsiteY49" fmla="*/ 135299 h 183227"/>
                  <a:gd name="connsiteX50" fmla="*/ 39310 w 98068"/>
                  <a:gd name="connsiteY50" fmla="*/ 137454 h 183227"/>
                  <a:gd name="connsiteX51" fmla="*/ 33376 w 98068"/>
                  <a:gd name="connsiteY51" fmla="*/ 143917 h 183227"/>
                  <a:gd name="connsiteX52" fmla="*/ 30673 w 98068"/>
                  <a:gd name="connsiteY52" fmla="*/ 147149 h 183227"/>
                  <a:gd name="connsiteX53" fmla="*/ 34453 w 98068"/>
                  <a:gd name="connsiteY53" fmla="*/ 149304 h 183227"/>
                  <a:gd name="connsiteX54" fmla="*/ 28519 w 98068"/>
                  <a:gd name="connsiteY54" fmla="*/ 155238 h 183227"/>
                  <a:gd name="connsiteX55" fmla="*/ 24815 w 98068"/>
                  <a:gd name="connsiteY55" fmla="*/ 160605 h 18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8068" h="183227">
                    <a:moveTo>
                      <a:pt x="24815" y="160605"/>
                    </a:moveTo>
                    <a:lnTo>
                      <a:pt x="30749" y="172455"/>
                    </a:lnTo>
                    <a:lnTo>
                      <a:pt x="21583" y="183228"/>
                    </a:lnTo>
                    <a:lnTo>
                      <a:pt x="4876" y="183228"/>
                    </a:lnTo>
                    <a:lnTo>
                      <a:pt x="9185" y="175687"/>
                    </a:lnTo>
                    <a:lnTo>
                      <a:pt x="9185" y="167598"/>
                    </a:lnTo>
                    <a:lnTo>
                      <a:pt x="17803" y="163289"/>
                    </a:lnTo>
                    <a:lnTo>
                      <a:pt x="17803" y="153594"/>
                    </a:lnTo>
                    <a:lnTo>
                      <a:pt x="11869" y="157903"/>
                    </a:lnTo>
                    <a:cubicBezTo>
                      <a:pt x="11869" y="157903"/>
                      <a:pt x="12946" y="147130"/>
                      <a:pt x="10791" y="145505"/>
                    </a:cubicBezTo>
                    <a:cubicBezTo>
                      <a:pt x="8637" y="143880"/>
                      <a:pt x="4857" y="142802"/>
                      <a:pt x="4857" y="142802"/>
                    </a:cubicBezTo>
                    <a:lnTo>
                      <a:pt x="4857" y="127721"/>
                    </a:lnTo>
                    <a:lnTo>
                      <a:pt x="0" y="121786"/>
                    </a:lnTo>
                    <a:lnTo>
                      <a:pt x="6464" y="115323"/>
                    </a:lnTo>
                    <a:lnTo>
                      <a:pt x="8618" y="99693"/>
                    </a:lnTo>
                    <a:lnTo>
                      <a:pt x="6993" y="89998"/>
                    </a:lnTo>
                    <a:lnTo>
                      <a:pt x="3213" y="86766"/>
                    </a:lnTo>
                    <a:lnTo>
                      <a:pt x="5916" y="64125"/>
                    </a:lnTo>
                    <a:lnTo>
                      <a:pt x="15346" y="57661"/>
                    </a:lnTo>
                    <a:lnTo>
                      <a:pt x="30711" y="46889"/>
                    </a:lnTo>
                    <a:lnTo>
                      <a:pt x="30711" y="36646"/>
                    </a:lnTo>
                    <a:lnTo>
                      <a:pt x="35020" y="21564"/>
                    </a:lnTo>
                    <a:lnTo>
                      <a:pt x="44716" y="17784"/>
                    </a:lnTo>
                    <a:lnTo>
                      <a:pt x="51179" y="17784"/>
                    </a:lnTo>
                    <a:lnTo>
                      <a:pt x="51179" y="9166"/>
                    </a:lnTo>
                    <a:lnTo>
                      <a:pt x="65183" y="0"/>
                    </a:lnTo>
                    <a:cubicBezTo>
                      <a:pt x="65183" y="0"/>
                      <a:pt x="69492" y="14553"/>
                      <a:pt x="71118" y="15082"/>
                    </a:cubicBezTo>
                    <a:cubicBezTo>
                      <a:pt x="72743" y="15611"/>
                      <a:pt x="80813" y="0"/>
                      <a:pt x="80813" y="0"/>
                    </a:cubicBezTo>
                    <a:lnTo>
                      <a:pt x="89979" y="5934"/>
                    </a:lnTo>
                    <a:lnTo>
                      <a:pt x="98068" y="13475"/>
                    </a:lnTo>
                    <a:lnTo>
                      <a:pt x="89450" y="22641"/>
                    </a:lnTo>
                    <a:lnTo>
                      <a:pt x="89979" y="25873"/>
                    </a:lnTo>
                    <a:lnTo>
                      <a:pt x="81361" y="31259"/>
                    </a:lnTo>
                    <a:lnTo>
                      <a:pt x="82438" y="36646"/>
                    </a:lnTo>
                    <a:lnTo>
                      <a:pt x="69511" y="38800"/>
                    </a:lnTo>
                    <a:lnTo>
                      <a:pt x="66809" y="50650"/>
                    </a:lnTo>
                    <a:lnTo>
                      <a:pt x="69511" y="56584"/>
                    </a:lnTo>
                    <a:lnTo>
                      <a:pt x="67357" y="66828"/>
                    </a:lnTo>
                    <a:lnTo>
                      <a:pt x="65202" y="74916"/>
                    </a:lnTo>
                    <a:lnTo>
                      <a:pt x="68982" y="83535"/>
                    </a:lnTo>
                    <a:lnTo>
                      <a:pt x="76523" y="88921"/>
                    </a:lnTo>
                    <a:lnTo>
                      <a:pt x="81909" y="91623"/>
                    </a:lnTo>
                    <a:lnTo>
                      <a:pt x="76523" y="99164"/>
                    </a:lnTo>
                    <a:lnTo>
                      <a:pt x="68434" y="102944"/>
                    </a:lnTo>
                    <a:lnTo>
                      <a:pt x="61422" y="112639"/>
                    </a:lnTo>
                    <a:lnTo>
                      <a:pt x="59268" y="120728"/>
                    </a:lnTo>
                    <a:lnTo>
                      <a:pt x="61422" y="124508"/>
                    </a:lnTo>
                    <a:lnTo>
                      <a:pt x="57643" y="130442"/>
                    </a:lnTo>
                    <a:lnTo>
                      <a:pt x="49024" y="130442"/>
                    </a:lnTo>
                    <a:lnTo>
                      <a:pt x="45245" y="135299"/>
                    </a:lnTo>
                    <a:lnTo>
                      <a:pt x="39310" y="137454"/>
                    </a:lnTo>
                    <a:lnTo>
                      <a:pt x="33376" y="143917"/>
                    </a:lnTo>
                    <a:lnTo>
                      <a:pt x="30673" y="147149"/>
                    </a:lnTo>
                    <a:lnTo>
                      <a:pt x="34453" y="149304"/>
                    </a:lnTo>
                    <a:lnTo>
                      <a:pt x="28519" y="155238"/>
                    </a:lnTo>
                    <a:lnTo>
                      <a:pt x="24815" y="160605"/>
                    </a:lnTo>
                    <a:close/>
                  </a:path>
                </a:pathLst>
              </a:custGeom>
              <a:grpFill/>
              <a:ln w="3777" cap="flat">
                <a:solidFill>
                  <a:srgbClr val="FFFFFF"/>
                </a:solid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80A23301-EFA3-B124-F9E2-2716F3C22909}"/>
                  </a:ext>
                </a:extLst>
              </p:cNvPr>
              <p:cNvSpPr/>
              <p:nvPr/>
            </p:nvSpPr>
            <p:spPr>
              <a:xfrm>
                <a:off x="4387559" y="5303988"/>
                <a:ext cx="77033" cy="209592"/>
              </a:xfrm>
              <a:custGeom>
                <a:avLst/>
                <a:gdLst>
                  <a:gd name="connsiteX0" fmla="*/ 3194 w 77033"/>
                  <a:gd name="connsiteY0" fmla="*/ 209592 h 209592"/>
                  <a:gd name="connsiteX1" fmla="*/ 16669 w 77033"/>
                  <a:gd name="connsiteY1" fmla="*/ 189653 h 209592"/>
                  <a:gd name="connsiteX2" fmla="*/ 22603 w 77033"/>
                  <a:gd name="connsiteY2" fmla="*/ 164858 h 209592"/>
                  <a:gd name="connsiteX3" fmla="*/ 22603 w 77033"/>
                  <a:gd name="connsiteY3" fmla="*/ 149228 h 209592"/>
                  <a:gd name="connsiteX4" fmla="*/ 31221 w 77033"/>
                  <a:gd name="connsiteY4" fmla="*/ 141687 h 209592"/>
                  <a:gd name="connsiteX5" fmla="*/ 31221 w 77033"/>
                  <a:gd name="connsiteY5" fmla="*/ 123374 h 209592"/>
                  <a:gd name="connsiteX6" fmla="*/ 41994 w 77033"/>
                  <a:gd name="connsiteY6" fmla="*/ 102906 h 209592"/>
                  <a:gd name="connsiteX7" fmla="*/ 47380 w 77033"/>
                  <a:gd name="connsiteY7" fmla="*/ 90508 h 209592"/>
                  <a:gd name="connsiteX8" fmla="*/ 47380 w 77033"/>
                  <a:gd name="connsiteY8" fmla="*/ 72195 h 209592"/>
                  <a:gd name="connsiteX9" fmla="*/ 57624 w 77033"/>
                  <a:gd name="connsiteY9" fmla="*/ 57643 h 209592"/>
                  <a:gd name="connsiteX10" fmla="*/ 69473 w 77033"/>
                  <a:gd name="connsiteY10" fmla="*/ 36098 h 209592"/>
                  <a:gd name="connsiteX11" fmla="*/ 69473 w 77033"/>
                  <a:gd name="connsiteY11" fmla="*/ 21016 h 209592"/>
                  <a:gd name="connsiteX12" fmla="*/ 73253 w 77033"/>
                  <a:gd name="connsiteY12" fmla="*/ 11321 h 209592"/>
                  <a:gd name="connsiteX13" fmla="*/ 77033 w 77033"/>
                  <a:gd name="connsiteY13" fmla="*/ 6464 h 209592"/>
                  <a:gd name="connsiteX14" fmla="*/ 72724 w 77033"/>
                  <a:gd name="connsiteY14" fmla="*/ 0 h 209592"/>
                  <a:gd name="connsiteX15" fmla="*/ 63029 w 77033"/>
                  <a:gd name="connsiteY15" fmla="*/ 7541 h 209592"/>
                  <a:gd name="connsiteX16" fmla="*/ 60326 w 77033"/>
                  <a:gd name="connsiteY16" fmla="*/ 23700 h 209592"/>
                  <a:gd name="connsiteX17" fmla="*/ 54940 w 77033"/>
                  <a:gd name="connsiteY17" fmla="*/ 32318 h 209592"/>
                  <a:gd name="connsiteX18" fmla="*/ 53863 w 77033"/>
                  <a:gd name="connsiteY18" fmla="*/ 44716 h 209592"/>
                  <a:gd name="connsiteX19" fmla="*/ 44167 w 77033"/>
                  <a:gd name="connsiteY19" fmla="*/ 55488 h 209592"/>
                  <a:gd name="connsiteX20" fmla="*/ 40123 w 77033"/>
                  <a:gd name="connsiteY20" fmla="*/ 70041 h 209592"/>
                  <a:gd name="connsiteX21" fmla="*/ 34472 w 77033"/>
                  <a:gd name="connsiteY21" fmla="*/ 89431 h 209592"/>
                  <a:gd name="connsiteX22" fmla="*/ 24777 w 77033"/>
                  <a:gd name="connsiteY22" fmla="*/ 90508 h 209592"/>
                  <a:gd name="connsiteX23" fmla="*/ 20468 w 77033"/>
                  <a:gd name="connsiteY23" fmla="*/ 101829 h 209592"/>
                  <a:gd name="connsiteX24" fmla="*/ 6463 w 77033"/>
                  <a:gd name="connsiteY24" fmla="*/ 141706 h 209592"/>
                  <a:gd name="connsiteX25" fmla="*/ 0 w 77033"/>
                  <a:gd name="connsiteY25" fmla="*/ 157336 h 209592"/>
                  <a:gd name="connsiteX26" fmla="*/ 0 w 77033"/>
                  <a:gd name="connsiteY26" fmla="*/ 164877 h 209592"/>
                  <a:gd name="connsiteX27" fmla="*/ 5386 w 77033"/>
                  <a:gd name="connsiteY27" fmla="*/ 171888 h 209592"/>
                  <a:gd name="connsiteX28" fmla="*/ 3232 w 77033"/>
                  <a:gd name="connsiteY28" fmla="*/ 181055 h 209592"/>
                  <a:gd name="connsiteX29" fmla="*/ 3232 w 77033"/>
                  <a:gd name="connsiteY29" fmla="*/ 209592 h 20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33" h="209592">
                    <a:moveTo>
                      <a:pt x="3194" y="209592"/>
                    </a:moveTo>
                    <a:lnTo>
                      <a:pt x="16669" y="189653"/>
                    </a:lnTo>
                    <a:lnTo>
                      <a:pt x="22603" y="164858"/>
                    </a:lnTo>
                    <a:lnTo>
                      <a:pt x="22603" y="149228"/>
                    </a:lnTo>
                    <a:lnTo>
                      <a:pt x="31221" y="141687"/>
                    </a:lnTo>
                    <a:lnTo>
                      <a:pt x="31221" y="123374"/>
                    </a:lnTo>
                    <a:lnTo>
                      <a:pt x="41994" y="102906"/>
                    </a:lnTo>
                    <a:lnTo>
                      <a:pt x="47380" y="90508"/>
                    </a:lnTo>
                    <a:lnTo>
                      <a:pt x="47380" y="72195"/>
                    </a:lnTo>
                    <a:lnTo>
                      <a:pt x="57624" y="57643"/>
                    </a:lnTo>
                    <a:lnTo>
                      <a:pt x="69473" y="36098"/>
                    </a:lnTo>
                    <a:lnTo>
                      <a:pt x="69473" y="21016"/>
                    </a:lnTo>
                    <a:lnTo>
                      <a:pt x="73253" y="11321"/>
                    </a:lnTo>
                    <a:lnTo>
                      <a:pt x="77033" y="6464"/>
                    </a:lnTo>
                    <a:lnTo>
                      <a:pt x="72724" y="0"/>
                    </a:lnTo>
                    <a:lnTo>
                      <a:pt x="63029" y="7541"/>
                    </a:lnTo>
                    <a:lnTo>
                      <a:pt x="60326" y="23700"/>
                    </a:lnTo>
                    <a:lnTo>
                      <a:pt x="54940" y="32318"/>
                    </a:lnTo>
                    <a:lnTo>
                      <a:pt x="53863" y="44716"/>
                    </a:lnTo>
                    <a:lnTo>
                      <a:pt x="44167" y="55488"/>
                    </a:lnTo>
                    <a:lnTo>
                      <a:pt x="40123" y="70041"/>
                    </a:lnTo>
                    <a:lnTo>
                      <a:pt x="34472" y="89431"/>
                    </a:lnTo>
                    <a:lnTo>
                      <a:pt x="24777" y="90508"/>
                    </a:lnTo>
                    <a:lnTo>
                      <a:pt x="20468" y="101829"/>
                    </a:lnTo>
                    <a:cubicBezTo>
                      <a:pt x="20468" y="101829"/>
                      <a:pt x="6993" y="139552"/>
                      <a:pt x="6463" y="141706"/>
                    </a:cubicBezTo>
                    <a:cubicBezTo>
                      <a:pt x="5915" y="143861"/>
                      <a:pt x="0" y="157336"/>
                      <a:pt x="0" y="157336"/>
                    </a:cubicBezTo>
                    <a:lnTo>
                      <a:pt x="0" y="164877"/>
                    </a:lnTo>
                    <a:lnTo>
                      <a:pt x="5386" y="171888"/>
                    </a:lnTo>
                    <a:lnTo>
                      <a:pt x="3232" y="181055"/>
                    </a:lnTo>
                    <a:lnTo>
                      <a:pt x="3232" y="209592"/>
                    </a:lnTo>
                    <a:close/>
                  </a:path>
                </a:pathLst>
              </a:custGeom>
              <a:grpFill/>
              <a:ln w="3777" cap="flat">
                <a:solidFill>
                  <a:srgbClr val="FFFFFF"/>
                </a:solid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1A08E1A4-16DF-C711-07AC-571EDBB57F62}"/>
                  </a:ext>
                </a:extLst>
              </p:cNvPr>
              <p:cNvSpPr/>
              <p:nvPr/>
            </p:nvSpPr>
            <p:spPr>
              <a:xfrm>
                <a:off x="3870496" y="2721451"/>
                <a:ext cx="1280949" cy="2935875"/>
              </a:xfrm>
              <a:custGeom>
                <a:avLst/>
                <a:gdLst>
                  <a:gd name="connsiteX0" fmla="*/ 1280949 w 1280949"/>
                  <a:gd name="connsiteY0" fmla="*/ 841827 h 2935875"/>
                  <a:gd name="connsiteX1" fmla="*/ 1279513 w 1280949"/>
                  <a:gd name="connsiteY1" fmla="*/ 826745 h 2935875"/>
                  <a:gd name="connsiteX2" fmla="*/ 1275204 w 1280949"/>
                  <a:gd name="connsiteY2" fmla="*/ 809509 h 2935875"/>
                  <a:gd name="connsiteX3" fmla="*/ 1269458 w 1280949"/>
                  <a:gd name="connsiteY3" fmla="*/ 796582 h 2935875"/>
                  <a:gd name="connsiteX4" fmla="*/ 1260122 w 1280949"/>
                  <a:gd name="connsiteY4" fmla="*/ 780782 h 2935875"/>
                  <a:gd name="connsiteX5" fmla="*/ 1250786 w 1280949"/>
                  <a:gd name="connsiteY5" fmla="*/ 757064 h 2935875"/>
                  <a:gd name="connsiteX6" fmla="*/ 1242886 w 1280949"/>
                  <a:gd name="connsiteY6" fmla="*/ 740546 h 2935875"/>
                  <a:gd name="connsiteX7" fmla="*/ 1237141 w 1280949"/>
                  <a:gd name="connsiteY7" fmla="*/ 719001 h 2935875"/>
                  <a:gd name="connsiteX8" fmla="*/ 1237141 w 1280949"/>
                  <a:gd name="connsiteY8" fmla="*/ 701765 h 2935875"/>
                  <a:gd name="connsiteX9" fmla="*/ 1235705 w 1280949"/>
                  <a:gd name="connsiteY9" fmla="*/ 682374 h 2935875"/>
                  <a:gd name="connsiteX10" fmla="*/ 1243604 w 1280949"/>
                  <a:gd name="connsiteY10" fmla="*/ 669447 h 2935875"/>
                  <a:gd name="connsiteX11" fmla="*/ 1253659 w 1280949"/>
                  <a:gd name="connsiteY11" fmla="*/ 647165 h 2935875"/>
                  <a:gd name="connsiteX12" fmla="*/ 1253659 w 1280949"/>
                  <a:gd name="connsiteY12" fmla="*/ 637111 h 2935875"/>
                  <a:gd name="connsiteX13" fmla="*/ 1252223 w 1280949"/>
                  <a:gd name="connsiteY13" fmla="*/ 622029 h 2935875"/>
                  <a:gd name="connsiteX14" fmla="*/ 1252941 w 1280949"/>
                  <a:gd name="connsiteY14" fmla="*/ 611256 h 2935875"/>
                  <a:gd name="connsiteX15" fmla="*/ 1256532 w 1280949"/>
                  <a:gd name="connsiteY15" fmla="*/ 599766 h 2935875"/>
                  <a:gd name="connsiteX16" fmla="*/ 1264431 w 1280949"/>
                  <a:gd name="connsiteY16" fmla="*/ 592584 h 2935875"/>
                  <a:gd name="connsiteX17" fmla="*/ 1262277 w 1280949"/>
                  <a:gd name="connsiteY17" fmla="*/ 575348 h 2935875"/>
                  <a:gd name="connsiteX18" fmla="*/ 1255095 w 1280949"/>
                  <a:gd name="connsiteY18" fmla="*/ 568166 h 2935875"/>
                  <a:gd name="connsiteX19" fmla="*/ 1248631 w 1280949"/>
                  <a:gd name="connsiteY19" fmla="*/ 558830 h 2935875"/>
                  <a:gd name="connsiteX20" fmla="*/ 1247914 w 1280949"/>
                  <a:gd name="connsiteY20" fmla="*/ 548058 h 2935875"/>
                  <a:gd name="connsiteX21" fmla="*/ 1242886 w 1280949"/>
                  <a:gd name="connsiteY21" fmla="*/ 542312 h 2935875"/>
                  <a:gd name="connsiteX22" fmla="*/ 1235705 w 1280949"/>
                  <a:gd name="connsiteY22" fmla="*/ 526512 h 2935875"/>
                  <a:gd name="connsiteX23" fmla="*/ 1226369 w 1280949"/>
                  <a:gd name="connsiteY23" fmla="*/ 501358 h 2935875"/>
                  <a:gd name="connsiteX24" fmla="*/ 1222777 w 1280949"/>
                  <a:gd name="connsiteY24" fmla="*/ 490585 h 2935875"/>
                  <a:gd name="connsiteX25" fmla="*/ 1223496 w 1280949"/>
                  <a:gd name="connsiteY25" fmla="*/ 477658 h 2935875"/>
                  <a:gd name="connsiteX26" fmla="*/ 1232832 w 1280949"/>
                  <a:gd name="connsiteY26" fmla="*/ 469040 h 2935875"/>
                  <a:gd name="connsiteX27" fmla="*/ 1240014 w 1280949"/>
                  <a:gd name="connsiteY27" fmla="*/ 455395 h 2935875"/>
                  <a:gd name="connsiteX28" fmla="*/ 1240732 w 1280949"/>
                  <a:gd name="connsiteY28" fmla="*/ 443186 h 2935875"/>
                  <a:gd name="connsiteX29" fmla="*/ 1239295 w 1280949"/>
                  <a:gd name="connsiteY29" fmla="*/ 431695 h 2935875"/>
                  <a:gd name="connsiteX30" fmla="*/ 1226369 w 1280949"/>
                  <a:gd name="connsiteY30" fmla="*/ 428823 h 2935875"/>
                  <a:gd name="connsiteX31" fmla="*/ 1214878 w 1280949"/>
                  <a:gd name="connsiteY31" fmla="*/ 427386 h 2935875"/>
                  <a:gd name="connsiteX32" fmla="*/ 1206978 w 1280949"/>
                  <a:gd name="connsiteY32" fmla="*/ 422359 h 2935875"/>
                  <a:gd name="connsiteX33" fmla="*/ 1206978 w 1280949"/>
                  <a:gd name="connsiteY33" fmla="*/ 410150 h 2935875"/>
                  <a:gd name="connsiteX34" fmla="*/ 1216314 w 1280949"/>
                  <a:gd name="connsiteY34" fmla="*/ 393632 h 2935875"/>
                  <a:gd name="connsiteX35" fmla="*/ 1214878 w 1280949"/>
                  <a:gd name="connsiteY35" fmla="*/ 382141 h 2935875"/>
                  <a:gd name="connsiteX36" fmla="*/ 1215596 w 1280949"/>
                  <a:gd name="connsiteY36" fmla="*/ 360596 h 2935875"/>
                  <a:gd name="connsiteX37" fmla="*/ 1219187 w 1280949"/>
                  <a:gd name="connsiteY37" fmla="*/ 320360 h 2935875"/>
                  <a:gd name="connsiteX38" fmla="*/ 1226369 w 1280949"/>
                  <a:gd name="connsiteY38" fmla="*/ 305997 h 2935875"/>
                  <a:gd name="connsiteX39" fmla="*/ 1225650 w 1280949"/>
                  <a:gd name="connsiteY39" fmla="*/ 290197 h 2935875"/>
                  <a:gd name="connsiteX40" fmla="*/ 1220623 w 1280949"/>
                  <a:gd name="connsiteY40" fmla="*/ 276552 h 2935875"/>
                  <a:gd name="connsiteX41" fmla="*/ 1211287 w 1280949"/>
                  <a:gd name="connsiteY41" fmla="*/ 264343 h 2935875"/>
                  <a:gd name="connsiteX42" fmla="*/ 1191178 w 1280949"/>
                  <a:gd name="connsiteY42" fmla="*/ 240624 h 2935875"/>
                  <a:gd name="connsiteX43" fmla="*/ 1185433 w 1280949"/>
                  <a:gd name="connsiteY43" fmla="*/ 222670 h 2935875"/>
                  <a:gd name="connsiteX44" fmla="*/ 1174660 w 1280949"/>
                  <a:gd name="connsiteY44" fmla="*/ 203280 h 2935875"/>
                  <a:gd name="connsiteX45" fmla="*/ 1153833 w 1280949"/>
                  <a:gd name="connsiteY45" fmla="*/ 183171 h 2935875"/>
                  <a:gd name="connsiteX46" fmla="*/ 1138752 w 1280949"/>
                  <a:gd name="connsiteY46" fmla="*/ 174553 h 2935875"/>
                  <a:gd name="connsiteX47" fmla="*/ 1109288 w 1280949"/>
                  <a:gd name="connsiteY47" fmla="*/ 162344 h 2935875"/>
                  <a:gd name="connsiteX48" fmla="*/ 1061870 w 1280949"/>
                  <a:gd name="connsiteY48" fmla="*/ 137189 h 2935875"/>
                  <a:gd name="connsiteX49" fmla="*/ 1020915 w 1280949"/>
                  <a:gd name="connsiteY49" fmla="*/ 103416 h 2935875"/>
                  <a:gd name="connsiteX50" fmla="*/ 1011579 w 1280949"/>
                  <a:gd name="connsiteY50" fmla="*/ 89053 h 2935875"/>
                  <a:gd name="connsiteX51" fmla="*/ 1001525 w 1280949"/>
                  <a:gd name="connsiteY51" fmla="*/ 76844 h 2935875"/>
                  <a:gd name="connsiteX52" fmla="*/ 989316 w 1280949"/>
                  <a:gd name="connsiteY52" fmla="*/ 61763 h 2935875"/>
                  <a:gd name="connsiteX53" fmla="*/ 972080 w 1280949"/>
                  <a:gd name="connsiteY53" fmla="*/ 45963 h 2935875"/>
                  <a:gd name="connsiteX54" fmla="*/ 963462 w 1280949"/>
                  <a:gd name="connsiteY54" fmla="*/ 30881 h 2935875"/>
                  <a:gd name="connsiteX55" fmla="*/ 949817 w 1280949"/>
                  <a:gd name="connsiteY55" fmla="*/ 12927 h 2935875"/>
                  <a:gd name="connsiteX56" fmla="*/ 928271 w 1280949"/>
                  <a:gd name="connsiteY56" fmla="*/ 0 h 2935875"/>
                  <a:gd name="connsiteX57" fmla="*/ 907256 w 1280949"/>
                  <a:gd name="connsiteY57" fmla="*/ 3780 h 2935875"/>
                  <a:gd name="connsiteX58" fmla="*/ 890019 w 1280949"/>
                  <a:gd name="connsiteY58" fmla="*/ 2703 h 2935875"/>
                  <a:gd name="connsiteX59" fmla="*/ 882479 w 1280949"/>
                  <a:gd name="connsiteY59" fmla="*/ 7560 h 2935875"/>
                  <a:gd name="connsiteX60" fmla="*/ 882479 w 1280949"/>
                  <a:gd name="connsiteY60" fmla="*/ 14023 h 2935875"/>
                  <a:gd name="connsiteX61" fmla="*/ 893799 w 1280949"/>
                  <a:gd name="connsiteY61" fmla="*/ 22641 h 2935875"/>
                  <a:gd name="connsiteX62" fmla="*/ 900263 w 1280949"/>
                  <a:gd name="connsiteY62" fmla="*/ 32885 h 2935875"/>
                  <a:gd name="connsiteX63" fmla="*/ 904572 w 1280949"/>
                  <a:gd name="connsiteY63" fmla="*/ 45282 h 2935875"/>
                  <a:gd name="connsiteX64" fmla="*/ 905649 w 1280949"/>
                  <a:gd name="connsiteY64" fmla="*/ 62518 h 2935875"/>
                  <a:gd name="connsiteX65" fmla="*/ 905101 w 1280949"/>
                  <a:gd name="connsiteY65" fmla="*/ 78148 h 2935875"/>
                  <a:gd name="connsiteX66" fmla="*/ 902398 w 1280949"/>
                  <a:gd name="connsiteY66" fmla="*/ 88921 h 2935875"/>
                  <a:gd name="connsiteX67" fmla="*/ 894858 w 1280949"/>
                  <a:gd name="connsiteY67" fmla="*/ 106705 h 2935875"/>
                  <a:gd name="connsiteX68" fmla="*/ 888394 w 1280949"/>
                  <a:gd name="connsiteY68" fmla="*/ 118555 h 2935875"/>
                  <a:gd name="connsiteX69" fmla="*/ 879228 w 1280949"/>
                  <a:gd name="connsiteY69" fmla="*/ 131482 h 2935875"/>
                  <a:gd name="connsiteX70" fmla="*/ 871139 w 1280949"/>
                  <a:gd name="connsiteY70" fmla="*/ 141177 h 2935875"/>
                  <a:gd name="connsiteX71" fmla="*/ 874919 w 1280949"/>
                  <a:gd name="connsiteY71" fmla="*/ 145486 h 2935875"/>
                  <a:gd name="connsiteX72" fmla="*/ 884085 w 1280949"/>
                  <a:gd name="connsiteY72" fmla="*/ 147640 h 2935875"/>
                  <a:gd name="connsiteX73" fmla="*/ 896483 w 1280949"/>
                  <a:gd name="connsiteY73" fmla="*/ 150872 h 2935875"/>
                  <a:gd name="connsiteX74" fmla="*/ 900792 w 1280949"/>
                  <a:gd name="connsiteY74" fmla="*/ 154652 h 2935875"/>
                  <a:gd name="connsiteX75" fmla="*/ 891097 w 1280949"/>
                  <a:gd name="connsiteY75" fmla="*/ 164347 h 2935875"/>
                  <a:gd name="connsiteX76" fmla="*/ 879776 w 1280949"/>
                  <a:gd name="connsiteY76" fmla="*/ 172965 h 2935875"/>
                  <a:gd name="connsiteX77" fmla="*/ 871158 w 1280949"/>
                  <a:gd name="connsiteY77" fmla="*/ 183209 h 2935875"/>
                  <a:gd name="connsiteX78" fmla="*/ 871158 w 1280949"/>
                  <a:gd name="connsiteY78" fmla="*/ 191827 h 2935875"/>
                  <a:gd name="connsiteX79" fmla="*/ 860386 w 1280949"/>
                  <a:gd name="connsiteY79" fmla="*/ 190749 h 2935875"/>
                  <a:gd name="connsiteX80" fmla="*/ 845304 w 1280949"/>
                  <a:gd name="connsiteY80" fmla="*/ 184286 h 2935875"/>
                  <a:gd name="connsiteX81" fmla="*/ 823759 w 1280949"/>
                  <a:gd name="connsiteY81" fmla="*/ 172965 h 2935875"/>
                  <a:gd name="connsiteX82" fmla="*/ 802743 w 1280949"/>
                  <a:gd name="connsiteY82" fmla="*/ 162722 h 2935875"/>
                  <a:gd name="connsiteX83" fmla="*/ 782804 w 1280949"/>
                  <a:gd name="connsiteY83" fmla="*/ 152479 h 2935875"/>
                  <a:gd name="connsiteX84" fmla="*/ 771484 w 1280949"/>
                  <a:gd name="connsiteY84" fmla="*/ 149247 h 2935875"/>
                  <a:gd name="connsiteX85" fmla="*/ 757480 w 1280949"/>
                  <a:gd name="connsiteY85" fmla="*/ 151401 h 2935875"/>
                  <a:gd name="connsiteX86" fmla="*/ 746159 w 1280949"/>
                  <a:gd name="connsiteY86" fmla="*/ 151949 h 2935875"/>
                  <a:gd name="connsiteX87" fmla="*/ 734309 w 1280949"/>
                  <a:gd name="connsiteY87" fmla="*/ 147092 h 2935875"/>
                  <a:gd name="connsiteX88" fmla="*/ 720834 w 1280949"/>
                  <a:gd name="connsiteY88" fmla="*/ 137397 h 2935875"/>
                  <a:gd name="connsiteX89" fmla="*/ 714370 w 1280949"/>
                  <a:gd name="connsiteY89" fmla="*/ 130385 h 2935875"/>
                  <a:gd name="connsiteX90" fmla="*/ 694432 w 1280949"/>
                  <a:gd name="connsiteY90" fmla="*/ 134165 h 2935875"/>
                  <a:gd name="connsiteX91" fmla="*/ 688498 w 1280949"/>
                  <a:gd name="connsiteY91" fmla="*/ 147640 h 2935875"/>
                  <a:gd name="connsiteX92" fmla="*/ 688498 w 1280949"/>
                  <a:gd name="connsiteY92" fmla="*/ 184286 h 2935875"/>
                  <a:gd name="connsiteX93" fmla="*/ 693884 w 1280949"/>
                  <a:gd name="connsiteY93" fmla="*/ 197761 h 2935875"/>
                  <a:gd name="connsiteX94" fmla="*/ 694961 w 1280949"/>
                  <a:gd name="connsiteY94" fmla="*/ 213920 h 2935875"/>
                  <a:gd name="connsiteX95" fmla="*/ 694961 w 1280949"/>
                  <a:gd name="connsiteY95" fmla="*/ 227395 h 2935875"/>
                  <a:gd name="connsiteX96" fmla="*/ 688498 w 1280949"/>
                  <a:gd name="connsiteY96" fmla="*/ 246786 h 2935875"/>
                  <a:gd name="connsiteX97" fmla="*/ 679331 w 1280949"/>
                  <a:gd name="connsiteY97" fmla="*/ 268879 h 2935875"/>
                  <a:gd name="connsiteX98" fmla="*/ 669088 w 1280949"/>
                  <a:gd name="connsiteY98" fmla="*/ 289347 h 2935875"/>
                  <a:gd name="connsiteX99" fmla="*/ 648072 w 1280949"/>
                  <a:gd name="connsiteY99" fmla="*/ 278026 h 2935875"/>
                  <a:gd name="connsiteX100" fmla="*/ 631913 w 1280949"/>
                  <a:gd name="connsiteY100" fmla="*/ 264551 h 2935875"/>
                  <a:gd name="connsiteX101" fmla="*/ 611445 w 1280949"/>
                  <a:gd name="connsiteY101" fmla="*/ 253230 h 2935875"/>
                  <a:gd name="connsiteX102" fmla="*/ 587198 w 1280949"/>
                  <a:gd name="connsiteY102" fmla="*/ 280180 h 2935875"/>
                  <a:gd name="connsiteX103" fmla="*/ 568336 w 1280949"/>
                  <a:gd name="connsiteY103" fmla="*/ 295262 h 2935875"/>
                  <a:gd name="connsiteX104" fmla="*/ 559718 w 1280949"/>
                  <a:gd name="connsiteY104" fmla="*/ 307660 h 2935875"/>
                  <a:gd name="connsiteX105" fmla="*/ 559718 w 1280949"/>
                  <a:gd name="connsiteY105" fmla="*/ 322212 h 2935875"/>
                  <a:gd name="connsiteX106" fmla="*/ 554861 w 1280949"/>
                  <a:gd name="connsiteY106" fmla="*/ 339996 h 2935875"/>
                  <a:gd name="connsiteX107" fmla="*/ 548927 w 1280949"/>
                  <a:gd name="connsiteY107" fmla="*/ 357781 h 2935875"/>
                  <a:gd name="connsiteX108" fmla="*/ 541386 w 1280949"/>
                  <a:gd name="connsiteY108" fmla="*/ 376094 h 2935875"/>
                  <a:gd name="connsiteX109" fmla="*/ 538154 w 1280949"/>
                  <a:gd name="connsiteY109" fmla="*/ 387944 h 2935875"/>
                  <a:gd name="connsiteX110" fmla="*/ 530614 w 1280949"/>
                  <a:gd name="connsiteY110" fmla="*/ 403025 h 2935875"/>
                  <a:gd name="connsiteX111" fmla="*/ 499902 w 1280949"/>
                  <a:gd name="connsiteY111" fmla="*/ 408959 h 2935875"/>
                  <a:gd name="connsiteX112" fmla="*/ 494516 w 1280949"/>
                  <a:gd name="connsiteY112" fmla="*/ 424589 h 2935875"/>
                  <a:gd name="connsiteX113" fmla="*/ 502057 w 1280949"/>
                  <a:gd name="connsiteY113" fmla="*/ 439671 h 2935875"/>
                  <a:gd name="connsiteX114" fmla="*/ 512300 w 1280949"/>
                  <a:gd name="connsiteY114" fmla="*/ 458532 h 2935875"/>
                  <a:gd name="connsiteX115" fmla="*/ 521466 w 1280949"/>
                  <a:gd name="connsiteY115" fmla="*/ 475768 h 2935875"/>
                  <a:gd name="connsiteX116" fmla="*/ 523621 w 1280949"/>
                  <a:gd name="connsiteY116" fmla="*/ 494081 h 2935875"/>
                  <a:gd name="connsiteX117" fmla="*/ 523621 w 1280949"/>
                  <a:gd name="connsiteY117" fmla="*/ 515097 h 2935875"/>
                  <a:gd name="connsiteX118" fmla="*/ 523073 w 1280949"/>
                  <a:gd name="connsiteY118" fmla="*/ 528572 h 2935875"/>
                  <a:gd name="connsiteX119" fmla="*/ 514455 w 1280949"/>
                  <a:gd name="connsiteY119" fmla="*/ 537191 h 2935875"/>
                  <a:gd name="connsiteX120" fmla="*/ 500980 w 1280949"/>
                  <a:gd name="connsiteY120" fmla="*/ 547963 h 2935875"/>
                  <a:gd name="connsiteX121" fmla="*/ 490736 w 1280949"/>
                  <a:gd name="connsiteY121" fmla="*/ 563045 h 2935875"/>
                  <a:gd name="connsiteX122" fmla="*/ 478887 w 1280949"/>
                  <a:gd name="connsiteY122" fmla="*/ 583512 h 2935875"/>
                  <a:gd name="connsiteX123" fmla="*/ 437932 w 1280949"/>
                  <a:gd name="connsiteY123" fmla="*/ 647637 h 2935875"/>
                  <a:gd name="connsiteX124" fmla="*/ 429314 w 1280949"/>
                  <a:gd name="connsiteY124" fmla="*/ 659487 h 2935875"/>
                  <a:gd name="connsiteX125" fmla="*/ 417464 w 1280949"/>
                  <a:gd name="connsiteY125" fmla="*/ 671337 h 2935875"/>
                  <a:gd name="connsiteX126" fmla="*/ 424476 w 1280949"/>
                  <a:gd name="connsiteY126" fmla="*/ 699894 h 2935875"/>
                  <a:gd name="connsiteX127" fmla="*/ 428256 w 1280949"/>
                  <a:gd name="connsiteY127" fmla="*/ 716052 h 2935875"/>
                  <a:gd name="connsiteX128" fmla="*/ 417483 w 1280949"/>
                  <a:gd name="connsiteY128" fmla="*/ 729527 h 2935875"/>
                  <a:gd name="connsiteX129" fmla="*/ 401324 w 1280949"/>
                  <a:gd name="connsiteY129" fmla="*/ 742455 h 2935875"/>
                  <a:gd name="connsiteX130" fmla="*/ 386243 w 1280949"/>
                  <a:gd name="connsiteY130" fmla="*/ 747841 h 2935875"/>
                  <a:gd name="connsiteX131" fmla="*/ 370613 w 1280949"/>
                  <a:gd name="connsiteY131" fmla="*/ 750543 h 2935875"/>
                  <a:gd name="connsiteX132" fmla="*/ 338825 w 1280949"/>
                  <a:gd name="connsiteY132" fmla="*/ 754323 h 2935875"/>
                  <a:gd name="connsiteX133" fmla="*/ 342056 w 1280949"/>
                  <a:gd name="connsiteY133" fmla="*/ 810907 h 2935875"/>
                  <a:gd name="connsiteX134" fmla="*/ 345836 w 1280949"/>
                  <a:gd name="connsiteY134" fmla="*/ 830846 h 2935875"/>
                  <a:gd name="connsiteX135" fmla="*/ 338825 w 1280949"/>
                  <a:gd name="connsiteY135" fmla="*/ 857796 h 2935875"/>
                  <a:gd name="connsiteX136" fmla="*/ 334516 w 1280949"/>
                  <a:gd name="connsiteY136" fmla="*/ 891210 h 2935875"/>
                  <a:gd name="connsiteX137" fmla="*/ 334516 w 1280949"/>
                  <a:gd name="connsiteY137" fmla="*/ 944562 h 2935875"/>
                  <a:gd name="connsiteX138" fmla="*/ 330736 w 1280949"/>
                  <a:gd name="connsiteY138" fmla="*/ 957489 h 2935875"/>
                  <a:gd name="connsiteX139" fmla="*/ 322647 w 1280949"/>
                  <a:gd name="connsiteY139" fmla="*/ 966656 h 2935875"/>
                  <a:gd name="connsiteX140" fmla="*/ 319944 w 1280949"/>
                  <a:gd name="connsiteY140" fmla="*/ 997367 h 2935875"/>
                  <a:gd name="connsiteX141" fmla="*/ 306469 w 1280949"/>
                  <a:gd name="connsiteY141" fmla="*/ 1017305 h 2935875"/>
                  <a:gd name="connsiteX142" fmla="*/ 295148 w 1280949"/>
                  <a:gd name="connsiteY142" fmla="*/ 1037244 h 2935875"/>
                  <a:gd name="connsiteX143" fmla="*/ 278990 w 1280949"/>
                  <a:gd name="connsiteY143" fmla="*/ 1069581 h 2935875"/>
                  <a:gd name="connsiteX144" fmla="*/ 263909 w 1280949"/>
                  <a:gd name="connsiteY144" fmla="*/ 1100840 h 2935875"/>
                  <a:gd name="connsiteX145" fmla="*/ 255290 w 1280949"/>
                  <a:gd name="connsiteY145" fmla="*/ 1119153 h 2935875"/>
                  <a:gd name="connsiteX146" fmla="*/ 255290 w 1280949"/>
                  <a:gd name="connsiteY146" fmla="*/ 1126694 h 2935875"/>
                  <a:gd name="connsiteX147" fmla="*/ 269295 w 1280949"/>
                  <a:gd name="connsiteY147" fmla="*/ 1132080 h 2935875"/>
                  <a:gd name="connsiteX148" fmla="*/ 283847 w 1280949"/>
                  <a:gd name="connsiteY148" fmla="*/ 1140169 h 2935875"/>
                  <a:gd name="connsiteX149" fmla="*/ 301083 w 1280949"/>
                  <a:gd name="connsiteY149" fmla="*/ 1153644 h 2935875"/>
                  <a:gd name="connsiteX150" fmla="*/ 304315 w 1280949"/>
                  <a:gd name="connsiteY150" fmla="*/ 1167119 h 2935875"/>
                  <a:gd name="connsiteX151" fmla="*/ 304315 w 1280949"/>
                  <a:gd name="connsiteY151" fmla="*/ 1182749 h 2935875"/>
                  <a:gd name="connsiteX152" fmla="*/ 304315 w 1280949"/>
                  <a:gd name="connsiteY152" fmla="*/ 1197831 h 2935875"/>
                  <a:gd name="connsiteX153" fmla="*/ 301083 w 1280949"/>
                  <a:gd name="connsiteY153" fmla="*/ 1217769 h 2935875"/>
                  <a:gd name="connsiteX154" fmla="*/ 292465 w 1280949"/>
                  <a:gd name="connsiteY154" fmla="*/ 1235005 h 2935875"/>
                  <a:gd name="connsiteX155" fmla="*/ 286531 w 1280949"/>
                  <a:gd name="connsiteY155" fmla="*/ 1243094 h 2935875"/>
                  <a:gd name="connsiteX156" fmla="*/ 269824 w 1280949"/>
                  <a:gd name="connsiteY156" fmla="*/ 1243094 h 2935875"/>
                  <a:gd name="connsiteX157" fmla="*/ 251511 w 1280949"/>
                  <a:gd name="connsiteY157" fmla="*/ 1237708 h 2935875"/>
                  <a:gd name="connsiteX158" fmla="*/ 232120 w 1280949"/>
                  <a:gd name="connsiteY158" fmla="*/ 1235005 h 2935875"/>
                  <a:gd name="connsiteX159" fmla="*/ 209479 w 1280949"/>
                  <a:gd name="connsiteY159" fmla="*/ 1227994 h 2935875"/>
                  <a:gd name="connsiteX160" fmla="*/ 180922 w 1280949"/>
                  <a:gd name="connsiteY160" fmla="*/ 1238766 h 2935875"/>
                  <a:gd name="connsiteX161" fmla="*/ 169072 w 1280949"/>
                  <a:gd name="connsiteY161" fmla="*/ 1246307 h 2935875"/>
                  <a:gd name="connsiteX162" fmla="*/ 158300 w 1280949"/>
                  <a:gd name="connsiteY162" fmla="*/ 1261937 h 2935875"/>
                  <a:gd name="connsiteX163" fmla="*/ 142141 w 1280949"/>
                  <a:gd name="connsiteY163" fmla="*/ 1287261 h 2935875"/>
                  <a:gd name="connsiteX164" fmla="*/ 124905 w 1280949"/>
                  <a:gd name="connsiteY164" fmla="*/ 1310432 h 2935875"/>
                  <a:gd name="connsiteX165" fmla="*/ 113584 w 1280949"/>
                  <a:gd name="connsiteY165" fmla="*/ 1328216 h 2935875"/>
                  <a:gd name="connsiteX166" fmla="*/ 108727 w 1280949"/>
                  <a:gd name="connsiteY166" fmla="*/ 1340066 h 2935875"/>
                  <a:gd name="connsiteX167" fmla="*/ 108727 w 1280949"/>
                  <a:gd name="connsiteY167" fmla="*/ 1352464 h 2935875"/>
                  <a:gd name="connsiteX168" fmla="*/ 113584 w 1280949"/>
                  <a:gd name="connsiteY168" fmla="*/ 1365391 h 2935875"/>
                  <a:gd name="connsiteX169" fmla="*/ 114132 w 1280949"/>
                  <a:gd name="connsiteY169" fmla="*/ 1377789 h 2935875"/>
                  <a:gd name="connsiteX170" fmla="*/ 103360 w 1280949"/>
                  <a:gd name="connsiteY170" fmla="*/ 1389638 h 2935875"/>
                  <a:gd name="connsiteX171" fmla="*/ 91510 w 1280949"/>
                  <a:gd name="connsiteY171" fmla="*/ 1403114 h 2935875"/>
                  <a:gd name="connsiteX172" fmla="*/ 91510 w 1280949"/>
                  <a:gd name="connsiteY172" fmla="*/ 1411731 h 2935875"/>
                  <a:gd name="connsiteX173" fmla="*/ 94213 w 1280949"/>
                  <a:gd name="connsiteY173" fmla="*/ 1427890 h 2935875"/>
                  <a:gd name="connsiteX174" fmla="*/ 104985 w 1280949"/>
                  <a:gd name="connsiteY174" fmla="*/ 1455918 h 2935875"/>
                  <a:gd name="connsiteX175" fmla="*/ 113074 w 1280949"/>
                  <a:gd name="connsiteY175" fmla="*/ 1465613 h 2935875"/>
                  <a:gd name="connsiteX176" fmla="*/ 112526 w 1280949"/>
                  <a:gd name="connsiteY176" fmla="*/ 1476386 h 2935875"/>
                  <a:gd name="connsiteX177" fmla="*/ 105514 w 1280949"/>
                  <a:gd name="connsiteY177" fmla="*/ 1485552 h 2935875"/>
                  <a:gd name="connsiteX178" fmla="*/ 100657 w 1280949"/>
                  <a:gd name="connsiteY178" fmla="*/ 1492563 h 2935875"/>
                  <a:gd name="connsiteX179" fmla="*/ 102283 w 1280949"/>
                  <a:gd name="connsiteY179" fmla="*/ 1503336 h 2935875"/>
                  <a:gd name="connsiteX180" fmla="*/ 104985 w 1280949"/>
                  <a:gd name="connsiteY180" fmla="*/ 1514657 h 2935875"/>
                  <a:gd name="connsiteX181" fmla="*/ 101753 w 1280949"/>
                  <a:gd name="connsiteY181" fmla="*/ 1532970 h 2935875"/>
                  <a:gd name="connsiteX182" fmla="*/ 99599 w 1280949"/>
                  <a:gd name="connsiteY182" fmla="*/ 1550754 h 2935875"/>
                  <a:gd name="connsiteX183" fmla="*/ 99050 w 1280949"/>
                  <a:gd name="connsiteY183" fmla="*/ 1565835 h 2935875"/>
                  <a:gd name="connsiteX184" fmla="*/ 103908 w 1280949"/>
                  <a:gd name="connsiteY184" fmla="*/ 1580388 h 2935875"/>
                  <a:gd name="connsiteX185" fmla="*/ 109842 w 1280949"/>
                  <a:gd name="connsiteY185" fmla="*/ 1595469 h 2935875"/>
                  <a:gd name="connsiteX186" fmla="*/ 116306 w 1280949"/>
                  <a:gd name="connsiteY186" fmla="*/ 1610551 h 2935875"/>
                  <a:gd name="connsiteX187" fmla="*/ 120615 w 1280949"/>
                  <a:gd name="connsiteY187" fmla="*/ 1620794 h 2935875"/>
                  <a:gd name="connsiteX188" fmla="*/ 119537 w 1280949"/>
                  <a:gd name="connsiteY188" fmla="*/ 1634799 h 2935875"/>
                  <a:gd name="connsiteX189" fmla="*/ 111997 w 1280949"/>
                  <a:gd name="connsiteY189" fmla="*/ 1681688 h 2935875"/>
                  <a:gd name="connsiteX190" fmla="*/ 109294 w 1280949"/>
                  <a:gd name="connsiteY190" fmla="*/ 1708638 h 2935875"/>
                  <a:gd name="connsiteX191" fmla="*/ 106062 w 1280949"/>
                  <a:gd name="connsiteY191" fmla="*/ 1726951 h 2935875"/>
                  <a:gd name="connsiteX192" fmla="*/ 107688 w 1280949"/>
                  <a:gd name="connsiteY192" fmla="*/ 1744187 h 2935875"/>
                  <a:gd name="connsiteX193" fmla="*/ 116306 w 1280949"/>
                  <a:gd name="connsiteY193" fmla="*/ 1757114 h 2935875"/>
                  <a:gd name="connsiteX194" fmla="*/ 133013 w 1280949"/>
                  <a:gd name="connsiteY194" fmla="*/ 1774350 h 2935875"/>
                  <a:gd name="connsiteX195" fmla="*/ 151874 w 1280949"/>
                  <a:gd name="connsiteY195" fmla="*/ 1779737 h 2935875"/>
                  <a:gd name="connsiteX196" fmla="*/ 165349 w 1280949"/>
                  <a:gd name="connsiteY196" fmla="*/ 1792664 h 2935875"/>
                  <a:gd name="connsiteX197" fmla="*/ 171284 w 1280949"/>
                  <a:gd name="connsiteY197" fmla="*/ 1805061 h 2935875"/>
                  <a:gd name="connsiteX198" fmla="*/ 178295 w 1280949"/>
                  <a:gd name="connsiteY198" fmla="*/ 1820143 h 2935875"/>
                  <a:gd name="connsiteX199" fmla="*/ 177747 w 1280949"/>
                  <a:gd name="connsiteY199" fmla="*/ 1830386 h 2935875"/>
                  <a:gd name="connsiteX200" fmla="*/ 172361 w 1280949"/>
                  <a:gd name="connsiteY200" fmla="*/ 1852480 h 2935875"/>
                  <a:gd name="connsiteX201" fmla="*/ 166975 w 1280949"/>
                  <a:gd name="connsiteY201" fmla="*/ 1870793 h 2935875"/>
                  <a:gd name="connsiteX202" fmla="*/ 159963 w 1280949"/>
                  <a:gd name="connsiteY202" fmla="*/ 1882113 h 2935875"/>
                  <a:gd name="connsiteX203" fmla="*/ 143256 w 1280949"/>
                  <a:gd name="connsiteY203" fmla="*/ 1882113 h 2935875"/>
                  <a:gd name="connsiteX204" fmla="*/ 123865 w 1280949"/>
                  <a:gd name="connsiteY204" fmla="*/ 1884816 h 2935875"/>
                  <a:gd name="connsiteX205" fmla="*/ 116325 w 1280949"/>
                  <a:gd name="connsiteY205" fmla="*/ 1892905 h 2935875"/>
                  <a:gd name="connsiteX206" fmla="*/ 123336 w 1280949"/>
                  <a:gd name="connsiteY206" fmla="*/ 1905832 h 2935875"/>
                  <a:gd name="connsiteX207" fmla="*/ 128723 w 1280949"/>
                  <a:gd name="connsiteY207" fmla="*/ 1920913 h 2935875"/>
                  <a:gd name="connsiteX208" fmla="*/ 129271 w 1280949"/>
                  <a:gd name="connsiteY208" fmla="*/ 1935466 h 2935875"/>
                  <a:gd name="connsiteX209" fmla="*/ 134657 w 1280949"/>
                  <a:gd name="connsiteY209" fmla="*/ 1950018 h 2935875"/>
                  <a:gd name="connsiteX210" fmla="*/ 146507 w 1280949"/>
                  <a:gd name="connsiteY210" fmla="*/ 1966177 h 2935875"/>
                  <a:gd name="connsiteX211" fmla="*/ 153518 w 1280949"/>
                  <a:gd name="connsiteY211" fmla="*/ 1986116 h 2935875"/>
                  <a:gd name="connsiteX212" fmla="*/ 154595 w 1280949"/>
                  <a:gd name="connsiteY212" fmla="*/ 1997436 h 2935875"/>
                  <a:gd name="connsiteX213" fmla="*/ 149738 w 1280949"/>
                  <a:gd name="connsiteY213" fmla="*/ 2011989 h 2935875"/>
                  <a:gd name="connsiteX214" fmla="*/ 142197 w 1280949"/>
                  <a:gd name="connsiteY214" fmla="*/ 2020607 h 2935875"/>
                  <a:gd name="connsiteX215" fmla="*/ 141668 w 1280949"/>
                  <a:gd name="connsiteY215" fmla="*/ 2035688 h 2935875"/>
                  <a:gd name="connsiteX216" fmla="*/ 148132 w 1280949"/>
                  <a:gd name="connsiteY216" fmla="*/ 2048086 h 2935875"/>
                  <a:gd name="connsiteX217" fmla="*/ 147055 w 1280949"/>
                  <a:gd name="connsiteY217" fmla="*/ 2058329 h 2935875"/>
                  <a:gd name="connsiteX218" fmla="*/ 141668 w 1280949"/>
                  <a:gd name="connsiteY218" fmla="*/ 2076114 h 2935875"/>
                  <a:gd name="connsiteX219" fmla="*/ 127664 w 1280949"/>
                  <a:gd name="connsiteY219" fmla="*/ 2090666 h 2935875"/>
                  <a:gd name="connsiteX220" fmla="*/ 114737 w 1280949"/>
                  <a:gd name="connsiteY220" fmla="*/ 2100361 h 2935875"/>
                  <a:gd name="connsiteX221" fmla="*/ 101810 w 1280949"/>
                  <a:gd name="connsiteY221" fmla="*/ 2106296 h 2935875"/>
                  <a:gd name="connsiteX222" fmla="*/ 87257 w 1280949"/>
                  <a:gd name="connsiteY222" fmla="*/ 2106296 h 2935875"/>
                  <a:gd name="connsiteX223" fmla="*/ 77562 w 1280949"/>
                  <a:gd name="connsiteY223" fmla="*/ 2115462 h 2935875"/>
                  <a:gd name="connsiteX224" fmla="*/ 81871 w 1280949"/>
                  <a:gd name="connsiteY224" fmla="*/ 2128389 h 2935875"/>
                  <a:gd name="connsiteX225" fmla="*/ 84574 w 1280949"/>
                  <a:gd name="connsiteY225" fmla="*/ 2142393 h 2935875"/>
                  <a:gd name="connsiteX226" fmla="*/ 81871 w 1280949"/>
                  <a:gd name="connsiteY226" fmla="*/ 2153166 h 2935875"/>
                  <a:gd name="connsiteX227" fmla="*/ 63558 w 1280949"/>
                  <a:gd name="connsiteY227" fmla="*/ 2163938 h 2935875"/>
                  <a:gd name="connsiteX228" fmla="*/ 66261 w 1280949"/>
                  <a:gd name="connsiteY228" fmla="*/ 2177413 h 2935875"/>
                  <a:gd name="connsiteX229" fmla="*/ 73272 w 1280949"/>
                  <a:gd name="connsiteY229" fmla="*/ 2209202 h 2935875"/>
                  <a:gd name="connsiteX230" fmla="*/ 73801 w 1280949"/>
                  <a:gd name="connsiteY230" fmla="*/ 2225360 h 2935875"/>
                  <a:gd name="connsiteX231" fmla="*/ 74350 w 1280949"/>
                  <a:gd name="connsiteY231" fmla="*/ 2240990 h 2935875"/>
                  <a:gd name="connsiteX232" fmla="*/ 71647 w 1280949"/>
                  <a:gd name="connsiteY232" fmla="*/ 2257149 h 2935875"/>
                  <a:gd name="connsiteX233" fmla="*/ 63558 w 1280949"/>
                  <a:gd name="connsiteY233" fmla="*/ 2267392 h 2935875"/>
                  <a:gd name="connsiteX234" fmla="*/ 63558 w 1280949"/>
                  <a:gd name="connsiteY234" fmla="*/ 2281397 h 2935875"/>
                  <a:gd name="connsiteX235" fmla="*/ 63558 w 1280949"/>
                  <a:gd name="connsiteY235" fmla="*/ 2291092 h 2935875"/>
                  <a:gd name="connsiteX236" fmla="*/ 60326 w 1280949"/>
                  <a:gd name="connsiteY236" fmla="*/ 2296478 h 2935875"/>
                  <a:gd name="connsiteX237" fmla="*/ 42013 w 1280949"/>
                  <a:gd name="connsiteY237" fmla="*/ 2296478 h 2935875"/>
                  <a:gd name="connsiteX238" fmla="*/ 37704 w 1280949"/>
                  <a:gd name="connsiteY238" fmla="*/ 2281397 h 2935875"/>
                  <a:gd name="connsiteX239" fmla="*/ 37704 w 1280949"/>
                  <a:gd name="connsiteY239" fmla="*/ 2265238 h 2935875"/>
                  <a:gd name="connsiteX240" fmla="*/ 23700 w 1280949"/>
                  <a:gd name="connsiteY240" fmla="*/ 2257697 h 2935875"/>
                  <a:gd name="connsiteX241" fmla="*/ 6463 w 1280949"/>
                  <a:gd name="connsiteY241" fmla="*/ 2261477 h 2935875"/>
                  <a:gd name="connsiteX242" fmla="*/ 0 w 1280949"/>
                  <a:gd name="connsiteY242" fmla="*/ 2273875 h 2935875"/>
                  <a:gd name="connsiteX243" fmla="*/ 0 w 1280949"/>
                  <a:gd name="connsiteY243" fmla="*/ 2279809 h 2935875"/>
                  <a:gd name="connsiteX244" fmla="*/ 12398 w 1280949"/>
                  <a:gd name="connsiteY244" fmla="*/ 2280886 h 2935875"/>
                  <a:gd name="connsiteX245" fmla="*/ 3232 w 1280949"/>
                  <a:gd name="connsiteY245" fmla="*/ 2286273 h 2935875"/>
                  <a:gd name="connsiteX246" fmla="*/ 5386 w 1280949"/>
                  <a:gd name="connsiteY246" fmla="*/ 2296516 h 2935875"/>
                  <a:gd name="connsiteX247" fmla="*/ 11850 w 1280949"/>
                  <a:gd name="connsiteY247" fmla="*/ 2301902 h 2935875"/>
                  <a:gd name="connsiteX248" fmla="*/ 12379 w 1280949"/>
                  <a:gd name="connsiteY248" fmla="*/ 2309991 h 2935875"/>
                  <a:gd name="connsiteX249" fmla="*/ 12379 w 1280949"/>
                  <a:gd name="connsiteY249" fmla="*/ 2318609 h 2935875"/>
                  <a:gd name="connsiteX250" fmla="*/ 15611 w 1280949"/>
                  <a:gd name="connsiteY250" fmla="*/ 2324544 h 2935875"/>
                  <a:gd name="connsiteX251" fmla="*/ 9147 w 1280949"/>
                  <a:gd name="connsiteY251" fmla="*/ 2329930 h 2935875"/>
                  <a:gd name="connsiteX252" fmla="*/ 14533 w 1280949"/>
                  <a:gd name="connsiteY252" fmla="*/ 2338018 h 2935875"/>
                  <a:gd name="connsiteX253" fmla="*/ 12908 w 1280949"/>
                  <a:gd name="connsiteY253" fmla="*/ 2348791 h 2935875"/>
                  <a:gd name="connsiteX254" fmla="*/ 16688 w 1280949"/>
                  <a:gd name="connsiteY254" fmla="*/ 2354177 h 2935875"/>
                  <a:gd name="connsiteX255" fmla="*/ 17236 w 1280949"/>
                  <a:gd name="connsiteY255" fmla="*/ 2364421 h 2935875"/>
                  <a:gd name="connsiteX256" fmla="*/ 18313 w 1280949"/>
                  <a:gd name="connsiteY256" fmla="*/ 2374116 h 2935875"/>
                  <a:gd name="connsiteX257" fmla="*/ 21016 w 1280949"/>
                  <a:gd name="connsiteY257" fmla="*/ 2380050 h 2935875"/>
                  <a:gd name="connsiteX258" fmla="*/ 16707 w 1280949"/>
                  <a:gd name="connsiteY258" fmla="*/ 2388668 h 2935875"/>
                  <a:gd name="connsiteX259" fmla="*/ 15082 w 1280949"/>
                  <a:gd name="connsiteY259" fmla="*/ 2395680 h 2935875"/>
                  <a:gd name="connsiteX260" fmla="*/ 17236 w 1280949"/>
                  <a:gd name="connsiteY260" fmla="*/ 2399989 h 2935875"/>
                  <a:gd name="connsiteX261" fmla="*/ 23700 w 1280949"/>
                  <a:gd name="connsiteY261" fmla="*/ 2396757 h 2935875"/>
                  <a:gd name="connsiteX262" fmla="*/ 27479 w 1280949"/>
                  <a:gd name="connsiteY262" fmla="*/ 2388668 h 2935875"/>
                  <a:gd name="connsiteX263" fmla="*/ 33414 w 1280949"/>
                  <a:gd name="connsiteY263" fmla="*/ 2396209 h 2935875"/>
                  <a:gd name="connsiteX264" fmla="*/ 29105 w 1280949"/>
                  <a:gd name="connsiteY264" fmla="*/ 2404827 h 2935875"/>
                  <a:gd name="connsiteX265" fmla="*/ 31807 w 1280949"/>
                  <a:gd name="connsiteY265" fmla="*/ 2412916 h 2935875"/>
                  <a:gd name="connsiteX266" fmla="*/ 35587 w 1280949"/>
                  <a:gd name="connsiteY266" fmla="*/ 2420457 h 2935875"/>
                  <a:gd name="connsiteX267" fmla="*/ 48514 w 1280949"/>
                  <a:gd name="connsiteY267" fmla="*/ 2420457 h 2935875"/>
                  <a:gd name="connsiteX268" fmla="*/ 55526 w 1280949"/>
                  <a:gd name="connsiteY268" fmla="*/ 2411839 h 2935875"/>
                  <a:gd name="connsiteX269" fmla="*/ 60383 w 1280949"/>
                  <a:gd name="connsiteY269" fmla="*/ 2404298 h 2935875"/>
                  <a:gd name="connsiteX270" fmla="*/ 65769 w 1280949"/>
                  <a:gd name="connsiteY270" fmla="*/ 2404298 h 2935875"/>
                  <a:gd name="connsiteX271" fmla="*/ 79773 w 1280949"/>
                  <a:gd name="connsiteY271" fmla="*/ 2402143 h 2935875"/>
                  <a:gd name="connsiteX272" fmla="*/ 73310 w 1280949"/>
                  <a:gd name="connsiteY272" fmla="*/ 2407530 h 2935875"/>
                  <a:gd name="connsiteX273" fmla="*/ 70078 w 1280949"/>
                  <a:gd name="connsiteY273" fmla="*/ 2411839 h 2935875"/>
                  <a:gd name="connsiteX274" fmla="*/ 74936 w 1280949"/>
                  <a:gd name="connsiteY274" fmla="*/ 2424766 h 2935875"/>
                  <a:gd name="connsiteX275" fmla="*/ 77638 w 1280949"/>
                  <a:gd name="connsiteY275" fmla="*/ 2424766 h 2935875"/>
                  <a:gd name="connsiteX276" fmla="*/ 75483 w 1280949"/>
                  <a:gd name="connsiteY276" fmla="*/ 2436616 h 2935875"/>
                  <a:gd name="connsiteX277" fmla="*/ 71703 w 1280949"/>
                  <a:gd name="connsiteY277" fmla="*/ 2446311 h 2935875"/>
                  <a:gd name="connsiteX278" fmla="*/ 71156 w 1280949"/>
                  <a:gd name="connsiteY278" fmla="*/ 2458161 h 2935875"/>
                  <a:gd name="connsiteX279" fmla="*/ 70078 w 1280949"/>
                  <a:gd name="connsiteY279" fmla="*/ 2463547 h 2935875"/>
                  <a:gd name="connsiteX280" fmla="*/ 65769 w 1280949"/>
                  <a:gd name="connsiteY280" fmla="*/ 2475945 h 2935875"/>
                  <a:gd name="connsiteX281" fmla="*/ 63067 w 1280949"/>
                  <a:gd name="connsiteY281" fmla="*/ 2481331 h 2935875"/>
                  <a:gd name="connsiteX282" fmla="*/ 64692 w 1280949"/>
                  <a:gd name="connsiteY282" fmla="*/ 2485640 h 2935875"/>
                  <a:gd name="connsiteX283" fmla="*/ 59835 w 1280949"/>
                  <a:gd name="connsiteY283" fmla="*/ 2485640 h 2935875"/>
                  <a:gd name="connsiteX284" fmla="*/ 57680 w 1280949"/>
                  <a:gd name="connsiteY284" fmla="*/ 2500192 h 2935875"/>
                  <a:gd name="connsiteX285" fmla="*/ 62538 w 1280949"/>
                  <a:gd name="connsiteY285" fmla="*/ 2504502 h 2935875"/>
                  <a:gd name="connsiteX286" fmla="*/ 68472 w 1280949"/>
                  <a:gd name="connsiteY286" fmla="*/ 2504502 h 2935875"/>
                  <a:gd name="connsiteX287" fmla="*/ 69020 w 1280949"/>
                  <a:gd name="connsiteY287" fmla="*/ 2511513 h 2935875"/>
                  <a:gd name="connsiteX288" fmla="*/ 62008 w 1280949"/>
                  <a:gd name="connsiteY288" fmla="*/ 2516370 h 2935875"/>
                  <a:gd name="connsiteX289" fmla="*/ 59854 w 1280949"/>
                  <a:gd name="connsiteY289" fmla="*/ 2520679 h 2935875"/>
                  <a:gd name="connsiteX290" fmla="*/ 65788 w 1280949"/>
                  <a:gd name="connsiteY290" fmla="*/ 2520679 h 2935875"/>
                  <a:gd name="connsiteX291" fmla="*/ 77638 w 1280949"/>
                  <a:gd name="connsiteY291" fmla="*/ 2533606 h 2935875"/>
                  <a:gd name="connsiteX292" fmla="*/ 80340 w 1280949"/>
                  <a:gd name="connsiteY292" fmla="*/ 2538463 h 2935875"/>
                  <a:gd name="connsiteX293" fmla="*/ 79263 w 1280949"/>
                  <a:gd name="connsiteY293" fmla="*/ 2544398 h 2935875"/>
                  <a:gd name="connsiteX294" fmla="*/ 82495 w 1280949"/>
                  <a:gd name="connsiteY294" fmla="*/ 2552487 h 2935875"/>
                  <a:gd name="connsiteX295" fmla="*/ 80870 w 1280949"/>
                  <a:gd name="connsiteY295" fmla="*/ 2558421 h 2935875"/>
                  <a:gd name="connsiteX296" fmla="*/ 83572 w 1280949"/>
                  <a:gd name="connsiteY296" fmla="*/ 2558421 h 2935875"/>
                  <a:gd name="connsiteX297" fmla="*/ 80870 w 1280949"/>
                  <a:gd name="connsiteY297" fmla="*/ 2564884 h 2935875"/>
                  <a:gd name="connsiteX298" fmla="*/ 79792 w 1280949"/>
                  <a:gd name="connsiteY298" fmla="*/ 2573503 h 2935875"/>
                  <a:gd name="connsiteX299" fmla="*/ 84650 w 1280949"/>
                  <a:gd name="connsiteY299" fmla="*/ 2582120 h 2935875"/>
                  <a:gd name="connsiteX300" fmla="*/ 89507 w 1280949"/>
                  <a:gd name="connsiteY300" fmla="*/ 2582120 h 2935875"/>
                  <a:gd name="connsiteX301" fmla="*/ 90055 w 1280949"/>
                  <a:gd name="connsiteY301" fmla="*/ 2575109 h 2935875"/>
                  <a:gd name="connsiteX302" fmla="*/ 94364 w 1280949"/>
                  <a:gd name="connsiteY302" fmla="*/ 2569175 h 2935875"/>
                  <a:gd name="connsiteX303" fmla="*/ 98143 w 1280949"/>
                  <a:gd name="connsiteY303" fmla="*/ 2570252 h 2935875"/>
                  <a:gd name="connsiteX304" fmla="*/ 98692 w 1280949"/>
                  <a:gd name="connsiteY304" fmla="*/ 2577793 h 2935875"/>
                  <a:gd name="connsiteX305" fmla="*/ 98692 w 1280949"/>
                  <a:gd name="connsiteY305" fmla="*/ 2585881 h 2935875"/>
                  <a:gd name="connsiteX306" fmla="*/ 106232 w 1280949"/>
                  <a:gd name="connsiteY306" fmla="*/ 2592893 h 2935875"/>
                  <a:gd name="connsiteX307" fmla="*/ 102452 w 1280949"/>
                  <a:gd name="connsiteY307" fmla="*/ 2599356 h 2935875"/>
                  <a:gd name="connsiteX308" fmla="*/ 98673 w 1280949"/>
                  <a:gd name="connsiteY308" fmla="*/ 2602059 h 2935875"/>
                  <a:gd name="connsiteX309" fmla="*/ 101904 w 1280949"/>
                  <a:gd name="connsiteY309" fmla="*/ 2610148 h 2935875"/>
                  <a:gd name="connsiteX310" fmla="*/ 106761 w 1280949"/>
                  <a:gd name="connsiteY310" fmla="*/ 2610148 h 2935875"/>
                  <a:gd name="connsiteX311" fmla="*/ 109993 w 1280949"/>
                  <a:gd name="connsiteY311" fmla="*/ 2619314 h 2935875"/>
                  <a:gd name="connsiteX312" fmla="*/ 115380 w 1280949"/>
                  <a:gd name="connsiteY312" fmla="*/ 2640330 h 2935875"/>
                  <a:gd name="connsiteX313" fmla="*/ 122391 w 1280949"/>
                  <a:gd name="connsiteY313" fmla="*/ 2647342 h 2935875"/>
                  <a:gd name="connsiteX314" fmla="*/ 124017 w 1280949"/>
                  <a:gd name="connsiteY314" fmla="*/ 2660817 h 2935875"/>
                  <a:gd name="connsiteX315" fmla="*/ 140175 w 1280949"/>
                  <a:gd name="connsiteY315" fmla="*/ 2671060 h 2935875"/>
                  <a:gd name="connsiteX316" fmla="*/ 149871 w 1280949"/>
                  <a:gd name="connsiteY316" fmla="*/ 2686690 h 2935875"/>
                  <a:gd name="connsiteX317" fmla="*/ 149871 w 1280949"/>
                  <a:gd name="connsiteY317" fmla="*/ 2694778 h 2935875"/>
                  <a:gd name="connsiteX318" fmla="*/ 154728 w 1280949"/>
                  <a:gd name="connsiteY318" fmla="*/ 2705551 h 2935875"/>
                  <a:gd name="connsiteX319" fmla="*/ 159037 w 1280949"/>
                  <a:gd name="connsiteY319" fmla="*/ 2709860 h 2935875"/>
                  <a:gd name="connsiteX320" fmla="*/ 165500 w 1280949"/>
                  <a:gd name="connsiteY320" fmla="*/ 2709860 h 2935875"/>
                  <a:gd name="connsiteX321" fmla="*/ 171964 w 1280949"/>
                  <a:gd name="connsiteY321" fmla="*/ 2709860 h 2935875"/>
                  <a:gd name="connsiteX322" fmla="*/ 179504 w 1280949"/>
                  <a:gd name="connsiteY322" fmla="*/ 2713092 h 2935875"/>
                  <a:gd name="connsiteX323" fmla="*/ 181130 w 1280949"/>
                  <a:gd name="connsiteY323" fmla="*/ 2723865 h 2935875"/>
                  <a:gd name="connsiteX324" fmla="*/ 180601 w 1280949"/>
                  <a:gd name="connsiteY324" fmla="*/ 2734108 h 2935875"/>
                  <a:gd name="connsiteX325" fmla="*/ 178975 w 1280949"/>
                  <a:gd name="connsiteY325" fmla="*/ 2743803 h 2935875"/>
                  <a:gd name="connsiteX326" fmla="*/ 172512 w 1280949"/>
                  <a:gd name="connsiteY326" fmla="*/ 2749737 h 2935875"/>
                  <a:gd name="connsiteX327" fmla="*/ 163346 w 1280949"/>
                  <a:gd name="connsiteY327" fmla="*/ 2743803 h 2935875"/>
                  <a:gd name="connsiteX328" fmla="*/ 155805 w 1280949"/>
                  <a:gd name="connsiteY328" fmla="*/ 2745428 h 2935875"/>
                  <a:gd name="connsiteX329" fmla="*/ 148264 w 1280949"/>
                  <a:gd name="connsiteY329" fmla="*/ 2752440 h 2935875"/>
                  <a:gd name="connsiteX330" fmla="*/ 149890 w 1280949"/>
                  <a:gd name="connsiteY330" fmla="*/ 2755672 h 2935875"/>
                  <a:gd name="connsiteX331" fmla="*/ 155276 w 1280949"/>
                  <a:gd name="connsiteY331" fmla="*/ 2755672 h 2935875"/>
                  <a:gd name="connsiteX332" fmla="*/ 160133 w 1280949"/>
                  <a:gd name="connsiteY332" fmla="*/ 2760529 h 2935875"/>
                  <a:gd name="connsiteX333" fmla="*/ 161758 w 1280949"/>
                  <a:gd name="connsiteY333" fmla="*/ 2766992 h 2935875"/>
                  <a:gd name="connsiteX334" fmla="*/ 168222 w 1280949"/>
                  <a:gd name="connsiteY334" fmla="*/ 2773456 h 2935875"/>
                  <a:gd name="connsiteX335" fmla="*/ 170924 w 1280949"/>
                  <a:gd name="connsiteY335" fmla="*/ 2779919 h 2935875"/>
                  <a:gd name="connsiteX336" fmla="*/ 167144 w 1280949"/>
                  <a:gd name="connsiteY336" fmla="*/ 2784228 h 2935875"/>
                  <a:gd name="connsiteX337" fmla="*/ 159055 w 1280949"/>
                  <a:gd name="connsiteY337" fmla="*/ 2784228 h 2935875"/>
                  <a:gd name="connsiteX338" fmla="*/ 149360 w 1280949"/>
                  <a:gd name="connsiteY338" fmla="*/ 2781526 h 2935875"/>
                  <a:gd name="connsiteX339" fmla="*/ 142897 w 1280949"/>
                  <a:gd name="connsiteY339" fmla="*/ 2776669 h 2935875"/>
                  <a:gd name="connsiteX340" fmla="*/ 136433 w 1280949"/>
                  <a:gd name="connsiteY340" fmla="*/ 2773966 h 2935875"/>
                  <a:gd name="connsiteX341" fmla="*/ 141290 w 1280949"/>
                  <a:gd name="connsiteY341" fmla="*/ 2784210 h 2935875"/>
                  <a:gd name="connsiteX342" fmla="*/ 164461 w 1280949"/>
                  <a:gd name="connsiteY342" fmla="*/ 2832175 h 2935875"/>
                  <a:gd name="connsiteX343" fmla="*/ 168241 w 1280949"/>
                  <a:gd name="connsiteY343" fmla="*/ 2846180 h 2935875"/>
                  <a:gd name="connsiteX344" fmla="*/ 178484 w 1280949"/>
                  <a:gd name="connsiteY344" fmla="*/ 2848882 h 2935875"/>
                  <a:gd name="connsiteX345" fmla="*/ 180639 w 1280949"/>
                  <a:gd name="connsiteY345" fmla="*/ 2857501 h 2935875"/>
                  <a:gd name="connsiteX346" fmla="*/ 183870 w 1280949"/>
                  <a:gd name="connsiteY346" fmla="*/ 2863964 h 2935875"/>
                  <a:gd name="connsiteX347" fmla="*/ 190882 w 1280949"/>
                  <a:gd name="connsiteY347" fmla="*/ 2875814 h 2935875"/>
                  <a:gd name="connsiteX348" fmla="*/ 191959 w 1280949"/>
                  <a:gd name="connsiteY348" fmla="*/ 2886586 h 2935875"/>
                  <a:gd name="connsiteX349" fmla="*/ 191959 w 1280949"/>
                  <a:gd name="connsiteY349" fmla="*/ 2895204 h 2935875"/>
                  <a:gd name="connsiteX350" fmla="*/ 187650 w 1280949"/>
                  <a:gd name="connsiteY350" fmla="*/ 2900062 h 2935875"/>
                  <a:gd name="connsiteX351" fmla="*/ 181716 w 1280949"/>
                  <a:gd name="connsiteY351" fmla="*/ 2894675 h 2935875"/>
                  <a:gd name="connsiteX352" fmla="*/ 179013 w 1280949"/>
                  <a:gd name="connsiteY352" fmla="*/ 2903841 h 2935875"/>
                  <a:gd name="connsiteX353" fmla="*/ 179013 w 1280949"/>
                  <a:gd name="connsiteY353" fmla="*/ 2912459 h 2935875"/>
                  <a:gd name="connsiteX354" fmla="*/ 178465 w 1280949"/>
                  <a:gd name="connsiteY354" fmla="*/ 2918923 h 2935875"/>
                  <a:gd name="connsiteX355" fmla="*/ 170376 w 1280949"/>
                  <a:gd name="connsiteY355" fmla="*/ 2926464 h 2935875"/>
                  <a:gd name="connsiteX356" fmla="*/ 169828 w 1280949"/>
                  <a:gd name="connsiteY356" fmla="*/ 2930244 h 2935875"/>
                  <a:gd name="connsiteX357" fmla="*/ 177917 w 1280949"/>
                  <a:gd name="connsiteY357" fmla="*/ 2930244 h 2935875"/>
                  <a:gd name="connsiteX358" fmla="*/ 183851 w 1280949"/>
                  <a:gd name="connsiteY358" fmla="*/ 2925386 h 2935875"/>
                  <a:gd name="connsiteX359" fmla="*/ 190863 w 1280949"/>
                  <a:gd name="connsiteY359" fmla="*/ 2930244 h 2935875"/>
                  <a:gd name="connsiteX360" fmla="*/ 198952 w 1280949"/>
                  <a:gd name="connsiteY360" fmla="*/ 2930244 h 2935875"/>
                  <a:gd name="connsiteX361" fmla="*/ 209724 w 1280949"/>
                  <a:gd name="connsiteY361" fmla="*/ 2935630 h 2935875"/>
                  <a:gd name="connsiteX362" fmla="*/ 215659 w 1280949"/>
                  <a:gd name="connsiteY362" fmla="*/ 2935630 h 2935875"/>
                  <a:gd name="connsiteX363" fmla="*/ 228586 w 1280949"/>
                  <a:gd name="connsiteY363" fmla="*/ 2935630 h 2935875"/>
                  <a:gd name="connsiteX364" fmla="*/ 237752 w 1280949"/>
                  <a:gd name="connsiteY364" fmla="*/ 2935876 h 2935875"/>
                  <a:gd name="connsiteX365" fmla="*/ 245841 w 1280949"/>
                  <a:gd name="connsiteY365" fmla="*/ 2929166 h 2935875"/>
                  <a:gd name="connsiteX366" fmla="*/ 253930 w 1280949"/>
                  <a:gd name="connsiteY366" fmla="*/ 2927541 h 2935875"/>
                  <a:gd name="connsiteX367" fmla="*/ 262547 w 1280949"/>
                  <a:gd name="connsiteY367" fmla="*/ 2926993 h 2935875"/>
                  <a:gd name="connsiteX368" fmla="*/ 271714 w 1280949"/>
                  <a:gd name="connsiteY368" fmla="*/ 2926993 h 2935875"/>
                  <a:gd name="connsiteX369" fmla="*/ 276023 w 1280949"/>
                  <a:gd name="connsiteY369" fmla="*/ 2926993 h 2935875"/>
                  <a:gd name="connsiteX370" fmla="*/ 284112 w 1280949"/>
                  <a:gd name="connsiteY370" fmla="*/ 2929695 h 2935875"/>
                  <a:gd name="connsiteX371" fmla="*/ 288421 w 1280949"/>
                  <a:gd name="connsiteY371" fmla="*/ 2935857 h 2935875"/>
                  <a:gd name="connsiteX372" fmla="*/ 298664 w 1280949"/>
                  <a:gd name="connsiteY372" fmla="*/ 2933456 h 2935875"/>
                  <a:gd name="connsiteX373" fmla="*/ 306753 w 1280949"/>
                  <a:gd name="connsiteY373" fmla="*/ 2926445 h 2935875"/>
                  <a:gd name="connsiteX374" fmla="*/ 310533 w 1280949"/>
                  <a:gd name="connsiteY374" fmla="*/ 2921588 h 2935875"/>
                  <a:gd name="connsiteX375" fmla="*/ 313764 w 1280949"/>
                  <a:gd name="connsiteY375" fmla="*/ 2912422 h 2935875"/>
                  <a:gd name="connsiteX376" fmla="*/ 315371 w 1280949"/>
                  <a:gd name="connsiteY376" fmla="*/ 2904333 h 2935875"/>
                  <a:gd name="connsiteX377" fmla="*/ 312668 w 1280949"/>
                  <a:gd name="connsiteY377" fmla="*/ 2895167 h 2935875"/>
                  <a:gd name="connsiteX378" fmla="*/ 305127 w 1280949"/>
                  <a:gd name="connsiteY378" fmla="*/ 2888155 h 2935875"/>
                  <a:gd name="connsiteX379" fmla="*/ 301347 w 1280949"/>
                  <a:gd name="connsiteY379" fmla="*/ 2882220 h 2935875"/>
                  <a:gd name="connsiteX380" fmla="*/ 301877 w 1280949"/>
                  <a:gd name="connsiteY380" fmla="*/ 2871977 h 2935875"/>
                  <a:gd name="connsiteX381" fmla="*/ 304031 w 1280949"/>
                  <a:gd name="connsiteY381" fmla="*/ 2864436 h 2935875"/>
                  <a:gd name="connsiteX382" fmla="*/ 305657 w 1280949"/>
                  <a:gd name="connsiteY382" fmla="*/ 2856896 h 2935875"/>
                  <a:gd name="connsiteX383" fmla="*/ 308888 w 1280949"/>
                  <a:gd name="connsiteY383" fmla="*/ 2849355 h 2935875"/>
                  <a:gd name="connsiteX384" fmla="*/ 313745 w 1280949"/>
                  <a:gd name="connsiteY384" fmla="*/ 2841814 h 2935875"/>
                  <a:gd name="connsiteX385" fmla="*/ 314823 w 1280949"/>
                  <a:gd name="connsiteY385" fmla="*/ 2834803 h 2935875"/>
                  <a:gd name="connsiteX386" fmla="*/ 319680 w 1280949"/>
                  <a:gd name="connsiteY386" fmla="*/ 2828868 h 2935875"/>
                  <a:gd name="connsiteX387" fmla="*/ 326143 w 1280949"/>
                  <a:gd name="connsiteY387" fmla="*/ 2820779 h 2935875"/>
                  <a:gd name="connsiteX388" fmla="*/ 334762 w 1280949"/>
                  <a:gd name="connsiteY388" fmla="*/ 2817547 h 2935875"/>
                  <a:gd name="connsiteX389" fmla="*/ 342302 w 1280949"/>
                  <a:gd name="connsiteY389" fmla="*/ 2818625 h 2935875"/>
                  <a:gd name="connsiteX390" fmla="*/ 342850 w 1280949"/>
                  <a:gd name="connsiteY390" fmla="*/ 2824011 h 2935875"/>
                  <a:gd name="connsiteX391" fmla="*/ 349862 w 1280949"/>
                  <a:gd name="connsiteY391" fmla="*/ 2825088 h 2935875"/>
                  <a:gd name="connsiteX392" fmla="*/ 357403 w 1280949"/>
                  <a:gd name="connsiteY392" fmla="*/ 2822934 h 2935875"/>
                  <a:gd name="connsiteX393" fmla="*/ 355777 w 1280949"/>
                  <a:gd name="connsiteY393" fmla="*/ 2813238 h 2935875"/>
                  <a:gd name="connsiteX394" fmla="*/ 352546 w 1280949"/>
                  <a:gd name="connsiteY394" fmla="*/ 2805150 h 2935875"/>
                  <a:gd name="connsiteX395" fmla="*/ 350920 w 1280949"/>
                  <a:gd name="connsiteY395" fmla="*/ 2799215 h 2935875"/>
                  <a:gd name="connsiteX396" fmla="*/ 365473 w 1280949"/>
                  <a:gd name="connsiteY396" fmla="*/ 2799215 h 2935875"/>
                  <a:gd name="connsiteX397" fmla="*/ 373014 w 1280949"/>
                  <a:gd name="connsiteY397" fmla="*/ 2798138 h 2935875"/>
                  <a:gd name="connsiteX398" fmla="*/ 378399 w 1280949"/>
                  <a:gd name="connsiteY398" fmla="*/ 2799764 h 2935875"/>
                  <a:gd name="connsiteX399" fmla="*/ 383786 w 1280949"/>
                  <a:gd name="connsiteY399" fmla="*/ 2795984 h 2935875"/>
                  <a:gd name="connsiteX400" fmla="*/ 388643 w 1280949"/>
                  <a:gd name="connsiteY400" fmla="*/ 2795984 h 2935875"/>
                  <a:gd name="connsiteX401" fmla="*/ 392423 w 1280949"/>
                  <a:gd name="connsiteY401" fmla="*/ 2797061 h 2935875"/>
                  <a:gd name="connsiteX402" fmla="*/ 401041 w 1280949"/>
                  <a:gd name="connsiteY402" fmla="*/ 2798138 h 2935875"/>
                  <a:gd name="connsiteX403" fmla="*/ 409130 w 1280949"/>
                  <a:gd name="connsiteY403" fmla="*/ 2793829 h 2935875"/>
                  <a:gd name="connsiteX404" fmla="*/ 415064 w 1280949"/>
                  <a:gd name="connsiteY404" fmla="*/ 2794906 h 2935875"/>
                  <a:gd name="connsiteX405" fmla="*/ 408052 w 1280949"/>
                  <a:gd name="connsiteY405" fmla="*/ 2801370 h 2935875"/>
                  <a:gd name="connsiteX406" fmla="*/ 420979 w 1280949"/>
                  <a:gd name="connsiteY406" fmla="*/ 2802447 h 2935875"/>
                  <a:gd name="connsiteX407" fmla="*/ 422605 w 1280949"/>
                  <a:gd name="connsiteY407" fmla="*/ 2795984 h 2935875"/>
                  <a:gd name="connsiteX408" fmla="*/ 426914 w 1280949"/>
                  <a:gd name="connsiteY408" fmla="*/ 2793829 h 2935875"/>
                  <a:gd name="connsiteX409" fmla="*/ 428539 w 1280949"/>
                  <a:gd name="connsiteY409" fmla="*/ 2798138 h 2935875"/>
                  <a:gd name="connsiteX410" fmla="*/ 433926 w 1280949"/>
                  <a:gd name="connsiteY410" fmla="*/ 2795436 h 2935875"/>
                  <a:gd name="connsiteX411" fmla="*/ 445775 w 1280949"/>
                  <a:gd name="connsiteY411" fmla="*/ 2794358 h 2935875"/>
                  <a:gd name="connsiteX412" fmla="*/ 456019 w 1280949"/>
                  <a:gd name="connsiteY412" fmla="*/ 2797590 h 2935875"/>
                  <a:gd name="connsiteX413" fmla="*/ 462482 w 1280949"/>
                  <a:gd name="connsiteY413" fmla="*/ 2796513 h 2935875"/>
                  <a:gd name="connsiteX414" fmla="*/ 463030 w 1280949"/>
                  <a:gd name="connsiteY414" fmla="*/ 2805131 h 2935875"/>
                  <a:gd name="connsiteX415" fmla="*/ 467887 w 1280949"/>
                  <a:gd name="connsiteY415" fmla="*/ 2808911 h 2935875"/>
                  <a:gd name="connsiteX416" fmla="*/ 472196 w 1280949"/>
                  <a:gd name="connsiteY416" fmla="*/ 2799215 h 2935875"/>
                  <a:gd name="connsiteX417" fmla="*/ 479208 w 1280949"/>
                  <a:gd name="connsiteY417" fmla="*/ 2790050 h 2935875"/>
                  <a:gd name="connsiteX418" fmla="*/ 483517 w 1280949"/>
                  <a:gd name="connsiteY418" fmla="*/ 2784663 h 2935875"/>
                  <a:gd name="connsiteX419" fmla="*/ 489451 w 1280949"/>
                  <a:gd name="connsiteY419" fmla="*/ 2763118 h 2935875"/>
                  <a:gd name="connsiteX420" fmla="*/ 494308 w 1280949"/>
                  <a:gd name="connsiteY420" fmla="*/ 2746411 h 2935875"/>
                  <a:gd name="connsiteX421" fmla="*/ 496463 w 1280949"/>
                  <a:gd name="connsiteY421" fmla="*/ 2739400 h 2935875"/>
                  <a:gd name="connsiteX422" fmla="*/ 502397 w 1280949"/>
                  <a:gd name="connsiteY422" fmla="*/ 2731859 h 2935875"/>
                  <a:gd name="connsiteX423" fmla="*/ 503475 w 1280949"/>
                  <a:gd name="connsiteY423" fmla="*/ 2716777 h 2935875"/>
                  <a:gd name="connsiteX424" fmla="*/ 516401 w 1280949"/>
                  <a:gd name="connsiteY424" fmla="*/ 2708688 h 2935875"/>
                  <a:gd name="connsiteX425" fmla="*/ 517479 w 1280949"/>
                  <a:gd name="connsiteY425" fmla="*/ 2690904 h 2935875"/>
                  <a:gd name="connsiteX426" fmla="*/ 520181 w 1280949"/>
                  <a:gd name="connsiteY426" fmla="*/ 2675823 h 2935875"/>
                  <a:gd name="connsiteX427" fmla="*/ 522884 w 1280949"/>
                  <a:gd name="connsiteY427" fmla="*/ 2661818 h 2935875"/>
                  <a:gd name="connsiteX428" fmla="*/ 526116 w 1280949"/>
                  <a:gd name="connsiteY428" fmla="*/ 2648891 h 2935875"/>
                  <a:gd name="connsiteX429" fmla="*/ 527741 w 1280949"/>
                  <a:gd name="connsiteY429" fmla="*/ 2645112 h 2935875"/>
                  <a:gd name="connsiteX430" fmla="*/ 533676 w 1280949"/>
                  <a:gd name="connsiteY430" fmla="*/ 2642409 h 2935875"/>
                  <a:gd name="connsiteX431" fmla="*/ 535301 w 1280949"/>
                  <a:gd name="connsiteY431" fmla="*/ 2634868 h 2935875"/>
                  <a:gd name="connsiteX432" fmla="*/ 528289 w 1280949"/>
                  <a:gd name="connsiteY432" fmla="*/ 2625702 h 2935875"/>
                  <a:gd name="connsiteX433" fmla="*/ 531521 w 1280949"/>
                  <a:gd name="connsiteY433" fmla="*/ 2601983 h 2935875"/>
                  <a:gd name="connsiteX434" fmla="*/ 529366 w 1280949"/>
                  <a:gd name="connsiteY434" fmla="*/ 2598204 h 2935875"/>
                  <a:gd name="connsiteX435" fmla="*/ 537455 w 1280949"/>
                  <a:gd name="connsiteY435" fmla="*/ 2589038 h 2935875"/>
                  <a:gd name="connsiteX436" fmla="*/ 537455 w 1280949"/>
                  <a:gd name="connsiteY436" fmla="*/ 2579342 h 2935875"/>
                  <a:gd name="connsiteX437" fmla="*/ 539080 w 1280949"/>
                  <a:gd name="connsiteY437" fmla="*/ 2578794 h 2935875"/>
                  <a:gd name="connsiteX438" fmla="*/ 551478 w 1280949"/>
                  <a:gd name="connsiteY438" fmla="*/ 2568551 h 2935875"/>
                  <a:gd name="connsiteX439" fmla="*/ 548776 w 1280949"/>
                  <a:gd name="connsiteY439" fmla="*/ 2566396 h 2935875"/>
                  <a:gd name="connsiteX440" fmla="*/ 553633 w 1280949"/>
                  <a:gd name="connsiteY440" fmla="*/ 2555624 h 2935875"/>
                  <a:gd name="connsiteX441" fmla="*/ 543938 w 1280949"/>
                  <a:gd name="connsiteY441" fmla="*/ 2550237 h 2935875"/>
                  <a:gd name="connsiteX442" fmla="*/ 536397 w 1280949"/>
                  <a:gd name="connsiteY442" fmla="*/ 2549160 h 2935875"/>
                  <a:gd name="connsiteX443" fmla="*/ 535320 w 1280949"/>
                  <a:gd name="connsiteY443" fmla="*/ 2539994 h 2935875"/>
                  <a:gd name="connsiteX444" fmla="*/ 541783 w 1280949"/>
                  <a:gd name="connsiteY444" fmla="*/ 2544851 h 2935875"/>
                  <a:gd name="connsiteX445" fmla="*/ 545015 w 1280949"/>
                  <a:gd name="connsiteY445" fmla="*/ 2539994 h 2935875"/>
                  <a:gd name="connsiteX446" fmla="*/ 545015 w 1280949"/>
                  <a:gd name="connsiteY446" fmla="*/ 2528673 h 2935875"/>
                  <a:gd name="connsiteX447" fmla="*/ 538003 w 1280949"/>
                  <a:gd name="connsiteY447" fmla="*/ 2518430 h 2935875"/>
                  <a:gd name="connsiteX448" fmla="*/ 544467 w 1280949"/>
                  <a:gd name="connsiteY448" fmla="*/ 2522210 h 2935875"/>
                  <a:gd name="connsiteX449" fmla="*/ 550401 w 1280949"/>
                  <a:gd name="connsiteY449" fmla="*/ 2522758 h 2935875"/>
                  <a:gd name="connsiteX450" fmla="*/ 549853 w 1280949"/>
                  <a:gd name="connsiteY450" fmla="*/ 2514669 h 2935875"/>
                  <a:gd name="connsiteX451" fmla="*/ 525057 w 1280949"/>
                  <a:gd name="connsiteY451" fmla="*/ 2488796 h 2935875"/>
                  <a:gd name="connsiteX452" fmla="*/ 534752 w 1280949"/>
                  <a:gd name="connsiteY452" fmla="*/ 2493653 h 2935875"/>
                  <a:gd name="connsiteX453" fmla="*/ 531521 w 1280949"/>
                  <a:gd name="connsiteY453" fmla="*/ 2487719 h 2935875"/>
                  <a:gd name="connsiteX454" fmla="*/ 540687 w 1280949"/>
                  <a:gd name="connsiteY454" fmla="*/ 2482862 h 2935875"/>
                  <a:gd name="connsiteX455" fmla="*/ 535830 w 1280949"/>
                  <a:gd name="connsiteY455" fmla="*/ 2474244 h 2935875"/>
                  <a:gd name="connsiteX456" fmla="*/ 531521 w 1280949"/>
                  <a:gd name="connsiteY456" fmla="*/ 2467232 h 2935875"/>
                  <a:gd name="connsiteX457" fmla="*/ 540687 w 1280949"/>
                  <a:gd name="connsiteY457" fmla="*/ 2468858 h 2935875"/>
                  <a:gd name="connsiteX458" fmla="*/ 543390 w 1280949"/>
                  <a:gd name="connsiteY458" fmla="*/ 2480178 h 2935875"/>
                  <a:gd name="connsiteX459" fmla="*/ 546092 w 1280949"/>
                  <a:gd name="connsiteY459" fmla="*/ 2489874 h 2935875"/>
                  <a:gd name="connsiteX460" fmla="*/ 548247 w 1280949"/>
                  <a:gd name="connsiteY460" fmla="*/ 2486642 h 2935875"/>
                  <a:gd name="connsiteX461" fmla="*/ 561173 w 1280949"/>
                  <a:gd name="connsiteY461" fmla="*/ 2483410 h 2935875"/>
                  <a:gd name="connsiteX462" fmla="*/ 545015 w 1280949"/>
                  <a:gd name="connsiteY462" fmla="*/ 2466174 h 2935875"/>
                  <a:gd name="connsiteX463" fmla="*/ 547169 w 1280949"/>
                  <a:gd name="connsiteY463" fmla="*/ 2459710 h 2935875"/>
                  <a:gd name="connsiteX464" fmla="*/ 553103 w 1280949"/>
                  <a:gd name="connsiteY464" fmla="*/ 2462942 h 2935875"/>
                  <a:gd name="connsiteX465" fmla="*/ 554181 w 1280949"/>
                  <a:gd name="connsiteY465" fmla="*/ 2457008 h 2935875"/>
                  <a:gd name="connsiteX466" fmla="*/ 555258 w 1280949"/>
                  <a:gd name="connsiteY466" fmla="*/ 2448390 h 2935875"/>
                  <a:gd name="connsiteX467" fmla="*/ 547169 w 1280949"/>
                  <a:gd name="connsiteY467" fmla="*/ 2440849 h 2935875"/>
                  <a:gd name="connsiteX468" fmla="*/ 560645 w 1280949"/>
                  <a:gd name="connsiteY468" fmla="*/ 2441397 h 2935875"/>
                  <a:gd name="connsiteX469" fmla="*/ 562799 w 1280949"/>
                  <a:gd name="connsiteY469" fmla="*/ 2431154 h 2935875"/>
                  <a:gd name="connsiteX470" fmla="*/ 559019 w 1280949"/>
                  <a:gd name="connsiteY470" fmla="*/ 2424142 h 2935875"/>
                  <a:gd name="connsiteX471" fmla="*/ 563876 w 1280949"/>
                  <a:gd name="connsiteY471" fmla="*/ 2419285 h 2935875"/>
                  <a:gd name="connsiteX472" fmla="*/ 555258 w 1280949"/>
                  <a:gd name="connsiteY472" fmla="*/ 2413899 h 2935875"/>
                  <a:gd name="connsiteX473" fmla="*/ 559567 w 1280949"/>
                  <a:gd name="connsiteY473" fmla="*/ 2400972 h 2935875"/>
                  <a:gd name="connsiteX474" fmla="*/ 552556 w 1280949"/>
                  <a:gd name="connsiteY474" fmla="*/ 2393960 h 2935875"/>
                  <a:gd name="connsiteX475" fmla="*/ 542860 w 1280949"/>
                  <a:gd name="connsiteY475" fmla="*/ 2389651 h 2935875"/>
                  <a:gd name="connsiteX476" fmla="*/ 519142 w 1280949"/>
                  <a:gd name="connsiteY476" fmla="*/ 2378331 h 2935875"/>
                  <a:gd name="connsiteX477" fmla="*/ 532069 w 1280949"/>
                  <a:gd name="connsiteY477" fmla="*/ 2376176 h 2935875"/>
                  <a:gd name="connsiteX478" fmla="*/ 548228 w 1280949"/>
                  <a:gd name="connsiteY478" fmla="*/ 2385342 h 2935875"/>
                  <a:gd name="connsiteX479" fmla="*/ 558471 w 1280949"/>
                  <a:gd name="connsiteY479" fmla="*/ 2385342 h 2935875"/>
                  <a:gd name="connsiteX480" fmla="*/ 568714 w 1280949"/>
                  <a:gd name="connsiteY480" fmla="*/ 2383188 h 2935875"/>
                  <a:gd name="connsiteX481" fmla="*/ 573571 w 1280949"/>
                  <a:gd name="connsiteY481" fmla="*/ 2374570 h 2935875"/>
                  <a:gd name="connsiteX482" fmla="*/ 564953 w 1280949"/>
                  <a:gd name="connsiteY482" fmla="*/ 2369183 h 2935875"/>
                  <a:gd name="connsiteX483" fmla="*/ 562799 w 1280949"/>
                  <a:gd name="connsiteY483" fmla="*/ 2363797 h 2935875"/>
                  <a:gd name="connsiteX484" fmla="*/ 546640 w 1280949"/>
                  <a:gd name="connsiteY484" fmla="*/ 2357863 h 2935875"/>
                  <a:gd name="connsiteX485" fmla="*/ 533165 w 1280949"/>
                  <a:gd name="connsiteY485" fmla="*/ 2358411 h 2935875"/>
                  <a:gd name="connsiteX486" fmla="*/ 517536 w 1280949"/>
                  <a:gd name="connsiteY486" fmla="*/ 2354102 h 2935875"/>
                  <a:gd name="connsiteX487" fmla="*/ 499222 w 1280949"/>
                  <a:gd name="connsiteY487" fmla="*/ 2354102 h 2935875"/>
                  <a:gd name="connsiteX488" fmla="*/ 504608 w 1280949"/>
                  <a:gd name="connsiteY488" fmla="*/ 2348715 h 2935875"/>
                  <a:gd name="connsiteX489" fmla="*/ 508388 w 1280949"/>
                  <a:gd name="connsiteY489" fmla="*/ 2342781 h 2935875"/>
                  <a:gd name="connsiteX490" fmla="*/ 543408 w 1280949"/>
                  <a:gd name="connsiteY490" fmla="*/ 2345484 h 2935875"/>
                  <a:gd name="connsiteX491" fmla="*/ 559038 w 1280949"/>
                  <a:gd name="connsiteY491" fmla="*/ 2353025 h 2935875"/>
                  <a:gd name="connsiteX492" fmla="*/ 573042 w 1280949"/>
                  <a:gd name="connsiteY492" fmla="*/ 2360565 h 2935875"/>
                  <a:gd name="connsiteX493" fmla="*/ 585969 w 1280949"/>
                  <a:gd name="connsiteY493" fmla="*/ 2359488 h 2935875"/>
                  <a:gd name="connsiteX494" fmla="*/ 586499 w 1280949"/>
                  <a:gd name="connsiteY494" fmla="*/ 2350322 h 2935875"/>
                  <a:gd name="connsiteX495" fmla="*/ 575726 w 1280949"/>
                  <a:gd name="connsiteY495" fmla="*/ 2343858 h 2935875"/>
                  <a:gd name="connsiteX496" fmla="*/ 582738 w 1280949"/>
                  <a:gd name="connsiteY496" fmla="*/ 2343329 h 2935875"/>
                  <a:gd name="connsiteX497" fmla="*/ 592433 w 1280949"/>
                  <a:gd name="connsiteY497" fmla="*/ 2343329 h 2935875"/>
                  <a:gd name="connsiteX498" fmla="*/ 592981 w 1280949"/>
                  <a:gd name="connsiteY498" fmla="*/ 2340098 h 2935875"/>
                  <a:gd name="connsiteX499" fmla="*/ 587047 w 1280949"/>
                  <a:gd name="connsiteY499" fmla="*/ 2331479 h 2935875"/>
                  <a:gd name="connsiteX500" fmla="*/ 585969 w 1280949"/>
                  <a:gd name="connsiteY500" fmla="*/ 2328777 h 2935875"/>
                  <a:gd name="connsiteX501" fmla="*/ 588124 w 1280949"/>
                  <a:gd name="connsiteY501" fmla="*/ 2323390 h 2935875"/>
                  <a:gd name="connsiteX502" fmla="*/ 594588 w 1280949"/>
                  <a:gd name="connsiteY502" fmla="*/ 2330402 h 2935875"/>
                  <a:gd name="connsiteX503" fmla="*/ 603205 w 1280949"/>
                  <a:gd name="connsiteY503" fmla="*/ 2330950 h 2935875"/>
                  <a:gd name="connsiteX504" fmla="*/ 609669 w 1280949"/>
                  <a:gd name="connsiteY504" fmla="*/ 2326641 h 2935875"/>
                  <a:gd name="connsiteX505" fmla="*/ 616681 w 1280949"/>
                  <a:gd name="connsiteY505" fmla="*/ 2324487 h 2935875"/>
                  <a:gd name="connsiteX506" fmla="*/ 617210 w 1280949"/>
                  <a:gd name="connsiteY506" fmla="*/ 2319630 h 2935875"/>
                  <a:gd name="connsiteX507" fmla="*/ 626376 w 1280949"/>
                  <a:gd name="connsiteY507" fmla="*/ 2316398 h 2935875"/>
                  <a:gd name="connsiteX508" fmla="*/ 624221 w 1280949"/>
                  <a:gd name="connsiteY508" fmla="*/ 2303471 h 2935875"/>
                  <a:gd name="connsiteX509" fmla="*/ 630685 w 1280949"/>
                  <a:gd name="connsiteY509" fmla="*/ 2307251 h 2935875"/>
                  <a:gd name="connsiteX510" fmla="*/ 630137 w 1280949"/>
                  <a:gd name="connsiteY510" fmla="*/ 2299162 h 2935875"/>
                  <a:gd name="connsiteX511" fmla="*/ 637677 w 1280949"/>
                  <a:gd name="connsiteY511" fmla="*/ 2298633 h 2935875"/>
                  <a:gd name="connsiteX512" fmla="*/ 639303 w 1280949"/>
                  <a:gd name="connsiteY512" fmla="*/ 2275991 h 2935875"/>
                  <a:gd name="connsiteX513" fmla="*/ 640928 w 1280949"/>
                  <a:gd name="connsiteY513" fmla="*/ 2259285 h 2935875"/>
                  <a:gd name="connsiteX514" fmla="*/ 644066 w 1280949"/>
                  <a:gd name="connsiteY514" fmla="*/ 2255505 h 2935875"/>
                  <a:gd name="connsiteX515" fmla="*/ 650075 w 1280949"/>
                  <a:gd name="connsiteY515" fmla="*/ 2260362 h 2935875"/>
                  <a:gd name="connsiteX516" fmla="*/ 654933 w 1280949"/>
                  <a:gd name="connsiteY516" fmla="*/ 2260362 h 2935875"/>
                  <a:gd name="connsiteX517" fmla="*/ 657087 w 1280949"/>
                  <a:gd name="connsiteY517" fmla="*/ 2268980 h 2935875"/>
                  <a:gd name="connsiteX518" fmla="*/ 654933 w 1280949"/>
                  <a:gd name="connsiteY518" fmla="*/ 2280830 h 2935875"/>
                  <a:gd name="connsiteX519" fmla="*/ 657635 w 1280949"/>
                  <a:gd name="connsiteY519" fmla="*/ 2293757 h 2935875"/>
                  <a:gd name="connsiteX520" fmla="*/ 662492 w 1280949"/>
                  <a:gd name="connsiteY520" fmla="*/ 2299143 h 2935875"/>
                  <a:gd name="connsiteX521" fmla="*/ 664647 w 1280949"/>
                  <a:gd name="connsiteY521" fmla="*/ 2305607 h 2935875"/>
                  <a:gd name="connsiteX522" fmla="*/ 668426 w 1280949"/>
                  <a:gd name="connsiteY522" fmla="*/ 2295363 h 2935875"/>
                  <a:gd name="connsiteX523" fmla="*/ 674361 w 1280949"/>
                  <a:gd name="connsiteY523" fmla="*/ 2289429 h 2935875"/>
                  <a:gd name="connsiteX524" fmla="*/ 675986 w 1280949"/>
                  <a:gd name="connsiteY524" fmla="*/ 2276502 h 2935875"/>
                  <a:gd name="connsiteX525" fmla="*/ 685152 w 1280949"/>
                  <a:gd name="connsiteY525" fmla="*/ 2267884 h 2935875"/>
                  <a:gd name="connsiteX526" fmla="*/ 694319 w 1280949"/>
                  <a:gd name="connsiteY526" fmla="*/ 2261420 h 2935875"/>
                  <a:gd name="connsiteX527" fmla="*/ 702936 w 1280949"/>
                  <a:gd name="connsiteY527" fmla="*/ 2265729 h 2935875"/>
                  <a:gd name="connsiteX528" fmla="*/ 706716 w 1280949"/>
                  <a:gd name="connsiteY528" fmla="*/ 2256563 h 2935875"/>
                  <a:gd name="connsiteX529" fmla="*/ 715334 w 1280949"/>
                  <a:gd name="connsiteY529" fmla="*/ 2250629 h 2935875"/>
                  <a:gd name="connsiteX530" fmla="*/ 715882 w 1280949"/>
                  <a:gd name="connsiteY530" fmla="*/ 2234999 h 2935875"/>
                  <a:gd name="connsiteX531" fmla="*/ 706716 w 1280949"/>
                  <a:gd name="connsiteY531" fmla="*/ 2226910 h 2935875"/>
                  <a:gd name="connsiteX532" fmla="*/ 707794 w 1280949"/>
                  <a:gd name="connsiteY532" fmla="*/ 2220447 h 2935875"/>
                  <a:gd name="connsiteX533" fmla="*/ 716412 w 1280949"/>
                  <a:gd name="connsiteY533" fmla="*/ 2223149 h 2935875"/>
                  <a:gd name="connsiteX534" fmla="*/ 723952 w 1280949"/>
                  <a:gd name="connsiteY534" fmla="*/ 2232845 h 2935875"/>
                  <a:gd name="connsiteX535" fmla="*/ 729887 w 1280949"/>
                  <a:gd name="connsiteY535" fmla="*/ 2234470 h 2935875"/>
                  <a:gd name="connsiteX536" fmla="*/ 735273 w 1280949"/>
                  <a:gd name="connsiteY536" fmla="*/ 2222072 h 2935875"/>
                  <a:gd name="connsiteX537" fmla="*/ 737427 w 1280949"/>
                  <a:gd name="connsiteY537" fmla="*/ 2216138 h 2935875"/>
                  <a:gd name="connsiteX538" fmla="*/ 731493 w 1280949"/>
                  <a:gd name="connsiteY538" fmla="*/ 2205894 h 2935875"/>
                  <a:gd name="connsiteX539" fmla="*/ 725559 w 1280949"/>
                  <a:gd name="connsiteY539" fmla="*/ 2200508 h 2935875"/>
                  <a:gd name="connsiteX540" fmla="*/ 718547 w 1280949"/>
                  <a:gd name="connsiteY540" fmla="*/ 2207520 h 2935875"/>
                  <a:gd name="connsiteX541" fmla="*/ 706697 w 1280949"/>
                  <a:gd name="connsiteY541" fmla="*/ 2206442 h 2935875"/>
                  <a:gd name="connsiteX542" fmla="*/ 703466 w 1280949"/>
                  <a:gd name="connsiteY542" fmla="*/ 2213454 h 2935875"/>
                  <a:gd name="connsiteX543" fmla="*/ 693222 w 1280949"/>
                  <a:gd name="connsiteY543" fmla="*/ 2210751 h 2935875"/>
                  <a:gd name="connsiteX544" fmla="*/ 688365 w 1280949"/>
                  <a:gd name="connsiteY544" fmla="*/ 2204817 h 2935875"/>
                  <a:gd name="connsiteX545" fmla="*/ 689991 w 1280949"/>
                  <a:gd name="connsiteY545" fmla="*/ 2193496 h 2935875"/>
                  <a:gd name="connsiteX546" fmla="*/ 694847 w 1280949"/>
                  <a:gd name="connsiteY546" fmla="*/ 2201585 h 2935875"/>
                  <a:gd name="connsiteX547" fmla="*/ 699705 w 1280949"/>
                  <a:gd name="connsiteY547" fmla="*/ 2197805 h 2935875"/>
                  <a:gd name="connsiteX548" fmla="*/ 709400 w 1280949"/>
                  <a:gd name="connsiteY548" fmla="*/ 2194574 h 2935875"/>
                  <a:gd name="connsiteX549" fmla="*/ 709948 w 1280949"/>
                  <a:gd name="connsiteY549" fmla="*/ 2189717 h 2935875"/>
                  <a:gd name="connsiteX550" fmla="*/ 714805 w 1280949"/>
                  <a:gd name="connsiteY550" fmla="*/ 2189717 h 2935875"/>
                  <a:gd name="connsiteX551" fmla="*/ 737975 w 1280949"/>
                  <a:gd name="connsiteY551" fmla="*/ 2171403 h 2935875"/>
                  <a:gd name="connsiteX552" fmla="*/ 746064 w 1280949"/>
                  <a:gd name="connsiteY552" fmla="*/ 2162237 h 2935875"/>
                  <a:gd name="connsiteX553" fmla="*/ 746064 w 1280949"/>
                  <a:gd name="connsiteY553" fmla="*/ 2154696 h 2935875"/>
                  <a:gd name="connsiteX554" fmla="*/ 756837 w 1280949"/>
                  <a:gd name="connsiteY554" fmla="*/ 2145530 h 2935875"/>
                  <a:gd name="connsiteX555" fmla="*/ 768157 w 1280949"/>
                  <a:gd name="connsiteY555" fmla="*/ 2142828 h 2935875"/>
                  <a:gd name="connsiteX556" fmla="*/ 778930 w 1280949"/>
                  <a:gd name="connsiteY556" fmla="*/ 2142828 h 2935875"/>
                  <a:gd name="connsiteX557" fmla="*/ 781633 w 1280949"/>
                  <a:gd name="connsiteY557" fmla="*/ 2132584 h 2935875"/>
                  <a:gd name="connsiteX558" fmla="*/ 761165 w 1280949"/>
                  <a:gd name="connsiteY558" fmla="*/ 2134210 h 2935875"/>
                  <a:gd name="connsiteX559" fmla="*/ 749844 w 1280949"/>
                  <a:gd name="connsiteY559" fmla="*/ 2133662 h 2935875"/>
                  <a:gd name="connsiteX560" fmla="*/ 753624 w 1280949"/>
                  <a:gd name="connsiteY560" fmla="*/ 2128805 h 2935875"/>
                  <a:gd name="connsiteX561" fmla="*/ 772485 w 1280949"/>
                  <a:gd name="connsiteY561" fmla="*/ 2127179 h 2935875"/>
                  <a:gd name="connsiteX562" fmla="*/ 771937 w 1280949"/>
                  <a:gd name="connsiteY562" fmla="*/ 2118561 h 2935875"/>
                  <a:gd name="connsiteX563" fmla="*/ 762771 w 1280949"/>
                  <a:gd name="connsiteY563" fmla="*/ 2104557 h 2935875"/>
                  <a:gd name="connsiteX564" fmla="*/ 765474 w 1280949"/>
                  <a:gd name="connsiteY564" fmla="*/ 2104557 h 2935875"/>
                  <a:gd name="connsiteX565" fmla="*/ 776246 w 1280949"/>
                  <a:gd name="connsiteY565" fmla="*/ 2113175 h 2935875"/>
                  <a:gd name="connsiteX566" fmla="*/ 781104 w 1280949"/>
                  <a:gd name="connsiteY566" fmla="*/ 2118561 h 2935875"/>
                  <a:gd name="connsiteX567" fmla="*/ 781633 w 1280949"/>
                  <a:gd name="connsiteY567" fmla="*/ 2113704 h 2935875"/>
                  <a:gd name="connsiteX568" fmla="*/ 778401 w 1280949"/>
                  <a:gd name="connsiteY568" fmla="*/ 2107240 h 2935875"/>
                  <a:gd name="connsiteX569" fmla="*/ 767080 w 1280949"/>
                  <a:gd name="connsiteY569" fmla="*/ 2098263 h 2935875"/>
                  <a:gd name="connsiteX570" fmla="*/ 759540 w 1280949"/>
                  <a:gd name="connsiteY570" fmla="*/ 2080309 h 2935875"/>
                  <a:gd name="connsiteX571" fmla="*/ 757933 w 1280949"/>
                  <a:gd name="connsiteY571" fmla="*/ 2066475 h 2935875"/>
                  <a:gd name="connsiteX572" fmla="*/ 753076 w 1280949"/>
                  <a:gd name="connsiteY572" fmla="*/ 2066475 h 2935875"/>
                  <a:gd name="connsiteX573" fmla="*/ 747142 w 1280949"/>
                  <a:gd name="connsiteY573" fmla="*/ 2061089 h 2935875"/>
                  <a:gd name="connsiteX574" fmla="*/ 740130 w 1280949"/>
                  <a:gd name="connsiteY574" fmla="*/ 2061089 h 2935875"/>
                  <a:gd name="connsiteX575" fmla="*/ 725577 w 1280949"/>
                  <a:gd name="connsiteY575" fmla="*/ 2054625 h 2935875"/>
                  <a:gd name="connsiteX576" fmla="*/ 725577 w 1280949"/>
                  <a:gd name="connsiteY576" fmla="*/ 2046895 h 2935875"/>
                  <a:gd name="connsiteX577" fmla="*/ 711025 w 1280949"/>
                  <a:gd name="connsiteY577" fmla="*/ 2027864 h 2935875"/>
                  <a:gd name="connsiteX578" fmla="*/ 714257 w 1280949"/>
                  <a:gd name="connsiteY578" fmla="*/ 2026239 h 2935875"/>
                  <a:gd name="connsiteX579" fmla="*/ 725577 w 1280949"/>
                  <a:gd name="connsiteY579" fmla="*/ 2040602 h 2935875"/>
                  <a:gd name="connsiteX580" fmla="*/ 736350 w 1280949"/>
                  <a:gd name="connsiteY580" fmla="*/ 2040602 h 2935875"/>
                  <a:gd name="connsiteX581" fmla="*/ 726107 w 1280949"/>
                  <a:gd name="connsiteY581" fmla="*/ 2026239 h 2935875"/>
                  <a:gd name="connsiteX582" fmla="*/ 726655 w 1280949"/>
                  <a:gd name="connsiteY582" fmla="*/ 2009721 h 2935875"/>
                  <a:gd name="connsiteX583" fmla="*/ 724501 w 1280949"/>
                  <a:gd name="connsiteY583" fmla="*/ 1994280 h 2935875"/>
                  <a:gd name="connsiteX584" fmla="*/ 718037 w 1280949"/>
                  <a:gd name="connsiteY584" fmla="*/ 1987098 h 2935875"/>
                  <a:gd name="connsiteX585" fmla="*/ 715882 w 1280949"/>
                  <a:gd name="connsiteY585" fmla="*/ 2000744 h 2935875"/>
                  <a:gd name="connsiteX586" fmla="*/ 715882 w 1280949"/>
                  <a:gd name="connsiteY586" fmla="*/ 2007037 h 2935875"/>
                  <a:gd name="connsiteX587" fmla="*/ 713180 w 1280949"/>
                  <a:gd name="connsiteY587" fmla="*/ 2014049 h 2935875"/>
                  <a:gd name="connsiteX588" fmla="*/ 706168 w 1280949"/>
                  <a:gd name="connsiteY588" fmla="*/ 2014049 h 2935875"/>
                  <a:gd name="connsiteX589" fmla="*/ 686778 w 1280949"/>
                  <a:gd name="connsiteY589" fmla="*/ 2000762 h 2935875"/>
                  <a:gd name="connsiteX590" fmla="*/ 687855 w 1280949"/>
                  <a:gd name="connsiteY590" fmla="*/ 1994299 h 2935875"/>
                  <a:gd name="connsiteX591" fmla="*/ 680843 w 1280949"/>
                  <a:gd name="connsiteY591" fmla="*/ 1987117 h 2935875"/>
                  <a:gd name="connsiteX592" fmla="*/ 678141 w 1280949"/>
                  <a:gd name="connsiteY592" fmla="*/ 1970146 h 2935875"/>
                  <a:gd name="connsiteX593" fmla="*/ 667368 w 1280949"/>
                  <a:gd name="connsiteY593" fmla="*/ 1970146 h 2935875"/>
                  <a:gd name="connsiteX594" fmla="*/ 657125 w 1280949"/>
                  <a:gd name="connsiteY594" fmla="*/ 1973113 h 2935875"/>
                  <a:gd name="connsiteX595" fmla="*/ 656048 w 1280949"/>
                  <a:gd name="connsiteY595" fmla="*/ 1987117 h 2935875"/>
                  <a:gd name="connsiteX596" fmla="*/ 644103 w 1280949"/>
                  <a:gd name="connsiteY596" fmla="*/ 1987117 h 2935875"/>
                  <a:gd name="connsiteX597" fmla="*/ 640966 w 1280949"/>
                  <a:gd name="connsiteY597" fmla="*/ 1970146 h 2935875"/>
                  <a:gd name="connsiteX598" fmla="*/ 626414 w 1280949"/>
                  <a:gd name="connsiteY598" fmla="*/ 1967179 h 2935875"/>
                  <a:gd name="connsiteX599" fmla="*/ 628568 w 1280949"/>
                  <a:gd name="connsiteY599" fmla="*/ 1980106 h 2935875"/>
                  <a:gd name="connsiteX600" fmla="*/ 625865 w 1280949"/>
                  <a:gd name="connsiteY600" fmla="*/ 1987117 h 2935875"/>
                  <a:gd name="connsiteX601" fmla="*/ 618854 w 1280949"/>
                  <a:gd name="connsiteY601" fmla="*/ 1994299 h 2935875"/>
                  <a:gd name="connsiteX602" fmla="*/ 612920 w 1280949"/>
                  <a:gd name="connsiteY602" fmla="*/ 1987117 h 2935875"/>
                  <a:gd name="connsiteX603" fmla="*/ 619931 w 1280949"/>
                  <a:gd name="connsiteY603" fmla="*/ 1975797 h 2935875"/>
                  <a:gd name="connsiteX604" fmla="*/ 619383 w 1280949"/>
                  <a:gd name="connsiteY604" fmla="*/ 1962322 h 2935875"/>
                  <a:gd name="connsiteX605" fmla="*/ 605379 w 1280949"/>
                  <a:gd name="connsiteY605" fmla="*/ 1954422 h 2935875"/>
                  <a:gd name="connsiteX606" fmla="*/ 601070 w 1280949"/>
                  <a:gd name="connsiteY606" fmla="*/ 1951001 h 2935875"/>
                  <a:gd name="connsiteX607" fmla="*/ 612390 w 1280949"/>
                  <a:gd name="connsiteY607" fmla="*/ 1939151 h 2935875"/>
                  <a:gd name="connsiteX608" fmla="*/ 611842 w 1280949"/>
                  <a:gd name="connsiteY608" fmla="*/ 1925676 h 2935875"/>
                  <a:gd name="connsiteX609" fmla="*/ 605908 w 1280949"/>
                  <a:gd name="connsiteY609" fmla="*/ 1925128 h 2935875"/>
                  <a:gd name="connsiteX610" fmla="*/ 609140 w 1280949"/>
                  <a:gd name="connsiteY610" fmla="*/ 1915962 h 2935875"/>
                  <a:gd name="connsiteX611" fmla="*/ 595664 w 1280949"/>
                  <a:gd name="connsiteY611" fmla="*/ 1901410 h 2935875"/>
                  <a:gd name="connsiteX612" fmla="*/ 603205 w 1280949"/>
                  <a:gd name="connsiteY612" fmla="*/ 1887405 h 2935875"/>
                  <a:gd name="connsiteX613" fmla="*/ 594588 w 1280949"/>
                  <a:gd name="connsiteY613" fmla="*/ 1886876 h 2935875"/>
                  <a:gd name="connsiteX614" fmla="*/ 599444 w 1280949"/>
                  <a:gd name="connsiteY614" fmla="*/ 1870169 h 2935875"/>
                  <a:gd name="connsiteX615" fmla="*/ 596742 w 1280949"/>
                  <a:gd name="connsiteY615" fmla="*/ 1863706 h 2935875"/>
                  <a:gd name="connsiteX616" fmla="*/ 598367 w 1280949"/>
                  <a:gd name="connsiteY616" fmla="*/ 1855088 h 2935875"/>
                  <a:gd name="connsiteX617" fmla="*/ 596213 w 1280949"/>
                  <a:gd name="connsiteY617" fmla="*/ 1850230 h 2935875"/>
                  <a:gd name="connsiteX618" fmla="*/ 600522 w 1280949"/>
                  <a:gd name="connsiteY618" fmla="*/ 1847528 h 2935875"/>
                  <a:gd name="connsiteX619" fmla="*/ 601599 w 1280949"/>
                  <a:gd name="connsiteY619" fmla="*/ 1838910 h 2935875"/>
                  <a:gd name="connsiteX620" fmla="*/ 592433 w 1280949"/>
                  <a:gd name="connsiteY620" fmla="*/ 1828137 h 2935875"/>
                  <a:gd name="connsiteX621" fmla="*/ 597819 w 1280949"/>
                  <a:gd name="connsiteY621" fmla="*/ 1826512 h 2935875"/>
                  <a:gd name="connsiteX622" fmla="*/ 606437 w 1280949"/>
                  <a:gd name="connsiteY622" fmla="*/ 1830292 h 2935875"/>
                  <a:gd name="connsiteX623" fmla="*/ 607514 w 1280949"/>
                  <a:gd name="connsiteY623" fmla="*/ 1827589 h 2935875"/>
                  <a:gd name="connsiteX624" fmla="*/ 591885 w 1280949"/>
                  <a:gd name="connsiteY624" fmla="*/ 1814114 h 2935875"/>
                  <a:gd name="connsiteX625" fmla="*/ 591337 w 1280949"/>
                  <a:gd name="connsiteY625" fmla="*/ 1806025 h 2935875"/>
                  <a:gd name="connsiteX626" fmla="*/ 602658 w 1280949"/>
                  <a:gd name="connsiteY626" fmla="*/ 1805477 h 2935875"/>
                  <a:gd name="connsiteX627" fmla="*/ 596723 w 1280949"/>
                  <a:gd name="connsiteY627" fmla="*/ 1798466 h 2935875"/>
                  <a:gd name="connsiteX628" fmla="*/ 597252 w 1280949"/>
                  <a:gd name="connsiteY628" fmla="*/ 1786068 h 2935875"/>
                  <a:gd name="connsiteX629" fmla="*/ 590789 w 1280949"/>
                  <a:gd name="connsiteY629" fmla="*/ 1783365 h 2935875"/>
                  <a:gd name="connsiteX630" fmla="*/ 590260 w 1280949"/>
                  <a:gd name="connsiteY630" fmla="*/ 1773670 h 2935875"/>
                  <a:gd name="connsiteX631" fmla="*/ 592962 w 1280949"/>
                  <a:gd name="connsiteY631" fmla="*/ 1768813 h 2935875"/>
                  <a:gd name="connsiteX632" fmla="*/ 592414 w 1280949"/>
                  <a:gd name="connsiteY632" fmla="*/ 1764504 h 2935875"/>
                  <a:gd name="connsiteX633" fmla="*/ 602109 w 1280949"/>
                  <a:gd name="connsiteY633" fmla="*/ 1762878 h 2935875"/>
                  <a:gd name="connsiteX634" fmla="*/ 606966 w 1280949"/>
                  <a:gd name="connsiteY634" fmla="*/ 1756415 h 2935875"/>
                  <a:gd name="connsiteX635" fmla="*/ 601032 w 1280949"/>
                  <a:gd name="connsiteY635" fmla="*/ 1747249 h 2935875"/>
                  <a:gd name="connsiteX636" fmla="*/ 592414 w 1280949"/>
                  <a:gd name="connsiteY636" fmla="*/ 1747249 h 2935875"/>
                  <a:gd name="connsiteX637" fmla="*/ 590789 w 1280949"/>
                  <a:gd name="connsiteY637" fmla="*/ 1738631 h 2935875"/>
                  <a:gd name="connsiteX638" fmla="*/ 604264 w 1280949"/>
                  <a:gd name="connsiteY638" fmla="*/ 1740785 h 2935875"/>
                  <a:gd name="connsiteX639" fmla="*/ 612353 w 1280949"/>
                  <a:gd name="connsiteY639" fmla="*/ 1751029 h 2935875"/>
                  <a:gd name="connsiteX640" fmla="*/ 615055 w 1280949"/>
                  <a:gd name="connsiteY640" fmla="*/ 1743488 h 2935875"/>
                  <a:gd name="connsiteX641" fmla="*/ 620442 w 1280949"/>
                  <a:gd name="connsiteY641" fmla="*/ 1755886 h 2935875"/>
                  <a:gd name="connsiteX642" fmla="*/ 629608 w 1280949"/>
                  <a:gd name="connsiteY642" fmla="*/ 1766658 h 2935875"/>
                  <a:gd name="connsiteX643" fmla="*/ 630685 w 1280949"/>
                  <a:gd name="connsiteY643" fmla="*/ 1754808 h 2935875"/>
                  <a:gd name="connsiteX644" fmla="*/ 631762 w 1280949"/>
                  <a:gd name="connsiteY644" fmla="*/ 1744036 h 2935875"/>
                  <a:gd name="connsiteX645" fmla="*/ 619364 w 1280949"/>
                  <a:gd name="connsiteY645" fmla="*/ 1737572 h 2935875"/>
                  <a:gd name="connsiteX646" fmla="*/ 618287 w 1280949"/>
                  <a:gd name="connsiteY646" fmla="*/ 1724097 h 2935875"/>
                  <a:gd name="connsiteX647" fmla="*/ 611823 w 1280949"/>
                  <a:gd name="connsiteY647" fmla="*/ 1713325 h 2935875"/>
                  <a:gd name="connsiteX648" fmla="*/ 615055 w 1280949"/>
                  <a:gd name="connsiteY648" fmla="*/ 1710622 h 2935875"/>
                  <a:gd name="connsiteX649" fmla="*/ 614507 w 1280949"/>
                  <a:gd name="connsiteY649" fmla="*/ 1694992 h 2935875"/>
                  <a:gd name="connsiteX650" fmla="*/ 617739 w 1280949"/>
                  <a:gd name="connsiteY650" fmla="*/ 1685826 h 2935875"/>
                  <a:gd name="connsiteX651" fmla="*/ 623125 w 1280949"/>
                  <a:gd name="connsiteY651" fmla="*/ 1682595 h 2935875"/>
                  <a:gd name="connsiteX652" fmla="*/ 625280 w 1280949"/>
                  <a:gd name="connsiteY652" fmla="*/ 1662656 h 2935875"/>
                  <a:gd name="connsiteX653" fmla="*/ 628512 w 1280949"/>
                  <a:gd name="connsiteY653" fmla="*/ 1649181 h 2935875"/>
                  <a:gd name="connsiteX654" fmla="*/ 627963 w 1280949"/>
                  <a:gd name="connsiteY654" fmla="*/ 1640563 h 2935875"/>
                  <a:gd name="connsiteX655" fmla="*/ 637659 w 1280949"/>
                  <a:gd name="connsiteY655" fmla="*/ 1636783 h 2935875"/>
                  <a:gd name="connsiteX656" fmla="*/ 637130 w 1280949"/>
                  <a:gd name="connsiteY656" fmla="*/ 1640563 h 2935875"/>
                  <a:gd name="connsiteX657" fmla="*/ 647902 w 1280949"/>
                  <a:gd name="connsiteY657" fmla="*/ 1636254 h 2935875"/>
                  <a:gd name="connsiteX658" fmla="*/ 641439 w 1280949"/>
                  <a:gd name="connsiteY658" fmla="*/ 1629790 h 2935875"/>
                  <a:gd name="connsiteX659" fmla="*/ 632272 w 1280949"/>
                  <a:gd name="connsiteY659" fmla="*/ 1628713 h 2935875"/>
                  <a:gd name="connsiteX660" fmla="*/ 626338 w 1280949"/>
                  <a:gd name="connsiteY660" fmla="*/ 1618470 h 2935875"/>
                  <a:gd name="connsiteX661" fmla="*/ 618249 w 1280949"/>
                  <a:gd name="connsiteY661" fmla="*/ 1622779 h 2935875"/>
                  <a:gd name="connsiteX662" fmla="*/ 616095 w 1280949"/>
                  <a:gd name="connsiteY662" fmla="*/ 1603388 h 2935875"/>
                  <a:gd name="connsiteX663" fmla="*/ 619874 w 1280949"/>
                  <a:gd name="connsiteY663" fmla="*/ 1601234 h 2935875"/>
                  <a:gd name="connsiteX664" fmla="*/ 617720 w 1280949"/>
                  <a:gd name="connsiteY664" fmla="*/ 1593693 h 2935875"/>
                  <a:gd name="connsiteX665" fmla="*/ 611256 w 1280949"/>
                  <a:gd name="connsiteY665" fmla="*/ 1587758 h 2935875"/>
                  <a:gd name="connsiteX666" fmla="*/ 611256 w 1280949"/>
                  <a:gd name="connsiteY666" fmla="*/ 1579141 h 2935875"/>
                  <a:gd name="connsiteX667" fmla="*/ 619345 w 1280949"/>
                  <a:gd name="connsiteY667" fmla="*/ 1578063 h 2935875"/>
                  <a:gd name="connsiteX668" fmla="*/ 621500 w 1280949"/>
                  <a:gd name="connsiteY668" fmla="*/ 1570522 h 2935875"/>
                  <a:gd name="connsiteX669" fmla="*/ 629041 w 1280949"/>
                  <a:gd name="connsiteY669" fmla="*/ 1572677 h 2935875"/>
                  <a:gd name="connsiteX670" fmla="*/ 633898 w 1280949"/>
                  <a:gd name="connsiteY670" fmla="*/ 1587758 h 2935875"/>
                  <a:gd name="connsiteX671" fmla="*/ 644047 w 1280949"/>
                  <a:gd name="connsiteY671" fmla="*/ 1591538 h 2935875"/>
                  <a:gd name="connsiteX672" fmla="*/ 644047 w 1280949"/>
                  <a:gd name="connsiteY672" fmla="*/ 1595847 h 2935875"/>
                  <a:gd name="connsiteX673" fmla="*/ 649527 w 1280949"/>
                  <a:gd name="connsiteY673" fmla="*/ 1588836 h 2935875"/>
                  <a:gd name="connsiteX674" fmla="*/ 644047 w 1280949"/>
                  <a:gd name="connsiteY674" fmla="*/ 1582901 h 2935875"/>
                  <a:gd name="connsiteX675" fmla="*/ 650056 w 1280949"/>
                  <a:gd name="connsiteY675" fmla="*/ 1579670 h 2935875"/>
                  <a:gd name="connsiteX676" fmla="*/ 658675 w 1280949"/>
                  <a:gd name="connsiteY676" fmla="*/ 1580218 h 2935875"/>
                  <a:gd name="connsiteX677" fmla="*/ 667293 w 1280949"/>
                  <a:gd name="connsiteY677" fmla="*/ 1574283 h 2935875"/>
                  <a:gd name="connsiteX678" fmla="*/ 669447 w 1280949"/>
                  <a:gd name="connsiteY678" fmla="*/ 1563511 h 2935875"/>
                  <a:gd name="connsiteX679" fmla="*/ 667293 w 1280949"/>
                  <a:gd name="connsiteY679" fmla="*/ 1554345 h 2935875"/>
                  <a:gd name="connsiteX680" fmla="*/ 675382 w 1280949"/>
                  <a:gd name="connsiteY680" fmla="*/ 1553797 h 2935875"/>
                  <a:gd name="connsiteX681" fmla="*/ 675911 w 1280949"/>
                  <a:gd name="connsiteY681" fmla="*/ 1566195 h 2935875"/>
                  <a:gd name="connsiteX682" fmla="*/ 683999 w 1280949"/>
                  <a:gd name="connsiteY682" fmla="*/ 1552190 h 2935875"/>
                  <a:gd name="connsiteX683" fmla="*/ 665686 w 1280949"/>
                  <a:gd name="connsiteY683" fmla="*/ 1543572 h 2935875"/>
                  <a:gd name="connsiteX684" fmla="*/ 674852 w 1280949"/>
                  <a:gd name="connsiteY684" fmla="*/ 1543024 h 2935875"/>
                  <a:gd name="connsiteX685" fmla="*/ 674304 w 1280949"/>
                  <a:gd name="connsiteY685" fmla="*/ 1519306 h 2935875"/>
                  <a:gd name="connsiteX686" fmla="*/ 663532 w 1280949"/>
                  <a:gd name="connsiteY686" fmla="*/ 1510688 h 2935875"/>
                  <a:gd name="connsiteX687" fmla="*/ 661925 w 1280949"/>
                  <a:gd name="connsiteY687" fmla="*/ 1487517 h 2935875"/>
                  <a:gd name="connsiteX688" fmla="*/ 666782 w 1280949"/>
                  <a:gd name="connsiteY688" fmla="*/ 1486969 h 2935875"/>
                  <a:gd name="connsiteX689" fmla="*/ 668937 w 1280949"/>
                  <a:gd name="connsiteY689" fmla="*/ 1505831 h 2935875"/>
                  <a:gd name="connsiteX690" fmla="*/ 675401 w 1280949"/>
                  <a:gd name="connsiteY690" fmla="*/ 1510688 h 2935875"/>
                  <a:gd name="connsiteX691" fmla="*/ 681335 w 1280949"/>
                  <a:gd name="connsiteY691" fmla="*/ 1502599 h 2935875"/>
                  <a:gd name="connsiteX692" fmla="*/ 694262 w 1280949"/>
                  <a:gd name="connsiteY692" fmla="*/ 1510688 h 2935875"/>
                  <a:gd name="connsiteX693" fmla="*/ 686721 w 1280949"/>
                  <a:gd name="connsiteY693" fmla="*/ 1512313 h 2935875"/>
                  <a:gd name="connsiteX694" fmla="*/ 680787 w 1280949"/>
                  <a:gd name="connsiteY694" fmla="*/ 1510688 h 2935875"/>
                  <a:gd name="connsiteX695" fmla="*/ 680787 w 1280949"/>
                  <a:gd name="connsiteY695" fmla="*/ 1515545 h 2935875"/>
                  <a:gd name="connsiteX696" fmla="*/ 691559 w 1280949"/>
                  <a:gd name="connsiteY696" fmla="*/ 1517699 h 2935875"/>
                  <a:gd name="connsiteX697" fmla="*/ 707189 w 1280949"/>
                  <a:gd name="connsiteY697" fmla="*/ 1516074 h 2935875"/>
                  <a:gd name="connsiteX698" fmla="*/ 705034 w 1280949"/>
                  <a:gd name="connsiteY698" fmla="*/ 1506379 h 2935875"/>
                  <a:gd name="connsiteX699" fmla="*/ 698571 w 1280949"/>
                  <a:gd name="connsiteY699" fmla="*/ 1503147 h 2935875"/>
                  <a:gd name="connsiteX700" fmla="*/ 700196 w 1280949"/>
                  <a:gd name="connsiteY700" fmla="*/ 1494529 h 2935875"/>
                  <a:gd name="connsiteX701" fmla="*/ 706659 w 1280949"/>
                  <a:gd name="connsiteY701" fmla="*/ 1494000 h 2935875"/>
                  <a:gd name="connsiteX702" fmla="*/ 708814 w 1280949"/>
                  <a:gd name="connsiteY702" fmla="*/ 1502618 h 2935875"/>
                  <a:gd name="connsiteX703" fmla="*/ 722289 w 1280949"/>
                  <a:gd name="connsiteY703" fmla="*/ 1499915 h 2935875"/>
                  <a:gd name="connsiteX704" fmla="*/ 717980 w 1280949"/>
                  <a:gd name="connsiteY704" fmla="*/ 1492904 h 2935875"/>
                  <a:gd name="connsiteX705" fmla="*/ 726598 w 1280949"/>
                  <a:gd name="connsiteY705" fmla="*/ 1490749 h 2935875"/>
                  <a:gd name="connsiteX706" fmla="*/ 724973 w 1280949"/>
                  <a:gd name="connsiteY706" fmla="*/ 1484815 h 2935875"/>
                  <a:gd name="connsiteX707" fmla="*/ 718509 w 1280949"/>
                  <a:gd name="connsiteY707" fmla="*/ 1483189 h 2935875"/>
                  <a:gd name="connsiteX708" fmla="*/ 718509 w 1280949"/>
                  <a:gd name="connsiteY708" fmla="*/ 1478880 h 2935875"/>
                  <a:gd name="connsiteX709" fmla="*/ 731436 w 1280949"/>
                  <a:gd name="connsiteY709" fmla="*/ 1480506 h 2935875"/>
                  <a:gd name="connsiteX710" fmla="*/ 728205 w 1280949"/>
                  <a:gd name="connsiteY710" fmla="*/ 1472417 h 2935875"/>
                  <a:gd name="connsiteX711" fmla="*/ 715807 w 1280949"/>
                  <a:gd name="connsiteY711" fmla="*/ 1472965 h 2935875"/>
                  <a:gd name="connsiteX712" fmla="*/ 703957 w 1280949"/>
                  <a:gd name="connsiteY712" fmla="*/ 1474590 h 2935875"/>
                  <a:gd name="connsiteX713" fmla="*/ 707189 w 1280949"/>
                  <a:gd name="connsiteY713" fmla="*/ 1467711 h 2935875"/>
                  <a:gd name="connsiteX714" fmla="*/ 714729 w 1280949"/>
                  <a:gd name="connsiteY714" fmla="*/ 1462741 h 2935875"/>
                  <a:gd name="connsiteX715" fmla="*/ 717432 w 1280949"/>
                  <a:gd name="connsiteY715" fmla="*/ 1467711 h 2935875"/>
                  <a:gd name="connsiteX716" fmla="*/ 717962 w 1280949"/>
                  <a:gd name="connsiteY716" fmla="*/ 1460057 h 2935875"/>
                  <a:gd name="connsiteX717" fmla="*/ 724973 w 1280949"/>
                  <a:gd name="connsiteY717" fmla="*/ 1461134 h 2935875"/>
                  <a:gd name="connsiteX718" fmla="*/ 724425 w 1280949"/>
                  <a:gd name="connsiteY718" fmla="*/ 1454671 h 2935875"/>
                  <a:gd name="connsiteX719" fmla="*/ 729282 w 1280949"/>
                  <a:gd name="connsiteY719" fmla="*/ 1451439 h 2935875"/>
                  <a:gd name="connsiteX720" fmla="*/ 727657 w 1280949"/>
                  <a:gd name="connsiteY720" fmla="*/ 1439041 h 2935875"/>
                  <a:gd name="connsiteX721" fmla="*/ 735197 w 1280949"/>
                  <a:gd name="connsiteY721" fmla="*/ 1442821 h 2935875"/>
                  <a:gd name="connsiteX722" fmla="*/ 737352 w 1280949"/>
                  <a:gd name="connsiteY722" fmla="*/ 1433957 h 2935875"/>
                  <a:gd name="connsiteX723" fmla="*/ 745441 w 1280949"/>
                  <a:gd name="connsiteY723" fmla="*/ 1433957 h 2935875"/>
                  <a:gd name="connsiteX724" fmla="*/ 740055 w 1280949"/>
                  <a:gd name="connsiteY724" fmla="*/ 1423033 h 2935875"/>
                  <a:gd name="connsiteX725" fmla="*/ 744912 w 1280949"/>
                  <a:gd name="connsiteY725" fmla="*/ 1420085 h 2935875"/>
                  <a:gd name="connsiteX726" fmla="*/ 754078 w 1280949"/>
                  <a:gd name="connsiteY726" fmla="*/ 1423033 h 2935875"/>
                  <a:gd name="connsiteX727" fmla="*/ 751375 w 1280949"/>
                  <a:gd name="connsiteY727" fmla="*/ 1426662 h 2935875"/>
                  <a:gd name="connsiteX728" fmla="*/ 763773 w 1280949"/>
                  <a:gd name="connsiteY728" fmla="*/ 1430442 h 2935875"/>
                  <a:gd name="connsiteX729" fmla="*/ 765927 w 1280949"/>
                  <a:gd name="connsiteY729" fmla="*/ 1420085 h 2935875"/>
                  <a:gd name="connsiteX730" fmla="*/ 751375 w 1280949"/>
                  <a:gd name="connsiteY730" fmla="*/ 1417496 h 2935875"/>
                  <a:gd name="connsiteX731" fmla="*/ 751375 w 1280949"/>
                  <a:gd name="connsiteY731" fmla="*/ 1411940 h 2935875"/>
                  <a:gd name="connsiteX732" fmla="*/ 757309 w 1280949"/>
                  <a:gd name="connsiteY732" fmla="*/ 1411940 h 2935875"/>
                  <a:gd name="connsiteX733" fmla="*/ 762696 w 1280949"/>
                  <a:gd name="connsiteY733" fmla="*/ 1406194 h 2935875"/>
                  <a:gd name="connsiteX734" fmla="*/ 768630 w 1280949"/>
                  <a:gd name="connsiteY734" fmla="*/ 1411940 h 2935875"/>
                  <a:gd name="connsiteX735" fmla="*/ 772939 w 1280949"/>
                  <a:gd name="connsiteY735" fmla="*/ 1420085 h 2935875"/>
                  <a:gd name="connsiteX736" fmla="*/ 781557 w 1280949"/>
                  <a:gd name="connsiteY736" fmla="*/ 1420085 h 2935875"/>
                  <a:gd name="connsiteX737" fmla="*/ 789646 w 1280949"/>
                  <a:gd name="connsiteY737" fmla="*/ 1411940 h 2935875"/>
                  <a:gd name="connsiteX738" fmla="*/ 790194 w 1280949"/>
                  <a:gd name="connsiteY738" fmla="*/ 1404399 h 2935875"/>
                  <a:gd name="connsiteX739" fmla="*/ 799360 w 1280949"/>
                  <a:gd name="connsiteY739" fmla="*/ 1397387 h 2935875"/>
                  <a:gd name="connsiteX740" fmla="*/ 801515 w 1280949"/>
                  <a:gd name="connsiteY740" fmla="*/ 1375483 h 2935875"/>
                  <a:gd name="connsiteX741" fmla="*/ 810132 w 1280949"/>
                  <a:gd name="connsiteY741" fmla="*/ 1370626 h 2935875"/>
                  <a:gd name="connsiteX742" fmla="*/ 811758 w 1280949"/>
                  <a:gd name="connsiteY742" fmla="*/ 1365769 h 2935875"/>
                  <a:gd name="connsiteX743" fmla="*/ 818769 w 1280949"/>
                  <a:gd name="connsiteY743" fmla="*/ 1369549 h 2935875"/>
                  <a:gd name="connsiteX744" fmla="*/ 822549 w 1280949"/>
                  <a:gd name="connsiteY744" fmla="*/ 1367923 h 2935875"/>
                  <a:gd name="connsiteX745" fmla="*/ 818769 w 1280949"/>
                  <a:gd name="connsiteY745" fmla="*/ 1357151 h 2935875"/>
                  <a:gd name="connsiteX746" fmla="*/ 822549 w 1280949"/>
                  <a:gd name="connsiteY746" fmla="*/ 1347984 h 2935875"/>
                  <a:gd name="connsiteX747" fmla="*/ 834947 w 1280949"/>
                  <a:gd name="connsiteY747" fmla="*/ 1355525 h 2935875"/>
                  <a:gd name="connsiteX748" fmla="*/ 840334 w 1280949"/>
                  <a:gd name="connsiteY748" fmla="*/ 1376541 h 2935875"/>
                  <a:gd name="connsiteX749" fmla="*/ 850577 w 1280949"/>
                  <a:gd name="connsiteY749" fmla="*/ 1369530 h 2935875"/>
                  <a:gd name="connsiteX750" fmla="*/ 846797 w 1280949"/>
                  <a:gd name="connsiteY750" fmla="*/ 1358757 h 2935875"/>
                  <a:gd name="connsiteX751" fmla="*/ 854338 w 1280949"/>
                  <a:gd name="connsiteY751" fmla="*/ 1352294 h 2935875"/>
                  <a:gd name="connsiteX752" fmla="*/ 868342 w 1280949"/>
                  <a:gd name="connsiteY752" fmla="*/ 1337741 h 2935875"/>
                  <a:gd name="connsiteX753" fmla="*/ 874277 w 1280949"/>
                  <a:gd name="connsiteY753" fmla="*/ 1330730 h 2935875"/>
                  <a:gd name="connsiteX754" fmla="*/ 876431 w 1280949"/>
                  <a:gd name="connsiteY754" fmla="*/ 1324795 h 2935875"/>
                  <a:gd name="connsiteX755" fmla="*/ 891512 w 1280949"/>
                  <a:gd name="connsiteY755" fmla="*/ 1326950 h 2935875"/>
                  <a:gd name="connsiteX756" fmla="*/ 894215 w 1280949"/>
                  <a:gd name="connsiteY756" fmla="*/ 1321015 h 2935875"/>
                  <a:gd name="connsiteX757" fmla="*/ 900679 w 1280949"/>
                  <a:gd name="connsiteY757" fmla="*/ 1301984 h 2935875"/>
                  <a:gd name="connsiteX758" fmla="*/ 907690 w 1280949"/>
                  <a:gd name="connsiteY758" fmla="*/ 1314552 h 2935875"/>
                  <a:gd name="connsiteX759" fmla="*/ 910393 w 1280949"/>
                  <a:gd name="connsiteY759" fmla="*/ 1301984 h 2935875"/>
                  <a:gd name="connsiteX760" fmla="*/ 918482 w 1280949"/>
                  <a:gd name="connsiteY760" fmla="*/ 1305764 h 2935875"/>
                  <a:gd name="connsiteX761" fmla="*/ 919559 w 1280949"/>
                  <a:gd name="connsiteY761" fmla="*/ 1291930 h 2935875"/>
                  <a:gd name="connsiteX762" fmla="*/ 924945 w 1280949"/>
                  <a:gd name="connsiteY762" fmla="*/ 1301984 h 2935875"/>
                  <a:gd name="connsiteX763" fmla="*/ 926022 w 1280949"/>
                  <a:gd name="connsiteY763" fmla="*/ 1295520 h 2935875"/>
                  <a:gd name="connsiteX764" fmla="*/ 933563 w 1280949"/>
                  <a:gd name="connsiteY764" fmla="*/ 1295520 h 2935875"/>
                  <a:gd name="connsiteX765" fmla="*/ 937872 w 1280949"/>
                  <a:gd name="connsiteY765" fmla="*/ 1295520 h 2935875"/>
                  <a:gd name="connsiteX766" fmla="*/ 947039 w 1280949"/>
                  <a:gd name="connsiteY766" fmla="*/ 1278455 h 2935875"/>
                  <a:gd name="connsiteX767" fmla="*/ 951348 w 1280949"/>
                  <a:gd name="connsiteY767" fmla="*/ 1277377 h 2935875"/>
                  <a:gd name="connsiteX768" fmla="*/ 953861 w 1280949"/>
                  <a:gd name="connsiteY768" fmla="*/ 1259064 h 2935875"/>
                  <a:gd name="connsiteX769" fmla="*/ 958888 w 1280949"/>
                  <a:gd name="connsiteY769" fmla="*/ 1247214 h 2935875"/>
                  <a:gd name="connsiteX770" fmla="*/ 961043 w 1280949"/>
                  <a:gd name="connsiteY770" fmla="*/ 1234287 h 2935875"/>
                  <a:gd name="connsiteX771" fmla="*/ 963745 w 1280949"/>
                  <a:gd name="connsiteY771" fmla="*/ 1236441 h 2935875"/>
                  <a:gd name="connsiteX772" fmla="*/ 964293 w 1280949"/>
                  <a:gd name="connsiteY772" fmla="*/ 1218657 h 2935875"/>
                  <a:gd name="connsiteX773" fmla="*/ 969680 w 1280949"/>
                  <a:gd name="connsiteY773" fmla="*/ 1217032 h 2935875"/>
                  <a:gd name="connsiteX774" fmla="*/ 972911 w 1280949"/>
                  <a:gd name="connsiteY774" fmla="*/ 1205182 h 2935875"/>
                  <a:gd name="connsiteX775" fmla="*/ 981000 w 1280949"/>
                  <a:gd name="connsiteY775" fmla="*/ 1206260 h 2935875"/>
                  <a:gd name="connsiteX776" fmla="*/ 983703 w 1280949"/>
                  <a:gd name="connsiteY776" fmla="*/ 1200873 h 2935875"/>
                  <a:gd name="connsiteX777" fmla="*/ 996535 w 1280949"/>
                  <a:gd name="connsiteY777" fmla="*/ 1183637 h 2935875"/>
                  <a:gd name="connsiteX778" fmla="*/ 1004851 w 1280949"/>
                  <a:gd name="connsiteY778" fmla="*/ 1185263 h 2935875"/>
                  <a:gd name="connsiteX779" fmla="*/ 1010105 w 1280949"/>
                  <a:gd name="connsiteY779" fmla="*/ 1174490 h 2935875"/>
                  <a:gd name="connsiteX780" fmla="*/ 1020707 w 1280949"/>
                  <a:gd name="connsiteY780" fmla="*/ 1169633 h 2935875"/>
                  <a:gd name="connsiteX781" fmla="*/ 1020707 w 1280949"/>
                  <a:gd name="connsiteY781" fmla="*/ 1157235 h 2935875"/>
                  <a:gd name="connsiteX782" fmla="*/ 1029514 w 1280949"/>
                  <a:gd name="connsiteY782" fmla="*/ 1149146 h 2935875"/>
                  <a:gd name="connsiteX783" fmla="*/ 1020707 w 1280949"/>
                  <a:gd name="connsiteY783" fmla="*/ 1148069 h 2935875"/>
                  <a:gd name="connsiteX784" fmla="*/ 1016569 w 1280949"/>
                  <a:gd name="connsiteY784" fmla="*/ 1139980 h 2935875"/>
                  <a:gd name="connsiteX785" fmla="*/ 1008480 w 1280949"/>
                  <a:gd name="connsiteY785" fmla="*/ 1137826 h 2935875"/>
                  <a:gd name="connsiteX786" fmla="*/ 1017097 w 1280949"/>
                  <a:gd name="connsiteY786" fmla="*/ 1130814 h 2935875"/>
                  <a:gd name="connsiteX787" fmla="*/ 1013148 w 1280949"/>
                  <a:gd name="connsiteY787" fmla="*/ 1118964 h 2935875"/>
                  <a:gd name="connsiteX788" fmla="*/ 1004832 w 1280949"/>
                  <a:gd name="connsiteY788" fmla="*/ 1115732 h 2935875"/>
                  <a:gd name="connsiteX789" fmla="*/ 998955 w 1280949"/>
                  <a:gd name="connsiteY789" fmla="*/ 1116810 h 2935875"/>
                  <a:gd name="connsiteX790" fmla="*/ 996535 w 1280949"/>
                  <a:gd name="connsiteY790" fmla="*/ 1106037 h 2935875"/>
                  <a:gd name="connsiteX791" fmla="*/ 989618 w 1280949"/>
                  <a:gd name="connsiteY791" fmla="*/ 1104412 h 2935875"/>
                  <a:gd name="connsiteX792" fmla="*/ 979375 w 1280949"/>
                  <a:gd name="connsiteY792" fmla="*/ 1087705 h 2935875"/>
                  <a:gd name="connsiteX793" fmla="*/ 989070 w 1280949"/>
                  <a:gd name="connsiteY793" fmla="*/ 1089859 h 2935875"/>
                  <a:gd name="connsiteX794" fmla="*/ 990695 w 1280949"/>
                  <a:gd name="connsiteY794" fmla="*/ 1096871 h 2935875"/>
                  <a:gd name="connsiteX795" fmla="*/ 996535 w 1280949"/>
                  <a:gd name="connsiteY795" fmla="*/ 1096342 h 2935875"/>
                  <a:gd name="connsiteX796" fmla="*/ 991243 w 1280949"/>
                  <a:gd name="connsiteY796" fmla="*/ 1087176 h 2935875"/>
                  <a:gd name="connsiteX797" fmla="*/ 991243 w 1280949"/>
                  <a:gd name="connsiteY797" fmla="*/ 1080712 h 2935875"/>
                  <a:gd name="connsiteX798" fmla="*/ 996535 w 1280949"/>
                  <a:gd name="connsiteY798" fmla="*/ 1080712 h 2935875"/>
                  <a:gd name="connsiteX799" fmla="*/ 996535 w 1280949"/>
                  <a:gd name="connsiteY799" fmla="*/ 1076403 h 2935875"/>
                  <a:gd name="connsiteX800" fmla="*/ 981000 w 1280949"/>
                  <a:gd name="connsiteY800" fmla="*/ 1076951 h 2935875"/>
                  <a:gd name="connsiteX801" fmla="*/ 977220 w 1280949"/>
                  <a:gd name="connsiteY801" fmla="*/ 1069940 h 2935875"/>
                  <a:gd name="connsiteX802" fmla="*/ 970757 w 1280949"/>
                  <a:gd name="connsiteY802" fmla="*/ 1062399 h 2935875"/>
                  <a:gd name="connsiteX803" fmla="*/ 971305 w 1280949"/>
                  <a:gd name="connsiteY803" fmla="*/ 1057542 h 2935875"/>
                  <a:gd name="connsiteX804" fmla="*/ 983155 w 1280949"/>
                  <a:gd name="connsiteY804" fmla="*/ 1064553 h 2935875"/>
                  <a:gd name="connsiteX805" fmla="*/ 986934 w 1280949"/>
                  <a:gd name="connsiteY805" fmla="*/ 1053781 h 2935875"/>
                  <a:gd name="connsiteX806" fmla="*/ 992869 w 1280949"/>
                  <a:gd name="connsiteY806" fmla="*/ 1051626 h 2935875"/>
                  <a:gd name="connsiteX807" fmla="*/ 991792 w 1280949"/>
                  <a:gd name="connsiteY807" fmla="*/ 1039228 h 2935875"/>
                  <a:gd name="connsiteX808" fmla="*/ 1002564 w 1280949"/>
                  <a:gd name="connsiteY808" fmla="*/ 1034919 h 2935875"/>
                  <a:gd name="connsiteX809" fmla="*/ 1004190 w 1280949"/>
                  <a:gd name="connsiteY809" fmla="*/ 1021992 h 2935875"/>
                  <a:gd name="connsiteX810" fmla="*/ 1014433 w 1280949"/>
                  <a:gd name="connsiteY810" fmla="*/ 1019195 h 2935875"/>
                  <a:gd name="connsiteX811" fmla="*/ 1013885 w 1280949"/>
                  <a:gd name="connsiteY811" fmla="*/ 1009047 h 2935875"/>
                  <a:gd name="connsiteX812" fmla="*/ 1020349 w 1280949"/>
                  <a:gd name="connsiteY812" fmla="*/ 1009047 h 2935875"/>
                  <a:gd name="connsiteX813" fmla="*/ 1020896 w 1280949"/>
                  <a:gd name="connsiteY813" fmla="*/ 994494 h 2935875"/>
                  <a:gd name="connsiteX814" fmla="*/ 1028437 w 1280949"/>
                  <a:gd name="connsiteY814" fmla="*/ 988560 h 2935875"/>
                  <a:gd name="connsiteX815" fmla="*/ 1018194 w 1280949"/>
                  <a:gd name="connsiteY815" fmla="*/ 970776 h 2935875"/>
                  <a:gd name="connsiteX816" fmla="*/ 1017665 w 1280949"/>
                  <a:gd name="connsiteY816" fmla="*/ 959455 h 2935875"/>
                  <a:gd name="connsiteX817" fmla="*/ 1022522 w 1280949"/>
                  <a:gd name="connsiteY817" fmla="*/ 964841 h 2935875"/>
                  <a:gd name="connsiteX818" fmla="*/ 1031688 w 1280949"/>
                  <a:gd name="connsiteY818" fmla="*/ 964293 h 2935875"/>
                  <a:gd name="connsiteX819" fmla="*/ 1038151 w 1280949"/>
                  <a:gd name="connsiteY819" fmla="*/ 954050 h 2935875"/>
                  <a:gd name="connsiteX820" fmla="*/ 1029533 w 1280949"/>
                  <a:gd name="connsiteY820" fmla="*/ 952425 h 2935875"/>
                  <a:gd name="connsiteX821" fmla="*/ 1031159 w 1280949"/>
                  <a:gd name="connsiteY821" fmla="*/ 947038 h 2935875"/>
                  <a:gd name="connsiteX822" fmla="*/ 1021463 w 1280949"/>
                  <a:gd name="connsiteY822" fmla="*/ 947586 h 2935875"/>
                  <a:gd name="connsiteX823" fmla="*/ 1013923 w 1280949"/>
                  <a:gd name="connsiteY823" fmla="*/ 942729 h 2935875"/>
                  <a:gd name="connsiteX824" fmla="*/ 1017154 w 1280949"/>
                  <a:gd name="connsiteY824" fmla="*/ 931957 h 2935875"/>
                  <a:gd name="connsiteX825" fmla="*/ 1025243 w 1280949"/>
                  <a:gd name="connsiteY825" fmla="*/ 940046 h 2935875"/>
                  <a:gd name="connsiteX826" fmla="*/ 1027398 w 1280949"/>
                  <a:gd name="connsiteY826" fmla="*/ 933582 h 2935875"/>
                  <a:gd name="connsiteX827" fmla="*/ 1037641 w 1280949"/>
                  <a:gd name="connsiteY827" fmla="*/ 932505 h 2935875"/>
                  <a:gd name="connsiteX828" fmla="*/ 1046807 w 1280949"/>
                  <a:gd name="connsiteY828" fmla="*/ 938968 h 2935875"/>
                  <a:gd name="connsiteX829" fmla="*/ 1045730 w 1280949"/>
                  <a:gd name="connsiteY829" fmla="*/ 929273 h 2935875"/>
                  <a:gd name="connsiteX830" fmla="*/ 1054896 w 1280949"/>
                  <a:gd name="connsiteY830" fmla="*/ 928725 h 2935875"/>
                  <a:gd name="connsiteX831" fmla="*/ 1061908 w 1280949"/>
                  <a:gd name="connsiteY831" fmla="*/ 928725 h 2935875"/>
                  <a:gd name="connsiteX832" fmla="*/ 1060830 w 1280949"/>
                  <a:gd name="connsiteY832" fmla="*/ 923339 h 2935875"/>
                  <a:gd name="connsiteX833" fmla="*/ 1067294 w 1280949"/>
                  <a:gd name="connsiteY833" fmla="*/ 925493 h 2935875"/>
                  <a:gd name="connsiteX834" fmla="*/ 1068371 w 1280949"/>
                  <a:gd name="connsiteY834" fmla="*/ 915080 h 2935875"/>
                  <a:gd name="connsiteX835" fmla="*/ 1058676 w 1280949"/>
                  <a:gd name="connsiteY835" fmla="*/ 907709 h 2935875"/>
                  <a:gd name="connsiteX836" fmla="*/ 1052742 w 1280949"/>
                  <a:gd name="connsiteY836" fmla="*/ 900168 h 2935875"/>
                  <a:gd name="connsiteX837" fmla="*/ 1058128 w 1280949"/>
                  <a:gd name="connsiteY837" fmla="*/ 894782 h 2935875"/>
                  <a:gd name="connsiteX838" fmla="*/ 1067823 w 1280949"/>
                  <a:gd name="connsiteY838" fmla="*/ 901794 h 2935875"/>
                  <a:gd name="connsiteX839" fmla="*/ 1079144 w 1280949"/>
                  <a:gd name="connsiteY839" fmla="*/ 901794 h 2935875"/>
                  <a:gd name="connsiteX840" fmla="*/ 1078066 w 1280949"/>
                  <a:gd name="connsiteY840" fmla="*/ 893175 h 2935875"/>
                  <a:gd name="connsiteX841" fmla="*/ 1066216 w 1280949"/>
                  <a:gd name="connsiteY841" fmla="*/ 885087 h 2935875"/>
                  <a:gd name="connsiteX842" fmla="*/ 1052742 w 1280949"/>
                  <a:gd name="connsiteY842" fmla="*/ 871612 h 2935875"/>
                  <a:gd name="connsiteX843" fmla="*/ 1045730 w 1280949"/>
                  <a:gd name="connsiteY843" fmla="*/ 865677 h 2935875"/>
                  <a:gd name="connsiteX844" fmla="*/ 1045730 w 1280949"/>
                  <a:gd name="connsiteY844" fmla="*/ 858666 h 2935875"/>
                  <a:gd name="connsiteX845" fmla="*/ 1064043 w 1280949"/>
                  <a:gd name="connsiteY845" fmla="*/ 872670 h 2935875"/>
                  <a:gd name="connsiteX846" fmla="*/ 1071055 w 1280949"/>
                  <a:gd name="connsiteY846" fmla="*/ 878056 h 2935875"/>
                  <a:gd name="connsiteX847" fmla="*/ 1078066 w 1280949"/>
                  <a:gd name="connsiteY847" fmla="*/ 879682 h 2935875"/>
                  <a:gd name="connsiteX848" fmla="*/ 1082375 w 1280949"/>
                  <a:gd name="connsiteY848" fmla="*/ 883461 h 2935875"/>
                  <a:gd name="connsiteX849" fmla="*/ 1082905 w 1280949"/>
                  <a:gd name="connsiteY849" fmla="*/ 890473 h 2935875"/>
                  <a:gd name="connsiteX850" fmla="*/ 1090445 w 1280949"/>
                  <a:gd name="connsiteY850" fmla="*/ 890473 h 2935875"/>
                  <a:gd name="connsiteX851" fmla="*/ 1103373 w 1280949"/>
                  <a:gd name="connsiteY851" fmla="*/ 893175 h 2935875"/>
                  <a:gd name="connsiteX852" fmla="*/ 1112538 w 1280949"/>
                  <a:gd name="connsiteY852" fmla="*/ 886164 h 2935875"/>
                  <a:gd name="connsiteX853" fmla="*/ 1100141 w 1280949"/>
                  <a:gd name="connsiteY853" fmla="*/ 876469 h 2935875"/>
                  <a:gd name="connsiteX854" fmla="*/ 1096909 w 1280949"/>
                  <a:gd name="connsiteY854" fmla="*/ 873237 h 2935875"/>
                  <a:gd name="connsiteX855" fmla="*/ 1088820 w 1280949"/>
                  <a:gd name="connsiteY855" fmla="*/ 872160 h 2935875"/>
                  <a:gd name="connsiteX856" fmla="*/ 1090445 w 1280949"/>
                  <a:gd name="connsiteY856" fmla="*/ 864071 h 2935875"/>
                  <a:gd name="connsiteX857" fmla="*/ 1095832 w 1280949"/>
                  <a:gd name="connsiteY857" fmla="*/ 862994 h 2935875"/>
                  <a:gd name="connsiteX858" fmla="*/ 1100141 w 1280949"/>
                  <a:gd name="connsiteY858" fmla="*/ 867303 h 2935875"/>
                  <a:gd name="connsiteX859" fmla="*/ 1096909 w 1280949"/>
                  <a:gd name="connsiteY859" fmla="*/ 857607 h 2935875"/>
                  <a:gd name="connsiteX860" fmla="*/ 1099063 w 1280949"/>
                  <a:gd name="connsiteY860" fmla="*/ 845210 h 2935875"/>
                  <a:gd name="connsiteX861" fmla="*/ 1095832 w 1280949"/>
                  <a:gd name="connsiteY861" fmla="*/ 839275 h 2935875"/>
                  <a:gd name="connsiteX862" fmla="*/ 1100141 w 1280949"/>
                  <a:gd name="connsiteY862" fmla="*/ 835495 h 2935875"/>
                  <a:gd name="connsiteX863" fmla="*/ 1099063 w 1280949"/>
                  <a:gd name="connsiteY863" fmla="*/ 828484 h 2935875"/>
                  <a:gd name="connsiteX864" fmla="*/ 1096361 w 1280949"/>
                  <a:gd name="connsiteY864" fmla="*/ 822549 h 2935875"/>
                  <a:gd name="connsiteX865" fmla="*/ 1113597 w 1280949"/>
                  <a:gd name="connsiteY865" fmla="*/ 821472 h 2935875"/>
                  <a:gd name="connsiteX866" fmla="*/ 1118454 w 1280949"/>
                  <a:gd name="connsiteY866" fmla="*/ 832245 h 2935875"/>
                  <a:gd name="connsiteX867" fmla="*/ 1120608 w 1280949"/>
                  <a:gd name="connsiteY867" fmla="*/ 837631 h 2935875"/>
                  <a:gd name="connsiteX868" fmla="*/ 1126543 w 1280949"/>
                  <a:gd name="connsiteY868" fmla="*/ 836554 h 2935875"/>
                  <a:gd name="connsiteX869" fmla="*/ 1129775 w 1280949"/>
                  <a:gd name="connsiteY869" fmla="*/ 840863 h 2935875"/>
                  <a:gd name="connsiteX870" fmla="*/ 1133006 w 1280949"/>
                  <a:gd name="connsiteY870" fmla="*/ 839237 h 2935875"/>
                  <a:gd name="connsiteX871" fmla="*/ 1134632 w 1280949"/>
                  <a:gd name="connsiteY871" fmla="*/ 844624 h 2935875"/>
                  <a:gd name="connsiteX872" fmla="*/ 1135709 w 1280949"/>
                  <a:gd name="connsiteY872" fmla="*/ 837612 h 2935875"/>
                  <a:gd name="connsiteX873" fmla="*/ 1136257 w 1280949"/>
                  <a:gd name="connsiteY873" fmla="*/ 826291 h 2935875"/>
                  <a:gd name="connsiteX874" fmla="*/ 1124407 w 1280949"/>
                  <a:gd name="connsiteY874" fmla="*/ 812816 h 2935875"/>
                  <a:gd name="connsiteX875" fmla="*/ 1134651 w 1280949"/>
                  <a:gd name="connsiteY875" fmla="*/ 811739 h 2935875"/>
                  <a:gd name="connsiteX876" fmla="*/ 1144346 w 1280949"/>
                  <a:gd name="connsiteY876" fmla="*/ 822512 h 2935875"/>
                  <a:gd name="connsiteX877" fmla="*/ 1153512 w 1280949"/>
                  <a:gd name="connsiteY877" fmla="*/ 836516 h 2935875"/>
                  <a:gd name="connsiteX878" fmla="*/ 1160524 w 1280949"/>
                  <a:gd name="connsiteY878" fmla="*/ 839748 h 2935875"/>
                  <a:gd name="connsiteX879" fmla="*/ 1171844 w 1280949"/>
                  <a:gd name="connsiteY879" fmla="*/ 847288 h 2935875"/>
                  <a:gd name="connsiteX880" fmla="*/ 1173469 w 1280949"/>
                  <a:gd name="connsiteY880" fmla="*/ 855906 h 2935875"/>
                  <a:gd name="connsiteX881" fmla="*/ 1179404 w 1280949"/>
                  <a:gd name="connsiteY881" fmla="*/ 845134 h 2935875"/>
                  <a:gd name="connsiteX882" fmla="*/ 1186415 w 1280949"/>
                  <a:gd name="connsiteY882" fmla="*/ 845682 h 2935875"/>
                  <a:gd name="connsiteX883" fmla="*/ 1194504 w 1280949"/>
                  <a:gd name="connsiteY883" fmla="*/ 837593 h 2935875"/>
                  <a:gd name="connsiteX884" fmla="*/ 1203671 w 1280949"/>
                  <a:gd name="connsiteY884" fmla="*/ 837593 h 2935875"/>
                  <a:gd name="connsiteX885" fmla="*/ 1206373 w 1280949"/>
                  <a:gd name="connsiteY885" fmla="*/ 831659 h 2935875"/>
                  <a:gd name="connsiteX886" fmla="*/ 1210153 w 1280949"/>
                  <a:gd name="connsiteY886" fmla="*/ 827350 h 2935875"/>
                  <a:gd name="connsiteX887" fmla="*/ 1215010 w 1280949"/>
                  <a:gd name="connsiteY887" fmla="*/ 826802 h 2935875"/>
                  <a:gd name="connsiteX888" fmla="*/ 1217164 w 1280949"/>
                  <a:gd name="connsiteY888" fmla="*/ 835968 h 2935875"/>
                  <a:gd name="connsiteX889" fmla="*/ 1220396 w 1280949"/>
                  <a:gd name="connsiteY889" fmla="*/ 836497 h 2935875"/>
                  <a:gd name="connsiteX890" fmla="*/ 1224705 w 1280949"/>
                  <a:gd name="connsiteY890" fmla="*/ 835420 h 2935875"/>
                  <a:gd name="connsiteX891" fmla="*/ 1234401 w 1280949"/>
                  <a:gd name="connsiteY891" fmla="*/ 825176 h 2935875"/>
                  <a:gd name="connsiteX892" fmla="*/ 1243018 w 1280949"/>
                  <a:gd name="connsiteY892" fmla="*/ 835949 h 2935875"/>
                  <a:gd name="connsiteX893" fmla="*/ 1252714 w 1280949"/>
                  <a:gd name="connsiteY893" fmla="*/ 841883 h 2935875"/>
                  <a:gd name="connsiteX894" fmla="*/ 1260803 w 1280949"/>
                  <a:gd name="connsiteY894" fmla="*/ 836497 h 2935875"/>
                  <a:gd name="connsiteX895" fmla="*/ 1271575 w 1280949"/>
                  <a:gd name="connsiteY895" fmla="*/ 831111 h 2935875"/>
                  <a:gd name="connsiteX896" fmla="*/ 1280949 w 1280949"/>
                  <a:gd name="connsiteY896" fmla="*/ 841827 h 29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Lst>
                <a:rect l="l" t="t" r="r" b="b"/>
                <a:pathLst>
                  <a:path w="1280949" h="2935875">
                    <a:moveTo>
                      <a:pt x="1280949" y="841827"/>
                    </a:moveTo>
                    <a:lnTo>
                      <a:pt x="1279513" y="826745"/>
                    </a:lnTo>
                    <a:lnTo>
                      <a:pt x="1275204" y="809509"/>
                    </a:lnTo>
                    <a:lnTo>
                      <a:pt x="1269458" y="796582"/>
                    </a:lnTo>
                    <a:lnTo>
                      <a:pt x="1260122" y="780782"/>
                    </a:lnTo>
                    <a:lnTo>
                      <a:pt x="1250786" y="757064"/>
                    </a:lnTo>
                    <a:lnTo>
                      <a:pt x="1242886" y="740546"/>
                    </a:lnTo>
                    <a:lnTo>
                      <a:pt x="1237141" y="719001"/>
                    </a:lnTo>
                    <a:lnTo>
                      <a:pt x="1237141" y="701765"/>
                    </a:lnTo>
                    <a:lnTo>
                      <a:pt x="1235705" y="682374"/>
                    </a:lnTo>
                    <a:lnTo>
                      <a:pt x="1243604" y="669447"/>
                    </a:lnTo>
                    <a:lnTo>
                      <a:pt x="1253659" y="647165"/>
                    </a:lnTo>
                    <a:lnTo>
                      <a:pt x="1253659" y="637111"/>
                    </a:lnTo>
                    <a:lnTo>
                      <a:pt x="1252223" y="622029"/>
                    </a:lnTo>
                    <a:lnTo>
                      <a:pt x="1252941" y="611256"/>
                    </a:lnTo>
                    <a:lnTo>
                      <a:pt x="1256532" y="599766"/>
                    </a:lnTo>
                    <a:lnTo>
                      <a:pt x="1264431" y="592584"/>
                    </a:lnTo>
                    <a:lnTo>
                      <a:pt x="1262277" y="575348"/>
                    </a:lnTo>
                    <a:lnTo>
                      <a:pt x="1255095" y="568166"/>
                    </a:lnTo>
                    <a:lnTo>
                      <a:pt x="1248631" y="558830"/>
                    </a:lnTo>
                    <a:lnTo>
                      <a:pt x="1247914" y="548058"/>
                    </a:lnTo>
                    <a:lnTo>
                      <a:pt x="1242886" y="542312"/>
                    </a:lnTo>
                    <a:lnTo>
                      <a:pt x="1235705" y="526512"/>
                    </a:lnTo>
                    <a:lnTo>
                      <a:pt x="1226369" y="501358"/>
                    </a:lnTo>
                    <a:lnTo>
                      <a:pt x="1222777" y="490585"/>
                    </a:lnTo>
                    <a:lnTo>
                      <a:pt x="1223496" y="477658"/>
                    </a:lnTo>
                    <a:lnTo>
                      <a:pt x="1232832" y="469040"/>
                    </a:lnTo>
                    <a:lnTo>
                      <a:pt x="1240014" y="455395"/>
                    </a:lnTo>
                    <a:lnTo>
                      <a:pt x="1240732" y="443186"/>
                    </a:lnTo>
                    <a:lnTo>
                      <a:pt x="1239295" y="431695"/>
                    </a:lnTo>
                    <a:lnTo>
                      <a:pt x="1226369" y="428823"/>
                    </a:lnTo>
                    <a:lnTo>
                      <a:pt x="1214878" y="427386"/>
                    </a:lnTo>
                    <a:lnTo>
                      <a:pt x="1206978" y="422359"/>
                    </a:lnTo>
                    <a:lnTo>
                      <a:pt x="1206978" y="410150"/>
                    </a:lnTo>
                    <a:lnTo>
                      <a:pt x="1216314" y="393632"/>
                    </a:lnTo>
                    <a:lnTo>
                      <a:pt x="1214878" y="382141"/>
                    </a:lnTo>
                    <a:lnTo>
                      <a:pt x="1215596" y="360596"/>
                    </a:lnTo>
                    <a:lnTo>
                      <a:pt x="1219187" y="320360"/>
                    </a:lnTo>
                    <a:lnTo>
                      <a:pt x="1226369" y="305997"/>
                    </a:lnTo>
                    <a:lnTo>
                      <a:pt x="1225650" y="290197"/>
                    </a:lnTo>
                    <a:lnTo>
                      <a:pt x="1220623" y="276552"/>
                    </a:lnTo>
                    <a:lnTo>
                      <a:pt x="1211287" y="264343"/>
                    </a:lnTo>
                    <a:lnTo>
                      <a:pt x="1191178" y="240624"/>
                    </a:lnTo>
                    <a:lnTo>
                      <a:pt x="1185433" y="222670"/>
                    </a:lnTo>
                    <a:lnTo>
                      <a:pt x="1174660" y="203280"/>
                    </a:lnTo>
                    <a:lnTo>
                      <a:pt x="1153833" y="183171"/>
                    </a:lnTo>
                    <a:lnTo>
                      <a:pt x="1138752" y="174553"/>
                    </a:lnTo>
                    <a:lnTo>
                      <a:pt x="1109288" y="162344"/>
                    </a:lnTo>
                    <a:lnTo>
                      <a:pt x="1061870" y="137189"/>
                    </a:lnTo>
                    <a:lnTo>
                      <a:pt x="1020915" y="103416"/>
                    </a:lnTo>
                    <a:lnTo>
                      <a:pt x="1011579" y="89053"/>
                    </a:lnTo>
                    <a:lnTo>
                      <a:pt x="1001525" y="76844"/>
                    </a:lnTo>
                    <a:lnTo>
                      <a:pt x="989316" y="61763"/>
                    </a:lnTo>
                    <a:lnTo>
                      <a:pt x="972080" y="45963"/>
                    </a:lnTo>
                    <a:lnTo>
                      <a:pt x="963462" y="30881"/>
                    </a:lnTo>
                    <a:lnTo>
                      <a:pt x="949817" y="12927"/>
                    </a:lnTo>
                    <a:lnTo>
                      <a:pt x="928271" y="0"/>
                    </a:lnTo>
                    <a:lnTo>
                      <a:pt x="907256" y="3780"/>
                    </a:lnTo>
                    <a:lnTo>
                      <a:pt x="890019" y="2703"/>
                    </a:lnTo>
                    <a:lnTo>
                      <a:pt x="882479" y="7560"/>
                    </a:lnTo>
                    <a:lnTo>
                      <a:pt x="882479" y="14023"/>
                    </a:lnTo>
                    <a:lnTo>
                      <a:pt x="893799" y="22641"/>
                    </a:lnTo>
                    <a:lnTo>
                      <a:pt x="900263" y="32885"/>
                    </a:lnTo>
                    <a:lnTo>
                      <a:pt x="904572" y="45282"/>
                    </a:lnTo>
                    <a:lnTo>
                      <a:pt x="905649" y="62518"/>
                    </a:lnTo>
                    <a:lnTo>
                      <a:pt x="905101" y="78148"/>
                    </a:lnTo>
                    <a:lnTo>
                      <a:pt x="902398" y="88921"/>
                    </a:lnTo>
                    <a:lnTo>
                      <a:pt x="894858" y="106705"/>
                    </a:lnTo>
                    <a:lnTo>
                      <a:pt x="888394" y="118555"/>
                    </a:lnTo>
                    <a:lnTo>
                      <a:pt x="879228" y="131482"/>
                    </a:lnTo>
                    <a:lnTo>
                      <a:pt x="871139" y="141177"/>
                    </a:lnTo>
                    <a:lnTo>
                      <a:pt x="874919" y="145486"/>
                    </a:lnTo>
                    <a:lnTo>
                      <a:pt x="884085" y="147640"/>
                    </a:lnTo>
                    <a:lnTo>
                      <a:pt x="896483" y="150872"/>
                    </a:lnTo>
                    <a:lnTo>
                      <a:pt x="900792" y="154652"/>
                    </a:lnTo>
                    <a:lnTo>
                      <a:pt x="891097" y="164347"/>
                    </a:lnTo>
                    <a:lnTo>
                      <a:pt x="879776" y="172965"/>
                    </a:lnTo>
                    <a:lnTo>
                      <a:pt x="871158" y="183209"/>
                    </a:lnTo>
                    <a:lnTo>
                      <a:pt x="871158" y="191827"/>
                    </a:lnTo>
                    <a:lnTo>
                      <a:pt x="860386" y="190749"/>
                    </a:lnTo>
                    <a:lnTo>
                      <a:pt x="845304" y="184286"/>
                    </a:lnTo>
                    <a:lnTo>
                      <a:pt x="823759" y="172965"/>
                    </a:lnTo>
                    <a:lnTo>
                      <a:pt x="802743" y="162722"/>
                    </a:lnTo>
                    <a:lnTo>
                      <a:pt x="782804" y="152479"/>
                    </a:lnTo>
                    <a:lnTo>
                      <a:pt x="771484" y="149247"/>
                    </a:lnTo>
                    <a:lnTo>
                      <a:pt x="757480" y="151401"/>
                    </a:lnTo>
                    <a:lnTo>
                      <a:pt x="746159" y="151949"/>
                    </a:lnTo>
                    <a:lnTo>
                      <a:pt x="734309" y="147092"/>
                    </a:lnTo>
                    <a:lnTo>
                      <a:pt x="720834" y="137397"/>
                    </a:lnTo>
                    <a:lnTo>
                      <a:pt x="714370" y="130385"/>
                    </a:lnTo>
                    <a:lnTo>
                      <a:pt x="694432" y="134165"/>
                    </a:lnTo>
                    <a:lnTo>
                      <a:pt x="688498" y="147640"/>
                    </a:lnTo>
                    <a:lnTo>
                      <a:pt x="688498" y="184286"/>
                    </a:lnTo>
                    <a:lnTo>
                      <a:pt x="693884" y="197761"/>
                    </a:lnTo>
                    <a:lnTo>
                      <a:pt x="694961" y="213920"/>
                    </a:lnTo>
                    <a:lnTo>
                      <a:pt x="694961" y="227395"/>
                    </a:lnTo>
                    <a:lnTo>
                      <a:pt x="688498" y="246786"/>
                    </a:lnTo>
                    <a:lnTo>
                      <a:pt x="679331" y="268879"/>
                    </a:lnTo>
                    <a:lnTo>
                      <a:pt x="669088" y="289347"/>
                    </a:lnTo>
                    <a:lnTo>
                      <a:pt x="648072" y="278026"/>
                    </a:lnTo>
                    <a:lnTo>
                      <a:pt x="631913" y="264551"/>
                    </a:lnTo>
                    <a:lnTo>
                      <a:pt x="611445" y="253230"/>
                    </a:lnTo>
                    <a:lnTo>
                      <a:pt x="587198" y="280180"/>
                    </a:lnTo>
                    <a:lnTo>
                      <a:pt x="568336" y="295262"/>
                    </a:lnTo>
                    <a:lnTo>
                      <a:pt x="559718" y="307660"/>
                    </a:lnTo>
                    <a:lnTo>
                      <a:pt x="559718" y="322212"/>
                    </a:lnTo>
                    <a:lnTo>
                      <a:pt x="554861" y="339996"/>
                    </a:lnTo>
                    <a:lnTo>
                      <a:pt x="548927" y="357781"/>
                    </a:lnTo>
                    <a:lnTo>
                      <a:pt x="541386" y="376094"/>
                    </a:lnTo>
                    <a:lnTo>
                      <a:pt x="538154" y="387944"/>
                    </a:lnTo>
                    <a:lnTo>
                      <a:pt x="530614" y="403025"/>
                    </a:lnTo>
                    <a:lnTo>
                      <a:pt x="499902" y="408959"/>
                    </a:lnTo>
                    <a:lnTo>
                      <a:pt x="494516" y="424589"/>
                    </a:lnTo>
                    <a:lnTo>
                      <a:pt x="502057" y="439671"/>
                    </a:lnTo>
                    <a:lnTo>
                      <a:pt x="512300" y="458532"/>
                    </a:lnTo>
                    <a:lnTo>
                      <a:pt x="521466" y="475768"/>
                    </a:lnTo>
                    <a:lnTo>
                      <a:pt x="523621" y="494081"/>
                    </a:lnTo>
                    <a:lnTo>
                      <a:pt x="523621" y="515097"/>
                    </a:lnTo>
                    <a:lnTo>
                      <a:pt x="523073" y="528572"/>
                    </a:lnTo>
                    <a:cubicBezTo>
                      <a:pt x="523073" y="528572"/>
                      <a:pt x="516609" y="536113"/>
                      <a:pt x="514455" y="537191"/>
                    </a:cubicBezTo>
                    <a:cubicBezTo>
                      <a:pt x="512300" y="538268"/>
                      <a:pt x="500980" y="547963"/>
                      <a:pt x="500980" y="547963"/>
                    </a:cubicBezTo>
                    <a:lnTo>
                      <a:pt x="490736" y="563045"/>
                    </a:lnTo>
                    <a:lnTo>
                      <a:pt x="478887" y="583512"/>
                    </a:lnTo>
                    <a:lnTo>
                      <a:pt x="437932" y="647637"/>
                    </a:lnTo>
                    <a:lnTo>
                      <a:pt x="429314" y="659487"/>
                    </a:lnTo>
                    <a:lnTo>
                      <a:pt x="417464" y="671337"/>
                    </a:lnTo>
                    <a:lnTo>
                      <a:pt x="424476" y="699894"/>
                    </a:lnTo>
                    <a:lnTo>
                      <a:pt x="428256" y="716052"/>
                    </a:lnTo>
                    <a:lnTo>
                      <a:pt x="417483" y="729527"/>
                    </a:lnTo>
                    <a:lnTo>
                      <a:pt x="401324" y="742455"/>
                    </a:lnTo>
                    <a:lnTo>
                      <a:pt x="386243" y="747841"/>
                    </a:lnTo>
                    <a:lnTo>
                      <a:pt x="370613" y="750543"/>
                    </a:lnTo>
                    <a:lnTo>
                      <a:pt x="338825" y="754323"/>
                    </a:lnTo>
                    <a:lnTo>
                      <a:pt x="342056" y="810907"/>
                    </a:lnTo>
                    <a:lnTo>
                      <a:pt x="345836" y="830846"/>
                    </a:lnTo>
                    <a:lnTo>
                      <a:pt x="338825" y="857796"/>
                    </a:lnTo>
                    <a:lnTo>
                      <a:pt x="334516" y="891210"/>
                    </a:lnTo>
                    <a:lnTo>
                      <a:pt x="334516" y="944562"/>
                    </a:lnTo>
                    <a:lnTo>
                      <a:pt x="330736" y="957489"/>
                    </a:lnTo>
                    <a:lnTo>
                      <a:pt x="322647" y="966656"/>
                    </a:lnTo>
                    <a:lnTo>
                      <a:pt x="319944" y="997367"/>
                    </a:lnTo>
                    <a:lnTo>
                      <a:pt x="306469" y="1017305"/>
                    </a:lnTo>
                    <a:lnTo>
                      <a:pt x="295148" y="1037244"/>
                    </a:lnTo>
                    <a:lnTo>
                      <a:pt x="278990" y="1069581"/>
                    </a:lnTo>
                    <a:lnTo>
                      <a:pt x="263909" y="1100840"/>
                    </a:lnTo>
                    <a:lnTo>
                      <a:pt x="255290" y="1119153"/>
                    </a:lnTo>
                    <a:lnTo>
                      <a:pt x="255290" y="1126694"/>
                    </a:lnTo>
                    <a:lnTo>
                      <a:pt x="269295" y="1132080"/>
                    </a:lnTo>
                    <a:lnTo>
                      <a:pt x="283847" y="1140169"/>
                    </a:lnTo>
                    <a:lnTo>
                      <a:pt x="301083" y="1153644"/>
                    </a:lnTo>
                    <a:lnTo>
                      <a:pt x="304315" y="1167119"/>
                    </a:lnTo>
                    <a:lnTo>
                      <a:pt x="304315" y="1182749"/>
                    </a:lnTo>
                    <a:cubicBezTo>
                      <a:pt x="304315" y="1182749"/>
                      <a:pt x="304863" y="1195676"/>
                      <a:pt x="304315" y="1197831"/>
                    </a:cubicBezTo>
                    <a:cubicBezTo>
                      <a:pt x="303786" y="1199985"/>
                      <a:pt x="302689" y="1216144"/>
                      <a:pt x="301083" y="1217769"/>
                    </a:cubicBezTo>
                    <a:cubicBezTo>
                      <a:pt x="299458" y="1219395"/>
                      <a:pt x="292465" y="1235005"/>
                      <a:pt x="292465" y="1235005"/>
                    </a:cubicBezTo>
                    <a:lnTo>
                      <a:pt x="286531" y="1243094"/>
                    </a:lnTo>
                    <a:lnTo>
                      <a:pt x="269824" y="1243094"/>
                    </a:lnTo>
                    <a:lnTo>
                      <a:pt x="251511" y="1237708"/>
                    </a:lnTo>
                    <a:lnTo>
                      <a:pt x="232120" y="1235005"/>
                    </a:lnTo>
                    <a:lnTo>
                      <a:pt x="209479" y="1227994"/>
                    </a:lnTo>
                    <a:lnTo>
                      <a:pt x="180922" y="1238766"/>
                    </a:lnTo>
                    <a:lnTo>
                      <a:pt x="169072" y="1246307"/>
                    </a:lnTo>
                    <a:lnTo>
                      <a:pt x="158300" y="1261937"/>
                    </a:lnTo>
                    <a:lnTo>
                      <a:pt x="142141" y="1287261"/>
                    </a:lnTo>
                    <a:lnTo>
                      <a:pt x="124905" y="1310432"/>
                    </a:lnTo>
                    <a:lnTo>
                      <a:pt x="113584" y="1328216"/>
                    </a:lnTo>
                    <a:lnTo>
                      <a:pt x="108727" y="1340066"/>
                    </a:lnTo>
                    <a:lnTo>
                      <a:pt x="108727" y="1352464"/>
                    </a:lnTo>
                    <a:lnTo>
                      <a:pt x="113584" y="1365391"/>
                    </a:lnTo>
                    <a:lnTo>
                      <a:pt x="114132" y="1377789"/>
                    </a:lnTo>
                    <a:lnTo>
                      <a:pt x="103360" y="1389638"/>
                    </a:lnTo>
                    <a:lnTo>
                      <a:pt x="91510" y="1403114"/>
                    </a:lnTo>
                    <a:lnTo>
                      <a:pt x="91510" y="1411731"/>
                    </a:lnTo>
                    <a:lnTo>
                      <a:pt x="94213" y="1427890"/>
                    </a:lnTo>
                    <a:lnTo>
                      <a:pt x="104985" y="1455918"/>
                    </a:lnTo>
                    <a:lnTo>
                      <a:pt x="113074" y="1465613"/>
                    </a:lnTo>
                    <a:lnTo>
                      <a:pt x="112526" y="1476386"/>
                    </a:lnTo>
                    <a:lnTo>
                      <a:pt x="105514" y="1485552"/>
                    </a:lnTo>
                    <a:lnTo>
                      <a:pt x="100657" y="1492563"/>
                    </a:lnTo>
                    <a:lnTo>
                      <a:pt x="102283" y="1503336"/>
                    </a:lnTo>
                    <a:lnTo>
                      <a:pt x="104985" y="1514657"/>
                    </a:lnTo>
                    <a:lnTo>
                      <a:pt x="101753" y="1532970"/>
                    </a:lnTo>
                    <a:lnTo>
                      <a:pt x="99599" y="1550754"/>
                    </a:lnTo>
                    <a:lnTo>
                      <a:pt x="99050" y="1565835"/>
                    </a:lnTo>
                    <a:lnTo>
                      <a:pt x="103908" y="1580388"/>
                    </a:lnTo>
                    <a:lnTo>
                      <a:pt x="109842" y="1595469"/>
                    </a:lnTo>
                    <a:lnTo>
                      <a:pt x="116306" y="1610551"/>
                    </a:lnTo>
                    <a:cubicBezTo>
                      <a:pt x="116306" y="1610551"/>
                      <a:pt x="120615" y="1619169"/>
                      <a:pt x="120615" y="1620794"/>
                    </a:cubicBezTo>
                    <a:cubicBezTo>
                      <a:pt x="120615" y="1622420"/>
                      <a:pt x="119537" y="1634799"/>
                      <a:pt x="119537" y="1634799"/>
                    </a:cubicBezTo>
                    <a:lnTo>
                      <a:pt x="111997" y="1681688"/>
                    </a:lnTo>
                    <a:lnTo>
                      <a:pt x="109294" y="1708638"/>
                    </a:lnTo>
                    <a:lnTo>
                      <a:pt x="106062" y="1726951"/>
                    </a:lnTo>
                    <a:lnTo>
                      <a:pt x="107688" y="1744187"/>
                    </a:lnTo>
                    <a:lnTo>
                      <a:pt x="116306" y="1757114"/>
                    </a:lnTo>
                    <a:lnTo>
                      <a:pt x="133013" y="1774350"/>
                    </a:lnTo>
                    <a:lnTo>
                      <a:pt x="151874" y="1779737"/>
                    </a:lnTo>
                    <a:lnTo>
                      <a:pt x="165349" y="1792664"/>
                    </a:lnTo>
                    <a:lnTo>
                      <a:pt x="171284" y="1805061"/>
                    </a:lnTo>
                    <a:lnTo>
                      <a:pt x="178295" y="1820143"/>
                    </a:lnTo>
                    <a:lnTo>
                      <a:pt x="177747" y="1830386"/>
                    </a:lnTo>
                    <a:lnTo>
                      <a:pt x="172361" y="1852480"/>
                    </a:lnTo>
                    <a:lnTo>
                      <a:pt x="166975" y="1870793"/>
                    </a:lnTo>
                    <a:lnTo>
                      <a:pt x="159963" y="1882113"/>
                    </a:lnTo>
                    <a:lnTo>
                      <a:pt x="143256" y="1882113"/>
                    </a:lnTo>
                    <a:lnTo>
                      <a:pt x="123865" y="1884816"/>
                    </a:lnTo>
                    <a:lnTo>
                      <a:pt x="116325" y="1892905"/>
                    </a:lnTo>
                    <a:lnTo>
                      <a:pt x="123336" y="1905832"/>
                    </a:lnTo>
                    <a:lnTo>
                      <a:pt x="128723" y="1920913"/>
                    </a:lnTo>
                    <a:lnTo>
                      <a:pt x="129271" y="1935466"/>
                    </a:lnTo>
                    <a:lnTo>
                      <a:pt x="134657" y="1950018"/>
                    </a:lnTo>
                    <a:lnTo>
                      <a:pt x="146507" y="1966177"/>
                    </a:lnTo>
                    <a:lnTo>
                      <a:pt x="153518" y="1986116"/>
                    </a:lnTo>
                    <a:cubicBezTo>
                      <a:pt x="153518" y="1986116"/>
                      <a:pt x="154595" y="1995282"/>
                      <a:pt x="154595" y="1997436"/>
                    </a:cubicBezTo>
                    <a:cubicBezTo>
                      <a:pt x="154595" y="1999591"/>
                      <a:pt x="150816" y="2010363"/>
                      <a:pt x="149738" y="2011989"/>
                    </a:cubicBezTo>
                    <a:cubicBezTo>
                      <a:pt x="148661" y="2013614"/>
                      <a:pt x="142197" y="2020607"/>
                      <a:pt x="142197" y="2020607"/>
                    </a:cubicBezTo>
                    <a:lnTo>
                      <a:pt x="141668" y="2035688"/>
                    </a:lnTo>
                    <a:lnTo>
                      <a:pt x="148132" y="2048086"/>
                    </a:lnTo>
                    <a:lnTo>
                      <a:pt x="147055" y="2058329"/>
                    </a:lnTo>
                    <a:lnTo>
                      <a:pt x="141668" y="2076114"/>
                    </a:lnTo>
                    <a:lnTo>
                      <a:pt x="127664" y="2090666"/>
                    </a:lnTo>
                    <a:lnTo>
                      <a:pt x="114737" y="2100361"/>
                    </a:lnTo>
                    <a:lnTo>
                      <a:pt x="101810" y="2106296"/>
                    </a:lnTo>
                    <a:lnTo>
                      <a:pt x="87257" y="2106296"/>
                    </a:lnTo>
                    <a:lnTo>
                      <a:pt x="77562" y="2115462"/>
                    </a:lnTo>
                    <a:lnTo>
                      <a:pt x="81871" y="2128389"/>
                    </a:lnTo>
                    <a:lnTo>
                      <a:pt x="84574" y="2142393"/>
                    </a:lnTo>
                    <a:lnTo>
                      <a:pt x="81871" y="2153166"/>
                    </a:lnTo>
                    <a:lnTo>
                      <a:pt x="63558" y="2163938"/>
                    </a:lnTo>
                    <a:lnTo>
                      <a:pt x="66261" y="2177413"/>
                    </a:lnTo>
                    <a:lnTo>
                      <a:pt x="73272" y="2209202"/>
                    </a:lnTo>
                    <a:lnTo>
                      <a:pt x="73801" y="2225360"/>
                    </a:lnTo>
                    <a:lnTo>
                      <a:pt x="74350" y="2240990"/>
                    </a:lnTo>
                    <a:lnTo>
                      <a:pt x="71647" y="2257149"/>
                    </a:lnTo>
                    <a:lnTo>
                      <a:pt x="63558" y="2267392"/>
                    </a:lnTo>
                    <a:lnTo>
                      <a:pt x="63558" y="2281397"/>
                    </a:lnTo>
                    <a:lnTo>
                      <a:pt x="63558" y="2291092"/>
                    </a:lnTo>
                    <a:lnTo>
                      <a:pt x="60326" y="2296478"/>
                    </a:lnTo>
                    <a:lnTo>
                      <a:pt x="42013" y="2296478"/>
                    </a:lnTo>
                    <a:lnTo>
                      <a:pt x="37704" y="2281397"/>
                    </a:lnTo>
                    <a:lnTo>
                      <a:pt x="37704" y="2265238"/>
                    </a:lnTo>
                    <a:lnTo>
                      <a:pt x="23700" y="2257697"/>
                    </a:lnTo>
                    <a:lnTo>
                      <a:pt x="6463" y="2261477"/>
                    </a:lnTo>
                    <a:lnTo>
                      <a:pt x="0" y="2273875"/>
                    </a:lnTo>
                    <a:lnTo>
                      <a:pt x="0" y="2279809"/>
                    </a:lnTo>
                    <a:lnTo>
                      <a:pt x="12398" y="2280886"/>
                    </a:lnTo>
                    <a:lnTo>
                      <a:pt x="3232" y="2286273"/>
                    </a:lnTo>
                    <a:lnTo>
                      <a:pt x="5386" y="2296516"/>
                    </a:lnTo>
                    <a:lnTo>
                      <a:pt x="11850" y="2301902"/>
                    </a:lnTo>
                    <a:lnTo>
                      <a:pt x="12379" y="2309991"/>
                    </a:lnTo>
                    <a:lnTo>
                      <a:pt x="12379" y="2318609"/>
                    </a:lnTo>
                    <a:lnTo>
                      <a:pt x="15611" y="2324544"/>
                    </a:lnTo>
                    <a:lnTo>
                      <a:pt x="9147" y="2329930"/>
                    </a:lnTo>
                    <a:lnTo>
                      <a:pt x="14533" y="2338018"/>
                    </a:lnTo>
                    <a:lnTo>
                      <a:pt x="12908" y="2348791"/>
                    </a:lnTo>
                    <a:lnTo>
                      <a:pt x="16688" y="2354177"/>
                    </a:lnTo>
                    <a:lnTo>
                      <a:pt x="17236" y="2364421"/>
                    </a:lnTo>
                    <a:lnTo>
                      <a:pt x="18313" y="2374116"/>
                    </a:lnTo>
                    <a:lnTo>
                      <a:pt x="21016" y="2380050"/>
                    </a:lnTo>
                    <a:lnTo>
                      <a:pt x="16707" y="2388668"/>
                    </a:lnTo>
                    <a:lnTo>
                      <a:pt x="15082" y="2395680"/>
                    </a:lnTo>
                    <a:lnTo>
                      <a:pt x="17236" y="2399989"/>
                    </a:lnTo>
                    <a:lnTo>
                      <a:pt x="23700" y="2396757"/>
                    </a:lnTo>
                    <a:lnTo>
                      <a:pt x="27479" y="2388668"/>
                    </a:lnTo>
                    <a:lnTo>
                      <a:pt x="33414" y="2396209"/>
                    </a:lnTo>
                    <a:lnTo>
                      <a:pt x="29105" y="2404827"/>
                    </a:lnTo>
                    <a:lnTo>
                      <a:pt x="31807" y="2412916"/>
                    </a:lnTo>
                    <a:cubicBezTo>
                      <a:pt x="31807" y="2412916"/>
                      <a:pt x="33962" y="2419928"/>
                      <a:pt x="35587" y="2420457"/>
                    </a:cubicBezTo>
                    <a:cubicBezTo>
                      <a:pt x="37212" y="2421005"/>
                      <a:pt x="48514" y="2420457"/>
                      <a:pt x="48514" y="2420457"/>
                    </a:cubicBezTo>
                    <a:lnTo>
                      <a:pt x="55526" y="2411839"/>
                    </a:lnTo>
                    <a:lnTo>
                      <a:pt x="60383" y="2404298"/>
                    </a:lnTo>
                    <a:lnTo>
                      <a:pt x="65769" y="2404298"/>
                    </a:lnTo>
                    <a:lnTo>
                      <a:pt x="79773" y="2402143"/>
                    </a:lnTo>
                    <a:lnTo>
                      <a:pt x="73310" y="2407530"/>
                    </a:lnTo>
                    <a:lnTo>
                      <a:pt x="70078" y="2411839"/>
                    </a:lnTo>
                    <a:lnTo>
                      <a:pt x="74936" y="2424766"/>
                    </a:lnTo>
                    <a:lnTo>
                      <a:pt x="77638" y="2424766"/>
                    </a:lnTo>
                    <a:lnTo>
                      <a:pt x="75483" y="2436616"/>
                    </a:lnTo>
                    <a:lnTo>
                      <a:pt x="71703" y="2446311"/>
                    </a:lnTo>
                    <a:lnTo>
                      <a:pt x="71156" y="2458161"/>
                    </a:lnTo>
                    <a:lnTo>
                      <a:pt x="70078" y="2463547"/>
                    </a:lnTo>
                    <a:lnTo>
                      <a:pt x="65769" y="2475945"/>
                    </a:lnTo>
                    <a:lnTo>
                      <a:pt x="63067" y="2481331"/>
                    </a:lnTo>
                    <a:lnTo>
                      <a:pt x="64692" y="2485640"/>
                    </a:lnTo>
                    <a:lnTo>
                      <a:pt x="59835" y="2485640"/>
                    </a:lnTo>
                    <a:lnTo>
                      <a:pt x="57680" y="2500192"/>
                    </a:lnTo>
                    <a:lnTo>
                      <a:pt x="62538" y="2504502"/>
                    </a:lnTo>
                    <a:lnTo>
                      <a:pt x="68472" y="2504502"/>
                    </a:lnTo>
                    <a:lnTo>
                      <a:pt x="69020" y="2511513"/>
                    </a:lnTo>
                    <a:lnTo>
                      <a:pt x="62008" y="2516370"/>
                    </a:lnTo>
                    <a:lnTo>
                      <a:pt x="59854" y="2520679"/>
                    </a:lnTo>
                    <a:lnTo>
                      <a:pt x="65788" y="2520679"/>
                    </a:lnTo>
                    <a:lnTo>
                      <a:pt x="77638" y="2533606"/>
                    </a:lnTo>
                    <a:lnTo>
                      <a:pt x="80340" y="2538463"/>
                    </a:lnTo>
                    <a:lnTo>
                      <a:pt x="79263" y="2544398"/>
                    </a:lnTo>
                    <a:lnTo>
                      <a:pt x="82495" y="2552487"/>
                    </a:lnTo>
                    <a:lnTo>
                      <a:pt x="80870" y="2558421"/>
                    </a:lnTo>
                    <a:lnTo>
                      <a:pt x="83572" y="2558421"/>
                    </a:lnTo>
                    <a:lnTo>
                      <a:pt x="80870" y="2564884"/>
                    </a:lnTo>
                    <a:lnTo>
                      <a:pt x="79792" y="2573503"/>
                    </a:lnTo>
                    <a:lnTo>
                      <a:pt x="84650" y="2582120"/>
                    </a:lnTo>
                    <a:lnTo>
                      <a:pt x="89507" y="2582120"/>
                    </a:lnTo>
                    <a:lnTo>
                      <a:pt x="90055" y="2575109"/>
                    </a:lnTo>
                    <a:lnTo>
                      <a:pt x="94364" y="2569175"/>
                    </a:lnTo>
                    <a:lnTo>
                      <a:pt x="98143" y="2570252"/>
                    </a:lnTo>
                    <a:lnTo>
                      <a:pt x="98692" y="2577793"/>
                    </a:lnTo>
                    <a:lnTo>
                      <a:pt x="98692" y="2585881"/>
                    </a:lnTo>
                    <a:lnTo>
                      <a:pt x="106232" y="2592893"/>
                    </a:lnTo>
                    <a:lnTo>
                      <a:pt x="102452" y="2599356"/>
                    </a:lnTo>
                    <a:lnTo>
                      <a:pt x="98673" y="2602059"/>
                    </a:lnTo>
                    <a:lnTo>
                      <a:pt x="101904" y="2610148"/>
                    </a:lnTo>
                    <a:lnTo>
                      <a:pt x="106761" y="2610148"/>
                    </a:lnTo>
                    <a:lnTo>
                      <a:pt x="109993" y="2619314"/>
                    </a:lnTo>
                    <a:lnTo>
                      <a:pt x="115380" y="2640330"/>
                    </a:lnTo>
                    <a:lnTo>
                      <a:pt x="122391" y="2647342"/>
                    </a:lnTo>
                    <a:lnTo>
                      <a:pt x="124017" y="2660817"/>
                    </a:lnTo>
                    <a:lnTo>
                      <a:pt x="140175" y="2671060"/>
                    </a:lnTo>
                    <a:cubicBezTo>
                      <a:pt x="140175" y="2671060"/>
                      <a:pt x="149871" y="2685064"/>
                      <a:pt x="149871" y="2686690"/>
                    </a:cubicBezTo>
                    <a:cubicBezTo>
                      <a:pt x="149871" y="2688315"/>
                      <a:pt x="149871" y="2694778"/>
                      <a:pt x="149871" y="2694778"/>
                    </a:cubicBezTo>
                    <a:lnTo>
                      <a:pt x="154728" y="2705551"/>
                    </a:lnTo>
                    <a:lnTo>
                      <a:pt x="159037" y="2709860"/>
                    </a:lnTo>
                    <a:lnTo>
                      <a:pt x="165500" y="2709860"/>
                    </a:lnTo>
                    <a:lnTo>
                      <a:pt x="171964" y="2709860"/>
                    </a:lnTo>
                    <a:lnTo>
                      <a:pt x="179504" y="2713092"/>
                    </a:lnTo>
                    <a:lnTo>
                      <a:pt x="181130" y="2723865"/>
                    </a:lnTo>
                    <a:cubicBezTo>
                      <a:pt x="181130" y="2723865"/>
                      <a:pt x="180601" y="2731953"/>
                      <a:pt x="180601" y="2734108"/>
                    </a:cubicBezTo>
                    <a:cubicBezTo>
                      <a:pt x="180601" y="2736262"/>
                      <a:pt x="178975" y="2743803"/>
                      <a:pt x="178975" y="2743803"/>
                    </a:cubicBezTo>
                    <a:lnTo>
                      <a:pt x="172512" y="2749737"/>
                    </a:lnTo>
                    <a:lnTo>
                      <a:pt x="163346" y="2743803"/>
                    </a:lnTo>
                    <a:lnTo>
                      <a:pt x="155805" y="2745428"/>
                    </a:lnTo>
                    <a:lnTo>
                      <a:pt x="148264" y="2752440"/>
                    </a:lnTo>
                    <a:lnTo>
                      <a:pt x="149890" y="2755672"/>
                    </a:lnTo>
                    <a:lnTo>
                      <a:pt x="155276" y="2755672"/>
                    </a:lnTo>
                    <a:lnTo>
                      <a:pt x="160133" y="2760529"/>
                    </a:lnTo>
                    <a:lnTo>
                      <a:pt x="161758" y="2766992"/>
                    </a:lnTo>
                    <a:lnTo>
                      <a:pt x="168222" y="2773456"/>
                    </a:lnTo>
                    <a:lnTo>
                      <a:pt x="170924" y="2779919"/>
                    </a:lnTo>
                    <a:lnTo>
                      <a:pt x="167144" y="2784228"/>
                    </a:lnTo>
                    <a:lnTo>
                      <a:pt x="159055" y="2784228"/>
                    </a:lnTo>
                    <a:lnTo>
                      <a:pt x="149360" y="2781526"/>
                    </a:lnTo>
                    <a:lnTo>
                      <a:pt x="142897" y="2776669"/>
                    </a:lnTo>
                    <a:lnTo>
                      <a:pt x="136433" y="2773966"/>
                    </a:lnTo>
                    <a:lnTo>
                      <a:pt x="141290" y="2784210"/>
                    </a:lnTo>
                    <a:lnTo>
                      <a:pt x="164461" y="2832175"/>
                    </a:lnTo>
                    <a:lnTo>
                      <a:pt x="168241" y="2846180"/>
                    </a:lnTo>
                    <a:lnTo>
                      <a:pt x="178484" y="2848882"/>
                    </a:lnTo>
                    <a:lnTo>
                      <a:pt x="180639" y="2857501"/>
                    </a:lnTo>
                    <a:lnTo>
                      <a:pt x="183870" y="2863964"/>
                    </a:lnTo>
                    <a:lnTo>
                      <a:pt x="190882" y="2875814"/>
                    </a:lnTo>
                    <a:lnTo>
                      <a:pt x="191959" y="2886586"/>
                    </a:lnTo>
                    <a:lnTo>
                      <a:pt x="191959" y="2895204"/>
                    </a:lnTo>
                    <a:lnTo>
                      <a:pt x="187650" y="2900062"/>
                    </a:lnTo>
                    <a:lnTo>
                      <a:pt x="181716" y="2894675"/>
                    </a:lnTo>
                    <a:lnTo>
                      <a:pt x="179013" y="2903841"/>
                    </a:lnTo>
                    <a:lnTo>
                      <a:pt x="179013" y="2912459"/>
                    </a:lnTo>
                    <a:lnTo>
                      <a:pt x="178465" y="2918923"/>
                    </a:lnTo>
                    <a:lnTo>
                      <a:pt x="170376" y="2926464"/>
                    </a:lnTo>
                    <a:lnTo>
                      <a:pt x="169828" y="2930244"/>
                    </a:lnTo>
                    <a:lnTo>
                      <a:pt x="177917" y="2930244"/>
                    </a:lnTo>
                    <a:lnTo>
                      <a:pt x="183851" y="2925386"/>
                    </a:lnTo>
                    <a:lnTo>
                      <a:pt x="190863" y="2930244"/>
                    </a:lnTo>
                    <a:lnTo>
                      <a:pt x="198952" y="2930244"/>
                    </a:lnTo>
                    <a:lnTo>
                      <a:pt x="209724" y="2935630"/>
                    </a:lnTo>
                    <a:cubicBezTo>
                      <a:pt x="209724" y="2935630"/>
                      <a:pt x="214033" y="2935082"/>
                      <a:pt x="215659" y="2935630"/>
                    </a:cubicBezTo>
                    <a:cubicBezTo>
                      <a:pt x="217284" y="2936178"/>
                      <a:pt x="228586" y="2935630"/>
                      <a:pt x="228586" y="2935630"/>
                    </a:cubicBezTo>
                    <a:lnTo>
                      <a:pt x="237752" y="2935876"/>
                    </a:lnTo>
                    <a:lnTo>
                      <a:pt x="245841" y="2929166"/>
                    </a:lnTo>
                    <a:lnTo>
                      <a:pt x="253930" y="2927541"/>
                    </a:lnTo>
                    <a:lnTo>
                      <a:pt x="262547" y="2926993"/>
                    </a:lnTo>
                    <a:lnTo>
                      <a:pt x="271714" y="2926993"/>
                    </a:lnTo>
                    <a:lnTo>
                      <a:pt x="276023" y="2926993"/>
                    </a:lnTo>
                    <a:lnTo>
                      <a:pt x="284112" y="2929695"/>
                    </a:lnTo>
                    <a:lnTo>
                      <a:pt x="288421" y="2935857"/>
                    </a:lnTo>
                    <a:lnTo>
                      <a:pt x="298664" y="2933456"/>
                    </a:lnTo>
                    <a:lnTo>
                      <a:pt x="306753" y="2926445"/>
                    </a:lnTo>
                    <a:lnTo>
                      <a:pt x="310533" y="2921588"/>
                    </a:lnTo>
                    <a:lnTo>
                      <a:pt x="313764" y="2912422"/>
                    </a:lnTo>
                    <a:lnTo>
                      <a:pt x="315371" y="2904333"/>
                    </a:lnTo>
                    <a:lnTo>
                      <a:pt x="312668" y="2895167"/>
                    </a:lnTo>
                    <a:lnTo>
                      <a:pt x="305127" y="2888155"/>
                    </a:lnTo>
                    <a:lnTo>
                      <a:pt x="301347" y="2882220"/>
                    </a:lnTo>
                    <a:lnTo>
                      <a:pt x="301877" y="2871977"/>
                    </a:lnTo>
                    <a:lnTo>
                      <a:pt x="304031" y="2864436"/>
                    </a:lnTo>
                    <a:lnTo>
                      <a:pt x="305657" y="2856896"/>
                    </a:lnTo>
                    <a:lnTo>
                      <a:pt x="308888" y="2849355"/>
                    </a:lnTo>
                    <a:lnTo>
                      <a:pt x="313745" y="2841814"/>
                    </a:lnTo>
                    <a:lnTo>
                      <a:pt x="314823" y="2834803"/>
                    </a:lnTo>
                    <a:lnTo>
                      <a:pt x="319680" y="2828868"/>
                    </a:lnTo>
                    <a:lnTo>
                      <a:pt x="326143" y="2820779"/>
                    </a:lnTo>
                    <a:lnTo>
                      <a:pt x="334762" y="2817547"/>
                    </a:lnTo>
                    <a:lnTo>
                      <a:pt x="342302" y="2818625"/>
                    </a:lnTo>
                    <a:lnTo>
                      <a:pt x="342850" y="2824011"/>
                    </a:lnTo>
                    <a:lnTo>
                      <a:pt x="349862" y="2825088"/>
                    </a:lnTo>
                    <a:lnTo>
                      <a:pt x="357403" y="2822934"/>
                    </a:lnTo>
                    <a:lnTo>
                      <a:pt x="355777" y="2813238"/>
                    </a:lnTo>
                    <a:lnTo>
                      <a:pt x="352546" y="2805150"/>
                    </a:lnTo>
                    <a:lnTo>
                      <a:pt x="350920" y="2799215"/>
                    </a:lnTo>
                    <a:lnTo>
                      <a:pt x="365473" y="2799215"/>
                    </a:lnTo>
                    <a:lnTo>
                      <a:pt x="373014" y="2798138"/>
                    </a:lnTo>
                    <a:lnTo>
                      <a:pt x="378399" y="2799764"/>
                    </a:lnTo>
                    <a:lnTo>
                      <a:pt x="383786" y="2795984"/>
                    </a:lnTo>
                    <a:lnTo>
                      <a:pt x="388643" y="2795984"/>
                    </a:lnTo>
                    <a:lnTo>
                      <a:pt x="392423" y="2797061"/>
                    </a:lnTo>
                    <a:lnTo>
                      <a:pt x="401041" y="2798138"/>
                    </a:lnTo>
                    <a:lnTo>
                      <a:pt x="409130" y="2793829"/>
                    </a:lnTo>
                    <a:lnTo>
                      <a:pt x="415064" y="2794906"/>
                    </a:lnTo>
                    <a:lnTo>
                      <a:pt x="408052" y="2801370"/>
                    </a:lnTo>
                    <a:lnTo>
                      <a:pt x="420979" y="2802447"/>
                    </a:lnTo>
                    <a:cubicBezTo>
                      <a:pt x="420979" y="2802447"/>
                      <a:pt x="420979" y="2797061"/>
                      <a:pt x="422605" y="2795984"/>
                    </a:cubicBezTo>
                    <a:cubicBezTo>
                      <a:pt x="424230" y="2794906"/>
                      <a:pt x="425837" y="2792204"/>
                      <a:pt x="426914" y="2793829"/>
                    </a:cubicBezTo>
                    <a:cubicBezTo>
                      <a:pt x="427991" y="2795454"/>
                      <a:pt x="428539" y="2798138"/>
                      <a:pt x="428539" y="2798138"/>
                    </a:cubicBezTo>
                    <a:lnTo>
                      <a:pt x="433926" y="2795436"/>
                    </a:lnTo>
                    <a:lnTo>
                      <a:pt x="445775" y="2794358"/>
                    </a:lnTo>
                    <a:lnTo>
                      <a:pt x="456019" y="2797590"/>
                    </a:lnTo>
                    <a:lnTo>
                      <a:pt x="462482" y="2796513"/>
                    </a:lnTo>
                    <a:lnTo>
                      <a:pt x="463030" y="2805131"/>
                    </a:lnTo>
                    <a:lnTo>
                      <a:pt x="467887" y="2808911"/>
                    </a:lnTo>
                    <a:lnTo>
                      <a:pt x="472196" y="2799215"/>
                    </a:lnTo>
                    <a:lnTo>
                      <a:pt x="479208" y="2790050"/>
                    </a:lnTo>
                    <a:lnTo>
                      <a:pt x="483517" y="2784663"/>
                    </a:lnTo>
                    <a:lnTo>
                      <a:pt x="489451" y="2763118"/>
                    </a:lnTo>
                    <a:lnTo>
                      <a:pt x="494308" y="2746411"/>
                    </a:lnTo>
                    <a:lnTo>
                      <a:pt x="496463" y="2739400"/>
                    </a:lnTo>
                    <a:lnTo>
                      <a:pt x="502397" y="2731859"/>
                    </a:lnTo>
                    <a:lnTo>
                      <a:pt x="503475" y="2716777"/>
                    </a:lnTo>
                    <a:lnTo>
                      <a:pt x="516401" y="2708688"/>
                    </a:lnTo>
                    <a:lnTo>
                      <a:pt x="517479" y="2690904"/>
                    </a:lnTo>
                    <a:lnTo>
                      <a:pt x="520181" y="2675823"/>
                    </a:lnTo>
                    <a:lnTo>
                      <a:pt x="522884" y="2661818"/>
                    </a:lnTo>
                    <a:lnTo>
                      <a:pt x="526116" y="2648891"/>
                    </a:lnTo>
                    <a:lnTo>
                      <a:pt x="527741" y="2645112"/>
                    </a:lnTo>
                    <a:lnTo>
                      <a:pt x="533676" y="2642409"/>
                    </a:lnTo>
                    <a:lnTo>
                      <a:pt x="535301" y="2634868"/>
                    </a:lnTo>
                    <a:lnTo>
                      <a:pt x="528289" y="2625702"/>
                    </a:lnTo>
                    <a:lnTo>
                      <a:pt x="531521" y="2601983"/>
                    </a:lnTo>
                    <a:lnTo>
                      <a:pt x="529366" y="2598204"/>
                    </a:lnTo>
                    <a:lnTo>
                      <a:pt x="537455" y="2589038"/>
                    </a:lnTo>
                    <a:cubicBezTo>
                      <a:pt x="537455" y="2589038"/>
                      <a:pt x="535830" y="2579872"/>
                      <a:pt x="537455" y="2579342"/>
                    </a:cubicBezTo>
                    <a:cubicBezTo>
                      <a:pt x="539080" y="2578794"/>
                      <a:pt x="539080" y="2578794"/>
                      <a:pt x="539080" y="2578794"/>
                    </a:cubicBezTo>
                    <a:lnTo>
                      <a:pt x="551478" y="2568551"/>
                    </a:lnTo>
                    <a:lnTo>
                      <a:pt x="548776" y="2566396"/>
                    </a:lnTo>
                    <a:lnTo>
                      <a:pt x="553633" y="2555624"/>
                    </a:lnTo>
                    <a:lnTo>
                      <a:pt x="543938" y="2550237"/>
                    </a:lnTo>
                    <a:lnTo>
                      <a:pt x="536397" y="2549160"/>
                    </a:lnTo>
                    <a:lnTo>
                      <a:pt x="535320" y="2539994"/>
                    </a:lnTo>
                    <a:lnTo>
                      <a:pt x="541783" y="2544851"/>
                    </a:lnTo>
                    <a:lnTo>
                      <a:pt x="545015" y="2539994"/>
                    </a:lnTo>
                    <a:lnTo>
                      <a:pt x="545015" y="2528673"/>
                    </a:lnTo>
                    <a:lnTo>
                      <a:pt x="538003" y="2518430"/>
                    </a:lnTo>
                    <a:lnTo>
                      <a:pt x="544467" y="2522210"/>
                    </a:lnTo>
                    <a:lnTo>
                      <a:pt x="550401" y="2522758"/>
                    </a:lnTo>
                    <a:lnTo>
                      <a:pt x="549853" y="2514669"/>
                    </a:lnTo>
                    <a:lnTo>
                      <a:pt x="525057" y="2488796"/>
                    </a:lnTo>
                    <a:lnTo>
                      <a:pt x="534752" y="2493653"/>
                    </a:lnTo>
                    <a:lnTo>
                      <a:pt x="531521" y="2487719"/>
                    </a:lnTo>
                    <a:lnTo>
                      <a:pt x="540687" y="2482862"/>
                    </a:lnTo>
                    <a:lnTo>
                      <a:pt x="535830" y="2474244"/>
                    </a:lnTo>
                    <a:lnTo>
                      <a:pt x="531521" y="2467232"/>
                    </a:lnTo>
                    <a:lnTo>
                      <a:pt x="540687" y="2468858"/>
                    </a:lnTo>
                    <a:lnTo>
                      <a:pt x="543390" y="2480178"/>
                    </a:lnTo>
                    <a:lnTo>
                      <a:pt x="546092" y="2489874"/>
                    </a:lnTo>
                    <a:lnTo>
                      <a:pt x="548247" y="2486642"/>
                    </a:lnTo>
                    <a:cubicBezTo>
                      <a:pt x="548247" y="2486642"/>
                      <a:pt x="562251" y="2486094"/>
                      <a:pt x="561173" y="2483410"/>
                    </a:cubicBezTo>
                    <a:cubicBezTo>
                      <a:pt x="560097" y="2480707"/>
                      <a:pt x="545015" y="2466174"/>
                      <a:pt x="545015" y="2466174"/>
                    </a:cubicBezTo>
                    <a:lnTo>
                      <a:pt x="547169" y="2459710"/>
                    </a:lnTo>
                    <a:lnTo>
                      <a:pt x="553103" y="2462942"/>
                    </a:lnTo>
                    <a:lnTo>
                      <a:pt x="554181" y="2457008"/>
                    </a:lnTo>
                    <a:lnTo>
                      <a:pt x="555258" y="2448390"/>
                    </a:lnTo>
                    <a:lnTo>
                      <a:pt x="547169" y="2440849"/>
                    </a:lnTo>
                    <a:lnTo>
                      <a:pt x="560645" y="2441397"/>
                    </a:lnTo>
                    <a:lnTo>
                      <a:pt x="562799" y="2431154"/>
                    </a:lnTo>
                    <a:lnTo>
                      <a:pt x="559019" y="2424142"/>
                    </a:lnTo>
                    <a:cubicBezTo>
                      <a:pt x="559019" y="2424142"/>
                      <a:pt x="566031" y="2420910"/>
                      <a:pt x="563876" y="2419285"/>
                    </a:cubicBezTo>
                    <a:cubicBezTo>
                      <a:pt x="561722" y="2417660"/>
                      <a:pt x="555258" y="2413899"/>
                      <a:pt x="555258" y="2413899"/>
                    </a:cubicBezTo>
                    <a:cubicBezTo>
                      <a:pt x="555258" y="2413899"/>
                      <a:pt x="559567" y="2402578"/>
                      <a:pt x="559567" y="2400972"/>
                    </a:cubicBezTo>
                    <a:cubicBezTo>
                      <a:pt x="559567" y="2399346"/>
                      <a:pt x="552556" y="2393960"/>
                      <a:pt x="552556" y="2393960"/>
                    </a:cubicBezTo>
                    <a:lnTo>
                      <a:pt x="542860" y="2389651"/>
                    </a:lnTo>
                    <a:lnTo>
                      <a:pt x="519142" y="2378331"/>
                    </a:lnTo>
                    <a:lnTo>
                      <a:pt x="532069" y="2376176"/>
                    </a:lnTo>
                    <a:lnTo>
                      <a:pt x="548228" y="2385342"/>
                    </a:lnTo>
                    <a:lnTo>
                      <a:pt x="558471" y="2385342"/>
                    </a:lnTo>
                    <a:lnTo>
                      <a:pt x="568714" y="2383188"/>
                    </a:lnTo>
                    <a:lnTo>
                      <a:pt x="573571" y="2374570"/>
                    </a:lnTo>
                    <a:lnTo>
                      <a:pt x="564953" y="2369183"/>
                    </a:lnTo>
                    <a:cubicBezTo>
                      <a:pt x="564953" y="2369183"/>
                      <a:pt x="564425" y="2364874"/>
                      <a:pt x="562799" y="2363797"/>
                    </a:cubicBezTo>
                    <a:cubicBezTo>
                      <a:pt x="561173" y="2362720"/>
                      <a:pt x="546640" y="2357863"/>
                      <a:pt x="546640" y="2357863"/>
                    </a:cubicBezTo>
                    <a:lnTo>
                      <a:pt x="533165" y="2358411"/>
                    </a:lnTo>
                    <a:cubicBezTo>
                      <a:pt x="533165" y="2358411"/>
                      <a:pt x="519161" y="2354102"/>
                      <a:pt x="517536" y="2354102"/>
                    </a:cubicBezTo>
                    <a:cubicBezTo>
                      <a:pt x="515910" y="2354102"/>
                      <a:pt x="499222" y="2354102"/>
                      <a:pt x="499222" y="2354102"/>
                    </a:cubicBezTo>
                    <a:lnTo>
                      <a:pt x="504608" y="2348715"/>
                    </a:lnTo>
                    <a:lnTo>
                      <a:pt x="508388" y="2342781"/>
                    </a:lnTo>
                    <a:lnTo>
                      <a:pt x="543408" y="2345484"/>
                    </a:lnTo>
                    <a:lnTo>
                      <a:pt x="559038" y="2353025"/>
                    </a:lnTo>
                    <a:lnTo>
                      <a:pt x="573042" y="2360565"/>
                    </a:lnTo>
                    <a:lnTo>
                      <a:pt x="585969" y="2359488"/>
                    </a:lnTo>
                    <a:lnTo>
                      <a:pt x="586499" y="2350322"/>
                    </a:lnTo>
                    <a:lnTo>
                      <a:pt x="575726" y="2343858"/>
                    </a:lnTo>
                    <a:lnTo>
                      <a:pt x="582738" y="2343329"/>
                    </a:lnTo>
                    <a:lnTo>
                      <a:pt x="592433" y="2343329"/>
                    </a:lnTo>
                    <a:lnTo>
                      <a:pt x="592981" y="2340098"/>
                    </a:lnTo>
                    <a:lnTo>
                      <a:pt x="587047" y="2331479"/>
                    </a:lnTo>
                    <a:lnTo>
                      <a:pt x="585969" y="2328777"/>
                    </a:lnTo>
                    <a:lnTo>
                      <a:pt x="588124" y="2323390"/>
                    </a:lnTo>
                    <a:lnTo>
                      <a:pt x="594588" y="2330402"/>
                    </a:lnTo>
                    <a:lnTo>
                      <a:pt x="603205" y="2330950"/>
                    </a:lnTo>
                    <a:lnTo>
                      <a:pt x="609669" y="2326641"/>
                    </a:lnTo>
                    <a:lnTo>
                      <a:pt x="616681" y="2324487"/>
                    </a:lnTo>
                    <a:cubicBezTo>
                      <a:pt x="616681" y="2324487"/>
                      <a:pt x="615055" y="2320178"/>
                      <a:pt x="617210" y="2319630"/>
                    </a:cubicBezTo>
                    <a:cubicBezTo>
                      <a:pt x="619364" y="2319082"/>
                      <a:pt x="626376" y="2316398"/>
                      <a:pt x="626376" y="2316398"/>
                    </a:cubicBezTo>
                    <a:lnTo>
                      <a:pt x="624221" y="2303471"/>
                    </a:lnTo>
                    <a:lnTo>
                      <a:pt x="630685" y="2307251"/>
                    </a:lnTo>
                    <a:lnTo>
                      <a:pt x="630137" y="2299162"/>
                    </a:lnTo>
                    <a:lnTo>
                      <a:pt x="637677" y="2298633"/>
                    </a:lnTo>
                    <a:lnTo>
                      <a:pt x="639303" y="2275991"/>
                    </a:lnTo>
                    <a:lnTo>
                      <a:pt x="640928" y="2259285"/>
                    </a:lnTo>
                    <a:lnTo>
                      <a:pt x="644066" y="2255505"/>
                    </a:lnTo>
                    <a:lnTo>
                      <a:pt x="650075" y="2260362"/>
                    </a:lnTo>
                    <a:lnTo>
                      <a:pt x="654933" y="2260362"/>
                    </a:lnTo>
                    <a:lnTo>
                      <a:pt x="657087" y="2268980"/>
                    </a:lnTo>
                    <a:lnTo>
                      <a:pt x="654933" y="2280830"/>
                    </a:lnTo>
                    <a:lnTo>
                      <a:pt x="657635" y="2293757"/>
                    </a:lnTo>
                    <a:lnTo>
                      <a:pt x="662492" y="2299143"/>
                    </a:lnTo>
                    <a:lnTo>
                      <a:pt x="664647" y="2305607"/>
                    </a:lnTo>
                    <a:lnTo>
                      <a:pt x="668426" y="2295363"/>
                    </a:lnTo>
                    <a:cubicBezTo>
                      <a:pt x="668426" y="2295363"/>
                      <a:pt x="673813" y="2291054"/>
                      <a:pt x="674361" y="2289429"/>
                    </a:cubicBezTo>
                    <a:cubicBezTo>
                      <a:pt x="674909" y="2287822"/>
                      <a:pt x="675986" y="2276502"/>
                      <a:pt x="675986" y="2276502"/>
                    </a:cubicBezTo>
                    <a:lnTo>
                      <a:pt x="685152" y="2267884"/>
                    </a:lnTo>
                    <a:lnTo>
                      <a:pt x="694319" y="2261420"/>
                    </a:lnTo>
                    <a:lnTo>
                      <a:pt x="702936" y="2265729"/>
                    </a:lnTo>
                    <a:lnTo>
                      <a:pt x="706716" y="2256563"/>
                    </a:lnTo>
                    <a:lnTo>
                      <a:pt x="715334" y="2250629"/>
                    </a:lnTo>
                    <a:lnTo>
                      <a:pt x="715882" y="2234999"/>
                    </a:lnTo>
                    <a:lnTo>
                      <a:pt x="706716" y="2226910"/>
                    </a:lnTo>
                    <a:lnTo>
                      <a:pt x="707794" y="2220447"/>
                    </a:lnTo>
                    <a:lnTo>
                      <a:pt x="716412" y="2223149"/>
                    </a:lnTo>
                    <a:lnTo>
                      <a:pt x="723952" y="2232845"/>
                    </a:lnTo>
                    <a:lnTo>
                      <a:pt x="729887" y="2234470"/>
                    </a:lnTo>
                    <a:lnTo>
                      <a:pt x="735273" y="2222072"/>
                    </a:lnTo>
                    <a:lnTo>
                      <a:pt x="737427" y="2216138"/>
                    </a:lnTo>
                    <a:lnTo>
                      <a:pt x="731493" y="2205894"/>
                    </a:lnTo>
                    <a:lnTo>
                      <a:pt x="725559" y="2200508"/>
                    </a:lnTo>
                    <a:lnTo>
                      <a:pt x="718547" y="2207520"/>
                    </a:lnTo>
                    <a:lnTo>
                      <a:pt x="706697" y="2206442"/>
                    </a:lnTo>
                    <a:lnTo>
                      <a:pt x="703466" y="2213454"/>
                    </a:lnTo>
                    <a:lnTo>
                      <a:pt x="693222" y="2210751"/>
                    </a:lnTo>
                    <a:lnTo>
                      <a:pt x="688365" y="2204817"/>
                    </a:lnTo>
                    <a:lnTo>
                      <a:pt x="689991" y="2193496"/>
                    </a:lnTo>
                    <a:cubicBezTo>
                      <a:pt x="689991" y="2193496"/>
                      <a:pt x="693222" y="2201585"/>
                      <a:pt x="694847" y="2201585"/>
                    </a:cubicBezTo>
                    <a:cubicBezTo>
                      <a:pt x="696473" y="2201585"/>
                      <a:pt x="697550" y="2198354"/>
                      <a:pt x="699705" y="2197805"/>
                    </a:cubicBezTo>
                    <a:cubicBezTo>
                      <a:pt x="701859" y="2197257"/>
                      <a:pt x="709400" y="2194574"/>
                      <a:pt x="709400" y="2194574"/>
                    </a:cubicBezTo>
                    <a:lnTo>
                      <a:pt x="709948" y="2189717"/>
                    </a:lnTo>
                    <a:lnTo>
                      <a:pt x="714805" y="2189717"/>
                    </a:lnTo>
                    <a:lnTo>
                      <a:pt x="737975" y="2171403"/>
                    </a:lnTo>
                    <a:lnTo>
                      <a:pt x="746064" y="2162237"/>
                    </a:lnTo>
                    <a:lnTo>
                      <a:pt x="746064" y="2154696"/>
                    </a:lnTo>
                    <a:lnTo>
                      <a:pt x="756837" y="2145530"/>
                    </a:lnTo>
                    <a:lnTo>
                      <a:pt x="768157" y="2142828"/>
                    </a:lnTo>
                    <a:lnTo>
                      <a:pt x="778930" y="2142828"/>
                    </a:lnTo>
                    <a:lnTo>
                      <a:pt x="781633" y="2132584"/>
                    </a:lnTo>
                    <a:lnTo>
                      <a:pt x="761165" y="2134210"/>
                    </a:lnTo>
                    <a:lnTo>
                      <a:pt x="749844" y="2133662"/>
                    </a:lnTo>
                    <a:lnTo>
                      <a:pt x="753624" y="2128805"/>
                    </a:lnTo>
                    <a:lnTo>
                      <a:pt x="772485" y="2127179"/>
                    </a:lnTo>
                    <a:lnTo>
                      <a:pt x="771937" y="2118561"/>
                    </a:lnTo>
                    <a:lnTo>
                      <a:pt x="762771" y="2104557"/>
                    </a:lnTo>
                    <a:lnTo>
                      <a:pt x="765474" y="2104557"/>
                    </a:lnTo>
                    <a:lnTo>
                      <a:pt x="776246" y="2113175"/>
                    </a:lnTo>
                    <a:lnTo>
                      <a:pt x="781104" y="2118561"/>
                    </a:lnTo>
                    <a:lnTo>
                      <a:pt x="781633" y="2113704"/>
                    </a:lnTo>
                    <a:lnTo>
                      <a:pt x="778401" y="2107240"/>
                    </a:lnTo>
                    <a:lnTo>
                      <a:pt x="767080" y="2098263"/>
                    </a:lnTo>
                    <a:lnTo>
                      <a:pt x="759540" y="2080309"/>
                    </a:lnTo>
                    <a:lnTo>
                      <a:pt x="757933" y="2066475"/>
                    </a:lnTo>
                    <a:lnTo>
                      <a:pt x="753076" y="2066475"/>
                    </a:lnTo>
                    <a:lnTo>
                      <a:pt x="747142" y="2061089"/>
                    </a:lnTo>
                    <a:lnTo>
                      <a:pt x="740130" y="2061089"/>
                    </a:lnTo>
                    <a:lnTo>
                      <a:pt x="725577" y="2054625"/>
                    </a:lnTo>
                    <a:lnTo>
                      <a:pt x="725577" y="2046895"/>
                    </a:lnTo>
                    <a:lnTo>
                      <a:pt x="711025" y="2027864"/>
                    </a:lnTo>
                    <a:lnTo>
                      <a:pt x="714257" y="2026239"/>
                    </a:lnTo>
                    <a:lnTo>
                      <a:pt x="725577" y="2040602"/>
                    </a:lnTo>
                    <a:lnTo>
                      <a:pt x="736350" y="2040602"/>
                    </a:lnTo>
                    <a:lnTo>
                      <a:pt x="726107" y="2026239"/>
                    </a:lnTo>
                    <a:lnTo>
                      <a:pt x="726655" y="2009721"/>
                    </a:lnTo>
                    <a:lnTo>
                      <a:pt x="724501" y="1994280"/>
                    </a:lnTo>
                    <a:lnTo>
                      <a:pt x="718037" y="1987098"/>
                    </a:lnTo>
                    <a:lnTo>
                      <a:pt x="715882" y="2000744"/>
                    </a:lnTo>
                    <a:lnTo>
                      <a:pt x="715882" y="2007037"/>
                    </a:lnTo>
                    <a:lnTo>
                      <a:pt x="713180" y="2014049"/>
                    </a:lnTo>
                    <a:lnTo>
                      <a:pt x="706168" y="2014049"/>
                    </a:lnTo>
                    <a:lnTo>
                      <a:pt x="686778" y="2000762"/>
                    </a:lnTo>
                    <a:lnTo>
                      <a:pt x="687855" y="1994299"/>
                    </a:lnTo>
                    <a:lnTo>
                      <a:pt x="680843" y="1987117"/>
                    </a:lnTo>
                    <a:lnTo>
                      <a:pt x="678141" y="1970146"/>
                    </a:lnTo>
                    <a:lnTo>
                      <a:pt x="667368" y="1970146"/>
                    </a:lnTo>
                    <a:lnTo>
                      <a:pt x="657125" y="1973113"/>
                    </a:lnTo>
                    <a:lnTo>
                      <a:pt x="656048" y="1987117"/>
                    </a:lnTo>
                    <a:lnTo>
                      <a:pt x="644103" y="1987117"/>
                    </a:lnTo>
                    <a:lnTo>
                      <a:pt x="640966" y="1970146"/>
                    </a:lnTo>
                    <a:lnTo>
                      <a:pt x="626414" y="1967179"/>
                    </a:lnTo>
                    <a:lnTo>
                      <a:pt x="628568" y="1980106"/>
                    </a:lnTo>
                    <a:lnTo>
                      <a:pt x="625865" y="1987117"/>
                    </a:lnTo>
                    <a:lnTo>
                      <a:pt x="618854" y="1994299"/>
                    </a:lnTo>
                    <a:lnTo>
                      <a:pt x="612920" y="1987117"/>
                    </a:lnTo>
                    <a:lnTo>
                      <a:pt x="619931" y="1975797"/>
                    </a:lnTo>
                    <a:lnTo>
                      <a:pt x="619383" y="1962322"/>
                    </a:lnTo>
                    <a:lnTo>
                      <a:pt x="605379" y="1954422"/>
                    </a:lnTo>
                    <a:lnTo>
                      <a:pt x="601070" y="1951001"/>
                    </a:lnTo>
                    <a:lnTo>
                      <a:pt x="612390" y="1939151"/>
                    </a:lnTo>
                    <a:lnTo>
                      <a:pt x="611842" y="1925676"/>
                    </a:lnTo>
                    <a:lnTo>
                      <a:pt x="605908" y="1925128"/>
                    </a:lnTo>
                    <a:lnTo>
                      <a:pt x="609140" y="1915962"/>
                    </a:lnTo>
                    <a:lnTo>
                      <a:pt x="595664" y="1901410"/>
                    </a:lnTo>
                    <a:lnTo>
                      <a:pt x="603205" y="1887405"/>
                    </a:lnTo>
                    <a:lnTo>
                      <a:pt x="594588" y="1886876"/>
                    </a:lnTo>
                    <a:lnTo>
                      <a:pt x="599444" y="1870169"/>
                    </a:lnTo>
                    <a:lnTo>
                      <a:pt x="596742" y="1863706"/>
                    </a:lnTo>
                    <a:lnTo>
                      <a:pt x="598367" y="1855088"/>
                    </a:lnTo>
                    <a:lnTo>
                      <a:pt x="596213" y="1850230"/>
                    </a:lnTo>
                    <a:lnTo>
                      <a:pt x="600522" y="1847528"/>
                    </a:lnTo>
                    <a:lnTo>
                      <a:pt x="601599" y="1838910"/>
                    </a:lnTo>
                    <a:lnTo>
                      <a:pt x="592433" y="1828137"/>
                    </a:lnTo>
                    <a:lnTo>
                      <a:pt x="597819" y="1826512"/>
                    </a:lnTo>
                    <a:lnTo>
                      <a:pt x="606437" y="1830292"/>
                    </a:lnTo>
                    <a:lnTo>
                      <a:pt x="607514" y="1827589"/>
                    </a:lnTo>
                    <a:lnTo>
                      <a:pt x="591885" y="1814114"/>
                    </a:lnTo>
                    <a:lnTo>
                      <a:pt x="591337" y="1806025"/>
                    </a:lnTo>
                    <a:lnTo>
                      <a:pt x="602658" y="1805477"/>
                    </a:lnTo>
                    <a:lnTo>
                      <a:pt x="596723" y="1798466"/>
                    </a:lnTo>
                    <a:lnTo>
                      <a:pt x="597252" y="1786068"/>
                    </a:lnTo>
                    <a:lnTo>
                      <a:pt x="590789" y="1783365"/>
                    </a:lnTo>
                    <a:lnTo>
                      <a:pt x="590260" y="1773670"/>
                    </a:lnTo>
                    <a:lnTo>
                      <a:pt x="592962" y="1768813"/>
                    </a:lnTo>
                    <a:lnTo>
                      <a:pt x="592414" y="1764504"/>
                    </a:lnTo>
                    <a:lnTo>
                      <a:pt x="602109" y="1762878"/>
                    </a:lnTo>
                    <a:lnTo>
                      <a:pt x="606966" y="1756415"/>
                    </a:lnTo>
                    <a:lnTo>
                      <a:pt x="601032" y="1747249"/>
                    </a:lnTo>
                    <a:lnTo>
                      <a:pt x="592414" y="1747249"/>
                    </a:lnTo>
                    <a:lnTo>
                      <a:pt x="590789" y="1738631"/>
                    </a:lnTo>
                    <a:lnTo>
                      <a:pt x="604264" y="1740785"/>
                    </a:lnTo>
                    <a:lnTo>
                      <a:pt x="612353" y="1751029"/>
                    </a:lnTo>
                    <a:lnTo>
                      <a:pt x="615055" y="1743488"/>
                    </a:lnTo>
                    <a:lnTo>
                      <a:pt x="620442" y="1755886"/>
                    </a:lnTo>
                    <a:lnTo>
                      <a:pt x="629608" y="1766658"/>
                    </a:lnTo>
                    <a:lnTo>
                      <a:pt x="630685" y="1754808"/>
                    </a:lnTo>
                    <a:lnTo>
                      <a:pt x="631762" y="1744036"/>
                    </a:lnTo>
                    <a:lnTo>
                      <a:pt x="619364" y="1737572"/>
                    </a:lnTo>
                    <a:lnTo>
                      <a:pt x="618287" y="1724097"/>
                    </a:lnTo>
                    <a:lnTo>
                      <a:pt x="611823" y="1713325"/>
                    </a:lnTo>
                    <a:lnTo>
                      <a:pt x="615055" y="1710622"/>
                    </a:lnTo>
                    <a:lnTo>
                      <a:pt x="614507" y="1694992"/>
                    </a:lnTo>
                    <a:lnTo>
                      <a:pt x="617739" y="1685826"/>
                    </a:lnTo>
                    <a:lnTo>
                      <a:pt x="623125" y="1682595"/>
                    </a:lnTo>
                    <a:lnTo>
                      <a:pt x="625280" y="1662656"/>
                    </a:lnTo>
                    <a:lnTo>
                      <a:pt x="628512" y="1649181"/>
                    </a:lnTo>
                    <a:lnTo>
                      <a:pt x="627963" y="1640563"/>
                    </a:lnTo>
                    <a:lnTo>
                      <a:pt x="637659" y="1636783"/>
                    </a:lnTo>
                    <a:lnTo>
                      <a:pt x="637130" y="1640563"/>
                    </a:lnTo>
                    <a:lnTo>
                      <a:pt x="647902" y="1636254"/>
                    </a:lnTo>
                    <a:lnTo>
                      <a:pt x="641439" y="1629790"/>
                    </a:lnTo>
                    <a:lnTo>
                      <a:pt x="632272" y="1628713"/>
                    </a:lnTo>
                    <a:lnTo>
                      <a:pt x="626338" y="1618470"/>
                    </a:lnTo>
                    <a:lnTo>
                      <a:pt x="618249" y="1622779"/>
                    </a:lnTo>
                    <a:lnTo>
                      <a:pt x="616095" y="1603388"/>
                    </a:lnTo>
                    <a:lnTo>
                      <a:pt x="619874" y="1601234"/>
                    </a:lnTo>
                    <a:lnTo>
                      <a:pt x="617720" y="1593693"/>
                    </a:lnTo>
                    <a:lnTo>
                      <a:pt x="611256" y="1587758"/>
                    </a:lnTo>
                    <a:lnTo>
                      <a:pt x="611256" y="1579141"/>
                    </a:lnTo>
                    <a:lnTo>
                      <a:pt x="619345" y="1578063"/>
                    </a:lnTo>
                    <a:lnTo>
                      <a:pt x="621500" y="1570522"/>
                    </a:lnTo>
                    <a:lnTo>
                      <a:pt x="629041" y="1572677"/>
                    </a:lnTo>
                    <a:lnTo>
                      <a:pt x="633898" y="1587758"/>
                    </a:lnTo>
                    <a:lnTo>
                      <a:pt x="644047" y="1591538"/>
                    </a:lnTo>
                    <a:lnTo>
                      <a:pt x="644047" y="1595847"/>
                    </a:lnTo>
                    <a:lnTo>
                      <a:pt x="649527" y="1588836"/>
                    </a:lnTo>
                    <a:lnTo>
                      <a:pt x="644047" y="1582901"/>
                    </a:lnTo>
                    <a:lnTo>
                      <a:pt x="650056" y="1579670"/>
                    </a:lnTo>
                    <a:lnTo>
                      <a:pt x="658675" y="1580218"/>
                    </a:lnTo>
                    <a:lnTo>
                      <a:pt x="667293" y="1574283"/>
                    </a:lnTo>
                    <a:lnTo>
                      <a:pt x="669447" y="1563511"/>
                    </a:lnTo>
                    <a:lnTo>
                      <a:pt x="667293" y="1554345"/>
                    </a:lnTo>
                    <a:lnTo>
                      <a:pt x="675382" y="1553797"/>
                    </a:lnTo>
                    <a:lnTo>
                      <a:pt x="675911" y="1566195"/>
                    </a:lnTo>
                    <a:lnTo>
                      <a:pt x="683999" y="1552190"/>
                    </a:lnTo>
                    <a:lnTo>
                      <a:pt x="665686" y="1543572"/>
                    </a:lnTo>
                    <a:lnTo>
                      <a:pt x="674852" y="1543024"/>
                    </a:lnTo>
                    <a:lnTo>
                      <a:pt x="674304" y="1519306"/>
                    </a:lnTo>
                    <a:lnTo>
                      <a:pt x="663532" y="1510688"/>
                    </a:lnTo>
                    <a:lnTo>
                      <a:pt x="661925" y="1487517"/>
                    </a:lnTo>
                    <a:lnTo>
                      <a:pt x="666782" y="1486969"/>
                    </a:lnTo>
                    <a:lnTo>
                      <a:pt x="668937" y="1505831"/>
                    </a:lnTo>
                    <a:lnTo>
                      <a:pt x="675401" y="1510688"/>
                    </a:lnTo>
                    <a:lnTo>
                      <a:pt x="681335" y="1502599"/>
                    </a:lnTo>
                    <a:lnTo>
                      <a:pt x="694262" y="1510688"/>
                    </a:lnTo>
                    <a:lnTo>
                      <a:pt x="686721" y="1512313"/>
                    </a:lnTo>
                    <a:lnTo>
                      <a:pt x="680787" y="1510688"/>
                    </a:lnTo>
                    <a:cubicBezTo>
                      <a:pt x="680787" y="1510688"/>
                      <a:pt x="678632" y="1515545"/>
                      <a:pt x="680787" y="1515545"/>
                    </a:cubicBezTo>
                    <a:cubicBezTo>
                      <a:pt x="682941" y="1515545"/>
                      <a:pt x="691559" y="1517699"/>
                      <a:pt x="691559" y="1517699"/>
                    </a:cubicBezTo>
                    <a:lnTo>
                      <a:pt x="707189" y="1516074"/>
                    </a:lnTo>
                    <a:cubicBezTo>
                      <a:pt x="707189" y="1516074"/>
                      <a:pt x="708814" y="1506908"/>
                      <a:pt x="705034" y="1506379"/>
                    </a:cubicBezTo>
                    <a:cubicBezTo>
                      <a:pt x="701254" y="1505831"/>
                      <a:pt x="698571" y="1503147"/>
                      <a:pt x="698571" y="1503147"/>
                    </a:cubicBezTo>
                    <a:lnTo>
                      <a:pt x="700196" y="1494529"/>
                    </a:lnTo>
                    <a:lnTo>
                      <a:pt x="706659" y="1494000"/>
                    </a:lnTo>
                    <a:lnTo>
                      <a:pt x="708814" y="1502618"/>
                    </a:lnTo>
                    <a:lnTo>
                      <a:pt x="722289" y="1499915"/>
                    </a:lnTo>
                    <a:lnTo>
                      <a:pt x="717980" y="1492904"/>
                    </a:lnTo>
                    <a:cubicBezTo>
                      <a:pt x="717980" y="1492904"/>
                      <a:pt x="726598" y="1492374"/>
                      <a:pt x="726598" y="1490749"/>
                    </a:cubicBezTo>
                    <a:cubicBezTo>
                      <a:pt x="726598" y="1489124"/>
                      <a:pt x="731455" y="1486440"/>
                      <a:pt x="724973" y="1484815"/>
                    </a:cubicBezTo>
                    <a:cubicBezTo>
                      <a:pt x="718509" y="1483189"/>
                      <a:pt x="718509" y="1483189"/>
                      <a:pt x="718509" y="1483189"/>
                    </a:cubicBezTo>
                    <a:lnTo>
                      <a:pt x="718509" y="1478880"/>
                    </a:lnTo>
                    <a:lnTo>
                      <a:pt x="731436" y="1480506"/>
                    </a:lnTo>
                    <a:cubicBezTo>
                      <a:pt x="731436" y="1480506"/>
                      <a:pt x="730888" y="1472417"/>
                      <a:pt x="728205" y="1472417"/>
                    </a:cubicBezTo>
                    <a:cubicBezTo>
                      <a:pt x="725502" y="1472417"/>
                      <a:pt x="715807" y="1472965"/>
                      <a:pt x="715807" y="1472965"/>
                    </a:cubicBezTo>
                    <a:lnTo>
                      <a:pt x="703957" y="1474590"/>
                    </a:lnTo>
                    <a:lnTo>
                      <a:pt x="707189" y="1467711"/>
                    </a:lnTo>
                    <a:lnTo>
                      <a:pt x="714729" y="1462741"/>
                    </a:lnTo>
                    <a:lnTo>
                      <a:pt x="717432" y="1467711"/>
                    </a:lnTo>
                    <a:lnTo>
                      <a:pt x="717962" y="1460057"/>
                    </a:lnTo>
                    <a:lnTo>
                      <a:pt x="724973" y="1461134"/>
                    </a:lnTo>
                    <a:lnTo>
                      <a:pt x="724425" y="1454671"/>
                    </a:lnTo>
                    <a:cubicBezTo>
                      <a:pt x="724425" y="1454671"/>
                      <a:pt x="729811" y="1454122"/>
                      <a:pt x="729282" y="1451439"/>
                    </a:cubicBezTo>
                    <a:cubicBezTo>
                      <a:pt x="728753" y="1448755"/>
                      <a:pt x="727657" y="1439041"/>
                      <a:pt x="727657" y="1439041"/>
                    </a:cubicBezTo>
                    <a:lnTo>
                      <a:pt x="735197" y="1442821"/>
                    </a:lnTo>
                    <a:lnTo>
                      <a:pt x="737352" y="1433957"/>
                    </a:lnTo>
                    <a:lnTo>
                      <a:pt x="745441" y="1433957"/>
                    </a:lnTo>
                    <a:lnTo>
                      <a:pt x="740055" y="1423033"/>
                    </a:lnTo>
                    <a:lnTo>
                      <a:pt x="744912" y="1420085"/>
                    </a:lnTo>
                    <a:lnTo>
                      <a:pt x="754078" y="1423033"/>
                    </a:lnTo>
                    <a:lnTo>
                      <a:pt x="751375" y="1426662"/>
                    </a:lnTo>
                    <a:lnTo>
                      <a:pt x="763773" y="1430442"/>
                    </a:lnTo>
                    <a:cubicBezTo>
                      <a:pt x="763773" y="1430442"/>
                      <a:pt x="768630" y="1419953"/>
                      <a:pt x="765927" y="1420085"/>
                    </a:cubicBezTo>
                    <a:cubicBezTo>
                      <a:pt x="763225" y="1420198"/>
                      <a:pt x="751375" y="1417496"/>
                      <a:pt x="751375" y="1417496"/>
                    </a:cubicBezTo>
                    <a:lnTo>
                      <a:pt x="751375" y="1411940"/>
                    </a:lnTo>
                    <a:cubicBezTo>
                      <a:pt x="751375" y="1411940"/>
                      <a:pt x="755155" y="1411750"/>
                      <a:pt x="757309" y="1411940"/>
                    </a:cubicBezTo>
                    <a:cubicBezTo>
                      <a:pt x="759464" y="1412128"/>
                      <a:pt x="762696" y="1406194"/>
                      <a:pt x="762696" y="1406194"/>
                    </a:cubicBezTo>
                    <a:lnTo>
                      <a:pt x="768630" y="1411940"/>
                    </a:lnTo>
                    <a:lnTo>
                      <a:pt x="772939" y="1420085"/>
                    </a:lnTo>
                    <a:lnTo>
                      <a:pt x="781557" y="1420085"/>
                    </a:lnTo>
                    <a:lnTo>
                      <a:pt x="789646" y="1411940"/>
                    </a:lnTo>
                    <a:lnTo>
                      <a:pt x="790194" y="1404399"/>
                    </a:lnTo>
                    <a:lnTo>
                      <a:pt x="799360" y="1397387"/>
                    </a:lnTo>
                    <a:cubicBezTo>
                      <a:pt x="799360" y="1397387"/>
                      <a:pt x="801515" y="1377089"/>
                      <a:pt x="801515" y="1375483"/>
                    </a:cubicBezTo>
                    <a:cubicBezTo>
                      <a:pt x="801515" y="1373858"/>
                      <a:pt x="810132" y="1370626"/>
                      <a:pt x="810132" y="1370626"/>
                    </a:cubicBezTo>
                    <a:lnTo>
                      <a:pt x="811758" y="1365769"/>
                    </a:lnTo>
                    <a:lnTo>
                      <a:pt x="818769" y="1369549"/>
                    </a:lnTo>
                    <a:cubicBezTo>
                      <a:pt x="818769" y="1369549"/>
                      <a:pt x="822001" y="1369549"/>
                      <a:pt x="822549" y="1367923"/>
                    </a:cubicBezTo>
                    <a:cubicBezTo>
                      <a:pt x="823079" y="1366298"/>
                      <a:pt x="818769" y="1357151"/>
                      <a:pt x="818769" y="1357151"/>
                    </a:cubicBezTo>
                    <a:cubicBezTo>
                      <a:pt x="818769" y="1357151"/>
                      <a:pt x="820924" y="1347984"/>
                      <a:pt x="822549" y="1347984"/>
                    </a:cubicBezTo>
                    <a:cubicBezTo>
                      <a:pt x="824175" y="1347984"/>
                      <a:pt x="834947" y="1355525"/>
                      <a:pt x="834947" y="1355525"/>
                    </a:cubicBezTo>
                    <a:lnTo>
                      <a:pt x="840334" y="1376541"/>
                    </a:lnTo>
                    <a:lnTo>
                      <a:pt x="850577" y="1369530"/>
                    </a:lnTo>
                    <a:lnTo>
                      <a:pt x="846797" y="1358757"/>
                    </a:lnTo>
                    <a:lnTo>
                      <a:pt x="854338" y="1352294"/>
                    </a:lnTo>
                    <a:lnTo>
                      <a:pt x="868342" y="1337741"/>
                    </a:lnTo>
                    <a:lnTo>
                      <a:pt x="874277" y="1330730"/>
                    </a:lnTo>
                    <a:lnTo>
                      <a:pt x="876431" y="1324795"/>
                    </a:lnTo>
                    <a:lnTo>
                      <a:pt x="891512" y="1326950"/>
                    </a:lnTo>
                    <a:lnTo>
                      <a:pt x="894215" y="1321015"/>
                    </a:lnTo>
                    <a:lnTo>
                      <a:pt x="900679" y="1301984"/>
                    </a:lnTo>
                    <a:lnTo>
                      <a:pt x="907690" y="1314552"/>
                    </a:lnTo>
                    <a:lnTo>
                      <a:pt x="910393" y="1301984"/>
                    </a:lnTo>
                    <a:cubicBezTo>
                      <a:pt x="910393" y="1301984"/>
                      <a:pt x="917404" y="1309884"/>
                      <a:pt x="918482" y="1305764"/>
                    </a:cubicBezTo>
                    <a:cubicBezTo>
                      <a:pt x="919559" y="1301625"/>
                      <a:pt x="919559" y="1291930"/>
                      <a:pt x="919559" y="1291930"/>
                    </a:cubicBezTo>
                    <a:lnTo>
                      <a:pt x="924945" y="1301984"/>
                    </a:lnTo>
                    <a:lnTo>
                      <a:pt x="926022" y="1295520"/>
                    </a:lnTo>
                    <a:lnTo>
                      <a:pt x="933563" y="1295520"/>
                    </a:lnTo>
                    <a:lnTo>
                      <a:pt x="937872" y="1295520"/>
                    </a:lnTo>
                    <a:lnTo>
                      <a:pt x="947039" y="1278455"/>
                    </a:lnTo>
                    <a:lnTo>
                      <a:pt x="951348" y="1277377"/>
                    </a:lnTo>
                    <a:lnTo>
                      <a:pt x="953861" y="1259064"/>
                    </a:lnTo>
                    <a:lnTo>
                      <a:pt x="958888" y="1247214"/>
                    </a:lnTo>
                    <a:lnTo>
                      <a:pt x="961043" y="1234287"/>
                    </a:lnTo>
                    <a:lnTo>
                      <a:pt x="963745" y="1236441"/>
                    </a:lnTo>
                    <a:lnTo>
                      <a:pt x="964293" y="1218657"/>
                    </a:lnTo>
                    <a:lnTo>
                      <a:pt x="969680" y="1217032"/>
                    </a:lnTo>
                    <a:lnTo>
                      <a:pt x="972911" y="1205182"/>
                    </a:lnTo>
                    <a:cubicBezTo>
                      <a:pt x="972911" y="1205182"/>
                      <a:pt x="979375" y="1205182"/>
                      <a:pt x="981000" y="1206260"/>
                    </a:cubicBezTo>
                    <a:cubicBezTo>
                      <a:pt x="982625" y="1207337"/>
                      <a:pt x="983703" y="1200873"/>
                      <a:pt x="983703" y="1200873"/>
                    </a:cubicBezTo>
                    <a:lnTo>
                      <a:pt x="996535" y="1183637"/>
                    </a:lnTo>
                    <a:lnTo>
                      <a:pt x="1004851" y="1185263"/>
                    </a:lnTo>
                    <a:lnTo>
                      <a:pt x="1010105" y="1174490"/>
                    </a:lnTo>
                    <a:lnTo>
                      <a:pt x="1020707" y="1169633"/>
                    </a:lnTo>
                    <a:lnTo>
                      <a:pt x="1020707" y="1157235"/>
                    </a:lnTo>
                    <a:lnTo>
                      <a:pt x="1029514" y="1149146"/>
                    </a:lnTo>
                    <a:lnTo>
                      <a:pt x="1020707" y="1148069"/>
                    </a:lnTo>
                    <a:lnTo>
                      <a:pt x="1016569" y="1139980"/>
                    </a:lnTo>
                    <a:cubicBezTo>
                      <a:pt x="1016569" y="1139980"/>
                      <a:pt x="1005796" y="1140528"/>
                      <a:pt x="1008480" y="1137826"/>
                    </a:cubicBezTo>
                    <a:cubicBezTo>
                      <a:pt x="1011182" y="1135123"/>
                      <a:pt x="1017097" y="1130814"/>
                      <a:pt x="1017097" y="1130814"/>
                    </a:cubicBezTo>
                    <a:lnTo>
                      <a:pt x="1013148" y="1118964"/>
                    </a:lnTo>
                    <a:lnTo>
                      <a:pt x="1004832" y="1115732"/>
                    </a:lnTo>
                    <a:lnTo>
                      <a:pt x="998955" y="1116810"/>
                    </a:lnTo>
                    <a:lnTo>
                      <a:pt x="996535" y="1106037"/>
                    </a:lnTo>
                    <a:lnTo>
                      <a:pt x="989618" y="1104412"/>
                    </a:lnTo>
                    <a:lnTo>
                      <a:pt x="979375" y="1087705"/>
                    </a:lnTo>
                    <a:lnTo>
                      <a:pt x="989070" y="1089859"/>
                    </a:lnTo>
                    <a:lnTo>
                      <a:pt x="990695" y="1096871"/>
                    </a:lnTo>
                    <a:lnTo>
                      <a:pt x="996535" y="1096342"/>
                    </a:lnTo>
                    <a:lnTo>
                      <a:pt x="991243" y="1087176"/>
                    </a:lnTo>
                    <a:lnTo>
                      <a:pt x="991243" y="1080712"/>
                    </a:lnTo>
                    <a:lnTo>
                      <a:pt x="996535" y="1080712"/>
                    </a:lnTo>
                    <a:cubicBezTo>
                      <a:pt x="996535" y="1080712"/>
                      <a:pt x="998596" y="1076932"/>
                      <a:pt x="996535" y="1076403"/>
                    </a:cubicBezTo>
                    <a:cubicBezTo>
                      <a:pt x="994475" y="1075874"/>
                      <a:pt x="981000" y="1076951"/>
                      <a:pt x="981000" y="1076951"/>
                    </a:cubicBezTo>
                    <a:lnTo>
                      <a:pt x="977220" y="1069940"/>
                    </a:lnTo>
                    <a:lnTo>
                      <a:pt x="970757" y="1062399"/>
                    </a:lnTo>
                    <a:lnTo>
                      <a:pt x="971305" y="1057542"/>
                    </a:lnTo>
                    <a:lnTo>
                      <a:pt x="983155" y="1064553"/>
                    </a:lnTo>
                    <a:lnTo>
                      <a:pt x="986934" y="1053781"/>
                    </a:lnTo>
                    <a:lnTo>
                      <a:pt x="992869" y="1051626"/>
                    </a:lnTo>
                    <a:lnTo>
                      <a:pt x="991792" y="1039228"/>
                    </a:lnTo>
                    <a:lnTo>
                      <a:pt x="1002564" y="1034919"/>
                    </a:lnTo>
                    <a:lnTo>
                      <a:pt x="1004190" y="1021992"/>
                    </a:lnTo>
                    <a:lnTo>
                      <a:pt x="1014433" y="1019195"/>
                    </a:lnTo>
                    <a:lnTo>
                      <a:pt x="1013885" y="1009047"/>
                    </a:lnTo>
                    <a:lnTo>
                      <a:pt x="1020349" y="1009047"/>
                    </a:lnTo>
                    <a:lnTo>
                      <a:pt x="1020896" y="994494"/>
                    </a:lnTo>
                    <a:cubicBezTo>
                      <a:pt x="1020896" y="994494"/>
                      <a:pt x="1028985" y="991262"/>
                      <a:pt x="1028437" y="988560"/>
                    </a:cubicBezTo>
                    <a:cubicBezTo>
                      <a:pt x="1027889" y="985857"/>
                      <a:pt x="1018194" y="970776"/>
                      <a:pt x="1018194" y="970776"/>
                    </a:cubicBezTo>
                    <a:lnTo>
                      <a:pt x="1017665" y="959455"/>
                    </a:lnTo>
                    <a:lnTo>
                      <a:pt x="1022522" y="964841"/>
                    </a:lnTo>
                    <a:lnTo>
                      <a:pt x="1031688" y="964293"/>
                    </a:lnTo>
                    <a:lnTo>
                      <a:pt x="1038151" y="954050"/>
                    </a:lnTo>
                    <a:lnTo>
                      <a:pt x="1029533" y="952425"/>
                    </a:lnTo>
                    <a:cubicBezTo>
                      <a:pt x="1029533" y="952425"/>
                      <a:pt x="1033313" y="947567"/>
                      <a:pt x="1031159" y="947038"/>
                    </a:cubicBezTo>
                    <a:cubicBezTo>
                      <a:pt x="1029004" y="946490"/>
                      <a:pt x="1021463" y="947586"/>
                      <a:pt x="1021463" y="947586"/>
                    </a:cubicBezTo>
                    <a:lnTo>
                      <a:pt x="1013923" y="942729"/>
                    </a:lnTo>
                    <a:lnTo>
                      <a:pt x="1017154" y="931957"/>
                    </a:lnTo>
                    <a:lnTo>
                      <a:pt x="1025243" y="940046"/>
                    </a:lnTo>
                    <a:lnTo>
                      <a:pt x="1027398" y="933582"/>
                    </a:lnTo>
                    <a:lnTo>
                      <a:pt x="1037641" y="932505"/>
                    </a:lnTo>
                    <a:lnTo>
                      <a:pt x="1046807" y="938968"/>
                    </a:lnTo>
                    <a:lnTo>
                      <a:pt x="1045730" y="929273"/>
                    </a:lnTo>
                    <a:lnTo>
                      <a:pt x="1054896" y="928725"/>
                    </a:lnTo>
                    <a:lnTo>
                      <a:pt x="1061908" y="928725"/>
                    </a:lnTo>
                    <a:lnTo>
                      <a:pt x="1060830" y="923339"/>
                    </a:lnTo>
                    <a:lnTo>
                      <a:pt x="1067294" y="925493"/>
                    </a:lnTo>
                    <a:lnTo>
                      <a:pt x="1068371" y="915080"/>
                    </a:lnTo>
                    <a:lnTo>
                      <a:pt x="1058676" y="907709"/>
                    </a:lnTo>
                    <a:lnTo>
                      <a:pt x="1052742" y="900168"/>
                    </a:lnTo>
                    <a:lnTo>
                      <a:pt x="1058128" y="894782"/>
                    </a:lnTo>
                    <a:lnTo>
                      <a:pt x="1067823" y="901794"/>
                    </a:lnTo>
                    <a:lnTo>
                      <a:pt x="1079144" y="901794"/>
                    </a:lnTo>
                    <a:lnTo>
                      <a:pt x="1078066" y="893175"/>
                    </a:lnTo>
                    <a:lnTo>
                      <a:pt x="1066216" y="885087"/>
                    </a:lnTo>
                    <a:lnTo>
                      <a:pt x="1052742" y="871612"/>
                    </a:lnTo>
                    <a:lnTo>
                      <a:pt x="1045730" y="865677"/>
                    </a:lnTo>
                    <a:lnTo>
                      <a:pt x="1045730" y="858666"/>
                    </a:lnTo>
                    <a:lnTo>
                      <a:pt x="1064043" y="872670"/>
                    </a:lnTo>
                    <a:lnTo>
                      <a:pt x="1071055" y="878056"/>
                    </a:lnTo>
                    <a:lnTo>
                      <a:pt x="1078066" y="879682"/>
                    </a:lnTo>
                    <a:lnTo>
                      <a:pt x="1082375" y="883461"/>
                    </a:lnTo>
                    <a:lnTo>
                      <a:pt x="1082905" y="890473"/>
                    </a:lnTo>
                    <a:lnTo>
                      <a:pt x="1090445" y="890473"/>
                    </a:lnTo>
                    <a:lnTo>
                      <a:pt x="1103373" y="893175"/>
                    </a:lnTo>
                    <a:lnTo>
                      <a:pt x="1112538" y="886164"/>
                    </a:lnTo>
                    <a:lnTo>
                      <a:pt x="1100141" y="876469"/>
                    </a:lnTo>
                    <a:cubicBezTo>
                      <a:pt x="1100141" y="876469"/>
                      <a:pt x="1100141" y="873237"/>
                      <a:pt x="1096909" y="873237"/>
                    </a:cubicBezTo>
                    <a:cubicBezTo>
                      <a:pt x="1093677" y="873237"/>
                      <a:pt x="1088820" y="872160"/>
                      <a:pt x="1088820" y="872160"/>
                    </a:cubicBezTo>
                    <a:lnTo>
                      <a:pt x="1090445" y="864071"/>
                    </a:lnTo>
                    <a:lnTo>
                      <a:pt x="1095832" y="862994"/>
                    </a:lnTo>
                    <a:lnTo>
                      <a:pt x="1100141" y="867303"/>
                    </a:lnTo>
                    <a:lnTo>
                      <a:pt x="1096909" y="857607"/>
                    </a:lnTo>
                    <a:lnTo>
                      <a:pt x="1099063" y="845210"/>
                    </a:lnTo>
                    <a:lnTo>
                      <a:pt x="1095832" y="839275"/>
                    </a:lnTo>
                    <a:lnTo>
                      <a:pt x="1100141" y="835495"/>
                    </a:lnTo>
                    <a:lnTo>
                      <a:pt x="1099063" y="828484"/>
                    </a:lnTo>
                    <a:lnTo>
                      <a:pt x="1096361" y="822549"/>
                    </a:lnTo>
                    <a:lnTo>
                      <a:pt x="1113597" y="821472"/>
                    </a:lnTo>
                    <a:lnTo>
                      <a:pt x="1118454" y="832245"/>
                    </a:lnTo>
                    <a:lnTo>
                      <a:pt x="1120608" y="837631"/>
                    </a:lnTo>
                    <a:lnTo>
                      <a:pt x="1126543" y="836554"/>
                    </a:lnTo>
                    <a:lnTo>
                      <a:pt x="1129775" y="840863"/>
                    </a:lnTo>
                    <a:lnTo>
                      <a:pt x="1133006" y="839237"/>
                    </a:lnTo>
                    <a:lnTo>
                      <a:pt x="1134632" y="844624"/>
                    </a:lnTo>
                    <a:lnTo>
                      <a:pt x="1135709" y="837612"/>
                    </a:lnTo>
                    <a:lnTo>
                      <a:pt x="1136257" y="826291"/>
                    </a:lnTo>
                    <a:lnTo>
                      <a:pt x="1124407" y="812816"/>
                    </a:lnTo>
                    <a:lnTo>
                      <a:pt x="1134651" y="811739"/>
                    </a:lnTo>
                    <a:lnTo>
                      <a:pt x="1144346" y="822512"/>
                    </a:lnTo>
                    <a:lnTo>
                      <a:pt x="1153512" y="836516"/>
                    </a:lnTo>
                    <a:lnTo>
                      <a:pt x="1160524" y="839748"/>
                    </a:lnTo>
                    <a:lnTo>
                      <a:pt x="1171844" y="847288"/>
                    </a:lnTo>
                    <a:lnTo>
                      <a:pt x="1173469" y="855906"/>
                    </a:lnTo>
                    <a:lnTo>
                      <a:pt x="1179404" y="845134"/>
                    </a:lnTo>
                    <a:lnTo>
                      <a:pt x="1186415" y="845682"/>
                    </a:lnTo>
                    <a:lnTo>
                      <a:pt x="1194504" y="837593"/>
                    </a:lnTo>
                    <a:lnTo>
                      <a:pt x="1203671" y="837593"/>
                    </a:lnTo>
                    <a:lnTo>
                      <a:pt x="1206373" y="831659"/>
                    </a:lnTo>
                    <a:lnTo>
                      <a:pt x="1210153" y="827350"/>
                    </a:lnTo>
                    <a:lnTo>
                      <a:pt x="1215010" y="826802"/>
                    </a:lnTo>
                    <a:lnTo>
                      <a:pt x="1217164" y="835968"/>
                    </a:lnTo>
                    <a:lnTo>
                      <a:pt x="1220396" y="836497"/>
                    </a:lnTo>
                    <a:lnTo>
                      <a:pt x="1224705" y="835420"/>
                    </a:lnTo>
                    <a:lnTo>
                      <a:pt x="1234401" y="825176"/>
                    </a:lnTo>
                    <a:lnTo>
                      <a:pt x="1243018" y="835949"/>
                    </a:lnTo>
                    <a:lnTo>
                      <a:pt x="1252714" y="841883"/>
                    </a:lnTo>
                    <a:lnTo>
                      <a:pt x="1260803" y="836497"/>
                    </a:lnTo>
                    <a:lnTo>
                      <a:pt x="1271575" y="831111"/>
                    </a:lnTo>
                    <a:lnTo>
                      <a:pt x="1280949" y="841827"/>
                    </a:lnTo>
                    <a:close/>
                  </a:path>
                </a:pathLst>
              </a:custGeom>
              <a:grpFill/>
              <a:ln w="3777" cap="flat">
                <a:solidFill>
                  <a:srgbClr val="FFFFFF"/>
                </a:solid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92A4D55D-5F5B-DF16-6C39-DC299A5F2F6E}"/>
                  </a:ext>
                </a:extLst>
              </p:cNvPr>
              <p:cNvSpPr/>
              <p:nvPr/>
            </p:nvSpPr>
            <p:spPr>
              <a:xfrm>
                <a:off x="3911697" y="5138525"/>
                <a:ext cx="30730" cy="29104"/>
              </a:xfrm>
              <a:custGeom>
                <a:avLst/>
                <a:gdLst>
                  <a:gd name="connsiteX0" fmla="*/ 19939 w 30730"/>
                  <a:gd name="connsiteY0" fmla="*/ 29105 h 29104"/>
                  <a:gd name="connsiteX1" fmla="*/ 30730 w 30730"/>
                  <a:gd name="connsiteY1" fmla="*/ 13475 h 29104"/>
                  <a:gd name="connsiteX2" fmla="*/ 25344 w 30730"/>
                  <a:gd name="connsiteY2" fmla="*/ 4328 h 29104"/>
                  <a:gd name="connsiteX3" fmla="*/ 19939 w 30730"/>
                  <a:gd name="connsiteY3" fmla="*/ 0 h 29104"/>
                  <a:gd name="connsiteX4" fmla="*/ 12946 w 30730"/>
                  <a:gd name="connsiteY4" fmla="*/ 4857 h 29104"/>
                  <a:gd name="connsiteX5" fmla="*/ 5405 w 30730"/>
                  <a:gd name="connsiteY5" fmla="*/ 6482 h 29104"/>
                  <a:gd name="connsiteX6" fmla="*/ 0 w 30730"/>
                  <a:gd name="connsiteY6" fmla="*/ 19410 h 29104"/>
                  <a:gd name="connsiteX7" fmla="*/ 4857 w 30730"/>
                  <a:gd name="connsiteY7" fmla="*/ 24248 h 2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0" h="29104">
                    <a:moveTo>
                      <a:pt x="19939" y="29105"/>
                    </a:moveTo>
                    <a:lnTo>
                      <a:pt x="30730" y="13475"/>
                    </a:lnTo>
                    <a:lnTo>
                      <a:pt x="25344" y="4328"/>
                    </a:lnTo>
                    <a:lnTo>
                      <a:pt x="19939" y="0"/>
                    </a:lnTo>
                    <a:lnTo>
                      <a:pt x="12946" y="4857"/>
                    </a:lnTo>
                    <a:lnTo>
                      <a:pt x="5405" y="6482"/>
                    </a:lnTo>
                    <a:lnTo>
                      <a:pt x="0" y="19410"/>
                    </a:lnTo>
                    <a:lnTo>
                      <a:pt x="4857" y="24248"/>
                    </a:lnTo>
                    <a:close/>
                  </a:path>
                </a:pathLst>
              </a:custGeom>
              <a:grpFill/>
              <a:ln w="3777" cap="flat">
                <a:solidFill>
                  <a:srgbClr val="FFFFFF"/>
                </a:solid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47EE3F2E-75FC-6E5D-F212-6A55D46B374F}"/>
                  </a:ext>
                </a:extLst>
              </p:cNvPr>
              <p:cNvSpPr/>
              <p:nvPr/>
            </p:nvSpPr>
            <p:spPr>
              <a:xfrm>
                <a:off x="3908465" y="5178402"/>
                <a:ext cx="23170" cy="18861"/>
              </a:xfrm>
              <a:custGeom>
                <a:avLst/>
                <a:gdLst>
                  <a:gd name="connsiteX0" fmla="*/ 23170 w 23170"/>
                  <a:gd name="connsiteY0" fmla="*/ 0 h 18861"/>
                  <a:gd name="connsiteX1" fmla="*/ 3232 w 23170"/>
                  <a:gd name="connsiteY1" fmla="*/ 2155 h 18861"/>
                  <a:gd name="connsiteX2" fmla="*/ 0 w 23170"/>
                  <a:gd name="connsiteY2" fmla="*/ 7541 h 18861"/>
                  <a:gd name="connsiteX3" fmla="*/ 5405 w 23170"/>
                  <a:gd name="connsiteY3" fmla="*/ 7541 h 18861"/>
                  <a:gd name="connsiteX4" fmla="*/ 7012 w 23170"/>
                  <a:gd name="connsiteY4" fmla="*/ 18861 h 18861"/>
                  <a:gd name="connsiteX5" fmla="*/ 16178 w 23170"/>
                  <a:gd name="connsiteY5" fmla="*/ 18861 h 18861"/>
                  <a:gd name="connsiteX6" fmla="*/ 18597 w 23170"/>
                  <a:gd name="connsiteY6" fmla="*/ 9431 h 18861"/>
                  <a:gd name="connsiteX7" fmla="*/ 23170 w 23170"/>
                  <a:gd name="connsiteY7" fmla="*/ 9431 h 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70" h="18861">
                    <a:moveTo>
                      <a:pt x="23170" y="0"/>
                    </a:moveTo>
                    <a:lnTo>
                      <a:pt x="3232" y="2155"/>
                    </a:lnTo>
                    <a:lnTo>
                      <a:pt x="0" y="7541"/>
                    </a:lnTo>
                    <a:lnTo>
                      <a:pt x="5405" y="7541"/>
                    </a:lnTo>
                    <a:lnTo>
                      <a:pt x="7012" y="18861"/>
                    </a:lnTo>
                    <a:lnTo>
                      <a:pt x="16178" y="18861"/>
                    </a:lnTo>
                    <a:lnTo>
                      <a:pt x="18597" y="9431"/>
                    </a:lnTo>
                    <a:lnTo>
                      <a:pt x="23170" y="9431"/>
                    </a:lnTo>
                    <a:close/>
                  </a:path>
                </a:pathLst>
              </a:custGeom>
              <a:grpFill/>
              <a:ln w="3777" cap="flat">
                <a:solidFill>
                  <a:srgbClr val="FFFFFF"/>
                </a:solid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75399012-5E68-E461-1B3A-1602CB847E93}"/>
                  </a:ext>
                </a:extLst>
              </p:cNvPr>
              <p:cNvSpPr/>
              <p:nvPr/>
            </p:nvSpPr>
            <p:spPr>
              <a:xfrm>
                <a:off x="4253867" y="3010042"/>
                <a:ext cx="24270" cy="17788"/>
              </a:xfrm>
              <a:custGeom>
                <a:avLst/>
                <a:gdLst>
                  <a:gd name="connsiteX0" fmla="*/ 4857 w 24270"/>
                  <a:gd name="connsiteY0" fmla="*/ 0 h 17788"/>
                  <a:gd name="connsiteX1" fmla="*/ 0 w 24270"/>
                  <a:gd name="connsiteY1" fmla="*/ 15630 h 17788"/>
                  <a:gd name="connsiteX2" fmla="*/ 23719 w 24270"/>
                  <a:gd name="connsiteY2" fmla="*/ 15630 h 17788"/>
                  <a:gd name="connsiteX3" fmla="*/ 4857 w 24270"/>
                  <a:gd name="connsiteY3" fmla="*/ 0 h 17788"/>
                </a:gdLst>
                <a:ahLst/>
                <a:cxnLst>
                  <a:cxn ang="0">
                    <a:pos x="connsiteX0" y="connsiteY0"/>
                  </a:cxn>
                  <a:cxn ang="0">
                    <a:pos x="connsiteX1" y="connsiteY1"/>
                  </a:cxn>
                  <a:cxn ang="0">
                    <a:pos x="connsiteX2" y="connsiteY2"/>
                  </a:cxn>
                  <a:cxn ang="0">
                    <a:pos x="connsiteX3" y="connsiteY3"/>
                  </a:cxn>
                </a:cxnLst>
                <a:rect l="l" t="t" r="r" b="b"/>
                <a:pathLst>
                  <a:path w="24270" h="17788">
                    <a:moveTo>
                      <a:pt x="4857" y="0"/>
                    </a:moveTo>
                    <a:lnTo>
                      <a:pt x="0" y="15630"/>
                    </a:lnTo>
                    <a:cubicBezTo>
                      <a:pt x="0" y="15630"/>
                      <a:pt x="28556" y="20487"/>
                      <a:pt x="23719" y="15630"/>
                    </a:cubicBezTo>
                    <a:cubicBezTo>
                      <a:pt x="18880" y="10773"/>
                      <a:pt x="4857" y="0"/>
                      <a:pt x="4857" y="0"/>
                    </a:cubicBezTo>
                    <a:close/>
                  </a:path>
                </a:pathLst>
              </a:custGeom>
              <a:grpFill/>
              <a:ln w="3777" cap="flat">
                <a:solidFill>
                  <a:srgbClr val="FFFFFF"/>
                </a:solid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AC13F4E1-5B5F-C5F8-4C0D-995EAAAA58C6}"/>
                  </a:ext>
                </a:extLst>
              </p:cNvPr>
              <p:cNvSpPr/>
              <p:nvPr/>
            </p:nvSpPr>
            <p:spPr>
              <a:xfrm>
                <a:off x="4266019" y="2998721"/>
                <a:ext cx="14798" cy="14552"/>
              </a:xfrm>
              <a:custGeom>
                <a:avLst/>
                <a:gdLst>
                  <a:gd name="connsiteX0" fmla="*/ 0 w 14798"/>
                  <a:gd name="connsiteY0" fmla="*/ 0 h 14552"/>
                  <a:gd name="connsiteX1" fmla="*/ 12133 w 14798"/>
                  <a:gd name="connsiteY1" fmla="*/ 14552 h 14552"/>
                  <a:gd name="connsiteX2" fmla="*/ 14798 w 14798"/>
                  <a:gd name="connsiteY2" fmla="*/ 4309 h 14552"/>
                </a:gdLst>
                <a:ahLst/>
                <a:cxnLst>
                  <a:cxn ang="0">
                    <a:pos x="connsiteX0" y="connsiteY0"/>
                  </a:cxn>
                  <a:cxn ang="0">
                    <a:pos x="connsiteX1" y="connsiteY1"/>
                  </a:cxn>
                  <a:cxn ang="0">
                    <a:pos x="connsiteX2" y="connsiteY2"/>
                  </a:cxn>
                </a:cxnLst>
                <a:rect l="l" t="t" r="r" b="b"/>
                <a:pathLst>
                  <a:path w="14798" h="14552">
                    <a:moveTo>
                      <a:pt x="0" y="0"/>
                    </a:moveTo>
                    <a:lnTo>
                      <a:pt x="12133" y="14552"/>
                    </a:lnTo>
                    <a:lnTo>
                      <a:pt x="14798" y="4309"/>
                    </a:lnTo>
                    <a:close/>
                  </a:path>
                </a:pathLst>
              </a:custGeom>
              <a:grpFill/>
              <a:ln w="3777" cap="flat">
                <a:solidFill>
                  <a:srgbClr val="FFFFFF"/>
                </a:solid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2C6FAE67-2748-A8E5-D2D3-80A2F4C0F7FF}"/>
                  </a:ext>
                </a:extLst>
              </p:cNvPr>
              <p:cNvSpPr/>
              <p:nvPr/>
            </p:nvSpPr>
            <p:spPr>
              <a:xfrm>
                <a:off x="4308315" y="2998721"/>
                <a:ext cx="31240" cy="11320"/>
              </a:xfrm>
              <a:custGeom>
                <a:avLst/>
                <a:gdLst>
                  <a:gd name="connsiteX0" fmla="*/ 0 w 31240"/>
                  <a:gd name="connsiteY0" fmla="*/ 11321 h 11320"/>
                  <a:gd name="connsiteX1" fmla="*/ 12927 w 31240"/>
                  <a:gd name="connsiteY1" fmla="*/ 11321 h 11320"/>
                  <a:gd name="connsiteX2" fmla="*/ 16159 w 31240"/>
                  <a:gd name="connsiteY2" fmla="*/ 4857 h 11320"/>
                  <a:gd name="connsiteX3" fmla="*/ 28009 w 31240"/>
                  <a:gd name="connsiteY3" fmla="*/ 11321 h 11320"/>
                  <a:gd name="connsiteX4" fmla="*/ 31240 w 31240"/>
                  <a:gd name="connsiteY4" fmla="*/ 4819 h 11320"/>
                  <a:gd name="connsiteX5" fmla="*/ 11850 w 31240"/>
                  <a:gd name="connsiteY5" fmla="*/ 0 h 11320"/>
                  <a:gd name="connsiteX6" fmla="*/ 2684 w 31240"/>
                  <a:gd name="connsiteY6" fmla="*/ 0 h 11320"/>
                  <a:gd name="connsiteX7" fmla="*/ 0 w 31240"/>
                  <a:gd name="connsiteY7" fmla="*/ 11321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0" h="11320">
                    <a:moveTo>
                      <a:pt x="0" y="11321"/>
                    </a:moveTo>
                    <a:lnTo>
                      <a:pt x="12927" y="11321"/>
                    </a:lnTo>
                    <a:cubicBezTo>
                      <a:pt x="12927" y="11321"/>
                      <a:pt x="14553" y="4309"/>
                      <a:pt x="16159" y="4857"/>
                    </a:cubicBezTo>
                    <a:cubicBezTo>
                      <a:pt x="17784" y="5405"/>
                      <a:pt x="28009" y="11321"/>
                      <a:pt x="28009" y="11321"/>
                    </a:cubicBezTo>
                    <a:lnTo>
                      <a:pt x="31240" y="4819"/>
                    </a:lnTo>
                    <a:lnTo>
                      <a:pt x="11850" y="0"/>
                    </a:lnTo>
                    <a:lnTo>
                      <a:pt x="2684" y="0"/>
                    </a:lnTo>
                    <a:lnTo>
                      <a:pt x="0" y="11321"/>
                    </a:lnTo>
                    <a:close/>
                  </a:path>
                </a:pathLst>
              </a:custGeom>
              <a:grpFill/>
              <a:ln w="3777" cap="flat">
                <a:solidFill>
                  <a:srgbClr val="FFFFFF"/>
                </a:solid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C19EEADC-0C32-38F2-D5F7-0BD610E0ADC8}"/>
                  </a:ext>
                </a:extLst>
              </p:cNvPr>
              <p:cNvSpPr/>
              <p:nvPr/>
            </p:nvSpPr>
            <p:spPr>
              <a:xfrm>
                <a:off x="3254253" y="2120193"/>
                <a:ext cx="2582969" cy="3067319"/>
              </a:xfrm>
              <a:custGeom>
                <a:avLst/>
                <a:gdLst>
                  <a:gd name="connsiteX0" fmla="*/ 365660 w 2582969"/>
                  <a:gd name="connsiteY0" fmla="*/ 2009324 h 3067319"/>
                  <a:gd name="connsiteX1" fmla="*/ 365660 w 2582969"/>
                  <a:gd name="connsiteY1" fmla="*/ 2016052 h 3067319"/>
                  <a:gd name="connsiteX2" fmla="*/ 365660 w 2582969"/>
                  <a:gd name="connsiteY2" fmla="*/ 2020909 h 3067319"/>
                  <a:gd name="connsiteX3" fmla="*/ 370233 w 2582969"/>
                  <a:gd name="connsiteY3" fmla="*/ 2028714 h 3067319"/>
                  <a:gd name="connsiteX4" fmla="*/ 394481 w 2582969"/>
                  <a:gd name="connsiteY4" fmla="*/ 2028714 h 3067319"/>
                  <a:gd name="connsiteX5" fmla="*/ 407143 w 2582969"/>
                  <a:gd name="connsiteY5" fmla="*/ 2026560 h 3067319"/>
                  <a:gd name="connsiteX6" fmla="*/ 407143 w 2582969"/>
                  <a:gd name="connsiteY6" fmla="*/ 2031134 h 3067319"/>
                  <a:gd name="connsiteX7" fmla="*/ 394481 w 2582969"/>
                  <a:gd name="connsiteY7" fmla="*/ 2032475 h 3067319"/>
                  <a:gd name="connsiteX8" fmla="*/ 389095 w 2582969"/>
                  <a:gd name="connsiteY8" fmla="*/ 2034630 h 3067319"/>
                  <a:gd name="connsiteX9" fmla="*/ 378851 w 2582969"/>
                  <a:gd name="connsiteY9" fmla="*/ 2033288 h 3067319"/>
                  <a:gd name="connsiteX10" fmla="*/ 371046 w 2582969"/>
                  <a:gd name="connsiteY10" fmla="*/ 2037068 h 3067319"/>
                  <a:gd name="connsiteX11" fmla="*/ 369969 w 2582969"/>
                  <a:gd name="connsiteY11" fmla="*/ 2047311 h 3067319"/>
                  <a:gd name="connsiteX12" fmla="*/ 365660 w 2582969"/>
                  <a:gd name="connsiteY12" fmla="*/ 2043815 h 3067319"/>
                  <a:gd name="connsiteX13" fmla="*/ 354887 w 2582969"/>
                  <a:gd name="connsiteY13" fmla="*/ 2043550 h 3067319"/>
                  <a:gd name="connsiteX14" fmla="*/ 340335 w 2582969"/>
                  <a:gd name="connsiteY14" fmla="*/ 2042473 h 3067319"/>
                  <a:gd name="connsiteX15" fmla="*/ 345721 w 2582969"/>
                  <a:gd name="connsiteY15" fmla="*/ 2055135 h 3067319"/>
                  <a:gd name="connsiteX16" fmla="*/ 341412 w 2582969"/>
                  <a:gd name="connsiteY16" fmla="*/ 2055135 h 3067319"/>
                  <a:gd name="connsiteX17" fmla="*/ 333607 w 2582969"/>
                  <a:gd name="connsiteY17" fmla="*/ 2044098 h 3067319"/>
                  <a:gd name="connsiteX18" fmla="*/ 328617 w 2582969"/>
                  <a:gd name="connsiteY18" fmla="*/ 2044098 h 3067319"/>
                  <a:gd name="connsiteX19" fmla="*/ 329014 w 2582969"/>
                  <a:gd name="connsiteY19" fmla="*/ 2053794 h 3067319"/>
                  <a:gd name="connsiteX20" fmla="*/ 336555 w 2582969"/>
                  <a:gd name="connsiteY20" fmla="*/ 2065644 h 3067319"/>
                  <a:gd name="connsiteX21" fmla="*/ 344644 w 2582969"/>
                  <a:gd name="connsiteY21" fmla="*/ 2071030 h 3067319"/>
                  <a:gd name="connsiteX22" fmla="*/ 348140 w 2582969"/>
                  <a:gd name="connsiteY22" fmla="*/ 2075074 h 3067319"/>
                  <a:gd name="connsiteX23" fmla="*/ 355151 w 2582969"/>
                  <a:gd name="connsiteY23" fmla="*/ 2075074 h 3067319"/>
                  <a:gd name="connsiteX24" fmla="*/ 359196 w 2582969"/>
                  <a:gd name="connsiteY24" fmla="*/ 2069952 h 3067319"/>
                  <a:gd name="connsiteX25" fmla="*/ 361899 w 2582969"/>
                  <a:gd name="connsiteY25" fmla="*/ 2076964 h 3067319"/>
                  <a:gd name="connsiteX26" fmla="*/ 377793 w 2582969"/>
                  <a:gd name="connsiteY26" fmla="*/ 2076964 h 3067319"/>
                  <a:gd name="connsiteX27" fmla="*/ 376451 w 2582969"/>
                  <a:gd name="connsiteY27" fmla="*/ 2080196 h 3067319"/>
                  <a:gd name="connsiteX28" fmla="*/ 354622 w 2582969"/>
                  <a:gd name="connsiteY28" fmla="*/ 2082899 h 3067319"/>
                  <a:gd name="connsiteX29" fmla="*/ 354887 w 2582969"/>
                  <a:gd name="connsiteY29" fmla="*/ 2088833 h 3067319"/>
                  <a:gd name="connsiteX30" fmla="*/ 376451 w 2582969"/>
                  <a:gd name="connsiteY30" fmla="*/ 2100153 h 3067319"/>
                  <a:gd name="connsiteX31" fmla="*/ 379154 w 2582969"/>
                  <a:gd name="connsiteY31" fmla="*/ 2110661 h 3067319"/>
                  <a:gd name="connsiteX32" fmla="*/ 373767 w 2582969"/>
                  <a:gd name="connsiteY32" fmla="*/ 2110661 h 3067319"/>
                  <a:gd name="connsiteX33" fmla="*/ 367908 w 2582969"/>
                  <a:gd name="connsiteY33" fmla="*/ 2100966 h 3067319"/>
                  <a:gd name="connsiteX34" fmla="*/ 355719 w 2582969"/>
                  <a:gd name="connsiteY34" fmla="*/ 2094238 h 3067319"/>
                  <a:gd name="connsiteX35" fmla="*/ 362995 w 2582969"/>
                  <a:gd name="connsiteY35" fmla="*/ 2102856 h 3067319"/>
                  <a:gd name="connsiteX36" fmla="*/ 357873 w 2582969"/>
                  <a:gd name="connsiteY36" fmla="*/ 2102308 h 3067319"/>
                  <a:gd name="connsiteX37" fmla="*/ 352222 w 2582969"/>
                  <a:gd name="connsiteY37" fmla="*/ 2095580 h 3067319"/>
                  <a:gd name="connsiteX38" fmla="*/ 345759 w 2582969"/>
                  <a:gd name="connsiteY38" fmla="*/ 2096392 h 3067319"/>
                  <a:gd name="connsiteX39" fmla="*/ 344946 w 2582969"/>
                  <a:gd name="connsiteY39" fmla="*/ 2098812 h 3067319"/>
                  <a:gd name="connsiteX40" fmla="*/ 342527 w 2582969"/>
                  <a:gd name="connsiteY40" fmla="*/ 2096657 h 3067319"/>
                  <a:gd name="connsiteX41" fmla="*/ 344946 w 2582969"/>
                  <a:gd name="connsiteY41" fmla="*/ 2079686 h 3067319"/>
                  <a:gd name="connsiteX42" fmla="*/ 338482 w 2582969"/>
                  <a:gd name="connsiteY42" fmla="*/ 2074299 h 3067319"/>
                  <a:gd name="connsiteX43" fmla="*/ 329052 w 2582969"/>
                  <a:gd name="connsiteY43" fmla="*/ 2067023 h 3067319"/>
                  <a:gd name="connsiteX44" fmla="*/ 325007 w 2582969"/>
                  <a:gd name="connsiteY44" fmla="*/ 2056250 h 3067319"/>
                  <a:gd name="connsiteX45" fmla="*/ 320698 w 2582969"/>
                  <a:gd name="connsiteY45" fmla="*/ 2048974 h 3067319"/>
                  <a:gd name="connsiteX46" fmla="*/ 312893 w 2582969"/>
                  <a:gd name="connsiteY46" fmla="*/ 2054361 h 3067319"/>
                  <a:gd name="connsiteX47" fmla="*/ 311268 w 2582969"/>
                  <a:gd name="connsiteY47" fmla="*/ 2057592 h 3067319"/>
                  <a:gd name="connsiteX48" fmla="*/ 304540 w 2582969"/>
                  <a:gd name="connsiteY48" fmla="*/ 2058934 h 3067319"/>
                  <a:gd name="connsiteX49" fmla="*/ 301572 w 2582969"/>
                  <a:gd name="connsiteY49" fmla="*/ 2048162 h 3067319"/>
                  <a:gd name="connsiteX50" fmla="*/ 293483 w 2582969"/>
                  <a:gd name="connsiteY50" fmla="*/ 2043588 h 3067319"/>
                  <a:gd name="connsiteX51" fmla="*/ 288362 w 2582969"/>
                  <a:gd name="connsiteY51" fmla="*/ 2045743 h 3067319"/>
                  <a:gd name="connsiteX52" fmla="*/ 284865 w 2582969"/>
                  <a:gd name="connsiteY52" fmla="*/ 2052754 h 3067319"/>
                  <a:gd name="connsiteX53" fmla="*/ 284865 w 2582969"/>
                  <a:gd name="connsiteY53" fmla="*/ 2064339 h 3067319"/>
                  <a:gd name="connsiteX54" fmla="*/ 300495 w 2582969"/>
                  <a:gd name="connsiteY54" fmla="*/ 2064339 h 3067319"/>
                  <a:gd name="connsiteX55" fmla="*/ 303462 w 2582969"/>
                  <a:gd name="connsiteY55" fmla="*/ 2077550 h 3067319"/>
                  <a:gd name="connsiteX56" fmla="*/ 315312 w 2582969"/>
                  <a:gd name="connsiteY56" fmla="*/ 2065700 h 3067319"/>
                  <a:gd name="connsiteX57" fmla="*/ 320169 w 2582969"/>
                  <a:gd name="connsiteY57" fmla="*/ 2075131 h 3067319"/>
                  <a:gd name="connsiteX58" fmla="*/ 325026 w 2582969"/>
                  <a:gd name="connsiteY58" fmla="*/ 2083220 h 3067319"/>
                  <a:gd name="connsiteX59" fmla="*/ 329071 w 2582969"/>
                  <a:gd name="connsiteY59" fmla="*/ 2099114 h 3067319"/>
                  <a:gd name="connsiteX60" fmla="*/ 363297 w 2582969"/>
                  <a:gd name="connsiteY60" fmla="*/ 2126064 h 3067319"/>
                  <a:gd name="connsiteX61" fmla="*/ 364922 w 2582969"/>
                  <a:gd name="connsiteY61" fmla="*/ 2134947 h 3067319"/>
                  <a:gd name="connsiteX62" fmla="*/ 347403 w 2582969"/>
                  <a:gd name="connsiteY62" fmla="*/ 2122814 h 3067319"/>
                  <a:gd name="connsiteX63" fmla="*/ 324724 w 2582969"/>
                  <a:gd name="connsiteY63" fmla="*/ 2105294 h 3067319"/>
                  <a:gd name="connsiteX64" fmla="*/ 318374 w 2582969"/>
                  <a:gd name="connsiteY64" fmla="*/ 2085091 h 3067319"/>
                  <a:gd name="connsiteX65" fmla="*/ 311022 w 2582969"/>
                  <a:gd name="connsiteY65" fmla="*/ 2080234 h 3067319"/>
                  <a:gd name="connsiteX66" fmla="*/ 293502 w 2582969"/>
                  <a:gd name="connsiteY66" fmla="*/ 2084278 h 3067319"/>
                  <a:gd name="connsiteX67" fmla="*/ 282994 w 2582969"/>
                  <a:gd name="connsiteY67" fmla="*/ 2091554 h 3067319"/>
                  <a:gd name="connsiteX68" fmla="*/ 280840 w 2582969"/>
                  <a:gd name="connsiteY68" fmla="*/ 2088719 h 3067319"/>
                  <a:gd name="connsiteX69" fmla="*/ 288929 w 2582969"/>
                  <a:gd name="connsiteY69" fmla="*/ 2082388 h 3067319"/>
                  <a:gd name="connsiteX70" fmla="*/ 283807 w 2582969"/>
                  <a:gd name="connsiteY70" fmla="*/ 2079969 h 3067319"/>
                  <a:gd name="connsiteX71" fmla="*/ 276531 w 2582969"/>
                  <a:gd name="connsiteY71" fmla="*/ 2081859 h 3067319"/>
                  <a:gd name="connsiteX72" fmla="*/ 274376 w 2582969"/>
                  <a:gd name="connsiteY72" fmla="*/ 2079969 h 3067319"/>
                  <a:gd name="connsiteX73" fmla="*/ 283807 w 2582969"/>
                  <a:gd name="connsiteY73" fmla="*/ 2071616 h 3067319"/>
                  <a:gd name="connsiteX74" fmla="*/ 279234 w 2582969"/>
                  <a:gd name="connsiteY74" fmla="*/ 2062449 h 3067319"/>
                  <a:gd name="connsiteX75" fmla="*/ 280575 w 2582969"/>
                  <a:gd name="connsiteY75" fmla="*/ 2051677 h 3067319"/>
                  <a:gd name="connsiteX76" fmla="*/ 276531 w 2582969"/>
                  <a:gd name="connsiteY76" fmla="*/ 2045478 h 3067319"/>
                  <a:gd name="connsiteX77" fmla="*/ 269349 w 2582969"/>
                  <a:gd name="connsiteY77" fmla="*/ 2048974 h 3067319"/>
                  <a:gd name="connsiteX78" fmla="*/ 269349 w 2582969"/>
                  <a:gd name="connsiteY78" fmla="*/ 2055627 h 3067319"/>
                  <a:gd name="connsiteX79" fmla="*/ 273847 w 2582969"/>
                  <a:gd name="connsiteY79" fmla="*/ 2059577 h 3067319"/>
                  <a:gd name="connsiteX80" fmla="*/ 273847 w 2582969"/>
                  <a:gd name="connsiteY80" fmla="*/ 2069631 h 3067319"/>
                  <a:gd name="connsiteX81" fmla="*/ 261449 w 2582969"/>
                  <a:gd name="connsiteY81" fmla="*/ 2057781 h 3067319"/>
                  <a:gd name="connsiteX82" fmla="*/ 257858 w 2582969"/>
                  <a:gd name="connsiteY82" fmla="*/ 2059936 h 3067319"/>
                  <a:gd name="connsiteX83" fmla="*/ 257499 w 2582969"/>
                  <a:gd name="connsiteY83" fmla="*/ 2071257 h 3067319"/>
                  <a:gd name="connsiteX84" fmla="*/ 250847 w 2582969"/>
                  <a:gd name="connsiteY84" fmla="*/ 2072164 h 3067319"/>
                  <a:gd name="connsiteX85" fmla="*/ 260372 w 2582969"/>
                  <a:gd name="connsiteY85" fmla="*/ 2083843 h 3067319"/>
                  <a:gd name="connsiteX86" fmla="*/ 268820 w 2582969"/>
                  <a:gd name="connsiteY86" fmla="*/ 2082955 h 3067319"/>
                  <a:gd name="connsiteX87" fmla="*/ 270445 w 2582969"/>
                  <a:gd name="connsiteY87" fmla="*/ 2089249 h 3067319"/>
                  <a:gd name="connsiteX88" fmla="*/ 257518 w 2582969"/>
                  <a:gd name="connsiteY88" fmla="*/ 2093917 h 3067319"/>
                  <a:gd name="connsiteX89" fmla="*/ 254286 w 2582969"/>
                  <a:gd name="connsiteY89" fmla="*/ 2084221 h 3067319"/>
                  <a:gd name="connsiteX90" fmla="*/ 248182 w 2582969"/>
                  <a:gd name="connsiteY90" fmla="*/ 2079194 h 3067319"/>
                  <a:gd name="connsiteX91" fmla="*/ 243873 w 2582969"/>
                  <a:gd name="connsiteY91" fmla="*/ 2072183 h 3067319"/>
                  <a:gd name="connsiteX92" fmla="*/ 225371 w 2582969"/>
                  <a:gd name="connsiteY92" fmla="*/ 2070746 h 3067319"/>
                  <a:gd name="connsiteX93" fmla="*/ 221421 w 2582969"/>
                  <a:gd name="connsiteY93" fmla="*/ 2082596 h 3067319"/>
                  <a:gd name="connsiteX94" fmla="*/ 211367 w 2582969"/>
                  <a:gd name="connsiteY94" fmla="*/ 2081519 h 3067319"/>
                  <a:gd name="connsiteX95" fmla="*/ 205980 w 2582969"/>
                  <a:gd name="connsiteY95" fmla="*/ 2092291 h 3067319"/>
                  <a:gd name="connsiteX96" fmla="*/ 217112 w 2582969"/>
                  <a:gd name="connsiteY96" fmla="*/ 2097318 h 3067319"/>
                  <a:gd name="connsiteX97" fmla="*/ 216394 w 2582969"/>
                  <a:gd name="connsiteY97" fmla="*/ 2106655 h 3067319"/>
                  <a:gd name="connsiteX98" fmla="*/ 231116 w 2582969"/>
                  <a:gd name="connsiteY98" fmla="*/ 2107373 h 3067319"/>
                  <a:gd name="connsiteX99" fmla="*/ 231834 w 2582969"/>
                  <a:gd name="connsiteY99" fmla="*/ 2112041 h 3067319"/>
                  <a:gd name="connsiteX100" fmla="*/ 217471 w 2582969"/>
                  <a:gd name="connsiteY100" fmla="*/ 2112400 h 3067319"/>
                  <a:gd name="connsiteX101" fmla="*/ 213162 w 2582969"/>
                  <a:gd name="connsiteY101" fmla="*/ 2126045 h 3067319"/>
                  <a:gd name="connsiteX102" fmla="*/ 221780 w 2582969"/>
                  <a:gd name="connsiteY102" fmla="*/ 2130354 h 3067319"/>
                  <a:gd name="connsiteX103" fmla="*/ 246935 w 2582969"/>
                  <a:gd name="connsiteY103" fmla="*/ 2129636 h 3067319"/>
                  <a:gd name="connsiteX104" fmla="*/ 254476 w 2582969"/>
                  <a:gd name="connsiteY104" fmla="*/ 2120659 h 3067319"/>
                  <a:gd name="connsiteX105" fmla="*/ 281067 w 2582969"/>
                  <a:gd name="connsiteY105" fmla="*/ 2116709 h 3067319"/>
                  <a:gd name="connsiteX106" fmla="*/ 281426 w 2582969"/>
                  <a:gd name="connsiteY106" fmla="*/ 2119582 h 3067319"/>
                  <a:gd name="connsiteX107" fmla="*/ 258803 w 2582969"/>
                  <a:gd name="connsiteY107" fmla="*/ 2124968 h 3067319"/>
                  <a:gd name="connsiteX108" fmla="*/ 252340 w 2582969"/>
                  <a:gd name="connsiteY108" fmla="*/ 2137895 h 3067319"/>
                  <a:gd name="connsiteX109" fmla="*/ 262754 w 2582969"/>
                  <a:gd name="connsiteY109" fmla="*/ 2140050 h 3067319"/>
                  <a:gd name="connsiteX110" fmla="*/ 298322 w 2582969"/>
                  <a:gd name="connsiteY110" fmla="*/ 2122814 h 3067319"/>
                  <a:gd name="connsiteX111" fmla="*/ 308112 w 2582969"/>
                  <a:gd name="connsiteY111" fmla="*/ 2121018 h 3067319"/>
                  <a:gd name="connsiteX112" fmla="*/ 308112 w 2582969"/>
                  <a:gd name="connsiteY112" fmla="*/ 2126764 h 3067319"/>
                  <a:gd name="connsiteX113" fmla="*/ 267781 w 2582969"/>
                  <a:gd name="connsiteY113" fmla="*/ 2144000 h 3067319"/>
                  <a:gd name="connsiteX114" fmla="*/ 269217 w 2582969"/>
                  <a:gd name="connsiteY114" fmla="*/ 2156927 h 3067319"/>
                  <a:gd name="connsiteX115" fmla="*/ 262035 w 2582969"/>
                  <a:gd name="connsiteY115" fmla="*/ 2150104 h 3067319"/>
                  <a:gd name="connsiteX116" fmla="*/ 255572 w 2582969"/>
                  <a:gd name="connsiteY116" fmla="*/ 2150463 h 3067319"/>
                  <a:gd name="connsiteX117" fmla="*/ 260240 w 2582969"/>
                  <a:gd name="connsiteY117" fmla="*/ 2162672 h 3067319"/>
                  <a:gd name="connsiteX118" fmla="*/ 288267 w 2582969"/>
                  <a:gd name="connsiteY118" fmla="*/ 2162672 h 3067319"/>
                  <a:gd name="connsiteX119" fmla="*/ 269236 w 2582969"/>
                  <a:gd name="connsiteY119" fmla="*/ 2176317 h 3067319"/>
                  <a:gd name="connsiteX120" fmla="*/ 254513 w 2582969"/>
                  <a:gd name="connsiteY120" fmla="*/ 2165545 h 3067319"/>
                  <a:gd name="connsiteX121" fmla="*/ 250204 w 2582969"/>
                  <a:gd name="connsiteY121" fmla="*/ 2159081 h 3067319"/>
                  <a:gd name="connsiteX122" fmla="*/ 234046 w 2582969"/>
                  <a:gd name="connsiteY122" fmla="*/ 2155131 h 3067319"/>
                  <a:gd name="connsiteX123" fmla="*/ 228659 w 2582969"/>
                  <a:gd name="connsiteY123" fmla="*/ 2154772 h 3067319"/>
                  <a:gd name="connsiteX124" fmla="*/ 230096 w 2582969"/>
                  <a:gd name="connsiteY124" fmla="*/ 2168776 h 3067319"/>
                  <a:gd name="connsiteX125" fmla="*/ 222555 w 2582969"/>
                  <a:gd name="connsiteY125" fmla="*/ 2159799 h 3067319"/>
                  <a:gd name="connsiteX126" fmla="*/ 221837 w 2582969"/>
                  <a:gd name="connsiteY126" fmla="*/ 2146872 h 3067319"/>
                  <a:gd name="connsiteX127" fmla="*/ 206037 w 2582969"/>
                  <a:gd name="connsiteY127" fmla="*/ 2146513 h 3067319"/>
                  <a:gd name="connsiteX128" fmla="*/ 206037 w 2582969"/>
                  <a:gd name="connsiteY128" fmla="*/ 2156208 h 3067319"/>
                  <a:gd name="connsiteX129" fmla="*/ 194546 w 2582969"/>
                  <a:gd name="connsiteY129" fmla="*/ 2147949 h 3067319"/>
                  <a:gd name="connsiteX130" fmla="*/ 175156 w 2582969"/>
                  <a:gd name="connsiteY130" fmla="*/ 2150822 h 3067319"/>
                  <a:gd name="connsiteX131" fmla="*/ 175156 w 2582969"/>
                  <a:gd name="connsiteY131" fmla="*/ 2160158 h 3067319"/>
                  <a:gd name="connsiteX132" fmla="*/ 168692 w 2582969"/>
                  <a:gd name="connsiteY132" fmla="*/ 2155131 h 3067319"/>
                  <a:gd name="connsiteX133" fmla="*/ 162947 w 2582969"/>
                  <a:gd name="connsiteY133" fmla="*/ 2158722 h 3067319"/>
                  <a:gd name="connsiteX134" fmla="*/ 157201 w 2582969"/>
                  <a:gd name="connsiteY134" fmla="*/ 2155490 h 3067319"/>
                  <a:gd name="connsiteX135" fmla="*/ 144634 w 2582969"/>
                  <a:gd name="connsiteY135" fmla="*/ 2156927 h 3067319"/>
                  <a:gd name="connsiteX136" fmla="*/ 144634 w 2582969"/>
                  <a:gd name="connsiteY136" fmla="*/ 2168058 h 3067319"/>
                  <a:gd name="connsiteX137" fmla="*/ 144634 w 2582969"/>
                  <a:gd name="connsiteY137" fmla="*/ 2170931 h 3067319"/>
                  <a:gd name="connsiteX138" fmla="*/ 172302 w 2582969"/>
                  <a:gd name="connsiteY138" fmla="*/ 2170213 h 3067319"/>
                  <a:gd name="connsiteX139" fmla="*/ 174816 w 2582969"/>
                  <a:gd name="connsiteY139" fmla="*/ 2173444 h 3067319"/>
                  <a:gd name="connsiteX140" fmla="*/ 187384 w 2582969"/>
                  <a:gd name="connsiteY140" fmla="*/ 2176582 h 3067319"/>
                  <a:gd name="connsiteX141" fmla="*/ 190974 w 2582969"/>
                  <a:gd name="connsiteY141" fmla="*/ 2184217 h 3067319"/>
                  <a:gd name="connsiteX142" fmla="*/ 208588 w 2582969"/>
                  <a:gd name="connsiteY142" fmla="*/ 2187808 h 3067319"/>
                  <a:gd name="connsiteX143" fmla="*/ 211801 w 2582969"/>
                  <a:gd name="connsiteY143" fmla="*/ 2202889 h 3067319"/>
                  <a:gd name="connsiteX144" fmla="*/ 213238 w 2582969"/>
                  <a:gd name="connsiteY144" fmla="*/ 2215816 h 3067319"/>
                  <a:gd name="connsiteX145" fmla="*/ 220060 w 2582969"/>
                  <a:gd name="connsiteY145" fmla="*/ 2220485 h 3067319"/>
                  <a:gd name="connsiteX146" fmla="*/ 229037 w 2582969"/>
                  <a:gd name="connsiteY146" fmla="*/ 2220485 h 3067319"/>
                  <a:gd name="connsiteX147" fmla="*/ 244478 w 2582969"/>
                  <a:gd name="connsiteY147" fmla="*/ 2222280 h 3067319"/>
                  <a:gd name="connsiteX148" fmla="*/ 252019 w 2582969"/>
                  <a:gd name="connsiteY148" fmla="*/ 2225153 h 3067319"/>
                  <a:gd name="connsiteX149" fmla="*/ 251660 w 2582969"/>
                  <a:gd name="connsiteY149" fmla="*/ 2229462 h 3067319"/>
                  <a:gd name="connsiteX150" fmla="*/ 239092 w 2582969"/>
                  <a:gd name="connsiteY150" fmla="*/ 2229462 h 3067319"/>
                  <a:gd name="connsiteX151" fmla="*/ 234064 w 2582969"/>
                  <a:gd name="connsiteY151" fmla="*/ 2229462 h 3067319"/>
                  <a:gd name="connsiteX152" fmla="*/ 221496 w 2582969"/>
                  <a:gd name="connsiteY152" fmla="*/ 2229462 h 3067319"/>
                  <a:gd name="connsiteX153" fmla="*/ 220778 w 2582969"/>
                  <a:gd name="connsiteY153" fmla="*/ 2245261 h 3067319"/>
                  <a:gd name="connsiteX154" fmla="*/ 215392 w 2582969"/>
                  <a:gd name="connsiteY154" fmla="*/ 2252802 h 3067319"/>
                  <a:gd name="connsiteX155" fmla="*/ 216110 w 2582969"/>
                  <a:gd name="connsiteY155" fmla="*/ 2259266 h 3067319"/>
                  <a:gd name="connsiteX156" fmla="*/ 223292 w 2582969"/>
                  <a:gd name="connsiteY156" fmla="*/ 2261420 h 3067319"/>
                  <a:gd name="connsiteX157" fmla="*/ 234064 w 2582969"/>
                  <a:gd name="connsiteY157" fmla="*/ 2258189 h 3067319"/>
                  <a:gd name="connsiteX158" fmla="*/ 227242 w 2582969"/>
                  <a:gd name="connsiteY158" fmla="*/ 2265370 h 3067319"/>
                  <a:gd name="connsiteX159" fmla="*/ 214674 w 2582969"/>
                  <a:gd name="connsiteY159" fmla="*/ 2267884 h 3067319"/>
                  <a:gd name="connsiteX160" fmla="*/ 208588 w 2582969"/>
                  <a:gd name="connsiteY160" fmla="*/ 2264652 h 3067319"/>
                  <a:gd name="connsiteX161" fmla="*/ 204260 w 2582969"/>
                  <a:gd name="connsiteY161" fmla="*/ 2265729 h 3067319"/>
                  <a:gd name="connsiteX162" fmla="*/ 204620 w 2582969"/>
                  <a:gd name="connsiteY162" fmla="*/ 2259984 h 3067319"/>
                  <a:gd name="connsiteX163" fmla="*/ 211801 w 2582969"/>
                  <a:gd name="connsiteY163" fmla="*/ 2251007 h 3067319"/>
                  <a:gd name="connsiteX164" fmla="*/ 214674 w 2582969"/>
                  <a:gd name="connsiteY164" fmla="*/ 2237002 h 3067319"/>
                  <a:gd name="connsiteX165" fmla="*/ 213956 w 2582969"/>
                  <a:gd name="connsiteY165" fmla="*/ 2229462 h 3067319"/>
                  <a:gd name="connsiteX166" fmla="*/ 204620 w 2582969"/>
                  <a:gd name="connsiteY166" fmla="*/ 2210071 h 3067319"/>
                  <a:gd name="connsiteX167" fmla="*/ 202824 w 2582969"/>
                  <a:gd name="connsiteY167" fmla="*/ 2194271 h 3067319"/>
                  <a:gd name="connsiteX168" fmla="*/ 183793 w 2582969"/>
                  <a:gd name="connsiteY168" fmla="*/ 2190321 h 3067319"/>
                  <a:gd name="connsiteX169" fmla="*/ 171943 w 2582969"/>
                  <a:gd name="connsiteY169" fmla="*/ 2196785 h 3067319"/>
                  <a:gd name="connsiteX170" fmla="*/ 172661 w 2582969"/>
                  <a:gd name="connsiteY170" fmla="*/ 2205403 h 3067319"/>
                  <a:gd name="connsiteX171" fmla="*/ 166197 w 2582969"/>
                  <a:gd name="connsiteY171" fmla="*/ 2209712 h 3067319"/>
                  <a:gd name="connsiteX172" fmla="*/ 162248 w 2582969"/>
                  <a:gd name="connsiteY172" fmla="*/ 2222280 h 3067319"/>
                  <a:gd name="connsiteX173" fmla="*/ 165838 w 2582969"/>
                  <a:gd name="connsiteY173" fmla="*/ 2231616 h 3067319"/>
                  <a:gd name="connsiteX174" fmla="*/ 169429 w 2582969"/>
                  <a:gd name="connsiteY174" fmla="*/ 2239157 h 3067319"/>
                  <a:gd name="connsiteX175" fmla="*/ 172661 w 2582969"/>
                  <a:gd name="connsiteY175" fmla="*/ 2244184 h 3067319"/>
                  <a:gd name="connsiteX176" fmla="*/ 174097 w 2582969"/>
                  <a:gd name="connsiteY176" fmla="*/ 2252443 h 3067319"/>
                  <a:gd name="connsiteX177" fmla="*/ 169788 w 2582969"/>
                  <a:gd name="connsiteY177" fmla="*/ 2258548 h 3067319"/>
                  <a:gd name="connsiteX178" fmla="*/ 167993 w 2582969"/>
                  <a:gd name="connsiteY178" fmla="*/ 2250648 h 3067319"/>
                  <a:gd name="connsiteX179" fmla="*/ 162966 w 2582969"/>
                  <a:gd name="connsiteY179" fmla="*/ 2244184 h 3067319"/>
                  <a:gd name="connsiteX180" fmla="*/ 157220 w 2582969"/>
                  <a:gd name="connsiteY180" fmla="*/ 2227666 h 3067319"/>
                  <a:gd name="connsiteX181" fmla="*/ 156861 w 2582969"/>
                  <a:gd name="connsiteY181" fmla="*/ 2217612 h 3067319"/>
                  <a:gd name="connsiteX182" fmla="*/ 152911 w 2582969"/>
                  <a:gd name="connsiteY182" fmla="*/ 2210789 h 3067319"/>
                  <a:gd name="connsiteX183" fmla="*/ 144652 w 2582969"/>
                  <a:gd name="connsiteY183" fmla="*/ 2206480 h 3067319"/>
                  <a:gd name="connsiteX184" fmla="*/ 130289 w 2582969"/>
                  <a:gd name="connsiteY184" fmla="*/ 2214739 h 3067319"/>
                  <a:gd name="connsiteX185" fmla="*/ 122389 w 2582969"/>
                  <a:gd name="connsiteY185" fmla="*/ 2222280 h 3067319"/>
                  <a:gd name="connsiteX186" fmla="*/ 116285 w 2582969"/>
                  <a:gd name="connsiteY186" fmla="*/ 2229103 h 3067319"/>
                  <a:gd name="connsiteX187" fmla="*/ 116285 w 2582969"/>
                  <a:gd name="connsiteY187" fmla="*/ 2234130 h 3067319"/>
                  <a:gd name="connsiteX188" fmla="*/ 111258 w 2582969"/>
                  <a:gd name="connsiteY188" fmla="*/ 2237002 h 3067319"/>
                  <a:gd name="connsiteX189" fmla="*/ 125980 w 2582969"/>
                  <a:gd name="connsiteY189" fmla="*/ 2258925 h 3067319"/>
                  <a:gd name="connsiteX190" fmla="*/ 148980 w 2582969"/>
                  <a:gd name="connsiteY190" fmla="*/ 2267903 h 3067319"/>
                  <a:gd name="connsiteX191" fmla="*/ 126358 w 2582969"/>
                  <a:gd name="connsiteY191" fmla="*/ 2267903 h 3067319"/>
                  <a:gd name="connsiteX192" fmla="*/ 118099 w 2582969"/>
                  <a:gd name="connsiteY192" fmla="*/ 2257489 h 3067319"/>
                  <a:gd name="connsiteX193" fmla="*/ 114508 w 2582969"/>
                  <a:gd name="connsiteY193" fmla="*/ 2269698 h 3067319"/>
                  <a:gd name="connsiteX194" fmla="*/ 105172 w 2582969"/>
                  <a:gd name="connsiteY194" fmla="*/ 2279034 h 3067319"/>
                  <a:gd name="connsiteX195" fmla="*/ 103018 w 2582969"/>
                  <a:gd name="connsiteY195" fmla="*/ 2267184 h 3067319"/>
                  <a:gd name="connsiteX196" fmla="*/ 110199 w 2582969"/>
                  <a:gd name="connsiteY196" fmla="*/ 2260362 h 3067319"/>
                  <a:gd name="connsiteX197" fmla="*/ 109840 w 2582969"/>
                  <a:gd name="connsiteY197" fmla="*/ 2243844 h 3067319"/>
                  <a:gd name="connsiteX198" fmla="*/ 100504 w 2582969"/>
                  <a:gd name="connsiteY198" fmla="*/ 2244562 h 3067319"/>
                  <a:gd name="connsiteX199" fmla="*/ 91168 w 2582969"/>
                  <a:gd name="connsiteY199" fmla="*/ 2254976 h 3067319"/>
                  <a:gd name="connsiteX200" fmla="*/ 91168 w 2582969"/>
                  <a:gd name="connsiteY200" fmla="*/ 2260721 h 3067319"/>
                  <a:gd name="connsiteX201" fmla="*/ 89013 w 2582969"/>
                  <a:gd name="connsiteY201" fmla="*/ 2262875 h 3067319"/>
                  <a:gd name="connsiteX202" fmla="*/ 81831 w 2582969"/>
                  <a:gd name="connsiteY202" fmla="*/ 2252103 h 3067319"/>
                  <a:gd name="connsiteX203" fmla="*/ 71059 w 2582969"/>
                  <a:gd name="connsiteY203" fmla="*/ 2250307 h 3067319"/>
                  <a:gd name="connsiteX204" fmla="*/ 66391 w 2582969"/>
                  <a:gd name="connsiteY204" fmla="*/ 2241689 h 3067319"/>
                  <a:gd name="connsiteX205" fmla="*/ 62082 w 2582969"/>
                  <a:gd name="connsiteY205" fmla="*/ 2248871 h 3067319"/>
                  <a:gd name="connsiteX206" fmla="*/ 63877 w 2582969"/>
                  <a:gd name="connsiteY206" fmla="*/ 2260721 h 3067319"/>
                  <a:gd name="connsiteX207" fmla="*/ 80395 w 2582969"/>
                  <a:gd name="connsiteY207" fmla="*/ 2265748 h 3067319"/>
                  <a:gd name="connsiteX208" fmla="*/ 81472 w 2582969"/>
                  <a:gd name="connsiteY208" fmla="*/ 2270057 h 3067319"/>
                  <a:gd name="connsiteX209" fmla="*/ 72854 w 2582969"/>
                  <a:gd name="connsiteY209" fmla="*/ 2270057 h 3067319"/>
                  <a:gd name="connsiteX210" fmla="*/ 70341 w 2582969"/>
                  <a:gd name="connsiteY210" fmla="*/ 2279034 h 3067319"/>
                  <a:gd name="connsiteX211" fmla="*/ 65314 w 2582969"/>
                  <a:gd name="connsiteY211" fmla="*/ 2279034 h 3067319"/>
                  <a:gd name="connsiteX212" fmla="*/ 67109 w 2582969"/>
                  <a:gd name="connsiteY212" fmla="*/ 2270775 h 3067319"/>
                  <a:gd name="connsiteX213" fmla="*/ 54541 w 2582969"/>
                  <a:gd name="connsiteY213" fmla="*/ 2260003 h 3067319"/>
                  <a:gd name="connsiteX214" fmla="*/ 52746 w 2582969"/>
                  <a:gd name="connsiteY214" fmla="*/ 2252462 h 3067319"/>
                  <a:gd name="connsiteX215" fmla="*/ 40178 w 2582969"/>
                  <a:gd name="connsiteY215" fmla="*/ 2239535 h 3067319"/>
                  <a:gd name="connsiteX216" fmla="*/ 34792 w 2582969"/>
                  <a:gd name="connsiteY216" fmla="*/ 2243485 h 3067319"/>
                  <a:gd name="connsiteX217" fmla="*/ 27251 w 2582969"/>
                  <a:gd name="connsiteY217" fmla="*/ 2243485 h 3067319"/>
                  <a:gd name="connsiteX218" fmla="*/ 29764 w 2582969"/>
                  <a:gd name="connsiteY218" fmla="*/ 2261080 h 3067319"/>
                  <a:gd name="connsiteX219" fmla="*/ 47359 w 2582969"/>
                  <a:gd name="connsiteY219" fmla="*/ 2262875 h 3067319"/>
                  <a:gd name="connsiteX220" fmla="*/ 52746 w 2582969"/>
                  <a:gd name="connsiteY220" fmla="*/ 2272571 h 3067319"/>
                  <a:gd name="connsiteX221" fmla="*/ 54900 w 2582969"/>
                  <a:gd name="connsiteY221" fmla="*/ 2279204 h 3067319"/>
                  <a:gd name="connsiteX222" fmla="*/ 50232 w 2582969"/>
                  <a:gd name="connsiteY222" fmla="*/ 2285157 h 3067319"/>
                  <a:gd name="connsiteX223" fmla="*/ 33714 w 2582969"/>
                  <a:gd name="connsiteY223" fmla="*/ 2289108 h 3067319"/>
                  <a:gd name="connsiteX224" fmla="*/ 31919 w 2582969"/>
                  <a:gd name="connsiteY224" fmla="*/ 2281208 h 3067319"/>
                  <a:gd name="connsiteX225" fmla="*/ 19710 w 2582969"/>
                  <a:gd name="connsiteY225" fmla="*/ 2279412 h 3067319"/>
                  <a:gd name="connsiteX226" fmla="*/ 25455 w 2582969"/>
                  <a:gd name="connsiteY226" fmla="*/ 2289108 h 3067319"/>
                  <a:gd name="connsiteX227" fmla="*/ 23301 w 2582969"/>
                  <a:gd name="connsiteY227" fmla="*/ 2299880 h 3067319"/>
                  <a:gd name="connsiteX228" fmla="*/ 12887 w 2582969"/>
                  <a:gd name="connsiteY228" fmla="*/ 2301675 h 3067319"/>
                  <a:gd name="connsiteX229" fmla="*/ 9296 w 2582969"/>
                  <a:gd name="connsiteY229" fmla="*/ 2312807 h 3067319"/>
                  <a:gd name="connsiteX230" fmla="*/ 319 w 2582969"/>
                  <a:gd name="connsiteY230" fmla="*/ 2312807 h 3067319"/>
                  <a:gd name="connsiteX231" fmla="*/ 319 w 2582969"/>
                  <a:gd name="connsiteY231" fmla="*/ 2330402 h 3067319"/>
                  <a:gd name="connsiteX232" fmla="*/ 5346 w 2582969"/>
                  <a:gd name="connsiteY232" fmla="*/ 2330402 h 3067319"/>
                  <a:gd name="connsiteX233" fmla="*/ 5706 w 2582969"/>
                  <a:gd name="connsiteY233" fmla="*/ 2319271 h 3067319"/>
                  <a:gd name="connsiteX234" fmla="*/ 7860 w 2582969"/>
                  <a:gd name="connsiteY234" fmla="*/ 2319271 h 3067319"/>
                  <a:gd name="connsiteX235" fmla="*/ 10733 w 2582969"/>
                  <a:gd name="connsiteY235" fmla="*/ 2328248 h 3067319"/>
                  <a:gd name="connsiteX236" fmla="*/ 19710 w 2582969"/>
                  <a:gd name="connsiteY236" fmla="*/ 2328607 h 3067319"/>
                  <a:gd name="connsiteX237" fmla="*/ 18992 w 2582969"/>
                  <a:gd name="connsiteY237" fmla="*/ 2319989 h 3067319"/>
                  <a:gd name="connsiteX238" fmla="*/ 28328 w 2582969"/>
                  <a:gd name="connsiteY238" fmla="*/ 2318193 h 3067319"/>
                  <a:gd name="connsiteX239" fmla="*/ 24737 w 2582969"/>
                  <a:gd name="connsiteY239" fmla="*/ 2311730 h 3067319"/>
                  <a:gd name="connsiteX240" fmla="*/ 24378 w 2582969"/>
                  <a:gd name="connsiteY240" fmla="*/ 2307421 h 3067319"/>
                  <a:gd name="connsiteX241" fmla="*/ 28687 w 2582969"/>
                  <a:gd name="connsiteY241" fmla="*/ 2304907 h 3067319"/>
                  <a:gd name="connsiteX242" fmla="*/ 30123 w 2582969"/>
                  <a:gd name="connsiteY242" fmla="*/ 2299880 h 3067319"/>
                  <a:gd name="connsiteX243" fmla="*/ 34792 w 2582969"/>
                  <a:gd name="connsiteY243" fmla="*/ 2301675 h 3067319"/>
                  <a:gd name="connsiteX244" fmla="*/ 50591 w 2582969"/>
                  <a:gd name="connsiteY244" fmla="*/ 2301675 h 3067319"/>
                  <a:gd name="connsiteX245" fmla="*/ 57055 w 2582969"/>
                  <a:gd name="connsiteY245" fmla="*/ 2295930 h 3067319"/>
                  <a:gd name="connsiteX246" fmla="*/ 60287 w 2582969"/>
                  <a:gd name="connsiteY246" fmla="*/ 2298803 h 3067319"/>
                  <a:gd name="connsiteX247" fmla="*/ 81472 w 2582969"/>
                  <a:gd name="connsiteY247" fmla="*/ 2299162 h 3067319"/>
                  <a:gd name="connsiteX248" fmla="*/ 87218 w 2582969"/>
                  <a:gd name="connsiteY248" fmla="*/ 2301675 h 3067319"/>
                  <a:gd name="connsiteX249" fmla="*/ 109500 w 2582969"/>
                  <a:gd name="connsiteY249" fmla="*/ 2302753 h 3067319"/>
                  <a:gd name="connsiteX250" fmla="*/ 115604 w 2582969"/>
                  <a:gd name="connsiteY250" fmla="*/ 2306344 h 3067319"/>
                  <a:gd name="connsiteX251" fmla="*/ 137886 w 2582969"/>
                  <a:gd name="connsiteY251" fmla="*/ 2308857 h 3067319"/>
                  <a:gd name="connsiteX252" fmla="*/ 147223 w 2582969"/>
                  <a:gd name="connsiteY252" fmla="*/ 2310652 h 3067319"/>
                  <a:gd name="connsiteX253" fmla="*/ 152968 w 2582969"/>
                  <a:gd name="connsiteY253" fmla="*/ 2313525 h 3067319"/>
                  <a:gd name="connsiteX254" fmla="*/ 161945 w 2582969"/>
                  <a:gd name="connsiteY254" fmla="*/ 2314603 h 3067319"/>
                  <a:gd name="connsiteX255" fmla="*/ 166254 w 2582969"/>
                  <a:gd name="connsiteY255" fmla="*/ 2307780 h 3067319"/>
                  <a:gd name="connsiteX256" fmla="*/ 195170 w 2582969"/>
                  <a:gd name="connsiteY256" fmla="*/ 2308139 h 3067319"/>
                  <a:gd name="connsiteX257" fmla="*/ 195170 w 2582969"/>
                  <a:gd name="connsiteY257" fmla="*/ 2311371 h 3067319"/>
                  <a:gd name="connsiteX258" fmla="*/ 175590 w 2582969"/>
                  <a:gd name="connsiteY258" fmla="*/ 2312448 h 3067319"/>
                  <a:gd name="connsiteX259" fmla="*/ 168049 w 2582969"/>
                  <a:gd name="connsiteY259" fmla="*/ 2319271 h 3067319"/>
                  <a:gd name="connsiteX260" fmla="*/ 156559 w 2582969"/>
                  <a:gd name="connsiteY260" fmla="*/ 2322143 h 3067319"/>
                  <a:gd name="connsiteX261" fmla="*/ 140400 w 2582969"/>
                  <a:gd name="connsiteY261" fmla="*/ 2315680 h 3067319"/>
                  <a:gd name="connsiteX262" fmla="*/ 135014 w 2582969"/>
                  <a:gd name="connsiteY262" fmla="*/ 2317834 h 3067319"/>
                  <a:gd name="connsiteX263" fmla="*/ 133937 w 2582969"/>
                  <a:gd name="connsiteY263" fmla="*/ 2327889 h 3067319"/>
                  <a:gd name="connsiteX264" fmla="*/ 119573 w 2582969"/>
                  <a:gd name="connsiteY264" fmla="*/ 2327889 h 3067319"/>
                  <a:gd name="connsiteX265" fmla="*/ 121010 w 2582969"/>
                  <a:gd name="connsiteY265" fmla="*/ 2319989 h 3067319"/>
                  <a:gd name="connsiteX266" fmla="*/ 107364 w 2582969"/>
                  <a:gd name="connsiteY266" fmla="*/ 2312089 h 3067319"/>
                  <a:gd name="connsiteX267" fmla="*/ 96592 w 2582969"/>
                  <a:gd name="connsiteY267" fmla="*/ 2309216 h 3067319"/>
                  <a:gd name="connsiteX268" fmla="*/ 89769 w 2582969"/>
                  <a:gd name="connsiteY268" fmla="*/ 2313884 h 3067319"/>
                  <a:gd name="connsiteX269" fmla="*/ 71456 w 2582969"/>
                  <a:gd name="connsiteY269" fmla="*/ 2311730 h 3067319"/>
                  <a:gd name="connsiteX270" fmla="*/ 67865 w 2582969"/>
                  <a:gd name="connsiteY270" fmla="*/ 2304548 h 3067319"/>
                  <a:gd name="connsiteX271" fmla="*/ 59606 w 2582969"/>
                  <a:gd name="connsiteY271" fmla="*/ 2303830 h 3067319"/>
                  <a:gd name="connsiteX272" fmla="*/ 49911 w 2582969"/>
                  <a:gd name="connsiteY272" fmla="*/ 2307421 h 3067319"/>
                  <a:gd name="connsiteX273" fmla="*/ 39497 w 2582969"/>
                  <a:gd name="connsiteY273" fmla="*/ 2308139 h 3067319"/>
                  <a:gd name="connsiteX274" fmla="*/ 38420 w 2582969"/>
                  <a:gd name="connsiteY274" fmla="*/ 2319630 h 3067319"/>
                  <a:gd name="connsiteX275" fmla="*/ 29084 w 2582969"/>
                  <a:gd name="connsiteY275" fmla="*/ 2327889 h 3067319"/>
                  <a:gd name="connsiteX276" fmla="*/ 38779 w 2582969"/>
                  <a:gd name="connsiteY276" fmla="*/ 2338302 h 3067319"/>
                  <a:gd name="connsiteX277" fmla="*/ 37343 w 2582969"/>
                  <a:gd name="connsiteY277" fmla="*/ 2344407 h 3067319"/>
                  <a:gd name="connsiteX278" fmla="*/ 29084 w 2582969"/>
                  <a:gd name="connsiteY278" fmla="*/ 2336866 h 3067319"/>
                  <a:gd name="connsiteX279" fmla="*/ 21902 w 2582969"/>
                  <a:gd name="connsiteY279" fmla="*/ 2334711 h 3067319"/>
                  <a:gd name="connsiteX280" fmla="*/ 16875 w 2582969"/>
                  <a:gd name="connsiteY280" fmla="*/ 2337225 h 3067319"/>
                  <a:gd name="connsiteX281" fmla="*/ 15080 w 2582969"/>
                  <a:gd name="connsiteY281" fmla="*/ 2353384 h 3067319"/>
                  <a:gd name="connsiteX282" fmla="*/ 16875 w 2582969"/>
                  <a:gd name="connsiteY282" fmla="*/ 2356974 h 3067319"/>
                  <a:gd name="connsiteX283" fmla="*/ 50289 w 2582969"/>
                  <a:gd name="connsiteY283" fmla="*/ 2359129 h 3067319"/>
                  <a:gd name="connsiteX284" fmla="*/ 56034 w 2582969"/>
                  <a:gd name="connsiteY284" fmla="*/ 2361283 h 3067319"/>
                  <a:gd name="connsiteX285" fmla="*/ 39157 w 2582969"/>
                  <a:gd name="connsiteY285" fmla="*/ 2361283 h 3067319"/>
                  <a:gd name="connsiteX286" fmla="*/ 40593 w 2582969"/>
                  <a:gd name="connsiteY286" fmla="*/ 2367747 h 3067319"/>
                  <a:gd name="connsiteX287" fmla="*/ 56752 w 2582969"/>
                  <a:gd name="connsiteY287" fmla="*/ 2367747 h 3067319"/>
                  <a:gd name="connsiteX288" fmla="*/ 63575 w 2582969"/>
                  <a:gd name="connsiteY288" fmla="*/ 2372056 h 3067319"/>
                  <a:gd name="connsiteX289" fmla="*/ 51007 w 2582969"/>
                  <a:gd name="connsiteY289" fmla="*/ 2372056 h 3067319"/>
                  <a:gd name="connsiteX290" fmla="*/ 45262 w 2582969"/>
                  <a:gd name="connsiteY290" fmla="*/ 2377083 h 3067319"/>
                  <a:gd name="connsiteX291" fmla="*/ 34848 w 2582969"/>
                  <a:gd name="connsiteY291" fmla="*/ 2374929 h 3067319"/>
                  <a:gd name="connsiteX292" fmla="*/ 37362 w 2582969"/>
                  <a:gd name="connsiteY292" fmla="*/ 2385342 h 3067319"/>
                  <a:gd name="connsiteX293" fmla="*/ 45980 w 2582969"/>
                  <a:gd name="connsiteY293" fmla="*/ 2388933 h 3067319"/>
                  <a:gd name="connsiteX294" fmla="*/ 62498 w 2582969"/>
                  <a:gd name="connsiteY294" fmla="*/ 2388933 h 3067319"/>
                  <a:gd name="connsiteX295" fmla="*/ 66088 w 2582969"/>
                  <a:gd name="connsiteY295" fmla="*/ 2393242 h 3067319"/>
                  <a:gd name="connsiteX296" fmla="*/ 58907 w 2582969"/>
                  <a:gd name="connsiteY296" fmla="*/ 2395756 h 3067319"/>
                  <a:gd name="connsiteX297" fmla="*/ 41312 w 2582969"/>
                  <a:gd name="connsiteY297" fmla="*/ 2393601 h 3067319"/>
                  <a:gd name="connsiteX298" fmla="*/ 25871 w 2582969"/>
                  <a:gd name="connsiteY298" fmla="*/ 2397551 h 3067319"/>
                  <a:gd name="connsiteX299" fmla="*/ 20844 w 2582969"/>
                  <a:gd name="connsiteY299" fmla="*/ 2402578 h 3067319"/>
                  <a:gd name="connsiteX300" fmla="*/ 30898 w 2582969"/>
                  <a:gd name="connsiteY300" fmla="*/ 2405810 h 3067319"/>
                  <a:gd name="connsiteX301" fmla="*/ 30898 w 2582969"/>
                  <a:gd name="connsiteY301" fmla="*/ 2410119 h 3067319"/>
                  <a:gd name="connsiteX302" fmla="*/ 24435 w 2582969"/>
                  <a:gd name="connsiteY302" fmla="*/ 2410119 h 3067319"/>
                  <a:gd name="connsiteX303" fmla="*/ 24076 w 2582969"/>
                  <a:gd name="connsiteY303" fmla="*/ 2418019 h 3067319"/>
                  <a:gd name="connsiteX304" fmla="*/ 29103 w 2582969"/>
                  <a:gd name="connsiteY304" fmla="*/ 2418019 h 3067319"/>
                  <a:gd name="connsiteX305" fmla="*/ 57489 w 2582969"/>
                  <a:gd name="connsiteY305" fmla="*/ 2411555 h 3067319"/>
                  <a:gd name="connsiteX306" fmla="*/ 51744 w 2582969"/>
                  <a:gd name="connsiteY306" fmla="*/ 2418019 h 3067319"/>
                  <a:gd name="connsiteX307" fmla="*/ 40612 w 2582969"/>
                  <a:gd name="connsiteY307" fmla="*/ 2418019 h 3067319"/>
                  <a:gd name="connsiteX308" fmla="*/ 38458 w 2582969"/>
                  <a:gd name="connsiteY308" fmla="*/ 2428073 h 3067319"/>
                  <a:gd name="connsiteX309" fmla="*/ 21581 w 2582969"/>
                  <a:gd name="connsiteY309" fmla="*/ 2428073 h 3067319"/>
                  <a:gd name="connsiteX310" fmla="*/ 18708 w 2582969"/>
                  <a:gd name="connsiteY310" fmla="*/ 2443155 h 3067319"/>
                  <a:gd name="connsiteX311" fmla="*/ 38099 w 2582969"/>
                  <a:gd name="connsiteY311" fmla="*/ 2443155 h 3067319"/>
                  <a:gd name="connsiteX312" fmla="*/ 44203 w 2582969"/>
                  <a:gd name="connsiteY312" fmla="*/ 2449259 h 3067319"/>
                  <a:gd name="connsiteX313" fmla="*/ 26249 w 2582969"/>
                  <a:gd name="connsiteY313" fmla="*/ 2446746 h 3067319"/>
                  <a:gd name="connsiteX314" fmla="*/ 29840 w 2582969"/>
                  <a:gd name="connsiteY314" fmla="*/ 2457159 h 3067319"/>
                  <a:gd name="connsiteX315" fmla="*/ 36663 w 2582969"/>
                  <a:gd name="connsiteY315" fmla="*/ 2461827 h 3067319"/>
                  <a:gd name="connsiteX316" fmla="*/ 56771 w 2582969"/>
                  <a:gd name="connsiteY316" fmla="*/ 2458236 h 3067319"/>
                  <a:gd name="connsiteX317" fmla="*/ 77957 w 2582969"/>
                  <a:gd name="connsiteY317" fmla="*/ 2454645 h 3067319"/>
                  <a:gd name="connsiteX318" fmla="*/ 94475 w 2582969"/>
                  <a:gd name="connsiteY318" fmla="*/ 2453927 h 3067319"/>
                  <a:gd name="connsiteX319" fmla="*/ 114584 w 2582969"/>
                  <a:gd name="connsiteY319" fmla="*/ 2452491 h 3067319"/>
                  <a:gd name="connsiteX320" fmla="*/ 129665 w 2582969"/>
                  <a:gd name="connsiteY320" fmla="*/ 2454286 h 3067319"/>
                  <a:gd name="connsiteX321" fmla="*/ 140438 w 2582969"/>
                  <a:gd name="connsiteY321" fmla="*/ 2458236 h 3067319"/>
                  <a:gd name="connsiteX322" fmla="*/ 147979 w 2582969"/>
                  <a:gd name="connsiteY322" fmla="*/ 2461827 h 3067319"/>
                  <a:gd name="connsiteX323" fmla="*/ 159110 w 2582969"/>
                  <a:gd name="connsiteY323" fmla="*/ 2461827 h 3067319"/>
                  <a:gd name="connsiteX324" fmla="*/ 164856 w 2582969"/>
                  <a:gd name="connsiteY324" fmla="*/ 2458595 h 3067319"/>
                  <a:gd name="connsiteX325" fmla="*/ 165574 w 2582969"/>
                  <a:gd name="connsiteY325" fmla="*/ 2444950 h 3067319"/>
                  <a:gd name="connsiteX326" fmla="*/ 169165 w 2582969"/>
                  <a:gd name="connsiteY326" fmla="*/ 2434896 h 3067319"/>
                  <a:gd name="connsiteX327" fmla="*/ 180655 w 2582969"/>
                  <a:gd name="connsiteY327" fmla="*/ 2425919 h 3067319"/>
                  <a:gd name="connsiteX328" fmla="*/ 180655 w 2582969"/>
                  <a:gd name="connsiteY328" fmla="*/ 2434537 h 3067319"/>
                  <a:gd name="connsiteX329" fmla="*/ 173474 w 2582969"/>
                  <a:gd name="connsiteY329" fmla="*/ 2442796 h 3067319"/>
                  <a:gd name="connsiteX330" fmla="*/ 173474 w 2582969"/>
                  <a:gd name="connsiteY330" fmla="*/ 2449259 h 3067319"/>
                  <a:gd name="connsiteX331" fmla="*/ 184605 w 2582969"/>
                  <a:gd name="connsiteY331" fmla="*/ 2451414 h 3067319"/>
                  <a:gd name="connsiteX332" fmla="*/ 195378 w 2582969"/>
                  <a:gd name="connsiteY332" fmla="*/ 2452850 h 3067319"/>
                  <a:gd name="connsiteX333" fmla="*/ 203712 w 2582969"/>
                  <a:gd name="connsiteY333" fmla="*/ 2456082 h 3067319"/>
                  <a:gd name="connsiteX334" fmla="*/ 223046 w 2582969"/>
                  <a:gd name="connsiteY334" fmla="*/ 2438487 h 3067319"/>
                  <a:gd name="connsiteX335" fmla="*/ 224483 w 2582969"/>
                  <a:gd name="connsiteY335" fmla="*/ 2435973 h 3067319"/>
                  <a:gd name="connsiteX336" fmla="*/ 226278 w 2582969"/>
                  <a:gd name="connsiteY336" fmla="*/ 2445309 h 3067319"/>
                  <a:gd name="connsiteX337" fmla="*/ 214428 w 2582969"/>
                  <a:gd name="connsiteY337" fmla="*/ 2454645 h 3067319"/>
                  <a:gd name="connsiteX338" fmla="*/ 208683 w 2582969"/>
                  <a:gd name="connsiteY338" fmla="*/ 2459314 h 3067319"/>
                  <a:gd name="connsiteX339" fmla="*/ 208324 w 2582969"/>
                  <a:gd name="connsiteY339" fmla="*/ 2465059 h 3067319"/>
                  <a:gd name="connsiteX340" fmla="*/ 216942 w 2582969"/>
                  <a:gd name="connsiteY340" fmla="*/ 2463263 h 3067319"/>
                  <a:gd name="connsiteX341" fmla="*/ 225201 w 2582969"/>
                  <a:gd name="connsiteY341" fmla="*/ 2460032 h 3067319"/>
                  <a:gd name="connsiteX342" fmla="*/ 226996 w 2582969"/>
                  <a:gd name="connsiteY342" fmla="*/ 2453568 h 3067319"/>
                  <a:gd name="connsiteX343" fmla="*/ 238128 w 2582969"/>
                  <a:gd name="connsiteY343" fmla="*/ 2450336 h 3067319"/>
                  <a:gd name="connsiteX344" fmla="*/ 250337 w 2582969"/>
                  <a:gd name="connsiteY344" fmla="*/ 2451773 h 3067319"/>
                  <a:gd name="connsiteX345" fmla="*/ 235973 w 2582969"/>
                  <a:gd name="connsiteY345" fmla="*/ 2428413 h 3067319"/>
                  <a:gd name="connsiteX346" fmla="*/ 242437 w 2582969"/>
                  <a:gd name="connsiteY346" fmla="*/ 2420154 h 3067319"/>
                  <a:gd name="connsiteX347" fmla="*/ 242796 w 2582969"/>
                  <a:gd name="connsiteY347" fmla="*/ 2412255 h 3067319"/>
                  <a:gd name="connsiteX348" fmla="*/ 236332 w 2582969"/>
                  <a:gd name="connsiteY348" fmla="*/ 2406868 h 3067319"/>
                  <a:gd name="connsiteX349" fmla="*/ 247105 w 2582969"/>
                  <a:gd name="connsiteY349" fmla="*/ 2406868 h 3067319"/>
                  <a:gd name="connsiteX350" fmla="*/ 267932 w 2582969"/>
                  <a:gd name="connsiteY350" fmla="*/ 2385323 h 3067319"/>
                  <a:gd name="connsiteX351" fmla="*/ 268650 w 2582969"/>
                  <a:gd name="connsiteY351" fmla="*/ 2389991 h 3067319"/>
                  <a:gd name="connsiteX352" fmla="*/ 251055 w 2582969"/>
                  <a:gd name="connsiteY352" fmla="*/ 2418378 h 3067319"/>
                  <a:gd name="connsiteX353" fmla="*/ 244950 w 2582969"/>
                  <a:gd name="connsiteY353" fmla="*/ 2426278 h 3067319"/>
                  <a:gd name="connsiteX354" fmla="*/ 246746 w 2582969"/>
                  <a:gd name="connsiteY354" fmla="*/ 2431664 h 3067319"/>
                  <a:gd name="connsiteX355" fmla="*/ 251055 w 2582969"/>
                  <a:gd name="connsiteY355" fmla="*/ 2435255 h 3067319"/>
                  <a:gd name="connsiteX356" fmla="*/ 250337 w 2582969"/>
                  <a:gd name="connsiteY356" fmla="*/ 2442796 h 3067319"/>
                  <a:gd name="connsiteX357" fmla="*/ 269009 w 2582969"/>
                  <a:gd name="connsiteY357" fmla="*/ 2444950 h 3067319"/>
                  <a:gd name="connsiteX358" fmla="*/ 276550 w 2582969"/>
                  <a:gd name="connsiteY358" fmla="*/ 2441000 h 3067319"/>
                  <a:gd name="connsiteX359" fmla="*/ 275473 w 2582969"/>
                  <a:gd name="connsiteY359" fmla="*/ 2447823 h 3067319"/>
                  <a:gd name="connsiteX360" fmla="*/ 258955 w 2582969"/>
                  <a:gd name="connsiteY360" fmla="*/ 2451773 h 3067319"/>
                  <a:gd name="connsiteX361" fmla="*/ 252491 w 2582969"/>
                  <a:gd name="connsiteY361" fmla="*/ 2461109 h 3067319"/>
                  <a:gd name="connsiteX362" fmla="*/ 252491 w 2582969"/>
                  <a:gd name="connsiteY362" fmla="*/ 2465305 h 3067319"/>
                  <a:gd name="connsiteX363" fmla="*/ 242796 w 2582969"/>
                  <a:gd name="connsiteY363" fmla="*/ 2465305 h 3067319"/>
                  <a:gd name="connsiteX364" fmla="*/ 238487 w 2582969"/>
                  <a:gd name="connsiteY364" fmla="*/ 2459314 h 3067319"/>
                  <a:gd name="connsiteX365" fmla="*/ 234178 w 2582969"/>
                  <a:gd name="connsiteY365" fmla="*/ 2463623 h 3067319"/>
                  <a:gd name="connsiteX366" fmla="*/ 217660 w 2582969"/>
                  <a:gd name="connsiteY366" fmla="*/ 2467932 h 3067319"/>
                  <a:gd name="connsiteX367" fmla="*/ 215146 w 2582969"/>
                  <a:gd name="connsiteY367" fmla="*/ 2476191 h 3067319"/>
                  <a:gd name="connsiteX368" fmla="*/ 219814 w 2582969"/>
                  <a:gd name="connsiteY368" fmla="*/ 2483731 h 3067319"/>
                  <a:gd name="connsiteX369" fmla="*/ 219814 w 2582969"/>
                  <a:gd name="connsiteY369" fmla="*/ 2490554 h 3067319"/>
                  <a:gd name="connsiteX370" fmla="*/ 229869 w 2582969"/>
                  <a:gd name="connsiteY370" fmla="*/ 2497736 h 3067319"/>
                  <a:gd name="connsiteX371" fmla="*/ 227714 w 2582969"/>
                  <a:gd name="connsiteY371" fmla="*/ 2509945 h 3067319"/>
                  <a:gd name="connsiteX372" fmla="*/ 223046 w 2582969"/>
                  <a:gd name="connsiteY372" fmla="*/ 2509945 h 3067319"/>
                  <a:gd name="connsiteX373" fmla="*/ 222328 w 2582969"/>
                  <a:gd name="connsiteY373" fmla="*/ 2500249 h 3067319"/>
                  <a:gd name="connsiteX374" fmla="*/ 214069 w 2582969"/>
                  <a:gd name="connsiteY374" fmla="*/ 2489118 h 3067319"/>
                  <a:gd name="connsiteX375" fmla="*/ 210119 w 2582969"/>
                  <a:gd name="connsiteY375" fmla="*/ 2474036 h 3067319"/>
                  <a:gd name="connsiteX376" fmla="*/ 201860 w 2582969"/>
                  <a:gd name="connsiteY376" fmla="*/ 2470445 h 3067319"/>
                  <a:gd name="connsiteX377" fmla="*/ 196474 w 2582969"/>
                  <a:gd name="connsiteY377" fmla="*/ 2462904 h 3067319"/>
                  <a:gd name="connsiteX378" fmla="*/ 186420 w 2582969"/>
                  <a:gd name="connsiteY378" fmla="*/ 2459673 h 3067319"/>
                  <a:gd name="connsiteX379" fmla="*/ 175647 w 2582969"/>
                  <a:gd name="connsiteY379" fmla="*/ 2461827 h 3067319"/>
                  <a:gd name="connsiteX380" fmla="*/ 169902 w 2582969"/>
                  <a:gd name="connsiteY380" fmla="*/ 2467213 h 3067319"/>
                  <a:gd name="connsiteX381" fmla="*/ 160565 w 2582969"/>
                  <a:gd name="connsiteY381" fmla="*/ 2470445 h 3067319"/>
                  <a:gd name="connsiteX382" fmla="*/ 145125 w 2582969"/>
                  <a:gd name="connsiteY382" fmla="*/ 2470445 h 3067319"/>
                  <a:gd name="connsiteX383" fmla="*/ 135430 w 2582969"/>
                  <a:gd name="connsiteY383" fmla="*/ 2465059 h 3067319"/>
                  <a:gd name="connsiteX384" fmla="*/ 120348 w 2582969"/>
                  <a:gd name="connsiteY384" fmla="*/ 2462545 h 3067319"/>
                  <a:gd name="connsiteX385" fmla="*/ 102035 w 2582969"/>
                  <a:gd name="connsiteY385" fmla="*/ 2464700 h 3067319"/>
                  <a:gd name="connsiteX386" fmla="*/ 83362 w 2582969"/>
                  <a:gd name="connsiteY386" fmla="*/ 2467932 h 3067319"/>
                  <a:gd name="connsiteX387" fmla="*/ 74026 w 2582969"/>
                  <a:gd name="connsiteY387" fmla="*/ 2471522 h 3067319"/>
                  <a:gd name="connsiteX388" fmla="*/ 63972 w 2582969"/>
                  <a:gd name="connsiteY388" fmla="*/ 2479063 h 3067319"/>
                  <a:gd name="connsiteX389" fmla="*/ 64690 w 2582969"/>
                  <a:gd name="connsiteY389" fmla="*/ 2487322 h 3067319"/>
                  <a:gd name="connsiteX390" fmla="*/ 63254 w 2582969"/>
                  <a:gd name="connsiteY390" fmla="*/ 2493786 h 3067319"/>
                  <a:gd name="connsiteX391" fmla="*/ 58945 w 2582969"/>
                  <a:gd name="connsiteY391" fmla="*/ 2491631 h 3067319"/>
                  <a:gd name="connsiteX392" fmla="*/ 59663 w 2582969"/>
                  <a:gd name="connsiteY392" fmla="*/ 2489836 h 3067319"/>
                  <a:gd name="connsiteX393" fmla="*/ 58226 w 2582969"/>
                  <a:gd name="connsiteY393" fmla="*/ 2484450 h 3067319"/>
                  <a:gd name="connsiteX394" fmla="*/ 48531 w 2582969"/>
                  <a:gd name="connsiteY394" fmla="*/ 2481936 h 3067319"/>
                  <a:gd name="connsiteX395" fmla="*/ 48890 w 2582969"/>
                  <a:gd name="connsiteY395" fmla="*/ 2472600 h 3067319"/>
                  <a:gd name="connsiteX396" fmla="*/ 33809 w 2582969"/>
                  <a:gd name="connsiteY396" fmla="*/ 2467572 h 3067319"/>
                  <a:gd name="connsiteX397" fmla="*/ 30936 w 2582969"/>
                  <a:gd name="connsiteY397" fmla="*/ 2475472 h 3067319"/>
                  <a:gd name="connsiteX398" fmla="*/ 22677 w 2582969"/>
                  <a:gd name="connsiteY398" fmla="*/ 2475113 h 3067319"/>
                  <a:gd name="connsiteX399" fmla="*/ 21600 w 2582969"/>
                  <a:gd name="connsiteY399" fmla="*/ 2484450 h 3067319"/>
                  <a:gd name="connsiteX400" fmla="*/ 12623 w 2582969"/>
                  <a:gd name="connsiteY400" fmla="*/ 2485886 h 3067319"/>
                  <a:gd name="connsiteX401" fmla="*/ 12264 w 2582969"/>
                  <a:gd name="connsiteY401" fmla="*/ 2491272 h 3067319"/>
                  <a:gd name="connsiteX402" fmla="*/ 20163 w 2582969"/>
                  <a:gd name="connsiteY402" fmla="*/ 2489118 h 3067319"/>
                  <a:gd name="connsiteX403" fmla="*/ 30218 w 2582969"/>
                  <a:gd name="connsiteY403" fmla="*/ 2490913 h 3067319"/>
                  <a:gd name="connsiteX404" fmla="*/ 37040 w 2582969"/>
                  <a:gd name="connsiteY404" fmla="*/ 2486963 h 3067319"/>
                  <a:gd name="connsiteX405" fmla="*/ 37759 w 2582969"/>
                  <a:gd name="connsiteY405" fmla="*/ 2492708 h 3067319"/>
                  <a:gd name="connsiteX406" fmla="*/ 29140 w 2582969"/>
                  <a:gd name="connsiteY406" fmla="*/ 2495581 h 3067319"/>
                  <a:gd name="connsiteX407" fmla="*/ 14777 w 2582969"/>
                  <a:gd name="connsiteY407" fmla="*/ 2499890 h 3067319"/>
                  <a:gd name="connsiteX408" fmla="*/ 15495 w 2582969"/>
                  <a:gd name="connsiteY408" fmla="*/ 2519999 h 3067319"/>
                  <a:gd name="connsiteX409" fmla="*/ 19804 w 2582969"/>
                  <a:gd name="connsiteY409" fmla="*/ 2519999 h 3067319"/>
                  <a:gd name="connsiteX410" fmla="*/ 19086 w 2582969"/>
                  <a:gd name="connsiteY410" fmla="*/ 2509585 h 3067319"/>
                  <a:gd name="connsiteX411" fmla="*/ 23036 w 2582969"/>
                  <a:gd name="connsiteY411" fmla="*/ 2511740 h 3067319"/>
                  <a:gd name="connsiteX412" fmla="*/ 23754 w 2582969"/>
                  <a:gd name="connsiteY412" fmla="*/ 2516767 h 3067319"/>
                  <a:gd name="connsiteX413" fmla="*/ 34168 w 2582969"/>
                  <a:gd name="connsiteY413" fmla="*/ 2519999 h 3067319"/>
                  <a:gd name="connsiteX414" fmla="*/ 37399 w 2582969"/>
                  <a:gd name="connsiteY414" fmla="*/ 2515690 h 3067319"/>
                  <a:gd name="connsiteX415" fmla="*/ 41708 w 2582969"/>
                  <a:gd name="connsiteY415" fmla="*/ 2519999 h 3067319"/>
                  <a:gd name="connsiteX416" fmla="*/ 49967 w 2582969"/>
                  <a:gd name="connsiteY416" fmla="*/ 2523949 h 3067319"/>
                  <a:gd name="connsiteX417" fmla="*/ 49608 w 2582969"/>
                  <a:gd name="connsiteY417" fmla="*/ 2514972 h 3067319"/>
                  <a:gd name="connsiteX418" fmla="*/ 58586 w 2582969"/>
                  <a:gd name="connsiteY418" fmla="*/ 2508867 h 3067319"/>
                  <a:gd name="connsiteX419" fmla="*/ 66485 w 2582969"/>
                  <a:gd name="connsiteY419" fmla="*/ 2505635 h 3067319"/>
                  <a:gd name="connsiteX420" fmla="*/ 67203 w 2582969"/>
                  <a:gd name="connsiteY420" fmla="*/ 2508867 h 3067319"/>
                  <a:gd name="connsiteX421" fmla="*/ 74744 w 2582969"/>
                  <a:gd name="connsiteY421" fmla="*/ 2509945 h 3067319"/>
                  <a:gd name="connsiteX422" fmla="*/ 74744 w 2582969"/>
                  <a:gd name="connsiteY422" fmla="*/ 2514254 h 3067319"/>
                  <a:gd name="connsiteX423" fmla="*/ 54995 w 2582969"/>
                  <a:gd name="connsiteY423" fmla="*/ 2516408 h 3067319"/>
                  <a:gd name="connsiteX424" fmla="*/ 53199 w 2582969"/>
                  <a:gd name="connsiteY424" fmla="*/ 2523949 h 3067319"/>
                  <a:gd name="connsiteX425" fmla="*/ 47454 w 2582969"/>
                  <a:gd name="connsiteY425" fmla="*/ 2532567 h 3067319"/>
                  <a:gd name="connsiteX426" fmla="*/ 48531 w 2582969"/>
                  <a:gd name="connsiteY426" fmla="*/ 2535440 h 3067319"/>
                  <a:gd name="connsiteX427" fmla="*/ 52840 w 2582969"/>
                  <a:gd name="connsiteY427" fmla="*/ 2537235 h 3067319"/>
                  <a:gd name="connsiteX428" fmla="*/ 60381 w 2582969"/>
                  <a:gd name="connsiteY428" fmla="*/ 2549803 h 3067319"/>
                  <a:gd name="connsiteX429" fmla="*/ 54276 w 2582969"/>
                  <a:gd name="connsiteY429" fmla="*/ 2553753 h 3067319"/>
                  <a:gd name="connsiteX430" fmla="*/ 50327 w 2582969"/>
                  <a:gd name="connsiteY430" fmla="*/ 2547289 h 3067319"/>
                  <a:gd name="connsiteX431" fmla="*/ 20504 w 2582969"/>
                  <a:gd name="connsiteY431" fmla="*/ 2526462 h 3067319"/>
                  <a:gd name="connsiteX432" fmla="*/ 28044 w 2582969"/>
                  <a:gd name="connsiteY432" fmla="*/ 2536158 h 3067319"/>
                  <a:gd name="connsiteX433" fmla="*/ 36303 w 2582969"/>
                  <a:gd name="connsiteY433" fmla="*/ 2542980 h 3067319"/>
                  <a:gd name="connsiteX434" fmla="*/ 31276 w 2582969"/>
                  <a:gd name="connsiteY434" fmla="*/ 2545135 h 3067319"/>
                  <a:gd name="connsiteX435" fmla="*/ 45280 w 2582969"/>
                  <a:gd name="connsiteY435" fmla="*/ 2558780 h 3067319"/>
                  <a:gd name="connsiteX436" fmla="*/ 38817 w 2582969"/>
                  <a:gd name="connsiteY436" fmla="*/ 2558780 h 3067319"/>
                  <a:gd name="connsiteX437" fmla="*/ 35226 w 2582969"/>
                  <a:gd name="connsiteY437" fmla="*/ 2563807 h 3067319"/>
                  <a:gd name="connsiteX438" fmla="*/ 17990 w 2582969"/>
                  <a:gd name="connsiteY438" fmla="*/ 2545494 h 3067319"/>
                  <a:gd name="connsiteX439" fmla="*/ 8295 w 2582969"/>
                  <a:gd name="connsiteY439" fmla="*/ 2540826 h 3067319"/>
                  <a:gd name="connsiteX440" fmla="*/ 10808 w 2582969"/>
                  <a:gd name="connsiteY440" fmla="*/ 2556266 h 3067319"/>
                  <a:gd name="connsiteX441" fmla="*/ 29840 w 2582969"/>
                  <a:gd name="connsiteY441" fmla="*/ 2563807 h 3067319"/>
                  <a:gd name="connsiteX442" fmla="*/ 29481 w 2582969"/>
                  <a:gd name="connsiteY442" fmla="*/ 2567039 h 3067319"/>
                  <a:gd name="connsiteX443" fmla="*/ 14399 w 2582969"/>
                  <a:gd name="connsiteY443" fmla="*/ 2564525 h 3067319"/>
                  <a:gd name="connsiteX444" fmla="*/ 22299 w 2582969"/>
                  <a:gd name="connsiteY444" fmla="*/ 2580325 h 3067319"/>
                  <a:gd name="connsiteX445" fmla="*/ 39535 w 2582969"/>
                  <a:gd name="connsiteY445" fmla="*/ 2587866 h 3067319"/>
                  <a:gd name="connsiteX446" fmla="*/ 39176 w 2582969"/>
                  <a:gd name="connsiteY446" fmla="*/ 2574580 h 3067319"/>
                  <a:gd name="connsiteX447" fmla="*/ 42408 w 2582969"/>
                  <a:gd name="connsiteY447" fmla="*/ 2577812 h 3067319"/>
                  <a:gd name="connsiteX448" fmla="*/ 54258 w 2582969"/>
                  <a:gd name="connsiteY448" fmla="*/ 2573503 h 3067319"/>
                  <a:gd name="connsiteX449" fmla="*/ 56771 w 2582969"/>
                  <a:gd name="connsiteY449" fmla="*/ 2569553 h 3067319"/>
                  <a:gd name="connsiteX450" fmla="*/ 65030 w 2582969"/>
                  <a:gd name="connsiteY450" fmla="*/ 2561653 h 3067319"/>
                  <a:gd name="connsiteX451" fmla="*/ 70775 w 2582969"/>
                  <a:gd name="connsiteY451" fmla="*/ 2559139 h 3067319"/>
                  <a:gd name="connsiteX452" fmla="*/ 72930 w 2582969"/>
                  <a:gd name="connsiteY452" fmla="*/ 2546212 h 3067319"/>
                  <a:gd name="connsiteX453" fmla="*/ 86575 w 2582969"/>
                  <a:gd name="connsiteY453" fmla="*/ 2531130 h 3067319"/>
                  <a:gd name="connsiteX454" fmla="*/ 85857 w 2582969"/>
                  <a:gd name="connsiteY454" fmla="*/ 2542980 h 3067319"/>
                  <a:gd name="connsiteX455" fmla="*/ 102016 w 2582969"/>
                  <a:gd name="connsiteY455" fmla="*/ 2560216 h 3067319"/>
                  <a:gd name="connsiteX456" fmla="*/ 91962 w 2582969"/>
                  <a:gd name="connsiteY456" fmla="*/ 2560216 h 3067319"/>
                  <a:gd name="connsiteX457" fmla="*/ 91243 w 2582969"/>
                  <a:gd name="connsiteY457" fmla="*/ 2569193 h 3067319"/>
                  <a:gd name="connsiteX458" fmla="*/ 86934 w 2582969"/>
                  <a:gd name="connsiteY458" fmla="*/ 2569553 h 3067319"/>
                  <a:gd name="connsiteX459" fmla="*/ 87293 w 2582969"/>
                  <a:gd name="connsiteY459" fmla="*/ 2555907 h 3067319"/>
                  <a:gd name="connsiteX460" fmla="*/ 79394 w 2582969"/>
                  <a:gd name="connsiteY460" fmla="*/ 2548008 h 3067319"/>
                  <a:gd name="connsiteX461" fmla="*/ 79394 w 2582969"/>
                  <a:gd name="connsiteY461" fmla="*/ 2564884 h 3067319"/>
                  <a:gd name="connsiteX462" fmla="*/ 70775 w 2582969"/>
                  <a:gd name="connsiteY462" fmla="*/ 2568834 h 3067319"/>
                  <a:gd name="connsiteX463" fmla="*/ 59644 w 2582969"/>
                  <a:gd name="connsiteY463" fmla="*/ 2578171 h 3067319"/>
                  <a:gd name="connsiteX464" fmla="*/ 56771 w 2582969"/>
                  <a:gd name="connsiteY464" fmla="*/ 2584275 h 3067319"/>
                  <a:gd name="connsiteX465" fmla="*/ 65748 w 2582969"/>
                  <a:gd name="connsiteY465" fmla="*/ 2594329 h 3067319"/>
                  <a:gd name="connsiteX466" fmla="*/ 61439 w 2582969"/>
                  <a:gd name="connsiteY466" fmla="*/ 2598638 h 3067319"/>
                  <a:gd name="connsiteX467" fmla="*/ 56771 w 2582969"/>
                  <a:gd name="connsiteY467" fmla="*/ 2590020 h 3067319"/>
                  <a:gd name="connsiteX468" fmla="*/ 48512 w 2582969"/>
                  <a:gd name="connsiteY468" fmla="*/ 2583916 h 3067319"/>
                  <a:gd name="connsiteX469" fmla="*/ 45280 w 2582969"/>
                  <a:gd name="connsiteY469" fmla="*/ 2586429 h 3067319"/>
                  <a:gd name="connsiteX470" fmla="*/ 45640 w 2582969"/>
                  <a:gd name="connsiteY470" fmla="*/ 2606179 h 3067319"/>
                  <a:gd name="connsiteX471" fmla="*/ 37021 w 2582969"/>
                  <a:gd name="connsiteY471" fmla="*/ 2592175 h 3067319"/>
                  <a:gd name="connsiteX472" fmla="*/ 20863 w 2582969"/>
                  <a:gd name="connsiteY472" fmla="*/ 2583916 h 3067319"/>
                  <a:gd name="connsiteX473" fmla="*/ 31276 w 2582969"/>
                  <a:gd name="connsiteY473" fmla="*/ 2598279 h 3067319"/>
                  <a:gd name="connsiteX474" fmla="*/ 33072 w 2582969"/>
                  <a:gd name="connsiteY474" fmla="*/ 2607615 h 3067319"/>
                  <a:gd name="connsiteX475" fmla="*/ 31635 w 2582969"/>
                  <a:gd name="connsiteY475" fmla="*/ 2611206 h 3067319"/>
                  <a:gd name="connsiteX476" fmla="*/ 40971 w 2582969"/>
                  <a:gd name="connsiteY476" fmla="*/ 2604025 h 3067319"/>
                  <a:gd name="connsiteX477" fmla="*/ 42049 w 2582969"/>
                  <a:gd name="connsiteY477" fmla="*/ 2607975 h 3067319"/>
                  <a:gd name="connsiteX478" fmla="*/ 35226 w 2582969"/>
                  <a:gd name="connsiteY478" fmla="*/ 2615515 h 3067319"/>
                  <a:gd name="connsiteX479" fmla="*/ 30558 w 2582969"/>
                  <a:gd name="connsiteY479" fmla="*/ 2615515 h 3067319"/>
                  <a:gd name="connsiteX480" fmla="*/ 32712 w 2582969"/>
                  <a:gd name="connsiteY480" fmla="*/ 2623056 h 3067319"/>
                  <a:gd name="connsiteX481" fmla="*/ 42049 w 2582969"/>
                  <a:gd name="connsiteY481" fmla="*/ 2626647 h 3067319"/>
                  <a:gd name="connsiteX482" fmla="*/ 42049 w 2582969"/>
                  <a:gd name="connsiteY482" fmla="*/ 2633829 h 3067319"/>
                  <a:gd name="connsiteX483" fmla="*/ 53180 w 2582969"/>
                  <a:gd name="connsiteY483" fmla="*/ 2633829 h 3067319"/>
                  <a:gd name="connsiteX484" fmla="*/ 50667 w 2582969"/>
                  <a:gd name="connsiteY484" fmla="*/ 2642447 h 3067319"/>
                  <a:gd name="connsiteX485" fmla="*/ 53180 w 2582969"/>
                  <a:gd name="connsiteY485" fmla="*/ 2655374 h 3067319"/>
                  <a:gd name="connsiteX486" fmla="*/ 63235 w 2582969"/>
                  <a:gd name="connsiteY486" fmla="*/ 2658606 h 3067319"/>
                  <a:gd name="connsiteX487" fmla="*/ 66107 w 2582969"/>
                  <a:gd name="connsiteY487" fmla="*/ 2647115 h 3067319"/>
                  <a:gd name="connsiteX488" fmla="*/ 76162 w 2582969"/>
                  <a:gd name="connsiteY488" fmla="*/ 2636701 h 3067319"/>
                  <a:gd name="connsiteX489" fmla="*/ 78675 w 2582969"/>
                  <a:gd name="connsiteY489" fmla="*/ 2622697 h 3067319"/>
                  <a:gd name="connsiteX490" fmla="*/ 83343 w 2582969"/>
                  <a:gd name="connsiteY490" fmla="*/ 2605102 h 3067319"/>
                  <a:gd name="connsiteX491" fmla="*/ 83702 w 2582969"/>
                  <a:gd name="connsiteY491" fmla="*/ 2591816 h 3067319"/>
                  <a:gd name="connsiteX492" fmla="*/ 85857 w 2582969"/>
                  <a:gd name="connsiteY492" fmla="*/ 2591457 h 3067319"/>
                  <a:gd name="connsiteX493" fmla="*/ 85139 w 2582969"/>
                  <a:gd name="connsiteY493" fmla="*/ 2614079 h 3067319"/>
                  <a:gd name="connsiteX494" fmla="*/ 82266 w 2582969"/>
                  <a:gd name="connsiteY494" fmla="*/ 2626647 h 3067319"/>
                  <a:gd name="connsiteX495" fmla="*/ 82266 w 2582969"/>
                  <a:gd name="connsiteY495" fmla="*/ 2640292 h 3067319"/>
                  <a:gd name="connsiteX496" fmla="*/ 74725 w 2582969"/>
                  <a:gd name="connsiteY496" fmla="*/ 2653578 h 3067319"/>
                  <a:gd name="connsiteX497" fmla="*/ 78316 w 2582969"/>
                  <a:gd name="connsiteY497" fmla="*/ 2656810 h 3067319"/>
                  <a:gd name="connsiteX498" fmla="*/ 84062 w 2582969"/>
                  <a:gd name="connsiteY498" fmla="*/ 2654656 h 3067319"/>
                  <a:gd name="connsiteX499" fmla="*/ 88730 w 2582969"/>
                  <a:gd name="connsiteY499" fmla="*/ 2648551 h 3067319"/>
                  <a:gd name="connsiteX500" fmla="*/ 90166 w 2582969"/>
                  <a:gd name="connsiteY500" fmla="*/ 2669737 h 3067319"/>
                  <a:gd name="connsiteX501" fmla="*/ 97707 w 2582969"/>
                  <a:gd name="connsiteY501" fmla="*/ 2671533 h 3067319"/>
                  <a:gd name="connsiteX502" fmla="*/ 97348 w 2582969"/>
                  <a:gd name="connsiteY502" fmla="*/ 2674405 h 3067319"/>
                  <a:gd name="connsiteX503" fmla="*/ 89807 w 2582969"/>
                  <a:gd name="connsiteY503" fmla="*/ 2674405 h 3067319"/>
                  <a:gd name="connsiteX504" fmla="*/ 86575 w 2582969"/>
                  <a:gd name="connsiteY504" fmla="*/ 2680869 h 3067319"/>
                  <a:gd name="connsiteX505" fmla="*/ 84421 w 2582969"/>
                  <a:gd name="connsiteY505" fmla="*/ 2672969 h 3067319"/>
                  <a:gd name="connsiteX506" fmla="*/ 66466 w 2582969"/>
                  <a:gd name="connsiteY506" fmla="*/ 2674764 h 3067319"/>
                  <a:gd name="connsiteX507" fmla="*/ 64671 w 2582969"/>
                  <a:gd name="connsiteY507" fmla="*/ 2686255 h 3067319"/>
                  <a:gd name="connsiteX508" fmla="*/ 58926 w 2582969"/>
                  <a:gd name="connsiteY508" fmla="*/ 2688769 h 3067319"/>
                  <a:gd name="connsiteX509" fmla="*/ 63235 w 2582969"/>
                  <a:gd name="connsiteY509" fmla="*/ 2694514 h 3067319"/>
                  <a:gd name="connsiteX510" fmla="*/ 69339 w 2582969"/>
                  <a:gd name="connsiteY510" fmla="*/ 2694514 h 3067319"/>
                  <a:gd name="connsiteX511" fmla="*/ 72212 w 2582969"/>
                  <a:gd name="connsiteY511" fmla="*/ 2704568 h 3067319"/>
                  <a:gd name="connsiteX512" fmla="*/ 83702 w 2582969"/>
                  <a:gd name="connsiteY512" fmla="*/ 2691282 h 3067319"/>
                  <a:gd name="connsiteX513" fmla="*/ 84062 w 2582969"/>
                  <a:gd name="connsiteY513" fmla="*/ 2686255 h 3067319"/>
                  <a:gd name="connsiteX514" fmla="*/ 89448 w 2582969"/>
                  <a:gd name="connsiteY514" fmla="*/ 2683382 h 3067319"/>
                  <a:gd name="connsiteX515" fmla="*/ 93039 w 2582969"/>
                  <a:gd name="connsiteY515" fmla="*/ 2687332 h 3067319"/>
                  <a:gd name="connsiteX516" fmla="*/ 95552 w 2582969"/>
                  <a:gd name="connsiteY516" fmla="*/ 2683382 h 3067319"/>
                  <a:gd name="connsiteX517" fmla="*/ 102375 w 2582969"/>
                  <a:gd name="connsiteY517" fmla="*/ 2686973 h 3067319"/>
                  <a:gd name="connsiteX518" fmla="*/ 108838 w 2582969"/>
                  <a:gd name="connsiteY518" fmla="*/ 2681228 h 3067319"/>
                  <a:gd name="connsiteX519" fmla="*/ 107761 w 2582969"/>
                  <a:gd name="connsiteY519" fmla="*/ 2667224 h 3067319"/>
                  <a:gd name="connsiteX520" fmla="*/ 103452 w 2582969"/>
                  <a:gd name="connsiteY520" fmla="*/ 2662555 h 3067319"/>
                  <a:gd name="connsiteX521" fmla="*/ 109916 w 2582969"/>
                  <a:gd name="connsiteY521" fmla="*/ 2653937 h 3067319"/>
                  <a:gd name="connsiteX522" fmla="*/ 110993 w 2582969"/>
                  <a:gd name="connsiteY522" fmla="*/ 2643883 h 3067319"/>
                  <a:gd name="connsiteX523" fmla="*/ 116020 w 2582969"/>
                  <a:gd name="connsiteY523" fmla="*/ 2640651 h 3067319"/>
                  <a:gd name="connsiteX524" fmla="*/ 116379 w 2582969"/>
                  <a:gd name="connsiteY524" fmla="*/ 2631315 h 3067319"/>
                  <a:gd name="connsiteX525" fmla="*/ 126793 w 2582969"/>
                  <a:gd name="connsiteY525" fmla="*/ 2632751 h 3067319"/>
                  <a:gd name="connsiteX526" fmla="*/ 131820 w 2582969"/>
                  <a:gd name="connsiteY526" fmla="*/ 2625570 h 3067319"/>
                  <a:gd name="connsiteX527" fmla="*/ 132179 w 2582969"/>
                  <a:gd name="connsiteY527" fmla="*/ 2609770 h 3067319"/>
                  <a:gd name="connsiteX528" fmla="*/ 137206 w 2582969"/>
                  <a:gd name="connsiteY528" fmla="*/ 2604743 h 3067319"/>
                  <a:gd name="connsiteX529" fmla="*/ 150133 w 2582969"/>
                  <a:gd name="connsiteY529" fmla="*/ 2602588 h 3067319"/>
                  <a:gd name="connsiteX530" fmla="*/ 161265 w 2582969"/>
                  <a:gd name="connsiteY530" fmla="*/ 2597561 h 3067319"/>
                  <a:gd name="connsiteX531" fmla="*/ 175628 w 2582969"/>
                  <a:gd name="connsiteY531" fmla="*/ 2588225 h 3067319"/>
                  <a:gd name="connsiteX532" fmla="*/ 182810 w 2582969"/>
                  <a:gd name="connsiteY532" fmla="*/ 2581043 h 3067319"/>
                  <a:gd name="connsiteX533" fmla="*/ 185683 w 2582969"/>
                  <a:gd name="connsiteY533" fmla="*/ 2583198 h 3067319"/>
                  <a:gd name="connsiteX534" fmla="*/ 177783 w 2582969"/>
                  <a:gd name="connsiteY534" fmla="*/ 2593970 h 3067319"/>
                  <a:gd name="connsiteX535" fmla="*/ 184246 w 2582969"/>
                  <a:gd name="connsiteY535" fmla="*/ 2596484 h 3067319"/>
                  <a:gd name="connsiteX536" fmla="*/ 192146 w 2582969"/>
                  <a:gd name="connsiteY536" fmla="*/ 2585352 h 3067319"/>
                  <a:gd name="connsiteX537" fmla="*/ 223405 w 2582969"/>
                  <a:gd name="connsiteY537" fmla="*/ 2585352 h 3067319"/>
                  <a:gd name="connsiteX538" fmla="*/ 221251 w 2582969"/>
                  <a:gd name="connsiteY538" fmla="*/ 2591457 h 3067319"/>
                  <a:gd name="connsiteX539" fmla="*/ 194300 w 2582969"/>
                  <a:gd name="connsiteY539" fmla="*/ 2593252 h 3067319"/>
                  <a:gd name="connsiteX540" fmla="*/ 183528 w 2582969"/>
                  <a:gd name="connsiteY540" fmla="*/ 2611206 h 3067319"/>
                  <a:gd name="connsiteX541" fmla="*/ 174910 w 2582969"/>
                  <a:gd name="connsiteY541" fmla="*/ 2640311 h 3067319"/>
                  <a:gd name="connsiteX542" fmla="*/ 177783 w 2582969"/>
                  <a:gd name="connsiteY542" fmla="*/ 2607975 h 3067319"/>
                  <a:gd name="connsiteX543" fmla="*/ 172756 w 2582969"/>
                  <a:gd name="connsiteY543" fmla="*/ 2602229 h 3067319"/>
                  <a:gd name="connsiteX544" fmla="*/ 166651 w 2582969"/>
                  <a:gd name="connsiteY544" fmla="*/ 2604025 h 3067319"/>
                  <a:gd name="connsiteX545" fmla="*/ 164496 w 2582969"/>
                  <a:gd name="connsiteY545" fmla="*/ 2609411 h 3067319"/>
                  <a:gd name="connsiteX546" fmla="*/ 152288 w 2582969"/>
                  <a:gd name="connsiteY546" fmla="*/ 2611566 h 3067319"/>
                  <a:gd name="connsiteX547" fmla="*/ 150492 w 2582969"/>
                  <a:gd name="connsiteY547" fmla="*/ 2619465 h 3067319"/>
                  <a:gd name="connsiteX548" fmla="*/ 134693 w 2582969"/>
                  <a:gd name="connsiteY548" fmla="*/ 2637419 h 3067319"/>
                  <a:gd name="connsiteX549" fmla="*/ 127152 w 2582969"/>
                  <a:gd name="connsiteY549" fmla="*/ 2644960 h 3067319"/>
                  <a:gd name="connsiteX550" fmla="*/ 127152 w 2582969"/>
                  <a:gd name="connsiteY550" fmla="*/ 2649987 h 3067319"/>
                  <a:gd name="connsiteX551" fmla="*/ 129306 w 2582969"/>
                  <a:gd name="connsiteY551" fmla="*/ 2656810 h 3067319"/>
                  <a:gd name="connsiteX552" fmla="*/ 144747 w 2582969"/>
                  <a:gd name="connsiteY552" fmla="*/ 2655015 h 3067319"/>
                  <a:gd name="connsiteX553" fmla="*/ 143311 w 2582969"/>
                  <a:gd name="connsiteY553" fmla="*/ 2661478 h 3067319"/>
                  <a:gd name="connsiteX554" fmla="*/ 127511 w 2582969"/>
                  <a:gd name="connsiteY554" fmla="*/ 2664710 h 3067319"/>
                  <a:gd name="connsiteX555" fmla="*/ 120329 w 2582969"/>
                  <a:gd name="connsiteY555" fmla="*/ 2671533 h 3067319"/>
                  <a:gd name="connsiteX556" fmla="*/ 117457 w 2582969"/>
                  <a:gd name="connsiteY556" fmla="*/ 2684460 h 3067319"/>
                  <a:gd name="connsiteX557" fmla="*/ 116738 w 2582969"/>
                  <a:gd name="connsiteY557" fmla="*/ 2694514 h 3067319"/>
                  <a:gd name="connsiteX558" fmla="*/ 103452 w 2582969"/>
                  <a:gd name="connsiteY558" fmla="*/ 2699900 h 3067319"/>
                  <a:gd name="connsiteX559" fmla="*/ 95193 w 2582969"/>
                  <a:gd name="connsiteY559" fmla="*/ 2704568 h 3067319"/>
                  <a:gd name="connsiteX560" fmla="*/ 92680 w 2582969"/>
                  <a:gd name="connsiteY560" fmla="*/ 2711391 h 3067319"/>
                  <a:gd name="connsiteX561" fmla="*/ 88730 w 2582969"/>
                  <a:gd name="connsiteY561" fmla="*/ 2715341 h 3067319"/>
                  <a:gd name="connsiteX562" fmla="*/ 102734 w 2582969"/>
                  <a:gd name="connsiteY562" fmla="*/ 2727191 h 3067319"/>
                  <a:gd name="connsiteX563" fmla="*/ 107043 w 2582969"/>
                  <a:gd name="connsiteY563" fmla="*/ 2728986 h 3067319"/>
                  <a:gd name="connsiteX564" fmla="*/ 112070 w 2582969"/>
                  <a:gd name="connsiteY564" fmla="*/ 2717136 h 3067319"/>
                  <a:gd name="connsiteX565" fmla="*/ 113506 w 2582969"/>
                  <a:gd name="connsiteY565" fmla="*/ 2727191 h 3067319"/>
                  <a:gd name="connsiteX566" fmla="*/ 121765 w 2582969"/>
                  <a:gd name="connsiteY566" fmla="*/ 2728986 h 3067319"/>
                  <a:gd name="connsiteX567" fmla="*/ 142970 w 2582969"/>
                  <a:gd name="connsiteY567" fmla="*/ 2714982 h 3067319"/>
                  <a:gd name="connsiteX568" fmla="*/ 125734 w 2582969"/>
                  <a:gd name="connsiteY568" fmla="*/ 2734013 h 3067319"/>
                  <a:gd name="connsiteX569" fmla="*/ 113885 w 2582969"/>
                  <a:gd name="connsiteY569" fmla="*/ 2738322 h 3067319"/>
                  <a:gd name="connsiteX570" fmla="*/ 109216 w 2582969"/>
                  <a:gd name="connsiteY570" fmla="*/ 2734731 h 3067319"/>
                  <a:gd name="connsiteX571" fmla="*/ 105266 w 2582969"/>
                  <a:gd name="connsiteY571" fmla="*/ 2738322 h 3067319"/>
                  <a:gd name="connsiteX572" fmla="*/ 101317 w 2582969"/>
                  <a:gd name="connsiteY572" fmla="*/ 2742631 h 3067319"/>
                  <a:gd name="connsiteX573" fmla="*/ 98085 w 2582969"/>
                  <a:gd name="connsiteY573" fmla="*/ 2752686 h 3067319"/>
                  <a:gd name="connsiteX574" fmla="*/ 110294 w 2582969"/>
                  <a:gd name="connsiteY574" fmla="*/ 2752686 h 3067319"/>
                  <a:gd name="connsiteX575" fmla="*/ 104548 w 2582969"/>
                  <a:gd name="connsiteY575" fmla="*/ 2756636 h 3067319"/>
                  <a:gd name="connsiteX576" fmla="*/ 88749 w 2582969"/>
                  <a:gd name="connsiteY576" fmla="*/ 2756636 h 3067319"/>
                  <a:gd name="connsiteX577" fmla="*/ 84799 w 2582969"/>
                  <a:gd name="connsiteY577" fmla="*/ 2750531 h 3067319"/>
                  <a:gd name="connsiteX578" fmla="*/ 76540 w 2582969"/>
                  <a:gd name="connsiteY578" fmla="*/ 2750531 h 3067319"/>
                  <a:gd name="connsiteX579" fmla="*/ 75103 w 2582969"/>
                  <a:gd name="connsiteY579" fmla="*/ 2767408 h 3067319"/>
                  <a:gd name="connsiteX580" fmla="*/ 72231 w 2582969"/>
                  <a:gd name="connsiteY580" fmla="*/ 2778181 h 3067319"/>
                  <a:gd name="connsiteX581" fmla="*/ 67563 w 2582969"/>
                  <a:gd name="connsiteY581" fmla="*/ 2782490 h 3067319"/>
                  <a:gd name="connsiteX582" fmla="*/ 52481 w 2582969"/>
                  <a:gd name="connsiteY582" fmla="*/ 2782490 h 3067319"/>
                  <a:gd name="connsiteX583" fmla="*/ 69717 w 2582969"/>
                  <a:gd name="connsiteY583" fmla="*/ 2774949 h 3067319"/>
                  <a:gd name="connsiteX584" fmla="*/ 66844 w 2582969"/>
                  <a:gd name="connsiteY584" fmla="*/ 2734712 h 3067319"/>
                  <a:gd name="connsiteX585" fmla="*/ 67922 w 2582969"/>
                  <a:gd name="connsiteY585" fmla="*/ 2728249 h 3067319"/>
                  <a:gd name="connsiteX586" fmla="*/ 68281 w 2582969"/>
                  <a:gd name="connsiteY586" fmla="*/ 2708140 h 3067319"/>
                  <a:gd name="connsiteX587" fmla="*/ 52122 w 2582969"/>
                  <a:gd name="connsiteY587" fmla="*/ 2693418 h 3067319"/>
                  <a:gd name="connsiteX588" fmla="*/ 44222 w 2582969"/>
                  <a:gd name="connsiteY588" fmla="*/ 2711372 h 3067319"/>
                  <a:gd name="connsiteX589" fmla="*/ 53917 w 2582969"/>
                  <a:gd name="connsiteY589" fmla="*/ 2720708 h 3067319"/>
                  <a:gd name="connsiteX590" fmla="*/ 53558 w 2582969"/>
                  <a:gd name="connsiteY590" fmla="*/ 2734353 h 3067319"/>
                  <a:gd name="connsiteX591" fmla="*/ 58586 w 2582969"/>
                  <a:gd name="connsiteY591" fmla="*/ 2741535 h 3067319"/>
                  <a:gd name="connsiteX592" fmla="*/ 59304 w 2582969"/>
                  <a:gd name="connsiteY592" fmla="*/ 2752308 h 3067319"/>
                  <a:gd name="connsiteX593" fmla="*/ 62895 w 2582969"/>
                  <a:gd name="connsiteY593" fmla="*/ 2759489 h 3067319"/>
                  <a:gd name="connsiteX594" fmla="*/ 61817 w 2582969"/>
                  <a:gd name="connsiteY594" fmla="*/ 2765953 h 3067319"/>
                  <a:gd name="connsiteX595" fmla="*/ 55713 w 2582969"/>
                  <a:gd name="connsiteY595" fmla="*/ 2756258 h 3067319"/>
                  <a:gd name="connsiteX596" fmla="*/ 43504 w 2582969"/>
                  <a:gd name="connsiteY596" fmla="*/ 2774212 h 3067319"/>
                  <a:gd name="connsiteX597" fmla="*/ 41349 w 2582969"/>
                  <a:gd name="connsiteY597" fmla="*/ 2780675 h 3067319"/>
                  <a:gd name="connsiteX598" fmla="*/ 43145 w 2582969"/>
                  <a:gd name="connsiteY598" fmla="*/ 2793243 h 3067319"/>
                  <a:gd name="connsiteX599" fmla="*/ 46736 w 2582969"/>
                  <a:gd name="connsiteY599" fmla="*/ 2803298 h 3067319"/>
                  <a:gd name="connsiteX600" fmla="*/ 40990 w 2582969"/>
                  <a:gd name="connsiteY600" fmla="*/ 2812634 h 3067319"/>
                  <a:gd name="connsiteX601" fmla="*/ 37040 w 2582969"/>
                  <a:gd name="connsiteY601" fmla="*/ 2825202 h 3067319"/>
                  <a:gd name="connsiteX602" fmla="*/ 35245 w 2582969"/>
                  <a:gd name="connsiteY602" fmla="*/ 2844592 h 3067319"/>
                  <a:gd name="connsiteX603" fmla="*/ 38836 w 2582969"/>
                  <a:gd name="connsiteY603" fmla="*/ 2854647 h 3067319"/>
                  <a:gd name="connsiteX604" fmla="*/ 46736 w 2582969"/>
                  <a:gd name="connsiteY604" fmla="*/ 2854647 h 3067319"/>
                  <a:gd name="connsiteX605" fmla="*/ 51404 w 2582969"/>
                  <a:gd name="connsiteY605" fmla="*/ 2825901 h 3067319"/>
                  <a:gd name="connsiteX606" fmla="*/ 48531 w 2582969"/>
                  <a:gd name="connsiteY606" fmla="*/ 2811897 h 3067319"/>
                  <a:gd name="connsiteX607" fmla="*/ 49249 w 2582969"/>
                  <a:gd name="connsiteY607" fmla="*/ 2807947 h 3067319"/>
                  <a:gd name="connsiteX608" fmla="*/ 56261 w 2582969"/>
                  <a:gd name="connsiteY608" fmla="*/ 2814410 h 3067319"/>
                  <a:gd name="connsiteX609" fmla="*/ 56261 w 2582969"/>
                  <a:gd name="connsiteY609" fmla="*/ 2846388 h 3067319"/>
                  <a:gd name="connsiteX610" fmla="*/ 63991 w 2582969"/>
                  <a:gd name="connsiteY610" fmla="*/ 2847106 h 3067319"/>
                  <a:gd name="connsiteX611" fmla="*/ 64350 w 2582969"/>
                  <a:gd name="connsiteY611" fmla="*/ 2836693 h 3067319"/>
                  <a:gd name="connsiteX612" fmla="*/ 62913 w 2582969"/>
                  <a:gd name="connsiteY612" fmla="*/ 2832743 h 3067319"/>
                  <a:gd name="connsiteX613" fmla="*/ 63991 w 2582969"/>
                  <a:gd name="connsiteY613" fmla="*/ 2811557 h 3067319"/>
                  <a:gd name="connsiteX614" fmla="*/ 65068 w 2582969"/>
                  <a:gd name="connsiteY614" fmla="*/ 2806170 h 3067319"/>
                  <a:gd name="connsiteX615" fmla="*/ 67222 w 2582969"/>
                  <a:gd name="connsiteY615" fmla="*/ 2826638 h 3067319"/>
                  <a:gd name="connsiteX616" fmla="*/ 74045 w 2582969"/>
                  <a:gd name="connsiteY616" fmla="*/ 2827715 h 3067319"/>
                  <a:gd name="connsiteX617" fmla="*/ 81586 w 2582969"/>
                  <a:gd name="connsiteY617" fmla="*/ 2812275 h 3067319"/>
                  <a:gd name="connsiteX618" fmla="*/ 77277 w 2582969"/>
                  <a:gd name="connsiteY618" fmla="*/ 2792525 h 3067319"/>
                  <a:gd name="connsiteX619" fmla="*/ 70454 w 2582969"/>
                  <a:gd name="connsiteY619" fmla="*/ 2798270 h 3067319"/>
                  <a:gd name="connsiteX620" fmla="*/ 64350 w 2582969"/>
                  <a:gd name="connsiteY620" fmla="*/ 2796116 h 3067319"/>
                  <a:gd name="connsiteX621" fmla="*/ 79790 w 2582969"/>
                  <a:gd name="connsiteY621" fmla="*/ 2780316 h 3067319"/>
                  <a:gd name="connsiteX622" fmla="*/ 80868 w 2582969"/>
                  <a:gd name="connsiteY622" fmla="*/ 2795039 h 3067319"/>
                  <a:gd name="connsiteX623" fmla="*/ 84458 w 2582969"/>
                  <a:gd name="connsiteY623" fmla="*/ 2799348 h 3067319"/>
                  <a:gd name="connsiteX624" fmla="*/ 85536 w 2582969"/>
                  <a:gd name="connsiteY624" fmla="*/ 2809402 h 3067319"/>
                  <a:gd name="connsiteX625" fmla="*/ 85536 w 2582969"/>
                  <a:gd name="connsiteY625" fmla="*/ 2818738 h 3067319"/>
                  <a:gd name="connsiteX626" fmla="*/ 81586 w 2582969"/>
                  <a:gd name="connsiteY626" fmla="*/ 2825202 h 3067319"/>
                  <a:gd name="connsiteX627" fmla="*/ 90922 w 2582969"/>
                  <a:gd name="connsiteY627" fmla="*/ 2820534 h 3067319"/>
                  <a:gd name="connsiteX628" fmla="*/ 102413 w 2582969"/>
                  <a:gd name="connsiteY628" fmla="*/ 2815506 h 3067319"/>
                  <a:gd name="connsiteX629" fmla="*/ 106004 w 2582969"/>
                  <a:gd name="connsiteY629" fmla="*/ 2811198 h 3067319"/>
                  <a:gd name="connsiteX630" fmla="*/ 106004 w 2582969"/>
                  <a:gd name="connsiteY630" fmla="*/ 2798270 h 3067319"/>
                  <a:gd name="connsiteX631" fmla="*/ 99899 w 2582969"/>
                  <a:gd name="connsiteY631" fmla="*/ 2797911 h 3067319"/>
                  <a:gd name="connsiteX632" fmla="*/ 93077 w 2582969"/>
                  <a:gd name="connsiteY632" fmla="*/ 2801143 h 3067319"/>
                  <a:gd name="connsiteX633" fmla="*/ 91640 w 2582969"/>
                  <a:gd name="connsiteY633" fmla="*/ 2787498 h 3067319"/>
                  <a:gd name="connsiteX634" fmla="*/ 98104 w 2582969"/>
                  <a:gd name="connsiteY634" fmla="*/ 2791807 h 3067319"/>
                  <a:gd name="connsiteX635" fmla="*/ 100976 w 2582969"/>
                  <a:gd name="connsiteY635" fmla="*/ 2775289 h 3067319"/>
                  <a:gd name="connsiteX636" fmla="*/ 108158 w 2582969"/>
                  <a:gd name="connsiteY636" fmla="*/ 2785343 h 3067319"/>
                  <a:gd name="connsiteX637" fmla="*/ 128985 w 2582969"/>
                  <a:gd name="connsiteY637" fmla="*/ 2786421 h 3067319"/>
                  <a:gd name="connsiteX638" fmla="*/ 141553 w 2582969"/>
                  <a:gd name="connsiteY638" fmla="*/ 2771698 h 3067319"/>
                  <a:gd name="connsiteX639" fmla="*/ 143348 w 2582969"/>
                  <a:gd name="connsiteY639" fmla="*/ 2754103 h 3067319"/>
                  <a:gd name="connsiteX640" fmla="*/ 149453 w 2582969"/>
                  <a:gd name="connsiteY640" fmla="*/ 2754462 h 3067319"/>
                  <a:gd name="connsiteX641" fmla="*/ 145503 w 2582969"/>
                  <a:gd name="connsiteY641" fmla="*/ 2775289 h 3067319"/>
                  <a:gd name="connsiteX642" fmla="*/ 162021 w 2582969"/>
                  <a:gd name="connsiteY642" fmla="*/ 2774212 h 3067319"/>
                  <a:gd name="connsiteX643" fmla="*/ 158789 w 2582969"/>
                  <a:gd name="connsiteY643" fmla="*/ 2780675 h 3067319"/>
                  <a:gd name="connsiteX644" fmla="*/ 148376 w 2582969"/>
                  <a:gd name="connsiteY644" fmla="*/ 2781034 h 3067319"/>
                  <a:gd name="connsiteX645" fmla="*/ 141553 w 2582969"/>
                  <a:gd name="connsiteY645" fmla="*/ 2790011 h 3067319"/>
                  <a:gd name="connsiteX646" fmla="*/ 141553 w 2582969"/>
                  <a:gd name="connsiteY646" fmla="*/ 2798630 h 3067319"/>
                  <a:gd name="connsiteX647" fmla="*/ 133294 w 2582969"/>
                  <a:gd name="connsiteY647" fmla="*/ 2798989 h 3067319"/>
                  <a:gd name="connsiteX648" fmla="*/ 122162 w 2582969"/>
                  <a:gd name="connsiteY648" fmla="*/ 2810838 h 3067319"/>
                  <a:gd name="connsiteX649" fmla="*/ 121444 w 2582969"/>
                  <a:gd name="connsiteY649" fmla="*/ 2815506 h 3067319"/>
                  <a:gd name="connsiteX650" fmla="*/ 132217 w 2582969"/>
                  <a:gd name="connsiteY650" fmla="*/ 2816584 h 3067319"/>
                  <a:gd name="connsiteX651" fmla="*/ 141553 w 2582969"/>
                  <a:gd name="connsiteY651" fmla="*/ 2806889 h 3067319"/>
                  <a:gd name="connsiteX652" fmla="*/ 144067 w 2582969"/>
                  <a:gd name="connsiteY652" fmla="*/ 2819816 h 3067319"/>
                  <a:gd name="connsiteX653" fmla="*/ 153403 w 2582969"/>
                  <a:gd name="connsiteY653" fmla="*/ 2816584 h 3067319"/>
                  <a:gd name="connsiteX654" fmla="*/ 172793 w 2582969"/>
                  <a:gd name="connsiteY654" fmla="*/ 2819097 h 3067319"/>
                  <a:gd name="connsiteX655" fmla="*/ 172075 w 2582969"/>
                  <a:gd name="connsiteY655" fmla="*/ 2820893 h 3067319"/>
                  <a:gd name="connsiteX656" fmla="*/ 153403 w 2582969"/>
                  <a:gd name="connsiteY656" fmla="*/ 2825561 h 3067319"/>
                  <a:gd name="connsiteX657" fmla="*/ 136167 w 2582969"/>
                  <a:gd name="connsiteY657" fmla="*/ 2834538 h 3067319"/>
                  <a:gd name="connsiteX658" fmla="*/ 127908 w 2582969"/>
                  <a:gd name="connsiteY658" fmla="*/ 2845670 h 3067319"/>
                  <a:gd name="connsiteX659" fmla="*/ 126471 w 2582969"/>
                  <a:gd name="connsiteY659" fmla="*/ 2849261 h 3067319"/>
                  <a:gd name="connsiteX660" fmla="*/ 132217 w 2582969"/>
                  <a:gd name="connsiteY660" fmla="*/ 2851056 h 3067319"/>
                  <a:gd name="connsiteX661" fmla="*/ 131858 w 2582969"/>
                  <a:gd name="connsiteY661" fmla="*/ 2854647 h 3067319"/>
                  <a:gd name="connsiteX662" fmla="*/ 120008 w 2582969"/>
                  <a:gd name="connsiteY662" fmla="*/ 2857160 h 3067319"/>
                  <a:gd name="connsiteX663" fmla="*/ 111390 w 2582969"/>
                  <a:gd name="connsiteY663" fmla="*/ 2861110 h 3067319"/>
                  <a:gd name="connsiteX664" fmla="*/ 112467 w 2582969"/>
                  <a:gd name="connsiteY664" fmla="*/ 2870087 h 3067319"/>
                  <a:gd name="connsiteX665" fmla="*/ 119649 w 2582969"/>
                  <a:gd name="connsiteY665" fmla="*/ 2875474 h 3067319"/>
                  <a:gd name="connsiteX666" fmla="*/ 121803 w 2582969"/>
                  <a:gd name="connsiteY666" fmla="*/ 2875474 h 3067319"/>
                  <a:gd name="connsiteX667" fmla="*/ 122521 w 2582969"/>
                  <a:gd name="connsiteY667" fmla="*/ 2881578 h 3067319"/>
                  <a:gd name="connsiteX668" fmla="*/ 118212 w 2582969"/>
                  <a:gd name="connsiteY668" fmla="*/ 2887683 h 3067319"/>
                  <a:gd name="connsiteX669" fmla="*/ 125753 w 2582969"/>
                  <a:gd name="connsiteY669" fmla="*/ 2892351 h 3067319"/>
                  <a:gd name="connsiteX670" fmla="*/ 132576 w 2582969"/>
                  <a:gd name="connsiteY670" fmla="*/ 2888042 h 3067319"/>
                  <a:gd name="connsiteX671" fmla="*/ 137244 w 2582969"/>
                  <a:gd name="connsiteY671" fmla="*/ 2878346 h 3067319"/>
                  <a:gd name="connsiteX672" fmla="*/ 150889 w 2582969"/>
                  <a:gd name="connsiteY672" fmla="*/ 2874756 h 3067319"/>
                  <a:gd name="connsiteX673" fmla="*/ 164893 w 2582969"/>
                  <a:gd name="connsiteY673" fmla="*/ 2873678 h 3067319"/>
                  <a:gd name="connsiteX674" fmla="*/ 178539 w 2582969"/>
                  <a:gd name="connsiteY674" fmla="*/ 2870087 h 3067319"/>
                  <a:gd name="connsiteX675" fmla="*/ 177102 w 2582969"/>
                  <a:gd name="connsiteY675" fmla="*/ 2874756 h 3067319"/>
                  <a:gd name="connsiteX676" fmla="*/ 147997 w 2582969"/>
                  <a:gd name="connsiteY676" fmla="*/ 2881578 h 3067319"/>
                  <a:gd name="connsiteX677" fmla="*/ 141534 w 2582969"/>
                  <a:gd name="connsiteY677" fmla="*/ 2885887 h 3067319"/>
                  <a:gd name="connsiteX678" fmla="*/ 131839 w 2582969"/>
                  <a:gd name="connsiteY678" fmla="*/ 2894505 h 3067319"/>
                  <a:gd name="connsiteX679" fmla="*/ 133275 w 2582969"/>
                  <a:gd name="connsiteY679" fmla="*/ 2900610 h 3067319"/>
                  <a:gd name="connsiteX680" fmla="*/ 140816 w 2582969"/>
                  <a:gd name="connsiteY680" fmla="*/ 2905996 h 3067319"/>
                  <a:gd name="connsiteX681" fmla="*/ 140816 w 2582969"/>
                  <a:gd name="connsiteY681" fmla="*/ 2909946 h 3067319"/>
                  <a:gd name="connsiteX682" fmla="*/ 128966 w 2582969"/>
                  <a:gd name="connsiteY682" fmla="*/ 2908150 h 3067319"/>
                  <a:gd name="connsiteX683" fmla="*/ 121425 w 2582969"/>
                  <a:gd name="connsiteY683" fmla="*/ 2902405 h 3067319"/>
                  <a:gd name="connsiteX684" fmla="*/ 108139 w 2582969"/>
                  <a:gd name="connsiteY684" fmla="*/ 2897378 h 3067319"/>
                  <a:gd name="connsiteX685" fmla="*/ 105266 w 2582969"/>
                  <a:gd name="connsiteY685" fmla="*/ 2889837 h 3067319"/>
                  <a:gd name="connsiteX686" fmla="*/ 99162 w 2582969"/>
                  <a:gd name="connsiteY686" fmla="*/ 2900610 h 3067319"/>
                  <a:gd name="connsiteX687" fmla="*/ 92339 w 2582969"/>
                  <a:gd name="connsiteY687" fmla="*/ 2893069 h 3067319"/>
                  <a:gd name="connsiteX688" fmla="*/ 92698 w 2582969"/>
                  <a:gd name="connsiteY688" fmla="*/ 2884451 h 3067319"/>
                  <a:gd name="connsiteX689" fmla="*/ 85158 w 2582969"/>
                  <a:gd name="connsiteY689" fmla="*/ 2877628 h 3067319"/>
                  <a:gd name="connsiteX690" fmla="*/ 87671 w 2582969"/>
                  <a:gd name="connsiteY690" fmla="*/ 2867933 h 3067319"/>
                  <a:gd name="connsiteX691" fmla="*/ 95212 w 2582969"/>
                  <a:gd name="connsiteY691" fmla="*/ 2867574 h 3067319"/>
                  <a:gd name="connsiteX692" fmla="*/ 95212 w 2582969"/>
                  <a:gd name="connsiteY692" fmla="*/ 2854647 h 3067319"/>
                  <a:gd name="connsiteX693" fmla="*/ 78694 w 2582969"/>
                  <a:gd name="connsiteY693" fmla="*/ 2853929 h 3067319"/>
                  <a:gd name="connsiteX694" fmla="*/ 85158 w 2582969"/>
                  <a:gd name="connsiteY694" fmla="*/ 2863265 h 3067319"/>
                  <a:gd name="connsiteX695" fmla="*/ 79412 w 2582969"/>
                  <a:gd name="connsiteY695" fmla="*/ 2872960 h 3067319"/>
                  <a:gd name="connsiteX696" fmla="*/ 76181 w 2582969"/>
                  <a:gd name="connsiteY696" fmla="*/ 2874037 h 3067319"/>
                  <a:gd name="connsiteX697" fmla="*/ 83003 w 2582969"/>
                  <a:gd name="connsiteY697" fmla="*/ 2885528 h 3067319"/>
                  <a:gd name="connsiteX698" fmla="*/ 79053 w 2582969"/>
                  <a:gd name="connsiteY698" fmla="*/ 2897378 h 3067319"/>
                  <a:gd name="connsiteX699" fmla="*/ 74385 w 2582969"/>
                  <a:gd name="connsiteY699" fmla="*/ 2909946 h 3067319"/>
                  <a:gd name="connsiteX700" fmla="*/ 71513 w 2582969"/>
                  <a:gd name="connsiteY700" fmla="*/ 2918205 h 3067319"/>
                  <a:gd name="connsiteX701" fmla="*/ 73308 w 2582969"/>
                  <a:gd name="connsiteY701" fmla="*/ 2935082 h 3067319"/>
                  <a:gd name="connsiteX702" fmla="*/ 80490 w 2582969"/>
                  <a:gd name="connsiteY702" fmla="*/ 2954472 h 3067319"/>
                  <a:gd name="connsiteX703" fmla="*/ 91621 w 2582969"/>
                  <a:gd name="connsiteY703" fmla="*/ 2968477 h 3067319"/>
                  <a:gd name="connsiteX704" fmla="*/ 103471 w 2582969"/>
                  <a:gd name="connsiteY704" fmla="*/ 2978890 h 3067319"/>
                  <a:gd name="connsiteX705" fmla="*/ 114603 w 2582969"/>
                  <a:gd name="connsiteY705" fmla="*/ 2981045 h 3067319"/>
                  <a:gd name="connsiteX706" fmla="*/ 119101 w 2582969"/>
                  <a:gd name="connsiteY706" fmla="*/ 2992176 h 3067319"/>
                  <a:gd name="connsiteX707" fmla="*/ 136526 w 2582969"/>
                  <a:gd name="connsiteY707" fmla="*/ 3004744 h 3067319"/>
                  <a:gd name="connsiteX708" fmla="*/ 155916 w 2582969"/>
                  <a:gd name="connsiteY708" fmla="*/ 3014439 h 3067319"/>
                  <a:gd name="connsiteX709" fmla="*/ 166330 w 2582969"/>
                  <a:gd name="connsiteY709" fmla="*/ 3019108 h 3067319"/>
                  <a:gd name="connsiteX710" fmla="*/ 173871 w 2582969"/>
                  <a:gd name="connsiteY710" fmla="*/ 3019108 h 3067319"/>
                  <a:gd name="connsiteX711" fmla="*/ 179257 w 2582969"/>
                  <a:gd name="connsiteY711" fmla="*/ 3019108 h 3067319"/>
                  <a:gd name="connsiteX712" fmla="*/ 179616 w 2582969"/>
                  <a:gd name="connsiteY712" fmla="*/ 3025930 h 3067319"/>
                  <a:gd name="connsiteX713" fmla="*/ 196134 w 2582969"/>
                  <a:gd name="connsiteY713" fmla="*/ 3018389 h 3067319"/>
                  <a:gd name="connsiteX714" fmla="*/ 201520 w 2582969"/>
                  <a:gd name="connsiteY714" fmla="*/ 3020903 h 3067319"/>
                  <a:gd name="connsiteX715" fmla="*/ 187875 w 2582969"/>
                  <a:gd name="connsiteY715" fmla="*/ 3025930 h 3067319"/>
                  <a:gd name="connsiteX716" fmla="*/ 186439 w 2582969"/>
                  <a:gd name="connsiteY716" fmla="*/ 3032394 h 3067319"/>
                  <a:gd name="connsiteX717" fmla="*/ 176743 w 2582969"/>
                  <a:gd name="connsiteY717" fmla="*/ 3032394 h 3067319"/>
                  <a:gd name="connsiteX718" fmla="*/ 175307 w 2582969"/>
                  <a:gd name="connsiteY718" fmla="*/ 3042448 h 3067319"/>
                  <a:gd name="connsiteX719" fmla="*/ 172434 w 2582969"/>
                  <a:gd name="connsiteY719" fmla="*/ 3048193 h 3067319"/>
                  <a:gd name="connsiteX720" fmla="*/ 186079 w 2582969"/>
                  <a:gd name="connsiteY720" fmla="*/ 3055016 h 3067319"/>
                  <a:gd name="connsiteX721" fmla="*/ 194338 w 2582969"/>
                  <a:gd name="connsiteY721" fmla="*/ 3055016 h 3067319"/>
                  <a:gd name="connsiteX722" fmla="*/ 193620 w 2582969"/>
                  <a:gd name="connsiteY722" fmla="*/ 3052862 h 3067319"/>
                  <a:gd name="connsiteX723" fmla="*/ 187875 w 2582969"/>
                  <a:gd name="connsiteY723" fmla="*/ 3048552 h 3067319"/>
                  <a:gd name="connsiteX724" fmla="*/ 186798 w 2582969"/>
                  <a:gd name="connsiteY724" fmla="*/ 3038498 h 3067319"/>
                  <a:gd name="connsiteX725" fmla="*/ 192902 w 2582969"/>
                  <a:gd name="connsiteY725" fmla="*/ 3043525 h 3067319"/>
                  <a:gd name="connsiteX726" fmla="*/ 198647 w 2582969"/>
                  <a:gd name="connsiteY726" fmla="*/ 3043525 h 3067319"/>
                  <a:gd name="connsiteX727" fmla="*/ 193620 w 2582969"/>
                  <a:gd name="connsiteY727" fmla="*/ 3034907 h 3067319"/>
                  <a:gd name="connsiteX728" fmla="*/ 197929 w 2582969"/>
                  <a:gd name="connsiteY728" fmla="*/ 3031675 h 3067319"/>
                  <a:gd name="connsiteX729" fmla="*/ 203750 w 2582969"/>
                  <a:gd name="connsiteY729" fmla="*/ 3041371 h 3067319"/>
                  <a:gd name="connsiteX730" fmla="*/ 218416 w 2582969"/>
                  <a:gd name="connsiteY730" fmla="*/ 3043166 h 3067319"/>
                  <a:gd name="connsiteX731" fmla="*/ 212311 w 2582969"/>
                  <a:gd name="connsiteY731" fmla="*/ 3047834 h 3067319"/>
                  <a:gd name="connsiteX732" fmla="*/ 203750 w 2582969"/>
                  <a:gd name="connsiteY732" fmla="*/ 3046757 h 3067319"/>
                  <a:gd name="connsiteX733" fmla="*/ 201539 w 2582969"/>
                  <a:gd name="connsiteY733" fmla="*/ 3051066 h 3067319"/>
                  <a:gd name="connsiteX734" fmla="*/ 210157 w 2582969"/>
                  <a:gd name="connsiteY734" fmla="*/ 3055016 h 3067319"/>
                  <a:gd name="connsiteX735" fmla="*/ 213748 w 2582969"/>
                  <a:gd name="connsiteY735" fmla="*/ 3060043 h 3067319"/>
                  <a:gd name="connsiteX736" fmla="*/ 216261 w 2582969"/>
                  <a:gd name="connsiteY736" fmla="*/ 3055016 h 3067319"/>
                  <a:gd name="connsiteX737" fmla="*/ 221648 w 2582969"/>
                  <a:gd name="connsiteY737" fmla="*/ 3056452 h 3067319"/>
                  <a:gd name="connsiteX738" fmla="*/ 228470 w 2582969"/>
                  <a:gd name="connsiteY738" fmla="*/ 3055375 h 3067319"/>
                  <a:gd name="connsiteX739" fmla="*/ 221648 w 2582969"/>
                  <a:gd name="connsiteY739" fmla="*/ 3063634 h 3067319"/>
                  <a:gd name="connsiteX740" fmla="*/ 230266 w 2582969"/>
                  <a:gd name="connsiteY740" fmla="*/ 3065070 h 3067319"/>
                  <a:gd name="connsiteX741" fmla="*/ 231343 w 2582969"/>
                  <a:gd name="connsiteY741" fmla="*/ 3058966 h 3067319"/>
                  <a:gd name="connsiteX742" fmla="*/ 243193 w 2582969"/>
                  <a:gd name="connsiteY742" fmla="*/ 3058966 h 3067319"/>
                  <a:gd name="connsiteX743" fmla="*/ 253606 w 2582969"/>
                  <a:gd name="connsiteY743" fmla="*/ 3065070 h 3067319"/>
                  <a:gd name="connsiteX744" fmla="*/ 253965 w 2582969"/>
                  <a:gd name="connsiteY744" fmla="*/ 3059684 h 3067319"/>
                  <a:gd name="connsiteX745" fmla="*/ 261506 w 2582969"/>
                  <a:gd name="connsiteY745" fmla="*/ 3061479 h 3067319"/>
                  <a:gd name="connsiteX746" fmla="*/ 270124 w 2582969"/>
                  <a:gd name="connsiteY746" fmla="*/ 3067319 h 3067319"/>
                  <a:gd name="connsiteX747" fmla="*/ 275151 w 2582969"/>
                  <a:gd name="connsiteY747" fmla="*/ 3065429 h 3067319"/>
                  <a:gd name="connsiteX748" fmla="*/ 283769 w 2582969"/>
                  <a:gd name="connsiteY748" fmla="*/ 3054298 h 3067319"/>
                  <a:gd name="connsiteX749" fmla="*/ 297774 w 2582969"/>
                  <a:gd name="connsiteY749" fmla="*/ 3052502 h 3067319"/>
                  <a:gd name="connsiteX750" fmla="*/ 308546 w 2582969"/>
                  <a:gd name="connsiteY750" fmla="*/ 3050348 h 3067319"/>
                  <a:gd name="connsiteX751" fmla="*/ 312137 w 2582969"/>
                  <a:gd name="connsiteY751" fmla="*/ 3044243 h 3067319"/>
                  <a:gd name="connsiteX752" fmla="*/ 322550 w 2582969"/>
                  <a:gd name="connsiteY752" fmla="*/ 3044603 h 3067319"/>
                  <a:gd name="connsiteX753" fmla="*/ 330091 w 2582969"/>
                  <a:gd name="connsiteY753" fmla="*/ 3036703 h 3067319"/>
                  <a:gd name="connsiteX754" fmla="*/ 336819 w 2582969"/>
                  <a:gd name="connsiteY754" fmla="*/ 3036703 h 3067319"/>
                  <a:gd name="connsiteX755" fmla="*/ 342659 w 2582969"/>
                  <a:gd name="connsiteY755" fmla="*/ 3027007 h 3067319"/>
                  <a:gd name="connsiteX756" fmla="*/ 350918 w 2582969"/>
                  <a:gd name="connsiteY756" fmla="*/ 3025212 h 3067319"/>
                  <a:gd name="connsiteX757" fmla="*/ 354509 w 2582969"/>
                  <a:gd name="connsiteY757" fmla="*/ 3016235 h 3067319"/>
                  <a:gd name="connsiteX758" fmla="*/ 367795 w 2582969"/>
                  <a:gd name="connsiteY758" fmla="*/ 3018030 h 3067319"/>
                  <a:gd name="connsiteX759" fmla="*/ 372104 w 2582969"/>
                  <a:gd name="connsiteY759" fmla="*/ 3006540 h 3067319"/>
                  <a:gd name="connsiteX760" fmla="*/ 378927 w 2582969"/>
                  <a:gd name="connsiteY760" fmla="*/ 2998281 h 3067319"/>
                  <a:gd name="connsiteX761" fmla="*/ 383954 w 2582969"/>
                  <a:gd name="connsiteY761" fmla="*/ 2992894 h 3067319"/>
                  <a:gd name="connsiteX762" fmla="*/ 387904 w 2582969"/>
                  <a:gd name="connsiteY762" fmla="*/ 2985353 h 3067319"/>
                  <a:gd name="connsiteX763" fmla="*/ 394008 w 2582969"/>
                  <a:gd name="connsiteY763" fmla="*/ 2980685 h 3067319"/>
                  <a:gd name="connsiteX764" fmla="*/ 400113 w 2582969"/>
                  <a:gd name="connsiteY764" fmla="*/ 2973504 h 3067319"/>
                  <a:gd name="connsiteX765" fmla="*/ 405858 w 2582969"/>
                  <a:gd name="connsiteY765" fmla="*/ 2966681 h 3067319"/>
                  <a:gd name="connsiteX766" fmla="*/ 409090 w 2582969"/>
                  <a:gd name="connsiteY766" fmla="*/ 2956627 h 3067319"/>
                  <a:gd name="connsiteX767" fmla="*/ 409090 w 2582969"/>
                  <a:gd name="connsiteY767" fmla="*/ 2949804 h 3067319"/>
                  <a:gd name="connsiteX768" fmla="*/ 418067 w 2582969"/>
                  <a:gd name="connsiteY768" fmla="*/ 2951959 h 3067319"/>
                  <a:gd name="connsiteX769" fmla="*/ 428840 w 2582969"/>
                  <a:gd name="connsiteY769" fmla="*/ 2943341 h 3067319"/>
                  <a:gd name="connsiteX770" fmla="*/ 433148 w 2582969"/>
                  <a:gd name="connsiteY770" fmla="*/ 2934363 h 3067319"/>
                  <a:gd name="connsiteX771" fmla="*/ 422376 w 2582969"/>
                  <a:gd name="connsiteY771" fmla="*/ 2933286 h 3067319"/>
                  <a:gd name="connsiteX772" fmla="*/ 422376 w 2582969"/>
                  <a:gd name="connsiteY772" fmla="*/ 2926464 h 3067319"/>
                  <a:gd name="connsiteX773" fmla="*/ 433148 w 2582969"/>
                  <a:gd name="connsiteY773" fmla="*/ 2929695 h 3067319"/>
                  <a:gd name="connsiteX774" fmla="*/ 442126 w 2582969"/>
                  <a:gd name="connsiteY774" fmla="*/ 2926464 h 3067319"/>
                  <a:gd name="connsiteX775" fmla="*/ 454694 w 2582969"/>
                  <a:gd name="connsiteY775" fmla="*/ 2907432 h 3067319"/>
                  <a:gd name="connsiteX776" fmla="*/ 441048 w 2582969"/>
                  <a:gd name="connsiteY776" fmla="*/ 2907073 h 3067319"/>
                  <a:gd name="connsiteX777" fmla="*/ 439612 w 2582969"/>
                  <a:gd name="connsiteY777" fmla="*/ 2900251 h 3067319"/>
                  <a:gd name="connsiteX778" fmla="*/ 448948 w 2582969"/>
                  <a:gd name="connsiteY778" fmla="*/ 2897378 h 3067319"/>
                  <a:gd name="connsiteX779" fmla="*/ 462234 w 2582969"/>
                  <a:gd name="connsiteY779" fmla="*/ 2888760 h 3067319"/>
                  <a:gd name="connsiteX780" fmla="*/ 479470 w 2582969"/>
                  <a:gd name="connsiteY780" fmla="*/ 2885887 h 3067319"/>
                  <a:gd name="connsiteX781" fmla="*/ 483779 w 2582969"/>
                  <a:gd name="connsiteY781" fmla="*/ 2874037 h 3067319"/>
                  <a:gd name="connsiteX782" fmla="*/ 468698 w 2582969"/>
                  <a:gd name="connsiteY782" fmla="*/ 2860751 h 3067319"/>
                  <a:gd name="connsiteX783" fmla="*/ 471571 w 2582969"/>
                  <a:gd name="connsiteY783" fmla="*/ 2855365 h 3067319"/>
                  <a:gd name="connsiteX784" fmla="*/ 491679 w 2582969"/>
                  <a:gd name="connsiteY784" fmla="*/ 2869369 h 3067319"/>
                  <a:gd name="connsiteX785" fmla="*/ 495270 w 2582969"/>
                  <a:gd name="connsiteY785" fmla="*/ 2874037 h 3067319"/>
                  <a:gd name="connsiteX786" fmla="*/ 491320 w 2582969"/>
                  <a:gd name="connsiteY786" fmla="*/ 2884451 h 3067319"/>
                  <a:gd name="connsiteX787" fmla="*/ 514680 w 2582969"/>
                  <a:gd name="connsiteY787" fmla="*/ 2885887 h 3067319"/>
                  <a:gd name="connsiteX788" fmla="*/ 508934 w 2582969"/>
                  <a:gd name="connsiteY788" fmla="*/ 2870087 h 3067319"/>
                  <a:gd name="connsiteX789" fmla="*/ 499957 w 2582969"/>
                  <a:gd name="connsiteY789" fmla="*/ 2856801 h 3067319"/>
                  <a:gd name="connsiteX790" fmla="*/ 499957 w 2582969"/>
                  <a:gd name="connsiteY790" fmla="*/ 2852492 h 3067319"/>
                  <a:gd name="connsiteX791" fmla="*/ 512884 w 2582969"/>
                  <a:gd name="connsiteY791" fmla="*/ 2852492 h 3067319"/>
                  <a:gd name="connsiteX792" fmla="*/ 514680 w 2582969"/>
                  <a:gd name="connsiteY792" fmla="*/ 2867933 h 3067319"/>
                  <a:gd name="connsiteX793" fmla="*/ 526170 w 2582969"/>
                  <a:gd name="connsiteY793" fmla="*/ 2875115 h 3067319"/>
                  <a:gd name="connsiteX794" fmla="*/ 532634 w 2582969"/>
                  <a:gd name="connsiteY794" fmla="*/ 2860033 h 3067319"/>
                  <a:gd name="connsiteX795" fmla="*/ 538020 w 2582969"/>
                  <a:gd name="connsiteY795" fmla="*/ 2846029 h 3067319"/>
                  <a:gd name="connsiteX796" fmla="*/ 544484 w 2582969"/>
                  <a:gd name="connsiteY796" fmla="*/ 2832384 h 3067319"/>
                  <a:gd name="connsiteX797" fmla="*/ 546997 w 2582969"/>
                  <a:gd name="connsiteY797" fmla="*/ 2866515 h 3067319"/>
                  <a:gd name="connsiteX798" fmla="*/ 551306 w 2582969"/>
                  <a:gd name="connsiteY798" fmla="*/ 2865079 h 3067319"/>
                  <a:gd name="connsiteX799" fmla="*/ 549152 w 2582969"/>
                  <a:gd name="connsiteY799" fmla="*/ 2829870 h 3067319"/>
                  <a:gd name="connsiteX800" fmla="*/ 554897 w 2582969"/>
                  <a:gd name="connsiteY800" fmla="*/ 2829511 h 3067319"/>
                  <a:gd name="connsiteX801" fmla="*/ 559565 w 2582969"/>
                  <a:gd name="connsiteY801" fmla="*/ 2819457 h 3067319"/>
                  <a:gd name="connsiteX802" fmla="*/ 552743 w 2582969"/>
                  <a:gd name="connsiteY802" fmla="*/ 2810838 h 3067319"/>
                  <a:gd name="connsiteX803" fmla="*/ 553461 w 2582969"/>
                  <a:gd name="connsiteY803" fmla="*/ 2796475 h 3067319"/>
                  <a:gd name="connsiteX804" fmla="*/ 541970 w 2582969"/>
                  <a:gd name="connsiteY804" fmla="*/ 2790730 h 3067319"/>
                  <a:gd name="connsiteX805" fmla="*/ 530120 w 2582969"/>
                  <a:gd name="connsiteY805" fmla="*/ 2770262 h 3067319"/>
                  <a:gd name="connsiteX806" fmla="*/ 545202 w 2582969"/>
                  <a:gd name="connsiteY806" fmla="*/ 2775289 h 3067319"/>
                  <a:gd name="connsiteX807" fmla="*/ 545202 w 2582969"/>
                  <a:gd name="connsiteY807" fmla="*/ 2754103 h 3067319"/>
                  <a:gd name="connsiteX808" fmla="*/ 534070 w 2582969"/>
                  <a:gd name="connsiteY808" fmla="*/ 2746921 h 3067319"/>
                  <a:gd name="connsiteX809" fmla="*/ 532634 w 2582969"/>
                  <a:gd name="connsiteY809" fmla="*/ 2738663 h 3067319"/>
                  <a:gd name="connsiteX810" fmla="*/ 540175 w 2582969"/>
                  <a:gd name="connsiteY810" fmla="*/ 2741176 h 3067319"/>
                  <a:gd name="connsiteX811" fmla="*/ 547715 w 2582969"/>
                  <a:gd name="connsiteY811" fmla="*/ 2744767 h 3067319"/>
                  <a:gd name="connsiteX812" fmla="*/ 552024 w 2582969"/>
                  <a:gd name="connsiteY812" fmla="*/ 2760207 h 3067319"/>
                  <a:gd name="connsiteX813" fmla="*/ 552024 w 2582969"/>
                  <a:gd name="connsiteY813" fmla="*/ 2766671 h 3067319"/>
                  <a:gd name="connsiteX814" fmla="*/ 548793 w 2582969"/>
                  <a:gd name="connsiteY814" fmla="*/ 2769903 h 3067319"/>
                  <a:gd name="connsiteX815" fmla="*/ 549152 w 2582969"/>
                  <a:gd name="connsiteY815" fmla="*/ 2776007 h 3067319"/>
                  <a:gd name="connsiteX816" fmla="*/ 563874 w 2582969"/>
                  <a:gd name="connsiteY816" fmla="*/ 2774212 h 3067319"/>
                  <a:gd name="connsiteX817" fmla="*/ 566029 w 2582969"/>
                  <a:gd name="connsiteY817" fmla="*/ 2769185 h 3067319"/>
                  <a:gd name="connsiteX818" fmla="*/ 566029 w 2582969"/>
                  <a:gd name="connsiteY818" fmla="*/ 2755180 h 3067319"/>
                  <a:gd name="connsiteX819" fmla="*/ 557770 w 2582969"/>
                  <a:gd name="connsiteY819" fmla="*/ 2743690 h 3067319"/>
                  <a:gd name="connsiteX820" fmla="*/ 557770 w 2582969"/>
                  <a:gd name="connsiteY820" fmla="*/ 2736149 h 3067319"/>
                  <a:gd name="connsiteX821" fmla="*/ 554538 w 2582969"/>
                  <a:gd name="connsiteY821" fmla="*/ 2731122 h 3067319"/>
                  <a:gd name="connsiteX822" fmla="*/ 555256 w 2582969"/>
                  <a:gd name="connsiteY822" fmla="*/ 2717476 h 3067319"/>
                  <a:gd name="connsiteX823" fmla="*/ 558129 w 2582969"/>
                  <a:gd name="connsiteY823" fmla="*/ 2708858 h 3067319"/>
                  <a:gd name="connsiteX824" fmla="*/ 572133 w 2582969"/>
                  <a:gd name="connsiteY824" fmla="*/ 2704549 h 3067319"/>
                  <a:gd name="connsiteX825" fmla="*/ 583983 w 2582969"/>
                  <a:gd name="connsiteY825" fmla="*/ 2704190 h 3067319"/>
                  <a:gd name="connsiteX826" fmla="*/ 586496 w 2582969"/>
                  <a:gd name="connsiteY826" fmla="*/ 2709936 h 3067319"/>
                  <a:gd name="connsiteX827" fmla="*/ 576442 w 2582969"/>
                  <a:gd name="connsiteY827" fmla="*/ 2713168 h 3067319"/>
                  <a:gd name="connsiteX828" fmla="*/ 569260 w 2582969"/>
                  <a:gd name="connsiteY828" fmla="*/ 2720349 h 3067319"/>
                  <a:gd name="connsiteX829" fmla="*/ 568542 w 2582969"/>
                  <a:gd name="connsiteY829" fmla="*/ 2729326 h 3067319"/>
                  <a:gd name="connsiteX830" fmla="*/ 567106 w 2582969"/>
                  <a:gd name="connsiteY830" fmla="*/ 2745485 h 3067319"/>
                  <a:gd name="connsiteX831" fmla="*/ 570697 w 2582969"/>
                  <a:gd name="connsiteY831" fmla="*/ 2749794 h 3067319"/>
                  <a:gd name="connsiteX832" fmla="*/ 571415 w 2582969"/>
                  <a:gd name="connsiteY832" fmla="*/ 2772076 h 3067319"/>
                  <a:gd name="connsiteX833" fmla="*/ 575006 w 2582969"/>
                  <a:gd name="connsiteY833" fmla="*/ 2779258 h 3067319"/>
                  <a:gd name="connsiteX834" fmla="*/ 574288 w 2582969"/>
                  <a:gd name="connsiteY834" fmla="*/ 2794698 h 3067319"/>
                  <a:gd name="connsiteX835" fmla="*/ 572492 w 2582969"/>
                  <a:gd name="connsiteY835" fmla="*/ 2807626 h 3067319"/>
                  <a:gd name="connsiteX836" fmla="*/ 573210 w 2582969"/>
                  <a:gd name="connsiteY836" fmla="*/ 2815525 h 3067319"/>
                  <a:gd name="connsiteX837" fmla="*/ 582547 w 2582969"/>
                  <a:gd name="connsiteY837" fmla="*/ 2814089 h 3067319"/>
                  <a:gd name="connsiteX838" fmla="*/ 583624 w 2582969"/>
                  <a:gd name="connsiteY838" fmla="*/ 2819475 h 3067319"/>
                  <a:gd name="connsiteX839" fmla="*/ 582187 w 2582969"/>
                  <a:gd name="connsiteY839" fmla="*/ 2825580 h 3067319"/>
                  <a:gd name="connsiteX840" fmla="*/ 578238 w 2582969"/>
                  <a:gd name="connsiteY840" fmla="*/ 2832043 h 3067319"/>
                  <a:gd name="connsiteX841" fmla="*/ 583265 w 2582969"/>
                  <a:gd name="connsiteY841" fmla="*/ 2837789 h 3067319"/>
                  <a:gd name="connsiteX842" fmla="*/ 586496 w 2582969"/>
                  <a:gd name="connsiteY842" fmla="*/ 2844252 h 3067319"/>
                  <a:gd name="connsiteX843" fmla="*/ 595833 w 2582969"/>
                  <a:gd name="connsiteY843" fmla="*/ 2840661 h 3067319"/>
                  <a:gd name="connsiteX844" fmla="*/ 597269 w 2582969"/>
                  <a:gd name="connsiteY844" fmla="*/ 2848561 h 3067319"/>
                  <a:gd name="connsiteX845" fmla="*/ 603014 w 2582969"/>
                  <a:gd name="connsiteY845" fmla="*/ 2845329 h 3067319"/>
                  <a:gd name="connsiteX846" fmla="*/ 610196 w 2582969"/>
                  <a:gd name="connsiteY846" fmla="*/ 2852152 h 3067319"/>
                  <a:gd name="connsiteX847" fmla="*/ 614864 w 2582969"/>
                  <a:gd name="connsiteY847" fmla="*/ 2849279 h 3067319"/>
                  <a:gd name="connsiteX848" fmla="*/ 618096 w 2582969"/>
                  <a:gd name="connsiteY848" fmla="*/ 2846407 h 3067319"/>
                  <a:gd name="connsiteX849" fmla="*/ 621687 w 2582969"/>
                  <a:gd name="connsiteY849" fmla="*/ 2849279 h 3067319"/>
                  <a:gd name="connsiteX850" fmla="*/ 621687 w 2582969"/>
                  <a:gd name="connsiteY850" fmla="*/ 2847125 h 3067319"/>
                  <a:gd name="connsiteX851" fmla="*/ 629587 w 2582969"/>
                  <a:gd name="connsiteY851" fmla="*/ 2857897 h 3067319"/>
                  <a:gd name="connsiteX852" fmla="*/ 635332 w 2582969"/>
                  <a:gd name="connsiteY852" fmla="*/ 2860411 h 3067319"/>
                  <a:gd name="connsiteX853" fmla="*/ 639830 w 2582969"/>
                  <a:gd name="connsiteY853" fmla="*/ 2858616 h 3067319"/>
                  <a:gd name="connsiteX854" fmla="*/ 653835 w 2582969"/>
                  <a:gd name="connsiteY854" fmla="*/ 2866156 h 3067319"/>
                  <a:gd name="connsiteX855" fmla="*/ 653835 w 2582969"/>
                  <a:gd name="connsiteY855" fmla="*/ 2882315 h 3067319"/>
                  <a:gd name="connsiteX856" fmla="*/ 658143 w 2582969"/>
                  <a:gd name="connsiteY856" fmla="*/ 2897397 h 3067319"/>
                  <a:gd name="connsiteX857" fmla="*/ 676457 w 2582969"/>
                  <a:gd name="connsiteY857" fmla="*/ 2897397 h 3067319"/>
                  <a:gd name="connsiteX858" fmla="*/ 679688 w 2582969"/>
                  <a:gd name="connsiteY858" fmla="*/ 2892011 h 3067319"/>
                  <a:gd name="connsiteX859" fmla="*/ 679688 w 2582969"/>
                  <a:gd name="connsiteY859" fmla="*/ 2882315 h 3067319"/>
                  <a:gd name="connsiteX860" fmla="*/ 679688 w 2582969"/>
                  <a:gd name="connsiteY860" fmla="*/ 2868311 h 3067319"/>
                  <a:gd name="connsiteX861" fmla="*/ 687777 w 2582969"/>
                  <a:gd name="connsiteY861" fmla="*/ 2858067 h 3067319"/>
                  <a:gd name="connsiteX862" fmla="*/ 690480 w 2582969"/>
                  <a:gd name="connsiteY862" fmla="*/ 2841909 h 3067319"/>
                  <a:gd name="connsiteX863" fmla="*/ 689932 w 2582969"/>
                  <a:gd name="connsiteY863" fmla="*/ 2826279 h 3067319"/>
                  <a:gd name="connsiteX864" fmla="*/ 689402 w 2582969"/>
                  <a:gd name="connsiteY864" fmla="*/ 2810120 h 3067319"/>
                  <a:gd name="connsiteX865" fmla="*/ 682391 w 2582969"/>
                  <a:gd name="connsiteY865" fmla="*/ 2778332 h 3067319"/>
                  <a:gd name="connsiteX866" fmla="*/ 679688 w 2582969"/>
                  <a:gd name="connsiteY866" fmla="*/ 2764857 h 3067319"/>
                  <a:gd name="connsiteX867" fmla="*/ 698002 w 2582969"/>
                  <a:gd name="connsiteY867" fmla="*/ 2754084 h 3067319"/>
                  <a:gd name="connsiteX868" fmla="*/ 700704 w 2582969"/>
                  <a:gd name="connsiteY868" fmla="*/ 2743312 h 3067319"/>
                  <a:gd name="connsiteX869" fmla="*/ 698002 w 2582969"/>
                  <a:gd name="connsiteY869" fmla="*/ 2729307 h 3067319"/>
                  <a:gd name="connsiteX870" fmla="*/ 693693 w 2582969"/>
                  <a:gd name="connsiteY870" fmla="*/ 2716380 h 3067319"/>
                  <a:gd name="connsiteX871" fmla="*/ 703388 w 2582969"/>
                  <a:gd name="connsiteY871" fmla="*/ 2707214 h 3067319"/>
                  <a:gd name="connsiteX872" fmla="*/ 717940 w 2582969"/>
                  <a:gd name="connsiteY872" fmla="*/ 2707214 h 3067319"/>
                  <a:gd name="connsiteX873" fmla="*/ 730868 w 2582969"/>
                  <a:gd name="connsiteY873" fmla="*/ 2701280 h 3067319"/>
                  <a:gd name="connsiteX874" fmla="*/ 743794 w 2582969"/>
                  <a:gd name="connsiteY874" fmla="*/ 2691585 h 3067319"/>
                  <a:gd name="connsiteX875" fmla="*/ 757799 w 2582969"/>
                  <a:gd name="connsiteY875" fmla="*/ 2677032 h 3067319"/>
                  <a:gd name="connsiteX876" fmla="*/ 763185 w 2582969"/>
                  <a:gd name="connsiteY876" fmla="*/ 2659248 h 3067319"/>
                  <a:gd name="connsiteX877" fmla="*/ 764262 w 2582969"/>
                  <a:gd name="connsiteY877" fmla="*/ 2649005 h 3067319"/>
                  <a:gd name="connsiteX878" fmla="*/ 757799 w 2582969"/>
                  <a:gd name="connsiteY878" fmla="*/ 2636607 h 3067319"/>
                  <a:gd name="connsiteX879" fmla="*/ 758328 w 2582969"/>
                  <a:gd name="connsiteY879" fmla="*/ 2621525 h 3067319"/>
                  <a:gd name="connsiteX880" fmla="*/ 765869 w 2582969"/>
                  <a:gd name="connsiteY880" fmla="*/ 2612907 h 3067319"/>
                  <a:gd name="connsiteX881" fmla="*/ 770726 w 2582969"/>
                  <a:gd name="connsiteY881" fmla="*/ 2598355 h 3067319"/>
                  <a:gd name="connsiteX882" fmla="*/ 769648 w 2582969"/>
                  <a:gd name="connsiteY882" fmla="*/ 2587034 h 3067319"/>
                  <a:gd name="connsiteX883" fmla="*/ 762637 w 2582969"/>
                  <a:gd name="connsiteY883" fmla="*/ 2567096 h 3067319"/>
                  <a:gd name="connsiteX884" fmla="*/ 750787 w 2582969"/>
                  <a:gd name="connsiteY884" fmla="*/ 2550937 h 3067319"/>
                  <a:gd name="connsiteX885" fmla="*/ 745401 w 2582969"/>
                  <a:gd name="connsiteY885" fmla="*/ 2536384 h 3067319"/>
                  <a:gd name="connsiteX886" fmla="*/ 744853 w 2582969"/>
                  <a:gd name="connsiteY886" fmla="*/ 2521832 h 3067319"/>
                  <a:gd name="connsiteX887" fmla="*/ 739466 w 2582969"/>
                  <a:gd name="connsiteY887" fmla="*/ 2506750 h 3067319"/>
                  <a:gd name="connsiteX888" fmla="*/ 732455 w 2582969"/>
                  <a:gd name="connsiteY888" fmla="*/ 2493823 h 3067319"/>
                  <a:gd name="connsiteX889" fmla="*/ 739996 w 2582969"/>
                  <a:gd name="connsiteY889" fmla="*/ 2485735 h 3067319"/>
                  <a:gd name="connsiteX890" fmla="*/ 759386 w 2582969"/>
                  <a:gd name="connsiteY890" fmla="*/ 2483032 h 3067319"/>
                  <a:gd name="connsiteX891" fmla="*/ 776093 w 2582969"/>
                  <a:gd name="connsiteY891" fmla="*/ 2483032 h 3067319"/>
                  <a:gd name="connsiteX892" fmla="*/ 783105 w 2582969"/>
                  <a:gd name="connsiteY892" fmla="*/ 2471712 h 3067319"/>
                  <a:gd name="connsiteX893" fmla="*/ 788491 w 2582969"/>
                  <a:gd name="connsiteY893" fmla="*/ 2453398 h 3067319"/>
                  <a:gd name="connsiteX894" fmla="*/ 793877 w 2582969"/>
                  <a:gd name="connsiteY894" fmla="*/ 2431305 h 3067319"/>
                  <a:gd name="connsiteX895" fmla="*/ 794425 w 2582969"/>
                  <a:gd name="connsiteY895" fmla="*/ 2421062 h 3067319"/>
                  <a:gd name="connsiteX896" fmla="*/ 787414 w 2582969"/>
                  <a:gd name="connsiteY896" fmla="*/ 2405980 h 3067319"/>
                  <a:gd name="connsiteX897" fmla="*/ 781479 w 2582969"/>
                  <a:gd name="connsiteY897" fmla="*/ 2393582 h 3067319"/>
                  <a:gd name="connsiteX898" fmla="*/ 768004 w 2582969"/>
                  <a:gd name="connsiteY898" fmla="*/ 2380655 h 3067319"/>
                  <a:gd name="connsiteX899" fmla="*/ 749143 w 2582969"/>
                  <a:gd name="connsiteY899" fmla="*/ 2375269 h 3067319"/>
                  <a:gd name="connsiteX900" fmla="*/ 732436 w 2582969"/>
                  <a:gd name="connsiteY900" fmla="*/ 2358033 h 3067319"/>
                  <a:gd name="connsiteX901" fmla="*/ 723818 w 2582969"/>
                  <a:gd name="connsiteY901" fmla="*/ 2345106 h 3067319"/>
                  <a:gd name="connsiteX902" fmla="*/ 722193 w 2582969"/>
                  <a:gd name="connsiteY902" fmla="*/ 2327870 h 3067319"/>
                  <a:gd name="connsiteX903" fmla="*/ 725424 w 2582969"/>
                  <a:gd name="connsiteY903" fmla="*/ 2309556 h 3067319"/>
                  <a:gd name="connsiteX904" fmla="*/ 728127 w 2582969"/>
                  <a:gd name="connsiteY904" fmla="*/ 2282606 h 3067319"/>
                  <a:gd name="connsiteX905" fmla="*/ 735668 w 2582969"/>
                  <a:gd name="connsiteY905" fmla="*/ 2235717 h 3067319"/>
                  <a:gd name="connsiteX906" fmla="*/ 736745 w 2582969"/>
                  <a:gd name="connsiteY906" fmla="*/ 2221713 h 3067319"/>
                  <a:gd name="connsiteX907" fmla="*/ 732436 w 2582969"/>
                  <a:gd name="connsiteY907" fmla="*/ 2211470 h 3067319"/>
                  <a:gd name="connsiteX908" fmla="*/ 725973 w 2582969"/>
                  <a:gd name="connsiteY908" fmla="*/ 2196388 h 3067319"/>
                  <a:gd name="connsiteX909" fmla="*/ 720038 w 2582969"/>
                  <a:gd name="connsiteY909" fmla="*/ 2181307 h 3067319"/>
                  <a:gd name="connsiteX910" fmla="*/ 715181 w 2582969"/>
                  <a:gd name="connsiteY910" fmla="*/ 2166754 h 3067319"/>
                  <a:gd name="connsiteX911" fmla="*/ 715729 w 2582969"/>
                  <a:gd name="connsiteY911" fmla="*/ 2151673 h 3067319"/>
                  <a:gd name="connsiteX912" fmla="*/ 717884 w 2582969"/>
                  <a:gd name="connsiteY912" fmla="*/ 2133889 h 3067319"/>
                  <a:gd name="connsiteX913" fmla="*/ 721115 w 2582969"/>
                  <a:gd name="connsiteY913" fmla="*/ 2115575 h 3067319"/>
                  <a:gd name="connsiteX914" fmla="*/ 718413 w 2582969"/>
                  <a:gd name="connsiteY914" fmla="*/ 2104255 h 3067319"/>
                  <a:gd name="connsiteX915" fmla="*/ 716787 w 2582969"/>
                  <a:gd name="connsiteY915" fmla="*/ 2093482 h 3067319"/>
                  <a:gd name="connsiteX916" fmla="*/ 721645 w 2582969"/>
                  <a:gd name="connsiteY916" fmla="*/ 2086470 h 3067319"/>
                  <a:gd name="connsiteX917" fmla="*/ 728656 w 2582969"/>
                  <a:gd name="connsiteY917" fmla="*/ 2077304 h 3067319"/>
                  <a:gd name="connsiteX918" fmla="*/ 729204 w 2582969"/>
                  <a:gd name="connsiteY918" fmla="*/ 2066532 h 3067319"/>
                  <a:gd name="connsiteX919" fmla="*/ 721115 w 2582969"/>
                  <a:gd name="connsiteY919" fmla="*/ 2056836 h 3067319"/>
                  <a:gd name="connsiteX920" fmla="*/ 710343 w 2582969"/>
                  <a:gd name="connsiteY920" fmla="*/ 2028809 h 3067319"/>
                  <a:gd name="connsiteX921" fmla="*/ 707640 w 2582969"/>
                  <a:gd name="connsiteY921" fmla="*/ 2012650 h 3067319"/>
                  <a:gd name="connsiteX922" fmla="*/ 707640 w 2582969"/>
                  <a:gd name="connsiteY922" fmla="*/ 2004032 h 3067319"/>
                  <a:gd name="connsiteX923" fmla="*/ 719490 w 2582969"/>
                  <a:gd name="connsiteY923" fmla="*/ 1990557 h 3067319"/>
                  <a:gd name="connsiteX924" fmla="*/ 730263 w 2582969"/>
                  <a:gd name="connsiteY924" fmla="*/ 1978707 h 3067319"/>
                  <a:gd name="connsiteX925" fmla="*/ 729715 w 2582969"/>
                  <a:gd name="connsiteY925" fmla="*/ 1966309 h 3067319"/>
                  <a:gd name="connsiteX926" fmla="*/ 724857 w 2582969"/>
                  <a:gd name="connsiteY926" fmla="*/ 1953382 h 3067319"/>
                  <a:gd name="connsiteX927" fmla="*/ 724857 w 2582969"/>
                  <a:gd name="connsiteY927" fmla="*/ 1940984 h 3067319"/>
                  <a:gd name="connsiteX928" fmla="*/ 729715 w 2582969"/>
                  <a:gd name="connsiteY928" fmla="*/ 1929135 h 3067319"/>
                  <a:gd name="connsiteX929" fmla="*/ 741035 w 2582969"/>
                  <a:gd name="connsiteY929" fmla="*/ 1911351 h 3067319"/>
                  <a:gd name="connsiteX930" fmla="*/ 758271 w 2582969"/>
                  <a:gd name="connsiteY930" fmla="*/ 1888180 h 3067319"/>
                  <a:gd name="connsiteX931" fmla="*/ 774430 w 2582969"/>
                  <a:gd name="connsiteY931" fmla="*/ 1862855 h 3067319"/>
                  <a:gd name="connsiteX932" fmla="*/ 785203 w 2582969"/>
                  <a:gd name="connsiteY932" fmla="*/ 1847225 h 3067319"/>
                  <a:gd name="connsiteX933" fmla="*/ 797052 w 2582969"/>
                  <a:gd name="connsiteY933" fmla="*/ 1839685 h 3067319"/>
                  <a:gd name="connsiteX934" fmla="*/ 825609 w 2582969"/>
                  <a:gd name="connsiteY934" fmla="*/ 1828912 h 3067319"/>
                  <a:gd name="connsiteX935" fmla="*/ 848250 w 2582969"/>
                  <a:gd name="connsiteY935" fmla="*/ 1835924 h 3067319"/>
                  <a:gd name="connsiteX936" fmla="*/ 867641 w 2582969"/>
                  <a:gd name="connsiteY936" fmla="*/ 1838627 h 3067319"/>
                  <a:gd name="connsiteX937" fmla="*/ 885954 w 2582969"/>
                  <a:gd name="connsiteY937" fmla="*/ 1844013 h 3067319"/>
                  <a:gd name="connsiteX938" fmla="*/ 902661 w 2582969"/>
                  <a:gd name="connsiteY938" fmla="*/ 1844013 h 3067319"/>
                  <a:gd name="connsiteX939" fmla="*/ 908595 w 2582969"/>
                  <a:gd name="connsiteY939" fmla="*/ 1835924 h 3067319"/>
                  <a:gd name="connsiteX940" fmla="*/ 917213 w 2582969"/>
                  <a:gd name="connsiteY940" fmla="*/ 1818688 h 3067319"/>
                  <a:gd name="connsiteX941" fmla="*/ 920445 w 2582969"/>
                  <a:gd name="connsiteY941" fmla="*/ 1798749 h 3067319"/>
                  <a:gd name="connsiteX942" fmla="*/ 920445 w 2582969"/>
                  <a:gd name="connsiteY942" fmla="*/ 1783668 h 3067319"/>
                  <a:gd name="connsiteX943" fmla="*/ 920445 w 2582969"/>
                  <a:gd name="connsiteY943" fmla="*/ 1768038 h 3067319"/>
                  <a:gd name="connsiteX944" fmla="*/ 917213 w 2582969"/>
                  <a:gd name="connsiteY944" fmla="*/ 1754563 h 3067319"/>
                  <a:gd name="connsiteX945" fmla="*/ 899978 w 2582969"/>
                  <a:gd name="connsiteY945" fmla="*/ 1741088 h 3067319"/>
                  <a:gd name="connsiteX946" fmla="*/ 885425 w 2582969"/>
                  <a:gd name="connsiteY946" fmla="*/ 1732999 h 3067319"/>
                  <a:gd name="connsiteX947" fmla="*/ 871421 w 2582969"/>
                  <a:gd name="connsiteY947" fmla="*/ 1727612 h 3067319"/>
                  <a:gd name="connsiteX948" fmla="*/ 871421 w 2582969"/>
                  <a:gd name="connsiteY948" fmla="*/ 1720072 h 3067319"/>
                  <a:gd name="connsiteX949" fmla="*/ 880039 w 2582969"/>
                  <a:gd name="connsiteY949" fmla="*/ 1701759 h 3067319"/>
                  <a:gd name="connsiteX950" fmla="*/ 895120 w 2582969"/>
                  <a:gd name="connsiteY950" fmla="*/ 1670499 h 3067319"/>
                  <a:gd name="connsiteX951" fmla="*/ 911279 w 2582969"/>
                  <a:gd name="connsiteY951" fmla="*/ 1638163 h 3067319"/>
                  <a:gd name="connsiteX952" fmla="*/ 922600 w 2582969"/>
                  <a:gd name="connsiteY952" fmla="*/ 1618224 h 3067319"/>
                  <a:gd name="connsiteX953" fmla="*/ 936075 w 2582969"/>
                  <a:gd name="connsiteY953" fmla="*/ 1598285 h 3067319"/>
                  <a:gd name="connsiteX954" fmla="*/ 938777 w 2582969"/>
                  <a:gd name="connsiteY954" fmla="*/ 1567574 h 3067319"/>
                  <a:gd name="connsiteX955" fmla="*/ 946866 w 2582969"/>
                  <a:gd name="connsiteY955" fmla="*/ 1558408 h 3067319"/>
                  <a:gd name="connsiteX956" fmla="*/ 950646 w 2582969"/>
                  <a:gd name="connsiteY956" fmla="*/ 1545481 h 3067319"/>
                  <a:gd name="connsiteX957" fmla="*/ 950646 w 2582969"/>
                  <a:gd name="connsiteY957" fmla="*/ 1492129 h 3067319"/>
                  <a:gd name="connsiteX958" fmla="*/ 954955 w 2582969"/>
                  <a:gd name="connsiteY958" fmla="*/ 1458715 h 3067319"/>
                  <a:gd name="connsiteX959" fmla="*/ 961966 w 2582969"/>
                  <a:gd name="connsiteY959" fmla="*/ 1431765 h 3067319"/>
                  <a:gd name="connsiteX960" fmla="*/ 958187 w 2582969"/>
                  <a:gd name="connsiteY960" fmla="*/ 1411826 h 3067319"/>
                  <a:gd name="connsiteX961" fmla="*/ 954955 w 2582969"/>
                  <a:gd name="connsiteY961" fmla="*/ 1355242 h 3067319"/>
                  <a:gd name="connsiteX962" fmla="*/ 986744 w 2582969"/>
                  <a:gd name="connsiteY962" fmla="*/ 1351462 h 3067319"/>
                  <a:gd name="connsiteX963" fmla="*/ 1002373 w 2582969"/>
                  <a:gd name="connsiteY963" fmla="*/ 1348759 h 3067319"/>
                  <a:gd name="connsiteX964" fmla="*/ 1017455 w 2582969"/>
                  <a:gd name="connsiteY964" fmla="*/ 1343373 h 3067319"/>
                  <a:gd name="connsiteX965" fmla="*/ 1033614 w 2582969"/>
                  <a:gd name="connsiteY965" fmla="*/ 1330446 h 3067319"/>
                  <a:gd name="connsiteX966" fmla="*/ 1044386 w 2582969"/>
                  <a:gd name="connsiteY966" fmla="*/ 1316971 h 3067319"/>
                  <a:gd name="connsiteX967" fmla="*/ 1040606 w 2582969"/>
                  <a:gd name="connsiteY967" fmla="*/ 1300812 h 3067319"/>
                  <a:gd name="connsiteX968" fmla="*/ 1033595 w 2582969"/>
                  <a:gd name="connsiteY968" fmla="*/ 1272256 h 3067319"/>
                  <a:gd name="connsiteX969" fmla="*/ 1045445 w 2582969"/>
                  <a:gd name="connsiteY969" fmla="*/ 1260406 h 3067319"/>
                  <a:gd name="connsiteX970" fmla="*/ 1054062 w 2582969"/>
                  <a:gd name="connsiteY970" fmla="*/ 1248556 h 3067319"/>
                  <a:gd name="connsiteX971" fmla="*/ 1095017 w 2582969"/>
                  <a:gd name="connsiteY971" fmla="*/ 1184431 h 3067319"/>
                  <a:gd name="connsiteX972" fmla="*/ 1106867 w 2582969"/>
                  <a:gd name="connsiteY972" fmla="*/ 1163963 h 3067319"/>
                  <a:gd name="connsiteX973" fmla="*/ 1117110 w 2582969"/>
                  <a:gd name="connsiteY973" fmla="*/ 1148882 h 3067319"/>
                  <a:gd name="connsiteX974" fmla="*/ 1130585 w 2582969"/>
                  <a:gd name="connsiteY974" fmla="*/ 1138109 h 3067319"/>
                  <a:gd name="connsiteX975" fmla="*/ 1139203 w 2582969"/>
                  <a:gd name="connsiteY975" fmla="*/ 1129491 h 3067319"/>
                  <a:gd name="connsiteX976" fmla="*/ 1139751 w 2582969"/>
                  <a:gd name="connsiteY976" fmla="*/ 1116016 h 3067319"/>
                  <a:gd name="connsiteX977" fmla="*/ 1139751 w 2582969"/>
                  <a:gd name="connsiteY977" fmla="*/ 1095000 h 3067319"/>
                  <a:gd name="connsiteX978" fmla="*/ 1137597 w 2582969"/>
                  <a:gd name="connsiteY978" fmla="*/ 1076687 h 3067319"/>
                  <a:gd name="connsiteX979" fmla="*/ 1128431 w 2582969"/>
                  <a:gd name="connsiteY979" fmla="*/ 1059451 h 3067319"/>
                  <a:gd name="connsiteX980" fmla="*/ 1118188 w 2582969"/>
                  <a:gd name="connsiteY980" fmla="*/ 1040589 h 3067319"/>
                  <a:gd name="connsiteX981" fmla="*/ 1110647 w 2582969"/>
                  <a:gd name="connsiteY981" fmla="*/ 1025508 h 3067319"/>
                  <a:gd name="connsiteX982" fmla="*/ 1116033 w 2582969"/>
                  <a:gd name="connsiteY982" fmla="*/ 1009878 h 3067319"/>
                  <a:gd name="connsiteX983" fmla="*/ 1146744 w 2582969"/>
                  <a:gd name="connsiteY983" fmla="*/ 1003944 h 3067319"/>
                  <a:gd name="connsiteX984" fmla="*/ 1154285 w 2582969"/>
                  <a:gd name="connsiteY984" fmla="*/ 988862 h 3067319"/>
                  <a:gd name="connsiteX985" fmla="*/ 1157517 w 2582969"/>
                  <a:gd name="connsiteY985" fmla="*/ 977012 h 3067319"/>
                  <a:gd name="connsiteX986" fmla="*/ 1165058 w 2582969"/>
                  <a:gd name="connsiteY986" fmla="*/ 958699 h 3067319"/>
                  <a:gd name="connsiteX987" fmla="*/ 1170992 w 2582969"/>
                  <a:gd name="connsiteY987" fmla="*/ 940915 h 3067319"/>
                  <a:gd name="connsiteX988" fmla="*/ 1175849 w 2582969"/>
                  <a:gd name="connsiteY988" fmla="*/ 923131 h 3067319"/>
                  <a:gd name="connsiteX989" fmla="*/ 1175849 w 2582969"/>
                  <a:gd name="connsiteY989" fmla="*/ 908578 h 3067319"/>
                  <a:gd name="connsiteX990" fmla="*/ 1184467 w 2582969"/>
                  <a:gd name="connsiteY990" fmla="*/ 896181 h 3067319"/>
                  <a:gd name="connsiteX991" fmla="*/ 1203328 w 2582969"/>
                  <a:gd name="connsiteY991" fmla="*/ 881099 h 3067319"/>
                  <a:gd name="connsiteX992" fmla="*/ 1227576 w 2582969"/>
                  <a:gd name="connsiteY992" fmla="*/ 854149 h 3067319"/>
                  <a:gd name="connsiteX993" fmla="*/ 1248044 w 2582969"/>
                  <a:gd name="connsiteY993" fmla="*/ 865469 h 3067319"/>
                  <a:gd name="connsiteX994" fmla="*/ 1264203 w 2582969"/>
                  <a:gd name="connsiteY994" fmla="*/ 878945 h 3067319"/>
                  <a:gd name="connsiteX995" fmla="*/ 1285218 w 2582969"/>
                  <a:gd name="connsiteY995" fmla="*/ 890265 h 3067319"/>
                  <a:gd name="connsiteX996" fmla="*/ 1295462 w 2582969"/>
                  <a:gd name="connsiteY996" fmla="*/ 869797 h 3067319"/>
                  <a:gd name="connsiteX997" fmla="*/ 1304628 w 2582969"/>
                  <a:gd name="connsiteY997" fmla="*/ 847704 h 3067319"/>
                  <a:gd name="connsiteX998" fmla="*/ 1311091 w 2582969"/>
                  <a:gd name="connsiteY998" fmla="*/ 828314 h 3067319"/>
                  <a:gd name="connsiteX999" fmla="*/ 1311091 w 2582969"/>
                  <a:gd name="connsiteY999" fmla="*/ 814838 h 3067319"/>
                  <a:gd name="connsiteX1000" fmla="*/ 1310014 w 2582969"/>
                  <a:gd name="connsiteY1000" fmla="*/ 798680 h 3067319"/>
                  <a:gd name="connsiteX1001" fmla="*/ 1304628 w 2582969"/>
                  <a:gd name="connsiteY1001" fmla="*/ 785205 h 3067319"/>
                  <a:gd name="connsiteX1002" fmla="*/ 1304628 w 2582969"/>
                  <a:gd name="connsiteY1002" fmla="*/ 748559 h 3067319"/>
                  <a:gd name="connsiteX1003" fmla="*/ 1310562 w 2582969"/>
                  <a:gd name="connsiteY1003" fmla="*/ 735084 h 3067319"/>
                  <a:gd name="connsiteX1004" fmla="*/ 1330501 w 2582969"/>
                  <a:gd name="connsiteY1004" fmla="*/ 731304 h 3067319"/>
                  <a:gd name="connsiteX1005" fmla="*/ 1336965 w 2582969"/>
                  <a:gd name="connsiteY1005" fmla="*/ 738316 h 3067319"/>
                  <a:gd name="connsiteX1006" fmla="*/ 1350439 w 2582969"/>
                  <a:gd name="connsiteY1006" fmla="*/ 748011 h 3067319"/>
                  <a:gd name="connsiteX1007" fmla="*/ 1362289 w 2582969"/>
                  <a:gd name="connsiteY1007" fmla="*/ 752868 h 3067319"/>
                  <a:gd name="connsiteX1008" fmla="*/ 1373610 w 2582969"/>
                  <a:gd name="connsiteY1008" fmla="*/ 752320 h 3067319"/>
                  <a:gd name="connsiteX1009" fmla="*/ 1387614 w 2582969"/>
                  <a:gd name="connsiteY1009" fmla="*/ 750165 h 3067319"/>
                  <a:gd name="connsiteX1010" fmla="*/ 1398935 w 2582969"/>
                  <a:gd name="connsiteY1010" fmla="*/ 753397 h 3067319"/>
                  <a:gd name="connsiteX1011" fmla="*/ 1418873 w 2582969"/>
                  <a:gd name="connsiteY1011" fmla="*/ 763641 h 3067319"/>
                  <a:gd name="connsiteX1012" fmla="*/ 1439889 w 2582969"/>
                  <a:gd name="connsiteY1012" fmla="*/ 773884 h 3067319"/>
                  <a:gd name="connsiteX1013" fmla="*/ 1461434 w 2582969"/>
                  <a:gd name="connsiteY1013" fmla="*/ 785205 h 3067319"/>
                  <a:gd name="connsiteX1014" fmla="*/ 1476516 w 2582969"/>
                  <a:gd name="connsiteY1014" fmla="*/ 791668 h 3067319"/>
                  <a:gd name="connsiteX1015" fmla="*/ 1487289 w 2582969"/>
                  <a:gd name="connsiteY1015" fmla="*/ 792745 h 3067319"/>
                  <a:gd name="connsiteX1016" fmla="*/ 1487289 w 2582969"/>
                  <a:gd name="connsiteY1016" fmla="*/ 784127 h 3067319"/>
                  <a:gd name="connsiteX1017" fmla="*/ 1495906 w 2582969"/>
                  <a:gd name="connsiteY1017" fmla="*/ 773884 h 3067319"/>
                  <a:gd name="connsiteX1018" fmla="*/ 1507227 w 2582969"/>
                  <a:gd name="connsiteY1018" fmla="*/ 765266 h 3067319"/>
                  <a:gd name="connsiteX1019" fmla="*/ 1516923 w 2582969"/>
                  <a:gd name="connsiteY1019" fmla="*/ 755571 h 3067319"/>
                  <a:gd name="connsiteX1020" fmla="*/ 1512613 w 2582969"/>
                  <a:gd name="connsiteY1020" fmla="*/ 751791 h 3067319"/>
                  <a:gd name="connsiteX1021" fmla="*/ 1500215 w 2582969"/>
                  <a:gd name="connsiteY1021" fmla="*/ 748559 h 3067319"/>
                  <a:gd name="connsiteX1022" fmla="*/ 1491050 w 2582969"/>
                  <a:gd name="connsiteY1022" fmla="*/ 746405 h 3067319"/>
                  <a:gd name="connsiteX1023" fmla="*/ 1487270 w 2582969"/>
                  <a:gd name="connsiteY1023" fmla="*/ 742095 h 3067319"/>
                  <a:gd name="connsiteX1024" fmla="*/ 1495358 w 2582969"/>
                  <a:gd name="connsiteY1024" fmla="*/ 732400 h 3067319"/>
                  <a:gd name="connsiteX1025" fmla="*/ 1504525 w 2582969"/>
                  <a:gd name="connsiteY1025" fmla="*/ 719473 h 3067319"/>
                  <a:gd name="connsiteX1026" fmla="*/ 1510988 w 2582969"/>
                  <a:gd name="connsiteY1026" fmla="*/ 707623 h 3067319"/>
                  <a:gd name="connsiteX1027" fmla="*/ 1518529 w 2582969"/>
                  <a:gd name="connsiteY1027" fmla="*/ 689839 h 3067319"/>
                  <a:gd name="connsiteX1028" fmla="*/ 1521232 w 2582969"/>
                  <a:gd name="connsiteY1028" fmla="*/ 679067 h 3067319"/>
                  <a:gd name="connsiteX1029" fmla="*/ 1521780 w 2582969"/>
                  <a:gd name="connsiteY1029" fmla="*/ 663437 h 3067319"/>
                  <a:gd name="connsiteX1030" fmla="*/ 1520702 w 2582969"/>
                  <a:gd name="connsiteY1030" fmla="*/ 646201 h 3067319"/>
                  <a:gd name="connsiteX1031" fmla="*/ 1516393 w 2582969"/>
                  <a:gd name="connsiteY1031" fmla="*/ 633803 h 3067319"/>
                  <a:gd name="connsiteX1032" fmla="*/ 1509930 w 2582969"/>
                  <a:gd name="connsiteY1032" fmla="*/ 623560 h 3067319"/>
                  <a:gd name="connsiteX1033" fmla="*/ 1498609 w 2582969"/>
                  <a:gd name="connsiteY1033" fmla="*/ 614942 h 3067319"/>
                  <a:gd name="connsiteX1034" fmla="*/ 1498609 w 2582969"/>
                  <a:gd name="connsiteY1034" fmla="*/ 608478 h 3067319"/>
                  <a:gd name="connsiteX1035" fmla="*/ 1506150 w 2582969"/>
                  <a:gd name="connsiteY1035" fmla="*/ 603621 h 3067319"/>
                  <a:gd name="connsiteX1036" fmla="*/ 1523386 w 2582969"/>
                  <a:gd name="connsiteY1036" fmla="*/ 604698 h 3067319"/>
                  <a:gd name="connsiteX1037" fmla="*/ 1544402 w 2582969"/>
                  <a:gd name="connsiteY1037" fmla="*/ 600919 h 3067319"/>
                  <a:gd name="connsiteX1038" fmla="*/ 1544402 w 2582969"/>
                  <a:gd name="connsiteY1038" fmla="*/ 583682 h 3067319"/>
                  <a:gd name="connsiteX1039" fmla="*/ 1553020 w 2582969"/>
                  <a:gd name="connsiteY1039" fmla="*/ 583682 h 3067319"/>
                  <a:gd name="connsiteX1040" fmla="*/ 1569538 w 2582969"/>
                  <a:gd name="connsiteY1040" fmla="*/ 590146 h 3067319"/>
                  <a:gd name="connsiteX1041" fmla="*/ 1591801 w 2582969"/>
                  <a:gd name="connsiteY1041" fmla="*/ 608100 h 3067319"/>
                  <a:gd name="connsiteX1042" fmla="*/ 1599701 w 2582969"/>
                  <a:gd name="connsiteY1042" fmla="*/ 592300 h 3067319"/>
                  <a:gd name="connsiteX1043" fmla="*/ 1592519 w 2582969"/>
                  <a:gd name="connsiteY1043" fmla="*/ 577937 h 3067319"/>
                  <a:gd name="connsiteX1044" fmla="*/ 1587492 w 2582969"/>
                  <a:gd name="connsiteY1044" fmla="*/ 562137 h 3067319"/>
                  <a:gd name="connsiteX1045" fmla="*/ 1594674 w 2582969"/>
                  <a:gd name="connsiteY1045" fmla="*/ 548492 h 3067319"/>
                  <a:gd name="connsiteX1046" fmla="*/ 1608319 w 2582969"/>
                  <a:gd name="connsiteY1046" fmla="*/ 533411 h 3067319"/>
                  <a:gd name="connsiteX1047" fmla="*/ 1627709 w 2582969"/>
                  <a:gd name="connsiteY1047" fmla="*/ 530538 h 3067319"/>
                  <a:gd name="connsiteX1048" fmla="*/ 1646382 w 2582969"/>
                  <a:gd name="connsiteY1048" fmla="*/ 538438 h 3067319"/>
                  <a:gd name="connsiteX1049" fmla="*/ 1655718 w 2582969"/>
                  <a:gd name="connsiteY1049" fmla="*/ 549929 h 3067319"/>
                  <a:gd name="connsiteX1050" fmla="*/ 1678718 w 2582969"/>
                  <a:gd name="connsiteY1050" fmla="*/ 589447 h 3067319"/>
                  <a:gd name="connsiteX1051" fmla="*/ 1698827 w 2582969"/>
                  <a:gd name="connsiteY1051" fmla="*/ 624656 h 3067319"/>
                  <a:gd name="connsiteX1052" fmla="*/ 1715345 w 2582969"/>
                  <a:gd name="connsiteY1052" fmla="*/ 654120 h 3067319"/>
                  <a:gd name="connsiteX1053" fmla="*/ 1727554 w 2582969"/>
                  <a:gd name="connsiteY1053" fmla="*/ 672792 h 3067319"/>
                  <a:gd name="connsiteX1054" fmla="*/ 1727554 w 2582969"/>
                  <a:gd name="connsiteY1054" fmla="*/ 691465 h 3067319"/>
                  <a:gd name="connsiteX1055" fmla="*/ 1740481 w 2582969"/>
                  <a:gd name="connsiteY1055" fmla="*/ 686437 h 3067319"/>
                  <a:gd name="connsiteX1056" fmla="*/ 1751971 w 2582969"/>
                  <a:gd name="connsiteY1056" fmla="*/ 687156 h 3067319"/>
                  <a:gd name="connsiteX1057" fmla="*/ 1762744 w 2582969"/>
                  <a:gd name="connsiteY1057" fmla="*/ 694337 h 3067319"/>
                  <a:gd name="connsiteX1058" fmla="*/ 1774235 w 2582969"/>
                  <a:gd name="connsiteY1058" fmla="*/ 700801 h 3067319"/>
                  <a:gd name="connsiteX1059" fmla="*/ 1785726 w 2582969"/>
                  <a:gd name="connsiteY1059" fmla="*/ 702237 h 3067319"/>
                  <a:gd name="connsiteX1060" fmla="*/ 1795780 w 2582969"/>
                  <a:gd name="connsiteY1060" fmla="*/ 704392 h 3067319"/>
                  <a:gd name="connsiteX1061" fmla="*/ 1800089 w 2582969"/>
                  <a:gd name="connsiteY1061" fmla="*/ 717319 h 3067319"/>
                  <a:gd name="connsiteX1062" fmla="*/ 1807271 w 2582969"/>
                  <a:gd name="connsiteY1062" fmla="*/ 718037 h 3067319"/>
                  <a:gd name="connsiteX1063" fmla="*/ 1815889 w 2582969"/>
                  <a:gd name="connsiteY1063" fmla="*/ 712292 h 3067319"/>
                  <a:gd name="connsiteX1064" fmla="*/ 1826661 w 2582969"/>
                  <a:gd name="connsiteY1064" fmla="*/ 703674 h 3067319"/>
                  <a:gd name="connsiteX1065" fmla="*/ 1838870 w 2582969"/>
                  <a:gd name="connsiteY1065" fmla="*/ 700083 h 3067319"/>
                  <a:gd name="connsiteX1066" fmla="*/ 1851079 w 2582969"/>
                  <a:gd name="connsiteY1066" fmla="*/ 696492 h 3067319"/>
                  <a:gd name="connsiteX1067" fmla="*/ 1859697 w 2582969"/>
                  <a:gd name="connsiteY1067" fmla="*/ 691465 h 3067319"/>
                  <a:gd name="connsiteX1068" fmla="*/ 1859697 w 2582969"/>
                  <a:gd name="connsiteY1068" fmla="*/ 675665 h 3067319"/>
                  <a:gd name="connsiteX1069" fmla="*/ 1864724 w 2582969"/>
                  <a:gd name="connsiteY1069" fmla="*/ 664892 h 3067319"/>
                  <a:gd name="connsiteX1070" fmla="*/ 1875497 w 2582969"/>
                  <a:gd name="connsiteY1070" fmla="*/ 661301 h 3067319"/>
                  <a:gd name="connsiteX1071" fmla="*/ 1882679 w 2582969"/>
                  <a:gd name="connsiteY1071" fmla="*/ 666329 h 3067319"/>
                  <a:gd name="connsiteX1072" fmla="*/ 1896324 w 2582969"/>
                  <a:gd name="connsiteY1072" fmla="*/ 673510 h 3067319"/>
                  <a:gd name="connsiteX1073" fmla="*/ 1902787 w 2582969"/>
                  <a:gd name="connsiteY1073" fmla="*/ 687874 h 3067319"/>
                  <a:gd name="connsiteX1074" fmla="*/ 1913560 w 2582969"/>
                  <a:gd name="connsiteY1074" fmla="*/ 695055 h 3067319"/>
                  <a:gd name="connsiteX1075" fmla="*/ 1925050 w 2582969"/>
                  <a:gd name="connsiteY1075" fmla="*/ 700801 h 3067319"/>
                  <a:gd name="connsiteX1076" fmla="*/ 1945159 w 2582969"/>
                  <a:gd name="connsiteY1076" fmla="*/ 707982 h 3067319"/>
                  <a:gd name="connsiteX1077" fmla="*/ 1957368 w 2582969"/>
                  <a:gd name="connsiteY1077" fmla="*/ 718037 h 3067319"/>
                  <a:gd name="connsiteX1078" fmla="*/ 1961677 w 2582969"/>
                  <a:gd name="connsiteY1078" fmla="*/ 730246 h 3067319"/>
                  <a:gd name="connsiteX1079" fmla="*/ 1968141 w 2582969"/>
                  <a:gd name="connsiteY1079" fmla="*/ 735991 h 3067319"/>
                  <a:gd name="connsiteX1080" fmla="*/ 1973886 w 2582969"/>
                  <a:gd name="connsiteY1080" fmla="*/ 730964 h 3067319"/>
                  <a:gd name="connsiteX1081" fmla="*/ 1981067 w 2582969"/>
                  <a:gd name="connsiteY1081" fmla="*/ 718037 h 3067319"/>
                  <a:gd name="connsiteX1082" fmla="*/ 1993995 w 2582969"/>
                  <a:gd name="connsiteY1082" fmla="*/ 713010 h 3067319"/>
                  <a:gd name="connsiteX1083" fmla="*/ 2001894 w 2582969"/>
                  <a:gd name="connsiteY1083" fmla="*/ 703674 h 3067319"/>
                  <a:gd name="connsiteX1084" fmla="*/ 2001894 w 2582969"/>
                  <a:gd name="connsiteY1084" fmla="*/ 688592 h 3067319"/>
                  <a:gd name="connsiteX1085" fmla="*/ 2001894 w 2582969"/>
                  <a:gd name="connsiteY1085" fmla="*/ 673510 h 3067319"/>
                  <a:gd name="connsiteX1086" fmla="*/ 2006922 w 2582969"/>
                  <a:gd name="connsiteY1086" fmla="*/ 659865 h 3067319"/>
                  <a:gd name="connsiteX1087" fmla="*/ 2020567 w 2582969"/>
                  <a:gd name="connsiteY1087" fmla="*/ 656992 h 3067319"/>
                  <a:gd name="connsiteX1088" fmla="*/ 2039239 w 2582969"/>
                  <a:gd name="connsiteY1088" fmla="*/ 649093 h 3067319"/>
                  <a:gd name="connsiteX1089" fmla="*/ 2050012 w 2582969"/>
                  <a:gd name="connsiteY1089" fmla="*/ 638320 h 3067319"/>
                  <a:gd name="connsiteX1090" fmla="*/ 2057193 w 2582969"/>
                  <a:gd name="connsiteY1090" fmla="*/ 623957 h 3067319"/>
                  <a:gd name="connsiteX1091" fmla="*/ 2060066 w 2582969"/>
                  <a:gd name="connsiteY1091" fmla="*/ 612466 h 3067319"/>
                  <a:gd name="connsiteX1092" fmla="*/ 2055039 w 2582969"/>
                  <a:gd name="connsiteY1092" fmla="*/ 600257 h 3067319"/>
                  <a:gd name="connsiteX1093" fmla="*/ 2050012 w 2582969"/>
                  <a:gd name="connsiteY1093" fmla="*/ 580148 h 3067319"/>
                  <a:gd name="connsiteX1094" fmla="*/ 2050012 w 2582969"/>
                  <a:gd name="connsiteY1094" fmla="*/ 571530 h 3067319"/>
                  <a:gd name="connsiteX1095" fmla="*/ 2050012 w 2582969"/>
                  <a:gd name="connsiteY1095" fmla="*/ 556449 h 3067319"/>
                  <a:gd name="connsiteX1096" fmla="*/ 2057193 w 2582969"/>
                  <a:gd name="connsiteY1096" fmla="*/ 539213 h 3067319"/>
                  <a:gd name="connsiteX1097" fmla="*/ 2057193 w 2582969"/>
                  <a:gd name="connsiteY1097" fmla="*/ 514776 h 3067319"/>
                  <a:gd name="connsiteX1098" fmla="*/ 2063657 w 2582969"/>
                  <a:gd name="connsiteY1098" fmla="*/ 493949 h 3067319"/>
                  <a:gd name="connsiteX1099" fmla="*/ 2063657 w 2582969"/>
                  <a:gd name="connsiteY1099" fmla="*/ 469513 h 3067319"/>
                  <a:gd name="connsiteX1100" fmla="*/ 2072275 w 2582969"/>
                  <a:gd name="connsiteY1100" fmla="*/ 453713 h 3067319"/>
                  <a:gd name="connsiteX1101" fmla="*/ 2069403 w 2582969"/>
                  <a:gd name="connsiteY1101" fmla="*/ 431450 h 3067319"/>
                  <a:gd name="connsiteX1102" fmla="*/ 2072275 w 2582969"/>
                  <a:gd name="connsiteY1102" fmla="*/ 418523 h 3067319"/>
                  <a:gd name="connsiteX1103" fmla="*/ 2093102 w 2582969"/>
                  <a:gd name="connsiteY1103" fmla="*/ 411341 h 3067319"/>
                  <a:gd name="connsiteX1104" fmla="*/ 2101720 w 2582969"/>
                  <a:gd name="connsiteY1104" fmla="*/ 401286 h 3067319"/>
                  <a:gd name="connsiteX1105" fmla="*/ 2114647 w 2582969"/>
                  <a:gd name="connsiteY1105" fmla="*/ 389078 h 3067319"/>
                  <a:gd name="connsiteX1106" fmla="*/ 2121829 w 2582969"/>
                  <a:gd name="connsiteY1106" fmla="*/ 374714 h 3067319"/>
                  <a:gd name="connsiteX1107" fmla="*/ 2130447 w 2582969"/>
                  <a:gd name="connsiteY1107" fmla="*/ 357478 h 3067319"/>
                  <a:gd name="connsiteX1108" fmla="*/ 2154884 w 2582969"/>
                  <a:gd name="connsiteY1108" fmla="*/ 351015 h 3067319"/>
                  <a:gd name="connsiteX1109" fmla="*/ 2176429 w 2582969"/>
                  <a:gd name="connsiteY1109" fmla="*/ 356042 h 3067319"/>
                  <a:gd name="connsiteX1110" fmla="*/ 2195101 w 2582969"/>
                  <a:gd name="connsiteY1110" fmla="*/ 354605 h 3067319"/>
                  <a:gd name="connsiteX1111" fmla="*/ 2205874 w 2582969"/>
                  <a:gd name="connsiteY1111" fmla="*/ 348142 h 3067319"/>
                  <a:gd name="connsiteX1112" fmla="*/ 2213773 w 2582969"/>
                  <a:gd name="connsiteY1112" fmla="*/ 335933 h 3067319"/>
                  <a:gd name="connsiteX1113" fmla="*/ 2237492 w 2582969"/>
                  <a:gd name="connsiteY1113" fmla="*/ 321570 h 3067319"/>
                  <a:gd name="connsiteX1114" fmla="*/ 2258319 w 2582969"/>
                  <a:gd name="connsiteY1114" fmla="*/ 312952 h 3067319"/>
                  <a:gd name="connsiteX1115" fmla="*/ 2273400 w 2582969"/>
                  <a:gd name="connsiteY1115" fmla="*/ 319415 h 3067319"/>
                  <a:gd name="connsiteX1116" fmla="*/ 2277709 w 2582969"/>
                  <a:gd name="connsiteY1116" fmla="*/ 336651 h 3067319"/>
                  <a:gd name="connsiteX1117" fmla="*/ 2281300 w 2582969"/>
                  <a:gd name="connsiteY1117" fmla="*/ 347424 h 3067319"/>
                  <a:gd name="connsiteX1118" fmla="*/ 2302127 w 2582969"/>
                  <a:gd name="connsiteY1118" fmla="*/ 360351 h 3067319"/>
                  <a:gd name="connsiteX1119" fmla="*/ 2312900 w 2582969"/>
                  <a:gd name="connsiteY1119" fmla="*/ 374714 h 3067319"/>
                  <a:gd name="connsiteX1120" fmla="*/ 2329417 w 2582969"/>
                  <a:gd name="connsiteY1120" fmla="*/ 387641 h 3067319"/>
                  <a:gd name="connsiteX1121" fmla="*/ 2344499 w 2582969"/>
                  <a:gd name="connsiteY1121" fmla="*/ 396259 h 3067319"/>
                  <a:gd name="connsiteX1122" fmla="*/ 2368217 w 2582969"/>
                  <a:gd name="connsiteY1122" fmla="*/ 406314 h 3067319"/>
                  <a:gd name="connsiteX1123" fmla="*/ 2389781 w 2582969"/>
                  <a:gd name="connsiteY1123" fmla="*/ 417804 h 3067319"/>
                  <a:gd name="connsiteX1124" fmla="*/ 2397681 w 2582969"/>
                  <a:gd name="connsiteY1124" fmla="*/ 435040 h 3067319"/>
                  <a:gd name="connsiteX1125" fmla="*/ 2401991 w 2582969"/>
                  <a:gd name="connsiteY1125" fmla="*/ 451558 h 3067319"/>
                  <a:gd name="connsiteX1126" fmla="*/ 2404863 w 2582969"/>
                  <a:gd name="connsiteY1126" fmla="*/ 464485 h 3067319"/>
                  <a:gd name="connsiteX1127" fmla="*/ 2406299 w 2582969"/>
                  <a:gd name="connsiteY1127" fmla="*/ 484594 h 3067319"/>
                  <a:gd name="connsiteX1128" fmla="*/ 2397681 w 2582969"/>
                  <a:gd name="connsiteY1128" fmla="*/ 503985 h 3067319"/>
                  <a:gd name="connsiteX1129" fmla="*/ 2386191 w 2582969"/>
                  <a:gd name="connsiteY1129" fmla="*/ 514039 h 3067319"/>
                  <a:gd name="connsiteX1130" fmla="*/ 2371827 w 2582969"/>
                  <a:gd name="connsiteY1130" fmla="*/ 526966 h 3067319"/>
                  <a:gd name="connsiteX1131" fmla="*/ 2360337 w 2582969"/>
                  <a:gd name="connsiteY1131" fmla="*/ 539175 h 3067319"/>
                  <a:gd name="connsiteX1132" fmla="*/ 2358900 w 2582969"/>
                  <a:gd name="connsiteY1132" fmla="*/ 552102 h 3067319"/>
                  <a:gd name="connsiteX1133" fmla="*/ 2356746 w 2582969"/>
                  <a:gd name="connsiteY1133" fmla="*/ 566465 h 3067319"/>
                  <a:gd name="connsiteX1134" fmla="*/ 2363209 w 2582969"/>
                  <a:gd name="connsiteY1134" fmla="*/ 583701 h 3067319"/>
                  <a:gd name="connsiteX1135" fmla="*/ 2362491 w 2582969"/>
                  <a:gd name="connsiteY1135" fmla="*/ 601297 h 3067319"/>
                  <a:gd name="connsiteX1136" fmla="*/ 2371109 w 2582969"/>
                  <a:gd name="connsiteY1136" fmla="*/ 607401 h 3067319"/>
                  <a:gd name="connsiteX1137" fmla="*/ 2377572 w 2582969"/>
                  <a:gd name="connsiteY1137" fmla="*/ 610274 h 3067319"/>
                  <a:gd name="connsiteX1138" fmla="*/ 2386191 w 2582969"/>
                  <a:gd name="connsiteY1138" fmla="*/ 600937 h 3067319"/>
                  <a:gd name="connsiteX1139" fmla="*/ 2386191 w 2582969"/>
                  <a:gd name="connsiteY1139" fmla="*/ 595910 h 3067319"/>
                  <a:gd name="connsiteX1140" fmla="*/ 2398040 w 2582969"/>
                  <a:gd name="connsiteY1140" fmla="*/ 589447 h 3067319"/>
                  <a:gd name="connsiteX1141" fmla="*/ 2398040 w 2582969"/>
                  <a:gd name="connsiteY1141" fmla="*/ 571134 h 3067319"/>
                  <a:gd name="connsiteX1142" fmla="*/ 2398040 w 2582969"/>
                  <a:gd name="connsiteY1142" fmla="*/ 557129 h 3067319"/>
                  <a:gd name="connsiteX1143" fmla="*/ 2398040 w 2582969"/>
                  <a:gd name="connsiteY1143" fmla="*/ 545279 h 3067319"/>
                  <a:gd name="connsiteX1144" fmla="*/ 2405581 w 2582969"/>
                  <a:gd name="connsiteY1144" fmla="*/ 530198 h 3067319"/>
                  <a:gd name="connsiteX1145" fmla="*/ 2417431 w 2582969"/>
                  <a:gd name="connsiteY1145" fmla="*/ 526966 h 3067319"/>
                  <a:gd name="connsiteX1146" fmla="*/ 2429281 w 2582969"/>
                  <a:gd name="connsiteY1146" fmla="*/ 526966 h 3067319"/>
                  <a:gd name="connsiteX1147" fmla="*/ 2434667 w 2582969"/>
                  <a:gd name="connsiteY1147" fmla="*/ 522657 h 3067319"/>
                  <a:gd name="connsiteX1148" fmla="*/ 2447594 w 2582969"/>
                  <a:gd name="connsiteY1148" fmla="*/ 511884 h 3067319"/>
                  <a:gd name="connsiteX1149" fmla="*/ 2447594 w 2582969"/>
                  <a:gd name="connsiteY1149" fmla="*/ 504344 h 3067319"/>
                  <a:gd name="connsiteX1150" fmla="*/ 2456212 w 2582969"/>
                  <a:gd name="connsiteY1150" fmla="*/ 500035 h 3067319"/>
                  <a:gd name="connsiteX1151" fmla="*/ 2464830 w 2582969"/>
                  <a:gd name="connsiteY1151" fmla="*/ 503266 h 3067319"/>
                  <a:gd name="connsiteX1152" fmla="*/ 2473448 w 2582969"/>
                  <a:gd name="connsiteY1152" fmla="*/ 494648 h 3067319"/>
                  <a:gd name="connsiteX1153" fmla="*/ 2483144 w 2582969"/>
                  <a:gd name="connsiteY1153" fmla="*/ 490339 h 3067319"/>
                  <a:gd name="connsiteX1154" fmla="*/ 2483144 w 2582969"/>
                  <a:gd name="connsiteY1154" fmla="*/ 479567 h 3067319"/>
                  <a:gd name="connsiteX1155" fmla="*/ 2483144 w 2582969"/>
                  <a:gd name="connsiteY1155" fmla="*/ 473103 h 3067319"/>
                  <a:gd name="connsiteX1156" fmla="*/ 2483144 w 2582969"/>
                  <a:gd name="connsiteY1156" fmla="*/ 465563 h 3067319"/>
                  <a:gd name="connsiteX1157" fmla="*/ 2489607 w 2582969"/>
                  <a:gd name="connsiteY1157" fmla="*/ 455867 h 3067319"/>
                  <a:gd name="connsiteX1158" fmla="*/ 2483144 w 2582969"/>
                  <a:gd name="connsiteY1158" fmla="*/ 445095 h 3067319"/>
                  <a:gd name="connsiteX1159" fmla="*/ 2483144 w 2582969"/>
                  <a:gd name="connsiteY1159" fmla="*/ 435400 h 3067319"/>
                  <a:gd name="connsiteX1160" fmla="*/ 2490684 w 2582969"/>
                  <a:gd name="connsiteY1160" fmla="*/ 436477 h 3067319"/>
                  <a:gd name="connsiteX1161" fmla="*/ 2502534 w 2582969"/>
                  <a:gd name="connsiteY1161" fmla="*/ 449404 h 3067319"/>
                  <a:gd name="connsiteX1162" fmla="*/ 2516538 w 2582969"/>
                  <a:gd name="connsiteY1162" fmla="*/ 459099 h 3067319"/>
                  <a:gd name="connsiteX1163" fmla="*/ 2533775 w 2582969"/>
                  <a:gd name="connsiteY1163" fmla="*/ 469872 h 3067319"/>
                  <a:gd name="connsiteX1164" fmla="*/ 2547779 w 2582969"/>
                  <a:gd name="connsiteY1164" fmla="*/ 466640 h 3067319"/>
                  <a:gd name="connsiteX1165" fmla="*/ 2559629 w 2582969"/>
                  <a:gd name="connsiteY1165" fmla="*/ 458022 h 3067319"/>
                  <a:gd name="connsiteX1166" fmla="*/ 2561783 w 2582969"/>
                  <a:gd name="connsiteY1166" fmla="*/ 444018 h 3067319"/>
                  <a:gd name="connsiteX1167" fmla="*/ 2560706 w 2582969"/>
                  <a:gd name="connsiteY1167" fmla="*/ 425704 h 3067319"/>
                  <a:gd name="connsiteX1168" fmla="*/ 2553165 w 2582969"/>
                  <a:gd name="connsiteY1168" fmla="*/ 414932 h 3067319"/>
                  <a:gd name="connsiteX1169" fmla="*/ 2553165 w 2582969"/>
                  <a:gd name="connsiteY1169" fmla="*/ 399850 h 3067319"/>
                  <a:gd name="connsiteX1170" fmla="*/ 2550103 w 2582969"/>
                  <a:gd name="connsiteY1170" fmla="*/ 397866 h 3067319"/>
                  <a:gd name="connsiteX1171" fmla="*/ 2540408 w 2582969"/>
                  <a:gd name="connsiteY1171" fmla="*/ 401646 h 3067319"/>
                  <a:gd name="connsiteX1172" fmla="*/ 2542033 w 2582969"/>
                  <a:gd name="connsiteY1172" fmla="*/ 394105 h 3067319"/>
                  <a:gd name="connsiteX1173" fmla="*/ 2533415 w 2582969"/>
                  <a:gd name="connsiteY1173" fmla="*/ 388718 h 3067319"/>
                  <a:gd name="connsiteX1174" fmla="*/ 2524797 w 2582969"/>
                  <a:gd name="connsiteY1174" fmla="*/ 389248 h 3067319"/>
                  <a:gd name="connsiteX1175" fmla="*/ 2520488 w 2582969"/>
                  <a:gd name="connsiteY1175" fmla="*/ 387093 h 3067319"/>
                  <a:gd name="connsiteX1176" fmla="*/ 2514554 w 2582969"/>
                  <a:gd name="connsiteY1176" fmla="*/ 391402 h 3067319"/>
                  <a:gd name="connsiteX1177" fmla="*/ 2516709 w 2582969"/>
                  <a:gd name="connsiteY1177" fmla="*/ 416198 h 3067319"/>
                  <a:gd name="connsiteX1178" fmla="*/ 2517257 w 2582969"/>
                  <a:gd name="connsiteY1178" fmla="*/ 422661 h 3067319"/>
                  <a:gd name="connsiteX1179" fmla="*/ 2512399 w 2582969"/>
                  <a:gd name="connsiteY1179" fmla="*/ 429125 h 3067319"/>
                  <a:gd name="connsiteX1180" fmla="*/ 2503781 w 2582969"/>
                  <a:gd name="connsiteY1180" fmla="*/ 431279 h 3067319"/>
                  <a:gd name="connsiteX1181" fmla="*/ 2500550 w 2582969"/>
                  <a:gd name="connsiteY1181" fmla="*/ 429654 h 3067319"/>
                  <a:gd name="connsiteX1182" fmla="*/ 2508090 w 2582969"/>
                  <a:gd name="connsiteY1182" fmla="*/ 423191 h 3067319"/>
                  <a:gd name="connsiteX1183" fmla="*/ 2511322 w 2582969"/>
                  <a:gd name="connsiteY1183" fmla="*/ 401646 h 3067319"/>
                  <a:gd name="connsiteX1184" fmla="*/ 2508620 w 2582969"/>
                  <a:gd name="connsiteY1184" fmla="*/ 396788 h 3067319"/>
                  <a:gd name="connsiteX1185" fmla="*/ 2508620 w 2582969"/>
                  <a:gd name="connsiteY1185" fmla="*/ 385468 h 3067319"/>
                  <a:gd name="connsiteX1186" fmla="*/ 2496222 w 2582969"/>
                  <a:gd name="connsiteY1186" fmla="*/ 382236 h 3067319"/>
                  <a:gd name="connsiteX1187" fmla="*/ 2502156 w 2582969"/>
                  <a:gd name="connsiteY1187" fmla="*/ 377379 h 3067319"/>
                  <a:gd name="connsiteX1188" fmla="*/ 2497847 w 2582969"/>
                  <a:gd name="connsiteY1188" fmla="*/ 373070 h 3067319"/>
                  <a:gd name="connsiteX1189" fmla="*/ 2486527 w 2582969"/>
                  <a:gd name="connsiteY1189" fmla="*/ 373599 h 3067319"/>
                  <a:gd name="connsiteX1190" fmla="*/ 2488152 w 2582969"/>
                  <a:gd name="connsiteY1190" fmla="*/ 389229 h 3067319"/>
                  <a:gd name="connsiteX1191" fmla="*/ 2487075 w 2582969"/>
                  <a:gd name="connsiteY1191" fmla="*/ 395163 h 3067319"/>
                  <a:gd name="connsiteX1192" fmla="*/ 2475225 w 2582969"/>
                  <a:gd name="connsiteY1192" fmla="*/ 401627 h 3067319"/>
                  <a:gd name="connsiteX1193" fmla="*/ 2462298 w 2582969"/>
                  <a:gd name="connsiteY1193" fmla="*/ 406484 h 3067319"/>
                  <a:gd name="connsiteX1194" fmla="*/ 2454209 w 2582969"/>
                  <a:gd name="connsiteY1194" fmla="*/ 408638 h 3067319"/>
                  <a:gd name="connsiteX1195" fmla="*/ 2442888 w 2582969"/>
                  <a:gd name="connsiteY1195" fmla="*/ 409715 h 3067319"/>
                  <a:gd name="connsiteX1196" fmla="*/ 2436954 w 2582969"/>
                  <a:gd name="connsiteY1196" fmla="*/ 415650 h 3067319"/>
                  <a:gd name="connsiteX1197" fmla="*/ 2429942 w 2582969"/>
                  <a:gd name="connsiteY1197" fmla="*/ 423191 h 3067319"/>
                  <a:gd name="connsiteX1198" fmla="*/ 2426162 w 2582969"/>
                  <a:gd name="connsiteY1198" fmla="*/ 430202 h 3067319"/>
                  <a:gd name="connsiteX1199" fmla="*/ 2423460 w 2582969"/>
                  <a:gd name="connsiteY1199" fmla="*/ 434511 h 3067319"/>
                  <a:gd name="connsiteX1200" fmla="*/ 2418603 w 2582969"/>
                  <a:gd name="connsiteY1200" fmla="*/ 434511 h 3067319"/>
                  <a:gd name="connsiteX1201" fmla="*/ 2426143 w 2582969"/>
                  <a:gd name="connsiteY1201" fmla="*/ 421036 h 3067319"/>
                  <a:gd name="connsiteX1202" fmla="*/ 2434232 w 2582969"/>
                  <a:gd name="connsiteY1202" fmla="*/ 409715 h 3067319"/>
                  <a:gd name="connsiteX1203" fmla="*/ 2438541 w 2582969"/>
                  <a:gd name="connsiteY1203" fmla="*/ 401627 h 3067319"/>
                  <a:gd name="connsiteX1204" fmla="*/ 2444476 w 2582969"/>
                  <a:gd name="connsiteY1204" fmla="*/ 388700 h 3067319"/>
                  <a:gd name="connsiteX1205" fmla="*/ 2447708 w 2582969"/>
                  <a:gd name="connsiteY1205" fmla="*/ 376850 h 3067319"/>
                  <a:gd name="connsiteX1206" fmla="*/ 2446630 w 2582969"/>
                  <a:gd name="connsiteY1206" fmla="*/ 366606 h 3067319"/>
                  <a:gd name="connsiteX1207" fmla="*/ 2434232 w 2582969"/>
                  <a:gd name="connsiteY1207" fmla="*/ 364452 h 3067319"/>
                  <a:gd name="connsiteX1208" fmla="*/ 2426143 w 2582969"/>
                  <a:gd name="connsiteY1208" fmla="*/ 364452 h 3067319"/>
                  <a:gd name="connsiteX1209" fmla="*/ 2423989 w 2582969"/>
                  <a:gd name="connsiteY1209" fmla="*/ 370915 h 3067319"/>
                  <a:gd name="connsiteX1210" fmla="*/ 2409437 w 2582969"/>
                  <a:gd name="connsiteY1210" fmla="*/ 376302 h 3067319"/>
                  <a:gd name="connsiteX1211" fmla="*/ 2411062 w 2582969"/>
                  <a:gd name="connsiteY1211" fmla="*/ 370367 h 3067319"/>
                  <a:gd name="connsiteX1212" fmla="*/ 2416996 w 2582969"/>
                  <a:gd name="connsiteY1212" fmla="*/ 359047 h 3067319"/>
                  <a:gd name="connsiteX1213" fmla="*/ 2429394 w 2582969"/>
                  <a:gd name="connsiteY1213" fmla="*/ 350429 h 3067319"/>
                  <a:gd name="connsiteX1214" fmla="*/ 2423460 w 2582969"/>
                  <a:gd name="connsiteY1214" fmla="*/ 338579 h 3067319"/>
                  <a:gd name="connsiteX1215" fmla="*/ 2399212 w 2582969"/>
                  <a:gd name="connsiteY1215" fmla="*/ 334799 h 3067319"/>
                  <a:gd name="connsiteX1216" fmla="*/ 2388440 w 2582969"/>
                  <a:gd name="connsiteY1216" fmla="*/ 331019 h 3067319"/>
                  <a:gd name="connsiteX1217" fmla="*/ 2389517 w 2582969"/>
                  <a:gd name="connsiteY1217" fmla="*/ 325085 h 3067319"/>
                  <a:gd name="connsiteX1218" fmla="*/ 2367424 w 2582969"/>
                  <a:gd name="connsiteY1218" fmla="*/ 312876 h 3067319"/>
                  <a:gd name="connsiteX1219" fmla="*/ 2346408 w 2582969"/>
                  <a:gd name="connsiteY1219" fmla="*/ 316467 h 3067319"/>
                  <a:gd name="connsiteX1220" fmla="*/ 2345331 w 2582969"/>
                  <a:gd name="connsiteY1220" fmla="*/ 312876 h 3067319"/>
                  <a:gd name="connsiteX1221" fmla="*/ 2357180 w 2582969"/>
                  <a:gd name="connsiteY1221" fmla="*/ 310533 h 3067319"/>
                  <a:gd name="connsiteX1222" fmla="*/ 2355555 w 2582969"/>
                  <a:gd name="connsiteY1222" fmla="*/ 307301 h 3067319"/>
                  <a:gd name="connsiteX1223" fmla="*/ 2337242 w 2582969"/>
                  <a:gd name="connsiteY1223" fmla="*/ 307301 h 3067319"/>
                  <a:gd name="connsiteX1224" fmla="*/ 2334539 w 2582969"/>
                  <a:gd name="connsiteY1224" fmla="*/ 300837 h 3067319"/>
                  <a:gd name="connsiteX1225" fmla="*/ 2349092 w 2582969"/>
                  <a:gd name="connsiteY1225" fmla="*/ 293297 h 3067319"/>
                  <a:gd name="connsiteX1226" fmla="*/ 2336165 w 2582969"/>
                  <a:gd name="connsiteY1226" fmla="*/ 287362 h 3067319"/>
                  <a:gd name="connsiteX1227" fmla="*/ 2342628 w 2582969"/>
                  <a:gd name="connsiteY1227" fmla="*/ 283582 h 3067319"/>
                  <a:gd name="connsiteX1228" fmla="*/ 2361489 w 2582969"/>
                  <a:gd name="connsiteY1228" fmla="*/ 292200 h 3067319"/>
                  <a:gd name="connsiteX1229" fmla="*/ 2374416 w 2582969"/>
                  <a:gd name="connsiteY1229" fmla="*/ 297057 h 3067319"/>
                  <a:gd name="connsiteX1230" fmla="*/ 2387344 w 2582969"/>
                  <a:gd name="connsiteY1230" fmla="*/ 298135 h 3067319"/>
                  <a:gd name="connsiteX1231" fmla="*/ 2391652 w 2582969"/>
                  <a:gd name="connsiteY1231" fmla="*/ 301366 h 3067319"/>
                  <a:gd name="connsiteX1232" fmla="*/ 2401896 w 2582969"/>
                  <a:gd name="connsiteY1232" fmla="*/ 302444 h 3067319"/>
                  <a:gd name="connsiteX1233" fmla="*/ 2411062 w 2582969"/>
                  <a:gd name="connsiteY1233" fmla="*/ 307830 h 3067319"/>
                  <a:gd name="connsiteX1234" fmla="*/ 2427769 w 2582969"/>
                  <a:gd name="connsiteY1234" fmla="*/ 308907 h 3067319"/>
                  <a:gd name="connsiteX1235" fmla="*/ 2436387 w 2582969"/>
                  <a:gd name="connsiteY1235" fmla="*/ 313216 h 3067319"/>
                  <a:gd name="connsiteX1236" fmla="*/ 2447159 w 2582969"/>
                  <a:gd name="connsiteY1236" fmla="*/ 313764 h 3067319"/>
                  <a:gd name="connsiteX1237" fmla="*/ 2455248 w 2582969"/>
                  <a:gd name="connsiteY1237" fmla="*/ 317544 h 3067319"/>
                  <a:gd name="connsiteX1238" fmla="*/ 2466021 w 2582969"/>
                  <a:gd name="connsiteY1238" fmla="*/ 319169 h 3067319"/>
                  <a:gd name="connsiteX1239" fmla="*/ 2476264 w 2582969"/>
                  <a:gd name="connsiteY1239" fmla="*/ 312158 h 3067319"/>
                  <a:gd name="connsiteX1240" fmla="*/ 2481121 w 2582969"/>
                  <a:gd name="connsiteY1240" fmla="*/ 315390 h 3067319"/>
                  <a:gd name="connsiteX1241" fmla="*/ 2481121 w 2582969"/>
                  <a:gd name="connsiteY1241" fmla="*/ 308378 h 3067319"/>
                  <a:gd name="connsiteX1242" fmla="*/ 2493519 w 2582969"/>
                  <a:gd name="connsiteY1242" fmla="*/ 307301 h 3067319"/>
                  <a:gd name="connsiteX1243" fmla="*/ 2493519 w 2582969"/>
                  <a:gd name="connsiteY1243" fmla="*/ 298683 h 3067319"/>
                  <a:gd name="connsiteX1244" fmla="*/ 2504840 w 2582969"/>
                  <a:gd name="connsiteY1244" fmla="*/ 299212 h 3067319"/>
                  <a:gd name="connsiteX1245" fmla="*/ 2503214 w 2582969"/>
                  <a:gd name="connsiteY1245" fmla="*/ 290046 h 3067319"/>
                  <a:gd name="connsiteX1246" fmla="*/ 2505369 w 2582969"/>
                  <a:gd name="connsiteY1246" fmla="*/ 277648 h 3067319"/>
                  <a:gd name="connsiteX1247" fmla="*/ 2513987 w 2582969"/>
                  <a:gd name="connsiteY1247" fmla="*/ 277648 h 3067319"/>
                  <a:gd name="connsiteX1248" fmla="*/ 2520451 w 2582969"/>
                  <a:gd name="connsiteY1248" fmla="*/ 270636 h 3067319"/>
                  <a:gd name="connsiteX1249" fmla="*/ 2536080 w 2582969"/>
                  <a:gd name="connsiteY1249" fmla="*/ 264702 h 3067319"/>
                  <a:gd name="connsiteX1250" fmla="*/ 2545246 w 2582969"/>
                  <a:gd name="connsiteY1250" fmla="*/ 267405 h 3067319"/>
                  <a:gd name="connsiteX1251" fmla="*/ 2546872 w 2582969"/>
                  <a:gd name="connsiteY1251" fmla="*/ 259316 h 3067319"/>
                  <a:gd name="connsiteX1252" fmla="*/ 2561783 w 2582969"/>
                  <a:gd name="connsiteY1252" fmla="*/ 259316 h 3067319"/>
                  <a:gd name="connsiteX1253" fmla="*/ 2576505 w 2582969"/>
                  <a:gd name="connsiteY1253" fmla="*/ 250150 h 3067319"/>
                  <a:gd name="connsiteX1254" fmla="*/ 2582969 w 2582969"/>
                  <a:gd name="connsiteY1254" fmla="*/ 243138 h 3067319"/>
                  <a:gd name="connsiteX1255" fmla="*/ 2582969 w 2582969"/>
                  <a:gd name="connsiteY1255" fmla="*/ 231288 h 3067319"/>
                  <a:gd name="connsiteX1256" fmla="*/ 2579737 w 2582969"/>
                  <a:gd name="connsiteY1256" fmla="*/ 219968 h 3067319"/>
                  <a:gd name="connsiteX1257" fmla="*/ 2574351 w 2582969"/>
                  <a:gd name="connsiteY1257" fmla="*/ 225902 h 3067319"/>
                  <a:gd name="connsiteX1258" fmla="*/ 2570042 w 2582969"/>
                  <a:gd name="connsiteY1258" fmla="*/ 212975 h 3067319"/>
                  <a:gd name="connsiteX1259" fmla="*/ 2565185 w 2582969"/>
                  <a:gd name="connsiteY1259" fmla="*/ 206511 h 3067319"/>
                  <a:gd name="connsiteX1260" fmla="*/ 2557096 w 2582969"/>
                  <a:gd name="connsiteY1260" fmla="*/ 209214 h 3067319"/>
                  <a:gd name="connsiteX1261" fmla="*/ 2549555 w 2582969"/>
                  <a:gd name="connsiteY1261" fmla="*/ 215678 h 3067319"/>
                  <a:gd name="connsiteX1262" fmla="*/ 2543092 w 2582969"/>
                  <a:gd name="connsiteY1262" fmla="*/ 214052 h 3067319"/>
                  <a:gd name="connsiteX1263" fmla="*/ 2545246 w 2582969"/>
                  <a:gd name="connsiteY1263" fmla="*/ 206511 h 3067319"/>
                  <a:gd name="connsiteX1264" fmla="*/ 2543621 w 2582969"/>
                  <a:gd name="connsiteY1264" fmla="*/ 200048 h 3067319"/>
                  <a:gd name="connsiteX1265" fmla="*/ 2535532 w 2582969"/>
                  <a:gd name="connsiteY1265" fmla="*/ 190882 h 3067319"/>
                  <a:gd name="connsiteX1266" fmla="*/ 2529598 w 2582969"/>
                  <a:gd name="connsiteY1266" fmla="*/ 190882 h 3067319"/>
                  <a:gd name="connsiteX1267" fmla="*/ 2533907 w 2582969"/>
                  <a:gd name="connsiteY1267" fmla="*/ 180638 h 3067319"/>
                  <a:gd name="connsiteX1268" fmla="*/ 2524741 w 2582969"/>
                  <a:gd name="connsiteY1268" fmla="*/ 177936 h 3067319"/>
                  <a:gd name="connsiteX1269" fmla="*/ 2519354 w 2582969"/>
                  <a:gd name="connsiteY1269" fmla="*/ 177936 h 3067319"/>
                  <a:gd name="connsiteX1270" fmla="*/ 2506427 w 2582969"/>
                  <a:gd name="connsiteY1270" fmla="*/ 177936 h 3067319"/>
                  <a:gd name="connsiteX1271" fmla="*/ 2490798 w 2582969"/>
                  <a:gd name="connsiteY1271" fmla="*/ 186554 h 3067319"/>
                  <a:gd name="connsiteX1272" fmla="*/ 2481102 w 2582969"/>
                  <a:gd name="connsiteY1272" fmla="*/ 190863 h 3067319"/>
                  <a:gd name="connsiteX1273" fmla="*/ 2477322 w 2582969"/>
                  <a:gd name="connsiteY1273" fmla="*/ 182774 h 3067319"/>
                  <a:gd name="connsiteX1274" fmla="*/ 2481102 w 2582969"/>
                  <a:gd name="connsiteY1274" fmla="*/ 177917 h 3067319"/>
                  <a:gd name="connsiteX1275" fmla="*/ 2487566 w 2582969"/>
                  <a:gd name="connsiteY1275" fmla="*/ 177917 h 3067319"/>
                  <a:gd name="connsiteX1276" fmla="*/ 2494578 w 2582969"/>
                  <a:gd name="connsiteY1276" fmla="*/ 168751 h 3067319"/>
                  <a:gd name="connsiteX1277" fmla="*/ 2502118 w 2582969"/>
                  <a:gd name="connsiteY1277" fmla="*/ 165519 h 3067319"/>
                  <a:gd name="connsiteX1278" fmla="*/ 2501570 w 2582969"/>
                  <a:gd name="connsiteY1278" fmla="*/ 155276 h 3067319"/>
                  <a:gd name="connsiteX1279" fmla="*/ 2496184 w 2582969"/>
                  <a:gd name="connsiteY1279" fmla="*/ 148812 h 3067319"/>
                  <a:gd name="connsiteX1280" fmla="*/ 2485941 w 2582969"/>
                  <a:gd name="connsiteY1280" fmla="*/ 148812 h 3067319"/>
                  <a:gd name="connsiteX1281" fmla="*/ 2489720 w 2582969"/>
                  <a:gd name="connsiteY1281" fmla="*/ 141801 h 3067319"/>
                  <a:gd name="connsiteX1282" fmla="*/ 2481102 w 2582969"/>
                  <a:gd name="connsiteY1282" fmla="*/ 134260 h 3067319"/>
                  <a:gd name="connsiteX1283" fmla="*/ 2473562 w 2582969"/>
                  <a:gd name="connsiteY1283" fmla="*/ 131028 h 3067319"/>
                  <a:gd name="connsiteX1284" fmla="*/ 2461523 w 2582969"/>
                  <a:gd name="connsiteY1284" fmla="*/ 139117 h 3067319"/>
                  <a:gd name="connsiteX1285" fmla="*/ 2457932 w 2582969"/>
                  <a:gd name="connsiteY1285" fmla="*/ 148283 h 3067319"/>
                  <a:gd name="connsiteX1286" fmla="*/ 2450920 w 2582969"/>
                  <a:gd name="connsiteY1286" fmla="*/ 155295 h 3067319"/>
                  <a:gd name="connsiteX1287" fmla="*/ 2439600 w 2582969"/>
                  <a:gd name="connsiteY1287" fmla="*/ 158526 h 3067319"/>
                  <a:gd name="connsiteX1288" fmla="*/ 2449843 w 2582969"/>
                  <a:gd name="connsiteY1288" fmla="*/ 147754 h 3067319"/>
                  <a:gd name="connsiteX1289" fmla="*/ 2449843 w 2582969"/>
                  <a:gd name="connsiteY1289" fmla="*/ 125113 h 3067319"/>
                  <a:gd name="connsiteX1290" fmla="*/ 2441943 w 2582969"/>
                  <a:gd name="connsiteY1290" fmla="*/ 122958 h 3067319"/>
                  <a:gd name="connsiteX1291" fmla="*/ 2426673 w 2582969"/>
                  <a:gd name="connsiteY1291" fmla="*/ 132653 h 3067319"/>
                  <a:gd name="connsiteX1292" fmla="*/ 2415900 w 2582969"/>
                  <a:gd name="connsiteY1292" fmla="*/ 135885 h 3067319"/>
                  <a:gd name="connsiteX1293" fmla="*/ 2408889 w 2582969"/>
                  <a:gd name="connsiteY1293" fmla="*/ 142349 h 3067319"/>
                  <a:gd name="connsiteX1294" fmla="*/ 2400270 w 2582969"/>
                  <a:gd name="connsiteY1294" fmla="*/ 142349 h 3067319"/>
                  <a:gd name="connsiteX1295" fmla="*/ 2407282 w 2582969"/>
                  <a:gd name="connsiteY1295" fmla="*/ 133183 h 3067319"/>
                  <a:gd name="connsiteX1296" fmla="*/ 2404050 w 2582969"/>
                  <a:gd name="connsiteY1296" fmla="*/ 131557 h 3067319"/>
                  <a:gd name="connsiteX1297" fmla="*/ 2411062 w 2582969"/>
                  <a:gd name="connsiteY1297" fmla="*/ 125623 h 3067319"/>
                  <a:gd name="connsiteX1298" fmla="*/ 2395980 w 2582969"/>
                  <a:gd name="connsiteY1298" fmla="*/ 126700 h 3067319"/>
                  <a:gd name="connsiteX1299" fmla="*/ 2398135 w 2582969"/>
                  <a:gd name="connsiteY1299" fmla="*/ 119689 h 3067319"/>
                  <a:gd name="connsiteX1300" fmla="*/ 2408378 w 2582969"/>
                  <a:gd name="connsiteY1300" fmla="*/ 112148 h 3067319"/>
                  <a:gd name="connsiteX1301" fmla="*/ 2410004 w 2582969"/>
                  <a:gd name="connsiteY1301" fmla="*/ 103530 h 3067319"/>
                  <a:gd name="connsiteX1302" fmla="*/ 2398154 w 2582969"/>
                  <a:gd name="connsiteY1302" fmla="*/ 106232 h 3067319"/>
                  <a:gd name="connsiteX1303" fmla="*/ 2399231 w 2582969"/>
                  <a:gd name="connsiteY1303" fmla="*/ 87371 h 3067319"/>
                  <a:gd name="connsiteX1304" fmla="*/ 2386304 w 2582969"/>
                  <a:gd name="connsiteY1304" fmla="*/ 87371 h 3067319"/>
                  <a:gd name="connsiteX1305" fmla="*/ 2379840 w 2582969"/>
                  <a:gd name="connsiteY1305" fmla="*/ 78205 h 3067319"/>
                  <a:gd name="connsiteX1306" fmla="*/ 2373377 w 2582969"/>
                  <a:gd name="connsiteY1306" fmla="*/ 78205 h 3067319"/>
                  <a:gd name="connsiteX1307" fmla="*/ 2364759 w 2582969"/>
                  <a:gd name="connsiteY1307" fmla="*/ 75502 h 3067319"/>
                  <a:gd name="connsiteX1308" fmla="*/ 2349677 w 2582969"/>
                  <a:gd name="connsiteY1308" fmla="*/ 84120 h 3067319"/>
                  <a:gd name="connsiteX1309" fmla="*/ 2345897 w 2582969"/>
                  <a:gd name="connsiteY1309" fmla="*/ 94893 h 3067319"/>
                  <a:gd name="connsiteX1310" fmla="*/ 2343743 w 2582969"/>
                  <a:gd name="connsiteY1310" fmla="*/ 105136 h 3067319"/>
                  <a:gd name="connsiteX1311" fmla="*/ 2343214 w 2582969"/>
                  <a:gd name="connsiteY1311" fmla="*/ 110522 h 3067319"/>
                  <a:gd name="connsiteX1312" fmla="*/ 2332971 w 2582969"/>
                  <a:gd name="connsiteY1312" fmla="*/ 112677 h 3067319"/>
                  <a:gd name="connsiteX1313" fmla="*/ 2329739 w 2582969"/>
                  <a:gd name="connsiteY1313" fmla="*/ 120766 h 3067319"/>
                  <a:gd name="connsiteX1314" fmla="*/ 2328662 w 2582969"/>
                  <a:gd name="connsiteY1314" fmla="*/ 127229 h 3067319"/>
                  <a:gd name="connsiteX1315" fmla="*/ 2337827 w 2582969"/>
                  <a:gd name="connsiteY1315" fmla="*/ 136395 h 3067319"/>
                  <a:gd name="connsiteX1316" fmla="*/ 2325978 w 2582969"/>
                  <a:gd name="connsiteY1316" fmla="*/ 140704 h 3067319"/>
                  <a:gd name="connsiteX1317" fmla="*/ 2322746 w 2582969"/>
                  <a:gd name="connsiteY1317" fmla="*/ 158489 h 3067319"/>
                  <a:gd name="connsiteX1318" fmla="*/ 2322746 w 2582969"/>
                  <a:gd name="connsiteY1318" fmla="*/ 163875 h 3067319"/>
                  <a:gd name="connsiteX1319" fmla="*/ 2315205 w 2582969"/>
                  <a:gd name="connsiteY1319" fmla="*/ 170338 h 3067319"/>
                  <a:gd name="connsiteX1320" fmla="*/ 2316283 w 2582969"/>
                  <a:gd name="connsiteY1320" fmla="*/ 180582 h 3067319"/>
                  <a:gd name="connsiteX1321" fmla="*/ 2327055 w 2582969"/>
                  <a:gd name="connsiteY1321" fmla="*/ 191902 h 3067319"/>
                  <a:gd name="connsiteX1322" fmla="*/ 2322746 w 2582969"/>
                  <a:gd name="connsiteY1322" fmla="*/ 199443 h 3067319"/>
                  <a:gd name="connsiteX1323" fmla="*/ 2312503 w 2582969"/>
                  <a:gd name="connsiteY1323" fmla="*/ 199972 h 3067319"/>
                  <a:gd name="connsiteX1324" fmla="*/ 2313580 w 2582969"/>
                  <a:gd name="connsiteY1324" fmla="*/ 189729 h 3067319"/>
                  <a:gd name="connsiteX1325" fmla="*/ 2301182 w 2582969"/>
                  <a:gd name="connsiteY1325" fmla="*/ 189729 h 3067319"/>
                  <a:gd name="connsiteX1326" fmla="*/ 2289862 w 2582969"/>
                  <a:gd name="connsiteY1326" fmla="*/ 198347 h 3067319"/>
                  <a:gd name="connsiteX1327" fmla="*/ 2283927 w 2582969"/>
                  <a:gd name="connsiteY1327" fmla="*/ 197799 h 3067319"/>
                  <a:gd name="connsiteX1328" fmla="*/ 2291468 w 2582969"/>
                  <a:gd name="connsiteY1328" fmla="*/ 190258 h 3067319"/>
                  <a:gd name="connsiteX1329" fmla="*/ 2277993 w 2582969"/>
                  <a:gd name="connsiteY1329" fmla="*/ 195644 h 3067319"/>
                  <a:gd name="connsiteX1330" fmla="*/ 2273136 w 2582969"/>
                  <a:gd name="connsiteY1330" fmla="*/ 197270 h 3067319"/>
                  <a:gd name="connsiteX1331" fmla="*/ 2273136 w 2582969"/>
                  <a:gd name="connsiteY1331" fmla="*/ 190258 h 3067319"/>
                  <a:gd name="connsiteX1332" fmla="*/ 2266672 w 2582969"/>
                  <a:gd name="connsiteY1332" fmla="*/ 195115 h 3067319"/>
                  <a:gd name="connsiteX1333" fmla="*/ 2261815 w 2582969"/>
                  <a:gd name="connsiteY1333" fmla="*/ 205359 h 3067319"/>
                  <a:gd name="connsiteX1334" fmla="*/ 2255352 w 2582969"/>
                  <a:gd name="connsiteY1334" fmla="*/ 205907 h 3067319"/>
                  <a:gd name="connsiteX1335" fmla="*/ 2260738 w 2582969"/>
                  <a:gd name="connsiteY1335" fmla="*/ 191354 h 3067319"/>
                  <a:gd name="connsiteX1336" fmla="*/ 2274742 w 2582969"/>
                  <a:gd name="connsiteY1336" fmla="*/ 179504 h 3067319"/>
                  <a:gd name="connsiteX1337" fmla="*/ 2285515 w 2582969"/>
                  <a:gd name="connsiteY1337" fmla="*/ 170338 h 3067319"/>
                  <a:gd name="connsiteX1338" fmla="*/ 2294681 w 2582969"/>
                  <a:gd name="connsiteY1338" fmla="*/ 164404 h 3067319"/>
                  <a:gd name="connsiteX1339" fmla="*/ 2297383 w 2582969"/>
                  <a:gd name="connsiteY1339" fmla="*/ 156315 h 3067319"/>
                  <a:gd name="connsiteX1340" fmla="*/ 2302770 w 2582969"/>
                  <a:gd name="connsiteY1340" fmla="*/ 143917 h 3067319"/>
                  <a:gd name="connsiteX1341" fmla="*/ 2303847 w 2582969"/>
                  <a:gd name="connsiteY1341" fmla="*/ 127758 h 3067319"/>
                  <a:gd name="connsiteX1342" fmla="*/ 2288217 w 2582969"/>
                  <a:gd name="connsiteY1342" fmla="*/ 136376 h 3067319"/>
                  <a:gd name="connsiteX1343" fmla="*/ 2268826 w 2582969"/>
                  <a:gd name="connsiteY1343" fmla="*/ 147149 h 3067319"/>
                  <a:gd name="connsiteX1344" fmla="*/ 2255900 w 2582969"/>
                  <a:gd name="connsiteY1344" fmla="*/ 153083 h 3067319"/>
                  <a:gd name="connsiteX1345" fmla="*/ 2242424 w 2582969"/>
                  <a:gd name="connsiteY1345" fmla="*/ 156315 h 3067319"/>
                  <a:gd name="connsiteX1346" fmla="*/ 2245127 w 2582969"/>
                  <a:gd name="connsiteY1346" fmla="*/ 150381 h 3067319"/>
                  <a:gd name="connsiteX1347" fmla="*/ 2260757 w 2582969"/>
                  <a:gd name="connsiteY1347" fmla="*/ 146601 h 3067319"/>
                  <a:gd name="connsiteX1348" fmla="*/ 2270452 w 2582969"/>
                  <a:gd name="connsiteY1348" fmla="*/ 136906 h 3067319"/>
                  <a:gd name="connsiteX1349" fmla="*/ 2276915 w 2582969"/>
                  <a:gd name="connsiteY1349" fmla="*/ 133126 h 3067319"/>
                  <a:gd name="connsiteX1350" fmla="*/ 2285534 w 2582969"/>
                  <a:gd name="connsiteY1350" fmla="*/ 125585 h 3067319"/>
                  <a:gd name="connsiteX1351" fmla="*/ 2287159 w 2582969"/>
                  <a:gd name="connsiteY1351" fmla="*/ 119122 h 3067319"/>
                  <a:gd name="connsiteX1352" fmla="*/ 2278541 w 2582969"/>
                  <a:gd name="connsiteY1352" fmla="*/ 115342 h 3067319"/>
                  <a:gd name="connsiteX1353" fmla="*/ 2270452 w 2582969"/>
                  <a:gd name="connsiteY1353" fmla="*/ 111033 h 3067319"/>
                  <a:gd name="connsiteX1354" fmla="*/ 2256977 w 2582969"/>
                  <a:gd name="connsiteY1354" fmla="*/ 118573 h 3067319"/>
                  <a:gd name="connsiteX1355" fmla="*/ 2258054 w 2582969"/>
                  <a:gd name="connsiteY1355" fmla="*/ 106176 h 3067319"/>
                  <a:gd name="connsiteX1356" fmla="*/ 2251043 w 2582969"/>
                  <a:gd name="connsiteY1356" fmla="*/ 103473 h 3067319"/>
                  <a:gd name="connsiteX1357" fmla="*/ 2264518 w 2582969"/>
                  <a:gd name="connsiteY1357" fmla="*/ 101848 h 3067319"/>
                  <a:gd name="connsiteX1358" fmla="*/ 2273684 w 2582969"/>
                  <a:gd name="connsiteY1358" fmla="*/ 94307 h 3067319"/>
                  <a:gd name="connsiteX1359" fmla="*/ 2276915 w 2582969"/>
                  <a:gd name="connsiteY1359" fmla="*/ 104002 h 3067319"/>
                  <a:gd name="connsiteX1360" fmla="*/ 2282302 w 2582969"/>
                  <a:gd name="connsiteY1360" fmla="*/ 100770 h 3067319"/>
                  <a:gd name="connsiteX1361" fmla="*/ 2290391 w 2582969"/>
                  <a:gd name="connsiteY1361" fmla="*/ 105079 h 3067319"/>
                  <a:gd name="connsiteX1362" fmla="*/ 2301163 w 2582969"/>
                  <a:gd name="connsiteY1362" fmla="*/ 103454 h 3067319"/>
                  <a:gd name="connsiteX1363" fmla="*/ 2301163 w 2582969"/>
                  <a:gd name="connsiteY1363" fmla="*/ 95913 h 3067319"/>
                  <a:gd name="connsiteX1364" fmla="*/ 2297932 w 2582969"/>
                  <a:gd name="connsiteY1364" fmla="*/ 88902 h 3067319"/>
                  <a:gd name="connsiteX1365" fmla="*/ 2305472 w 2582969"/>
                  <a:gd name="connsiteY1365" fmla="*/ 93759 h 3067319"/>
                  <a:gd name="connsiteX1366" fmla="*/ 2318399 w 2582969"/>
                  <a:gd name="connsiteY1366" fmla="*/ 85141 h 3067319"/>
                  <a:gd name="connsiteX1367" fmla="*/ 2315167 w 2582969"/>
                  <a:gd name="connsiteY1367" fmla="*/ 75446 h 3067319"/>
                  <a:gd name="connsiteX1368" fmla="*/ 2330797 w 2582969"/>
                  <a:gd name="connsiteY1368" fmla="*/ 67357 h 3067319"/>
                  <a:gd name="connsiteX1369" fmla="*/ 2330249 w 2582969"/>
                  <a:gd name="connsiteY1369" fmla="*/ 53352 h 3067319"/>
                  <a:gd name="connsiteX1370" fmla="*/ 2324863 w 2582969"/>
                  <a:gd name="connsiteY1370" fmla="*/ 44734 h 3067319"/>
                  <a:gd name="connsiteX1371" fmla="*/ 2305472 w 2582969"/>
                  <a:gd name="connsiteY1371" fmla="*/ 44734 h 3067319"/>
                  <a:gd name="connsiteX1372" fmla="*/ 2295229 w 2582969"/>
                  <a:gd name="connsiteY1372" fmla="*/ 51746 h 3067319"/>
                  <a:gd name="connsiteX1373" fmla="*/ 2293604 w 2582969"/>
                  <a:gd name="connsiteY1373" fmla="*/ 44734 h 3067319"/>
                  <a:gd name="connsiteX1374" fmla="*/ 2293055 w 2582969"/>
                  <a:gd name="connsiteY1374" fmla="*/ 30182 h 3067319"/>
                  <a:gd name="connsiteX1375" fmla="*/ 2301674 w 2582969"/>
                  <a:gd name="connsiteY1375" fmla="*/ 30182 h 3067319"/>
                  <a:gd name="connsiteX1376" fmla="*/ 2298971 w 2582969"/>
                  <a:gd name="connsiteY1376" fmla="*/ 17255 h 3067319"/>
                  <a:gd name="connsiteX1377" fmla="*/ 2290353 w 2582969"/>
                  <a:gd name="connsiteY1377" fmla="*/ 14023 h 3067319"/>
                  <a:gd name="connsiteX1378" fmla="*/ 2283341 w 2582969"/>
                  <a:gd name="connsiteY1378" fmla="*/ 22112 h 3067319"/>
                  <a:gd name="connsiteX1379" fmla="*/ 2283890 w 2582969"/>
                  <a:gd name="connsiteY1379" fmla="*/ 27498 h 3067319"/>
                  <a:gd name="connsiteX1380" fmla="*/ 2276878 w 2582969"/>
                  <a:gd name="connsiteY1380" fmla="*/ 18332 h 3067319"/>
                  <a:gd name="connsiteX1381" fmla="*/ 2274723 w 2582969"/>
                  <a:gd name="connsiteY1381" fmla="*/ 23718 h 3067319"/>
                  <a:gd name="connsiteX1382" fmla="*/ 2268789 w 2582969"/>
                  <a:gd name="connsiteY1382" fmla="*/ 16707 h 3067319"/>
                  <a:gd name="connsiteX1383" fmla="*/ 2266634 w 2582969"/>
                  <a:gd name="connsiteY1383" fmla="*/ 26402 h 3067319"/>
                  <a:gd name="connsiteX1384" fmla="*/ 2258545 w 2582969"/>
                  <a:gd name="connsiteY1384" fmla="*/ 34491 h 3067319"/>
                  <a:gd name="connsiteX1385" fmla="*/ 2254236 w 2582969"/>
                  <a:gd name="connsiteY1385" fmla="*/ 25325 h 3067319"/>
                  <a:gd name="connsiteX1386" fmla="*/ 2247773 w 2582969"/>
                  <a:gd name="connsiteY1386" fmla="*/ 27479 h 3067319"/>
                  <a:gd name="connsiteX1387" fmla="*/ 2246147 w 2582969"/>
                  <a:gd name="connsiteY1387" fmla="*/ 18861 h 3067319"/>
                  <a:gd name="connsiteX1388" fmla="*/ 2248850 w 2582969"/>
                  <a:gd name="connsiteY1388" fmla="*/ 14004 h 3067319"/>
                  <a:gd name="connsiteX1389" fmla="*/ 2239155 w 2582969"/>
                  <a:gd name="connsiteY1389" fmla="*/ 0 h 3067319"/>
                  <a:gd name="connsiteX1390" fmla="*/ 2234298 w 2582969"/>
                  <a:gd name="connsiteY1390" fmla="*/ 10243 h 3067319"/>
                  <a:gd name="connsiteX1391" fmla="*/ 2222977 w 2582969"/>
                  <a:gd name="connsiteY1391" fmla="*/ 17784 h 3067319"/>
                  <a:gd name="connsiteX1392" fmla="*/ 2224603 w 2582969"/>
                  <a:gd name="connsiteY1392" fmla="*/ 26402 h 3067319"/>
                  <a:gd name="connsiteX1393" fmla="*/ 2232143 w 2582969"/>
                  <a:gd name="connsiteY1393" fmla="*/ 33943 h 3067319"/>
                  <a:gd name="connsiteX1394" fmla="*/ 2233221 w 2582969"/>
                  <a:gd name="connsiteY1394" fmla="*/ 44715 h 3067319"/>
                  <a:gd name="connsiteX1395" fmla="*/ 2232673 w 2582969"/>
                  <a:gd name="connsiteY1395" fmla="*/ 55488 h 3067319"/>
                  <a:gd name="connsiteX1396" fmla="*/ 2226209 w 2582969"/>
                  <a:gd name="connsiteY1396" fmla="*/ 53334 h 3067319"/>
                  <a:gd name="connsiteX1397" fmla="*/ 2227286 w 2582969"/>
                  <a:gd name="connsiteY1397" fmla="*/ 40936 h 3067319"/>
                  <a:gd name="connsiteX1398" fmla="*/ 2214359 w 2582969"/>
                  <a:gd name="connsiteY1398" fmla="*/ 30692 h 3067319"/>
                  <a:gd name="connsiteX1399" fmla="*/ 2199807 w 2582969"/>
                  <a:gd name="connsiteY1399" fmla="*/ 25306 h 3067319"/>
                  <a:gd name="connsiteX1400" fmla="*/ 2198182 w 2582969"/>
                  <a:gd name="connsiteY1400" fmla="*/ 35001 h 3067319"/>
                  <a:gd name="connsiteX1401" fmla="*/ 2205193 w 2582969"/>
                  <a:gd name="connsiteY1401" fmla="*/ 43619 h 3067319"/>
                  <a:gd name="connsiteX1402" fmla="*/ 2208973 w 2582969"/>
                  <a:gd name="connsiteY1402" fmla="*/ 53315 h 3067319"/>
                  <a:gd name="connsiteX1403" fmla="*/ 2201432 w 2582969"/>
                  <a:gd name="connsiteY1403" fmla="*/ 54392 h 3067319"/>
                  <a:gd name="connsiteX1404" fmla="*/ 2195498 w 2582969"/>
                  <a:gd name="connsiteY1404" fmla="*/ 49006 h 3067319"/>
                  <a:gd name="connsiteX1405" fmla="*/ 2190112 w 2582969"/>
                  <a:gd name="connsiteY1405" fmla="*/ 49554 h 3067319"/>
                  <a:gd name="connsiteX1406" fmla="*/ 2191718 w 2582969"/>
                  <a:gd name="connsiteY1406" fmla="*/ 58720 h 3067319"/>
                  <a:gd name="connsiteX1407" fmla="*/ 2189015 w 2582969"/>
                  <a:gd name="connsiteY1407" fmla="*/ 65183 h 3067319"/>
                  <a:gd name="connsiteX1408" fmla="*/ 2204645 w 2582969"/>
                  <a:gd name="connsiteY1408" fmla="*/ 75427 h 3067319"/>
                  <a:gd name="connsiteX1409" fmla="*/ 2215966 w 2582969"/>
                  <a:gd name="connsiteY1409" fmla="*/ 67886 h 3067319"/>
                  <a:gd name="connsiteX1410" fmla="*/ 2216495 w 2582969"/>
                  <a:gd name="connsiteY1410" fmla="*/ 74349 h 3067319"/>
                  <a:gd name="connsiteX1411" fmla="*/ 2222959 w 2582969"/>
                  <a:gd name="connsiteY1411" fmla="*/ 74879 h 3067319"/>
                  <a:gd name="connsiteX1412" fmla="*/ 2225661 w 2582969"/>
                  <a:gd name="connsiteY1412" fmla="*/ 80813 h 3067319"/>
                  <a:gd name="connsiteX1413" fmla="*/ 2227815 w 2582969"/>
                  <a:gd name="connsiteY1413" fmla="*/ 85122 h 3067319"/>
                  <a:gd name="connsiteX1414" fmla="*/ 2222429 w 2582969"/>
                  <a:gd name="connsiteY1414" fmla="*/ 87825 h 3067319"/>
                  <a:gd name="connsiteX1415" fmla="*/ 2221881 w 2582969"/>
                  <a:gd name="connsiteY1415" fmla="*/ 95365 h 3067319"/>
                  <a:gd name="connsiteX1416" fmla="*/ 2203020 w 2582969"/>
                  <a:gd name="connsiteY1416" fmla="*/ 89979 h 3067319"/>
                  <a:gd name="connsiteX1417" fmla="*/ 2195479 w 2582969"/>
                  <a:gd name="connsiteY1417" fmla="*/ 99145 h 3067319"/>
                  <a:gd name="connsiteX1418" fmla="*/ 2191699 w 2582969"/>
                  <a:gd name="connsiteY1418" fmla="*/ 98597 h 3067319"/>
                  <a:gd name="connsiteX1419" fmla="*/ 2194931 w 2582969"/>
                  <a:gd name="connsiteY1419" fmla="*/ 103983 h 3067319"/>
                  <a:gd name="connsiteX1420" fmla="*/ 2208406 w 2582969"/>
                  <a:gd name="connsiteY1420" fmla="*/ 114756 h 3067319"/>
                  <a:gd name="connsiteX1421" fmla="*/ 2207858 w 2582969"/>
                  <a:gd name="connsiteY1421" fmla="*/ 121219 h 3067319"/>
                  <a:gd name="connsiteX1422" fmla="*/ 2199769 w 2582969"/>
                  <a:gd name="connsiteY1422" fmla="*/ 118517 h 3067319"/>
                  <a:gd name="connsiteX1423" fmla="*/ 2185765 w 2582969"/>
                  <a:gd name="connsiteY1423" fmla="*/ 121219 h 3067319"/>
                  <a:gd name="connsiteX1424" fmla="*/ 2185235 w 2582969"/>
                  <a:gd name="connsiteY1424" fmla="*/ 130915 h 3067319"/>
                  <a:gd name="connsiteX1425" fmla="*/ 2192776 w 2582969"/>
                  <a:gd name="connsiteY1425" fmla="*/ 135224 h 3067319"/>
                  <a:gd name="connsiteX1426" fmla="*/ 2186313 w 2582969"/>
                  <a:gd name="connsiteY1426" fmla="*/ 140610 h 3067319"/>
                  <a:gd name="connsiteX1427" fmla="*/ 2186313 w 2582969"/>
                  <a:gd name="connsiteY1427" fmla="*/ 147073 h 3067319"/>
                  <a:gd name="connsiteX1428" fmla="*/ 2200865 w 2582969"/>
                  <a:gd name="connsiteY1428" fmla="*/ 160549 h 3067319"/>
                  <a:gd name="connsiteX1429" fmla="*/ 2188468 w 2582969"/>
                  <a:gd name="connsiteY1429" fmla="*/ 159471 h 3067319"/>
                  <a:gd name="connsiteX1430" fmla="*/ 2180379 w 2582969"/>
                  <a:gd name="connsiteY1430" fmla="*/ 155162 h 3067319"/>
                  <a:gd name="connsiteX1431" fmla="*/ 2173367 w 2582969"/>
                  <a:gd name="connsiteY1431" fmla="*/ 167560 h 3067319"/>
                  <a:gd name="connsiteX1432" fmla="*/ 2179301 w 2582969"/>
                  <a:gd name="connsiteY1432" fmla="*/ 175101 h 3067319"/>
                  <a:gd name="connsiteX1433" fmla="*/ 2176070 w 2582969"/>
                  <a:gd name="connsiteY1433" fmla="*/ 181035 h 3067319"/>
                  <a:gd name="connsiteX1434" fmla="*/ 2184158 w 2582969"/>
                  <a:gd name="connsiteY1434" fmla="*/ 190731 h 3067319"/>
                  <a:gd name="connsiteX1435" fmla="*/ 2187938 w 2582969"/>
                  <a:gd name="connsiteY1435" fmla="*/ 196117 h 3067319"/>
                  <a:gd name="connsiteX1436" fmla="*/ 2178772 w 2582969"/>
                  <a:gd name="connsiteY1436" fmla="*/ 199349 h 3067319"/>
                  <a:gd name="connsiteX1437" fmla="*/ 2171231 w 2582969"/>
                  <a:gd name="connsiteY1437" fmla="*/ 203658 h 3067319"/>
                  <a:gd name="connsiteX1438" fmla="*/ 2165297 w 2582969"/>
                  <a:gd name="connsiteY1438" fmla="*/ 195040 h 3067319"/>
                  <a:gd name="connsiteX1439" fmla="*/ 2155602 w 2582969"/>
                  <a:gd name="connsiteY1439" fmla="*/ 194491 h 3067319"/>
                  <a:gd name="connsiteX1440" fmla="*/ 2147513 w 2582969"/>
                  <a:gd name="connsiteY1440" fmla="*/ 214959 h 3067319"/>
                  <a:gd name="connsiteX1441" fmla="*/ 2139424 w 2582969"/>
                  <a:gd name="connsiteY1441" fmla="*/ 212805 h 3067319"/>
                  <a:gd name="connsiteX1442" fmla="*/ 2142655 w 2582969"/>
                  <a:gd name="connsiteY1442" fmla="*/ 226280 h 3067319"/>
                  <a:gd name="connsiteX1443" fmla="*/ 2125949 w 2582969"/>
                  <a:gd name="connsiteY1443" fmla="*/ 232743 h 3067319"/>
                  <a:gd name="connsiteX1444" fmla="*/ 2130806 w 2582969"/>
                  <a:gd name="connsiteY1444" fmla="*/ 218739 h 3067319"/>
                  <a:gd name="connsiteX1445" fmla="*/ 2134038 w 2582969"/>
                  <a:gd name="connsiteY1445" fmla="*/ 202032 h 3067319"/>
                  <a:gd name="connsiteX1446" fmla="*/ 2132960 w 2582969"/>
                  <a:gd name="connsiteY1446" fmla="*/ 186403 h 3067319"/>
                  <a:gd name="connsiteX1447" fmla="*/ 2140501 w 2582969"/>
                  <a:gd name="connsiteY1447" fmla="*/ 173476 h 3067319"/>
                  <a:gd name="connsiteX1448" fmla="*/ 2139953 w 2582969"/>
                  <a:gd name="connsiteY1448" fmla="*/ 160000 h 3067319"/>
                  <a:gd name="connsiteX1449" fmla="*/ 2139405 w 2582969"/>
                  <a:gd name="connsiteY1449" fmla="*/ 147603 h 3067319"/>
                  <a:gd name="connsiteX1450" fmla="*/ 2132942 w 2582969"/>
                  <a:gd name="connsiteY1450" fmla="*/ 143823 h 3067319"/>
                  <a:gd name="connsiteX1451" fmla="*/ 2117860 w 2582969"/>
                  <a:gd name="connsiteY1451" fmla="*/ 146525 h 3067319"/>
                  <a:gd name="connsiteX1452" fmla="*/ 2110848 w 2582969"/>
                  <a:gd name="connsiteY1452" fmla="*/ 147073 h 3067319"/>
                  <a:gd name="connsiteX1453" fmla="*/ 2121092 w 2582969"/>
                  <a:gd name="connsiteY1453" fmla="*/ 137378 h 3067319"/>
                  <a:gd name="connsiteX1454" fmla="*/ 2128103 w 2582969"/>
                  <a:gd name="connsiteY1454" fmla="*/ 137378 h 3067319"/>
                  <a:gd name="connsiteX1455" fmla="*/ 2148571 w 2582969"/>
                  <a:gd name="connsiteY1455" fmla="*/ 115285 h 3067319"/>
                  <a:gd name="connsiteX1456" fmla="*/ 2146946 w 2582969"/>
                  <a:gd name="connsiteY1456" fmla="*/ 105042 h 3067319"/>
                  <a:gd name="connsiteX1457" fmla="*/ 2156641 w 2582969"/>
                  <a:gd name="connsiteY1457" fmla="*/ 92115 h 3067319"/>
                  <a:gd name="connsiteX1458" fmla="*/ 2146398 w 2582969"/>
                  <a:gd name="connsiteY1458" fmla="*/ 93740 h 3067319"/>
                  <a:gd name="connsiteX1459" fmla="*/ 2145850 w 2582969"/>
                  <a:gd name="connsiteY1459" fmla="*/ 82419 h 3067319"/>
                  <a:gd name="connsiteX1460" fmla="*/ 2151236 w 2582969"/>
                  <a:gd name="connsiteY1460" fmla="*/ 78639 h 3067319"/>
                  <a:gd name="connsiteX1461" fmla="*/ 2151236 w 2582969"/>
                  <a:gd name="connsiteY1461" fmla="*/ 68944 h 3067319"/>
                  <a:gd name="connsiteX1462" fmla="*/ 2149081 w 2582969"/>
                  <a:gd name="connsiteY1462" fmla="*/ 50631 h 3067319"/>
                  <a:gd name="connsiteX1463" fmla="*/ 2146379 w 2582969"/>
                  <a:gd name="connsiteY1463" fmla="*/ 47928 h 3067319"/>
                  <a:gd name="connsiteX1464" fmla="*/ 2139367 w 2582969"/>
                  <a:gd name="connsiteY1464" fmla="*/ 53315 h 3067319"/>
                  <a:gd name="connsiteX1465" fmla="*/ 2125892 w 2582969"/>
                  <a:gd name="connsiteY1465" fmla="*/ 63558 h 3067319"/>
                  <a:gd name="connsiteX1466" fmla="*/ 2117803 w 2582969"/>
                  <a:gd name="connsiteY1466" fmla="*/ 74879 h 3067319"/>
                  <a:gd name="connsiteX1467" fmla="*/ 2108637 w 2582969"/>
                  <a:gd name="connsiteY1467" fmla="*/ 88883 h 3067319"/>
                  <a:gd name="connsiteX1468" fmla="*/ 2100549 w 2582969"/>
                  <a:gd name="connsiteY1468" fmla="*/ 101810 h 3067319"/>
                  <a:gd name="connsiteX1469" fmla="*/ 2093008 w 2582969"/>
                  <a:gd name="connsiteY1469" fmla="*/ 108273 h 3067319"/>
                  <a:gd name="connsiteX1470" fmla="*/ 2093555 w 2582969"/>
                  <a:gd name="connsiteY1470" fmla="*/ 123355 h 3067319"/>
                  <a:gd name="connsiteX1471" fmla="*/ 2083312 w 2582969"/>
                  <a:gd name="connsiteY1471" fmla="*/ 121730 h 3067319"/>
                  <a:gd name="connsiteX1472" fmla="*/ 2080080 w 2582969"/>
                  <a:gd name="connsiteY1472" fmla="*/ 140591 h 3067319"/>
                  <a:gd name="connsiteX1473" fmla="*/ 2077378 w 2582969"/>
                  <a:gd name="connsiteY1473" fmla="*/ 157827 h 3067319"/>
                  <a:gd name="connsiteX1474" fmla="*/ 2072521 w 2582969"/>
                  <a:gd name="connsiteY1474" fmla="*/ 168070 h 3067319"/>
                  <a:gd name="connsiteX1475" fmla="*/ 2056362 w 2582969"/>
                  <a:gd name="connsiteY1475" fmla="*/ 182075 h 3067319"/>
                  <a:gd name="connsiteX1476" fmla="*/ 2050976 w 2582969"/>
                  <a:gd name="connsiteY1476" fmla="*/ 192318 h 3067319"/>
                  <a:gd name="connsiteX1477" fmla="*/ 2047196 w 2582969"/>
                  <a:gd name="connsiteY1477" fmla="*/ 200936 h 3067319"/>
                  <a:gd name="connsiteX1478" fmla="*/ 2041810 w 2582969"/>
                  <a:gd name="connsiteY1478" fmla="*/ 207948 h 3067319"/>
                  <a:gd name="connsiteX1479" fmla="*/ 2035346 w 2582969"/>
                  <a:gd name="connsiteY1479" fmla="*/ 217114 h 3067319"/>
                  <a:gd name="connsiteX1480" fmla="*/ 2027805 w 2582969"/>
                  <a:gd name="connsiteY1480" fmla="*/ 224655 h 3067319"/>
                  <a:gd name="connsiteX1481" fmla="*/ 2019717 w 2582969"/>
                  <a:gd name="connsiteY1481" fmla="*/ 230589 h 3067319"/>
                  <a:gd name="connsiteX1482" fmla="*/ 2023496 w 2582969"/>
                  <a:gd name="connsiteY1482" fmla="*/ 240832 h 3067319"/>
                  <a:gd name="connsiteX1483" fmla="*/ 2029960 w 2582969"/>
                  <a:gd name="connsiteY1483" fmla="*/ 249450 h 3067319"/>
                  <a:gd name="connsiteX1484" fmla="*/ 2025103 w 2582969"/>
                  <a:gd name="connsiteY1484" fmla="*/ 258616 h 3067319"/>
                  <a:gd name="connsiteX1485" fmla="*/ 2019168 w 2582969"/>
                  <a:gd name="connsiteY1485" fmla="*/ 266157 h 3067319"/>
                  <a:gd name="connsiteX1486" fmla="*/ 2019168 w 2582969"/>
                  <a:gd name="connsiteY1486" fmla="*/ 271770 h 3067319"/>
                  <a:gd name="connsiteX1487" fmla="*/ 2012157 w 2582969"/>
                  <a:gd name="connsiteY1487" fmla="*/ 276079 h 3067319"/>
                  <a:gd name="connsiteX1488" fmla="*/ 2006770 w 2582969"/>
                  <a:gd name="connsiteY1488" fmla="*/ 286852 h 3067319"/>
                  <a:gd name="connsiteX1489" fmla="*/ 2006222 w 2582969"/>
                  <a:gd name="connsiteY1489" fmla="*/ 297624 h 3067319"/>
                  <a:gd name="connsiteX1490" fmla="*/ 2002991 w 2582969"/>
                  <a:gd name="connsiteY1490" fmla="*/ 307320 h 3067319"/>
                  <a:gd name="connsiteX1491" fmla="*/ 1996527 w 2582969"/>
                  <a:gd name="connsiteY1491" fmla="*/ 313254 h 3067319"/>
                  <a:gd name="connsiteX1492" fmla="*/ 1991670 w 2582969"/>
                  <a:gd name="connsiteY1492" fmla="*/ 313254 h 3067319"/>
                  <a:gd name="connsiteX1493" fmla="*/ 1988968 w 2582969"/>
                  <a:gd name="connsiteY1493" fmla="*/ 303559 h 3067319"/>
                  <a:gd name="connsiteX1494" fmla="*/ 1985736 w 2582969"/>
                  <a:gd name="connsiteY1494" fmla="*/ 290632 h 3067319"/>
                  <a:gd name="connsiteX1495" fmla="*/ 1981956 w 2582969"/>
                  <a:gd name="connsiteY1495" fmla="*/ 290632 h 3067319"/>
                  <a:gd name="connsiteX1496" fmla="*/ 1980879 w 2582969"/>
                  <a:gd name="connsiteY1496" fmla="*/ 301952 h 3067319"/>
                  <a:gd name="connsiteX1497" fmla="*/ 1981956 w 2582969"/>
                  <a:gd name="connsiteY1497" fmla="*/ 311118 h 3067319"/>
                  <a:gd name="connsiteX1498" fmla="*/ 1976570 w 2582969"/>
                  <a:gd name="connsiteY1498" fmla="*/ 315427 h 3067319"/>
                  <a:gd name="connsiteX1499" fmla="*/ 1973338 w 2582969"/>
                  <a:gd name="connsiteY1499" fmla="*/ 303578 h 3067319"/>
                  <a:gd name="connsiteX1500" fmla="*/ 1971183 w 2582969"/>
                  <a:gd name="connsiteY1500" fmla="*/ 289025 h 3067319"/>
                  <a:gd name="connsiteX1501" fmla="*/ 1978195 w 2582969"/>
                  <a:gd name="connsiteY1501" fmla="*/ 283091 h 3067319"/>
                  <a:gd name="connsiteX1502" fmla="*/ 1976570 w 2582969"/>
                  <a:gd name="connsiteY1502" fmla="*/ 276079 h 3067319"/>
                  <a:gd name="connsiteX1503" fmla="*/ 1976570 w 2582969"/>
                  <a:gd name="connsiteY1503" fmla="*/ 264759 h 3067319"/>
                  <a:gd name="connsiteX1504" fmla="*/ 1987890 w 2582969"/>
                  <a:gd name="connsiteY1504" fmla="*/ 257218 h 3067319"/>
                  <a:gd name="connsiteX1505" fmla="*/ 1998663 w 2582969"/>
                  <a:gd name="connsiteY1505" fmla="*/ 247523 h 3067319"/>
                  <a:gd name="connsiteX1506" fmla="*/ 1999211 w 2582969"/>
                  <a:gd name="connsiteY1506" fmla="*/ 236750 h 3067319"/>
                  <a:gd name="connsiteX1507" fmla="*/ 1984659 w 2582969"/>
                  <a:gd name="connsiteY1507" fmla="*/ 241607 h 3067319"/>
                  <a:gd name="connsiteX1508" fmla="*/ 1992747 w 2582969"/>
                  <a:gd name="connsiteY1508" fmla="*/ 229209 h 3067319"/>
                  <a:gd name="connsiteX1509" fmla="*/ 1993296 w 2582969"/>
                  <a:gd name="connsiteY1509" fmla="*/ 216282 h 3067319"/>
                  <a:gd name="connsiteX1510" fmla="*/ 1999230 w 2582969"/>
                  <a:gd name="connsiteY1510" fmla="*/ 219514 h 3067319"/>
                  <a:gd name="connsiteX1511" fmla="*/ 1999230 w 2582969"/>
                  <a:gd name="connsiteY1511" fmla="*/ 207116 h 3067319"/>
                  <a:gd name="connsiteX1512" fmla="*/ 2005693 w 2582969"/>
                  <a:gd name="connsiteY1512" fmla="*/ 189332 h 3067319"/>
                  <a:gd name="connsiteX1513" fmla="*/ 2003539 w 2582969"/>
                  <a:gd name="connsiteY1513" fmla="*/ 183398 h 3067319"/>
                  <a:gd name="connsiteX1514" fmla="*/ 1991141 w 2582969"/>
                  <a:gd name="connsiteY1514" fmla="*/ 183946 h 3067319"/>
                  <a:gd name="connsiteX1515" fmla="*/ 1991141 w 2582969"/>
                  <a:gd name="connsiteY1515" fmla="*/ 174780 h 3067319"/>
                  <a:gd name="connsiteX1516" fmla="*/ 2000836 w 2582969"/>
                  <a:gd name="connsiteY1516" fmla="*/ 172077 h 3067319"/>
                  <a:gd name="connsiteX1517" fmla="*/ 2001366 w 2582969"/>
                  <a:gd name="connsiteY1517" fmla="*/ 164536 h 3067319"/>
                  <a:gd name="connsiteX1518" fmla="*/ 2014840 w 2582969"/>
                  <a:gd name="connsiteY1518" fmla="*/ 155370 h 3067319"/>
                  <a:gd name="connsiteX1519" fmla="*/ 2019150 w 2582969"/>
                  <a:gd name="connsiteY1519" fmla="*/ 141366 h 3067319"/>
                  <a:gd name="connsiteX1520" fmla="*/ 2033702 w 2582969"/>
                  <a:gd name="connsiteY1520" fmla="*/ 132748 h 3067319"/>
                  <a:gd name="connsiteX1521" fmla="*/ 2040165 w 2582969"/>
                  <a:gd name="connsiteY1521" fmla="*/ 121427 h 3067319"/>
                  <a:gd name="connsiteX1522" fmla="*/ 2048783 w 2582969"/>
                  <a:gd name="connsiteY1522" fmla="*/ 121427 h 3067319"/>
                  <a:gd name="connsiteX1523" fmla="*/ 2049861 w 2582969"/>
                  <a:gd name="connsiteY1523" fmla="*/ 114416 h 3067319"/>
                  <a:gd name="connsiteX1524" fmla="*/ 2041243 w 2582969"/>
                  <a:gd name="connsiteY1524" fmla="*/ 111184 h 3067319"/>
                  <a:gd name="connsiteX1525" fmla="*/ 2042320 w 2582969"/>
                  <a:gd name="connsiteY1525" fmla="*/ 108481 h 3067319"/>
                  <a:gd name="connsiteX1526" fmla="*/ 2049331 w 2582969"/>
                  <a:gd name="connsiteY1526" fmla="*/ 106856 h 3067319"/>
                  <a:gd name="connsiteX1527" fmla="*/ 2059575 w 2582969"/>
                  <a:gd name="connsiteY1527" fmla="*/ 91774 h 3067319"/>
                  <a:gd name="connsiteX1528" fmla="*/ 2068193 w 2582969"/>
                  <a:gd name="connsiteY1528" fmla="*/ 81002 h 3067319"/>
                  <a:gd name="connsiteX1529" fmla="*/ 2064961 w 2582969"/>
                  <a:gd name="connsiteY1529" fmla="*/ 79925 h 3067319"/>
                  <a:gd name="connsiteX1530" fmla="*/ 2064961 w 2582969"/>
                  <a:gd name="connsiteY1530" fmla="*/ 70759 h 3067319"/>
                  <a:gd name="connsiteX1531" fmla="*/ 2059027 w 2582969"/>
                  <a:gd name="connsiteY1531" fmla="*/ 70210 h 3067319"/>
                  <a:gd name="connsiteX1532" fmla="*/ 2054718 w 2582969"/>
                  <a:gd name="connsiteY1532" fmla="*/ 79906 h 3067319"/>
                  <a:gd name="connsiteX1533" fmla="*/ 2049331 w 2582969"/>
                  <a:gd name="connsiteY1533" fmla="*/ 78280 h 3067319"/>
                  <a:gd name="connsiteX1534" fmla="*/ 2049331 w 2582969"/>
                  <a:gd name="connsiteY1534" fmla="*/ 70740 h 3067319"/>
                  <a:gd name="connsiteX1535" fmla="*/ 2038011 w 2582969"/>
                  <a:gd name="connsiteY1535" fmla="*/ 70740 h 3067319"/>
                  <a:gd name="connsiteX1536" fmla="*/ 2031547 w 2582969"/>
                  <a:gd name="connsiteY1536" fmla="*/ 82060 h 3067319"/>
                  <a:gd name="connsiteX1537" fmla="*/ 2018620 w 2582969"/>
                  <a:gd name="connsiteY1537" fmla="*/ 83138 h 3067319"/>
                  <a:gd name="connsiteX1538" fmla="*/ 2031547 w 2582969"/>
                  <a:gd name="connsiteY1538" fmla="*/ 69133 h 3067319"/>
                  <a:gd name="connsiteX1539" fmla="*/ 2025084 w 2582969"/>
                  <a:gd name="connsiteY1539" fmla="*/ 55658 h 3067319"/>
                  <a:gd name="connsiteX1540" fmla="*/ 2014311 w 2582969"/>
                  <a:gd name="connsiteY1540" fmla="*/ 45963 h 3067319"/>
                  <a:gd name="connsiteX1541" fmla="*/ 2008377 w 2582969"/>
                  <a:gd name="connsiteY1541" fmla="*/ 49743 h 3067319"/>
                  <a:gd name="connsiteX1542" fmla="*/ 2015389 w 2582969"/>
                  <a:gd name="connsiteY1542" fmla="*/ 64295 h 3067319"/>
                  <a:gd name="connsiteX1543" fmla="*/ 2018620 w 2582969"/>
                  <a:gd name="connsiteY1543" fmla="*/ 71836 h 3067319"/>
                  <a:gd name="connsiteX1544" fmla="*/ 2012686 w 2582969"/>
                  <a:gd name="connsiteY1544" fmla="*/ 81002 h 3067319"/>
                  <a:gd name="connsiteX1545" fmla="*/ 2012138 w 2582969"/>
                  <a:gd name="connsiteY1545" fmla="*/ 89620 h 3067319"/>
                  <a:gd name="connsiteX1546" fmla="*/ 2006752 w 2582969"/>
                  <a:gd name="connsiteY1546" fmla="*/ 96632 h 3067319"/>
                  <a:gd name="connsiteX1547" fmla="*/ 2002442 w 2582969"/>
                  <a:gd name="connsiteY1547" fmla="*/ 95554 h 3067319"/>
                  <a:gd name="connsiteX1548" fmla="*/ 2000288 w 2582969"/>
                  <a:gd name="connsiteY1548" fmla="*/ 72384 h 3067319"/>
                  <a:gd name="connsiteX1549" fmla="*/ 1991122 w 2582969"/>
                  <a:gd name="connsiteY1549" fmla="*/ 63766 h 3067319"/>
                  <a:gd name="connsiteX1550" fmla="*/ 1984659 w 2582969"/>
                  <a:gd name="connsiteY1550" fmla="*/ 76693 h 3067319"/>
                  <a:gd name="connsiteX1551" fmla="*/ 1970654 w 2582969"/>
                  <a:gd name="connsiteY1551" fmla="*/ 78318 h 3067319"/>
                  <a:gd name="connsiteX1552" fmla="*/ 1972809 w 2582969"/>
                  <a:gd name="connsiteY1552" fmla="*/ 69700 h 3067319"/>
                  <a:gd name="connsiteX1553" fmla="*/ 1982504 w 2582969"/>
                  <a:gd name="connsiteY1553" fmla="*/ 58380 h 3067319"/>
                  <a:gd name="connsiteX1554" fmla="*/ 1979801 w 2582969"/>
                  <a:gd name="connsiteY1554" fmla="*/ 48684 h 3067319"/>
                  <a:gd name="connsiteX1555" fmla="*/ 1970106 w 2582969"/>
                  <a:gd name="connsiteY1555" fmla="*/ 63766 h 3067319"/>
                  <a:gd name="connsiteX1556" fmla="*/ 1963095 w 2582969"/>
                  <a:gd name="connsiteY1556" fmla="*/ 66468 h 3067319"/>
                  <a:gd name="connsiteX1557" fmla="*/ 1959863 w 2582969"/>
                  <a:gd name="connsiteY1557" fmla="*/ 53541 h 3067319"/>
                  <a:gd name="connsiteX1558" fmla="*/ 1955553 w 2582969"/>
                  <a:gd name="connsiteY1558" fmla="*/ 47607 h 3067319"/>
                  <a:gd name="connsiteX1559" fmla="*/ 1955006 w 2582969"/>
                  <a:gd name="connsiteY1559" fmla="*/ 44375 h 3067319"/>
                  <a:gd name="connsiteX1560" fmla="*/ 1946388 w 2582969"/>
                  <a:gd name="connsiteY1560" fmla="*/ 46001 h 3067319"/>
                  <a:gd name="connsiteX1561" fmla="*/ 1945310 w 2582969"/>
                  <a:gd name="connsiteY1561" fmla="*/ 38989 h 3067319"/>
                  <a:gd name="connsiteX1562" fmla="*/ 1936692 w 2582969"/>
                  <a:gd name="connsiteY1562" fmla="*/ 37364 h 3067319"/>
                  <a:gd name="connsiteX1563" fmla="*/ 1941001 w 2582969"/>
                  <a:gd name="connsiteY1563" fmla="*/ 43827 h 3067319"/>
                  <a:gd name="connsiteX1564" fmla="*/ 1936144 w 2582969"/>
                  <a:gd name="connsiteY1564" fmla="*/ 52445 h 3067319"/>
                  <a:gd name="connsiteX1565" fmla="*/ 1935067 w 2582969"/>
                  <a:gd name="connsiteY1565" fmla="*/ 64295 h 3067319"/>
                  <a:gd name="connsiteX1566" fmla="*/ 1938847 w 2582969"/>
                  <a:gd name="connsiteY1566" fmla="*/ 72913 h 3067319"/>
                  <a:gd name="connsiteX1567" fmla="*/ 1945858 w 2582969"/>
                  <a:gd name="connsiteY1567" fmla="*/ 76693 h 3067319"/>
                  <a:gd name="connsiteX1568" fmla="*/ 1941549 w 2582969"/>
                  <a:gd name="connsiteY1568" fmla="*/ 79395 h 3067319"/>
                  <a:gd name="connsiteX1569" fmla="*/ 1938318 w 2582969"/>
                  <a:gd name="connsiteY1569" fmla="*/ 90168 h 3067319"/>
                  <a:gd name="connsiteX1570" fmla="*/ 1945329 w 2582969"/>
                  <a:gd name="connsiteY1570" fmla="*/ 98786 h 3067319"/>
                  <a:gd name="connsiteX1571" fmla="*/ 1941549 w 2582969"/>
                  <a:gd name="connsiteY1571" fmla="*/ 105250 h 3067319"/>
                  <a:gd name="connsiteX1572" fmla="*/ 1925390 w 2582969"/>
                  <a:gd name="connsiteY1572" fmla="*/ 91774 h 3067319"/>
                  <a:gd name="connsiteX1573" fmla="*/ 1916225 w 2582969"/>
                  <a:gd name="connsiteY1573" fmla="*/ 81531 h 3067319"/>
                  <a:gd name="connsiteX1574" fmla="*/ 1905452 w 2582969"/>
                  <a:gd name="connsiteY1574" fmla="*/ 89620 h 3067319"/>
                  <a:gd name="connsiteX1575" fmla="*/ 1905452 w 2582969"/>
                  <a:gd name="connsiteY1575" fmla="*/ 96632 h 3067319"/>
                  <a:gd name="connsiteX1576" fmla="*/ 1905452 w 2582969"/>
                  <a:gd name="connsiteY1576" fmla="*/ 112790 h 3067319"/>
                  <a:gd name="connsiteX1577" fmla="*/ 1918927 w 2582969"/>
                  <a:gd name="connsiteY1577" fmla="*/ 117099 h 3067319"/>
                  <a:gd name="connsiteX1578" fmla="*/ 1932931 w 2582969"/>
                  <a:gd name="connsiteY1578" fmla="*/ 116551 h 3067319"/>
                  <a:gd name="connsiteX1579" fmla="*/ 1935086 w 2582969"/>
                  <a:gd name="connsiteY1579" fmla="*/ 125717 h 3067319"/>
                  <a:gd name="connsiteX1580" fmla="*/ 1941549 w 2582969"/>
                  <a:gd name="connsiteY1580" fmla="*/ 128949 h 3067319"/>
                  <a:gd name="connsiteX1581" fmla="*/ 1948561 w 2582969"/>
                  <a:gd name="connsiteY1581" fmla="*/ 149417 h 3067319"/>
                  <a:gd name="connsiteX1582" fmla="*/ 1941549 w 2582969"/>
                  <a:gd name="connsiteY1582" fmla="*/ 153197 h 3067319"/>
                  <a:gd name="connsiteX1583" fmla="*/ 1932384 w 2582969"/>
                  <a:gd name="connsiteY1583" fmla="*/ 144031 h 3067319"/>
                  <a:gd name="connsiteX1584" fmla="*/ 1919986 w 2582969"/>
                  <a:gd name="connsiteY1584" fmla="*/ 139722 h 3067319"/>
                  <a:gd name="connsiteX1585" fmla="*/ 1916754 w 2582969"/>
                  <a:gd name="connsiteY1585" fmla="*/ 136490 h 3067319"/>
                  <a:gd name="connsiteX1586" fmla="*/ 1909213 w 2582969"/>
                  <a:gd name="connsiteY1586" fmla="*/ 140270 h 3067319"/>
                  <a:gd name="connsiteX1587" fmla="*/ 1902201 w 2582969"/>
                  <a:gd name="connsiteY1587" fmla="*/ 151042 h 3067319"/>
                  <a:gd name="connsiteX1588" fmla="*/ 1905433 w 2582969"/>
                  <a:gd name="connsiteY1588" fmla="*/ 159660 h 3067319"/>
                  <a:gd name="connsiteX1589" fmla="*/ 1895190 w 2582969"/>
                  <a:gd name="connsiteY1589" fmla="*/ 173135 h 3067319"/>
                  <a:gd name="connsiteX1590" fmla="*/ 1893035 w 2582969"/>
                  <a:gd name="connsiteY1590" fmla="*/ 177993 h 3067319"/>
                  <a:gd name="connsiteX1591" fmla="*/ 1897892 w 2582969"/>
                  <a:gd name="connsiteY1591" fmla="*/ 183927 h 3067319"/>
                  <a:gd name="connsiteX1592" fmla="*/ 1905433 w 2582969"/>
                  <a:gd name="connsiteY1592" fmla="*/ 185004 h 3067319"/>
                  <a:gd name="connsiteX1593" fmla="*/ 1917283 w 2582969"/>
                  <a:gd name="connsiteY1593" fmla="*/ 202788 h 3067319"/>
                  <a:gd name="connsiteX1594" fmla="*/ 1912974 w 2582969"/>
                  <a:gd name="connsiteY1594" fmla="*/ 205491 h 3067319"/>
                  <a:gd name="connsiteX1595" fmla="*/ 1905433 w 2582969"/>
                  <a:gd name="connsiteY1595" fmla="*/ 197402 h 3067319"/>
                  <a:gd name="connsiteX1596" fmla="*/ 1881185 w 2582969"/>
                  <a:gd name="connsiteY1596" fmla="*/ 186081 h 3067319"/>
                  <a:gd name="connsiteX1597" fmla="*/ 1880108 w 2582969"/>
                  <a:gd name="connsiteY1597" fmla="*/ 179070 h 3067319"/>
                  <a:gd name="connsiteX1598" fmla="*/ 1885759 w 2582969"/>
                  <a:gd name="connsiteY1598" fmla="*/ 170452 h 3067319"/>
                  <a:gd name="connsiteX1599" fmla="*/ 1893035 w 2582969"/>
                  <a:gd name="connsiteY1599" fmla="*/ 165066 h 3067319"/>
                  <a:gd name="connsiteX1600" fmla="*/ 1893035 w 2582969"/>
                  <a:gd name="connsiteY1600" fmla="*/ 144598 h 3067319"/>
                  <a:gd name="connsiteX1601" fmla="*/ 1885759 w 2582969"/>
                  <a:gd name="connsiteY1601" fmla="*/ 133277 h 3067319"/>
                  <a:gd name="connsiteX1602" fmla="*/ 1878483 w 2582969"/>
                  <a:gd name="connsiteY1602" fmla="*/ 128968 h 3067319"/>
                  <a:gd name="connsiteX1603" fmla="*/ 1866085 w 2582969"/>
                  <a:gd name="connsiteY1603" fmla="*/ 128968 h 3067319"/>
                  <a:gd name="connsiteX1604" fmla="*/ 1859622 w 2582969"/>
                  <a:gd name="connsiteY1604" fmla="*/ 117647 h 3067319"/>
                  <a:gd name="connsiteX1605" fmla="*/ 1848849 w 2582969"/>
                  <a:gd name="connsiteY1605" fmla="*/ 118177 h 3067319"/>
                  <a:gd name="connsiteX1606" fmla="*/ 1844540 w 2582969"/>
                  <a:gd name="connsiteY1606" fmla="*/ 134883 h 3067319"/>
                  <a:gd name="connsiteX1607" fmla="*/ 1847772 w 2582969"/>
                  <a:gd name="connsiteY1607" fmla="*/ 140818 h 3067319"/>
                  <a:gd name="connsiteX1608" fmla="*/ 1851552 w 2582969"/>
                  <a:gd name="connsiteY1608" fmla="*/ 166143 h 3067319"/>
                  <a:gd name="connsiteX1609" fmla="*/ 1854254 w 2582969"/>
                  <a:gd name="connsiteY1609" fmla="*/ 175838 h 3067319"/>
                  <a:gd name="connsiteX1610" fmla="*/ 1860717 w 2582969"/>
                  <a:gd name="connsiteY1610" fmla="*/ 186081 h 3067319"/>
                  <a:gd name="connsiteX1611" fmla="*/ 1874193 w 2582969"/>
                  <a:gd name="connsiteY1611" fmla="*/ 188236 h 3067319"/>
                  <a:gd name="connsiteX1612" fmla="*/ 1866104 w 2582969"/>
                  <a:gd name="connsiteY1612" fmla="*/ 193622 h 3067319"/>
                  <a:gd name="connsiteX1613" fmla="*/ 1861247 w 2582969"/>
                  <a:gd name="connsiteY1613" fmla="*/ 208175 h 3067319"/>
                  <a:gd name="connsiteX1614" fmla="*/ 1853158 w 2582969"/>
                  <a:gd name="connsiteY1614" fmla="*/ 216263 h 3067319"/>
                  <a:gd name="connsiteX1615" fmla="*/ 1842385 w 2582969"/>
                  <a:gd name="connsiteY1615" fmla="*/ 222198 h 3067319"/>
                  <a:gd name="connsiteX1616" fmla="*/ 1832142 w 2582969"/>
                  <a:gd name="connsiteY1616" fmla="*/ 236750 h 3067319"/>
                  <a:gd name="connsiteX1617" fmla="*/ 1831065 w 2582969"/>
                  <a:gd name="connsiteY1617" fmla="*/ 243762 h 3067319"/>
                  <a:gd name="connsiteX1618" fmla="*/ 1841837 w 2582969"/>
                  <a:gd name="connsiteY1618" fmla="*/ 249148 h 3067319"/>
                  <a:gd name="connsiteX1619" fmla="*/ 1824053 w 2582969"/>
                  <a:gd name="connsiteY1619" fmla="*/ 254005 h 3067319"/>
                  <a:gd name="connsiteX1620" fmla="*/ 1810049 w 2582969"/>
                  <a:gd name="connsiteY1620" fmla="*/ 260469 h 3067319"/>
                  <a:gd name="connsiteX1621" fmla="*/ 1809501 w 2582969"/>
                  <a:gd name="connsiteY1621" fmla="*/ 264778 h 3067319"/>
                  <a:gd name="connsiteX1622" fmla="*/ 1824053 w 2582969"/>
                  <a:gd name="connsiteY1622" fmla="*/ 264230 h 3067319"/>
                  <a:gd name="connsiteX1623" fmla="*/ 1819744 w 2582969"/>
                  <a:gd name="connsiteY1623" fmla="*/ 268539 h 3067319"/>
                  <a:gd name="connsiteX1624" fmla="*/ 1801431 w 2582969"/>
                  <a:gd name="connsiteY1624" fmla="*/ 270164 h 3067319"/>
                  <a:gd name="connsiteX1625" fmla="*/ 1803585 w 2582969"/>
                  <a:gd name="connsiteY1625" fmla="*/ 278782 h 3067319"/>
                  <a:gd name="connsiteX1626" fmla="*/ 1817061 w 2582969"/>
                  <a:gd name="connsiteY1626" fmla="*/ 280407 h 3067319"/>
                  <a:gd name="connsiteX1627" fmla="*/ 1813828 w 2582969"/>
                  <a:gd name="connsiteY1627" fmla="*/ 284716 h 3067319"/>
                  <a:gd name="connsiteX1628" fmla="*/ 1820840 w 2582969"/>
                  <a:gd name="connsiteY1628" fmla="*/ 298191 h 3067319"/>
                  <a:gd name="connsiteX1629" fmla="*/ 1799276 w 2582969"/>
                  <a:gd name="connsiteY1629" fmla="*/ 310041 h 3067319"/>
                  <a:gd name="connsiteX1630" fmla="*/ 1811674 w 2582969"/>
                  <a:gd name="connsiteY1630" fmla="*/ 328354 h 3067319"/>
                  <a:gd name="connsiteX1631" fmla="*/ 1830536 w 2582969"/>
                  <a:gd name="connsiteY1631" fmla="*/ 328884 h 3067319"/>
                  <a:gd name="connsiteX1632" fmla="*/ 1833767 w 2582969"/>
                  <a:gd name="connsiteY1632" fmla="*/ 335347 h 3067319"/>
                  <a:gd name="connsiteX1633" fmla="*/ 1830536 w 2582969"/>
                  <a:gd name="connsiteY1633" fmla="*/ 341811 h 3067319"/>
                  <a:gd name="connsiteX1634" fmla="*/ 1818686 w 2582969"/>
                  <a:gd name="connsiteY1634" fmla="*/ 344513 h 3067319"/>
                  <a:gd name="connsiteX1635" fmla="*/ 1806836 w 2582969"/>
                  <a:gd name="connsiteY1635" fmla="*/ 349900 h 3067319"/>
                  <a:gd name="connsiteX1636" fmla="*/ 1799295 w 2582969"/>
                  <a:gd name="connsiteY1636" fmla="*/ 354757 h 3067319"/>
                  <a:gd name="connsiteX1637" fmla="*/ 1785820 w 2582969"/>
                  <a:gd name="connsiteY1637" fmla="*/ 359066 h 3067319"/>
                  <a:gd name="connsiteX1638" fmla="*/ 1790129 w 2582969"/>
                  <a:gd name="connsiteY1638" fmla="*/ 351525 h 3067319"/>
                  <a:gd name="connsiteX1639" fmla="*/ 1797141 w 2582969"/>
                  <a:gd name="connsiteY1639" fmla="*/ 345061 h 3067319"/>
                  <a:gd name="connsiteX1640" fmla="*/ 1794438 w 2582969"/>
                  <a:gd name="connsiteY1640" fmla="*/ 329432 h 3067319"/>
                  <a:gd name="connsiteX1641" fmla="*/ 1784195 w 2582969"/>
                  <a:gd name="connsiteY1641" fmla="*/ 328884 h 3067319"/>
                  <a:gd name="connsiteX1642" fmla="*/ 1782570 w 2582969"/>
                  <a:gd name="connsiteY1642" fmla="*/ 301933 h 3067319"/>
                  <a:gd name="connsiteX1643" fmla="*/ 1771797 w 2582969"/>
                  <a:gd name="connsiteY1643" fmla="*/ 306791 h 3067319"/>
                  <a:gd name="connsiteX1644" fmla="*/ 1760476 w 2582969"/>
                  <a:gd name="connsiteY1644" fmla="*/ 312177 h 3067319"/>
                  <a:gd name="connsiteX1645" fmla="*/ 1749704 w 2582969"/>
                  <a:gd name="connsiteY1645" fmla="*/ 315957 h 3067319"/>
                  <a:gd name="connsiteX1646" fmla="*/ 1740009 w 2582969"/>
                  <a:gd name="connsiteY1646" fmla="*/ 318659 h 3067319"/>
                  <a:gd name="connsiteX1647" fmla="*/ 1729765 w 2582969"/>
                  <a:gd name="connsiteY1647" fmla="*/ 319736 h 3067319"/>
                  <a:gd name="connsiteX1648" fmla="*/ 1715213 w 2582969"/>
                  <a:gd name="connsiteY1648" fmla="*/ 326748 h 3067319"/>
                  <a:gd name="connsiteX1649" fmla="*/ 1718444 w 2582969"/>
                  <a:gd name="connsiteY1649" fmla="*/ 320285 h 3067319"/>
                  <a:gd name="connsiteX1650" fmla="*/ 1729217 w 2582969"/>
                  <a:gd name="connsiteY1650" fmla="*/ 314898 h 3067319"/>
                  <a:gd name="connsiteX1651" fmla="*/ 1737835 w 2582969"/>
                  <a:gd name="connsiteY1651" fmla="*/ 308435 h 3067319"/>
                  <a:gd name="connsiteX1652" fmla="*/ 1752916 w 2582969"/>
                  <a:gd name="connsiteY1652" fmla="*/ 308435 h 3067319"/>
                  <a:gd name="connsiteX1653" fmla="*/ 1764237 w 2582969"/>
                  <a:gd name="connsiteY1653" fmla="*/ 303578 h 3067319"/>
                  <a:gd name="connsiteX1654" fmla="*/ 1772855 w 2582969"/>
                  <a:gd name="connsiteY1654" fmla="*/ 296566 h 3067319"/>
                  <a:gd name="connsiteX1655" fmla="*/ 1779319 w 2582969"/>
                  <a:gd name="connsiteY1655" fmla="*/ 287948 h 3067319"/>
                  <a:gd name="connsiteX1656" fmla="*/ 1780944 w 2582969"/>
                  <a:gd name="connsiteY1656" fmla="*/ 279330 h 3067319"/>
                  <a:gd name="connsiteX1657" fmla="*/ 1773403 w 2582969"/>
                  <a:gd name="connsiteY1657" fmla="*/ 276627 h 3067319"/>
                  <a:gd name="connsiteX1658" fmla="*/ 1761005 w 2582969"/>
                  <a:gd name="connsiteY1658" fmla="*/ 273396 h 3067319"/>
                  <a:gd name="connsiteX1659" fmla="*/ 1746453 w 2582969"/>
                  <a:gd name="connsiteY1659" fmla="*/ 272848 h 3067319"/>
                  <a:gd name="connsiteX1660" fmla="*/ 1738912 w 2582969"/>
                  <a:gd name="connsiteY1660" fmla="*/ 266913 h 3067319"/>
                  <a:gd name="connsiteX1661" fmla="*/ 1721676 w 2582969"/>
                  <a:gd name="connsiteY1661" fmla="*/ 260979 h 3067319"/>
                  <a:gd name="connsiteX1662" fmla="*/ 1721147 w 2582969"/>
                  <a:gd name="connsiteY1662" fmla="*/ 274983 h 3067319"/>
                  <a:gd name="connsiteX1663" fmla="*/ 1716838 w 2582969"/>
                  <a:gd name="connsiteY1663" fmla="*/ 284678 h 3067319"/>
                  <a:gd name="connsiteX1664" fmla="*/ 1719541 w 2582969"/>
                  <a:gd name="connsiteY1664" fmla="*/ 289536 h 3067319"/>
                  <a:gd name="connsiteX1665" fmla="*/ 1729236 w 2582969"/>
                  <a:gd name="connsiteY1665" fmla="*/ 291690 h 3067319"/>
                  <a:gd name="connsiteX1666" fmla="*/ 1735700 w 2582969"/>
                  <a:gd name="connsiteY1666" fmla="*/ 294922 h 3067319"/>
                  <a:gd name="connsiteX1667" fmla="*/ 1735700 w 2582969"/>
                  <a:gd name="connsiteY1667" fmla="*/ 298154 h 3067319"/>
                  <a:gd name="connsiteX1668" fmla="*/ 1727081 w 2582969"/>
                  <a:gd name="connsiteY1668" fmla="*/ 298154 h 3067319"/>
                  <a:gd name="connsiteX1669" fmla="*/ 1722772 w 2582969"/>
                  <a:gd name="connsiteY1669" fmla="*/ 294922 h 3067319"/>
                  <a:gd name="connsiteX1670" fmla="*/ 1708220 w 2582969"/>
                  <a:gd name="connsiteY1670" fmla="*/ 300308 h 3067319"/>
                  <a:gd name="connsiteX1671" fmla="*/ 1710374 w 2582969"/>
                  <a:gd name="connsiteY1671" fmla="*/ 288987 h 3067319"/>
                  <a:gd name="connsiteX1672" fmla="*/ 1713077 w 2582969"/>
                  <a:gd name="connsiteY1672" fmla="*/ 276590 h 3067319"/>
                  <a:gd name="connsiteX1673" fmla="*/ 1713077 w 2582969"/>
                  <a:gd name="connsiteY1673" fmla="*/ 272281 h 3067319"/>
                  <a:gd name="connsiteX1674" fmla="*/ 1715780 w 2582969"/>
                  <a:gd name="connsiteY1674" fmla="*/ 256651 h 3067319"/>
                  <a:gd name="connsiteX1675" fmla="*/ 1709316 w 2582969"/>
                  <a:gd name="connsiteY1675" fmla="*/ 254496 h 3067319"/>
                  <a:gd name="connsiteX1676" fmla="*/ 1704459 w 2582969"/>
                  <a:gd name="connsiteY1676" fmla="*/ 254496 h 3067319"/>
                  <a:gd name="connsiteX1677" fmla="*/ 1697448 w 2582969"/>
                  <a:gd name="connsiteY1677" fmla="*/ 263115 h 3067319"/>
                  <a:gd name="connsiteX1678" fmla="*/ 1694745 w 2582969"/>
                  <a:gd name="connsiteY1678" fmla="*/ 248562 h 3067319"/>
                  <a:gd name="connsiteX1679" fmla="*/ 1683424 w 2582969"/>
                  <a:gd name="connsiteY1679" fmla="*/ 253948 h 3067319"/>
                  <a:gd name="connsiteX1680" fmla="*/ 1687733 w 2582969"/>
                  <a:gd name="connsiteY1680" fmla="*/ 242099 h 3067319"/>
                  <a:gd name="connsiteX1681" fmla="*/ 1668343 w 2582969"/>
                  <a:gd name="connsiteY1681" fmla="*/ 260960 h 3067319"/>
                  <a:gd name="connsiteX1682" fmla="*/ 1666188 w 2582969"/>
                  <a:gd name="connsiteY1682" fmla="*/ 267972 h 3067319"/>
                  <a:gd name="connsiteX1683" fmla="*/ 1671575 w 2582969"/>
                  <a:gd name="connsiteY1683" fmla="*/ 274983 h 3067319"/>
                  <a:gd name="connsiteX1684" fmla="*/ 1672103 w 2582969"/>
                  <a:gd name="connsiteY1684" fmla="*/ 286304 h 3067319"/>
                  <a:gd name="connsiteX1685" fmla="*/ 1665640 w 2582969"/>
                  <a:gd name="connsiteY1685" fmla="*/ 283072 h 3067319"/>
                  <a:gd name="connsiteX1686" fmla="*/ 1661331 w 2582969"/>
                  <a:gd name="connsiteY1686" fmla="*/ 270674 h 3067319"/>
                  <a:gd name="connsiteX1687" fmla="*/ 1648933 w 2582969"/>
                  <a:gd name="connsiteY1687" fmla="*/ 260431 h 3067319"/>
                  <a:gd name="connsiteX1688" fmla="*/ 1647308 w 2582969"/>
                  <a:gd name="connsiteY1688" fmla="*/ 252342 h 3067319"/>
                  <a:gd name="connsiteX1689" fmla="*/ 1646231 w 2582969"/>
                  <a:gd name="connsiteY1689" fmla="*/ 239415 h 3067319"/>
                  <a:gd name="connsiteX1690" fmla="*/ 1636536 w 2582969"/>
                  <a:gd name="connsiteY1690" fmla="*/ 249110 h 3067319"/>
                  <a:gd name="connsiteX1691" fmla="*/ 1637612 w 2582969"/>
                  <a:gd name="connsiteY1691" fmla="*/ 262585 h 3067319"/>
                  <a:gd name="connsiteX1692" fmla="*/ 1632756 w 2582969"/>
                  <a:gd name="connsiteY1692" fmla="*/ 271203 h 3067319"/>
                  <a:gd name="connsiteX1693" fmla="*/ 1629524 w 2582969"/>
                  <a:gd name="connsiteY1693" fmla="*/ 258805 h 3067319"/>
                  <a:gd name="connsiteX1694" fmla="*/ 1616049 w 2582969"/>
                  <a:gd name="connsiteY1694" fmla="*/ 266346 h 3067319"/>
                  <a:gd name="connsiteX1695" fmla="*/ 1610927 w 2582969"/>
                  <a:gd name="connsiteY1695" fmla="*/ 268501 h 3067319"/>
                  <a:gd name="connsiteX1696" fmla="*/ 1610927 w 2582969"/>
                  <a:gd name="connsiteY1696" fmla="*/ 279273 h 3067319"/>
                  <a:gd name="connsiteX1697" fmla="*/ 1610927 w 2582969"/>
                  <a:gd name="connsiteY1697" fmla="*/ 291671 h 3067319"/>
                  <a:gd name="connsiteX1698" fmla="*/ 1623589 w 2582969"/>
                  <a:gd name="connsiteY1698" fmla="*/ 293297 h 3067319"/>
                  <a:gd name="connsiteX1699" fmla="*/ 1631130 w 2582969"/>
                  <a:gd name="connsiteY1699" fmla="*/ 287362 h 3067319"/>
                  <a:gd name="connsiteX1700" fmla="*/ 1634362 w 2582969"/>
                  <a:gd name="connsiteY1700" fmla="*/ 290594 h 3067319"/>
                  <a:gd name="connsiteX1701" fmla="*/ 1630053 w 2582969"/>
                  <a:gd name="connsiteY1701" fmla="*/ 295451 h 3067319"/>
                  <a:gd name="connsiteX1702" fmla="*/ 1632208 w 2582969"/>
                  <a:gd name="connsiteY1702" fmla="*/ 310533 h 3067319"/>
                  <a:gd name="connsiteX1703" fmla="*/ 1637065 w 2582969"/>
                  <a:gd name="connsiteY1703" fmla="*/ 310533 h 3067319"/>
                  <a:gd name="connsiteX1704" fmla="*/ 1645682 w 2582969"/>
                  <a:gd name="connsiteY1704" fmla="*/ 305675 h 3067319"/>
                  <a:gd name="connsiteX1705" fmla="*/ 1646760 w 2582969"/>
                  <a:gd name="connsiteY1705" fmla="*/ 311062 h 3067319"/>
                  <a:gd name="connsiteX1706" fmla="*/ 1662390 w 2582969"/>
                  <a:gd name="connsiteY1706" fmla="*/ 320757 h 3067319"/>
                  <a:gd name="connsiteX1707" fmla="*/ 1668324 w 2582969"/>
                  <a:gd name="connsiteY1707" fmla="*/ 316977 h 3067319"/>
                  <a:gd name="connsiteX1708" fmla="*/ 1676942 w 2582969"/>
                  <a:gd name="connsiteY1708" fmla="*/ 313197 h 3067319"/>
                  <a:gd name="connsiteX1709" fmla="*/ 1683953 w 2582969"/>
                  <a:gd name="connsiteY1709" fmla="*/ 306734 h 3067319"/>
                  <a:gd name="connsiteX1710" fmla="*/ 1688262 w 2582969"/>
                  <a:gd name="connsiteY1710" fmla="*/ 308359 h 3067319"/>
                  <a:gd name="connsiteX1711" fmla="*/ 1686637 w 2582969"/>
                  <a:gd name="connsiteY1711" fmla="*/ 316448 h 3067319"/>
                  <a:gd name="connsiteX1712" fmla="*/ 1678019 w 2582969"/>
                  <a:gd name="connsiteY1712" fmla="*/ 319680 h 3067319"/>
                  <a:gd name="connsiteX1713" fmla="*/ 1668324 w 2582969"/>
                  <a:gd name="connsiteY1713" fmla="*/ 325066 h 3067319"/>
                  <a:gd name="connsiteX1714" fmla="*/ 1668324 w 2582969"/>
                  <a:gd name="connsiteY1714" fmla="*/ 331530 h 3067319"/>
                  <a:gd name="connsiteX1715" fmla="*/ 1675864 w 2582969"/>
                  <a:gd name="connsiteY1715" fmla="*/ 333684 h 3067319"/>
                  <a:gd name="connsiteX1716" fmla="*/ 1688262 w 2582969"/>
                  <a:gd name="connsiteY1716" fmla="*/ 326672 h 3067319"/>
                  <a:gd name="connsiteX1717" fmla="*/ 1692042 w 2582969"/>
                  <a:gd name="connsiteY1717" fmla="*/ 329375 h 3067319"/>
                  <a:gd name="connsiteX1718" fmla="*/ 1686656 w 2582969"/>
                  <a:gd name="connsiteY1718" fmla="*/ 337993 h 3067319"/>
                  <a:gd name="connsiteX1719" fmla="*/ 1677490 w 2582969"/>
                  <a:gd name="connsiteY1719" fmla="*/ 341225 h 3067319"/>
                  <a:gd name="connsiteX1720" fmla="*/ 1674787 w 2582969"/>
                  <a:gd name="connsiteY1720" fmla="*/ 347159 h 3067319"/>
                  <a:gd name="connsiteX1721" fmla="*/ 1681251 w 2582969"/>
                  <a:gd name="connsiteY1721" fmla="*/ 352016 h 3067319"/>
                  <a:gd name="connsiteX1722" fmla="*/ 1672085 w 2582969"/>
                  <a:gd name="connsiteY1722" fmla="*/ 357403 h 3067319"/>
                  <a:gd name="connsiteX1723" fmla="*/ 1675317 w 2582969"/>
                  <a:gd name="connsiteY1723" fmla="*/ 370878 h 3067319"/>
                  <a:gd name="connsiteX1724" fmla="*/ 1687714 w 2582969"/>
                  <a:gd name="connsiteY1724" fmla="*/ 376812 h 3067319"/>
                  <a:gd name="connsiteX1725" fmla="*/ 1681251 w 2582969"/>
                  <a:gd name="connsiteY1725" fmla="*/ 382198 h 3067319"/>
                  <a:gd name="connsiteX1726" fmla="*/ 1690417 w 2582969"/>
                  <a:gd name="connsiteY1726" fmla="*/ 389739 h 3067319"/>
                  <a:gd name="connsiteX1727" fmla="*/ 1696351 w 2582969"/>
                  <a:gd name="connsiteY1727" fmla="*/ 404291 h 3067319"/>
                  <a:gd name="connsiteX1728" fmla="*/ 1693120 w 2582969"/>
                  <a:gd name="connsiteY1728" fmla="*/ 411832 h 3067319"/>
                  <a:gd name="connsiteX1729" fmla="*/ 1687185 w 2582969"/>
                  <a:gd name="connsiteY1729" fmla="*/ 413987 h 3067319"/>
                  <a:gd name="connsiteX1730" fmla="*/ 1688262 w 2582969"/>
                  <a:gd name="connsiteY1730" fmla="*/ 403743 h 3067319"/>
                  <a:gd name="connsiteX1731" fmla="*/ 1681251 w 2582969"/>
                  <a:gd name="connsiteY1731" fmla="*/ 399434 h 3067319"/>
                  <a:gd name="connsiteX1732" fmla="*/ 1678548 w 2582969"/>
                  <a:gd name="connsiteY1732" fmla="*/ 389191 h 3067319"/>
                  <a:gd name="connsiteX1733" fmla="*/ 1671008 w 2582969"/>
                  <a:gd name="connsiteY1733" fmla="*/ 378948 h 3067319"/>
                  <a:gd name="connsiteX1734" fmla="*/ 1662390 w 2582969"/>
                  <a:gd name="connsiteY1734" fmla="*/ 370859 h 3067319"/>
                  <a:gd name="connsiteX1735" fmla="*/ 1652146 w 2582969"/>
                  <a:gd name="connsiteY1735" fmla="*/ 366550 h 3067319"/>
                  <a:gd name="connsiteX1736" fmla="*/ 1644606 w 2582969"/>
                  <a:gd name="connsiteY1736" fmla="*/ 360086 h 3067319"/>
                  <a:gd name="connsiteX1737" fmla="*/ 1644606 w 2582969"/>
                  <a:gd name="connsiteY1737" fmla="*/ 352545 h 3067319"/>
                  <a:gd name="connsiteX1738" fmla="*/ 1634910 w 2582969"/>
                  <a:gd name="connsiteY1738" fmla="*/ 336387 h 3067319"/>
                  <a:gd name="connsiteX1739" fmla="*/ 1623060 w 2582969"/>
                  <a:gd name="connsiteY1739" fmla="*/ 333155 h 3067319"/>
                  <a:gd name="connsiteX1740" fmla="*/ 1610927 w 2582969"/>
                  <a:gd name="connsiteY1740" fmla="*/ 337464 h 3067319"/>
                  <a:gd name="connsiteX1741" fmla="*/ 1608508 w 2582969"/>
                  <a:gd name="connsiteY1741" fmla="*/ 350939 h 3067319"/>
                  <a:gd name="connsiteX1742" fmla="*/ 1608508 w 2582969"/>
                  <a:gd name="connsiteY1742" fmla="*/ 359028 h 3067319"/>
                  <a:gd name="connsiteX1743" fmla="*/ 1619829 w 2582969"/>
                  <a:gd name="connsiteY1743" fmla="*/ 359557 h 3067319"/>
                  <a:gd name="connsiteX1744" fmla="*/ 1619829 w 2582969"/>
                  <a:gd name="connsiteY1744" fmla="*/ 363337 h 3067319"/>
                  <a:gd name="connsiteX1745" fmla="*/ 1610946 w 2582969"/>
                  <a:gd name="connsiteY1745" fmla="*/ 364414 h 3067319"/>
                  <a:gd name="connsiteX1746" fmla="*/ 1607979 w 2582969"/>
                  <a:gd name="connsiteY1746" fmla="*/ 370878 h 3067319"/>
                  <a:gd name="connsiteX1747" fmla="*/ 1595581 w 2582969"/>
                  <a:gd name="connsiteY1747" fmla="*/ 370878 h 3067319"/>
                  <a:gd name="connsiteX1748" fmla="*/ 1595581 w 2582969"/>
                  <a:gd name="connsiteY1748" fmla="*/ 378418 h 3067319"/>
                  <a:gd name="connsiteX1749" fmla="*/ 1592349 w 2582969"/>
                  <a:gd name="connsiteY1749" fmla="*/ 385430 h 3067319"/>
                  <a:gd name="connsiteX1750" fmla="*/ 1591272 w 2582969"/>
                  <a:gd name="connsiteY1750" fmla="*/ 394596 h 3067319"/>
                  <a:gd name="connsiteX1751" fmla="*/ 1588040 w 2582969"/>
                  <a:gd name="connsiteY1751" fmla="*/ 395125 h 3067319"/>
                  <a:gd name="connsiteX1752" fmla="*/ 1586415 w 2582969"/>
                  <a:gd name="connsiteY1752" fmla="*/ 384353 h 3067319"/>
                  <a:gd name="connsiteX1753" fmla="*/ 1574565 w 2582969"/>
                  <a:gd name="connsiteY1753" fmla="*/ 381121 h 3067319"/>
                  <a:gd name="connsiteX1754" fmla="*/ 1576190 w 2582969"/>
                  <a:gd name="connsiteY1754" fmla="*/ 373032 h 3067319"/>
                  <a:gd name="connsiteX1755" fmla="*/ 1581577 w 2582969"/>
                  <a:gd name="connsiteY1755" fmla="*/ 373032 h 3067319"/>
                  <a:gd name="connsiteX1756" fmla="*/ 1583202 w 2582969"/>
                  <a:gd name="connsiteY1756" fmla="*/ 364943 h 3067319"/>
                  <a:gd name="connsiteX1757" fmla="*/ 1594523 w 2582969"/>
                  <a:gd name="connsiteY1757" fmla="*/ 355248 h 3067319"/>
                  <a:gd name="connsiteX1758" fmla="*/ 1594523 w 2582969"/>
                  <a:gd name="connsiteY1758" fmla="*/ 349862 h 3067319"/>
                  <a:gd name="connsiteX1759" fmla="*/ 1581047 w 2582969"/>
                  <a:gd name="connsiteY1759" fmla="*/ 360634 h 3067319"/>
                  <a:gd name="connsiteX1760" fmla="*/ 1576190 w 2582969"/>
                  <a:gd name="connsiteY1760" fmla="*/ 360634 h 3067319"/>
                  <a:gd name="connsiteX1761" fmla="*/ 1568102 w 2582969"/>
                  <a:gd name="connsiteY1761" fmla="*/ 371407 h 3067319"/>
                  <a:gd name="connsiteX1762" fmla="*/ 1568102 w 2582969"/>
                  <a:gd name="connsiteY1762" fmla="*/ 382727 h 3067319"/>
                  <a:gd name="connsiteX1763" fmla="*/ 1567024 w 2582969"/>
                  <a:gd name="connsiteY1763" fmla="*/ 390268 h 3067319"/>
                  <a:gd name="connsiteX1764" fmla="*/ 1561090 w 2582969"/>
                  <a:gd name="connsiteY1764" fmla="*/ 396732 h 3067319"/>
                  <a:gd name="connsiteX1765" fmla="*/ 1549769 w 2582969"/>
                  <a:gd name="connsiteY1765" fmla="*/ 399434 h 3067319"/>
                  <a:gd name="connsiteX1766" fmla="*/ 1542228 w 2582969"/>
                  <a:gd name="connsiteY1766" fmla="*/ 404291 h 3067319"/>
                  <a:gd name="connsiteX1767" fmla="*/ 1539526 w 2582969"/>
                  <a:gd name="connsiteY1767" fmla="*/ 441466 h 3067319"/>
                  <a:gd name="connsiteX1768" fmla="*/ 1548144 w 2582969"/>
                  <a:gd name="connsiteY1768" fmla="*/ 454941 h 3067319"/>
                  <a:gd name="connsiteX1769" fmla="*/ 1561619 w 2582969"/>
                  <a:gd name="connsiteY1769" fmla="*/ 468946 h 3067319"/>
                  <a:gd name="connsiteX1770" fmla="*/ 1564322 w 2582969"/>
                  <a:gd name="connsiteY1770" fmla="*/ 475409 h 3067319"/>
                  <a:gd name="connsiteX1771" fmla="*/ 1556781 w 2582969"/>
                  <a:gd name="connsiteY1771" fmla="*/ 473784 h 3067319"/>
                  <a:gd name="connsiteX1772" fmla="*/ 1548692 w 2582969"/>
                  <a:gd name="connsiteY1772" fmla="*/ 464088 h 3067319"/>
                  <a:gd name="connsiteX1773" fmla="*/ 1542758 w 2582969"/>
                  <a:gd name="connsiteY1773" fmla="*/ 459779 h 3067319"/>
                  <a:gd name="connsiteX1774" fmla="*/ 1541132 w 2582969"/>
                  <a:gd name="connsiteY1774" fmla="*/ 454922 h 3067319"/>
                  <a:gd name="connsiteX1775" fmla="*/ 1534669 w 2582969"/>
                  <a:gd name="connsiteY1775" fmla="*/ 449536 h 3067319"/>
                  <a:gd name="connsiteX1776" fmla="*/ 1526051 w 2582969"/>
                  <a:gd name="connsiteY1776" fmla="*/ 456548 h 3067319"/>
                  <a:gd name="connsiteX1777" fmla="*/ 1522819 w 2582969"/>
                  <a:gd name="connsiteY1777" fmla="*/ 483498 h 3067319"/>
                  <a:gd name="connsiteX1778" fmla="*/ 1516885 w 2582969"/>
                  <a:gd name="connsiteY1778" fmla="*/ 495896 h 3067319"/>
                  <a:gd name="connsiteX1779" fmla="*/ 1520116 w 2582969"/>
                  <a:gd name="connsiteY1779" fmla="*/ 508823 h 3067319"/>
                  <a:gd name="connsiteX1780" fmla="*/ 1509873 w 2582969"/>
                  <a:gd name="connsiteY1780" fmla="*/ 510977 h 3067319"/>
                  <a:gd name="connsiteX1781" fmla="*/ 1501784 w 2582969"/>
                  <a:gd name="connsiteY1781" fmla="*/ 513680 h 3067319"/>
                  <a:gd name="connsiteX1782" fmla="*/ 1494244 w 2582969"/>
                  <a:gd name="connsiteY1782" fmla="*/ 523375 h 3067319"/>
                  <a:gd name="connsiteX1783" fmla="*/ 1489386 w 2582969"/>
                  <a:gd name="connsiteY1783" fmla="*/ 534148 h 3067319"/>
                  <a:gd name="connsiteX1784" fmla="*/ 1484529 w 2582969"/>
                  <a:gd name="connsiteY1784" fmla="*/ 542766 h 3067319"/>
                  <a:gd name="connsiteX1785" fmla="*/ 1479672 w 2582969"/>
                  <a:gd name="connsiteY1785" fmla="*/ 540611 h 3067319"/>
                  <a:gd name="connsiteX1786" fmla="*/ 1486684 w 2582969"/>
                  <a:gd name="connsiteY1786" fmla="*/ 524982 h 3067319"/>
                  <a:gd name="connsiteX1787" fmla="*/ 1492070 w 2582969"/>
                  <a:gd name="connsiteY1787" fmla="*/ 515816 h 3067319"/>
                  <a:gd name="connsiteX1788" fmla="*/ 1501236 w 2582969"/>
                  <a:gd name="connsiteY1788" fmla="*/ 507727 h 3067319"/>
                  <a:gd name="connsiteX1789" fmla="*/ 1505545 w 2582969"/>
                  <a:gd name="connsiteY1789" fmla="*/ 505572 h 3067319"/>
                  <a:gd name="connsiteX1790" fmla="*/ 1507170 w 2582969"/>
                  <a:gd name="connsiteY1790" fmla="*/ 481854 h 3067319"/>
                  <a:gd name="connsiteX1791" fmla="*/ 1511479 w 2582969"/>
                  <a:gd name="connsiteY1791" fmla="*/ 485085 h 3067319"/>
                  <a:gd name="connsiteX1792" fmla="*/ 1509854 w 2582969"/>
                  <a:gd name="connsiteY1792" fmla="*/ 471081 h 3067319"/>
                  <a:gd name="connsiteX1793" fmla="*/ 1517395 w 2582969"/>
                  <a:gd name="connsiteY1793" fmla="*/ 463540 h 3067319"/>
                  <a:gd name="connsiteX1794" fmla="*/ 1507699 w 2582969"/>
                  <a:gd name="connsiteY1794" fmla="*/ 458683 h 3067319"/>
                  <a:gd name="connsiteX1795" fmla="*/ 1511479 w 2582969"/>
                  <a:gd name="connsiteY1795" fmla="*/ 453826 h 3067319"/>
                  <a:gd name="connsiteX1796" fmla="*/ 1526561 w 2582969"/>
                  <a:gd name="connsiteY1796" fmla="*/ 445208 h 3067319"/>
                  <a:gd name="connsiteX1797" fmla="*/ 1518472 w 2582969"/>
                  <a:gd name="connsiteY1797" fmla="*/ 431204 h 3067319"/>
                  <a:gd name="connsiteX1798" fmla="*/ 1527638 w 2582969"/>
                  <a:gd name="connsiteY1798" fmla="*/ 395636 h 3067319"/>
                  <a:gd name="connsiteX1799" fmla="*/ 1529793 w 2582969"/>
                  <a:gd name="connsiteY1799" fmla="*/ 372994 h 3067319"/>
                  <a:gd name="connsiteX1800" fmla="*/ 1525484 w 2582969"/>
                  <a:gd name="connsiteY1800" fmla="*/ 353056 h 3067319"/>
                  <a:gd name="connsiteX1801" fmla="*/ 1522252 w 2582969"/>
                  <a:gd name="connsiteY1801" fmla="*/ 346592 h 3067319"/>
                  <a:gd name="connsiteX1802" fmla="*/ 1514163 w 2582969"/>
                  <a:gd name="connsiteY1802" fmla="*/ 354133 h 3067319"/>
                  <a:gd name="connsiteX1803" fmla="*/ 1510932 w 2582969"/>
                  <a:gd name="connsiteY1803" fmla="*/ 365454 h 3067319"/>
                  <a:gd name="connsiteX1804" fmla="*/ 1509306 w 2582969"/>
                  <a:gd name="connsiteY1804" fmla="*/ 353056 h 3067319"/>
                  <a:gd name="connsiteX1805" fmla="*/ 1497986 w 2582969"/>
                  <a:gd name="connsiteY1805" fmla="*/ 378381 h 3067319"/>
                  <a:gd name="connsiteX1806" fmla="*/ 1495831 w 2582969"/>
                  <a:gd name="connsiteY1806" fmla="*/ 390778 h 3067319"/>
                  <a:gd name="connsiteX1807" fmla="*/ 1491522 w 2582969"/>
                  <a:gd name="connsiteY1807" fmla="*/ 399397 h 3067319"/>
                  <a:gd name="connsiteX1808" fmla="*/ 1485058 w 2582969"/>
                  <a:gd name="connsiteY1808" fmla="*/ 402099 h 3067319"/>
                  <a:gd name="connsiteX1809" fmla="*/ 1485058 w 2582969"/>
                  <a:gd name="connsiteY1809" fmla="*/ 392933 h 3067319"/>
                  <a:gd name="connsiteX1810" fmla="*/ 1487213 w 2582969"/>
                  <a:gd name="connsiteY1810" fmla="*/ 385392 h 3067319"/>
                  <a:gd name="connsiteX1811" fmla="*/ 1480749 w 2582969"/>
                  <a:gd name="connsiteY1811" fmla="*/ 390249 h 3067319"/>
                  <a:gd name="connsiteX1812" fmla="*/ 1473208 w 2582969"/>
                  <a:gd name="connsiteY1812" fmla="*/ 413420 h 3067319"/>
                  <a:gd name="connsiteX1813" fmla="*/ 1471054 w 2582969"/>
                  <a:gd name="connsiteY1813" fmla="*/ 426895 h 3067319"/>
                  <a:gd name="connsiteX1814" fmla="*/ 1471054 w 2582969"/>
                  <a:gd name="connsiteY1814" fmla="*/ 436590 h 3067319"/>
                  <a:gd name="connsiteX1815" fmla="*/ 1479143 w 2582969"/>
                  <a:gd name="connsiteY1815" fmla="*/ 446285 h 3067319"/>
                  <a:gd name="connsiteX1816" fmla="*/ 1489916 w 2582969"/>
                  <a:gd name="connsiteY1816" fmla="*/ 451672 h 3067319"/>
                  <a:gd name="connsiteX1817" fmla="*/ 1489916 w 2582969"/>
                  <a:gd name="connsiteY1817" fmla="*/ 456529 h 3067319"/>
                  <a:gd name="connsiteX1818" fmla="*/ 1479672 w 2582969"/>
                  <a:gd name="connsiteY1818" fmla="*/ 452220 h 3067319"/>
                  <a:gd name="connsiteX1819" fmla="*/ 1469429 w 2582969"/>
                  <a:gd name="connsiteY1819" fmla="*/ 448988 h 3067319"/>
                  <a:gd name="connsiteX1820" fmla="*/ 1464043 w 2582969"/>
                  <a:gd name="connsiteY1820" fmla="*/ 457077 h 3067319"/>
                  <a:gd name="connsiteX1821" fmla="*/ 1462965 w 2582969"/>
                  <a:gd name="connsiteY1821" fmla="*/ 471629 h 3067319"/>
                  <a:gd name="connsiteX1822" fmla="*/ 1462436 w 2582969"/>
                  <a:gd name="connsiteY1822" fmla="*/ 482950 h 3067319"/>
                  <a:gd name="connsiteX1823" fmla="*/ 1458656 w 2582969"/>
                  <a:gd name="connsiteY1823" fmla="*/ 494270 h 3067319"/>
                  <a:gd name="connsiteX1824" fmla="*/ 1455954 w 2582969"/>
                  <a:gd name="connsiteY1824" fmla="*/ 499657 h 3067319"/>
                  <a:gd name="connsiteX1825" fmla="*/ 1447865 w 2582969"/>
                  <a:gd name="connsiteY1825" fmla="*/ 499657 h 3067319"/>
                  <a:gd name="connsiteX1826" fmla="*/ 1453251 w 2582969"/>
                  <a:gd name="connsiteY1826" fmla="*/ 490491 h 3067319"/>
                  <a:gd name="connsiteX1827" fmla="*/ 1454328 w 2582969"/>
                  <a:gd name="connsiteY1827" fmla="*/ 482402 h 3067319"/>
                  <a:gd name="connsiteX1828" fmla="*/ 1454328 w 2582969"/>
                  <a:gd name="connsiteY1828" fmla="*/ 477545 h 3067319"/>
                  <a:gd name="connsiteX1829" fmla="*/ 1457031 w 2582969"/>
                  <a:gd name="connsiteY1829" fmla="*/ 460838 h 3067319"/>
                  <a:gd name="connsiteX1830" fmla="*/ 1459734 w 2582969"/>
                  <a:gd name="connsiteY1830" fmla="*/ 452220 h 3067319"/>
                  <a:gd name="connsiteX1831" fmla="*/ 1460811 w 2582969"/>
                  <a:gd name="connsiteY1831" fmla="*/ 440899 h 3067319"/>
                  <a:gd name="connsiteX1832" fmla="*/ 1455954 w 2582969"/>
                  <a:gd name="connsiteY1832" fmla="*/ 437119 h 3067319"/>
                  <a:gd name="connsiteX1833" fmla="*/ 1455406 w 2582969"/>
                  <a:gd name="connsiteY1833" fmla="*/ 418806 h 3067319"/>
                  <a:gd name="connsiteX1834" fmla="*/ 1459185 w 2582969"/>
                  <a:gd name="connsiteY1834" fmla="*/ 401570 h 3067319"/>
                  <a:gd name="connsiteX1835" fmla="*/ 1464043 w 2582969"/>
                  <a:gd name="connsiteY1835" fmla="*/ 396713 h 3067319"/>
                  <a:gd name="connsiteX1836" fmla="*/ 1462965 w 2582969"/>
                  <a:gd name="connsiteY1836" fmla="*/ 388624 h 3067319"/>
                  <a:gd name="connsiteX1837" fmla="*/ 1446806 w 2582969"/>
                  <a:gd name="connsiteY1837" fmla="*/ 397790 h 3067319"/>
                  <a:gd name="connsiteX1838" fmla="*/ 1434408 w 2582969"/>
                  <a:gd name="connsiteY1838" fmla="*/ 396165 h 3067319"/>
                  <a:gd name="connsiteX1839" fmla="*/ 1426320 w 2582969"/>
                  <a:gd name="connsiteY1839" fmla="*/ 404254 h 3067319"/>
                  <a:gd name="connsiteX1840" fmla="*/ 1414999 w 2582969"/>
                  <a:gd name="connsiteY1840" fmla="*/ 404802 h 3067319"/>
                  <a:gd name="connsiteX1841" fmla="*/ 1402601 w 2582969"/>
                  <a:gd name="connsiteY1841" fmla="*/ 416651 h 3067319"/>
                  <a:gd name="connsiteX1842" fmla="*/ 1397215 w 2582969"/>
                  <a:gd name="connsiteY1842" fmla="*/ 428501 h 3067319"/>
                  <a:gd name="connsiteX1843" fmla="*/ 1392906 w 2582969"/>
                  <a:gd name="connsiteY1843" fmla="*/ 440351 h 3067319"/>
                  <a:gd name="connsiteX1844" fmla="*/ 1388049 w 2582969"/>
                  <a:gd name="connsiteY1844" fmla="*/ 446285 h 3067319"/>
                  <a:gd name="connsiteX1845" fmla="*/ 1387501 w 2582969"/>
                  <a:gd name="connsiteY1845" fmla="*/ 459760 h 3067319"/>
                  <a:gd name="connsiteX1846" fmla="*/ 1389126 w 2582969"/>
                  <a:gd name="connsiteY1846" fmla="*/ 466224 h 3067319"/>
                  <a:gd name="connsiteX1847" fmla="*/ 1393983 w 2582969"/>
                  <a:gd name="connsiteY1847" fmla="*/ 464599 h 3067319"/>
                  <a:gd name="connsiteX1848" fmla="*/ 1403150 w 2582969"/>
                  <a:gd name="connsiteY1848" fmla="*/ 461367 h 3067319"/>
                  <a:gd name="connsiteX1849" fmla="*/ 1417154 w 2582969"/>
                  <a:gd name="connsiteY1849" fmla="*/ 462444 h 3067319"/>
                  <a:gd name="connsiteX1850" fmla="*/ 1417702 w 2582969"/>
                  <a:gd name="connsiteY1850" fmla="*/ 469985 h 3067319"/>
                  <a:gd name="connsiteX1851" fmla="*/ 1410161 w 2582969"/>
                  <a:gd name="connsiteY1851" fmla="*/ 468908 h 3067319"/>
                  <a:gd name="connsiteX1852" fmla="*/ 1398840 w 2582969"/>
                  <a:gd name="connsiteY1852" fmla="*/ 468360 h 3067319"/>
                  <a:gd name="connsiteX1853" fmla="*/ 1397763 w 2582969"/>
                  <a:gd name="connsiteY1853" fmla="*/ 474294 h 3067319"/>
                  <a:gd name="connsiteX1854" fmla="*/ 1390752 w 2582969"/>
                  <a:gd name="connsiteY1854" fmla="*/ 478603 h 3067319"/>
                  <a:gd name="connsiteX1855" fmla="*/ 1390752 w 2582969"/>
                  <a:gd name="connsiteY1855" fmla="*/ 486144 h 3067319"/>
                  <a:gd name="connsiteX1856" fmla="*/ 1397215 w 2582969"/>
                  <a:gd name="connsiteY1856" fmla="*/ 494233 h 3067319"/>
                  <a:gd name="connsiteX1857" fmla="*/ 1396667 w 2582969"/>
                  <a:gd name="connsiteY1857" fmla="*/ 504476 h 3067319"/>
                  <a:gd name="connsiteX1858" fmla="*/ 1398822 w 2582969"/>
                  <a:gd name="connsiteY1858" fmla="*/ 511488 h 3067319"/>
                  <a:gd name="connsiteX1859" fmla="*/ 1407440 w 2582969"/>
                  <a:gd name="connsiteY1859" fmla="*/ 515797 h 3067319"/>
                  <a:gd name="connsiteX1860" fmla="*/ 1421992 w 2582969"/>
                  <a:gd name="connsiteY1860" fmla="*/ 514719 h 3067319"/>
                  <a:gd name="connsiteX1861" fmla="*/ 1429533 w 2582969"/>
                  <a:gd name="connsiteY1861" fmla="*/ 517422 h 3067319"/>
                  <a:gd name="connsiteX1862" fmla="*/ 1432764 w 2582969"/>
                  <a:gd name="connsiteY1862" fmla="*/ 524963 h 3067319"/>
                  <a:gd name="connsiteX1863" fmla="*/ 1437073 w 2582969"/>
                  <a:gd name="connsiteY1863" fmla="*/ 535206 h 3067319"/>
                  <a:gd name="connsiteX1864" fmla="*/ 1435448 w 2582969"/>
                  <a:gd name="connsiteY1864" fmla="*/ 544901 h 3067319"/>
                  <a:gd name="connsiteX1865" fmla="*/ 1442989 w 2582969"/>
                  <a:gd name="connsiteY1865" fmla="*/ 555674 h 3067319"/>
                  <a:gd name="connsiteX1866" fmla="*/ 1444066 w 2582969"/>
                  <a:gd name="connsiteY1866" fmla="*/ 560531 h 3067319"/>
                  <a:gd name="connsiteX1867" fmla="*/ 1435977 w 2582969"/>
                  <a:gd name="connsiteY1867" fmla="*/ 560002 h 3067319"/>
                  <a:gd name="connsiteX1868" fmla="*/ 1430591 w 2582969"/>
                  <a:gd name="connsiteY1868" fmla="*/ 555693 h 3067319"/>
                  <a:gd name="connsiteX1869" fmla="*/ 1416587 w 2582969"/>
                  <a:gd name="connsiteY1869" fmla="*/ 554616 h 3067319"/>
                  <a:gd name="connsiteX1870" fmla="*/ 1413355 w 2582969"/>
                  <a:gd name="connsiteY1870" fmla="*/ 547075 h 3067319"/>
                  <a:gd name="connsiteX1871" fmla="*/ 1420366 w 2582969"/>
                  <a:gd name="connsiteY1871" fmla="*/ 536831 h 3067319"/>
                  <a:gd name="connsiteX1872" fmla="*/ 1424146 w 2582969"/>
                  <a:gd name="connsiteY1872" fmla="*/ 529820 h 3067319"/>
                  <a:gd name="connsiteX1873" fmla="*/ 1417135 w 2582969"/>
                  <a:gd name="connsiteY1873" fmla="*/ 524434 h 3067319"/>
                  <a:gd name="connsiteX1874" fmla="*/ 1401505 w 2582969"/>
                  <a:gd name="connsiteY1874" fmla="*/ 524963 h 3067319"/>
                  <a:gd name="connsiteX1875" fmla="*/ 1391810 w 2582969"/>
                  <a:gd name="connsiteY1875" fmla="*/ 512565 h 3067319"/>
                  <a:gd name="connsiteX1876" fmla="*/ 1385346 w 2582969"/>
                  <a:gd name="connsiteY1876" fmla="*/ 500167 h 3067319"/>
                  <a:gd name="connsiteX1877" fmla="*/ 1379960 w 2582969"/>
                  <a:gd name="connsiteY1877" fmla="*/ 491549 h 3067319"/>
                  <a:gd name="connsiteX1878" fmla="*/ 1379960 w 2582969"/>
                  <a:gd name="connsiteY1878" fmla="*/ 481306 h 3067319"/>
                  <a:gd name="connsiteX1879" fmla="*/ 1374574 w 2582969"/>
                  <a:gd name="connsiteY1879" fmla="*/ 474842 h 3067319"/>
                  <a:gd name="connsiteX1880" fmla="*/ 1379960 w 2582969"/>
                  <a:gd name="connsiteY1880" fmla="*/ 464599 h 3067319"/>
                  <a:gd name="connsiteX1881" fmla="*/ 1372419 w 2582969"/>
                  <a:gd name="connsiteY1881" fmla="*/ 469456 h 3067319"/>
                  <a:gd name="connsiteX1882" fmla="*/ 1360570 w 2582969"/>
                  <a:gd name="connsiteY1882" fmla="*/ 471610 h 3067319"/>
                  <a:gd name="connsiteX1883" fmla="*/ 1350874 w 2582969"/>
                  <a:gd name="connsiteY1883" fmla="*/ 473236 h 3067319"/>
                  <a:gd name="connsiteX1884" fmla="*/ 1343333 w 2582969"/>
                  <a:gd name="connsiteY1884" fmla="*/ 478093 h 3067319"/>
                  <a:gd name="connsiteX1885" fmla="*/ 1343863 w 2582969"/>
                  <a:gd name="connsiteY1885" fmla="*/ 491020 h 3067319"/>
                  <a:gd name="connsiteX1886" fmla="*/ 1348720 w 2582969"/>
                  <a:gd name="connsiteY1886" fmla="*/ 500715 h 3067319"/>
                  <a:gd name="connsiteX1887" fmla="*/ 1355731 w 2582969"/>
                  <a:gd name="connsiteY1887" fmla="*/ 508804 h 3067319"/>
                  <a:gd name="connsiteX1888" fmla="*/ 1361118 w 2582969"/>
                  <a:gd name="connsiteY1888" fmla="*/ 518499 h 3067319"/>
                  <a:gd name="connsiteX1889" fmla="*/ 1368129 w 2582969"/>
                  <a:gd name="connsiteY1889" fmla="*/ 523356 h 3067319"/>
                  <a:gd name="connsiteX1890" fmla="*/ 1381604 w 2582969"/>
                  <a:gd name="connsiteY1890" fmla="*/ 524434 h 3067319"/>
                  <a:gd name="connsiteX1891" fmla="*/ 1388616 w 2582969"/>
                  <a:gd name="connsiteY1891" fmla="*/ 529291 h 3067319"/>
                  <a:gd name="connsiteX1892" fmla="*/ 1392396 w 2582969"/>
                  <a:gd name="connsiteY1892" fmla="*/ 536302 h 3067319"/>
                  <a:gd name="connsiteX1893" fmla="*/ 1388087 w 2582969"/>
                  <a:gd name="connsiteY1893" fmla="*/ 537379 h 3067319"/>
                  <a:gd name="connsiteX1894" fmla="*/ 1379998 w 2582969"/>
                  <a:gd name="connsiteY1894" fmla="*/ 533600 h 3067319"/>
                  <a:gd name="connsiteX1895" fmla="*/ 1374063 w 2582969"/>
                  <a:gd name="connsiteY1895" fmla="*/ 528743 h 3067319"/>
                  <a:gd name="connsiteX1896" fmla="*/ 1363820 w 2582969"/>
                  <a:gd name="connsiteY1896" fmla="*/ 529291 h 3067319"/>
                  <a:gd name="connsiteX1897" fmla="*/ 1364368 w 2582969"/>
                  <a:gd name="connsiteY1897" fmla="*/ 540063 h 3067319"/>
                  <a:gd name="connsiteX1898" fmla="*/ 1357357 w 2582969"/>
                  <a:gd name="connsiteY1898" fmla="*/ 540063 h 3067319"/>
                  <a:gd name="connsiteX1899" fmla="*/ 1351422 w 2582969"/>
                  <a:gd name="connsiteY1899" fmla="*/ 530368 h 3067319"/>
                  <a:gd name="connsiteX1900" fmla="*/ 1348720 w 2582969"/>
                  <a:gd name="connsiteY1900" fmla="*/ 519595 h 3067319"/>
                  <a:gd name="connsiteX1901" fmla="*/ 1348191 w 2582969"/>
                  <a:gd name="connsiteY1901" fmla="*/ 541689 h 3067319"/>
                  <a:gd name="connsiteX1902" fmla="*/ 1344959 w 2582969"/>
                  <a:gd name="connsiteY1902" fmla="*/ 539534 h 3067319"/>
                  <a:gd name="connsiteX1903" fmla="*/ 1343881 w 2582969"/>
                  <a:gd name="connsiteY1903" fmla="*/ 529291 h 3067319"/>
                  <a:gd name="connsiteX1904" fmla="*/ 1341179 w 2582969"/>
                  <a:gd name="connsiteY1904" fmla="*/ 518518 h 3067319"/>
                  <a:gd name="connsiteX1905" fmla="*/ 1338477 w 2582969"/>
                  <a:gd name="connsiteY1905" fmla="*/ 513661 h 3067319"/>
                  <a:gd name="connsiteX1906" fmla="*/ 1329310 w 2582969"/>
                  <a:gd name="connsiteY1906" fmla="*/ 510429 h 3067319"/>
                  <a:gd name="connsiteX1907" fmla="*/ 1329839 w 2582969"/>
                  <a:gd name="connsiteY1907" fmla="*/ 502888 h 3067319"/>
                  <a:gd name="connsiteX1908" fmla="*/ 1329839 w 2582969"/>
                  <a:gd name="connsiteY1908" fmla="*/ 488884 h 3067319"/>
                  <a:gd name="connsiteX1909" fmla="*/ 1316912 w 2582969"/>
                  <a:gd name="connsiteY1909" fmla="*/ 482950 h 3067319"/>
                  <a:gd name="connsiteX1910" fmla="*/ 1309901 w 2582969"/>
                  <a:gd name="connsiteY1910" fmla="*/ 488336 h 3067319"/>
                  <a:gd name="connsiteX1911" fmla="*/ 1313681 w 2582969"/>
                  <a:gd name="connsiteY1911" fmla="*/ 506120 h 3067319"/>
                  <a:gd name="connsiteX1912" fmla="*/ 1313681 w 2582969"/>
                  <a:gd name="connsiteY1912" fmla="*/ 511506 h 3067319"/>
                  <a:gd name="connsiteX1913" fmla="*/ 1308294 w 2582969"/>
                  <a:gd name="connsiteY1913" fmla="*/ 515816 h 3067319"/>
                  <a:gd name="connsiteX1914" fmla="*/ 1307765 w 2582969"/>
                  <a:gd name="connsiteY1914" fmla="*/ 519595 h 3067319"/>
                  <a:gd name="connsiteX1915" fmla="*/ 1302908 w 2582969"/>
                  <a:gd name="connsiteY1915" fmla="*/ 525530 h 3067319"/>
                  <a:gd name="connsiteX1916" fmla="*/ 1294819 w 2582969"/>
                  <a:gd name="connsiteY1916" fmla="*/ 534696 h 3067319"/>
                  <a:gd name="connsiteX1917" fmla="*/ 1296444 w 2582969"/>
                  <a:gd name="connsiteY1917" fmla="*/ 551403 h 3067319"/>
                  <a:gd name="connsiteX1918" fmla="*/ 1300753 w 2582969"/>
                  <a:gd name="connsiteY1918" fmla="*/ 562723 h 3067319"/>
                  <a:gd name="connsiteX1919" fmla="*/ 1301302 w 2582969"/>
                  <a:gd name="connsiteY1919" fmla="*/ 569735 h 3067319"/>
                  <a:gd name="connsiteX1920" fmla="*/ 1306688 w 2582969"/>
                  <a:gd name="connsiteY1920" fmla="*/ 575121 h 3067319"/>
                  <a:gd name="connsiteX1921" fmla="*/ 1305062 w 2582969"/>
                  <a:gd name="connsiteY1921" fmla="*/ 582133 h 3067319"/>
                  <a:gd name="connsiteX1922" fmla="*/ 1297522 w 2582969"/>
                  <a:gd name="connsiteY1922" fmla="*/ 585365 h 3067319"/>
                  <a:gd name="connsiteX1923" fmla="*/ 1286749 w 2582969"/>
                  <a:gd name="connsiteY1923" fmla="*/ 578353 h 3067319"/>
                  <a:gd name="connsiteX1924" fmla="*/ 1278660 w 2582969"/>
                  <a:gd name="connsiteY1924" fmla="*/ 586971 h 3067319"/>
                  <a:gd name="connsiteX1925" fmla="*/ 1268965 w 2582969"/>
                  <a:gd name="connsiteY1925" fmla="*/ 587519 h 3067319"/>
                  <a:gd name="connsiteX1926" fmla="*/ 1260876 w 2582969"/>
                  <a:gd name="connsiteY1926" fmla="*/ 588067 h 3067319"/>
                  <a:gd name="connsiteX1927" fmla="*/ 1259799 w 2582969"/>
                  <a:gd name="connsiteY1927" fmla="*/ 594531 h 3067319"/>
                  <a:gd name="connsiteX1928" fmla="*/ 1262501 w 2582969"/>
                  <a:gd name="connsiteY1928" fmla="*/ 598311 h 3067319"/>
                  <a:gd name="connsiteX1929" fmla="*/ 1245795 w 2582969"/>
                  <a:gd name="connsiteY1929" fmla="*/ 621481 h 3067319"/>
                  <a:gd name="connsiteX1930" fmla="*/ 1251181 w 2582969"/>
                  <a:gd name="connsiteY1930" fmla="*/ 630647 h 3067319"/>
                  <a:gd name="connsiteX1931" fmla="*/ 1244169 w 2582969"/>
                  <a:gd name="connsiteY1931" fmla="*/ 632272 h 3067319"/>
                  <a:gd name="connsiteX1932" fmla="*/ 1240673 w 2582969"/>
                  <a:gd name="connsiteY1932" fmla="*/ 642516 h 3067319"/>
                  <a:gd name="connsiteX1933" fmla="*/ 1251181 w 2582969"/>
                  <a:gd name="connsiteY1933" fmla="*/ 645747 h 3067319"/>
                  <a:gd name="connsiteX1934" fmla="*/ 1256567 w 2582969"/>
                  <a:gd name="connsiteY1934" fmla="*/ 639813 h 3067319"/>
                  <a:gd name="connsiteX1935" fmla="*/ 1264656 w 2582969"/>
                  <a:gd name="connsiteY1935" fmla="*/ 639284 h 3067319"/>
                  <a:gd name="connsiteX1936" fmla="*/ 1277583 w 2582969"/>
                  <a:gd name="connsiteY1936" fmla="*/ 647902 h 3067319"/>
                  <a:gd name="connsiteX1937" fmla="*/ 1278131 w 2582969"/>
                  <a:gd name="connsiteY1937" fmla="*/ 654914 h 3067319"/>
                  <a:gd name="connsiteX1938" fmla="*/ 1271668 w 2582969"/>
                  <a:gd name="connsiteY1938" fmla="*/ 654914 h 3067319"/>
                  <a:gd name="connsiteX1939" fmla="*/ 1264656 w 2582969"/>
                  <a:gd name="connsiteY1939" fmla="*/ 648979 h 3067319"/>
                  <a:gd name="connsiteX1940" fmla="*/ 1251181 w 2582969"/>
                  <a:gd name="connsiteY1940" fmla="*/ 651134 h 3067319"/>
                  <a:gd name="connsiteX1941" fmla="*/ 1246872 w 2582969"/>
                  <a:gd name="connsiteY1941" fmla="*/ 659223 h 3067319"/>
                  <a:gd name="connsiteX1942" fmla="*/ 1253884 w 2582969"/>
                  <a:gd name="connsiteY1942" fmla="*/ 672698 h 3067319"/>
                  <a:gd name="connsiteX1943" fmla="*/ 1266811 w 2582969"/>
                  <a:gd name="connsiteY1943" fmla="*/ 673775 h 3067319"/>
                  <a:gd name="connsiteX1944" fmla="*/ 1276506 w 2582969"/>
                  <a:gd name="connsiteY1944" fmla="*/ 678632 h 3067319"/>
                  <a:gd name="connsiteX1945" fmla="*/ 1276506 w 2582969"/>
                  <a:gd name="connsiteY1945" fmla="*/ 684018 h 3067319"/>
                  <a:gd name="connsiteX1946" fmla="*/ 1265185 w 2582969"/>
                  <a:gd name="connsiteY1946" fmla="*/ 679161 h 3067319"/>
                  <a:gd name="connsiteX1947" fmla="*/ 1251181 w 2582969"/>
                  <a:gd name="connsiteY1947" fmla="*/ 678084 h 3067319"/>
                  <a:gd name="connsiteX1948" fmla="*/ 1243092 w 2582969"/>
                  <a:gd name="connsiteY1948" fmla="*/ 669995 h 3067319"/>
                  <a:gd name="connsiteX1949" fmla="*/ 1233397 w 2582969"/>
                  <a:gd name="connsiteY1949" fmla="*/ 677007 h 3067319"/>
                  <a:gd name="connsiteX1950" fmla="*/ 1224231 w 2582969"/>
                  <a:gd name="connsiteY1950" fmla="*/ 677555 h 3067319"/>
                  <a:gd name="connsiteX1951" fmla="*/ 1221528 w 2582969"/>
                  <a:gd name="connsiteY1951" fmla="*/ 683489 h 3067319"/>
                  <a:gd name="connsiteX1952" fmla="*/ 1240125 w 2582969"/>
                  <a:gd name="connsiteY1952" fmla="*/ 688875 h 3067319"/>
                  <a:gd name="connsiteX1953" fmla="*/ 1245247 w 2582969"/>
                  <a:gd name="connsiteY1953" fmla="*/ 695339 h 3067319"/>
                  <a:gd name="connsiteX1954" fmla="*/ 1258722 w 2582969"/>
                  <a:gd name="connsiteY1954" fmla="*/ 700196 h 3067319"/>
                  <a:gd name="connsiteX1955" fmla="*/ 1259270 w 2582969"/>
                  <a:gd name="connsiteY1955" fmla="*/ 704505 h 3067319"/>
                  <a:gd name="connsiteX1956" fmla="*/ 1240673 w 2582969"/>
                  <a:gd name="connsiteY1956" fmla="*/ 705053 h 3067319"/>
                  <a:gd name="connsiteX1957" fmla="*/ 1235551 w 2582969"/>
                  <a:gd name="connsiteY1957" fmla="*/ 696435 h 3067319"/>
                  <a:gd name="connsiteX1958" fmla="*/ 1224779 w 2582969"/>
                  <a:gd name="connsiteY1958" fmla="*/ 692126 h 3067319"/>
                  <a:gd name="connsiteX1959" fmla="*/ 1211852 w 2582969"/>
                  <a:gd name="connsiteY1959" fmla="*/ 693751 h 3067319"/>
                  <a:gd name="connsiteX1960" fmla="*/ 1209149 w 2582969"/>
                  <a:gd name="connsiteY1960" fmla="*/ 702917 h 3067319"/>
                  <a:gd name="connsiteX1961" fmla="*/ 1214536 w 2582969"/>
                  <a:gd name="connsiteY1961" fmla="*/ 713161 h 3067319"/>
                  <a:gd name="connsiteX1962" fmla="*/ 1209678 w 2582969"/>
                  <a:gd name="connsiteY1962" fmla="*/ 715315 h 3067319"/>
                  <a:gd name="connsiteX1963" fmla="*/ 1202667 w 2582969"/>
                  <a:gd name="connsiteY1963" fmla="*/ 708304 h 3067319"/>
                  <a:gd name="connsiteX1964" fmla="*/ 1202119 w 2582969"/>
                  <a:gd name="connsiteY1964" fmla="*/ 695906 h 3067319"/>
                  <a:gd name="connsiteX1965" fmla="*/ 1193500 w 2582969"/>
                  <a:gd name="connsiteY1965" fmla="*/ 693751 h 3067319"/>
                  <a:gd name="connsiteX1966" fmla="*/ 1192971 w 2582969"/>
                  <a:gd name="connsiteY1966" fmla="*/ 702369 h 3067319"/>
                  <a:gd name="connsiteX1967" fmla="*/ 1174110 w 2582969"/>
                  <a:gd name="connsiteY1967" fmla="*/ 706149 h 3067319"/>
                  <a:gd name="connsiteX1968" fmla="*/ 1166569 w 2582969"/>
                  <a:gd name="connsiteY1968" fmla="*/ 712613 h 3067319"/>
                  <a:gd name="connsiteX1969" fmla="*/ 1163337 w 2582969"/>
                  <a:gd name="connsiteY1969" fmla="*/ 716922 h 3067319"/>
                  <a:gd name="connsiteX1970" fmla="*/ 1156326 w 2582969"/>
                  <a:gd name="connsiteY1970" fmla="*/ 726617 h 3067319"/>
                  <a:gd name="connsiteX1971" fmla="*/ 1159558 w 2582969"/>
                  <a:gd name="connsiteY1971" fmla="*/ 735783 h 3067319"/>
                  <a:gd name="connsiteX1972" fmla="*/ 1160635 w 2582969"/>
                  <a:gd name="connsiteY1972" fmla="*/ 740092 h 3067319"/>
                  <a:gd name="connsiteX1973" fmla="*/ 1150392 w 2582969"/>
                  <a:gd name="connsiteY1973" fmla="*/ 739015 h 3067319"/>
                  <a:gd name="connsiteX1974" fmla="*/ 1150939 w 2582969"/>
                  <a:gd name="connsiteY1974" fmla="*/ 750335 h 3067319"/>
                  <a:gd name="connsiteX1975" fmla="*/ 1150939 w 2582969"/>
                  <a:gd name="connsiteY1975" fmla="*/ 758954 h 3067319"/>
                  <a:gd name="connsiteX1976" fmla="*/ 1157403 w 2582969"/>
                  <a:gd name="connsiteY1976" fmla="*/ 766494 h 3067319"/>
                  <a:gd name="connsiteX1977" fmla="*/ 1169253 w 2582969"/>
                  <a:gd name="connsiteY1977" fmla="*/ 766494 h 3067319"/>
                  <a:gd name="connsiteX1978" fmla="*/ 1181651 w 2582969"/>
                  <a:gd name="connsiteY1978" fmla="*/ 765965 h 3067319"/>
                  <a:gd name="connsiteX1979" fmla="*/ 1192971 w 2582969"/>
                  <a:gd name="connsiteY1979" fmla="*/ 749806 h 3067319"/>
                  <a:gd name="connsiteX1980" fmla="*/ 1198906 w 2582969"/>
                  <a:gd name="connsiteY1980" fmla="*/ 751432 h 3067319"/>
                  <a:gd name="connsiteX1981" fmla="*/ 1203763 w 2582969"/>
                  <a:gd name="connsiteY1981" fmla="*/ 757366 h 3067319"/>
                  <a:gd name="connsiteX1982" fmla="*/ 1200531 w 2582969"/>
                  <a:gd name="connsiteY1982" fmla="*/ 763830 h 3067319"/>
                  <a:gd name="connsiteX1983" fmla="*/ 1204311 w 2582969"/>
                  <a:gd name="connsiteY1983" fmla="*/ 767609 h 3067319"/>
                  <a:gd name="connsiteX1984" fmla="*/ 1218315 w 2582969"/>
                  <a:gd name="connsiteY1984" fmla="*/ 766532 h 3067319"/>
                  <a:gd name="connsiteX1985" fmla="*/ 1240144 w 2582969"/>
                  <a:gd name="connsiteY1985" fmla="*/ 747671 h 3067319"/>
                  <a:gd name="connsiteX1986" fmla="*/ 1251181 w 2582969"/>
                  <a:gd name="connsiteY1986" fmla="*/ 743362 h 3067319"/>
                  <a:gd name="connsiteX1987" fmla="*/ 1251181 w 2582969"/>
                  <a:gd name="connsiteY1987" fmla="*/ 751451 h 3067319"/>
                  <a:gd name="connsiteX1988" fmla="*/ 1244717 w 2582969"/>
                  <a:gd name="connsiteY1988" fmla="*/ 760069 h 3067319"/>
                  <a:gd name="connsiteX1989" fmla="*/ 1262501 w 2582969"/>
                  <a:gd name="connsiteY1989" fmla="*/ 763848 h 3067319"/>
                  <a:gd name="connsiteX1990" fmla="*/ 1261425 w 2582969"/>
                  <a:gd name="connsiteY1990" fmla="*/ 770312 h 3067319"/>
                  <a:gd name="connsiteX1991" fmla="*/ 1240144 w 2582969"/>
                  <a:gd name="connsiteY1991" fmla="*/ 768158 h 3067319"/>
                  <a:gd name="connsiteX1992" fmla="*/ 1240692 w 2582969"/>
                  <a:gd name="connsiteY1992" fmla="*/ 772466 h 3067319"/>
                  <a:gd name="connsiteX1993" fmla="*/ 1251200 w 2582969"/>
                  <a:gd name="connsiteY1993" fmla="*/ 784316 h 3067319"/>
                  <a:gd name="connsiteX1994" fmla="*/ 1247420 w 2582969"/>
                  <a:gd name="connsiteY1994" fmla="*/ 786471 h 3067319"/>
                  <a:gd name="connsiteX1995" fmla="*/ 1233945 w 2582969"/>
                  <a:gd name="connsiteY1995" fmla="*/ 777305 h 3067319"/>
                  <a:gd name="connsiteX1996" fmla="*/ 1223173 w 2582969"/>
                  <a:gd name="connsiteY1996" fmla="*/ 780007 h 3067319"/>
                  <a:gd name="connsiteX1997" fmla="*/ 1225327 w 2582969"/>
                  <a:gd name="connsiteY1997" fmla="*/ 793482 h 3067319"/>
                  <a:gd name="connsiteX1998" fmla="*/ 1224779 w 2582969"/>
                  <a:gd name="connsiteY1998" fmla="*/ 802649 h 3067319"/>
                  <a:gd name="connsiteX1999" fmla="*/ 1230165 w 2582969"/>
                  <a:gd name="connsiteY1999" fmla="*/ 819885 h 3067319"/>
                  <a:gd name="connsiteX2000" fmla="*/ 1223154 w 2582969"/>
                  <a:gd name="connsiteY2000" fmla="*/ 821510 h 3067319"/>
                  <a:gd name="connsiteX2001" fmla="*/ 1217219 w 2582969"/>
                  <a:gd name="connsiteY2001" fmla="*/ 811267 h 3067319"/>
                  <a:gd name="connsiteX2002" fmla="*/ 1216142 w 2582969"/>
                  <a:gd name="connsiteY2002" fmla="*/ 788625 h 3067319"/>
                  <a:gd name="connsiteX2003" fmla="*/ 1212910 w 2582969"/>
                  <a:gd name="connsiteY2003" fmla="*/ 785394 h 3067319"/>
                  <a:gd name="connsiteX2004" fmla="*/ 1200512 w 2582969"/>
                  <a:gd name="connsiteY2004" fmla="*/ 784316 h 3067319"/>
                  <a:gd name="connsiteX2005" fmla="*/ 1198887 w 2582969"/>
                  <a:gd name="connsiteY2005" fmla="*/ 790251 h 3067319"/>
                  <a:gd name="connsiteX2006" fmla="*/ 1184335 w 2582969"/>
                  <a:gd name="connsiteY2006" fmla="*/ 791328 h 3067319"/>
                  <a:gd name="connsiteX2007" fmla="*/ 1184335 w 2582969"/>
                  <a:gd name="connsiteY2007" fmla="*/ 784316 h 3067319"/>
                  <a:gd name="connsiteX2008" fmla="*/ 1174091 w 2582969"/>
                  <a:gd name="connsiteY2008" fmla="*/ 776227 h 3067319"/>
                  <a:gd name="connsiteX2009" fmla="*/ 1168157 w 2582969"/>
                  <a:gd name="connsiteY2009" fmla="*/ 778382 h 3067319"/>
                  <a:gd name="connsiteX2010" fmla="*/ 1162770 w 2582969"/>
                  <a:gd name="connsiteY2010" fmla="*/ 777834 h 3067319"/>
                  <a:gd name="connsiteX2011" fmla="*/ 1142303 w 2582969"/>
                  <a:gd name="connsiteY2011" fmla="*/ 782143 h 3067319"/>
                  <a:gd name="connsiteX2012" fmla="*/ 1135839 w 2582969"/>
                  <a:gd name="connsiteY2012" fmla="*/ 785375 h 3067319"/>
                  <a:gd name="connsiteX2013" fmla="*/ 1127751 w 2582969"/>
                  <a:gd name="connsiteY2013" fmla="*/ 787529 h 3067319"/>
                  <a:gd name="connsiteX2014" fmla="*/ 1128298 w 2582969"/>
                  <a:gd name="connsiteY2014" fmla="*/ 795618 h 3067319"/>
                  <a:gd name="connsiteX2015" fmla="*/ 1156326 w 2582969"/>
                  <a:gd name="connsiteY2015" fmla="*/ 811248 h 3067319"/>
                  <a:gd name="connsiteX2016" fmla="*/ 1161712 w 2582969"/>
                  <a:gd name="connsiteY2016" fmla="*/ 821491 h 3067319"/>
                  <a:gd name="connsiteX2017" fmla="*/ 1162789 w 2582969"/>
                  <a:gd name="connsiteY2017" fmla="*/ 831186 h 3067319"/>
                  <a:gd name="connsiteX2018" fmla="*/ 1176794 w 2582969"/>
                  <a:gd name="connsiteY2018" fmla="*/ 843036 h 3067319"/>
                  <a:gd name="connsiteX2019" fmla="*/ 1176794 w 2582969"/>
                  <a:gd name="connsiteY2019" fmla="*/ 848970 h 3067319"/>
                  <a:gd name="connsiteX2020" fmla="*/ 1158480 w 2582969"/>
                  <a:gd name="connsiteY2020" fmla="*/ 835495 h 3067319"/>
                  <a:gd name="connsiteX2021" fmla="*/ 1154700 w 2582969"/>
                  <a:gd name="connsiteY2021" fmla="*/ 819336 h 3067319"/>
                  <a:gd name="connsiteX2022" fmla="*/ 1142303 w 2582969"/>
                  <a:gd name="connsiteY2022" fmla="*/ 809093 h 3067319"/>
                  <a:gd name="connsiteX2023" fmla="*/ 1125596 w 2582969"/>
                  <a:gd name="connsiteY2023" fmla="*/ 802630 h 3067319"/>
                  <a:gd name="connsiteX2024" fmla="*/ 1118584 w 2582969"/>
                  <a:gd name="connsiteY2024" fmla="*/ 801004 h 3067319"/>
                  <a:gd name="connsiteX2025" fmla="*/ 1114804 w 2582969"/>
                  <a:gd name="connsiteY2025" fmla="*/ 808016 h 3067319"/>
                  <a:gd name="connsiteX2026" fmla="*/ 1134195 w 2582969"/>
                  <a:gd name="connsiteY2026" fmla="*/ 818788 h 3067319"/>
                  <a:gd name="connsiteX2027" fmla="*/ 1129338 w 2582969"/>
                  <a:gd name="connsiteY2027" fmla="*/ 821491 h 3067319"/>
                  <a:gd name="connsiteX2028" fmla="*/ 1116411 w 2582969"/>
                  <a:gd name="connsiteY2028" fmla="*/ 823646 h 3067319"/>
                  <a:gd name="connsiteX2029" fmla="*/ 1118036 w 2582969"/>
                  <a:gd name="connsiteY2029" fmla="*/ 829032 h 3067319"/>
                  <a:gd name="connsiteX2030" fmla="*/ 1134743 w 2582969"/>
                  <a:gd name="connsiteY2030" fmla="*/ 828484 h 3067319"/>
                  <a:gd name="connsiteX2031" fmla="*/ 1140677 w 2582969"/>
                  <a:gd name="connsiteY2031" fmla="*/ 828484 h 3067319"/>
                  <a:gd name="connsiteX2032" fmla="*/ 1141755 w 2582969"/>
                  <a:gd name="connsiteY2032" fmla="*/ 823097 h 3067319"/>
                  <a:gd name="connsiteX2033" fmla="*/ 1144986 w 2582969"/>
                  <a:gd name="connsiteY2033" fmla="*/ 822549 h 3067319"/>
                  <a:gd name="connsiteX2034" fmla="*/ 1146612 w 2582969"/>
                  <a:gd name="connsiteY2034" fmla="*/ 826329 h 3067319"/>
                  <a:gd name="connsiteX2035" fmla="*/ 1151998 w 2582969"/>
                  <a:gd name="connsiteY2035" fmla="*/ 834418 h 3067319"/>
                  <a:gd name="connsiteX2036" fmla="*/ 1146064 w 2582969"/>
                  <a:gd name="connsiteY2036" fmla="*/ 836043 h 3067319"/>
                  <a:gd name="connsiteX2037" fmla="*/ 1146064 w 2582969"/>
                  <a:gd name="connsiteY2037" fmla="*/ 838746 h 3067319"/>
                  <a:gd name="connsiteX2038" fmla="*/ 1138523 w 2582969"/>
                  <a:gd name="connsiteY2038" fmla="*/ 840900 h 3067319"/>
                  <a:gd name="connsiteX2039" fmla="*/ 1141226 w 2582969"/>
                  <a:gd name="connsiteY2039" fmla="*/ 850067 h 3067319"/>
                  <a:gd name="connsiteX2040" fmla="*/ 1135291 w 2582969"/>
                  <a:gd name="connsiteY2040" fmla="*/ 848460 h 3067319"/>
                  <a:gd name="connsiteX2041" fmla="*/ 1129357 w 2582969"/>
                  <a:gd name="connsiteY2041" fmla="*/ 847383 h 3067319"/>
                  <a:gd name="connsiteX2042" fmla="*/ 1126654 w 2582969"/>
                  <a:gd name="connsiteY2042" fmla="*/ 855472 h 3067319"/>
                  <a:gd name="connsiteX2043" fmla="*/ 1134743 w 2582969"/>
                  <a:gd name="connsiteY2043" fmla="*/ 861406 h 3067319"/>
                  <a:gd name="connsiteX2044" fmla="*/ 1140129 w 2582969"/>
                  <a:gd name="connsiteY2044" fmla="*/ 852788 h 3067319"/>
                  <a:gd name="connsiteX2045" fmla="*/ 1149295 w 2582969"/>
                  <a:gd name="connsiteY2045" fmla="*/ 852788 h 3067319"/>
                  <a:gd name="connsiteX2046" fmla="*/ 1152527 w 2582969"/>
                  <a:gd name="connsiteY2046" fmla="*/ 859252 h 3067319"/>
                  <a:gd name="connsiteX2047" fmla="*/ 1161693 w 2582969"/>
                  <a:gd name="connsiteY2047" fmla="*/ 862483 h 3067319"/>
                  <a:gd name="connsiteX2048" fmla="*/ 1168705 w 2582969"/>
                  <a:gd name="connsiteY2048" fmla="*/ 863561 h 3067319"/>
                  <a:gd name="connsiteX2049" fmla="*/ 1169234 w 2582969"/>
                  <a:gd name="connsiteY2049" fmla="*/ 866263 h 3067319"/>
                  <a:gd name="connsiteX2050" fmla="*/ 1159539 w 2582969"/>
                  <a:gd name="connsiteY2050" fmla="*/ 869495 h 3067319"/>
                  <a:gd name="connsiteX2051" fmla="*/ 1153075 w 2582969"/>
                  <a:gd name="connsiteY2051" fmla="*/ 866792 h 3067319"/>
                  <a:gd name="connsiteX2052" fmla="*/ 1146612 w 2582969"/>
                  <a:gd name="connsiteY2052" fmla="*/ 857097 h 3067319"/>
                  <a:gd name="connsiteX2053" fmla="*/ 1139071 w 2582969"/>
                  <a:gd name="connsiteY2053" fmla="*/ 865186 h 3067319"/>
                  <a:gd name="connsiteX2054" fmla="*/ 1136368 w 2582969"/>
                  <a:gd name="connsiteY2054" fmla="*/ 871649 h 3067319"/>
                  <a:gd name="connsiteX2055" fmla="*/ 1142832 w 2582969"/>
                  <a:gd name="connsiteY2055" fmla="*/ 874352 h 3067319"/>
                  <a:gd name="connsiteX2056" fmla="*/ 1148218 w 2582969"/>
                  <a:gd name="connsiteY2056" fmla="*/ 879209 h 3067319"/>
                  <a:gd name="connsiteX2057" fmla="*/ 1149295 w 2582969"/>
                  <a:gd name="connsiteY2057" fmla="*/ 888375 h 3067319"/>
                  <a:gd name="connsiteX2058" fmla="*/ 1146593 w 2582969"/>
                  <a:gd name="connsiteY2058" fmla="*/ 894839 h 3067319"/>
                  <a:gd name="connsiteX2059" fmla="*/ 1141736 w 2582969"/>
                  <a:gd name="connsiteY2059" fmla="*/ 891607 h 3067319"/>
                  <a:gd name="connsiteX2060" fmla="*/ 1138504 w 2582969"/>
                  <a:gd name="connsiteY2060" fmla="*/ 882989 h 3067319"/>
                  <a:gd name="connsiteX2061" fmla="*/ 1133647 w 2582969"/>
                  <a:gd name="connsiteY2061" fmla="*/ 879757 h 3067319"/>
                  <a:gd name="connsiteX2062" fmla="*/ 1133118 w 2582969"/>
                  <a:gd name="connsiteY2062" fmla="*/ 886221 h 3067319"/>
                  <a:gd name="connsiteX2063" fmla="*/ 1139052 w 2582969"/>
                  <a:gd name="connsiteY2063" fmla="*/ 896464 h 3067319"/>
                  <a:gd name="connsiteX2064" fmla="*/ 1140677 w 2582969"/>
                  <a:gd name="connsiteY2064" fmla="*/ 903476 h 3067319"/>
                  <a:gd name="connsiteX2065" fmla="*/ 1133666 w 2582969"/>
                  <a:gd name="connsiteY2065" fmla="*/ 900773 h 3067319"/>
                  <a:gd name="connsiteX2066" fmla="*/ 1127202 w 2582969"/>
                  <a:gd name="connsiteY2066" fmla="*/ 881912 h 3067319"/>
                  <a:gd name="connsiteX2067" fmla="*/ 1123423 w 2582969"/>
                  <a:gd name="connsiteY2067" fmla="*/ 882989 h 3067319"/>
                  <a:gd name="connsiteX2068" fmla="*/ 1127202 w 2582969"/>
                  <a:gd name="connsiteY2068" fmla="*/ 893232 h 3067319"/>
                  <a:gd name="connsiteX2069" fmla="*/ 1123423 w 2582969"/>
                  <a:gd name="connsiteY2069" fmla="*/ 906707 h 3067319"/>
                  <a:gd name="connsiteX2070" fmla="*/ 1139052 w 2582969"/>
                  <a:gd name="connsiteY2070" fmla="*/ 920712 h 3067319"/>
                  <a:gd name="connsiteX2071" fmla="*/ 1145516 w 2582969"/>
                  <a:gd name="connsiteY2071" fmla="*/ 929330 h 3067319"/>
                  <a:gd name="connsiteX2072" fmla="*/ 1144438 w 2582969"/>
                  <a:gd name="connsiteY2072" fmla="*/ 935793 h 3067319"/>
                  <a:gd name="connsiteX2073" fmla="*/ 1132040 w 2582969"/>
                  <a:gd name="connsiteY2073" fmla="*/ 922866 h 3067319"/>
                  <a:gd name="connsiteX2074" fmla="*/ 1122345 w 2582969"/>
                  <a:gd name="connsiteY2074" fmla="*/ 915855 h 3067319"/>
                  <a:gd name="connsiteX2075" fmla="*/ 1118565 w 2582969"/>
                  <a:gd name="connsiteY2075" fmla="*/ 914777 h 3067319"/>
                  <a:gd name="connsiteX2076" fmla="*/ 1120191 w 2582969"/>
                  <a:gd name="connsiteY2076" fmla="*/ 896464 h 3067319"/>
                  <a:gd name="connsiteX2077" fmla="*/ 1117488 w 2582969"/>
                  <a:gd name="connsiteY2077" fmla="*/ 887846 h 3067319"/>
                  <a:gd name="connsiteX2078" fmla="*/ 1112631 w 2582969"/>
                  <a:gd name="connsiteY2078" fmla="*/ 882989 h 3067319"/>
                  <a:gd name="connsiteX2079" fmla="*/ 1105619 w 2582969"/>
                  <a:gd name="connsiteY2079" fmla="*/ 877055 h 3067319"/>
                  <a:gd name="connsiteX2080" fmla="*/ 1105090 w 2582969"/>
                  <a:gd name="connsiteY2080" fmla="*/ 867888 h 3067319"/>
                  <a:gd name="connsiteX2081" fmla="*/ 1108322 w 2582969"/>
                  <a:gd name="connsiteY2081" fmla="*/ 858722 h 3067319"/>
                  <a:gd name="connsiteX2082" fmla="*/ 1110476 w 2582969"/>
                  <a:gd name="connsiteY2082" fmla="*/ 851711 h 3067319"/>
                  <a:gd name="connsiteX2083" fmla="*/ 1109928 w 2582969"/>
                  <a:gd name="connsiteY2083" fmla="*/ 844170 h 3067319"/>
                  <a:gd name="connsiteX2084" fmla="*/ 1111006 w 2582969"/>
                  <a:gd name="connsiteY2084" fmla="*/ 839313 h 3067319"/>
                  <a:gd name="connsiteX2085" fmla="*/ 1105619 w 2582969"/>
                  <a:gd name="connsiteY2085" fmla="*/ 840938 h 3067319"/>
                  <a:gd name="connsiteX2086" fmla="*/ 1103994 w 2582969"/>
                  <a:gd name="connsiteY2086" fmla="*/ 835552 h 3067319"/>
                  <a:gd name="connsiteX2087" fmla="*/ 1106697 w 2582969"/>
                  <a:gd name="connsiteY2087" fmla="*/ 834475 h 3067319"/>
                  <a:gd name="connsiteX2088" fmla="*/ 1103465 w 2582969"/>
                  <a:gd name="connsiteY2088" fmla="*/ 828011 h 3067319"/>
                  <a:gd name="connsiteX2089" fmla="*/ 1103994 w 2582969"/>
                  <a:gd name="connsiteY2089" fmla="*/ 818845 h 3067319"/>
                  <a:gd name="connsiteX2090" fmla="*/ 1094299 w 2582969"/>
                  <a:gd name="connsiteY2090" fmla="*/ 818845 h 3067319"/>
                  <a:gd name="connsiteX2091" fmla="*/ 1093751 w 2582969"/>
                  <a:gd name="connsiteY2091" fmla="*/ 832849 h 3067319"/>
                  <a:gd name="connsiteX2092" fmla="*/ 1085133 w 2582969"/>
                  <a:gd name="connsiteY2092" fmla="*/ 833379 h 3067319"/>
                  <a:gd name="connsiteX2093" fmla="*/ 1085681 w 2582969"/>
                  <a:gd name="connsiteY2093" fmla="*/ 850085 h 3067319"/>
                  <a:gd name="connsiteX2094" fmla="*/ 1081901 w 2582969"/>
                  <a:gd name="connsiteY2094" fmla="*/ 856549 h 3067319"/>
                  <a:gd name="connsiteX2095" fmla="*/ 1074360 w 2582969"/>
                  <a:gd name="connsiteY2095" fmla="*/ 858174 h 3067319"/>
                  <a:gd name="connsiteX2096" fmla="*/ 1074360 w 2582969"/>
                  <a:gd name="connsiteY2096" fmla="*/ 863561 h 3067319"/>
                  <a:gd name="connsiteX2097" fmla="*/ 1065194 w 2582969"/>
                  <a:gd name="connsiteY2097" fmla="*/ 859781 h 3067319"/>
                  <a:gd name="connsiteX2098" fmla="*/ 1069503 w 2582969"/>
                  <a:gd name="connsiteY2098" fmla="*/ 854924 h 3067319"/>
                  <a:gd name="connsiteX2099" fmla="*/ 1070581 w 2582969"/>
                  <a:gd name="connsiteY2099" fmla="*/ 841449 h 3067319"/>
                  <a:gd name="connsiteX2100" fmla="*/ 1063569 w 2582969"/>
                  <a:gd name="connsiteY2100" fmla="*/ 847383 h 3067319"/>
                  <a:gd name="connsiteX2101" fmla="*/ 1052796 w 2582969"/>
                  <a:gd name="connsiteY2101" fmla="*/ 852769 h 3067319"/>
                  <a:gd name="connsiteX2102" fmla="*/ 1052267 w 2582969"/>
                  <a:gd name="connsiteY2102" fmla="*/ 848989 h 3067319"/>
                  <a:gd name="connsiteX2103" fmla="*/ 1041494 w 2582969"/>
                  <a:gd name="connsiteY2103" fmla="*/ 856530 h 3067319"/>
                  <a:gd name="connsiteX2104" fmla="*/ 1034483 w 2582969"/>
                  <a:gd name="connsiteY2104" fmla="*/ 856530 h 3067319"/>
                  <a:gd name="connsiteX2105" fmla="*/ 1032857 w 2582969"/>
                  <a:gd name="connsiteY2105" fmla="*/ 865696 h 3067319"/>
                  <a:gd name="connsiteX2106" fmla="*/ 1029078 w 2582969"/>
                  <a:gd name="connsiteY2106" fmla="*/ 867851 h 3067319"/>
                  <a:gd name="connsiteX2107" fmla="*/ 1031780 w 2582969"/>
                  <a:gd name="connsiteY2107" fmla="*/ 882932 h 3067319"/>
                  <a:gd name="connsiteX2108" fmla="*/ 1037166 w 2582969"/>
                  <a:gd name="connsiteY2108" fmla="*/ 883480 h 3067319"/>
                  <a:gd name="connsiteX2109" fmla="*/ 1040946 w 2582969"/>
                  <a:gd name="connsiteY2109" fmla="*/ 886183 h 3067319"/>
                  <a:gd name="connsiteX2110" fmla="*/ 1044178 w 2582969"/>
                  <a:gd name="connsiteY2110" fmla="*/ 881326 h 3067319"/>
                  <a:gd name="connsiteX2111" fmla="*/ 1045255 w 2582969"/>
                  <a:gd name="connsiteY2111" fmla="*/ 875392 h 3067319"/>
                  <a:gd name="connsiteX2112" fmla="*/ 1053874 w 2582969"/>
                  <a:gd name="connsiteY2112" fmla="*/ 871082 h 3067319"/>
                  <a:gd name="connsiteX2113" fmla="*/ 1053874 w 2582969"/>
                  <a:gd name="connsiteY2113" fmla="*/ 865696 h 3067319"/>
                  <a:gd name="connsiteX2114" fmla="*/ 1056576 w 2582969"/>
                  <a:gd name="connsiteY2114" fmla="*/ 865167 h 3067319"/>
                  <a:gd name="connsiteX2115" fmla="*/ 1058202 w 2582969"/>
                  <a:gd name="connsiteY2115" fmla="*/ 867870 h 3067319"/>
                  <a:gd name="connsiteX2116" fmla="*/ 1066819 w 2582969"/>
                  <a:gd name="connsiteY2116" fmla="*/ 870024 h 3067319"/>
                  <a:gd name="connsiteX2117" fmla="*/ 1071676 w 2582969"/>
                  <a:gd name="connsiteY2117" fmla="*/ 874333 h 3067319"/>
                  <a:gd name="connsiteX2118" fmla="*/ 1078140 w 2582969"/>
                  <a:gd name="connsiteY2118" fmla="*/ 875410 h 3067319"/>
                  <a:gd name="connsiteX2119" fmla="*/ 1078688 w 2582969"/>
                  <a:gd name="connsiteY2119" fmla="*/ 871631 h 3067319"/>
                  <a:gd name="connsiteX2120" fmla="*/ 1090009 w 2582969"/>
                  <a:gd name="connsiteY2120" fmla="*/ 876488 h 3067319"/>
                  <a:gd name="connsiteX2121" fmla="*/ 1094866 w 2582969"/>
                  <a:gd name="connsiteY2121" fmla="*/ 880797 h 3067319"/>
                  <a:gd name="connsiteX2122" fmla="*/ 1095414 w 2582969"/>
                  <a:gd name="connsiteY2122" fmla="*/ 888886 h 3067319"/>
                  <a:gd name="connsiteX2123" fmla="*/ 1088402 w 2582969"/>
                  <a:gd name="connsiteY2123" fmla="*/ 898581 h 3067319"/>
                  <a:gd name="connsiteX2124" fmla="*/ 1088951 w 2582969"/>
                  <a:gd name="connsiteY2124" fmla="*/ 903967 h 3067319"/>
                  <a:gd name="connsiteX2125" fmla="*/ 1084641 w 2582969"/>
                  <a:gd name="connsiteY2125" fmla="*/ 904496 h 3067319"/>
                  <a:gd name="connsiteX2126" fmla="*/ 1080862 w 2582969"/>
                  <a:gd name="connsiteY2126" fmla="*/ 895878 h 3067319"/>
                  <a:gd name="connsiteX2127" fmla="*/ 1064155 w 2582969"/>
                  <a:gd name="connsiteY2127" fmla="*/ 894253 h 3067319"/>
                  <a:gd name="connsiteX2128" fmla="*/ 1058769 w 2582969"/>
                  <a:gd name="connsiteY2128" fmla="*/ 903948 h 3067319"/>
                  <a:gd name="connsiteX2129" fmla="*/ 1052834 w 2582969"/>
                  <a:gd name="connsiteY2129" fmla="*/ 908805 h 3067319"/>
                  <a:gd name="connsiteX2130" fmla="*/ 1050680 w 2582969"/>
                  <a:gd name="connsiteY2130" fmla="*/ 903419 h 3067319"/>
                  <a:gd name="connsiteX2131" fmla="*/ 1042591 w 2582969"/>
                  <a:gd name="connsiteY2131" fmla="*/ 910960 h 3067319"/>
                  <a:gd name="connsiteX2132" fmla="*/ 1032895 w 2582969"/>
                  <a:gd name="connsiteY2132" fmla="*/ 909334 h 3067319"/>
                  <a:gd name="connsiteX2133" fmla="*/ 1024278 w 2582969"/>
                  <a:gd name="connsiteY2133" fmla="*/ 923339 h 3067319"/>
                  <a:gd name="connsiteX2134" fmla="*/ 1019420 w 2582969"/>
                  <a:gd name="connsiteY2134" fmla="*/ 926041 h 3067319"/>
                  <a:gd name="connsiteX2135" fmla="*/ 1022652 w 2582969"/>
                  <a:gd name="connsiteY2135" fmla="*/ 915798 h 3067319"/>
                  <a:gd name="connsiteX2136" fmla="*/ 1014563 w 2582969"/>
                  <a:gd name="connsiteY2136" fmla="*/ 912566 h 3067319"/>
                  <a:gd name="connsiteX2137" fmla="*/ 1005945 w 2582969"/>
                  <a:gd name="connsiteY2137" fmla="*/ 912018 h 3067319"/>
                  <a:gd name="connsiteX2138" fmla="*/ 987084 w 2582969"/>
                  <a:gd name="connsiteY2138" fmla="*/ 920107 h 3067319"/>
                  <a:gd name="connsiteX2139" fmla="*/ 989787 w 2582969"/>
                  <a:gd name="connsiteY2139" fmla="*/ 924964 h 3067319"/>
                  <a:gd name="connsiteX2140" fmla="*/ 1009177 w 2582969"/>
                  <a:gd name="connsiteY2140" fmla="*/ 917952 h 3067319"/>
                  <a:gd name="connsiteX2141" fmla="*/ 1011331 w 2582969"/>
                  <a:gd name="connsiteY2141" fmla="*/ 921732 h 3067319"/>
                  <a:gd name="connsiteX2142" fmla="*/ 995172 w 2582969"/>
                  <a:gd name="connsiteY2142" fmla="*/ 929821 h 3067319"/>
                  <a:gd name="connsiteX2143" fmla="*/ 982245 w 2582969"/>
                  <a:gd name="connsiteY2143" fmla="*/ 926589 h 3067319"/>
                  <a:gd name="connsiteX2144" fmla="*/ 975782 w 2582969"/>
                  <a:gd name="connsiteY2144" fmla="*/ 935756 h 3067319"/>
                  <a:gd name="connsiteX2145" fmla="*/ 980639 w 2582969"/>
                  <a:gd name="connsiteY2145" fmla="*/ 941142 h 3067319"/>
                  <a:gd name="connsiteX2146" fmla="*/ 992489 w 2582969"/>
                  <a:gd name="connsiteY2146" fmla="*/ 940064 h 3067319"/>
                  <a:gd name="connsiteX2147" fmla="*/ 1002184 w 2582969"/>
                  <a:gd name="connsiteY2147" fmla="*/ 943296 h 3067319"/>
                  <a:gd name="connsiteX2148" fmla="*/ 1009725 w 2582969"/>
                  <a:gd name="connsiteY2148" fmla="*/ 947076 h 3067319"/>
                  <a:gd name="connsiteX2149" fmla="*/ 1009725 w 2582969"/>
                  <a:gd name="connsiteY2149" fmla="*/ 951385 h 3067319"/>
                  <a:gd name="connsiteX2150" fmla="*/ 995172 w 2582969"/>
                  <a:gd name="connsiteY2150" fmla="*/ 950837 h 3067319"/>
                  <a:gd name="connsiteX2151" fmla="*/ 991941 w 2582969"/>
                  <a:gd name="connsiteY2151" fmla="*/ 952462 h 3067319"/>
                  <a:gd name="connsiteX2152" fmla="*/ 983323 w 2582969"/>
                  <a:gd name="connsiteY2152" fmla="*/ 953010 h 3067319"/>
                  <a:gd name="connsiteX2153" fmla="*/ 978465 w 2582969"/>
                  <a:gd name="connsiteY2153" fmla="*/ 957868 h 3067319"/>
                  <a:gd name="connsiteX2154" fmla="*/ 988709 w 2582969"/>
                  <a:gd name="connsiteY2154" fmla="*/ 959493 h 3067319"/>
                  <a:gd name="connsiteX2155" fmla="*/ 978465 w 2582969"/>
                  <a:gd name="connsiteY2155" fmla="*/ 971891 h 3067319"/>
                  <a:gd name="connsiteX2156" fmla="*/ 995172 w 2582969"/>
                  <a:gd name="connsiteY2156" fmla="*/ 973516 h 3067319"/>
                  <a:gd name="connsiteX2157" fmla="*/ 1007022 w 2582969"/>
                  <a:gd name="connsiteY2157" fmla="*/ 963821 h 3067319"/>
                  <a:gd name="connsiteX2158" fmla="*/ 1019420 w 2582969"/>
                  <a:gd name="connsiteY2158" fmla="*/ 954125 h 3067319"/>
                  <a:gd name="connsiteX2159" fmla="*/ 1022652 w 2582969"/>
                  <a:gd name="connsiteY2159" fmla="*/ 948191 h 3067319"/>
                  <a:gd name="connsiteX2160" fmla="*/ 1030193 w 2582969"/>
                  <a:gd name="connsiteY2160" fmla="*/ 940650 h 3067319"/>
                  <a:gd name="connsiteX2161" fmla="*/ 1033973 w 2582969"/>
                  <a:gd name="connsiteY2161" fmla="*/ 937419 h 3067319"/>
                  <a:gd name="connsiteX2162" fmla="*/ 1033973 w 2582969"/>
                  <a:gd name="connsiteY2162" fmla="*/ 925569 h 3067319"/>
                  <a:gd name="connsiteX2163" fmla="*/ 1040984 w 2582969"/>
                  <a:gd name="connsiteY2163" fmla="*/ 926098 h 3067319"/>
                  <a:gd name="connsiteX2164" fmla="*/ 1040984 w 2582969"/>
                  <a:gd name="connsiteY2164" fmla="*/ 934187 h 3067319"/>
                  <a:gd name="connsiteX2165" fmla="*/ 1057143 w 2582969"/>
                  <a:gd name="connsiteY2165" fmla="*/ 939573 h 3067319"/>
                  <a:gd name="connsiteX2166" fmla="*/ 1065232 w 2582969"/>
                  <a:gd name="connsiteY2166" fmla="*/ 948191 h 3067319"/>
                  <a:gd name="connsiteX2167" fmla="*/ 1074927 w 2582969"/>
                  <a:gd name="connsiteY2167" fmla="*/ 955732 h 3067319"/>
                  <a:gd name="connsiteX2168" fmla="*/ 1081391 w 2582969"/>
                  <a:gd name="connsiteY2168" fmla="*/ 964898 h 3067319"/>
                  <a:gd name="connsiteX2169" fmla="*/ 1074379 w 2582969"/>
                  <a:gd name="connsiteY2169" fmla="*/ 966523 h 3067319"/>
                  <a:gd name="connsiteX2170" fmla="*/ 1068445 w 2582969"/>
                  <a:gd name="connsiteY2170" fmla="*/ 955751 h 3067319"/>
                  <a:gd name="connsiteX2171" fmla="*/ 1052286 w 2582969"/>
                  <a:gd name="connsiteY2171" fmla="*/ 953048 h 3067319"/>
                  <a:gd name="connsiteX2172" fmla="*/ 1042591 w 2582969"/>
                  <a:gd name="connsiteY2172" fmla="*/ 951423 h 3067319"/>
                  <a:gd name="connsiteX2173" fmla="*/ 1043139 w 2582969"/>
                  <a:gd name="connsiteY2173" fmla="*/ 957357 h 3067319"/>
                  <a:gd name="connsiteX2174" fmla="*/ 1049602 w 2582969"/>
                  <a:gd name="connsiteY2174" fmla="*/ 963292 h 3067319"/>
                  <a:gd name="connsiteX2175" fmla="*/ 1043668 w 2582969"/>
                  <a:gd name="connsiteY2175" fmla="*/ 967071 h 3067319"/>
                  <a:gd name="connsiteX2176" fmla="*/ 1034502 w 2582969"/>
                  <a:gd name="connsiteY2176" fmla="*/ 955222 h 3067319"/>
                  <a:gd name="connsiteX2177" fmla="*/ 1026413 w 2582969"/>
                  <a:gd name="connsiteY2177" fmla="*/ 959001 h 3067319"/>
                  <a:gd name="connsiteX2178" fmla="*/ 1031270 w 2582969"/>
                  <a:gd name="connsiteY2178" fmla="*/ 964388 h 3067319"/>
                  <a:gd name="connsiteX2179" fmla="*/ 1021026 w 2582969"/>
                  <a:gd name="connsiteY2179" fmla="*/ 968697 h 3067319"/>
                  <a:gd name="connsiteX2180" fmla="*/ 1017247 w 2582969"/>
                  <a:gd name="connsiteY2180" fmla="*/ 980547 h 3067319"/>
                  <a:gd name="connsiteX2181" fmla="*/ 1031251 w 2582969"/>
                  <a:gd name="connsiteY2181" fmla="*/ 982172 h 3067319"/>
                  <a:gd name="connsiteX2182" fmla="*/ 1034483 w 2582969"/>
                  <a:gd name="connsiteY2182" fmla="*/ 987029 h 3067319"/>
                  <a:gd name="connsiteX2183" fmla="*/ 1025317 w 2582969"/>
                  <a:gd name="connsiteY2183" fmla="*/ 988106 h 3067319"/>
                  <a:gd name="connsiteX2184" fmla="*/ 1021008 w 2582969"/>
                  <a:gd name="connsiteY2184" fmla="*/ 998879 h 3067319"/>
                  <a:gd name="connsiteX2185" fmla="*/ 1026394 w 2582969"/>
                  <a:gd name="connsiteY2185" fmla="*/ 1006968 h 3067319"/>
                  <a:gd name="connsiteX2186" fmla="*/ 1042553 w 2582969"/>
                  <a:gd name="connsiteY2186" fmla="*/ 1009670 h 3067319"/>
                  <a:gd name="connsiteX2187" fmla="*/ 1047410 w 2582969"/>
                  <a:gd name="connsiteY2187" fmla="*/ 1012902 h 3067319"/>
                  <a:gd name="connsiteX2188" fmla="*/ 1058731 w 2582969"/>
                  <a:gd name="connsiteY2188" fmla="*/ 1003736 h 3067319"/>
                  <a:gd name="connsiteX2189" fmla="*/ 1070581 w 2582969"/>
                  <a:gd name="connsiteY2189" fmla="*/ 998350 h 3067319"/>
                  <a:gd name="connsiteX2190" fmla="*/ 1073283 w 2582969"/>
                  <a:gd name="connsiteY2190" fmla="*/ 1002129 h 3067319"/>
                  <a:gd name="connsiteX2191" fmla="*/ 1064117 w 2582969"/>
                  <a:gd name="connsiteY2191" fmla="*/ 1008593 h 3067319"/>
                  <a:gd name="connsiteX2192" fmla="*/ 1057105 w 2582969"/>
                  <a:gd name="connsiteY2192" fmla="*/ 1014527 h 3067319"/>
                  <a:gd name="connsiteX2193" fmla="*/ 1051719 w 2582969"/>
                  <a:gd name="connsiteY2193" fmla="*/ 1024771 h 3067319"/>
                  <a:gd name="connsiteX2194" fmla="*/ 1056028 w 2582969"/>
                  <a:gd name="connsiteY2194" fmla="*/ 1037169 h 3067319"/>
                  <a:gd name="connsiteX2195" fmla="*/ 1065194 w 2582969"/>
                  <a:gd name="connsiteY2195" fmla="*/ 1037698 h 3067319"/>
                  <a:gd name="connsiteX2196" fmla="*/ 1058731 w 2582969"/>
                  <a:gd name="connsiteY2196" fmla="*/ 1059243 h 3067319"/>
                  <a:gd name="connsiteX2197" fmla="*/ 1052796 w 2582969"/>
                  <a:gd name="connsiteY2197" fmla="*/ 1043084 h 3067319"/>
                  <a:gd name="connsiteX2198" fmla="*/ 1046333 w 2582969"/>
                  <a:gd name="connsiteY2198" fmla="*/ 1029080 h 3067319"/>
                  <a:gd name="connsiteX2199" fmla="*/ 1041476 w 2582969"/>
                  <a:gd name="connsiteY2199" fmla="*/ 1018836 h 3067319"/>
                  <a:gd name="connsiteX2200" fmla="*/ 1027471 w 2582969"/>
                  <a:gd name="connsiteY2200" fmla="*/ 1017211 h 3067319"/>
                  <a:gd name="connsiteX2201" fmla="*/ 1021008 w 2582969"/>
                  <a:gd name="connsiteY2201" fmla="*/ 1016134 h 3067319"/>
                  <a:gd name="connsiteX2202" fmla="*/ 1017776 w 2582969"/>
                  <a:gd name="connsiteY2202" fmla="*/ 1011277 h 3067319"/>
                  <a:gd name="connsiteX2203" fmla="*/ 1012919 w 2582969"/>
                  <a:gd name="connsiteY2203" fmla="*/ 1013431 h 3067319"/>
                  <a:gd name="connsiteX2204" fmla="*/ 1006984 w 2582969"/>
                  <a:gd name="connsiteY2204" fmla="*/ 1020972 h 3067319"/>
                  <a:gd name="connsiteX2205" fmla="*/ 1000521 w 2582969"/>
                  <a:gd name="connsiteY2205" fmla="*/ 1016663 h 3067319"/>
                  <a:gd name="connsiteX2206" fmla="*/ 1004830 w 2582969"/>
                  <a:gd name="connsiteY2206" fmla="*/ 1009651 h 3067319"/>
                  <a:gd name="connsiteX2207" fmla="*/ 999444 w 2582969"/>
                  <a:gd name="connsiteY2207" fmla="*/ 997801 h 3067319"/>
                  <a:gd name="connsiteX2208" fmla="*/ 1009139 w 2582969"/>
                  <a:gd name="connsiteY2208" fmla="*/ 1004265 h 3067319"/>
                  <a:gd name="connsiteX2209" fmla="*/ 1008062 w 2582969"/>
                  <a:gd name="connsiteY2209" fmla="*/ 991338 h 3067319"/>
                  <a:gd name="connsiteX2210" fmla="*/ 991903 w 2582969"/>
                  <a:gd name="connsiteY2210" fmla="*/ 994570 h 3067319"/>
                  <a:gd name="connsiteX2211" fmla="*/ 980053 w 2582969"/>
                  <a:gd name="connsiteY2211" fmla="*/ 1009651 h 3067319"/>
                  <a:gd name="connsiteX2212" fmla="*/ 969810 w 2582969"/>
                  <a:gd name="connsiteY2212" fmla="*/ 1013431 h 3067319"/>
                  <a:gd name="connsiteX2213" fmla="*/ 967655 w 2582969"/>
                  <a:gd name="connsiteY2213" fmla="*/ 1020972 h 3067319"/>
                  <a:gd name="connsiteX2214" fmla="*/ 977351 w 2582969"/>
                  <a:gd name="connsiteY2214" fmla="*/ 1025281 h 3067319"/>
                  <a:gd name="connsiteX2215" fmla="*/ 1003753 w 2582969"/>
                  <a:gd name="connsiteY2215" fmla="*/ 1027435 h 3067319"/>
                  <a:gd name="connsiteX2216" fmla="*/ 989201 w 2582969"/>
                  <a:gd name="connsiteY2216" fmla="*/ 1039285 h 3067319"/>
                  <a:gd name="connsiteX2217" fmla="*/ 983266 w 2582969"/>
                  <a:gd name="connsiteY2217" fmla="*/ 1032274 h 3067319"/>
                  <a:gd name="connsiteX2218" fmla="*/ 964953 w 2582969"/>
                  <a:gd name="connsiteY2218" fmla="*/ 1033351 h 3067319"/>
                  <a:gd name="connsiteX2219" fmla="*/ 959019 w 2582969"/>
                  <a:gd name="connsiteY2219" fmla="*/ 1038737 h 3067319"/>
                  <a:gd name="connsiteX2220" fmla="*/ 962798 w 2582969"/>
                  <a:gd name="connsiteY2220" fmla="*/ 1043046 h 3067319"/>
                  <a:gd name="connsiteX2221" fmla="*/ 947169 w 2582969"/>
                  <a:gd name="connsiteY2221" fmla="*/ 1060830 h 3067319"/>
                  <a:gd name="connsiteX2222" fmla="*/ 934771 w 2582969"/>
                  <a:gd name="connsiteY2222" fmla="*/ 1075912 h 3067319"/>
                  <a:gd name="connsiteX2223" fmla="*/ 968714 w 2582969"/>
                  <a:gd name="connsiteY2223" fmla="*/ 1069977 h 3067319"/>
                  <a:gd name="connsiteX2224" fmla="*/ 971945 w 2582969"/>
                  <a:gd name="connsiteY2224" fmla="*/ 1069977 h 3067319"/>
                  <a:gd name="connsiteX2225" fmla="*/ 971945 w 2582969"/>
                  <a:gd name="connsiteY2225" fmla="*/ 1076989 h 3067319"/>
                  <a:gd name="connsiteX2226" fmla="*/ 984343 w 2582969"/>
                  <a:gd name="connsiteY2226" fmla="*/ 1076989 h 3067319"/>
                  <a:gd name="connsiteX2227" fmla="*/ 980563 w 2582969"/>
                  <a:gd name="connsiteY2227" fmla="*/ 1067294 h 3067319"/>
                  <a:gd name="connsiteX2228" fmla="*/ 995645 w 2582969"/>
                  <a:gd name="connsiteY2228" fmla="*/ 1068919 h 3067319"/>
                  <a:gd name="connsiteX2229" fmla="*/ 1005888 w 2582969"/>
                  <a:gd name="connsiteY2229" fmla="*/ 1060830 h 3067319"/>
                  <a:gd name="connsiteX2230" fmla="*/ 1012900 w 2582969"/>
                  <a:gd name="connsiteY2230" fmla="*/ 1062456 h 3067319"/>
                  <a:gd name="connsiteX2231" fmla="*/ 1013977 w 2582969"/>
                  <a:gd name="connsiteY2231" fmla="*/ 1068390 h 3067319"/>
                  <a:gd name="connsiteX2232" fmla="*/ 1006436 w 2582969"/>
                  <a:gd name="connsiteY2232" fmla="*/ 1074854 h 3067319"/>
                  <a:gd name="connsiteX2233" fmla="*/ 1018286 w 2582969"/>
                  <a:gd name="connsiteY2233" fmla="*/ 1077008 h 3067319"/>
                  <a:gd name="connsiteX2234" fmla="*/ 1020989 w 2582969"/>
                  <a:gd name="connsiteY2234" fmla="*/ 1079711 h 3067319"/>
                  <a:gd name="connsiteX2235" fmla="*/ 1023143 w 2582969"/>
                  <a:gd name="connsiteY2235" fmla="*/ 1075402 h 3067319"/>
                  <a:gd name="connsiteX2236" fmla="*/ 1037148 w 2582969"/>
                  <a:gd name="connsiteY2236" fmla="*/ 1077027 h 3067319"/>
                  <a:gd name="connsiteX2237" fmla="*/ 1039850 w 2582969"/>
                  <a:gd name="connsiteY2237" fmla="*/ 1087270 h 3067319"/>
                  <a:gd name="connsiteX2238" fmla="*/ 1044707 w 2582969"/>
                  <a:gd name="connsiteY2238" fmla="*/ 1090502 h 3067319"/>
                  <a:gd name="connsiteX2239" fmla="*/ 1046862 w 2582969"/>
                  <a:gd name="connsiteY2239" fmla="*/ 1116375 h 3067319"/>
                  <a:gd name="connsiteX2240" fmla="*/ 1040398 w 2582969"/>
                  <a:gd name="connsiteY2240" fmla="*/ 1115846 h 3067319"/>
                  <a:gd name="connsiteX2241" fmla="*/ 1039321 w 2582969"/>
                  <a:gd name="connsiteY2241" fmla="*/ 1096985 h 3067319"/>
                  <a:gd name="connsiteX2242" fmla="*/ 1029078 w 2582969"/>
                  <a:gd name="connsiteY2242" fmla="*/ 1092675 h 3067319"/>
                  <a:gd name="connsiteX2243" fmla="*/ 1020989 w 2582969"/>
                  <a:gd name="connsiteY2243" fmla="*/ 1086741 h 3067319"/>
                  <a:gd name="connsiteX2244" fmla="*/ 1018286 w 2582969"/>
                  <a:gd name="connsiteY2244" fmla="*/ 1088896 h 3067319"/>
                  <a:gd name="connsiteX2245" fmla="*/ 1007514 w 2582969"/>
                  <a:gd name="connsiteY2245" fmla="*/ 1082432 h 3067319"/>
                  <a:gd name="connsiteX2246" fmla="*/ 1002127 w 2582969"/>
                  <a:gd name="connsiteY2246" fmla="*/ 1088896 h 3067319"/>
                  <a:gd name="connsiteX2247" fmla="*/ 997819 w 2582969"/>
                  <a:gd name="connsiteY2247" fmla="*/ 1094282 h 3067319"/>
                  <a:gd name="connsiteX2248" fmla="*/ 998896 w 2582969"/>
                  <a:gd name="connsiteY2248" fmla="*/ 1105603 h 3067319"/>
                  <a:gd name="connsiteX2249" fmla="*/ 1001050 w 2582969"/>
                  <a:gd name="connsiteY2249" fmla="*/ 1112614 h 3067319"/>
                  <a:gd name="connsiteX2250" fmla="*/ 994587 w 2582969"/>
                  <a:gd name="connsiteY2250" fmla="*/ 1109911 h 3067319"/>
                  <a:gd name="connsiteX2251" fmla="*/ 989730 w 2582969"/>
                  <a:gd name="connsiteY2251" fmla="*/ 1096985 h 3067319"/>
                  <a:gd name="connsiteX2252" fmla="*/ 995664 w 2582969"/>
                  <a:gd name="connsiteY2252" fmla="*/ 1086741 h 3067319"/>
                  <a:gd name="connsiteX2253" fmla="*/ 994587 w 2582969"/>
                  <a:gd name="connsiteY2253" fmla="*/ 1079200 h 3067319"/>
                  <a:gd name="connsiteX2254" fmla="*/ 989201 w 2582969"/>
                  <a:gd name="connsiteY2254" fmla="*/ 1085135 h 3067319"/>
                  <a:gd name="connsiteX2255" fmla="*/ 976803 w 2582969"/>
                  <a:gd name="connsiteY2255" fmla="*/ 1085683 h 3067319"/>
                  <a:gd name="connsiteX2256" fmla="*/ 974648 w 2582969"/>
                  <a:gd name="connsiteY2256" fmla="*/ 1088385 h 3067319"/>
                  <a:gd name="connsiteX2257" fmla="*/ 963328 w 2582969"/>
                  <a:gd name="connsiteY2257" fmla="*/ 1088385 h 3067319"/>
                  <a:gd name="connsiteX2258" fmla="*/ 969791 w 2582969"/>
                  <a:gd name="connsiteY2258" fmla="*/ 1096474 h 3067319"/>
                  <a:gd name="connsiteX2259" fmla="*/ 940686 w 2582969"/>
                  <a:gd name="connsiteY2259" fmla="*/ 1095945 h 3067319"/>
                  <a:gd name="connsiteX2260" fmla="*/ 958470 w 2582969"/>
                  <a:gd name="connsiteY2260" fmla="*/ 1085702 h 3067319"/>
                  <a:gd name="connsiteX2261" fmla="*/ 955239 w 2582969"/>
                  <a:gd name="connsiteY2261" fmla="*/ 1084076 h 3067319"/>
                  <a:gd name="connsiteX2262" fmla="*/ 936925 w 2582969"/>
                  <a:gd name="connsiteY2262" fmla="*/ 1090011 h 3067319"/>
                  <a:gd name="connsiteX2263" fmla="*/ 936396 w 2582969"/>
                  <a:gd name="connsiteY2263" fmla="*/ 1098629 h 3067319"/>
                  <a:gd name="connsiteX2264" fmla="*/ 933693 w 2582969"/>
                  <a:gd name="connsiteY2264" fmla="*/ 1111556 h 3067319"/>
                  <a:gd name="connsiteX2265" fmla="*/ 929384 w 2582969"/>
                  <a:gd name="connsiteY2265" fmla="*/ 1119645 h 3067319"/>
                  <a:gd name="connsiteX2266" fmla="*/ 932087 w 2582969"/>
                  <a:gd name="connsiteY2266" fmla="*/ 1128263 h 3067319"/>
                  <a:gd name="connsiteX2267" fmla="*/ 927778 w 2582969"/>
                  <a:gd name="connsiteY2267" fmla="*/ 1136351 h 3067319"/>
                  <a:gd name="connsiteX2268" fmla="*/ 921314 w 2582969"/>
                  <a:gd name="connsiteY2268" fmla="*/ 1121270 h 3067319"/>
                  <a:gd name="connsiteX2269" fmla="*/ 929403 w 2582969"/>
                  <a:gd name="connsiteY2269" fmla="*/ 1106718 h 3067319"/>
                  <a:gd name="connsiteX2270" fmla="*/ 929403 w 2582969"/>
                  <a:gd name="connsiteY2270" fmla="*/ 1092713 h 3067319"/>
                  <a:gd name="connsiteX2271" fmla="*/ 924017 w 2582969"/>
                  <a:gd name="connsiteY2271" fmla="*/ 1095416 h 3067319"/>
                  <a:gd name="connsiteX2272" fmla="*/ 922940 w 2582969"/>
                  <a:gd name="connsiteY2272" fmla="*/ 1108891 h 3067319"/>
                  <a:gd name="connsiteX2273" fmla="*/ 918631 w 2582969"/>
                  <a:gd name="connsiteY2273" fmla="*/ 1110516 h 3067319"/>
                  <a:gd name="connsiteX2274" fmla="*/ 909465 w 2582969"/>
                  <a:gd name="connsiteY2274" fmla="*/ 1101350 h 3067319"/>
                  <a:gd name="connsiteX2275" fmla="*/ 904608 w 2582969"/>
                  <a:gd name="connsiteY2275" fmla="*/ 1113200 h 3067319"/>
                  <a:gd name="connsiteX2276" fmla="*/ 904608 w 2582969"/>
                  <a:gd name="connsiteY2276" fmla="*/ 1120741 h 3067319"/>
                  <a:gd name="connsiteX2277" fmla="*/ 912148 w 2582969"/>
                  <a:gd name="connsiteY2277" fmla="*/ 1121818 h 3067319"/>
                  <a:gd name="connsiteX2278" fmla="*/ 919689 w 2582969"/>
                  <a:gd name="connsiteY2278" fmla="*/ 1138525 h 3067319"/>
                  <a:gd name="connsiteX2279" fmla="*/ 923469 w 2582969"/>
                  <a:gd name="connsiteY2279" fmla="*/ 1138525 h 3067319"/>
                  <a:gd name="connsiteX2280" fmla="*/ 925623 w 2582969"/>
                  <a:gd name="connsiteY2280" fmla="*/ 1142305 h 3067319"/>
                  <a:gd name="connsiteX2281" fmla="*/ 918612 w 2582969"/>
                  <a:gd name="connsiteY2281" fmla="*/ 1145007 h 3067319"/>
                  <a:gd name="connsiteX2282" fmla="*/ 912678 w 2582969"/>
                  <a:gd name="connsiteY2282" fmla="*/ 1136918 h 3067319"/>
                  <a:gd name="connsiteX2283" fmla="*/ 907821 w 2582969"/>
                  <a:gd name="connsiteY2283" fmla="*/ 1127752 h 3067319"/>
                  <a:gd name="connsiteX2284" fmla="*/ 907272 w 2582969"/>
                  <a:gd name="connsiteY2284" fmla="*/ 1137448 h 3067319"/>
                  <a:gd name="connsiteX2285" fmla="*/ 906195 w 2582969"/>
                  <a:gd name="connsiteY2285" fmla="*/ 1146614 h 3067319"/>
                  <a:gd name="connsiteX2286" fmla="*/ 898107 w 2582969"/>
                  <a:gd name="connsiteY2286" fmla="*/ 1155232 h 3067319"/>
                  <a:gd name="connsiteX2287" fmla="*/ 895404 w 2582969"/>
                  <a:gd name="connsiteY2287" fmla="*/ 1152000 h 3067319"/>
                  <a:gd name="connsiteX2288" fmla="*/ 900790 w 2582969"/>
                  <a:gd name="connsiteY2288" fmla="*/ 1143911 h 3067319"/>
                  <a:gd name="connsiteX2289" fmla="*/ 897558 w 2582969"/>
                  <a:gd name="connsiteY2289" fmla="*/ 1137977 h 3067319"/>
                  <a:gd name="connsiteX2290" fmla="*/ 892701 w 2582969"/>
                  <a:gd name="connsiteY2290" fmla="*/ 1140131 h 3067319"/>
                  <a:gd name="connsiteX2291" fmla="*/ 891076 w 2582969"/>
                  <a:gd name="connsiteY2291" fmla="*/ 1144440 h 3067319"/>
                  <a:gd name="connsiteX2292" fmla="*/ 874917 w 2582969"/>
                  <a:gd name="connsiteY2292" fmla="*/ 1147143 h 3067319"/>
                  <a:gd name="connsiteX2293" fmla="*/ 878149 w 2582969"/>
                  <a:gd name="connsiteY2293" fmla="*/ 1153606 h 3067319"/>
                  <a:gd name="connsiteX2294" fmla="*/ 855508 w 2582969"/>
                  <a:gd name="connsiteY2294" fmla="*/ 1155761 h 3067319"/>
                  <a:gd name="connsiteX2295" fmla="*/ 857492 w 2582969"/>
                  <a:gd name="connsiteY2295" fmla="*/ 1166004 h 3067319"/>
                  <a:gd name="connsiteX2296" fmla="*/ 868265 w 2582969"/>
                  <a:gd name="connsiteY2296" fmla="*/ 1168159 h 3067319"/>
                  <a:gd name="connsiteX2297" fmla="*/ 858928 w 2582969"/>
                  <a:gd name="connsiteY2297" fmla="*/ 1170672 h 3067319"/>
                  <a:gd name="connsiteX2298" fmla="*/ 870060 w 2582969"/>
                  <a:gd name="connsiteY2298" fmla="*/ 1174981 h 3067319"/>
                  <a:gd name="connsiteX2299" fmla="*/ 874010 w 2582969"/>
                  <a:gd name="connsiteY2299" fmla="*/ 1178213 h 3067319"/>
                  <a:gd name="connsiteX2300" fmla="*/ 879755 w 2582969"/>
                  <a:gd name="connsiteY2300" fmla="*/ 1184677 h 3067319"/>
                  <a:gd name="connsiteX2301" fmla="*/ 893401 w 2582969"/>
                  <a:gd name="connsiteY2301" fmla="*/ 1190781 h 3067319"/>
                  <a:gd name="connsiteX2302" fmla="*/ 888732 w 2582969"/>
                  <a:gd name="connsiteY2302" fmla="*/ 1193654 h 3067319"/>
                  <a:gd name="connsiteX2303" fmla="*/ 869701 w 2582969"/>
                  <a:gd name="connsiteY2303" fmla="*/ 1190781 h 3067319"/>
                  <a:gd name="connsiteX2304" fmla="*/ 865751 w 2582969"/>
                  <a:gd name="connsiteY2304" fmla="*/ 1186113 h 3067319"/>
                  <a:gd name="connsiteX2305" fmla="*/ 868624 w 2582969"/>
                  <a:gd name="connsiteY2305" fmla="*/ 1182163 h 3067319"/>
                  <a:gd name="connsiteX2306" fmla="*/ 866110 w 2582969"/>
                  <a:gd name="connsiteY2306" fmla="*/ 1179290 h 3067319"/>
                  <a:gd name="connsiteX2307" fmla="*/ 862878 w 2582969"/>
                  <a:gd name="connsiteY2307" fmla="*/ 1190063 h 3067319"/>
                  <a:gd name="connsiteX2308" fmla="*/ 855696 w 2582969"/>
                  <a:gd name="connsiteY2308" fmla="*/ 1191499 h 3067319"/>
                  <a:gd name="connsiteX2309" fmla="*/ 856056 w 2582969"/>
                  <a:gd name="connsiteY2309" fmla="*/ 1200117 h 3067319"/>
                  <a:gd name="connsiteX2310" fmla="*/ 875446 w 2582969"/>
                  <a:gd name="connsiteY2310" fmla="*/ 1201554 h 3067319"/>
                  <a:gd name="connsiteX2311" fmla="*/ 876523 w 2582969"/>
                  <a:gd name="connsiteY2311" fmla="*/ 1204785 h 3067319"/>
                  <a:gd name="connsiteX2312" fmla="*/ 858928 w 2582969"/>
                  <a:gd name="connsiteY2312" fmla="*/ 1204426 h 3067319"/>
                  <a:gd name="connsiteX2313" fmla="*/ 859288 w 2582969"/>
                  <a:gd name="connsiteY2313" fmla="*/ 1212326 h 3067319"/>
                  <a:gd name="connsiteX2314" fmla="*/ 872214 w 2582969"/>
                  <a:gd name="connsiteY2314" fmla="*/ 1213763 h 3067319"/>
                  <a:gd name="connsiteX2315" fmla="*/ 871855 w 2582969"/>
                  <a:gd name="connsiteY2315" fmla="*/ 1219149 h 3067319"/>
                  <a:gd name="connsiteX2316" fmla="*/ 858569 w 2582969"/>
                  <a:gd name="connsiteY2316" fmla="*/ 1221662 h 3067319"/>
                  <a:gd name="connsiteX2317" fmla="*/ 847079 w 2582969"/>
                  <a:gd name="connsiteY2317" fmla="*/ 1212326 h 3067319"/>
                  <a:gd name="connsiteX2318" fmla="*/ 826252 w 2582969"/>
                  <a:gd name="connsiteY2318" fmla="*/ 1209813 h 3067319"/>
                  <a:gd name="connsiteX2319" fmla="*/ 831279 w 2582969"/>
                  <a:gd name="connsiteY2319" fmla="*/ 1218431 h 3067319"/>
                  <a:gd name="connsiteX2320" fmla="*/ 851028 w 2582969"/>
                  <a:gd name="connsiteY2320" fmla="*/ 1220226 h 3067319"/>
                  <a:gd name="connsiteX2321" fmla="*/ 853542 w 2582969"/>
                  <a:gd name="connsiteY2321" fmla="*/ 1225971 h 3067319"/>
                  <a:gd name="connsiteX2322" fmla="*/ 843488 w 2582969"/>
                  <a:gd name="connsiteY2322" fmla="*/ 1227049 h 3067319"/>
                  <a:gd name="connsiteX2323" fmla="*/ 837742 w 2582969"/>
                  <a:gd name="connsiteY2323" fmla="*/ 1225253 h 3067319"/>
                  <a:gd name="connsiteX2324" fmla="*/ 824456 w 2582969"/>
                  <a:gd name="connsiteY2324" fmla="*/ 1225253 h 3067319"/>
                  <a:gd name="connsiteX2325" fmla="*/ 823738 w 2582969"/>
                  <a:gd name="connsiteY2325" fmla="*/ 1234589 h 3067319"/>
                  <a:gd name="connsiteX2326" fmla="*/ 834869 w 2582969"/>
                  <a:gd name="connsiteY2326" fmla="*/ 1232794 h 3067319"/>
                  <a:gd name="connsiteX2327" fmla="*/ 841333 w 2582969"/>
                  <a:gd name="connsiteY2327" fmla="*/ 1232435 h 3067319"/>
                  <a:gd name="connsiteX2328" fmla="*/ 841692 w 2582969"/>
                  <a:gd name="connsiteY2328" fmla="*/ 1235308 h 3067319"/>
                  <a:gd name="connsiteX2329" fmla="*/ 829483 w 2582969"/>
                  <a:gd name="connsiteY2329" fmla="*/ 1238898 h 3067319"/>
                  <a:gd name="connsiteX2330" fmla="*/ 829483 w 2582969"/>
                  <a:gd name="connsiteY2330" fmla="*/ 1253621 h 3067319"/>
                  <a:gd name="connsiteX2331" fmla="*/ 835229 w 2582969"/>
                  <a:gd name="connsiteY2331" fmla="*/ 1253980 h 3067319"/>
                  <a:gd name="connsiteX2332" fmla="*/ 844924 w 2582969"/>
                  <a:gd name="connsiteY2332" fmla="*/ 1250030 h 3067319"/>
                  <a:gd name="connsiteX2333" fmla="*/ 862519 w 2582969"/>
                  <a:gd name="connsiteY2333" fmla="*/ 1253980 h 3067319"/>
                  <a:gd name="connsiteX2334" fmla="*/ 871496 w 2582969"/>
                  <a:gd name="connsiteY2334" fmla="*/ 1257212 h 3067319"/>
                  <a:gd name="connsiteX2335" fmla="*/ 871855 w 2582969"/>
                  <a:gd name="connsiteY2335" fmla="*/ 1263316 h 3067319"/>
                  <a:gd name="connsiteX2336" fmla="*/ 859646 w 2582969"/>
                  <a:gd name="connsiteY2336" fmla="*/ 1259366 h 3067319"/>
                  <a:gd name="connsiteX2337" fmla="*/ 852106 w 2582969"/>
                  <a:gd name="connsiteY2337" fmla="*/ 1255775 h 3067319"/>
                  <a:gd name="connsiteX2338" fmla="*/ 837383 w 2582969"/>
                  <a:gd name="connsiteY2338" fmla="*/ 1259007 h 3067319"/>
                  <a:gd name="connsiteX2339" fmla="*/ 834510 w 2582969"/>
                  <a:gd name="connsiteY2339" fmla="*/ 1271575 h 3067319"/>
                  <a:gd name="connsiteX2340" fmla="*/ 837024 w 2582969"/>
                  <a:gd name="connsiteY2340" fmla="*/ 1276243 h 3067319"/>
                  <a:gd name="connsiteX2341" fmla="*/ 829842 w 2582969"/>
                  <a:gd name="connsiteY2341" fmla="*/ 1280911 h 3067319"/>
                  <a:gd name="connsiteX2342" fmla="*/ 830561 w 2582969"/>
                  <a:gd name="connsiteY2342" fmla="*/ 1269062 h 3067319"/>
                  <a:gd name="connsiteX2343" fmla="*/ 816197 w 2582969"/>
                  <a:gd name="connsiteY2343" fmla="*/ 1256853 h 3067319"/>
                  <a:gd name="connsiteX2344" fmla="*/ 807579 w 2582969"/>
                  <a:gd name="connsiteY2344" fmla="*/ 1258648 h 3067319"/>
                  <a:gd name="connsiteX2345" fmla="*/ 807579 w 2582969"/>
                  <a:gd name="connsiteY2345" fmla="*/ 1268343 h 3067319"/>
                  <a:gd name="connsiteX2346" fmla="*/ 818352 w 2582969"/>
                  <a:gd name="connsiteY2346" fmla="*/ 1273371 h 3067319"/>
                  <a:gd name="connsiteX2347" fmla="*/ 821943 w 2582969"/>
                  <a:gd name="connsiteY2347" fmla="*/ 1282348 h 3067319"/>
                  <a:gd name="connsiteX2348" fmla="*/ 821584 w 2582969"/>
                  <a:gd name="connsiteY2348" fmla="*/ 1292402 h 3067319"/>
                  <a:gd name="connsiteX2349" fmla="*/ 817634 w 2582969"/>
                  <a:gd name="connsiteY2349" fmla="*/ 1294916 h 3067319"/>
                  <a:gd name="connsiteX2350" fmla="*/ 815838 w 2582969"/>
                  <a:gd name="connsiteY2350" fmla="*/ 1284143 h 3067319"/>
                  <a:gd name="connsiteX2351" fmla="*/ 811170 w 2582969"/>
                  <a:gd name="connsiteY2351" fmla="*/ 1282707 h 3067319"/>
                  <a:gd name="connsiteX2352" fmla="*/ 806861 w 2582969"/>
                  <a:gd name="connsiteY2352" fmla="*/ 1291325 h 3067319"/>
                  <a:gd name="connsiteX2353" fmla="*/ 813325 w 2582969"/>
                  <a:gd name="connsiteY2353" fmla="*/ 1298866 h 3067319"/>
                  <a:gd name="connsiteX2354" fmla="*/ 807938 w 2582969"/>
                  <a:gd name="connsiteY2354" fmla="*/ 1302456 h 3067319"/>
                  <a:gd name="connsiteX2355" fmla="*/ 809374 w 2582969"/>
                  <a:gd name="connsiteY2355" fmla="*/ 1309997 h 3067319"/>
                  <a:gd name="connsiteX2356" fmla="*/ 820147 w 2582969"/>
                  <a:gd name="connsiteY2356" fmla="*/ 1308920 h 3067319"/>
                  <a:gd name="connsiteX2357" fmla="*/ 823379 w 2582969"/>
                  <a:gd name="connsiteY2357" fmla="*/ 1312511 h 3067319"/>
                  <a:gd name="connsiteX2358" fmla="*/ 835588 w 2582969"/>
                  <a:gd name="connsiteY2358" fmla="*/ 1311793 h 3067319"/>
                  <a:gd name="connsiteX2359" fmla="*/ 842051 w 2582969"/>
                  <a:gd name="connsiteY2359" fmla="*/ 1306406 h 3067319"/>
                  <a:gd name="connsiteX2360" fmla="*/ 851387 w 2582969"/>
                  <a:gd name="connsiteY2360" fmla="*/ 1303175 h 3067319"/>
                  <a:gd name="connsiteX2361" fmla="*/ 851028 w 2582969"/>
                  <a:gd name="connsiteY2361" fmla="*/ 1309997 h 3067319"/>
                  <a:gd name="connsiteX2362" fmla="*/ 855696 w 2582969"/>
                  <a:gd name="connsiteY2362" fmla="*/ 1311074 h 3067319"/>
                  <a:gd name="connsiteX2363" fmla="*/ 856774 w 2582969"/>
                  <a:gd name="connsiteY2363" fmla="*/ 1316461 h 3067319"/>
                  <a:gd name="connsiteX2364" fmla="*/ 843129 w 2582969"/>
                  <a:gd name="connsiteY2364" fmla="*/ 1316461 h 3067319"/>
                  <a:gd name="connsiteX2365" fmla="*/ 835947 w 2582969"/>
                  <a:gd name="connsiteY2365" fmla="*/ 1319692 h 3067319"/>
                  <a:gd name="connsiteX2366" fmla="*/ 826252 w 2582969"/>
                  <a:gd name="connsiteY2366" fmla="*/ 1323642 h 3067319"/>
                  <a:gd name="connsiteX2367" fmla="*/ 806861 w 2582969"/>
                  <a:gd name="connsiteY2367" fmla="*/ 1342315 h 3067319"/>
                  <a:gd name="connsiteX2368" fmla="*/ 820865 w 2582969"/>
                  <a:gd name="connsiteY2368" fmla="*/ 1344110 h 3067319"/>
                  <a:gd name="connsiteX2369" fmla="*/ 828406 w 2582969"/>
                  <a:gd name="connsiteY2369" fmla="*/ 1333338 h 3067319"/>
                  <a:gd name="connsiteX2370" fmla="*/ 848874 w 2582969"/>
                  <a:gd name="connsiteY2370" fmla="*/ 1332979 h 3067319"/>
                  <a:gd name="connsiteX2371" fmla="*/ 864315 w 2582969"/>
                  <a:gd name="connsiteY2371" fmla="*/ 1321488 h 3067319"/>
                  <a:gd name="connsiteX2372" fmla="*/ 866828 w 2582969"/>
                  <a:gd name="connsiteY2372" fmla="*/ 1321847 h 3067319"/>
                  <a:gd name="connsiteX2373" fmla="*/ 867187 w 2582969"/>
                  <a:gd name="connsiteY2373" fmla="*/ 1326156 h 3067319"/>
                  <a:gd name="connsiteX2374" fmla="*/ 862160 w 2582969"/>
                  <a:gd name="connsiteY2374" fmla="*/ 1329747 h 3067319"/>
                  <a:gd name="connsiteX2375" fmla="*/ 875446 w 2582969"/>
                  <a:gd name="connsiteY2375" fmla="*/ 1329029 h 3067319"/>
                  <a:gd name="connsiteX2376" fmla="*/ 884064 w 2582969"/>
                  <a:gd name="connsiteY2376" fmla="*/ 1322206 h 3067319"/>
                  <a:gd name="connsiteX2377" fmla="*/ 890528 w 2582969"/>
                  <a:gd name="connsiteY2377" fmla="*/ 1322206 h 3067319"/>
                  <a:gd name="connsiteX2378" fmla="*/ 905609 w 2582969"/>
                  <a:gd name="connsiteY2378" fmla="*/ 1317897 h 3067319"/>
                  <a:gd name="connsiteX2379" fmla="*/ 916741 w 2582969"/>
                  <a:gd name="connsiteY2379" fmla="*/ 1314306 h 3067319"/>
                  <a:gd name="connsiteX2380" fmla="*/ 918536 w 2582969"/>
                  <a:gd name="connsiteY2380" fmla="*/ 1320770 h 3067319"/>
                  <a:gd name="connsiteX2381" fmla="*/ 904532 w 2582969"/>
                  <a:gd name="connsiteY2381" fmla="*/ 1326874 h 3067319"/>
                  <a:gd name="connsiteX2382" fmla="*/ 922845 w 2582969"/>
                  <a:gd name="connsiteY2382" fmla="*/ 1336929 h 3067319"/>
                  <a:gd name="connsiteX2383" fmla="*/ 908482 w 2582969"/>
                  <a:gd name="connsiteY2383" fmla="*/ 1338006 h 3067319"/>
                  <a:gd name="connsiteX2384" fmla="*/ 899505 w 2582969"/>
                  <a:gd name="connsiteY2384" fmla="*/ 1334774 h 3067319"/>
                  <a:gd name="connsiteX2385" fmla="*/ 891964 w 2582969"/>
                  <a:gd name="connsiteY2385" fmla="*/ 1336210 h 3067319"/>
                  <a:gd name="connsiteX2386" fmla="*/ 883705 w 2582969"/>
                  <a:gd name="connsiteY2386" fmla="*/ 1343033 h 3067319"/>
                  <a:gd name="connsiteX2387" fmla="*/ 879755 w 2582969"/>
                  <a:gd name="connsiteY2387" fmla="*/ 1336929 h 3067319"/>
                  <a:gd name="connsiteX2388" fmla="*/ 867187 w 2582969"/>
                  <a:gd name="connsiteY2388" fmla="*/ 1338365 h 3067319"/>
                  <a:gd name="connsiteX2389" fmla="*/ 867187 w 2582969"/>
                  <a:gd name="connsiteY2389" fmla="*/ 1346983 h 3067319"/>
                  <a:gd name="connsiteX2390" fmla="*/ 881910 w 2582969"/>
                  <a:gd name="connsiteY2390" fmla="*/ 1350933 h 3067319"/>
                  <a:gd name="connsiteX2391" fmla="*/ 868983 w 2582969"/>
                  <a:gd name="connsiteY2391" fmla="*/ 1353806 h 3067319"/>
                  <a:gd name="connsiteX2392" fmla="*/ 856415 w 2582969"/>
                  <a:gd name="connsiteY2392" fmla="*/ 1364937 h 3067319"/>
                  <a:gd name="connsiteX2393" fmla="*/ 858928 w 2582969"/>
                  <a:gd name="connsiteY2393" fmla="*/ 1349137 h 3067319"/>
                  <a:gd name="connsiteX2394" fmla="*/ 856774 w 2582969"/>
                  <a:gd name="connsiteY2394" fmla="*/ 1338006 h 3067319"/>
                  <a:gd name="connsiteX2395" fmla="*/ 837383 w 2582969"/>
                  <a:gd name="connsiteY2395" fmla="*/ 1339801 h 3067319"/>
                  <a:gd name="connsiteX2396" fmla="*/ 823738 w 2582969"/>
                  <a:gd name="connsiteY2396" fmla="*/ 1348060 h 3067319"/>
                  <a:gd name="connsiteX2397" fmla="*/ 806502 w 2582969"/>
                  <a:gd name="connsiteY2397" fmla="*/ 1353087 h 3067319"/>
                  <a:gd name="connsiteX2398" fmla="*/ 797525 w 2582969"/>
                  <a:gd name="connsiteY2398" fmla="*/ 1355601 h 3067319"/>
                  <a:gd name="connsiteX2399" fmla="*/ 792498 w 2582969"/>
                  <a:gd name="connsiteY2399" fmla="*/ 1360987 h 3067319"/>
                  <a:gd name="connsiteX2400" fmla="*/ 791420 w 2582969"/>
                  <a:gd name="connsiteY2400" fmla="*/ 1368528 h 3067319"/>
                  <a:gd name="connsiteX2401" fmla="*/ 773107 w 2582969"/>
                  <a:gd name="connsiteY2401" fmla="*/ 1376428 h 3067319"/>
                  <a:gd name="connsiteX2402" fmla="*/ 775262 w 2582969"/>
                  <a:gd name="connsiteY2402" fmla="*/ 1381455 h 3067319"/>
                  <a:gd name="connsiteX2403" fmla="*/ 789984 w 2582969"/>
                  <a:gd name="connsiteY2403" fmla="*/ 1377505 h 3067319"/>
                  <a:gd name="connsiteX2404" fmla="*/ 792857 w 2582969"/>
                  <a:gd name="connsiteY2404" fmla="*/ 1372119 h 3067319"/>
                  <a:gd name="connsiteX2405" fmla="*/ 802552 w 2582969"/>
                  <a:gd name="connsiteY2405" fmla="*/ 1371042 h 3067319"/>
                  <a:gd name="connsiteX2406" fmla="*/ 799679 w 2582969"/>
                  <a:gd name="connsiteY2406" fmla="*/ 1377864 h 3067319"/>
                  <a:gd name="connsiteX2407" fmla="*/ 796807 w 2582969"/>
                  <a:gd name="connsiteY2407" fmla="*/ 1390073 h 3067319"/>
                  <a:gd name="connsiteX2408" fmla="*/ 804347 w 2582969"/>
                  <a:gd name="connsiteY2408" fmla="*/ 1400486 h 3067319"/>
                  <a:gd name="connsiteX2409" fmla="*/ 817275 w 2582969"/>
                  <a:gd name="connsiteY2409" fmla="*/ 1405873 h 3067319"/>
                  <a:gd name="connsiteX2410" fmla="*/ 820506 w 2582969"/>
                  <a:gd name="connsiteY2410" fmla="*/ 1418800 h 3067319"/>
                  <a:gd name="connsiteX2411" fmla="*/ 807579 w 2582969"/>
                  <a:gd name="connsiteY2411" fmla="*/ 1415927 h 3067319"/>
                  <a:gd name="connsiteX2412" fmla="*/ 803630 w 2582969"/>
                  <a:gd name="connsiteY2412" fmla="*/ 1406950 h 3067319"/>
                  <a:gd name="connsiteX2413" fmla="*/ 789984 w 2582969"/>
                  <a:gd name="connsiteY2413" fmla="*/ 1398691 h 3067319"/>
                  <a:gd name="connsiteX2414" fmla="*/ 772748 w 2582969"/>
                  <a:gd name="connsiteY2414" fmla="*/ 1405155 h 3067319"/>
                  <a:gd name="connsiteX2415" fmla="*/ 769157 w 2582969"/>
                  <a:gd name="connsiteY2415" fmla="*/ 1410182 h 3067319"/>
                  <a:gd name="connsiteX2416" fmla="*/ 769157 w 2582969"/>
                  <a:gd name="connsiteY2416" fmla="*/ 1428495 h 3067319"/>
                  <a:gd name="connsiteX2417" fmla="*/ 774543 w 2582969"/>
                  <a:gd name="connsiteY2417" fmla="*/ 1427059 h 3067319"/>
                  <a:gd name="connsiteX2418" fmla="*/ 772389 w 2582969"/>
                  <a:gd name="connsiteY2418" fmla="*/ 1442859 h 3067319"/>
                  <a:gd name="connsiteX2419" fmla="*/ 767721 w 2582969"/>
                  <a:gd name="connsiteY2419" fmla="*/ 1438549 h 3067319"/>
                  <a:gd name="connsiteX2420" fmla="*/ 760539 w 2582969"/>
                  <a:gd name="connsiteY2420" fmla="*/ 1449058 h 3067319"/>
                  <a:gd name="connsiteX2421" fmla="*/ 779570 w 2582969"/>
                  <a:gd name="connsiteY2421" fmla="*/ 1473759 h 3067319"/>
                  <a:gd name="connsiteX2422" fmla="*/ 772748 w 2582969"/>
                  <a:gd name="connsiteY2422" fmla="*/ 1473400 h 3067319"/>
                  <a:gd name="connsiteX2423" fmla="*/ 764130 w 2582969"/>
                  <a:gd name="connsiteY2423" fmla="*/ 1464782 h 3067319"/>
                  <a:gd name="connsiteX2424" fmla="*/ 757308 w 2582969"/>
                  <a:gd name="connsiteY2424" fmla="*/ 1454009 h 3067319"/>
                  <a:gd name="connsiteX2425" fmla="*/ 744021 w 2582969"/>
                  <a:gd name="connsiteY2425" fmla="*/ 1469450 h 3067319"/>
                  <a:gd name="connsiteX2426" fmla="*/ 743662 w 2582969"/>
                  <a:gd name="connsiteY2426" fmla="*/ 1488122 h 3067319"/>
                  <a:gd name="connsiteX2427" fmla="*/ 745458 w 2582969"/>
                  <a:gd name="connsiteY2427" fmla="*/ 1498177 h 3067319"/>
                  <a:gd name="connsiteX2428" fmla="*/ 748595 w 2582969"/>
                  <a:gd name="connsiteY2428" fmla="*/ 1498895 h 3067319"/>
                  <a:gd name="connsiteX2429" fmla="*/ 755058 w 2582969"/>
                  <a:gd name="connsiteY2429" fmla="*/ 1491089 h 3067319"/>
                  <a:gd name="connsiteX2430" fmla="*/ 753433 w 2582969"/>
                  <a:gd name="connsiteY2430" fmla="*/ 1506719 h 3067319"/>
                  <a:gd name="connsiteX2431" fmla="*/ 759897 w 2582969"/>
                  <a:gd name="connsiteY2431" fmla="*/ 1493792 h 3067319"/>
                  <a:gd name="connsiteX2432" fmla="*/ 762316 w 2582969"/>
                  <a:gd name="connsiteY2432" fmla="*/ 1498914 h 3067319"/>
                  <a:gd name="connsiteX2433" fmla="*/ 762580 w 2582969"/>
                  <a:gd name="connsiteY2433" fmla="*/ 1507532 h 3067319"/>
                  <a:gd name="connsiteX2434" fmla="*/ 771463 w 2582969"/>
                  <a:gd name="connsiteY2434" fmla="*/ 1518040 h 3067319"/>
                  <a:gd name="connsiteX2435" fmla="*/ 777114 w 2582969"/>
                  <a:gd name="connsiteY2435" fmla="*/ 1517775 h 3067319"/>
                  <a:gd name="connsiteX2436" fmla="*/ 776566 w 2582969"/>
                  <a:gd name="connsiteY2436" fmla="*/ 1522632 h 3067319"/>
                  <a:gd name="connsiteX2437" fmla="*/ 770915 w 2582969"/>
                  <a:gd name="connsiteY2437" fmla="*/ 1521819 h 3067319"/>
                  <a:gd name="connsiteX2438" fmla="*/ 771727 w 2582969"/>
                  <a:gd name="connsiteY2438" fmla="*/ 1532327 h 3067319"/>
                  <a:gd name="connsiteX2439" fmla="*/ 775772 w 2582969"/>
                  <a:gd name="connsiteY2439" fmla="*/ 1539339 h 3067319"/>
                  <a:gd name="connsiteX2440" fmla="*/ 770121 w 2582969"/>
                  <a:gd name="connsiteY2440" fmla="*/ 1537997 h 3067319"/>
                  <a:gd name="connsiteX2441" fmla="*/ 764735 w 2582969"/>
                  <a:gd name="connsiteY2441" fmla="*/ 1527754 h 3067319"/>
                  <a:gd name="connsiteX2442" fmla="*/ 759613 w 2582969"/>
                  <a:gd name="connsiteY2442" fmla="*/ 1521026 h 3067319"/>
                  <a:gd name="connsiteX2443" fmla="*/ 755039 w 2582969"/>
                  <a:gd name="connsiteY2443" fmla="*/ 1519948 h 3067319"/>
                  <a:gd name="connsiteX2444" fmla="*/ 758819 w 2582969"/>
                  <a:gd name="connsiteY2444" fmla="*/ 1533423 h 3067319"/>
                  <a:gd name="connsiteX2445" fmla="*/ 756400 w 2582969"/>
                  <a:gd name="connsiteY2445" fmla="*/ 1538281 h 3067319"/>
                  <a:gd name="connsiteX2446" fmla="*/ 751278 w 2582969"/>
                  <a:gd name="connsiteY2446" fmla="*/ 1533159 h 3067319"/>
                  <a:gd name="connsiteX2447" fmla="*/ 750201 w 2582969"/>
                  <a:gd name="connsiteY2447" fmla="*/ 1514562 h 3067319"/>
                  <a:gd name="connsiteX2448" fmla="*/ 742113 w 2582969"/>
                  <a:gd name="connsiteY2448" fmla="*/ 1503525 h 3067319"/>
                  <a:gd name="connsiteX2449" fmla="*/ 738881 w 2582969"/>
                  <a:gd name="connsiteY2449" fmla="*/ 1497326 h 3067319"/>
                  <a:gd name="connsiteX2450" fmla="*/ 737803 w 2582969"/>
                  <a:gd name="connsiteY2450" fmla="*/ 1490598 h 3067319"/>
                  <a:gd name="connsiteX2451" fmla="*/ 733230 w 2582969"/>
                  <a:gd name="connsiteY2451" fmla="*/ 1490863 h 3067319"/>
                  <a:gd name="connsiteX2452" fmla="*/ 727844 w 2582969"/>
                  <a:gd name="connsiteY2452" fmla="*/ 1502448 h 3067319"/>
                  <a:gd name="connsiteX2453" fmla="*/ 728108 w 2582969"/>
                  <a:gd name="connsiteY2453" fmla="*/ 1512956 h 3067319"/>
                  <a:gd name="connsiteX2454" fmla="*/ 737539 w 2582969"/>
                  <a:gd name="connsiteY2454" fmla="*/ 1512956 h 3067319"/>
                  <a:gd name="connsiteX2455" fmla="*/ 737803 w 2582969"/>
                  <a:gd name="connsiteY2455" fmla="*/ 1521044 h 3067319"/>
                  <a:gd name="connsiteX2456" fmla="*/ 723251 w 2582969"/>
                  <a:gd name="connsiteY2456" fmla="*/ 1532894 h 3067319"/>
                  <a:gd name="connsiteX2457" fmla="*/ 735384 w 2582969"/>
                  <a:gd name="connsiteY2457" fmla="*/ 1535049 h 3067319"/>
                  <a:gd name="connsiteX2458" fmla="*/ 726502 w 2582969"/>
                  <a:gd name="connsiteY2458" fmla="*/ 1544480 h 3067319"/>
                  <a:gd name="connsiteX2459" fmla="*/ 721645 w 2582969"/>
                  <a:gd name="connsiteY2459" fmla="*/ 1542325 h 3067319"/>
                  <a:gd name="connsiteX2460" fmla="*/ 714916 w 2582969"/>
                  <a:gd name="connsiteY2460" fmla="*/ 1550943 h 3067319"/>
                  <a:gd name="connsiteX2461" fmla="*/ 721928 w 2582969"/>
                  <a:gd name="connsiteY2461" fmla="*/ 1553646 h 3067319"/>
                  <a:gd name="connsiteX2462" fmla="*/ 720851 w 2582969"/>
                  <a:gd name="connsiteY2462" fmla="*/ 1559845 h 3067319"/>
                  <a:gd name="connsiteX2463" fmla="*/ 715994 w 2582969"/>
                  <a:gd name="connsiteY2463" fmla="*/ 1565495 h 3067319"/>
                  <a:gd name="connsiteX2464" fmla="*/ 716542 w 2582969"/>
                  <a:gd name="connsiteY2464" fmla="*/ 1572507 h 3067319"/>
                  <a:gd name="connsiteX2465" fmla="*/ 727579 w 2582969"/>
                  <a:gd name="connsiteY2465" fmla="*/ 1568462 h 3067319"/>
                  <a:gd name="connsiteX2466" fmla="*/ 729998 w 2582969"/>
                  <a:gd name="connsiteY2466" fmla="*/ 1557425 h 3067319"/>
                  <a:gd name="connsiteX2467" fmla="*/ 729185 w 2582969"/>
                  <a:gd name="connsiteY2467" fmla="*/ 1552039 h 3067319"/>
                  <a:gd name="connsiteX2468" fmla="*/ 735120 w 2582969"/>
                  <a:gd name="connsiteY2468" fmla="*/ 1551775 h 3067319"/>
                  <a:gd name="connsiteX2469" fmla="*/ 741848 w 2582969"/>
                  <a:gd name="connsiteY2469" fmla="*/ 1544763 h 3067319"/>
                  <a:gd name="connsiteX2470" fmla="*/ 748576 w 2582969"/>
                  <a:gd name="connsiteY2470" fmla="*/ 1541531 h 3067319"/>
                  <a:gd name="connsiteX2471" fmla="*/ 748576 w 2582969"/>
                  <a:gd name="connsiteY2471" fmla="*/ 1552039 h 3067319"/>
                  <a:gd name="connsiteX2472" fmla="*/ 742925 w 2582969"/>
                  <a:gd name="connsiteY2472" fmla="*/ 1553116 h 3067319"/>
                  <a:gd name="connsiteX2473" fmla="*/ 737274 w 2582969"/>
                  <a:gd name="connsiteY2473" fmla="*/ 1566327 h 3067319"/>
                  <a:gd name="connsiteX2474" fmla="*/ 748312 w 2582969"/>
                  <a:gd name="connsiteY2474" fmla="*/ 1565250 h 3067319"/>
                  <a:gd name="connsiteX2475" fmla="*/ 747499 w 2582969"/>
                  <a:gd name="connsiteY2475" fmla="*/ 1571184 h 3067319"/>
                  <a:gd name="connsiteX2476" fmla="*/ 749124 w 2582969"/>
                  <a:gd name="connsiteY2476" fmla="*/ 1574964 h 3067319"/>
                  <a:gd name="connsiteX2477" fmla="*/ 754246 w 2582969"/>
                  <a:gd name="connsiteY2477" fmla="*/ 1580898 h 3067319"/>
                  <a:gd name="connsiteX2478" fmla="*/ 745628 w 2582969"/>
                  <a:gd name="connsiteY2478" fmla="*/ 1582788 h 3067319"/>
                  <a:gd name="connsiteX2479" fmla="*/ 741318 w 2582969"/>
                  <a:gd name="connsiteY2479" fmla="*/ 1587362 h 3067319"/>
                  <a:gd name="connsiteX2480" fmla="*/ 749937 w 2582969"/>
                  <a:gd name="connsiteY2480" fmla="*/ 1591406 h 3067319"/>
                  <a:gd name="connsiteX2481" fmla="*/ 758290 w 2582969"/>
                  <a:gd name="connsiteY2481" fmla="*/ 1591406 h 3067319"/>
                  <a:gd name="connsiteX2482" fmla="*/ 790078 w 2582969"/>
                  <a:gd name="connsiteY2482" fmla="*/ 1555025 h 3067319"/>
                  <a:gd name="connsiteX2483" fmla="*/ 795465 w 2582969"/>
                  <a:gd name="connsiteY2483" fmla="*/ 1553948 h 3067319"/>
                  <a:gd name="connsiteX2484" fmla="*/ 791685 w 2582969"/>
                  <a:gd name="connsiteY2484" fmla="*/ 1563114 h 3067319"/>
                  <a:gd name="connsiteX2485" fmla="*/ 784957 w 2582969"/>
                  <a:gd name="connsiteY2485" fmla="*/ 1571467 h 3067319"/>
                  <a:gd name="connsiteX2486" fmla="*/ 783879 w 2582969"/>
                  <a:gd name="connsiteY2486" fmla="*/ 1576589 h 3067319"/>
                  <a:gd name="connsiteX2487" fmla="*/ 761238 w 2582969"/>
                  <a:gd name="connsiteY2487" fmla="*/ 1596263 h 3067319"/>
                  <a:gd name="connsiteX2488" fmla="*/ 754227 w 2582969"/>
                  <a:gd name="connsiteY2488" fmla="*/ 1597076 h 3067319"/>
                  <a:gd name="connsiteX2489" fmla="*/ 753698 w 2582969"/>
                  <a:gd name="connsiteY2489" fmla="*/ 1603539 h 3067319"/>
                  <a:gd name="connsiteX2490" fmla="*/ 753433 w 2582969"/>
                  <a:gd name="connsiteY2490" fmla="*/ 1609474 h 3067319"/>
                  <a:gd name="connsiteX2491" fmla="*/ 744002 w 2582969"/>
                  <a:gd name="connsiteY2491" fmla="*/ 1610551 h 3067319"/>
                  <a:gd name="connsiteX2492" fmla="*/ 730527 w 2582969"/>
                  <a:gd name="connsiteY2492" fmla="*/ 1615125 h 3067319"/>
                  <a:gd name="connsiteX2493" fmla="*/ 722722 w 2582969"/>
                  <a:gd name="connsiteY2493" fmla="*/ 1617279 h 3067319"/>
                  <a:gd name="connsiteX2494" fmla="*/ 703596 w 2582969"/>
                  <a:gd name="connsiteY2494" fmla="*/ 1611628 h 3067319"/>
                  <a:gd name="connsiteX2495" fmla="*/ 703331 w 2582969"/>
                  <a:gd name="connsiteY2495" fmla="*/ 1607584 h 3067319"/>
                  <a:gd name="connsiteX2496" fmla="*/ 714104 w 2582969"/>
                  <a:gd name="connsiteY2496" fmla="*/ 1609474 h 3067319"/>
                  <a:gd name="connsiteX2497" fmla="*/ 726766 w 2582969"/>
                  <a:gd name="connsiteY2497" fmla="*/ 1609209 h 3067319"/>
                  <a:gd name="connsiteX2498" fmla="*/ 735649 w 2582969"/>
                  <a:gd name="connsiteY2498" fmla="*/ 1604352 h 3067319"/>
                  <a:gd name="connsiteX2499" fmla="*/ 729715 w 2582969"/>
                  <a:gd name="connsiteY2499" fmla="*/ 1597624 h 3067319"/>
                  <a:gd name="connsiteX2500" fmla="*/ 735365 w 2582969"/>
                  <a:gd name="connsiteY2500" fmla="*/ 1590612 h 3067319"/>
                  <a:gd name="connsiteX2501" fmla="*/ 729166 w 2582969"/>
                  <a:gd name="connsiteY2501" fmla="*/ 1576325 h 3067319"/>
                  <a:gd name="connsiteX2502" fmla="*/ 722967 w 2582969"/>
                  <a:gd name="connsiteY2502" fmla="*/ 1576589 h 3067319"/>
                  <a:gd name="connsiteX2503" fmla="*/ 713537 w 2582969"/>
                  <a:gd name="connsiteY2503" fmla="*/ 1592483 h 3067319"/>
                  <a:gd name="connsiteX2504" fmla="*/ 719471 w 2582969"/>
                  <a:gd name="connsiteY2504" fmla="*/ 1595980 h 3067319"/>
                  <a:gd name="connsiteX2505" fmla="*/ 713272 w 2582969"/>
                  <a:gd name="connsiteY2505" fmla="*/ 1599760 h 3067319"/>
                  <a:gd name="connsiteX2506" fmla="*/ 712724 w 2582969"/>
                  <a:gd name="connsiteY2506" fmla="*/ 1602727 h 3067319"/>
                  <a:gd name="connsiteX2507" fmla="*/ 703558 w 2582969"/>
                  <a:gd name="connsiteY2507" fmla="*/ 1603539 h 3067319"/>
                  <a:gd name="connsiteX2508" fmla="*/ 702481 w 2582969"/>
                  <a:gd name="connsiteY2508" fmla="*/ 1595999 h 3067319"/>
                  <a:gd name="connsiteX2509" fmla="*/ 706790 w 2582969"/>
                  <a:gd name="connsiteY2509" fmla="*/ 1592767 h 3067319"/>
                  <a:gd name="connsiteX2510" fmla="*/ 707338 w 2582969"/>
                  <a:gd name="connsiteY2510" fmla="*/ 1586832 h 3067319"/>
                  <a:gd name="connsiteX2511" fmla="*/ 697378 w 2582969"/>
                  <a:gd name="connsiteY2511" fmla="*/ 1590612 h 3067319"/>
                  <a:gd name="connsiteX2512" fmla="*/ 688212 w 2582969"/>
                  <a:gd name="connsiteY2512" fmla="*/ 1603010 h 3067319"/>
                  <a:gd name="connsiteX2513" fmla="*/ 684980 w 2582969"/>
                  <a:gd name="connsiteY2513" fmla="*/ 1611628 h 3067319"/>
                  <a:gd name="connsiteX2514" fmla="*/ 684716 w 2582969"/>
                  <a:gd name="connsiteY2514" fmla="*/ 1616750 h 3067319"/>
                  <a:gd name="connsiteX2515" fmla="*/ 697113 w 2582969"/>
                  <a:gd name="connsiteY2515" fmla="*/ 1606771 h 3067319"/>
                  <a:gd name="connsiteX2516" fmla="*/ 697926 w 2582969"/>
                  <a:gd name="connsiteY2516" fmla="*/ 1609738 h 3067319"/>
                  <a:gd name="connsiteX2517" fmla="*/ 686605 w 2582969"/>
                  <a:gd name="connsiteY2517" fmla="*/ 1624555 h 3067319"/>
                  <a:gd name="connsiteX2518" fmla="*/ 672318 w 2582969"/>
                  <a:gd name="connsiteY2518" fmla="*/ 1621853 h 3067319"/>
                  <a:gd name="connsiteX2519" fmla="*/ 672318 w 2582969"/>
                  <a:gd name="connsiteY2519" fmla="*/ 1614312 h 3067319"/>
                  <a:gd name="connsiteX2520" fmla="*/ 677704 w 2582969"/>
                  <a:gd name="connsiteY2520" fmla="*/ 1602727 h 3067319"/>
                  <a:gd name="connsiteX2521" fmla="*/ 683903 w 2582969"/>
                  <a:gd name="connsiteY2521" fmla="*/ 1597605 h 3067319"/>
                  <a:gd name="connsiteX2522" fmla="*/ 675020 w 2582969"/>
                  <a:gd name="connsiteY2522" fmla="*/ 1594373 h 3067319"/>
                  <a:gd name="connsiteX2523" fmla="*/ 662887 w 2582969"/>
                  <a:gd name="connsiteY2523" fmla="*/ 1600837 h 3067319"/>
                  <a:gd name="connsiteX2524" fmla="*/ 658313 w 2582969"/>
                  <a:gd name="connsiteY2524" fmla="*/ 1608378 h 3067319"/>
                  <a:gd name="connsiteX2525" fmla="*/ 661810 w 2582969"/>
                  <a:gd name="connsiteY2525" fmla="*/ 1616183 h 3067319"/>
                  <a:gd name="connsiteX2526" fmla="*/ 666119 w 2582969"/>
                  <a:gd name="connsiteY2526" fmla="*/ 1618337 h 3067319"/>
                  <a:gd name="connsiteX2527" fmla="*/ 669351 w 2582969"/>
                  <a:gd name="connsiteY2527" fmla="*/ 1613480 h 3067319"/>
                  <a:gd name="connsiteX2528" fmla="*/ 670163 w 2582969"/>
                  <a:gd name="connsiteY2528" fmla="*/ 1621834 h 3067319"/>
                  <a:gd name="connsiteX2529" fmla="*/ 668273 w 2582969"/>
                  <a:gd name="connsiteY2529" fmla="*/ 1629639 h 3067319"/>
                  <a:gd name="connsiteX2530" fmla="*/ 671241 w 2582969"/>
                  <a:gd name="connsiteY2530" fmla="*/ 1635290 h 3067319"/>
                  <a:gd name="connsiteX2531" fmla="*/ 667461 w 2582969"/>
                  <a:gd name="connsiteY2531" fmla="*/ 1635838 h 3067319"/>
                  <a:gd name="connsiteX2532" fmla="*/ 656423 w 2582969"/>
                  <a:gd name="connsiteY2532" fmla="*/ 1637180 h 3067319"/>
                  <a:gd name="connsiteX2533" fmla="*/ 663700 w 2582969"/>
                  <a:gd name="connsiteY2533" fmla="*/ 1644985 h 3067319"/>
                  <a:gd name="connsiteX2534" fmla="*/ 664248 w 2582969"/>
                  <a:gd name="connsiteY2534" fmla="*/ 1649559 h 3067319"/>
                  <a:gd name="connsiteX2535" fmla="*/ 658862 w 2582969"/>
                  <a:gd name="connsiteY2535" fmla="*/ 1652261 h 3067319"/>
                  <a:gd name="connsiteX2536" fmla="*/ 651850 w 2582969"/>
                  <a:gd name="connsiteY2536" fmla="*/ 1642566 h 3067319"/>
                  <a:gd name="connsiteX2537" fmla="*/ 641890 w 2582969"/>
                  <a:gd name="connsiteY2537" fmla="*/ 1647953 h 3067319"/>
                  <a:gd name="connsiteX2538" fmla="*/ 634349 w 2582969"/>
                  <a:gd name="connsiteY2538" fmla="*/ 1649294 h 3067319"/>
                  <a:gd name="connsiteX2539" fmla="*/ 624389 w 2582969"/>
                  <a:gd name="connsiteY2539" fmla="*/ 1638257 h 3067319"/>
                  <a:gd name="connsiteX2540" fmla="*/ 615771 w 2582969"/>
                  <a:gd name="connsiteY2540" fmla="*/ 1643644 h 3067319"/>
                  <a:gd name="connsiteX2541" fmla="*/ 611727 w 2582969"/>
                  <a:gd name="connsiteY2541" fmla="*/ 1642831 h 3067319"/>
                  <a:gd name="connsiteX2542" fmla="*/ 623860 w 2582969"/>
                  <a:gd name="connsiteY2542" fmla="*/ 1633665 h 3067319"/>
                  <a:gd name="connsiteX2543" fmla="*/ 620629 w 2582969"/>
                  <a:gd name="connsiteY2543" fmla="*/ 1626124 h 3067319"/>
                  <a:gd name="connsiteX2544" fmla="*/ 603109 w 2582969"/>
                  <a:gd name="connsiteY2544" fmla="*/ 1637974 h 3067319"/>
                  <a:gd name="connsiteX2545" fmla="*/ 592601 w 2582969"/>
                  <a:gd name="connsiteY2545" fmla="*/ 1642018 h 3067319"/>
                  <a:gd name="connsiteX2546" fmla="*/ 584512 w 2582969"/>
                  <a:gd name="connsiteY2546" fmla="*/ 1646875 h 3067319"/>
                  <a:gd name="connsiteX2547" fmla="*/ 579939 w 2582969"/>
                  <a:gd name="connsiteY2547" fmla="*/ 1653603 h 3067319"/>
                  <a:gd name="connsiteX2548" fmla="*/ 581564 w 2582969"/>
                  <a:gd name="connsiteY2548" fmla="*/ 1660880 h 3067319"/>
                  <a:gd name="connsiteX2549" fmla="*/ 587498 w 2582969"/>
                  <a:gd name="connsiteY2549" fmla="*/ 1661692 h 3067319"/>
                  <a:gd name="connsiteX2550" fmla="*/ 599348 w 2582969"/>
                  <a:gd name="connsiteY2550" fmla="*/ 1647688 h 3067319"/>
                  <a:gd name="connsiteX2551" fmla="*/ 604734 w 2582969"/>
                  <a:gd name="connsiteY2551" fmla="*/ 1647688 h 3067319"/>
                  <a:gd name="connsiteX2552" fmla="*/ 593962 w 2582969"/>
                  <a:gd name="connsiteY2552" fmla="*/ 1660086 h 3067319"/>
                  <a:gd name="connsiteX2553" fmla="*/ 597193 w 2582969"/>
                  <a:gd name="connsiteY2553" fmla="*/ 1662505 h 3067319"/>
                  <a:gd name="connsiteX2554" fmla="*/ 609043 w 2582969"/>
                  <a:gd name="connsiteY2554" fmla="*/ 1650371 h 3067319"/>
                  <a:gd name="connsiteX2555" fmla="*/ 613088 w 2582969"/>
                  <a:gd name="connsiteY2555" fmla="*/ 1649294 h 3067319"/>
                  <a:gd name="connsiteX2556" fmla="*/ 614713 w 2582969"/>
                  <a:gd name="connsiteY2556" fmla="*/ 1665737 h 3067319"/>
                  <a:gd name="connsiteX2557" fmla="*/ 622802 w 2582969"/>
                  <a:gd name="connsiteY2557" fmla="*/ 1665737 h 3067319"/>
                  <a:gd name="connsiteX2558" fmla="*/ 632762 w 2582969"/>
                  <a:gd name="connsiteY2558" fmla="*/ 1655229 h 3067319"/>
                  <a:gd name="connsiteX2559" fmla="*/ 636541 w 2582969"/>
                  <a:gd name="connsiteY2559" fmla="*/ 1654964 h 3067319"/>
                  <a:gd name="connsiteX2560" fmla="*/ 635200 w 2582969"/>
                  <a:gd name="connsiteY2560" fmla="*/ 1664130 h 3067319"/>
                  <a:gd name="connsiteX2561" fmla="*/ 632781 w 2582969"/>
                  <a:gd name="connsiteY2561" fmla="*/ 1667626 h 3067319"/>
                  <a:gd name="connsiteX2562" fmla="*/ 641134 w 2582969"/>
                  <a:gd name="connsiteY2562" fmla="*/ 1668704 h 3067319"/>
                  <a:gd name="connsiteX2563" fmla="*/ 649752 w 2582969"/>
                  <a:gd name="connsiteY2563" fmla="*/ 1670858 h 3067319"/>
                  <a:gd name="connsiteX2564" fmla="*/ 646256 w 2582969"/>
                  <a:gd name="connsiteY2564" fmla="*/ 1676245 h 3067319"/>
                  <a:gd name="connsiteX2565" fmla="*/ 641399 w 2582969"/>
                  <a:gd name="connsiteY2565" fmla="*/ 1679741 h 3067319"/>
                  <a:gd name="connsiteX2566" fmla="*/ 633858 w 2582969"/>
                  <a:gd name="connsiteY2566" fmla="*/ 1680818 h 3067319"/>
                  <a:gd name="connsiteX2567" fmla="*/ 628472 w 2582969"/>
                  <a:gd name="connsiteY2567" fmla="*/ 1683785 h 3067319"/>
                  <a:gd name="connsiteX2568" fmla="*/ 629020 w 2582969"/>
                  <a:gd name="connsiteY2568" fmla="*/ 1687282 h 3067319"/>
                  <a:gd name="connsiteX2569" fmla="*/ 639528 w 2582969"/>
                  <a:gd name="connsiteY2569" fmla="*/ 1688623 h 3067319"/>
                  <a:gd name="connsiteX2570" fmla="*/ 646256 w 2582969"/>
                  <a:gd name="connsiteY2570" fmla="*/ 1682689 h 3067319"/>
                  <a:gd name="connsiteX2571" fmla="*/ 651907 w 2582969"/>
                  <a:gd name="connsiteY2571" fmla="*/ 1676755 h 3067319"/>
                  <a:gd name="connsiteX2572" fmla="*/ 655403 w 2582969"/>
                  <a:gd name="connsiteY2572" fmla="*/ 1670556 h 3067319"/>
                  <a:gd name="connsiteX2573" fmla="*/ 663492 w 2582969"/>
                  <a:gd name="connsiteY2573" fmla="*/ 1669214 h 3067319"/>
                  <a:gd name="connsiteX2574" fmla="*/ 666988 w 2582969"/>
                  <a:gd name="connsiteY2574" fmla="*/ 1662486 h 3067319"/>
                  <a:gd name="connsiteX2575" fmla="*/ 667253 w 2582969"/>
                  <a:gd name="connsiteY2575" fmla="*/ 1657364 h 3067319"/>
                  <a:gd name="connsiteX2576" fmla="*/ 685850 w 2582969"/>
                  <a:gd name="connsiteY2576" fmla="*/ 1647404 h 3067319"/>
                  <a:gd name="connsiteX2577" fmla="*/ 709284 w 2582969"/>
                  <a:gd name="connsiteY2577" fmla="*/ 1635271 h 3067319"/>
                  <a:gd name="connsiteX2578" fmla="*/ 712516 w 2582969"/>
                  <a:gd name="connsiteY2578" fmla="*/ 1633117 h 3067319"/>
                  <a:gd name="connsiteX2579" fmla="*/ 724650 w 2582969"/>
                  <a:gd name="connsiteY2579" fmla="*/ 1632852 h 3067319"/>
                  <a:gd name="connsiteX2580" fmla="*/ 724385 w 2582969"/>
                  <a:gd name="connsiteY2580" fmla="*/ 1635006 h 3067319"/>
                  <a:gd name="connsiteX2581" fmla="*/ 737312 w 2582969"/>
                  <a:gd name="connsiteY2581" fmla="*/ 1639864 h 3067319"/>
                  <a:gd name="connsiteX2582" fmla="*/ 753754 w 2582969"/>
                  <a:gd name="connsiteY2582" fmla="*/ 1650636 h 3067319"/>
                  <a:gd name="connsiteX2583" fmla="*/ 749181 w 2582969"/>
                  <a:gd name="connsiteY2583" fmla="*/ 1653055 h 3067319"/>
                  <a:gd name="connsiteX2584" fmla="*/ 738144 w 2582969"/>
                  <a:gd name="connsiteY2584" fmla="*/ 1645779 h 3067319"/>
                  <a:gd name="connsiteX2585" fmla="*/ 733022 w 2582969"/>
                  <a:gd name="connsiteY2585" fmla="*/ 1643360 h 3067319"/>
                  <a:gd name="connsiteX2586" fmla="*/ 724139 w 2582969"/>
                  <a:gd name="connsiteY2586" fmla="*/ 1643625 h 3067319"/>
                  <a:gd name="connsiteX2587" fmla="*/ 717940 w 2582969"/>
                  <a:gd name="connsiteY2587" fmla="*/ 1636084 h 3067319"/>
                  <a:gd name="connsiteX2588" fmla="*/ 709852 w 2582969"/>
                  <a:gd name="connsiteY2588" fmla="*/ 1639316 h 3067319"/>
                  <a:gd name="connsiteX2589" fmla="*/ 676173 w 2582969"/>
                  <a:gd name="connsiteY2589" fmla="*/ 1658706 h 3067319"/>
                  <a:gd name="connsiteX2590" fmla="*/ 676438 w 2582969"/>
                  <a:gd name="connsiteY2590" fmla="*/ 1661409 h 3067319"/>
                  <a:gd name="connsiteX2591" fmla="*/ 687210 w 2582969"/>
                  <a:gd name="connsiteY2591" fmla="*/ 1662751 h 3067319"/>
                  <a:gd name="connsiteX2592" fmla="*/ 677250 w 2582969"/>
                  <a:gd name="connsiteY2592" fmla="*/ 1666530 h 3067319"/>
                  <a:gd name="connsiteX2593" fmla="*/ 683449 w 2582969"/>
                  <a:gd name="connsiteY2593" fmla="*/ 1671387 h 3067319"/>
                  <a:gd name="connsiteX2594" fmla="*/ 692332 w 2582969"/>
                  <a:gd name="connsiteY2594" fmla="*/ 1672729 h 3067319"/>
                  <a:gd name="connsiteX2595" fmla="*/ 684243 w 2582969"/>
                  <a:gd name="connsiteY2595" fmla="*/ 1679741 h 3067319"/>
                  <a:gd name="connsiteX2596" fmla="*/ 672393 w 2582969"/>
                  <a:gd name="connsiteY2596" fmla="*/ 1677322 h 3067319"/>
                  <a:gd name="connsiteX2597" fmla="*/ 664588 w 2582969"/>
                  <a:gd name="connsiteY2597" fmla="*/ 1679476 h 3067319"/>
                  <a:gd name="connsiteX2598" fmla="*/ 673471 w 2582969"/>
                  <a:gd name="connsiteY2598" fmla="*/ 1688094 h 3067319"/>
                  <a:gd name="connsiteX2599" fmla="*/ 669162 w 2582969"/>
                  <a:gd name="connsiteY2599" fmla="*/ 1687830 h 3067319"/>
                  <a:gd name="connsiteX2600" fmla="*/ 662698 w 2582969"/>
                  <a:gd name="connsiteY2600" fmla="*/ 1683521 h 3067319"/>
                  <a:gd name="connsiteX2601" fmla="*/ 650036 w 2582969"/>
                  <a:gd name="connsiteY2601" fmla="*/ 1693481 h 3067319"/>
                  <a:gd name="connsiteX2602" fmla="*/ 647333 w 2582969"/>
                  <a:gd name="connsiteY2602" fmla="*/ 1703441 h 3067319"/>
                  <a:gd name="connsiteX2603" fmla="*/ 647881 w 2582969"/>
                  <a:gd name="connsiteY2603" fmla="*/ 1706937 h 3067319"/>
                  <a:gd name="connsiteX2604" fmla="*/ 650583 w 2582969"/>
                  <a:gd name="connsiteY2604" fmla="*/ 1708827 h 3067319"/>
                  <a:gd name="connsiteX2605" fmla="*/ 653816 w 2582969"/>
                  <a:gd name="connsiteY2605" fmla="*/ 1715555 h 3067319"/>
                  <a:gd name="connsiteX2606" fmla="*/ 658389 w 2582969"/>
                  <a:gd name="connsiteY2606" fmla="*/ 1720412 h 3067319"/>
                  <a:gd name="connsiteX2607" fmla="*/ 662698 w 2582969"/>
                  <a:gd name="connsiteY2607" fmla="*/ 1714478 h 3067319"/>
                  <a:gd name="connsiteX2608" fmla="*/ 668084 w 2582969"/>
                  <a:gd name="connsiteY2608" fmla="*/ 1712058 h 3067319"/>
                  <a:gd name="connsiteX2609" fmla="*/ 672129 w 2582969"/>
                  <a:gd name="connsiteY2609" fmla="*/ 1720412 h 3067319"/>
                  <a:gd name="connsiteX2610" fmla="*/ 676702 w 2582969"/>
                  <a:gd name="connsiteY2610" fmla="*/ 1721225 h 3067319"/>
                  <a:gd name="connsiteX2611" fmla="*/ 676967 w 2582969"/>
                  <a:gd name="connsiteY2611" fmla="*/ 1724192 h 3067319"/>
                  <a:gd name="connsiteX2612" fmla="*/ 671581 w 2582969"/>
                  <a:gd name="connsiteY2612" fmla="*/ 1725817 h 3067319"/>
                  <a:gd name="connsiteX2613" fmla="*/ 661886 w 2582969"/>
                  <a:gd name="connsiteY2613" fmla="*/ 1732545 h 3067319"/>
                  <a:gd name="connsiteX2614" fmla="*/ 657577 w 2582969"/>
                  <a:gd name="connsiteY2614" fmla="*/ 1732810 h 3067319"/>
                  <a:gd name="connsiteX2615" fmla="*/ 657841 w 2582969"/>
                  <a:gd name="connsiteY2615" fmla="*/ 1740615 h 3067319"/>
                  <a:gd name="connsiteX2616" fmla="*/ 654061 w 2582969"/>
                  <a:gd name="connsiteY2616" fmla="*/ 1740615 h 3067319"/>
                  <a:gd name="connsiteX2617" fmla="*/ 655138 w 2582969"/>
                  <a:gd name="connsiteY2617" fmla="*/ 1747627 h 3067319"/>
                  <a:gd name="connsiteX2618" fmla="*/ 663227 w 2582969"/>
                  <a:gd name="connsiteY2618" fmla="*/ 1747891 h 3067319"/>
                  <a:gd name="connsiteX2619" fmla="*/ 660808 w 2582969"/>
                  <a:gd name="connsiteY2619" fmla="*/ 1752748 h 3067319"/>
                  <a:gd name="connsiteX2620" fmla="*/ 653797 w 2582969"/>
                  <a:gd name="connsiteY2620" fmla="*/ 1754903 h 3067319"/>
                  <a:gd name="connsiteX2621" fmla="*/ 645443 w 2582969"/>
                  <a:gd name="connsiteY2621" fmla="*/ 1751671 h 3067319"/>
                  <a:gd name="connsiteX2622" fmla="*/ 644101 w 2582969"/>
                  <a:gd name="connsiteY2622" fmla="*/ 1758399 h 3067319"/>
                  <a:gd name="connsiteX2623" fmla="*/ 650036 w 2582969"/>
                  <a:gd name="connsiteY2623" fmla="*/ 1764050 h 3067319"/>
                  <a:gd name="connsiteX2624" fmla="*/ 648146 w 2582969"/>
                  <a:gd name="connsiteY2624" fmla="*/ 1767017 h 3067319"/>
                  <a:gd name="connsiteX2625" fmla="*/ 640057 w 2582969"/>
                  <a:gd name="connsiteY2625" fmla="*/ 1768643 h 3067319"/>
                  <a:gd name="connsiteX2626" fmla="*/ 631703 w 2582969"/>
                  <a:gd name="connsiteY2626" fmla="*/ 1785614 h 3067319"/>
                  <a:gd name="connsiteX2627" fmla="*/ 626052 w 2582969"/>
                  <a:gd name="connsiteY2627" fmla="*/ 1783989 h 3067319"/>
                  <a:gd name="connsiteX2628" fmla="*/ 629285 w 2582969"/>
                  <a:gd name="connsiteY2628" fmla="*/ 1774029 h 3067319"/>
                  <a:gd name="connsiteX2629" fmla="*/ 639528 w 2582969"/>
                  <a:gd name="connsiteY2629" fmla="*/ 1762973 h 3067319"/>
                  <a:gd name="connsiteX2630" fmla="*/ 637373 w 2582969"/>
                  <a:gd name="connsiteY2630" fmla="*/ 1757322 h 3067319"/>
                  <a:gd name="connsiteX2631" fmla="*/ 629285 w 2582969"/>
                  <a:gd name="connsiteY2631" fmla="*/ 1755432 h 3067319"/>
                  <a:gd name="connsiteX2632" fmla="*/ 625240 w 2582969"/>
                  <a:gd name="connsiteY2632" fmla="*/ 1756245 h 3067319"/>
                  <a:gd name="connsiteX2633" fmla="*/ 623898 w 2582969"/>
                  <a:gd name="connsiteY2633" fmla="*/ 1744924 h 3067319"/>
                  <a:gd name="connsiteX2634" fmla="*/ 613655 w 2582969"/>
                  <a:gd name="connsiteY2634" fmla="*/ 1738725 h 3067319"/>
                  <a:gd name="connsiteX2635" fmla="*/ 614467 w 2582969"/>
                  <a:gd name="connsiteY2635" fmla="*/ 1734416 h 3067319"/>
                  <a:gd name="connsiteX2636" fmla="*/ 615545 w 2582969"/>
                  <a:gd name="connsiteY2636" fmla="*/ 1727140 h 3067319"/>
                  <a:gd name="connsiteX2637" fmla="*/ 609610 w 2582969"/>
                  <a:gd name="connsiteY2637" fmla="*/ 1722283 h 3067319"/>
                  <a:gd name="connsiteX2638" fmla="*/ 607985 w 2582969"/>
                  <a:gd name="connsiteY2638" fmla="*/ 1716084 h 3067319"/>
                  <a:gd name="connsiteX2639" fmla="*/ 599896 w 2582969"/>
                  <a:gd name="connsiteY2639" fmla="*/ 1716084 h 3067319"/>
                  <a:gd name="connsiteX2640" fmla="*/ 599083 w 2582969"/>
                  <a:gd name="connsiteY2640" fmla="*/ 1726592 h 3067319"/>
                  <a:gd name="connsiteX2641" fmla="*/ 605018 w 2582969"/>
                  <a:gd name="connsiteY2641" fmla="*/ 1728482 h 3067319"/>
                  <a:gd name="connsiteX2642" fmla="*/ 603940 w 2582969"/>
                  <a:gd name="connsiteY2642" fmla="*/ 1741144 h 3067319"/>
                  <a:gd name="connsiteX2643" fmla="*/ 595058 w 2582969"/>
                  <a:gd name="connsiteY2643" fmla="*/ 1741409 h 3067319"/>
                  <a:gd name="connsiteX2644" fmla="*/ 586704 w 2582969"/>
                  <a:gd name="connsiteY2644" fmla="*/ 1736023 h 3067319"/>
                  <a:gd name="connsiteX2645" fmla="*/ 589672 w 2582969"/>
                  <a:gd name="connsiteY2645" fmla="*/ 1745189 h 3067319"/>
                  <a:gd name="connsiteX2646" fmla="*/ 578351 w 2582969"/>
                  <a:gd name="connsiteY2646" fmla="*/ 1745189 h 3067319"/>
                  <a:gd name="connsiteX2647" fmla="*/ 575932 w 2582969"/>
                  <a:gd name="connsiteY2647" fmla="*/ 1752200 h 3067319"/>
                  <a:gd name="connsiteX2648" fmla="*/ 587782 w 2582969"/>
                  <a:gd name="connsiteY2648" fmla="*/ 1754903 h 3067319"/>
                  <a:gd name="connsiteX2649" fmla="*/ 589124 w 2582969"/>
                  <a:gd name="connsiteY2649" fmla="*/ 1767017 h 3067319"/>
                  <a:gd name="connsiteX2650" fmla="*/ 579428 w 2582969"/>
                  <a:gd name="connsiteY2650" fmla="*/ 1763521 h 3067319"/>
                  <a:gd name="connsiteX2651" fmla="*/ 577803 w 2582969"/>
                  <a:gd name="connsiteY2651" fmla="*/ 1759741 h 3067319"/>
                  <a:gd name="connsiteX2652" fmla="*/ 568637 w 2582969"/>
                  <a:gd name="connsiteY2652" fmla="*/ 1753013 h 3067319"/>
                  <a:gd name="connsiteX2653" fmla="*/ 568637 w 2582969"/>
                  <a:gd name="connsiteY2653" fmla="*/ 1761102 h 3067319"/>
                  <a:gd name="connsiteX2654" fmla="*/ 565934 w 2582969"/>
                  <a:gd name="connsiteY2654" fmla="*/ 1760025 h 3067319"/>
                  <a:gd name="connsiteX2655" fmla="*/ 560548 w 2582969"/>
                  <a:gd name="connsiteY2655" fmla="*/ 1754090 h 3067319"/>
                  <a:gd name="connsiteX2656" fmla="*/ 552459 w 2582969"/>
                  <a:gd name="connsiteY2656" fmla="*/ 1757322 h 3067319"/>
                  <a:gd name="connsiteX2657" fmla="*/ 556239 w 2582969"/>
                  <a:gd name="connsiteY2657" fmla="*/ 1765675 h 3067319"/>
                  <a:gd name="connsiteX2658" fmla="*/ 565405 w 2582969"/>
                  <a:gd name="connsiteY2658" fmla="*/ 1765675 h 3067319"/>
                  <a:gd name="connsiteX2659" fmla="*/ 572417 w 2582969"/>
                  <a:gd name="connsiteY2659" fmla="*/ 1770533 h 3067319"/>
                  <a:gd name="connsiteX2660" fmla="*/ 569449 w 2582969"/>
                  <a:gd name="connsiteY2660" fmla="*/ 1773500 h 3067319"/>
                  <a:gd name="connsiteX2661" fmla="*/ 562986 w 2582969"/>
                  <a:gd name="connsiteY2661" fmla="*/ 1770003 h 3067319"/>
                  <a:gd name="connsiteX2662" fmla="*/ 559754 w 2582969"/>
                  <a:gd name="connsiteY2662" fmla="*/ 1776732 h 3067319"/>
                  <a:gd name="connsiteX2663" fmla="*/ 555181 w 2582969"/>
                  <a:gd name="connsiteY2663" fmla="*/ 1778357 h 3067319"/>
                  <a:gd name="connsiteX2664" fmla="*/ 556258 w 2582969"/>
                  <a:gd name="connsiteY2664" fmla="*/ 1784556 h 3067319"/>
                  <a:gd name="connsiteX2665" fmla="*/ 546015 w 2582969"/>
                  <a:gd name="connsiteY2665" fmla="*/ 1786975 h 3067319"/>
                  <a:gd name="connsiteX2666" fmla="*/ 547904 w 2582969"/>
                  <a:gd name="connsiteY2666" fmla="*/ 1796406 h 3067319"/>
                  <a:gd name="connsiteX2667" fmla="*/ 539816 w 2582969"/>
                  <a:gd name="connsiteY2667" fmla="*/ 1797483 h 3067319"/>
                  <a:gd name="connsiteX2668" fmla="*/ 542235 w 2582969"/>
                  <a:gd name="connsiteY2668" fmla="*/ 1803417 h 3067319"/>
                  <a:gd name="connsiteX2669" fmla="*/ 543047 w 2582969"/>
                  <a:gd name="connsiteY2669" fmla="*/ 1808539 h 3067319"/>
                  <a:gd name="connsiteX2670" fmla="*/ 530914 w 2582969"/>
                  <a:gd name="connsiteY2670" fmla="*/ 1809068 h 3067319"/>
                  <a:gd name="connsiteX2671" fmla="*/ 528760 w 2582969"/>
                  <a:gd name="connsiteY2671" fmla="*/ 1817157 h 3067319"/>
                  <a:gd name="connsiteX2672" fmla="*/ 522825 w 2582969"/>
                  <a:gd name="connsiteY2672" fmla="*/ 1820389 h 3067319"/>
                  <a:gd name="connsiteX2673" fmla="*/ 525792 w 2582969"/>
                  <a:gd name="connsiteY2673" fmla="*/ 1827665 h 3067319"/>
                  <a:gd name="connsiteX2674" fmla="*/ 530650 w 2582969"/>
                  <a:gd name="connsiteY2674" fmla="*/ 1828742 h 3067319"/>
                  <a:gd name="connsiteX2675" fmla="*/ 527947 w 2582969"/>
                  <a:gd name="connsiteY2675" fmla="*/ 1835206 h 3067319"/>
                  <a:gd name="connsiteX2676" fmla="*/ 521219 w 2582969"/>
                  <a:gd name="connsiteY2676" fmla="*/ 1837908 h 3067319"/>
                  <a:gd name="connsiteX2677" fmla="*/ 517439 w 2582969"/>
                  <a:gd name="connsiteY2677" fmla="*/ 1829290 h 3067319"/>
                  <a:gd name="connsiteX2678" fmla="*/ 513130 w 2582969"/>
                  <a:gd name="connsiteY2678" fmla="*/ 1828213 h 3067319"/>
                  <a:gd name="connsiteX2679" fmla="*/ 513130 w 2582969"/>
                  <a:gd name="connsiteY2679" fmla="*/ 1838721 h 3067319"/>
                  <a:gd name="connsiteX2680" fmla="*/ 513130 w 2582969"/>
                  <a:gd name="connsiteY2680" fmla="*/ 1846810 h 3067319"/>
                  <a:gd name="connsiteX2681" fmla="*/ 510427 w 2582969"/>
                  <a:gd name="connsiteY2681" fmla="*/ 1847622 h 3067319"/>
                  <a:gd name="connsiteX2682" fmla="*/ 509615 w 2582969"/>
                  <a:gd name="connsiteY2682" fmla="*/ 1856240 h 3067319"/>
                  <a:gd name="connsiteX2683" fmla="*/ 506912 w 2582969"/>
                  <a:gd name="connsiteY2683" fmla="*/ 1859737 h 3067319"/>
                  <a:gd name="connsiteX2684" fmla="*/ 511221 w 2582969"/>
                  <a:gd name="connsiteY2684" fmla="*/ 1861362 h 3067319"/>
                  <a:gd name="connsiteX2685" fmla="*/ 523354 w 2582969"/>
                  <a:gd name="connsiteY2685" fmla="*/ 1857318 h 3067319"/>
                  <a:gd name="connsiteX2686" fmla="*/ 527134 w 2582969"/>
                  <a:gd name="connsiteY2686" fmla="*/ 1861627 h 3067319"/>
                  <a:gd name="connsiteX2687" fmla="*/ 531443 w 2582969"/>
                  <a:gd name="connsiteY2687" fmla="*/ 1862156 h 3067319"/>
                  <a:gd name="connsiteX2688" fmla="*/ 514736 w 2582969"/>
                  <a:gd name="connsiteY2688" fmla="*/ 1870774 h 3067319"/>
                  <a:gd name="connsiteX2689" fmla="*/ 506931 w 2582969"/>
                  <a:gd name="connsiteY2689" fmla="*/ 1870509 h 3067319"/>
                  <a:gd name="connsiteX2690" fmla="*/ 505306 w 2582969"/>
                  <a:gd name="connsiteY2690" fmla="*/ 1878315 h 3067319"/>
                  <a:gd name="connsiteX2691" fmla="*/ 495610 w 2582969"/>
                  <a:gd name="connsiteY2691" fmla="*/ 1873458 h 3067319"/>
                  <a:gd name="connsiteX2692" fmla="*/ 494269 w 2582969"/>
                  <a:gd name="connsiteY2692" fmla="*/ 1883153 h 3067319"/>
                  <a:gd name="connsiteX2693" fmla="*/ 489411 w 2582969"/>
                  <a:gd name="connsiteY2693" fmla="*/ 1882605 h 3067319"/>
                  <a:gd name="connsiteX2694" fmla="*/ 480245 w 2582969"/>
                  <a:gd name="connsiteY2694" fmla="*/ 1882057 h 3067319"/>
                  <a:gd name="connsiteX2695" fmla="*/ 468112 w 2582969"/>
                  <a:gd name="connsiteY2695" fmla="*/ 1894719 h 3067319"/>
                  <a:gd name="connsiteX2696" fmla="*/ 465409 w 2582969"/>
                  <a:gd name="connsiteY2696" fmla="*/ 1904679 h 3067319"/>
                  <a:gd name="connsiteX2697" fmla="*/ 472950 w 2582969"/>
                  <a:gd name="connsiteY2697" fmla="*/ 1906021 h 3067319"/>
                  <a:gd name="connsiteX2698" fmla="*/ 481304 w 2582969"/>
                  <a:gd name="connsiteY2698" fmla="*/ 1901976 h 3067319"/>
                  <a:gd name="connsiteX2699" fmla="*/ 488315 w 2582969"/>
                  <a:gd name="connsiteY2699" fmla="*/ 1903318 h 3067319"/>
                  <a:gd name="connsiteX2700" fmla="*/ 487238 w 2582969"/>
                  <a:gd name="connsiteY2700" fmla="*/ 1907363 h 3067319"/>
                  <a:gd name="connsiteX2701" fmla="*/ 478072 w 2582969"/>
                  <a:gd name="connsiteY2701" fmla="*/ 1908988 h 3067319"/>
                  <a:gd name="connsiteX2702" fmla="*/ 469454 w 2582969"/>
                  <a:gd name="connsiteY2702" fmla="*/ 1915452 h 3067319"/>
                  <a:gd name="connsiteX2703" fmla="*/ 467564 w 2582969"/>
                  <a:gd name="connsiteY2703" fmla="*/ 1923257 h 3067319"/>
                  <a:gd name="connsiteX2704" fmla="*/ 465409 w 2582969"/>
                  <a:gd name="connsiteY2704" fmla="*/ 1927037 h 3067319"/>
                  <a:gd name="connsiteX2705" fmla="*/ 475369 w 2582969"/>
                  <a:gd name="connsiteY2705" fmla="*/ 1925960 h 3067319"/>
                  <a:gd name="connsiteX2706" fmla="*/ 479149 w 2582969"/>
                  <a:gd name="connsiteY2706" fmla="*/ 1917341 h 3067319"/>
                  <a:gd name="connsiteX2707" fmla="*/ 495043 w 2582969"/>
                  <a:gd name="connsiteY2707" fmla="*/ 1913845 h 3067319"/>
                  <a:gd name="connsiteX2708" fmla="*/ 508254 w 2582969"/>
                  <a:gd name="connsiteY2708" fmla="*/ 1906304 h 3067319"/>
                  <a:gd name="connsiteX2709" fmla="*/ 517684 w 2582969"/>
                  <a:gd name="connsiteY2709" fmla="*/ 1901995 h 3067319"/>
                  <a:gd name="connsiteX2710" fmla="*/ 514188 w 2582969"/>
                  <a:gd name="connsiteY2710" fmla="*/ 1916000 h 3067319"/>
                  <a:gd name="connsiteX2711" fmla="*/ 491018 w 2582969"/>
                  <a:gd name="connsiteY2711" fmla="*/ 1924882 h 3067319"/>
                  <a:gd name="connsiteX2712" fmla="*/ 492095 w 2582969"/>
                  <a:gd name="connsiteY2712" fmla="*/ 1937016 h 3067319"/>
                  <a:gd name="connsiteX2713" fmla="*/ 496669 w 2582969"/>
                  <a:gd name="connsiteY2713" fmla="*/ 1942666 h 3067319"/>
                  <a:gd name="connsiteX2714" fmla="*/ 501242 w 2582969"/>
                  <a:gd name="connsiteY2714" fmla="*/ 1942931 h 3067319"/>
                  <a:gd name="connsiteX2715" fmla="*/ 502868 w 2582969"/>
                  <a:gd name="connsiteY2715" fmla="*/ 1960980 h 3067319"/>
                  <a:gd name="connsiteX2716" fmla="*/ 511486 w 2582969"/>
                  <a:gd name="connsiteY2716" fmla="*/ 1966101 h 3067319"/>
                  <a:gd name="connsiteX2717" fmla="*/ 524961 w 2582969"/>
                  <a:gd name="connsiteY2717" fmla="*/ 1962605 h 3067319"/>
                  <a:gd name="connsiteX2718" fmla="*/ 530612 w 2582969"/>
                  <a:gd name="connsiteY2718" fmla="*/ 1951832 h 3067319"/>
                  <a:gd name="connsiteX2719" fmla="*/ 541649 w 2582969"/>
                  <a:gd name="connsiteY2719" fmla="*/ 1950207 h 3067319"/>
                  <a:gd name="connsiteX2720" fmla="*/ 561852 w 2582969"/>
                  <a:gd name="connsiteY2720" fmla="*/ 1934842 h 3067319"/>
                  <a:gd name="connsiteX2721" fmla="*/ 576140 w 2582969"/>
                  <a:gd name="connsiteY2721" fmla="*/ 1924070 h 3067319"/>
                  <a:gd name="connsiteX2722" fmla="*/ 588802 w 2582969"/>
                  <a:gd name="connsiteY2722" fmla="*/ 1915716 h 3067319"/>
                  <a:gd name="connsiteX2723" fmla="*/ 597685 w 2582969"/>
                  <a:gd name="connsiteY2723" fmla="*/ 1911143 h 3067319"/>
                  <a:gd name="connsiteX2724" fmla="*/ 602806 w 2582969"/>
                  <a:gd name="connsiteY2724" fmla="*/ 1902525 h 3067319"/>
                  <a:gd name="connsiteX2725" fmla="*/ 607664 w 2582969"/>
                  <a:gd name="connsiteY2725" fmla="*/ 1895513 h 3067319"/>
                  <a:gd name="connsiteX2726" fmla="*/ 614392 w 2582969"/>
                  <a:gd name="connsiteY2726" fmla="*/ 1886347 h 3067319"/>
                  <a:gd name="connsiteX2727" fmla="*/ 607928 w 2582969"/>
                  <a:gd name="connsiteY2727" fmla="*/ 1877993 h 3067319"/>
                  <a:gd name="connsiteX2728" fmla="*/ 602542 w 2582969"/>
                  <a:gd name="connsiteY2728" fmla="*/ 1876652 h 3067319"/>
                  <a:gd name="connsiteX2729" fmla="*/ 576953 w 2582969"/>
                  <a:gd name="connsiteY2729" fmla="*/ 1893623 h 3067319"/>
                  <a:gd name="connsiteX2730" fmla="*/ 572643 w 2582969"/>
                  <a:gd name="connsiteY2730" fmla="*/ 1889579 h 3067319"/>
                  <a:gd name="connsiteX2731" fmla="*/ 605792 w 2582969"/>
                  <a:gd name="connsiteY2731" fmla="*/ 1866673 h 3067319"/>
                  <a:gd name="connsiteX2732" fmla="*/ 616565 w 2582969"/>
                  <a:gd name="connsiteY2732" fmla="*/ 1856978 h 3067319"/>
                  <a:gd name="connsiteX2733" fmla="*/ 624654 w 2582969"/>
                  <a:gd name="connsiteY2733" fmla="*/ 1851591 h 3067319"/>
                  <a:gd name="connsiteX2734" fmla="*/ 626544 w 2582969"/>
                  <a:gd name="connsiteY2734" fmla="*/ 1839193 h 3067319"/>
                  <a:gd name="connsiteX2735" fmla="*/ 635162 w 2582969"/>
                  <a:gd name="connsiteY2735" fmla="*/ 1828686 h 3067319"/>
                  <a:gd name="connsiteX2736" fmla="*/ 640548 w 2582969"/>
                  <a:gd name="connsiteY2736" fmla="*/ 1827608 h 3067319"/>
                  <a:gd name="connsiteX2737" fmla="*/ 641078 w 2582969"/>
                  <a:gd name="connsiteY2737" fmla="*/ 1832182 h 3067319"/>
                  <a:gd name="connsiteX2738" fmla="*/ 631647 w 2582969"/>
                  <a:gd name="connsiteY2738" fmla="*/ 1841877 h 3067319"/>
                  <a:gd name="connsiteX2739" fmla="*/ 630570 w 2582969"/>
                  <a:gd name="connsiteY2739" fmla="*/ 1847528 h 3067319"/>
                  <a:gd name="connsiteX2740" fmla="*/ 640265 w 2582969"/>
                  <a:gd name="connsiteY2740" fmla="*/ 1844296 h 3067319"/>
                  <a:gd name="connsiteX2741" fmla="*/ 647541 w 2582969"/>
                  <a:gd name="connsiteY2741" fmla="*/ 1849418 h 3067319"/>
                  <a:gd name="connsiteX2742" fmla="*/ 655082 w 2582969"/>
                  <a:gd name="connsiteY2742" fmla="*/ 1849966 h 3067319"/>
                  <a:gd name="connsiteX2743" fmla="*/ 654004 w 2582969"/>
                  <a:gd name="connsiteY2743" fmla="*/ 1858319 h 3067319"/>
                  <a:gd name="connsiteX2744" fmla="*/ 643496 w 2582969"/>
                  <a:gd name="connsiteY2744" fmla="*/ 1859661 h 3067319"/>
                  <a:gd name="connsiteX2745" fmla="*/ 633801 w 2582969"/>
                  <a:gd name="connsiteY2745" fmla="*/ 1859926 h 3067319"/>
                  <a:gd name="connsiteX2746" fmla="*/ 626525 w 2582969"/>
                  <a:gd name="connsiteY2746" fmla="*/ 1869886 h 3067319"/>
                  <a:gd name="connsiteX2747" fmla="*/ 616565 w 2582969"/>
                  <a:gd name="connsiteY2747" fmla="*/ 1877426 h 3067319"/>
                  <a:gd name="connsiteX2748" fmla="*/ 616830 w 2582969"/>
                  <a:gd name="connsiteY2748" fmla="*/ 1881206 h 3067319"/>
                  <a:gd name="connsiteX2749" fmla="*/ 618455 w 2582969"/>
                  <a:gd name="connsiteY2749" fmla="*/ 1884438 h 3067319"/>
                  <a:gd name="connsiteX2750" fmla="*/ 635162 w 2582969"/>
                  <a:gd name="connsiteY2750" fmla="*/ 1882548 h 3067319"/>
                  <a:gd name="connsiteX2751" fmla="*/ 637581 w 2582969"/>
                  <a:gd name="connsiteY2751" fmla="*/ 1870698 h 3067319"/>
                  <a:gd name="connsiteX2752" fmla="*/ 642155 w 2582969"/>
                  <a:gd name="connsiteY2752" fmla="*/ 1866125 h 3067319"/>
                  <a:gd name="connsiteX2753" fmla="*/ 643232 w 2582969"/>
                  <a:gd name="connsiteY2753" fmla="*/ 1878523 h 3067319"/>
                  <a:gd name="connsiteX2754" fmla="*/ 636769 w 2582969"/>
                  <a:gd name="connsiteY2754" fmla="*/ 1885251 h 3067319"/>
                  <a:gd name="connsiteX2755" fmla="*/ 637845 w 2582969"/>
                  <a:gd name="connsiteY2755" fmla="*/ 1889295 h 3067319"/>
                  <a:gd name="connsiteX2756" fmla="*/ 647276 w 2582969"/>
                  <a:gd name="connsiteY2756" fmla="*/ 1889843 h 3067319"/>
                  <a:gd name="connsiteX2757" fmla="*/ 652927 w 2582969"/>
                  <a:gd name="connsiteY2757" fmla="*/ 1896042 h 3067319"/>
                  <a:gd name="connsiteX2758" fmla="*/ 656159 w 2582969"/>
                  <a:gd name="connsiteY2758" fmla="*/ 1900351 h 3067319"/>
                  <a:gd name="connsiteX2759" fmla="*/ 652663 w 2582969"/>
                  <a:gd name="connsiteY2759" fmla="*/ 1904131 h 3067319"/>
                  <a:gd name="connsiteX2760" fmla="*/ 639452 w 2582969"/>
                  <a:gd name="connsiteY2760" fmla="*/ 1907363 h 3067319"/>
                  <a:gd name="connsiteX2761" fmla="*/ 634066 w 2582969"/>
                  <a:gd name="connsiteY2761" fmla="*/ 1916245 h 3067319"/>
                  <a:gd name="connsiteX2762" fmla="*/ 624900 w 2582969"/>
                  <a:gd name="connsiteY2762" fmla="*/ 1916794 h 3067319"/>
                  <a:gd name="connsiteX2763" fmla="*/ 620591 w 2582969"/>
                  <a:gd name="connsiteY2763" fmla="*/ 1921651 h 3067319"/>
                  <a:gd name="connsiteX2764" fmla="*/ 604696 w 2582969"/>
                  <a:gd name="connsiteY2764" fmla="*/ 1918683 h 3067319"/>
                  <a:gd name="connsiteX2765" fmla="*/ 599310 w 2582969"/>
                  <a:gd name="connsiteY2765" fmla="*/ 1923257 h 3067319"/>
                  <a:gd name="connsiteX2766" fmla="*/ 595530 w 2582969"/>
                  <a:gd name="connsiteY2766" fmla="*/ 1929191 h 3067319"/>
                  <a:gd name="connsiteX2767" fmla="*/ 594189 w 2582969"/>
                  <a:gd name="connsiteY2767" fmla="*/ 1934577 h 3067319"/>
                  <a:gd name="connsiteX2768" fmla="*/ 587460 w 2582969"/>
                  <a:gd name="connsiteY2768" fmla="*/ 1935919 h 3067319"/>
                  <a:gd name="connsiteX2769" fmla="*/ 578030 w 2582969"/>
                  <a:gd name="connsiteY2769" fmla="*/ 1936732 h 3067319"/>
                  <a:gd name="connsiteX2770" fmla="*/ 575611 w 2582969"/>
                  <a:gd name="connsiteY2770" fmla="*/ 1945086 h 3067319"/>
                  <a:gd name="connsiteX2771" fmla="*/ 573191 w 2582969"/>
                  <a:gd name="connsiteY2771" fmla="*/ 1951285 h 3067319"/>
                  <a:gd name="connsiteX2772" fmla="*/ 574269 w 2582969"/>
                  <a:gd name="connsiteY2772" fmla="*/ 1955329 h 3067319"/>
                  <a:gd name="connsiteX2773" fmla="*/ 585041 w 2582969"/>
                  <a:gd name="connsiteY2773" fmla="*/ 1948601 h 3067319"/>
                  <a:gd name="connsiteX2774" fmla="*/ 590976 w 2582969"/>
                  <a:gd name="connsiteY2774" fmla="*/ 1942950 h 3067319"/>
                  <a:gd name="connsiteX2775" fmla="*/ 596362 w 2582969"/>
                  <a:gd name="connsiteY2775" fmla="*/ 1939170 h 3067319"/>
                  <a:gd name="connsiteX2776" fmla="*/ 597175 w 2582969"/>
                  <a:gd name="connsiteY2776" fmla="*/ 1945369 h 3067319"/>
                  <a:gd name="connsiteX2777" fmla="*/ 595020 w 2582969"/>
                  <a:gd name="connsiteY2777" fmla="*/ 1948865 h 3067319"/>
                  <a:gd name="connsiteX2778" fmla="*/ 598516 w 2582969"/>
                  <a:gd name="connsiteY2778" fmla="*/ 1956406 h 3067319"/>
                  <a:gd name="connsiteX2779" fmla="*/ 583964 w 2582969"/>
                  <a:gd name="connsiteY2779" fmla="*/ 1957748 h 3067319"/>
                  <a:gd name="connsiteX2780" fmla="*/ 584777 w 2582969"/>
                  <a:gd name="connsiteY2780" fmla="*/ 1964212 h 3067319"/>
                  <a:gd name="connsiteX2781" fmla="*/ 591240 w 2582969"/>
                  <a:gd name="connsiteY2781" fmla="*/ 1970940 h 3067319"/>
                  <a:gd name="connsiteX2782" fmla="*/ 597968 w 2582969"/>
                  <a:gd name="connsiteY2782" fmla="*/ 1971488 h 3067319"/>
                  <a:gd name="connsiteX2783" fmla="*/ 594737 w 2582969"/>
                  <a:gd name="connsiteY2783" fmla="*/ 1982808 h 3067319"/>
                  <a:gd name="connsiteX2784" fmla="*/ 579371 w 2582969"/>
                  <a:gd name="connsiteY2784" fmla="*/ 1984150 h 3067319"/>
                  <a:gd name="connsiteX2785" fmla="*/ 570489 w 2582969"/>
                  <a:gd name="connsiteY2785" fmla="*/ 1979028 h 3067319"/>
                  <a:gd name="connsiteX2786" fmla="*/ 565103 w 2582969"/>
                  <a:gd name="connsiteY2786" fmla="*/ 1979841 h 3067319"/>
                  <a:gd name="connsiteX2787" fmla="*/ 551363 w 2582969"/>
                  <a:gd name="connsiteY2787" fmla="*/ 1975267 h 3067319"/>
                  <a:gd name="connsiteX2788" fmla="*/ 546506 w 2582969"/>
                  <a:gd name="connsiteY2788" fmla="*/ 1978499 h 3067319"/>
                  <a:gd name="connsiteX2789" fmla="*/ 537075 w 2582969"/>
                  <a:gd name="connsiteY2789" fmla="*/ 1976345 h 3067319"/>
                  <a:gd name="connsiteX2790" fmla="*/ 524413 w 2582969"/>
                  <a:gd name="connsiteY2790" fmla="*/ 1975797 h 3067319"/>
                  <a:gd name="connsiteX2791" fmla="*/ 518214 w 2582969"/>
                  <a:gd name="connsiteY2791" fmla="*/ 1980370 h 3067319"/>
                  <a:gd name="connsiteX2792" fmla="*/ 516872 w 2582969"/>
                  <a:gd name="connsiteY2792" fmla="*/ 1986834 h 3067319"/>
                  <a:gd name="connsiteX2793" fmla="*/ 518762 w 2582969"/>
                  <a:gd name="connsiteY2793" fmla="*/ 1992768 h 3067319"/>
                  <a:gd name="connsiteX2794" fmla="*/ 529799 w 2582969"/>
                  <a:gd name="connsiteY2794" fmla="*/ 1999496 h 3067319"/>
                  <a:gd name="connsiteX2795" fmla="*/ 527096 w 2582969"/>
                  <a:gd name="connsiteY2795" fmla="*/ 2003541 h 3067319"/>
                  <a:gd name="connsiteX2796" fmla="*/ 513621 w 2582969"/>
                  <a:gd name="connsiteY2796" fmla="*/ 2001386 h 3067319"/>
                  <a:gd name="connsiteX2797" fmla="*/ 506610 w 2582969"/>
                  <a:gd name="connsiteY2797" fmla="*/ 1997606 h 3067319"/>
                  <a:gd name="connsiteX2798" fmla="*/ 495573 w 2582969"/>
                  <a:gd name="connsiteY2798" fmla="*/ 2005695 h 3067319"/>
                  <a:gd name="connsiteX2799" fmla="*/ 488296 w 2582969"/>
                  <a:gd name="connsiteY2799" fmla="*/ 2004070 h 3067319"/>
                  <a:gd name="connsiteX2800" fmla="*/ 495024 w 2582969"/>
                  <a:gd name="connsiteY2800" fmla="*/ 1995981 h 3067319"/>
                  <a:gd name="connsiteX2801" fmla="*/ 503642 w 2582969"/>
                  <a:gd name="connsiteY2801" fmla="*/ 1986550 h 3067319"/>
                  <a:gd name="connsiteX2802" fmla="*/ 503113 w 2582969"/>
                  <a:gd name="connsiteY2802" fmla="*/ 1977120 h 3067319"/>
                  <a:gd name="connsiteX2803" fmla="*/ 495573 w 2582969"/>
                  <a:gd name="connsiteY2803" fmla="*/ 1964722 h 3067319"/>
                  <a:gd name="connsiteX2804" fmla="*/ 489638 w 2582969"/>
                  <a:gd name="connsiteY2804" fmla="*/ 1959600 h 3067319"/>
                  <a:gd name="connsiteX2805" fmla="*/ 486406 w 2582969"/>
                  <a:gd name="connsiteY2805" fmla="*/ 1944783 h 3067319"/>
                  <a:gd name="connsiteX2806" fmla="*/ 480207 w 2582969"/>
                  <a:gd name="connsiteY2806" fmla="*/ 1936165 h 3067319"/>
                  <a:gd name="connsiteX2807" fmla="*/ 465391 w 2582969"/>
                  <a:gd name="connsiteY2807" fmla="*/ 1939945 h 3067319"/>
                  <a:gd name="connsiteX2808" fmla="*/ 462423 w 2582969"/>
                  <a:gd name="connsiteY2808" fmla="*/ 1949376 h 3067319"/>
                  <a:gd name="connsiteX2809" fmla="*/ 453541 w 2582969"/>
                  <a:gd name="connsiteY2809" fmla="*/ 1950717 h 3067319"/>
                  <a:gd name="connsiteX2810" fmla="*/ 451122 w 2582969"/>
                  <a:gd name="connsiteY2810" fmla="*/ 1963644 h 3067319"/>
                  <a:gd name="connsiteX2811" fmla="*/ 447890 w 2582969"/>
                  <a:gd name="connsiteY2811" fmla="*/ 1951511 h 3067319"/>
                  <a:gd name="connsiteX2812" fmla="*/ 443316 w 2582969"/>
                  <a:gd name="connsiteY2812" fmla="*/ 1952040 h 3067319"/>
                  <a:gd name="connsiteX2813" fmla="*/ 443316 w 2582969"/>
                  <a:gd name="connsiteY2813" fmla="*/ 1958769 h 3067319"/>
                  <a:gd name="connsiteX2814" fmla="*/ 427422 w 2582969"/>
                  <a:gd name="connsiteY2814" fmla="*/ 1958769 h 3067319"/>
                  <a:gd name="connsiteX2815" fmla="*/ 427422 w 2582969"/>
                  <a:gd name="connsiteY2815" fmla="*/ 1947996 h 3067319"/>
                  <a:gd name="connsiteX2816" fmla="*/ 419069 w 2582969"/>
                  <a:gd name="connsiteY2816" fmla="*/ 1943422 h 3067319"/>
                  <a:gd name="connsiteX2817" fmla="*/ 411792 w 2582969"/>
                  <a:gd name="connsiteY2817" fmla="*/ 1946125 h 3067319"/>
                  <a:gd name="connsiteX2818" fmla="*/ 405594 w 2582969"/>
                  <a:gd name="connsiteY2818" fmla="*/ 1940191 h 3067319"/>
                  <a:gd name="connsiteX2819" fmla="*/ 409903 w 2582969"/>
                  <a:gd name="connsiteY2819" fmla="*/ 1931308 h 3067319"/>
                  <a:gd name="connsiteX2820" fmla="*/ 409638 w 2582969"/>
                  <a:gd name="connsiteY2820" fmla="*/ 1926735 h 3067319"/>
                  <a:gd name="connsiteX2821" fmla="*/ 414495 w 2582969"/>
                  <a:gd name="connsiteY2821" fmla="*/ 1928624 h 3067319"/>
                  <a:gd name="connsiteX2822" fmla="*/ 412340 w 2582969"/>
                  <a:gd name="connsiteY2822" fmla="*/ 1939397 h 3067319"/>
                  <a:gd name="connsiteX2823" fmla="*/ 421771 w 2582969"/>
                  <a:gd name="connsiteY2823" fmla="*/ 1939132 h 3067319"/>
                  <a:gd name="connsiteX2824" fmla="*/ 429860 w 2582969"/>
                  <a:gd name="connsiteY2824" fmla="*/ 1924845 h 3067319"/>
                  <a:gd name="connsiteX2825" fmla="*/ 411547 w 2582969"/>
                  <a:gd name="connsiteY2825" fmla="*/ 1915678 h 3067319"/>
                  <a:gd name="connsiteX2826" fmla="*/ 399962 w 2582969"/>
                  <a:gd name="connsiteY2826" fmla="*/ 1914866 h 3067319"/>
                  <a:gd name="connsiteX2827" fmla="*/ 391873 w 2582969"/>
                  <a:gd name="connsiteY2827" fmla="*/ 1913788 h 3067319"/>
                  <a:gd name="connsiteX2828" fmla="*/ 391873 w 2582969"/>
                  <a:gd name="connsiteY2828" fmla="*/ 1894927 h 3067319"/>
                  <a:gd name="connsiteX2829" fmla="*/ 380836 w 2582969"/>
                  <a:gd name="connsiteY2829" fmla="*/ 1898707 h 3067319"/>
                  <a:gd name="connsiteX2830" fmla="*/ 379210 w 2582969"/>
                  <a:gd name="connsiteY2830" fmla="*/ 1906512 h 3067319"/>
                  <a:gd name="connsiteX2831" fmla="*/ 370857 w 2582969"/>
                  <a:gd name="connsiteY2831" fmla="*/ 1912976 h 3067319"/>
                  <a:gd name="connsiteX2832" fmla="*/ 362768 w 2582969"/>
                  <a:gd name="connsiteY2832" fmla="*/ 1915130 h 3067319"/>
                  <a:gd name="connsiteX2833" fmla="*/ 341223 w 2582969"/>
                  <a:gd name="connsiteY2833" fmla="*/ 1919175 h 3067319"/>
                  <a:gd name="connsiteX2834" fmla="*/ 348764 w 2582969"/>
                  <a:gd name="connsiteY2834" fmla="*/ 1923219 h 3067319"/>
                  <a:gd name="connsiteX2835" fmla="*/ 372199 w 2582969"/>
                  <a:gd name="connsiteY2835" fmla="*/ 1924561 h 3067319"/>
                  <a:gd name="connsiteX2836" fmla="*/ 380004 w 2582969"/>
                  <a:gd name="connsiteY2836" fmla="*/ 1924561 h 3067319"/>
                  <a:gd name="connsiteX2837" fmla="*/ 385655 w 2582969"/>
                  <a:gd name="connsiteY2837" fmla="*/ 1926980 h 3067319"/>
                  <a:gd name="connsiteX2838" fmla="*/ 399659 w 2582969"/>
                  <a:gd name="connsiteY2838" fmla="*/ 1926432 h 3067319"/>
                  <a:gd name="connsiteX2839" fmla="*/ 404516 w 2582969"/>
                  <a:gd name="connsiteY2839" fmla="*/ 1930741 h 3067319"/>
                  <a:gd name="connsiteX2840" fmla="*/ 400472 w 2582969"/>
                  <a:gd name="connsiteY2840" fmla="*/ 1935315 h 3067319"/>
                  <a:gd name="connsiteX2841" fmla="*/ 398865 w 2582969"/>
                  <a:gd name="connsiteY2841" fmla="*/ 1938811 h 3067319"/>
                  <a:gd name="connsiteX2842" fmla="*/ 391589 w 2582969"/>
                  <a:gd name="connsiteY2842" fmla="*/ 1937186 h 3067319"/>
                  <a:gd name="connsiteX2843" fmla="*/ 386468 w 2582969"/>
                  <a:gd name="connsiteY2843" fmla="*/ 1929380 h 3067319"/>
                  <a:gd name="connsiteX2844" fmla="*/ 377585 w 2582969"/>
                  <a:gd name="connsiteY2844" fmla="*/ 1935844 h 3067319"/>
                  <a:gd name="connsiteX2845" fmla="*/ 371386 w 2582969"/>
                  <a:gd name="connsiteY2845" fmla="*/ 1939340 h 3067319"/>
                  <a:gd name="connsiteX2846" fmla="*/ 366812 w 2582969"/>
                  <a:gd name="connsiteY2846" fmla="*/ 1940682 h 3067319"/>
                  <a:gd name="connsiteX2847" fmla="*/ 374088 w 2582969"/>
                  <a:gd name="connsiteY2847" fmla="*/ 1949848 h 3067319"/>
                  <a:gd name="connsiteX2848" fmla="*/ 370309 w 2582969"/>
                  <a:gd name="connsiteY2848" fmla="*/ 1954705 h 3067319"/>
                  <a:gd name="connsiteX2849" fmla="*/ 363581 w 2582969"/>
                  <a:gd name="connsiteY2849" fmla="*/ 1950132 h 3067319"/>
                  <a:gd name="connsiteX2850" fmla="*/ 350106 w 2582969"/>
                  <a:gd name="connsiteY2850" fmla="*/ 1957408 h 3067319"/>
                  <a:gd name="connsiteX2851" fmla="*/ 341223 w 2582969"/>
                  <a:gd name="connsiteY2851" fmla="*/ 1956330 h 3067319"/>
                  <a:gd name="connsiteX2852" fmla="*/ 335837 w 2582969"/>
                  <a:gd name="connsiteY2852" fmla="*/ 1965213 h 3067319"/>
                  <a:gd name="connsiteX2853" fmla="*/ 344190 w 2582969"/>
                  <a:gd name="connsiteY2853" fmla="*/ 1977063 h 3067319"/>
                  <a:gd name="connsiteX2854" fmla="*/ 357117 w 2582969"/>
                  <a:gd name="connsiteY2854" fmla="*/ 1979766 h 3067319"/>
                  <a:gd name="connsiteX2855" fmla="*/ 376791 w 2582969"/>
                  <a:gd name="connsiteY2855" fmla="*/ 1973302 h 3067319"/>
                  <a:gd name="connsiteX2856" fmla="*/ 379494 w 2582969"/>
                  <a:gd name="connsiteY2856" fmla="*/ 1967103 h 3067319"/>
                  <a:gd name="connsiteX2857" fmla="*/ 385428 w 2582969"/>
                  <a:gd name="connsiteY2857" fmla="*/ 1963323 h 3067319"/>
                  <a:gd name="connsiteX2858" fmla="*/ 395388 w 2582969"/>
                  <a:gd name="connsiteY2858" fmla="*/ 1963871 h 3067319"/>
                  <a:gd name="connsiteX2859" fmla="*/ 405083 w 2582969"/>
                  <a:gd name="connsiteY2859" fmla="*/ 1966574 h 3067319"/>
                  <a:gd name="connsiteX2860" fmla="*/ 409940 w 2582969"/>
                  <a:gd name="connsiteY2860" fmla="*/ 1967916 h 3067319"/>
                  <a:gd name="connsiteX2861" fmla="*/ 413437 w 2582969"/>
                  <a:gd name="connsiteY2861" fmla="*/ 1971696 h 3067319"/>
                  <a:gd name="connsiteX2862" fmla="*/ 417481 w 2582969"/>
                  <a:gd name="connsiteY2862" fmla="*/ 1966045 h 3067319"/>
                  <a:gd name="connsiteX2863" fmla="*/ 425022 w 2582969"/>
                  <a:gd name="connsiteY2863" fmla="*/ 1966593 h 3067319"/>
                  <a:gd name="connsiteX2864" fmla="*/ 430956 w 2582969"/>
                  <a:gd name="connsiteY2864" fmla="*/ 1972527 h 3067319"/>
                  <a:gd name="connsiteX2865" fmla="*/ 436890 w 2582969"/>
                  <a:gd name="connsiteY2865" fmla="*/ 1973604 h 3067319"/>
                  <a:gd name="connsiteX2866" fmla="*/ 438780 w 2582969"/>
                  <a:gd name="connsiteY2866" fmla="*/ 1968483 h 3067319"/>
                  <a:gd name="connsiteX2867" fmla="*/ 444715 w 2582969"/>
                  <a:gd name="connsiteY2867" fmla="*/ 1971979 h 3067319"/>
                  <a:gd name="connsiteX2868" fmla="*/ 456565 w 2582969"/>
                  <a:gd name="connsiteY2868" fmla="*/ 1967405 h 3067319"/>
                  <a:gd name="connsiteX2869" fmla="*/ 455752 w 2582969"/>
                  <a:gd name="connsiteY2869" fmla="*/ 1972263 h 3067319"/>
                  <a:gd name="connsiteX2870" fmla="*/ 433111 w 2582969"/>
                  <a:gd name="connsiteY2870" fmla="*/ 1980351 h 3067319"/>
                  <a:gd name="connsiteX2871" fmla="*/ 430956 w 2582969"/>
                  <a:gd name="connsiteY2871" fmla="*/ 1989234 h 3067319"/>
                  <a:gd name="connsiteX2872" fmla="*/ 461138 w 2582969"/>
                  <a:gd name="connsiteY2872" fmla="*/ 1989499 h 3067319"/>
                  <a:gd name="connsiteX2873" fmla="*/ 439045 w 2582969"/>
                  <a:gd name="connsiteY2873" fmla="*/ 1995962 h 3067319"/>
                  <a:gd name="connsiteX2874" fmla="*/ 428537 w 2582969"/>
                  <a:gd name="connsiteY2874" fmla="*/ 2002974 h 3067319"/>
                  <a:gd name="connsiteX2875" fmla="*/ 423680 w 2582969"/>
                  <a:gd name="connsiteY2875" fmla="*/ 2007831 h 3067319"/>
                  <a:gd name="connsiteX2876" fmla="*/ 419635 w 2582969"/>
                  <a:gd name="connsiteY2876" fmla="*/ 2005128 h 3067319"/>
                  <a:gd name="connsiteX2877" fmla="*/ 425834 w 2582969"/>
                  <a:gd name="connsiteY2877" fmla="*/ 1995698 h 3067319"/>
                  <a:gd name="connsiteX2878" fmla="*/ 424493 w 2582969"/>
                  <a:gd name="connsiteY2878" fmla="*/ 1985738 h 3067319"/>
                  <a:gd name="connsiteX2879" fmla="*/ 414249 w 2582969"/>
                  <a:gd name="connsiteY2879" fmla="*/ 1976307 h 3067319"/>
                  <a:gd name="connsiteX2880" fmla="*/ 411547 w 2582969"/>
                  <a:gd name="connsiteY2880" fmla="*/ 1984925 h 3067319"/>
                  <a:gd name="connsiteX2881" fmla="*/ 403458 w 2582969"/>
                  <a:gd name="connsiteY2881" fmla="*/ 1983848 h 3067319"/>
                  <a:gd name="connsiteX2882" fmla="*/ 400755 w 2582969"/>
                  <a:gd name="connsiteY2882" fmla="*/ 1988157 h 3067319"/>
                  <a:gd name="connsiteX2883" fmla="*/ 394292 w 2582969"/>
                  <a:gd name="connsiteY2883" fmla="*/ 1981693 h 3067319"/>
                  <a:gd name="connsiteX2884" fmla="*/ 381894 w 2582969"/>
                  <a:gd name="connsiteY2884" fmla="*/ 1980880 h 3067319"/>
                  <a:gd name="connsiteX2885" fmla="*/ 379475 w 2582969"/>
                  <a:gd name="connsiteY2885" fmla="*/ 1990311 h 3067319"/>
                  <a:gd name="connsiteX2886" fmla="*/ 392685 w 2582969"/>
                  <a:gd name="connsiteY2886" fmla="*/ 1995698 h 3067319"/>
                  <a:gd name="connsiteX2887" fmla="*/ 379758 w 2582969"/>
                  <a:gd name="connsiteY2887" fmla="*/ 2001896 h 3067319"/>
                  <a:gd name="connsiteX2888" fmla="*/ 374107 w 2582969"/>
                  <a:gd name="connsiteY2888" fmla="*/ 1990859 h 3067319"/>
                  <a:gd name="connsiteX2889" fmla="*/ 358478 w 2582969"/>
                  <a:gd name="connsiteY2889" fmla="*/ 1989782 h 3067319"/>
                  <a:gd name="connsiteX2890" fmla="*/ 348782 w 2582969"/>
                  <a:gd name="connsiteY2890" fmla="*/ 1988705 h 3067319"/>
                  <a:gd name="connsiteX2891" fmla="*/ 346893 w 2582969"/>
                  <a:gd name="connsiteY2891" fmla="*/ 1992201 h 3067319"/>
                  <a:gd name="connsiteX2892" fmla="*/ 359290 w 2582969"/>
                  <a:gd name="connsiteY2892" fmla="*/ 1995698 h 3067319"/>
                  <a:gd name="connsiteX2893" fmla="*/ 359555 w 2582969"/>
                  <a:gd name="connsiteY2893" fmla="*/ 2000819 h 3067319"/>
                  <a:gd name="connsiteX2894" fmla="*/ 347705 w 2582969"/>
                  <a:gd name="connsiteY2894" fmla="*/ 2002445 h 3067319"/>
                  <a:gd name="connsiteX2895" fmla="*/ 347705 w 2582969"/>
                  <a:gd name="connsiteY2895" fmla="*/ 2006754 h 3067319"/>
                  <a:gd name="connsiteX2896" fmla="*/ 356871 w 2582969"/>
                  <a:gd name="connsiteY2896" fmla="*/ 2008095 h 3067319"/>
                  <a:gd name="connsiteX2897" fmla="*/ 359026 w 2582969"/>
                  <a:gd name="connsiteY2897" fmla="*/ 2005941 h 3067319"/>
                  <a:gd name="connsiteX2898" fmla="*/ 367644 w 2582969"/>
                  <a:gd name="connsiteY2898" fmla="*/ 2001084 h 3067319"/>
                  <a:gd name="connsiteX2899" fmla="*/ 372217 w 2582969"/>
                  <a:gd name="connsiteY2899" fmla="*/ 2002690 h 3067319"/>
                  <a:gd name="connsiteX2900" fmla="*/ 370876 w 2582969"/>
                  <a:gd name="connsiteY2900" fmla="*/ 2005657 h 3067319"/>
                  <a:gd name="connsiteX2901" fmla="*/ 364412 w 2582969"/>
                  <a:gd name="connsiteY2901" fmla="*/ 2006999 h 306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Lst>
                <a:rect l="l" t="t" r="r" b="b"/>
                <a:pathLst>
                  <a:path w="2582969" h="3067319">
                    <a:moveTo>
                      <a:pt x="365660" y="2009324"/>
                    </a:moveTo>
                    <a:lnTo>
                      <a:pt x="365660" y="2016052"/>
                    </a:lnTo>
                    <a:lnTo>
                      <a:pt x="365660" y="2020909"/>
                    </a:lnTo>
                    <a:lnTo>
                      <a:pt x="370233" y="2028714"/>
                    </a:lnTo>
                    <a:lnTo>
                      <a:pt x="394481" y="2028714"/>
                    </a:lnTo>
                    <a:lnTo>
                      <a:pt x="407143" y="2026560"/>
                    </a:lnTo>
                    <a:lnTo>
                      <a:pt x="407143" y="2031134"/>
                    </a:lnTo>
                    <a:lnTo>
                      <a:pt x="394481" y="2032475"/>
                    </a:lnTo>
                    <a:lnTo>
                      <a:pt x="389095" y="2034630"/>
                    </a:lnTo>
                    <a:lnTo>
                      <a:pt x="378851" y="2033288"/>
                    </a:lnTo>
                    <a:lnTo>
                      <a:pt x="371046" y="2037068"/>
                    </a:lnTo>
                    <a:lnTo>
                      <a:pt x="369969" y="2047311"/>
                    </a:lnTo>
                    <a:lnTo>
                      <a:pt x="365660" y="2043815"/>
                    </a:lnTo>
                    <a:lnTo>
                      <a:pt x="354887" y="2043550"/>
                    </a:lnTo>
                    <a:lnTo>
                      <a:pt x="340335" y="2042473"/>
                    </a:lnTo>
                    <a:lnTo>
                      <a:pt x="345721" y="2055135"/>
                    </a:lnTo>
                    <a:lnTo>
                      <a:pt x="341412" y="2055135"/>
                    </a:lnTo>
                    <a:lnTo>
                      <a:pt x="333607" y="2044098"/>
                    </a:lnTo>
                    <a:lnTo>
                      <a:pt x="328617" y="2044098"/>
                    </a:lnTo>
                    <a:lnTo>
                      <a:pt x="329014" y="2053794"/>
                    </a:lnTo>
                    <a:lnTo>
                      <a:pt x="336555" y="2065644"/>
                    </a:lnTo>
                    <a:lnTo>
                      <a:pt x="344644" y="2071030"/>
                    </a:lnTo>
                    <a:lnTo>
                      <a:pt x="348140" y="2075074"/>
                    </a:lnTo>
                    <a:lnTo>
                      <a:pt x="355151" y="2075074"/>
                    </a:lnTo>
                    <a:lnTo>
                      <a:pt x="359196" y="2069952"/>
                    </a:lnTo>
                    <a:lnTo>
                      <a:pt x="361899" y="2076964"/>
                    </a:lnTo>
                    <a:lnTo>
                      <a:pt x="377793" y="2076964"/>
                    </a:lnTo>
                    <a:cubicBezTo>
                      <a:pt x="377793" y="2076964"/>
                      <a:pt x="377245" y="2079667"/>
                      <a:pt x="376451" y="2080196"/>
                    </a:cubicBezTo>
                    <a:cubicBezTo>
                      <a:pt x="375638" y="2080744"/>
                      <a:pt x="354622" y="2082899"/>
                      <a:pt x="354622" y="2082899"/>
                    </a:cubicBezTo>
                    <a:lnTo>
                      <a:pt x="354887" y="2088833"/>
                    </a:lnTo>
                    <a:lnTo>
                      <a:pt x="376451" y="2100153"/>
                    </a:lnTo>
                    <a:lnTo>
                      <a:pt x="379154" y="2110661"/>
                    </a:lnTo>
                    <a:cubicBezTo>
                      <a:pt x="379154" y="2110661"/>
                      <a:pt x="374032" y="2112287"/>
                      <a:pt x="373767" y="2110661"/>
                    </a:cubicBezTo>
                    <a:cubicBezTo>
                      <a:pt x="373503" y="2109036"/>
                      <a:pt x="367908" y="2100966"/>
                      <a:pt x="367908" y="2100966"/>
                    </a:cubicBezTo>
                    <a:lnTo>
                      <a:pt x="355719" y="2094238"/>
                    </a:lnTo>
                    <a:lnTo>
                      <a:pt x="362995" y="2102856"/>
                    </a:lnTo>
                    <a:lnTo>
                      <a:pt x="357873" y="2102308"/>
                    </a:lnTo>
                    <a:lnTo>
                      <a:pt x="352222" y="2095580"/>
                    </a:lnTo>
                    <a:lnTo>
                      <a:pt x="345759" y="2096392"/>
                    </a:lnTo>
                    <a:lnTo>
                      <a:pt x="344946" y="2098812"/>
                    </a:lnTo>
                    <a:lnTo>
                      <a:pt x="342527" y="2096657"/>
                    </a:lnTo>
                    <a:lnTo>
                      <a:pt x="344946" y="2079686"/>
                    </a:lnTo>
                    <a:lnTo>
                      <a:pt x="338482" y="2074299"/>
                    </a:lnTo>
                    <a:lnTo>
                      <a:pt x="329052" y="2067023"/>
                    </a:lnTo>
                    <a:lnTo>
                      <a:pt x="325007" y="2056250"/>
                    </a:lnTo>
                    <a:cubicBezTo>
                      <a:pt x="325007" y="2056250"/>
                      <a:pt x="321511" y="2048974"/>
                      <a:pt x="320698" y="2048974"/>
                    </a:cubicBezTo>
                    <a:cubicBezTo>
                      <a:pt x="319886" y="2048974"/>
                      <a:pt x="312893" y="2054361"/>
                      <a:pt x="312893" y="2054361"/>
                    </a:cubicBezTo>
                    <a:cubicBezTo>
                      <a:pt x="312893" y="2054361"/>
                      <a:pt x="312080" y="2057063"/>
                      <a:pt x="311268" y="2057592"/>
                    </a:cubicBezTo>
                    <a:cubicBezTo>
                      <a:pt x="310455" y="2058121"/>
                      <a:pt x="304540" y="2058934"/>
                      <a:pt x="304540" y="2058934"/>
                    </a:cubicBezTo>
                    <a:lnTo>
                      <a:pt x="301572" y="2048162"/>
                    </a:lnTo>
                    <a:lnTo>
                      <a:pt x="293483" y="2043588"/>
                    </a:lnTo>
                    <a:lnTo>
                      <a:pt x="288362" y="2045743"/>
                    </a:lnTo>
                    <a:lnTo>
                      <a:pt x="284865" y="2052754"/>
                    </a:lnTo>
                    <a:cubicBezTo>
                      <a:pt x="284865" y="2052754"/>
                      <a:pt x="284053" y="2064339"/>
                      <a:pt x="284865" y="2064339"/>
                    </a:cubicBezTo>
                    <a:cubicBezTo>
                      <a:pt x="285678" y="2064339"/>
                      <a:pt x="300231" y="2062185"/>
                      <a:pt x="300495" y="2064339"/>
                    </a:cubicBezTo>
                    <a:cubicBezTo>
                      <a:pt x="300760" y="2066494"/>
                      <a:pt x="303462" y="2077550"/>
                      <a:pt x="303462" y="2077550"/>
                    </a:cubicBezTo>
                    <a:lnTo>
                      <a:pt x="315312" y="2065700"/>
                    </a:lnTo>
                    <a:lnTo>
                      <a:pt x="320169" y="2075131"/>
                    </a:lnTo>
                    <a:lnTo>
                      <a:pt x="325026" y="2083220"/>
                    </a:lnTo>
                    <a:cubicBezTo>
                      <a:pt x="325026" y="2083220"/>
                      <a:pt x="329071" y="2098301"/>
                      <a:pt x="329071" y="2099114"/>
                    </a:cubicBezTo>
                    <a:cubicBezTo>
                      <a:pt x="329071" y="2099927"/>
                      <a:pt x="363297" y="2126064"/>
                      <a:pt x="363297" y="2126064"/>
                    </a:cubicBezTo>
                    <a:lnTo>
                      <a:pt x="364922" y="2134947"/>
                    </a:lnTo>
                    <a:lnTo>
                      <a:pt x="347403" y="2122814"/>
                    </a:lnTo>
                    <a:lnTo>
                      <a:pt x="324724" y="2105294"/>
                    </a:lnTo>
                    <a:cubicBezTo>
                      <a:pt x="324724" y="2105294"/>
                      <a:pt x="318979" y="2085903"/>
                      <a:pt x="318374" y="2085091"/>
                    </a:cubicBezTo>
                    <a:cubicBezTo>
                      <a:pt x="317769" y="2084278"/>
                      <a:pt x="312383" y="2080234"/>
                      <a:pt x="311022" y="2080234"/>
                    </a:cubicBezTo>
                    <a:cubicBezTo>
                      <a:pt x="309680" y="2080234"/>
                      <a:pt x="293502" y="2084278"/>
                      <a:pt x="293502" y="2084278"/>
                    </a:cubicBezTo>
                    <a:lnTo>
                      <a:pt x="282994" y="2091554"/>
                    </a:lnTo>
                    <a:lnTo>
                      <a:pt x="280840" y="2088719"/>
                    </a:lnTo>
                    <a:lnTo>
                      <a:pt x="288929" y="2082388"/>
                    </a:lnTo>
                    <a:lnTo>
                      <a:pt x="283807" y="2079969"/>
                    </a:lnTo>
                    <a:lnTo>
                      <a:pt x="276531" y="2081859"/>
                    </a:lnTo>
                    <a:lnTo>
                      <a:pt x="274376" y="2079969"/>
                    </a:lnTo>
                    <a:lnTo>
                      <a:pt x="283807" y="2071616"/>
                    </a:lnTo>
                    <a:lnTo>
                      <a:pt x="279234" y="2062449"/>
                    </a:lnTo>
                    <a:cubicBezTo>
                      <a:pt x="279234" y="2062449"/>
                      <a:pt x="280575" y="2052754"/>
                      <a:pt x="280575" y="2051677"/>
                    </a:cubicBezTo>
                    <a:cubicBezTo>
                      <a:pt x="280575" y="2050600"/>
                      <a:pt x="276531" y="2045478"/>
                      <a:pt x="276531" y="2045478"/>
                    </a:cubicBezTo>
                    <a:lnTo>
                      <a:pt x="269349" y="2048974"/>
                    </a:lnTo>
                    <a:lnTo>
                      <a:pt x="269349" y="2055627"/>
                    </a:lnTo>
                    <a:cubicBezTo>
                      <a:pt x="269349" y="2055627"/>
                      <a:pt x="273658" y="2059048"/>
                      <a:pt x="273847" y="2059577"/>
                    </a:cubicBezTo>
                    <a:cubicBezTo>
                      <a:pt x="274036" y="2060125"/>
                      <a:pt x="277079" y="2070708"/>
                      <a:pt x="273847" y="2069631"/>
                    </a:cubicBezTo>
                    <a:cubicBezTo>
                      <a:pt x="270615" y="2068554"/>
                      <a:pt x="261449" y="2057781"/>
                      <a:pt x="261449" y="2057781"/>
                    </a:cubicBezTo>
                    <a:lnTo>
                      <a:pt x="257858" y="2059936"/>
                    </a:lnTo>
                    <a:lnTo>
                      <a:pt x="257499" y="2071257"/>
                    </a:lnTo>
                    <a:cubicBezTo>
                      <a:pt x="257499" y="2071257"/>
                      <a:pt x="250847" y="2070179"/>
                      <a:pt x="250847" y="2072164"/>
                    </a:cubicBezTo>
                    <a:cubicBezTo>
                      <a:pt x="250847" y="2074148"/>
                      <a:pt x="260372" y="2083843"/>
                      <a:pt x="260372" y="2083843"/>
                    </a:cubicBezTo>
                    <a:lnTo>
                      <a:pt x="268820" y="2082955"/>
                    </a:lnTo>
                    <a:cubicBezTo>
                      <a:pt x="268820" y="2082955"/>
                      <a:pt x="276550" y="2085828"/>
                      <a:pt x="270445" y="2089249"/>
                    </a:cubicBezTo>
                    <a:cubicBezTo>
                      <a:pt x="264341" y="2092669"/>
                      <a:pt x="257518" y="2093917"/>
                      <a:pt x="257518" y="2093917"/>
                    </a:cubicBezTo>
                    <a:lnTo>
                      <a:pt x="254286" y="2084221"/>
                    </a:lnTo>
                    <a:cubicBezTo>
                      <a:pt x="254286" y="2084221"/>
                      <a:pt x="248900" y="2079364"/>
                      <a:pt x="248182" y="2079194"/>
                    </a:cubicBezTo>
                    <a:cubicBezTo>
                      <a:pt x="247464" y="2079024"/>
                      <a:pt x="243873" y="2072183"/>
                      <a:pt x="243873" y="2072183"/>
                    </a:cubicBezTo>
                    <a:lnTo>
                      <a:pt x="225371" y="2070746"/>
                    </a:lnTo>
                    <a:lnTo>
                      <a:pt x="221421" y="2082596"/>
                    </a:lnTo>
                    <a:lnTo>
                      <a:pt x="211367" y="2081519"/>
                    </a:lnTo>
                    <a:lnTo>
                      <a:pt x="205980" y="2092291"/>
                    </a:lnTo>
                    <a:lnTo>
                      <a:pt x="217112" y="2097318"/>
                    </a:lnTo>
                    <a:lnTo>
                      <a:pt x="216394" y="2106655"/>
                    </a:lnTo>
                    <a:lnTo>
                      <a:pt x="231116" y="2107373"/>
                    </a:lnTo>
                    <a:lnTo>
                      <a:pt x="231834" y="2112041"/>
                    </a:lnTo>
                    <a:lnTo>
                      <a:pt x="217471" y="2112400"/>
                    </a:lnTo>
                    <a:lnTo>
                      <a:pt x="213162" y="2126045"/>
                    </a:lnTo>
                    <a:cubicBezTo>
                      <a:pt x="213162" y="2126045"/>
                      <a:pt x="219985" y="2129995"/>
                      <a:pt x="221780" y="2130354"/>
                    </a:cubicBezTo>
                    <a:cubicBezTo>
                      <a:pt x="223575" y="2130713"/>
                      <a:pt x="246935" y="2129636"/>
                      <a:pt x="246935" y="2129636"/>
                    </a:cubicBezTo>
                    <a:lnTo>
                      <a:pt x="254476" y="2120659"/>
                    </a:lnTo>
                    <a:lnTo>
                      <a:pt x="281067" y="2116709"/>
                    </a:lnTo>
                    <a:lnTo>
                      <a:pt x="281426" y="2119582"/>
                    </a:lnTo>
                    <a:cubicBezTo>
                      <a:pt x="281426" y="2119582"/>
                      <a:pt x="259881" y="2123891"/>
                      <a:pt x="258803" y="2124968"/>
                    </a:cubicBezTo>
                    <a:cubicBezTo>
                      <a:pt x="257726" y="2126045"/>
                      <a:pt x="252340" y="2137895"/>
                      <a:pt x="252340" y="2137895"/>
                    </a:cubicBezTo>
                    <a:lnTo>
                      <a:pt x="262754" y="2140050"/>
                    </a:lnTo>
                    <a:lnTo>
                      <a:pt x="298322" y="2122814"/>
                    </a:lnTo>
                    <a:lnTo>
                      <a:pt x="308112" y="2121018"/>
                    </a:lnTo>
                    <a:lnTo>
                      <a:pt x="308112" y="2126764"/>
                    </a:lnTo>
                    <a:cubicBezTo>
                      <a:pt x="308112" y="2126764"/>
                      <a:pt x="268140" y="2142922"/>
                      <a:pt x="267781" y="2144000"/>
                    </a:cubicBezTo>
                    <a:cubicBezTo>
                      <a:pt x="267422" y="2145077"/>
                      <a:pt x="269217" y="2156927"/>
                      <a:pt x="269217" y="2156927"/>
                    </a:cubicBezTo>
                    <a:lnTo>
                      <a:pt x="262035" y="2150104"/>
                    </a:lnTo>
                    <a:lnTo>
                      <a:pt x="255572" y="2150463"/>
                    </a:lnTo>
                    <a:cubicBezTo>
                      <a:pt x="255572" y="2150463"/>
                      <a:pt x="258803" y="2162313"/>
                      <a:pt x="260240" y="2162672"/>
                    </a:cubicBezTo>
                    <a:cubicBezTo>
                      <a:pt x="261676" y="2163031"/>
                      <a:pt x="288267" y="2162672"/>
                      <a:pt x="288267" y="2162672"/>
                    </a:cubicBezTo>
                    <a:cubicBezTo>
                      <a:pt x="288267" y="2162672"/>
                      <a:pt x="273186" y="2178831"/>
                      <a:pt x="269236" y="2176317"/>
                    </a:cubicBezTo>
                    <a:cubicBezTo>
                      <a:pt x="265286" y="2173804"/>
                      <a:pt x="256309" y="2166981"/>
                      <a:pt x="254513" y="2165545"/>
                    </a:cubicBezTo>
                    <a:cubicBezTo>
                      <a:pt x="252718" y="2164108"/>
                      <a:pt x="252359" y="2160517"/>
                      <a:pt x="250204" y="2159081"/>
                    </a:cubicBezTo>
                    <a:cubicBezTo>
                      <a:pt x="248050" y="2157645"/>
                      <a:pt x="234046" y="2155131"/>
                      <a:pt x="234046" y="2155131"/>
                    </a:cubicBezTo>
                    <a:lnTo>
                      <a:pt x="228659" y="2154772"/>
                    </a:lnTo>
                    <a:lnTo>
                      <a:pt x="230096" y="2168776"/>
                    </a:lnTo>
                    <a:lnTo>
                      <a:pt x="222555" y="2159799"/>
                    </a:lnTo>
                    <a:cubicBezTo>
                      <a:pt x="222555" y="2159799"/>
                      <a:pt x="223273" y="2147231"/>
                      <a:pt x="221837" y="2146872"/>
                    </a:cubicBezTo>
                    <a:cubicBezTo>
                      <a:pt x="220400" y="2146513"/>
                      <a:pt x="206755" y="2145436"/>
                      <a:pt x="206037" y="2146513"/>
                    </a:cubicBezTo>
                    <a:cubicBezTo>
                      <a:pt x="205319" y="2147590"/>
                      <a:pt x="208551" y="2156568"/>
                      <a:pt x="206037" y="2156208"/>
                    </a:cubicBezTo>
                    <a:cubicBezTo>
                      <a:pt x="203523" y="2155849"/>
                      <a:pt x="200651" y="2146154"/>
                      <a:pt x="194546" y="2147949"/>
                    </a:cubicBezTo>
                    <a:cubicBezTo>
                      <a:pt x="188442" y="2149745"/>
                      <a:pt x="175156" y="2149745"/>
                      <a:pt x="175156" y="2150822"/>
                    </a:cubicBezTo>
                    <a:cubicBezTo>
                      <a:pt x="175156" y="2151899"/>
                      <a:pt x="175156" y="2160158"/>
                      <a:pt x="175156" y="2160158"/>
                    </a:cubicBezTo>
                    <a:lnTo>
                      <a:pt x="168692" y="2155131"/>
                    </a:lnTo>
                    <a:lnTo>
                      <a:pt x="162947" y="2158722"/>
                    </a:lnTo>
                    <a:lnTo>
                      <a:pt x="157201" y="2155490"/>
                    </a:lnTo>
                    <a:lnTo>
                      <a:pt x="144634" y="2156927"/>
                    </a:lnTo>
                    <a:lnTo>
                      <a:pt x="144634" y="2168058"/>
                    </a:lnTo>
                    <a:lnTo>
                      <a:pt x="144634" y="2170931"/>
                    </a:lnTo>
                    <a:lnTo>
                      <a:pt x="172302" y="2170213"/>
                    </a:lnTo>
                    <a:cubicBezTo>
                      <a:pt x="172302" y="2170213"/>
                      <a:pt x="173020" y="2172008"/>
                      <a:pt x="174816" y="2173444"/>
                    </a:cubicBezTo>
                    <a:cubicBezTo>
                      <a:pt x="176611" y="2174881"/>
                      <a:pt x="187384" y="2176582"/>
                      <a:pt x="187384" y="2176582"/>
                    </a:cubicBezTo>
                    <a:lnTo>
                      <a:pt x="190974" y="2184217"/>
                    </a:lnTo>
                    <a:cubicBezTo>
                      <a:pt x="190974" y="2184217"/>
                      <a:pt x="208248" y="2186372"/>
                      <a:pt x="208588" y="2187808"/>
                    </a:cubicBezTo>
                    <a:cubicBezTo>
                      <a:pt x="208928" y="2189244"/>
                      <a:pt x="211801" y="2202889"/>
                      <a:pt x="211801" y="2202889"/>
                    </a:cubicBezTo>
                    <a:lnTo>
                      <a:pt x="213238" y="2215816"/>
                    </a:lnTo>
                    <a:lnTo>
                      <a:pt x="220060" y="2220485"/>
                    </a:lnTo>
                    <a:cubicBezTo>
                      <a:pt x="220060" y="2220485"/>
                      <a:pt x="227960" y="2219766"/>
                      <a:pt x="229037" y="2220485"/>
                    </a:cubicBezTo>
                    <a:cubicBezTo>
                      <a:pt x="230115" y="2221203"/>
                      <a:pt x="244478" y="2222280"/>
                      <a:pt x="244478" y="2222280"/>
                    </a:cubicBezTo>
                    <a:lnTo>
                      <a:pt x="252019" y="2225153"/>
                    </a:lnTo>
                    <a:lnTo>
                      <a:pt x="251660" y="2229462"/>
                    </a:lnTo>
                    <a:lnTo>
                      <a:pt x="239092" y="2229462"/>
                    </a:lnTo>
                    <a:lnTo>
                      <a:pt x="234064" y="2229462"/>
                    </a:lnTo>
                    <a:lnTo>
                      <a:pt x="221496" y="2229462"/>
                    </a:lnTo>
                    <a:lnTo>
                      <a:pt x="220778" y="2245261"/>
                    </a:lnTo>
                    <a:lnTo>
                      <a:pt x="215392" y="2252802"/>
                    </a:lnTo>
                    <a:lnTo>
                      <a:pt x="216110" y="2259266"/>
                    </a:lnTo>
                    <a:lnTo>
                      <a:pt x="223292" y="2261420"/>
                    </a:lnTo>
                    <a:lnTo>
                      <a:pt x="234064" y="2258189"/>
                    </a:lnTo>
                    <a:lnTo>
                      <a:pt x="227242" y="2265370"/>
                    </a:lnTo>
                    <a:lnTo>
                      <a:pt x="214674" y="2267884"/>
                    </a:lnTo>
                    <a:cubicBezTo>
                      <a:pt x="214674" y="2267884"/>
                      <a:pt x="208607" y="2264652"/>
                      <a:pt x="208588" y="2264652"/>
                    </a:cubicBezTo>
                    <a:cubicBezTo>
                      <a:pt x="208569" y="2264652"/>
                      <a:pt x="204260" y="2265729"/>
                      <a:pt x="204260" y="2265729"/>
                    </a:cubicBezTo>
                    <a:lnTo>
                      <a:pt x="204620" y="2259984"/>
                    </a:lnTo>
                    <a:lnTo>
                      <a:pt x="211801" y="2251007"/>
                    </a:lnTo>
                    <a:lnTo>
                      <a:pt x="214674" y="2237002"/>
                    </a:lnTo>
                    <a:lnTo>
                      <a:pt x="213956" y="2229462"/>
                    </a:lnTo>
                    <a:cubicBezTo>
                      <a:pt x="213956" y="2229462"/>
                      <a:pt x="204979" y="2211148"/>
                      <a:pt x="204620" y="2210071"/>
                    </a:cubicBezTo>
                    <a:cubicBezTo>
                      <a:pt x="204260" y="2208994"/>
                      <a:pt x="202824" y="2194271"/>
                      <a:pt x="202824" y="2194271"/>
                    </a:cubicBezTo>
                    <a:lnTo>
                      <a:pt x="183793" y="2190321"/>
                    </a:lnTo>
                    <a:lnTo>
                      <a:pt x="171943" y="2196785"/>
                    </a:lnTo>
                    <a:lnTo>
                      <a:pt x="172661" y="2205403"/>
                    </a:lnTo>
                    <a:lnTo>
                      <a:pt x="166197" y="2209712"/>
                    </a:lnTo>
                    <a:lnTo>
                      <a:pt x="162248" y="2222280"/>
                    </a:lnTo>
                    <a:lnTo>
                      <a:pt x="165838" y="2231616"/>
                    </a:lnTo>
                    <a:lnTo>
                      <a:pt x="169429" y="2239157"/>
                    </a:lnTo>
                    <a:lnTo>
                      <a:pt x="172661" y="2244184"/>
                    </a:lnTo>
                    <a:cubicBezTo>
                      <a:pt x="172661" y="2244184"/>
                      <a:pt x="174097" y="2251366"/>
                      <a:pt x="174097" y="2252443"/>
                    </a:cubicBezTo>
                    <a:cubicBezTo>
                      <a:pt x="174097" y="2253520"/>
                      <a:pt x="169788" y="2258548"/>
                      <a:pt x="169788" y="2258548"/>
                    </a:cubicBezTo>
                    <a:lnTo>
                      <a:pt x="167993" y="2250648"/>
                    </a:lnTo>
                    <a:lnTo>
                      <a:pt x="162966" y="2244184"/>
                    </a:lnTo>
                    <a:lnTo>
                      <a:pt x="157220" y="2227666"/>
                    </a:lnTo>
                    <a:lnTo>
                      <a:pt x="156861" y="2217612"/>
                    </a:lnTo>
                    <a:lnTo>
                      <a:pt x="152911" y="2210789"/>
                    </a:lnTo>
                    <a:lnTo>
                      <a:pt x="144652" y="2206480"/>
                    </a:lnTo>
                    <a:lnTo>
                      <a:pt x="130289" y="2214739"/>
                    </a:lnTo>
                    <a:lnTo>
                      <a:pt x="122389" y="2222280"/>
                    </a:lnTo>
                    <a:lnTo>
                      <a:pt x="116285" y="2229103"/>
                    </a:lnTo>
                    <a:lnTo>
                      <a:pt x="116285" y="2234130"/>
                    </a:lnTo>
                    <a:lnTo>
                      <a:pt x="111258" y="2237002"/>
                    </a:lnTo>
                    <a:lnTo>
                      <a:pt x="125980" y="2258925"/>
                    </a:lnTo>
                    <a:lnTo>
                      <a:pt x="148980" y="2267903"/>
                    </a:lnTo>
                    <a:lnTo>
                      <a:pt x="126358" y="2267903"/>
                    </a:lnTo>
                    <a:lnTo>
                      <a:pt x="118099" y="2257489"/>
                    </a:lnTo>
                    <a:lnTo>
                      <a:pt x="114508" y="2269698"/>
                    </a:lnTo>
                    <a:lnTo>
                      <a:pt x="105172" y="2279034"/>
                    </a:lnTo>
                    <a:lnTo>
                      <a:pt x="103018" y="2267184"/>
                    </a:lnTo>
                    <a:lnTo>
                      <a:pt x="110199" y="2260362"/>
                    </a:lnTo>
                    <a:lnTo>
                      <a:pt x="109840" y="2243844"/>
                    </a:lnTo>
                    <a:lnTo>
                      <a:pt x="100504" y="2244562"/>
                    </a:lnTo>
                    <a:lnTo>
                      <a:pt x="91168" y="2254976"/>
                    </a:lnTo>
                    <a:lnTo>
                      <a:pt x="91168" y="2260721"/>
                    </a:lnTo>
                    <a:lnTo>
                      <a:pt x="89013" y="2262875"/>
                    </a:lnTo>
                    <a:lnTo>
                      <a:pt x="81831" y="2252103"/>
                    </a:lnTo>
                    <a:cubicBezTo>
                      <a:pt x="81831" y="2252103"/>
                      <a:pt x="72136" y="2251385"/>
                      <a:pt x="71059" y="2250307"/>
                    </a:cubicBezTo>
                    <a:cubicBezTo>
                      <a:pt x="69982" y="2249230"/>
                      <a:pt x="66391" y="2241689"/>
                      <a:pt x="66391" y="2241689"/>
                    </a:cubicBezTo>
                    <a:lnTo>
                      <a:pt x="62082" y="2248871"/>
                    </a:lnTo>
                    <a:lnTo>
                      <a:pt x="63877" y="2260721"/>
                    </a:lnTo>
                    <a:lnTo>
                      <a:pt x="80395" y="2265748"/>
                    </a:lnTo>
                    <a:lnTo>
                      <a:pt x="81472" y="2270057"/>
                    </a:lnTo>
                    <a:lnTo>
                      <a:pt x="72854" y="2270057"/>
                    </a:lnTo>
                    <a:cubicBezTo>
                      <a:pt x="72854" y="2270057"/>
                      <a:pt x="71418" y="2278675"/>
                      <a:pt x="70341" y="2279034"/>
                    </a:cubicBezTo>
                    <a:cubicBezTo>
                      <a:pt x="69264" y="2279393"/>
                      <a:pt x="65314" y="2279034"/>
                      <a:pt x="65314" y="2279034"/>
                    </a:cubicBezTo>
                    <a:lnTo>
                      <a:pt x="67109" y="2270775"/>
                    </a:lnTo>
                    <a:cubicBezTo>
                      <a:pt x="67109" y="2270775"/>
                      <a:pt x="54541" y="2261080"/>
                      <a:pt x="54541" y="2260003"/>
                    </a:cubicBezTo>
                    <a:cubicBezTo>
                      <a:pt x="54541" y="2258925"/>
                      <a:pt x="53823" y="2253539"/>
                      <a:pt x="52746" y="2252462"/>
                    </a:cubicBezTo>
                    <a:cubicBezTo>
                      <a:pt x="51668" y="2251385"/>
                      <a:pt x="40178" y="2239535"/>
                      <a:pt x="40178" y="2239535"/>
                    </a:cubicBezTo>
                    <a:lnTo>
                      <a:pt x="34792" y="2243485"/>
                    </a:lnTo>
                    <a:lnTo>
                      <a:pt x="27251" y="2243485"/>
                    </a:lnTo>
                    <a:lnTo>
                      <a:pt x="29764" y="2261080"/>
                    </a:lnTo>
                    <a:lnTo>
                      <a:pt x="47359" y="2262875"/>
                    </a:lnTo>
                    <a:lnTo>
                      <a:pt x="52746" y="2272571"/>
                    </a:lnTo>
                    <a:lnTo>
                      <a:pt x="54900" y="2279204"/>
                    </a:lnTo>
                    <a:lnTo>
                      <a:pt x="50232" y="2285157"/>
                    </a:lnTo>
                    <a:lnTo>
                      <a:pt x="33714" y="2289108"/>
                    </a:lnTo>
                    <a:lnTo>
                      <a:pt x="31919" y="2281208"/>
                    </a:lnTo>
                    <a:lnTo>
                      <a:pt x="19710" y="2279412"/>
                    </a:lnTo>
                    <a:lnTo>
                      <a:pt x="25455" y="2289108"/>
                    </a:lnTo>
                    <a:lnTo>
                      <a:pt x="23301" y="2299880"/>
                    </a:lnTo>
                    <a:lnTo>
                      <a:pt x="12887" y="2301675"/>
                    </a:lnTo>
                    <a:lnTo>
                      <a:pt x="9296" y="2312807"/>
                    </a:lnTo>
                    <a:cubicBezTo>
                      <a:pt x="9296" y="2312807"/>
                      <a:pt x="1037" y="2310293"/>
                      <a:pt x="319" y="2312807"/>
                    </a:cubicBezTo>
                    <a:cubicBezTo>
                      <a:pt x="-399" y="2315321"/>
                      <a:pt x="319" y="2330402"/>
                      <a:pt x="319" y="2330402"/>
                    </a:cubicBezTo>
                    <a:lnTo>
                      <a:pt x="5346" y="2330402"/>
                    </a:lnTo>
                    <a:cubicBezTo>
                      <a:pt x="5346" y="2330402"/>
                      <a:pt x="3551" y="2319271"/>
                      <a:pt x="5706" y="2319271"/>
                    </a:cubicBezTo>
                    <a:cubicBezTo>
                      <a:pt x="7860" y="2319271"/>
                      <a:pt x="7860" y="2319271"/>
                      <a:pt x="7860" y="2319271"/>
                    </a:cubicBezTo>
                    <a:cubicBezTo>
                      <a:pt x="7860" y="2319271"/>
                      <a:pt x="8937" y="2327889"/>
                      <a:pt x="10733" y="2328248"/>
                    </a:cubicBezTo>
                    <a:cubicBezTo>
                      <a:pt x="12528" y="2328607"/>
                      <a:pt x="19710" y="2328607"/>
                      <a:pt x="19710" y="2328607"/>
                    </a:cubicBezTo>
                    <a:lnTo>
                      <a:pt x="18992" y="2319989"/>
                    </a:lnTo>
                    <a:lnTo>
                      <a:pt x="28328" y="2318193"/>
                    </a:lnTo>
                    <a:lnTo>
                      <a:pt x="24737" y="2311730"/>
                    </a:lnTo>
                    <a:lnTo>
                      <a:pt x="24378" y="2307421"/>
                    </a:lnTo>
                    <a:lnTo>
                      <a:pt x="28687" y="2304907"/>
                    </a:lnTo>
                    <a:lnTo>
                      <a:pt x="30123" y="2299880"/>
                    </a:lnTo>
                    <a:lnTo>
                      <a:pt x="34792" y="2301675"/>
                    </a:lnTo>
                    <a:lnTo>
                      <a:pt x="50591" y="2301675"/>
                    </a:lnTo>
                    <a:lnTo>
                      <a:pt x="57055" y="2295930"/>
                    </a:lnTo>
                    <a:lnTo>
                      <a:pt x="60287" y="2298803"/>
                    </a:lnTo>
                    <a:lnTo>
                      <a:pt x="81472" y="2299162"/>
                    </a:lnTo>
                    <a:lnTo>
                      <a:pt x="87218" y="2301675"/>
                    </a:lnTo>
                    <a:lnTo>
                      <a:pt x="109500" y="2302753"/>
                    </a:lnTo>
                    <a:lnTo>
                      <a:pt x="115604" y="2306344"/>
                    </a:lnTo>
                    <a:lnTo>
                      <a:pt x="137886" y="2308857"/>
                    </a:lnTo>
                    <a:lnTo>
                      <a:pt x="147223" y="2310652"/>
                    </a:lnTo>
                    <a:lnTo>
                      <a:pt x="152968" y="2313525"/>
                    </a:lnTo>
                    <a:lnTo>
                      <a:pt x="161945" y="2314603"/>
                    </a:lnTo>
                    <a:lnTo>
                      <a:pt x="166254" y="2307780"/>
                    </a:lnTo>
                    <a:lnTo>
                      <a:pt x="195170" y="2308139"/>
                    </a:lnTo>
                    <a:lnTo>
                      <a:pt x="195170" y="2311371"/>
                    </a:lnTo>
                    <a:lnTo>
                      <a:pt x="175590" y="2312448"/>
                    </a:lnTo>
                    <a:lnTo>
                      <a:pt x="168049" y="2319271"/>
                    </a:lnTo>
                    <a:lnTo>
                      <a:pt x="156559" y="2322143"/>
                    </a:lnTo>
                    <a:lnTo>
                      <a:pt x="140400" y="2315680"/>
                    </a:lnTo>
                    <a:lnTo>
                      <a:pt x="135014" y="2317834"/>
                    </a:lnTo>
                    <a:lnTo>
                      <a:pt x="133937" y="2327889"/>
                    </a:lnTo>
                    <a:lnTo>
                      <a:pt x="119573" y="2327889"/>
                    </a:lnTo>
                    <a:cubicBezTo>
                      <a:pt x="119573" y="2327889"/>
                      <a:pt x="121369" y="2321425"/>
                      <a:pt x="121010" y="2319989"/>
                    </a:cubicBezTo>
                    <a:cubicBezTo>
                      <a:pt x="120650" y="2318552"/>
                      <a:pt x="107364" y="2312089"/>
                      <a:pt x="107364" y="2312089"/>
                    </a:cubicBezTo>
                    <a:lnTo>
                      <a:pt x="96592" y="2309216"/>
                    </a:lnTo>
                    <a:cubicBezTo>
                      <a:pt x="96592" y="2309216"/>
                      <a:pt x="90846" y="2313884"/>
                      <a:pt x="89769" y="2313884"/>
                    </a:cubicBezTo>
                    <a:cubicBezTo>
                      <a:pt x="88692" y="2313884"/>
                      <a:pt x="71456" y="2311730"/>
                      <a:pt x="71456" y="2311730"/>
                    </a:cubicBezTo>
                    <a:cubicBezTo>
                      <a:pt x="71456" y="2311730"/>
                      <a:pt x="69660" y="2304907"/>
                      <a:pt x="67865" y="2304548"/>
                    </a:cubicBezTo>
                    <a:cubicBezTo>
                      <a:pt x="66070" y="2304189"/>
                      <a:pt x="59606" y="2303830"/>
                      <a:pt x="59606" y="2303830"/>
                    </a:cubicBezTo>
                    <a:lnTo>
                      <a:pt x="49911" y="2307421"/>
                    </a:lnTo>
                    <a:cubicBezTo>
                      <a:pt x="49911" y="2307421"/>
                      <a:pt x="39856" y="2307062"/>
                      <a:pt x="39497" y="2308139"/>
                    </a:cubicBezTo>
                    <a:cubicBezTo>
                      <a:pt x="39138" y="2309216"/>
                      <a:pt x="39138" y="2318193"/>
                      <a:pt x="38420" y="2319630"/>
                    </a:cubicBezTo>
                    <a:cubicBezTo>
                      <a:pt x="37702" y="2321066"/>
                      <a:pt x="29084" y="2327889"/>
                      <a:pt x="29084" y="2327889"/>
                    </a:cubicBezTo>
                    <a:lnTo>
                      <a:pt x="38779" y="2338302"/>
                    </a:lnTo>
                    <a:lnTo>
                      <a:pt x="37343" y="2344407"/>
                    </a:lnTo>
                    <a:lnTo>
                      <a:pt x="29084" y="2336866"/>
                    </a:lnTo>
                    <a:lnTo>
                      <a:pt x="21902" y="2334711"/>
                    </a:lnTo>
                    <a:lnTo>
                      <a:pt x="16875" y="2337225"/>
                    </a:lnTo>
                    <a:lnTo>
                      <a:pt x="15080" y="2353384"/>
                    </a:lnTo>
                    <a:lnTo>
                      <a:pt x="16875" y="2356974"/>
                    </a:lnTo>
                    <a:lnTo>
                      <a:pt x="50289" y="2359129"/>
                    </a:lnTo>
                    <a:lnTo>
                      <a:pt x="56034" y="2361283"/>
                    </a:lnTo>
                    <a:lnTo>
                      <a:pt x="39157" y="2361283"/>
                    </a:lnTo>
                    <a:lnTo>
                      <a:pt x="40593" y="2367747"/>
                    </a:lnTo>
                    <a:lnTo>
                      <a:pt x="56752" y="2367747"/>
                    </a:lnTo>
                    <a:lnTo>
                      <a:pt x="63575" y="2372056"/>
                    </a:lnTo>
                    <a:lnTo>
                      <a:pt x="51007" y="2372056"/>
                    </a:lnTo>
                    <a:lnTo>
                      <a:pt x="45262" y="2377083"/>
                    </a:lnTo>
                    <a:lnTo>
                      <a:pt x="34848" y="2374929"/>
                    </a:lnTo>
                    <a:lnTo>
                      <a:pt x="37362" y="2385342"/>
                    </a:lnTo>
                    <a:lnTo>
                      <a:pt x="45980" y="2388933"/>
                    </a:lnTo>
                    <a:lnTo>
                      <a:pt x="62498" y="2388933"/>
                    </a:lnTo>
                    <a:cubicBezTo>
                      <a:pt x="62498" y="2388933"/>
                      <a:pt x="66088" y="2392165"/>
                      <a:pt x="66088" y="2393242"/>
                    </a:cubicBezTo>
                    <a:cubicBezTo>
                      <a:pt x="66088" y="2394319"/>
                      <a:pt x="58907" y="2395756"/>
                      <a:pt x="58907" y="2395756"/>
                    </a:cubicBezTo>
                    <a:lnTo>
                      <a:pt x="41312" y="2393601"/>
                    </a:lnTo>
                    <a:lnTo>
                      <a:pt x="25871" y="2397551"/>
                    </a:lnTo>
                    <a:lnTo>
                      <a:pt x="20844" y="2402578"/>
                    </a:lnTo>
                    <a:lnTo>
                      <a:pt x="30898" y="2405810"/>
                    </a:lnTo>
                    <a:lnTo>
                      <a:pt x="30898" y="2410119"/>
                    </a:lnTo>
                    <a:lnTo>
                      <a:pt x="24435" y="2410119"/>
                    </a:lnTo>
                    <a:lnTo>
                      <a:pt x="24076" y="2418019"/>
                    </a:lnTo>
                    <a:lnTo>
                      <a:pt x="29103" y="2418019"/>
                    </a:lnTo>
                    <a:lnTo>
                      <a:pt x="57489" y="2411555"/>
                    </a:lnTo>
                    <a:lnTo>
                      <a:pt x="51744" y="2418019"/>
                    </a:lnTo>
                    <a:cubicBezTo>
                      <a:pt x="51744" y="2418019"/>
                      <a:pt x="41690" y="2416583"/>
                      <a:pt x="40612" y="2418019"/>
                    </a:cubicBezTo>
                    <a:cubicBezTo>
                      <a:pt x="39535" y="2419455"/>
                      <a:pt x="38458" y="2428073"/>
                      <a:pt x="38458" y="2428073"/>
                    </a:cubicBezTo>
                    <a:lnTo>
                      <a:pt x="21581" y="2428073"/>
                    </a:lnTo>
                    <a:lnTo>
                      <a:pt x="18708" y="2443155"/>
                    </a:lnTo>
                    <a:lnTo>
                      <a:pt x="38099" y="2443155"/>
                    </a:lnTo>
                    <a:cubicBezTo>
                      <a:pt x="38099" y="2443155"/>
                      <a:pt x="45280" y="2449259"/>
                      <a:pt x="44203" y="2449259"/>
                    </a:cubicBezTo>
                    <a:cubicBezTo>
                      <a:pt x="43126" y="2449259"/>
                      <a:pt x="26249" y="2446746"/>
                      <a:pt x="26249" y="2446746"/>
                    </a:cubicBezTo>
                    <a:lnTo>
                      <a:pt x="29840" y="2457159"/>
                    </a:lnTo>
                    <a:lnTo>
                      <a:pt x="36663" y="2461827"/>
                    </a:lnTo>
                    <a:lnTo>
                      <a:pt x="56771" y="2458236"/>
                    </a:lnTo>
                    <a:lnTo>
                      <a:pt x="77957" y="2454645"/>
                    </a:lnTo>
                    <a:lnTo>
                      <a:pt x="94475" y="2453927"/>
                    </a:lnTo>
                    <a:lnTo>
                      <a:pt x="114584" y="2452491"/>
                    </a:lnTo>
                    <a:lnTo>
                      <a:pt x="129665" y="2454286"/>
                    </a:lnTo>
                    <a:lnTo>
                      <a:pt x="140438" y="2458236"/>
                    </a:lnTo>
                    <a:lnTo>
                      <a:pt x="147979" y="2461827"/>
                    </a:lnTo>
                    <a:lnTo>
                      <a:pt x="159110" y="2461827"/>
                    </a:lnTo>
                    <a:lnTo>
                      <a:pt x="164856" y="2458595"/>
                    </a:lnTo>
                    <a:lnTo>
                      <a:pt x="165574" y="2444950"/>
                    </a:lnTo>
                    <a:lnTo>
                      <a:pt x="169165" y="2434896"/>
                    </a:lnTo>
                    <a:lnTo>
                      <a:pt x="180655" y="2425919"/>
                    </a:lnTo>
                    <a:cubicBezTo>
                      <a:pt x="180655" y="2425919"/>
                      <a:pt x="180655" y="2433460"/>
                      <a:pt x="180655" y="2434537"/>
                    </a:cubicBezTo>
                    <a:cubicBezTo>
                      <a:pt x="180655" y="2435614"/>
                      <a:pt x="173474" y="2442796"/>
                      <a:pt x="173474" y="2442796"/>
                    </a:cubicBezTo>
                    <a:lnTo>
                      <a:pt x="173474" y="2449259"/>
                    </a:lnTo>
                    <a:lnTo>
                      <a:pt x="184605" y="2451414"/>
                    </a:lnTo>
                    <a:lnTo>
                      <a:pt x="195378" y="2452850"/>
                    </a:lnTo>
                    <a:cubicBezTo>
                      <a:pt x="195378" y="2452850"/>
                      <a:pt x="203051" y="2456082"/>
                      <a:pt x="203712" y="2456082"/>
                    </a:cubicBezTo>
                    <a:cubicBezTo>
                      <a:pt x="204374" y="2456082"/>
                      <a:pt x="223046" y="2438487"/>
                      <a:pt x="223046" y="2438487"/>
                    </a:cubicBezTo>
                    <a:lnTo>
                      <a:pt x="224483" y="2435973"/>
                    </a:lnTo>
                    <a:lnTo>
                      <a:pt x="226278" y="2445309"/>
                    </a:lnTo>
                    <a:cubicBezTo>
                      <a:pt x="226278" y="2445309"/>
                      <a:pt x="216942" y="2452850"/>
                      <a:pt x="214428" y="2454645"/>
                    </a:cubicBezTo>
                    <a:cubicBezTo>
                      <a:pt x="211915" y="2456441"/>
                      <a:pt x="208683" y="2459314"/>
                      <a:pt x="208683" y="2459314"/>
                    </a:cubicBezTo>
                    <a:cubicBezTo>
                      <a:pt x="208683" y="2459314"/>
                      <a:pt x="207247" y="2463982"/>
                      <a:pt x="208324" y="2465059"/>
                    </a:cubicBezTo>
                    <a:cubicBezTo>
                      <a:pt x="209401" y="2466136"/>
                      <a:pt x="216942" y="2463263"/>
                      <a:pt x="216942" y="2463263"/>
                    </a:cubicBezTo>
                    <a:lnTo>
                      <a:pt x="225201" y="2460032"/>
                    </a:lnTo>
                    <a:cubicBezTo>
                      <a:pt x="225201" y="2460032"/>
                      <a:pt x="225919" y="2453568"/>
                      <a:pt x="226996" y="2453568"/>
                    </a:cubicBezTo>
                    <a:cubicBezTo>
                      <a:pt x="228073" y="2453568"/>
                      <a:pt x="238128" y="2450336"/>
                      <a:pt x="238128" y="2450336"/>
                    </a:cubicBezTo>
                    <a:lnTo>
                      <a:pt x="250337" y="2451773"/>
                    </a:lnTo>
                    <a:lnTo>
                      <a:pt x="235973" y="2428413"/>
                    </a:lnTo>
                    <a:lnTo>
                      <a:pt x="242437" y="2420154"/>
                    </a:lnTo>
                    <a:cubicBezTo>
                      <a:pt x="242437" y="2420154"/>
                      <a:pt x="243873" y="2412255"/>
                      <a:pt x="242796" y="2412255"/>
                    </a:cubicBezTo>
                    <a:cubicBezTo>
                      <a:pt x="241719" y="2412255"/>
                      <a:pt x="236332" y="2406868"/>
                      <a:pt x="236332" y="2406868"/>
                    </a:cubicBezTo>
                    <a:lnTo>
                      <a:pt x="247105" y="2406868"/>
                    </a:lnTo>
                    <a:lnTo>
                      <a:pt x="267932" y="2385323"/>
                    </a:lnTo>
                    <a:lnTo>
                      <a:pt x="268650" y="2389991"/>
                    </a:lnTo>
                    <a:lnTo>
                      <a:pt x="251055" y="2418378"/>
                    </a:lnTo>
                    <a:lnTo>
                      <a:pt x="244950" y="2426278"/>
                    </a:lnTo>
                    <a:lnTo>
                      <a:pt x="246746" y="2431664"/>
                    </a:lnTo>
                    <a:lnTo>
                      <a:pt x="251055" y="2435255"/>
                    </a:lnTo>
                    <a:cubicBezTo>
                      <a:pt x="251055" y="2435255"/>
                      <a:pt x="249259" y="2441719"/>
                      <a:pt x="250337" y="2442796"/>
                    </a:cubicBezTo>
                    <a:cubicBezTo>
                      <a:pt x="251414" y="2443873"/>
                      <a:pt x="269009" y="2444950"/>
                      <a:pt x="269009" y="2444950"/>
                    </a:cubicBezTo>
                    <a:lnTo>
                      <a:pt x="276550" y="2441000"/>
                    </a:lnTo>
                    <a:lnTo>
                      <a:pt x="275473" y="2447823"/>
                    </a:lnTo>
                    <a:lnTo>
                      <a:pt x="258955" y="2451773"/>
                    </a:lnTo>
                    <a:lnTo>
                      <a:pt x="252491" y="2461109"/>
                    </a:lnTo>
                    <a:lnTo>
                      <a:pt x="252491" y="2465305"/>
                    </a:lnTo>
                    <a:lnTo>
                      <a:pt x="242796" y="2465305"/>
                    </a:lnTo>
                    <a:lnTo>
                      <a:pt x="238487" y="2459314"/>
                    </a:lnTo>
                    <a:lnTo>
                      <a:pt x="234178" y="2463623"/>
                    </a:lnTo>
                    <a:cubicBezTo>
                      <a:pt x="234178" y="2463623"/>
                      <a:pt x="219096" y="2467213"/>
                      <a:pt x="217660" y="2467932"/>
                    </a:cubicBezTo>
                    <a:cubicBezTo>
                      <a:pt x="216224" y="2468650"/>
                      <a:pt x="215146" y="2476191"/>
                      <a:pt x="215146" y="2476191"/>
                    </a:cubicBezTo>
                    <a:lnTo>
                      <a:pt x="219814" y="2483731"/>
                    </a:lnTo>
                    <a:lnTo>
                      <a:pt x="219814" y="2490554"/>
                    </a:lnTo>
                    <a:lnTo>
                      <a:pt x="229869" y="2497736"/>
                    </a:lnTo>
                    <a:lnTo>
                      <a:pt x="227714" y="2509945"/>
                    </a:lnTo>
                    <a:lnTo>
                      <a:pt x="223046" y="2509945"/>
                    </a:lnTo>
                    <a:cubicBezTo>
                      <a:pt x="223046" y="2509945"/>
                      <a:pt x="222687" y="2501686"/>
                      <a:pt x="222328" y="2500249"/>
                    </a:cubicBezTo>
                    <a:cubicBezTo>
                      <a:pt x="221969" y="2498813"/>
                      <a:pt x="214069" y="2490554"/>
                      <a:pt x="214069" y="2489118"/>
                    </a:cubicBezTo>
                    <a:cubicBezTo>
                      <a:pt x="214069" y="2487681"/>
                      <a:pt x="210119" y="2474036"/>
                      <a:pt x="210119" y="2474036"/>
                    </a:cubicBezTo>
                    <a:lnTo>
                      <a:pt x="201860" y="2470445"/>
                    </a:lnTo>
                    <a:lnTo>
                      <a:pt x="196474" y="2462904"/>
                    </a:lnTo>
                    <a:lnTo>
                      <a:pt x="186420" y="2459673"/>
                    </a:lnTo>
                    <a:lnTo>
                      <a:pt x="175647" y="2461827"/>
                    </a:lnTo>
                    <a:lnTo>
                      <a:pt x="169902" y="2467213"/>
                    </a:lnTo>
                    <a:cubicBezTo>
                      <a:pt x="169902" y="2467213"/>
                      <a:pt x="163797" y="2470445"/>
                      <a:pt x="160565" y="2470445"/>
                    </a:cubicBezTo>
                    <a:cubicBezTo>
                      <a:pt x="157334" y="2470445"/>
                      <a:pt x="145125" y="2470445"/>
                      <a:pt x="145125" y="2470445"/>
                    </a:cubicBezTo>
                    <a:lnTo>
                      <a:pt x="135430" y="2465059"/>
                    </a:lnTo>
                    <a:lnTo>
                      <a:pt x="120348" y="2462545"/>
                    </a:lnTo>
                    <a:lnTo>
                      <a:pt x="102035" y="2464700"/>
                    </a:lnTo>
                    <a:lnTo>
                      <a:pt x="83362" y="2467932"/>
                    </a:lnTo>
                    <a:cubicBezTo>
                      <a:pt x="83362" y="2467932"/>
                      <a:pt x="75822" y="2470086"/>
                      <a:pt x="74026" y="2471522"/>
                    </a:cubicBezTo>
                    <a:cubicBezTo>
                      <a:pt x="72231" y="2472959"/>
                      <a:pt x="63972" y="2479063"/>
                      <a:pt x="63972" y="2479063"/>
                    </a:cubicBezTo>
                    <a:lnTo>
                      <a:pt x="64690" y="2487322"/>
                    </a:lnTo>
                    <a:lnTo>
                      <a:pt x="63254" y="2493786"/>
                    </a:lnTo>
                    <a:lnTo>
                      <a:pt x="58945" y="2491631"/>
                    </a:lnTo>
                    <a:lnTo>
                      <a:pt x="59663" y="2489836"/>
                    </a:lnTo>
                    <a:lnTo>
                      <a:pt x="58226" y="2484450"/>
                    </a:lnTo>
                    <a:lnTo>
                      <a:pt x="48531" y="2481936"/>
                    </a:lnTo>
                    <a:lnTo>
                      <a:pt x="48890" y="2472600"/>
                    </a:lnTo>
                    <a:lnTo>
                      <a:pt x="33809" y="2467572"/>
                    </a:lnTo>
                    <a:lnTo>
                      <a:pt x="30936" y="2475472"/>
                    </a:lnTo>
                    <a:lnTo>
                      <a:pt x="22677" y="2475113"/>
                    </a:lnTo>
                    <a:lnTo>
                      <a:pt x="21600" y="2484450"/>
                    </a:lnTo>
                    <a:lnTo>
                      <a:pt x="12623" y="2485886"/>
                    </a:lnTo>
                    <a:lnTo>
                      <a:pt x="12264" y="2491272"/>
                    </a:lnTo>
                    <a:lnTo>
                      <a:pt x="20163" y="2489118"/>
                    </a:lnTo>
                    <a:lnTo>
                      <a:pt x="30218" y="2490913"/>
                    </a:lnTo>
                    <a:lnTo>
                      <a:pt x="37040" y="2486963"/>
                    </a:lnTo>
                    <a:lnTo>
                      <a:pt x="37759" y="2492708"/>
                    </a:lnTo>
                    <a:cubicBezTo>
                      <a:pt x="37759" y="2492708"/>
                      <a:pt x="30218" y="2495222"/>
                      <a:pt x="29140" y="2495581"/>
                    </a:cubicBezTo>
                    <a:cubicBezTo>
                      <a:pt x="28063" y="2495940"/>
                      <a:pt x="14777" y="2499890"/>
                      <a:pt x="14777" y="2499890"/>
                    </a:cubicBezTo>
                    <a:lnTo>
                      <a:pt x="15495" y="2519999"/>
                    </a:lnTo>
                    <a:lnTo>
                      <a:pt x="19804" y="2519999"/>
                    </a:lnTo>
                    <a:lnTo>
                      <a:pt x="19086" y="2509585"/>
                    </a:lnTo>
                    <a:lnTo>
                      <a:pt x="23036" y="2511740"/>
                    </a:lnTo>
                    <a:lnTo>
                      <a:pt x="23754" y="2516767"/>
                    </a:lnTo>
                    <a:lnTo>
                      <a:pt x="34168" y="2519999"/>
                    </a:lnTo>
                    <a:lnTo>
                      <a:pt x="37399" y="2515690"/>
                    </a:lnTo>
                    <a:lnTo>
                      <a:pt x="41708" y="2519999"/>
                    </a:lnTo>
                    <a:lnTo>
                      <a:pt x="49967" y="2523949"/>
                    </a:lnTo>
                    <a:cubicBezTo>
                      <a:pt x="49967" y="2523949"/>
                      <a:pt x="48531" y="2516049"/>
                      <a:pt x="49608" y="2514972"/>
                    </a:cubicBezTo>
                    <a:cubicBezTo>
                      <a:pt x="50686" y="2513894"/>
                      <a:pt x="58586" y="2508867"/>
                      <a:pt x="58586" y="2508867"/>
                    </a:cubicBezTo>
                    <a:lnTo>
                      <a:pt x="66485" y="2505635"/>
                    </a:lnTo>
                    <a:lnTo>
                      <a:pt x="67203" y="2508867"/>
                    </a:lnTo>
                    <a:lnTo>
                      <a:pt x="74744" y="2509945"/>
                    </a:lnTo>
                    <a:lnTo>
                      <a:pt x="74744" y="2514254"/>
                    </a:lnTo>
                    <a:lnTo>
                      <a:pt x="54995" y="2516408"/>
                    </a:lnTo>
                    <a:lnTo>
                      <a:pt x="53199" y="2523949"/>
                    </a:lnTo>
                    <a:lnTo>
                      <a:pt x="47454" y="2532567"/>
                    </a:lnTo>
                    <a:lnTo>
                      <a:pt x="48531" y="2535440"/>
                    </a:lnTo>
                    <a:lnTo>
                      <a:pt x="52840" y="2537235"/>
                    </a:lnTo>
                    <a:lnTo>
                      <a:pt x="60381" y="2549803"/>
                    </a:lnTo>
                    <a:lnTo>
                      <a:pt x="54276" y="2553753"/>
                    </a:lnTo>
                    <a:lnTo>
                      <a:pt x="50327" y="2547289"/>
                    </a:lnTo>
                    <a:lnTo>
                      <a:pt x="20504" y="2526462"/>
                    </a:lnTo>
                    <a:lnTo>
                      <a:pt x="28044" y="2536158"/>
                    </a:lnTo>
                    <a:lnTo>
                      <a:pt x="36303" y="2542980"/>
                    </a:lnTo>
                    <a:lnTo>
                      <a:pt x="31276" y="2545135"/>
                    </a:lnTo>
                    <a:cubicBezTo>
                      <a:pt x="31276" y="2545135"/>
                      <a:pt x="46358" y="2558421"/>
                      <a:pt x="45280" y="2558780"/>
                    </a:cubicBezTo>
                    <a:cubicBezTo>
                      <a:pt x="44203" y="2559139"/>
                      <a:pt x="38817" y="2558780"/>
                      <a:pt x="38817" y="2558780"/>
                    </a:cubicBezTo>
                    <a:lnTo>
                      <a:pt x="35226" y="2563807"/>
                    </a:lnTo>
                    <a:lnTo>
                      <a:pt x="17990" y="2545494"/>
                    </a:lnTo>
                    <a:lnTo>
                      <a:pt x="8295" y="2540826"/>
                    </a:lnTo>
                    <a:lnTo>
                      <a:pt x="10808" y="2556266"/>
                    </a:lnTo>
                    <a:lnTo>
                      <a:pt x="29840" y="2563807"/>
                    </a:lnTo>
                    <a:cubicBezTo>
                      <a:pt x="29840" y="2563807"/>
                      <a:pt x="30558" y="2566680"/>
                      <a:pt x="29481" y="2567039"/>
                    </a:cubicBezTo>
                    <a:cubicBezTo>
                      <a:pt x="28404" y="2567398"/>
                      <a:pt x="14399" y="2564525"/>
                      <a:pt x="14399" y="2564525"/>
                    </a:cubicBezTo>
                    <a:lnTo>
                      <a:pt x="22299" y="2580325"/>
                    </a:lnTo>
                    <a:cubicBezTo>
                      <a:pt x="22299" y="2580325"/>
                      <a:pt x="38458" y="2590739"/>
                      <a:pt x="39535" y="2587866"/>
                    </a:cubicBezTo>
                    <a:cubicBezTo>
                      <a:pt x="40612" y="2584993"/>
                      <a:pt x="39176" y="2574580"/>
                      <a:pt x="39176" y="2574580"/>
                    </a:cubicBezTo>
                    <a:lnTo>
                      <a:pt x="42408" y="2577812"/>
                    </a:lnTo>
                    <a:lnTo>
                      <a:pt x="54258" y="2573503"/>
                    </a:lnTo>
                    <a:lnTo>
                      <a:pt x="56771" y="2569553"/>
                    </a:lnTo>
                    <a:lnTo>
                      <a:pt x="65030" y="2561653"/>
                    </a:lnTo>
                    <a:lnTo>
                      <a:pt x="70775" y="2559139"/>
                    </a:lnTo>
                    <a:cubicBezTo>
                      <a:pt x="70775" y="2559139"/>
                      <a:pt x="72212" y="2547289"/>
                      <a:pt x="72930" y="2546212"/>
                    </a:cubicBezTo>
                    <a:cubicBezTo>
                      <a:pt x="73648" y="2545135"/>
                      <a:pt x="86575" y="2531130"/>
                      <a:pt x="86575" y="2531130"/>
                    </a:cubicBezTo>
                    <a:lnTo>
                      <a:pt x="85857" y="2542980"/>
                    </a:lnTo>
                    <a:lnTo>
                      <a:pt x="102016" y="2560216"/>
                    </a:lnTo>
                    <a:lnTo>
                      <a:pt x="91962" y="2560216"/>
                    </a:lnTo>
                    <a:lnTo>
                      <a:pt x="91243" y="2569193"/>
                    </a:lnTo>
                    <a:lnTo>
                      <a:pt x="86934" y="2569553"/>
                    </a:lnTo>
                    <a:lnTo>
                      <a:pt x="87293" y="2555907"/>
                    </a:lnTo>
                    <a:lnTo>
                      <a:pt x="79394" y="2548008"/>
                    </a:lnTo>
                    <a:lnTo>
                      <a:pt x="79394" y="2564884"/>
                    </a:lnTo>
                    <a:lnTo>
                      <a:pt x="70775" y="2568834"/>
                    </a:lnTo>
                    <a:lnTo>
                      <a:pt x="59644" y="2578171"/>
                    </a:lnTo>
                    <a:lnTo>
                      <a:pt x="56771" y="2584275"/>
                    </a:lnTo>
                    <a:lnTo>
                      <a:pt x="65748" y="2594329"/>
                    </a:lnTo>
                    <a:lnTo>
                      <a:pt x="61439" y="2598638"/>
                    </a:lnTo>
                    <a:lnTo>
                      <a:pt x="56771" y="2590020"/>
                    </a:lnTo>
                    <a:lnTo>
                      <a:pt x="48512" y="2583916"/>
                    </a:lnTo>
                    <a:lnTo>
                      <a:pt x="45280" y="2586429"/>
                    </a:lnTo>
                    <a:lnTo>
                      <a:pt x="45640" y="2606179"/>
                    </a:lnTo>
                    <a:lnTo>
                      <a:pt x="37021" y="2592175"/>
                    </a:lnTo>
                    <a:lnTo>
                      <a:pt x="20863" y="2583916"/>
                    </a:lnTo>
                    <a:lnTo>
                      <a:pt x="31276" y="2598279"/>
                    </a:lnTo>
                    <a:lnTo>
                      <a:pt x="33072" y="2607615"/>
                    </a:lnTo>
                    <a:lnTo>
                      <a:pt x="31635" y="2611206"/>
                    </a:lnTo>
                    <a:lnTo>
                      <a:pt x="40971" y="2604025"/>
                    </a:lnTo>
                    <a:lnTo>
                      <a:pt x="42049" y="2607975"/>
                    </a:lnTo>
                    <a:lnTo>
                      <a:pt x="35226" y="2615515"/>
                    </a:lnTo>
                    <a:lnTo>
                      <a:pt x="30558" y="2615515"/>
                    </a:lnTo>
                    <a:lnTo>
                      <a:pt x="32712" y="2623056"/>
                    </a:lnTo>
                    <a:cubicBezTo>
                      <a:pt x="32712" y="2623056"/>
                      <a:pt x="42049" y="2625570"/>
                      <a:pt x="42049" y="2626647"/>
                    </a:cubicBezTo>
                    <a:cubicBezTo>
                      <a:pt x="42049" y="2627724"/>
                      <a:pt x="39176" y="2633470"/>
                      <a:pt x="42049" y="2633829"/>
                    </a:cubicBezTo>
                    <a:cubicBezTo>
                      <a:pt x="44921" y="2634188"/>
                      <a:pt x="53180" y="2633829"/>
                      <a:pt x="53180" y="2633829"/>
                    </a:cubicBezTo>
                    <a:lnTo>
                      <a:pt x="50667" y="2642447"/>
                    </a:lnTo>
                    <a:lnTo>
                      <a:pt x="53180" y="2655374"/>
                    </a:lnTo>
                    <a:lnTo>
                      <a:pt x="63235" y="2658606"/>
                    </a:lnTo>
                    <a:lnTo>
                      <a:pt x="66107" y="2647115"/>
                    </a:lnTo>
                    <a:cubicBezTo>
                      <a:pt x="66107" y="2647115"/>
                      <a:pt x="75803" y="2638138"/>
                      <a:pt x="76162" y="2636701"/>
                    </a:cubicBezTo>
                    <a:cubicBezTo>
                      <a:pt x="76521" y="2635265"/>
                      <a:pt x="78675" y="2622697"/>
                      <a:pt x="78675" y="2622697"/>
                    </a:cubicBezTo>
                    <a:lnTo>
                      <a:pt x="83343" y="2605102"/>
                    </a:lnTo>
                    <a:lnTo>
                      <a:pt x="83702" y="2591816"/>
                    </a:lnTo>
                    <a:lnTo>
                      <a:pt x="85857" y="2591457"/>
                    </a:lnTo>
                    <a:lnTo>
                      <a:pt x="85139" y="2614079"/>
                    </a:lnTo>
                    <a:lnTo>
                      <a:pt x="82266" y="2626647"/>
                    </a:lnTo>
                    <a:lnTo>
                      <a:pt x="82266" y="2640292"/>
                    </a:lnTo>
                    <a:lnTo>
                      <a:pt x="74725" y="2653578"/>
                    </a:lnTo>
                    <a:lnTo>
                      <a:pt x="78316" y="2656810"/>
                    </a:lnTo>
                    <a:lnTo>
                      <a:pt x="84062" y="2654656"/>
                    </a:lnTo>
                    <a:lnTo>
                      <a:pt x="88730" y="2648551"/>
                    </a:lnTo>
                    <a:lnTo>
                      <a:pt x="90166" y="2669737"/>
                    </a:lnTo>
                    <a:lnTo>
                      <a:pt x="97707" y="2671533"/>
                    </a:lnTo>
                    <a:cubicBezTo>
                      <a:pt x="97707" y="2671533"/>
                      <a:pt x="98425" y="2674046"/>
                      <a:pt x="97348" y="2674405"/>
                    </a:cubicBezTo>
                    <a:cubicBezTo>
                      <a:pt x="96270" y="2674764"/>
                      <a:pt x="89807" y="2674405"/>
                      <a:pt x="89807" y="2674405"/>
                    </a:cubicBezTo>
                    <a:lnTo>
                      <a:pt x="86575" y="2680869"/>
                    </a:lnTo>
                    <a:cubicBezTo>
                      <a:pt x="86575" y="2680869"/>
                      <a:pt x="85498" y="2673328"/>
                      <a:pt x="84421" y="2672969"/>
                    </a:cubicBezTo>
                    <a:cubicBezTo>
                      <a:pt x="83343" y="2672610"/>
                      <a:pt x="66466" y="2674764"/>
                      <a:pt x="66466" y="2674764"/>
                    </a:cubicBezTo>
                    <a:lnTo>
                      <a:pt x="64671" y="2686255"/>
                    </a:lnTo>
                    <a:cubicBezTo>
                      <a:pt x="64671" y="2686255"/>
                      <a:pt x="59285" y="2687332"/>
                      <a:pt x="58926" y="2688769"/>
                    </a:cubicBezTo>
                    <a:cubicBezTo>
                      <a:pt x="58567" y="2690205"/>
                      <a:pt x="63235" y="2694514"/>
                      <a:pt x="63235" y="2694514"/>
                    </a:cubicBezTo>
                    <a:lnTo>
                      <a:pt x="69339" y="2694514"/>
                    </a:lnTo>
                    <a:cubicBezTo>
                      <a:pt x="69339" y="2694514"/>
                      <a:pt x="71135" y="2704209"/>
                      <a:pt x="72212" y="2704568"/>
                    </a:cubicBezTo>
                    <a:cubicBezTo>
                      <a:pt x="73289" y="2704927"/>
                      <a:pt x="83702" y="2691282"/>
                      <a:pt x="83702" y="2691282"/>
                    </a:cubicBezTo>
                    <a:lnTo>
                      <a:pt x="84062" y="2686255"/>
                    </a:lnTo>
                    <a:lnTo>
                      <a:pt x="89448" y="2683382"/>
                    </a:lnTo>
                    <a:lnTo>
                      <a:pt x="93039" y="2687332"/>
                    </a:lnTo>
                    <a:cubicBezTo>
                      <a:pt x="93039" y="2687332"/>
                      <a:pt x="94475" y="2683023"/>
                      <a:pt x="95552" y="2683382"/>
                    </a:cubicBezTo>
                    <a:cubicBezTo>
                      <a:pt x="96630" y="2683741"/>
                      <a:pt x="102375" y="2686973"/>
                      <a:pt x="102375" y="2686973"/>
                    </a:cubicBezTo>
                    <a:cubicBezTo>
                      <a:pt x="102375" y="2686973"/>
                      <a:pt x="109557" y="2684819"/>
                      <a:pt x="108838" y="2681228"/>
                    </a:cubicBezTo>
                    <a:cubicBezTo>
                      <a:pt x="108120" y="2677637"/>
                      <a:pt x="111352" y="2669737"/>
                      <a:pt x="107761" y="2667224"/>
                    </a:cubicBezTo>
                    <a:cubicBezTo>
                      <a:pt x="104170" y="2664710"/>
                      <a:pt x="103452" y="2662555"/>
                      <a:pt x="103452" y="2662555"/>
                    </a:cubicBezTo>
                    <a:lnTo>
                      <a:pt x="109916" y="2653937"/>
                    </a:lnTo>
                    <a:lnTo>
                      <a:pt x="110993" y="2643883"/>
                    </a:lnTo>
                    <a:cubicBezTo>
                      <a:pt x="110993" y="2643883"/>
                      <a:pt x="115661" y="2641729"/>
                      <a:pt x="116020" y="2640651"/>
                    </a:cubicBezTo>
                    <a:cubicBezTo>
                      <a:pt x="116379" y="2639574"/>
                      <a:pt x="114584" y="2631315"/>
                      <a:pt x="116379" y="2631315"/>
                    </a:cubicBezTo>
                    <a:cubicBezTo>
                      <a:pt x="118175" y="2631315"/>
                      <a:pt x="125356" y="2633829"/>
                      <a:pt x="126793" y="2632751"/>
                    </a:cubicBezTo>
                    <a:cubicBezTo>
                      <a:pt x="128229" y="2631674"/>
                      <a:pt x="131461" y="2626647"/>
                      <a:pt x="131820" y="2625570"/>
                    </a:cubicBezTo>
                    <a:cubicBezTo>
                      <a:pt x="132179" y="2624492"/>
                      <a:pt x="132179" y="2609770"/>
                      <a:pt x="132179" y="2609770"/>
                    </a:cubicBezTo>
                    <a:lnTo>
                      <a:pt x="137206" y="2604743"/>
                    </a:lnTo>
                    <a:lnTo>
                      <a:pt x="150133" y="2602588"/>
                    </a:lnTo>
                    <a:lnTo>
                      <a:pt x="161265" y="2597561"/>
                    </a:lnTo>
                    <a:lnTo>
                      <a:pt x="175628" y="2588225"/>
                    </a:lnTo>
                    <a:lnTo>
                      <a:pt x="182810" y="2581043"/>
                    </a:lnTo>
                    <a:lnTo>
                      <a:pt x="185683" y="2583198"/>
                    </a:lnTo>
                    <a:lnTo>
                      <a:pt x="177783" y="2593970"/>
                    </a:lnTo>
                    <a:lnTo>
                      <a:pt x="184246" y="2596484"/>
                    </a:lnTo>
                    <a:lnTo>
                      <a:pt x="192146" y="2585352"/>
                    </a:lnTo>
                    <a:lnTo>
                      <a:pt x="223405" y="2585352"/>
                    </a:lnTo>
                    <a:lnTo>
                      <a:pt x="221251" y="2591457"/>
                    </a:lnTo>
                    <a:lnTo>
                      <a:pt x="194300" y="2593252"/>
                    </a:lnTo>
                    <a:lnTo>
                      <a:pt x="183528" y="2611206"/>
                    </a:lnTo>
                    <a:lnTo>
                      <a:pt x="174910" y="2640311"/>
                    </a:lnTo>
                    <a:lnTo>
                      <a:pt x="177783" y="2607975"/>
                    </a:lnTo>
                    <a:lnTo>
                      <a:pt x="172756" y="2602229"/>
                    </a:lnTo>
                    <a:lnTo>
                      <a:pt x="166651" y="2604025"/>
                    </a:lnTo>
                    <a:lnTo>
                      <a:pt x="164496" y="2609411"/>
                    </a:lnTo>
                    <a:cubicBezTo>
                      <a:pt x="164496" y="2609411"/>
                      <a:pt x="152647" y="2610488"/>
                      <a:pt x="152288" y="2611566"/>
                    </a:cubicBezTo>
                    <a:cubicBezTo>
                      <a:pt x="151929" y="2612643"/>
                      <a:pt x="150492" y="2619465"/>
                      <a:pt x="150492" y="2619465"/>
                    </a:cubicBezTo>
                    <a:lnTo>
                      <a:pt x="134693" y="2637419"/>
                    </a:lnTo>
                    <a:lnTo>
                      <a:pt x="127152" y="2644960"/>
                    </a:lnTo>
                    <a:lnTo>
                      <a:pt x="127152" y="2649987"/>
                    </a:lnTo>
                    <a:lnTo>
                      <a:pt x="129306" y="2656810"/>
                    </a:lnTo>
                    <a:lnTo>
                      <a:pt x="144747" y="2655015"/>
                    </a:lnTo>
                    <a:cubicBezTo>
                      <a:pt x="144747" y="2655015"/>
                      <a:pt x="144388" y="2660760"/>
                      <a:pt x="143311" y="2661478"/>
                    </a:cubicBezTo>
                    <a:cubicBezTo>
                      <a:pt x="142233" y="2662196"/>
                      <a:pt x="127511" y="2664710"/>
                      <a:pt x="127511" y="2664710"/>
                    </a:cubicBezTo>
                    <a:lnTo>
                      <a:pt x="120329" y="2671533"/>
                    </a:lnTo>
                    <a:cubicBezTo>
                      <a:pt x="120329" y="2671533"/>
                      <a:pt x="117457" y="2683382"/>
                      <a:pt x="117457" y="2684460"/>
                    </a:cubicBezTo>
                    <a:cubicBezTo>
                      <a:pt x="117457" y="2685537"/>
                      <a:pt x="116738" y="2694514"/>
                      <a:pt x="116738" y="2694514"/>
                    </a:cubicBezTo>
                    <a:lnTo>
                      <a:pt x="103452" y="2699900"/>
                    </a:lnTo>
                    <a:lnTo>
                      <a:pt x="95193" y="2704568"/>
                    </a:lnTo>
                    <a:lnTo>
                      <a:pt x="92680" y="2711391"/>
                    </a:lnTo>
                    <a:lnTo>
                      <a:pt x="88730" y="2715341"/>
                    </a:lnTo>
                    <a:lnTo>
                      <a:pt x="102734" y="2727191"/>
                    </a:lnTo>
                    <a:lnTo>
                      <a:pt x="107043" y="2728986"/>
                    </a:lnTo>
                    <a:lnTo>
                      <a:pt x="112070" y="2717136"/>
                    </a:lnTo>
                    <a:lnTo>
                      <a:pt x="113506" y="2727191"/>
                    </a:lnTo>
                    <a:lnTo>
                      <a:pt x="121765" y="2728986"/>
                    </a:lnTo>
                    <a:lnTo>
                      <a:pt x="142970" y="2714982"/>
                    </a:lnTo>
                    <a:lnTo>
                      <a:pt x="125734" y="2734013"/>
                    </a:lnTo>
                    <a:lnTo>
                      <a:pt x="113885" y="2738322"/>
                    </a:lnTo>
                    <a:lnTo>
                      <a:pt x="109216" y="2734731"/>
                    </a:lnTo>
                    <a:lnTo>
                      <a:pt x="105266" y="2738322"/>
                    </a:lnTo>
                    <a:lnTo>
                      <a:pt x="101317" y="2742631"/>
                    </a:lnTo>
                    <a:lnTo>
                      <a:pt x="98085" y="2752686"/>
                    </a:lnTo>
                    <a:cubicBezTo>
                      <a:pt x="98085" y="2752686"/>
                      <a:pt x="111371" y="2751967"/>
                      <a:pt x="110294" y="2752686"/>
                    </a:cubicBezTo>
                    <a:cubicBezTo>
                      <a:pt x="109216" y="2753404"/>
                      <a:pt x="104548" y="2756636"/>
                      <a:pt x="104548" y="2756636"/>
                    </a:cubicBezTo>
                    <a:lnTo>
                      <a:pt x="88749" y="2756636"/>
                    </a:lnTo>
                    <a:lnTo>
                      <a:pt x="84799" y="2750531"/>
                    </a:lnTo>
                    <a:lnTo>
                      <a:pt x="76540" y="2750531"/>
                    </a:lnTo>
                    <a:lnTo>
                      <a:pt x="75103" y="2767408"/>
                    </a:lnTo>
                    <a:lnTo>
                      <a:pt x="72231" y="2778181"/>
                    </a:lnTo>
                    <a:lnTo>
                      <a:pt x="67563" y="2782490"/>
                    </a:lnTo>
                    <a:lnTo>
                      <a:pt x="52481" y="2782490"/>
                    </a:lnTo>
                    <a:lnTo>
                      <a:pt x="69717" y="2774949"/>
                    </a:lnTo>
                    <a:lnTo>
                      <a:pt x="66844" y="2734712"/>
                    </a:lnTo>
                    <a:lnTo>
                      <a:pt x="67922" y="2728249"/>
                    </a:lnTo>
                    <a:lnTo>
                      <a:pt x="68281" y="2708140"/>
                    </a:lnTo>
                    <a:lnTo>
                      <a:pt x="52122" y="2693418"/>
                    </a:lnTo>
                    <a:lnTo>
                      <a:pt x="44222" y="2711372"/>
                    </a:lnTo>
                    <a:lnTo>
                      <a:pt x="53917" y="2720708"/>
                    </a:lnTo>
                    <a:lnTo>
                      <a:pt x="53558" y="2734353"/>
                    </a:lnTo>
                    <a:cubicBezTo>
                      <a:pt x="53558" y="2734353"/>
                      <a:pt x="57867" y="2740458"/>
                      <a:pt x="58586" y="2741535"/>
                    </a:cubicBezTo>
                    <a:cubicBezTo>
                      <a:pt x="59304" y="2742612"/>
                      <a:pt x="59304" y="2752308"/>
                      <a:pt x="59304" y="2752308"/>
                    </a:cubicBezTo>
                    <a:lnTo>
                      <a:pt x="62895" y="2759489"/>
                    </a:lnTo>
                    <a:lnTo>
                      <a:pt x="61817" y="2765953"/>
                    </a:lnTo>
                    <a:lnTo>
                      <a:pt x="55713" y="2756258"/>
                    </a:lnTo>
                    <a:lnTo>
                      <a:pt x="43504" y="2774212"/>
                    </a:lnTo>
                    <a:lnTo>
                      <a:pt x="41349" y="2780675"/>
                    </a:lnTo>
                    <a:lnTo>
                      <a:pt x="43145" y="2793243"/>
                    </a:lnTo>
                    <a:lnTo>
                      <a:pt x="46736" y="2803298"/>
                    </a:lnTo>
                    <a:lnTo>
                      <a:pt x="40990" y="2812634"/>
                    </a:lnTo>
                    <a:lnTo>
                      <a:pt x="37040" y="2825202"/>
                    </a:lnTo>
                    <a:lnTo>
                      <a:pt x="35245" y="2844592"/>
                    </a:lnTo>
                    <a:lnTo>
                      <a:pt x="38836" y="2854647"/>
                    </a:lnTo>
                    <a:lnTo>
                      <a:pt x="46736" y="2854647"/>
                    </a:lnTo>
                    <a:lnTo>
                      <a:pt x="51404" y="2825901"/>
                    </a:lnTo>
                    <a:cubicBezTo>
                      <a:pt x="51404" y="2825901"/>
                      <a:pt x="49608" y="2812256"/>
                      <a:pt x="48531" y="2811897"/>
                    </a:cubicBezTo>
                    <a:cubicBezTo>
                      <a:pt x="47454" y="2811538"/>
                      <a:pt x="49249" y="2807947"/>
                      <a:pt x="49249" y="2807947"/>
                    </a:cubicBezTo>
                    <a:lnTo>
                      <a:pt x="56261" y="2814410"/>
                    </a:lnTo>
                    <a:lnTo>
                      <a:pt x="56261" y="2846388"/>
                    </a:lnTo>
                    <a:lnTo>
                      <a:pt x="63991" y="2847106"/>
                    </a:lnTo>
                    <a:lnTo>
                      <a:pt x="64350" y="2836693"/>
                    </a:lnTo>
                    <a:lnTo>
                      <a:pt x="62913" y="2832743"/>
                    </a:lnTo>
                    <a:lnTo>
                      <a:pt x="63991" y="2811557"/>
                    </a:lnTo>
                    <a:lnTo>
                      <a:pt x="65068" y="2806170"/>
                    </a:lnTo>
                    <a:lnTo>
                      <a:pt x="67222" y="2826638"/>
                    </a:lnTo>
                    <a:cubicBezTo>
                      <a:pt x="67222" y="2826638"/>
                      <a:pt x="72968" y="2828074"/>
                      <a:pt x="74045" y="2827715"/>
                    </a:cubicBezTo>
                    <a:cubicBezTo>
                      <a:pt x="75122" y="2827356"/>
                      <a:pt x="81586" y="2812275"/>
                      <a:pt x="81586" y="2812275"/>
                    </a:cubicBezTo>
                    <a:lnTo>
                      <a:pt x="77277" y="2792525"/>
                    </a:lnTo>
                    <a:lnTo>
                      <a:pt x="70454" y="2798270"/>
                    </a:lnTo>
                    <a:lnTo>
                      <a:pt x="64350" y="2796116"/>
                    </a:lnTo>
                    <a:lnTo>
                      <a:pt x="79790" y="2780316"/>
                    </a:lnTo>
                    <a:lnTo>
                      <a:pt x="80868" y="2795039"/>
                    </a:lnTo>
                    <a:lnTo>
                      <a:pt x="84458" y="2799348"/>
                    </a:lnTo>
                    <a:lnTo>
                      <a:pt x="85536" y="2809402"/>
                    </a:lnTo>
                    <a:lnTo>
                      <a:pt x="85536" y="2818738"/>
                    </a:lnTo>
                    <a:lnTo>
                      <a:pt x="81586" y="2825202"/>
                    </a:lnTo>
                    <a:lnTo>
                      <a:pt x="90922" y="2820534"/>
                    </a:lnTo>
                    <a:lnTo>
                      <a:pt x="102413" y="2815506"/>
                    </a:lnTo>
                    <a:lnTo>
                      <a:pt x="106004" y="2811198"/>
                    </a:lnTo>
                    <a:lnTo>
                      <a:pt x="106004" y="2798270"/>
                    </a:lnTo>
                    <a:cubicBezTo>
                      <a:pt x="106004" y="2798270"/>
                      <a:pt x="102772" y="2796834"/>
                      <a:pt x="99899" y="2797911"/>
                    </a:cubicBezTo>
                    <a:cubicBezTo>
                      <a:pt x="97026" y="2798989"/>
                      <a:pt x="93077" y="2801143"/>
                      <a:pt x="93077" y="2801143"/>
                    </a:cubicBezTo>
                    <a:lnTo>
                      <a:pt x="91640" y="2787498"/>
                    </a:lnTo>
                    <a:lnTo>
                      <a:pt x="98104" y="2791807"/>
                    </a:lnTo>
                    <a:lnTo>
                      <a:pt x="100976" y="2775289"/>
                    </a:lnTo>
                    <a:lnTo>
                      <a:pt x="108158" y="2785343"/>
                    </a:lnTo>
                    <a:lnTo>
                      <a:pt x="128985" y="2786421"/>
                    </a:lnTo>
                    <a:lnTo>
                      <a:pt x="141553" y="2771698"/>
                    </a:lnTo>
                    <a:lnTo>
                      <a:pt x="143348" y="2754103"/>
                    </a:lnTo>
                    <a:lnTo>
                      <a:pt x="149453" y="2754462"/>
                    </a:lnTo>
                    <a:lnTo>
                      <a:pt x="145503" y="2775289"/>
                    </a:lnTo>
                    <a:lnTo>
                      <a:pt x="162021" y="2774212"/>
                    </a:lnTo>
                    <a:lnTo>
                      <a:pt x="158789" y="2780675"/>
                    </a:lnTo>
                    <a:lnTo>
                      <a:pt x="148376" y="2781034"/>
                    </a:lnTo>
                    <a:lnTo>
                      <a:pt x="141553" y="2790011"/>
                    </a:lnTo>
                    <a:lnTo>
                      <a:pt x="141553" y="2798630"/>
                    </a:lnTo>
                    <a:lnTo>
                      <a:pt x="133294" y="2798989"/>
                    </a:lnTo>
                    <a:cubicBezTo>
                      <a:pt x="133294" y="2798989"/>
                      <a:pt x="122521" y="2809761"/>
                      <a:pt x="122162" y="2810838"/>
                    </a:cubicBezTo>
                    <a:cubicBezTo>
                      <a:pt x="121803" y="2811916"/>
                      <a:pt x="120367" y="2814788"/>
                      <a:pt x="121444" y="2815506"/>
                    </a:cubicBezTo>
                    <a:cubicBezTo>
                      <a:pt x="122521" y="2816225"/>
                      <a:pt x="132217" y="2816584"/>
                      <a:pt x="132217" y="2816584"/>
                    </a:cubicBezTo>
                    <a:cubicBezTo>
                      <a:pt x="132217" y="2816584"/>
                      <a:pt x="140835" y="2805452"/>
                      <a:pt x="141553" y="2806889"/>
                    </a:cubicBezTo>
                    <a:cubicBezTo>
                      <a:pt x="142271" y="2808325"/>
                      <a:pt x="144067" y="2819816"/>
                      <a:pt x="144067" y="2819816"/>
                    </a:cubicBezTo>
                    <a:cubicBezTo>
                      <a:pt x="144067" y="2819816"/>
                      <a:pt x="152325" y="2816584"/>
                      <a:pt x="153403" y="2816584"/>
                    </a:cubicBezTo>
                    <a:cubicBezTo>
                      <a:pt x="154480" y="2816584"/>
                      <a:pt x="172793" y="2819097"/>
                      <a:pt x="172793" y="2819097"/>
                    </a:cubicBezTo>
                    <a:lnTo>
                      <a:pt x="172075" y="2820893"/>
                    </a:lnTo>
                    <a:cubicBezTo>
                      <a:pt x="172075" y="2820893"/>
                      <a:pt x="154839" y="2825202"/>
                      <a:pt x="153403" y="2825561"/>
                    </a:cubicBezTo>
                    <a:cubicBezTo>
                      <a:pt x="151966" y="2825920"/>
                      <a:pt x="136167" y="2834538"/>
                      <a:pt x="136167" y="2834538"/>
                    </a:cubicBezTo>
                    <a:lnTo>
                      <a:pt x="127908" y="2845670"/>
                    </a:lnTo>
                    <a:lnTo>
                      <a:pt x="126471" y="2849261"/>
                    </a:lnTo>
                    <a:lnTo>
                      <a:pt x="132217" y="2851056"/>
                    </a:lnTo>
                    <a:lnTo>
                      <a:pt x="131858" y="2854647"/>
                    </a:lnTo>
                    <a:lnTo>
                      <a:pt x="120008" y="2857160"/>
                    </a:lnTo>
                    <a:lnTo>
                      <a:pt x="111390" y="2861110"/>
                    </a:lnTo>
                    <a:lnTo>
                      <a:pt x="112467" y="2870087"/>
                    </a:lnTo>
                    <a:lnTo>
                      <a:pt x="119649" y="2875474"/>
                    </a:lnTo>
                    <a:lnTo>
                      <a:pt x="121803" y="2875474"/>
                    </a:lnTo>
                    <a:lnTo>
                      <a:pt x="122521" y="2881578"/>
                    </a:lnTo>
                    <a:lnTo>
                      <a:pt x="118212" y="2887683"/>
                    </a:lnTo>
                    <a:lnTo>
                      <a:pt x="125753" y="2892351"/>
                    </a:lnTo>
                    <a:lnTo>
                      <a:pt x="132576" y="2888042"/>
                    </a:lnTo>
                    <a:lnTo>
                      <a:pt x="137244" y="2878346"/>
                    </a:lnTo>
                    <a:lnTo>
                      <a:pt x="150889" y="2874756"/>
                    </a:lnTo>
                    <a:lnTo>
                      <a:pt x="164893" y="2873678"/>
                    </a:lnTo>
                    <a:lnTo>
                      <a:pt x="178539" y="2870087"/>
                    </a:lnTo>
                    <a:lnTo>
                      <a:pt x="177102" y="2874756"/>
                    </a:lnTo>
                    <a:lnTo>
                      <a:pt x="147997" y="2881578"/>
                    </a:lnTo>
                    <a:lnTo>
                      <a:pt x="141534" y="2885887"/>
                    </a:lnTo>
                    <a:lnTo>
                      <a:pt x="131839" y="2894505"/>
                    </a:lnTo>
                    <a:lnTo>
                      <a:pt x="133275" y="2900610"/>
                    </a:lnTo>
                    <a:lnTo>
                      <a:pt x="140816" y="2905996"/>
                    </a:lnTo>
                    <a:lnTo>
                      <a:pt x="140816" y="2909946"/>
                    </a:lnTo>
                    <a:lnTo>
                      <a:pt x="128966" y="2908150"/>
                    </a:lnTo>
                    <a:lnTo>
                      <a:pt x="121425" y="2902405"/>
                    </a:lnTo>
                    <a:lnTo>
                      <a:pt x="108139" y="2897378"/>
                    </a:lnTo>
                    <a:lnTo>
                      <a:pt x="105266" y="2889837"/>
                    </a:lnTo>
                    <a:lnTo>
                      <a:pt x="99162" y="2900610"/>
                    </a:lnTo>
                    <a:lnTo>
                      <a:pt x="92339" y="2893069"/>
                    </a:lnTo>
                    <a:lnTo>
                      <a:pt x="92698" y="2884451"/>
                    </a:lnTo>
                    <a:lnTo>
                      <a:pt x="85158" y="2877628"/>
                    </a:lnTo>
                    <a:lnTo>
                      <a:pt x="87671" y="2867933"/>
                    </a:lnTo>
                    <a:cubicBezTo>
                      <a:pt x="87671" y="2867933"/>
                      <a:pt x="94853" y="2868651"/>
                      <a:pt x="95212" y="2867574"/>
                    </a:cubicBezTo>
                    <a:cubicBezTo>
                      <a:pt x="95571" y="2866497"/>
                      <a:pt x="95212" y="2854647"/>
                      <a:pt x="95212" y="2854647"/>
                    </a:cubicBezTo>
                    <a:lnTo>
                      <a:pt x="78694" y="2853929"/>
                    </a:lnTo>
                    <a:lnTo>
                      <a:pt x="85158" y="2863265"/>
                    </a:lnTo>
                    <a:lnTo>
                      <a:pt x="79412" y="2872960"/>
                    </a:lnTo>
                    <a:cubicBezTo>
                      <a:pt x="79412" y="2872960"/>
                      <a:pt x="76181" y="2872960"/>
                      <a:pt x="76181" y="2874037"/>
                    </a:cubicBezTo>
                    <a:cubicBezTo>
                      <a:pt x="76181" y="2875115"/>
                      <a:pt x="83003" y="2885528"/>
                      <a:pt x="83003" y="2885528"/>
                    </a:cubicBezTo>
                    <a:lnTo>
                      <a:pt x="79053" y="2897378"/>
                    </a:lnTo>
                    <a:lnTo>
                      <a:pt x="74385" y="2909946"/>
                    </a:lnTo>
                    <a:lnTo>
                      <a:pt x="71513" y="2918205"/>
                    </a:lnTo>
                    <a:lnTo>
                      <a:pt x="73308" y="2935082"/>
                    </a:lnTo>
                    <a:lnTo>
                      <a:pt x="80490" y="2954472"/>
                    </a:lnTo>
                    <a:lnTo>
                      <a:pt x="91621" y="2968477"/>
                    </a:lnTo>
                    <a:lnTo>
                      <a:pt x="103471" y="2978890"/>
                    </a:lnTo>
                    <a:lnTo>
                      <a:pt x="114603" y="2981045"/>
                    </a:lnTo>
                    <a:lnTo>
                      <a:pt x="119101" y="2992176"/>
                    </a:lnTo>
                    <a:lnTo>
                      <a:pt x="136526" y="3004744"/>
                    </a:lnTo>
                    <a:lnTo>
                      <a:pt x="155916" y="3014439"/>
                    </a:lnTo>
                    <a:lnTo>
                      <a:pt x="166330" y="3019108"/>
                    </a:lnTo>
                    <a:lnTo>
                      <a:pt x="173871" y="3019108"/>
                    </a:lnTo>
                    <a:cubicBezTo>
                      <a:pt x="173871" y="3019108"/>
                      <a:pt x="178898" y="3017671"/>
                      <a:pt x="179257" y="3019108"/>
                    </a:cubicBezTo>
                    <a:cubicBezTo>
                      <a:pt x="179616" y="3020544"/>
                      <a:pt x="179616" y="3025930"/>
                      <a:pt x="179616" y="3025930"/>
                    </a:cubicBezTo>
                    <a:lnTo>
                      <a:pt x="196134" y="3018389"/>
                    </a:lnTo>
                    <a:lnTo>
                      <a:pt x="201520" y="3020903"/>
                    </a:lnTo>
                    <a:lnTo>
                      <a:pt x="187875" y="3025930"/>
                    </a:lnTo>
                    <a:lnTo>
                      <a:pt x="186439" y="3032394"/>
                    </a:lnTo>
                    <a:cubicBezTo>
                      <a:pt x="186439" y="3032394"/>
                      <a:pt x="177820" y="3030239"/>
                      <a:pt x="176743" y="3032394"/>
                    </a:cubicBezTo>
                    <a:cubicBezTo>
                      <a:pt x="175666" y="3034548"/>
                      <a:pt x="175307" y="3042448"/>
                      <a:pt x="175307" y="3042448"/>
                    </a:cubicBezTo>
                    <a:lnTo>
                      <a:pt x="172434" y="3048193"/>
                    </a:lnTo>
                    <a:lnTo>
                      <a:pt x="186079" y="3055016"/>
                    </a:lnTo>
                    <a:lnTo>
                      <a:pt x="194338" y="3055016"/>
                    </a:lnTo>
                    <a:lnTo>
                      <a:pt x="193620" y="3052862"/>
                    </a:lnTo>
                    <a:lnTo>
                      <a:pt x="187875" y="3048552"/>
                    </a:lnTo>
                    <a:lnTo>
                      <a:pt x="186798" y="3038498"/>
                    </a:lnTo>
                    <a:lnTo>
                      <a:pt x="192902" y="3043525"/>
                    </a:lnTo>
                    <a:lnTo>
                      <a:pt x="198647" y="3043525"/>
                    </a:lnTo>
                    <a:lnTo>
                      <a:pt x="193620" y="3034907"/>
                    </a:lnTo>
                    <a:lnTo>
                      <a:pt x="197929" y="3031675"/>
                    </a:lnTo>
                    <a:lnTo>
                      <a:pt x="203750" y="3041371"/>
                    </a:lnTo>
                    <a:lnTo>
                      <a:pt x="218416" y="3043166"/>
                    </a:lnTo>
                    <a:lnTo>
                      <a:pt x="212311" y="3047834"/>
                    </a:lnTo>
                    <a:lnTo>
                      <a:pt x="203750" y="3046757"/>
                    </a:lnTo>
                    <a:lnTo>
                      <a:pt x="201539" y="3051066"/>
                    </a:lnTo>
                    <a:lnTo>
                      <a:pt x="210157" y="3055016"/>
                    </a:lnTo>
                    <a:lnTo>
                      <a:pt x="213748" y="3060043"/>
                    </a:lnTo>
                    <a:lnTo>
                      <a:pt x="216261" y="3055016"/>
                    </a:lnTo>
                    <a:lnTo>
                      <a:pt x="221648" y="3056452"/>
                    </a:lnTo>
                    <a:lnTo>
                      <a:pt x="228470" y="3055375"/>
                    </a:lnTo>
                    <a:lnTo>
                      <a:pt x="221648" y="3063634"/>
                    </a:lnTo>
                    <a:lnTo>
                      <a:pt x="230266" y="3065070"/>
                    </a:lnTo>
                    <a:lnTo>
                      <a:pt x="231343" y="3058966"/>
                    </a:lnTo>
                    <a:lnTo>
                      <a:pt x="243193" y="3058966"/>
                    </a:lnTo>
                    <a:lnTo>
                      <a:pt x="253606" y="3065070"/>
                    </a:lnTo>
                    <a:lnTo>
                      <a:pt x="253965" y="3059684"/>
                    </a:lnTo>
                    <a:lnTo>
                      <a:pt x="261506" y="3061479"/>
                    </a:lnTo>
                    <a:lnTo>
                      <a:pt x="270124" y="3067319"/>
                    </a:lnTo>
                    <a:lnTo>
                      <a:pt x="275151" y="3065429"/>
                    </a:lnTo>
                    <a:lnTo>
                      <a:pt x="283769" y="3054298"/>
                    </a:lnTo>
                    <a:lnTo>
                      <a:pt x="297774" y="3052502"/>
                    </a:lnTo>
                    <a:lnTo>
                      <a:pt x="308546" y="3050348"/>
                    </a:lnTo>
                    <a:lnTo>
                      <a:pt x="312137" y="3044243"/>
                    </a:lnTo>
                    <a:cubicBezTo>
                      <a:pt x="312137" y="3044243"/>
                      <a:pt x="321473" y="3046039"/>
                      <a:pt x="322550" y="3044603"/>
                    </a:cubicBezTo>
                    <a:cubicBezTo>
                      <a:pt x="323628" y="3043166"/>
                      <a:pt x="330091" y="3036703"/>
                      <a:pt x="330091" y="3036703"/>
                    </a:cubicBezTo>
                    <a:cubicBezTo>
                      <a:pt x="330091" y="3036703"/>
                      <a:pt x="336385" y="3037062"/>
                      <a:pt x="336819" y="3036703"/>
                    </a:cubicBezTo>
                    <a:cubicBezTo>
                      <a:pt x="337273" y="3036344"/>
                      <a:pt x="342659" y="3027007"/>
                      <a:pt x="342659" y="3027007"/>
                    </a:cubicBezTo>
                    <a:cubicBezTo>
                      <a:pt x="342659" y="3027007"/>
                      <a:pt x="350200" y="3027726"/>
                      <a:pt x="350918" y="3025212"/>
                    </a:cubicBezTo>
                    <a:cubicBezTo>
                      <a:pt x="351636" y="3022698"/>
                      <a:pt x="353073" y="3016594"/>
                      <a:pt x="354509" y="3016235"/>
                    </a:cubicBezTo>
                    <a:cubicBezTo>
                      <a:pt x="355945" y="3015876"/>
                      <a:pt x="366359" y="3021980"/>
                      <a:pt x="367795" y="3018030"/>
                    </a:cubicBezTo>
                    <a:cubicBezTo>
                      <a:pt x="369231" y="3014080"/>
                      <a:pt x="372104" y="3006540"/>
                      <a:pt x="372104" y="3006540"/>
                    </a:cubicBezTo>
                    <a:lnTo>
                      <a:pt x="378927" y="2998281"/>
                    </a:lnTo>
                    <a:lnTo>
                      <a:pt x="383954" y="2992894"/>
                    </a:lnTo>
                    <a:cubicBezTo>
                      <a:pt x="383954" y="2992894"/>
                      <a:pt x="386827" y="2985353"/>
                      <a:pt x="387904" y="2985353"/>
                    </a:cubicBezTo>
                    <a:cubicBezTo>
                      <a:pt x="388981" y="2985353"/>
                      <a:pt x="394008" y="2980685"/>
                      <a:pt x="394008" y="2980685"/>
                    </a:cubicBezTo>
                    <a:lnTo>
                      <a:pt x="400113" y="2973504"/>
                    </a:lnTo>
                    <a:lnTo>
                      <a:pt x="405858" y="2966681"/>
                    </a:lnTo>
                    <a:cubicBezTo>
                      <a:pt x="405858" y="2966681"/>
                      <a:pt x="409090" y="2959140"/>
                      <a:pt x="409090" y="2956627"/>
                    </a:cubicBezTo>
                    <a:cubicBezTo>
                      <a:pt x="409090" y="2954113"/>
                      <a:pt x="409090" y="2949804"/>
                      <a:pt x="409090" y="2949804"/>
                    </a:cubicBezTo>
                    <a:lnTo>
                      <a:pt x="418067" y="2951959"/>
                    </a:lnTo>
                    <a:lnTo>
                      <a:pt x="428840" y="2943341"/>
                    </a:lnTo>
                    <a:lnTo>
                      <a:pt x="433148" y="2934363"/>
                    </a:lnTo>
                    <a:lnTo>
                      <a:pt x="422376" y="2933286"/>
                    </a:lnTo>
                    <a:cubicBezTo>
                      <a:pt x="422376" y="2933286"/>
                      <a:pt x="420580" y="2925386"/>
                      <a:pt x="422376" y="2926464"/>
                    </a:cubicBezTo>
                    <a:cubicBezTo>
                      <a:pt x="424171" y="2927541"/>
                      <a:pt x="433508" y="2929695"/>
                      <a:pt x="433148" y="2929695"/>
                    </a:cubicBezTo>
                    <a:cubicBezTo>
                      <a:pt x="432789" y="2929695"/>
                      <a:pt x="442126" y="2926464"/>
                      <a:pt x="442126" y="2926464"/>
                    </a:cubicBezTo>
                    <a:lnTo>
                      <a:pt x="454694" y="2907432"/>
                    </a:lnTo>
                    <a:lnTo>
                      <a:pt x="441048" y="2907073"/>
                    </a:lnTo>
                    <a:lnTo>
                      <a:pt x="439612" y="2900251"/>
                    </a:lnTo>
                    <a:cubicBezTo>
                      <a:pt x="439612" y="2900251"/>
                      <a:pt x="447871" y="2896660"/>
                      <a:pt x="448948" y="2897378"/>
                    </a:cubicBezTo>
                    <a:cubicBezTo>
                      <a:pt x="450026" y="2898096"/>
                      <a:pt x="460798" y="2888760"/>
                      <a:pt x="462234" y="2888760"/>
                    </a:cubicBezTo>
                    <a:cubicBezTo>
                      <a:pt x="463671" y="2888760"/>
                      <a:pt x="479470" y="2885887"/>
                      <a:pt x="479470" y="2885887"/>
                    </a:cubicBezTo>
                    <a:cubicBezTo>
                      <a:pt x="479470" y="2885887"/>
                      <a:pt x="484857" y="2875115"/>
                      <a:pt x="483779" y="2874037"/>
                    </a:cubicBezTo>
                    <a:cubicBezTo>
                      <a:pt x="482702" y="2872960"/>
                      <a:pt x="468698" y="2860751"/>
                      <a:pt x="468698" y="2860751"/>
                    </a:cubicBezTo>
                    <a:lnTo>
                      <a:pt x="471571" y="2855365"/>
                    </a:lnTo>
                    <a:cubicBezTo>
                      <a:pt x="471571" y="2855365"/>
                      <a:pt x="490243" y="2869010"/>
                      <a:pt x="491679" y="2869369"/>
                    </a:cubicBezTo>
                    <a:cubicBezTo>
                      <a:pt x="493116" y="2869728"/>
                      <a:pt x="495270" y="2874037"/>
                      <a:pt x="495270" y="2874037"/>
                    </a:cubicBezTo>
                    <a:lnTo>
                      <a:pt x="491320" y="2884451"/>
                    </a:lnTo>
                    <a:lnTo>
                      <a:pt x="514680" y="2885887"/>
                    </a:lnTo>
                    <a:cubicBezTo>
                      <a:pt x="514680" y="2885887"/>
                      <a:pt x="508934" y="2871883"/>
                      <a:pt x="508934" y="2870087"/>
                    </a:cubicBezTo>
                    <a:cubicBezTo>
                      <a:pt x="508934" y="2868292"/>
                      <a:pt x="499957" y="2856801"/>
                      <a:pt x="499957" y="2856801"/>
                    </a:cubicBezTo>
                    <a:lnTo>
                      <a:pt x="499957" y="2852492"/>
                    </a:lnTo>
                    <a:lnTo>
                      <a:pt x="512884" y="2852492"/>
                    </a:lnTo>
                    <a:lnTo>
                      <a:pt x="514680" y="2867933"/>
                    </a:lnTo>
                    <a:lnTo>
                      <a:pt x="526170" y="2875115"/>
                    </a:lnTo>
                    <a:lnTo>
                      <a:pt x="532634" y="2860033"/>
                    </a:lnTo>
                    <a:lnTo>
                      <a:pt x="538020" y="2846029"/>
                    </a:lnTo>
                    <a:lnTo>
                      <a:pt x="544484" y="2832384"/>
                    </a:lnTo>
                    <a:lnTo>
                      <a:pt x="546997" y="2866515"/>
                    </a:lnTo>
                    <a:cubicBezTo>
                      <a:pt x="546997" y="2866515"/>
                      <a:pt x="551306" y="2866515"/>
                      <a:pt x="551306" y="2865079"/>
                    </a:cubicBezTo>
                    <a:cubicBezTo>
                      <a:pt x="551306" y="2863643"/>
                      <a:pt x="549152" y="2829870"/>
                      <a:pt x="549152" y="2829870"/>
                    </a:cubicBezTo>
                    <a:lnTo>
                      <a:pt x="554897" y="2829511"/>
                    </a:lnTo>
                    <a:lnTo>
                      <a:pt x="559565" y="2819457"/>
                    </a:lnTo>
                    <a:lnTo>
                      <a:pt x="552743" y="2810838"/>
                    </a:lnTo>
                    <a:lnTo>
                      <a:pt x="553461" y="2796475"/>
                    </a:lnTo>
                    <a:lnTo>
                      <a:pt x="541970" y="2790730"/>
                    </a:lnTo>
                    <a:lnTo>
                      <a:pt x="530120" y="2770262"/>
                    </a:lnTo>
                    <a:lnTo>
                      <a:pt x="545202" y="2775289"/>
                    </a:lnTo>
                    <a:lnTo>
                      <a:pt x="545202" y="2754103"/>
                    </a:lnTo>
                    <a:lnTo>
                      <a:pt x="534070" y="2746921"/>
                    </a:lnTo>
                    <a:lnTo>
                      <a:pt x="532634" y="2738663"/>
                    </a:lnTo>
                    <a:lnTo>
                      <a:pt x="540175" y="2741176"/>
                    </a:lnTo>
                    <a:lnTo>
                      <a:pt x="547715" y="2744767"/>
                    </a:lnTo>
                    <a:lnTo>
                      <a:pt x="552024" y="2760207"/>
                    </a:lnTo>
                    <a:lnTo>
                      <a:pt x="552024" y="2766671"/>
                    </a:lnTo>
                    <a:lnTo>
                      <a:pt x="548793" y="2769903"/>
                    </a:lnTo>
                    <a:lnTo>
                      <a:pt x="549152" y="2776007"/>
                    </a:lnTo>
                    <a:lnTo>
                      <a:pt x="563874" y="2774212"/>
                    </a:lnTo>
                    <a:lnTo>
                      <a:pt x="566029" y="2769185"/>
                    </a:lnTo>
                    <a:cubicBezTo>
                      <a:pt x="566029" y="2769185"/>
                      <a:pt x="566029" y="2756617"/>
                      <a:pt x="566029" y="2755180"/>
                    </a:cubicBezTo>
                    <a:cubicBezTo>
                      <a:pt x="566029" y="2753744"/>
                      <a:pt x="557770" y="2743690"/>
                      <a:pt x="557770" y="2743690"/>
                    </a:cubicBezTo>
                    <a:lnTo>
                      <a:pt x="557770" y="2736149"/>
                    </a:lnTo>
                    <a:lnTo>
                      <a:pt x="554538" y="2731122"/>
                    </a:lnTo>
                    <a:lnTo>
                      <a:pt x="555256" y="2717476"/>
                    </a:lnTo>
                    <a:lnTo>
                      <a:pt x="558129" y="2708858"/>
                    </a:lnTo>
                    <a:lnTo>
                      <a:pt x="572133" y="2704549"/>
                    </a:lnTo>
                    <a:lnTo>
                      <a:pt x="583983" y="2704190"/>
                    </a:lnTo>
                    <a:lnTo>
                      <a:pt x="586496" y="2709936"/>
                    </a:lnTo>
                    <a:lnTo>
                      <a:pt x="576442" y="2713168"/>
                    </a:lnTo>
                    <a:lnTo>
                      <a:pt x="569260" y="2720349"/>
                    </a:lnTo>
                    <a:lnTo>
                      <a:pt x="568542" y="2729326"/>
                    </a:lnTo>
                    <a:lnTo>
                      <a:pt x="567106" y="2745485"/>
                    </a:lnTo>
                    <a:lnTo>
                      <a:pt x="570697" y="2749794"/>
                    </a:lnTo>
                    <a:lnTo>
                      <a:pt x="571415" y="2772076"/>
                    </a:lnTo>
                    <a:lnTo>
                      <a:pt x="575006" y="2779258"/>
                    </a:lnTo>
                    <a:cubicBezTo>
                      <a:pt x="575006" y="2779258"/>
                      <a:pt x="574288" y="2792903"/>
                      <a:pt x="574288" y="2794698"/>
                    </a:cubicBezTo>
                    <a:cubicBezTo>
                      <a:pt x="574288" y="2796494"/>
                      <a:pt x="572492" y="2807626"/>
                      <a:pt x="572492" y="2807626"/>
                    </a:cubicBezTo>
                    <a:lnTo>
                      <a:pt x="573210" y="2815525"/>
                    </a:lnTo>
                    <a:lnTo>
                      <a:pt x="582547" y="2814089"/>
                    </a:lnTo>
                    <a:lnTo>
                      <a:pt x="583624" y="2819475"/>
                    </a:lnTo>
                    <a:lnTo>
                      <a:pt x="582187" y="2825580"/>
                    </a:lnTo>
                    <a:lnTo>
                      <a:pt x="578238" y="2832043"/>
                    </a:lnTo>
                    <a:lnTo>
                      <a:pt x="583265" y="2837789"/>
                    </a:lnTo>
                    <a:lnTo>
                      <a:pt x="586496" y="2844252"/>
                    </a:lnTo>
                    <a:lnTo>
                      <a:pt x="595833" y="2840661"/>
                    </a:lnTo>
                    <a:cubicBezTo>
                      <a:pt x="595833" y="2840661"/>
                      <a:pt x="595833" y="2848561"/>
                      <a:pt x="597269" y="2848561"/>
                    </a:cubicBezTo>
                    <a:cubicBezTo>
                      <a:pt x="598705" y="2848561"/>
                      <a:pt x="603014" y="2845329"/>
                      <a:pt x="603014" y="2845329"/>
                    </a:cubicBezTo>
                    <a:lnTo>
                      <a:pt x="610196" y="2852152"/>
                    </a:lnTo>
                    <a:lnTo>
                      <a:pt x="614864" y="2849279"/>
                    </a:lnTo>
                    <a:lnTo>
                      <a:pt x="618096" y="2846407"/>
                    </a:lnTo>
                    <a:lnTo>
                      <a:pt x="621687" y="2849279"/>
                    </a:lnTo>
                    <a:lnTo>
                      <a:pt x="621687" y="2847125"/>
                    </a:lnTo>
                    <a:lnTo>
                      <a:pt x="629587" y="2857897"/>
                    </a:lnTo>
                    <a:lnTo>
                      <a:pt x="635332" y="2860411"/>
                    </a:lnTo>
                    <a:lnTo>
                      <a:pt x="639830" y="2858616"/>
                    </a:lnTo>
                    <a:lnTo>
                      <a:pt x="653835" y="2866156"/>
                    </a:lnTo>
                    <a:lnTo>
                      <a:pt x="653835" y="2882315"/>
                    </a:lnTo>
                    <a:lnTo>
                      <a:pt x="658143" y="2897397"/>
                    </a:lnTo>
                    <a:lnTo>
                      <a:pt x="676457" y="2897397"/>
                    </a:lnTo>
                    <a:lnTo>
                      <a:pt x="679688" y="2892011"/>
                    </a:lnTo>
                    <a:lnTo>
                      <a:pt x="679688" y="2882315"/>
                    </a:lnTo>
                    <a:lnTo>
                      <a:pt x="679688" y="2868311"/>
                    </a:lnTo>
                    <a:lnTo>
                      <a:pt x="687777" y="2858067"/>
                    </a:lnTo>
                    <a:lnTo>
                      <a:pt x="690480" y="2841909"/>
                    </a:lnTo>
                    <a:lnTo>
                      <a:pt x="689932" y="2826279"/>
                    </a:lnTo>
                    <a:lnTo>
                      <a:pt x="689402" y="2810120"/>
                    </a:lnTo>
                    <a:lnTo>
                      <a:pt x="682391" y="2778332"/>
                    </a:lnTo>
                    <a:lnTo>
                      <a:pt x="679688" y="2764857"/>
                    </a:lnTo>
                    <a:lnTo>
                      <a:pt x="698002" y="2754084"/>
                    </a:lnTo>
                    <a:lnTo>
                      <a:pt x="700704" y="2743312"/>
                    </a:lnTo>
                    <a:lnTo>
                      <a:pt x="698002" y="2729307"/>
                    </a:lnTo>
                    <a:lnTo>
                      <a:pt x="693693" y="2716380"/>
                    </a:lnTo>
                    <a:lnTo>
                      <a:pt x="703388" y="2707214"/>
                    </a:lnTo>
                    <a:lnTo>
                      <a:pt x="717940" y="2707214"/>
                    </a:lnTo>
                    <a:lnTo>
                      <a:pt x="730868" y="2701280"/>
                    </a:lnTo>
                    <a:lnTo>
                      <a:pt x="743794" y="2691585"/>
                    </a:lnTo>
                    <a:lnTo>
                      <a:pt x="757799" y="2677032"/>
                    </a:lnTo>
                    <a:lnTo>
                      <a:pt x="763185" y="2659248"/>
                    </a:lnTo>
                    <a:lnTo>
                      <a:pt x="764262" y="2649005"/>
                    </a:lnTo>
                    <a:lnTo>
                      <a:pt x="757799" y="2636607"/>
                    </a:lnTo>
                    <a:lnTo>
                      <a:pt x="758328" y="2621525"/>
                    </a:lnTo>
                    <a:cubicBezTo>
                      <a:pt x="758328" y="2621525"/>
                      <a:pt x="764792" y="2614514"/>
                      <a:pt x="765869" y="2612907"/>
                    </a:cubicBezTo>
                    <a:cubicBezTo>
                      <a:pt x="766946" y="2611282"/>
                      <a:pt x="770726" y="2600509"/>
                      <a:pt x="770726" y="2598355"/>
                    </a:cubicBezTo>
                    <a:cubicBezTo>
                      <a:pt x="770726" y="2596200"/>
                      <a:pt x="769648" y="2587034"/>
                      <a:pt x="769648" y="2587034"/>
                    </a:cubicBezTo>
                    <a:lnTo>
                      <a:pt x="762637" y="2567096"/>
                    </a:lnTo>
                    <a:lnTo>
                      <a:pt x="750787" y="2550937"/>
                    </a:lnTo>
                    <a:lnTo>
                      <a:pt x="745401" y="2536384"/>
                    </a:lnTo>
                    <a:lnTo>
                      <a:pt x="744853" y="2521832"/>
                    </a:lnTo>
                    <a:lnTo>
                      <a:pt x="739466" y="2506750"/>
                    </a:lnTo>
                    <a:lnTo>
                      <a:pt x="732455" y="2493823"/>
                    </a:lnTo>
                    <a:lnTo>
                      <a:pt x="739996" y="2485735"/>
                    </a:lnTo>
                    <a:lnTo>
                      <a:pt x="759386" y="2483032"/>
                    </a:lnTo>
                    <a:lnTo>
                      <a:pt x="776093" y="2483032"/>
                    </a:lnTo>
                    <a:lnTo>
                      <a:pt x="783105" y="2471712"/>
                    </a:lnTo>
                    <a:lnTo>
                      <a:pt x="788491" y="2453398"/>
                    </a:lnTo>
                    <a:lnTo>
                      <a:pt x="793877" y="2431305"/>
                    </a:lnTo>
                    <a:lnTo>
                      <a:pt x="794425" y="2421062"/>
                    </a:lnTo>
                    <a:lnTo>
                      <a:pt x="787414" y="2405980"/>
                    </a:lnTo>
                    <a:lnTo>
                      <a:pt x="781479" y="2393582"/>
                    </a:lnTo>
                    <a:lnTo>
                      <a:pt x="768004" y="2380655"/>
                    </a:lnTo>
                    <a:lnTo>
                      <a:pt x="749143" y="2375269"/>
                    </a:lnTo>
                    <a:lnTo>
                      <a:pt x="732436" y="2358033"/>
                    </a:lnTo>
                    <a:lnTo>
                      <a:pt x="723818" y="2345106"/>
                    </a:lnTo>
                    <a:lnTo>
                      <a:pt x="722193" y="2327870"/>
                    </a:lnTo>
                    <a:lnTo>
                      <a:pt x="725424" y="2309556"/>
                    </a:lnTo>
                    <a:lnTo>
                      <a:pt x="728127" y="2282606"/>
                    </a:lnTo>
                    <a:lnTo>
                      <a:pt x="735668" y="2235717"/>
                    </a:lnTo>
                    <a:cubicBezTo>
                      <a:pt x="735668" y="2235717"/>
                      <a:pt x="736745" y="2223319"/>
                      <a:pt x="736745" y="2221713"/>
                    </a:cubicBezTo>
                    <a:cubicBezTo>
                      <a:pt x="736745" y="2220088"/>
                      <a:pt x="732436" y="2211470"/>
                      <a:pt x="732436" y="2211470"/>
                    </a:cubicBezTo>
                    <a:lnTo>
                      <a:pt x="725973" y="2196388"/>
                    </a:lnTo>
                    <a:lnTo>
                      <a:pt x="720038" y="2181307"/>
                    </a:lnTo>
                    <a:lnTo>
                      <a:pt x="715181" y="2166754"/>
                    </a:lnTo>
                    <a:lnTo>
                      <a:pt x="715729" y="2151673"/>
                    </a:lnTo>
                    <a:lnTo>
                      <a:pt x="717884" y="2133889"/>
                    </a:lnTo>
                    <a:lnTo>
                      <a:pt x="721115" y="2115575"/>
                    </a:lnTo>
                    <a:lnTo>
                      <a:pt x="718413" y="2104255"/>
                    </a:lnTo>
                    <a:lnTo>
                      <a:pt x="716787" y="2093482"/>
                    </a:lnTo>
                    <a:lnTo>
                      <a:pt x="721645" y="2086470"/>
                    </a:lnTo>
                    <a:lnTo>
                      <a:pt x="728656" y="2077304"/>
                    </a:lnTo>
                    <a:lnTo>
                      <a:pt x="729204" y="2066532"/>
                    </a:lnTo>
                    <a:lnTo>
                      <a:pt x="721115" y="2056836"/>
                    </a:lnTo>
                    <a:lnTo>
                      <a:pt x="710343" y="2028809"/>
                    </a:lnTo>
                    <a:lnTo>
                      <a:pt x="707640" y="2012650"/>
                    </a:lnTo>
                    <a:lnTo>
                      <a:pt x="707640" y="2004032"/>
                    </a:lnTo>
                    <a:lnTo>
                      <a:pt x="719490" y="1990557"/>
                    </a:lnTo>
                    <a:lnTo>
                      <a:pt x="730263" y="1978707"/>
                    </a:lnTo>
                    <a:lnTo>
                      <a:pt x="729715" y="1966309"/>
                    </a:lnTo>
                    <a:lnTo>
                      <a:pt x="724857" y="1953382"/>
                    </a:lnTo>
                    <a:lnTo>
                      <a:pt x="724857" y="1940984"/>
                    </a:lnTo>
                    <a:lnTo>
                      <a:pt x="729715" y="1929135"/>
                    </a:lnTo>
                    <a:lnTo>
                      <a:pt x="741035" y="1911351"/>
                    </a:lnTo>
                    <a:lnTo>
                      <a:pt x="758271" y="1888180"/>
                    </a:lnTo>
                    <a:lnTo>
                      <a:pt x="774430" y="1862855"/>
                    </a:lnTo>
                    <a:lnTo>
                      <a:pt x="785203" y="1847225"/>
                    </a:lnTo>
                    <a:lnTo>
                      <a:pt x="797052" y="1839685"/>
                    </a:lnTo>
                    <a:lnTo>
                      <a:pt x="825609" y="1828912"/>
                    </a:lnTo>
                    <a:lnTo>
                      <a:pt x="848250" y="1835924"/>
                    </a:lnTo>
                    <a:lnTo>
                      <a:pt x="867641" y="1838627"/>
                    </a:lnTo>
                    <a:lnTo>
                      <a:pt x="885954" y="1844013"/>
                    </a:lnTo>
                    <a:lnTo>
                      <a:pt x="902661" y="1844013"/>
                    </a:lnTo>
                    <a:lnTo>
                      <a:pt x="908595" y="1835924"/>
                    </a:lnTo>
                    <a:cubicBezTo>
                      <a:pt x="908595" y="1835924"/>
                      <a:pt x="915607" y="1820294"/>
                      <a:pt x="917213" y="1818688"/>
                    </a:cubicBezTo>
                    <a:cubicBezTo>
                      <a:pt x="918820" y="1817062"/>
                      <a:pt x="919916" y="1800904"/>
                      <a:pt x="920445" y="1798749"/>
                    </a:cubicBezTo>
                    <a:cubicBezTo>
                      <a:pt x="920993" y="1796595"/>
                      <a:pt x="920445" y="1783668"/>
                      <a:pt x="920445" y="1783668"/>
                    </a:cubicBezTo>
                    <a:lnTo>
                      <a:pt x="920445" y="1768038"/>
                    </a:lnTo>
                    <a:lnTo>
                      <a:pt x="917213" y="1754563"/>
                    </a:lnTo>
                    <a:lnTo>
                      <a:pt x="899978" y="1741088"/>
                    </a:lnTo>
                    <a:lnTo>
                      <a:pt x="885425" y="1732999"/>
                    </a:lnTo>
                    <a:lnTo>
                      <a:pt x="871421" y="1727612"/>
                    </a:lnTo>
                    <a:lnTo>
                      <a:pt x="871421" y="1720072"/>
                    </a:lnTo>
                    <a:lnTo>
                      <a:pt x="880039" y="1701759"/>
                    </a:lnTo>
                    <a:lnTo>
                      <a:pt x="895120" y="1670499"/>
                    </a:lnTo>
                    <a:lnTo>
                      <a:pt x="911279" y="1638163"/>
                    </a:lnTo>
                    <a:lnTo>
                      <a:pt x="922600" y="1618224"/>
                    </a:lnTo>
                    <a:lnTo>
                      <a:pt x="936075" y="1598285"/>
                    </a:lnTo>
                    <a:lnTo>
                      <a:pt x="938777" y="1567574"/>
                    </a:lnTo>
                    <a:lnTo>
                      <a:pt x="946866" y="1558408"/>
                    </a:lnTo>
                    <a:lnTo>
                      <a:pt x="950646" y="1545481"/>
                    </a:lnTo>
                    <a:lnTo>
                      <a:pt x="950646" y="1492129"/>
                    </a:lnTo>
                    <a:lnTo>
                      <a:pt x="954955" y="1458715"/>
                    </a:lnTo>
                    <a:lnTo>
                      <a:pt x="961966" y="1431765"/>
                    </a:lnTo>
                    <a:lnTo>
                      <a:pt x="958187" y="1411826"/>
                    </a:lnTo>
                    <a:lnTo>
                      <a:pt x="954955" y="1355242"/>
                    </a:lnTo>
                    <a:lnTo>
                      <a:pt x="986744" y="1351462"/>
                    </a:lnTo>
                    <a:lnTo>
                      <a:pt x="1002373" y="1348759"/>
                    </a:lnTo>
                    <a:lnTo>
                      <a:pt x="1017455" y="1343373"/>
                    </a:lnTo>
                    <a:lnTo>
                      <a:pt x="1033614" y="1330446"/>
                    </a:lnTo>
                    <a:lnTo>
                      <a:pt x="1044386" y="1316971"/>
                    </a:lnTo>
                    <a:lnTo>
                      <a:pt x="1040606" y="1300812"/>
                    </a:lnTo>
                    <a:lnTo>
                      <a:pt x="1033595" y="1272256"/>
                    </a:lnTo>
                    <a:lnTo>
                      <a:pt x="1045445" y="1260406"/>
                    </a:lnTo>
                    <a:lnTo>
                      <a:pt x="1054062" y="1248556"/>
                    </a:lnTo>
                    <a:lnTo>
                      <a:pt x="1095017" y="1184431"/>
                    </a:lnTo>
                    <a:lnTo>
                      <a:pt x="1106867" y="1163963"/>
                    </a:lnTo>
                    <a:lnTo>
                      <a:pt x="1117110" y="1148882"/>
                    </a:lnTo>
                    <a:cubicBezTo>
                      <a:pt x="1117110" y="1148882"/>
                      <a:pt x="1128431" y="1139186"/>
                      <a:pt x="1130585" y="1138109"/>
                    </a:cubicBezTo>
                    <a:cubicBezTo>
                      <a:pt x="1132740" y="1137032"/>
                      <a:pt x="1139203" y="1129491"/>
                      <a:pt x="1139203" y="1129491"/>
                    </a:cubicBezTo>
                    <a:lnTo>
                      <a:pt x="1139751" y="1116016"/>
                    </a:lnTo>
                    <a:lnTo>
                      <a:pt x="1139751" y="1095000"/>
                    </a:lnTo>
                    <a:lnTo>
                      <a:pt x="1137597" y="1076687"/>
                    </a:lnTo>
                    <a:lnTo>
                      <a:pt x="1128431" y="1059451"/>
                    </a:lnTo>
                    <a:lnTo>
                      <a:pt x="1118188" y="1040589"/>
                    </a:lnTo>
                    <a:lnTo>
                      <a:pt x="1110647" y="1025508"/>
                    </a:lnTo>
                    <a:lnTo>
                      <a:pt x="1116033" y="1009878"/>
                    </a:lnTo>
                    <a:lnTo>
                      <a:pt x="1146744" y="1003944"/>
                    </a:lnTo>
                    <a:lnTo>
                      <a:pt x="1154285" y="988862"/>
                    </a:lnTo>
                    <a:lnTo>
                      <a:pt x="1157517" y="977012"/>
                    </a:lnTo>
                    <a:lnTo>
                      <a:pt x="1165058" y="958699"/>
                    </a:lnTo>
                    <a:lnTo>
                      <a:pt x="1170992" y="940915"/>
                    </a:lnTo>
                    <a:lnTo>
                      <a:pt x="1175849" y="923131"/>
                    </a:lnTo>
                    <a:lnTo>
                      <a:pt x="1175849" y="908578"/>
                    </a:lnTo>
                    <a:lnTo>
                      <a:pt x="1184467" y="896181"/>
                    </a:lnTo>
                    <a:lnTo>
                      <a:pt x="1203328" y="881099"/>
                    </a:lnTo>
                    <a:lnTo>
                      <a:pt x="1227576" y="854149"/>
                    </a:lnTo>
                    <a:lnTo>
                      <a:pt x="1248044" y="865469"/>
                    </a:lnTo>
                    <a:lnTo>
                      <a:pt x="1264203" y="878945"/>
                    </a:lnTo>
                    <a:lnTo>
                      <a:pt x="1285218" y="890265"/>
                    </a:lnTo>
                    <a:lnTo>
                      <a:pt x="1295462" y="869797"/>
                    </a:lnTo>
                    <a:lnTo>
                      <a:pt x="1304628" y="847704"/>
                    </a:lnTo>
                    <a:lnTo>
                      <a:pt x="1311091" y="828314"/>
                    </a:lnTo>
                    <a:lnTo>
                      <a:pt x="1311091" y="814838"/>
                    </a:lnTo>
                    <a:lnTo>
                      <a:pt x="1310014" y="798680"/>
                    </a:lnTo>
                    <a:lnTo>
                      <a:pt x="1304628" y="785205"/>
                    </a:lnTo>
                    <a:lnTo>
                      <a:pt x="1304628" y="748559"/>
                    </a:lnTo>
                    <a:lnTo>
                      <a:pt x="1310562" y="735084"/>
                    </a:lnTo>
                    <a:lnTo>
                      <a:pt x="1330501" y="731304"/>
                    </a:lnTo>
                    <a:lnTo>
                      <a:pt x="1336965" y="738316"/>
                    </a:lnTo>
                    <a:lnTo>
                      <a:pt x="1350439" y="748011"/>
                    </a:lnTo>
                    <a:lnTo>
                      <a:pt x="1362289" y="752868"/>
                    </a:lnTo>
                    <a:lnTo>
                      <a:pt x="1373610" y="752320"/>
                    </a:lnTo>
                    <a:lnTo>
                      <a:pt x="1387614" y="750165"/>
                    </a:lnTo>
                    <a:lnTo>
                      <a:pt x="1398935" y="753397"/>
                    </a:lnTo>
                    <a:lnTo>
                      <a:pt x="1418873" y="763641"/>
                    </a:lnTo>
                    <a:lnTo>
                      <a:pt x="1439889" y="773884"/>
                    </a:lnTo>
                    <a:lnTo>
                      <a:pt x="1461434" y="785205"/>
                    </a:lnTo>
                    <a:lnTo>
                      <a:pt x="1476516" y="791668"/>
                    </a:lnTo>
                    <a:lnTo>
                      <a:pt x="1487289" y="792745"/>
                    </a:lnTo>
                    <a:lnTo>
                      <a:pt x="1487289" y="784127"/>
                    </a:lnTo>
                    <a:lnTo>
                      <a:pt x="1495906" y="773884"/>
                    </a:lnTo>
                    <a:lnTo>
                      <a:pt x="1507227" y="765266"/>
                    </a:lnTo>
                    <a:lnTo>
                      <a:pt x="1516923" y="755571"/>
                    </a:lnTo>
                    <a:lnTo>
                      <a:pt x="1512613" y="751791"/>
                    </a:lnTo>
                    <a:lnTo>
                      <a:pt x="1500215" y="748559"/>
                    </a:lnTo>
                    <a:lnTo>
                      <a:pt x="1491050" y="746405"/>
                    </a:lnTo>
                    <a:lnTo>
                      <a:pt x="1487270" y="742095"/>
                    </a:lnTo>
                    <a:lnTo>
                      <a:pt x="1495358" y="732400"/>
                    </a:lnTo>
                    <a:lnTo>
                      <a:pt x="1504525" y="719473"/>
                    </a:lnTo>
                    <a:lnTo>
                      <a:pt x="1510988" y="707623"/>
                    </a:lnTo>
                    <a:lnTo>
                      <a:pt x="1518529" y="689839"/>
                    </a:lnTo>
                    <a:lnTo>
                      <a:pt x="1521232" y="679067"/>
                    </a:lnTo>
                    <a:lnTo>
                      <a:pt x="1521780" y="663437"/>
                    </a:lnTo>
                    <a:lnTo>
                      <a:pt x="1520702" y="646201"/>
                    </a:lnTo>
                    <a:lnTo>
                      <a:pt x="1516393" y="633803"/>
                    </a:lnTo>
                    <a:lnTo>
                      <a:pt x="1509930" y="623560"/>
                    </a:lnTo>
                    <a:lnTo>
                      <a:pt x="1498609" y="614942"/>
                    </a:lnTo>
                    <a:lnTo>
                      <a:pt x="1498609" y="608478"/>
                    </a:lnTo>
                    <a:lnTo>
                      <a:pt x="1506150" y="603621"/>
                    </a:lnTo>
                    <a:lnTo>
                      <a:pt x="1523386" y="604698"/>
                    </a:lnTo>
                    <a:lnTo>
                      <a:pt x="1544402" y="600919"/>
                    </a:lnTo>
                    <a:lnTo>
                      <a:pt x="1544402" y="583682"/>
                    </a:lnTo>
                    <a:lnTo>
                      <a:pt x="1553020" y="583682"/>
                    </a:lnTo>
                    <a:lnTo>
                      <a:pt x="1569538" y="590146"/>
                    </a:lnTo>
                    <a:lnTo>
                      <a:pt x="1591801" y="608100"/>
                    </a:lnTo>
                    <a:lnTo>
                      <a:pt x="1599701" y="592300"/>
                    </a:lnTo>
                    <a:lnTo>
                      <a:pt x="1592519" y="577937"/>
                    </a:lnTo>
                    <a:lnTo>
                      <a:pt x="1587492" y="562137"/>
                    </a:lnTo>
                    <a:lnTo>
                      <a:pt x="1594674" y="548492"/>
                    </a:lnTo>
                    <a:lnTo>
                      <a:pt x="1608319" y="533411"/>
                    </a:lnTo>
                    <a:lnTo>
                      <a:pt x="1627709" y="530538"/>
                    </a:lnTo>
                    <a:lnTo>
                      <a:pt x="1646382" y="538438"/>
                    </a:lnTo>
                    <a:lnTo>
                      <a:pt x="1655718" y="549929"/>
                    </a:lnTo>
                    <a:lnTo>
                      <a:pt x="1678718" y="589447"/>
                    </a:lnTo>
                    <a:lnTo>
                      <a:pt x="1698827" y="624656"/>
                    </a:lnTo>
                    <a:lnTo>
                      <a:pt x="1715345" y="654120"/>
                    </a:lnTo>
                    <a:lnTo>
                      <a:pt x="1727554" y="672792"/>
                    </a:lnTo>
                    <a:lnTo>
                      <a:pt x="1727554" y="691465"/>
                    </a:lnTo>
                    <a:lnTo>
                      <a:pt x="1740481" y="686437"/>
                    </a:lnTo>
                    <a:lnTo>
                      <a:pt x="1751971" y="687156"/>
                    </a:lnTo>
                    <a:lnTo>
                      <a:pt x="1762744" y="694337"/>
                    </a:lnTo>
                    <a:lnTo>
                      <a:pt x="1774235" y="700801"/>
                    </a:lnTo>
                    <a:lnTo>
                      <a:pt x="1785726" y="702237"/>
                    </a:lnTo>
                    <a:lnTo>
                      <a:pt x="1795780" y="704392"/>
                    </a:lnTo>
                    <a:lnTo>
                      <a:pt x="1800089" y="717319"/>
                    </a:lnTo>
                    <a:lnTo>
                      <a:pt x="1807271" y="718037"/>
                    </a:lnTo>
                    <a:lnTo>
                      <a:pt x="1815889" y="712292"/>
                    </a:lnTo>
                    <a:lnTo>
                      <a:pt x="1826661" y="703674"/>
                    </a:lnTo>
                    <a:lnTo>
                      <a:pt x="1838870" y="700083"/>
                    </a:lnTo>
                    <a:lnTo>
                      <a:pt x="1851079" y="696492"/>
                    </a:lnTo>
                    <a:lnTo>
                      <a:pt x="1859697" y="691465"/>
                    </a:lnTo>
                    <a:cubicBezTo>
                      <a:pt x="1859697" y="691465"/>
                      <a:pt x="1857543" y="677101"/>
                      <a:pt x="1859697" y="675665"/>
                    </a:cubicBezTo>
                    <a:cubicBezTo>
                      <a:pt x="1861852" y="674229"/>
                      <a:pt x="1864724" y="664892"/>
                      <a:pt x="1864724" y="664892"/>
                    </a:cubicBezTo>
                    <a:lnTo>
                      <a:pt x="1875497" y="661301"/>
                    </a:lnTo>
                    <a:lnTo>
                      <a:pt x="1882679" y="666329"/>
                    </a:lnTo>
                    <a:lnTo>
                      <a:pt x="1896324" y="673510"/>
                    </a:lnTo>
                    <a:lnTo>
                      <a:pt x="1902787" y="687874"/>
                    </a:lnTo>
                    <a:lnTo>
                      <a:pt x="1913560" y="695055"/>
                    </a:lnTo>
                    <a:lnTo>
                      <a:pt x="1925050" y="700801"/>
                    </a:lnTo>
                    <a:lnTo>
                      <a:pt x="1945159" y="707982"/>
                    </a:lnTo>
                    <a:lnTo>
                      <a:pt x="1957368" y="718037"/>
                    </a:lnTo>
                    <a:lnTo>
                      <a:pt x="1961677" y="730246"/>
                    </a:lnTo>
                    <a:lnTo>
                      <a:pt x="1968141" y="735991"/>
                    </a:lnTo>
                    <a:lnTo>
                      <a:pt x="1973886" y="730964"/>
                    </a:lnTo>
                    <a:lnTo>
                      <a:pt x="1981067" y="718037"/>
                    </a:lnTo>
                    <a:cubicBezTo>
                      <a:pt x="1981067" y="718037"/>
                      <a:pt x="1991840" y="713728"/>
                      <a:pt x="1993995" y="713010"/>
                    </a:cubicBezTo>
                    <a:cubicBezTo>
                      <a:pt x="1996149" y="712292"/>
                      <a:pt x="2001894" y="703674"/>
                      <a:pt x="2001894" y="703674"/>
                    </a:cubicBezTo>
                    <a:lnTo>
                      <a:pt x="2001894" y="688592"/>
                    </a:lnTo>
                    <a:lnTo>
                      <a:pt x="2001894" y="673510"/>
                    </a:lnTo>
                    <a:lnTo>
                      <a:pt x="2006922" y="659865"/>
                    </a:lnTo>
                    <a:lnTo>
                      <a:pt x="2020567" y="656992"/>
                    </a:lnTo>
                    <a:lnTo>
                      <a:pt x="2039239" y="649093"/>
                    </a:lnTo>
                    <a:lnTo>
                      <a:pt x="2050012" y="638320"/>
                    </a:lnTo>
                    <a:lnTo>
                      <a:pt x="2057193" y="623957"/>
                    </a:lnTo>
                    <a:lnTo>
                      <a:pt x="2060066" y="612466"/>
                    </a:lnTo>
                    <a:lnTo>
                      <a:pt x="2055039" y="600257"/>
                    </a:lnTo>
                    <a:lnTo>
                      <a:pt x="2050012" y="580148"/>
                    </a:lnTo>
                    <a:lnTo>
                      <a:pt x="2050012" y="571530"/>
                    </a:lnTo>
                    <a:lnTo>
                      <a:pt x="2050012" y="556449"/>
                    </a:lnTo>
                    <a:lnTo>
                      <a:pt x="2057193" y="539213"/>
                    </a:lnTo>
                    <a:lnTo>
                      <a:pt x="2057193" y="514776"/>
                    </a:lnTo>
                    <a:lnTo>
                      <a:pt x="2063657" y="493949"/>
                    </a:lnTo>
                    <a:lnTo>
                      <a:pt x="2063657" y="469513"/>
                    </a:lnTo>
                    <a:lnTo>
                      <a:pt x="2072275" y="453713"/>
                    </a:lnTo>
                    <a:lnTo>
                      <a:pt x="2069403" y="431450"/>
                    </a:lnTo>
                    <a:lnTo>
                      <a:pt x="2072275" y="418523"/>
                    </a:lnTo>
                    <a:lnTo>
                      <a:pt x="2093102" y="411341"/>
                    </a:lnTo>
                    <a:lnTo>
                      <a:pt x="2101720" y="401286"/>
                    </a:lnTo>
                    <a:lnTo>
                      <a:pt x="2114647" y="389078"/>
                    </a:lnTo>
                    <a:lnTo>
                      <a:pt x="2121829" y="374714"/>
                    </a:lnTo>
                    <a:lnTo>
                      <a:pt x="2130447" y="357478"/>
                    </a:lnTo>
                    <a:lnTo>
                      <a:pt x="2154884" y="351015"/>
                    </a:lnTo>
                    <a:lnTo>
                      <a:pt x="2176429" y="356042"/>
                    </a:lnTo>
                    <a:lnTo>
                      <a:pt x="2195101" y="354605"/>
                    </a:lnTo>
                    <a:lnTo>
                      <a:pt x="2205874" y="348142"/>
                    </a:lnTo>
                    <a:lnTo>
                      <a:pt x="2213773" y="335933"/>
                    </a:lnTo>
                    <a:lnTo>
                      <a:pt x="2237492" y="321570"/>
                    </a:lnTo>
                    <a:lnTo>
                      <a:pt x="2258319" y="312952"/>
                    </a:lnTo>
                    <a:lnTo>
                      <a:pt x="2273400" y="319415"/>
                    </a:lnTo>
                    <a:cubicBezTo>
                      <a:pt x="2273400" y="319415"/>
                      <a:pt x="2276991" y="334497"/>
                      <a:pt x="2277709" y="336651"/>
                    </a:cubicBezTo>
                    <a:cubicBezTo>
                      <a:pt x="2278427" y="338806"/>
                      <a:pt x="2281300" y="347424"/>
                      <a:pt x="2281300" y="347424"/>
                    </a:cubicBezTo>
                    <a:lnTo>
                      <a:pt x="2302127" y="360351"/>
                    </a:lnTo>
                    <a:lnTo>
                      <a:pt x="2312900" y="374714"/>
                    </a:lnTo>
                    <a:lnTo>
                      <a:pt x="2329417" y="387641"/>
                    </a:lnTo>
                    <a:lnTo>
                      <a:pt x="2344499" y="396259"/>
                    </a:lnTo>
                    <a:lnTo>
                      <a:pt x="2368217" y="406314"/>
                    </a:lnTo>
                    <a:lnTo>
                      <a:pt x="2389781" y="417804"/>
                    </a:lnTo>
                    <a:lnTo>
                      <a:pt x="2397681" y="435040"/>
                    </a:lnTo>
                    <a:lnTo>
                      <a:pt x="2401991" y="451558"/>
                    </a:lnTo>
                    <a:lnTo>
                      <a:pt x="2404863" y="464485"/>
                    </a:lnTo>
                    <a:lnTo>
                      <a:pt x="2406299" y="484594"/>
                    </a:lnTo>
                    <a:lnTo>
                      <a:pt x="2397681" y="503985"/>
                    </a:lnTo>
                    <a:lnTo>
                      <a:pt x="2386191" y="514039"/>
                    </a:lnTo>
                    <a:lnTo>
                      <a:pt x="2371827" y="526966"/>
                    </a:lnTo>
                    <a:lnTo>
                      <a:pt x="2360337" y="539175"/>
                    </a:lnTo>
                    <a:lnTo>
                      <a:pt x="2358900" y="552102"/>
                    </a:lnTo>
                    <a:lnTo>
                      <a:pt x="2356746" y="566465"/>
                    </a:lnTo>
                    <a:lnTo>
                      <a:pt x="2363209" y="583701"/>
                    </a:lnTo>
                    <a:lnTo>
                      <a:pt x="2362491" y="601297"/>
                    </a:lnTo>
                    <a:lnTo>
                      <a:pt x="2371109" y="607401"/>
                    </a:lnTo>
                    <a:lnTo>
                      <a:pt x="2377572" y="610274"/>
                    </a:lnTo>
                    <a:lnTo>
                      <a:pt x="2386191" y="600937"/>
                    </a:lnTo>
                    <a:lnTo>
                      <a:pt x="2386191" y="595910"/>
                    </a:lnTo>
                    <a:lnTo>
                      <a:pt x="2398040" y="589447"/>
                    </a:lnTo>
                    <a:lnTo>
                      <a:pt x="2398040" y="571134"/>
                    </a:lnTo>
                    <a:lnTo>
                      <a:pt x="2398040" y="557129"/>
                    </a:lnTo>
                    <a:lnTo>
                      <a:pt x="2398040" y="545279"/>
                    </a:lnTo>
                    <a:lnTo>
                      <a:pt x="2405581" y="530198"/>
                    </a:lnTo>
                    <a:lnTo>
                      <a:pt x="2417431" y="526966"/>
                    </a:lnTo>
                    <a:lnTo>
                      <a:pt x="2429281" y="526966"/>
                    </a:lnTo>
                    <a:lnTo>
                      <a:pt x="2434667" y="522657"/>
                    </a:lnTo>
                    <a:lnTo>
                      <a:pt x="2447594" y="511884"/>
                    </a:lnTo>
                    <a:lnTo>
                      <a:pt x="2447594" y="504344"/>
                    </a:lnTo>
                    <a:lnTo>
                      <a:pt x="2456212" y="500035"/>
                    </a:lnTo>
                    <a:lnTo>
                      <a:pt x="2464830" y="503266"/>
                    </a:lnTo>
                    <a:lnTo>
                      <a:pt x="2473448" y="494648"/>
                    </a:lnTo>
                    <a:lnTo>
                      <a:pt x="2483144" y="490339"/>
                    </a:lnTo>
                    <a:lnTo>
                      <a:pt x="2483144" y="479567"/>
                    </a:lnTo>
                    <a:lnTo>
                      <a:pt x="2483144" y="473103"/>
                    </a:lnTo>
                    <a:lnTo>
                      <a:pt x="2483144" y="465563"/>
                    </a:lnTo>
                    <a:lnTo>
                      <a:pt x="2489607" y="455867"/>
                    </a:lnTo>
                    <a:lnTo>
                      <a:pt x="2483144" y="445095"/>
                    </a:lnTo>
                    <a:lnTo>
                      <a:pt x="2483144" y="435400"/>
                    </a:lnTo>
                    <a:lnTo>
                      <a:pt x="2490684" y="436477"/>
                    </a:lnTo>
                    <a:lnTo>
                      <a:pt x="2502534" y="449404"/>
                    </a:lnTo>
                    <a:lnTo>
                      <a:pt x="2516538" y="459099"/>
                    </a:lnTo>
                    <a:lnTo>
                      <a:pt x="2533775" y="469872"/>
                    </a:lnTo>
                    <a:lnTo>
                      <a:pt x="2547779" y="466640"/>
                    </a:lnTo>
                    <a:lnTo>
                      <a:pt x="2559629" y="458022"/>
                    </a:lnTo>
                    <a:lnTo>
                      <a:pt x="2561783" y="444018"/>
                    </a:lnTo>
                    <a:lnTo>
                      <a:pt x="2560706" y="425704"/>
                    </a:lnTo>
                    <a:lnTo>
                      <a:pt x="2553165" y="414932"/>
                    </a:lnTo>
                    <a:lnTo>
                      <a:pt x="2553165" y="399850"/>
                    </a:lnTo>
                    <a:cubicBezTo>
                      <a:pt x="2553165" y="399850"/>
                      <a:pt x="2551729" y="397866"/>
                      <a:pt x="2550103" y="397866"/>
                    </a:cubicBezTo>
                    <a:cubicBezTo>
                      <a:pt x="2548478" y="397866"/>
                      <a:pt x="2540408" y="401646"/>
                      <a:pt x="2540408" y="401646"/>
                    </a:cubicBezTo>
                    <a:cubicBezTo>
                      <a:pt x="2540408" y="401646"/>
                      <a:pt x="2543640" y="395182"/>
                      <a:pt x="2542033" y="394105"/>
                    </a:cubicBezTo>
                    <a:cubicBezTo>
                      <a:pt x="2540408" y="393028"/>
                      <a:pt x="2533415" y="388718"/>
                      <a:pt x="2533415" y="388718"/>
                    </a:cubicBezTo>
                    <a:lnTo>
                      <a:pt x="2524797" y="389248"/>
                    </a:lnTo>
                    <a:lnTo>
                      <a:pt x="2520488" y="387093"/>
                    </a:lnTo>
                    <a:lnTo>
                      <a:pt x="2514554" y="391402"/>
                    </a:lnTo>
                    <a:lnTo>
                      <a:pt x="2516709" y="416198"/>
                    </a:lnTo>
                    <a:lnTo>
                      <a:pt x="2517257" y="422661"/>
                    </a:lnTo>
                    <a:lnTo>
                      <a:pt x="2512399" y="429125"/>
                    </a:lnTo>
                    <a:lnTo>
                      <a:pt x="2503781" y="431279"/>
                    </a:lnTo>
                    <a:lnTo>
                      <a:pt x="2500550" y="429654"/>
                    </a:lnTo>
                    <a:lnTo>
                      <a:pt x="2508090" y="423191"/>
                    </a:lnTo>
                    <a:lnTo>
                      <a:pt x="2511322" y="401646"/>
                    </a:lnTo>
                    <a:lnTo>
                      <a:pt x="2508620" y="396788"/>
                    </a:lnTo>
                    <a:lnTo>
                      <a:pt x="2508620" y="385468"/>
                    </a:lnTo>
                    <a:lnTo>
                      <a:pt x="2496222" y="382236"/>
                    </a:lnTo>
                    <a:lnTo>
                      <a:pt x="2502156" y="377379"/>
                    </a:lnTo>
                    <a:lnTo>
                      <a:pt x="2497847" y="373070"/>
                    </a:lnTo>
                    <a:lnTo>
                      <a:pt x="2486527" y="373599"/>
                    </a:lnTo>
                    <a:lnTo>
                      <a:pt x="2488152" y="389229"/>
                    </a:lnTo>
                    <a:lnTo>
                      <a:pt x="2487075" y="395163"/>
                    </a:lnTo>
                    <a:lnTo>
                      <a:pt x="2475225" y="401627"/>
                    </a:lnTo>
                    <a:lnTo>
                      <a:pt x="2462298" y="406484"/>
                    </a:lnTo>
                    <a:lnTo>
                      <a:pt x="2454209" y="408638"/>
                    </a:lnTo>
                    <a:lnTo>
                      <a:pt x="2442888" y="409715"/>
                    </a:lnTo>
                    <a:lnTo>
                      <a:pt x="2436954" y="415650"/>
                    </a:lnTo>
                    <a:lnTo>
                      <a:pt x="2429942" y="423191"/>
                    </a:lnTo>
                    <a:lnTo>
                      <a:pt x="2426162" y="430202"/>
                    </a:lnTo>
                    <a:lnTo>
                      <a:pt x="2423460" y="434511"/>
                    </a:lnTo>
                    <a:lnTo>
                      <a:pt x="2418603" y="434511"/>
                    </a:lnTo>
                    <a:lnTo>
                      <a:pt x="2426143" y="421036"/>
                    </a:lnTo>
                    <a:lnTo>
                      <a:pt x="2434232" y="409715"/>
                    </a:lnTo>
                    <a:lnTo>
                      <a:pt x="2438541" y="401627"/>
                    </a:lnTo>
                    <a:lnTo>
                      <a:pt x="2444476" y="388700"/>
                    </a:lnTo>
                    <a:lnTo>
                      <a:pt x="2447708" y="376850"/>
                    </a:lnTo>
                    <a:lnTo>
                      <a:pt x="2446630" y="366606"/>
                    </a:lnTo>
                    <a:lnTo>
                      <a:pt x="2434232" y="364452"/>
                    </a:lnTo>
                    <a:lnTo>
                      <a:pt x="2426143" y="364452"/>
                    </a:lnTo>
                    <a:lnTo>
                      <a:pt x="2423989" y="370915"/>
                    </a:lnTo>
                    <a:lnTo>
                      <a:pt x="2409437" y="376302"/>
                    </a:lnTo>
                    <a:lnTo>
                      <a:pt x="2411062" y="370367"/>
                    </a:lnTo>
                    <a:lnTo>
                      <a:pt x="2416996" y="359047"/>
                    </a:lnTo>
                    <a:lnTo>
                      <a:pt x="2429394" y="350429"/>
                    </a:lnTo>
                    <a:lnTo>
                      <a:pt x="2423460" y="338579"/>
                    </a:lnTo>
                    <a:lnTo>
                      <a:pt x="2399212" y="334799"/>
                    </a:lnTo>
                    <a:lnTo>
                      <a:pt x="2388440" y="331019"/>
                    </a:lnTo>
                    <a:lnTo>
                      <a:pt x="2389517" y="325085"/>
                    </a:lnTo>
                    <a:lnTo>
                      <a:pt x="2367424" y="312876"/>
                    </a:lnTo>
                    <a:lnTo>
                      <a:pt x="2346408" y="316467"/>
                    </a:lnTo>
                    <a:lnTo>
                      <a:pt x="2345331" y="312876"/>
                    </a:lnTo>
                    <a:lnTo>
                      <a:pt x="2357180" y="310533"/>
                    </a:lnTo>
                    <a:lnTo>
                      <a:pt x="2355555" y="307301"/>
                    </a:lnTo>
                    <a:lnTo>
                      <a:pt x="2337242" y="307301"/>
                    </a:lnTo>
                    <a:lnTo>
                      <a:pt x="2334539" y="300837"/>
                    </a:lnTo>
                    <a:lnTo>
                      <a:pt x="2349092" y="293297"/>
                    </a:lnTo>
                    <a:lnTo>
                      <a:pt x="2336165" y="287362"/>
                    </a:lnTo>
                    <a:lnTo>
                      <a:pt x="2342628" y="283582"/>
                    </a:lnTo>
                    <a:lnTo>
                      <a:pt x="2361489" y="292200"/>
                    </a:lnTo>
                    <a:lnTo>
                      <a:pt x="2374416" y="297057"/>
                    </a:lnTo>
                    <a:lnTo>
                      <a:pt x="2387344" y="298135"/>
                    </a:lnTo>
                    <a:lnTo>
                      <a:pt x="2391652" y="301366"/>
                    </a:lnTo>
                    <a:lnTo>
                      <a:pt x="2401896" y="302444"/>
                    </a:lnTo>
                    <a:lnTo>
                      <a:pt x="2411062" y="307830"/>
                    </a:lnTo>
                    <a:lnTo>
                      <a:pt x="2427769" y="308907"/>
                    </a:lnTo>
                    <a:lnTo>
                      <a:pt x="2436387" y="313216"/>
                    </a:lnTo>
                    <a:lnTo>
                      <a:pt x="2447159" y="313764"/>
                    </a:lnTo>
                    <a:lnTo>
                      <a:pt x="2455248" y="317544"/>
                    </a:lnTo>
                    <a:lnTo>
                      <a:pt x="2466021" y="319169"/>
                    </a:lnTo>
                    <a:lnTo>
                      <a:pt x="2476264" y="312158"/>
                    </a:lnTo>
                    <a:lnTo>
                      <a:pt x="2481121" y="315390"/>
                    </a:lnTo>
                    <a:lnTo>
                      <a:pt x="2481121" y="308378"/>
                    </a:lnTo>
                    <a:lnTo>
                      <a:pt x="2493519" y="307301"/>
                    </a:lnTo>
                    <a:lnTo>
                      <a:pt x="2493519" y="298683"/>
                    </a:lnTo>
                    <a:lnTo>
                      <a:pt x="2504840" y="299212"/>
                    </a:lnTo>
                    <a:lnTo>
                      <a:pt x="2503214" y="290046"/>
                    </a:lnTo>
                    <a:lnTo>
                      <a:pt x="2505369" y="277648"/>
                    </a:lnTo>
                    <a:lnTo>
                      <a:pt x="2513987" y="277648"/>
                    </a:lnTo>
                    <a:lnTo>
                      <a:pt x="2520451" y="270636"/>
                    </a:lnTo>
                    <a:lnTo>
                      <a:pt x="2536080" y="264702"/>
                    </a:lnTo>
                    <a:lnTo>
                      <a:pt x="2545246" y="267405"/>
                    </a:lnTo>
                    <a:lnTo>
                      <a:pt x="2546872" y="259316"/>
                    </a:lnTo>
                    <a:lnTo>
                      <a:pt x="2561783" y="259316"/>
                    </a:lnTo>
                    <a:lnTo>
                      <a:pt x="2576505" y="250150"/>
                    </a:lnTo>
                    <a:lnTo>
                      <a:pt x="2582969" y="243138"/>
                    </a:lnTo>
                    <a:lnTo>
                      <a:pt x="2582969" y="231288"/>
                    </a:lnTo>
                    <a:lnTo>
                      <a:pt x="2579737" y="219968"/>
                    </a:lnTo>
                    <a:lnTo>
                      <a:pt x="2574351" y="225902"/>
                    </a:lnTo>
                    <a:lnTo>
                      <a:pt x="2570042" y="212975"/>
                    </a:lnTo>
                    <a:lnTo>
                      <a:pt x="2565185" y="206511"/>
                    </a:lnTo>
                    <a:lnTo>
                      <a:pt x="2557096" y="209214"/>
                    </a:lnTo>
                    <a:lnTo>
                      <a:pt x="2549555" y="215678"/>
                    </a:lnTo>
                    <a:lnTo>
                      <a:pt x="2543092" y="214052"/>
                    </a:lnTo>
                    <a:lnTo>
                      <a:pt x="2545246" y="206511"/>
                    </a:lnTo>
                    <a:lnTo>
                      <a:pt x="2543621" y="200048"/>
                    </a:lnTo>
                    <a:lnTo>
                      <a:pt x="2535532" y="190882"/>
                    </a:lnTo>
                    <a:lnTo>
                      <a:pt x="2529598" y="190882"/>
                    </a:lnTo>
                    <a:lnTo>
                      <a:pt x="2533907" y="180638"/>
                    </a:lnTo>
                    <a:lnTo>
                      <a:pt x="2524741" y="177936"/>
                    </a:lnTo>
                    <a:lnTo>
                      <a:pt x="2519354" y="177936"/>
                    </a:lnTo>
                    <a:lnTo>
                      <a:pt x="2506427" y="177936"/>
                    </a:lnTo>
                    <a:lnTo>
                      <a:pt x="2490798" y="186554"/>
                    </a:lnTo>
                    <a:lnTo>
                      <a:pt x="2481102" y="190863"/>
                    </a:lnTo>
                    <a:lnTo>
                      <a:pt x="2477322" y="182774"/>
                    </a:lnTo>
                    <a:lnTo>
                      <a:pt x="2481102" y="177917"/>
                    </a:lnTo>
                    <a:lnTo>
                      <a:pt x="2487566" y="177917"/>
                    </a:lnTo>
                    <a:lnTo>
                      <a:pt x="2494578" y="168751"/>
                    </a:lnTo>
                    <a:lnTo>
                      <a:pt x="2502118" y="165519"/>
                    </a:lnTo>
                    <a:lnTo>
                      <a:pt x="2501570" y="155276"/>
                    </a:lnTo>
                    <a:lnTo>
                      <a:pt x="2496184" y="148812"/>
                    </a:lnTo>
                    <a:lnTo>
                      <a:pt x="2485941" y="148812"/>
                    </a:lnTo>
                    <a:lnTo>
                      <a:pt x="2489720" y="141801"/>
                    </a:lnTo>
                    <a:lnTo>
                      <a:pt x="2481102" y="134260"/>
                    </a:lnTo>
                    <a:lnTo>
                      <a:pt x="2473562" y="131028"/>
                    </a:lnTo>
                    <a:lnTo>
                      <a:pt x="2461523" y="139117"/>
                    </a:lnTo>
                    <a:lnTo>
                      <a:pt x="2457932" y="148283"/>
                    </a:lnTo>
                    <a:lnTo>
                      <a:pt x="2450920" y="155295"/>
                    </a:lnTo>
                    <a:lnTo>
                      <a:pt x="2439600" y="158526"/>
                    </a:lnTo>
                    <a:lnTo>
                      <a:pt x="2449843" y="147754"/>
                    </a:lnTo>
                    <a:lnTo>
                      <a:pt x="2449843" y="125113"/>
                    </a:lnTo>
                    <a:lnTo>
                      <a:pt x="2441943" y="122958"/>
                    </a:lnTo>
                    <a:lnTo>
                      <a:pt x="2426673" y="132653"/>
                    </a:lnTo>
                    <a:lnTo>
                      <a:pt x="2415900" y="135885"/>
                    </a:lnTo>
                    <a:lnTo>
                      <a:pt x="2408889" y="142349"/>
                    </a:lnTo>
                    <a:lnTo>
                      <a:pt x="2400270" y="142349"/>
                    </a:lnTo>
                    <a:lnTo>
                      <a:pt x="2407282" y="133183"/>
                    </a:lnTo>
                    <a:lnTo>
                      <a:pt x="2404050" y="131557"/>
                    </a:lnTo>
                    <a:lnTo>
                      <a:pt x="2411062" y="125623"/>
                    </a:lnTo>
                    <a:lnTo>
                      <a:pt x="2395980" y="126700"/>
                    </a:lnTo>
                    <a:lnTo>
                      <a:pt x="2398135" y="119689"/>
                    </a:lnTo>
                    <a:lnTo>
                      <a:pt x="2408378" y="112148"/>
                    </a:lnTo>
                    <a:lnTo>
                      <a:pt x="2410004" y="103530"/>
                    </a:lnTo>
                    <a:lnTo>
                      <a:pt x="2398154" y="106232"/>
                    </a:lnTo>
                    <a:lnTo>
                      <a:pt x="2399231" y="87371"/>
                    </a:lnTo>
                    <a:lnTo>
                      <a:pt x="2386304" y="87371"/>
                    </a:lnTo>
                    <a:lnTo>
                      <a:pt x="2379840" y="78205"/>
                    </a:lnTo>
                    <a:lnTo>
                      <a:pt x="2373377" y="78205"/>
                    </a:lnTo>
                    <a:lnTo>
                      <a:pt x="2364759" y="75502"/>
                    </a:lnTo>
                    <a:lnTo>
                      <a:pt x="2349677" y="84120"/>
                    </a:lnTo>
                    <a:lnTo>
                      <a:pt x="2345897" y="94893"/>
                    </a:lnTo>
                    <a:lnTo>
                      <a:pt x="2343743" y="105136"/>
                    </a:lnTo>
                    <a:lnTo>
                      <a:pt x="2343214" y="110522"/>
                    </a:lnTo>
                    <a:lnTo>
                      <a:pt x="2332971" y="112677"/>
                    </a:lnTo>
                    <a:lnTo>
                      <a:pt x="2329739" y="120766"/>
                    </a:lnTo>
                    <a:lnTo>
                      <a:pt x="2328662" y="127229"/>
                    </a:lnTo>
                    <a:lnTo>
                      <a:pt x="2337827" y="136395"/>
                    </a:lnTo>
                    <a:lnTo>
                      <a:pt x="2325978" y="140704"/>
                    </a:lnTo>
                    <a:lnTo>
                      <a:pt x="2322746" y="158489"/>
                    </a:lnTo>
                    <a:lnTo>
                      <a:pt x="2322746" y="163875"/>
                    </a:lnTo>
                    <a:lnTo>
                      <a:pt x="2315205" y="170338"/>
                    </a:lnTo>
                    <a:lnTo>
                      <a:pt x="2316283" y="180582"/>
                    </a:lnTo>
                    <a:lnTo>
                      <a:pt x="2327055" y="191902"/>
                    </a:lnTo>
                    <a:lnTo>
                      <a:pt x="2322746" y="199443"/>
                    </a:lnTo>
                    <a:lnTo>
                      <a:pt x="2312503" y="199972"/>
                    </a:lnTo>
                    <a:lnTo>
                      <a:pt x="2313580" y="189729"/>
                    </a:lnTo>
                    <a:lnTo>
                      <a:pt x="2301182" y="189729"/>
                    </a:lnTo>
                    <a:lnTo>
                      <a:pt x="2289862" y="198347"/>
                    </a:lnTo>
                    <a:lnTo>
                      <a:pt x="2283927" y="197799"/>
                    </a:lnTo>
                    <a:lnTo>
                      <a:pt x="2291468" y="190258"/>
                    </a:lnTo>
                    <a:lnTo>
                      <a:pt x="2277993" y="195644"/>
                    </a:lnTo>
                    <a:lnTo>
                      <a:pt x="2273136" y="197270"/>
                    </a:lnTo>
                    <a:lnTo>
                      <a:pt x="2273136" y="190258"/>
                    </a:lnTo>
                    <a:lnTo>
                      <a:pt x="2266672" y="195115"/>
                    </a:lnTo>
                    <a:lnTo>
                      <a:pt x="2261815" y="205359"/>
                    </a:lnTo>
                    <a:lnTo>
                      <a:pt x="2255352" y="205907"/>
                    </a:lnTo>
                    <a:lnTo>
                      <a:pt x="2260738" y="191354"/>
                    </a:lnTo>
                    <a:lnTo>
                      <a:pt x="2274742" y="179504"/>
                    </a:lnTo>
                    <a:lnTo>
                      <a:pt x="2285515" y="170338"/>
                    </a:lnTo>
                    <a:lnTo>
                      <a:pt x="2294681" y="164404"/>
                    </a:lnTo>
                    <a:lnTo>
                      <a:pt x="2297383" y="156315"/>
                    </a:lnTo>
                    <a:lnTo>
                      <a:pt x="2302770" y="143917"/>
                    </a:lnTo>
                    <a:lnTo>
                      <a:pt x="2303847" y="127758"/>
                    </a:lnTo>
                    <a:lnTo>
                      <a:pt x="2288217" y="136376"/>
                    </a:lnTo>
                    <a:lnTo>
                      <a:pt x="2268826" y="147149"/>
                    </a:lnTo>
                    <a:lnTo>
                      <a:pt x="2255900" y="153083"/>
                    </a:lnTo>
                    <a:lnTo>
                      <a:pt x="2242424" y="156315"/>
                    </a:lnTo>
                    <a:lnTo>
                      <a:pt x="2245127" y="150381"/>
                    </a:lnTo>
                    <a:lnTo>
                      <a:pt x="2260757" y="146601"/>
                    </a:lnTo>
                    <a:lnTo>
                      <a:pt x="2270452" y="136906"/>
                    </a:lnTo>
                    <a:lnTo>
                      <a:pt x="2276915" y="133126"/>
                    </a:lnTo>
                    <a:lnTo>
                      <a:pt x="2285534" y="125585"/>
                    </a:lnTo>
                    <a:lnTo>
                      <a:pt x="2287159" y="119122"/>
                    </a:lnTo>
                    <a:lnTo>
                      <a:pt x="2278541" y="115342"/>
                    </a:lnTo>
                    <a:lnTo>
                      <a:pt x="2270452" y="111033"/>
                    </a:lnTo>
                    <a:lnTo>
                      <a:pt x="2256977" y="118573"/>
                    </a:lnTo>
                    <a:lnTo>
                      <a:pt x="2258054" y="106176"/>
                    </a:lnTo>
                    <a:lnTo>
                      <a:pt x="2251043" y="103473"/>
                    </a:lnTo>
                    <a:lnTo>
                      <a:pt x="2264518" y="101848"/>
                    </a:lnTo>
                    <a:lnTo>
                      <a:pt x="2273684" y="94307"/>
                    </a:lnTo>
                    <a:lnTo>
                      <a:pt x="2276915" y="104002"/>
                    </a:lnTo>
                    <a:lnTo>
                      <a:pt x="2282302" y="100770"/>
                    </a:lnTo>
                    <a:lnTo>
                      <a:pt x="2290391" y="105079"/>
                    </a:lnTo>
                    <a:lnTo>
                      <a:pt x="2301163" y="103454"/>
                    </a:lnTo>
                    <a:lnTo>
                      <a:pt x="2301163" y="95913"/>
                    </a:lnTo>
                    <a:lnTo>
                      <a:pt x="2297932" y="88902"/>
                    </a:lnTo>
                    <a:lnTo>
                      <a:pt x="2305472" y="93759"/>
                    </a:lnTo>
                    <a:lnTo>
                      <a:pt x="2318399" y="85141"/>
                    </a:lnTo>
                    <a:lnTo>
                      <a:pt x="2315167" y="75446"/>
                    </a:lnTo>
                    <a:lnTo>
                      <a:pt x="2330797" y="67357"/>
                    </a:lnTo>
                    <a:lnTo>
                      <a:pt x="2330249" y="53352"/>
                    </a:lnTo>
                    <a:cubicBezTo>
                      <a:pt x="2330249" y="53352"/>
                      <a:pt x="2326469" y="44734"/>
                      <a:pt x="2324863" y="44734"/>
                    </a:cubicBezTo>
                    <a:cubicBezTo>
                      <a:pt x="2323237" y="44734"/>
                      <a:pt x="2305472" y="44734"/>
                      <a:pt x="2305472" y="44734"/>
                    </a:cubicBezTo>
                    <a:lnTo>
                      <a:pt x="2295229" y="51746"/>
                    </a:lnTo>
                    <a:lnTo>
                      <a:pt x="2293604" y="44734"/>
                    </a:lnTo>
                    <a:lnTo>
                      <a:pt x="2293055" y="30182"/>
                    </a:lnTo>
                    <a:lnTo>
                      <a:pt x="2301674" y="30182"/>
                    </a:lnTo>
                    <a:lnTo>
                      <a:pt x="2298971" y="17255"/>
                    </a:lnTo>
                    <a:cubicBezTo>
                      <a:pt x="2298971" y="17255"/>
                      <a:pt x="2291959" y="14023"/>
                      <a:pt x="2290353" y="14023"/>
                    </a:cubicBezTo>
                    <a:cubicBezTo>
                      <a:pt x="2288746" y="14023"/>
                      <a:pt x="2283341" y="22112"/>
                      <a:pt x="2283341" y="22112"/>
                    </a:cubicBezTo>
                    <a:lnTo>
                      <a:pt x="2283890" y="27498"/>
                    </a:lnTo>
                    <a:lnTo>
                      <a:pt x="2276878" y="18332"/>
                    </a:lnTo>
                    <a:lnTo>
                      <a:pt x="2274723" y="23718"/>
                    </a:lnTo>
                    <a:lnTo>
                      <a:pt x="2268789" y="16707"/>
                    </a:lnTo>
                    <a:lnTo>
                      <a:pt x="2266634" y="26402"/>
                    </a:lnTo>
                    <a:lnTo>
                      <a:pt x="2258545" y="34491"/>
                    </a:lnTo>
                    <a:lnTo>
                      <a:pt x="2254236" y="25325"/>
                    </a:lnTo>
                    <a:lnTo>
                      <a:pt x="2247773" y="27479"/>
                    </a:lnTo>
                    <a:lnTo>
                      <a:pt x="2246147" y="18861"/>
                    </a:lnTo>
                    <a:lnTo>
                      <a:pt x="2248850" y="14004"/>
                    </a:lnTo>
                    <a:lnTo>
                      <a:pt x="2239155" y="0"/>
                    </a:lnTo>
                    <a:lnTo>
                      <a:pt x="2234298" y="10243"/>
                    </a:lnTo>
                    <a:lnTo>
                      <a:pt x="2222977" y="17784"/>
                    </a:lnTo>
                    <a:lnTo>
                      <a:pt x="2224603" y="26402"/>
                    </a:lnTo>
                    <a:lnTo>
                      <a:pt x="2232143" y="33943"/>
                    </a:lnTo>
                    <a:lnTo>
                      <a:pt x="2233221" y="44715"/>
                    </a:lnTo>
                    <a:lnTo>
                      <a:pt x="2232673" y="55488"/>
                    </a:lnTo>
                    <a:lnTo>
                      <a:pt x="2226209" y="53334"/>
                    </a:lnTo>
                    <a:lnTo>
                      <a:pt x="2227286" y="40936"/>
                    </a:lnTo>
                    <a:lnTo>
                      <a:pt x="2214359" y="30692"/>
                    </a:lnTo>
                    <a:lnTo>
                      <a:pt x="2199807" y="25306"/>
                    </a:lnTo>
                    <a:lnTo>
                      <a:pt x="2198182" y="35001"/>
                    </a:lnTo>
                    <a:lnTo>
                      <a:pt x="2205193" y="43619"/>
                    </a:lnTo>
                    <a:lnTo>
                      <a:pt x="2208973" y="53315"/>
                    </a:lnTo>
                    <a:lnTo>
                      <a:pt x="2201432" y="54392"/>
                    </a:lnTo>
                    <a:lnTo>
                      <a:pt x="2195498" y="49006"/>
                    </a:lnTo>
                    <a:lnTo>
                      <a:pt x="2190112" y="49554"/>
                    </a:lnTo>
                    <a:lnTo>
                      <a:pt x="2191718" y="58720"/>
                    </a:lnTo>
                    <a:lnTo>
                      <a:pt x="2189015" y="65183"/>
                    </a:lnTo>
                    <a:lnTo>
                      <a:pt x="2204645" y="75427"/>
                    </a:lnTo>
                    <a:lnTo>
                      <a:pt x="2215966" y="67886"/>
                    </a:lnTo>
                    <a:lnTo>
                      <a:pt x="2216495" y="74349"/>
                    </a:lnTo>
                    <a:lnTo>
                      <a:pt x="2222959" y="74879"/>
                    </a:lnTo>
                    <a:lnTo>
                      <a:pt x="2225661" y="80813"/>
                    </a:lnTo>
                    <a:lnTo>
                      <a:pt x="2227815" y="85122"/>
                    </a:lnTo>
                    <a:lnTo>
                      <a:pt x="2222429" y="87825"/>
                    </a:lnTo>
                    <a:lnTo>
                      <a:pt x="2221881" y="95365"/>
                    </a:lnTo>
                    <a:lnTo>
                      <a:pt x="2203020" y="89979"/>
                    </a:lnTo>
                    <a:lnTo>
                      <a:pt x="2195479" y="99145"/>
                    </a:lnTo>
                    <a:lnTo>
                      <a:pt x="2191699" y="98597"/>
                    </a:lnTo>
                    <a:lnTo>
                      <a:pt x="2194931" y="103983"/>
                    </a:lnTo>
                    <a:lnTo>
                      <a:pt x="2208406" y="114756"/>
                    </a:lnTo>
                    <a:lnTo>
                      <a:pt x="2207858" y="121219"/>
                    </a:lnTo>
                    <a:lnTo>
                      <a:pt x="2199769" y="118517"/>
                    </a:lnTo>
                    <a:lnTo>
                      <a:pt x="2185765" y="121219"/>
                    </a:lnTo>
                    <a:lnTo>
                      <a:pt x="2185235" y="130915"/>
                    </a:lnTo>
                    <a:lnTo>
                      <a:pt x="2192776" y="135224"/>
                    </a:lnTo>
                    <a:lnTo>
                      <a:pt x="2186313" y="140610"/>
                    </a:lnTo>
                    <a:lnTo>
                      <a:pt x="2186313" y="147073"/>
                    </a:lnTo>
                    <a:lnTo>
                      <a:pt x="2200865" y="160549"/>
                    </a:lnTo>
                    <a:lnTo>
                      <a:pt x="2188468" y="159471"/>
                    </a:lnTo>
                    <a:lnTo>
                      <a:pt x="2180379" y="155162"/>
                    </a:lnTo>
                    <a:lnTo>
                      <a:pt x="2173367" y="167560"/>
                    </a:lnTo>
                    <a:lnTo>
                      <a:pt x="2179301" y="175101"/>
                    </a:lnTo>
                    <a:lnTo>
                      <a:pt x="2176070" y="181035"/>
                    </a:lnTo>
                    <a:lnTo>
                      <a:pt x="2184158" y="190731"/>
                    </a:lnTo>
                    <a:lnTo>
                      <a:pt x="2187938" y="196117"/>
                    </a:lnTo>
                    <a:lnTo>
                      <a:pt x="2178772" y="199349"/>
                    </a:lnTo>
                    <a:lnTo>
                      <a:pt x="2171231" y="203658"/>
                    </a:lnTo>
                    <a:lnTo>
                      <a:pt x="2165297" y="195040"/>
                    </a:lnTo>
                    <a:lnTo>
                      <a:pt x="2155602" y="194491"/>
                    </a:lnTo>
                    <a:lnTo>
                      <a:pt x="2147513" y="214959"/>
                    </a:lnTo>
                    <a:lnTo>
                      <a:pt x="2139424" y="212805"/>
                    </a:lnTo>
                    <a:lnTo>
                      <a:pt x="2142655" y="226280"/>
                    </a:lnTo>
                    <a:lnTo>
                      <a:pt x="2125949" y="232743"/>
                    </a:lnTo>
                    <a:lnTo>
                      <a:pt x="2130806" y="218739"/>
                    </a:lnTo>
                    <a:lnTo>
                      <a:pt x="2134038" y="202032"/>
                    </a:lnTo>
                    <a:lnTo>
                      <a:pt x="2132960" y="186403"/>
                    </a:lnTo>
                    <a:lnTo>
                      <a:pt x="2140501" y="173476"/>
                    </a:lnTo>
                    <a:lnTo>
                      <a:pt x="2139953" y="160000"/>
                    </a:lnTo>
                    <a:lnTo>
                      <a:pt x="2139405" y="147603"/>
                    </a:lnTo>
                    <a:lnTo>
                      <a:pt x="2132942" y="143823"/>
                    </a:lnTo>
                    <a:lnTo>
                      <a:pt x="2117860" y="146525"/>
                    </a:lnTo>
                    <a:lnTo>
                      <a:pt x="2110848" y="147073"/>
                    </a:lnTo>
                    <a:lnTo>
                      <a:pt x="2121092" y="137378"/>
                    </a:lnTo>
                    <a:lnTo>
                      <a:pt x="2128103" y="137378"/>
                    </a:lnTo>
                    <a:lnTo>
                      <a:pt x="2148571" y="115285"/>
                    </a:lnTo>
                    <a:cubicBezTo>
                      <a:pt x="2148571" y="115285"/>
                      <a:pt x="2145869" y="106667"/>
                      <a:pt x="2146946" y="105042"/>
                    </a:cubicBezTo>
                    <a:cubicBezTo>
                      <a:pt x="2148023" y="103416"/>
                      <a:pt x="2156641" y="92115"/>
                      <a:pt x="2156641" y="92115"/>
                    </a:cubicBezTo>
                    <a:lnTo>
                      <a:pt x="2146398" y="93740"/>
                    </a:lnTo>
                    <a:lnTo>
                      <a:pt x="2145850" y="82419"/>
                    </a:lnTo>
                    <a:lnTo>
                      <a:pt x="2151236" y="78639"/>
                    </a:lnTo>
                    <a:lnTo>
                      <a:pt x="2151236" y="68944"/>
                    </a:lnTo>
                    <a:lnTo>
                      <a:pt x="2149081" y="50631"/>
                    </a:lnTo>
                    <a:lnTo>
                      <a:pt x="2146379" y="47928"/>
                    </a:lnTo>
                    <a:lnTo>
                      <a:pt x="2139367" y="53315"/>
                    </a:lnTo>
                    <a:lnTo>
                      <a:pt x="2125892" y="63558"/>
                    </a:lnTo>
                    <a:lnTo>
                      <a:pt x="2117803" y="74879"/>
                    </a:lnTo>
                    <a:lnTo>
                      <a:pt x="2108637" y="88883"/>
                    </a:lnTo>
                    <a:lnTo>
                      <a:pt x="2100549" y="101810"/>
                    </a:lnTo>
                    <a:lnTo>
                      <a:pt x="2093008" y="108273"/>
                    </a:lnTo>
                    <a:lnTo>
                      <a:pt x="2093555" y="123355"/>
                    </a:lnTo>
                    <a:lnTo>
                      <a:pt x="2083312" y="121730"/>
                    </a:lnTo>
                    <a:lnTo>
                      <a:pt x="2080080" y="140591"/>
                    </a:lnTo>
                    <a:lnTo>
                      <a:pt x="2077378" y="157827"/>
                    </a:lnTo>
                    <a:lnTo>
                      <a:pt x="2072521" y="168070"/>
                    </a:lnTo>
                    <a:lnTo>
                      <a:pt x="2056362" y="182075"/>
                    </a:lnTo>
                    <a:lnTo>
                      <a:pt x="2050976" y="192318"/>
                    </a:lnTo>
                    <a:lnTo>
                      <a:pt x="2047196" y="200936"/>
                    </a:lnTo>
                    <a:lnTo>
                      <a:pt x="2041810" y="207948"/>
                    </a:lnTo>
                    <a:lnTo>
                      <a:pt x="2035346" y="217114"/>
                    </a:lnTo>
                    <a:lnTo>
                      <a:pt x="2027805" y="224655"/>
                    </a:lnTo>
                    <a:lnTo>
                      <a:pt x="2019717" y="230589"/>
                    </a:lnTo>
                    <a:lnTo>
                      <a:pt x="2023496" y="240832"/>
                    </a:lnTo>
                    <a:lnTo>
                      <a:pt x="2029960" y="249450"/>
                    </a:lnTo>
                    <a:lnTo>
                      <a:pt x="2025103" y="258616"/>
                    </a:lnTo>
                    <a:lnTo>
                      <a:pt x="2019168" y="266157"/>
                    </a:lnTo>
                    <a:lnTo>
                      <a:pt x="2019168" y="271770"/>
                    </a:lnTo>
                    <a:lnTo>
                      <a:pt x="2012157" y="276079"/>
                    </a:lnTo>
                    <a:lnTo>
                      <a:pt x="2006770" y="286852"/>
                    </a:lnTo>
                    <a:lnTo>
                      <a:pt x="2006222" y="297624"/>
                    </a:lnTo>
                    <a:lnTo>
                      <a:pt x="2002991" y="307320"/>
                    </a:lnTo>
                    <a:lnTo>
                      <a:pt x="1996527" y="313254"/>
                    </a:lnTo>
                    <a:lnTo>
                      <a:pt x="1991670" y="313254"/>
                    </a:lnTo>
                    <a:lnTo>
                      <a:pt x="1988968" y="303559"/>
                    </a:lnTo>
                    <a:lnTo>
                      <a:pt x="1985736" y="290632"/>
                    </a:lnTo>
                    <a:lnTo>
                      <a:pt x="1981956" y="290632"/>
                    </a:lnTo>
                    <a:lnTo>
                      <a:pt x="1980879" y="301952"/>
                    </a:lnTo>
                    <a:lnTo>
                      <a:pt x="1981956" y="311118"/>
                    </a:lnTo>
                    <a:lnTo>
                      <a:pt x="1976570" y="315427"/>
                    </a:lnTo>
                    <a:lnTo>
                      <a:pt x="1973338" y="303578"/>
                    </a:lnTo>
                    <a:lnTo>
                      <a:pt x="1971183" y="289025"/>
                    </a:lnTo>
                    <a:lnTo>
                      <a:pt x="1978195" y="283091"/>
                    </a:lnTo>
                    <a:lnTo>
                      <a:pt x="1976570" y="276079"/>
                    </a:lnTo>
                    <a:lnTo>
                      <a:pt x="1976570" y="264759"/>
                    </a:lnTo>
                    <a:lnTo>
                      <a:pt x="1987890" y="257218"/>
                    </a:lnTo>
                    <a:lnTo>
                      <a:pt x="1998663" y="247523"/>
                    </a:lnTo>
                    <a:lnTo>
                      <a:pt x="1999211" y="236750"/>
                    </a:lnTo>
                    <a:lnTo>
                      <a:pt x="1984659" y="241607"/>
                    </a:lnTo>
                    <a:lnTo>
                      <a:pt x="1992747" y="229209"/>
                    </a:lnTo>
                    <a:lnTo>
                      <a:pt x="1993296" y="216282"/>
                    </a:lnTo>
                    <a:lnTo>
                      <a:pt x="1999230" y="219514"/>
                    </a:lnTo>
                    <a:lnTo>
                      <a:pt x="1999230" y="207116"/>
                    </a:lnTo>
                    <a:lnTo>
                      <a:pt x="2005693" y="189332"/>
                    </a:lnTo>
                    <a:lnTo>
                      <a:pt x="2003539" y="183398"/>
                    </a:lnTo>
                    <a:lnTo>
                      <a:pt x="1991141" y="183946"/>
                    </a:lnTo>
                    <a:lnTo>
                      <a:pt x="1991141" y="174780"/>
                    </a:lnTo>
                    <a:lnTo>
                      <a:pt x="2000836" y="172077"/>
                    </a:lnTo>
                    <a:lnTo>
                      <a:pt x="2001366" y="164536"/>
                    </a:lnTo>
                    <a:lnTo>
                      <a:pt x="2014840" y="155370"/>
                    </a:lnTo>
                    <a:lnTo>
                      <a:pt x="2019150" y="141366"/>
                    </a:lnTo>
                    <a:lnTo>
                      <a:pt x="2033702" y="132748"/>
                    </a:lnTo>
                    <a:lnTo>
                      <a:pt x="2040165" y="121427"/>
                    </a:lnTo>
                    <a:lnTo>
                      <a:pt x="2048783" y="121427"/>
                    </a:lnTo>
                    <a:lnTo>
                      <a:pt x="2049861" y="114416"/>
                    </a:lnTo>
                    <a:lnTo>
                      <a:pt x="2041243" y="111184"/>
                    </a:lnTo>
                    <a:lnTo>
                      <a:pt x="2042320" y="108481"/>
                    </a:lnTo>
                    <a:lnTo>
                      <a:pt x="2049331" y="106856"/>
                    </a:lnTo>
                    <a:lnTo>
                      <a:pt x="2059575" y="91774"/>
                    </a:lnTo>
                    <a:lnTo>
                      <a:pt x="2068193" y="81002"/>
                    </a:lnTo>
                    <a:lnTo>
                      <a:pt x="2064961" y="79925"/>
                    </a:lnTo>
                    <a:lnTo>
                      <a:pt x="2064961" y="70759"/>
                    </a:lnTo>
                    <a:lnTo>
                      <a:pt x="2059027" y="70210"/>
                    </a:lnTo>
                    <a:lnTo>
                      <a:pt x="2054718" y="79906"/>
                    </a:lnTo>
                    <a:lnTo>
                      <a:pt x="2049331" y="78280"/>
                    </a:lnTo>
                    <a:lnTo>
                      <a:pt x="2049331" y="70740"/>
                    </a:lnTo>
                    <a:lnTo>
                      <a:pt x="2038011" y="70740"/>
                    </a:lnTo>
                    <a:lnTo>
                      <a:pt x="2031547" y="82060"/>
                    </a:lnTo>
                    <a:lnTo>
                      <a:pt x="2018620" y="83138"/>
                    </a:lnTo>
                    <a:lnTo>
                      <a:pt x="2031547" y="69133"/>
                    </a:lnTo>
                    <a:lnTo>
                      <a:pt x="2025084" y="55658"/>
                    </a:lnTo>
                    <a:lnTo>
                      <a:pt x="2014311" y="45963"/>
                    </a:lnTo>
                    <a:lnTo>
                      <a:pt x="2008377" y="49743"/>
                    </a:lnTo>
                    <a:lnTo>
                      <a:pt x="2015389" y="64295"/>
                    </a:lnTo>
                    <a:lnTo>
                      <a:pt x="2018620" y="71836"/>
                    </a:lnTo>
                    <a:lnTo>
                      <a:pt x="2012686" y="81002"/>
                    </a:lnTo>
                    <a:lnTo>
                      <a:pt x="2012138" y="89620"/>
                    </a:lnTo>
                    <a:lnTo>
                      <a:pt x="2006752" y="96632"/>
                    </a:lnTo>
                    <a:lnTo>
                      <a:pt x="2002442" y="95554"/>
                    </a:lnTo>
                    <a:lnTo>
                      <a:pt x="2000288" y="72384"/>
                    </a:lnTo>
                    <a:cubicBezTo>
                      <a:pt x="2000288" y="72384"/>
                      <a:pt x="1992747" y="63218"/>
                      <a:pt x="1991122" y="63766"/>
                    </a:cubicBezTo>
                    <a:cubicBezTo>
                      <a:pt x="1989497" y="64295"/>
                      <a:pt x="1984659" y="76693"/>
                      <a:pt x="1984659" y="76693"/>
                    </a:cubicBezTo>
                    <a:lnTo>
                      <a:pt x="1970654" y="78318"/>
                    </a:lnTo>
                    <a:lnTo>
                      <a:pt x="1972809" y="69700"/>
                    </a:lnTo>
                    <a:lnTo>
                      <a:pt x="1982504" y="58380"/>
                    </a:lnTo>
                    <a:lnTo>
                      <a:pt x="1979801" y="48684"/>
                    </a:lnTo>
                    <a:lnTo>
                      <a:pt x="1970106" y="63766"/>
                    </a:lnTo>
                    <a:lnTo>
                      <a:pt x="1963095" y="66468"/>
                    </a:lnTo>
                    <a:lnTo>
                      <a:pt x="1959863" y="53541"/>
                    </a:lnTo>
                    <a:lnTo>
                      <a:pt x="1955553" y="47607"/>
                    </a:lnTo>
                    <a:cubicBezTo>
                      <a:pt x="1955553" y="47607"/>
                      <a:pt x="1956631" y="44375"/>
                      <a:pt x="1955006" y="44375"/>
                    </a:cubicBezTo>
                    <a:cubicBezTo>
                      <a:pt x="1953380" y="44375"/>
                      <a:pt x="1946388" y="46001"/>
                      <a:pt x="1946388" y="46001"/>
                    </a:cubicBezTo>
                    <a:lnTo>
                      <a:pt x="1945310" y="38989"/>
                    </a:lnTo>
                    <a:lnTo>
                      <a:pt x="1936692" y="37364"/>
                    </a:lnTo>
                    <a:lnTo>
                      <a:pt x="1941001" y="43827"/>
                    </a:lnTo>
                    <a:lnTo>
                      <a:pt x="1936144" y="52445"/>
                    </a:lnTo>
                    <a:lnTo>
                      <a:pt x="1935067" y="64295"/>
                    </a:lnTo>
                    <a:lnTo>
                      <a:pt x="1938847" y="72913"/>
                    </a:lnTo>
                    <a:lnTo>
                      <a:pt x="1945858" y="76693"/>
                    </a:lnTo>
                    <a:lnTo>
                      <a:pt x="1941549" y="79395"/>
                    </a:lnTo>
                    <a:lnTo>
                      <a:pt x="1938318" y="90168"/>
                    </a:lnTo>
                    <a:lnTo>
                      <a:pt x="1945329" y="98786"/>
                    </a:lnTo>
                    <a:lnTo>
                      <a:pt x="1941549" y="105250"/>
                    </a:lnTo>
                    <a:lnTo>
                      <a:pt x="1925390" y="91774"/>
                    </a:lnTo>
                    <a:cubicBezTo>
                      <a:pt x="1925390" y="91774"/>
                      <a:pt x="1917850" y="81531"/>
                      <a:pt x="1916225" y="81531"/>
                    </a:cubicBezTo>
                    <a:cubicBezTo>
                      <a:pt x="1914599" y="81531"/>
                      <a:pt x="1905452" y="89620"/>
                      <a:pt x="1905452" y="89620"/>
                    </a:cubicBezTo>
                    <a:lnTo>
                      <a:pt x="1905452" y="96632"/>
                    </a:lnTo>
                    <a:lnTo>
                      <a:pt x="1905452" y="112790"/>
                    </a:lnTo>
                    <a:lnTo>
                      <a:pt x="1918927" y="117099"/>
                    </a:lnTo>
                    <a:lnTo>
                      <a:pt x="1932931" y="116551"/>
                    </a:lnTo>
                    <a:lnTo>
                      <a:pt x="1935086" y="125717"/>
                    </a:lnTo>
                    <a:lnTo>
                      <a:pt x="1941549" y="128949"/>
                    </a:lnTo>
                    <a:lnTo>
                      <a:pt x="1948561" y="149417"/>
                    </a:lnTo>
                    <a:lnTo>
                      <a:pt x="1941549" y="153197"/>
                    </a:lnTo>
                    <a:lnTo>
                      <a:pt x="1932384" y="144031"/>
                    </a:lnTo>
                    <a:lnTo>
                      <a:pt x="1919986" y="139722"/>
                    </a:lnTo>
                    <a:lnTo>
                      <a:pt x="1916754" y="136490"/>
                    </a:lnTo>
                    <a:lnTo>
                      <a:pt x="1909213" y="140270"/>
                    </a:lnTo>
                    <a:lnTo>
                      <a:pt x="1902201" y="151042"/>
                    </a:lnTo>
                    <a:lnTo>
                      <a:pt x="1905433" y="159660"/>
                    </a:lnTo>
                    <a:lnTo>
                      <a:pt x="1895190" y="173135"/>
                    </a:lnTo>
                    <a:lnTo>
                      <a:pt x="1893035" y="177993"/>
                    </a:lnTo>
                    <a:lnTo>
                      <a:pt x="1897892" y="183927"/>
                    </a:lnTo>
                    <a:lnTo>
                      <a:pt x="1905433" y="185004"/>
                    </a:lnTo>
                    <a:lnTo>
                      <a:pt x="1917283" y="202788"/>
                    </a:lnTo>
                    <a:lnTo>
                      <a:pt x="1912974" y="205491"/>
                    </a:lnTo>
                    <a:cubicBezTo>
                      <a:pt x="1912974" y="205491"/>
                      <a:pt x="1905962" y="197950"/>
                      <a:pt x="1905433" y="197402"/>
                    </a:cubicBezTo>
                    <a:cubicBezTo>
                      <a:pt x="1904904" y="196873"/>
                      <a:pt x="1881185" y="186081"/>
                      <a:pt x="1881185" y="186081"/>
                    </a:cubicBezTo>
                    <a:lnTo>
                      <a:pt x="1880108" y="179070"/>
                    </a:lnTo>
                    <a:lnTo>
                      <a:pt x="1885759" y="170452"/>
                    </a:lnTo>
                    <a:lnTo>
                      <a:pt x="1893035" y="165066"/>
                    </a:lnTo>
                    <a:lnTo>
                      <a:pt x="1893035" y="144598"/>
                    </a:lnTo>
                    <a:lnTo>
                      <a:pt x="1885759" y="133277"/>
                    </a:lnTo>
                    <a:lnTo>
                      <a:pt x="1878483" y="128968"/>
                    </a:lnTo>
                    <a:lnTo>
                      <a:pt x="1866085" y="128968"/>
                    </a:lnTo>
                    <a:lnTo>
                      <a:pt x="1859622" y="117647"/>
                    </a:lnTo>
                    <a:lnTo>
                      <a:pt x="1848849" y="118177"/>
                    </a:lnTo>
                    <a:lnTo>
                      <a:pt x="1844540" y="134883"/>
                    </a:lnTo>
                    <a:lnTo>
                      <a:pt x="1847772" y="140818"/>
                    </a:lnTo>
                    <a:lnTo>
                      <a:pt x="1851552" y="166143"/>
                    </a:lnTo>
                    <a:lnTo>
                      <a:pt x="1854254" y="175838"/>
                    </a:lnTo>
                    <a:lnTo>
                      <a:pt x="1860717" y="186081"/>
                    </a:lnTo>
                    <a:lnTo>
                      <a:pt x="1874193" y="188236"/>
                    </a:lnTo>
                    <a:lnTo>
                      <a:pt x="1866104" y="193622"/>
                    </a:lnTo>
                    <a:lnTo>
                      <a:pt x="1861247" y="208175"/>
                    </a:lnTo>
                    <a:lnTo>
                      <a:pt x="1853158" y="216263"/>
                    </a:lnTo>
                    <a:lnTo>
                      <a:pt x="1842385" y="222198"/>
                    </a:lnTo>
                    <a:lnTo>
                      <a:pt x="1832142" y="236750"/>
                    </a:lnTo>
                    <a:lnTo>
                      <a:pt x="1831065" y="243762"/>
                    </a:lnTo>
                    <a:lnTo>
                      <a:pt x="1841837" y="249148"/>
                    </a:lnTo>
                    <a:lnTo>
                      <a:pt x="1824053" y="254005"/>
                    </a:lnTo>
                    <a:lnTo>
                      <a:pt x="1810049" y="260469"/>
                    </a:lnTo>
                    <a:lnTo>
                      <a:pt x="1809501" y="264778"/>
                    </a:lnTo>
                    <a:lnTo>
                      <a:pt x="1824053" y="264230"/>
                    </a:lnTo>
                    <a:lnTo>
                      <a:pt x="1819744" y="268539"/>
                    </a:lnTo>
                    <a:lnTo>
                      <a:pt x="1801431" y="270164"/>
                    </a:lnTo>
                    <a:lnTo>
                      <a:pt x="1803585" y="278782"/>
                    </a:lnTo>
                    <a:lnTo>
                      <a:pt x="1817061" y="280407"/>
                    </a:lnTo>
                    <a:lnTo>
                      <a:pt x="1813828" y="284716"/>
                    </a:lnTo>
                    <a:lnTo>
                      <a:pt x="1820840" y="298191"/>
                    </a:lnTo>
                    <a:lnTo>
                      <a:pt x="1799276" y="310041"/>
                    </a:lnTo>
                    <a:lnTo>
                      <a:pt x="1811674" y="328354"/>
                    </a:lnTo>
                    <a:lnTo>
                      <a:pt x="1830536" y="328884"/>
                    </a:lnTo>
                    <a:lnTo>
                      <a:pt x="1833767" y="335347"/>
                    </a:lnTo>
                    <a:cubicBezTo>
                      <a:pt x="1833767" y="335347"/>
                      <a:pt x="1832142" y="341811"/>
                      <a:pt x="1830536" y="341811"/>
                    </a:cubicBezTo>
                    <a:cubicBezTo>
                      <a:pt x="1828910" y="341811"/>
                      <a:pt x="1818686" y="344513"/>
                      <a:pt x="1818686" y="344513"/>
                    </a:cubicBezTo>
                    <a:lnTo>
                      <a:pt x="1806836" y="349900"/>
                    </a:lnTo>
                    <a:lnTo>
                      <a:pt x="1799295" y="354757"/>
                    </a:lnTo>
                    <a:lnTo>
                      <a:pt x="1785820" y="359066"/>
                    </a:lnTo>
                    <a:lnTo>
                      <a:pt x="1790129" y="351525"/>
                    </a:lnTo>
                    <a:lnTo>
                      <a:pt x="1797141" y="345061"/>
                    </a:lnTo>
                    <a:lnTo>
                      <a:pt x="1794438" y="329432"/>
                    </a:lnTo>
                    <a:lnTo>
                      <a:pt x="1784195" y="328884"/>
                    </a:lnTo>
                    <a:lnTo>
                      <a:pt x="1782570" y="301933"/>
                    </a:lnTo>
                    <a:lnTo>
                      <a:pt x="1771797" y="306791"/>
                    </a:lnTo>
                    <a:lnTo>
                      <a:pt x="1760476" y="312177"/>
                    </a:lnTo>
                    <a:lnTo>
                      <a:pt x="1749704" y="315957"/>
                    </a:lnTo>
                    <a:lnTo>
                      <a:pt x="1740009" y="318659"/>
                    </a:lnTo>
                    <a:lnTo>
                      <a:pt x="1729765" y="319736"/>
                    </a:lnTo>
                    <a:lnTo>
                      <a:pt x="1715213" y="326748"/>
                    </a:lnTo>
                    <a:lnTo>
                      <a:pt x="1718444" y="320285"/>
                    </a:lnTo>
                    <a:lnTo>
                      <a:pt x="1729217" y="314898"/>
                    </a:lnTo>
                    <a:lnTo>
                      <a:pt x="1737835" y="308435"/>
                    </a:lnTo>
                    <a:lnTo>
                      <a:pt x="1752916" y="308435"/>
                    </a:lnTo>
                    <a:lnTo>
                      <a:pt x="1764237" y="303578"/>
                    </a:lnTo>
                    <a:lnTo>
                      <a:pt x="1772855" y="296566"/>
                    </a:lnTo>
                    <a:lnTo>
                      <a:pt x="1779319" y="287948"/>
                    </a:lnTo>
                    <a:lnTo>
                      <a:pt x="1780944" y="279330"/>
                    </a:lnTo>
                    <a:cubicBezTo>
                      <a:pt x="1780944" y="279330"/>
                      <a:pt x="1775010" y="276627"/>
                      <a:pt x="1773403" y="276627"/>
                    </a:cubicBezTo>
                    <a:cubicBezTo>
                      <a:pt x="1771778" y="276627"/>
                      <a:pt x="1761005" y="273396"/>
                      <a:pt x="1761005" y="273396"/>
                    </a:cubicBezTo>
                    <a:lnTo>
                      <a:pt x="1746453" y="272848"/>
                    </a:lnTo>
                    <a:lnTo>
                      <a:pt x="1738912" y="266913"/>
                    </a:lnTo>
                    <a:lnTo>
                      <a:pt x="1721676" y="260979"/>
                    </a:lnTo>
                    <a:lnTo>
                      <a:pt x="1721147" y="274983"/>
                    </a:lnTo>
                    <a:lnTo>
                      <a:pt x="1716838" y="284678"/>
                    </a:lnTo>
                    <a:lnTo>
                      <a:pt x="1719541" y="289536"/>
                    </a:lnTo>
                    <a:lnTo>
                      <a:pt x="1729236" y="291690"/>
                    </a:lnTo>
                    <a:lnTo>
                      <a:pt x="1735700" y="294922"/>
                    </a:lnTo>
                    <a:lnTo>
                      <a:pt x="1735700" y="298154"/>
                    </a:lnTo>
                    <a:lnTo>
                      <a:pt x="1727081" y="298154"/>
                    </a:lnTo>
                    <a:lnTo>
                      <a:pt x="1722772" y="294922"/>
                    </a:lnTo>
                    <a:lnTo>
                      <a:pt x="1708220" y="300308"/>
                    </a:lnTo>
                    <a:lnTo>
                      <a:pt x="1710374" y="288987"/>
                    </a:lnTo>
                    <a:lnTo>
                      <a:pt x="1713077" y="276590"/>
                    </a:lnTo>
                    <a:lnTo>
                      <a:pt x="1713077" y="272281"/>
                    </a:lnTo>
                    <a:lnTo>
                      <a:pt x="1715780" y="256651"/>
                    </a:lnTo>
                    <a:lnTo>
                      <a:pt x="1709316" y="254496"/>
                    </a:lnTo>
                    <a:lnTo>
                      <a:pt x="1704459" y="254496"/>
                    </a:lnTo>
                    <a:lnTo>
                      <a:pt x="1697448" y="263115"/>
                    </a:lnTo>
                    <a:lnTo>
                      <a:pt x="1694745" y="248562"/>
                    </a:lnTo>
                    <a:lnTo>
                      <a:pt x="1683424" y="253948"/>
                    </a:lnTo>
                    <a:lnTo>
                      <a:pt x="1687733" y="242099"/>
                    </a:lnTo>
                    <a:lnTo>
                      <a:pt x="1668343" y="260960"/>
                    </a:lnTo>
                    <a:lnTo>
                      <a:pt x="1666188" y="267972"/>
                    </a:lnTo>
                    <a:lnTo>
                      <a:pt x="1671575" y="274983"/>
                    </a:lnTo>
                    <a:lnTo>
                      <a:pt x="1672103" y="286304"/>
                    </a:lnTo>
                    <a:lnTo>
                      <a:pt x="1665640" y="283072"/>
                    </a:lnTo>
                    <a:lnTo>
                      <a:pt x="1661331" y="270674"/>
                    </a:lnTo>
                    <a:lnTo>
                      <a:pt x="1648933" y="260431"/>
                    </a:lnTo>
                    <a:lnTo>
                      <a:pt x="1647308" y="252342"/>
                    </a:lnTo>
                    <a:lnTo>
                      <a:pt x="1646231" y="239415"/>
                    </a:lnTo>
                    <a:lnTo>
                      <a:pt x="1636536" y="249110"/>
                    </a:lnTo>
                    <a:lnTo>
                      <a:pt x="1637612" y="262585"/>
                    </a:lnTo>
                    <a:lnTo>
                      <a:pt x="1632756" y="271203"/>
                    </a:lnTo>
                    <a:lnTo>
                      <a:pt x="1629524" y="258805"/>
                    </a:lnTo>
                    <a:lnTo>
                      <a:pt x="1616049" y="266346"/>
                    </a:lnTo>
                    <a:lnTo>
                      <a:pt x="1610927" y="268501"/>
                    </a:lnTo>
                    <a:lnTo>
                      <a:pt x="1610927" y="279273"/>
                    </a:lnTo>
                    <a:lnTo>
                      <a:pt x="1610927" y="291671"/>
                    </a:lnTo>
                    <a:lnTo>
                      <a:pt x="1623589" y="293297"/>
                    </a:lnTo>
                    <a:lnTo>
                      <a:pt x="1631130" y="287362"/>
                    </a:lnTo>
                    <a:lnTo>
                      <a:pt x="1634362" y="290594"/>
                    </a:lnTo>
                    <a:lnTo>
                      <a:pt x="1630053" y="295451"/>
                    </a:lnTo>
                    <a:lnTo>
                      <a:pt x="1632208" y="310533"/>
                    </a:lnTo>
                    <a:lnTo>
                      <a:pt x="1637065" y="310533"/>
                    </a:lnTo>
                    <a:lnTo>
                      <a:pt x="1645682" y="305675"/>
                    </a:lnTo>
                    <a:lnTo>
                      <a:pt x="1646760" y="311062"/>
                    </a:lnTo>
                    <a:lnTo>
                      <a:pt x="1662390" y="320757"/>
                    </a:lnTo>
                    <a:lnTo>
                      <a:pt x="1668324" y="316977"/>
                    </a:lnTo>
                    <a:lnTo>
                      <a:pt x="1676942" y="313197"/>
                    </a:lnTo>
                    <a:lnTo>
                      <a:pt x="1683953" y="306734"/>
                    </a:lnTo>
                    <a:lnTo>
                      <a:pt x="1688262" y="308359"/>
                    </a:lnTo>
                    <a:lnTo>
                      <a:pt x="1686637" y="316448"/>
                    </a:lnTo>
                    <a:lnTo>
                      <a:pt x="1678019" y="319680"/>
                    </a:lnTo>
                    <a:lnTo>
                      <a:pt x="1668324" y="325066"/>
                    </a:lnTo>
                    <a:lnTo>
                      <a:pt x="1668324" y="331530"/>
                    </a:lnTo>
                    <a:lnTo>
                      <a:pt x="1675864" y="333684"/>
                    </a:lnTo>
                    <a:lnTo>
                      <a:pt x="1688262" y="326672"/>
                    </a:lnTo>
                    <a:lnTo>
                      <a:pt x="1692042" y="329375"/>
                    </a:lnTo>
                    <a:lnTo>
                      <a:pt x="1686656" y="337993"/>
                    </a:lnTo>
                    <a:cubicBezTo>
                      <a:pt x="1686656" y="337993"/>
                      <a:pt x="1679644" y="340696"/>
                      <a:pt x="1677490" y="341225"/>
                    </a:cubicBezTo>
                    <a:cubicBezTo>
                      <a:pt x="1675336" y="341773"/>
                      <a:pt x="1674787" y="347159"/>
                      <a:pt x="1674787" y="347159"/>
                    </a:cubicBezTo>
                    <a:lnTo>
                      <a:pt x="1681251" y="352016"/>
                    </a:lnTo>
                    <a:lnTo>
                      <a:pt x="1672085" y="357403"/>
                    </a:lnTo>
                    <a:lnTo>
                      <a:pt x="1675317" y="370878"/>
                    </a:lnTo>
                    <a:lnTo>
                      <a:pt x="1687714" y="376812"/>
                    </a:lnTo>
                    <a:lnTo>
                      <a:pt x="1681251" y="382198"/>
                    </a:lnTo>
                    <a:lnTo>
                      <a:pt x="1690417" y="389739"/>
                    </a:lnTo>
                    <a:lnTo>
                      <a:pt x="1696351" y="404291"/>
                    </a:lnTo>
                    <a:lnTo>
                      <a:pt x="1693120" y="411832"/>
                    </a:lnTo>
                    <a:lnTo>
                      <a:pt x="1687185" y="413987"/>
                    </a:lnTo>
                    <a:cubicBezTo>
                      <a:pt x="1687185" y="413987"/>
                      <a:pt x="1690965" y="405369"/>
                      <a:pt x="1688262" y="403743"/>
                    </a:cubicBezTo>
                    <a:cubicBezTo>
                      <a:pt x="1685560" y="402118"/>
                      <a:pt x="1683405" y="401589"/>
                      <a:pt x="1681251" y="399434"/>
                    </a:cubicBezTo>
                    <a:cubicBezTo>
                      <a:pt x="1679097" y="397280"/>
                      <a:pt x="1678548" y="389191"/>
                      <a:pt x="1678548" y="389191"/>
                    </a:cubicBezTo>
                    <a:lnTo>
                      <a:pt x="1671008" y="378948"/>
                    </a:lnTo>
                    <a:lnTo>
                      <a:pt x="1662390" y="370859"/>
                    </a:lnTo>
                    <a:lnTo>
                      <a:pt x="1652146" y="366550"/>
                    </a:lnTo>
                    <a:lnTo>
                      <a:pt x="1644606" y="360086"/>
                    </a:lnTo>
                    <a:lnTo>
                      <a:pt x="1644606" y="352545"/>
                    </a:lnTo>
                    <a:lnTo>
                      <a:pt x="1634910" y="336387"/>
                    </a:lnTo>
                    <a:lnTo>
                      <a:pt x="1623060" y="333155"/>
                    </a:lnTo>
                    <a:lnTo>
                      <a:pt x="1610927" y="337464"/>
                    </a:lnTo>
                    <a:lnTo>
                      <a:pt x="1608508" y="350939"/>
                    </a:lnTo>
                    <a:lnTo>
                      <a:pt x="1608508" y="359028"/>
                    </a:lnTo>
                    <a:lnTo>
                      <a:pt x="1619829" y="359557"/>
                    </a:lnTo>
                    <a:lnTo>
                      <a:pt x="1619829" y="363337"/>
                    </a:lnTo>
                    <a:lnTo>
                      <a:pt x="1610946" y="364414"/>
                    </a:lnTo>
                    <a:lnTo>
                      <a:pt x="1607979" y="370878"/>
                    </a:lnTo>
                    <a:lnTo>
                      <a:pt x="1595581" y="370878"/>
                    </a:lnTo>
                    <a:lnTo>
                      <a:pt x="1595581" y="378418"/>
                    </a:lnTo>
                    <a:lnTo>
                      <a:pt x="1592349" y="385430"/>
                    </a:lnTo>
                    <a:lnTo>
                      <a:pt x="1591272" y="394596"/>
                    </a:lnTo>
                    <a:lnTo>
                      <a:pt x="1588040" y="395125"/>
                    </a:lnTo>
                    <a:lnTo>
                      <a:pt x="1586415" y="384353"/>
                    </a:lnTo>
                    <a:lnTo>
                      <a:pt x="1574565" y="381121"/>
                    </a:lnTo>
                    <a:lnTo>
                      <a:pt x="1576190" y="373032"/>
                    </a:lnTo>
                    <a:lnTo>
                      <a:pt x="1581577" y="373032"/>
                    </a:lnTo>
                    <a:lnTo>
                      <a:pt x="1583202" y="364943"/>
                    </a:lnTo>
                    <a:lnTo>
                      <a:pt x="1594523" y="355248"/>
                    </a:lnTo>
                    <a:lnTo>
                      <a:pt x="1594523" y="349862"/>
                    </a:lnTo>
                    <a:lnTo>
                      <a:pt x="1581047" y="360634"/>
                    </a:lnTo>
                    <a:lnTo>
                      <a:pt x="1576190" y="360634"/>
                    </a:lnTo>
                    <a:lnTo>
                      <a:pt x="1568102" y="371407"/>
                    </a:lnTo>
                    <a:lnTo>
                      <a:pt x="1568102" y="382727"/>
                    </a:lnTo>
                    <a:lnTo>
                      <a:pt x="1567024" y="390268"/>
                    </a:lnTo>
                    <a:lnTo>
                      <a:pt x="1561090" y="396732"/>
                    </a:lnTo>
                    <a:lnTo>
                      <a:pt x="1549769" y="399434"/>
                    </a:lnTo>
                    <a:lnTo>
                      <a:pt x="1542228" y="404291"/>
                    </a:lnTo>
                    <a:lnTo>
                      <a:pt x="1539526" y="441466"/>
                    </a:lnTo>
                    <a:lnTo>
                      <a:pt x="1548144" y="454941"/>
                    </a:lnTo>
                    <a:lnTo>
                      <a:pt x="1561619" y="468946"/>
                    </a:lnTo>
                    <a:cubicBezTo>
                      <a:pt x="1561619" y="468946"/>
                      <a:pt x="1565928" y="475409"/>
                      <a:pt x="1564322" y="475409"/>
                    </a:cubicBezTo>
                    <a:cubicBezTo>
                      <a:pt x="1562696" y="475409"/>
                      <a:pt x="1556781" y="473784"/>
                      <a:pt x="1556781" y="473784"/>
                    </a:cubicBezTo>
                    <a:lnTo>
                      <a:pt x="1548692" y="464088"/>
                    </a:lnTo>
                    <a:lnTo>
                      <a:pt x="1542758" y="459779"/>
                    </a:lnTo>
                    <a:lnTo>
                      <a:pt x="1541132" y="454922"/>
                    </a:lnTo>
                    <a:lnTo>
                      <a:pt x="1534669" y="449536"/>
                    </a:lnTo>
                    <a:lnTo>
                      <a:pt x="1526051" y="456548"/>
                    </a:lnTo>
                    <a:lnTo>
                      <a:pt x="1522819" y="483498"/>
                    </a:lnTo>
                    <a:lnTo>
                      <a:pt x="1516885" y="495896"/>
                    </a:lnTo>
                    <a:lnTo>
                      <a:pt x="1520116" y="508823"/>
                    </a:lnTo>
                    <a:lnTo>
                      <a:pt x="1509873" y="510977"/>
                    </a:lnTo>
                    <a:lnTo>
                      <a:pt x="1501784" y="513680"/>
                    </a:lnTo>
                    <a:lnTo>
                      <a:pt x="1494244" y="523375"/>
                    </a:lnTo>
                    <a:lnTo>
                      <a:pt x="1489386" y="534148"/>
                    </a:lnTo>
                    <a:lnTo>
                      <a:pt x="1484529" y="542766"/>
                    </a:lnTo>
                    <a:lnTo>
                      <a:pt x="1479672" y="540611"/>
                    </a:lnTo>
                    <a:lnTo>
                      <a:pt x="1486684" y="524982"/>
                    </a:lnTo>
                    <a:lnTo>
                      <a:pt x="1492070" y="515816"/>
                    </a:lnTo>
                    <a:lnTo>
                      <a:pt x="1501236" y="507727"/>
                    </a:lnTo>
                    <a:lnTo>
                      <a:pt x="1505545" y="505572"/>
                    </a:lnTo>
                    <a:lnTo>
                      <a:pt x="1507170" y="481854"/>
                    </a:lnTo>
                    <a:lnTo>
                      <a:pt x="1511479" y="485085"/>
                    </a:lnTo>
                    <a:lnTo>
                      <a:pt x="1509854" y="471081"/>
                    </a:lnTo>
                    <a:lnTo>
                      <a:pt x="1517395" y="463540"/>
                    </a:lnTo>
                    <a:lnTo>
                      <a:pt x="1507699" y="458683"/>
                    </a:lnTo>
                    <a:lnTo>
                      <a:pt x="1511479" y="453826"/>
                    </a:lnTo>
                    <a:lnTo>
                      <a:pt x="1526561" y="445208"/>
                    </a:lnTo>
                    <a:lnTo>
                      <a:pt x="1518472" y="431204"/>
                    </a:lnTo>
                    <a:lnTo>
                      <a:pt x="1527638" y="395636"/>
                    </a:lnTo>
                    <a:lnTo>
                      <a:pt x="1529793" y="372994"/>
                    </a:lnTo>
                    <a:lnTo>
                      <a:pt x="1525484" y="353056"/>
                    </a:lnTo>
                    <a:lnTo>
                      <a:pt x="1522252" y="346592"/>
                    </a:lnTo>
                    <a:lnTo>
                      <a:pt x="1514163" y="354133"/>
                    </a:lnTo>
                    <a:lnTo>
                      <a:pt x="1510932" y="365454"/>
                    </a:lnTo>
                    <a:lnTo>
                      <a:pt x="1509306" y="353056"/>
                    </a:lnTo>
                    <a:lnTo>
                      <a:pt x="1497986" y="378381"/>
                    </a:lnTo>
                    <a:lnTo>
                      <a:pt x="1495831" y="390778"/>
                    </a:lnTo>
                    <a:lnTo>
                      <a:pt x="1491522" y="399397"/>
                    </a:lnTo>
                    <a:lnTo>
                      <a:pt x="1485058" y="402099"/>
                    </a:lnTo>
                    <a:lnTo>
                      <a:pt x="1485058" y="392933"/>
                    </a:lnTo>
                    <a:lnTo>
                      <a:pt x="1487213" y="385392"/>
                    </a:lnTo>
                    <a:lnTo>
                      <a:pt x="1480749" y="390249"/>
                    </a:lnTo>
                    <a:lnTo>
                      <a:pt x="1473208" y="413420"/>
                    </a:lnTo>
                    <a:lnTo>
                      <a:pt x="1471054" y="426895"/>
                    </a:lnTo>
                    <a:lnTo>
                      <a:pt x="1471054" y="436590"/>
                    </a:lnTo>
                    <a:lnTo>
                      <a:pt x="1479143" y="446285"/>
                    </a:lnTo>
                    <a:lnTo>
                      <a:pt x="1489916" y="451672"/>
                    </a:lnTo>
                    <a:lnTo>
                      <a:pt x="1489916" y="456529"/>
                    </a:lnTo>
                    <a:lnTo>
                      <a:pt x="1479672" y="452220"/>
                    </a:lnTo>
                    <a:lnTo>
                      <a:pt x="1469429" y="448988"/>
                    </a:lnTo>
                    <a:lnTo>
                      <a:pt x="1464043" y="457077"/>
                    </a:lnTo>
                    <a:lnTo>
                      <a:pt x="1462965" y="471629"/>
                    </a:lnTo>
                    <a:lnTo>
                      <a:pt x="1462436" y="482950"/>
                    </a:lnTo>
                    <a:lnTo>
                      <a:pt x="1458656" y="494270"/>
                    </a:lnTo>
                    <a:lnTo>
                      <a:pt x="1455954" y="499657"/>
                    </a:lnTo>
                    <a:lnTo>
                      <a:pt x="1447865" y="499657"/>
                    </a:lnTo>
                    <a:lnTo>
                      <a:pt x="1453251" y="490491"/>
                    </a:lnTo>
                    <a:lnTo>
                      <a:pt x="1454328" y="482402"/>
                    </a:lnTo>
                    <a:lnTo>
                      <a:pt x="1454328" y="477545"/>
                    </a:lnTo>
                    <a:lnTo>
                      <a:pt x="1457031" y="460838"/>
                    </a:lnTo>
                    <a:lnTo>
                      <a:pt x="1459734" y="452220"/>
                    </a:lnTo>
                    <a:lnTo>
                      <a:pt x="1460811" y="440899"/>
                    </a:lnTo>
                    <a:lnTo>
                      <a:pt x="1455954" y="437119"/>
                    </a:lnTo>
                    <a:lnTo>
                      <a:pt x="1455406" y="418806"/>
                    </a:lnTo>
                    <a:lnTo>
                      <a:pt x="1459185" y="401570"/>
                    </a:lnTo>
                    <a:lnTo>
                      <a:pt x="1464043" y="396713"/>
                    </a:lnTo>
                    <a:lnTo>
                      <a:pt x="1462965" y="388624"/>
                    </a:lnTo>
                    <a:lnTo>
                      <a:pt x="1446806" y="397790"/>
                    </a:lnTo>
                    <a:lnTo>
                      <a:pt x="1434408" y="396165"/>
                    </a:lnTo>
                    <a:lnTo>
                      <a:pt x="1426320" y="404254"/>
                    </a:lnTo>
                    <a:lnTo>
                      <a:pt x="1414999" y="404802"/>
                    </a:lnTo>
                    <a:lnTo>
                      <a:pt x="1402601" y="416651"/>
                    </a:lnTo>
                    <a:lnTo>
                      <a:pt x="1397215" y="428501"/>
                    </a:lnTo>
                    <a:lnTo>
                      <a:pt x="1392906" y="440351"/>
                    </a:lnTo>
                    <a:lnTo>
                      <a:pt x="1388049" y="446285"/>
                    </a:lnTo>
                    <a:lnTo>
                      <a:pt x="1387501" y="459760"/>
                    </a:lnTo>
                    <a:lnTo>
                      <a:pt x="1389126" y="466224"/>
                    </a:lnTo>
                    <a:lnTo>
                      <a:pt x="1393983" y="464599"/>
                    </a:lnTo>
                    <a:lnTo>
                      <a:pt x="1403150" y="461367"/>
                    </a:lnTo>
                    <a:lnTo>
                      <a:pt x="1417154" y="462444"/>
                    </a:lnTo>
                    <a:lnTo>
                      <a:pt x="1417702" y="469985"/>
                    </a:lnTo>
                    <a:cubicBezTo>
                      <a:pt x="1417702" y="469985"/>
                      <a:pt x="1412315" y="468908"/>
                      <a:pt x="1410161" y="468908"/>
                    </a:cubicBezTo>
                    <a:cubicBezTo>
                      <a:pt x="1408006" y="468908"/>
                      <a:pt x="1398840" y="468360"/>
                      <a:pt x="1398840" y="468360"/>
                    </a:cubicBezTo>
                    <a:lnTo>
                      <a:pt x="1397763" y="474294"/>
                    </a:lnTo>
                    <a:lnTo>
                      <a:pt x="1390752" y="478603"/>
                    </a:lnTo>
                    <a:lnTo>
                      <a:pt x="1390752" y="486144"/>
                    </a:lnTo>
                    <a:lnTo>
                      <a:pt x="1397215" y="494233"/>
                    </a:lnTo>
                    <a:lnTo>
                      <a:pt x="1396667" y="504476"/>
                    </a:lnTo>
                    <a:lnTo>
                      <a:pt x="1398822" y="511488"/>
                    </a:lnTo>
                    <a:lnTo>
                      <a:pt x="1407440" y="515797"/>
                    </a:lnTo>
                    <a:lnTo>
                      <a:pt x="1421992" y="514719"/>
                    </a:lnTo>
                    <a:lnTo>
                      <a:pt x="1429533" y="517422"/>
                    </a:lnTo>
                    <a:lnTo>
                      <a:pt x="1432764" y="524963"/>
                    </a:lnTo>
                    <a:cubicBezTo>
                      <a:pt x="1432764" y="524963"/>
                      <a:pt x="1437073" y="533581"/>
                      <a:pt x="1437073" y="535206"/>
                    </a:cubicBezTo>
                    <a:cubicBezTo>
                      <a:pt x="1437073" y="536831"/>
                      <a:pt x="1435448" y="543295"/>
                      <a:pt x="1435448" y="544901"/>
                    </a:cubicBezTo>
                    <a:cubicBezTo>
                      <a:pt x="1435448" y="546508"/>
                      <a:pt x="1442989" y="555674"/>
                      <a:pt x="1442989" y="555674"/>
                    </a:cubicBezTo>
                    <a:cubicBezTo>
                      <a:pt x="1442989" y="555674"/>
                      <a:pt x="1445692" y="559983"/>
                      <a:pt x="1444066" y="560531"/>
                    </a:cubicBezTo>
                    <a:cubicBezTo>
                      <a:pt x="1442441" y="561079"/>
                      <a:pt x="1435977" y="560002"/>
                      <a:pt x="1435977" y="560002"/>
                    </a:cubicBezTo>
                    <a:cubicBezTo>
                      <a:pt x="1435977" y="560002"/>
                      <a:pt x="1432197" y="555693"/>
                      <a:pt x="1430591" y="555693"/>
                    </a:cubicBezTo>
                    <a:cubicBezTo>
                      <a:pt x="1428966" y="555693"/>
                      <a:pt x="1416587" y="554616"/>
                      <a:pt x="1416587" y="554616"/>
                    </a:cubicBezTo>
                    <a:lnTo>
                      <a:pt x="1413355" y="547075"/>
                    </a:lnTo>
                    <a:lnTo>
                      <a:pt x="1420366" y="536831"/>
                    </a:lnTo>
                    <a:lnTo>
                      <a:pt x="1424146" y="529820"/>
                    </a:lnTo>
                    <a:cubicBezTo>
                      <a:pt x="1424146" y="529820"/>
                      <a:pt x="1419837" y="524434"/>
                      <a:pt x="1417135" y="524434"/>
                    </a:cubicBezTo>
                    <a:cubicBezTo>
                      <a:pt x="1414432" y="524434"/>
                      <a:pt x="1401505" y="524963"/>
                      <a:pt x="1401505" y="524963"/>
                    </a:cubicBezTo>
                    <a:lnTo>
                      <a:pt x="1391810" y="512565"/>
                    </a:lnTo>
                    <a:lnTo>
                      <a:pt x="1385346" y="500167"/>
                    </a:lnTo>
                    <a:lnTo>
                      <a:pt x="1379960" y="491549"/>
                    </a:lnTo>
                    <a:lnTo>
                      <a:pt x="1379960" y="481306"/>
                    </a:lnTo>
                    <a:lnTo>
                      <a:pt x="1374574" y="474842"/>
                    </a:lnTo>
                    <a:lnTo>
                      <a:pt x="1379960" y="464599"/>
                    </a:lnTo>
                    <a:lnTo>
                      <a:pt x="1372419" y="469456"/>
                    </a:lnTo>
                    <a:lnTo>
                      <a:pt x="1360570" y="471610"/>
                    </a:lnTo>
                    <a:lnTo>
                      <a:pt x="1350874" y="473236"/>
                    </a:lnTo>
                    <a:lnTo>
                      <a:pt x="1343333" y="478093"/>
                    </a:lnTo>
                    <a:lnTo>
                      <a:pt x="1343863" y="491020"/>
                    </a:lnTo>
                    <a:lnTo>
                      <a:pt x="1348720" y="500715"/>
                    </a:lnTo>
                    <a:lnTo>
                      <a:pt x="1355731" y="508804"/>
                    </a:lnTo>
                    <a:lnTo>
                      <a:pt x="1361118" y="518499"/>
                    </a:lnTo>
                    <a:lnTo>
                      <a:pt x="1368129" y="523356"/>
                    </a:lnTo>
                    <a:lnTo>
                      <a:pt x="1381604" y="524434"/>
                    </a:lnTo>
                    <a:lnTo>
                      <a:pt x="1388616" y="529291"/>
                    </a:lnTo>
                    <a:lnTo>
                      <a:pt x="1392396" y="536302"/>
                    </a:lnTo>
                    <a:lnTo>
                      <a:pt x="1388087" y="537379"/>
                    </a:lnTo>
                    <a:cubicBezTo>
                      <a:pt x="1388087" y="537379"/>
                      <a:pt x="1381623" y="534677"/>
                      <a:pt x="1379998" y="533600"/>
                    </a:cubicBezTo>
                    <a:cubicBezTo>
                      <a:pt x="1378372" y="532522"/>
                      <a:pt x="1377843" y="528743"/>
                      <a:pt x="1374063" y="528743"/>
                    </a:cubicBezTo>
                    <a:cubicBezTo>
                      <a:pt x="1370284" y="528743"/>
                      <a:pt x="1363820" y="529291"/>
                      <a:pt x="1363820" y="529291"/>
                    </a:cubicBezTo>
                    <a:lnTo>
                      <a:pt x="1364368" y="540063"/>
                    </a:lnTo>
                    <a:lnTo>
                      <a:pt x="1357357" y="540063"/>
                    </a:lnTo>
                    <a:lnTo>
                      <a:pt x="1351422" y="530368"/>
                    </a:lnTo>
                    <a:lnTo>
                      <a:pt x="1348720" y="519595"/>
                    </a:lnTo>
                    <a:lnTo>
                      <a:pt x="1348191" y="541689"/>
                    </a:lnTo>
                    <a:lnTo>
                      <a:pt x="1344959" y="539534"/>
                    </a:lnTo>
                    <a:lnTo>
                      <a:pt x="1343881" y="529291"/>
                    </a:lnTo>
                    <a:lnTo>
                      <a:pt x="1341179" y="518518"/>
                    </a:lnTo>
                    <a:lnTo>
                      <a:pt x="1338477" y="513661"/>
                    </a:lnTo>
                    <a:lnTo>
                      <a:pt x="1329310" y="510429"/>
                    </a:lnTo>
                    <a:lnTo>
                      <a:pt x="1329839" y="502888"/>
                    </a:lnTo>
                    <a:lnTo>
                      <a:pt x="1329839" y="488884"/>
                    </a:lnTo>
                    <a:lnTo>
                      <a:pt x="1316912" y="482950"/>
                    </a:lnTo>
                    <a:lnTo>
                      <a:pt x="1309901" y="488336"/>
                    </a:lnTo>
                    <a:lnTo>
                      <a:pt x="1313681" y="506120"/>
                    </a:lnTo>
                    <a:lnTo>
                      <a:pt x="1313681" y="511506"/>
                    </a:lnTo>
                    <a:lnTo>
                      <a:pt x="1308294" y="515816"/>
                    </a:lnTo>
                    <a:lnTo>
                      <a:pt x="1307765" y="519595"/>
                    </a:lnTo>
                    <a:lnTo>
                      <a:pt x="1302908" y="525530"/>
                    </a:lnTo>
                    <a:lnTo>
                      <a:pt x="1294819" y="534696"/>
                    </a:lnTo>
                    <a:lnTo>
                      <a:pt x="1296444" y="551403"/>
                    </a:lnTo>
                    <a:lnTo>
                      <a:pt x="1300753" y="562723"/>
                    </a:lnTo>
                    <a:lnTo>
                      <a:pt x="1301302" y="569735"/>
                    </a:lnTo>
                    <a:lnTo>
                      <a:pt x="1306688" y="575121"/>
                    </a:lnTo>
                    <a:cubicBezTo>
                      <a:pt x="1306688" y="575121"/>
                      <a:pt x="1306159" y="580507"/>
                      <a:pt x="1305062" y="582133"/>
                    </a:cubicBezTo>
                    <a:cubicBezTo>
                      <a:pt x="1303986" y="583758"/>
                      <a:pt x="1297522" y="585365"/>
                      <a:pt x="1297522" y="585365"/>
                    </a:cubicBezTo>
                    <a:lnTo>
                      <a:pt x="1286749" y="578353"/>
                    </a:lnTo>
                    <a:lnTo>
                      <a:pt x="1278660" y="586971"/>
                    </a:lnTo>
                    <a:lnTo>
                      <a:pt x="1268965" y="587519"/>
                    </a:lnTo>
                    <a:lnTo>
                      <a:pt x="1260876" y="588067"/>
                    </a:lnTo>
                    <a:lnTo>
                      <a:pt x="1259799" y="594531"/>
                    </a:lnTo>
                    <a:lnTo>
                      <a:pt x="1262501" y="598311"/>
                    </a:lnTo>
                    <a:lnTo>
                      <a:pt x="1245795" y="621481"/>
                    </a:lnTo>
                    <a:lnTo>
                      <a:pt x="1251181" y="630647"/>
                    </a:lnTo>
                    <a:lnTo>
                      <a:pt x="1244169" y="632272"/>
                    </a:lnTo>
                    <a:lnTo>
                      <a:pt x="1240673" y="642516"/>
                    </a:lnTo>
                    <a:lnTo>
                      <a:pt x="1251181" y="645747"/>
                    </a:lnTo>
                    <a:lnTo>
                      <a:pt x="1256567" y="639813"/>
                    </a:lnTo>
                    <a:lnTo>
                      <a:pt x="1264656" y="639284"/>
                    </a:lnTo>
                    <a:lnTo>
                      <a:pt x="1277583" y="647902"/>
                    </a:lnTo>
                    <a:lnTo>
                      <a:pt x="1278131" y="654914"/>
                    </a:lnTo>
                    <a:cubicBezTo>
                      <a:pt x="1278131" y="654914"/>
                      <a:pt x="1275977" y="658145"/>
                      <a:pt x="1271668" y="654914"/>
                    </a:cubicBezTo>
                    <a:cubicBezTo>
                      <a:pt x="1267359" y="651682"/>
                      <a:pt x="1264656" y="648979"/>
                      <a:pt x="1264656" y="648979"/>
                    </a:cubicBezTo>
                    <a:lnTo>
                      <a:pt x="1251181" y="651134"/>
                    </a:lnTo>
                    <a:lnTo>
                      <a:pt x="1246872" y="659223"/>
                    </a:lnTo>
                    <a:lnTo>
                      <a:pt x="1253884" y="672698"/>
                    </a:lnTo>
                    <a:lnTo>
                      <a:pt x="1266811" y="673775"/>
                    </a:lnTo>
                    <a:lnTo>
                      <a:pt x="1276506" y="678632"/>
                    </a:lnTo>
                    <a:lnTo>
                      <a:pt x="1276506" y="684018"/>
                    </a:lnTo>
                    <a:cubicBezTo>
                      <a:pt x="1276506" y="684018"/>
                      <a:pt x="1268965" y="679709"/>
                      <a:pt x="1265185" y="679161"/>
                    </a:cubicBezTo>
                    <a:cubicBezTo>
                      <a:pt x="1261406" y="678613"/>
                      <a:pt x="1251181" y="678084"/>
                      <a:pt x="1251181" y="678084"/>
                    </a:cubicBezTo>
                    <a:cubicBezTo>
                      <a:pt x="1251181" y="678084"/>
                      <a:pt x="1244717" y="669995"/>
                      <a:pt x="1243092" y="669995"/>
                    </a:cubicBezTo>
                    <a:cubicBezTo>
                      <a:pt x="1241467" y="669995"/>
                      <a:pt x="1233397" y="677007"/>
                      <a:pt x="1233397" y="677007"/>
                    </a:cubicBezTo>
                    <a:lnTo>
                      <a:pt x="1224231" y="677555"/>
                    </a:lnTo>
                    <a:lnTo>
                      <a:pt x="1221528" y="683489"/>
                    </a:lnTo>
                    <a:lnTo>
                      <a:pt x="1240125" y="688875"/>
                    </a:lnTo>
                    <a:lnTo>
                      <a:pt x="1245247" y="695339"/>
                    </a:lnTo>
                    <a:lnTo>
                      <a:pt x="1258722" y="700196"/>
                    </a:lnTo>
                    <a:lnTo>
                      <a:pt x="1259270" y="704505"/>
                    </a:lnTo>
                    <a:lnTo>
                      <a:pt x="1240673" y="705053"/>
                    </a:lnTo>
                    <a:cubicBezTo>
                      <a:pt x="1240673" y="705053"/>
                      <a:pt x="1237177" y="697512"/>
                      <a:pt x="1235551" y="696435"/>
                    </a:cubicBezTo>
                    <a:cubicBezTo>
                      <a:pt x="1233926" y="695358"/>
                      <a:pt x="1224779" y="692126"/>
                      <a:pt x="1224779" y="692126"/>
                    </a:cubicBezTo>
                    <a:lnTo>
                      <a:pt x="1211852" y="693751"/>
                    </a:lnTo>
                    <a:lnTo>
                      <a:pt x="1209149" y="702917"/>
                    </a:lnTo>
                    <a:lnTo>
                      <a:pt x="1214536" y="713161"/>
                    </a:lnTo>
                    <a:lnTo>
                      <a:pt x="1209678" y="715315"/>
                    </a:lnTo>
                    <a:lnTo>
                      <a:pt x="1202667" y="708304"/>
                    </a:lnTo>
                    <a:lnTo>
                      <a:pt x="1202119" y="695906"/>
                    </a:lnTo>
                    <a:lnTo>
                      <a:pt x="1193500" y="693751"/>
                    </a:lnTo>
                    <a:lnTo>
                      <a:pt x="1192971" y="702369"/>
                    </a:lnTo>
                    <a:lnTo>
                      <a:pt x="1174110" y="706149"/>
                    </a:lnTo>
                    <a:lnTo>
                      <a:pt x="1166569" y="712613"/>
                    </a:lnTo>
                    <a:lnTo>
                      <a:pt x="1163337" y="716922"/>
                    </a:lnTo>
                    <a:lnTo>
                      <a:pt x="1156326" y="726617"/>
                    </a:lnTo>
                    <a:lnTo>
                      <a:pt x="1159558" y="735783"/>
                    </a:lnTo>
                    <a:lnTo>
                      <a:pt x="1160635" y="740092"/>
                    </a:lnTo>
                    <a:lnTo>
                      <a:pt x="1150392" y="739015"/>
                    </a:lnTo>
                    <a:lnTo>
                      <a:pt x="1150939" y="750335"/>
                    </a:lnTo>
                    <a:lnTo>
                      <a:pt x="1150939" y="758954"/>
                    </a:lnTo>
                    <a:lnTo>
                      <a:pt x="1157403" y="766494"/>
                    </a:lnTo>
                    <a:lnTo>
                      <a:pt x="1169253" y="766494"/>
                    </a:lnTo>
                    <a:lnTo>
                      <a:pt x="1181651" y="765965"/>
                    </a:lnTo>
                    <a:lnTo>
                      <a:pt x="1192971" y="749806"/>
                    </a:lnTo>
                    <a:lnTo>
                      <a:pt x="1198906" y="751432"/>
                    </a:lnTo>
                    <a:lnTo>
                      <a:pt x="1203763" y="757366"/>
                    </a:lnTo>
                    <a:lnTo>
                      <a:pt x="1200531" y="763830"/>
                    </a:lnTo>
                    <a:lnTo>
                      <a:pt x="1204311" y="767609"/>
                    </a:lnTo>
                    <a:lnTo>
                      <a:pt x="1218315" y="766532"/>
                    </a:lnTo>
                    <a:lnTo>
                      <a:pt x="1240144" y="747671"/>
                    </a:lnTo>
                    <a:lnTo>
                      <a:pt x="1251181" y="743362"/>
                    </a:lnTo>
                    <a:lnTo>
                      <a:pt x="1251181" y="751451"/>
                    </a:lnTo>
                    <a:cubicBezTo>
                      <a:pt x="1251181" y="751451"/>
                      <a:pt x="1243092" y="757914"/>
                      <a:pt x="1244717" y="760069"/>
                    </a:cubicBezTo>
                    <a:cubicBezTo>
                      <a:pt x="1246343" y="762223"/>
                      <a:pt x="1262501" y="763848"/>
                      <a:pt x="1262501" y="763848"/>
                    </a:cubicBezTo>
                    <a:lnTo>
                      <a:pt x="1261425" y="770312"/>
                    </a:lnTo>
                    <a:lnTo>
                      <a:pt x="1240144" y="768158"/>
                    </a:lnTo>
                    <a:lnTo>
                      <a:pt x="1240692" y="772466"/>
                    </a:lnTo>
                    <a:lnTo>
                      <a:pt x="1251200" y="784316"/>
                    </a:lnTo>
                    <a:lnTo>
                      <a:pt x="1247420" y="786471"/>
                    </a:lnTo>
                    <a:lnTo>
                      <a:pt x="1233945" y="777305"/>
                    </a:lnTo>
                    <a:lnTo>
                      <a:pt x="1223173" y="780007"/>
                    </a:lnTo>
                    <a:lnTo>
                      <a:pt x="1225327" y="793482"/>
                    </a:lnTo>
                    <a:lnTo>
                      <a:pt x="1224779" y="802649"/>
                    </a:lnTo>
                    <a:lnTo>
                      <a:pt x="1230165" y="819885"/>
                    </a:lnTo>
                    <a:lnTo>
                      <a:pt x="1223154" y="821510"/>
                    </a:lnTo>
                    <a:lnTo>
                      <a:pt x="1217219" y="811267"/>
                    </a:lnTo>
                    <a:lnTo>
                      <a:pt x="1216142" y="788625"/>
                    </a:lnTo>
                    <a:lnTo>
                      <a:pt x="1212910" y="785394"/>
                    </a:lnTo>
                    <a:lnTo>
                      <a:pt x="1200512" y="784316"/>
                    </a:lnTo>
                    <a:lnTo>
                      <a:pt x="1198887" y="790251"/>
                    </a:lnTo>
                    <a:lnTo>
                      <a:pt x="1184335" y="791328"/>
                    </a:lnTo>
                    <a:lnTo>
                      <a:pt x="1184335" y="784316"/>
                    </a:lnTo>
                    <a:lnTo>
                      <a:pt x="1174091" y="776227"/>
                    </a:lnTo>
                    <a:lnTo>
                      <a:pt x="1168157" y="778382"/>
                    </a:lnTo>
                    <a:lnTo>
                      <a:pt x="1162770" y="777834"/>
                    </a:lnTo>
                    <a:lnTo>
                      <a:pt x="1142303" y="782143"/>
                    </a:lnTo>
                    <a:lnTo>
                      <a:pt x="1135839" y="785375"/>
                    </a:lnTo>
                    <a:lnTo>
                      <a:pt x="1127751" y="787529"/>
                    </a:lnTo>
                    <a:lnTo>
                      <a:pt x="1128298" y="795618"/>
                    </a:lnTo>
                    <a:lnTo>
                      <a:pt x="1156326" y="811248"/>
                    </a:lnTo>
                    <a:lnTo>
                      <a:pt x="1161712" y="821491"/>
                    </a:lnTo>
                    <a:lnTo>
                      <a:pt x="1162789" y="831186"/>
                    </a:lnTo>
                    <a:lnTo>
                      <a:pt x="1176794" y="843036"/>
                    </a:lnTo>
                    <a:lnTo>
                      <a:pt x="1176794" y="848970"/>
                    </a:lnTo>
                    <a:lnTo>
                      <a:pt x="1158480" y="835495"/>
                    </a:lnTo>
                    <a:lnTo>
                      <a:pt x="1154700" y="819336"/>
                    </a:lnTo>
                    <a:lnTo>
                      <a:pt x="1142303" y="809093"/>
                    </a:lnTo>
                    <a:lnTo>
                      <a:pt x="1125596" y="802630"/>
                    </a:lnTo>
                    <a:lnTo>
                      <a:pt x="1118584" y="801004"/>
                    </a:lnTo>
                    <a:lnTo>
                      <a:pt x="1114804" y="808016"/>
                    </a:lnTo>
                    <a:lnTo>
                      <a:pt x="1134195" y="818788"/>
                    </a:lnTo>
                    <a:lnTo>
                      <a:pt x="1129338" y="821491"/>
                    </a:lnTo>
                    <a:lnTo>
                      <a:pt x="1116411" y="823646"/>
                    </a:lnTo>
                    <a:cubicBezTo>
                      <a:pt x="1116411" y="823646"/>
                      <a:pt x="1115334" y="829032"/>
                      <a:pt x="1118036" y="829032"/>
                    </a:cubicBezTo>
                    <a:cubicBezTo>
                      <a:pt x="1120739" y="829032"/>
                      <a:pt x="1134743" y="828484"/>
                      <a:pt x="1134743" y="828484"/>
                    </a:cubicBezTo>
                    <a:lnTo>
                      <a:pt x="1140677" y="828484"/>
                    </a:lnTo>
                    <a:cubicBezTo>
                      <a:pt x="1140677" y="828484"/>
                      <a:pt x="1138523" y="823627"/>
                      <a:pt x="1141755" y="823097"/>
                    </a:cubicBezTo>
                    <a:cubicBezTo>
                      <a:pt x="1144986" y="822549"/>
                      <a:pt x="1144986" y="822549"/>
                      <a:pt x="1144986" y="822549"/>
                    </a:cubicBezTo>
                    <a:lnTo>
                      <a:pt x="1146612" y="826329"/>
                    </a:lnTo>
                    <a:lnTo>
                      <a:pt x="1151998" y="834418"/>
                    </a:lnTo>
                    <a:lnTo>
                      <a:pt x="1146064" y="836043"/>
                    </a:lnTo>
                    <a:lnTo>
                      <a:pt x="1146064" y="838746"/>
                    </a:lnTo>
                    <a:cubicBezTo>
                      <a:pt x="1146064" y="838746"/>
                      <a:pt x="1138523" y="838746"/>
                      <a:pt x="1138523" y="840900"/>
                    </a:cubicBezTo>
                    <a:cubicBezTo>
                      <a:pt x="1138523" y="843055"/>
                      <a:pt x="1141226" y="850067"/>
                      <a:pt x="1141226" y="850067"/>
                    </a:cubicBezTo>
                    <a:lnTo>
                      <a:pt x="1135291" y="848460"/>
                    </a:lnTo>
                    <a:lnTo>
                      <a:pt x="1129357" y="847383"/>
                    </a:lnTo>
                    <a:cubicBezTo>
                      <a:pt x="1129357" y="847383"/>
                      <a:pt x="1125577" y="853317"/>
                      <a:pt x="1126654" y="855472"/>
                    </a:cubicBezTo>
                    <a:cubicBezTo>
                      <a:pt x="1127732" y="857626"/>
                      <a:pt x="1134743" y="861406"/>
                      <a:pt x="1134743" y="861406"/>
                    </a:cubicBezTo>
                    <a:lnTo>
                      <a:pt x="1140129" y="852788"/>
                    </a:lnTo>
                    <a:lnTo>
                      <a:pt x="1149295" y="852788"/>
                    </a:lnTo>
                    <a:lnTo>
                      <a:pt x="1152527" y="859252"/>
                    </a:lnTo>
                    <a:lnTo>
                      <a:pt x="1161693" y="862483"/>
                    </a:lnTo>
                    <a:cubicBezTo>
                      <a:pt x="1161693" y="862483"/>
                      <a:pt x="1168157" y="860858"/>
                      <a:pt x="1168705" y="863561"/>
                    </a:cubicBezTo>
                    <a:cubicBezTo>
                      <a:pt x="1169234" y="866263"/>
                      <a:pt x="1170859" y="862483"/>
                      <a:pt x="1169234" y="866263"/>
                    </a:cubicBezTo>
                    <a:cubicBezTo>
                      <a:pt x="1167609" y="870043"/>
                      <a:pt x="1161145" y="870572"/>
                      <a:pt x="1159539" y="869495"/>
                    </a:cubicBezTo>
                    <a:cubicBezTo>
                      <a:pt x="1157914" y="868418"/>
                      <a:pt x="1156307" y="870572"/>
                      <a:pt x="1153075" y="866792"/>
                    </a:cubicBezTo>
                    <a:cubicBezTo>
                      <a:pt x="1149844" y="863013"/>
                      <a:pt x="1146612" y="857097"/>
                      <a:pt x="1146612" y="857097"/>
                    </a:cubicBezTo>
                    <a:lnTo>
                      <a:pt x="1139071" y="865186"/>
                    </a:lnTo>
                    <a:lnTo>
                      <a:pt x="1136368" y="871649"/>
                    </a:lnTo>
                    <a:lnTo>
                      <a:pt x="1142832" y="874352"/>
                    </a:lnTo>
                    <a:lnTo>
                      <a:pt x="1148218" y="879209"/>
                    </a:lnTo>
                    <a:lnTo>
                      <a:pt x="1149295" y="888375"/>
                    </a:lnTo>
                    <a:lnTo>
                      <a:pt x="1146593" y="894839"/>
                    </a:lnTo>
                    <a:lnTo>
                      <a:pt x="1141736" y="891607"/>
                    </a:lnTo>
                    <a:lnTo>
                      <a:pt x="1138504" y="882989"/>
                    </a:lnTo>
                    <a:lnTo>
                      <a:pt x="1133647" y="879757"/>
                    </a:lnTo>
                    <a:lnTo>
                      <a:pt x="1133118" y="886221"/>
                    </a:lnTo>
                    <a:lnTo>
                      <a:pt x="1139052" y="896464"/>
                    </a:lnTo>
                    <a:lnTo>
                      <a:pt x="1140677" y="903476"/>
                    </a:lnTo>
                    <a:lnTo>
                      <a:pt x="1133666" y="900773"/>
                    </a:lnTo>
                    <a:lnTo>
                      <a:pt x="1127202" y="881912"/>
                    </a:lnTo>
                    <a:cubicBezTo>
                      <a:pt x="1127202" y="881912"/>
                      <a:pt x="1123423" y="881364"/>
                      <a:pt x="1123423" y="882989"/>
                    </a:cubicBezTo>
                    <a:cubicBezTo>
                      <a:pt x="1123423" y="884614"/>
                      <a:pt x="1127202" y="893232"/>
                      <a:pt x="1127202" y="893232"/>
                    </a:cubicBezTo>
                    <a:lnTo>
                      <a:pt x="1123423" y="906707"/>
                    </a:lnTo>
                    <a:lnTo>
                      <a:pt x="1139052" y="920712"/>
                    </a:lnTo>
                    <a:lnTo>
                      <a:pt x="1145516" y="929330"/>
                    </a:lnTo>
                    <a:lnTo>
                      <a:pt x="1144438" y="935793"/>
                    </a:lnTo>
                    <a:lnTo>
                      <a:pt x="1132040" y="922866"/>
                    </a:lnTo>
                    <a:lnTo>
                      <a:pt x="1122345" y="915855"/>
                    </a:lnTo>
                    <a:lnTo>
                      <a:pt x="1118565" y="914777"/>
                    </a:lnTo>
                    <a:lnTo>
                      <a:pt x="1120191" y="896464"/>
                    </a:lnTo>
                    <a:lnTo>
                      <a:pt x="1117488" y="887846"/>
                    </a:lnTo>
                    <a:lnTo>
                      <a:pt x="1112631" y="882989"/>
                    </a:lnTo>
                    <a:lnTo>
                      <a:pt x="1105619" y="877055"/>
                    </a:lnTo>
                    <a:lnTo>
                      <a:pt x="1105090" y="867888"/>
                    </a:lnTo>
                    <a:lnTo>
                      <a:pt x="1108322" y="858722"/>
                    </a:lnTo>
                    <a:lnTo>
                      <a:pt x="1110476" y="851711"/>
                    </a:lnTo>
                    <a:lnTo>
                      <a:pt x="1109928" y="844170"/>
                    </a:lnTo>
                    <a:lnTo>
                      <a:pt x="1111006" y="839313"/>
                    </a:lnTo>
                    <a:lnTo>
                      <a:pt x="1105619" y="840938"/>
                    </a:lnTo>
                    <a:lnTo>
                      <a:pt x="1103994" y="835552"/>
                    </a:lnTo>
                    <a:lnTo>
                      <a:pt x="1106697" y="834475"/>
                    </a:lnTo>
                    <a:lnTo>
                      <a:pt x="1103465" y="828011"/>
                    </a:lnTo>
                    <a:lnTo>
                      <a:pt x="1103994" y="818845"/>
                    </a:lnTo>
                    <a:lnTo>
                      <a:pt x="1094299" y="818845"/>
                    </a:lnTo>
                    <a:lnTo>
                      <a:pt x="1093751" y="832849"/>
                    </a:lnTo>
                    <a:lnTo>
                      <a:pt x="1085133" y="833379"/>
                    </a:lnTo>
                    <a:cubicBezTo>
                      <a:pt x="1085133" y="833379"/>
                      <a:pt x="1085133" y="848460"/>
                      <a:pt x="1085681" y="850085"/>
                    </a:cubicBezTo>
                    <a:cubicBezTo>
                      <a:pt x="1086229" y="851711"/>
                      <a:pt x="1081901" y="856549"/>
                      <a:pt x="1081901" y="856549"/>
                    </a:cubicBezTo>
                    <a:lnTo>
                      <a:pt x="1074360" y="858174"/>
                    </a:lnTo>
                    <a:lnTo>
                      <a:pt x="1074360" y="863561"/>
                    </a:lnTo>
                    <a:lnTo>
                      <a:pt x="1065194" y="859781"/>
                    </a:lnTo>
                    <a:lnTo>
                      <a:pt x="1069503" y="854924"/>
                    </a:lnTo>
                    <a:lnTo>
                      <a:pt x="1070581" y="841449"/>
                    </a:lnTo>
                    <a:lnTo>
                      <a:pt x="1063569" y="847383"/>
                    </a:lnTo>
                    <a:lnTo>
                      <a:pt x="1052796" y="852769"/>
                    </a:lnTo>
                    <a:lnTo>
                      <a:pt x="1052267" y="848989"/>
                    </a:lnTo>
                    <a:lnTo>
                      <a:pt x="1041494" y="856530"/>
                    </a:lnTo>
                    <a:lnTo>
                      <a:pt x="1034483" y="856530"/>
                    </a:lnTo>
                    <a:lnTo>
                      <a:pt x="1032857" y="865696"/>
                    </a:lnTo>
                    <a:lnTo>
                      <a:pt x="1029078" y="867851"/>
                    </a:lnTo>
                    <a:lnTo>
                      <a:pt x="1031780" y="882932"/>
                    </a:lnTo>
                    <a:lnTo>
                      <a:pt x="1037166" y="883480"/>
                    </a:lnTo>
                    <a:lnTo>
                      <a:pt x="1040946" y="886183"/>
                    </a:lnTo>
                    <a:lnTo>
                      <a:pt x="1044178" y="881326"/>
                    </a:lnTo>
                    <a:lnTo>
                      <a:pt x="1045255" y="875392"/>
                    </a:lnTo>
                    <a:lnTo>
                      <a:pt x="1053874" y="871082"/>
                    </a:lnTo>
                    <a:lnTo>
                      <a:pt x="1053874" y="865696"/>
                    </a:lnTo>
                    <a:lnTo>
                      <a:pt x="1056576" y="865167"/>
                    </a:lnTo>
                    <a:lnTo>
                      <a:pt x="1058202" y="867870"/>
                    </a:lnTo>
                    <a:lnTo>
                      <a:pt x="1066819" y="870024"/>
                    </a:lnTo>
                    <a:lnTo>
                      <a:pt x="1071676" y="874333"/>
                    </a:lnTo>
                    <a:lnTo>
                      <a:pt x="1078140" y="875410"/>
                    </a:lnTo>
                    <a:lnTo>
                      <a:pt x="1078688" y="871631"/>
                    </a:lnTo>
                    <a:lnTo>
                      <a:pt x="1090009" y="876488"/>
                    </a:lnTo>
                    <a:lnTo>
                      <a:pt x="1094866" y="880797"/>
                    </a:lnTo>
                    <a:lnTo>
                      <a:pt x="1095414" y="888886"/>
                    </a:lnTo>
                    <a:lnTo>
                      <a:pt x="1088402" y="898581"/>
                    </a:lnTo>
                    <a:lnTo>
                      <a:pt x="1088951" y="903967"/>
                    </a:lnTo>
                    <a:lnTo>
                      <a:pt x="1084641" y="904496"/>
                    </a:lnTo>
                    <a:lnTo>
                      <a:pt x="1080862" y="895878"/>
                    </a:lnTo>
                    <a:lnTo>
                      <a:pt x="1064155" y="894253"/>
                    </a:lnTo>
                    <a:lnTo>
                      <a:pt x="1058769" y="903948"/>
                    </a:lnTo>
                    <a:lnTo>
                      <a:pt x="1052834" y="908805"/>
                    </a:lnTo>
                    <a:lnTo>
                      <a:pt x="1050680" y="903419"/>
                    </a:lnTo>
                    <a:lnTo>
                      <a:pt x="1042591" y="910960"/>
                    </a:lnTo>
                    <a:lnTo>
                      <a:pt x="1032895" y="909334"/>
                    </a:lnTo>
                    <a:lnTo>
                      <a:pt x="1024278" y="923339"/>
                    </a:lnTo>
                    <a:lnTo>
                      <a:pt x="1019420" y="926041"/>
                    </a:lnTo>
                    <a:lnTo>
                      <a:pt x="1022652" y="915798"/>
                    </a:lnTo>
                    <a:lnTo>
                      <a:pt x="1014563" y="912566"/>
                    </a:lnTo>
                    <a:lnTo>
                      <a:pt x="1005945" y="912018"/>
                    </a:lnTo>
                    <a:lnTo>
                      <a:pt x="987084" y="920107"/>
                    </a:lnTo>
                    <a:lnTo>
                      <a:pt x="989787" y="924964"/>
                    </a:lnTo>
                    <a:lnTo>
                      <a:pt x="1009177" y="917952"/>
                    </a:lnTo>
                    <a:lnTo>
                      <a:pt x="1011331" y="921732"/>
                    </a:lnTo>
                    <a:cubicBezTo>
                      <a:pt x="1011331" y="921732"/>
                      <a:pt x="997327" y="929821"/>
                      <a:pt x="995172" y="929821"/>
                    </a:cubicBezTo>
                    <a:cubicBezTo>
                      <a:pt x="993018" y="929821"/>
                      <a:pt x="982245" y="926589"/>
                      <a:pt x="982245" y="926589"/>
                    </a:cubicBezTo>
                    <a:lnTo>
                      <a:pt x="975782" y="935756"/>
                    </a:lnTo>
                    <a:lnTo>
                      <a:pt x="980639" y="941142"/>
                    </a:lnTo>
                    <a:lnTo>
                      <a:pt x="992489" y="940064"/>
                    </a:lnTo>
                    <a:lnTo>
                      <a:pt x="1002184" y="943296"/>
                    </a:lnTo>
                    <a:lnTo>
                      <a:pt x="1009725" y="947076"/>
                    </a:lnTo>
                    <a:lnTo>
                      <a:pt x="1009725" y="951385"/>
                    </a:lnTo>
                    <a:lnTo>
                      <a:pt x="995172" y="950837"/>
                    </a:lnTo>
                    <a:lnTo>
                      <a:pt x="991941" y="952462"/>
                    </a:lnTo>
                    <a:lnTo>
                      <a:pt x="983323" y="953010"/>
                    </a:lnTo>
                    <a:lnTo>
                      <a:pt x="978465" y="957868"/>
                    </a:lnTo>
                    <a:lnTo>
                      <a:pt x="988709" y="959493"/>
                    </a:lnTo>
                    <a:lnTo>
                      <a:pt x="978465" y="971891"/>
                    </a:lnTo>
                    <a:lnTo>
                      <a:pt x="995172" y="973516"/>
                    </a:lnTo>
                    <a:lnTo>
                      <a:pt x="1007022" y="963821"/>
                    </a:lnTo>
                    <a:lnTo>
                      <a:pt x="1019420" y="954125"/>
                    </a:lnTo>
                    <a:lnTo>
                      <a:pt x="1022652" y="948191"/>
                    </a:lnTo>
                    <a:lnTo>
                      <a:pt x="1030193" y="940650"/>
                    </a:lnTo>
                    <a:lnTo>
                      <a:pt x="1033973" y="937419"/>
                    </a:lnTo>
                    <a:lnTo>
                      <a:pt x="1033973" y="925569"/>
                    </a:lnTo>
                    <a:lnTo>
                      <a:pt x="1040984" y="926098"/>
                    </a:lnTo>
                    <a:lnTo>
                      <a:pt x="1040984" y="934187"/>
                    </a:lnTo>
                    <a:lnTo>
                      <a:pt x="1057143" y="939573"/>
                    </a:lnTo>
                    <a:lnTo>
                      <a:pt x="1065232" y="948191"/>
                    </a:lnTo>
                    <a:lnTo>
                      <a:pt x="1074927" y="955732"/>
                    </a:lnTo>
                    <a:lnTo>
                      <a:pt x="1081391" y="964898"/>
                    </a:lnTo>
                    <a:lnTo>
                      <a:pt x="1074379" y="966523"/>
                    </a:lnTo>
                    <a:lnTo>
                      <a:pt x="1068445" y="955751"/>
                    </a:lnTo>
                    <a:lnTo>
                      <a:pt x="1052286" y="953048"/>
                    </a:lnTo>
                    <a:lnTo>
                      <a:pt x="1042591" y="951423"/>
                    </a:lnTo>
                    <a:lnTo>
                      <a:pt x="1043139" y="957357"/>
                    </a:lnTo>
                    <a:lnTo>
                      <a:pt x="1049602" y="963292"/>
                    </a:lnTo>
                    <a:lnTo>
                      <a:pt x="1043668" y="967071"/>
                    </a:lnTo>
                    <a:lnTo>
                      <a:pt x="1034502" y="955222"/>
                    </a:lnTo>
                    <a:lnTo>
                      <a:pt x="1026413" y="959001"/>
                    </a:lnTo>
                    <a:lnTo>
                      <a:pt x="1031270" y="964388"/>
                    </a:lnTo>
                    <a:lnTo>
                      <a:pt x="1021026" y="968697"/>
                    </a:lnTo>
                    <a:lnTo>
                      <a:pt x="1017247" y="980547"/>
                    </a:lnTo>
                    <a:lnTo>
                      <a:pt x="1031251" y="982172"/>
                    </a:lnTo>
                    <a:lnTo>
                      <a:pt x="1034483" y="987029"/>
                    </a:lnTo>
                    <a:lnTo>
                      <a:pt x="1025317" y="988106"/>
                    </a:lnTo>
                    <a:lnTo>
                      <a:pt x="1021008" y="998879"/>
                    </a:lnTo>
                    <a:lnTo>
                      <a:pt x="1026394" y="1006968"/>
                    </a:lnTo>
                    <a:lnTo>
                      <a:pt x="1042553" y="1009670"/>
                    </a:lnTo>
                    <a:lnTo>
                      <a:pt x="1047410" y="1012902"/>
                    </a:lnTo>
                    <a:lnTo>
                      <a:pt x="1058731" y="1003736"/>
                    </a:lnTo>
                    <a:lnTo>
                      <a:pt x="1070581" y="998350"/>
                    </a:lnTo>
                    <a:lnTo>
                      <a:pt x="1073283" y="1002129"/>
                    </a:lnTo>
                    <a:lnTo>
                      <a:pt x="1064117" y="1008593"/>
                    </a:lnTo>
                    <a:lnTo>
                      <a:pt x="1057105" y="1014527"/>
                    </a:lnTo>
                    <a:lnTo>
                      <a:pt x="1051719" y="1024771"/>
                    </a:lnTo>
                    <a:lnTo>
                      <a:pt x="1056028" y="1037169"/>
                    </a:lnTo>
                    <a:lnTo>
                      <a:pt x="1065194" y="1037698"/>
                    </a:lnTo>
                    <a:lnTo>
                      <a:pt x="1058731" y="1059243"/>
                    </a:lnTo>
                    <a:lnTo>
                      <a:pt x="1052796" y="1043084"/>
                    </a:lnTo>
                    <a:lnTo>
                      <a:pt x="1046333" y="1029080"/>
                    </a:lnTo>
                    <a:lnTo>
                      <a:pt x="1041476" y="1018836"/>
                    </a:lnTo>
                    <a:lnTo>
                      <a:pt x="1027471" y="1017211"/>
                    </a:lnTo>
                    <a:lnTo>
                      <a:pt x="1021008" y="1016134"/>
                    </a:lnTo>
                    <a:lnTo>
                      <a:pt x="1017776" y="1011277"/>
                    </a:lnTo>
                    <a:lnTo>
                      <a:pt x="1012919" y="1013431"/>
                    </a:lnTo>
                    <a:lnTo>
                      <a:pt x="1006984" y="1020972"/>
                    </a:lnTo>
                    <a:lnTo>
                      <a:pt x="1000521" y="1016663"/>
                    </a:lnTo>
                    <a:lnTo>
                      <a:pt x="1004830" y="1009651"/>
                    </a:lnTo>
                    <a:lnTo>
                      <a:pt x="999444" y="997801"/>
                    </a:lnTo>
                    <a:lnTo>
                      <a:pt x="1009139" y="1004265"/>
                    </a:lnTo>
                    <a:lnTo>
                      <a:pt x="1008062" y="991338"/>
                    </a:lnTo>
                    <a:lnTo>
                      <a:pt x="991903" y="994570"/>
                    </a:lnTo>
                    <a:lnTo>
                      <a:pt x="980053" y="1009651"/>
                    </a:lnTo>
                    <a:lnTo>
                      <a:pt x="969810" y="1013431"/>
                    </a:lnTo>
                    <a:lnTo>
                      <a:pt x="967655" y="1020972"/>
                    </a:lnTo>
                    <a:lnTo>
                      <a:pt x="977351" y="1025281"/>
                    </a:lnTo>
                    <a:lnTo>
                      <a:pt x="1003753" y="1027435"/>
                    </a:lnTo>
                    <a:lnTo>
                      <a:pt x="989201" y="1039285"/>
                    </a:lnTo>
                    <a:cubicBezTo>
                      <a:pt x="989201" y="1039285"/>
                      <a:pt x="984891" y="1032822"/>
                      <a:pt x="983266" y="1032274"/>
                    </a:cubicBezTo>
                    <a:cubicBezTo>
                      <a:pt x="981641" y="1031726"/>
                      <a:pt x="964953" y="1033351"/>
                      <a:pt x="964953" y="1033351"/>
                    </a:cubicBezTo>
                    <a:lnTo>
                      <a:pt x="959019" y="1038737"/>
                    </a:lnTo>
                    <a:lnTo>
                      <a:pt x="962798" y="1043046"/>
                    </a:lnTo>
                    <a:lnTo>
                      <a:pt x="947169" y="1060830"/>
                    </a:lnTo>
                    <a:lnTo>
                      <a:pt x="934771" y="1075912"/>
                    </a:lnTo>
                    <a:lnTo>
                      <a:pt x="968714" y="1069977"/>
                    </a:lnTo>
                    <a:lnTo>
                      <a:pt x="971945" y="1069977"/>
                    </a:lnTo>
                    <a:lnTo>
                      <a:pt x="971945" y="1076989"/>
                    </a:lnTo>
                    <a:lnTo>
                      <a:pt x="984343" y="1076989"/>
                    </a:lnTo>
                    <a:lnTo>
                      <a:pt x="980563" y="1067294"/>
                    </a:lnTo>
                    <a:cubicBezTo>
                      <a:pt x="980563" y="1067294"/>
                      <a:pt x="992961" y="1068919"/>
                      <a:pt x="995645" y="1068919"/>
                    </a:cubicBezTo>
                    <a:cubicBezTo>
                      <a:pt x="998347" y="1068919"/>
                      <a:pt x="1005888" y="1060830"/>
                      <a:pt x="1005888" y="1060830"/>
                    </a:cubicBezTo>
                    <a:lnTo>
                      <a:pt x="1012900" y="1062456"/>
                    </a:lnTo>
                    <a:lnTo>
                      <a:pt x="1013977" y="1068390"/>
                    </a:lnTo>
                    <a:lnTo>
                      <a:pt x="1006436" y="1074854"/>
                    </a:lnTo>
                    <a:lnTo>
                      <a:pt x="1018286" y="1077008"/>
                    </a:lnTo>
                    <a:lnTo>
                      <a:pt x="1020989" y="1079711"/>
                    </a:lnTo>
                    <a:lnTo>
                      <a:pt x="1023143" y="1075402"/>
                    </a:lnTo>
                    <a:lnTo>
                      <a:pt x="1037148" y="1077027"/>
                    </a:lnTo>
                    <a:lnTo>
                      <a:pt x="1039850" y="1087270"/>
                    </a:lnTo>
                    <a:cubicBezTo>
                      <a:pt x="1039850" y="1087270"/>
                      <a:pt x="1044159" y="1088896"/>
                      <a:pt x="1044707" y="1090502"/>
                    </a:cubicBezTo>
                    <a:cubicBezTo>
                      <a:pt x="1045236" y="1092127"/>
                      <a:pt x="1046862" y="1116375"/>
                      <a:pt x="1046862" y="1116375"/>
                    </a:cubicBezTo>
                    <a:lnTo>
                      <a:pt x="1040398" y="1115846"/>
                    </a:lnTo>
                    <a:lnTo>
                      <a:pt x="1039321" y="1096985"/>
                    </a:lnTo>
                    <a:lnTo>
                      <a:pt x="1029078" y="1092675"/>
                    </a:lnTo>
                    <a:lnTo>
                      <a:pt x="1020989" y="1086741"/>
                    </a:lnTo>
                    <a:lnTo>
                      <a:pt x="1018286" y="1088896"/>
                    </a:lnTo>
                    <a:lnTo>
                      <a:pt x="1007514" y="1082432"/>
                    </a:lnTo>
                    <a:lnTo>
                      <a:pt x="1002127" y="1088896"/>
                    </a:lnTo>
                    <a:lnTo>
                      <a:pt x="997819" y="1094282"/>
                    </a:lnTo>
                    <a:cubicBezTo>
                      <a:pt x="997819" y="1094282"/>
                      <a:pt x="998366" y="1103977"/>
                      <a:pt x="998896" y="1105603"/>
                    </a:cubicBezTo>
                    <a:cubicBezTo>
                      <a:pt x="999444" y="1107228"/>
                      <a:pt x="1001050" y="1112614"/>
                      <a:pt x="1001050" y="1112614"/>
                    </a:cubicBezTo>
                    <a:lnTo>
                      <a:pt x="994587" y="1109911"/>
                    </a:lnTo>
                    <a:lnTo>
                      <a:pt x="989730" y="1096985"/>
                    </a:lnTo>
                    <a:lnTo>
                      <a:pt x="995664" y="1086741"/>
                    </a:lnTo>
                    <a:lnTo>
                      <a:pt x="994587" y="1079200"/>
                    </a:lnTo>
                    <a:lnTo>
                      <a:pt x="989201" y="1085135"/>
                    </a:lnTo>
                    <a:lnTo>
                      <a:pt x="976803" y="1085683"/>
                    </a:lnTo>
                    <a:lnTo>
                      <a:pt x="974648" y="1088385"/>
                    </a:lnTo>
                    <a:lnTo>
                      <a:pt x="963328" y="1088385"/>
                    </a:lnTo>
                    <a:lnTo>
                      <a:pt x="969791" y="1096474"/>
                    </a:lnTo>
                    <a:lnTo>
                      <a:pt x="940686" y="1095945"/>
                    </a:lnTo>
                    <a:lnTo>
                      <a:pt x="958470" y="1085702"/>
                    </a:lnTo>
                    <a:cubicBezTo>
                      <a:pt x="958470" y="1085702"/>
                      <a:pt x="956845" y="1084076"/>
                      <a:pt x="955239" y="1084076"/>
                    </a:cubicBezTo>
                    <a:cubicBezTo>
                      <a:pt x="953632" y="1084076"/>
                      <a:pt x="936925" y="1090011"/>
                      <a:pt x="936925" y="1090011"/>
                    </a:cubicBezTo>
                    <a:lnTo>
                      <a:pt x="936396" y="1098629"/>
                    </a:lnTo>
                    <a:lnTo>
                      <a:pt x="933693" y="1111556"/>
                    </a:lnTo>
                    <a:cubicBezTo>
                      <a:pt x="933693" y="1111556"/>
                      <a:pt x="929384" y="1118019"/>
                      <a:pt x="929384" y="1119645"/>
                    </a:cubicBezTo>
                    <a:cubicBezTo>
                      <a:pt x="929384" y="1121270"/>
                      <a:pt x="932087" y="1128263"/>
                      <a:pt x="932087" y="1128263"/>
                    </a:cubicBezTo>
                    <a:lnTo>
                      <a:pt x="927778" y="1136351"/>
                    </a:lnTo>
                    <a:lnTo>
                      <a:pt x="921314" y="1121270"/>
                    </a:lnTo>
                    <a:lnTo>
                      <a:pt x="929403" y="1106718"/>
                    </a:lnTo>
                    <a:lnTo>
                      <a:pt x="929403" y="1092713"/>
                    </a:lnTo>
                    <a:lnTo>
                      <a:pt x="924017" y="1095416"/>
                    </a:lnTo>
                    <a:lnTo>
                      <a:pt x="922940" y="1108891"/>
                    </a:lnTo>
                    <a:lnTo>
                      <a:pt x="918631" y="1110516"/>
                    </a:lnTo>
                    <a:lnTo>
                      <a:pt x="909465" y="1101350"/>
                    </a:lnTo>
                    <a:lnTo>
                      <a:pt x="904608" y="1113200"/>
                    </a:lnTo>
                    <a:lnTo>
                      <a:pt x="904608" y="1120741"/>
                    </a:lnTo>
                    <a:lnTo>
                      <a:pt x="912148" y="1121818"/>
                    </a:lnTo>
                    <a:lnTo>
                      <a:pt x="919689" y="1138525"/>
                    </a:lnTo>
                    <a:lnTo>
                      <a:pt x="923469" y="1138525"/>
                    </a:lnTo>
                    <a:lnTo>
                      <a:pt x="925623" y="1142305"/>
                    </a:lnTo>
                    <a:lnTo>
                      <a:pt x="918612" y="1145007"/>
                    </a:lnTo>
                    <a:lnTo>
                      <a:pt x="912678" y="1136918"/>
                    </a:lnTo>
                    <a:lnTo>
                      <a:pt x="907821" y="1127752"/>
                    </a:lnTo>
                    <a:lnTo>
                      <a:pt x="907272" y="1137448"/>
                    </a:lnTo>
                    <a:lnTo>
                      <a:pt x="906195" y="1146614"/>
                    </a:lnTo>
                    <a:lnTo>
                      <a:pt x="898107" y="1155232"/>
                    </a:lnTo>
                    <a:lnTo>
                      <a:pt x="895404" y="1152000"/>
                    </a:lnTo>
                    <a:lnTo>
                      <a:pt x="900790" y="1143911"/>
                    </a:lnTo>
                    <a:lnTo>
                      <a:pt x="897558" y="1137977"/>
                    </a:lnTo>
                    <a:lnTo>
                      <a:pt x="892701" y="1140131"/>
                    </a:lnTo>
                    <a:lnTo>
                      <a:pt x="891076" y="1144440"/>
                    </a:lnTo>
                    <a:lnTo>
                      <a:pt x="874917" y="1147143"/>
                    </a:lnTo>
                    <a:lnTo>
                      <a:pt x="878149" y="1153606"/>
                    </a:lnTo>
                    <a:lnTo>
                      <a:pt x="855508" y="1155761"/>
                    </a:lnTo>
                    <a:lnTo>
                      <a:pt x="857492" y="1166004"/>
                    </a:lnTo>
                    <a:lnTo>
                      <a:pt x="868265" y="1168159"/>
                    </a:lnTo>
                    <a:lnTo>
                      <a:pt x="858928" y="1170672"/>
                    </a:lnTo>
                    <a:lnTo>
                      <a:pt x="870060" y="1174981"/>
                    </a:lnTo>
                    <a:cubicBezTo>
                      <a:pt x="870060" y="1174981"/>
                      <a:pt x="874010" y="1177136"/>
                      <a:pt x="874010" y="1178213"/>
                    </a:cubicBezTo>
                    <a:cubicBezTo>
                      <a:pt x="874010" y="1179290"/>
                      <a:pt x="879755" y="1184677"/>
                      <a:pt x="879755" y="1184677"/>
                    </a:cubicBezTo>
                    <a:lnTo>
                      <a:pt x="893401" y="1190781"/>
                    </a:lnTo>
                    <a:cubicBezTo>
                      <a:pt x="893401" y="1190781"/>
                      <a:pt x="891605" y="1193654"/>
                      <a:pt x="888732" y="1193654"/>
                    </a:cubicBezTo>
                    <a:cubicBezTo>
                      <a:pt x="885859" y="1193654"/>
                      <a:pt x="869701" y="1190781"/>
                      <a:pt x="869701" y="1190781"/>
                    </a:cubicBezTo>
                    <a:lnTo>
                      <a:pt x="865751" y="1186113"/>
                    </a:lnTo>
                    <a:lnTo>
                      <a:pt x="868624" y="1182163"/>
                    </a:lnTo>
                    <a:lnTo>
                      <a:pt x="866110" y="1179290"/>
                    </a:lnTo>
                    <a:lnTo>
                      <a:pt x="862878" y="1190063"/>
                    </a:lnTo>
                    <a:lnTo>
                      <a:pt x="855696" y="1191499"/>
                    </a:lnTo>
                    <a:lnTo>
                      <a:pt x="856056" y="1200117"/>
                    </a:lnTo>
                    <a:lnTo>
                      <a:pt x="875446" y="1201554"/>
                    </a:lnTo>
                    <a:lnTo>
                      <a:pt x="876523" y="1204785"/>
                    </a:lnTo>
                    <a:lnTo>
                      <a:pt x="858928" y="1204426"/>
                    </a:lnTo>
                    <a:lnTo>
                      <a:pt x="859288" y="1212326"/>
                    </a:lnTo>
                    <a:lnTo>
                      <a:pt x="872214" y="1213763"/>
                    </a:lnTo>
                    <a:cubicBezTo>
                      <a:pt x="872214" y="1213763"/>
                      <a:pt x="872933" y="1218790"/>
                      <a:pt x="871855" y="1219149"/>
                    </a:cubicBezTo>
                    <a:cubicBezTo>
                      <a:pt x="870778" y="1219508"/>
                      <a:pt x="858569" y="1221662"/>
                      <a:pt x="858569" y="1221662"/>
                    </a:cubicBezTo>
                    <a:lnTo>
                      <a:pt x="847079" y="1212326"/>
                    </a:lnTo>
                    <a:lnTo>
                      <a:pt x="826252" y="1209813"/>
                    </a:lnTo>
                    <a:lnTo>
                      <a:pt x="831279" y="1218431"/>
                    </a:lnTo>
                    <a:lnTo>
                      <a:pt x="851028" y="1220226"/>
                    </a:lnTo>
                    <a:lnTo>
                      <a:pt x="853542" y="1225971"/>
                    </a:lnTo>
                    <a:lnTo>
                      <a:pt x="843488" y="1227049"/>
                    </a:lnTo>
                    <a:cubicBezTo>
                      <a:pt x="843488" y="1227049"/>
                      <a:pt x="839538" y="1225253"/>
                      <a:pt x="837742" y="1225253"/>
                    </a:cubicBezTo>
                    <a:cubicBezTo>
                      <a:pt x="835947" y="1225253"/>
                      <a:pt x="824456" y="1225253"/>
                      <a:pt x="824456" y="1225253"/>
                    </a:cubicBezTo>
                    <a:lnTo>
                      <a:pt x="823738" y="1234589"/>
                    </a:lnTo>
                    <a:lnTo>
                      <a:pt x="834869" y="1232794"/>
                    </a:lnTo>
                    <a:lnTo>
                      <a:pt x="841333" y="1232435"/>
                    </a:lnTo>
                    <a:lnTo>
                      <a:pt x="841692" y="1235308"/>
                    </a:lnTo>
                    <a:lnTo>
                      <a:pt x="829483" y="1238898"/>
                    </a:lnTo>
                    <a:lnTo>
                      <a:pt x="829483" y="1253621"/>
                    </a:lnTo>
                    <a:lnTo>
                      <a:pt x="835229" y="1253980"/>
                    </a:lnTo>
                    <a:lnTo>
                      <a:pt x="844924" y="1250030"/>
                    </a:lnTo>
                    <a:lnTo>
                      <a:pt x="862519" y="1253980"/>
                    </a:lnTo>
                    <a:lnTo>
                      <a:pt x="871496" y="1257212"/>
                    </a:lnTo>
                    <a:lnTo>
                      <a:pt x="871855" y="1263316"/>
                    </a:lnTo>
                    <a:lnTo>
                      <a:pt x="859646" y="1259366"/>
                    </a:lnTo>
                    <a:lnTo>
                      <a:pt x="852106" y="1255775"/>
                    </a:lnTo>
                    <a:lnTo>
                      <a:pt x="837383" y="1259007"/>
                    </a:lnTo>
                    <a:lnTo>
                      <a:pt x="834510" y="1271575"/>
                    </a:lnTo>
                    <a:lnTo>
                      <a:pt x="837024" y="1276243"/>
                    </a:lnTo>
                    <a:lnTo>
                      <a:pt x="829842" y="1280911"/>
                    </a:lnTo>
                    <a:lnTo>
                      <a:pt x="830561" y="1269062"/>
                    </a:lnTo>
                    <a:lnTo>
                      <a:pt x="816197" y="1256853"/>
                    </a:lnTo>
                    <a:lnTo>
                      <a:pt x="807579" y="1258648"/>
                    </a:lnTo>
                    <a:lnTo>
                      <a:pt x="807579" y="1268343"/>
                    </a:lnTo>
                    <a:lnTo>
                      <a:pt x="818352" y="1273371"/>
                    </a:lnTo>
                    <a:lnTo>
                      <a:pt x="821943" y="1282348"/>
                    </a:lnTo>
                    <a:lnTo>
                      <a:pt x="821584" y="1292402"/>
                    </a:lnTo>
                    <a:lnTo>
                      <a:pt x="817634" y="1294916"/>
                    </a:lnTo>
                    <a:lnTo>
                      <a:pt x="815838" y="1284143"/>
                    </a:lnTo>
                    <a:lnTo>
                      <a:pt x="811170" y="1282707"/>
                    </a:lnTo>
                    <a:lnTo>
                      <a:pt x="806861" y="1291325"/>
                    </a:lnTo>
                    <a:lnTo>
                      <a:pt x="813325" y="1298866"/>
                    </a:lnTo>
                    <a:lnTo>
                      <a:pt x="807938" y="1302456"/>
                    </a:lnTo>
                    <a:lnTo>
                      <a:pt x="809374" y="1309997"/>
                    </a:lnTo>
                    <a:lnTo>
                      <a:pt x="820147" y="1308920"/>
                    </a:lnTo>
                    <a:lnTo>
                      <a:pt x="823379" y="1312511"/>
                    </a:lnTo>
                    <a:lnTo>
                      <a:pt x="835588" y="1311793"/>
                    </a:lnTo>
                    <a:lnTo>
                      <a:pt x="842051" y="1306406"/>
                    </a:lnTo>
                    <a:lnTo>
                      <a:pt x="851387" y="1303175"/>
                    </a:lnTo>
                    <a:lnTo>
                      <a:pt x="851028" y="1309997"/>
                    </a:lnTo>
                    <a:lnTo>
                      <a:pt x="855696" y="1311074"/>
                    </a:lnTo>
                    <a:lnTo>
                      <a:pt x="856774" y="1316461"/>
                    </a:lnTo>
                    <a:lnTo>
                      <a:pt x="843129" y="1316461"/>
                    </a:lnTo>
                    <a:lnTo>
                      <a:pt x="835947" y="1319692"/>
                    </a:lnTo>
                    <a:lnTo>
                      <a:pt x="826252" y="1323642"/>
                    </a:lnTo>
                    <a:lnTo>
                      <a:pt x="806861" y="1342315"/>
                    </a:lnTo>
                    <a:lnTo>
                      <a:pt x="820865" y="1344110"/>
                    </a:lnTo>
                    <a:lnTo>
                      <a:pt x="828406" y="1333338"/>
                    </a:lnTo>
                    <a:lnTo>
                      <a:pt x="848874" y="1332979"/>
                    </a:lnTo>
                    <a:lnTo>
                      <a:pt x="864315" y="1321488"/>
                    </a:lnTo>
                    <a:lnTo>
                      <a:pt x="866828" y="1321847"/>
                    </a:lnTo>
                    <a:lnTo>
                      <a:pt x="867187" y="1326156"/>
                    </a:lnTo>
                    <a:lnTo>
                      <a:pt x="862160" y="1329747"/>
                    </a:lnTo>
                    <a:lnTo>
                      <a:pt x="875446" y="1329029"/>
                    </a:lnTo>
                    <a:lnTo>
                      <a:pt x="884064" y="1322206"/>
                    </a:lnTo>
                    <a:lnTo>
                      <a:pt x="890528" y="1322206"/>
                    </a:lnTo>
                    <a:lnTo>
                      <a:pt x="905609" y="1317897"/>
                    </a:lnTo>
                    <a:lnTo>
                      <a:pt x="916741" y="1314306"/>
                    </a:lnTo>
                    <a:lnTo>
                      <a:pt x="918536" y="1320770"/>
                    </a:lnTo>
                    <a:lnTo>
                      <a:pt x="904532" y="1326874"/>
                    </a:lnTo>
                    <a:lnTo>
                      <a:pt x="922845" y="1336929"/>
                    </a:lnTo>
                    <a:lnTo>
                      <a:pt x="908482" y="1338006"/>
                    </a:lnTo>
                    <a:cubicBezTo>
                      <a:pt x="908482" y="1338006"/>
                      <a:pt x="900941" y="1334774"/>
                      <a:pt x="899505" y="1334774"/>
                    </a:cubicBezTo>
                    <a:cubicBezTo>
                      <a:pt x="898069" y="1334774"/>
                      <a:pt x="891964" y="1336210"/>
                      <a:pt x="891964" y="1336210"/>
                    </a:cubicBezTo>
                    <a:lnTo>
                      <a:pt x="883705" y="1343033"/>
                    </a:lnTo>
                    <a:lnTo>
                      <a:pt x="879755" y="1336929"/>
                    </a:lnTo>
                    <a:lnTo>
                      <a:pt x="867187" y="1338365"/>
                    </a:lnTo>
                    <a:lnTo>
                      <a:pt x="867187" y="1346983"/>
                    </a:lnTo>
                    <a:lnTo>
                      <a:pt x="881910" y="1350933"/>
                    </a:lnTo>
                    <a:lnTo>
                      <a:pt x="868983" y="1353806"/>
                    </a:lnTo>
                    <a:lnTo>
                      <a:pt x="856415" y="1364937"/>
                    </a:lnTo>
                    <a:lnTo>
                      <a:pt x="858928" y="1349137"/>
                    </a:lnTo>
                    <a:lnTo>
                      <a:pt x="856774" y="1338006"/>
                    </a:lnTo>
                    <a:lnTo>
                      <a:pt x="837383" y="1339801"/>
                    </a:lnTo>
                    <a:lnTo>
                      <a:pt x="823738" y="1348060"/>
                    </a:lnTo>
                    <a:lnTo>
                      <a:pt x="806502" y="1353087"/>
                    </a:lnTo>
                    <a:lnTo>
                      <a:pt x="797525" y="1355601"/>
                    </a:lnTo>
                    <a:lnTo>
                      <a:pt x="792498" y="1360987"/>
                    </a:lnTo>
                    <a:lnTo>
                      <a:pt x="791420" y="1368528"/>
                    </a:lnTo>
                    <a:lnTo>
                      <a:pt x="773107" y="1376428"/>
                    </a:lnTo>
                    <a:lnTo>
                      <a:pt x="775262" y="1381455"/>
                    </a:lnTo>
                    <a:lnTo>
                      <a:pt x="789984" y="1377505"/>
                    </a:lnTo>
                    <a:cubicBezTo>
                      <a:pt x="789984" y="1377505"/>
                      <a:pt x="790702" y="1372119"/>
                      <a:pt x="792857" y="1372119"/>
                    </a:cubicBezTo>
                    <a:cubicBezTo>
                      <a:pt x="795011" y="1372119"/>
                      <a:pt x="802552" y="1371042"/>
                      <a:pt x="802552" y="1371042"/>
                    </a:cubicBezTo>
                    <a:lnTo>
                      <a:pt x="799679" y="1377864"/>
                    </a:lnTo>
                    <a:lnTo>
                      <a:pt x="796807" y="1390073"/>
                    </a:lnTo>
                    <a:lnTo>
                      <a:pt x="804347" y="1400486"/>
                    </a:lnTo>
                    <a:lnTo>
                      <a:pt x="817275" y="1405873"/>
                    </a:lnTo>
                    <a:lnTo>
                      <a:pt x="820506" y="1418800"/>
                    </a:lnTo>
                    <a:lnTo>
                      <a:pt x="807579" y="1415927"/>
                    </a:lnTo>
                    <a:cubicBezTo>
                      <a:pt x="807579" y="1415927"/>
                      <a:pt x="805065" y="1408027"/>
                      <a:pt x="803630" y="1406950"/>
                    </a:cubicBezTo>
                    <a:cubicBezTo>
                      <a:pt x="802193" y="1405873"/>
                      <a:pt x="789984" y="1398691"/>
                      <a:pt x="789984" y="1398691"/>
                    </a:cubicBezTo>
                    <a:lnTo>
                      <a:pt x="772748" y="1405155"/>
                    </a:lnTo>
                    <a:lnTo>
                      <a:pt x="769157" y="1410182"/>
                    </a:lnTo>
                    <a:lnTo>
                      <a:pt x="769157" y="1428495"/>
                    </a:lnTo>
                    <a:lnTo>
                      <a:pt x="774543" y="1427059"/>
                    </a:lnTo>
                    <a:lnTo>
                      <a:pt x="772389" y="1442859"/>
                    </a:lnTo>
                    <a:lnTo>
                      <a:pt x="767721" y="1438549"/>
                    </a:lnTo>
                    <a:lnTo>
                      <a:pt x="760539" y="1449058"/>
                    </a:lnTo>
                    <a:lnTo>
                      <a:pt x="779570" y="1473759"/>
                    </a:lnTo>
                    <a:lnTo>
                      <a:pt x="772748" y="1473400"/>
                    </a:lnTo>
                    <a:lnTo>
                      <a:pt x="764130" y="1464782"/>
                    </a:lnTo>
                    <a:lnTo>
                      <a:pt x="757308" y="1454009"/>
                    </a:lnTo>
                    <a:lnTo>
                      <a:pt x="744021" y="1469450"/>
                    </a:lnTo>
                    <a:lnTo>
                      <a:pt x="743662" y="1488122"/>
                    </a:lnTo>
                    <a:lnTo>
                      <a:pt x="745458" y="1498177"/>
                    </a:lnTo>
                    <a:lnTo>
                      <a:pt x="748595" y="1498895"/>
                    </a:lnTo>
                    <a:lnTo>
                      <a:pt x="755058" y="1491089"/>
                    </a:lnTo>
                    <a:lnTo>
                      <a:pt x="753433" y="1506719"/>
                    </a:lnTo>
                    <a:lnTo>
                      <a:pt x="759897" y="1493792"/>
                    </a:lnTo>
                    <a:lnTo>
                      <a:pt x="762316" y="1498914"/>
                    </a:lnTo>
                    <a:cubicBezTo>
                      <a:pt x="762316" y="1498914"/>
                      <a:pt x="762580" y="1506719"/>
                      <a:pt x="762580" y="1507532"/>
                    </a:cubicBezTo>
                    <a:cubicBezTo>
                      <a:pt x="762580" y="1508344"/>
                      <a:pt x="771463" y="1518040"/>
                      <a:pt x="771463" y="1518040"/>
                    </a:cubicBezTo>
                    <a:lnTo>
                      <a:pt x="777114" y="1517775"/>
                    </a:lnTo>
                    <a:lnTo>
                      <a:pt x="776566" y="1522632"/>
                    </a:lnTo>
                    <a:cubicBezTo>
                      <a:pt x="776566" y="1522632"/>
                      <a:pt x="770915" y="1520742"/>
                      <a:pt x="770915" y="1521819"/>
                    </a:cubicBezTo>
                    <a:cubicBezTo>
                      <a:pt x="770915" y="1522897"/>
                      <a:pt x="771727" y="1532327"/>
                      <a:pt x="771727" y="1532327"/>
                    </a:cubicBezTo>
                    <a:lnTo>
                      <a:pt x="775772" y="1539339"/>
                    </a:lnTo>
                    <a:lnTo>
                      <a:pt x="770121" y="1537997"/>
                    </a:lnTo>
                    <a:lnTo>
                      <a:pt x="764735" y="1527754"/>
                    </a:lnTo>
                    <a:lnTo>
                      <a:pt x="759613" y="1521026"/>
                    </a:lnTo>
                    <a:cubicBezTo>
                      <a:pt x="759613" y="1521026"/>
                      <a:pt x="755304" y="1519136"/>
                      <a:pt x="755039" y="1519948"/>
                    </a:cubicBezTo>
                    <a:cubicBezTo>
                      <a:pt x="754775" y="1520761"/>
                      <a:pt x="758819" y="1533423"/>
                      <a:pt x="758819" y="1533423"/>
                    </a:cubicBezTo>
                    <a:lnTo>
                      <a:pt x="756400" y="1538281"/>
                    </a:lnTo>
                    <a:cubicBezTo>
                      <a:pt x="756400" y="1538281"/>
                      <a:pt x="751543" y="1533971"/>
                      <a:pt x="751278" y="1533159"/>
                    </a:cubicBezTo>
                    <a:cubicBezTo>
                      <a:pt x="751014" y="1532346"/>
                      <a:pt x="750201" y="1514562"/>
                      <a:pt x="750201" y="1514562"/>
                    </a:cubicBezTo>
                    <a:cubicBezTo>
                      <a:pt x="750201" y="1514562"/>
                      <a:pt x="742925" y="1504319"/>
                      <a:pt x="742113" y="1503525"/>
                    </a:cubicBezTo>
                    <a:cubicBezTo>
                      <a:pt x="741300" y="1502712"/>
                      <a:pt x="738881" y="1498403"/>
                      <a:pt x="738881" y="1497326"/>
                    </a:cubicBezTo>
                    <a:cubicBezTo>
                      <a:pt x="738881" y="1496249"/>
                      <a:pt x="737803" y="1490598"/>
                      <a:pt x="737803" y="1490598"/>
                    </a:cubicBezTo>
                    <a:lnTo>
                      <a:pt x="733230" y="1490863"/>
                    </a:lnTo>
                    <a:lnTo>
                      <a:pt x="727844" y="1502448"/>
                    </a:lnTo>
                    <a:lnTo>
                      <a:pt x="728108" y="1512956"/>
                    </a:lnTo>
                    <a:lnTo>
                      <a:pt x="737539" y="1512956"/>
                    </a:lnTo>
                    <a:lnTo>
                      <a:pt x="737803" y="1521044"/>
                    </a:lnTo>
                    <a:lnTo>
                      <a:pt x="723251" y="1532894"/>
                    </a:lnTo>
                    <a:lnTo>
                      <a:pt x="735384" y="1535049"/>
                    </a:lnTo>
                    <a:lnTo>
                      <a:pt x="726502" y="1544480"/>
                    </a:lnTo>
                    <a:cubicBezTo>
                      <a:pt x="726502" y="1544480"/>
                      <a:pt x="722457" y="1541512"/>
                      <a:pt x="721645" y="1542325"/>
                    </a:cubicBezTo>
                    <a:cubicBezTo>
                      <a:pt x="720832" y="1543138"/>
                      <a:pt x="715710" y="1549053"/>
                      <a:pt x="714916" y="1550943"/>
                    </a:cubicBezTo>
                    <a:cubicBezTo>
                      <a:pt x="714123" y="1552833"/>
                      <a:pt x="721928" y="1553646"/>
                      <a:pt x="721928" y="1553646"/>
                    </a:cubicBezTo>
                    <a:lnTo>
                      <a:pt x="720851" y="1559845"/>
                    </a:lnTo>
                    <a:lnTo>
                      <a:pt x="715994" y="1565495"/>
                    </a:lnTo>
                    <a:lnTo>
                      <a:pt x="716542" y="1572507"/>
                    </a:lnTo>
                    <a:lnTo>
                      <a:pt x="727579" y="1568462"/>
                    </a:lnTo>
                    <a:lnTo>
                      <a:pt x="729998" y="1557425"/>
                    </a:lnTo>
                    <a:lnTo>
                      <a:pt x="729185" y="1552039"/>
                    </a:lnTo>
                    <a:lnTo>
                      <a:pt x="735120" y="1551775"/>
                    </a:lnTo>
                    <a:lnTo>
                      <a:pt x="741848" y="1544763"/>
                    </a:lnTo>
                    <a:lnTo>
                      <a:pt x="748576" y="1541531"/>
                    </a:lnTo>
                    <a:cubicBezTo>
                      <a:pt x="748576" y="1541531"/>
                      <a:pt x="749653" y="1552039"/>
                      <a:pt x="748576" y="1552039"/>
                    </a:cubicBezTo>
                    <a:cubicBezTo>
                      <a:pt x="747499" y="1552039"/>
                      <a:pt x="742925" y="1553116"/>
                      <a:pt x="742925" y="1553116"/>
                    </a:cubicBezTo>
                    <a:lnTo>
                      <a:pt x="737274" y="1566327"/>
                    </a:lnTo>
                    <a:cubicBezTo>
                      <a:pt x="737274" y="1566327"/>
                      <a:pt x="748312" y="1564437"/>
                      <a:pt x="748312" y="1565250"/>
                    </a:cubicBezTo>
                    <a:cubicBezTo>
                      <a:pt x="748312" y="1566062"/>
                      <a:pt x="747499" y="1571184"/>
                      <a:pt x="747499" y="1571184"/>
                    </a:cubicBezTo>
                    <a:lnTo>
                      <a:pt x="749124" y="1574964"/>
                    </a:lnTo>
                    <a:lnTo>
                      <a:pt x="754246" y="1580898"/>
                    </a:lnTo>
                    <a:lnTo>
                      <a:pt x="745628" y="1582788"/>
                    </a:lnTo>
                    <a:lnTo>
                      <a:pt x="741318" y="1587362"/>
                    </a:lnTo>
                    <a:lnTo>
                      <a:pt x="749937" y="1591406"/>
                    </a:lnTo>
                    <a:lnTo>
                      <a:pt x="758290" y="1591406"/>
                    </a:lnTo>
                    <a:lnTo>
                      <a:pt x="790078" y="1555025"/>
                    </a:lnTo>
                    <a:lnTo>
                      <a:pt x="795465" y="1553948"/>
                    </a:lnTo>
                    <a:lnTo>
                      <a:pt x="791685" y="1563114"/>
                    </a:lnTo>
                    <a:lnTo>
                      <a:pt x="784957" y="1571467"/>
                    </a:lnTo>
                    <a:cubicBezTo>
                      <a:pt x="784957" y="1571467"/>
                      <a:pt x="785505" y="1575247"/>
                      <a:pt x="783879" y="1576589"/>
                    </a:cubicBezTo>
                    <a:cubicBezTo>
                      <a:pt x="782254" y="1577931"/>
                      <a:pt x="761238" y="1596263"/>
                      <a:pt x="761238" y="1596263"/>
                    </a:cubicBezTo>
                    <a:cubicBezTo>
                      <a:pt x="761238" y="1596263"/>
                      <a:pt x="755304" y="1595715"/>
                      <a:pt x="754227" y="1597076"/>
                    </a:cubicBezTo>
                    <a:cubicBezTo>
                      <a:pt x="753149" y="1598418"/>
                      <a:pt x="753698" y="1603539"/>
                      <a:pt x="753698" y="1603539"/>
                    </a:cubicBezTo>
                    <a:cubicBezTo>
                      <a:pt x="753698" y="1603539"/>
                      <a:pt x="754227" y="1608926"/>
                      <a:pt x="753433" y="1609474"/>
                    </a:cubicBezTo>
                    <a:cubicBezTo>
                      <a:pt x="752620" y="1610003"/>
                      <a:pt x="744815" y="1610551"/>
                      <a:pt x="744002" y="1610551"/>
                    </a:cubicBezTo>
                    <a:cubicBezTo>
                      <a:pt x="743189" y="1610551"/>
                      <a:pt x="731340" y="1614595"/>
                      <a:pt x="730527" y="1615125"/>
                    </a:cubicBezTo>
                    <a:cubicBezTo>
                      <a:pt x="729715" y="1615654"/>
                      <a:pt x="722722" y="1617279"/>
                      <a:pt x="722722" y="1617279"/>
                    </a:cubicBezTo>
                    <a:lnTo>
                      <a:pt x="703596" y="1611628"/>
                    </a:lnTo>
                    <a:lnTo>
                      <a:pt x="703331" y="1607584"/>
                    </a:lnTo>
                    <a:lnTo>
                      <a:pt x="714104" y="1609474"/>
                    </a:lnTo>
                    <a:lnTo>
                      <a:pt x="726766" y="1609209"/>
                    </a:lnTo>
                    <a:lnTo>
                      <a:pt x="735649" y="1604352"/>
                    </a:lnTo>
                    <a:lnTo>
                      <a:pt x="729715" y="1597624"/>
                    </a:lnTo>
                    <a:lnTo>
                      <a:pt x="735365" y="1590612"/>
                    </a:lnTo>
                    <a:lnTo>
                      <a:pt x="729166" y="1576325"/>
                    </a:lnTo>
                    <a:lnTo>
                      <a:pt x="722967" y="1576589"/>
                    </a:lnTo>
                    <a:lnTo>
                      <a:pt x="713537" y="1592483"/>
                    </a:lnTo>
                    <a:lnTo>
                      <a:pt x="719471" y="1595980"/>
                    </a:lnTo>
                    <a:lnTo>
                      <a:pt x="713272" y="1599760"/>
                    </a:lnTo>
                    <a:lnTo>
                      <a:pt x="712724" y="1602727"/>
                    </a:lnTo>
                    <a:lnTo>
                      <a:pt x="703558" y="1603539"/>
                    </a:lnTo>
                    <a:lnTo>
                      <a:pt x="702481" y="1595999"/>
                    </a:lnTo>
                    <a:lnTo>
                      <a:pt x="706790" y="1592767"/>
                    </a:lnTo>
                    <a:lnTo>
                      <a:pt x="707338" y="1586832"/>
                    </a:lnTo>
                    <a:cubicBezTo>
                      <a:pt x="707338" y="1586832"/>
                      <a:pt x="699249" y="1589535"/>
                      <a:pt x="697378" y="1590612"/>
                    </a:cubicBezTo>
                    <a:cubicBezTo>
                      <a:pt x="695488" y="1591690"/>
                      <a:pt x="688212" y="1603010"/>
                      <a:pt x="688212" y="1603010"/>
                    </a:cubicBezTo>
                    <a:lnTo>
                      <a:pt x="684980" y="1611628"/>
                    </a:lnTo>
                    <a:lnTo>
                      <a:pt x="684716" y="1616750"/>
                    </a:lnTo>
                    <a:lnTo>
                      <a:pt x="697113" y="1606771"/>
                    </a:lnTo>
                    <a:lnTo>
                      <a:pt x="697926" y="1609738"/>
                    </a:lnTo>
                    <a:lnTo>
                      <a:pt x="686605" y="1624555"/>
                    </a:lnTo>
                    <a:lnTo>
                      <a:pt x="672318" y="1621853"/>
                    </a:lnTo>
                    <a:lnTo>
                      <a:pt x="672318" y="1614312"/>
                    </a:lnTo>
                    <a:lnTo>
                      <a:pt x="677704" y="1602727"/>
                    </a:lnTo>
                    <a:lnTo>
                      <a:pt x="683903" y="1597605"/>
                    </a:lnTo>
                    <a:lnTo>
                      <a:pt x="675020" y="1594373"/>
                    </a:lnTo>
                    <a:lnTo>
                      <a:pt x="662887" y="1600837"/>
                    </a:lnTo>
                    <a:lnTo>
                      <a:pt x="658313" y="1608378"/>
                    </a:lnTo>
                    <a:lnTo>
                      <a:pt x="661810" y="1616183"/>
                    </a:lnTo>
                    <a:lnTo>
                      <a:pt x="666119" y="1618337"/>
                    </a:lnTo>
                    <a:lnTo>
                      <a:pt x="669351" y="1613480"/>
                    </a:lnTo>
                    <a:lnTo>
                      <a:pt x="670163" y="1621834"/>
                    </a:lnTo>
                    <a:lnTo>
                      <a:pt x="668273" y="1629639"/>
                    </a:lnTo>
                    <a:lnTo>
                      <a:pt x="671241" y="1635290"/>
                    </a:lnTo>
                    <a:lnTo>
                      <a:pt x="667461" y="1635838"/>
                    </a:lnTo>
                    <a:lnTo>
                      <a:pt x="656423" y="1637180"/>
                    </a:lnTo>
                    <a:lnTo>
                      <a:pt x="663700" y="1644985"/>
                    </a:lnTo>
                    <a:lnTo>
                      <a:pt x="664248" y="1649559"/>
                    </a:lnTo>
                    <a:lnTo>
                      <a:pt x="658862" y="1652261"/>
                    </a:lnTo>
                    <a:cubicBezTo>
                      <a:pt x="658862" y="1652261"/>
                      <a:pt x="652663" y="1643095"/>
                      <a:pt x="651850" y="1642566"/>
                    </a:cubicBezTo>
                    <a:cubicBezTo>
                      <a:pt x="651037" y="1642018"/>
                      <a:pt x="642967" y="1646875"/>
                      <a:pt x="641890" y="1647953"/>
                    </a:cubicBezTo>
                    <a:cubicBezTo>
                      <a:pt x="640813" y="1649030"/>
                      <a:pt x="634349" y="1649294"/>
                      <a:pt x="634349" y="1649294"/>
                    </a:cubicBezTo>
                    <a:cubicBezTo>
                      <a:pt x="634349" y="1649294"/>
                      <a:pt x="625467" y="1638522"/>
                      <a:pt x="624389" y="1638257"/>
                    </a:cubicBezTo>
                    <a:cubicBezTo>
                      <a:pt x="623312" y="1637993"/>
                      <a:pt x="615771" y="1643644"/>
                      <a:pt x="615771" y="1643644"/>
                    </a:cubicBezTo>
                    <a:lnTo>
                      <a:pt x="611727" y="1642831"/>
                    </a:lnTo>
                    <a:lnTo>
                      <a:pt x="623860" y="1633665"/>
                    </a:lnTo>
                    <a:lnTo>
                      <a:pt x="620629" y="1626124"/>
                    </a:lnTo>
                    <a:lnTo>
                      <a:pt x="603109" y="1637974"/>
                    </a:lnTo>
                    <a:lnTo>
                      <a:pt x="592601" y="1642018"/>
                    </a:lnTo>
                    <a:lnTo>
                      <a:pt x="584512" y="1646875"/>
                    </a:lnTo>
                    <a:lnTo>
                      <a:pt x="579939" y="1653603"/>
                    </a:lnTo>
                    <a:lnTo>
                      <a:pt x="581564" y="1660880"/>
                    </a:lnTo>
                    <a:lnTo>
                      <a:pt x="587498" y="1661692"/>
                    </a:lnTo>
                    <a:lnTo>
                      <a:pt x="599348" y="1647688"/>
                    </a:lnTo>
                    <a:lnTo>
                      <a:pt x="604734" y="1647688"/>
                    </a:lnTo>
                    <a:lnTo>
                      <a:pt x="593962" y="1660086"/>
                    </a:lnTo>
                    <a:lnTo>
                      <a:pt x="597193" y="1662505"/>
                    </a:lnTo>
                    <a:lnTo>
                      <a:pt x="609043" y="1650371"/>
                    </a:lnTo>
                    <a:lnTo>
                      <a:pt x="613088" y="1649294"/>
                    </a:lnTo>
                    <a:lnTo>
                      <a:pt x="614713" y="1665737"/>
                    </a:lnTo>
                    <a:lnTo>
                      <a:pt x="622802" y="1665737"/>
                    </a:lnTo>
                    <a:lnTo>
                      <a:pt x="632762" y="1655229"/>
                    </a:lnTo>
                    <a:lnTo>
                      <a:pt x="636541" y="1654964"/>
                    </a:lnTo>
                    <a:lnTo>
                      <a:pt x="635200" y="1664130"/>
                    </a:lnTo>
                    <a:lnTo>
                      <a:pt x="632781" y="1667626"/>
                    </a:lnTo>
                    <a:lnTo>
                      <a:pt x="641134" y="1668704"/>
                    </a:lnTo>
                    <a:lnTo>
                      <a:pt x="649752" y="1670858"/>
                    </a:lnTo>
                    <a:cubicBezTo>
                      <a:pt x="649752" y="1670858"/>
                      <a:pt x="646785" y="1675432"/>
                      <a:pt x="646256" y="1676245"/>
                    </a:cubicBezTo>
                    <a:cubicBezTo>
                      <a:pt x="645708" y="1677057"/>
                      <a:pt x="641399" y="1679741"/>
                      <a:pt x="641399" y="1679741"/>
                    </a:cubicBezTo>
                    <a:lnTo>
                      <a:pt x="633858" y="1680818"/>
                    </a:lnTo>
                    <a:lnTo>
                      <a:pt x="628472" y="1683785"/>
                    </a:lnTo>
                    <a:lnTo>
                      <a:pt x="629020" y="1687282"/>
                    </a:lnTo>
                    <a:lnTo>
                      <a:pt x="639528" y="1688623"/>
                    </a:lnTo>
                    <a:lnTo>
                      <a:pt x="646256" y="1682689"/>
                    </a:lnTo>
                    <a:lnTo>
                      <a:pt x="651907" y="1676755"/>
                    </a:lnTo>
                    <a:lnTo>
                      <a:pt x="655403" y="1670556"/>
                    </a:lnTo>
                    <a:lnTo>
                      <a:pt x="663492" y="1669214"/>
                    </a:lnTo>
                    <a:lnTo>
                      <a:pt x="666988" y="1662486"/>
                    </a:lnTo>
                    <a:lnTo>
                      <a:pt x="667253" y="1657364"/>
                    </a:lnTo>
                    <a:lnTo>
                      <a:pt x="685850" y="1647404"/>
                    </a:lnTo>
                    <a:lnTo>
                      <a:pt x="709284" y="1635271"/>
                    </a:lnTo>
                    <a:lnTo>
                      <a:pt x="712516" y="1633117"/>
                    </a:lnTo>
                    <a:lnTo>
                      <a:pt x="724650" y="1632852"/>
                    </a:lnTo>
                    <a:lnTo>
                      <a:pt x="724385" y="1635006"/>
                    </a:lnTo>
                    <a:lnTo>
                      <a:pt x="737312" y="1639864"/>
                    </a:lnTo>
                    <a:lnTo>
                      <a:pt x="753754" y="1650636"/>
                    </a:lnTo>
                    <a:lnTo>
                      <a:pt x="749181" y="1653055"/>
                    </a:lnTo>
                    <a:cubicBezTo>
                      <a:pt x="749181" y="1653055"/>
                      <a:pt x="738937" y="1646856"/>
                      <a:pt x="738144" y="1645779"/>
                    </a:cubicBezTo>
                    <a:cubicBezTo>
                      <a:pt x="737331" y="1644702"/>
                      <a:pt x="733022" y="1643360"/>
                      <a:pt x="733022" y="1643360"/>
                    </a:cubicBezTo>
                    <a:lnTo>
                      <a:pt x="724139" y="1643625"/>
                    </a:lnTo>
                    <a:cubicBezTo>
                      <a:pt x="724139" y="1643625"/>
                      <a:pt x="719018" y="1636084"/>
                      <a:pt x="717940" y="1636084"/>
                    </a:cubicBezTo>
                    <a:cubicBezTo>
                      <a:pt x="716863" y="1636084"/>
                      <a:pt x="709852" y="1639316"/>
                      <a:pt x="709852" y="1639316"/>
                    </a:cubicBezTo>
                    <a:lnTo>
                      <a:pt x="676173" y="1658706"/>
                    </a:lnTo>
                    <a:lnTo>
                      <a:pt x="676438" y="1661409"/>
                    </a:lnTo>
                    <a:cubicBezTo>
                      <a:pt x="676438" y="1661409"/>
                      <a:pt x="688023" y="1662486"/>
                      <a:pt x="687210" y="1662751"/>
                    </a:cubicBezTo>
                    <a:cubicBezTo>
                      <a:pt x="686398" y="1663015"/>
                      <a:pt x="677250" y="1666530"/>
                      <a:pt x="677250" y="1666530"/>
                    </a:cubicBezTo>
                    <a:lnTo>
                      <a:pt x="683449" y="1671387"/>
                    </a:lnTo>
                    <a:lnTo>
                      <a:pt x="692332" y="1672729"/>
                    </a:lnTo>
                    <a:cubicBezTo>
                      <a:pt x="692332" y="1672729"/>
                      <a:pt x="685604" y="1679457"/>
                      <a:pt x="684243" y="1679741"/>
                    </a:cubicBezTo>
                    <a:cubicBezTo>
                      <a:pt x="682901" y="1680006"/>
                      <a:pt x="673187" y="1677322"/>
                      <a:pt x="672393" y="1677322"/>
                    </a:cubicBezTo>
                    <a:cubicBezTo>
                      <a:pt x="671600" y="1677322"/>
                      <a:pt x="664588" y="1679476"/>
                      <a:pt x="664588" y="1679476"/>
                    </a:cubicBezTo>
                    <a:cubicBezTo>
                      <a:pt x="664588" y="1679476"/>
                      <a:pt x="674548" y="1687830"/>
                      <a:pt x="673471" y="1688094"/>
                    </a:cubicBezTo>
                    <a:cubicBezTo>
                      <a:pt x="672393" y="1688359"/>
                      <a:pt x="669162" y="1687830"/>
                      <a:pt x="669162" y="1687830"/>
                    </a:cubicBezTo>
                    <a:lnTo>
                      <a:pt x="662698" y="1683521"/>
                    </a:lnTo>
                    <a:lnTo>
                      <a:pt x="650036" y="1693481"/>
                    </a:lnTo>
                    <a:lnTo>
                      <a:pt x="647333" y="1703441"/>
                    </a:lnTo>
                    <a:lnTo>
                      <a:pt x="647881" y="1706937"/>
                    </a:lnTo>
                    <a:lnTo>
                      <a:pt x="650583" y="1708827"/>
                    </a:lnTo>
                    <a:lnTo>
                      <a:pt x="653816" y="1715555"/>
                    </a:lnTo>
                    <a:lnTo>
                      <a:pt x="658389" y="1720412"/>
                    </a:lnTo>
                    <a:lnTo>
                      <a:pt x="662698" y="1714478"/>
                    </a:lnTo>
                    <a:lnTo>
                      <a:pt x="668084" y="1712058"/>
                    </a:lnTo>
                    <a:cubicBezTo>
                      <a:pt x="668084" y="1712058"/>
                      <a:pt x="671316" y="1719599"/>
                      <a:pt x="672129" y="1720412"/>
                    </a:cubicBezTo>
                    <a:cubicBezTo>
                      <a:pt x="672941" y="1721225"/>
                      <a:pt x="676702" y="1721225"/>
                      <a:pt x="676702" y="1721225"/>
                    </a:cubicBezTo>
                    <a:lnTo>
                      <a:pt x="676967" y="1724192"/>
                    </a:lnTo>
                    <a:cubicBezTo>
                      <a:pt x="676967" y="1724192"/>
                      <a:pt x="672393" y="1725534"/>
                      <a:pt x="671581" y="1725817"/>
                    </a:cubicBezTo>
                    <a:cubicBezTo>
                      <a:pt x="670768" y="1726082"/>
                      <a:pt x="661886" y="1732545"/>
                      <a:pt x="661886" y="1732545"/>
                    </a:cubicBezTo>
                    <a:lnTo>
                      <a:pt x="657577" y="1732810"/>
                    </a:lnTo>
                    <a:lnTo>
                      <a:pt x="657841" y="1740615"/>
                    </a:lnTo>
                    <a:lnTo>
                      <a:pt x="654061" y="1740615"/>
                    </a:lnTo>
                    <a:lnTo>
                      <a:pt x="655138" y="1747627"/>
                    </a:lnTo>
                    <a:cubicBezTo>
                      <a:pt x="655138" y="1747627"/>
                      <a:pt x="664021" y="1746814"/>
                      <a:pt x="663227" y="1747891"/>
                    </a:cubicBezTo>
                    <a:cubicBezTo>
                      <a:pt x="662414" y="1748969"/>
                      <a:pt x="661337" y="1751936"/>
                      <a:pt x="660808" y="1752748"/>
                    </a:cubicBezTo>
                    <a:cubicBezTo>
                      <a:pt x="660279" y="1753561"/>
                      <a:pt x="653797" y="1754903"/>
                      <a:pt x="653797" y="1754903"/>
                    </a:cubicBezTo>
                    <a:lnTo>
                      <a:pt x="645443" y="1751671"/>
                    </a:lnTo>
                    <a:cubicBezTo>
                      <a:pt x="645443" y="1751671"/>
                      <a:pt x="643818" y="1757605"/>
                      <a:pt x="644101" y="1758399"/>
                    </a:cubicBezTo>
                    <a:cubicBezTo>
                      <a:pt x="644366" y="1759212"/>
                      <a:pt x="650036" y="1764050"/>
                      <a:pt x="650036" y="1764050"/>
                    </a:cubicBezTo>
                    <a:cubicBezTo>
                      <a:pt x="650036" y="1764050"/>
                      <a:pt x="649507" y="1766753"/>
                      <a:pt x="648146" y="1767017"/>
                    </a:cubicBezTo>
                    <a:cubicBezTo>
                      <a:pt x="646804" y="1767282"/>
                      <a:pt x="640057" y="1768643"/>
                      <a:pt x="640057" y="1768643"/>
                    </a:cubicBezTo>
                    <a:cubicBezTo>
                      <a:pt x="640057" y="1768643"/>
                      <a:pt x="632781" y="1785614"/>
                      <a:pt x="631703" y="1785614"/>
                    </a:cubicBezTo>
                    <a:cubicBezTo>
                      <a:pt x="630626" y="1785614"/>
                      <a:pt x="626052" y="1783989"/>
                      <a:pt x="626052" y="1783989"/>
                    </a:cubicBezTo>
                    <a:lnTo>
                      <a:pt x="629285" y="1774029"/>
                    </a:lnTo>
                    <a:lnTo>
                      <a:pt x="639528" y="1762973"/>
                    </a:lnTo>
                    <a:cubicBezTo>
                      <a:pt x="639528" y="1762973"/>
                      <a:pt x="638186" y="1757587"/>
                      <a:pt x="637373" y="1757322"/>
                    </a:cubicBezTo>
                    <a:cubicBezTo>
                      <a:pt x="636560" y="1757058"/>
                      <a:pt x="629285" y="1755432"/>
                      <a:pt x="629285" y="1755432"/>
                    </a:cubicBezTo>
                    <a:lnTo>
                      <a:pt x="625240" y="1756245"/>
                    </a:lnTo>
                    <a:lnTo>
                      <a:pt x="623898" y="1744924"/>
                    </a:lnTo>
                    <a:lnTo>
                      <a:pt x="613655" y="1738725"/>
                    </a:lnTo>
                    <a:lnTo>
                      <a:pt x="614467" y="1734416"/>
                    </a:lnTo>
                    <a:lnTo>
                      <a:pt x="615545" y="1727140"/>
                    </a:lnTo>
                    <a:lnTo>
                      <a:pt x="609610" y="1722283"/>
                    </a:lnTo>
                    <a:lnTo>
                      <a:pt x="607985" y="1716084"/>
                    </a:lnTo>
                    <a:lnTo>
                      <a:pt x="599896" y="1716084"/>
                    </a:lnTo>
                    <a:cubicBezTo>
                      <a:pt x="599896" y="1716084"/>
                      <a:pt x="598271" y="1726327"/>
                      <a:pt x="599083" y="1726592"/>
                    </a:cubicBezTo>
                    <a:cubicBezTo>
                      <a:pt x="599896" y="1726857"/>
                      <a:pt x="605018" y="1728482"/>
                      <a:pt x="605018" y="1728482"/>
                    </a:cubicBezTo>
                    <a:lnTo>
                      <a:pt x="603940" y="1741144"/>
                    </a:lnTo>
                    <a:lnTo>
                      <a:pt x="595058" y="1741409"/>
                    </a:lnTo>
                    <a:lnTo>
                      <a:pt x="586704" y="1736023"/>
                    </a:lnTo>
                    <a:lnTo>
                      <a:pt x="589672" y="1745189"/>
                    </a:lnTo>
                    <a:lnTo>
                      <a:pt x="578351" y="1745189"/>
                    </a:lnTo>
                    <a:lnTo>
                      <a:pt x="575932" y="1752200"/>
                    </a:lnTo>
                    <a:lnTo>
                      <a:pt x="587782" y="1754903"/>
                    </a:lnTo>
                    <a:lnTo>
                      <a:pt x="589124" y="1767017"/>
                    </a:lnTo>
                    <a:lnTo>
                      <a:pt x="579428" y="1763521"/>
                    </a:lnTo>
                    <a:lnTo>
                      <a:pt x="577803" y="1759741"/>
                    </a:lnTo>
                    <a:lnTo>
                      <a:pt x="568637" y="1753013"/>
                    </a:lnTo>
                    <a:lnTo>
                      <a:pt x="568637" y="1761102"/>
                    </a:lnTo>
                    <a:lnTo>
                      <a:pt x="565934" y="1760025"/>
                    </a:lnTo>
                    <a:lnTo>
                      <a:pt x="560548" y="1754090"/>
                    </a:lnTo>
                    <a:lnTo>
                      <a:pt x="552459" y="1757322"/>
                    </a:lnTo>
                    <a:cubicBezTo>
                      <a:pt x="552459" y="1757322"/>
                      <a:pt x="554878" y="1765675"/>
                      <a:pt x="556239" y="1765675"/>
                    </a:cubicBezTo>
                    <a:cubicBezTo>
                      <a:pt x="557581" y="1765675"/>
                      <a:pt x="565405" y="1765675"/>
                      <a:pt x="565405" y="1765675"/>
                    </a:cubicBezTo>
                    <a:lnTo>
                      <a:pt x="572417" y="1770533"/>
                    </a:lnTo>
                    <a:lnTo>
                      <a:pt x="569449" y="1773500"/>
                    </a:lnTo>
                    <a:lnTo>
                      <a:pt x="562986" y="1770003"/>
                    </a:lnTo>
                    <a:lnTo>
                      <a:pt x="559754" y="1776732"/>
                    </a:lnTo>
                    <a:cubicBezTo>
                      <a:pt x="559754" y="1776732"/>
                      <a:pt x="555710" y="1777544"/>
                      <a:pt x="555181" y="1778357"/>
                    </a:cubicBezTo>
                    <a:cubicBezTo>
                      <a:pt x="554632" y="1779170"/>
                      <a:pt x="556258" y="1784556"/>
                      <a:pt x="556258" y="1784556"/>
                    </a:cubicBezTo>
                    <a:cubicBezTo>
                      <a:pt x="556258" y="1784556"/>
                      <a:pt x="546298" y="1786181"/>
                      <a:pt x="546015" y="1786975"/>
                    </a:cubicBezTo>
                    <a:cubicBezTo>
                      <a:pt x="545750" y="1787788"/>
                      <a:pt x="547904" y="1796406"/>
                      <a:pt x="547904" y="1796406"/>
                    </a:cubicBezTo>
                    <a:cubicBezTo>
                      <a:pt x="547904" y="1796406"/>
                      <a:pt x="540628" y="1797218"/>
                      <a:pt x="539816" y="1797483"/>
                    </a:cubicBezTo>
                    <a:cubicBezTo>
                      <a:pt x="539003" y="1797748"/>
                      <a:pt x="542235" y="1803417"/>
                      <a:pt x="542235" y="1803417"/>
                    </a:cubicBezTo>
                    <a:lnTo>
                      <a:pt x="543047" y="1808539"/>
                    </a:lnTo>
                    <a:cubicBezTo>
                      <a:pt x="543047" y="1808539"/>
                      <a:pt x="532275" y="1808804"/>
                      <a:pt x="530914" y="1809068"/>
                    </a:cubicBezTo>
                    <a:cubicBezTo>
                      <a:pt x="529572" y="1809333"/>
                      <a:pt x="528760" y="1817157"/>
                      <a:pt x="528760" y="1817157"/>
                    </a:cubicBezTo>
                    <a:lnTo>
                      <a:pt x="522825" y="1820389"/>
                    </a:lnTo>
                    <a:lnTo>
                      <a:pt x="525792" y="1827665"/>
                    </a:lnTo>
                    <a:lnTo>
                      <a:pt x="530650" y="1828742"/>
                    </a:lnTo>
                    <a:lnTo>
                      <a:pt x="527947" y="1835206"/>
                    </a:lnTo>
                    <a:lnTo>
                      <a:pt x="521219" y="1837908"/>
                    </a:lnTo>
                    <a:lnTo>
                      <a:pt x="517439" y="1829290"/>
                    </a:lnTo>
                    <a:lnTo>
                      <a:pt x="513130" y="1828213"/>
                    </a:lnTo>
                    <a:lnTo>
                      <a:pt x="513130" y="1838721"/>
                    </a:lnTo>
                    <a:lnTo>
                      <a:pt x="513130" y="1846810"/>
                    </a:lnTo>
                    <a:cubicBezTo>
                      <a:pt x="513130" y="1846810"/>
                      <a:pt x="510427" y="1846545"/>
                      <a:pt x="510427" y="1847622"/>
                    </a:cubicBezTo>
                    <a:cubicBezTo>
                      <a:pt x="510427" y="1848700"/>
                      <a:pt x="509615" y="1856240"/>
                      <a:pt x="509615" y="1856240"/>
                    </a:cubicBezTo>
                    <a:lnTo>
                      <a:pt x="506912" y="1859737"/>
                    </a:lnTo>
                    <a:lnTo>
                      <a:pt x="511221" y="1861362"/>
                    </a:lnTo>
                    <a:lnTo>
                      <a:pt x="523354" y="1857318"/>
                    </a:lnTo>
                    <a:lnTo>
                      <a:pt x="527134" y="1861627"/>
                    </a:lnTo>
                    <a:lnTo>
                      <a:pt x="531443" y="1862156"/>
                    </a:lnTo>
                    <a:lnTo>
                      <a:pt x="514736" y="1870774"/>
                    </a:lnTo>
                    <a:cubicBezTo>
                      <a:pt x="514736" y="1870774"/>
                      <a:pt x="507196" y="1869432"/>
                      <a:pt x="506931" y="1870509"/>
                    </a:cubicBezTo>
                    <a:cubicBezTo>
                      <a:pt x="506666" y="1871587"/>
                      <a:pt x="505306" y="1878315"/>
                      <a:pt x="505306" y="1878315"/>
                    </a:cubicBezTo>
                    <a:lnTo>
                      <a:pt x="495610" y="1873458"/>
                    </a:lnTo>
                    <a:cubicBezTo>
                      <a:pt x="495610" y="1873458"/>
                      <a:pt x="494269" y="1881811"/>
                      <a:pt x="494269" y="1883153"/>
                    </a:cubicBezTo>
                    <a:cubicBezTo>
                      <a:pt x="494269" y="1884495"/>
                      <a:pt x="489411" y="1882605"/>
                      <a:pt x="489411" y="1882605"/>
                    </a:cubicBezTo>
                    <a:cubicBezTo>
                      <a:pt x="489411" y="1882605"/>
                      <a:pt x="481058" y="1882057"/>
                      <a:pt x="480245" y="1882057"/>
                    </a:cubicBezTo>
                    <a:cubicBezTo>
                      <a:pt x="479433" y="1882057"/>
                      <a:pt x="468112" y="1894719"/>
                      <a:pt x="468112" y="1894719"/>
                    </a:cubicBezTo>
                    <a:lnTo>
                      <a:pt x="465409" y="1904679"/>
                    </a:lnTo>
                    <a:lnTo>
                      <a:pt x="472950" y="1906021"/>
                    </a:lnTo>
                    <a:lnTo>
                      <a:pt x="481304" y="1901976"/>
                    </a:lnTo>
                    <a:lnTo>
                      <a:pt x="488315" y="1903318"/>
                    </a:lnTo>
                    <a:lnTo>
                      <a:pt x="487238" y="1907363"/>
                    </a:lnTo>
                    <a:cubicBezTo>
                      <a:pt x="487238" y="1907363"/>
                      <a:pt x="478885" y="1908705"/>
                      <a:pt x="478072" y="1908988"/>
                    </a:cubicBezTo>
                    <a:cubicBezTo>
                      <a:pt x="477259" y="1909253"/>
                      <a:pt x="469454" y="1915452"/>
                      <a:pt x="469454" y="1915452"/>
                    </a:cubicBezTo>
                    <a:lnTo>
                      <a:pt x="467564" y="1923257"/>
                    </a:lnTo>
                    <a:lnTo>
                      <a:pt x="465409" y="1927037"/>
                    </a:lnTo>
                    <a:lnTo>
                      <a:pt x="475369" y="1925960"/>
                    </a:lnTo>
                    <a:lnTo>
                      <a:pt x="479149" y="1917341"/>
                    </a:lnTo>
                    <a:lnTo>
                      <a:pt x="495043" y="1913845"/>
                    </a:lnTo>
                    <a:lnTo>
                      <a:pt x="508254" y="1906304"/>
                    </a:lnTo>
                    <a:lnTo>
                      <a:pt x="517684" y="1901995"/>
                    </a:lnTo>
                    <a:lnTo>
                      <a:pt x="514188" y="1916000"/>
                    </a:lnTo>
                    <a:lnTo>
                      <a:pt x="491018" y="1924882"/>
                    </a:lnTo>
                    <a:lnTo>
                      <a:pt x="492095" y="1937016"/>
                    </a:lnTo>
                    <a:lnTo>
                      <a:pt x="496669" y="1942666"/>
                    </a:lnTo>
                    <a:lnTo>
                      <a:pt x="501242" y="1942931"/>
                    </a:lnTo>
                    <a:lnTo>
                      <a:pt x="502868" y="1960980"/>
                    </a:lnTo>
                    <a:lnTo>
                      <a:pt x="511486" y="1966101"/>
                    </a:lnTo>
                    <a:lnTo>
                      <a:pt x="524961" y="1962605"/>
                    </a:lnTo>
                    <a:cubicBezTo>
                      <a:pt x="524961" y="1962605"/>
                      <a:pt x="529818" y="1952097"/>
                      <a:pt x="530612" y="1951832"/>
                    </a:cubicBezTo>
                    <a:cubicBezTo>
                      <a:pt x="531424" y="1951568"/>
                      <a:pt x="541649" y="1950207"/>
                      <a:pt x="541649" y="1950207"/>
                    </a:cubicBezTo>
                    <a:lnTo>
                      <a:pt x="561852" y="1934842"/>
                    </a:lnTo>
                    <a:lnTo>
                      <a:pt x="576140" y="1924070"/>
                    </a:lnTo>
                    <a:lnTo>
                      <a:pt x="588802" y="1915716"/>
                    </a:lnTo>
                    <a:cubicBezTo>
                      <a:pt x="588802" y="1915716"/>
                      <a:pt x="596079" y="1911672"/>
                      <a:pt x="597685" y="1911143"/>
                    </a:cubicBezTo>
                    <a:cubicBezTo>
                      <a:pt x="599310" y="1910595"/>
                      <a:pt x="602806" y="1902525"/>
                      <a:pt x="602806" y="1902525"/>
                    </a:cubicBezTo>
                    <a:cubicBezTo>
                      <a:pt x="602806" y="1902525"/>
                      <a:pt x="607116" y="1896326"/>
                      <a:pt x="607664" y="1895513"/>
                    </a:cubicBezTo>
                    <a:cubicBezTo>
                      <a:pt x="608212" y="1894700"/>
                      <a:pt x="614392" y="1886347"/>
                      <a:pt x="614392" y="1886347"/>
                    </a:cubicBezTo>
                    <a:lnTo>
                      <a:pt x="607928" y="1877993"/>
                    </a:lnTo>
                    <a:cubicBezTo>
                      <a:pt x="607928" y="1877993"/>
                      <a:pt x="605226" y="1875839"/>
                      <a:pt x="602542" y="1876652"/>
                    </a:cubicBezTo>
                    <a:cubicBezTo>
                      <a:pt x="599839" y="1877464"/>
                      <a:pt x="576953" y="1893623"/>
                      <a:pt x="576953" y="1893623"/>
                    </a:cubicBezTo>
                    <a:lnTo>
                      <a:pt x="572643" y="1889579"/>
                    </a:lnTo>
                    <a:lnTo>
                      <a:pt x="605792" y="1866673"/>
                    </a:lnTo>
                    <a:lnTo>
                      <a:pt x="616565" y="1856978"/>
                    </a:lnTo>
                    <a:lnTo>
                      <a:pt x="624654" y="1851591"/>
                    </a:lnTo>
                    <a:lnTo>
                      <a:pt x="626544" y="1839193"/>
                    </a:lnTo>
                    <a:lnTo>
                      <a:pt x="635162" y="1828686"/>
                    </a:lnTo>
                    <a:lnTo>
                      <a:pt x="640548" y="1827608"/>
                    </a:lnTo>
                    <a:lnTo>
                      <a:pt x="641078" y="1832182"/>
                    </a:lnTo>
                    <a:lnTo>
                      <a:pt x="631647" y="1841877"/>
                    </a:lnTo>
                    <a:lnTo>
                      <a:pt x="630570" y="1847528"/>
                    </a:lnTo>
                    <a:lnTo>
                      <a:pt x="640265" y="1844296"/>
                    </a:lnTo>
                    <a:lnTo>
                      <a:pt x="647541" y="1849418"/>
                    </a:lnTo>
                    <a:lnTo>
                      <a:pt x="655082" y="1849966"/>
                    </a:lnTo>
                    <a:lnTo>
                      <a:pt x="654004" y="1858319"/>
                    </a:lnTo>
                    <a:cubicBezTo>
                      <a:pt x="654004" y="1858319"/>
                      <a:pt x="644309" y="1859661"/>
                      <a:pt x="643496" y="1859661"/>
                    </a:cubicBezTo>
                    <a:cubicBezTo>
                      <a:pt x="642684" y="1859661"/>
                      <a:pt x="634614" y="1859661"/>
                      <a:pt x="633801" y="1859926"/>
                    </a:cubicBezTo>
                    <a:cubicBezTo>
                      <a:pt x="632989" y="1860190"/>
                      <a:pt x="626525" y="1869886"/>
                      <a:pt x="626525" y="1869886"/>
                    </a:cubicBezTo>
                    <a:lnTo>
                      <a:pt x="616565" y="1877426"/>
                    </a:lnTo>
                    <a:lnTo>
                      <a:pt x="616830" y="1881206"/>
                    </a:lnTo>
                    <a:cubicBezTo>
                      <a:pt x="616830" y="1881206"/>
                      <a:pt x="617378" y="1884438"/>
                      <a:pt x="618455" y="1884438"/>
                    </a:cubicBezTo>
                    <a:cubicBezTo>
                      <a:pt x="619532" y="1884438"/>
                      <a:pt x="635162" y="1882548"/>
                      <a:pt x="635162" y="1882548"/>
                    </a:cubicBezTo>
                    <a:lnTo>
                      <a:pt x="637581" y="1870698"/>
                    </a:lnTo>
                    <a:lnTo>
                      <a:pt x="642155" y="1866125"/>
                    </a:lnTo>
                    <a:lnTo>
                      <a:pt x="643232" y="1878523"/>
                    </a:lnTo>
                    <a:lnTo>
                      <a:pt x="636769" y="1885251"/>
                    </a:lnTo>
                    <a:lnTo>
                      <a:pt x="637845" y="1889295"/>
                    </a:lnTo>
                    <a:lnTo>
                      <a:pt x="647276" y="1889843"/>
                    </a:lnTo>
                    <a:lnTo>
                      <a:pt x="652927" y="1896042"/>
                    </a:lnTo>
                    <a:lnTo>
                      <a:pt x="656159" y="1900351"/>
                    </a:lnTo>
                    <a:lnTo>
                      <a:pt x="652663" y="1904131"/>
                    </a:lnTo>
                    <a:cubicBezTo>
                      <a:pt x="652663" y="1904131"/>
                      <a:pt x="640265" y="1907363"/>
                      <a:pt x="639452" y="1907363"/>
                    </a:cubicBezTo>
                    <a:cubicBezTo>
                      <a:pt x="638640" y="1907363"/>
                      <a:pt x="634879" y="1915981"/>
                      <a:pt x="634066" y="1916245"/>
                    </a:cubicBezTo>
                    <a:cubicBezTo>
                      <a:pt x="633253" y="1916510"/>
                      <a:pt x="625448" y="1915981"/>
                      <a:pt x="624900" y="1916794"/>
                    </a:cubicBezTo>
                    <a:cubicBezTo>
                      <a:pt x="624352" y="1917606"/>
                      <a:pt x="620591" y="1921651"/>
                      <a:pt x="620591" y="1921651"/>
                    </a:cubicBezTo>
                    <a:lnTo>
                      <a:pt x="604696" y="1918683"/>
                    </a:lnTo>
                    <a:lnTo>
                      <a:pt x="599310" y="1923257"/>
                    </a:lnTo>
                    <a:lnTo>
                      <a:pt x="595530" y="1929191"/>
                    </a:lnTo>
                    <a:lnTo>
                      <a:pt x="594189" y="1934577"/>
                    </a:lnTo>
                    <a:lnTo>
                      <a:pt x="587460" y="1935919"/>
                    </a:lnTo>
                    <a:lnTo>
                      <a:pt x="578030" y="1936732"/>
                    </a:lnTo>
                    <a:cubicBezTo>
                      <a:pt x="578030" y="1936732"/>
                      <a:pt x="575875" y="1944008"/>
                      <a:pt x="575611" y="1945086"/>
                    </a:cubicBezTo>
                    <a:cubicBezTo>
                      <a:pt x="575346" y="1946163"/>
                      <a:pt x="573191" y="1951285"/>
                      <a:pt x="573191" y="1951285"/>
                    </a:cubicBezTo>
                    <a:lnTo>
                      <a:pt x="574269" y="1955329"/>
                    </a:lnTo>
                    <a:lnTo>
                      <a:pt x="585041" y="1948601"/>
                    </a:lnTo>
                    <a:lnTo>
                      <a:pt x="590976" y="1942950"/>
                    </a:lnTo>
                    <a:lnTo>
                      <a:pt x="596362" y="1939170"/>
                    </a:lnTo>
                    <a:lnTo>
                      <a:pt x="597175" y="1945369"/>
                    </a:lnTo>
                    <a:lnTo>
                      <a:pt x="595020" y="1948865"/>
                    </a:lnTo>
                    <a:lnTo>
                      <a:pt x="598516" y="1956406"/>
                    </a:lnTo>
                    <a:lnTo>
                      <a:pt x="583964" y="1957748"/>
                    </a:lnTo>
                    <a:lnTo>
                      <a:pt x="584777" y="1964212"/>
                    </a:lnTo>
                    <a:lnTo>
                      <a:pt x="591240" y="1970940"/>
                    </a:lnTo>
                    <a:cubicBezTo>
                      <a:pt x="591240" y="1970940"/>
                      <a:pt x="597704" y="1970675"/>
                      <a:pt x="597968" y="1971488"/>
                    </a:cubicBezTo>
                    <a:cubicBezTo>
                      <a:pt x="598233" y="1972300"/>
                      <a:pt x="594737" y="1982808"/>
                      <a:pt x="594737" y="1982808"/>
                    </a:cubicBezTo>
                    <a:lnTo>
                      <a:pt x="579371" y="1984150"/>
                    </a:lnTo>
                    <a:lnTo>
                      <a:pt x="570489" y="1979028"/>
                    </a:lnTo>
                    <a:cubicBezTo>
                      <a:pt x="570489" y="1979028"/>
                      <a:pt x="566180" y="1979841"/>
                      <a:pt x="565103" y="1979841"/>
                    </a:cubicBezTo>
                    <a:cubicBezTo>
                      <a:pt x="564025" y="1979841"/>
                      <a:pt x="551363" y="1975267"/>
                      <a:pt x="551363" y="1975267"/>
                    </a:cubicBezTo>
                    <a:cubicBezTo>
                      <a:pt x="551363" y="1975267"/>
                      <a:pt x="547319" y="1978235"/>
                      <a:pt x="546506" y="1978499"/>
                    </a:cubicBezTo>
                    <a:cubicBezTo>
                      <a:pt x="545693" y="1978764"/>
                      <a:pt x="537075" y="1976345"/>
                      <a:pt x="537075" y="1976345"/>
                    </a:cubicBezTo>
                    <a:lnTo>
                      <a:pt x="524413" y="1975797"/>
                    </a:lnTo>
                    <a:lnTo>
                      <a:pt x="518214" y="1980370"/>
                    </a:lnTo>
                    <a:lnTo>
                      <a:pt x="516872" y="1986834"/>
                    </a:lnTo>
                    <a:lnTo>
                      <a:pt x="518762" y="1992768"/>
                    </a:lnTo>
                    <a:lnTo>
                      <a:pt x="529799" y="1999496"/>
                    </a:lnTo>
                    <a:cubicBezTo>
                      <a:pt x="529799" y="1999496"/>
                      <a:pt x="528174" y="2003541"/>
                      <a:pt x="527096" y="2003541"/>
                    </a:cubicBezTo>
                    <a:cubicBezTo>
                      <a:pt x="526019" y="2003541"/>
                      <a:pt x="513621" y="2001386"/>
                      <a:pt x="513621" y="2001386"/>
                    </a:cubicBezTo>
                    <a:cubicBezTo>
                      <a:pt x="513621" y="2001386"/>
                      <a:pt x="507422" y="1997606"/>
                      <a:pt x="506610" y="1997606"/>
                    </a:cubicBezTo>
                    <a:cubicBezTo>
                      <a:pt x="505797" y="1997606"/>
                      <a:pt x="495573" y="2005695"/>
                      <a:pt x="495573" y="2005695"/>
                    </a:cubicBezTo>
                    <a:lnTo>
                      <a:pt x="488296" y="2004070"/>
                    </a:lnTo>
                    <a:lnTo>
                      <a:pt x="495024" y="1995981"/>
                    </a:lnTo>
                    <a:lnTo>
                      <a:pt x="503642" y="1986550"/>
                    </a:lnTo>
                    <a:lnTo>
                      <a:pt x="503113" y="1977120"/>
                    </a:lnTo>
                    <a:lnTo>
                      <a:pt x="495573" y="1964722"/>
                    </a:lnTo>
                    <a:lnTo>
                      <a:pt x="489638" y="1959600"/>
                    </a:lnTo>
                    <a:lnTo>
                      <a:pt x="486406" y="1944783"/>
                    </a:lnTo>
                    <a:lnTo>
                      <a:pt x="480207" y="1936165"/>
                    </a:lnTo>
                    <a:lnTo>
                      <a:pt x="465391" y="1939945"/>
                    </a:lnTo>
                    <a:lnTo>
                      <a:pt x="462423" y="1949376"/>
                    </a:lnTo>
                    <a:cubicBezTo>
                      <a:pt x="462423" y="1949376"/>
                      <a:pt x="453541" y="1949376"/>
                      <a:pt x="453541" y="1950717"/>
                    </a:cubicBezTo>
                    <a:cubicBezTo>
                      <a:pt x="453541" y="1952059"/>
                      <a:pt x="451915" y="1963928"/>
                      <a:pt x="451122" y="1963644"/>
                    </a:cubicBezTo>
                    <a:cubicBezTo>
                      <a:pt x="450309" y="1963380"/>
                      <a:pt x="447890" y="1951511"/>
                      <a:pt x="447890" y="1951511"/>
                    </a:cubicBezTo>
                    <a:lnTo>
                      <a:pt x="443316" y="1952040"/>
                    </a:lnTo>
                    <a:lnTo>
                      <a:pt x="443316" y="1958769"/>
                    </a:lnTo>
                    <a:lnTo>
                      <a:pt x="427422" y="1958769"/>
                    </a:lnTo>
                    <a:cubicBezTo>
                      <a:pt x="427422" y="1958769"/>
                      <a:pt x="428235" y="1948809"/>
                      <a:pt x="427422" y="1947996"/>
                    </a:cubicBezTo>
                    <a:cubicBezTo>
                      <a:pt x="426609" y="1947183"/>
                      <a:pt x="420146" y="1943422"/>
                      <a:pt x="419069" y="1943422"/>
                    </a:cubicBezTo>
                    <a:cubicBezTo>
                      <a:pt x="417991" y="1943422"/>
                      <a:pt x="411792" y="1946125"/>
                      <a:pt x="411792" y="1946125"/>
                    </a:cubicBezTo>
                    <a:lnTo>
                      <a:pt x="405594" y="1940191"/>
                    </a:lnTo>
                    <a:lnTo>
                      <a:pt x="409903" y="1931308"/>
                    </a:lnTo>
                    <a:lnTo>
                      <a:pt x="409638" y="1926735"/>
                    </a:lnTo>
                    <a:lnTo>
                      <a:pt x="414495" y="1928624"/>
                    </a:lnTo>
                    <a:lnTo>
                      <a:pt x="412340" y="1939397"/>
                    </a:lnTo>
                    <a:lnTo>
                      <a:pt x="421771" y="1939132"/>
                    </a:lnTo>
                    <a:lnTo>
                      <a:pt x="429860" y="1924845"/>
                    </a:lnTo>
                    <a:lnTo>
                      <a:pt x="411547" y="1915678"/>
                    </a:lnTo>
                    <a:cubicBezTo>
                      <a:pt x="411547" y="1915678"/>
                      <a:pt x="400774" y="1914866"/>
                      <a:pt x="399962" y="1914866"/>
                    </a:cubicBezTo>
                    <a:cubicBezTo>
                      <a:pt x="399149" y="1914866"/>
                      <a:pt x="391873" y="1913788"/>
                      <a:pt x="391873" y="1913788"/>
                    </a:cubicBezTo>
                    <a:lnTo>
                      <a:pt x="391873" y="1894927"/>
                    </a:lnTo>
                    <a:cubicBezTo>
                      <a:pt x="391873" y="1894927"/>
                      <a:pt x="381100" y="1895740"/>
                      <a:pt x="380836" y="1898707"/>
                    </a:cubicBezTo>
                    <a:cubicBezTo>
                      <a:pt x="380571" y="1901674"/>
                      <a:pt x="379210" y="1906512"/>
                      <a:pt x="379210" y="1906512"/>
                    </a:cubicBezTo>
                    <a:cubicBezTo>
                      <a:pt x="379210" y="1906512"/>
                      <a:pt x="371670" y="1912447"/>
                      <a:pt x="370857" y="1912976"/>
                    </a:cubicBezTo>
                    <a:cubicBezTo>
                      <a:pt x="370044" y="1913524"/>
                      <a:pt x="362768" y="1915130"/>
                      <a:pt x="362768" y="1915130"/>
                    </a:cubicBezTo>
                    <a:lnTo>
                      <a:pt x="341223" y="1919175"/>
                    </a:lnTo>
                    <a:lnTo>
                      <a:pt x="348764" y="1923219"/>
                    </a:lnTo>
                    <a:lnTo>
                      <a:pt x="372199" y="1924561"/>
                    </a:lnTo>
                    <a:lnTo>
                      <a:pt x="380004" y="1924561"/>
                    </a:lnTo>
                    <a:lnTo>
                      <a:pt x="385655" y="1926980"/>
                    </a:lnTo>
                    <a:lnTo>
                      <a:pt x="399659" y="1926432"/>
                    </a:lnTo>
                    <a:lnTo>
                      <a:pt x="404516" y="1930741"/>
                    </a:lnTo>
                    <a:lnTo>
                      <a:pt x="400472" y="1935315"/>
                    </a:lnTo>
                    <a:lnTo>
                      <a:pt x="398865" y="1938811"/>
                    </a:lnTo>
                    <a:lnTo>
                      <a:pt x="391589" y="1937186"/>
                    </a:lnTo>
                    <a:lnTo>
                      <a:pt x="386468" y="1929380"/>
                    </a:lnTo>
                    <a:lnTo>
                      <a:pt x="377585" y="1935844"/>
                    </a:lnTo>
                    <a:lnTo>
                      <a:pt x="371386" y="1939340"/>
                    </a:lnTo>
                    <a:lnTo>
                      <a:pt x="366812" y="1940682"/>
                    </a:lnTo>
                    <a:lnTo>
                      <a:pt x="374088" y="1949848"/>
                    </a:lnTo>
                    <a:lnTo>
                      <a:pt x="370309" y="1954705"/>
                    </a:lnTo>
                    <a:cubicBezTo>
                      <a:pt x="370309" y="1954705"/>
                      <a:pt x="364658" y="1950132"/>
                      <a:pt x="363581" y="1950132"/>
                    </a:cubicBezTo>
                    <a:cubicBezTo>
                      <a:pt x="362503" y="1950132"/>
                      <a:pt x="350106" y="1957408"/>
                      <a:pt x="350106" y="1957408"/>
                    </a:cubicBezTo>
                    <a:lnTo>
                      <a:pt x="341223" y="1956330"/>
                    </a:lnTo>
                    <a:lnTo>
                      <a:pt x="335837" y="1965213"/>
                    </a:lnTo>
                    <a:lnTo>
                      <a:pt x="344190" y="1977063"/>
                    </a:lnTo>
                    <a:lnTo>
                      <a:pt x="357117" y="1979766"/>
                    </a:lnTo>
                    <a:lnTo>
                      <a:pt x="376791" y="1973302"/>
                    </a:lnTo>
                    <a:lnTo>
                      <a:pt x="379494" y="1967103"/>
                    </a:lnTo>
                    <a:lnTo>
                      <a:pt x="385428" y="1963323"/>
                    </a:lnTo>
                    <a:lnTo>
                      <a:pt x="395388" y="1963871"/>
                    </a:lnTo>
                    <a:lnTo>
                      <a:pt x="405083" y="1966574"/>
                    </a:lnTo>
                    <a:lnTo>
                      <a:pt x="409940" y="1967916"/>
                    </a:lnTo>
                    <a:lnTo>
                      <a:pt x="413437" y="1971696"/>
                    </a:lnTo>
                    <a:lnTo>
                      <a:pt x="417481" y="1966045"/>
                    </a:lnTo>
                    <a:lnTo>
                      <a:pt x="425022" y="1966593"/>
                    </a:lnTo>
                    <a:lnTo>
                      <a:pt x="430956" y="1972527"/>
                    </a:lnTo>
                    <a:lnTo>
                      <a:pt x="436890" y="1973604"/>
                    </a:lnTo>
                    <a:lnTo>
                      <a:pt x="438780" y="1968483"/>
                    </a:lnTo>
                    <a:cubicBezTo>
                      <a:pt x="438780" y="1968483"/>
                      <a:pt x="443354" y="1971979"/>
                      <a:pt x="444715" y="1971979"/>
                    </a:cubicBezTo>
                    <a:cubicBezTo>
                      <a:pt x="446076" y="1971979"/>
                      <a:pt x="456565" y="1967405"/>
                      <a:pt x="456565" y="1967405"/>
                    </a:cubicBezTo>
                    <a:cubicBezTo>
                      <a:pt x="456565" y="1967405"/>
                      <a:pt x="457113" y="1971714"/>
                      <a:pt x="455752" y="1972263"/>
                    </a:cubicBezTo>
                    <a:cubicBezTo>
                      <a:pt x="454410" y="1972792"/>
                      <a:pt x="433111" y="1980351"/>
                      <a:pt x="433111" y="1980351"/>
                    </a:cubicBezTo>
                    <a:lnTo>
                      <a:pt x="430956" y="1989234"/>
                    </a:lnTo>
                    <a:lnTo>
                      <a:pt x="461138" y="1989499"/>
                    </a:lnTo>
                    <a:lnTo>
                      <a:pt x="439045" y="1995962"/>
                    </a:lnTo>
                    <a:lnTo>
                      <a:pt x="428537" y="2002974"/>
                    </a:lnTo>
                    <a:lnTo>
                      <a:pt x="423680" y="2007831"/>
                    </a:lnTo>
                    <a:lnTo>
                      <a:pt x="419635" y="2005128"/>
                    </a:lnTo>
                    <a:lnTo>
                      <a:pt x="425834" y="1995698"/>
                    </a:lnTo>
                    <a:lnTo>
                      <a:pt x="424493" y="1985738"/>
                    </a:lnTo>
                    <a:lnTo>
                      <a:pt x="414249" y="1976307"/>
                    </a:lnTo>
                    <a:lnTo>
                      <a:pt x="411547" y="1984925"/>
                    </a:lnTo>
                    <a:lnTo>
                      <a:pt x="403458" y="1983848"/>
                    </a:lnTo>
                    <a:lnTo>
                      <a:pt x="400755" y="1988157"/>
                    </a:lnTo>
                    <a:lnTo>
                      <a:pt x="394292" y="1981693"/>
                    </a:lnTo>
                    <a:lnTo>
                      <a:pt x="381894" y="1980880"/>
                    </a:lnTo>
                    <a:lnTo>
                      <a:pt x="379475" y="1990311"/>
                    </a:lnTo>
                    <a:lnTo>
                      <a:pt x="392685" y="1995698"/>
                    </a:lnTo>
                    <a:lnTo>
                      <a:pt x="379758" y="2001896"/>
                    </a:lnTo>
                    <a:cubicBezTo>
                      <a:pt x="379758" y="2001896"/>
                      <a:pt x="375185" y="1991389"/>
                      <a:pt x="374107" y="1990859"/>
                    </a:cubicBezTo>
                    <a:cubicBezTo>
                      <a:pt x="373030" y="1990311"/>
                      <a:pt x="358478" y="1989782"/>
                      <a:pt x="358478" y="1989782"/>
                    </a:cubicBezTo>
                    <a:lnTo>
                      <a:pt x="348782" y="1988705"/>
                    </a:lnTo>
                    <a:cubicBezTo>
                      <a:pt x="348782" y="1988705"/>
                      <a:pt x="346893" y="1991124"/>
                      <a:pt x="346893" y="1992201"/>
                    </a:cubicBezTo>
                    <a:cubicBezTo>
                      <a:pt x="346893" y="1993278"/>
                      <a:pt x="359290" y="1995698"/>
                      <a:pt x="359290" y="1995698"/>
                    </a:cubicBezTo>
                    <a:lnTo>
                      <a:pt x="359555" y="2000819"/>
                    </a:lnTo>
                    <a:cubicBezTo>
                      <a:pt x="359555" y="2000819"/>
                      <a:pt x="348235" y="2000819"/>
                      <a:pt x="347705" y="2002445"/>
                    </a:cubicBezTo>
                    <a:cubicBezTo>
                      <a:pt x="347157" y="2004070"/>
                      <a:pt x="347705" y="2006754"/>
                      <a:pt x="347705" y="2006754"/>
                    </a:cubicBezTo>
                    <a:lnTo>
                      <a:pt x="356871" y="2008095"/>
                    </a:lnTo>
                    <a:lnTo>
                      <a:pt x="359026" y="2005941"/>
                    </a:lnTo>
                    <a:lnTo>
                      <a:pt x="367644" y="2001084"/>
                    </a:lnTo>
                    <a:lnTo>
                      <a:pt x="372217" y="2002690"/>
                    </a:lnTo>
                    <a:lnTo>
                      <a:pt x="370876" y="2005657"/>
                    </a:lnTo>
                    <a:lnTo>
                      <a:pt x="364412" y="2006999"/>
                    </a:lnTo>
                  </a:path>
                </a:pathLst>
              </a:custGeom>
              <a:grpFill/>
              <a:ln w="3777" cap="flat">
                <a:solidFill>
                  <a:srgbClr val="FFFFFF"/>
                </a:solid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9A159DE1-BCB3-BE3D-331E-5A6BF64E3127}"/>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3D156121-249E-DDBD-2D78-3CC0FD98EE8E}"/>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A415FD11-308C-AC11-FE93-4A573967A447}"/>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CC66CADC-7EBA-4E80-F280-00EDC31F380A}"/>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4019DDB7-E99E-B162-80CA-35D22DEE8467}"/>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234F522C-4D8D-C20D-7D5D-DE4EE85799BA}"/>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EA74D3E1-3FFC-CB39-E403-398FC1F514EF}"/>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085BC8B0-CFBE-9543-CC7C-7364C271BA5A}"/>
                  </a:ext>
                </a:extLst>
              </p:cNvPr>
              <p:cNvSpPr/>
              <p:nvPr/>
            </p:nvSpPr>
            <p:spPr>
              <a:xfrm>
                <a:off x="4936033" y="2199588"/>
                <a:ext cx="149303" cy="119102"/>
              </a:xfrm>
              <a:custGeom>
                <a:avLst/>
                <a:gdLst>
                  <a:gd name="connsiteX0" fmla="*/ 126946 w 149303"/>
                  <a:gd name="connsiteY0" fmla="*/ 58210 h 119102"/>
                  <a:gd name="connsiteX1" fmla="*/ 133674 w 149303"/>
                  <a:gd name="connsiteY1" fmla="*/ 49043 h 119102"/>
                  <a:gd name="connsiteX2" fmla="*/ 133674 w 149303"/>
                  <a:gd name="connsiteY2" fmla="*/ 36646 h 119102"/>
                  <a:gd name="connsiteX3" fmla="*/ 140137 w 149303"/>
                  <a:gd name="connsiteY3" fmla="*/ 42580 h 119102"/>
                  <a:gd name="connsiteX4" fmla="*/ 143369 w 149303"/>
                  <a:gd name="connsiteY4" fmla="*/ 25873 h 119102"/>
                  <a:gd name="connsiteX5" fmla="*/ 149304 w 149303"/>
                  <a:gd name="connsiteY5" fmla="*/ 25873 h 119102"/>
                  <a:gd name="connsiteX6" fmla="*/ 149304 w 149303"/>
                  <a:gd name="connsiteY6" fmla="*/ 15630 h 119102"/>
                  <a:gd name="connsiteX7" fmla="*/ 138115 w 149303"/>
                  <a:gd name="connsiteY7" fmla="*/ 0 h 119102"/>
                  <a:gd name="connsiteX8" fmla="*/ 130971 w 149303"/>
                  <a:gd name="connsiteY8" fmla="*/ 12927 h 119102"/>
                  <a:gd name="connsiteX9" fmla="*/ 133674 w 149303"/>
                  <a:gd name="connsiteY9" fmla="*/ 19391 h 119102"/>
                  <a:gd name="connsiteX10" fmla="*/ 129365 w 149303"/>
                  <a:gd name="connsiteY10" fmla="*/ 29086 h 119102"/>
                  <a:gd name="connsiteX11" fmla="*/ 121824 w 149303"/>
                  <a:gd name="connsiteY11" fmla="*/ 14004 h 119102"/>
                  <a:gd name="connsiteX12" fmla="*/ 115890 w 149303"/>
                  <a:gd name="connsiteY12" fmla="*/ 21545 h 119102"/>
                  <a:gd name="connsiteX13" fmla="*/ 107272 w 149303"/>
                  <a:gd name="connsiteY13" fmla="*/ 17236 h 119102"/>
                  <a:gd name="connsiteX14" fmla="*/ 107272 w 149303"/>
                  <a:gd name="connsiteY14" fmla="*/ 26402 h 119102"/>
                  <a:gd name="connsiteX15" fmla="*/ 113206 w 149303"/>
                  <a:gd name="connsiteY15" fmla="*/ 35568 h 119102"/>
                  <a:gd name="connsiteX16" fmla="*/ 112129 w 149303"/>
                  <a:gd name="connsiteY16" fmla="*/ 43657 h 119102"/>
                  <a:gd name="connsiteX17" fmla="*/ 107272 w 149303"/>
                  <a:gd name="connsiteY17" fmla="*/ 49592 h 119102"/>
                  <a:gd name="connsiteX18" fmla="*/ 100808 w 149303"/>
                  <a:gd name="connsiteY18" fmla="*/ 58210 h 119102"/>
                  <a:gd name="connsiteX19" fmla="*/ 95422 w 149303"/>
                  <a:gd name="connsiteY19" fmla="*/ 52823 h 119102"/>
                  <a:gd name="connsiteX20" fmla="*/ 95422 w 149303"/>
                  <a:gd name="connsiteY20" fmla="*/ 45812 h 119102"/>
                  <a:gd name="connsiteX21" fmla="*/ 88410 w 149303"/>
                  <a:gd name="connsiteY21" fmla="*/ 37194 h 119102"/>
                  <a:gd name="connsiteX22" fmla="*/ 79792 w 149303"/>
                  <a:gd name="connsiteY22" fmla="*/ 34491 h 119102"/>
                  <a:gd name="connsiteX23" fmla="*/ 73858 w 149303"/>
                  <a:gd name="connsiteY23" fmla="*/ 40955 h 119102"/>
                  <a:gd name="connsiteX24" fmla="*/ 73858 w 149303"/>
                  <a:gd name="connsiteY24" fmla="*/ 51198 h 119102"/>
                  <a:gd name="connsiteX25" fmla="*/ 80870 w 149303"/>
                  <a:gd name="connsiteY25" fmla="*/ 54430 h 119102"/>
                  <a:gd name="connsiteX26" fmla="*/ 84650 w 149303"/>
                  <a:gd name="connsiteY26" fmla="*/ 64673 h 119102"/>
                  <a:gd name="connsiteX27" fmla="*/ 79263 w 149303"/>
                  <a:gd name="connsiteY27" fmla="*/ 70059 h 119102"/>
                  <a:gd name="connsiteX28" fmla="*/ 71722 w 149303"/>
                  <a:gd name="connsiteY28" fmla="*/ 70059 h 119102"/>
                  <a:gd name="connsiteX29" fmla="*/ 69020 w 149303"/>
                  <a:gd name="connsiteY29" fmla="*/ 72762 h 119102"/>
                  <a:gd name="connsiteX30" fmla="*/ 64163 w 149303"/>
                  <a:gd name="connsiteY30" fmla="*/ 70059 h 119102"/>
                  <a:gd name="connsiteX31" fmla="*/ 60931 w 149303"/>
                  <a:gd name="connsiteY31" fmla="*/ 63048 h 119102"/>
                  <a:gd name="connsiteX32" fmla="*/ 66317 w 149303"/>
                  <a:gd name="connsiteY32" fmla="*/ 59816 h 119102"/>
                  <a:gd name="connsiteX33" fmla="*/ 63615 w 149303"/>
                  <a:gd name="connsiteY33" fmla="*/ 47966 h 119102"/>
                  <a:gd name="connsiteX34" fmla="*/ 56603 w 149303"/>
                  <a:gd name="connsiteY34" fmla="*/ 44186 h 119102"/>
                  <a:gd name="connsiteX35" fmla="*/ 51217 w 149303"/>
                  <a:gd name="connsiteY35" fmla="*/ 53882 h 119102"/>
                  <a:gd name="connsiteX36" fmla="*/ 43128 w 149303"/>
                  <a:gd name="connsiteY36" fmla="*/ 44186 h 119102"/>
                  <a:gd name="connsiteX37" fmla="*/ 40425 w 149303"/>
                  <a:gd name="connsiteY37" fmla="*/ 59816 h 119102"/>
                  <a:gd name="connsiteX38" fmla="*/ 40425 w 149303"/>
                  <a:gd name="connsiteY38" fmla="*/ 67357 h 119102"/>
                  <a:gd name="connsiteX39" fmla="*/ 36645 w 149303"/>
                  <a:gd name="connsiteY39" fmla="*/ 69511 h 119102"/>
                  <a:gd name="connsiteX40" fmla="*/ 23719 w 149303"/>
                  <a:gd name="connsiteY40" fmla="*/ 56036 h 119102"/>
                  <a:gd name="connsiteX41" fmla="*/ 23719 w 149303"/>
                  <a:gd name="connsiteY41" fmla="*/ 64125 h 119102"/>
                  <a:gd name="connsiteX42" fmla="*/ 15630 w 149303"/>
                  <a:gd name="connsiteY42" fmla="*/ 66279 h 119102"/>
                  <a:gd name="connsiteX43" fmla="*/ 3780 w 149303"/>
                  <a:gd name="connsiteY43" fmla="*/ 61970 h 119102"/>
                  <a:gd name="connsiteX44" fmla="*/ 0 w 149303"/>
                  <a:gd name="connsiteY44" fmla="*/ 72743 h 119102"/>
                  <a:gd name="connsiteX45" fmla="*/ 7541 w 149303"/>
                  <a:gd name="connsiteY45" fmla="*/ 75446 h 119102"/>
                  <a:gd name="connsiteX46" fmla="*/ 2684 w 149303"/>
                  <a:gd name="connsiteY46" fmla="*/ 79755 h 119102"/>
                  <a:gd name="connsiteX47" fmla="*/ 2684 w 149303"/>
                  <a:gd name="connsiteY47" fmla="*/ 85689 h 119102"/>
                  <a:gd name="connsiteX48" fmla="*/ 15611 w 149303"/>
                  <a:gd name="connsiteY48" fmla="*/ 85689 h 119102"/>
                  <a:gd name="connsiteX49" fmla="*/ 25306 w 149303"/>
                  <a:gd name="connsiteY49" fmla="*/ 79225 h 119102"/>
                  <a:gd name="connsiteX50" fmla="*/ 33395 w 149303"/>
                  <a:gd name="connsiteY50" fmla="*/ 85689 h 119102"/>
                  <a:gd name="connsiteX51" fmla="*/ 27461 w 149303"/>
                  <a:gd name="connsiteY51" fmla="*/ 94855 h 119102"/>
                  <a:gd name="connsiteX52" fmla="*/ 20449 w 149303"/>
                  <a:gd name="connsiteY52" fmla="*/ 101319 h 119102"/>
                  <a:gd name="connsiteX53" fmla="*/ 15063 w 149303"/>
                  <a:gd name="connsiteY53" fmla="*/ 111562 h 119102"/>
                  <a:gd name="connsiteX54" fmla="*/ 15063 w 149303"/>
                  <a:gd name="connsiteY54" fmla="*/ 119103 h 119102"/>
                  <a:gd name="connsiteX55" fmla="*/ 24758 w 149303"/>
                  <a:gd name="connsiteY55" fmla="*/ 119103 h 119102"/>
                  <a:gd name="connsiteX56" fmla="*/ 26912 w 149303"/>
                  <a:gd name="connsiteY56" fmla="*/ 112639 h 119102"/>
                  <a:gd name="connsiteX57" fmla="*/ 32847 w 149303"/>
                  <a:gd name="connsiteY57" fmla="*/ 114265 h 119102"/>
                  <a:gd name="connsiteX58" fmla="*/ 40387 w 149303"/>
                  <a:gd name="connsiteY58" fmla="*/ 109407 h 119102"/>
                  <a:gd name="connsiteX59" fmla="*/ 45774 w 149303"/>
                  <a:gd name="connsiteY59" fmla="*/ 113716 h 119102"/>
                  <a:gd name="connsiteX60" fmla="*/ 51160 w 149303"/>
                  <a:gd name="connsiteY60" fmla="*/ 106176 h 119102"/>
                  <a:gd name="connsiteX61" fmla="*/ 59249 w 149303"/>
                  <a:gd name="connsiteY61" fmla="*/ 111033 h 119102"/>
                  <a:gd name="connsiteX62" fmla="*/ 64635 w 149303"/>
                  <a:gd name="connsiteY62" fmla="*/ 103492 h 119102"/>
                  <a:gd name="connsiteX63" fmla="*/ 68415 w 149303"/>
                  <a:gd name="connsiteY63" fmla="*/ 105117 h 119102"/>
                  <a:gd name="connsiteX64" fmla="*/ 69492 w 149303"/>
                  <a:gd name="connsiteY64" fmla="*/ 94874 h 119102"/>
                  <a:gd name="connsiteX65" fmla="*/ 74614 w 149303"/>
                  <a:gd name="connsiteY65" fmla="*/ 95422 h 119102"/>
                  <a:gd name="connsiteX66" fmla="*/ 74614 w 149303"/>
                  <a:gd name="connsiteY66" fmla="*/ 103511 h 119102"/>
                  <a:gd name="connsiteX67" fmla="*/ 85122 w 149303"/>
                  <a:gd name="connsiteY67" fmla="*/ 109445 h 119102"/>
                  <a:gd name="connsiteX68" fmla="*/ 95365 w 149303"/>
                  <a:gd name="connsiteY68" fmla="*/ 105136 h 119102"/>
                  <a:gd name="connsiteX69" fmla="*/ 97520 w 149303"/>
                  <a:gd name="connsiteY69" fmla="*/ 99202 h 119102"/>
                  <a:gd name="connsiteX70" fmla="*/ 91056 w 149303"/>
                  <a:gd name="connsiteY70" fmla="*/ 88958 h 119102"/>
                  <a:gd name="connsiteX71" fmla="*/ 97520 w 149303"/>
                  <a:gd name="connsiteY71" fmla="*/ 85179 h 119102"/>
                  <a:gd name="connsiteX72" fmla="*/ 102377 w 149303"/>
                  <a:gd name="connsiteY72" fmla="*/ 87333 h 119102"/>
                  <a:gd name="connsiteX73" fmla="*/ 107234 w 149303"/>
                  <a:gd name="connsiteY73" fmla="*/ 81947 h 119102"/>
                  <a:gd name="connsiteX74" fmla="*/ 112620 w 149303"/>
                  <a:gd name="connsiteY74" fmla="*/ 81947 h 119102"/>
                  <a:gd name="connsiteX75" fmla="*/ 120161 w 149303"/>
                  <a:gd name="connsiteY75" fmla="*/ 79792 h 119102"/>
                  <a:gd name="connsiteX76" fmla="*/ 120690 w 149303"/>
                  <a:gd name="connsiteY76" fmla="*/ 72252 h 119102"/>
                  <a:gd name="connsiteX77" fmla="*/ 119065 w 149303"/>
                  <a:gd name="connsiteY77" fmla="*/ 64711 h 119102"/>
                  <a:gd name="connsiteX78" fmla="*/ 115285 w 149303"/>
                  <a:gd name="connsiteY78" fmla="*/ 59589 h 119102"/>
                  <a:gd name="connsiteX79" fmla="*/ 117988 w 149303"/>
                  <a:gd name="connsiteY79" fmla="*/ 59589 h 119102"/>
                  <a:gd name="connsiteX80" fmla="*/ 126946 w 149303"/>
                  <a:gd name="connsiteY80" fmla="*/ 58210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9303" h="119102">
                    <a:moveTo>
                      <a:pt x="126946" y="58210"/>
                    </a:moveTo>
                    <a:lnTo>
                      <a:pt x="133674" y="49043"/>
                    </a:lnTo>
                    <a:cubicBezTo>
                      <a:pt x="133674" y="49043"/>
                      <a:pt x="130971" y="35039"/>
                      <a:pt x="133674" y="36646"/>
                    </a:cubicBezTo>
                    <a:cubicBezTo>
                      <a:pt x="136376" y="38271"/>
                      <a:pt x="140137" y="42580"/>
                      <a:pt x="140137" y="42580"/>
                    </a:cubicBezTo>
                    <a:lnTo>
                      <a:pt x="143369" y="25873"/>
                    </a:lnTo>
                    <a:lnTo>
                      <a:pt x="149304" y="25873"/>
                    </a:lnTo>
                    <a:lnTo>
                      <a:pt x="149304" y="15630"/>
                    </a:lnTo>
                    <a:lnTo>
                      <a:pt x="138115" y="0"/>
                    </a:lnTo>
                    <a:lnTo>
                      <a:pt x="130971" y="12927"/>
                    </a:lnTo>
                    <a:lnTo>
                      <a:pt x="133674" y="19391"/>
                    </a:lnTo>
                    <a:lnTo>
                      <a:pt x="129365" y="29086"/>
                    </a:lnTo>
                    <a:cubicBezTo>
                      <a:pt x="129365" y="29086"/>
                      <a:pt x="123431" y="14004"/>
                      <a:pt x="121824" y="14004"/>
                    </a:cubicBezTo>
                    <a:cubicBezTo>
                      <a:pt x="120217" y="14004"/>
                      <a:pt x="115890" y="21545"/>
                      <a:pt x="115890" y="21545"/>
                    </a:cubicBezTo>
                    <a:lnTo>
                      <a:pt x="107272" y="17236"/>
                    </a:lnTo>
                    <a:lnTo>
                      <a:pt x="107272" y="26402"/>
                    </a:lnTo>
                    <a:lnTo>
                      <a:pt x="113206" y="35568"/>
                    </a:lnTo>
                    <a:lnTo>
                      <a:pt x="112129" y="43657"/>
                    </a:lnTo>
                    <a:lnTo>
                      <a:pt x="107272" y="49592"/>
                    </a:lnTo>
                    <a:lnTo>
                      <a:pt x="100808" y="58210"/>
                    </a:lnTo>
                    <a:lnTo>
                      <a:pt x="95422" y="52823"/>
                    </a:lnTo>
                    <a:lnTo>
                      <a:pt x="95422" y="45812"/>
                    </a:lnTo>
                    <a:lnTo>
                      <a:pt x="88410" y="37194"/>
                    </a:lnTo>
                    <a:lnTo>
                      <a:pt x="79792" y="34491"/>
                    </a:lnTo>
                    <a:lnTo>
                      <a:pt x="73858" y="40955"/>
                    </a:lnTo>
                    <a:lnTo>
                      <a:pt x="73858" y="51198"/>
                    </a:lnTo>
                    <a:lnTo>
                      <a:pt x="80870" y="54430"/>
                    </a:lnTo>
                    <a:lnTo>
                      <a:pt x="84650" y="64673"/>
                    </a:lnTo>
                    <a:lnTo>
                      <a:pt x="79263" y="70059"/>
                    </a:lnTo>
                    <a:lnTo>
                      <a:pt x="71722" y="70059"/>
                    </a:lnTo>
                    <a:lnTo>
                      <a:pt x="69020" y="72762"/>
                    </a:lnTo>
                    <a:lnTo>
                      <a:pt x="64163" y="70059"/>
                    </a:lnTo>
                    <a:lnTo>
                      <a:pt x="60931" y="63048"/>
                    </a:lnTo>
                    <a:lnTo>
                      <a:pt x="66317" y="59816"/>
                    </a:lnTo>
                    <a:lnTo>
                      <a:pt x="63615" y="47966"/>
                    </a:lnTo>
                    <a:lnTo>
                      <a:pt x="56603" y="44186"/>
                    </a:lnTo>
                    <a:lnTo>
                      <a:pt x="51217" y="53882"/>
                    </a:lnTo>
                    <a:lnTo>
                      <a:pt x="43128" y="44186"/>
                    </a:lnTo>
                    <a:lnTo>
                      <a:pt x="40425" y="59816"/>
                    </a:lnTo>
                    <a:lnTo>
                      <a:pt x="40425" y="67357"/>
                    </a:lnTo>
                    <a:lnTo>
                      <a:pt x="36645" y="69511"/>
                    </a:lnTo>
                    <a:cubicBezTo>
                      <a:pt x="36645" y="69511"/>
                      <a:pt x="24248" y="54430"/>
                      <a:pt x="23719" y="56036"/>
                    </a:cubicBezTo>
                    <a:cubicBezTo>
                      <a:pt x="23170" y="57661"/>
                      <a:pt x="23719" y="64125"/>
                      <a:pt x="23719" y="64125"/>
                    </a:cubicBezTo>
                    <a:lnTo>
                      <a:pt x="15630" y="66279"/>
                    </a:lnTo>
                    <a:cubicBezTo>
                      <a:pt x="15630" y="66279"/>
                      <a:pt x="7012" y="61422"/>
                      <a:pt x="3780" y="61970"/>
                    </a:cubicBezTo>
                    <a:cubicBezTo>
                      <a:pt x="548" y="62519"/>
                      <a:pt x="0" y="72743"/>
                      <a:pt x="0" y="72743"/>
                    </a:cubicBezTo>
                    <a:lnTo>
                      <a:pt x="7541" y="75446"/>
                    </a:lnTo>
                    <a:lnTo>
                      <a:pt x="2684" y="79755"/>
                    </a:lnTo>
                    <a:lnTo>
                      <a:pt x="2684" y="85689"/>
                    </a:lnTo>
                    <a:lnTo>
                      <a:pt x="15611" y="85689"/>
                    </a:lnTo>
                    <a:lnTo>
                      <a:pt x="25306" y="79225"/>
                    </a:lnTo>
                    <a:lnTo>
                      <a:pt x="33395" y="85689"/>
                    </a:lnTo>
                    <a:lnTo>
                      <a:pt x="27461" y="94855"/>
                    </a:lnTo>
                    <a:lnTo>
                      <a:pt x="20449" y="101319"/>
                    </a:lnTo>
                    <a:lnTo>
                      <a:pt x="15063" y="111562"/>
                    </a:lnTo>
                    <a:lnTo>
                      <a:pt x="15063" y="119103"/>
                    </a:lnTo>
                    <a:lnTo>
                      <a:pt x="24758" y="119103"/>
                    </a:lnTo>
                    <a:lnTo>
                      <a:pt x="26912" y="112639"/>
                    </a:lnTo>
                    <a:lnTo>
                      <a:pt x="32847" y="114265"/>
                    </a:lnTo>
                    <a:lnTo>
                      <a:pt x="40387" y="109407"/>
                    </a:lnTo>
                    <a:lnTo>
                      <a:pt x="45774" y="113716"/>
                    </a:lnTo>
                    <a:lnTo>
                      <a:pt x="51160" y="106176"/>
                    </a:lnTo>
                    <a:lnTo>
                      <a:pt x="59249" y="111033"/>
                    </a:lnTo>
                    <a:lnTo>
                      <a:pt x="64635" y="103492"/>
                    </a:lnTo>
                    <a:cubicBezTo>
                      <a:pt x="64635" y="103492"/>
                      <a:pt x="67867" y="107272"/>
                      <a:pt x="68415" y="105117"/>
                    </a:cubicBezTo>
                    <a:cubicBezTo>
                      <a:pt x="68963" y="102963"/>
                      <a:pt x="69492" y="94874"/>
                      <a:pt x="69492" y="94874"/>
                    </a:cubicBezTo>
                    <a:cubicBezTo>
                      <a:pt x="69492" y="94874"/>
                      <a:pt x="73801" y="93797"/>
                      <a:pt x="74614" y="95422"/>
                    </a:cubicBezTo>
                    <a:cubicBezTo>
                      <a:pt x="75426" y="97047"/>
                      <a:pt x="74614" y="103511"/>
                      <a:pt x="74614" y="103511"/>
                    </a:cubicBezTo>
                    <a:lnTo>
                      <a:pt x="85122" y="109445"/>
                    </a:lnTo>
                    <a:lnTo>
                      <a:pt x="95365" y="105136"/>
                    </a:lnTo>
                    <a:lnTo>
                      <a:pt x="97520" y="99202"/>
                    </a:lnTo>
                    <a:lnTo>
                      <a:pt x="91056" y="88958"/>
                    </a:lnTo>
                    <a:lnTo>
                      <a:pt x="97520" y="85179"/>
                    </a:lnTo>
                    <a:lnTo>
                      <a:pt x="102377" y="87333"/>
                    </a:lnTo>
                    <a:lnTo>
                      <a:pt x="107234" y="81947"/>
                    </a:lnTo>
                    <a:lnTo>
                      <a:pt x="112620" y="81947"/>
                    </a:lnTo>
                    <a:lnTo>
                      <a:pt x="120161" y="79792"/>
                    </a:lnTo>
                    <a:lnTo>
                      <a:pt x="120690" y="72252"/>
                    </a:lnTo>
                    <a:lnTo>
                      <a:pt x="119065" y="64711"/>
                    </a:lnTo>
                    <a:lnTo>
                      <a:pt x="115285" y="59589"/>
                    </a:lnTo>
                    <a:lnTo>
                      <a:pt x="117988" y="59589"/>
                    </a:lnTo>
                    <a:lnTo>
                      <a:pt x="126946" y="58210"/>
                    </a:lnTo>
                    <a:close/>
                  </a:path>
                </a:pathLst>
              </a:custGeom>
              <a:grpFill/>
              <a:ln w="3777" cap="flat">
                <a:solidFill>
                  <a:srgbClr val="FFFFFF"/>
                </a:solid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2F3ABD73-DE48-E569-5582-DA62C4AFD2F8}"/>
                  </a:ext>
                </a:extLst>
              </p:cNvPr>
              <p:cNvSpPr/>
              <p:nvPr/>
            </p:nvSpPr>
            <p:spPr>
              <a:xfrm>
                <a:off x="4911293" y="2343468"/>
                <a:ext cx="11849" cy="35568"/>
              </a:xfrm>
              <a:custGeom>
                <a:avLst/>
                <a:gdLst>
                  <a:gd name="connsiteX0" fmla="*/ 0 w 11849"/>
                  <a:gd name="connsiteY0" fmla="*/ 21564 h 35568"/>
                  <a:gd name="connsiteX1" fmla="*/ 0 w 11849"/>
                  <a:gd name="connsiteY1" fmla="*/ 0 h 35568"/>
                  <a:gd name="connsiteX2" fmla="*/ 11850 w 11849"/>
                  <a:gd name="connsiteY2" fmla="*/ 14023 h 35568"/>
                  <a:gd name="connsiteX3" fmla="*/ 5916 w 11849"/>
                  <a:gd name="connsiteY3" fmla="*/ 35568 h 35568"/>
                </a:gdLst>
                <a:ahLst/>
                <a:cxnLst>
                  <a:cxn ang="0">
                    <a:pos x="connsiteX0" y="connsiteY0"/>
                  </a:cxn>
                  <a:cxn ang="0">
                    <a:pos x="connsiteX1" y="connsiteY1"/>
                  </a:cxn>
                  <a:cxn ang="0">
                    <a:pos x="connsiteX2" y="connsiteY2"/>
                  </a:cxn>
                  <a:cxn ang="0">
                    <a:pos x="connsiteX3" y="connsiteY3"/>
                  </a:cxn>
                </a:cxnLst>
                <a:rect l="l" t="t" r="r" b="b"/>
                <a:pathLst>
                  <a:path w="11849" h="35568">
                    <a:moveTo>
                      <a:pt x="0" y="21564"/>
                    </a:moveTo>
                    <a:lnTo>
                      <a:pt x="0" y="0"/>
                    </a:lnTo>
                    <a:lnTo>
                      <a:pt x="11850" y="14023"/>
                    </a:lnTo>
                    <a:lnTo>
                      <a:pt x="5916" y="35568"/>
                    </a:lnTo>
                    <a:close/>
                  </a:path>
                </a:pathLst>
              </a:custGeom>
              <a:grpFill/>
              <a:ln w="3777" cap="flat">
                <a:solidFill>
                  <a:srgbClr val="FFFFFF"/>
                </a:solid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B01C6083-22A9-BDA4-A90E-3832EDC082D9}"/>
                  </a:ext>
                </a:extLst>
              </p:cNvPr>
              <p:cNvSpPr/>
              <p:nvPr/>
            </p:nvSpPr>
            <p:spPr>
              <a:xfrm>
                <a:off x="4801357" y="2486270"/>
                <a:ext cx="18861" cy="28556"/>
              </a:xfrm>
              <a:custGeom>
                <a:avLst/>
                <a:gdLst>
                  <a:gd name="connsiteX0" fmla="*/ 0 w 18861"/>
                  <a:gd name="connsiteY0" fmla="*/ 28557 h 28556"/>
                  <a:gd name="connsiteX1" fmla="*/ 15630 w 18861"/>
                  <a:gd name="connsiteY1" fmla="*/ 22093 h 28556"/>
                  <a:gd name="connsiteX2" fmla="*/ 18861 w 18861"/>
                  <a:gd name="connsiteY2" fmla="*/ 0 h 28556"/>
                  <a:gd name="connsiteX3" fmla="*/ 0 w 18861"/>
                  <a:gd name="connsiteY3" fmla="*/ 0 h 28556"/>
                </a:gdLst>
                <a:ahLst/>
                <a:cxnLst>
                  <a:cxn ang="0">
                    <a:pos x="connsiteX0" y="connsiteY0"/>
                  </a:cxn>
                  <a:cxn ang="0">
                    <a:pos x="connsiteX1" y="connsiteY1"/>
                  </a:cxn>
                  <a:cxn ang="0">
                    <a:pos x="connsiteX2" y="connsiteY2"/>
                  </a:cxn>
                  <a:cxn ang="0">
                    <a:pos x="connsiteX3" y="connsiteY3"/>
                  </a:cxn>
                </a:cxnLst>
                <a:rect l="l" t="t" r="r" b="b"/>
                <a:pathLst>
                  <a:path w="18861" h="28556">
                    <a:moveTo>
                      <a:pt x="0" y="28557"/>
                    </a:moveTo>
                    <a:lnTo>
                      <a:pt x="15630" y="22093"/>
                    </a:lnTo>
                    <a:lnTo>
                      <a:pt x="18861" y="0"/>
                    </a:lnTo>
                    <a:lnTo>
                      <a:pt x="0" y="0"/>
                    </a:lnTo>
                    <a:close/>
                  </a:path>
                </a:pathLst>
              </a:custGeom>
              <a:grpFill/>
              <a:ln w="3777" cap="flat">
                <a:solidFill>
                  <a:srgbClr val="FFFFFF"/>
                </a:solid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318C0342-E555-0743-A66E-07028F2123DD}"/>
                  </a:ext>
                </a:extLst>
              </p:cNvPr>
              <p:cNvSpPr/>
              <p:nvPr/>
            </p:nvSpPr>
            <p:spPr>
              <a:xfrm>
                <a:off x="4819721" y="2449210"/>
                <a:ext cx="29583" cy="28441"/>
              </a:xfrm>
              <a:custGeom>
                <a:avLst/>
                <a:gdLst>
                  <a:gd name="connsiteX0" fmla="*/ 11270 w 29583"/>
                  <a:gd name="connsiteY0" fmla="*/ 28442 h 28441"/>
                  <a:gd name="connsiteX1" fmla="*/ 24197 w 29583"/>
                  <a:gd name="connsiteY1" fmla="*/ 14967 h 28441"/>
                  <a:gd name="connsiteX2" fmla="*/ 29583 w 29583"/>
                  <a:gd name="connsiteY2" fmla="*/ 9580 h 28441"/>
                  <a:gd name="connsiteX3" fmla="*/ 20418 w 29583"/>
                  <a:gd name="connsiteY3" fmla="*/ 9580 h 28441"/>
                  <a:gd name="connsiteX4" fmla="*/ 11251 w 29583"/>
                  <a:gd name="connsiteY4" fmla="*/ 2040 h 28441"/>
                  <a:gd name="connsiteX5" fmla="*/ 479 w 29583"/>
                  <a:gd name="connsiteY5" fmla="*/ 2040 h 28441"/>
                  <a:gd name="connsiteX6" fmla="*/ 479 w 29583"/>
                  <a:gd name="connsiteY6" fmla="*/ 23056 h 28441"/>
                  <a:gd name="connsiteX7" fmla="*/ 11270 w 29583"/>
                  <a:gd name="connsiteY7" fmla="*/ 28442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3" h="28441">
                    <a:moveTo>
                      <a:pt x="11270" y="28442"/>
                    </a:moveTo>
                    <a:lnTo>
                      <a:pt x="24197" y="14967"/>
                    </a:lnTo>
                    <a:lnTo>
                      <a:pt x="29583" y="9580"/>
                    </a:lnTo>
                    <a:lnTo>
                      <a:pt x="20418" y="9580"/>
                    </a:lnTo>
                    <a:cubicBezTo>
                      <a:pt x="20418" y="9580"/>
                      <a:pt x="11251" y="4194"/>
                      <a:pt x="11251" y="2040"/>
                    </a:cubicBezTo>
                    <a:cubicBezTo>
                      <a:pt x="11251" y="-115"/>
                      <a:pt x="1556" y="-1192"/>
                      <a:pt x="479" y="2040"/>
                    </a:cubicBezTo>
                    <a:cubicBezTo>
                      <a:pt x="-599" y="5271"/>
                      <a:pt x="479" y="23056"/>
                      <a:pt x="479" y="23056"/>
                    </a:cubicBezTo>
                    <a:lnTo>
                      <a:pt x="11270" y="28442"/>
                    </a:lnTo>
                    <a:close/>
                  </a:path>
                </a:pathLst>
              </a:custGeom>
              <a:grpFill/>
              <a:ln w="3777" cap="flat">
                <a:solidFill>
                  <a:srgbClr val="FFFFFF"/>
                </a:solid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C06FB5B3-396A-411A-2ABA-FFA2182D4B88}"/>
                  </a:ext>
                </a:extLst>
              </p:cNvPr>
              <p:cNvSpPr/>
              <p:nvPr/>
            </p:nvSpPr>
            <p:spPr>
              <a:xfrm>
                <a:off x="4784650" y="2386577"/>
                <a:ext cx="53900" cy="62784"/>
              </a:xfrm>
              <a:custGeom>
                <a:avLst/>
                <a:gdLst>
                  <a:gd name="connsiteX0" fmla="*/ 0 w 53900"/>
                  <a:gd name="connsiteY0" fmla="*/ 47966 h 62784"/>
                  <a:gd name="connsiteX1" fmla="*/ 0 w 53900"/>
                  <a:gd name="connsiteY1" fmla="*/ 24796 h 62784"/>
                  <a:gd name="connsiteX2" fmla="*/ 16707 w 53900"/>
                  <a:gd name="connsiteY2" fmla="*/ 0 h 62784"/>
                  <a:gd name="connsiteX3" fmla="*/ 35568 w 53900"/>
                  <a:gd name="connsiteY3" fmla="*/ 4857 h 62784"/>
                  <a:gd name="connsiteX4" fmla="*/ 38271 w 53900"/>
                  <a:gd name="connsiteY4" fmla="*/ 35568 h 62784"/>
                  <a:gd name="connsiteX5" fmla="*/ 45282 w 53900"/>
                  <a:gd name="connsiteY5" fmla="*/ 28557 h 62784"/>
                  <a:gd name="connsiteX6" fmla="*/ 53901 w 53900"/>
                  <a:gd name="connsiteY6" fmla="*/ 40955 h 62784"/>
                  <a:gd name="connsiteX7" fmla="*/ 53901 w 53900"/>
                  <a:gd name="connsiteY7" fmla="*/ 52804 h 62784"/>
                  <a:gd name="connsiteX8" fmla="*/ 46889 w 53900"/>
                  <a:gd name="connsiteY8" fmla="*/ 52804 h 62784"/>
                  <a:gd name="connsiteX9" fmla="*/ 35568 w 53900"/>
                  <a:gd name="connsiteY9" fmla="*/ 42561 h 62784"/>
                  <a:gd name="connsiteX10" fmla="*/ 39348 w 53900"/>
                  <a:gd name="connsiteY10" fmla="*/ 52804 h 62784"/>
                  <a:gd name="connsiteX11" fmla="*/ 32885 w 53900"/>
                  <a:gd name="connsiteY11" fmla="*/ 57661 h 62784"/>
                  <a:gd name="connsiteX12" fmla="*/ 23189 w 53900"/>
                  <a:gd name="connsiteY12" fmla="*/ 57661 h 62784"/>
                  <a:gd name="connsiteX13" fmla="*/ 21564 w 53900"/>
                  <a:gd name="connsiteY13" fmla="*/ 62632 h 62784"/>
                  <a:gd name="connsiteX14" fmla="*/ 16707 w 53900"/>
                  <a:gd name="connsiteY14" fmla="*/ 62632 h 62784"/>
                  <a:gd name="connsiteX15" fmla="*/ 16707 w 53900"/>
                  <a:gd name="connsiteY15" fmla="*/ 54430 h 62784"/>
                  <a:gd name="connsiteX16" fmla="*/ 8089 w 53900"/>
                  <a:gd name="connsiteY16" fmla="*/ 57132 h 62784"/>
                  <a:gd name="connsiteX17" fmla="*/ 0 w 53900"/>
                  <a:gd name="connsiteY17" fmla="*/ 53901 h 62784"/>
                  <a:gd name="connsiteX18" fmla="*/ 0 w 53900"/>
                  <a:gd name="connsiteY18" fmla="*/ 47966 h 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0" h="62784">
                    <a:moveTo>
                      <a:pt x="0" y="47966"/>
                    </a:moveTo>
                    <a:lnTo>
                      <a:pt x="0" y="24796"/>
                    </a:lnTo>
                    <a:lnTo>
                      <a:pt x="16707" y="0"/>
                    </a:lnTo>
                    <a:cubicBezTo>
                      <a:pt x="16707" y="0"/>
                      <a:pt x="33414" y="2703"/>
                      <a:pt x="35568" y="4857"/>
                    </a:cubicBezTo>
                    <a:cubicBezTo>
                      <a:pt x="37723" y="7012"/>
                      <a:pt x="38271" y="35568"/>
                      <a:pt x="38271" y="35568"/>
                    </a:cubicBezTo>
                    <a:lnTo>
                      <a:pt x="45282" y="28557"/>
                    </a:lnTo>
                    <a:cubicBezTo>
                      <a:pt x="45282" y="28557"/>
                      <a:pt x="53901" y="39329"/>
                      <a:pt x="53901" y="40955"/>
                    </a:cubicBezTo>
                    <a:cubicBezTo>
                      <a:pt x="53901" y="42580"/>
                      <a:pt x="53901" y="52804"/>
                      <a:pt x="53901" y="52804"/>
                    </a:cubicBezTo>
                    <a:lnTo>
                      <a:pt x="46889" y="52804"/>
                    </a:lnTo>
                    <a:lnTo>
                      <a:pt x="35568" y="42561"/>
                    </a:lnTo>
                    <a:lnTo>
                      <a:pt x="39348" y="52804"/>
                    </a:lnTo>
                    <a:lnTo>
                      <a:pt x="32885" y="57661"/>
                    </a:lnTo>
                    <a:lnTo>
                      <a:pt x="23189" y="57661"/>
                    </a:lnTo>
                    <a:cubicBezTo>
                      <a:pt x="23189" y="57661"/>
                      <a:pt x="23189" y="63823"/>
                      <a:pt x="21564" y="62632"/>
                    </a:cubicBezTo>
                    <a:cubicBezTo>
                      <a:pt x="19939" y="61441"/>
                      <a:pt x="16707" y="62632"/>
                      <a:pt x="16707" y="62632"/>
                    </a:cubicBezTo>
                    <a:lnTo>
                      <a:pt x="16707" y="54430"/>
                    </a:lnTo>
                    <a:lnTo>
                      <a:pt x="8089" y="57132"/>
                    </a:lnTo>
                    <a:lnTo>
                      <a:pt x="0" y="53901"/>
                    </a:lnTo>
                    <a:lnTo>
                      <a:pt x="0" y="47966"/>
                    </a:lnTo>
                    <a:close/>
                  </a:path>
                </a:pathLst>
              </a:custGeom>
              <a:grpFill/>
              <a:ln w="3777" cap="flat">
                <a:solidFill>
                  <a:srgbClr val="FFFFFF"/>
                </a:solid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0EEE63C0-2895-132B-83DB-FCB982B88A9F}"/>
                  </a:ext>
                </a:extLst>
              </p:cNvPr>
              <p:cNvSpPr/>
              <p:nvPr/>
            </p:nvSpPr>
            <p:spPr>
              <a:xfrm>
                <a:off x="4764182" y="2369870"/>
                <a:ext cx="10772" cy="24247"/>
              </a:xfrm>
              <a:custGeom>
                <a:avLst/>
                <a:gdLst>
                  <a:gd name="connsiteX0" fmla="*/ 0 w 10772"/>
                  <a:gd name="connsiteY0" fmla="*/ 0 h 24247"/>
                  <a:gd name="connsiteX1" fmla="*/ 5386 w 10772"/>
                  <a:gd name="connsiteY1" fmla="*/ 24248 h 24247"/>
                  <a:gd name="connsiteX2" fmla="*/ 10772 w 10772"/>
                  <a:gd name="connsiteY2" fmla="*/ 12114 h 24247"/>
                  <a:gd name="connsiteX3" fmla="*/ 10772 w 10772"/>
                  <a:gd name="connsiteY3" fmla="*/ 2684 h 24247"/>
                  <a:gd name="connsiteX4" fmla="*/ 0 w 10772"/>
                  <a:gd name="connsiteY4" fmla="*/ 0 h 2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24247">
                    <a:moveTo>
                      <a:pt x="0" y="0"/>
                    </a:moveTo>
                    <a:cubicBezTo>
                      <a:pt x="548" y="2155"/>
                      <a:pt x="5386" y="24248"/>
                      <a:pt x="5386" y="24248"/>
                    </a:cubicBezTo>
                    <a:lnTo>
                      <a:pt x="10772" y="12114"/>
                    </a:lnTo>
                    <a:lnTo>
                      <a:pt x="10772" y="2684"/>
                    </a:lnTo>
                    <a:lnTo>
                      <a:pt x="0" y="0"/>
                    </a:lnTo>
                    <a:close/>
                  </a:path>
                </a:pathLst>
              </a:custGeom>
              <a:grpFill/>
              <a:ln w="3777" cap="flat">
                <a:solidFill>
                  <a:srgbClr val="FFFFFF"/>
                </a:solid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D9365F82-2F73-8693-8F57-70F62983D913}"/>
                  </a:ext>
                </a:extLst>
              </p:cNvPr>
              <p:cNvSpPr/>
              <p:nvPr/>
            </p:nvSpPr>
            <p:spPr>
              <a:xfrm>
                <a:off x="4681725" y="2379036"/>
                <a:ext cx="82457" cy="64143"/>
              </a:xfrm>
              <a:custGeom>
                <a:avLst/>
                <a:gdLst>
                  <a:gd name="connsiteX0" fmla="*/ 63596 w 82457"/>
                  <a:gd name="connsiteY0" fmla="*/ 60345 h 64143"/>
                  <a:gd name="connsiteX1" fmla="*/ 82457 w 82457"/>
                  <a:gd name="connsiteY1" fmla="*/ 43109 h 64143"/>
                  <a:gd name="connsiteX2" fmla="*/ 82457 w 82457"/>
                  <a:gd name="connsiteY2" fmla="*/ 33943 h 64143"/>
                  <a:gd name="connsiteX3" fmla="*/ 77071 w 82457"/>
                  <a:gd name="connsiteY3" fmla="*/ 33943 h 64143"/>
                  <a:gd name="connsiteX4" fmla="*/ 63596 w 82457"/>
                  <a:gd name="connsiteY4" fmla="*/ 25325 h 64143"/>
                  <a:gd name="connsiteX5" fmla="*/ 63596 w 82457"/>
                  <a:gd name="connsiteY5" fmla="*/ 31788 h 64143"/>
                  <a:gd name="connsiteX6" fmla="*/ 69530 w 82457"/>
                  <a:gd name="connsiteY6" fmla="*/ 35020 h 64143"/>
                  <a:gd name="connsiteX7" fmla="*/ 63596 w 82457"/>
                  <a:gd name="connsiteY7" fmla="*/ 38932 h 64143"/>
                  <a:gd name="connsiteX8" fmla="*/ 55507 w 82457"/>
                  <a:gd name="connsiteY8" fmla="*/ 38932 h 64143"/>
                  <a:gd name="connsiteX9" fmla="*/ 55507 w 82457"/>
                  <a:gd name="connsiteY9" fmla="*/ 28027 h 64143"/>
                  <a:gd name="connsiteX10" fmla="*/ 47966 w 82457"/>
                  <a:gd name="connsiteY10" fmla="*/ 18861 h 64143"/>
                  <a:gd name="connsiteX11" fmla="*/ 44187 w 82457"/>
                  <a:gd name="connsiteY11" fmla="*/ 26402 h 64143"/>
                  <a:gd name="connsiteX12" fmla="*/ 44187 w 82457"/>
                  <a:gd name="connsiteY12" fmla="*/ 34491 h 64143"/>
                  <a:gd name="connsiteX13" fmla="*/ 38252 w 82457"/>
                  <a:gd name="connsiteY13" fmla="*/ 32336 h 64143"/>
                  <a:gd name="connsiteX14" fmla="*/ 38252 w 82457"/>
                  <a:gd name="connsiteY14" fmla="*/ 18861 h 64143"/>
                  <a:gd name="connsiteX15" fmla="*/ 31789 w 82457"/>
                  <a:gd name="connsiteY15" fmla="*/ 11850 h 64143"/>
                  <a:gd name="connsiteX16" fmla="*/ 31789 w 82457"/>
                  <a:gd name="connsiteY16" fmla="*/ 0 h 64143"/>
                  <a:gd name="connsiteX17" fmla="*/ 18313 w 82457"/>
                  <a:gd name="connsiteY17" fmla="*/ 0 h 64143"/>
                  <a:gd name="connsiteX18" fmla="*/ 14005 w 82457"/>
                  <a:gd name="connsiteY18" fmla="*/ 7541 h 64143"/>
                  <a:gd name="connsiteX19" fmla="*/ 26931 w 82457"/>
                  <a:gd name="connsiteY19" fmla="*/ 30182 h 64143"/>
                  <a:gd name="connsiteX20" fmla="*/ 31240 w 82457"/>
                  <a:gd name="connsiteY20" fmla="*/ 38932 h 64143"/>
                  <a:gd name="connsiteX21" fmla="*/ 30711 w 82457"/>
                  <a:gd name="connsiteY21" fmla="*/ 44734 h 64143"/>
                  <a:gd name="connsiteX22" fmla="*/ 23700 w 82457"/>
                  <a:gd name="connsiteY22" fmla="*/ 44186 h 64143"/>
                  <a:gd name="connsiteX23" fmla="*/ 9696 w 82457"/>
                  <a:gd name="connsiteY23" fmla="*/ 30182 h 64143"/>
                  <a:gd name="connsiteX24" fmla="*/ 0 w 82457"/>
                  <a:gd name="connsiteY24" fmla="*/ 30182 h 64143"/>
                  <a:gd name="connsiteX25" fmla="*/ 0 w 82457"/>
                  <a:gd name="connsiteY25" fmla="*/ 44734 h 64143"/>
                  <a:gd name="connsiteX26" fmla="*/ 12927 w 82457"/>
                  <a:gd name="connsiteY26" fmla="*/ 45812 h 64143"/>
                  <a:gd name="connsiteX27" fmla="*/ 29086 w 82457"/>
                  <a:gd name="connsiteY27" fmla="*/ 51746 h 64143"/>
                  <a:gd name="connsiteX28" fmla="*/ 33395 w 82457"/>
                  <a:gd name="connsiteY28" fmla="*/ 52823 h 64143"/>
                  <a:gd name="connsiteX29" fmla="*/ 41200 w 82457"/>
                  <a:gd name="connsiteY29" fmla="*/ 60364 h 64143"/>
                  <a:gd name="connsiteX30" fmla="*/ 47399 w 82457"/>
                  <a:gd name="connsiteY30" fmla="*/ 64144 h 64143"/>
                  <a:gd name="connsiteX31" fmla="*/ 60874 w 82457"/>
                  <a:gd name="connsiteY31" fmla="*/ 64144 h 64143"/>
                  <a:gd name="connsiteX32" fmla="*/ 63596 w 82457"/>
                  <a:gd name="connsiteY32" fmla="*/ 60345 h 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457" h="64143">
                    <a:moveTo>
                      <a:pt x="63596" y="60345"/>
                    </a:moveTo>
                    <a:cubicBezTo>
                      <a:pt x="65221" y="60345"/>
                      <a:pt x="82457" y="43109"/>
                      <a:pt x="82457" y="43109"/>
                    </a:cubicBezTo>
                    <a:lnTo>
                      <a:pt x="82457" y="33943"/>
                    </a:lnTo>
                    <a:cubicBezTo>
                      <a:pt x="82457" y="33943"/>
                      <a:pt x="81928" y="38800"/>
                      <a:pt x="77071" y="33943"/>
                    </a:cubicBezTo>
                    <a:cubicBezTo>
                      <a:pt x="72214" y="29086"/>
                      <a:pt x="63596" y="25325"/>
                      <a:pt x="63596" y="25325"/>
                    </a:cubicBezTo>
                    <a:lnTo>
                      <a:pt x="63596" y="31788"/>
                    </a:lnTo>
                    <a:lnTo>
                      <a:pt x="69530" y="35020"/>
                    </a:lnTo>
                    <a:lnTo>
                      <a:pt x="63596" y="38932"/>
                    </a:lnTo>
                    <a:lnTo>
                      <a:pt x="55507" y="38932"/>
                    </a:lnTo>
                    <a:lnTo>
                      <a:pt x="55507" y="28027"/>
                    </a:lnTo>
                    <a:lnTo>
                      <a:pt x="47966" y="18861"/>
                    </a:lnTo>
                    <a:lnTo>
                      <a:pt x="44187" y="26402"/>
                    </a:lnTo>
                    <a:lnTo>
                      <a:pt x="44187" y="34491"/>
                    </a:lnTo>
                    <a:lnTo>
                      <a:pt x="38252" y="32336"/>
                    </a:lnTo>
                    <a:lnTo>
                      <a:pt x="38252" y="18861"/>
                    </a:lnTo>
                    <a:lnTo>
                      <a:pt x="31789" y="11850"/>
                    </a:lnTo>
                    <a:lnTo>
                      <a:pt x="31789" y="0"/>
                    </a:lnTo>
                    <a:lnTo>
                      <a:pt x="18313" y="0"/>
                    </a:lnTo>
                    <a:lnTo>
                      <a:pt x="14005" y="7541"/>
                    </a:lnTo>
                    <a:lnTo>
                      <a:pt x="26931" y="30182"/>
                    </a:lnTo>
                    <a:lnTo>
                      <a:pt x="31240" y="38932"/>
                    </a:lnTo>
                    <a:lnTo>
                      <a:pt x="30711" y="44734"/>
                    </a:lnTo>
                    <a:lnTo>
                      <a:pt x="23700" y="44186"/>
                    </a:lnTo>
                    <a:lnTo>
                      <a:pt x="9696" y="30182"/>
                    </a:lnTo>
                    <a:lnTo>
                      <a:pt x="0" y="30182"/>
                    </a:lnTo>
                    <a:lnTo>
                      <a:pt x="0" y="44734"/>
                    </a:lnTo>
                    <a:lnTo>
                      <a:pt x="12927" y="45812"/>
                    </a:lnTo>
                    <a:lnTo>
                      <a:pt x="29086" y="51746"/>
                    </a:lnTo>
                    <a:lnTo>
                      <a:pt x="33395" y="52823"/>
                    </a:lnTo>
                    <a:lnTo>
                      <a:pt x="41200" y="60364"/>
                    </a:lnTo>
                    <a:cubicBezTo>
                      <a:pt x="41200" y="60364"/>
                      <a:pt x="45245" y="64144"/>
                      <a:pt x="47399" y="64144"/>
                    </a:cubicBezTo>
                    <a:cubicBezTo>
                      <a:pt x="49554" y="64144"/>
                      <a:pt x="60874" y="64144"/>
                      <a:pt x="60874" y="64144"/>
                    </a:cubicBezTo>
                    <a:lnTo>
                      <a:pt x="63596" y="60345"/>
                    </a:lnTo>
                    <a:close/>
                  </a:path>
                </a:pathLst>
              </a:custGeom>
              <a:grpFill/>
              <a:ln w="3777" cap="flat">
                <a:solidFill>
                  <a:srgbClr val="FFFFFF"/>
                </a:solidFill>
                <a:prstDash val="solid"/>
                <a:miter/>
              </a:ln>
            </p:spPr>
            <p:txBody>
              <a:bodyPr rtlCol="0" anchor="ctr"/>
              <a:lstStyle/>
              <a:p>
                <a:endParaRPr lang="en-GB"/>
              </a:p>
            </p:txBody>
          </p:sp>
          <p:sp>
            <p:nvSpPr>
              <p:cNvPr id="144" name="Freeform 143">
                <a:extLst>
                  <a:ext uri="{FF2B5EF4-FFF2-40B4-BE49-F238E27FC236}">
                    <a16:creationId xmlns:a16="http://schemas.microsoft.com/office/drawing/2014/main" id="{F1FFBC62-2A3F-49AD-BF20-E94B667A87E6}"/>
                  </a:ext>
                </a:extLst>
              </p:cNvPr>
              <p:cNvSpPr/>
              <p:nvPr/>
            </p:nvSpPr>
            <p:spPr>
              <a:xfrm>
                <a:off x="4625689" y="2434543"/>
                <a:ext cx="107782" cy="80283"/>
              </a:xfrm>
              <a:custGeom>
                <a:avLst/>
                <a:gdLst>
                  <a:gd name="connsiteX0" fmla="*/ 97274 w 107782"/>
                  <a:gd name="connsiteY0" fmla="*/ 62500 h 80283"/>
                  <a:gd name="connsiteX1" fmla="*/ 107782 w 107782"/>
                  <a:gd name="connsiteY1" fmla="*/ 33414 h 80283"/>
                  <a:gd name="connsiteX2" fmla="*/ 102528 w 107782"/>
                  <a:gd name="connsiteY2" fmla="*/ 21545 h 80283"/>
                  <a:gd name="connsiteX3" fmla="*/ 97274 w 107782"/>
                  <a:gd name="connsiteY3" fmla="*/ 21545 h 80283"/>
                  <a:gd name="connsiteX4" fmla="*/ 93229 w 107782"/>
                  <a:gd name="connsiteY4" fmla="*/ 35020 h 80283"/>
                  <a:gd name="connsiteX5" fmla="*/ 86766 w 107782"/>
                  <a:gd name="connsiteY5" fmla="*/ 42032 h 80283"/>
                  <a:gd name="connsiteX6" fmla="*/ 74897 w 107782"/>
                  <a:gd name="connsiteY6" fmla="*/ 42032 h 80283"/>
                  <a:gd name="connsiteX7" fmla="*/ 83534 w 107782"/>
                  <a:gd name="connsiteY7" fmla="*/ 32866 h 80283"/>
                  <a:gd name="connsiteX8" fmla="*/ 88373 w 107782"/>
                  <a:gd name="connsiteY8" fmla="*/ 21545 h 80283"/>
                  <a:gd name="connsiteX9" fmla="*/ 85689 w 107782"/>
                  <a:gd name="connsiteY9" fmla="*/ 18313 h 80283"/>
                  <a:gd name="connsiteX10" fmla="*/ 74897 w 107782"/>
                  <a:gd name="connsiteY10" fmla="*/ 22093 h 80283"/>
                  <a:gd name="connsiteX11" fmla="*/ 72214 w 107782"/>
                  <a:gd name="connsiteY11" fmla="*/ 11321 h 80283"/>
                  <a:gd name="connsiteX12" fmla="*/ 60893 w 107782"/>
                  <a:gd name="connsiteY12" fmla="*/ 11321 h 80283"/>
                  <a:gd name="connsiteX13" fmla="*/ 60893 w 107782"/>
                  <a:gd name="connsiteY13" fmla="*/ 24777 h 80283"/>
                  <a:gd name="connsiteX14" fmla="*/ 49043 w 107782"/>
                  <a:gd name="connsiteY14" fmla="*/ 11321 h 80283"/>
                  <a:gd name="connsiteX15" fmla="*/ 52275 w 107782"/>
                  <a:gd name="connsiteY15" fmla="*/ 3761 h 80283"/>
                  <a:gd name="connsiteX16" fmla="*/ 39348 w 107782"/>
                  <a:gd name="connsiteY16" fmla="*/ 0 h 80283"/>
                  <a:gd name="connsiteX17" fmla="*/ 26402 w 107782"/>
                  <a:gd name="connsiteY17" fmla="*/ 3761 h 80283"/>
                  <a:gd name="connsiteX18" fmla="*/ 29634 w 107782"/>
                  <a:gd name="connsiteY18" fmla="*/ 14817 h 80283"/>
                  <a:gd name="connsiteX19" fmla="*/ 24247 w 107782"/>
                  <a:gd name="connsiteY19" fmla="*/ 14817 h 80283"/>
                  <a:gd name="connsiteX20" fmla="*/ 10772 w 107782"/>
                  <a:gd name="connsiteY20" fmla="*/ 18313 h 80283"/>
                  <a:gd name="connsiteX21" fmla="*/ 0 w 107782"/>
                  <a:gd name="connsiteY21" fmla="*/ 26402 h 80283"/>
                  <a:gd name="connsiteX22" fmla="*/ 9166 w 107782"/>
                  <a:gd name="connsiteY22" fmla="*/ 34491 h 80283"/>
                  <a:gd name="connsiteX23" fmla="*/ 10243 w 107782"/>
                  <a:gd name="connsiteY23" fmla="*/ 43109 h 80283"/>
                  <a:gd name="connsiteX24" fmla="*/ 2702 w 107782"/>
                  <a:gd name="connsiteY24" fmla="*/ 51727 h 80283"/>
                  <a:gd name="connsiteX25" fmla="*/ 23719 w 107782"/>
                  <a:gd name="connsiteY25" fmla="*/ 71118 h 80283"/>
                  <a:gd name="connsiteX26" fmla="*/ 31259 w 107782"/>
                  <a:gd name="connsiteY26" fmla="*/ 80284 h 80283"/>
                  <a:gd name="connsiteX27" fmla="*/ 48495 w 107782"/>
                  <a:gd name="connsiteY27" fmla="*/ 80284 h 80283"/>
                  <a:gd name="connsiteX28" fmla="*/ 53882 w 107782"/>
                  <a:gd name="connsiteY28" fmla="*/ 74897 h 80283"/>
                  <a:gd name="connsiteX29" fmla="*/ 56055 w 107782"/>
                  <a:gd name="connsiteY29" fmla="*/ 66015 h 80283"/>
                  <a:gd name="connsiteX30" fmla="*/ 61971 w 107782"/>
                  <a:gd name="connsiteY30" fmla="*/ 54430 h 80283"/>
                  <a:gd name="connsiteX31" fmla="*/ 68434 w 107782"/>
                  <a:gd name="connsiteY31" fmla="*/ 47947 h 80283"/>
                  <a:gd name="connsiteX32" fmla="*/ 72214 w 107782"/>
                  <a:gd name="connsiteY32" fmla="*/ 45793 h 80283"/>
                  <a:gd name="connsiteX33" fmla="*/ 65202 w 107782"/>
                  <a:gd name="connsiteY33" fmla="*/ 62500 h 80283"/>
                  <a:gd name="connsiteX34" fmla="*/ 61971 w 107782"/>
                  <a:gd name="connsiteY34" fmla="*/ 66015 h 80283"/>
                  <a:gd name="connsiteX35" fmla="*/ 77600 w 107782"/>
                  <a:gd name="connsiteY35" fmla="*/ 66015 h 80283"/>
                  <a:gd name="connsiteX36" fmla="*/ 91604 w 107782"/>
                  <a:gd name="connsiteY36" fmla="*/ 66015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782" h="80283">
                    <a:moveTo>
                      <a:pt x="97274" y="62500"/>
                    </a:moveTo>
                    <a:lnTo>
                      <a:pt x="107782" y="33414"/>
                    </a:lnTo>
                    <a:lnTo>
                      <a:pt x="102528" y="21545"/>
                    </a:lnTo>
                    <a:lnTo>
                      <a:pt x="97274" y="21545"/>
                    </a:lnTo>
                    <a:lnTo>
                      <a:pt x="93229" y="35020"/>
                    </a:lnTo>
                    <a:lnTo>
                      <a:pt x="86766" y="42032"/>
                    </a:lnTo>
                    <a:lnTo>
                      <a:pt x="74897" y="42032"/>
                    </a:lnTo>
                    <a:lnTo>
                      <a:pt x="83534" y="32866"/>
                    </a:lnTo>
                    <a:lnTo>
                      <a:pt x="88373" y="21545"/>
                    </a:lnTo>
                    <a:lnTo>
                      <a:pt x="85689" y="18313"/>
                    </a:lnTo>
                    <a:lnTo>
                      <a:pt x="74897" y="22093"/>
                    </a:lnTo>
                    <a:lnTo>
                      <a:pt x="72214" y="11321"/>
                    </a:lnTo>
                    <a:lnTo>
                      <a:pt x="60893" y="11321"/>
                    </a:lnTo>
                    <a:lnTo>
                      <a:pt x="60893" y="24777"/>
                    </a:lnTo>
                    <a:lnTo>
                      <a:pt x="49043" y="11321"/>
                    </a:lnTo>
                    <a:lnTo>
                      <a:pt x="52275" y="3761"/>
                    </a:lnTo>
                    <a:lnTo>
                      <a:pt x="39348" y="0"/>
                    </a:lnTo>
                    <a:lnTo>
                      <a:pt x="26402" y="3761"/>
                    </a:lnTo>
                    <a:lnTo>
                      <a:pt x="29634" y="14817"/>
                    </a:lnTo>
                    <a:lnTo>
                      <a:pt x="24247" y="14817"/>
                    </a:lnTo>
                    <a:lnTo>
                      <a:pt x="10772" y="18313"/>
                    </a:lnTo>
                    <a:lnTo>
                      <a:pt x="0" y="26402"/>
                    </a:lnTo>
                    <a:lnTo>
                      <a:pt x="9166" y="34491"/>
                    </a:lnTo>
                    <a:lnTo>
                      <a:pt x="10243" y="43109"/>
                    </a:lnTo>
                    <a:lnTo>
                      <a:pt x="2702" y="51727"/>
                    </a:lnTo>
                    <a:lnTo>
                      <a:pt x="23719" y="71118"/>
                    </a:lnTo>
                    <a:lnTo>
                      <a:pt x="31259" y="80284"/>
                    </a:lnTo>
                    <a:lnTo>
                      <a:pt x="48495" y="80284"/>
                    </a:lnTo>
                    <a:lnTo>
                      <a:pt x="53882" y="74897"/>
                    </a:lnTo>
                    <a:lnTo>
                      <a:pt x="56055" y="66015"/>
                    </a:lnTo>
                    <a:lnTo>
                      <a:pt x="61971" y="54430"/>
                    </a:lnTo>
                    <a:lnTo>
                      <a:pt x="68434" y="47947"/>
                    </a:lnTo>
                    <a:lnTo>
                      <a:pt x="72214" y="45793"/>
                    </a:lnTo>
                    <a:lnTo>
                      <a:pt x="65202" y="62500"/>
                    </a:lnTo>
                    <a:lnTo>
                      <a:pt x="61971" y="66015"/>
                    </a:lnTo>
                    <a:lnTo>
                      <a:pt x="77600" y="66015"/>
                    </a:lnTo>
                    <a:lnTo>
                      <a:pt x="91604" y="66015"/>
                    </a:lnTo>
                    <a:close/>
                  </a:path>
                </a:pathLst>
              </a:custGeom>
              <a:grpFill/>
              <a:ln w="3777" cap="flat">
                <a:solidFill>
                  <a:srgbClr val="FFFFFF"/>
                </a:solidFill>
                <a:prstDash val="solid"/>
                <a:miter/>
              </a:ln>
            </p:spPr>
            <p:txBody>
              <a:bodyPr rtlCol="0" anchor="ctr"/>
              <a:lstStyle/>
              <a:p>
                <a:endParaRPr lang="en-GB"/>
              </a:p>
            </p:txBody>
          </p:sp>
          <p:sp>
            <p:nvSpPr>
              <p:cNvPr id="145" name="Freeform 144">
                <a:extLst>
                  <a:ext uri="{FF2B5EF4-FFF2-40B4-BE49-F238E27FC236}">
                    <a16:creationId xmlns:a16="http://schemas.microsoft.com/office/drawing/2014/main" id="{5DABA438-F8B5-8F40-41B7-C049F3F28908}"/>
                  </a:ext>
                </a:extLst>
              </p:cNvPr>
              <p:cNvSpPr/>
              <p:nvPr/>
            </p:nvSpPr>
            <p:spPr>
              <a:xfrm>
                <a:off x="4649408" y="2386577"/>
                <a:ext cx="19938" cy="38270"/>
              </a:xfrm>
              <a:custGeom>
                <a:avLst/>
                <a:gdLst>
                  <a:gd name="connsiteX0" fmla="*/ 19938 w 19938"/>
                  <a:gd name="connsiteY0" fmla="*/ 31392 h 38270"/>
                  <a:gd name="connsiteX1" fmla="*/ 19938 w 19938"/>
                  <a:gd name="connsiteY1" fmla="*/ 0 h 38270"/>
                  <a:gd name="connsiteX2" fmla="*/ 9166 w 19938"/>
                  <a:gd name="connsiteY2" fmla="*/ 0 h 38270"/>
                  <a:gd name="connsiteX3" fmla="*/ 9166 w 19938"/>
                  <a:gd name="connsiteY3" fmla="*/ 24512 h 38270"/>
                  <a:gd name="connsiteX4" fmla="*/ 0 w 19938"/>
                  <a:gd name="connsiteY4" fmla="*/ 24512 h 38270"/>
                  <a:gd name="connsiteX5" fmla="*/ 4838 w 19938"/>
                  <a:gd name="connsiteY5" fmla="*/ 33943 h 38270"/>
                  <a:gd name="connsiteX6" fmla="*/ 9959 w 19938"/>
                  <a:gd name="connsiteY6" fmla="*/ 38271 h 38270"/>
                  <a:gd name="connsiteX7" fmla="*/ 17784 w 19938"/>
                  <a:gd name="connsiteY7" fmla="*/ 38271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8" h="38270">
                    <a:moveTo>
                      <a:pt x="19938" y="31392"/>
                    </a:moveTo>
                    <a:lnTo>
                      <a:pt x="19938" y="0"/>
                    </a:lnTo>
                    <a:lnTo>
                      <a:pt x="9166" y="0"/>
                    </a:lnTo>
                    <a:lnTo>
                      <a:pt x="9166" y="24512"/>
                    </a:lnTo>
                    <a:lnTo>
                      <a:pt x="0" y="24512"/>
                    </a:lnTo>
                    <a:lnTo>
                      <a:pt x="4838" y="33943"/>
                    </a:lnTo>
                    <a:lnTo>
                      <a:pt x="9959" y="38271"/>
                    </a:lnTo>
                    <a:lnTo>
                      <a:pt x="17784" y="38271"/>
                    </a:lnTo>
                    <a:close/>
                  </a:path>
                </a:pathLst>
              </a:custGeom>
              <a:grpFill/>
              <a:ln w="3777" cap="flat">
                <a:solidFill>
                  <a:srgbClr val="FFFFFF"/>
                </a:solidFill>
                <a:prstDash val="solid"/>
                <a:miter/>
              </a:ln>
            </p:spPr>
            <p:txBody>
              <a:bodyPr rtlCol="0" anchor="ctr"/>
              <a:lstStyle/>
              <a:p>
                <a:endParaRPr lang="en-GB"/>
              </a:p>
            </p:txBody>
          </p:sp>
          <p:sp>
            <p:nvSpPr>
              <p:cNvPr id="146" name="Freeform 145">
                <a:extLst>
                  <a:ext uri="{FF2B5EF4-FFF2-40B4-BE49-F238E27FC236}">
                    <a16:creationId xmlns:a16="http://schemas.microsoft.com/office/drawing/2014/main" id="{CD632218-72D4-724A-4FEB-B37A9297F1B2}"/>
                  </a:ext>
                </a:extLst>
              </p:cNvPr>
              <p:cNvSpPr/>
              <p:nvPr/>
            </p:nvSpPr>
            <p:spPr>
              <a:xfrm>
                <a:off x="4612214" y="2427002"/>
                <a:ext cx="29653" cy="36418"/>
              </a:xfrm>
              <a:custGeom>
                <a:avLst/>
                <a:gdLst>
                  <a:gd name="connsiteX0" fmla="*/ 4857 w 29653"/>
                  <a:gd name="connsiteY0" fmla="*/ 36419 h 36418"/>
                  <a:gd name="connsiteX1" fmla="*/ 8637 w 29653"/>
                  <a:gd name="connsiteY1" fmla="*/ 31240 h 36418"/>
                  <a:gd name="connsiteX2" fmla="*/ 13475 w 29653"/>
                  <a:gd name="connsiteY2" fmla="*/ 22358 h 36418"/>
                  <a:gd name="connsiteX3" fmla="*/ 24796 w 29653"/>
                  <a:gd name="connsiteY3" fmla="*/ 18861 h 36418"/>
                  <a:gd name="connsiteX4" fmla="*/ 29653 w 29653"/>
                  <a:gd name="connsiteY4" fmla="*/ 11850 h 36418"/>
                  <a:gd name="connsiteX5" fmla="*/ 29653 w 29653"/>
                  <a:gd name="connsiteY5" fmla="*/ 2684 h 36418"/>
                  <a:gd name="connsiteX6" fmla="*/ 22641 w 29653"/>
                  <a:gd name="connsiteY6" fmla="*/ 7541 h 36418"/>
                  <a:gd name="connsiteX7" fmla="*/ 17255 w 29653"/>
                  <a:gd name="connsiteY7" fmla="*/ 11302 h 36418"/>
                  <a:gd name="connsiteX8" fmla="*/ 13475 w 29653"/>
                  <a:gd name="connsiteY8" fmla="*/ 7541 h 36418"/>
                  <a:gd name="connsiteX9" fmla="*/ 13475 w 29653"/>
                  <a:gd name="connsiteY9" fmla="*/ 0 h 36418"/>
                  <a:gd name="connsiteX10" fmla="*/ 4857 w 29653"/>
                  <a:gd name="connsiteY10" fmla="*/ 0 h 36418"/>
                  <a:gd name="connsiteX11" fmla="*/ 4857 w 29653"/>
                  <a:gd name="connsiteY11" fmla="*/ 11302 h 36418"/>
                  <a:gd name="connsiteX12" fmla="*/ 0 w 29653"/>
                  <a:gd name="connsiteY12" fmla="*/ 18200 h 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53" h="36418">
                    <a:moveTo>
                      <a:pt x="4857" y="36419"/>
                    </a:moveTo>
                    <a:lnTo>
                      <a:pt x="8637" y="31240"/>
                    </a:lnTo>
                    <a:lnTo>
                      <a:pt x="13475" y="22358"/>
                    </a:lnTo>
                    <a:lnTo>
                      <a:pt x="24796" y="18861"/>
                    </a:lnTo>
                    <a:lnTo>
                      <a:pt x="29653" y="11850"/>
                    </a:lnTo>
                    <a:lnTo>
                      <a:pt x="29653" y="2684"/>
                    </a:lnTo>
                    <a:lnTo>
                      <a:pt x="22641" y="7541"/>
                    </a:lnTo>
                    <a:lnTo>
                      <a:pt x="17255" y="11302"/>
                    </a:lnTo>
                    <a:lnTo>
                      <a:pt x="13475" y="7541"/>
                    </a:lnTo>
                    <a:lnTo>
                      <a:pt x="13475" y="0"/>
                    </a:lnTo>
                    <a:lnTo>
                      <a:pt x="4857" y="0"/>
                    </a:lnTo>
                    <a:lnTo>
                      <a:pt x="4857" y="11302"/>
                    </a:lnTo>
                    <a:lnTo>
                      <a:pt x="0" y="18200"/>
                    </a:lnTo>
                    <a:close/>
                  </a:path>
                </a:pathLst>
              </a:custGeom>
              <a:grpFill/>
              <a:ln w="3777" cap="flat">
                <a:solidFill>
                  <a:srgbClr val="FFFFFF"/>
                </a:solidFill>
                <a:prstDash val="solid"/>
                <a:miter/>
              </a:ln>
            </p:spPr>
            <p:txBody>
              <a:bodyPr rtlCol="0" anchor="ctr"/>
              <a:lstStyle/>
              <a:p>
                <a:endParaRPr lang="en-GB"/>
              </a:p>
            </p:txBody>
          </p:sp>
          <p:sp>
            <p:nvSpPr>
              <p:cNvPr id="147" name="Freeform 146">
                <a:extLst>
                  <a:ext uri="{FF2B5EF4-FFF2-40B4-BE49-F238E27FC236}">
                    <a16:creationId xmlns:a16="http://schemas.microsoft.com/office/drawing/2014/main" id="{4CC19D29-D8B6-A640-2180-C15692F851FF}"/>
                  </a:ext>
                </a:extLst>
              </p:cNvPr>
              <p:cNvSpPr/>
              <p:nvPr/>
            </p:nvSpPr>
            <p:spPr>
              <a:xfrm>
                <a:off x="4551302" y="2494282"/>
                <a:ext cx="98105" cy="97596"/>
              </a:xfrm>
              <a:custGeom>
                <a:avLst/>
                <a:gdLst>
                  <a:gd name="connsiteX0" fmla="*/ 18899 w 98105"/>
                  <a:gd name="connsiteY0" fmla="*/ 97597 h 97596"/>
                  <a:gd name="connsiteX1" fmla="*/ 35058 w 98105"/>
                  <a:gd name="connsiteY1" fmla="*/ 97597 h 97596"/>
                  <a:gd name="connsiteX2" fmla="*/ 58229 w 98105"/>
                  <a:gd name="connsiteY2" fmla="*/ 88979 h 97596"/>
                  <a:gd name="connsiteX3" fmla="*/ 67395 w 98105"/>
                  <a:gd name="connsiteY3" fmla="*/ 88979 h 97596"/>
                  <a:gd name="connsiteX4" fmla="*/ 79792 w 98105"/>
                  <a:gd name="connsiteY4" fmla="*/ 76052 h 97596"/>
                  <a:gd name="connsiteX5" fmla="*/ 79792 w 98105"/>
                  <a:gd name="connsiteY5" fmla="*/ 67963 h 97596"/>
                  <a:gd name="connsiteX6" fmla="*/ 74406 w 98105"/>
                  <a:gd name="connsiteY6" fmla="*/ 55036 h 97596"/>
                  <a:gd name="connsiteX7" fmla="*/ 85179 w 98105"/>
                  <a:gd name="connsiteY7" fmla="*/ 50727 h 97596"/>
                  <a:gd name="connsiteX8" fmla="*/ 98106 w 98105"/>
                  <a:gd name="connsiteY8" fmla="*/ 38877 h 97596"/>
                  <a:gd name="connsiteX9" fmla="*/ 98106 w 98105"/>
                  <a:gd name="connsiteY9" fmla="*/ 26479 h 97596"/>
                  <a:gd name="connsiteX10" fmla="*/ 94326 w 98105"/>
                  <a:gd name="connsiteY10" fmla="*/ 15706 h 97596"/>
                  <a:gd name="connsiteX11" fmla="*/ 86785 w 98105"/>
                  <a:gd name="connsiteY11" fmla="*/ 10849 h 97596"/>
                  <a:gd name="connsiteX12" fmla="*/ 75748 w 98105"/>
                  <a:gd name="connsiteY12" fmla="*/ 6276 h 97596"/>
                  <a:gd name="connsiteX13" fmla="*/ 75748 w 98105"/>
                  <a:gd name="connsiteY13" fmla="*/ 625 h 97596"/>
                  <a:gd name="connsiteX14" fmla="*/ 63615 w 98105"/>
                  <a:gd name="connsiteY14" fmla="*/ 625 h 97596"/>
                  <a:gd name="connsiteX15" fmla="*/ 63615 w 98105"/>
                  <a:gd name="connsiteY15" fmla="*/ 12475 h 97596"/>
                  <a:gd name="connsiteX16" fmla="*/ 74387 w 98105"/>
                  <a:gd name="connsiteY16" fmla="*/ 22718 h 97596"/>
                  <a:gd name="connsiteX17" fmla="*/ 69001 w 98105"/>
                  <a:gd name="connsiteY17" fmla="*/ 28652 h 97596"/>
                  <a:gd name="connsiteX18" fmla="*/ 70078 w 98105"/>
                  <a:gd name="connsiteY18" fmla="*/ 42657 h 97596"/>
                  <a:gd name="connsiteX19" fmla="*/ 63615 w 98105"/>
                  <a:gd name="connsiteY19" fmla="*/ 51275 h 97596"/>
                  <a:gd name="connsiteX20" fmla="*/ 60912 w 98105"/>
                  <a:gd name="connsiteY20" fmla="*/ 29730 h 97596"/>
                  <a:gd name="connsiteX21" fmla="*/ 58493 w 98105"/>
                  <a:gd name="connsiteY21" fmla="*/ 20564 h 97596"/>
                  <a:gd name="connsiteX22" fmla="*/ 53919 w 98105"/>
                  <a:gd name="connsiteY22" fmla="*/ 20564 h 97596"/>
                  <a:gd name="connsiteX23" fmla="*/ 50140 w 98105"/>
                  <a:gd name="connsiteY23" fmla="*/ 31336 h 97596"/>
                  <a:gd name="connsiteX24" fmla="*/ 46360 w 98105"/>
                  <a:gd name="connsiteY24" fmla="*/ 25950 h 97596"/>
                  <a:gd name="connsiteX25" fmla="*/ 37193 w 98105"/>
                  <a:gd name="connsiteY25" fmla="*/ 27027 h 97596"/>
                  <a:gd name="connsiteX26" fmla="*/ 35039 w 98105"/>
                  <a:gd name="connsiteY26" fmla="*/ 23247 h 97596"/>
                  <a:gd name="connsiteX27" fmla="*/ 29105 w 98105"/>
                  <a:gd name="connsiteY27" fmla="*/ 28634 h 97596"/>
                  <a:gd name="connsiteX28" fmla="*/ 27479 w 98105"/>
                  <a:gd name="connsiteY28" fmla="*/ 42638 h 97596"/>
                  <a:gd name="connsiteX29" fmla="*/ 53352 w 98105"/>
                  <a:gd name="connsiteY29" fmla="*/ 44792 h 97596"/>
                  <a:gd name="connsiteX30" fmla="*/ 55507 w 98105"/>
                  <a:gd name="connsiteY30" fmla="*/ 48799 h 97596"/>
                  <a:gd name="connsiteX31" fmla="*/ 35039 w 98105"/>
                  <a:gd name="connsiteY31" fmla="*/ 48799 h 97596"/>
                  <a:gd name="connsiteX32" fmla="*/ 18880 w 98105"/>
                  <a:gd name="connsiteY32" fmla="*/ 48799 h 97596"/>
                  <a:gd name="connsiteX33" fmla="*/ 13494 w 98105"/>
                  <a:gd name="connsiteY33" fmla="*/ 52352 h 97596"/>
                  <a:gd name="connsiteX34" fmla="*/ 13494 w 98105"/>
                  <a:gd name="connsiteY34" fmla="*/ 59893 h 97596"/>
                  <a:gd name="connsiteX35" fmla="*/ 9714 w 98105"/>
                  <a:gd name="connsiteY35" fmla="*/ 69588 h 97596"/>
                  <a:gd name="connsiteX36" fmla="*/ 2702 w 98105"/>
                  <a:gd name="connsiteY36" fmla="*/ 78754 h 97596"/>
                  <a:gd name="connsiteX37" fmla="*/ 0 w 98105"/>
                  <a:gd name="connsiteY37" fmla="*/ 89527 h 97596"/>
                  <a:gd name="connsiteX38" fmla="*/ 10244 w 98105"/>
                  <a:gd name="connsiteY38" fmla="*/ 92758 h 97596"/>
                  <a:gd name="connsiteX39" fmla="*/ 18899 w 98105"/>
                  <a:gd name="connsiteY39" fmla="*/ 97597 h 9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105" h="97596">
                    <a:moveTo>
                      <a:pt x="18899" y="97597"/>
                    </a:moveTo>
                    <a:lnTo>
                      <a:pt x="35058" y="97597"/>
                    </a:lnTo>
                    <a:lnTo>
                      <a:pt x="58229" y="88979"/>
                    </a:lnTo>
                    <a:lnTo>
                      <a:pt x="67395" y="88979"/>
                    </a:lnTo>
                    <a:cubicBezTo>
                      <a:pt x="67395" y="88979"/>
                      <a:pt x="78715" y="77658"/>
                      <a:pt x="79792" y="76052"/>
                    </a:cubicBezTo>
                    <a:cubicBezTo>
                      <a:pt x="80870" y="74426"/>
                      <a:pt x="79792" y="67963"/>
                      <a:pt x="79792" y="67963"/>
                    </a:cubicBezTo>
                    <a:lnTo>
                      <a:pt x="74406" y="55036"/>
                    </a:lnTo>
                    <a:cubicBezTo>
                      <a:pt x="74406" y="55036"/>
                      <a:pt x="83572" y="52333"/>
                      <a:pt x="85179" y="50727"/>
                    </a:cubicBezTo>
                    <a:cubicBezTo>
                      <a:pt x="86804" y="49101"/>
                      <a:pt x="98106" y="38877"/>
                      <a:pt x="98106" y="38877"/>
                    </a:cubicBezTo>
                    <a:lnTo>
                      <a:pt x="98106" y="26479"/>
                    </a:lnTo>
                    <a:lnTo>
                      <a:pt x="94326" y="15706"/>
                    </a:lnTo>
                    <a:lnTo>
                      <a:pt x="86785" y="10849"/>
                    </a:lnTo>
                    <a:lnTo>
                      <a:pt x="75748" y="6276"/>
                    </a:lnTo>
                    <a:cubicBezTo>
                      <a:pt x="75748" y="6276"/>
                      <a:pt x="77090" y="1154"/>
                      <a:pt x="75748" y="625"/>
                    </a:cubicBezTo>
                    <a:cubicBezTo>
                      <a:pt x="74406" y="77"/>
                      <a:pt x="63615" y="-452"/>
                      <a:pt x="63615" y="625"/>
                    </a:cubicBezTo>
                    <a:cubicBezTo>
                      <a:pt x="63615" y="1702"/>
                      <a:pt x="61460" y="10868"/>
                      <a:pt x="63615" y="12475"/>
                    </a:cubicBezTo>
                    <a:cubicBezTo>
                      <a:pt x="65769" y="14100"/>
                      <a:pt x="75464" y="20564"/>
                      <a:pt x="74387" y="22718"/>
                    </a:cubicBezTo>
                    <a:cubicBezTo>
                      <a:pt x="73310" y="24873"/>
                      <a:pt x="69001" y="28652"/>
                      <a:pt x="69001" y="28652"/>
                    </a:cubicBezTo>
                    <a:lnTo>
                      <a:pt x="70078" y="42657"/>
                    </a:lnTo>
                    <a:lnTo>
                      <a:pt x="63615" y="51275"/>
                    </a:lnTo>
                    <a:lnTo>
                      <a:pt x="60912" y="29730"/>
                    </a:lnTo>
                    <a:lnTo>
                      <a:pt x="58493" y="20564"/>
                    </a:lnTo>
                    <a:lnTo>
                      <a:pt x="53919" y="20564"/>
                    </a:lnTo>
                    <a:lnTo>
                      <a:pt x="50140" y="31336"/>
                    </a:lnTo>
                    <a:lnTo>
                      <a:pt x="46360" y="25950"/>
                    </a:lnTo>
                    <a:lnTo>
                      <a:pt x="37193" y="27027"/>
                    </a:lnTo>
                    <a:lnTo>
                      <a:pt x="35039" y="23247"/>
                    </a:lnTo>
                    <a:lnTo>
                      <a:pt x="29105" y="28634"/>
                    </a:lnTo>
                    <a:lnTo>
                      <a:pt x="27479" y="42638"/>
                    </a:lnTo>
                    <a:lnTo>
                      <a:pt x="53352" y="44792"/>
                    </a:lnTo>
                    <a:lnTo>
                      <a:pt x="55507" y="48799"/>
                    </a:lnTo>
                    <a:lnTo>
                      <a:pt x="35039" y="48799"/>
                    </a:lnTo>
                    <a:lnTo>
                      <a:pt x="18880" y="48799"/>
                    </a:lnTo>
                    <a:lnTo>
                      <a:pt x="13494" y="52352"/>
                    </a:lnTo>
                    <a:cubicBezTo>
                      <a:pt x="13494" y="52352"/>
                      <a:pt x="13494" y="57738"/>
                      <a:pt x="13494" y="59893"/>
                    </a:cubicBezTo>
                    <a:cubicBezTo>
                      <a:pt x="13494" y="62047"/>
                      <a:pt x="9714" y="69588"/>
                      <a:pt x="9714" y="69588"/>
                    </a:cubicBezTo>
                    <a:lnTo>
                      <a:pt x="2702" y="78754"/>
                    </a:lnTo>
                    <a:lnTo>
                      <a:pt x="0" y="89527"/>
                    </a:lnTo>
                    <a:lnTo>
                      <a:pt x="10244" y="92758"/>
                    </a:lnTo>
                    <a:lnTo>
                      <a:pt x="18899" y="97597"/>
                    </a:lnTo>
                    <a:close/>
                  </a:path>
                </a:pathLst>
              </a:custGeom>
              <a:grpFill/>
              <a:ln w="3777" cap="flat">
                <a:solidFill>
                  <a:srgbClr val="FFFFFF"/>
                </a:solidFill>
                <a:prstDash val="solid"/>
                <a:miter/>
              </a:ln>
            </p:spPr>
            <p:txBody>
              <a:bodyPr rtlCol="0" anchor="ctr"/>
              <a:lstStyle/>
              <a:p>
                <a:endParaRPr lang="en-GB"/>
              </a:p>
            </p:txBody>
          </p:sp>
          <p:sp>
            <p:nvSpPr>
              <p:cNvPr id="148" name="Freeform 147">
                <a:extLst>
                  <a:ext uri="{FF2B5EF4-FFF2-40B4-BE49-F238E27FC236}">
                    <a16:creationId xmlns:a16="http://schemas.microsoft.com/office/drawing/2014/main" id="{25DD2E1C-ECD5-5699-AC80-16AF76A18BAB}"/>
                  </a:ext>
                </a:extLst>
              </p:cNvPr>
              <p:cNvSpPr/>
              <p:nvPr/>
            </p:nvSpPr>
            <p:spPr>
              <a:xfrm>
                <a:off x="4431614" y="2571430"/>
                <a:ext cx="126718" cy="165953"/>
              </a:xfrm>
              <a:custGeom>
                <a:avLst/>
                <a:gdLst>
                  <a:gd name="connsiteX0" fmla="*/ 115398 w 126718"/>
                  <a:gd name="connsiteY0" fmla="*/ 114756 h 165953"/>
                  <a:gd name="connsiteX1" fmla="*/ 107309 w 126718"/>
                  <a:gd name="connsiteY1" fmla="*/ 105061 h 165953"/>
                  <a:gd name="connsiteX2" fmla="*/ 115398 w 126718"/>
                  <a:gd name="connsiteY2" fmla="*/ 97520 h 165953"/>
                  <a:gd name="connsiteX3" fmla="*/ 115398 w 126718"/>
                  <a:gd name="connsiteY3" fmla="*/ 86747 h 165953"/>
                  <a:gd name="connsiteX4" fmla="*/ 112072 w 126718"/>
                  <a:gd name="connsiteY4" fmla="*/ 82438 h 165953"/>
                  <a:gd name="connsiteX5" fmla="*/ 112072 w 126718"/>
                  <a:gd name="connsiteY5" fmla="*/ 73820 h 165953"/>
                  <a:gd name="connsiteX6" fmla="*/ 123487 w 126718"/>
                  <a:gd name="connsiteY6" fmla="*/ 71118 h 165953"/>
                  <a:gd name="connsiteX7" fmla="*/ 126719 w 126718"/>
                  <a:gd name="connsiteY7" fmla="*/ 48495 h 165953"/>
                  <a:gd name="connsiteX8" fmla="*/ 121862 w 126718"/>
                  <a:gd name="connsiteY8" fmla="*/ 48495 h 165953"/>
                  <a:gd name="connsiteX9" fmla="*/ 117005 w 126718"/>
                  <a:gd name="connsiteY9" fmla="*/ 54430 h 165953"/>
                  <a:gd name="connsiteX10" fmla="*/ 113225 w 126718"/>
                  <a:gd name="connsiteY10" fmla="*/ 53352 h 165953"/>
                  <a:gd name="connsiteX11" fmla="*/ 122920 w 126718"/>
                  <a:gd name="connsiteY11" fmla="*/ 37194 h 165953"/>
                  <a:gd name="connsiteX12" fmla="*/ 116986 w 126718"/>
                  <a:gd name="connsiteY12" fmla="*/ 22641 h 165953"/>
                  <a:gd name="connsiteX13" fmla="*/ 107290 w 126718"/>
                  <a:gd name="connsiteY13" fmla="*/ 40425 h 165953"/>
                  <a:gd name="connsiteX14" fmla="*/ 110522 w 126718"/>
                  <a:gd name="connsiteY14" fmla="*/ 16707 h 165953"/>
                  <a:gd name="connsiteX15" fmla="*/ 107290 w 126718"/>
                  <a:gd name="connsiteY15" fmla="*/ 4309 h 165953"/>
                  <a:gd name="connsiteX16" fmla="*/ 100279 w 126718"/>
                  <a:gd name="connsiteY16" fmla="*/ 10772 h 165953"/>
                  <a:gd name="connsiteX17" fmla="*/ 100279 w 126718"/>
                  <a:gd name="connsiteY17" fmla="*/ 18313 h 165953"/>
                  <a:gd name="connsiteX18" fmla="*/ 93815 w 126718"/>
                  <a:gd name="connsiteY18" fmla="*/ 12927 h 165953"/>
                  <a:gd name="connsiteX19" fmla="*/ 85197 w 126718"/>
                  <a:gd name="connsiteY19" fmla="*/ 0 h 165953"/>
                  <a:gd name="connsiteX20" fmla="*/ 81417 w 126718"/>
                  <a:gd name="connsiteY20" fmla="*/ 2703 h 165953"/>
                  <a:gd name="connsiteX21" fmla="*/ 86804 w 126718"/>
                  <a:gd name="connsiteY21" fmla="*/ 23170 h 165953"/>
                  <a:gd name="connsiteX22" fmla="*/ 85726 w 126718"/>
                  <a:gd name="connsiteY22" fmla="*/ 26950 h 165953"/>
                  <a:gd name="connsiteX23" fmla="*/ 69568 w 126718"/>
                  <a:gd name="connsiteY23" fmla="*/ 0 h 165953"/>
                  <a:gd name="connsiteX24" fmla="*/ 66865 w 126718"/>
                  <a:gd name="connsiteY24" fmla="*/ 15630 h 165953"/>
                  <a:gd name="connsiteX25" fmla="*/ 82495 w 126718"/>
                  <a:gd name="connsiteY25" fmla="*/ 36645 h 165953"/>
                  <a:gd name="connsiteX26" fmla="*/ 75483 w 126718"/>
                  <a:gd name="connsiteY26" fmla="*/ 37723 h 165953"/>
                  <a:gd name="connsiteX27" fmla="*/ 69549 w 126718"/>
                  <a:gd name="connsiteY27" fmla="*/ 31788 h 165953"/>
                  <a:gd name="connsiteX28" fmla="*/ 63085 w 126718"/>
                  <a:gd name="connsiteY28" fmla="*/ 23170 h 165953"/>
                  <a:gd name="connsiteX29" fmla="*/ 50158 w 126718"/>
                  <a:gd name="connsiteY29" fmla="*/ 14552 h 165953"/>
                  <a:gd name="connsiteX30" fmla="*/ 59854 w 126718"/>
                  <a:gd name="connsiteY30" fmla="*/ 31259 h 165953"/>
                  <a:gd name="connsiteX31" fmla="*/ 50158 w 126718"/>
                  <a:gd name="connsiteY31" fmla="*/ 36645 h 165953"/>
                  <a:gd name="connsiteX32" fmla="*/ 42069 w 126718"/>
                  <a:gd name="connsiteY32" fmla="*/ 28027 h 165953"/>
                  <a:gd name="connsiteX33" fmla="*/ 42069 w 126718"/>
                  <a:gd name="connsiteY33" fmla="*/ 37723 h 165953"/>
                  <a:gd name="connsiteX34" fmla="*/ 51235 w 126718"/>
                  <a:gd name="connsiteY34" fmla="*/ 46341 h 165953"/>
                  <a:gd name="connsiteX35" fmla="*/ 63085 w 126718"/>
                  <a:gd name="connsiteY35" fmla="*/ 48495 h 165953"/>
                  <a:gd name="connsiteX36" fmla="*/ 50158 w 126718"/>
                  <a:gd name="connsiteY36" fmla="*/ 51727 h 165953"/>
                  <a:gd name="connsiteX37" fmla="*/ 42069 w 126718"/>
                  <a:gd name="connsiteY37" fmla="*/ 54959 h 165953"/>
                  <a:gd name="connsiteX38" fmla="*/ 32903 w 126718"/>
                  <a:gd name="connsiteY38" fmla="*/ 53881 h 165953"/>
                  <a:gd name="connsiteX39" fmla="*/ 28594 w 126718"/>
                  <a:gd name="connsiteY39" fmla="*/ 57378 h 165953"/>
                  <a:gd name="connsiteX40" fmla="*/ 23208 w 126718"/>
                  <a:gd name="connsiteY40" fmla="*/ 57378 h 165953"/>
                  <a:gd name="connsiteX41" fmla="*/ 7578 w 126718"/>
                  <a:gd name="connsiteY41" fmla="*/ 61422 h 165953"/>
                  <a:gd name="connsiteX42" fmla="*/ 7578 w 126718"/>
                  <a:gd name="connsiteY42" fmla="*/ 66809 h 165953"/>
                  <a:gd name="connsiteX43" fmla="*/ 28594 w 126718"/>
                  <a:gd name="connsiteY43" fmla="*/ 66809 h 165953"/>
                  <a:gd name="connsiteX44" fmla="*/ 23208 w 126718"/>
                  <a:gd name="connsiteY44" fmla="*/ 72195 h 165953"/>
                  <a:gd name="connsiteX45" fmla="*/ 24285 w 126718"/>
                  <a:gd name="connsiteY45" fmla="*/ 74897 h 165953"/>
                  <a:gd name="connsiteX46" fmla="*/ 10810 w 126718"/>
                  <a:gd name="connsiteY46" fmla="*/ 79206 h 165953"/>
                  <a:gd name="connsiteX47" fmla="*/ 15119 w 126718"/>
                  <a:gd name="connsiteY47" fmla="*/ 90527 h 165953"/>
                  <a:gd name="connsiteX48" fmla="*/ 23208 w 126718"/>
                  <a:gd name="connsiteY48" fmla="*/ 94307 h 165953"/>
                  <a:gd name="connsiteX49" fmla="*/ 30749 w 126718"/>
                  <a:gd name="connsiteY49" fmla="*/ 87843 h 165953"/>
                  <a:gd name="connsiteX50" fmla="*/ 32374 w 126718"/>
                  <a:gd name="connsiteY50" fmla="*/ 103473 h 165953"/>
                  <a:gd name="connsiteX51" fmla="*/ 23208 w 126718"/>
                  <a:gd name="connsiteY51" fmla="*/ 100770 h 165953"/>
                  <a:gd name="connsiteX52" fmla="*/ 7578 w 126718"/>
                  <a:gd name="connsiteY52" fmla="*/ 102925 h 165953"/>
                  <a:gd name="connsiteX53" fmla="*/ 7578 w 126718"/>
                  <a:gd name="connsiteY53" fmla="*/ 114775 h 165953"/>
                  <a:gd name="connsiteX54" fmla="*/ 26969 w 126718"/>
                  <a:gd name="connsiteY54" fmla="*/ 118007 h 165953"/>
                  <a:gd name="connsiteX55" fmla="*/ 36664 w 126718"/>
                  <a:gd name="connsiteY55" fmla="*/ 114227 h 165953"/>
                  <a:gd name="connsiteX56" fmla="*/ 35039 w 126718"/>
                  <a:gd name="connsiteY56" fmla="*/ 120690 h 165953"/>
                  <a:gd name="connsiteX57" fmla="*/ 18332 w 126718"/>
                  <a:gd name="connsiteY57" fmla="*/ 128779 h 165953"/>
                  <a:gd name="connsiteX58" fmla="*/ 6596 w 126718"/>
                  <a:gd name="connsiteY58" fmla="*/ 133088 h 165953"/>
                  <a:gd name="connsiteX59" fmla="*/ 0 w 126718"/>
                  <a:gd name="connsiteY59" fmla="*/ 139552 h 165953"/>
                  <a:gd name="connsiteX60" fmla="*/ 0 w 126718"/>
                  <a:gd name="connsiteY60" fmla="*/ 150872 h 165953"/>
                  <a:gd name="connsiteX61" fmla="*/ 11849 w 126718"/>
                  <a:gd name="connsiteY61" fmla="*/ 150872 h 165953"/>
                  <a:gd name="connsiteX62" fmla="*/ 17236 w 126718"/>
                  <a:gd name="connsiteY62" fmla="*/ 150872 h 165953"/>
                  <a:gd name="connsiteX63" fmla="*/ 30163 w 126718"/>
                  <a:gd name="connsiteY63" fmla="*/ 147092 h 165953"/>
                  <a:gd name="connsiteX64" fmla="*/ 30692 w 126718"/>
                  <a:gd name="connsiteY64" fmla="*/ 152063 h 165953"/>
                  <a:gd name="connsiteX65" fmla="*/ 23152 w 126718"/>
                  <a:gd name="connsiteY65" fmla="*/ 157865 h 165953"/>
                  <a:gd name="connsiteX66" fmla="*/ 23152 w 126718"/>
                  <a:gd name="connsiteY66" fmla="*/ 165954 h 165953"/>
                  <a:gd name="connsiteX67" fmla="*/ 36626 w 126718"/>
                  <a:gd name="connsiteY67" fmla="*/ 160567 h 165953"/>
                  <a:gd name="connsiteX68" fmla="*/ 44167 w 126718"/>
                  <a:gd name="connsiteY68" fmla="*/ 160038 h 165953"/>
                  <a:gd name="connsiteX69" fmla="*/ 39858 w 126718"/>
                  <a:gd name="connsiteY69" fmla="*/ 148188 h 165953"/>
                  <a:gd name="connsiteX70" fmla="*/ 53333 w 126718"/>
                  <a:gd name="connsiteY70" fmla="*/ 130952 h 165953"/>
                  <a:gd name="connsiteX71" fmla="*/ 59268 w 126718"/>
                  <a:gd name="connsiteY71" fmla="*/ 128798 h 165953"/>
                  <a:gd name="connsiteX72" fmla="*/ 57113 w 126718"/>
                  <a:gd name="connsiteY72" fmla="*/ 123941 h 165953"/>
                  <a:gd name="connsiteX73" fmla="*/ 63312 w 126718"/>
                  <a:gd name="connsiteY73" fmla="*/ 112091 h 165953"/>
                  <a:gd name="connsiteX74" fmla="*/ 71666 w 126718"/>
                  <a:gd name="connsiteY74" fmla="*/ 113168 h 165953"/>
                  <a:gd name="connsiteX75" fmla="*/ 65731 w 126718"/>
                  <a:gd name="connsiteY75" fmla="*/ 124489 h 165953"/>
                  <a:gd name="connsiteX76" fmla="*/ 79736 w 126718"/>
                  <a:gd name="connsiteY76" fmla="*/ 123412 h 165953"/>
                  <a:gd name="connsiteX77" fmla="*/ 85122 w 126718"/>
                  <a:gd name="connsiteY77" fmla="*/ 127721 h 165953"/>
                  <a:gd name="connsiteX78" fmla="*/ 94288 w 126718"/>
                  <a:gd name="connsiteY78" fmla="*/ 122864 h 165953"/>
                  <a:gd name="connsiteX79" fmla="*/ 107215 w 126718"/>
                  <a:gd name="connsiteY79" fmla="*/ 123412 h 165953"/>
                  <a:gd name="connsiteX80" fmla="*/ 115398 w 126718"/>
                  <a:gd name="connsiteY80" fmla="*/ 114756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6718" h="165953">
                    <a:moveTo>
                      <a:pt x="115398" y="114756"/>
                    </a:moveTo>
                    <a:lnTo>
                      <a:pt x="107309" y="105061"/>
                    </a:lnTo>
                    <a:lnTo>
                      <a:pt x="115398" y="97520"/>
                    </a:lnTo>
                    <a:cubicBezTo>
                      <a:pt x="115398" y="97520"/>
                      <a:pt x="118630" y="88354"/>
                      <a:pt x="115398" y="86747"/>
                    </a:cubicBezTo>
                    <a:cubicBezTo>
                      <a:pt x="112166" y="85122"/>
                      <a:pt x="112072" y="82438"/>
                      <a:pt x="112072" y="82438"/>
                    </a:cubicBezTo>
                    <a:lnTo>
                      <a:pt x="112072" y="73820"/>
                    </a:lnTo>
                    <a:lnTo>
                      <a:pt x="123487" y="71118"/>
                    </a:lnTo>
                    <a:lnTo>
                      <a:pt x="126719" y="48495"/>
                    </a:lnTo>
                    <a:lnTo>
                      <a:pt x="121862" y="48495"/>
                    </a:lnTo>
                    <a:lnTo>
                      <a:pt x="117005" y="54430"/>
                    </a:lnTo>
                    <a:lnTo>
                      <a:pt x="113225" y="53352"/>
                    </a:lnTo>
                    <a:lnTo>
                      <a:pt x="122920" y="37194"/>
                    </a:lnTo>
                    <a:lnTo>
                      <a:pt x="116986" y="22641"/>
                    </a:lnTo>
                    <a:lnTo>
                      <a:pt x="107290" y="40425"/>
                    </a:lnTo>
                    <a:lnTo>
                      <a:pt x="110522" y="16707"/>
                    </a:lnTo>
                    <a:lnTo>
                      <a:pt x="107290" y="4309"/>
                    </a:lnTo>
                    <a:lnTo>
                      <a:pt x="100279" y="10772"/>
                    </a:lnTo>
                    <a:lnTo>
                      <a:pt x="100279" y="18313"/>
                    </a:lnTo>
                    <a:lnTo>
                      <a:pt x="93815" y="12927"/>
                    </a:lnTo>
                    <a:lnTo>
                      <a:pt x="85197" y="0"/>
                    </a:lnTo>
                    <a:lnTo>
                      <a:pt x="81417" y="2703"/>
                    </a:lnTo>
                    <a:lnTo>
                      <a:pt x="86804" y="23170"/>
                    </a:lnTo>
                    <a:lnTo>
                      <a:pt x="85726" y="26950"/>
                    </a:lnTo>
                    <a:lnTo>
                      <a:pt x="69568" y="0"/>
                    </a:lnTo>
                    <a:lnTo>
                      <a:pt x="66865" y="15630"/>
                    </a:lnTo>
                    <a:lnTo>
                      <a:pt x="82495" y="36645"/>
                    </a:lnTo>
                    <a:lnTo>
                      <a:pt x="75483" y="37723"/>
                    </a:lnTo>
                    <a:lnTo>
                      <a:pt x="69549" y="31788"/>
                    </a:lnTo>
                    <a:lnTo>
                      <a:pt x="63085" y="23170"/>
                    </a:lnTo>
                    <a:lnTo>
                      <a:pt x="50158" y="14552"/>
                    </a:lnTo>
                    <a:lnTo>
                      <a:pt x="59854" y="31259"/>
                    </a:lnTo>
                    <a:lnTo>
                      <a:pt x="50158" y="36645"/>
                    </a:lnTo>
                    <a:lnTo>
                      <a:pt x="42069" y="28027"/>
                    </a:lnTo>
                    <a:lnTo>
                      <a:pt x="42069" y="37723"/>
                    </a:lnTo>
                    <a:lnTo>
                      <a:pt x="51235" y="46341"/>
                    </a:lnTo>
                    <a:lnTo>
                      <a:pt x="63085" y="48495"/>
                    </a:lnTo>
                    <a:lnTo>
                      <a:pt x="50158" y="51727"/>
                    </a:lnTo>
                    <a:lnTo>
                      <a:pt x="42069" y="54959"/>
                    </a:lnTo>
                    <a:lnTo>
                      <a:pt x="32903" y="53881"/>
                    </a:lnTo>
                    <a:lnTo>
                      <a:pt x="28594" y="57378"/>
                    </a:lnTo>
                    <a:lnTo>
                      <a:pt x="23208" y="57378"/>
                    </a:lnTo>
                    <a:lnTo>
                      <a:pt x="7578" y="61422"/>
                    </a:lnTo>
                    <a:lnTo>
                      <a:pt x="7578" y="66809"/>
                    </a:lnTo>
                    <a:lnTo>
                      <a:pt x="28594" y="66809"/>
                    </a:lnTo>
                    <a:lnTo>
                      <a:pt x="23208" y="72195"/>
                    </a:lnTo>
                    <a:lnTo>
                      <a:pt x="24285" y="74897"/>
                    </a:lnTo>
                    <a:lnTo>
                      <a:pt x="10810" y="79206"/>
                    </a:lnTo>
                    <a:lnTo>
                      <a:pt x="15119" y="90527"/>
                    </a:lnTo>
                    <a:lnTo>
                      <a:pt x="23208" y="94307"/>
                    </a:lnTo>
                    <a:lnTo>
                      <a:pt x="30749" y="87843"/>
                    </a:lnTo>
                    <a:lnTo>
                      <a:pt x="32374" y="103473"/>
                    </a:lnTo>
                    <a:lnTo>
                      <a:pt x="23208" y="100770"/>
                    </a:lnTo>
                    <a:lnTo>
                      <a:pt x="7578" y="102925"/>
                    </a:lnTo>
                    <a:cubicBezTo>
                      <a:pt x="7578" y="102925"/>
                      <a:pt x="5424" y="114775"/>
                      <a:pt x="7578" y="114775"/>
                    </a:cubicBezTo>
                    <a:cubicBezTo>
                      <a:pt x="9733" y="114775"/>
                      <a:pt x="26969" y="118007"/>
                      <a:pt x="26969" y="118007"/>
                    </a:cubicBezTo>
                    <a:lnTo>
                      <a:pt x="36664" y="114227"/>
                    </a:lnTo>
                    <a:lnTo>
                      <a:pt x="35039" y="120690"/>
                    </a:lnTo>
                    <a:lnTo>
                      <a:pt x="18332" y="128779"/>
                    </a:lnTo>
                    <a:lnTo>
                      <a:pt x="6596" y="133088"/>
                    </a:lnTo>
                    <a:lnTo>
                      <a:pt x="0" y="139552"/>
                    </a:lnTo>
                    <a:lnTo>
                      <a:pt x="0" y="150872"/>
                    </a:lnTo>
                    <a:lnTo>
                      <a:pt x="11849" y="150872"/>
                    </a:lnTo>
                    <a:cubicBezTo>
                      <a:pt x="11849" y="150872"/>
                      <a:pt x="11302" y="153575"/>
                      <a:pt x="17236" y="150872"/>
                    </a:cubicBezTo>
                    <a:cubicBezTo>
                      <a:pt x="23170" y="148170"/>
                      <a:pt x="30163" y="147092"/>
                      <a:pt x="30163" y="147092"/>
                    </a:cubicBezTo>
                    <a:lnTo>
                      <a:pt x="30692" y="152063"/>
                    </a:lnTo>
                    <a:lnTo>
                      <a:pt x="23152" y="157865"/>
                    </a:lnTo>
                    <a:lnTo>
                      <a:pt x="23152" y="165954"/>
                    </a:lnTo>
                    <a:lnTo>
                      <a:pt x="36626" y="160567"/>
                    </a:lnTo>
                    <a:cubicBezTo>
                      <a:pt x="36626" y="160567"/>
                      <a:pt x="45245" y="161645"/>
                      <a:pt x="44167" y="160038"/>
                    </a:cubicBezTo>
                    <a:cubicBezTo>
                      <a:pt x="43090" y="158413"/>
                      <a:pt x="39858" y="148188"/>
                      <a:pt x="39858" y="148188"/>
                    </a:cubicBezTo>
                    <a:lnTo>
                      <a:pt x="53333" y="130952"/>
                    </a:lnTo>
                    <a:lnTo>
                      <a:pt x="59268" y="128798"/>
                    </a:lnTo>
                    <a:lnTo>
                      <a:pt x="57113" y="123941"/>
                    </a:lnTo>
                    <a:cubicBezTo>
                      <a:pt x="57113" y="123941"/>
                      <a:pt x="60345" y="112091"/>
                      <a:pt x="63312" y="112091"/>
                    </a:cubicBezTo>
                    <a:cubicBezTo>
                      <a:pt x="66279" y="112091"/>
                      <a:pt x="71666" y="113168"/>
                      <a:pt x="71666" y="113168"/>
                    </a:cubicBezTo>
                    <a:lnTo>
                      <a:pt x="65731" y="124489"/>
                    </a:lnTo>
                    <a:lnTo>
                      <a:pt x="79736" y="123412"/>
                    </a:lnTo>
                    <a:lnTo>
                      <a:pt x="85122" y="127721"/>
                    </a:lnTo>
                    <a:lnTo>
                      <a:pt x="94288" y="122864"/>
                    </a:lnTo>
                    <a:lnTo>
                      <a:pt x="107215" y="123412"/>
                    </a:lnTo>
                    <a:lnTo>
                      <a:pt x="115398" y="114756"/>
                    </a:lnTo>
                    <a:close/>
                  </a:path>
                </a:pathLst>
              </a:custGeom>
              <a:grpFill/>
              <a:ln w="3777" cap="flat">
                <a:solidFill>
                  <a:srgbClr val="FFFFFF"/>
                </a:solidFill>
                <a:prstDash val="solid"/>
                <a:miter/>
              </a:ln>
            </p:spPr>
            <p:txBody>
              <a:bodyPr rtlCol="0" anchor="ctr"/>
              <a:lstStyle/>
              <a:p>
                <a:endParaRPr lang="en-GB"/>
              </a:p>
            </p:txBody>
          </p:sp>
          <p:sp>
            <p:nvSpPr>
              <p:cNvPr id="149" name="Freeform 148">
                <a:extLst>
                  <a:ext uri="{FF2B5EF4-FFF2-40B4-BE49-F238E27FC236}">
                    <a16:creationId xmlns:a16="http://schemas.microsoft.com/office/drawing/2014/main" id="{E42354C3-4649-C2D5-195B-FE9D69031D03}"/>
                  </a:ext>
                </a:extLst>
              </p:cNvPr>
              <p:cNvSpPr/>
              <p:nvPr/>
            </p:nvSpPr>
            <p:spPr>
              <a:xfrm>
                <a:off x="4485060" y="2715290"/>
                <a:ext cx="21016" cy="26402"/>
              </a:xfrm>
              <a:custGeom>
                <a:avLst/>
                <a:gdLst>
                  <a:gd name="connsiteX0" fmla="*/ 2684 w 21016"/>
                  <a:gd name="connsiteY0" fmla="*/ 26402 h 26402"/>
                  <a:gd name="connsiteX1" fmla="*/ 21016 w 21016"/>
                  <a:gd name="connsiteY1" fmla="*/ 11302 h 26402"/>
                  <a:gd name="connsiteX2" fmla="*/ 21016 w 21016"/>
                  <a:gd name="connsiteY2" fmla="*/ 0 h 26402"/>
                  <a:gd name="connsiteX3" fmla="*/ 11850 w 21016"/>
                  <a:gd name="connsiteY3" fmla="*/ 0 h 26402"/>
                  <a:gd name="connsiteX4" fmla="*/ 2684 w 21016"/>
                  <a:gd name="connsiteY4" fmla="*/ 6993 h 26402"/>
                  <a:gd name="connsiteX5" fmla="*/ 0 w 21016"/>
                  <a:gd name="connsiteY5" fmla="*/ 17236 h 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6" h="26402">
                    <a:moveTo>
                      <a:pt x="2684" y="26402"/>
                    </a:moveTo>
                    <a:lnTo>
                      <a:pt x="21016" y="11302"/>
                    </a:lnTo>
                    <a:lnTo>
                      <a:pt x="21016" y="0"/>
                    </a:lnTo>
                    <a:lnTo>
                      <a:pt x="11850" y="0"/>
                    </a:lnTo>
                    <a:lnTo>
                      <a:pt x="2684" y="6993"/>
                    </a:lnTo>
                    <a:lnTo>
                      <a:pt x="0" y="17236"/>
                    </a:lnTo>
                    <a:close/>
                  </a:path>
                </a:pathLst>
              </a:custGeom>
              <a:grpFill/>
              <a:ln w="3777" cap="flat">
                <a:solidFill>
                  <a:srgbClr val="FFFFFF"/>
                </a:solidFill>
                <a:prstDash val="solid"/>
                <a:miter/>
              </a:ln>
            </p:spPr>
            <p:txBody>
              <a:bodyPr rtlCol="0" anchor="ctr"/>
              <a:lstStyle/>
              <a:p>
                <a:endParaRPr lang="en-GB"/>
              </a:p>
            </p:txBody>
          </p:sp>
          <p:sp>
            <p:nvSpPr>
              <p:cNvPr id="150" name="Freeform 149">
                <a:extLst>
                  <a:ext uri="{FF2B5EF4-FFF2-40B4-BE49-F238E27FC236}">
                    <a16:creationId xmlns:a16="http://schemas.microsoft.com/office/drawing/2014/main" id="{613B6889-745B-1AEB-8389-6BEEFF1DDA58}"/>
                  </a:ext>
                </a:extLst>
              </p:cNvPr>
              <p:cNvSpPr/>
              <p:nvPr/>
            </p:nvSpPr>
            <p:spPr>
              <a:xfrm>
                <a:off x="4463496" y="2758928"/>
                <a:ext cx="32071" cy="31788"/>
              </a:xfrm>
              <a:custGeom>
                <a:avLst/>
                <a:gdLst>
                  <a:gd name="connsiteX0" fmla="*/ 15082 w 32071"/>
                  <a:gd name="connsiteY0" fmla="*/ 31788 h 31788"/>
                  <a:gd name="connsiteX1" fmla="*/ 32072 w 32071"/>
                  <a:gd name="connsiteY1" fmla="*/ 15630 h 31788"/>
                  <a:gd name="connsiteX2" fmla="*/ 23567 w 32071"/>
                  <a:gd name="connsiteY2" fmla="*/ 0 h 31788"/>
                  <a:gd name="connsiteX3" fmla="*/ 10243 w 32071"/>
                  <a:gd name="connsiteY3" fmla="*/ 0 h 31788"/>
                  <a:gd name="connsiteX4" fmla="*/ 15630 w 32071"/>
                  <a:gd name="connsiteY4" fmla="*/ 15894 h 31788"/>
                  <a:gd name="connsiteX5" fmla="*/ 10243 w 32071"/>
                  <a:gd name="connsiteY5" fmla="*/ 12398 h 31788"/>
                  <a:gd name="connsiteX6" fmla="*/ 0 w 32071"/>
                  <a:gd name="connsiteY6" fmla="*/ 0 h 31788"/>
                  <a:gd name="connsiteX7" fmla="*/ 0 w 32071"/>
                  <a:gd name="connsiteY7" fmla="*/ 10243 h 31788"/>
                  <a:gd name="connsiteX8" fmla="*/ 4857 w 32071"/>
                  <a:gd name="connsiteY8" fmla="*/ 25325 h 31788"/>
                  <a:gd name="connsiteX9" fmla="*/ 6463 w 32071"/>
                  <a:gd name="connsiteY9" fmla="*/ 31788 h 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71" h="31788">
                    <a:moveTo>
                      <a:pt x="15082" y="31788"/>
                    </a:moveTo>
                    <a:lnTo>
                      <a:pt x="32072" y="15630"/>
                    </a:lnTo>
                    <a:lnTo>
                      <a:pt x="23567" y="0"/>
                    </a:lnTo>
                    <a:lnTo>
                      <a:pt x="10243" y="0"/>
                    </a:lnTo>
                    <a:lnTo>
                      <a:pt x="15630" y="15894"/>
                    </a:lnTo>
                    <a:lnTo>
                      <a:pt x="10243" y="12398"/>
                    </a:lnTo>
                    <a:lnTo>
                      <a:pt x="0" y="0"/>
                    </a:lnTo>
                    <a:lnTo>
                      <a:pt x="0" y="10243"/>
                    </a:lnTo>
                    <a:lnTo>
                      <a:pt x="4857" y="25325"/>
                    </a:lnTo>
                    <a:lnTo>
                      <a:pt x="6463" y="31788"/>
                    </a:lnTo>
                    <a:close/>
                  </a:path>
                </a:pathLst>
              </a:custGeom>
              <a:grpFill/>
              <a:ln w="3777" cap="flat">
                <a:solidFill>
                  <a:srgbClr val="FFFFFF"/>
                </a:solidFill>
                <a:prstDash val="solid"/>
                <a:miter/>
              </a:ln>
            </p:spPr>
            <p:txBody>
              <a:bodyPr rtlCol="0" anchor="ctr"/>
              <a:lstStyle/>
              <a:p>
                <a:endParaRPr lang="en-GB"/>
              </a:p>
            </p:txBody>
          </p:sp>
          <p:sp>
            <p:nvSpPr>
              <p:cNvPr id="151" name="Freeform 150">
                <a:extLst>
                  <a:ext uri="{FF2B5EF4-FFF2-40B4-BE49-F238E27FC236}">
                    <a16:creationId xmlns:a16="http://schemas.microsoft.com/office/drawing/2014/main" id="{0318494E-3F54-EAFC-70E1-9A046E2E3932}"/>
                  </a:ext>
                </a:extLst>
              </p:cNvPr>
              <p:cNvSpPr/>
              <p:nvPr/>
            </p:nvSpPr>
            <p:spPr>
              <a:xfrm>
                <a:off x="4436017" y="2774823"/>
                <a:ext cx="33942" cy="40141"/>
              </a:xfrm>
              <a:custGeom>
                <a:avLst/>
                <a:gdLst>
                  <a:gd name="connsiteX0" fmla="*/ 18313 w 33942"/>
                  <a:gd name="connsiteY0" fmla="*/ 0 h 40141"/>
                  <a:gd name="connsiteX1" fmla="*/ 33943 w 33942"/>
                  <a:gd name="connsiteY1" fmla="*/ 27744 h 40141"/>
                  <a:gd name="connsiteX2" fmla="*/ 0 w 33942"/>
                  <a:gd name="connsiteY2" fmla="*/ 40142 h 40141"/>
                  <a:gd name="connsiteX3" fmla="*/ 4857 w 33942"/>
                  <a:gd name="connsiteY3" fmla="*/ 20071 h 40141"/>
                  <a:gd name="connsiteX4" fmla="*/ 9166 w 33942"/>
                  <a:gd name="connsiteY4" fmla="*/ 7805 h 40141"/>
                  <a:gd name="connsiteX5" fmla="*/ 18313 w 33942"/>
                  <a:gd name="connsiteY5" fmla="*/ 0 h 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42" h="40141">
                    <a:moveTo>
                      <a:pt x="18313" y="0"/>
                    </a:moveTo>
                    <a:cubicBezTo>
                      <a:pt x="18313" y="3496"/>
                      <a:pt x="33943" y="27744"/>
                      <a:pt x="33943" y="27744"/>
                    </a:cubicBezTo>
                    <a:lnTo>
                      <a:pt x="0" y="40142"/>
                    </a:lnTo>
                    <a:lnTo>
                      <a:pt x="4857" y="20071"/>
                    </a:lnTo>
                    <a:lnTo>
                      <a:pt x="9166" y="7805"/>
                    </a:lnTo>
                    <a:lnTo>
                      <a:pt x="18313" y="0"/>
                    </a:lnTo>
                    <a:close/>
                  </a:path>
                </a:pathLst>
              </a:custGeom>
              <a:grpFill/>
              <a:ln w="3777" cap="flat">
                <a:solidFill>
                  <a:srgbClr val="FFFFFF"/>
                </a:solidFill>
                <a:prstDash val="solid"/>
                <a:miter/>
              </a:ln>
            </p:spPr>
            <p:txBody>
              <a:bodyPr rtlCol="0" anchor="ctr"/>
              <a:lstStyle/>
              <a:p>
                <a:endParaRPr lang="en-GB"/>
              </a:p>
            </p:txBody>
          </p:sp>
          <p:sp>
            <p:nvSpPr>
              <p:cNvPr id="152" name="Freeform 151">
                <a:extLst>
                  <a:ext uri="{FF2B5EF4-FFF2-40B4-BE49-F238E27FC236}">
                    <a16:creationId xmlns:a16="http://schemas.microsoft.com/office/drawing/2014/main" id="{96A6FD7B-FA8E-DAD0-7BB4-E4571064990F}"/>
                  </a:ext>
                </a:extLst>
              </p:cNvPr>
              <p:cNvSpPr/>
              <p:nvPr/>
            </p:nvSpPr>
            <p:spPr>
              <a:xfrm>
                <a:off x="4378374" y="2743847"/>
                <a:ext cx="39858" cy="25854"/>
              </a:xfrm>
              <a:custGeom>
                <a:avLst/>
                <a:gdLst>
                  <a:gd name="connsiteX0" fmla="*/ 35549 w 39858"/>
                  <a:gd name="connsiteY0" fmla="*/ 3761 h 25854"/>
                  <a:gd name="connsiteX1" fmla="*/ 39859 w 39858"/>
                  <a:gd name="connsiteY1" fmla="*/ 25854 h 25854"/>
                  <a:gd name="connsiteX2" fmla="*/ 24777 w 39858"/>
                  <a:gd name="connsiteY2" fmla="*/ 25854 h 25854"/>
                  <a:gd name="connsiteX3" fmla="*/ 10772 w 39858"/>
                  <a:gd name="connsiteY3" fmla="*/ 9695 h 25854"/>
                  <a:gd name="connsiteX4" fmla="*/ 0 w 39858"/>
                  <a:gd name="connsiteY4" fmla="*/ 6463 h 25854"/>
                  <a:gd name="connsiteX5" fmla="*/ 0 w 39858"/>
                  <a:gd name="connsiteY5" fmla="*/ 0 h 25854"/>
                  <a:gd name="connsiteX6" fmla="*/ 17236 w 39858"/>
                  <a:gd name="connsiteY6" fmla="*/ 0 h 25854"/>
                  <a:gd name="connsiteX7" fmla="*/ 23700 w 39858"/>
                  <a:gd name="connsiteY7" fmla="*/ 7012 h 25854"/>
                  <a:gd name="connsiteX8" fmla="*/ 35549 w 39858"/>
                  <a:gd name="connsiteY8" fmla="*/ 3761 h 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58" h="25854">
                    <a:moveTo>
                      <a:pt x="35549" y="3761"/>
                    </a:moveTo>
                    <a:lnTo>
                      <a:pt x="39859" y="25854"/>
                    </a:lnTo>
                    <a:cubicBezTo>
                      <a:pt x="39859" y="25854"/>
                      <a:pt x="26383" y="25854"/>
                      <a:pt x="24777" y="25854"/>
                    </a:cubicBezTo>
                    <a:cubicBezTo>
                      <a:pt x="23170" y="25854"/>
                      <a:pt x="12927" y="9695"/>
                      <a:pt x="10772" y="9695"/>
                    </a:cubicBezTo>
                    <a:cubicBezTo>
                      <a:pt x="8618" y="9695"/>
                      <a:pt x="0" y="6463"/>
                      <a:pt x="0" y="6463"/>
                    </a:cubicBezTo>
                    <a:lnTo>
                      <a:pt x="0" y="0"/>
                    </a:lnTo>
                    <a:lnTo>
                      <a:pt x="17236" y="0"/>
                    </a:lnTo>
                    <a:lnTo>
                      <a:pt x="23700" y="7012"/>
                    </a:lnTo>
                    <a:lnTo>
                      <a:pt x="35549" y="3761"/>
                    </a:lnTo>
                    <a:close/>
                  </a:path>
                </a:pathLst>
              </a:custGeom>
              <a:grpFill/>
              <a:ln w="3777" cap="flat">
                <a:solidFill>
                  <a:srgbClr val="FFFFFF"/>
                </a:solidFill>
                <a:prstDash val="solid"/>
                <a:miter/>
              </a:ln>
            </p:spPr>
            <p:txBody>
              <a:bodyPr rtlCol="0" anchor="ctr"/>
              <a:lstStyle/>
              <a:p>
                <a:endParaRPr lang="en-GB"/>
              </a:p>
            </p:txBody>
          </p:sp>
          <p:sp>
            <p:nvSpPr>
              <p:cNvPr id="153" name="Freeform 152">
                <a:extLst>
                  <a:ext uri="{FF2B5EF4-FFF2-40B4-BE49-F238E27FC236}">
                    <a16:creationId xmlns:a16="http://schemas.microsoft.com/office/drawing/2014/main" id="{D62F3665-76B0-181D-F98B-3C2F1542FCAA}"/>
                  </a:ext>
                </a:extLst>
              </p:cNvPr>
              <p:cNvSpPr/>
              <p:nvPr/>
            </p:nvSpPr>
            <p:spPr>
              <a:xfrm>
                <a:off x="4258742" y="2748723"/>
                <a:ext cx="153027" cy="186919"/>
              </a:xfrm>
              <a:custGeom>
                <a:avLst/>
                <a:gdLst>
                  <a:gd name="connsiteX0" fmla="*/ 142783 w 153027"/>
                  <a:gd name="connsiteY0" fmla="*/ 30144 h 186919"/>
                  <a:gd name="connsiteX1" fmla="*/ 147093 w 153027"/>
                  <a:gd name="connsiteY1" fmla="*/ 49535 h 186919"/>
                  <a:gd name="connsiteX2" fmla="*/ 153027 w 153027"/>
                  <a:gd name="connsiteY2" fmla="*/ 66242 h 186919"/>
                  <a:gd name="connsiteX3" fmla="*/ 147905 w 153027"/>
                  <a:gd name="connsiteY3" fmla="*/ 73253 h 186919"/>
                  <a:gd name="connsiteX4" fmla="*/ 153027 w 153027"/>
                  <a:gd name="connsiteY4" fmla="*/ 81871 h 186919"/>
                  <a:gd name="connsiteX5" fmla="*/ 147905 w 153027"/>
                  <a:gd name="connsiteY5" fmla="*/ 94798 h 186919"/>
                  <a:gd name="connsiteX6" fmla="*/ 139552 w 153027"/>
                  <a:gd name="connsiteY6" fmla="*/ 107196 h 186919"/>
                  <a:gd name="connsiteX7" fmla="*/ 139552 w 153027"/>
                  <a:gd name="connsiteY7" fmla="*/ 116891 h 186919"/>
                  <a:gd name="connsiteX8" fmla="*/ 139552 w 153027"/>
                  <a:gd name="connsiteY8" fmla="*/ 127135 h 186919"/>
                  <a:gd name="connsiteX9" fmla="*/ 139552 w 153027"/>
                  <a:gd name="connsiteY9" fmla="*/ 133069 h 186919"/>
                  <a:gd name="connsiteX10" fmla="*/ 139552 w 153027"/>
                  <a:gd name="connsiteY10" fmla="*/ 140081 h 186919"/>
                  <a:gd name="connsiteX11" fmla="*/ 133088 w 153027"/>
                  <a:gd name="connsiteY11" fmla="*/ 144938 h 186919"/>
                  <a:gd name="connsiteX12" fmla="*/ 119613 w 153027"/>
                  <a:gd name="connsiteY12" fmla="*/ 149247 h 186919"/>
                  <a:gd name="connsiteX13" fmla="*/ 112072 w 153027"/>
                  <a:gd name="connsiteY13" fmla="*/ 156258 h 186919"/>
                  <a:gd name="connsiteX14" fmla="*/ 104532 w 153027"/>
                  <a:gd name="connsiteY14" fmla="*/ 149247 h 186919"/>
                  <a:gd name="connsiteX15" fmla="*/ 107234 w 153027"/>
                  <a:gd name="connsiteY15" fmla="*/ 130934 h 186919"/>
                  <a:gd name="connsiteX16" fmla="*/ 113169 w 153027"/>
                  <a:gd name="connsiteY16" fmla="*/ 121767 h 186919"/>
                  <a:gd name="connsiteX17" fmla="*/ 115323 w 153027"/>
                  <a:gd name="connsiteY17" fmla="*/ 106686 h 186919"/>
                  <a:gd name="connsiteX18" fmla="*/ 104550 w 153027"/>
                  <a:gd name="connsiteY18" fmla="*/ 115852 h 186919"/>
                  <a:gd name="connsiteX19" fmla="*/ 104550 w 153027"/>
                  <a:gd name="connsiteY19" fmla="*/ 127173 h 186919"/>
                  <a:gd name="connsiteX20" fmla="*/ 100241 w 153027"/>
                  <a:gd name="connsiteY20" fmla="*/ 135262 h 186919"/>
                  <a:gd name="connsiteX21" fmla="*/ 97539 w 153027"/>
                  <a:gd name="connsiteY21" fmla="*/ 143350 h 186919"/>
                  <a:gd name="connsiteX22" fmla="*/ 93759 w 153027"/>
                  <a:gd name="connsiteY22" fmla="*/ 156315 h 186919"/>
                  <a:gd name="connsiteX23" fmla="*/ 86748 w 153027"/>
                  <a:gd name="connsiteY23" fmla="*/ 156315 h 186919"/>
                  <a:gd name="connsiteX24" fmla="*/ 86748 w 153027"/>
                  <a:gd name="connsiteY24" fmla="*/ 138512 h 186919"/>
                  <a:gd name="connsiteX25" fmla="*/ 80813 w 153027"/>
                  <a:gd name="connsiteY25" fmla="*/ 127192 h 186919"/>
                  <a:gd name="connsiteX26" fmla="*/ 80813 w 153027"/>
                  <a:gd name="connsiteY26" fmla="*/ 142821 h 186919"/>
                  <a:gd name="connsiteX27" fmla="*/ 77033 w 153027"/>
                  <a:gd name="connsiteY27" fmla="*/ 141196 h 186919"/>
                  <a:gd name="connsiteX28" fmla="*/ 77033 w 153027"/>
                  <a:gd name="connsiteY28" fmla="*/ 148207 h 186919"/>
                  <a:gd name="connsiteX29" fmla="*/ 65183 w 153027"/>
                  <a:gd name="connsiteY29" fmla="*/ 146582 h 186919"/>
                  <a:gd name="connsiteX30" fmla="*/ 65183 w 153027"/>
                  <a:gd name="connsiteY30" fmla="*/ 158432 h 186919"/>
                  <a:gd name="connsiteX31" fmla="*/ 65183 w 153027"/>
                  <a:gd name="connsiteY31" fmla="*/ 167050 h 186919"/>
                  <a:gd name="connsiteX32" fmla="*/ 56566 w 153027"/>
                  <a:gd name="connsiteY32" fmla="*/ 172984 h 186919"/>
                  <a:gd name="connsiteX33" fmla="*/ 46870 w 153027"/>
                  <a:gd name="connsiteY33" fmla="*/ 168675 h 186919"/>
                  <a:gd name="connsiteX34" fmla="*/ 38252 w 153027"/>
                  <a:gd name="connsiteY34" fmla="*/ 168675 h 186919"/>
                  <a:gd name="connsiteX35" fmla="*/ 33943 w 153027"/>
                  <a:gd name="connsiteY35" fmla="*/ 163818 h 186919"/>
                  <a:gd name="connsiteX36" fmla="*/ 39877 w 153027"/>
                  <a:gd name="connsiteY36" fmla="*/ 152498 h 186919"/>
                  <a:gd name="connsiteX37" fmla="*/ 43109 w 153027"/>
                  <a:gd name="connsiteY37" fmla="*/ 149266 h 186919"/>
                  <a:gd name="connsiteX38" fmla="*/ 49573 w 153027"/>
                  <a:gd name="connsiteY38" fmla="*/ 142802 h 186919"/>
                  <a:gd name="connsiteX39" fmla="*/ 49573 w 153027"/>
                  <a:gd name="connsiteY39" fmla="*/ 136868 h 186919"/>
                  <a:gd name="connsiteX40" fmla="*/ 59268 w 153027"/>
                  <a:gd name="connsiteY40" fmla="*/ 132011 h 186919"/>
                  <a:gd name="connsiteX41" fmla="*/ 49573 w 153027"/>
                  <a:gd name="connsiteY41" fmla="*/ 118536 h 186919"/>
                  <a:gd name="connsiteX42" fmla="*/ 49573 w 153027"/>
                  <a:gd name="connsiteY42" fmla="*/ 129308 h 186919"/>
                  <a:gd name="connsiteX43" fmla="*/ 33943 w 153027"/>
                  <a:gd name="connsiteY43" fmla="*/ 153027 h 186919"/>
                  <a:gd name="connsiteX44" fmla="*/ 22094 w 153027"/>
                  <a:gd name="connsiteY44" fmla="*/ 156258 h 186919"/>
                  <a:gd name="connsiteX45" fmla="*/ 22094 w 153027"/>
                  <a:gd name="connsiteY45" fmla="*/ 168108 h 186919"/>
                  <a:gd name="connsiteX46" fmla="*/ 14685 w 153027"/>
                  <a:gd name="connsiteY46" fmla="*/ 172965 h 186919"/>
                  <a:gd name="connsiteX47" fmla="*/ 11321 w 153027"/>
                  <a:gd name="connsiteY47" fmla="*/ 186440 h 186919"/>
                  <a:gd name="connsiteX48" fmla="*/ 0 w 153027"/>
                  <a:gd name="connsiteY48" fmla="*/ 186440 h 186919"/>
                  <a:gd name="connsiteX49" fmla="*/ 7276 w 153027"/>
                  <a:gd name="connsiteY49" fmla="*/ 171888 h 186919"/>
                  <a:gd name="connsiteX50" fmla="*/ 7276 w 153027"/>
                  <a:gd name="connsiteY50" fmla="*/ 158961 h 186919"/>
                  <a:gd name="connsiteX51" fmla="*/ 14685 w 153027"/>
                  <a:gd name="connsiteY51" fmla="*/ 141725 h 186919"/>
                  <a:gd name="connsiteX52" fmla="*/ 17236 w 153027"/>
                  <a:gd name="connsiteY52" fmla="*/ 136868 h 186919"/>
                  <a:gd name="connsiteX53" fmla="*/ 32318 w 153027"/>
                  <a:gd name="connsiteY53" fmla="*/ 138493 h 186919"/>
                  <a:gd name="connsiteX54" fmla="*/ 31789 w 153027"/>
                  <a:gd name="connsiteY54" fmla="*/ 132030 h 186919"/>
                  <a:gd name="connsiteX55" fmla="*/ 19410 w 153027"/>
                  <a:gd name="connsiteY55" fmla="*/ 127721 h 186919"/>
                  <a:gd name="connsiteX56" fmla="*/ 19410 w 153027"/>
                  <a:gd name="connsiteY56" fmla="*/ 123941 h 186919"/>
                  <a:gd name="connsiteX57" fmla="*/ 26931 w 153027"/>
                  <a:gd name="connsiteY57" fmla="*/ 125566 h 186919"/>
                  <a:gd name="connsiteX58" fmla="*/ 27461 w 153027"/>
                  <a:gd name="connsiteY58" fmla="*/ 120709 h 186919"/>
                  <a:gd name="connsiteX59" fmla="*/ 14666 w 153027"/>
                  <a:gd name="connsiteY59" fmla="*/ 114775 h 186919"/>
                  <a:gd name="connsiteX60" fmla="*/ 14666 w 153027"/>
                  <a:gd name="connsiteY60" fmla="*/ 103454 h 186919"/>
                  <a:gd name="connsiteX61" fmla="*/ 24229 w 153027"/>
                  <a:gd name="connsiteY61" fmla="*/ 108538 h 186919"/>
                  <a:gd name="connsiteX62" fmla="*/ 28009 w 153027"/>
                  <a:gd name="connsiteY62" fmla="*/ 95365 h 186919"/>
                  <a:gd name="connsiteX63" fmla="*/ 38252 w 153027"/>
                  <a:gd name="connsiteY63" fmla="*/ 92134 h 186919"/>
                  <a:gd name="connsiteX64" fmla="*/ 52805 w 153027"/>
                  <a:gd name="connsiteY64" fmla="*/ 92134 h 186919"/>
                  <a:gd name="connsiteX65" fmla="*/ 44716 w 153027"/>
                  <a:gd name="connsiteY65" fmla="*/ 84593 h 186919"/>
                  <a:gd name="connsiteX66" fmla="*/ 37175 w 153027"/>
                  <a:gd name="connsiteY66" fmla="*/ 71666 h 186919"/>
                  <a:gd name="connsiteX67" fmla="*/ 45264 w 153027"/>
                  <a:gd name="connsiteY67" fmla="*/ 66279 h 186919"/>
                  <a:gd name="connsiteX68" fmla="*/ 59268 w 153027"/>
                  <a:gd name="connsiteY68" fmla="*/ 66279 h 186919"/>
                  <a:gd name="connsiteX69" fmla="*/ 58191 w 153027"/>
                  <a:gd name="connsiteY69" fmla="*/ 59816 h 186919"/>
                  <a:gd name="connsiteX70" fmla="*/ 49573 w 153027"/>
                  <a:gd name="connsiteY70" fmla="*/ 58739 h 186919"/>
                  <a:gd name="connsiteX71" fmla="*/ 42561 w 153027"/>
                  <a:gd name="connsiteY71" fmla="*/ 61970 h 186919"/>
                  <a:gd name="connsiteX72" fmla="*/ 40936 w 153027"/>
                  <a:gd name="connsiteY72" fmla="*/ 42032 h 186919"/>
                  <a:gd name="connsiteX73" fmla="*/ 49554 w 153027"/>
                  <a:gd name="connsiteY73" fmla="*/ 42032 h 186919"/>
                  <a:gd name="connsiteX74" fmla="*/ 53334 w 153027"/>
                  <a:gd name="connsiteY74" fmla="*/ 42032 h 186919"/>
                  <a:gd name="connsiteX75" fmla="*/ 60345 w 153027"/>
                  <a:gd name="connsiteY75" fmla="*/ 42032 h 186919"/>
                  <a:gd name="connsiteX76" fmla="*/ 58720 w 153027"/>
                  <a:gd name="connsiteY76" fmla="*/ 36097 h 186919"/>
                  <a:gd name="connsiteX77" fmla="*/ 47399 w 153027"/>
                  <a:gd name="connsiteY77" fmla="*/ 26137 h 186919"/>
                  <a:gd name="connsiteX78" fmla="*/ 52786 w 153027"/>
                  <a:gd name="connsiteY78" fmla="*/ 26137 h 186919"/>
                  <a:gd name="connsiteX79" fmla="*/ 52238 w 153027"/>
                  <a:gd name="connsiteY79" fmla="*/ 10243 h 186919"/>
                  <a:gd name="connsiteX80" fmla="*/ 58172 w 153027"/>
                  <a:gd name="connsiteY80" fmla="*/ 3780 h 186919"/>
                  <a:gd name="connsiteX81" fmla="*/ 65183 w 153027"/>
                  <a:gd name="connsiteY81" fmla="*/ 0 h 186919"/>
                  <a:gd name="connsiteX82" fmla="*/ 76504 w 153027"/>
                  <a:gd name="connsiteY82" fmla="*/ 4309 h 186919"/>
                  <a:gd name="connsiteX83" fmla="*/ 80813 w 153027"/>
                  <a:gd name="connsiteY83" fmla="*/ 0 h 186919"/>
                  <a:gd name="connsiteX84" fmla="*/ 84593 w 153027"/>
                  <a:gd name="connsiteY84" fmla="*/ 0 h 186919"/>
                  <a:gd name="connsiteX85" fmla="*/ 85141 w 153027"/>
                  <a:gd name="connsiteY85" fmla="*/ 12927 h 186919"/>
                  <a:gd name="connsiteX86" fmla="*/ 89450 w 153027"/>
                  <a:gd name="connsiteY86" fmla="*/ 26137 h 186919"/>
                  <a:gd name="connsiteX87" fmla="*/ 85141 w 153027"/>
                  <a:gd name="connsiteY87" fmla="*/ 36097 h 186919"/>
                  <a:gd name="connsiteX88" fmla="*/ 80832 w 153027"/>
                  <a:gd name="connsiteY88" fmla="*/ 46208 h 186919"/>
                  <a:gd name="connsiteX89" fmla="*/ 79207 w 153027"/>
                  <a:gd name="connsiteY89" fmla="*/ 49251 h 186919"/>
                  <a:gd name="connsiteX90" fmla="*/ 73820 w 153027"/>
                  <a:gd name="connsiteY90" fmla="*/ 59287 h 186919"/>
                  <a:gd name="connsiteX91" fmla="*/ 76523 w 153027"/>
                  <a:gd name="connsiteY91" fmla="*/ 62518 h 186919"/>
                  <a:gd name="connsiteX92" fmla="*/ 92152 w 153027"/>
                  <a:gd name="connsiteY92" fmla="*/ 46227 h 186919"/>
                  <a:gd name="connsiteX93" fmla="*/ 91076 w 153027"/>
                  <a:gd name="connsiteY93" fmla="*/ 61441 h 186919"/>
                  <a:gd name="connsiteX94" fmla="*/ 89450 w 153027"/>
                  <a:gd name="connsiteY94" fmla="*/ 72762 h 186919"/>
                  <a:gd name="connsiteX95" fmla="*/ 80832 w 153027"/>
                  <a:gd name="connsiteY95" fmla="*/ 80851 h 186919"/>
                  <a:gd name="connsiteX96" fmla="*/ 73820 w 153027"/>
                  <a:gd name="connsiteY96" fmla="*/ 88391 h 186919"/>
                  <a:gd name="connsiteX97" fmla="*/ 70041 w 153027"/>
                  <a:gd name="connsiteY97" fmla="*/ 97009 h 186919"/>
                  <a:gd name="connsiteX98" fmla="*/ 76504 w 153027"/>
                  <a:gd name="connsiteY98" fmla="*/ 101319 h 186919"/>
                  <a:gd name="connsiteX99" fmla="*/ 80813 w 153027"/>
                  <a:gd name="connsiteY99" fmla="*/ 90546 h 186919"/>
                  <a:gd name="connsiteX100" fmla="*/ 91586 w 153027"/>
                  <a:gd name="connsiteY100" fmla="*/ 84082 h 186919"/>
                  <a:gd name="connsiteX101" fmla="*/ 96443 w 153027"/>
                  <a:gd name="connsiteY101" fmla="*/ 81928 h 186919"/>
                  <a:gd name="connsiteX102" fmla="*/ 97520 w 153027"/>
                  <a:gd name="connsiteY102" fmla="*/ 88391 h 186919"/>
                  <a:gd name="connsiteX103" fmla="*/ 102906 w 153027"/>
                  <a:gd name="connsiteY103" fmla="*/ 86237 h 186919"/>
                  <a:gd name="connsiteX104" fmla="*/ 100752 w 153027"/>
                  <a:gd name="connsiteY104" fmla="*/ 75994 h 186919"/>
                  <a:gd name="connsiteX105" fmla="*/ 98049 w 153027"/>
                  <a:gd name="connsiteY105" fmla="*/ 73291 h 186919"/>
                  <a:gd name="connsiteX106" fmla="*/ 98049 w 153027"/>
                  <a:gd name="connsiteY106" fmla="*/ 59287 h 186919"/>
                  <a:gd name="connsiteX107" fmla="*/ 119594 w 153027"/>
                  <a:gd name="connsiteY107" fmla="*/ 62518 h 186919"/>
                  <a:gd name="connsiteX108" fmla="*/ 107744 w 153027"/>
                  <a:gd name="connsiteY108" fmla="*/ 46227 h 186919"/>
                  <a:gd name="connsiteX109" fmla="*/ 100204 w 153027"/>
                  <a:gd name="connsiteY109" fmla="*/ 37742 h 186919"/>
                  <a:gd name="connsiteX110" fmla="*/ 108822 w 153027"/>
                  <a:gd name="connsiteY110" fmla="*/ 30730 h 186919"/>
                  <a:gd name="connsiteX111" fmla="*/ 117440 w 153027"/>
                  <a:gd name="connsiteY111" fmla="*/ 26156 h 186919"/>
                  <a:gd name="connsiteX112" fmla="*/ 124451 w 153027"/>
                  <a:gd name="connsiteY112" fmla="*/ 39367 h 186919"/>
                  <a:gd name="connsiteX113" fmla="*/ 124451 w 153027"/>
                  <a:gd name="connsiteY113" fmla="*/ 30749 h 186919"/>
                  <a:gd name="connsiteX114" fmla="*/ 119594 w 153027"/>
                  <a:gd name="connsiteY114" fmla="*/ 18899 h 186919"/>
                  <a:gd name="connsiteX115" fmla="*/ 119594 w 153027"/>
                  <a:gd name="connsiteY115" fmla="*/ 14042 h 186919"/>
                  <a:gd name="connsiteX116" fmla="*/ 126058 w 153027"/>
                  <a:gd name="connsiteY116" fmla="*/ 21054 h 186919"/>
                  <a:gd name="connsiteX117" fmla="*/ 129290 w 153027"/>
                  <a:gd name="connsiteY117" fmla="*/ 28594 h 186919"/>
                  <a:gd name="connsiteX118" fmla="*/ 142783 w 153027"/>
                  <a:gd name="connsiteY118" fmla="*/ 30144 h 18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53027" h="186919">
                    <a:moveTo>
                      <a:pt x="142783" y="30144"/>
                    </a:moveTo>
                    <a:lnTo>
                      <a:pt x="147093" y="49535"/>
                    </a:lnTo>
                    <a:lnTo>
                      <a:pt x="153027" y="66242"/>
                    </a:lnTo>
                    <a:cubicBezTo>
                      <a:pt x="153027" y="66242"/>
                      <a:pt x="148170" y="71099"/>
                      <a:pt x="147905" y="73253"/>
                    </a:cubicBezTo>
                    <a:cubicBezTo>
                      <a:pt x="147641" y="75408"/>
                      <a:pt x="153027" y="81871"/>
                      <a:pt x="153027" y="81871"/>
                    </a:cubicBezTo>
                    <a:lnTo>
                      <a:pt x="147905" y="94798"/>
                    </a:lnTo>
                    <a:lnTo>
                      <a:pt x="139552" y="107196"/>
                    </a:lnTo>
                    <a:lnTo>
                      <a:pt x="139552" y="116891"/>
                    </a:lnTo>
                    <a:lnTo>
                      <a:pt x="139552" y="127135"/>
                    </a:lnTo>
                    <a:lnTo>
                      <a:pt x="139552" y="133069"/>
                    </a:lnTo>
                    <a:lnTo>
                      <a:pt x="139552" y="140081"/>
                    </a:lnTo>
                    <a:lnTo>
                      <a:pt x="133088" y="144938"/>
                    </a:lnTo>
                    <a:lnTo>
                      <a:pt x="119613" y="149247"/>
                    </a:lnTo>
                    <a:cubicBezTo>
                      <a:pt x="119613" y="149247"/>
                      <a:pt x="113679" y="155710"/>
                      <a:pt x="112072" y="156258"/>
                    </a:cubicBezTo>
                    <a:cubicBezTo>
                      <a:pt x="110447" y="156788"/>
                      <a:pt x="104532" y="149247"/>
                      <a:pt x="104532" y="149247"/>
                    </a:cubicBezTo>
                    <a:lnTo>
                      <a:pt x="107234" y="130934"/>
                    </a:lnTo>
                    <a:lnTo>
                      <a:pt x="113169" y="121767"/>
                    </a:lnTo>
                    <a:lnTo>
                      <a:pt x="115323" y="106686"/>
                    </a:lnTo>
                    <a:lnTo>
                      <a:pt x="104550" y="115852"/>
                    </a:lnTo>
                    <a:lnTo>
                      <a:pt x="104550" y="127173"/>
                    </a:lnTo>
                    <a:lnTo>
                      <a:pt x="100241" y="135262"/>
                    </a:lnTo>
                    <a:lnTo>
                      <a:pt x="97539" y="143350"/>
                    </a:lnTo>
                    <a:lnTo>
                      <a:pt x="93759" y="156315"/>
                    </a:lnTo>
                    <a:lnTo>
                      <a:pt x="86748" y="156315"/>
                    </a:lnTo>
                    <a:lnTo>
                      <a:pt x="86748" y="138512"/>
                    </a:lnTo>
                    <a:lnTo>
                      <a:pt x="80813" y="127192"/>
                    </a:lnTo>
                    <a:lnTo>
                      <a:pt x="80813" y="142821"/>
                    </a:lnTo>
                    <a:lnTo>
                      <a:pt x="77033" y="141196"/>
                    </a:lnTo>
                    <a:lnTo>
                      <a:pt x="77033" y="148207"/>
                    </a:lnTo>
                    <a:lnTo>
                      <a:pt x="65183" y="146582"/>
                    </a:lnTo>
                    <a:lnTo>
                      <a:pt x="65183" y="158432"/>
                    </a:lnTo>
                    <a:cubicBezTo>
                      <a:pt x="65183" y="158432"/>
                      <a:pt x="65731" y="165443"/>
                      <a:pt x="65183" y="167050"/>
                    </a:cubicBezTo>
                    <a:cubicBezTo>
                      <a:pt x="64636" y="168675"/>
                      <a:pt x="56566" y="172984"/>
                      <a:pt x="56566" y="172984"/>
                    </a:cubicBezTo>
                    <a:lnTo>
                      <a:pt x="46870" y="168675"/>
                    </a:lnTo>
                    <a:lnTo>
                      <a:pt x="38252" y="168675"/>
                    </a:lnTo>
                    <a:lnTo>
                      <a:pt x="33943" y="163818"/>
                    </a:lnTo>
                    <a:lnTo>
                      <a:pt x="39877" y="152498"/>
                    </a:lnTo>
                    <a:lnTo>
                      <a:pt x="43109" y="149266"/>
                    </a:lnTo>
                    <a:lnTo>
                      <a:pt x="49573" y="142802"/>
                    </a:lnTo>
                    <a:lnTo>
                      <a:pt x="49573" y="136868"/>
                    </a:lnTo>
                    <a:lnTo>
                      <a:pt x="59268" y="132011"/>
                    </a:lnTo>
                    <a:lnTo>
                      <a:pt x="49573" y="118536"/>
                    </a:lnTo>
                    <a:lnTo>
                      <a:pt x="49573" y="129308"/>
                    </a:lnTo>
                    <a:lnTo>
                      <a:pt x="33943" y="153027"/>
                    </a:lnTo>
                    <a:lnTo>
                      <a:pt x="22094" y="156258"/>
                    </a:lnTo>
                    <a:lnTo>
                      <a:pt x="22094" y="168108"/>
                    </a:lnTo>
                    <a:lnTo>
                      <a:pt x="14685" y="172965"/>
                    </a:lnTo>
                    <a:cubicBezTo>
                      <a:pt x="14685" y="172965"/>
                      <a:pt x="12927" y="185363"/>
                      <a:pt x="11321" y="186440"/>
                    </a:cubicBezTo>
                    <a:cubicBezTo>
                      <a:pt x="9696" y="187518"/>
                      <a:pt x="0" y="186440"/>
                      <a:pt x="0" y="186440"/>
                    </a:cubicBezTo>
                    <a:lnTo>
                      <a:pt x="7276" y="171888"/>
                    </a:lnTo>
                    <a:lnTo>
                      <a:pt x="7276" y="158961"/>
                    </a:lnTo>
                    <a:lnTo>
                      <a:pt x="14685" y="141725"/>
                    </a:lnTo>
                    <a:lnTo>
                      <a:pt x="17236" y="136868"/>
                    </a:lnTo>
                    <a:lnTo>
                      <a:pt x="32318" y="138493"/>
                    </a:lnTo>
                    <a:cubicBezTo>
                      <a:pt x="32318" y="138493"/>
                      <a:pt x="36098" y="133636"/>
                      <a:pt x="31789" y="132030"/>
                    </a:cubicBezTo>
                    <a:cubicBezTo>
                      <a:pt x="27479" y="130404"/>
                      <a:pt x="19410" y="127721"/>
                      <a:pt x="19410" y="127721"/>
                    </a:cubicBezTo>
                    <a:lnTo>
                      <a:pt x="19410" y="123941"/>
                    </a:lnTo>
                    <a:lnTo>
                      <a:pt x="26931" y="125566"/>
                    </a:lnTo>
                    <a:cubicBezTo>
                      <a:pt x="26931" y="125566"/>
                      <a:pt x="29086" y="121786"/>
                      <a:pt x="27461" y="120709"/>
                    </a:cubicBezTo>
                    <a:cubicBezTo>
                      <a:pt x="25836" y="119632"/>
                      <a:pt x="14666" y="114775"/>
                      <a:pt x="14666" y="114775"/>
                    </a:cubicBezTo>
                    <a:lnTo>
                      <a:pt x="14666" y="103454"/>
                    </a:lnTo>
                    <a:lnTo>
                      <a:pt x="24229" y="108538"/>
                    </a:lnTo>
                    <a:lnTo>
                      <a:pt x="28009" y="95365"/>
                    </a:lnTo>
                    <a:lnTo>
                      <a:pt x="38252" y="92134"/>
                    </a:lnTo>
                    <a:lnTo>
                      <a:pt x="52805" y="92134"/>
                    </a:lnTo>
                    <a:lnTo>
                      <a:pt x="44716" y="84593"/>
                    </a:lnTo>
                    <a:lnTo>
                      <a:pt x="37175" y="71666"/>
                    </a:lnTo>
                    <a:lnTo>
                      <a:pt x="45264" y="66279"/>
                    </a:lnTo>
                    <a:lnTo>
                      <a:pt x="59268" y="66279"/>
                    </a:lnTo>
                    <a:lnTo>
                      <a:pt x="58191" y="59816"/>
                    </a:lnTo>
                    <a:lnTo>
                      <a:pt x="49573" y="58739"/>
                    </a:lnTo>
                    <a:lnTo>
                      <a:pt x="42561" y="61970"/>
                    </a:lnTo>
                    <a:lnTo>
                      <a:pt x="40936" y="42032"/>
                    </a:lnTo>
                    <a:lnTo>
                      <a:pt x="49554" y="42032"/>
                    </a:lnTo>
                    <a:cubicBezTo>
                      <a:pt x="49554" y="42032"/>
                      <a:pt x="51708" y="42580"/>
                      <a:pt x="53334" y="42032"/>
                    </a:cubicBezTo>
                    <a:cubicBezTo>
                      <a:pt x="54959" y="41503"/>
                      <a:pt x="60345" y="42032"/>
                      <a:pt x="60345" y="42032"/>
                    </a:cubicBezTo>
                    <a:lnTo>
                      <a:pt x="58720" y="36097"/>
                    </a:lnTo>
                    <a:lnTo>
                      <a:pt x="47399" y="26137"/>
                    </a:lnTo>
                    <a:lnTo>
                      <a:pt x="52786" y="26137"/>
                    </a:lnTo>
                    <a:lnTo>
                      <a:pt x="52238" y="10243"/>
                    </a:lnTo>
                    <a:lnTo>
                      <a:pt x="58172" y="3780"/>
                    </a:lnTo>
                    <a:lnTo>
                      <a:pt x="65183" y="0"/>
                    </a:lnTo>
                    <a:lnTo>
                      <a:pt x="76504" y="4309"/>
                    </a:lnTo>
                    <a:lnTo>
                      <a:pt x="80813" y="0"/>
                    </a:lnTo>
                    <a:lnTo>
                      <a:pt x="84593" y="0"/>
                    </a:lnTo>
                    <a:lnTo>
                      <a:pt x="85141" y="12927"/>
                    </a:lnTo>
                    <a:lnTo>
                      <a:pt x="89450" y="26137"/>
                    </a:lnTo>
                    <a:lnTo>
                      <a:pt x="85141" y="36097"/>
                    </a:lnTo>
                    <a:lnTo>
                      <a:pt x="80832" y="46208"/>
                    </a:lnTo>
                    <a:lnTo>
                      <a:pt x="79207" y="49251"/>
                    </a:lnTo>
                    <a:lnTo>
                      <a:pt x="73820" y="59287"/>
                    </a:lnTo>
                    <a:lnTo>
                      <a:pt x="76523" y="62518"/>
                    </a:lnTo>
                    <a:lnTo>
                      <a:pt x="92152" y="46227"/>
                    </a:lnTo>
                    <a:lnTo>
                      <a:pt x="91076" y="61441"/>
                    </a:lnTo>
                    <a:lnTo>
                      <a:pt x="89450" y="72762"/>
                    </a:lnTo>
                    <a:lnTo>
                      <a:pt x="80832" y="80851"/>
                    </a:lnTo>
                    <a:lnTo>
                      <a:pt x="73820" y="88391"/>
                    </a:lnTo>
                    <a:lnTo>
                      <a:pt x="70041" y="97009"/>
                    </a:lnTo>
                    <a:lnTo>
                      <a:pt x="76504" y="101319"/>
                    </a:lnTo>
                    <a:lnTo>
                      <a:pt x="80813" y="90546"/>
                    </a:lnTo>
                    <a:lnTo>
                      <a:pt x="91586" y="84082"/>
                    </a:lnTo>
                    <a:lnTo>
                      <a:pt x="96443" y="81928"/>
                    </a:lnTo>
                    <a:lnTo>
                      <a:pt x="97520" y="88391"/>
                    </a:lnTo>
                    <a:cubicBezTo>
                      <a:pt x="97520" y="88391"/>
                      <a:pt x="102377" y="87862"/>
                      <a:pt x="102906" y="86237"/>
                    </a:cubicBezTo>
                    <a:cubicBezTo>
                      <a:pt x="103435" y="84612"/>
                      <a:pt x="100752" y="75994"/>
                      <a:pt x="100752" y="75994"/>
                    </a:cubicBezTo>
                    <a:lnTo>
                      <a:pt x="98049" y="73291"/>
                    </a:lnTo>
                    <a:lnTo>
                      <a:pt x="98049" y="59287"/>
                    </a:lnTo>
                    <a:lnTo>
                      <a:pt x="119594" y="62518"/>
                    </a:lnTo>
                    <a:lnTo>
                      <a:pt x="107744" y="46227"/>
                    </a:lnTo>
                    <a:lnTo>
                      <a:pt x="100204" y="37742"/>
                    </a:lnTo>
                    <a:lnTo>
                      <a:pt x="108822" y="30730"/>
                    </a:lnTo>
                    <a:lnTo>
                      <a:pt x="117440" y="26156"/>
                    </a:lnTo>
                    <a:cubicBezTo>
                      <a:pt x="117440" y="26156"/>
                      <a:pt x="124451" y="40973"/>
                      <a:pt x="124451" y="39367"/>
                    </a:cubicBezTo>
                    <a:cubicBezTo>
                      <a:pt x="124451" y="37761"/>
                      <a:pt x="124451" y="30749"/>
                      <a:pt x="124451" y="30749"/>
                    </a:cubicBezTo>
                    <a:lnTo>
                      <a:pt x="119594" y="18899"/>
                    </a:lnTo>
                    <a:lnTo>
                      <a:pt x="119594" y="14042"/>
                    </a:lnTo>
                    <a:cubicBezTo>
                      <a:pt x="119594" y="14042"/>
                      <a:pt x="126058" y="19428"/>
                      <a:pt x="126058" y="21054"/>
                    </a:cubicBezTo>
                    <a:cubicBezTo>
                      <a:pt x="126058" y="22679"/>
                      <a:pt x="129290" y="28594"/>
                      <a:pt x="129290" y="28594"/>
                    </a:cubicBezTo>
                    <a:lnTo>
                      <a:pt x="142783" y="30144"/>
                    </a:lnTo>
                    <a:close/>
                  </a:path>
                </a:pathLst>
              </a:custGeom>
              <a:grpFill/>
              <a:ln w="3777" cap="flat">
                <a:solidFill>
                  <a:srgbClr val="FFFFFF"/>
                </a:solidFill>
                <a:prstDash val="solid"/>
                <a:miter/>
              </a:ln>
            </p:spPr>
            <p:txBody>
              <a:bodyPr rtlCol="0" anchor="ctr"/>
              <a:lstStyle/>
              <a:p>
                <a:endParaRPr lang="en-GB"/>
              </a:p>
            </p:txBody>
          </p:sp>
          <p:sp>
            <p:nvSpPr>
              <p:cNvPr id="154" name="Freeform 153">
                <a:extLst>
                  <a:ext uri="{FF2B5EF4-FFF2-40B4-BE49-F238E27FC236}">
                    <a16:creationId xmlns:a16="http://schemas.microsoft.com/office/drawing/2014/main" id="{45C46219-78B3-EEFD-98C1-5D085D1339CB}"/>
                  </a:ext>
                </a:extLst>
              </p:cNvPr>
              <p:cNvSpPr/>
              <p:nvPr/>
            </p:nvSpPr>
            <p:spPr>
              <a:xfrm>
                <a:off x="4296975" y="2654397"/>
                <a:ext cx="73839" cy="118006"/>
              </a:xfrm>
              <a:custGeom>
                <a:avLst/>
                <a:gdLst>
                  <a:gd name="connsiteX0" fmla="*/ 7012 w 73839"/>
                  <a:gd name="connsiteY0" fmla="*/ 115304 h 118006"/>
                  <a:gd name="connsiteX1" fmla="*/ 18333 w 73839"/>
                  <a:gd name="connsiteY1" fmla="*/ 94288 h 118006"/>
                  <a:gd name="connsiteX2" fmla="*/ 30730 w 73839"/>
                  <a:gd name="connsiteY2" fmla="*/ 82967 h 118006"/>
                  <a:gd name="connsiteX3" fmla="*/ 38271 w 73839"/>
                  <a:gd name="connsiteY3" fmla="*/ 80813 h 118006"/>
                  <a:gd name="connsiteX4" fmla="*/ 56055 w 73839"/>
                  <a:gd name="connsiteY4" fmla="*/ 60874 h 118006"/>
                  <a:gd name="connsiteX5" fmla="*/ 60913 w 73839"/>
                  <a:gd name="connsiteY5" fmla="*/ 47947 h 118006"/>
                  <a:gd name="connsiteX6" fmla="*/ 66299 w 73839"/>
                  <a:gd name="connsiteY6" fmla="*/ 31788 h 118006"/>
                  <a:gd name="connsiteX7" fmla="*/ 66299 w 73839"/>
                  <a:gd name="connsiteY7" fmla="*/ 21016 h 118006"/>
                  <a:gd name="connsiteX8" fmla="*/ 73839 w 73839"/>
                  <a:gd name="connsiteY8" fmla="*/ 3780 h 118006"/>
                  <a:gd name="connsiteX9" fmla="*/ 67905 w 73839"/>
                  <a:gd name="connsiteY9" fmla="*/ 0 h 118006"/>
                  <a:gd name="connsiteX10" fmla="*/ 52824 w 73839"/>
                  <a:gd name="connsiteY10" fmla="*/ 7012 h 118006"/>
                  <a:gd name="connsiteX11" fmla="*/ 38271 w 73839"/>
                  <a:gd name="connsiteY11" fmla="*/ 15630 h 118006"/>
                  <a:gd name="connsiteX12" fmla="*/ 40426 w 73839"/>
                  <a:gd name="connsiteY12" fmla="*/ 26402 h 118006"/>
                  <a:gd name="connsiteX13" fmla="*/ 38271 w 73839"/>
                  <a:gd name="connsiteY13" fmla="*/ 38252 h 118006"/>
                  <a:gd name="connsiteX14" fmla="*/ 26950 w 73839"/>
                  <a:gd name="connsiteY14" fmla="*/ 46341 h 118006"/>
                  <a:gd name="connsiteX15" fmla="*/ 19410 w 73839"/>
                  <a:gd name="connsiteY15" fmla="*/ 51198 h 118006"/>
                  <a:gd name="connsiteX16" fmla="*/ 11321 w 73839"/>
                  <a:gd name="connsiteY16" fmla="*/ 60893 h 118006"/>
                  <a:gd name="connsiteX17" fmla="*/ 7012 w 73839"/>
                  <a:gd name="connsiteY17" fmla="*/ 70589 h 118006"/>
                  <a:gd name="connsiteX18" fmla="*/ 0 w 73839"/>
                  <a:gd name="connsiteY18" fmla="*/ 82986 h 118006"/>
                  <a:gd name="connsiteX19" fmla="*/ 0 w 73839"/>
                  <a:gd name="connsiteY19" fmla="*/ 94307 h 118006"/>
                  <a:gd name="connsiteX20" fmla="*/ 0 w 73839"/>
                  <a:gd name="connsiteY20" fmla="*/ 110466 h 118006"/>
                  <a:gd name="connsiteX21" fmla="*/ 0 w 73839"/>
                  <a:gd name="connsiteY21" fmla="*/ 118007 h 118006"/>
                  <a:gd name="connsiteX22" fmla="*/ 5386 w 73839"/>
                  <a:gd name="connsiteY22" fmla="*/ 118007 h 118006"/>
                  <a:gd name="connsiteX23" fmla="*/ 7012 w 73839"/>
                  <a:gd name="connsiteY23" fmla="*/ 115304 h 11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839" h="118006">
                    <a:moveTo>
                      <a:pt x="7012" y="115304"/>
                    </a:moveTo>
                    <a:lnTo>
                      <a:pt x="18333" y="94288"/>
                    </a:lnTo>
                    <a:lnTo>
                      <a:pt x="30730" y="82967"/>
                    </a:lnTo>
                    <a:lnTo>
                      <a:pt x="38271" y="80813"/>
                    </a:lnTo>
                    <a:lnTo>
                      <a:pt x="56055" y="60874"/>
                    </a:lnTo>
                    <a:lnTo>
                      <a:pt x="60913" y="47947"/>
                    </a:lnTo>
                    <a:lnTo>
                      <a:pt x="66299" y="31788"/>
                    </a:lnTo>
                    <a:cubicBezTo>
                      <a:pt x="66299" y="31788"/>
                      <a:pt x="65750" y="22622"/>
                      <a:pt x="66299" y="21016"/>
                    </a:cubicBezTo>
                    <a:cubicBezTo>
                      <a:pt x="66828" y="19391"/>
                      <a:pt x="73839" y="3780"/>
                      <a:pt x="73839" y="3780"/>
                    </a:cubicBezTo>
                    <a:lnTo>
                      <a:pt x="67905" y="0"/>
                    </a:lnTo>
                    <a:lnTo>
                      <a:pt x="52824" y="7012"/>
                    </a:lnTo>
                    <a:lnTo>
                      <a:pt x="38271" y="15630"/>
                    </a:lnTo>
                    <a:lnTo>
                      <a:pt x="40426" y="26402"/>
                    </a:lnTo>
                    <a:lnTo>
                      <a:pt x="38271" y="38252"/>
                    </a:lnTo>
                    <a:lnTo>
                      <a:pt x="26950" y="46341"/>
                    </a:lnTo>
                    <a:lnTo>
                      <a:pt x="19410" y="51198"/>
                    </a:lnTo>
                    <a:lnTo>
                      <a:pt x="11321" y="60893"/>
                    </a:lnTo>
                    <a:lnTo>
                      <a:pt x="7012" y="70589"/>
                    </a:lnTo>
                    <a:lnTo>
                      <a:pt x="0" y="82986"/>
                    </a:lnTo>
                    <a:lnTo>
                      <a:pt x="0" y="94307"/>
                    </a:lnTo>
                    <a:lnTo>
                      <a:pt x="0" y="110466"/>
                    </a:lnTo>
                    <a:lnTo>
                      <a:pt x="0" y="118007"/>
                    </a:lnTo>
                    <a:lnTo>
                      <a:pt x="5386" y="118007"/>
                    </a:lnTo>
                    <a:lnTo>
                      <a:pt x="7012" y="115304"/>
                    </a:lnTo>
                    <a:close/>
                  </a:path>
                </a:pathLst>
              </a:custGeom>
              <a:grpFill/>
              <a:ln w="3777" cap="flat">
                <a:solidFill>
                  <a:srgbClr val="FFFFFF"/>
                </a:solidFill>
                <a:prstDash val="solid"/>
                <a:miter/>
              </a:ln>
            </p:spPr>
            <p:txBody>
              <a:bodyPr rtlCol="0" anchor="ctr"/>
              <a:lstStyle/>
              <a:p>
                <a:endParaRPr lang="en-GB"/>
              </a:p>
            </p:txBody>
          </p:sp>
          <p:sp>
            <p:nvSpPr>
              <p:cNvPr id="155" name="Freeform 154">
                <a:extLst>
                  <a:ext uri="{FF2B5EF4-FFF2-40B4-BE49-F238E27FC236}">
                    <a16:creationId xmlns:a16="http://schemas.microsoft.com/office/drawing/2014/main" id="{C3008199-03CD-2D50-4A75-7BE628143844}"/>
                  </a:ext>
                </a:extLst>
              </p:cNvPr>
              <p:cNvSpPr/>
              <p:nvPr/>
            </p:nvSpPr>
            <p:spPr>
              <a:xfrm>
                <a:off x="4216692" y="2852687"/>
                <a:ext cx="37193" cy="24247"/>
              </a:xfrm>
              <a:custGeom>
                <a:avLst/>
                <a:gdLst>
                  <a:gd name="connsiteX0" fmla="*/ 37194 w 37193"/>
                  <a:gd name="connsiteY0" fmla="*/ 14552 h 24247"/>
                  <a:gd name="connsiteX1" fmla="*/ 23719 w 37193"/>
                  <a:gd name="connsiteY1" fmla="*/ 24248 h 24247"/>
                  <a:gd name="connsiteX2" fmla="*/ 10792 w 37193"/>
                  <a:gd name="connsiteY2" fmla="*/ 24248 h 24247"/>
                  <a:gd name="connsiteX3" fmla="*/ 8089 w 37193"/>
                  <a:gd name="connsiteY3" fmla="*/ 14552 h 24247"/>
                  <a:gd name="connsiteX4" fmla="*/ 3232 w 37193"/>
                  <a:gd name="connsiteY4" fmla="*/ 10772 h 24247"/>
                  <a:gd name="connsiteX5" fmla="*/ 0 w 37193"/>
                  <a:gd name="connsiteY5" fmla="*/ 0 h 24247"/>
                  <a:gd name="connsiteX6" fmla="*/ 18597 w 37193"/>
                  <a:gd name="connsiteY6" fmla="*/ 0 h 24247"/>
                  <a:gd name="connsiteX7" fmla="*/ 37194 w 37193"/>
                  <a:gd name="connsiteY7" fmla="*/ 8089 h 24247"/>
                  <a:gd name="connsiteX8" fmla="*/ 37194 w 37193"/>
                  <a:gd name="connsiteY8" fmla="*/ 14552 h 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3" h="24247">
                    <a:moveTo>
                      <a:pt x="37194" y="14552"/>
                    </a:moveTo>
                    <a:cubicBezTo>
                      <a:pt x="35039" y="16707"/>
                      <a:pt x="25873" y="24248"/>
                      <a:pt x="23719" y="24248"/>
                    </a:cubicBezTo>
                    <a:cubicBezTo>
                      <a:pt x="21564" y="24248"/>
                      <a:pt x="10792" y="24248"/>
                      <a:pt x="10792" y="24248"/>
                    </a:cubicBezTo>
                    <a:lnTo>
                      <a:pt x="8089" y="14552"/>
                    </a:lnTo>
                    <a:lnTo>
                      <a:pt x="3232" y="10772"/>
                    </a:lnTo>
                    <a:lnTo>
                      <a:pt x="0" y="0"/>
                    </a:lnTo>
                    <a:lnTo>
                      <a:pt x="18597" y="0"/>
                    </a:lnTo>
                    <a:lnTo>
                      <a:pt x="37194" y="8089"/>
                    </a:lnTo>
                    <a:lnTo>
                      <a:pt x="37194" y="14552"/>
                    </a:lnTo>
                    <a:close/>
                  </a:path>
                </a:pathLst>
              </a:custGeom>
              <a:grpFill/>
              <a:ln w="3777" cap="flat">
                <a:solidFill>
                  <a:srgbClr val="FFFFFF"/>
                </a:solidFill>
                <a:prstDash val="solid"/>
                <a:miter/>
              </a:ln>
            </p:spPr>
            <p:txBody>
              <a:bodyPr rtlCol="0" anchor="ctr"/>
              <a:lstStyle/>
              <a:p>
                <a:endParaRPr lang="en-GB"/>
              </a:p>
            </p:txBody>
          </p:sp>
          <p:sp>
            <p:nvSpPr>
              <p:cNvPr id="156" name="Freeform 155">
                <a:extLst>
                  <a:ext uri="{FF2B5EF4-FFF2-40B4-BE49-F238E27FC236}">
                    <a16:creationId xmlns:a16="http://schemas.microsoft.com/office/drawing/2014/main" id="{042B716B-F279-C6FD-5450-42F4C4E97741}"/>
                  </a:ext>
                </a:extLst>
              </p:cNvPr>
              <p:cNvSpPr/>
              <p:nvPr/>
            </p:nvSpPr>
            <p:spPr>
              <a:xfrm>
                <a:off x="4192182" y="2733074"/>
                <a:ext cx="104793" cy="119613"/>
              </a:xfrm>
              <a:custGeom>
                <a:avLst/>
                <a:gdLst>
                  <a:gd name="connsiteX0" fmla="*/ 69774 w 104793"/>
                  <a:gd name="connsiteY0" fmla="*/ 119613 h 119613"/>
                  <a:gd name="connsiteX1" fmla="*/ 85951 w 104793"/>
                  <a:gd name="connsiteY1" fmla="*/ 106138 h 119613"/>
                  <a:gd name="connsiteX2" fmla="*/ 104794 w 104793"/>
                  <a:gd name="connsiteY2" fmla="*/ 95894 h 119613"/>
                  <a:gd name="connsiteX3" fmla="*/ 98330 w 104793"/>
                  <a:gd name="connsiteY3" fmla="*/ 78658 h 119613"/>
                  <a:gd name="connsiteX4" fmla="*/ 88635 w 104793"/>
                  <a:gd name="connsiteY4" fmla="*/ 70040 h 119613"/>
                  <a:gd name="connsiteX5" fmla="*/ 88635 w 104793"/>
                  <a:gd name="connsiteY5" fmla="*/ 61819 h 119613"/>
                  <a:gd name="connsiteX6" fmla="*/ 92415 w 104793"/>
                  <a:gd name="connsiteY6" fmla="*/ 61819 h 119613"/>
                  <a:gd name="connsiteX7" fmla="*/ 99956 w 104793"/>
                  <a:gd name="connsiteY7" fmla="*/ 50631 h 119613"/>
                  <a:gd name="connsiteX8" fmla="*/ 94569 w 104793"/>
                  <a:gd name="connsiteY8" fmla="*/ 41748 h 119613"/>
                  <a:gd name="connsiteX9" fmla="*/ 88635 w 104793"/>
                  <a:gd name="connsiteY9" fmla="*/ 47947 h 119613"/>
                  <a:gd name="connsiteX10" fmla="*/ 88635 w 104793"/>
                  <a:gd name="connsiteY10" fmla="*/ 41748 h 119613"/>
                  <a:gd name="connsiteX11" fmla="*/ 85951 w 104793"/>
                  <a:gd name="connsiteY11" fmla="*/ 28009 h 119613"/>
                  <a:gd name="connsiteX12" fmla="*/ 78940 w 104793"/>
                  <a:gd name="connsiteY12" fmla="*/ 23700 h 119613"/>
                  <a:gd name="connsiteX13" fmla="*/ 77862 w 104793"/>
                  <a:gd name="connsiteY13" fmla="*/ 10773 h 119613"/>
                  <a:gd name="connsiteX14" fmla="*/ 81226 w 104793"/>
                  <a:gd name="connsiteY14" fmla="*/ 4309 h 119613"/>
                  <a:gd name="connsiteX15" fmla="*/ 73818 w 104793"/>
                  <a:gd name="connsiteY15" fmla="*/ 0 h 119613"/>
                  <a:gd name="connsiteX16" fmla="*/ 69774 w 104793"/>
                  <a:gd name="connsiteY16" fmla="*/ 4309 h 119613"/>
                  <a:gd name="connsiteX17" fmla="*/ 61685 w 104793"/>
                  <a:gd name="connsiteY17" fmla="*/ 8618 h 119613"/>
                  <a:gd name="connsiteX18" fmla="*/ 61685 w 104793"/>
                  <a:gd name="connsiteY18" fmla="*/ 23700 h 119613"/>
                  <a:gd name="connsiteX19" fmla="*/ 66542 w 104793"/>
                  <a:gd name="connsiteY19" fmla="*/ 31240 h 119613"/>
                  <a:gd name="connsiteX20" fmla="*/ 70851 w 104793"/>
                  <a:gd name="connsiteY20" fmla="*/ 45245 h 119613"/>
                  <a:gd name="connsiteX21" fmla="*/ 73818 w 104793"/>
                  <a:gd name="connsiteY21" fmla="*/ 48476 h 119613"/>
                  <a:gd name="connsiteX22" fmla="*/ 73818 w 104793"/>
                  <a:gd name="connsiteY22" fmla="*/ 52256 h 119613"/>
                  <a:gd name="connsiteX23" fmla="*/ 66542 w 104793"/>
                  <a:gd name="connsiteY23" fmla="*/ 50102 h 119613"/>
                  <a:gd name="connsiteX24" fmla="*/ 61685 w 104793"/>
                  <a:gd name="connsiteY24" fmla="*/ 45793 h 119613"/>
                  <a:gd name="connsiteX25" fmla="*/ 54673 w 104793"/>
                  <a:gd name="connsiteY25" fmla="*/ 46870 h 119613"/>
                  <a:gd name="connsiteX26" fmla="*/ 57376 w 104793"/>
                  <a:gd name="connsiteY26" fmla="*/ 54959 h 119613"/>
                  <a:gd name="connsiteX27" fmla="*/ 54673 w 104793"/>
                  <a:gd name="connsiteY27" fmla="*/ 64125 h 119613"/>
                  <a:gd name="connsiteX28" fmla="*/ 54673 w 104793"/>
                  <a:gd name="connsiteY28" fmla="*/ 74368 h 119613"/>
                  <a:gd name="connsiteX29" fmla="*/ 50364 w 104793"/>
                  <a:gd name="connsiteY29" fmla="*/ 74897 h 119613"/>
                  <a:gd name="connsiteX30" fmla="*/ 50364 w 104793"/>
                  <a:gd name="connsiteY30" fmla="*/ 61838 h 119613"/>
                  <a:gd name="connsiteX31" fmla="*/ 36360 w 104793"/>
                  <a:gd name="connsiteY31" fmla="*/ 67357 h 119613"/>
                  <a:gd name="connsiteX32" fmla="*/ 33128 w 104793"/>
                  <a:gd name="connsiteY32" fmla="*/ 50121 h 119613"/>
                  <a:gd name="connsiteX33" fmla="*/ 24510 w 104793"/>
                  <a:gd name="connsiteY33" fmla="*/ 53352 h 119613"/>
                  <a:gd name="connsiteX34" fmla="*/ 24510 w 104793"/>
                  <a:gd name="connsiteY34" fmla="*/ 67357 h 119613"/>
                  <a:gd name="connsiteX35" fmla="*/ 20730 w 104793"/>
                  <a:gd name="connsiteY35" fmla="*/ 67357 h 119613"/>
                  <a:gd name="connsiteX36" fmla="*/ 20730 w 104793"/>
                  <a:gd name="connsiteY36" fmla="*/ 55507 h 119613"/>
                  <a:gd name="connsiteX37" fmla="*/ 2946 w 104793"/>
                  <a:gd name="connsiteY37" fmla="*/ 67357 h 119613"/>
                  <a:gd name="connsiteX38" fmla="*/ 11564 w 104793"/>
                  <a:gd name="connsiteY38" fmla="*/ 75975 h 119613"/>
                  <a:gd name="connsiteX39" fmla="*/ 9409 w 104793"/>
                  <a:gd name="connsiteY39" fmla="*/ 81909 h 119613"/>
                  <a:gd name="connsiteX40" fmla="*/ 244 w 104793"/>
                  <a:gd name="connsiteY40" fmla="*/ 74897 h 119613"/>
                  <a:gd name="connsiteX41" fmla="*/ 244 w 104793"/>
                  <a:gd name="connsiteY41" fmla="*/ 95365 h 119613"/>
                  <a:gd name="connsiteX42" fmla="*/ 7255 w 104793"/>
                  <a:gd name="connsiteY42" fmla="*/ 93740 h 119613"/>
                  <a:gd name="connsiteX43" fmla="*/ 6178 w 104793"/>
                  <a:gd name="connsiteY43" fmla="*/ 101829 h 119613"/>
                  <a:gd name="connsiteX44" fmla="*/ 2946 w 104793"/>
                  <a:gd name="connsiteY44" fmla="*/ 109067 h 119613"/>
                  <a:gd name="connsiteX45" fmla="*/ 12642 w 104793"/>
                  <a:gd name="connsiteY45" fmla="*/ 112601 h 119613"/>
                  <a:gd name="connsiteX46" fmla="*/ 28271 w 104793"/>
                  <a:gd name="connsiteY46" fmla="*/ 105061 h 119613"/>
                  <a:gd name="connsiteX47" fmla="*/ 28271 w 104793"/>
                  <a:gd name="connsiteY47" fmla="*/ 87825 h 119613"/>
                  <a:gd name="connsiteX48" fmla="*/ 33657 w 104793"/>
                  <a:gd name="connsiteY48" fmla="*/ 87276 h 119613"/>
                  <a:gd name="connsiteX49" fmla="*/ 33657 w 104793"/>
                  <a:gd name="connsiteY49" fmla="*/ 92663 h 119613"/>
                  <a:gd name="connsiteX50" fmla="*/ 43088 w 104793"/>
                  <a:gd name="connsiteY50" fmla="*/ 94817 h 119613"/>
                  <a:gd name="connsiteX51" fmla="*/ 46584 w 104793"/>
                  <a:gd name="connsiteY51" fmla="*/ 89431 h 119613"/>
                  <a:gd name="connsiteX52" fmla="*/ 66523 w 104793"/>
                  <a:gd name="connsiteY52" fmla="*/ 85651 h 119613"/>
                  <a:gd name="connsiteX53" fmla="*/ 73799 w 104793"/>
                  <a:gd name="connsiteY53" fmla="*/ 87806 h 119613"/>
                  <a:gd name="connsiteX54" fmla="*/ 54654 w 104793"/>
                  <a:gd name="connsiteY54" fmla="*/ 95894 h 119613"/>
                  <a:gd name="connsiteX55" fmla="*/ 43069 w 104793"/>
                  <a:gd name="connsiteY55" fmla="*/ 100752 h 119613"/>
                  <a:gd name="connsiteX56" fmla="*/ 48720 w 104793"/>
                  <a:gd name="connsiteY56" fmla="*/ 109067 h 119613"/>
                  <a:gd name="connsiteX57" fmla="*/ 56261 w 104793"/>
                  <a:gd name="connsiteY57" fmla="*/ 119613 h 119613"/>
                  <a:gd name="connsiteX58" fmla="*/ 69774 w 104793"/>
                  <a:gd name="connsiteY58" fmla="*/ 119613 h 1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793" h="119613">
                    <a:moveTo>
                      <a:pt x="69774" y="119613"/>
                    </a:moveTo>
                    <a:lnTo>
                      <a:pt x="85951" y="106138"/>
                    </a:lnTo>
                    <a:lnTo>
                      <a:pt x="104794" y="95894"/>
                    </a:lnTo>
                    <a:lnTo>
                      <a:pt x="98330" y="78658"/>
                    </a:lnTo>
                    <a:lnTo>
                      <a:pt x="88635" y="70040"/>
                    </a:lnTo>
                    <a:lnTo>
                      <a:pt x="88635" y="61819"/>
                    </a:lnTo>
                    <a:lnTo>
                      <a:pt x="92415" y="61819"/>
                    </a:lnTo>
                    <a:lnTo>
                      <a:pt x="99956" y="50631"/>
                    </a:lnTo>
                    <a:lnTo>
                      <a:pt x="94569" y="41748"/>
                    </a:lnTo>
                    <a:lnTo>
                      <a:pt x="88635" y="47947"/>
                    </a:lnTo>
                    <a:lnTo>
                      <a:pt x="88635" y="41748"/>
                    </a:lnTo>
                    <a:lnTo>
                      <a:pt x="85951" y="28009"/>
                    </a:lnTo>
                    <a:lnTo>
                      <a:pt x="78940" y="23700"/>
                    </a:lnTo>
                    <a:lnTo>
                      <a:pt x="77862" y="10773"/>
                    </a:lnTo>
                    <a:cubicBezTo>
                      <a:pt x="77862" y="10773"/>
                      <a:pt x="83532" y="5386"/>
                      <a:pt x="81226" y="4309"/>
                    </a:cubicBezTo>
                    <a:cubicBezTo>
                      <a:pt x="78940" y="3232"/>
                      <a:pt x="73818" y="0"/>
                      <a:pt x="73818" y="0"/>
                    </a:cubicBezTo>
                    <a:lnTo>
                      <a:pt x="69774" y="4309"/>
                    </a:lnTo>
                    <a:lnTo>
                      <a:pt x="61685" y="8618"/>
                    </a:lnTo>
                    <a:lnTo>
                      <a:pt x="61685" y="23700"/>
                    </a:lnTo>
                    <a:lnTo>
                      <a:pt x="66542" y="31240"/>
                    </a:lnTo>
                    <a:lnTo>
                      <a:pt x="70851" y="45245"/>
                    </a:lnTo>
                    <a:lnTo>
                      <a:pt x="73818" y="48476"/>
                    </a:lnTo>
                    <a:lnTo>
                      <a:pt x="73818" y="52256"/>
                    </a:lnTo>
                    <a:lnTo>
                      <a:pt x="66542" y="50102"/>
                    </a:lnTo>
                    <a:lnTo>
                      <a:pt x="61685" y="45793"/>
                    </a:lnTo>
                    <a:lnTo>
                      <a:pt x="54673" y="46870"/>
                    </a:lnTo>
                    <a:lnTo>
                      <a:pt x="57376" y="54959"/>
                    </a:lnTo>
                    <a:lnTo>
                      <a:pt x="54673" y="64125"/>
                    </a:lnTo>
                    <a:lnTo>
                      <a:pt x="54673" y="74368"/>
                    </a:lnTo>
                    <a:lnTo>
                      <a:pt x="50364" y="74897"/>
                    </a:lnTo>
                    <a:cubicBezTo>
                      <a:pt x="50364" y="74897"/>
                      <a:pt x="52519" y="61158"/>
                      <a:pt x="50364" y="61838"/>
                    </a:cubicBezTo>
                    <a:cubicBezTo>
                      <a:pt x="48210" y="62519"/>
                      <a:pt x="36360" y="67357"/>
                      <a:pt x="36360" y="67357"/>
                    </a:cubicBezTo>
                    <a:lnTo>
                      <a:pt x="33128" y="50121"/>
                    </a:lnTo>
                    <a:lnTo>
                      <a:pt x="24510" y="53352"/>
                    </a:lnTo>
                    <a:lnTo>
                      <a:pt x="24510" y="67357"/>
                    </a:lnTo>
                    <a:lnTo>
                      <a:pt x="20730" y="67357"/>
                    </a:lnTo>
                    <a:lnTo>
                      <a:pt x="20730" y="55507"/>
                    </a:lnTo>
                    <a:lnTo>
                      <a:pt x="2946" y="67357"/>
                    </a:lnTo>
                    <a:lnTo>
                      <a:pt x="11564" y="75975"/>
                    </a:lnTo>
                    <a:lnTo>
                      <a:pt x="9409" y="81909"/>
                    </a:lnTo>
                    <a:cubicBezTo>
                      <a:pt x="9409" y="81909"/>
                      <a:pt x="792" y="72743"/>
                      <a:pt x="244" y="74897"/>
                    </a:cubicBezTo>
                    <a:cubicBezTo>
                      <a:pt x="-305" y="77052"/>
                      <a:pt x="244" y="95365"/>
                      <a:pt x="244" y="95365"/>
                    </a:cubicBezTo>
                    <a:lnTo>
                      <a:pt x="7255" y="93740"/>
                    </a:lnTo>
                    <a:lnTo>
                      <a:pt x="6178" y="101829"/>
                    </a:lnTo>
                    <a:lnTo>
                      <a:pt x="2946" y="109067"/>
                    </a:lnTo>
                    <a:lnTo>
                      <a:pt x="12642" y="112601"/>
                    </a:lnTo>
                    <a:lnTo>
                      <a:pt x="28271" y="105061"/>
                    </a:lnTo>
                    <a:lnTo>
                      <a:pt x="28271" y="87825"/>
                    </a:lnTo>
                    <a:lnTo>
                      <a:pt x="33657" y="87276"/>
                    </a:lnTo>
                    <a:lnTo>
                      <a:pt x="33657" y="92663"/>
                    </a:lnTo>
                    <a:lnTo>
                      <a:pt x="43088" y="94817"/>
                    </a:lnTo>
                    <a:lnTo>
                      <a:pt x="46584" y="89431"/>
                    </a:lnTo>
                    <a:lnTo>
                      <a:pt x="66523" y="85651"/>
                    </a:lnTo>
                    <a:lnTo>
                      <a:pt x="73799" y="87806"/>
                    </a:lnTo>
                    <a:lnTo>
                      <a:pt x="54654" y="95894"/>
                    </a:lnTo>
                    <a:lnTo>
                      <a:pt x="43069" y="100752"/>
                    </a:lnTo>
                    <a:lnTo>
                      <a:pt x="48720" y="109067"/>
                    </a:lnTo>
                    <a:lnTo>
                      <a:pt x="56261" y="119613"/>
                    </a:lnTo>
                    <a:lnTo>
                      <a:pt x="69774" y="119613"/>
                    </a:lnTo>
                    <a:close/>
                  </a:path>
                </a:pathLst>
              </a:custGeom>
              <a:grpFill/>
              <a:ln w="3777" cap="flat">
                <a:solidFill>
                  <a:srgbClr val="FFFFFF"/>
                </a:solid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E13C5EC7-6E8C-F05A-9C0E-21F5CFBA1B22}"/>
                  </a:ext>
                </a:extLst>
              </p:cNvPr>
              <p:cNvSpPr/>
              <p:nvPr/>
            </p:nvSpPr>
            <p:spPr>
              <a:xfrm>
                <a:off x="4235289" y="2758928"/>
                <a:ext cx="18596" cy="13475"/>
              </a:xfrm>
              <a:custGeom>
                <a:avLst/>
                <a:gdLst>
                  <a:gd name="connsiteX0" fmla="*/ 2967 w 18596"/>
                  <a:gd name="connsiteY0" fmla="*/ 0 h 13475"/>
                  <a:gd name="connsiteX1" fmla="*/ 0 w 18596"/>
                  <a:gd name="connsiteY1" fmla="*/ 10773 h 13475"/>
                  <a:gd name="connsiteX2" fmla="*/ 9317 w 18596"/>
                  <a:gd name="connsiteY2" fmla="*/ 13475 h 13475"/>
                  <a:gd name="connsiteX3" fmla="*/ 18597 w 18596"/>
                  <a:gd name="connsiteY3" fmla="*/ 10773 h 13475"/>
                  <a:gd name="connsiteX4" fmla="*/ 16442 w 18596"/>
                  <a:gd name="connsiteY4" fmla="*/ 2155 h 13475"/>
                  <a:gd name="connsiteX5" fmla="*/ 11585 w 18596"/>
                  <a:gd name="connsiteY5" fmla="*/ 0 h 1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6" h="13475">
                    <a:moveTo>
                      <a:pt x="2967" y="0"/>
                    </a:moveTo>
                    <a:lnTo>
                      <a:pt x="0" y="10773"/>
                    </a:lnTo>
                    <a:lnTo>
                      <a:pt x="9317" y="13475"/>
                    </a:lnTo>
                    <a:lnTo>
                      <a:pt x="18597" y="10773"/>
                    </a:lnTo>
                    <a:lnTo>
                      <a:pt x="16442" y="2155"/>
                    </a:lnTo>
                    <a:lnTo>
                      <a:pt x="11585" y="0"/>
                    </a:lnTo>
                    <a:close/>
                  </a:path>
                </a:pathLst>
              </a:custGeom>
              <a:grpFill/>
              <a:ln w="3777" cap="flat">
                <a:solidFill>
                  <a:srgbClr val="FFFFFF"/>
                </a:solidFill>
                <a:prstDash val="solid"/>
                <a:miter/>
              </a:ln>
            </p:spPr>
            <p:txBody>
              <a:bodyPr rtlCol="0" anchor="ctr"/>
              <a:lstStyle/>
              <a:p>
                <a:endParaRPr lang="en-GB"/>
              </a:p>
            </p:txBody>
          </p:sp>
          <p:sp>
            <p:nvSpPr>
              <p:cNvPr id="158" name="Freeform 157">
                <a:extLst>
                  <a:ext uri="{FF2B5EF4-FFF2-40B4-BE49-F238E27FC236}">
                    <a16:creationId xmlns:a16="http://schemas.microsoft.com/office/drawing/2014/main" id="{B3304F10-230B-4829-ECE7-65863D01EB52}"/>
                  </a:ext>
                </a:extLst>
              </p:cNvPr>
              <p:cNvSpPr/>
              <p:nvPr/>
            </p:nvSpPr>
            <p:spPr>
              <a:xfrm>
                <a:off x="4183297" y="2884470"/>
                <a:ext cx="85670" cy="71444"/>
              </a:xfrm>
              <a:custGeom>
                <a:avLst/>
                <a:gdLst>
                  <a:gd name="connsiteX0" fmla="*/ 85670 w 85670"/>
                  <a:gd name="connsiteY0" fmla="*/ 1101 h 71444"/>
                  <a:gd name="connsiteX1" fmla="*/ 78129 w 85670"/>
                  <a:gd name="connsiteY1" fmla="*/ 18338 h 71444"/>
                  <a:gd name="connsiteX2" fmla="*/ 68963 w 85670"/>
                  <a:gd name="connsiteY2" fmla="*/ 22117 h 71444"/>
                  <a:gd name="connsiteX3" fmla="*/ 68963 w 85670"/>
                  <a:gd name="connsiteY3" fmla="*/ 33155 h 71444"/>
                  <a:gd name="connsiteX4" fmla="*/ 74085 w 85670"/>
                  <a:gd name="connsiteY4" fmla="*/ 34496 h 71444"/>
                  <a:gd name="connsiteX5" fmla="*/ 70589 w 85670"/>
                  <a:gd name="connsiteY5" fmla="*/ 41508 h 71444"/>
                  <a:gd name="connsiteX6" fmla="*/ 65731 w 85670"/>
                  <a:gd name="connsiteY6" fmla="*/ 53641 h 71444"/>
                  <a:gd name="connsiteX7" fmla="*/ 59003 w 85670"/>
                  <a:gd name="connsiteY7" fmla="*/ 60653 h 71444"/>
                  <a:gd name="connsiteX8" fmla="*/ 55507 w 85670"/>
                  <a:gd name="connsiteY8" fmla="*/ 68742 h 71444"/>
                  <a:gd name="connsiteX9" fmla="*/ 43657 w 85670"/>
                  <a:gd name="connsiteY9" fmla="*/ 71444 h 71444"/>
                  <a:gd name="connsiteX10" fmla="*/ 49043 w 85670"/>
                  <a:gd name="connsiteY10" fmla="*/ 62278 h 71444"/>
                  <a:gd name="connsiteX11" fmla="*/ 61309 w 85670"/>
                  <a:gd name="connsiteY11" fmla="*/ 45836 h 71444"/>
                  <a:gd name="connsiteX12" fmla="*/ 60081 w 85670"/>
                  <a:gd name="connsiteY12" fmla="*/ 39902 h 71444"/>
                  <a:gd name="connsiteX13" fmla="*/ 47153 w 85670"/>
                  <a:gd name="connsiteY13" fmla="*/ 56060 h 71444"/>
                  <a:gd name="connsiteX14" fmla="*/ 43657 w 85670"/>
                  <a:gd name="connsiteY14" fmla="*/ 40979 h 71444"/>
                  <a:gd name="connsiteX15" fmla="*/ 37458 w 85670"/>
                  <a:gd name="connsiteY15" fmla="*/ 48255 h 71444"/>
                  <a:gd name="connsiteX16" fmla="*/ 39348 w 85670"/>
                  <a:gd name="connsiteY16" fmla="*/ 56873 h 71444"/>
                  <a:gd name="connsiteX17" fmla="*/ 25873 w 85670"/>
                  <a:gd name="connsiteY17" fmla="*/ 57950 h 71444"/>
                  <a:gd name="connsiteX18" fmla="*/ 23170 w 85670"/>
                  <a:gd name="connsiteY18" fmla="*/ 68458 h 71444"/>
                  <a:gd name="connsiteX19" fmla="*/ 10243 w 85670"/>
                  <a:gd name="connsiteY19" fmla="*/ 71425 h 71444"/>
                  <a:gd name="connsiteX20" fmla="*/ 1626 w 85670"/>
                  <a:gd name="connsiteY20" fmla="*/ 71425 h 71444"/>
                  <a:gd name="connsiteX21" fmla="*/ 0 w 85670"/>
                  <a:gd name="connsiteY21" fmla="*/ 59840 h 71444"/>
                  <a:gd name="connsiteX22" fmla="*/ 2155 w 85670"/>
                  <a:gd name="connsiteY22" fmla="*/ 53377 h 71444"/>
                  <a:gd name="connsiteX23" fmla="*/ 10508 w 85670"/>
                  <a:gd name="connsiteY23" fmla="*/ 46649 h 71444"/>
                  <a:gd name="connsiteX24" fmla="*/ 8920 w 85670"/>
                  <a:gd name="connsiteY24" fmla="*/ 38295 h 71444"/>
                  <a:gd name="connsiteX25" fmla="*/ 16442 w 85670"/>
                  <a:gd name="connsiteY25" fmla="*/ 28335 h 71444"/>
                  <a:gd name="connsiteX26" fmla="*/ 15630 w 85670"/>
                  <a:gd name="connsiteY26" fmla="*/ 24026 h 71444"/>
                  <a:gd name="connsiteX27" fmla="*/ 12662 w 85670"/>
                  <a:gd name="connsiteY27" fmla="*/ 21324 h 71444"/>
                  <a:gd name="connsiteX28" fmla="*/ 20468 w 85670"/>
                  <a:gd name="connsiteY28" fmla="*/ 12970 h 71444"/>
                  <a:gd name="connsiteX29" fmla="*/ 28009 w 85670"/>
                  <a:gd name="connsiteY29" fmla="*/ 18621 h 71444"/>
                  <a:gd name="connsiteX30" fmla="*/ 31240 w 85670"/>
                  <a:gd name="connsiteY30" fmla="*/ 20511 h 71444"/>
                  <a:gd name="connsiteX31" fmla="*/ 31240 w 85670"/>
                  <a:gd name="connsiteY31" fmla="*/ 9455 h 71444"/>
                  <a:gd name="connsiteX32" fmla="*/ 36627 w 85670"/>
                  <a:gd name="connsiteY32" fmla="*/ 5411 h 71444"/>
                  <a:gd name="connsiteX33" fmla="*/ 54411 w 85670"/>
                  <a:gd name="connsiteY33" fmla="*/ 7565 h 71444"/>
                  <a:gd name="connsiteX34" fmla="*/ 56565 w 85670"/>
                  <a:gd name="connsiteY34" fmla="*/ 15370 h 71444"/>
                  <a:gd name="connsiteX35" fmla="*/ 65448 w 85670"/>
                  <a:gd name="connsiteY35" fmla="*/ 13745 h 71444"/>
                  <a:gd name="connsiteX36" fmla="*/ 62481 w 85670"/>
                  <a:gd name="connsiteY36" fmla="*/ 2424 h 71444"/>
                  <a:gd name="connsiteX37" fmla="*/ 68944 w 85670"/>
                  <a:gd name="connsiteY37" fmla="*/ 1083 h 71444"/>
                  <a:gd name="connsiteX38" fmla="*/ 70570 w 85670"/>
                  <a:gd name="connsiteY38" fmla="*/ 5392 h 71444"/>
                  <a:gd name="connsiteX39" fmla="*/ 78375 w 85670"/>
                  <a:gd name="connsiteY39" fmla="*/ 5 h 71444"/>
                  <a:gd name="connsiteX40" fmla="*/ 85670 w 85670"/>
                  <a:gd name="connsiteY40" fmla="*/ 1101 h 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670" h="71444">
                    <a:moveTo>
                      <a:pt x="85670" y="1101"/>
                    </a:moveTo>
                    <a:cubicBezTo>
                      <a:pt x="85670" y="1101"/>
                      <a:pt x="81096" y="16996"/>
                      <a:pt x="78129" y="18338"/>
                    </a:cubicBezTo>
                    <a:cubicBezTo>
                      <a:pt x="75162" y="19679"/>
                      <a:pt x="68963" y="21305"/>
                      <a:pt x="68963" y="22117"/>
                    </a:cubicBezTo>
                    <a:cubicBezTo>
                      <a:pt x="68963" y="22930"/>
                      <a:pt x="68963" y="33155"/>
                      <a:pt x="68963" y="33155"/>
                    </a:cubicBezTo>
                    <a:lnTo>
                      <a:pt x="74085" y="34496"/>
                    </a:lnTo>
                    <a:lnTo>
                      <a:pt x="70589" y="41508"/>
                    </a:lnTo>
                    <a:lnTo>
                      <a:pt x="65731" y="53641"/>
                    </a:lnTo>
                    <a:lnTo>
                      <a:pt x="59003" y="60653"/>
                    </a:lnTo>
                    <a:cubicBezTo>
                      <a:pt x="59003" y="60653"/>
                      <a:pt x="56036" y="67664"/>
                      <a:pt x="55507" y="68742"/>
                    </a:cubicBezTo>
                    <a:cubicBezTo>
                      <a:pt x="54959" y="69819"/>
                      <a:pt x="43657" y="71444"/>
                      <a:pt x="43657" y="71444"/>
                    </a:cubicBezTo>
                    <a:lnTo>
                      <a:pt x="49043" y="62278"/>
                    </a:lnTo>
                    <a:lnTo>
                      <a:pt x="61309" y="45836"/>
                    </a:lnTo>
                    <a:cubicBezTo>
                      <a:pt x="61309" y="45836"/>
                      <a:pt x="60893" y="39902"/>
                      <a:pt x="60081" y="39902"/>
                    </a:cubicBezTo>
                    <a:cubicBezTo>
                      <a:pt x="59268" y="39902"/>
                      <a:pt x="47153" y="56060"/>
                      <a:pt x="47153" y="56060"/>
                    </a:cubicBezTo>
                    <a:cubicBezTo>
                      <a:pt x="47153" y="56060"/>
                      <a:pt x="44999" y="41243"/>
                      <a:pt x="43657" y="40979"/>
                    </a:cubicBezTo>
                    <a:cubicBezTo>
                      <a:pt x="42316" y="40714"/>
                      <a:pt x="37458" y="48255"/>
                      <a:pt x="37458" y="48255"/>
                    </a:cubicBezTo>
                    <a:lnTo>
                      <a:pt x="39348" y="56873"/>
                    </a:lnTo>
                    <a:cubicBezTo>
                      <a:pt x="39348" y="56873"/>
                      <a:pt x="26421" y="57138"/>
                      <a:pt x="25873" y="57950"/>
                    </a:cubicBezTo>
                    <a:cubicBezTo>
                      <a:pt x="25325" y="58763"/>
                      <a:pt x="23170" y="68458"/>
                      <a:pt x="23170" y="68458"/>
                    </a:cubicBezTo>
                    <a:lnTo>
                      <a:pt x="10243" y="71425"/>
                    </a:lnTo>
                    <a:lnTo>
                      <a:pt x="1626" y="71425"/>
                    </a:lnTo>
                    <a:lnTo>
                      <a:pt x="0" y="59840"/>
                    </a:lnTo>
                    <a:lnTo>
                      <a:pt x="2155" y="53377"/>
                    </a:lnTo>
                    <a:lnTo>
                      <a:pt x="10508" y="46649"/>
                    </a:lnTo>
                    <a:lnTo>
                      <a:pt x="8920" y="38295"/>
                    </a:lnTo>
                    <a:lnTo>
                      <a:pt x="16442" y="28335"/>
                    </a:lnTo>
                    <a:lnTo>
                      <a:pt x="15630" y="24026"/>
                    </a:lnTo>
                    <a:cubicBezTo>
                      <a:pt x="15630" y="24026"/>
                      <a:pt x="12398" y="22136"/>
                      <a:pt x="12662" y="21324"/>
                    </a:cubicBezTo>
                    <a:cubicBezTo>
                      <a:pt x="12927" y="20511"/>
                      <a:pt x="19674" y="12970"/>
                      <a:pt x="20468" y="12970"/>
                    </a:cubicBezTo>
                    <a:cubicBezTo>
                      <a:pt x="21262" y="12970"/>
                      <a:pt x="28009" y="18621"/>
                      <a:pt x="28009" y="18621"/>
                    </a:cubicBezTo>
                    <a:lnTo>
                      <a:pt x="31240" y="20511"/>
                    </a:lnTo>
                    <a:lnTo>
                      <a:pt x="31240" y="9455"/>
                    </a:lnTo>
                    <a:lnTo>
                      <a:pt x="36627" y="5411"/>
                    </a:lnTo>
                    <a:cubicBezTo>
                      <a:pt x="36627" y="5411"/>
                      <a:pt x="54146" y="6752"/>
                      <a:pt x="54411" y="7565"/>
                    </a:cubicBezTo>
                    <a:cubicBezTo>
                      <a:pt x="54675" y="8378"/>
                      <a:pt x="56565" y="15370"/>
                      <a:pt x="56565" y="15370"/>
                    </a:cubicBezTo>
                    <a:lnTo>
                      <a:pt x="65448" y="13745"/>
                    </a:lnTo>
                    <a:cubicBezTo>
                      <a:pt x="65448" y="13745"/>
                      <a:pt x="60874" y="2708"/>
                      <a:pt x="62481" y="2424"/>
                    </a:cubicBezTo>
                    <a:cubicBezTo>
                      <a:pt x="64106" y="2160"/>
                      <a:pt x="68680" y="-1885"/>
                      <a:pt x="68944" y="1083"/>
                    </a:cubicBezTo>
                    <a:cubicBezTo>
                      <a:pt x="69209" y="4050"/>
                      <a:pt x="69757" y="5127"/>
                      <a:pt x="70570" y="5392"/>
                    </a:cubicBezTo>
                    <a:cubicBezTo>
                      <a:pt x="71382" y="5656"/>
                      <a:pt x="78375" y="5"/>
                      <a:pt x="78375" y="5"/>
                    </a:cubicBezTo>
                    <a:lnTo>
                      <a:pt x="85670" y="1101"/>
                    </a:lnTo>
                    <a:close/>
                  </a:path>
                </a:pathLst>
              </a:custGeom>
              <a:grpFill/>
              <a:ln w="3777" cap="flat">
                <a:solidFill>
                  <a:srgbClr val="FFFFFF"/>
                </a:solidFill>
                <a:prstDash val="solid"/>
                <a:miter/>
              </a:ln>
            </p:spPr>
            <p:txBody>
              <a:bodyPr rtlCol="0" anchor="ctr"/>
              <a:lstStyle/>
              <a:p>
                <a:endParaRPr lang="en-GB"/>
              </a:p>
            </p:txBody>
          </p:sp>
          <p:sp>
            <p:nvSpPr>
              <p:cNvPr id="159" name="Freeform 158">
                <a:extLst>
                  <a:ext uri="{FF2B5EF4-FFF2-40B4-BE49-F238E27FC236}">
                    <a16:creationId xmlns:a16="http://schemas.microsoft.com/office/drawing/2014/main" id="{82526C66-090C-C150-0AB0-4BA0BA3AE545}"/>
                  </a:ext>
                </a:extLst>
              </p:cNvPr>
              <p:cNvSpPr/>
              <p:nvPr/>
            </p:nvSpPr>
            <p:spPr>
              <a:xfrm>
                <a:off x="4166855" y="2907665"/>
                <a:ext cx="18048" cy="29350"/>
              </a:xfrm>
              <a:custGeom>
                <a:avLst/>
                <a:gdLst>
                  <a:gd name="connsiteX0" fmla="*/ 16442 w 18048"/>
                  <a:gd name="connsiteY0" fmla="*/ 6180 h 29350"/>
                  <a:gd name="connsiteX1" fmla="*/ 18049 w 18048"/>
                  <a:gd name="connsiteY1" fmla="*/ 23964 h 29350"/>
                  <a:gd name="connsiteX2" fmla="*/ 11056 w 18048"/>
                  <a:gd name="connsiteY2" fmla="*/ 29350 h 29350"/>
                  <a:gd name="connsiteX3" fmla="*/ 1625 w 18048"/>
                  <a:gd name="connsiteY3" fmla="*/ 17765 h 29350"/>
                  <a:gd name="connsiteX4" fmla="*/ 0 w 18048"/>
                  <a:gd name="connsiteY4" fmla="*/ 9960 h 29350"/>
                  <a:gd name="connsiteX5" fmla="*/ 11850 w 18048"/>
                  <a:gd name="connsiteY5" fmla="*/ 0 h 29350"/>
                  <a:gd name="connsiteX6" fmla="*/ 16442 w 18048"/>
                  <a:gd name="connsiteY6" fmla="*/ 4574 h 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48" h="29350">
                    <a:moveTo>
                      <a:pt x="16442" y="6180"/>
                    </a:moveTo>
                    <a:lnTo>
                      <a:pt x="18049" y="23964"/>
                    </a:lnTo>
                    <a:lnTo>
                      <a:pt x="11056" y="29350"/>
                    </a:lnTo>
                    <a:lnTo>
                      <a:pt x="1625" y="17765"/>
                    </a:lnTo>
                    <a:lnTo>
                      <a:pt x="0" y="9960"/>
                    </a:lnTo>
                    <a:lnTo>
                      <a:pt x="11850" y="0"/>
                    </a:lnTo>
                    <a:lnTo>
                      <a:pt x="16442" y="4574"/>
                    </a:lnTo>
                    <a:close/>
                  </a:path>
                </a:pathLst>
              </a:custGeom>
              <a:grpFill/>
              <a:ln w="3777" cap="flat">
                <a:solidFill>
                  <a:srgbClr val="FFFFFF"/>
                </a:solidFill>
                <a:prstDash val="solid"/>
                <a:miter/>
              </a:ln>
            </p:spPr>
            <p:txBody>
              <a:bodyPr rtlCol="0" anchor="ctr"/>
              <a:lstStyle/>
              <a:p>
                <a:endParaRPr lang="en-GB"/>
              </a:p>
            </p:txBody>
          </p:sp>
          <p:sp>
            <p:nvSpPr>
              <p:cNvPr id="160" name="Freeform 159">
                <a:extLst>
                  <a:ext uri="{FF2B5EF4-FFF2-40B4-BE49-F238E27FC236}">
                    <a16:creationId xmlns:a16="http://schemas.microsoft.com/office/drawing/2014/main" id="{D9564114-3CE4-8CD2-5F46-A9EDBC1213C4}"/>
                  </a:ext>
                </a:extLst>
              </p:cNvPr>
              <p:cNvSpPr/>
              <p:nvPr/>
            </p:nvSpPr>
            <p:spPr>
              <a:xfrm>
                <a:off x="4106774" y="2915403"/>
                <a:ext cx="65202" cy="75540"/>
              </a:xfrm>
              <a:custGeom>
                <a:avLst/>
                <a:gdLst>
                  <a:gd name="connsiteX0" fmla="*/ 65202 w 65202"/>
                  <a:gd name="connsiteY0" fmla="*/ 21612 h 75540"/>
                  <a:gd name="connsiteX1" fmla="*/ 65202 w 65202"/>
                  <a:gd name="connsiteY1" fmla="*/ 42080 h 75540"/>
                  <a:gd name="connsiteX2" fmla="*/ 46076 w 65202"/>
                  <a:gd name="connsiteY2" fmla="*/ 40455 h 75540"/>
                  <a:gd name="connsiteX3" fmla="*/ 33678 w 65202"/>
                  <a:gd name="connsiteY3" fmla="*/ 42080 h 75540"/>
                  <a:gd name="connsiteX4" fmla="*/ 33678 w 65202"/>
                  <a:gd name="connsiteY4" fmla="*/ 48544 h 75540"/>
                  <a:gd name="connsiteX5" fmla="*/ 33678 w 65202"/>
                  <a:gd name="connsiteY5" fmla="*/ 50169 h 75540"/>
                  <a:gd name="connsiteX6" fmla="*/ 35020 w 65202"/>
                  <a:gd name="connsiteY6" fmla="*/ 55026 h 75540"/>
                  <a:gd name="connsiteX7" fmla="*/ 25325 w 65202"/>
                  <a:gd name="connsiteY7" fmla="*/ 58258 h 75540"/>
                  <a:gd name="connsiteX8" fmla="*/ 22906 w 65202"/>
                  <a:gd name="connsiteY8" fmla="*/ 71469 h 75540"/>
                  <a:gd name="connsiteX9" fmla="*/ 13475 w 65202"/>
                  <a:gd name="connsiteY9" fmla="*/ 71469 h 75540"/>
                  <a:gd name="connsiteX10" fmla="*/ 16442 w 65202"/>
                  <a:gd name="connsiteY10" fmla="*/ 57464 h 75540"/>
                  <a:gd name="connsiteX11" fmla="*/ 9166 w 65202"/>
                  <a:gd name="connsiteY11" fmla="*/ 52607 h 75540"/>
                  <a:gd name="connsiteX12" fmla="*/ 5670 w 65202"/>
                  <a:gd name="connsiteY12" fmla="*/ 60696 h 75540"/>
                  <a:gd name="connsiteX13" fmla="*/ 8089 w 65202"/>
                  <a:gd name="connsiteY13" fmla="*/ 63928 h 75540"/>
                  <a:gd name="connsiteX14" fmla="*/ 5670 w 65202"/>
                  <a:gd name="connsiteY14" fmla="*/ 74700 h 75540"/>
                  <a:gd name="connsiteX15" fmla="*/ 1626 w 65202"/>
                  <a:gd name="connsiteY15" fmla="*/ 74700 h 75540"/>
                  <a:gd name="connsiteX16" fmla="*/ 0 w 65202"/>
                  <a:gd name="connsiteY16" fmla="*/ 53684 h 75540"/>
                  <a:gd name="connsiteX17" fmla="*/ 7806 w 65202"/>
                  <a:gd name="connsiteY17" fmla="*/ 46408 h 75540"/>
                  <a:gd name="connsiteX18" fmla="*/ 6993 w 65202"/>
                  <a:gd name="connsiteY18" fmla="*/ 40474 h 75540"/>
                  <a:gd name="connsiteX19" fmla="*/ 3497 w 65202"/>
                  <a:gd name="connsiteY19" fmla="*/ 40474 h 75540"/>
                  <a:gd name="connsiteX20" fmla="*/ 8070 w 65202"/>
                  <a:gd name="connsiteY20" fmla="*/ 32933 h 75540"/>
                  <a:gd name="connsiteX21" fmla="*/ 14004 w 65202"/>
                  <a:gd name="connsiteY21" fmla="*/ 33198 h 75540"/>
                  <a:gd name="connsiteX22" fmla="*/ 14552 w 65202"/>
                  <a:gd name="connsiteY22" fmla="*/ 27263 h 75540"/>
                  <a:gd name="connsiteX23" fmla="*/ 0 w 65202"/>
                  <a:gd name="connsiteY23" fmla="*/ 26186 h 75540"/>
                  <a:gd name="connsiteX24" fmla="*/ 15082 w 65202"/>
                  <a:gd name="connsiteY24" fmla="*/ 10027 h 75540"/>
                  <a:gd name="connsiteX25" fmla="*/ 20468 w 65202"/>
                  <a:gd name="connsiteY25" fmla="*/ 10027 h 75540"/>
                  <a:gd name="connsiteX26" fmla="*/ 25590 w 65202"/>
                  <a:gd name="connsiteY26" fmla="*/ 20214 h 75540"/>
                  <a:gd name="connsiteX27" fmla="*/ 36362 w 65202"/>
                  <a:gd name="connsiteY27" fmla="*/ 29966 h 75540"/>
                  <a:gd name="connsiteX28" fmla="*/ 39859 w 65202"/>
                  <a:gd name="connsiteY28" fmla="*/ 25921 h 75540"/>
                  <a:gd name="connsiteX29" fmla="*/ 32582 w 65202"/>
                  <a:gd name="connsiteY29" fmla="*/ 15413 h 75540"/>
                  <a:gd name="connsiteX30" fmla="*/ 38517 w 65202"/>
                  <a:gd name="connsiteY30" fmla="*/ 11917 h 75540"/>
                  <a:gd name="connsiteX31" fmla="*/ 42561 w 65202"/>
                  <a:gd name="connsiteY31" fmla="*/ 67 h 75540"/>
                  <a:gd name="connsiteX32" fmla="*/ 49573 w 65202"/>
                  <a:gd name="connsiteY32" fmla="*/ 1409 h 75540"/>
                  <a:gd name="connsiteX33" fmla="*/ 50914 w 65202"/>
                  <a:gd name="connsiteY33" fmla="*/ 14884 h 75540"/>
                  <a:gd name="connsiteX34" fmla="*/ 45263 w 65202"/>
                  <a:gd name="connsiteY34" fmla="*/ 18929 h 75540"/>
                  <a:gd name="connsiteX35" fmla="*/ 45528 w 65202"/>
                  <a:gd name="connsiteY35" fmla="*/ 21631 h 75540"/>
                  <a:gd name="connsiteX36" fmla="*/ 52256 w 65202"/>
                  <a:gd name="connsiteY36" fmla="*/ 21631 h 75540"/>
                  <a:gd name="connsiteX37" fmla="*/ 56301 w 65202"/>
                  <a:gd name="connsiteY37" fmla="*/ 12465 h 75540"/>
                  <a:gd name="connsiteX38" fmla="*/ 64654 w 65202"/>
                  <a:gd name="connsiteY38" fmla="*/ 13694 h 75540"/>
                  <a:gd name="connsiteX39" fmla="*/ 65202 w 65202"/>
                  <a:gd name="connsiteY39" fmla="*/ 21612 h 7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5202" h="75540">
                    <a:moveTo>
                      <a:pt x="65202" y="21612"/>
                    </a:moveTo>
                    <a:lnTo>
                      <a:pt x="65202" y="42080"/>
                    </a:lnTo>
                    <a:lnTo>
                      <a:pt x="46076" y="40455"/>
                    </a:lnTo>
                    <a:lnTo>
                      <a:pt x="33678" y="42080"/>
                    </a:lnTo>
                    <a:lnTo>
                      <a:pt x="33678" y="48544"/>
                    </a:lnTo>
                    <a:cubicBezTo>
                      <a:pt x="33678" y="48544"/>
                      <a:pt x="32601" y="49356"/>
                      <a:pt x="33678" y="50169"/>
                    </a:cubicBezTo>
                    <a:cubicBezTo>
                      <a:pt x="34755" y="50982"/>
                      <a:pt x="35020" y="55026"/>
                      <a:pt x="35020" y="55026"/>
                    </a:cubicBezTo>
                    <a:lnTo>
                      <a:pt x="25325" y="58258"/>
                    </a:lnTo>
                    <a:lnTo>
                      <a:pt x="22906" y="71469"/>
                    </a:lnTo>
                    <a:lnTo>
                      <a:pt x="13475" y="71469"/>
                    </a:lnTo>
                    <a:lnTo>
                      <a:pt x="16442" y="57464"/>
                    </a:lnTo>
                    <a:lnTo>
                      <a:pt x="9166" y="52607"/>
                    </a:lnTo>
                    <a:lnTo>
                      <a:pt x="5670" y="60696"/>
                    </a:lnTo>
                    <a:lnTo>
                      <a:pt x="8089" y="63928"/>
                    </a:lnTo>
                    <a:lnTo>
                      <a:pt x="5670" y="74700"/>
                    </a:lnTo>
                    <a:cubicBezTo>
                      <a:pt x="5670" y="74700"/>
                      <a:pt x="1890" y="76590"/>
                      <a:pt x="1626" y="74700"/>
                    </a:cubicBezTo>
                    <a:cubicBezTo>
                      <a:pt x="1361" y="72810"/>
                      <a:pt x="0" y="53684"/>
                      <a:pt x="0" y="53684"/>
                    </a:cubicBezTo>
                    <a:lnTo>
                      <a:pt x="7806" y="46408"/>
                    </a:lnTo>
                    <a:lnTo>
                      <a:pt x="6993" y="40474"/>
                    </a:lnTo>
                    <a:lnTo>
                      <a:pt x="3497" y="40474"/>
                    </a:lnTo>
                    <a:cubicBezTo>
                      <a:pt x="3497" y="40474"/>
                      <a:pt x="6463" y="32933"/>
                      <a:pt x="8070" y="32933"/>
                    </a:cubicBezTo>
                    <a:cubicBezTo>
                      <a:pt x="9677" y="32933"/>
                      <a:pt x="14004" y="33198"/>
                      <a:pt x="14004" y="33198"/>
                    </a:cubicBezTo>
                    <a:lnTo>
                      <a:pt x="14552" y="27263"/>
                    </a:lnTo>
                    <a:lnTo>
                      <a:pt x="0" y="26186"/>
                    </a:lnTo>
                    <a:lnTo>
                      <a:pt x="15082" y="10027"/>
                    </a:lnTo>
                    <a:lnTo>
                      <a:pt x="20468" y="10027"/>
                    </a:lnTo>
                    <a:lnTo>
                      <a:pt x="25590" y="20214"/>
                    </a:lnTo>
                    <a:lnTo>
                      <a:pt x="36362" y="29966"/>
                    </a:lnTo>
                    <a:cubicBezTo>
                      <a:pt x="36362" y="29966"/>
                      <a:pt x="40142" y="26734"/>
                      <a:pt x="39859" y="25921"/>
                    </a:cubicBezTo>
                    <a:cubicBezTo>
                      <a:pt x="39594" y="25109"/>
                      <a:pt x="32582" y="15413"/>
                      <a:pt x="32582" y="15413"/>
                    </a:cubicBezTo>
                    <a:cubicBezTo>
                      <a:pt x="32582" y="15413"/>
                      <a:pt x="37439" y="12994"/>
                      <a:pt x="38517" y="11917"/>
                    </a:cubicBezTo>
                    <a:cubicBezTo>
                      <a:pt x="39594" y="10840"/>
                      <a:pt x="40142" y="332"/>
                      <a:pt x="42561" y="67"/>
                    </a:cubicBezTo>
                    <a:cubicBezTo>
                      <a:pt x="44980" y="-197"/>
                      <a:pt x="49289" y="332"/>
                      <a:pt x="49573" y="1409"/>
                    </a:cubicBezTo>
                    <a:cubicBezTo>
                      <a:pt x="49837" y="2486"/>
                      <a:pt x="50914" y="14884"/>
                      <a:pt x="50914" y="14884"/>
                    </a:cubicBezTo>
                    <a:lnTo>
                      <a:pt x="45263" y="18929"/>
                    </a:lnTo>
                    <a:lnTo>
                      <a:pt x="45528" y="21631"/>
                    </a:lnTo>
                    <a:lnTo>
                      <a:pt x="52256" y="21631"/>
                    </a:lnTo>
                    <a:cubicBezTo>
                      <a:pt x="52256" y="21631"/>
                      <a:pt x="54959" y="12749"/>
                      <a:pt x="56301" y="12465"/>
                    </a:cubicBezTo>
                    <a:cubicBezTo>
                      <a:pt x="57643" y="12201"/>
                      <a:pt x="64654" y="13694"/>
                      <a:pt x="64654" y="13694"/>
                    </a:cubicBezTo>
                    <a:lnTo>
                      <a:pt x="65202" y="21612"/>
                    </a:lnTo>
                    <a:close/>
                  </a:path>
                </a:pathLst>
              </a:custGeom>
              <a:grpFill/>
              <a:ln w="3777" cap="flat">
                <a:solidFill>
                  <a:srgbClr val="FFFFFF"/>
                </a:solidFill>
                <a:prstDash val="solid"/>
                <a:miter/>
              </a:ln>
            </p:spPr>
            <p:txBody>
              <a:bodyPr rtlCol="0" anchor="ctr"/>
              <a:lstStyle/>
              <a:p>
                <a:endParaRPr lang="en-GB"/>
              </a:p>
            </p:txBody>
          </p:sp>
          <p:sp>
            <p:nvSpPr>
              <p:cNvPr id="161" name="Freeform 160">
                <a:extLst>
                  <a:ext uri="{FF2B5EF4-FFF2-40B4-BE49-F238E27FC236}">
                    <a16:creationId xmlns:a16="http://schemas.microsoft.com/office/drawing/2014/main" id="{A28B1768-610C-C0AF-1D58-E81A1C40DD59}"/>
                  </a:ext>
                </a:extLst>
              </p:cNvPr>
              <p:cNvSpPr/>
              <p:nvPr/>
            </p:nvSpPr>
            <p:spPr>
              <a:xfrm>
                <a:off x="4039946" y="2955896"/>
                <a:ext cx="62518" cy="94817"/>
              </a:xfrm>
              <a:custGeom>
                <a:avLst/>
                <a:gdLst>
                  <a:gd name="connsiteX0" fmla="*/ 62519 w 62518"/>
                  <a:gd name="connsiteY0" fmla="*/ 8334 h 94817"/>
                  <a:gd name="connsiteX1" fmla="*/ 62519 w 62518"/>
                  <a:gd name="connsiteY1" fmla="*/ 37439 h 94817"/>
                  <a:gd name="connsiteX2" fmla="*/ 50386 w 62518"/>
                  <a:gd name="connsiteY2" fmla="*/ 48495 h 94817"/>
                  <a:gd name="connsiteX3" fmla="*/ 45264 w 62518"/>
                  <a:gd name="connsiteY3" fmla="*/ 36910 h 94817"/>
                  <a:gd name="connsiteX4" fmla="*/ 42297 w 62518"/>
                  <a:gd name="connsiteY4" fmla="*/ 48495 h 94817"/>
                  <a:gd name="connsiteX5" fmla="*/ 35833 w 62518"/>
                  <a:gd name="connsiteY5" fmla="*/ 36362 h 94817"/>
                  <a:gd name="connsiteX6" fmla="*/ 32337 w 62518"/>
                  <a:gd name="connsiteY6" fmla="*/ 45245 h 94817"/>
                  <a:gd name="connsiteX7" fmla="*/ 38271 w 62518"/>
                  <a:gd name="connsiteY7" fmla="*/ 58984 h 94817"/>
                  <a:gd name="connsiteX8" fmla="*/ 28028 w 62518"/>
                  <a:gd name="connsiteY8" fmla="*/ 67073 h 94817"/>
                  <a:gd name="connsiteX9" fmla="*/ 28028 w 62518"/>
                  <a:gd name="connsiteY9" fmla="*/ 73801 h 94817"/>
                  <a:gd name="connsiteX10" fmla="*/ 10508 w 62518"/>
                  <a:gd name="connsiteY10" fmla="*/ 87012 h 94817"/>
                  <a:gd name="connsiteX11" fmla="*/ 8089 w 62518"/>
                  <a:gd name="connsiteY11" fmla="*/ 94817 h 94817"/>
                  <a:gd name="connsiteX12" fmla="*/ 0 w 62518"/>
                  <a:gd name="connsiteY12" fmla="*/ 94817 h 94817"/>
                  <a:gd name="connsiteX13" fmla="*/ 7012 w 62518"/>
                  <a:gd name="connsiteY13" fmla="*/ 88354 h 94817"/>
                  <a:gd name="connsiteX14" fmla="*/ 5386 w 62518"/>
                  <a:gd name="connsiteY14" fmla="*/ 74879 h 94817"/>
                  <a:gd name="connsiteX15" fmla="*/ 13475 w 62518"/>
                  <a:gd name="connsiteY15" fmla="*/ 67073 h 94817"/>
                  <a:gd name="connsiteX16" fmla="*/ 12134 w 62518"/>
                  <a:gd name="connsiteY16" fmla="*/ 51576 h 94817"/>
                  <a:gd name="connsiteX17" fmla="*/ 18597 w 62518"/>
                  <a:gd name="connsiteY17" fmla="*/ 35039 h 94817"/>
                  <a:gd name="connsiteX18" fmla="*/ 23983 w 62518"/>
                  <a:gd name="connsiteY18" fmla="*/ 23152 h 94817"/>
                  <a:gd name="connsiteX19" fmla="*/ 31259 w 62518"/>
                  <a:gd name="connsiteY19" fmla="*/ 22622 h 94817"/>
                  <a:gd name="connsiteX20" fmla="*/ 34227 w 62518"/>
                  <a:gd name="connsiteY20" fmla="*/ 31505 h 94817"/>
                  <a:gd name="connsiteX21" fmla="*/ 50386 w 62518"/>
                  <a:gd name="connsiteY21" fmla="*/ 30163 h 94817"/>
                  <a:gd name="connsiteX22" fmla="*/ 48760 w 62518"/>
                  <a:gd name="connsiteY22" fmla="*/ 23152 h 94817"/>
                  <a:gd name="connsiteX23" fmla="*/ 53334 w 62518"/>
                  <a:gd name="connsiteY23" fmla="*/ 23700 h 94817"/>
                  <a:gd name="connsiteX24" fmla="*/ 54146 w 62518"/>
                  <a:gd name="connsiteY24" fmla="*/ 19126 h 94817"/>
                  <a:gd name="connsiteX25" fmla="*/ 47135 w 62518"/>
                  <a:gd name="connsiteY25" fmla="*/ 10773 h 94817"/>
                  <a:gd name="connsiteX26" fmla="*/ 50915 w 62518"/>
                  <a:gd name="connsiteY26" fmla="*/ 0 h 94817"/>
                  <a:gd name="connsiteX27" fmla="*/ 62519 w 62518"/>
                  <a:gd name="connsiteY27" fmla="*/ 8334 h 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518" h="94817">
                    <a:moveTo>
                      <a:pt x="62519" y="8334"/>
                    </a:moveTo>
                    <a:lnTo>
                      <a:pt x="62519" y="37439"/>
                    </a:lnTo>
                    <a:lnTo>
                      <a:pt x="50386" y="48495"/>
                    </a:lnTo>
                    <a:lnTo>
                      <a:pt x="45264" y="36910"/>
                    </a:lnTo>
                    <a:lnTo>
                      <a:pt x="42297" y="48495"/>
                    </a:lnTo>
                    <a:lnTo>
                      <a:pt x="35833" y="36362"/>
                    </a:lnTo>
                    <a:cubicBezTo>
                      <a:pt x="35833" y="36362"/>
                      <a:pt x="32601" y="44451"/>
                      <a:pt x="32337" y="45245"/>
                    </a:cubicBezTo>
                    <a:cubicBezTo>
                      <a:pt x="32072" y="46057"/>
                      <a:pt x="38271" y="58984"/>
                      <a:pt x="38271" y="58984"/>
                    </a:cubicBezTo>
                    <a:lnTo>
                      <a:pt x="28028" y="67073"/>
                    </a:lnTo>
                    <a:lnTo>
                      <a:pt x="28028" y="73801"/>
                    </a:lnTo>
                    <a:lnTo>
                      <a:pt x="10508" y="87012"/>
                    </a:lnTo>
                    <a:lnTo>
                      <a:pt x="8089" y="94817"/>
                    </a:lnTo>
                    <a:lnTo>
                      <a:pt x="0" y="94817"/>
                    </a:lnTo>
                    <a:lnTo>
                      <a:pt x="7012" y="88354"/>
                    </a:lnTo>
                    <a:lnTo>
                      <a:pt x="5386" y="74879"/>
                    </a:lnTo>
                    <a:lnTo>
                      <a:pt x="13475" y="67073"/>
                    </a:lnTo>
                    <a:lnTo>
                      <a:pt x="12134" y="51576"/>
                    </a:lnTo>
                    <a:lnTo>
                      <a:pt x="18597" y="35039"/>
                    </a:lnTo>
                    <a:lnTo>
                      <a:pt x="23983" y="23152"/>
                    </a:lnTo>
                    <a:lnTo>
                      <a:pt x="31259" y="22622"/>
                    </a:lnTo>
                    <a:cubicBezTo>
                      <a:pt x="31259" y="22622"/>
                      <a:pt x="31259" y="31240"/>
                      <a:pt x="34227" y="31505"/>
                    </a:cubicBezTo>
                    <a:cubicBezTo>
                      <a:pt x="37194" y="31770"/>
                      <a:pt x="50386" y="30163"/>
                      <a:pt x="50386" y="30163"/>
                    </a:cubicBezTo>
                    <a:lnTo>
                      <a:pt x="48760" y="23152"/>
                    </a:lnTo>
                    <a:lnTo>
                      <a:pt x="53334" y="23700"/>
                    </a:lnTo>
                    <a:lnTo>
                      <a:pt x="54146" y="19126"/>
                    </a:lnTo>
                    <a:lnTo>
                      <a:pt x="47135" y="10773"/>
                    </a:lnTo>
                    <a:lnTo>
                      <a:pt x="50915" y="0"/>
                    </a:lnTo>
                    <a:lnTo>
                      <a:pt x="62519" y="8334"/>
                    </a:lnTo>
                    <a:close/>
                  </a:path>
                </a:pathLst>
              </a:custGeom>
              <a:grpFill/>
              <a:ln w="3777" cap="flat">
                <a:solidFill>
                  <a:srgbClr val="FFFFFF"/>
                </a:solidFill>
                <a:prstDash val="solid"/>
                <a:miter/>
              </a:ln>
            </p:spPr>
            <p:txBody>
              <a:bodyPr rtlCol="0" anchor="ctr"/>
              <a:lstStyle/>
              <a:p>
                <a:endParaRPr lang="en-GB"/>
              </a:p>
            </p:txBody>
          </p:sp>
          <p:sp>
            <p:nvSpPr>
              <p:cNvPr id="162" name="Freeform 161">
                <a:extLst>
                  <a:ext uri="{FF2B5EF4-FFF2-40B4-BE49-F238E27FC236}">
                    <a16:creationId xmlns:a16="http://schemas.microsoft.com/office/drawing/2014/main" id="{29067CF6-3AFB-34EF-0329-B45A47E62D6D}"/>
                  </a:ext>
                </a:extLst>
              </p:cNvPr>
              <p:cNvSpPr/>
              <p:nvPr/>
            </p:nvSpPr>
            <p:spPr>
              <a:xfrm>
                <a:off x="4180424" y="3149783"/>
                <a:ext cx="18359" cy="17595"/>
              </a:xfrm>
              <a:custGeom>
                <a:avLst/>
                <a:gdLst>
                  <a:gd name="connsiteX0" fmla="*/ 0 w 18359"/>
                  <a:gd name="connsiteY0" fmla="*/ 17595 h 17595"/>
                  <a:gd name="connsiteX1" fmla="*/ 18313 w 18359"/>
                  <a:gd name="connsiteY1" fmla="*/ 14363 h 17595"/>
                  <a:gd name="connsiteX2" fmla="*/ 15800 w 18359"/>
                  <a:gd name="connsiteY2" fmla="*/ 0 h 17595"/>
                  <a:gd name="connsiteX3" fmla="*/ 0 w 18359"/>
                  <a:gd name="connsiteY3" fmla="*/ 13286 h 17595"/>
                  <a:gd name="connsiteX4" fmla="*/ 0 w 18359"/>
                  <a:gd name="connsiteY4" fmla="*/ 17595 h 1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9" h="17595">
                    <a:moveTo>
                      <a:pt x="0" y="17595"/>
                    </a:moveTo>
                    <a:cubicBezTo>
                      <a:pt x="0" y="17595"/>
                      <a:pt x="17954" y="15800"/>
                      <a:pt x="18313" y="14363"/>
                    </a:cubicBezTo>
                    <a:cubicBezTo>
                      <a:pt x="18673" y="12927"/>
                      <a:pt x="16877" y="0"/>
                      <a:pt x="15800" y="0"/>
                    </a:cubicBezTo>
                    <a:cubicBezTo>
                      <a:pt x="14723" y="0"/>
                      <a:pt x="0" y="13286"/>
                      <a:pt x="0" y="13286"/>
                    </a:cubicBezTo>
                    <a:lnTo>
                      <a:pt x="0" y="17595"/>
                    </a:lnTo>
                    <a:close/>
                  </a:path>
                </a:pathLst>
              </a:custGeom>
              <a:grpFill/>
              <a:ln w="3777" cap="flat">
                <a:solidFill>
                  <a:srgbClr val="FFFFFF"/>
                </a:solidFill>
                <a:prstDash val="solid"/>
                <a:miter/>
              </a:ln>
            </p:spPr>
            <p:txBody>
              <a:bodyPr rtlCol="0" anchor="ctr"/>
              <a:lstStyle/>
              <a:p>
                <a:endParaRPr lang="en-GB"/>
              </a:p>
            </p:txBody>
          </p:sp>
          <p:sp>
            <p:nvSpPr>
              <p:cNvPr id="163" name="Freeform 162">
                <a:extLst>
                  <a:ext uri="{FF2B5EF4-FFF2-40B4-BE49-F238E27FC236}">
                    <a16:creationId xmlns:a16="http://schemas.microsoft.com/office/drawing/2014/main" id="{E39CB494-6560-0734-15BD-AD50AF2C1C10}"/>
                  </a:ext>
                </a:extLst>
              </p:cNvPr>
              <p:cNvSpPr/>
              <p:nvPr/>
            </p:nvSpPr>
            <p:spPr>
              <a:xfrm>
                <a:off x="4089538" y="3316833"/>
                <a:ext cx="14677" cy="7181"/>
              </a:xfrm>
              <a:custGeom>
                <a:avLst/>
                <a:gdLst>
                  <a:gd name="connsiteX0" fmla="*/ 0 w 14677"/>
                  <a:gd name="connsiteY0" fmla="*/ 0 h 7181"/>
                  <a:gd name="connsiteX1" fmla="*/ 11849 w 14677"/>
                  <a:gd name="connsiteY1" fmla="*/ 0 h 7181"/>
                  <a:gd name="connsiteX2" fmla="*/ 14363 w 14677"/>
                  <a:gd name="connsiteY2" fmla="*/ 7182 h 7181"/>
                  <a:gd name="connsiteX3" fmla="*/ 0 w 14677"/>
                  <a:gd name="connsiteY3" fmla="*/ 7182 h 7181"/>
                  <a:gd name="connsiteX4" fmla="*/ 0 w 14677"/>
                  <a:gd name="connsiteY4" fmla="*/ 0 h 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7" h="7181">
                    <a:moveTo>
                      <a:pt x="0" y="0"/>
                    </a:moveTo>
                    <a:lnTo>
                      <a:pt x="11849" y="0"/>
                    </a:lnTo>
                    <a:cubicBezTo>
                      <a:pt x="11849" y="0"/>
                      <a:pt x="15799" y="7182"/>
                      <a:pt x="14363" y="7182"/>
                    </a:cubicBezTo>
                    <a:cubicBezTo>
                      <a:pt x="12927" y="7182"/>
                      <a:pt x="0" y="7182"/>
                      <a:pt x="0" y="7182"/>
                    </a:cubicBezTo>
                    <a:lnTo>
                      <a:pt x="0" y="0"/>
                    </a:lnTo>
                    <a:close/>
                  </a:path>
                </a:pathLst>
              </a:custGeom>
              <a:grpFill/>
              <a:ln w="3777" cap="flat">
                <a:solidFill>
                  <a:srgbClr val="FFFFFF"/>
                </a:solidFill>
                <a:prstDash val="solid"/>
                <a:miter/>
              </a:ln>
            </p:spPr>
            <p:txBody>
              <a:bodyPr rtlCol="0" anchor="ctr"/>
              <a:lstStyle/>
              <a:p>
                <a:endParaRPr lang="en-GB"/>
              </a:p>
            </p:txBody>
          </p:sp>
          <p:sp>
            <p:nvSpPr>
              <p:cNvPr id="164" name="Freeform 163">
                <a:extLst>
                  <a:ext uri="{FF2B5EF4-FFF2-40B4-BE49-F238E27FC236}">
                    <a16:creationId xmlns:a16="http://schemas.microsoft.com/office/drawing/2014/main" id="{C6824E48-0138-AB79-8E3D-C80642B2FFDD}"/>
                  </a:ext>
                </a:extLst>
              </p:cNvPr>
              <p:cNvSpPr/>
              <p:nvPr/>
            </p:nvSpPr>
            <p:spPr>
              <a:xfrm>
                <a:off x="4060433" y="3352042"/>
                <a:ext cx="7181" cy="21904"/>
              </a:xfrm>
              <a:custGeom>
                <a:avLst/>
                <a:gdLst>
                  <a:gd name="connsiteX0" fmla="*/ 7182 w 7181"/>
                  <a:gd name="connsiteY0" fmla="*/ 16877 h 21904"/>
                  <a:gd name="connsiteX1" fmla="*/ 3232 w 7181"/>
                  <a:gd name="connsiteY1" fmla="*/ 0 h 21904"/>
                  <a:gd name="connsiteX2" fmla="*/ 0 w 7181"/>
                  <a:gd name="connsiteY2" fmla="*/ 16877 h 21904"/>
                  <a:gd name="connsiteX3" fmla="*/ 1795 w 7181"/>
                  <a:gd name="connsiteY3" fmla="*/ 21904 h 21904"/>
                  <a:gd name="connsiteX4" fmla="*/ 5745 w 7181"/>
                  <a:gd name="connsiteY4" fmla="*/ 21904 h 21904"/>
                  <a:gd name="connsiteX5" fmla="*/ 7182 w 7181"/>
                  <a:gd name="connsiteY5" fmla="*/ 16877 h 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1" h="21904">
                    <a:moveTo>
                      <a:pt x="7182" y="16877"/>
                    </a:moveTo>
                    <a:cubicBezTo>
                      <a:pt x="7182" y="15800"/>
                      <a:pt x="3232" y="0"/>
                      <a:pt x="3232" y="0"/>
                    </a:cubicBezTo>
                    <a:lnTo>
                      <a:pt x="0" y="16877"/>
                    </a:lnTo>
                    <a:lnTo>
                      <a:pt x="1795" y="21904"/>
                    </a:lnTo>
                    <a:lnTo>
                      <a:pt x="5745" y="21904"/>
                    </a:lnTo>
                    <a:lnTo>
                      <a:pt x="7182" y="16877"/>
                    </a:lnTo>
                    <a:close/>
                  </a:path>
                </a:pathLst>
              </a:custGeom>
              <a:grpFill/>
              <a:ln w="3777" cap="flat">
                <a:solidFill>
                  <a:srgbClr val="FFFFFF"/>
                </a:solidFill>
                <a:prstDash val="solid"/>
                <a:miter/>
              </a:ln>
            </p:spPr>
            <p:txBody>
              <a:bodyPr rtlCol="0" anchor="ctr"/>
              <a:lstStyle/>
              <a:p>
                <a:endParaRPr lang="en-GB"/>
              </a:p>
            </p:txBody>
          </p:sp>
          <p:sp>
            <p:nvSpPr>
              <p:cNvPr id="165" name="Freeform 164">
                <a:extLst>
                  <a:ext uri="{FF2B5EF4-FFF2-40B4-BE49-F238E27FC236}">
                    <a16:creationId xmlns:a16="http://schemas.microsoft.com/office/drawing/2014/main" id="{F0712500-26E2-337B-3D7F-2691CCE71B8F}"/>
                  </a:ext>
                </a:extLst>
              </p:cNvPr>
              <p:cNvSpPr/>
              <p:nvPr/>
            </p:nvSpPr>
            <p:spPr>
              <a:xfrm>
                <a:off x="4073001" y="3355274"/>
                <a:ext cx="2154" cy="7710"/>
              </a:xfrm>
              <a:custGeom>
                <a:avLst/>
                <a:gdLst>
                  <a:gd name="connsiteX0" fmla="*/ 0 w 2154"/>
                  <a:gd name="connsiteY0" fmla="*/ 0 h 7710"/>
                  <a:gd name="connsiteX1" fmla="*/ 0 w 2154"/>
                  <a:gd name="connsiteY1" fmla="*/ 7711 h 7710"/>
                  <a:gd name="connsiteX2" fmla="*/ 2154 w 2154"/>
                  <a:gd name="connsiteY2" fmla="*/ 7711 h 7710"/>
                  <a:gd name="connsiteX3" fmla="*/ 2154 w 2154"/>
                  <a:gd name="connsiteY3" fmla="*/ 1436 h 7710"/>
                </a:gdLst>
                <a:ahLst/>
                <a:cxnLst>
                  <a:cxn ang="0">
                    <a:pos x="connsiteX0" y="connsiteY0"/>
                  </a:cxn>
                  <a:cxn ang="0">
                    <a:pos x="connsiteX1" y="connsiteY1"/>
                  </a:cxn>
                  <a:cxn ang="0">
                    <a:pos x="connsiteX2" y="connsiteY2"/>
                  </a:cxn>
                  <a:cxn ang="0">
                    <a:pos x="connsiteX3" y="connsiteY3"/>
                  </a:cxn>
                </a:cxnLst>
                <a:rect l="l" t="t" r="r" b="b"/>
                <a:pathLst>
                  <a:path w="2154" h="7710">
                    <a:moveTo>
                      <a:pt x="0" y="0"/>
                    </a:moveTo>
                    <a:lnTo>
                      <a:pt x="0" y="7711"/>
                    </a:lnTo>
                    <a:lnTo>
                      <a:pt x="2154" y="7711"/>
                    </a:lnTo>
                    <a:lnTo>
                      <a:pt x="2154" y="1436"/>
                    </a:lnTo>
                    <a:close/>
                  </a:path>
                </a:pathLst>
              </a:custGeom>
              <a:grpFill/>
              <a:ln w="3777" cap="flat">
                <a:solidFill>
                  <a:srgbClr val="FFFFFF"/>
                </a:solidFill>
                <a:prstDash val="solid"/>
                <a:miter/>
              </a:ln>
            </p:spPr>
            <p:txBody>
              <a:bodyPr rtlCol="0" anchor="ctr"/>
              <a:lstStyle/>
              <a:p>
                <a:endParaRPr lang="en-GB"/>
              </a:p>
            </p:txBody>
          </p:sp>
          <p:sp>
            <p:nvSpPr>
              <p:cNvPr id="166" name="Freeform 165">
                <a:extLst>
                  <a:ext uri="{FF2B5EF4-FFF2-40B4-BE49-F238E27FC236}">
                    <a16:creationId xmlns:a16="http://schemas.microsoft.com/office/drawing/2014/main" id="{AD9315C0-1A29-F814-DACF-57DDEE462469}"/>
                  </a:ext>
                </a:extLst>
              </p:cNvPr>
              <p:cNvSpPr/>
              <p:nvPr/>
            </p:nvSpPr>
            <p:spPr>
              <a:xfrm>
                <a:off x="4024346" y="3359093"/>
                <a:ext cx="5507" cy="17007"/>
              </a:xfrm>
              <a:custGeom>
                <a:avLst/>
                <a:gdLst>
                  <a:gd name="connsiteX0" fmla="*/ 4828 w 5507"/>
                  <a:gd name="connsiteY0" fmla="*/ 13417 h 17007"/>
                  <a:gd name="connsiteX1" fmla="*/ 4828 w 5507"/>
                  <a:gd name="connsiteY1" fmla="*/ 36 h 17007"/>
                  <a:gd name="connsiteX2" fmla="*/ 160 w 5507"/>
                  <a:gd name="connsiteY2" fmla="*/ 1926 h 17007"/>
                  <a:gd name="connsiteX3" fmla="*/ 160 w 5507"/>
                  <a:gd name="connsiteY3" fmla="*/ 17008 h 17007"/>
                  <a:gd name="connsiteX4" fmla="*/ 4828 w 5507"/>
                  <a:gd name="connsiteY4" fmla="*/ 13417 h 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17007">
                    <a:moveTo>
                      <a:pt x="4828" y="13417"/>
                    </a:moveTo>
                    <a:cubicBezTo>
                      <a:pt x="5546" y="12340"/>
                      <a:pt x="5905" y="-776"/>
                      <a:pt x="4828" y="36"/>
                    </a:cubicBezTo>
                    <a:cubicBezTo>
                      <a:pt x="3751" y="849"/>
                      <a:pt x="519" y="-587"/>
                      <a:pt x="160" y="1926"/>
                    </a:cubicBezTo>
                    <a:cubicBezTo>
                      <a:pt x="-199" y="4440"/>
                      <a:pt x="160" y="17008"/>
                      <a:pt x="160" y="17008"/>
                    </a:cubicBezTo>
                    <a:lnTo>
                      <a:pt x="4828" y="13417"/>
                    </a:lnTo>
                    <a:close/>
                  </a:path>
                </a:pathLst>
              </a:custGeom>
              <a:grpFill/>
              <a:ln w="3777" cap="flat">
                <a:solidFill>
                  <a:srgbClr val="FFFFFF"/>
                </a:solidFill>
                <a:prstDash val="solid"/>
                <a:miter/>
              </a:ln>
            </p:spPr>
            <p:txBody>
              <a:bodyPr rtlCol="0" anchor="ctr"/>
              <a:lstStyle/>
              <a:p>
                <a:endParaRPr lang="en-GB"/>
              </a:p>
            </p:txBody>
          </p:sp>
          <p:sp>
            <p:nvSpPr>
              <p:cNvPr id="167" name="Freeform 166">
                <a:extLst>
                  <a:ext uri="{FF2B5EF4-FFF2-40B4-BE49-F238E27FC236}">
                    <a16:creationId xmlns:a16="http://schemas.microsoft.com/office/drawing/2014/main" id="{5D8C3953-82DE-3EF5-5E69-38ECF719F6AA}"/>
                  </a:ext>
                </a:extLst>
              </p:cNvPr>
              <p:cNvSpPr/>
              <p:nvPr/>
            </p:nvSpPr>
            <p:spPr>
              <a:xfrm>
                <a:off x="4040665" y="3369278"/>
                <a:ext cx="7918" cy="11490"/>
              </a:xfrm>
              <a:custGeom>
                <a:avLst/>
                <a:gdLst>
                  <a:gd name="connsiteX0" fmla="*/ 0 w 7918"/>
                  <a:gd name="connsiteY0" fmla="*/ 4668 h 11490"/>
                  <a:gd name="connsiteX1" fmla="*/ 0 w 7918"/>
                  <a:gd name="connsiteY1" fmla="*/ 11491 h 11490"/>
                  <a:gd name="connsiteX2" fmla="*/ 7919 w 7918"/>
                  <a:gd name="connsiteY2" fmla="*/ 11491 h 11490"/>
                  <a:gd name="connsiteX3" fmla="*/ 7919 w 7918"/>
                  <a:gd name="connsiteY3" fmla="*/ 0 h 11490"/>
                </a:gdLst>
                <a:ahLst/>
                <a:cxnLst>
                  <a:cxn ang="0">
                    <a:pos x="connsiteX0" y="connsiteY0"/>
                  </a:cxn>
                  <a:cxn ang="0">
                    <a:pos x="connsiteX1" y="connsiteY1"/>
                  </a:cxn>
                  <a:cxn ang="0">
                    <a:pos x="connsiteX2" y="connsiteY2"/>
                  </a:cxn>
                  <a:cxn ang="0">
                    <a:pos x="connsiteX3" y="connsiteY3"/>
                  </a:cxn>
                </a:cxnLst>
                <a:rect l="l" t="t" r="r" b="b"/>
                <a:pathLst>
                  <a:path w="7918" h="11490">
                    <a:moveTo>
                      <a:pt x="0" y="4668"/>
                    </a:moveTo>
                    <a:lnTo>
                      <a:pt x="0" y="11491"/>
                    </a:lnTo>
                    <a:lnTo>
                      <a:pt x="7919" y="11491"/>
                    </a:lnTo>
                    <a:lnTo>
                      <a:pt x="7919" y="0"/>
                    </a:lnTo>
                    <a:close/>
                  </a:path>
                </a:pathLst>
              </a:custGeom>
              <a:grpFill/>
              <a:ln w="3777" cap="flat">
                <a:solidFill>
                  <a:srgbClr val="FFFFFF"/>
                </a:solidFill>
                <a:prstDash val="solid"/>
                <a:miter/>
              </a:ln>
            </p:spPr>
            <p:txBody>
              <a:bodyPr rtlCol="0" anchor="ctr"/>
              <a:lstStyle/>
              <a:p>
                <a:endParaRPr lang="en-GB"/>
              </a:p>
            </p:txBody>
          </p:sp>
          <p:sp>
            <p:nvSpPr>
              <p:cNvPr id="168" name="Freeform 167">
                <a:extLst>
                  <a:ext uri="{FF2B5EF4-FFF2-40B4-BE49-F238E27FC236}">
                    <a16:creationId xmlns:a16="http://schemas.microsoft.com/office/drawing/2014/main" id="{00648E11-C891-38C8-8A28-991DB802DB19}"/>
                  </a:ext>
                </a:extLst>
              </p:cNvPr>
              <p:cNvSpPr/>
              <p:nvPr/>
            </p:nvSpPr>
            <p:spPr>
              <a:xfrm>
                <a:off x="4044634" y="3399460"/>
                <a:ext cx="12208" cy="19390"/>
              </a:xfrm>
              <a:custGeom>
                <a:avLst/>
                <a:gdLst>
                  <a:gd name="connsiteX0" fmla="*/ 0 w 12208"/>
                  <a:gd name="connsiteY0" fmla="*/ 1436 h 19390"/>
                  <a:gd name="connsiteX1" fmla="*/ 3950 w 12208"/>
                  <a:gd name="connsiteY1" fmla="*/ 10772 h 19390"/>
                  <a:gd name="connsiteX2" fmla="*/ 0 w 12208"/>
                  <a:gd name="connsiteY2" fmla="*/ 16877 h 19390"/>
                  <a:gd name="connsiteX3" fmla="*/ 3950 w 12208"/>
                  <a:gd name="connsiteY3" fmla="*/ 19390 h 19390"/>
                  <a:gd name="connsiteX4" fmla="*/ 7181 w 12208"/>
                  <a:gd name="connsiteY4" fmla="*/ 14363 h 19390"/>
                  <a:gd name="connsiteX5" fmla="*/ 12209 w 12208"/>
                  <a:gd name="connsiteY5" fmla="*/ 10413 h 19390"/>
                  <a:gd name="connsiteX6" fmla="*/ 12209 w 12208"/>
                  <a:gd name="connsiteY6" fmla="*/ 1436 h 19390"/>
                  <a:gd name="connsiteX7" fmla="*/ 8977 w 12208"/>
                  <a:gd name="connsiteY7" fmla="*/ 1436 h 19390"/>
                  <a:gd name="connsiteX8" fmla="*/ 3950 w 12208"/>
                  <a:gd name="connsiteY8" fmla="*/ 2873 h 19390"/>
                  <a:gd name="connsiteX9" fmla="*/ 3950 w 12208"/>
                  <a:gd name="connsiteY9" fmla="*/ 0 h 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8" h="19390">
                    <a:moveTo>
                      <a:pt x="0" y="1436"/>
                    </a:moveTo>
                    <a:lnTo>
                      <a:pt x="3950" y="10772"/>
                    </a:lnTo>
                    <a:lnTo>
                      <a:pt x="0" y="16877"/>
                    </a:lnTo>
                    <a:lnTo>
                      <a:pt x="3950" y="19390"/>
                    </a:lnTo>
                    <a:lnTo>
                      <a:pt x="7181" y="14363"/>
                    </a:lnTo>
                    <a:lnTo>
                      <a:pt x="12209" y="10413"/>
                    </a:lnTo>
                    <a:lnTo>
                      <a:pt x="12209" y="1436"/>
                    </a:lnTo>
                    <a:lnTo>
                      <a:pt x="8977" y="1436"/>
                    </a:lnTo>
                    <a:lnTo>
                      <a:pt x="3950" y="2873"/>
                    </a:lnTo>
                    <a:lnTo>
                      <a:pt x="3950" y="0"/>
                    </a:lnTo>
                    <a:close/>
                  </a:path>
                </a:pathLst>
              </a:custGeom>
              <a:grpFill/>
              <a:ln w="3777" cap="flat">
                <a:solidFill>
                  <a:srgbClr val="FFFFFF"/>
                </a:solidFill>
                <a:prstDash val="solid"/>
                <a:miter/>
              </a:ln>
            </p:spPr>
            <p:txBody>
              <a:bodyPr rtlCol="0" anchor="ctr"/>
              <a:lstStyle/>
              <a:p>
                <a:endParaRPr lang="en-GB"/>
              </a:p>
            </p:txBody>
          </p:sp>
          <p:sp>
            <p:nvSpPr>
              <p:cNvPr id="169" name="Freeform 168">
                <a:extLst>
                  <a:ext uri="{FF2B5EF4-FFF2-40B4-BE49-F238E27FC236}">
                    <a16:creationId xmlns:a16="http://schemas.microsoft.com/office/drawing/2014/main" id="{358AD944-BB9D-6D9F-3D7E-5AE73FC1BCF2}"/>
                  </a:ext>
                </a:extLst>
              </p:cNvPr>
              <p:cNvSpPr/>
              <p:nvPr/>
            </p:nvSpPr>
            <p:spPr>
              <a:xfrm>
                <a:off x="4029854" y="3436823"/>
                <a:ext cx="18710" cy="18672"/>
              </a:xfrm>
              <a:custGeom>
                <a:avLst/>
                <a:gdLst>
                  <a:gd name="connsiteX0" fmla="*/ 10810 w 18710"/>
                  <a:gd name="connsiteY0" fmla="*/ 18672 h 18672"/>
                  <a:gd name="connsiteX1" fmla="*/ 18710 w 18710"/>
                  <a:gd name="connsiteY1" fmla="*/ 11132 h 18672"/>
                  <a:gd name="connsiteX2" fmla="*/ 18710 w 18710"/>
                  <a:gd name="connsiteY2" fmla="*/ 0 h 18672"/>
                  <a:gd name="connsiteX3" fmla="*/ 10810 w 18710"/>
                  <a:gd name="connsiteY3" fmla="*/ 2155 h 18672"/>
                  <a:gd name="connsiteX4" fmla="*/ 0 w 18710"/>
                  <a:gd name="connsiteY4" fmla="*/ 11132 h 18672"/>
                  <a:gd name="connsiteX5" fmla="*/ 10810 w 18710"/>
                  <a:gd name="connsiteY5" fmla="*/ 18672 h 1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0" h="18672">
                    <a:moveTo>
                      <a:pt x="10810" y="18672"/>
                    </a:moveTo>
                    <a:cubicBezTo>
                      <a:pt x="11528" y="18313"/>
                      <a:pt x="18710" y="11132"/>
                      <a:pt x="18710" y="11132"/>
                    </a:cubicBezTo>
                    <a:lnTo>
                      <a:pt x="18710" y="0"/>
                    </a:lnTo>
                    <a:lnTo>
                      <a:pt x="10810" y="2155"/>
                    </a:lnTo>
                    <a:lnTo>
                      <a:pt x="0" y="11132"/>
                    </a:lnTo>
                    <a:lnTo>
                      <a:pt x="10810" y="18672"/>
                    </a:lnTo>
                    <a:close/>
                  </a:path>
                </a:pathLst>
              </a:custGeom>
              <a:grpFill/>
              <a:ln w="3777" cap="flat">
                <a:solidFill>
                  <a:srgbClr val="FFFFFF"/>
                </a:solidFill>
                <a:prstDash val="solid"/>
                <a:miter/>
              </a:ln>
            </p:spPr>
            <p:txBody>
              <a:bodyPr rtlCol="0" anchor="ctr"/>
              <a:lstStyle/>
              <a:p>
                <a:endParaRPr lang="en-GB"/>
              </a:p>
            </p:txBody>
          </p:sp>
          <p:sp>
            <p:nvSpPr>
              <p:cNvPr id="170" name="Freeform 169">
                <a:extLst>
                  <a:ext uri="{FF2B5EF4-FFF2-40B4-BE49-F238E27FC236}">
                    <a16:creationId xmlns:a16="http://schemas.microsoft.com/office/drawing/2014/main" id="{1F21CE14-CCEC-4886-8EB9-86B44C2FBAAB}"/>
                  </a:ext>
                </a:extLst>
              </p:cNvPr>
              <p:cNvSpPr/>
              <p:nvPr/>
            </p:nvSpPr>
            <p:spPr>
              <a:xfrm>
                <a:off x="4054499" y="3442739"/>
                <a:ext cx="18502" cy="12756"/>
              </a:xfrm>
              <a:custGeom>
                <a:avLst/>
                <a:gdLst>
                  <a:gd name="connsiteX0" fmla="*/ 5934 w 18502"/>
                  <a:gd name="connsiteY0" fmla="*/ 12757 h 12756"/>
                  <a:gd name="connsiteX1" fmla="*/ 18502 w 18502"/>
                  <a:gd name="connsiteY1" fmla="*/ 3421 h 12756"/>
                  <a:gd name="connsiteX2" fmla="*/ 9525 w 18502"/>
                  <a:gd name="connsiteY2" fmla="*/ 0 h 12756"/>
                  <a:gd name="connsiteX3" fmla="*/ 0 w 18502"/>
                  <a:gd name="connsiteY3" fmla="*/ 8618 h 12756"/>
                </a:gdLst>
                <a:ahLst/>
                <a:cxnLst>
                  <a:cxn ang="0">
                    <a:pos x="connsiteX0" y="connsiteY0"/>
                  </a:cxn>
                  <a:cxn ang="0">
                    <a:pos x="connsiteX1" y="connsiteY1"/>
                  </a:cxn>
                  <a:cxn ang="0">
                    <a:pos x="connsiteX2" y="connsiteY2"/>
                  </a:cxn>
                  <a:cxn ang="0">
                    <a:pos x="connsiteX3" y="connsiteY3"/>
                  </a:cxn>
                </a:cxnLst>
                <a:rect l="l" t="t" r="r" b="b"/>
                <a:pathLst>
                  <a:path w="18502" h="12756">
                    <a:moveTo>
                      <a:pt x="5934" y="12757"/>
                    </a:moveTo>
                    <a:lnTo>
                      <a:pt x="18502" y="3421"/>
                    </a:lnTo>
                    <a:lnTo>
                      <a:pt x="9525" y="0"/>
                    </a:lnTo>
                    <a:lnTo>
                      <a:pt x="0" y="8618"/>
                    </a:lnTo>
                    <a:close/>
                  </a:path>
                </a:pathLst>
              </a:custGeom>
              <a:grpFill/>
              <a:ln w="3777" cap="flat">
                <a:solidFill>
                  <a:srgbClr val="FFFFFF"/>
                </a:solidFill>
                <a:prstDash val="solid"/>
                <a:miter/>
              </a:ln>
            </p:spPr>
            <p:txBody>
              <a:bodyPr rtlCol="0" anchor="ctr"/>
              <a:lstStyle/>
              <a:p>
                <a:endParaRPr lang="en-GB"/>
              </a:p>
            </p:txBody>
          </p:sp>
          <p:sp>
            <p:nvSpPr>
              <p:cNvPr id="171" name="Freeform 170">
                <a:extLst>
                  <a:ext uri="{FF2B5EF4-FFF2-40B4-BE49-F238E27FC236}">
                    <a16:creationId xmlns:a16="http://schemas.microsoft.com/office/drawing/2014/main" id="{A65FB51F-D85D-0BBD-111C-BD0530FFCAA2}"/>
                  </a:ext>
                </a:extLst>
              </p:cNvPr>
              <p:cNvSpPr/>
              <p:nvPr/>
            </p:nvSpPr>
            <p:spPr>
              <a:xfrm>
                <a:off x="4048564" y="3461071"/>
                <a:ext cx="5934" cy="8088"/>
              </a:xfrm>
              <a:custGeom>
                <a:avLst/>
                <a:gdLst>
                  <a:gd name="connsiteX0" fmla="*/ 5935 w 5934"/>
                  <a:gd name="connsiteY0" fmla="*/ 0 h 8088"/>
                  <a:gd name="connsiteX1" fmla="*/ 5935 w 5934"/>
                  <a:gd name="connsiteY1" fmla="*/ 8089 h 8088"/>
                  <a:gd name="connsiteX2" fmla="*/ 0 w 5934"/>
                  <a:gd name="connsiteY2" fmla="*/ 8089 h 8088"/>
                  <a:gd name="connsiteX3" fmla="*/ 0 w 5934"/>
                  <a:gd name="connsiteY3" fmla="*/ 4044 h 8088"/>
                  <a:gd name="connsiteX4" fmla="*/ 5935 w 5934"/>
                  <a:gd name="connsiteY4" fmla="*/ 0 h 8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 h="8088">
                    <a:moveTo>
                      <a:pt x="5935" y="0"/>
                    </a:moveTo>
                    <a:cubicBezTo>
                      <a:pt x="5386" y="1625"/>
                      <a:pt x="5935" y="8089"/>
                      <a:pt x="5935" y="8089"/>
                    </a:cubicBezTo>
                    <a:lnTo>
                      <a:pt x="0" y="8089"/>
                    </a:lnTo>
                    <a:lnTo>
                      <a:pt x="0" y="4044"/>
                    </a:lnTo>
                    <a:lnTo>
                      <a:pt x="5935" y="0"/>
                    </a:lnTo>
                    <a:close/>
                  </a:path>
                </a:pathLst>
              </a:custGeom>
              <a:grpFill/>
              <a:ln w="3777" cap="flat">
                <a:solidFill>
                  <a:srgbClr val="FFFFFF"/>
                </a:solidFill>
                <a:prstDash val="solid"/>
                <a:miter/>
              </a:ln>
            </p:spPr>
            <p:txBody>
              <a:bodyPr rtlCol="0" anchor="ctr"/>
              <a:lstStyle/>
              <a:p>
                <a:endParaRPr lang="en-GB"/>
              </a:p>
            </p:txBody>
          </p:sp>
          <p:sp>
            <p:nvSpPr>
              <p:cNvPr id="172" name="Freeform 171">
                <a:extLst>
                  <a:ext uri="{FF2B5EF4-FFF2-40B4-BE49-F238E27FC236}">
                    <a16:creationId xmlns:a16="http://schemas.microsoft.com/office/drawing/2014/main" id="{AEA1FA6F-DFA8-427B-1556-E9E960008B5E}"/>
                  </a:ext>
                </a:extLst>
              </p:cNvPr>
              <p:cNvSpPr/>
              <p:nvPr/>
            </p:nvSpPr>
            <p:spPr>
              <a:xfrm>
                <a:off x="3999540" y="3503103"/>
                <a:ext cx="45093" cy="34472"/>
              </a:xfrm>
              <a:custGeom>
                <a:avLst/>
                <a:gdLst>
                  <a:gd name="connsiteX0" fmla="*/ 8618 w 45093"/>
                  <a:gd name="connsiteY0" fmla="*/ 34472 h 34472"/>
                  <a:gd name="connsiteX1" fmla="*/ 24814 w 45093"/>
                  <a:gd name="connsiteY1" fmla="*/ 14004 h 34472"/>
                  <a:gd name="connsiteX2" fmla="*/ 45094 w 45093"/>
                  <a:gd name="connsiteY2" fmla="*/ 9147 h 34472"/>
                  <a:gd name="connsiteX3" fmla="*/ 45094 w 45093"/>
                  <a:gd name="connsiteY3" fmla="*/ 0 h 34472"/>
                  <a:gd name="connsiteX4" fmla="*/ 30314 w 45093"/>
                  <a:gd name="connsiteY4" fmla="*/ 6463 h 34472"/>
                  <a:gd name="connsiteX5" fmla="*/ 22641 w 45093"/>
                  <a:gd name="connsiteY5" fmla="*/ 8070 h 34472"/>
                  <a:gd name="connsiteX6" fmla="*/ 22641 w 45093"/>
                  <a:gd name="connsiteY6" fmla="*/ 4309 h 34472"/>
                  <a:gd name="connsiteX7" fmla="*/ 14004 w 45093"/>
                  <a:gd name="connsiteY7" fmla="*/ 4309 h 34472"/>
                  <a:gd name="connsiteX8" fmla="*/ 8618 w 45093"/>
                  <a:gd name="connsiteY8" fmla="*/ 17236 h 34472"/>
                  <a:gd name="connsiteX9" fmla="*/ 8618 w 45093"/>
                  <a:gd name="connsiteY9" fmla="*/ 21545 h 34472"/>
                  <a:gd name="connsiteX10" fmla="*/ 0 w 45093"/>
                  <a:gd name="connsiteY10" fmla="*/ 24248 h 34472"/>
                  <a:gd name="connsiteX11" fmla="*/ 0 w 45093"/>
                  <a:gd name="connsiteY11" fmla="*/ 34472 h 3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93" h="34472">
                    <a:moveTo>
                      <a:pt x="8618" y="34472"/>
                    </a:moveTo>
                    <a:lnTo>
                      <a:pt x="24814" y="14004"/>
                    </a:lnTo>
                    <a:lnTo>
                      <a:pt x="45094" y="9147"/>
                    </a:lnTo>
                    <a:lnTo>
                      <a:pt x="45094" y="0"/>
                    </a:lnTo>
                    <a:lnTo>
                      <a:pt x="30314" y="6463"/>
                    </a:lnTo>
                    <a:lnTo>
                      <a:pt x="22641" y="8070"/>
                    </a:lnTo>
                    <a:lnTo>
                      <a:pt x="22641" y="4309"/>
                    </a:lnTo>
                    <a:lnTo>
                      <a:pt x="14004" y="4309"/>
                    </a:lnTo>
                    <a:lnTo>
                      <a:pt x="8618" y="17236"/>
                    </a:lnTo>
                    <a:lnTo>
                      <a:pt x="8618" y="21545"/>
                    </a:lnTo>
                    <a:lnTo>
                      <a:pt x="0" y="24248"/>
                    </a:lnTo>
                    <a:lnTo>
                      <a:pt x="0" y="34472"/>
                    </a:lnTo>
                    <a:close/>
                  </a:path>
                </a:pathLst>
              </a:custGeom>
              <a:grpFill/>
              <a:ln w="3777" cap="flat">
                <a:solidFill>
                  <a:srgbClr val="FFFFFF"/>
                </a:solidFill>
                <a:prstDash val="solid"/>
                <a:miter/>
              </a:ln>
            </p:spPr>
            <p:txBody>
              <a:bodyPr rtlCol="0" anchor="ctr"/>
              <a:lstStyle/>
              <a:p>
                <a:endParaRPr lang="en-GB"/>
              </a:p>
            </p:txBody>
          </p:sp>
          <p:sp>
            <p:nvSpPr>
              <p:cNvPr id="173" name="Freeform 172">
                <a:extLst>
                  <a:ext uri="{FF2B5EF4-FFF2-40B4-BE49-F238E27FC236}">
                    <a16:creationId xmlns:a16="http://schemas.microsoft.com/office/drawing/2014/main" id="{1455E71C-28E6-2911-B0DF-2D777D2EB6B4}"/>
                  </a:ext>
                </a:extLst>
              </p:cNvPr>
              <p:cNvSpPr/>
              <p:nvPr/>
            </p:nvSpPr>
            <p:spPr>
              <a:xfrm>
                <a:off x="4003471" y="3453868"/>
                <a:ext cx="18597" cy="25157"/>
              </a:xfrm>
              <a:custGeom>
                <a:avLst/>
                <a:gdLst>
                  <a:gd name="connsiteX0" fmla="*/ 14023 w 18597"/>
                  <a:gd name="connsiteY0" fmla="*/ 19412 h 25157"/>
                  <a:gd name="connsiteX1" fmla="*/ 18597 w 18597"/>
                  <a:gd name="connsiteY1" fmla="*/ 9887 h 25157"/>
                  <a:gd name="connsiteX2" fmla="*/ 12039 w 18597"/>
                  <a:gd name="connsiteY2" fmla="*/ 2 h 25157"/>
                  <a:gd name="connsiteX3" fmla="*/ 0 w 18597"/>
                  <a:gd name="connsiteY3" fmla="*/ 11228 h 25157"/>
                  <a:gd name="connsiteX4" fmla="*/ 9298 w 18597"/>
                  <a:gd name="connsiteY4" fmla="*/ 16350 h 25157"/>
                  <a:gd name="connsiteX5" fmla="*/ 12209 w 18597"/>
                  <a:gd name="connsiteY5" fmla="*/ 25157 h 25157"/>
                  <a:gd name="connsiteX6" fmla="*/ 14023 w 18597"/>
                  <a:gd name="connsiteY6" fmla="*/ 19412 h 2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7" h="25157">
                    <a:moveTo>
                      <a:pt x="14023" y="19412"/>
                    </a:moveTo>
                    <a:cubicBezTo>
                      <a:pt x="14023" y="19412"/>
                      <a:pt x="18691" y="10605"/>
                      <a:pt x="18597" y="9887"/>
                    </a:cubicBezTo>
                    <a:cubicBezTo>
                      <a:pt x="18502" y="9168"/>
                      <a:pt x="12587" y="191"/>
                      <a:pt x="12039" y="2"/>
                    </a:cubicBezTo>
                    <a:cubicBezTo>
                      <a:pt x="11490" y="-187"/>
                      <a:pt x="0" y="11228"/>
                      <a:pt x="0" y="11228"/>
                    </a:cubicBezTo>
                    <a:lnTo>
                      <a:pt x="9298" y="16350"/>
                    </a:lnTo>
                    <a:lnTo>
                      <a:pt x="12209" y="25157"/>
                    </a:lnTo>
                    <a:lnTo>
                      <a:pt x="14023" y="19412"/>
                    </a:lnTo>
                    <a:close/>
                  </a:path>
                </a:pathLst>
              </a:custGeom>
              <a:grpFill/>
              <a:ln w="3777" cap="flat">
                <a:solidFill>
                  <a:srgbClr val="FFFFFF"/>
                </a:solidFill>
                <a:prstDash val="solid"/>
                <a:miter/>
              </a:ln>
            </p:spPr>
            <p:txBody>
              <a:bodyPr rtlCol="0" anchor="ctr"/>
              <a:lstStyle/>
              <a:p>
                <a:endParaRPr lang="en-GB"/>
              </a:p>
            </p:txBody>
          </p:sp>
          <p:sp>
            <p:nvSpPr>
              <p:cNvPr id="174" name="Freeform 173">
                <a:extLst>
                  <a:ext uri="{FF2B5EF4-FFF2-40B4-BE49-F238E27FC236}">
                    <a16:creationId xmlns:a16="http://schemas.microsoft.com/office/drawing/2014/main" id="{2884613E-306A-58FF-C5DF-2796F8C64396}"/>
                  </a:ext>
                </a:extLst>
              </p:cNvPr>
              <p:cNvSpPr/>
              <p:nvPr/>
            </p:nvSpPr>
            <p:spPr>
              <a:xfrm>
                <a:off x="4027534" y="3466457"/>
                <a:ext cx="10276" cy="12568"/>
              </a:xfrm>
              <a:custGeom>
                <a:avLst/>
                <a:gdLst>
                  <a:gd name="connsiteX0" fmla="*/ 33 w 10276"/>
                  <a:gd name="connsiteY0" fmla="*/ 0 h 12568"/>
                  <a:gd name="connsiteX1" fmla="*/ 2339 w 10276"/>
                  <a:gd name="connsiteY1" fmla="*/ 12568 h 12568"/>
                  <a:gd name="connsiteX2" fmla="*/ 10277 w 10276"/>
                  <a:gd name="connsiteY2" fmla="*/ 9695 h 12568"/>
                  <a:gd name="connsiteX3" fmla="*/ 5967 w 10276"/>
                  <a:gd name="connsiteY3" fmla="*/ 0 h 12568"/>
                  <a:gd name="connsiteX4" fmla="*/ 33 w 10276"/>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2568">
                    <a:moveTo>
                      <a:pt x="33" y="0"/>
                    </a:moveTo>
                    <a:cubicBezTo>
                      <a:pt x="-326" y="548"/>
                      <a:pt x="2339" y="12568"/>
                      <a:pt x="2339" y="12568"/>
                    </a:cubicBezTo>
                    <a:cubicBezTo>
                      <a:pt x="2339" y="12568"/>
                      <a:pt x="10277" y="10413"/>
                      <a:pt x="10277" y="9695"/>
                    </a:cubicBezTo>
                    <a:cubicBezTo>
                      <a:pt x="10277" y="8977"/>
                      <a:pt x="5967" y="0"/>
                      <a:pt x="5967" y="0"/>
                    </a:cubicBezTo>
                    <a:lnTo>
                      <a:pt x="33" y="0"/>
                    </a:lnTo>
                    <a:close/>
                  </a:path>
                </a:pathLst>
              </a:custGeom>
              <a:grpFill/>
              <a:ln w="3777" cap="flat">
                <a:solidFill>
                  <a:srgbClr val="FFFFFF"/>
                </a:solidFill>
                <a:prstDash val="solid"/>
                <a:miter/>
              </a:ln>
            </p:spPr>
            <p:txBody>
              <a:bodyPr rtlCol="0" anchor="ctr"/>
              <a:lstStyle/>
              <a:p>
                <a:endParaRPr lang="en-GB"/>
              </a:p>
            </p:txBody>
          </p:sp>
          <p:sp>
            <p:nvSpPr>
              <p:cNvPr id="175" name="Freeform 174">
                <a:extLst>
                  <a:ext uri="{FF2B5EF4-FFF2-40B4-BE49-F238E27FC236}">
                    <a16:creationId xmlns:a16="http://schemas.microsoft.com/office/drawing/2014/main" id="{DF12D595-7E6A-AC2F-879C-B420D341F41D}"/>
                  </a:ext>
                </a:extLst>
              </p:cNvPr>
              <p:cNvSpPr/>
              <p:nvPr/>
            </p:nvSpPr>
            <p:spPr>
              <a:xfrm>
                <a:off x="3981227" y="3495014"/>
                <a:ext cx="20203" cy="29614"/>
              </a:xfrm>
              <a:custGeom>
                <a:avLst/>
                <a:gdLst>
                  <a:gd name="connsiteX0" fmla="*/ 3761 w 20203"/>
                  <a:gd name="connsiteY0" fmla="*/ 28292 h 29614"/>
                  <a:gd name="connsiteX1" fmla="*/ 15082 w 20203"/>
                  <a:gd name="connsiteY1" fmla="*/ 15630 h 29614"/>
                  <a:gd name="connsiteX2" fmla="*/ 20203 w 20203"/>
                  <a:gd name="connsiteY2" fmla="*/ 8089 h 29614"/>
                  <a:gd name="connsiteX3" fmla="*/ 9431 w 20203"/>
                  <a:gd name="connsiteY3" fmla="*/ 0 h 29614"/>
                  <a:gd name="connsiteX4" fmla="*/ 10508 w 20203"/>
                  <a:gd name="connsiteY4" fmla="*/ 9695 h 29614"/>
                  <a:gd name="connsiteX5" fmla="*/ 5122 w 20203"/>
                  <a:gd name="connsiteY5" fmla="*/ 19655 h 29614"/>
                  <a:gd name="connsiteX6" fmla="*/ 0 w 20203"/>
                  <a:gd name="connsiteY6" fmla="*/ 25306 h 29614"/>
                  <a:gd name="connsiteX7" fmla="*/ 3496 w 20203"/>
                  <a:gd name="connsiteY7" fmla="*/ 29615 h 29614"/>
                  <a:gd name="connsiteX8" fmla="*/ 3761 w 20203"/>
                  <a:gd name="connsiteY8" fmla="*/ 28292 h 2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3" h="29614">
                    <a:moveTo>
                      <a:pt x="3761" y="28292"/>
                    </a:moveTo>
                    <a:cubicBezTo>
                      <a:pt x="6180" y="27215"/>
                      <a:pt x="15082" y="15630"/>
                      <a:pt x="15082" y="15630"/>
                    </a:cubicBezTo>
                    <a:lnTo>
                      <a:pt x="20203" y="8089"/>
                    </a:lnTo>
                    <a:lnTo>
                      <a:pt x="9431" y="0"/>
                    </a:lnTo>
                    <a:lnTo>
                      <a:pt x="10508" y="9695"/>
                    </a:lnTo>
                    <a:cubicBezTo>
                      <a:pt x="10508" y="9695"/>
                      <a:pt x="5934" y="18861"/>
                      <a:pt x="5122" y="19655"/>
                    </a:cubicBezTo>
                    <a:cubicBezTo>
                      <a:pt x="4309" y="20449"/>
                      <a:pt x="0" y="25306"/>
                      <a:pt x="0" y="25306"/>
                    </a:cubicBezTo>
                    <a:lnTo>
                      <a:pt x="3496" y="29615"/>
                    </a:lnTo>
                    <a:lnTo>
                      <a:pt x="3761" y="28292"/>
                    </a:lnTo>
                    <a:close/>
                  </a:path>
                </a:pathLst>
              </a:custGeom>
              <a:grpFill/>
              <a:ln w="3777" cap="flat">
                <a:solidFill>
                  <a:srgbClr val="FFFFFF"/>
                </a:solidFill>
                <a:prstDash val="solid"/>
                <a:miter/>
              </a:ln>
            </p:spPr>
            <p:txBody>
              <a:bodyPr rtlCol="0" anchor="ctr"/>
              <a:lstStyle/>
              <a:p>
                <a:endParaRPr lang="en-GB"/>
              </a:p>
            </p:txBody>
          </p:sp>
          <p:sp>
            <p:nvSpPr>
              <p:cNvPr id="176" name="Freeform 175">
                <a:extLst>
                  <a:ext uri="{FF2B5EF4-FFF2-40B4-BE49-F238E27FC236}">
                    <a16:creationId xmlns:a16="http://schemas.microsoft.com/office/drawing/2014/main" id="{2EA1F4E9-E698-43DA-740E-CA938C00FCC1}"/>
                  </a:ext>
                </a:extLst>
              </p:cNvPr>
              <p:cNvSpPr/>
              <p:nvPr/>
            </p:nvSpPr>
            <p:spPr>
              <a:xfrm>
                <a:off x="3866679" y="3819154"/>
                <a:ext cx="43604" cy="46057"/>
              </a:xfrm>
              <a:custGeom>
                <a:avLst/>
                <a:gdLst>
                  <a:gd name="connsiteX0" fmla="*/ 38290 w 43604"/>
                  <a:gd name="connsiteY0" fmla="*/ 34207 h 46057"/>
                  <a:gd name="connsiteX1" fmla="*/ 40180 w 43604"/>
                  <a:gd name="connsiteY1" fmla="*/ 30976 h 46057"/>
                  <a:gd name="connsiteX2" fmla="*/ 42882 w 43604"/>
                  <a:gd name="connsiteY2" fmla="*/ 30976 h 46057"/>
                  <a:gd name="connsiteX3" fmla="*/ 42882 w 43604"/>
                  <a:gd name="connsiteY3" fmla="*/ 22358 h 46057"/>
                  <a:gd name="connsiteX4" fmla="*/ 35606 w 43604"/>
                  <a:gd name="connsiteY4" fmla="*/ 15894 h 46057"/>
                  <a:gd name="connsiteX5" fmla="*/ 32375 w 43604"/>
                  <a:gd name="connsiteY5" fmla="*/ 15894 h 46057"/>
                  <a:gd name="connsiteX6" fmla="*/ 30485 w 43604"/>
                  <a:gd name="connsiteY6" fmla="*/ 7805 h 46057"/>
                  <a:gd name="connsiteX7" fmla="*/ 30485 w 43604"/>
                  <a:gd name="connsiteY7" fmla="*/ 1342 h 46057"/>
                  <a:gd name="connsiteX8" fmla="*/ 22396 w 43604"/>
                  <a:gd name="connsiteY8" fmla="*/ 0 h 46057"/>
                  <a:gd name="connsiteX9" fmla="*/ 13778 w 43604"/>
                  <a:gd name="connsiteY9" fmla="*/ 1890 h 46057"/>
                  <a:gd name="connsiteX10" fmla="*/ 12152 w 43604"/>
                  <a:gd name="connsiteY10" fmla="*/ 7012 h 46057"/>
                  <a:gd name="connsiteX11" fmla="*/ 24286 w 43604"/>
                  <a:gd name="connsiteY11" fmla="*/ 9979 h 46057"/>
                  <a:gd name="connsiteX12" fmla="*/ 24550 w 43604"/>
                  <a:gd name="connsiteY12" fmla="*/ 17123 h 46057"/>
                  <a:gd name="connsiteX13" fmla="*/ 27876 w 43604"/>
                  <a:gd name="connsiteY13" fmla="*/ 17123 h 46057"/>
                  <a:gd name="connsiteX14" fmla="*/ 31014 w 43604"/>
                  <a:gd name="connsiteY14" fmla="*/ 19957 h 46057"/>
                  <a:gd name="connsiteX15" fmla="*/ 31278 w 43604"/>
                  <a:gd name="connsiteY15" fmla="*/ 25344 h 46057"/>
                  <a:gd name="connsiteX16" fmla="*/ 31807 w 43604"/>
                  <a:gd name="connsiteY16" fmla="*/ 29917 h 46057"/>
                  <a:gd name="connsiteX17" fmla="*/ 27857 w 43604"/>
                  <a:gd name="connsiteY17" fmla="*/ 31543 h 46057"/>
                  <a:gd name="connsiteX18" fmla="*/ 25608 w 43604"/>
                  <a:gd name="connsiteY18" fmla="*/ 21299 h 46057"/>
                  <a:gd name="connsiteX19" fmla="*/ 18597 w 43604"/>
                  <a:gd name="connsiteY19" fmla="*/ 17123 h 46057"/>
                  <a:gd name="connsiteX20" fmla="*/ 4045 w 43604"/>
                  <a:gd name="connsiteY20" fmla="*/ 4857 h 46057"/>
                  <a:gd name="connsiteX21" fmla="*/ 0 w 43604"/>
                  <a:gd name="connsiteY21" fmla="*/ 11321 h 46057"/>
                  <a:gd name="connsiteX22" fmla="*/ 0 w 43604"/>
                  <a:gd name="connsiteY22" fmla="*/ 17104 h 46057"/>
                  <a:gd name="connsiteX23" fmla="*/ 16442 w 43604"/>
                  <a:gd name="connsiteY23" fmla="*/ 19939 h 46057"/>
                  <a:gd name="connsiteX24" fmla="*/ 18861 w 43604"/>
                  <a:gd name="connsiteY24" fmla="*/ 22641 h 46057"/>
                  <a:gd name="connsiteX25" fmla="*/ 18861 w 43604"/>
                  <a:gd name="connsiteY25" fmla="*/ 25060 h 46057"/>
                  <a:gd name="connsiteX26" fmla="*/ 16159 w 43604"/>
                  <a:gd name="connsiteY26" fmla="*/ 25325 h 46057"/>
                  <a:gd name="connsiteX27" fmla="*/ 14269 w 43604"/>
                  <a:gd name="connsiteY27" fmla="*/ 23170 h 46057"/>
                  <a:gd name="connsiteX28" fmla="*/ 11302 w 43604"/>
                  <a:gd name="connsiteY28" fmla="*/ 23983 h 46057"/>
                  <a:gd name="connsiteX29" fmla="*/ 8335 w 43604"/>
                  <a:gd name="connsiteY29" fmla="*/ 28557 h 46057"/>
                  <a:gd name="connsiteX30" fmla="*/ 14533 w 43604"/>
                  <a:gd name="connsiteY30" fmla="*/ 40690 h 46057"/>
                  <a:gd name="connsiteX31" fmla="*/ 19107 w 43604"/>
                  <a:gd name="connsiteY31" fmla="*/ 38535 h 46057"/>
                  <a:gd name="connsiteX32" fmla="*/ 19920 w 43604"/>
                  <a:gd name="connsiteY32" fmla="*/ 36910 h 46057"/>
                  <a:gd name="connsiteX33" fmla="*/ 23152 w 43604"/>
                  <a:gd name="connsiteY33" fmla="*/ 36910 h 46057"/>
                  <a:gd name="connsiteX34" fmla="*/ 24493 w 43604"/>
                  <a:gd name="connsiteY34" fmla="*/ 43638 h 46057"/>
                  <a:gd name="connsiteX35" fmla="*/ 35266 w 43604"/>
                  <a:gd name="connsiteY35" fmla="*/ 46057 h 46057"/>
                  <a:gd name="connsiteX36" fmla="*/ 36343 w 43604"/>
                  <a:gd name="connsiteY36" fmla="*/ 41200 h 46057"/>
                  <a:gd name="connsiteX37" fmla="*/ 37420 w 43604"/>
                  <a:gd name="connsiteY37" fmla="*/ 39310 h 46057"/>
                  <a:gd name="connsiteX38" fmla="*/ 38290 w 43604"/>
                  <a:gd name="connsiteY38" fmla="*/ 34207 h 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604" h="46057">
                    <a:moveTo>
                      <a:pt x="38290" y="34207"/>
                    </a:moveTo>
                    <a:lnTo>
                      <a:pt x="40180" y="30976"/>
                    </a:lnTo>
                    <a:lnTo>
                      <a:pt x="42882" y="30976"/>
                    </a:lnTo>
                    <a:cubicBezTo>
                      <a:pt x="42882" y="30976"/>
                      <a:pt x="44508" y="23964"/>
                      <a:pt x="42882" y="22358"/>
                    </a:cubicBezTo>
                    <a:cubicBezTo>
                      <a:pt x="41257" y="20732"/>
                      <a:pt x="35606" y="15894"/>
                      <a:pt x="35606" y="15894"/>
                    </a:cubicBezTo>
                    <a:lnTo>
                      <a:pt x="32375" y="15894"/>
                    </a:lnTo>
                    <a:lnTo>
                      <a:pt x="30485" y="7805"/>
                    </a:lnTo>
                    <a:lnTo>
                      <a:pt x="30485" y="1342"/>
                    </a:lnTo>
                    <a:lnTo>
                      <a:pt x="22396" y="0"/>
                    </a:lnTo>
                    <a:lnTo>
                      <a:pt x="13778" y="1890"/>
                    </a:lnTo>
                    <a:lnTo>
                      <a:pt x="12152" y="7012"/>
                    </a:lnTo>
                    <a:lnTo>
                      <a:pt x="24286" y="9979"/>
                    </a:lnTo>
                    <a:lnTo>
                      <a:pt x="24550" y="17123"/>
                    </a:lnTo>
                    <a:lnTo>
                      <a:pt x="27876" y="17123"/>
                    </a:lnTo>
                    <a:lnTo>
                      <a:pt x="31014" y="19957"/>
                    </a:lnTo>
                    <a:lnTo>
                      <a:pt x="31278" y="25344"/>
                    </a:lnTo>
                    <a:lnTo>
                      <a:pt x="31807" y="29917"/>
                    </a:lnTo>
                    <a:lnTo>
                      <a:pt x="27857" y="31543"/>
                    </a:lnTo>
                    <a:lnTo>
                      <a:pt x="25608" y="21299"/>
                    </a:lnTo>
                    <a:lnTo>
                      <a:pt x="18597" y="17123"/>
                    </a:lnTo>
                    <a:lnTo>
                      <a:pt x="4045" y="4857"/>
                    </a:lnTo>
                    <a:lnTo>
                      <a:pt x="0" y="11321"/>
                    </a:lnTo>
                    <a:lnTo>
                      <a:pt x="0" y="17104"/>
                    </a:lnTo>
                    <a:lnTo>
                      <a:pt x="16442" y="19939"/>
                    </a:lnTo>
                    <a:lnTo>
                      <a:pt x="18861" y="22641"/>
                    </a:lnTo>
                    <a:lnTo>
                      <a:pt x="18861" y="25060"/>
                    </a:lnTo>
                    <a:lnTo>
                      <a:pt x="16159" y="25325"/>
                    </a:lnTo>
                    <a:lnTo>
                      <a:pt x="14269" y="23170"/>
                    </a:lnTo>
                    <a:lnTo>
                      <a:pt x="11302" y="23983"/>
                    </a:lnTo>
                    <a:lnTo>
                      <a:pt x="8335" y="28557"/>
                    </a:lnTo>
                    <a:lnTo>
                      <a:pt x="14533" y="40690"/>
                    </a:lnTo>
                    <a:lnTo>
                      <a:pt x="19107" y="38535"/>
                    </a:lnTo>
                    <a:lnTo>
                      <a:pt x="19920" y="36910"/>
                    </a:lnTo>
                    <a:lnTo>
                      <a:pt x="23152" y="36910"/>
                    </a:lnTo>
                    <a:lnTo>
                      <a:pt x="24493" y="43638"/>
                    </a:lnTo>
                    <a:lnTo>
                      <a:pt x="35266" y="46057"/>
                    </a:lnTo>
                    <a:lnTo>
                      <a:pt x="36343" y="41200"/>
                    </a:lnTo>
                    <a:lnTo>
                      <a:pt x="37420" y="39310"/>
                    </a:lnTo>
                    <a:lnTo>
                      <a:pt x="38290" y="34207"/>
                    </a:lnTo>
                    <a:close/>
                  </a:path>
                </a:pathLst>
              </a:custGeom>
              <a:grpFill/>
              <a:ln w="3777" cap="flat">
                <a:solidFill>
                  <a:srgbClr val="FFFFFF"/>
                </a:solidFill>
                <a:prstDash val="solid"/>
                <a:miter/>
              </a:ln>
            </p:spPr>
            <p:txBody>
              <a:bodyPr rtlCol="0" anchor="ctr"/>
              <a:lstStyle/>
              <a:p>
                <a:endParaRPr lang="en-GB"/>
              </a:p>
            </p:txBody>
          </p:sp>
          <p:sp>
            <p:nvSpPr>
              <p:cNvPr id="177" name="Freeform 176">
                <a:extLst>
                  <a:ext uri="{FF2B5EF4-FFF2-40B4-BE49-F238E27FC236}">
                    <a16:creationId xmlns:a16="http://schemas.microsoft.com/office/drawing/2014/main" id="{1E7BF28A-D50C-F7C2-8B3F-4490A2B37637}"/>
                  </a:ext>
                </a:extLst>
              </p:cNvPr>
              <p:cNvSpPr/>
              <p:nvPr/>
            </p:nvSpPr>
            <p:spPr>
              <a:xfrm>
                <a:off x="3555806" y="4088826"/>
                <a:ext cx="27479" cy="21545"/>
              </a:xfrm>
              <a:custGeom>
                <a:avLst/>
                <a:gdLst>
                  <a:gd name="connsiteX0" fmla="*/ 18313 w 27479"/>
                  <a:gd name="connsiteY0" fmla="*/ 0 h 21545"/>
                  <a:gd name="connsiteX1" fmla="*/ 7276 w 27479"/>
                  <a:gd name="connsiteY1" fmla="*/ 2967 h 21545"/>
                  <a:gd name="connsiteX2" fmla="*/ 2419 w 27479"/>
                  <a:gd name="connsiteY2" fmla="*/ 12927 h 21545"/>
                  <a:gd name="connsiteX3" fmla="*/ 0 w 27479"/>
                  <a:gd name="connsiteY3" fmla="*/ 19391 h 21545"/>
                  <a:gd name="connsiteX4" fmla="*/ 16442 w 27479"/>
                  <a:gd name="connsiteY4" fmla="*/ 21545 h 21545"/>
                  <a:gd name="connsiteX5" fmla="*/ 27479 w 27479"/>
                  <a:gd name="connsiteY5" fmla="*/ 10773 h 21545"/>
                  <a:gd name="connsiteX6" fmla="*/ 23700 w 27479"/>
                  <a:gd name="connsiteY6" fmla="*/ 1606 h 21545"/>
                  <a:gd name="connsiteX7" fmla="*/ 18313 w 27479"/>
                  <a:gd name="connsiteY7" fmla="*/ 0 h 2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79" h="21545">
                    <a:moveTo>
                      <a:pt x="18313" y="0"/>
                    </a:moveTo>
                    <a:cubicBezTo>
                      <a:pt x="16688" y="0"/>
                      <a:pt x="7805" y="1342"/>
                      <a:pt x="7276" y="2967"/>
                    </a:cubicBezTo>
                    <a:cubicBezTo>
                      <a:pt x="6728" y="4593"/>
                      <a:pt x="2419" y="12927"/>
                      <a:pt x="2419" y="12927"/>
                    </a:cubicBezTo>
                    <a:lnTo>
                      <a:pt x="0" y="19391"/>
                    </a:lnTo>
                    <a:lnTo>
                      <a:pt x="16442" y="21545"/>
                    </a:lnTo>
                    <a:lnTo>
                      <a:pt x="27479" y="10773"/>
                    </a:lnTo>
                    <a:lnTo>
                      <a:pt x="23700" y="1606"/>
                    </a:lnTo>
                    <a:lnTo>
                      <a:pt x="18313" y="0"/>
                    </a:lnTo>
                    <a:close/>
                  </a:path>
                </a:pathLst>
              </a:custGeom>
              <a:grpFill/>
              <a:ln w="3777" cap="flat">
                <a:solidFill>
                  <a:srgbClr val="FFFFFF"/>
                </a:solidFill>
                <a:prstDash val="solid"/>
                <a:miter/>
              </a:ln>
            </p:spPr>
            <p:txBody>
              <a:bodyPr rtlCol="0" anchor="ctr"/>
              <a:lstStyle/>
              <a:p>
                <a:endParaRPr lang="en-GB"/>
              </a:p>
            </p:txBody>
          </p:sp>
          <p:sp>
            <p:nvSpPr>
              <p:cNvPr id="178" name="Freeform 177">
                <a:extLst>
                  <a:ext uri="{FF2B5EF4-FFF2-40B4-BE49-F238E27FC236}">
                    <a16:creationId xmlns:a16="http://schemas.microsoft.com/office/drawing/2014/main" id="{F15AF83B-5103-1BCB-6214-486A9542E929}"/>
                  </a:ext>
                </a:extLst>
              </p:cNvPr>
              <p:cNvSpPr/>
              <p:nvPr/>
            </p:nvSpPr>
            <p:spPr>
              <a:xfrm>
                <a:off x="3579222" y="4118556"/>
                <a:ext cx="7282" cy="10960"/>
              </a:xfrm>
              <a:custGeom>
                <a:avLst/>
                <a:gdLst>
                  <a:gd name="connsiteX0" fmla="*/ 0 w 7282"/>
                  <a:gd name="connsiteY0" fmla="*/ 7994 h 10960"/>
                  <a:gd name="connsiteX1" fmla="*/ 7276 w 7282"/>
                  <a:gd name="connsiteY1" fmla="*/ 188 h 10960"/>
                  <a:gd name="connsiteX2" fmla="*/ 7276 w 7282"/>
                  <a:gd name="connsiteY2" fmla="*/ 10961 h 10960"/>
                  <a:gd name="connsiteX3" fmla="*/ 0 w 7282"/>
                  <a:gd name="connsiteY3" fmla="*/ 9619 h 10960"/>
                  <a:gd name="connsiteX4" fmla="*/ 0 w 7282"/>
                  <a:gd name="connsiteY4" fmla="*/ 7994 h 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 h="10960">
                    <a:moveTo>
                      <a:pt x="0" y="7994"/>
                    </a:moveTo>
                    <a:cubicBezTo>
                      <a:pt x="0" y="7994"/>
                      <a:pt x="7541" y="-1437"/>
                      <a:pt x="7276" y="188"/>
                    </a:cubicBezTo>
                    <a:cubicBezTo>
                      <a:pt x="7012" y="1814"/>
                      <a:pt x="7276" y="10961"/>
                      <a:pt x="7276" y="10961"/>
                    </a:cubicBezTo>
                    <a:lnTo>
                      <a:pt x="0" y="9619"/>
                    </a:lnTo>
                    <a:lnTo>
                      <a:pt x="0" y="7994"/>
                    </a:lnTo>
                    <a:close/>
                  </a:path>
                </a:pathLst>
              </a:custGeom>
              <a:grpFill/>
              <a:ln w="3777" cap="flat">
                <a:solidFill>
                  <a:srgbClr val="FFFFFF"/>
                </a:solidFill>
                <a:prstDash val="solid"/>
                <a:miter/>
              </a:ln>
            </p:spPr>
            <p:txBody>
              <a:bodyPr rtlCol="0" anchor="ctr"/>
              <a:lstStyle/>
              <a:p>
                <a:endParaRPr lang="en-GB"/>
              </a:p>
            </p:txBody>
          </p:sp>
          <p:sp>
            <p:nvSpPr>
              <p:cNvPr id="179" name="Freeform 178">
                <a:extLst>
                  <a:ext uri="{FF2B5EF4-FFF2-40B4-BE49-F238E27FC236}">
                    <a16:creationId xmlns:a16="http://schemas.microsoft.com/office/drawing/2014/main" id="{131A0D8A-57BE-C5EB-2710-777F89E394F3}"/>
                  </a:ext>
                </a:extLst>
              </p:cNvPr>
              <p:cNvSpPr/>
              <p:nvPr/>
            </p:nvSpPr>
            <p:spPr>
              <a:xfrm>
                <a:off x="3562251" y="4142462"/>
                <a:ext cx="20637" cy="16706"/>
              </a:xfrm>
              <a:custGeom>
                <a:avLst/>
                <a:gdLst>
                  <a:gd name="connsiteX0" fmla="*/ 0 w 20637"/>
                  <a:gd name="connsiteY0" fmla="*/ 10773 h 16706"/>
                  <a:gd name="connsiteX1" fmla="*/ 12133 w 20637"/>
                  <a:gd name="connsiteY1" fmla="*/ 0 h 16706"/>
                  <a:gd name="connsiteX2" fmla="*/ 16990 w 20637"/>
                  <a:gd name="connsiteY2" fmla="*/ 0 h 16706"/>
                  <a:gd name="connsiteX3" fmla="*/ 20638 w 20637"/>
                  <a:gd name="connsiteY3" fmla="*/ 10773 h 16706"/>
                  <a:gd name="connsiteX4" fmla="*/ 16990 w 20637"/>
                  <a:gd name="connsiteY4" fmla="*/ 14817 h 16706"/>
                  <a:gd name="connsiteX5" fmla="*/ 4063 w 20637"/>
                  <a:gd name="connsiteY5" fmla="*/ 16707 h 16706"/>
                  <a:gd name="connsiteX6" fmla="*/ 0 w 20637"/>
                  <a:gd name="connsiteY6" fmla="*/ 10773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7" h="16706">
                    <a:moveTo>
                      <a:pt x="0" y="10773"/>
                    </a:moveTo>
                    <a:lnTo>
                      <a:pt x="12133" y="0"/>
                    </a:lnTo>
                    <a:lnTo>
                      <a:pt x="16990" y="0"/>
                    </a:lnTo>
                    <a:lnTo>
                      <a:pt x="20638" y="10773"/>
                    </a:lnTo>
                    <a:cubicBezTo>
                      <a:pt x="20638" y="10773"/>
                      <a:pt x="16726" y="14817"/>
                      <a:pt x="16990" y="14817"/>
                    </a:cubicBezTo>
                    <a:cubicBezTo>
                      <a:pt x="17255" y="14817"/>
                      <a:pt x="4063" y="16707"/>
                      <a:pt x="4063" y="16707"/>
                    </a:cubicBezTo>
                    <a:lnTo>
                      <a:pt x="0" y="10773"/>
                    </a:lnTo>
                    <a:close/>
                  </a:path>
                </a:pathLst>
              </a:custGeom>
              <a:grpFill/>
              <a:ln w="3777" cap="flat">
                <a:solidFill>
                  <a:srgbClr val="FFFFFF"/>
                </a:solidFill>
                <a:prstDash val="solid"/>
                <a:miter/>
              </a:ln>
            </p:spPr>
            <p:txBody>
              <a:bodyPr rtlCol="0" anchor="ctr"/>
              <a:lstStyle/>
              <a:p>
                <a:endParaRPr lang="en-GB"/>
              </a:p>
            </p:txBody>
          </p:sp>
          <p:sp>
            <p:nvSpPr>
              <p:cNvPr id="180" name="Freeform 179">
                <a:extLst>
                  <a:ext uri="{FF2B5EF4-FFF2-40B4-BE49-F238E27FC236}">
                    <a16:creationId xmlns:a16="http://schemas.microsoft.com/office/drawing/2014/main" id="{1F09C843-69F5-501E-8556-0B2E4ABDB65C}"/>
                  </a:ext>
                </a:extLst>
              </p:cNvPr>
              <p:cNvSpPr/>
              <p:nvPr/>
            </p:nvSpPr>
            <p:spPr>
              <a:xfrm>
                <a:off x="3583267" y="4145603"/>
                <a:ext cx="14004" cy="14017"/>
              </a:xfrm>
              <a:custGeom>
                <a:avLst/>
                <a:gdLst>
                  <a:gd name="connsiteX0" fmla="*/ 0 w 14004"/>
                  <a:gd name="connsiteY0" fmla="*/ 356 h 14017"/>
                  <a:gd name="connsiteX1" fmla="*/ 5386 w 14004"/>
                  <a:gd name="connsiteY1" fmla="*/ 13566 h 14017"/>
                  <a:gd name="connsiteX2" fmla="*/ 12114 w 14004"/>
                  <a:gd name="connsiteY2" fmla="*/ 13566 h 14017"/>
                  <a:gd name="connsiteX3" fmla="*/ 14004 w 14004"/>
                  <a:gd name="connsiteY3" fmla="*/ 8993 h 14017"/>
                  <a:gd name="connsiteX4" fmla="*/ 5651 w 14004"/>
                  <a:gd name="connsiteY4" fmla="*/ 375 h 14017"/>
                  <a:gd name="connsiteX5" fmla="*/ 0 w 14004"/>
                  <a:gd name="connsiteY5" fmla="*/ 356 h 1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14017">
                    <a:moveTo>
                      <a:pt x="0" y="356"/>
                    </a:moveTo>
                    <a:cubicBezTo>
                      <a:pt x="1342" y="1698"/>
                      <a:pt x="2703" y="14360"/>
                      <a:pt x="5386" y="13566"/>
                    </a:cubicBezTo>
                    <a:cubicBezTo>
                      <a:pt x="8089" y="12754"/>
                      <a:pt x="11321" y="14908"/>
                      <a:pt x="12114" y="13566"/>
                    </a:cubicBezTo>
                    <a:cubicBezTo>
                      <a:pt x="12927" y="12224"/>
                      <a:pt x="14004" y="8993"/>
                      <a:pt x="14004" y="8993"/>
                    </a:cubicBezTo>
                    <a:cubicBezTo>
                      <a:pt x="14004" y="8993"/>
                      <a:pt x="8070" y="1187"/>
                      <a:pt x="5651" y="375"/>
                    </a:cubicBezTo>
                    <a:cubicBezTo>
                      <a:pt x="3232" y="-457"/>
                      <a:pt x="0" y="356"/>
                      <a:pt x="0" y="356"/>
                    </a:cubicBezTo>
                    <a:close/>
                  </a:path>
                </a:pathLst>
              </a:custGeom>
              <a:grpFill/>
              <a:ln w="3777" cap="flat">
                <a:solidFill>
                  <a:srgbClr val="FFFFFF"/>
                </a:solidFill>
                <a:prstDash val="solid"/>
                <a:miter/>
              </a:ln>
            </p:spPr>
            <p:txBody>
              <a:bodyPr rtlCol="0" anchor="ctr"/>
              <a:lstStyle/>
              <a:p>
                <a:endParaRPr lang="en-GB"/>
              </a:p>
            </p:txBody>
          </p:sp>
          <p:sp>
            <p:nvSpPr>
              <p:cNvPr id="181" name="Freeform 180">
                <a:extLst>
                  <a:ext uri="{FF2B5EF4-FFF2-40B4-BE49-F238E27FC236}">
                    <a16:creationId xmlns:a16="http://schemas.microsoft.com/office/drawing/2014/main" id="{F032986E-288E-3515-6C9D-8D584D4B8AF7}"/>
                  </a:ext>
                </a:extLst>
              </p:cNvPr>
              <p:cNvSpPr/>
              <p:nvPr/>
            </p:nvSpPr>
            <p:spPr>
              <a:xfrm>
                <a:off x="3594587" y="4132465"/>
                <a:ext cx="28665" cy="26685"/>
              </a:xfrm>
              <a:custGeom>
                <a:avLst/>
                <a:gdLst>
                  <a:gd name="connsiteX0" fmla="*/ 0 w 28665"/>
                  <a:gd name="connsiteY0" fmla="*/ 4876 h 26685"/>
                  <a:gd name="connsiteX1" fmla="*/ 0 w 28665"/>
                  <a:gd name="connsiteY1" fmla="*/ 13135 h 26685"/>
                  <a:gd name="connsiteX2" fmla="*/ 9960 w 28665"/>
                  <a:gd name="connsiteY2" fmla="*/ 23189 h 26685"/>
                  <a:gd name="connsiteX3" fmla="*/ 22358 w 28665"/>
                  <a:gd name="connsiteY3" fmla="*/ 26686 h 26685"/>
                  <a:gd name="connsiteX4" fmla="*/ 28557 w 28665"/>
                  <a:gd name="connsiteY4" fmla="*/ 18332 h 26685"/>
                  <a:gd name="connsiteX5" fmla="*/ 20468 w 28665"/>
                  <a:gd name="connsiteY5" fmla="*/ 13116 h 26685"/>
                  <a:gd name="connsiteX6" fmla="*/ 21281 w 28665"/>
                  <a:gd name="connsiteY6" fmla="*/ 6464 h 26685"/>
                  <a:gd name="connsiteX7" fmla="*/ 15894 w 28665"/>
                  <a:gd name="connsiteY7" fmla="*/ 0 h 26685"/>
                  <a:gd name="connsiteX8" fmla="*/ 12398 w 28665"/>
                  <a:gd name="connsiteY8" fmla="*/ 0 h 26685"/>
                  <a:gd name="connsiteX9" fmla="*/ 14344 w 28665"/>
                  <a:gd name="connsiteY9" fmla="*/ 11056 h 26685"/>
                  <a:gd name="connsiteX10" fmla="*/ 9979 w 28665"/>
                  <a:gd name="connsiteY10" fmla="*/ 11321 h 26685"/>
                  <a:gd name="connsiteX11" fmla="*/ 9979 w 28665"/>
                  <a:gd name="connsiteY11" fmla="*/ 3780 h 26685"/>
                  <a:gd name="connsiteX12" fmla="*/ 0 w 28665"/>
                  <a:gd name="connsiteY12" fmla="*/ 4876 h 2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5" h="26685">
                    <a:moveTo>
                      <a:pt x="0" y="4876"/>
                    </a:moveTo>
                    <a:lnTo>
                      <a:pt x="0" y="13135"/>
                    </a:lnTo>
                    <a:lnTo>
                      <a:pt x="9960" y="23189"/>
                    </a:lnTo>
                    <a:lnTo>
                      <a:pt x="22358" y="26686"/>
                    </a:lnTo>
                    <a:cubicBezTo>
                      <a:pt x="22358" y="26686"/>
                      <a:pt x="29634" y="19674"/>
                      <a:pt x="28557" y="18332"/>
                    </a:cubicBezTo>
                    <a:cubicBezTo>
                      <a:pt x="27479" y="16991"/>
                      <a:pt x="20468" y="13116"/>
                      <a:pt x="20468" y="13116"/>
                    </a:cubicBezTo>
                    <a:lnTo>
                      <a:pt x="21281" y="6464"/>
                    </a:lnTo>
                    <a:cubicBezTo>
                      <a:pt x="21281" y="6464"/>
                      <a:pt x="16707" y="0"/>
                      <a:pt x="15894" y="0"/>
                    </a:cubicBezTo>
                    <a:cubicBezTo>
                      <a:pt x="15082" y="0"/>
                      <a:pt x="12398" y="0"/>
                      <a:pt x="12398" y="0"/>
                    </a:cubicBezTo>
                    <a:lnTo>
                      <a:pt x="14344" y="11056"/>
                    </a:lnTo>
                    <a:lnTo>
                      <a:pt x="9979" y="11321"/>
                    </a:lnTo>
                    <a:cubicBezTo>
                      <a:pt x="9979" y="11321"/>
                      <a:pt x="12133" y="3780"/>
                      <a:pt x="9979" y="3780"/>
                    </a:cubicBezTo>
                    <a:cubicBezTo>
                      <a:pt x="7805" y="3799"/>
                      <a:pt x="0" y="4876"/>
                      <a:pt x="0" y="4876"/>
                    </a:cubicBezTo>
                    <a:close/>
                  </a:path>
                </a:pathLst>
              </a:custGeom>
              <a:grpFill/>
              <a:ln w="3777" cap="flat">
                <a:solidFill>
                  <a:srgbClr val="FFFFFF"/>
                </a:solid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567BBDF7-1F32-7514-55B4-009FACDA0AEA}"/>
                  </a:ext>
                </a:extLst>
              </p:cNvPr>
              <p:cNvSpPr/>
              <p:nvPr/>
            </p:nvSpPr>
            <p:spPr>
              <a:xfrm>
                <a:off x="3447929" y="4224976"/>
                <a:ext cx="14738" cy="14023"/>
              </a:xfrm>
              <a:custGeom>
                <a:avLst/>
                <a:gdLst>
                  <a:gd name="connsiteX0" fmla="*/ 0 w 14738"/>
                  <a:gd name="connsiteY0" fmla="*/ 2173 h 14023"/>
                  <a:gd name="connsiteX1" fmla="*/ 1795 w 14738"/>
                  <a:gd name="connsiteY1" fmla="*/ 14023 h 14023"/>
                  <a:gd name="connsiteX2" fmla="*/ 8977 w 14738"/>
                  <a:gd name="connsiteY2" fmla="*/ 14023 h 14023"/>
                  <a:gd name="connsiteX3" fmla="*/ 14723 w 14738"/>
                  <a:gd name="connsiteY3" fmla="*/ 8089 h 14023"/>
                  <a:gd name="connsiteX4" fmla="*/ 12927 w 14738"/>
                  <a:gd name="connsiteY4" fmla="*/ 0 h 14023"/>
                  <a:gd name="connsiteX5" fmla="*/ 0 w 14738"/>
                  <a:gd name="connsiteY5" fmla="*/ 2173 h 1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14023">
                    <a:moveTo>
                      <a:pt x="0" y="2173"/>
                    </a:moveTo>
                    <a:lnTo>
                      <a:pt x="1795" y="14023"/>
                    </a:lnTo>
                    <a:cubicBezTo>
                      <a:pt x="1795" y="14023"/>
                      <a:pt x="8618" y="14023"/>
                      <a:pt x="8977" y="14023"/>
                    </a:cubicBezTo>
                    <a:cubicBezTo>
                      <a:pt x="9336" y="14023"/>
                      <a:pt x="15082" y="11151"/>
                      <a:pt x="14723" y="8089"/>
                    </a:cubicBezTo>
                    <a:cubicBezTo>
                      <a:pt x="14363" y="5027"/>
                      <a:pt x="12927" y="0"/>
                      <a:pt x="12927" y="0"/>
                    </a:cubicBezTo>
                    <a:lnTo>
                      <a:pt x="0" y="2173"/>
                    </a:lnTo>
                    <a:close/>
                  </a:path>
                </a:pathLst>
              </a:custGeom>
              <a:grpFill/>
              <a:ln w="3777" cap="flat">
                <a:solidFill>
                  <a:srgbClr val="FFFFFF"/>
                </a:solidFill>
                <a:prstDash val="solid"/>
                <a:miter/>
              </a:ln>
            </p:spPr>
            <p:txBody>
              <a:bodyPr rtlCol="0" anchor="ctr"/>
              <a:lstStyle/>
              <a:p>
                <a:endParaRPr lang="en-GB"/>
              </a:p>
            </p:txBody>
          </p:sp>
          <p:sp>
            <p:nvSpPr>
              <p:cNvPr id="183" name="Freeform 182">
                <a:extLst>
                  <a:ext uri="{FF2B5EF4-FFF2-40B4-BE49-F238E27FC236}">
                    <a16:creationId xmlns:a16="http://schemas.microsoft.com/office/drawing/2014/main" id="{468D1284-5D44-9644-3729-05C12DD2E01E}"/>
                  </a:ext>
                </a:extLst>
              </p:cNvPr>
              <p:cNvSpPr/>
              <p:nvPr/>
            </p:nvSpPr>
            <p:spPr>
              <a:xfrm>
                <a:off x="3437875" y="4245483"/>
                <a:ext cx="22622" cy="14702"/>
              </a:xfrm>
              <a:custGeom>
                <a:avLst/>
                <a:gdLst>
                  <a:gd name="connsiteX0" fmla="*/ 0 w 22622"/>
                  <a:gd name="connsiteY0" fmla="*/ 8957 h 14702"/>
                  <a:gd name="connsiteX1" fmla="*/ 2154 w 22622"/>
                  <a:gd name="connsiteY1" fmla="*/ 14702 h 14702"/>
                  <a:gd name="connsiteX2" fmla="*/ 19390 w 22622"/>
                  <a:gd name="connsiteY2" fmla="*/ 11830 h 14702"/>
                  <a:gd name="connsiteX3" fmla="*/ 22622 w 22622"/>
                  <a:gd name="connsiteY3" fmla="*/ 2494 h 14702"/>
                  <a:gd name="connsiteX4" fmla="*/ 10054 w 22622"/>
                  <a:gd name="connsiteY4" fmla="*/ 339 h 14702"/>
                  <a:gd name="connsiteX5" fmla="*/ 0 w 22622"/>
                  <a:gd name="connsiteY5" fmla="*/ 8957 h 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2" h="14702">
                    <a:moveTo>
                      <a:pt x="0" y="8957"/>
                    </a:moveTo>
                    <a:lnTo>
                      <a:pt x="2154" y="14702"/>
                    </a:lnTo>
                    <a:lnTo>
                      <a:pt x="19390" y="11830"/>
                    </a:lnTo>
                    <a:lnTo>
                      <a:pt x="22622" y="2494"/>
                    </a:lnTo>
                    <a:cubicBezTo>
                      <a:pt x="22622" y="2494"/>
                      <a:pt x="12927" y="-1097"/>
                      <a:pt x="10054" y="339"/>
                    </a:cubicBezTo>
                    <a:cubicBezTo>
                      <a:pt x="7182" y="1775"/>
                      <a:pt x="0" y="8957"/>
                      <a:pt x="0" y="8957"/>
                    </a:cubicBezTo>
                    <a:close/>
                  </a:path>
                </a:pathLst>
              </a:custGeom>
              <a:grpFill/>
              <a:ln w="3777" cap="flat">
                <a:solidFill>
                  <a:srgbClr val="FFFFFF"/>
                </a:solid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252820F9-F4CB-EC83-8588-E75A8DD4A8E8}"/>
                  </a:ext>
                </a:extLst>
              </p:cNvPr>
              <p:cNvSpPr/>
              <p:nvPr/>
            </p:nvSpPr>
            <p:spPr>
              <a:xfrm>
                <a:off x="3404121" y="4296850"/>
                <a:ext cx="29445" cy="16517"/>
              </a:xfrm>
              <a:custGeom>
                <a:avLst/>
                <a:gdLst>
                  <a:gd name="connsiteX0" fmla="*/ 2136 w 29445"/>
                  <a:gd name="connsiteY0" fmla="*/ 16518 h 16517"/>
                  <a:gd name="connsiteX1" fmla="*/ 26213 w 29445"/>
                  <a:gd name="connsiteY1" fmla="*/ 13286 h 16517"/>
                  <a:gd name="connsiteX2" fmla="*/ 29445 w 29445"/>
                  <a:gd name="connsiteY2" fmla="*/ 6104 h 16517"/>
                  <a:gd name="connsiteX3" fmla="*/ 12209 w 29445"/>
                  <a:gd name="connsiteY3" fmla="*/ 0 h 16517"/>
                  <a:gd name="connsiteX4" fmla="*/ 0 w 29445"/>
                  <a:gd name="connsiteY4" fmla="*/ 6104 h 16517"/>
                  <a:gd name="connsiteX5" fmla="*/ 2136 w 29445"/>
                  <a:gd name="connsiteY5"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45" h="16517">
                    <a:moveTo>
                      <a:pt x="2136" y="16518"/>
                    </a:moveTo>
                    <a:lnTo>
                      <a:pt x="26213" y="13286"/>
                    </a:lnTo>
                    <a:lnTo>
                      <a:pt x="29445" y="6104"/>
                    </a:lnTo>
                    <a:cubicBezTo>
                      <a:pt x="29445" y="6104"/>
                      <a:pt x="13286" y="0"/>
                      <a:pt x="12209" y="0"/>
                    </a:cubicBezTo>
                    <a:cubicBezTo>
                      <a:pt x="11132" y="0"/>
                      <a:pt x="0" y="6104"/>
                      <a:pt x="0" y="6104"/>
                    </a:cubicBezTo>
                    <a:lnTo>
                      <a:pt x="2136" y="16518"/>
                    </a:lnTo>
                    <a:close/>
                  </a:path>
                </a:pathLst>
              </a:custGeom>
              <a:grpFill/>
              <a:ln w="3777" cap="flat">
                <a:solidFill>
                  <a:srgbClr val="FFFFFF"/>
                </a:solid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B49D5B54-6680-3485-263C-01ADAFC7FAC5}"/>
                  </a:ext>
                </a:extLst>
              </p:cNvPr>
              <p:cNvSpPr/>
              <p:nvPr/>
            </p:nvSpPr>
            <p:spPr>
              <a:xfrm>
                <a:off x="3372822" y="4313349"/>
                <a:ext cx="25534" cy="8315"/>
              </a:xfrm>
              <a:custGeom>
                <a:avLst/>
                <a:gdLst>
                  <a:gd name="connsiteX0" fmla="*/ 23380 w 25534"/>
                  <a:gd name="connsiteY0" fmla="*/ 4328 h 8315"/>
                  <a:gd name="connsiteX1" fmla="*/ 19790 w 25534"/>
                  <a:gd name="connsiteY1" fmla="*/ 8278 h 8315"/>
                  <a:gd name="connsiteX2" fmla="*/ 1117 w 25534"/>
                  <a:gd name="connsiteY2" fmla="*/ 6293 h 8315"/>
                  <a:gd name="connsiteX3" fmla="*/ 1117 w 25534"/>
                  <a:gd name="connsiteY3" fmla="*/ 1077 h 8315"/>
                  <a:gd name="connsiteX4" fmla="*/ 19431 w 25534"/>
                  <a:gd name="connsiteY4" fmla="*/ 0 h 8315"/>
                  <a:gd name="connsiteX5" fmla="*/ 25535 w 25534"/>
                  <a:gd name="connsiteY5" fmla="*/ 0 h 8315"/>
                  <a:gd name="connsiteX6" fmla="*/ 23380 w 25534"/>
                  <a:gd name="connsiteY6" fmla="*/ 4328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 h="8315">
                    <a:moveTo>
                      <a:pt x="23380" y="4328"/>
                    </a:moveTo>
                    <a:cubicBezTo>
                      <a:pt x="23380" y="4328"/>
                      <a:pt x="20867" y="7919"/>
                      <a:pt x="19790" y="8278"/>
                    </a:cubicBezTo>
                    <a:cubicBezTo>
                      <a:pt x="18712" y="8637"/>
                      <a:pt x="1117" y="6293"/>
                      <a:pt x="1117" y="6293"/>
                    </a:cubicBezTo>
                    <a:cubicBezTo>
                      <a:pt x="1117" y="6293"/>
                      <a:pt x="-1396" y="1436"/>
                      <a:pt x="1117" y="1077"/>
                    </a:cubicBezTo>
                    <a:cubicBezTo>
                      <a:pt x="3631" y="718"/>
                      <a:pt x="19431" y="0"/>
                      <a:pt x="19431" y="0"/>
                    </a:cubicBezTo>
                    <a:lnTo>
                      <a:pt x="25535" y="0"/>
                    </a:lnTo>
                    <a:lnTo>
                      <a:pt x="23380" y="4328"/>
                    </a:lnTo>
                    <a:close/>
                  </a:path>
                </a:pathLst>
              </a:custGeom>
              <a:grpFill/>
              <a:ln w="3777" cap="flat">
                <a:solidFill>
                  <a:srgbClr val="FFFFFF"/>
                </a:solid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AD7A6A6C-E9B0-7D18-3AD5-0E810269BD6B}"/>
                  </a:ext>
                </a:extLst>
              </p:cNvPr>
              <p:cNvSpPr/>
              <p:nvPr/>
            </p:nvSpPr>
            <p:spPr>
              <a:xfrm>
                <a:off x="3355607" y="4317507"/>
                <a:ext cx="24058" cy="34661"/>
              </a:xfrm>
              <a:custGeom>
                <a:avLst/>
                <a:gdLst>
                  <a:gd name="connsiteX0" fmla="*/ 13645 w 24058"/>
                  <a:gd name="connsiteY0" fmla="*/ 0 h 34661"/>
                  <a:gd name="connsiteX1" fmla="*/ 24059 w 24058"/>
                  <a:gd name="connsiteY1" fmla="*/ 14174 h 34661"/>
                  <a:gd name="connsiteX2" fmla="*/ 2873 w 24058"/>
                  <a:gd name="connsiteY2" fmla="*/ 34661 h 34661"/>
                  <a:gd name="connsiteX3" fmla="*/ 0 w 24058"/>
                  <a:gd name="connsiteY3" fmla="*/ 4158 h 34661"/>
                  <a:gd name="connsiteX4" fmla="*/ 0 w 24058"/>
                  <a:gd name="connsiteY4" fmla="*/ 1606 h 3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8" h="34661">
                    <a:moveTo>
                      <a:pt x="13645" y="0"/>
                    </a:moveTo>
                    <a:lnTo>
                      <a:pt x="24059" y="14174"/>
                    </a:lnTo>
                    <a:lnTo>
                      <a:pt x="2873" y="34661"/>
                    </a:lnTo>
                    <a:lnTo>
                      <a:pt x="0" y="4158"/>
                    </a:lnTo>
                    <a:lnTo>
                      <a:pt x="0" y="1606"/>
                    </a:lnTo>
                    <a:close/>
                  </a:path>
                </a:pathLst>
              </a:custGeom>
              <a:grpFill/>
              <a:ln w="3777" cap="flat">
                <a:solidFill>
                  <a:srgbClr val="FFFFFF"/>
                </a:solid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9785ECA7-7E1F-2D1C-E833-C13365885B3E}"/>
                  </a:ext>
                </a:extLst>
              </p:cNvPr>
              <p:cNvSpPr/>
              <p:nvPr/>
            </p:nvSpPr>
            <p:spPr>
              <a:xfrm>
                <a:off x="3327579" y="4341736"/>
                <a:ext cx="24077" cy="22641"/>
              </a:xfrm>
              <a:custGeom>
                <a:avLst/>
                <a:gdLst>
                  <a:gd name="connsiteX0" fmla="*/ 24078 w 24077"/>
                  <a:gd name="connsiteY0" fmla="*/ 7541 h 22641"/>
                  <a:gd name="connsiteX1" fmla="*/ 24078 w 24077"/>
                  <a:gd name="connsiteY1" fmla="*/ 15819 h 22641"/>
                  <a:gd name="connsiteX2" fmla="*/ 14364 w 24077"/>
                  <a:gd name="connsiteY2" fmla="*/ 22641 h 22641"/>
                  <a:gd name="connsiteX3" fmla="*/ 3232 w 24077"/>
                  <a:gd name="connsiteY3" fmla="*/ 22641 h 22641"/>
                  <a:gd name="connsiteX4" fmla="*/ 0 w 24077"/>
                  <a:gd name="connsiteY4" fmla="*/ 16537 h 22641"/>
                  <a:gd name="connsiteX5" fmla="*/ 2514 w 24077"/>
                  <a:gd name="connsiteY5" fmla="*/ 15100 h 22641"/>
                  <a:gd name="connsiteX6" fmla="*/ 0 w 24077"/>
                  <a:gd name="connsiteY6" fmla="*/ 9336 h 22641"/>
                  <a:gd name="connsiteX7" fmla="*/ 0 w 24077"/>
                  <a:gd name="connsiteY7" fmla="*/ 0 h 22641"/>
                  <a:gd name="connsiteX8" fmla="*/ 17973 w 24077"/>
                  <a:gd name="connsiteY8" fmla="*/ 0 h 2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77" h="22641">
                    <a:moveTo>
                      <a:pt x="24078" y="7541"/>
                    </a:moveTo>
                    <a:lnTo>
                      <a:pt x="24078" y="15819"/>
                    </a:lnTo>
                    <a:lnTo>
                      <a:pt x="14364" y="22641"/>
                    </a:lnTo>
                    <a:lnTo>
                      <a:pt x="3232" y="22641"/>
                    </a:lnTo>
                    <a:lnTo>
                      <a:pt x="0" y="16537"/>
                    </a:lnTo>
                    <a:lnTo>
                      <a:pt x="2514" y="15100"/>
                    </a:lnTo>
                    <a:lnTo>
                      <a:pt x="0" y="9336"/>
                    </a:lnTo>
                    <a:lnTo>
                      <a:pt x="0" y="0"/>
                    </a:lnTo>
                    <a:lnTo>
                      <a:pt x="17973" y="0"/>
                    </a:lnTo>
                    <a:close/>
                  </a:path>
                </a:pathLst>
              </a:custGeom>
              <a:grpFill/>
              <a:ln w="3777" cap="flat">
                <a:solidFill>
                  <a:srgbClr val="FFFFFF"/>
                </a:solidFill>
                <a:prstDash val="solid"/>
                <a:miter/>
              </a:ln>
            </p:spPr>
            <p:txBody>
              <a:bodyPr rtlCol="0" anchor="ctr"/>
              <a:lstStyle/>
              <a:p>
                <a:endParaRPr lang="en-GB"/>
              </a:p>
            </p:txBody>
          </p:sp>
          <p:sp>
            <p:nvSpPr>
              <p:cNvPr id="188" name="Freeform 187">
                <a:extLst>
                  <a:ext uri="{FF2B5EF4-FFF2-40B4-BE49-F238E27FC236}">
                    <a16:creationId xmlns:a16="http://schemas.microsoft.com/office/drawing/2014/main" id="{AF954086-CB34-9BEA-BB26-4CC75AFC37D1}"/>
                  </a:ext>
                </a:extLst>
              </p:cNvPr>
              <p:cNvSpPr/>
              <p:nvPr/>
            </p:nvSpPr>
            <p:spPr>
              <a:xfrm>
                <a:off x="3284829" y="4834267"/>
                <a:ext cx="15799" cy="53163"/>
              </a:xfrm>
              <a:custGeom>
                <a:avLst/>
                <a:gdLst>
                  <a:gd name="connsiteX0" fmla="*/ 0 w 15799"/>
                  <a:gd name="connsiteY0" fmla="*/ 5386 h 53163"/>
                  <a:gd name="connsiteX1" fmla="*/ 4668 w 15799"/>
                  <a:gd name="connsiteY1" fmla="*/ 53163 h 53163"/>
                  <a:gd name="connsiteX2" fmla="*/ 8618 w 15799"/>
                  <a:gd name="connsiteY2" fmla="*/ 50650 h 53163"/>
                  <a:gd name="connsiteX3" fmla="*/ 10773 w 15799"/>
                  <a:gd name="connsiteY3" fmla="*/ 29275 h 53163"/>
                  <a:gd name="connsiteX4" fmla="*/ 15800 w 15799"/>
                  <a:gd name="connsiteY4" fmla="*/ 17236 h 53163"/>
                  <a:gd name="connsiteX5" fmla="*/ 7900 w 15799"/>
                  <a:gd name="connsiteY5" fmla="*/ 0 h 53163"/>
                  <a:gd name="connsiteX6" fmla="*/ 0 w 15799"/>
                  <a:gd name="connsiteY6" fmla="*/ 5386 h 5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9" h="53163">
                    <a:moveTo>
                      <a:pt x="0" y="5386"/>
                    </a:moveTo>
                    <a:lnTo>
                      <a:pt x="4668" y="53163"/>
                    </a:lnTo>
                    <a:lnTo>
                      <a:pt x="8618" y="50650"/>
                    </a:lnTo>
                    <a:cubicBezTo>
                      <a:pt x="8618" y="50650"/>
                      <a:pt x="10773" y="30900"/>
                      <a:pt x="10773" y="29275"/>
                    </a:cubicBezTo>
                    <a:cubicBezTo>
                      <a:pt x="10773" y="27650"/>
                      <a:pt x="15800" y="18313"/>
                      <a:pt x="15800" y="17236"/>
                    </a:cubicBezTo>
                    <a:cubicBezTo>
                      <a:pt x="15800" y="16159"/>
                      <a:pt x="8977" y="0"/>
                      <a:pt x="7900" y="0"/>
                    </a:cubicBezTo>
                    <a:cubicBezTo>
                      <a:pt x="6823" y="-19"/>
                      <a:pt x="0" y="5386"/>
                      <a:pt x="0" y="5386"/>
                    </a:cubicBezTo>
                    <a:close/>
                  </a:path>
                </a:pathLst>
              </a:custGeom>
              <a:grpFill/>
              <a:ln w="3777" cap="flat">
                <a:solidFill>
                  <a:srgbClr val="FFFFFF"/>
                </a:solidFill>
                <a:prstDash val="solid"/>
                <a:miter/>
              </a:ln>
            </p:spPr>
            <p:txBody>
              <a:bodyPr rtlCol="0" anchor="ctr"/>
              <a:lstStyle/>
              <a:p>
                <a:endParaRPr lang="en-GB"/>
              </a:p>
            </p:txBody>
          </p:sp>
          <p:sp>
            <p:nvSpPr>
              <p:cNvPr id="189" name="Freeform 188">
                <a:extLst>
                  <a:ext uri="{FF2B5EF4-FFF2-40B4-BE49-F238E27FC236}">
                    <a16:creationId xmlns:a16="http://schemas.microsoft.com/office/drawing/2014/main" id="{3825AA21-90C7-50A9-BA79-D31C2A3EE6F1}"/>
                  </a:ext>
                </a:extLst>
              </p:cNvPr>
              <p:cNvSpPr/>
              <p:nvPr/>
            </p:nvSpPr>
            <p:spPr>
              <a:xfrm>
                <a:off x="3289138" y="4786830"/>
                <a:ext cx="11509" cy="13664"/>
              </a:xfrm>
              <a:custGeom>
                <a:avLst/>
                <a:gdLst>
                  <a:gd name="connsiteX0" fmla="*/ 0 w 11509"/>
                  <a:gd name="connsiteY0" fmla="*/ 0 h 13664"/>
                  <a:gd name="connsiteX1" fmla="*/ 7541 w 11509"/>
                  <a:gd name="connsiteY1" fmla="*/ 13664 h 13664"/>
                  <a:gd name="connsiteX2" fmla="*/ 11510 w 11509"/>
                  <a:gd name="connsiteY2" fmla="*/ 2154 h 13664"/>
                </a:gdLst>
                <a:ahLst/>
                <a:cxnLst>
                  <a:cxn ang="0">
                    <a:pos x="connsiteX0" y="connsiteY0"/>
                  </a:cxn>
                  <a:cxn ang="0">
                    <a:pos x="connsiteX1" y="connsiteY1"/>
                  </a:cxn>
                  <a:cxn ang="0">
                    <a:pos x="connsiteX2" y="connsiteY2"/>
                  </a:cxn>
                </a:cxnLst>
                <a:rect l="l" t="t" r="r" b="b"/>
                <a:pathLst>
                  <a:path w="11509" h="13664">
                    <a:moveTo>
                      <a:pt x="0" y="0"/>
                    </a:moveTo>
                    <a:lnTo>
                      <a:pt x="7541" y="13664"/>
                    </a:lnTo>
                    <a:lnTo>
                      <a:pt x="11510" y="2154"/>
                    </a:lnTo>
                    <a:close/>
                  </a:path>
                </a:pathLst>
              </a:custGeom>
              <a:grpFill/>
              <a:ln w="3777" cap="flat">
                <a:solidFill>
                  <a:srgbClr val="FFFFFF"/>
                </a:solidFill>
                <a:prstDash val="solid"/>
                <a:miter/>
              </a:ln>
            </p:spPr>
            <p:txBody>
              <a:bodyPr rtlCol="0" anchor="ctr"/>
              <a:lstStyle/>
              <a:p>
                <a:endParaRPr lang="en-GB"/>
              </a:p>
            </p:txBody>
          </p:sp>
          <p:sp>
            <p:nvSpPr>
              <p:cNvPr id="190" name="Freeform 189">
                <a:extLst>
                  <a:ext uri="{FF2B5EF4-FFF2-40B4-BE49-F238E27FC236}">
                    <a16:creationId xmlns:a16="http://schemas.microsoft.com/office/drawing/2014/main" id="{E4799363-9AAB-7DA8-50A8-5F28AA2C658F}"/>
                  </a:ext>
                </a:extLst>
              </p:cNvPr>
              <p:cNvSpPr/>
              <p:nvPr/>
            </p:nvSpPr>
            <p:spPr>
              <a:xfrm>
                <a:off x="3305316" y="4788626"/>
                <a:ext cx="9695" cy="13645"/>
              </a:xfrm>
              <a:custGeom>
                <a:avLst/>
                <a:gdLst>
                  <a:gd name="connsiteX0" fmla="*/ 1436 w 9695"/>
                  <a:gd name="connsiteY0" fmla="*/ 0 h 13645"/>
                  <a:gd name="connsiteX1" fmla="*/ 0 w 9695"/>
                  <a:gd name="connsiteY1" fmla="*/ 13645 h 13645"/>
                  <a:gd name="connsiteX2" fmla="*/ 7900 w 9695"/>
                  <a:gd name="connsiteY2" fmla="*/ 11850 h 13645"/>
                  <a:gd name="connsiteX3" fmla="*/ 9695 w 9695"/>
                  <a:gd name="connsiteY3" fmla="*/ 0 h 13645"/>
                  <a:gd name="connsiteX4" fmla="*/ 1436 w 9695"/>
                  <a:gd name="connsiteY4" fmla="*/ 0 h 13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5" h="13645">
                    <a:moveTo>
                      <a:pt x="1436" y="0"/>
                    </a:moveTo>
                    <a:lnTo>
                      <a:pt x="0" y="13645"/>
                    </a:lnTo>
                    <a:cubicBezTo>
                      <a:pt x="0" y="13645"/>
                      <a:pt x="7541" y="12209"/>
                      <a:pt x="7900" y="11850"/>
                    </a:cubicBezTo>
                    <a:cubicBezTo>
                      <a:pt x="8259" y="11491"/>
                      <a:pt x="9695" y="0"/>
                      <a:pt x="9695" y="0"/>
                    </a:cubicBezTo>
                    <a:lnTo>
                      <a:pt x="1436" y="0"/>
                    </a:lnTo>
                    <a:close/>
                  </a:path>
                </a:pathLst>
              </a:custGeom>
              <a:grpFill/>
              <a:ln w="3777" cap="flat">
                <a:solidFill>
                  <a:srgbClr val="FFFFFF"/>
                </a:solidFill>
                <a:prstDash val="solid"/>
                <a:miter/>
              </a:ln>
            </p:spPr>
            <p:txBody>
              <a:bodyPr rtlCol="0" anchor="ctr"/>
              <a:lstStyle/>
              <a:p>
                <a:endParaRPr lang="en-GB"/>
              </a:p>
            </p:txBody>
          </p:sp>
          <p:sp>
            <p:nvSpPr>
              <p:cNvPr id="191" name="Freeform 190">
                <a:extLst>
                  <a:ext uri="{FF2B5EF4-FFF2-40B4-BE49-F238E27FC236}">
                    <a16:creationId xmlns:a16="http://schemas.microsoft.com/office/drawing/2014/main" id="{EE45915B-F0AE-970C-1440-C41CAD94057C}"/>
                  </a:ext>
                </a:extLst>
              </p:cNvPr>
              <p:cNvSpPr/>
              <p:nvPr/>
            </p:nvSpPr>
            <p:spPr>
              <a:xfrm>
                <a:off x="3267234" y="4722894"/>
                <a:ext cx="19749" cy="47777"/>
              </a:xfrm>
              <a:custGeom>
                <a:avLst/>
                <a:gdLst>
                  <a:gd name="connsiteX0" fmla="*/ 0 w 19749"/>
                  <a:gd name="connsiteY0" fmla="*/ 0 h 47777"/>
                  <a:gd name="connsiteX1" fmla="*/ 12927 w 19749"/>
                  <a:gd name="connsiteY1" fmla="*/ 47777 h 47777"/>
                  <a:gd name="connsiteX2" fmla="*/ 19750 w 19749"/>
                  <a:gd name="connsiteY2" fmla="*/ 35209 h 47777"/>
                  <a:gd name="connsiteX3" fmla="*/ 17595 w 19749"/>
                  <a:gd name="connsiteY3" fmla="*/ 23889 h 47777"/>
                  <a:gd name="connsiteX4" fmla="*/ 3950 w 19749"/>
                  <a:gd name="connsiteY4" fmla="*/ 2155 h 47777"/>
                  <a:gd name="connsiteX5" fmla="*/ 0 w 19749"/>
                  <a:gd name="connsiteY5" fmla="*/ 0 h 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47777">
                    <a:moveTo>
                      <a:pt x="0" y="0"/>
                    </a:moveTo>
                    <a:cubicBezTo>
                      <a:pt x="0" y="1796"/>
                      <a:pt x="12927" y="47777"/>
                      <a:pt x="12927" y="47777"/>
                    </a:cubicBezTo>
                    <a:lnTo>
                      <a:pt x="19750" y="35209"/>
                    </a:lnTo>
                    <a:lnTo>
                      <a:pt x="17595" y="23889"/>
                    </a:lnTo>
                    <a:lnTo>
                      <a:pt x="3950" y="2155"/>
                    </a:lnTo>
                    <a:lnTo>
                      <a:pt x="0" y="0"/>
                    </a:lnTo>
                    <a:close/>
                  </a:path>
                </a:pathLst>
              </a:custGeom>
              <a:grpFill/>
              <a:ln w="3777" cap="flat">
                <a:solidFill>
                  <a:srgbClr val="FFFFFF"/>
                </a:solidFill>
                <a:prstDash val="solid"/>
                <a:miter/>
              </a:ln>
            </p:spPr>
            <p:txBody>
              <a:bodyPr rtlCol="0" anchor="ctr"/>
              <a:lstStyle/>
              <a:p>
                <a:endParaRPr lang="en-GB"/>
              </a:p>
            </p:txBody>
          </p:sp>
          <p:sp>
            <p:nvSpPr>
              <p:cNvPr id="192" name="Freeform 191">
                <a:extLst>
                  <a:ext uri="{FF2B5EF4-FFF2-40B4-BE49-F238E27FC236}">
                    <a16:creationId xmlns:a16="http://schemas.microsoft.com/office/drawing/2014/main" id="{A7A35CAA-1895-78E9-6510-F0FDC9239654}"/>
                  </a:ext>
                </a:extLst>
              </p:cNvPr>
              <p:cNvSpPr/>
              <p:nvPr/>
            </p:nvSpPr>
            <p:spPr>
              <a:xfrm>
                <a:off x="3250698" y="4682658"/>
                <a:ext cx="16517" cy="30540"/>
              </a:xfrm>
              <a:custGeom>
                <a:avLst/>
                <a:gdLst>
                  <a:gd name="connsiteX0" fmla="*/ 0 w 16517"/>
                  <a:gd name="connsiteY0" fmla="*/ 0 h 30540"/>
                  <a:gd name="connsiteX1" fmla="*/ 13645 w 16517"/>
                  <a:gd name="connsiteY1" fmla="*/ 30541 h 30540"/>
                  <a:gd name="connsiteX2" fmla="*/ 16518 w 16517"/>
                  <a:gd name="connsiteY2" fmla="*/ 29105 h 30540"/>
                  <a:gd name="connsiteX3" fmla="*/ 8259 w 16517"/>
                  <a:gd name="connsiteY3" fmla="*/ 6823 h 30540"/>
                  <a:gd name="connsiteX4" fmla="*/ 0 w 16517"/>
                  <a:gd name="connsiteY4" fmla="*/ 0 h 3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7" h="30540">
                    <a:moveTo>
                      <a:pt x="0" y="0"/>
                    </a:moveTo>
                    <a:cubicBezTo>
                      <a:pt x="1795" y="3591"/>
                      <a:pt x="13645" y="30541"/>
                      <a:pt x="13645" y="30541"/>
                    </a:cubicBezTo>
                    <a:lnTo>
                      <a:pt x="16518" y="29105"/>
                    </a:lnTo>
                    <a:lnTo>
                      <a:pt x="8259" y="6823"/>
                    </a:lnTo>
                    <a:lnTo>
                      <a:pt x="0" y="0"/>
                    </a:lnTo>
                    <a:close/>
                  </a:path>
                </a:pathLst>
              </a:custGeom>
              <a:grpFill/>
              <a:ln w="3777" cap="flat">
                <a:solidFill>
                  <a:srgbClr val="FFFFFF"/>
                </a:solid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41EB0C1A-47D5-CC55-01F0-D76DB0CE8A2F}"/>
                  </a:ext>
                </a:extLst>
              </p:cNvPr>
              <p:cNvSpPr/>
              <p:nvPr/>
            </p:nvSpPr>
            <p:spPr>
              <a:xfrm>
                <a:off x="3364943" y="4947417"/>
                <a:ext cx="16158" cy="12049"/>
              </a:xfrm>
              <a:custGeom>
                <a:avLst/>
                <a:gdLst>
                  <a:gd name="connsiteX0" fmla="*/ 0 w 16158"/>
                  <a:gd name="connsiteY0" fmla="*/ 0 h 12049"/>
                  <a:gd name="connsiteX1" fmla="*/ 2873 w 16158"/>
                  <a:gd name="connsiteY1" fmla="*/ 10772 h 12049"/>
                  <a:gd name="connsiteX2" fmla="*/ 16159 w 16158"/>
                  <a:gd name="connsiteY2" fmla="*/ 10772 h 12049"/>
                  <a:gd name="connsiteX3" fmla="*/ 12927 w 16158"/>
                  <a:gd name="connsiteY3" fmla="*/ 0 h 12049"/>
                  <a:gd name="connsiteX4" fmla="*/ 0 w 16158"/>
                  <a:gd name="connsiteY4" fmla="*/ 0 h 1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 h="12049">
                    <a:moveTo>
                      <a:pt x="0" y="0"/>
                    </a:moveTo>
                    <a:lnTo>
                      <a:pt x="2873" y="10772"/>
                    </a:lnTo>
                    <a:cubicBezTo>
                      <a:pt x="2873" y="10772"/>
                      <a:pt x="16159" y="13645"/>
                      <a:pt x="16159" y="10772"/>
                    </a:cubicBezTo>
                    <a:cubicBezTo>
                      <a:pt x="16159" y="7900"/>
                      <a:pt x="12927" y="0"/>
                      <a:pt x="12927" y="0"/>
                    </a:cubicBezTo>
                    <a:lnTo>
                      <a:pt x="0" y="0"/>
                    </a:lnTo>
                    <a:close/>
                  </a:path>
                </a:pathLst>
              </a:custGeom>
              <a:grpFill/>
              <a:ln w="3777" cap="flat">
                <a:solidFill>
                  <a:srgbClr val="FFFFFF"/>
                </a:solidFill>
                <a:prstDash val="solid"/>
                <a:miter/>
              </a:ln>
            </p:spPr>
            <p:txBody>
              <a:bodyPr rtlCol="0" anchor="ctr"/>
              <a:lstStyle/>
              <a:p>
                <a:endParaRPr lang="en-GB"/>
              </a:p>
            </p:txBody>
          </p:sp>
          <p:sp>
            <p:nvSpPr>
              <p:cNvPr id="194" name="Freeform 193">
                <a:extLst>
                  <a:ext uri="{FF2B5EF4-FFF2-40B4-BE49-F238E27FC236}">
                    <a16:creationId xmlns:a16="http://schemas.microsoft.com/office/drawing/2014/main" id="{FDAAFE3A-7264-D4DF-B290-D0769EA3F024}"/>
                  </a:ext>
                </a:extLst>
              </p:cNvPr>
              <p:cNvSpPr/>
              <p:nvPr/>
            </p:nvSpPr>
            <p:spPr>
              <a:xfrm>
                <a:off x="3348066" y="4963935"/>
                <a:ext cx="13645" cy="8277"/>
              </a:xfrm>
              <a:custGeom>
                <a:avLst/>
                <a:gdLst>
                  <a:gd name="connsiteX0" fmla="*/ 11132 w 13645"/>
                  <a:gd name="connsiteY0" fmla="*/ 0 h 8277"/>
                  <a:gd name="connsiteX1" fmla="*/ 0 w 13645"/>
                  <a:gd name="connsiteY1" fmla="*/ 3969 h 8277"/>
                  <a:gd name="connsiteX2" fmla="*/ 5556 w 13645"/>
                  <a:gd name="connsiteY2" fmla="*/ 8278 h 8277"/>
                  <a:gd name="connsiteX3" fmla="*/ 13645 w 13645"/>
                  <a:gd name="connsiteY3" fmla="*/ 6123 h 8277"/>
                </a:gdLst>
                <a:ahLst/>
                <a:cxnLst>
                  <a:cxn ang="0">
                    <a:pos x="connsiteX0" y="connsiteY0"/>
                  </a:cxn>
                  <a:cxn ang="0">
                    <a:pos x="connsiteX1" y="connsiteY1"/>
                  </a:cxn>
                  <a:cxn ang="0">
                    <a:pos x="connsiteX2" y="connsiteY2"/>
                  </a:cxn>
                  <a:cxn ang="0">
                    <a:pos x="connsiteX3" y="connsiteY3"/>
                  </a:cxn>
                </a:cxnLst>
                <a:rect l="l" t="t" r="r" b="b"/>
                <a:pathLst>
                  <a:path w="13645" h="8277">
                    <a:moveTo>
                      <a:pt x="11132" y="0"/>
                    </a:moveTo>
                    <a:lnTo>
                      <a:pt x="0" y="3969"/>
                    </a:lnTo>
                    <a:lnTo>
                      <a:pt x="5556" y="8278"/>
                    </a:lnTo>
                    <a:lnTo>
                      <a:pt x="13645" y="6123"/>
                    </a:lnTo>
                    <a:close/>
                  </a:path>
                </a:pathLst>
              </a:custGeom>
              <a:grpFill/>
              <a:ln w="3777" cap="flat">
                <a:solidFill>
                  <a:srgbClr val="FFFFFF"/>
                </a:solidFill>
                <a:prstDash val="solid"/>
                <a:miter/>
              </a:ln>
            </p:spPr>
            <p:txBody>
              <a:bodyPr rtlCol="0" anchor="ctr"/>
              <a:lstStyle/>
              <a:p>
                <a:endParaRPr lang="en-GB"/>
              </a:p>
            </p:txBody>
          </p:sp>
          <p:sp>
            <p:nvSpPr>
              <p:cNvPr id="195" name="Freeform 194">
                <a:extLst>
                  <a:ext uri="{FF2B5EF4-FFF2-40B4-BE49-F238E27FC236}">
                    <a16:creationId xmlns:a16="http://schemas.microsoft.com/office/drawing/2014/main" id="{D651438F-27A3-3E71-8BB8-63A24E1307E2}"/>
                  </a:ext>
                </a:extLst>
              </p:cNvPr>
              <p:cNvSpPr/>
              <p:nvPr/>
            </p:nvSpPr>
            <p:spPr>
              <a:xfrm>
                <a:off x="1733471" y="5666720"/>
                <a:ext cx="446228" cy="656236"/>
              </a:xfrm>
              <a:custGeom>
                <a:avLst/>
                <a:gdLst>
                  <a:gd name="connsiteX0" fmla="*/ 437856 w 446228"/>
                  <a:gd name="connsiteY0" fmla="*/ 231893 h 656236"/>
                  <a:gd name="connsiteX1" fmla="*/ 426914 w 446228"/>
                  <a:gd name="connsiteY1" fmla="*/ 222047 h 656236"/>
                  <a:gd name="connsiteX2" fmla="*/ 426914 w 446228"/>
                  <a:gd name="connsiteY2" fmla="*/ 216585 h 656236"/>
                  <a:gd name="connsiteX3" fmla="*/ 413250 w 446228"/>
                  <a:gd name="connsiteY3" fmla="*/ 220950 h 656236"/>
                  <a:gd name="connsiteX4" fmla="*/ 405048 w 446228"/>
                  <a:gd name="connsiteY4" fmla="*/ 226412 h 656236"/>
                  <a:gd name="connsiteX5" fmla="*/ 394105 w 446228"/>
                  <a:gd name="connsiteY5" fmla="*/ 226412 h 656236"/>
                  <a:gd name="connsiteX6" fmla="*/ 382066 w 446228"/>
                  <a:gd name="connsiteY6" fmla="*/ 226412 h 656236"/>
                  <a:gd name="connsiteX7" fmla="*/ 382066 w 446228"/>
                  <a:gd name="connsiteY7" fmla="*/ 217662 h 656236"/>
                  <a:gd name="connsiteX8" fmla="*/ 382066 w 446228"/>
                  <a:gd name="connsiteY8" fmla="*/ 197421 h 656236"/>
                  <a:gd name="connsiteX9" fmla="*/ 376926 w 446228"/>
                  <a:gd name="connsiteY9" fmla="*/ 197421 h 656236"/>
                  <a:gd name="connsiteX10" fmla="*/ 364187 w 446228"/>
                  <a:gd name="connsiteY10" fmla="*/ 197421 h 656236"/>
                  <a:gd name="connsiteX11" fmla="*/ 364187 w 446228"/>
                  <a:gd name="connsiteY11" fmla="*/ 185930 h 656236"/>
                  <a:gd name="connsiteX12" fmla="*/ 355834 w 446228"/>
                  <a:gd name="connsiteY12" fmla="*/ 168430 h 656236"/>
                  <a:gd name="connsiteX13" fmla="*/ 344891 w 446228"/>
                  <a:gd name="connsiteY13" fmla="*/ 168430 h 656236"/>
                  <a:gd name="connsiteX14" fmla="*/ 331775 w 446228"/>
                  <a:gd name="connsiteY14" fmla="*/ 168430 h 656236"/>
                  <a:gd name="connsiteX15" fmla="*/ 329583 w 446228"/>
                  <a:gd name="connsiteY15" fmla="*/ 181546 h 656236"/>
                  <a:gd name="connsiteX16" fmla="*/ 337237 w 446228"/>
                  <a:gd name="connsiteY16" fmla="*/ 197402 h 656236"/>
                  <a:gd name="connsiteX17" fmla="*/ 324121 w 446228"/>
                  <a:gd name="connsiteY17" fmla="*/ 202316 h 656236"/>
                  <a:gd name="connsiteX18" fmla="*/ 316467 w 446228"/>
                  <a:gd name="connsiteY18" fmla="*/ 202316 h 656236"/>
                  <a:gd name="connsiteX19" fmla="*/ 316467 w 446228"/>
                  <a:gd name="connsiteY19" fmla="*/ 217624 h 656236"/>
                  <a:gd name="connsiteX20" fmla="*/ 308813 w 446228"/>
                  <a:gd name="connsiteY20" fmla="*/ 217624 h 656236"/>
                  <a:gd name="connsiteX21" fmla="*/ 293504 w 446228"/>
                  <a:gd name="connsiteY21" fmla="*/ 212162 h 656236"/>
                  <a:gd name="connsiteX22" fmla="*/ 283658 w 446228"/>
                  <a:gd name="connsiteY22" fmla="*/ 205604 h 656236"/>
                  <a:gd name="connsiteX23" fmla="*/ 276004 w 446228"/>
                  <a:gd name="connsiteY23" fmla="*/ 205604 h 656236"/>
                  <a:gd name="connsiteX24" fmla="*/ 268350 w 446228"/>
                  <a:gd name="connsiteY24" fmla="*/ 197402 h 656236"/>
                  <a:gd name="connsiteX25" fmla="*/ 262888 w 446228"/>
                  <a:gd name="connsiteY25" fmla="*/ 191392 h 656236"/>
                  <a:gd name="connsiteX26" fmla="*/ 255234 w 446228"/>
                  <a:gd name="connsiteY26" fmla="*/ 180449 h 656236"/>
                  <a:gd name="connsiteX27" fmla="*/ 244291 w 446228"/>
                  <a:gd name="connsiteY27" fmla="*/ 173891 h 656236"/>
                  <a:gd name="connsiteX28" fmla="*/ 244291 w 446228"/>
                  <a:gd name="connsiteY28" fmla="*/ 160776 h 656236"/>
                  <a:gd name="connsiteX29" fmla="*/ 244291 w 446228"/>
                  <a:gd name="connsiteY29" fmla="*/ 153121 h 656236"/>
                  <a:gd name="connsiteX30" fmla="*/ 255234 w 446228"/>
                  <a:gd name="connsiteY30" fmla="*/ 147659 h 656236"/>
                  <a:gd name="connsiteX31" fmla="*/ 271638 w 446228"/>
                  <a:gd name="connsiteY31" fmla="*/ 142197 h 656236"/>
                  <a:gd name="connsiteX32" fmla="*/ 279292 w 446228"/>
                  <a:gd name="connsiteY32" fmla="*/ 130159 h 656236"/>
                  <a:gd name="connsiteX33" fmla="*/ 261792 w 446228"/>
                  <a:gd name="connsiteY33" fmla="*/ 130159 h 656236"/>
                  <a:gd name="connsiteX34" fmla="*/ 261792 w 446228"/>
                  <a:gd name="connsiteY34" fmla="*/ 122505 h 656236"/>
                  <a:gd name="connsiteX35" fmla="*/ 261792 w 446228"/>
                  <a:gd name="connsiteY35" fmla="*/ 115947 h 656236"/>
                  <a:gd name="connsiteX36" fmla="*/ 277100 w 446228"/>
                  <a:gd name="connsiteY36" fmla="*/ 110485 h 656236"/>
                  <a:gd name="connsiteX37" fmla="*/ 293504 w 446228"/>
                  <a:gd name="connsiteY37" fmla="*/ 110485 h 656236"/>
                  <a:gd name="connsiteX38" fmla="*/ 302255 w 446228"/>
                  <a:gd name="connsiteY38" fmla="*/ 100090 h 656236"/>
                  <a:gd name="connsiteX39" fmla="*/ 308813 w 446228"/>
                  <a:gd name="connsiteY39" fmla="*/ 88599 h 656236"/>
                  <a:gd name="connsiteX40" fmla="*/ 308813 w 446228"/>
                  <a:gd name="connsiteY40" fmla="*/ 77657 h 656236"/>
                  <a:gd name="connsiteX41" fmla="*/ 316467 w 446228"/>
                  <a:gd name="connsiteY41" fmla="*/ 63445 h 656236"/>
                  <a:gd name="connsiteX42" fmla="*/ 324121 w 446228"/>
                  <a:gd name="connsiteY42" fmla="*/ 54694 h 656236"/>
                  <a:gd name="connsiteX43" fmla="*/ 325217 w 446228"/>
                  <a:gd name="connsiteY43" fmla="*/ 48136 h 656236"/>
                  <a:gd name="connsiteX44" fmla="*/ 333968 w 446228"/>
                  <a:gd name="connsiteY44" fmla="*/ 39386 h 656236"/>
                  <a:gd name="connsiteX45" fmla="*/ 348558 w 446228"/>
                  <a:gd name="connsiteY45" fmla="*/ 32091 h 656236"/>
                  <a:gd name="connsiteX46" fmla="*/ 358045 w 446228"/>
                  <a:gd name="connsiteY46" fmla="*/ 22244 h 656236"/>
                  <a:gd name="connsiteX47" fmla="*/ 344192 w 446228"/>
                  <a:gd name="connsiteY47" fmla="*/ 18956 h 656236"/>
                  <a:gd name="connsiteX48" fmla="*/ 336897 w 446228"/>
                  <a:gd name="connsiteY48" fmla="*/ 13853 h 656236"/>
                  <a:gd name="connsiteX49" fmla="*/ 320852 w 446228"/>
                  <a:gd name="connsiteY49" fmla="*/ 2911 h 656236"/>
                  <a:gd name="connsiteX50" fmla="*/ 311364 w 446228"/>
                  <a:gd name="connsiteY50" fmla="*/ 0 h 656236"/>
                  <a:gd name="connsiteX51" fmla="*/ 316467 w 446228"/>
                  <a:gd name="connsiteY51" fmla="*/ 8013 h 656236"/>
                  <a:gd name="connsiteX52" fmla="*/ 322307 w 446228"/>
                  <a:gd name="connsiteY52" fmla="*/ 15309 h 656236"/>
                  <a:gd name="connsiteX53" fmla="*/ 314294 w 446228"/>
                  <a:gd name="connsiteY53" fmla="*/ 14571 h 656236"/>
                  <a:gd name="connsiteX54" fmla="*/ 307736 w 446228"/>
                  <a:gd name="connsiteY54" fmla="*/ 11661 h 656236"/>
                  <a:gd name="connsiteX55" fmla="*/ 295338 w 446228"/>
                  <a:gd name="connsiteY55" fmla="*/ 16764 h 656236"/>
                  <a:gd name="connsiteX56" fmla="*/ 296075 w 446228"/>
                  <a:gd name="connsiteY56" fmla="*/ 22225 h 656236"/>
                  <a:gd name="connsiteX57" fmla="*/ 302633 w 446228"/>
                  <a:gd name="connsiteY57" fmla="*/ 34982 h 656236"/>
                  <a:gd name="connsiteX58" fmla="*/ 306999 w 446228"/>
                  <a:gd name="connsiteY58" fmla="*/ 46643 h 656236"/>
                  <a:gd name="connsiteX59" fmla="*/ 309191 w 446228"/>
                  <a:gd name="connsiteY59" fmla="*/ 51746 h 656236"/>
                  <a:gd name="connsiteX60" fmla="*/ 307736 w 446228"/>
                  <a:gd name="connsiteY60" fmla="*/ 57586 h 656236"/>
                  <a:gd name="connsiteX61" fmla="*/ 299722 w 446228"/>
                  <a:gd name="connsiteY61" fmla="*/ 58323 h 656236"/>
                  <a:gd name="connsiteX62" fmla="*/ 297530 w 446228"/>
                  <a:gd name="connsiteY62" fmla="*/ 62688 h 656236"/>
                  <a:gd name="connsiteX63" fmla="*/ 288780 w 446228"/>
                  <a:gd name="connsiteY63" fmla="*/ 69984 h 656236"/>
                  <a:gd name="connsiteX64" fmla="*/ 285132 w 446228"/>
                  <a:gd name="connsiteY64" fmla="*/ 64144 h 656236"/>
                  <a:gd name="connsiteX65" fmla="*/ 290235 w 446228"/>
                  <a:gd name="connsiteY65" fmla="*/ 58304 h 656236"/>
                  <a:gd name="connsiteX66" fmla="*/ 285869 w 446228"/>
                  <a:gd name="connsiteY66" fmla="*/ 56112 h 656236"/>
                  <a:gd name="connsiteX67" fmla="*/ 290972 w 446228"/>
                  <a:gd name="connsiteY67" fmla="*/ 48817 h 656236"/>
                  <a:gd name="connsiteX68" fmla="*/ 295338 w 446228"/>
                  <a:gd name="connsiteY68" fmla="*/ 41521 h 656236"/>
                  <a:gd name="connsiteX69" fmla="*/ 292427 w 446228"/>
                  <a:gd name="connsiteY69" fmla="*/ 31316 h 656236"/>
                  <a:gd name="connsiteX70" fmla="*/ 281485 w 446228"/>
                  <a:gd name="connsiteY70" fmla="*/ 26950 h 656236"/>
                  <a:gd name="connsiteX71" fmla="*/ 284395 w 446228"/>
                  <a:gd name="connsiteY71" fmla="*/ 16008 h 656236"/>
                  <a:gd name="connsiteX72" fmla="*/ 272734 w 446228"/>
                  <a:gd name="connsiteY72" fmla="*/ 26950 h 656236"/>
                  <a:gd name="connsiteX73" fmla="*/ 280029 w 446228"/>
                  <a:gd name="connsiteY73" fmla="*/ 32053 h 656236"/>
                  <a:gd name="connsiteX74" fmla="*/ 283677 w 446228"/>
                  <a:gd name="connsiteY74" fmla="*/ 35700 h 656236"/>
                  <a:gd name="connsiteX75" fmla="*/ 281485 w 446228"/>
                  <a:gd name="connsiteY75" fmla="*/ 45188 h 656236"/>
                  <a:gd name="connsiteX76" fmla="*/ 277837 w 446228"/>
                  <a:gd name="connsiteY76" fmla="*/ 36438 h 656236"/>
                  <a:gd name="connsiteX77" fmla="*/ 266894 w 446228"/>
                  <a:gd name="connsiteY77" fmla="*/ 35700 h 656236"/>
                  <a:gd name="connsiteX78" fmla="*/ 253778 w 446228"/>
                  <a:gd name="connsiteY78" fmla="*/ 28406 h 656236"/>
                  <a:gd name="connsiteX79" fmla="*/ 244291 w 446228"/>
                  <a:gd name="connsiteY79" fmla="*/ 25495 h 656236"/>
                  <a:gd name="connsiteX80" fmla="*/ 240644 w 446228"/>
                  <a:gd name="connsiteY80" fmla="*/ 31335 h 656236"/>
                  <a:gd name="connsiteX81" fmla="*/ 240644 w 446228"/>
                  <a:gd name="connsiteY81" fmla="*/ 37893 h 656236"/>
                  <a:gd name="connsiteX82" fmla="*/ 231893 w 446228"/>
                  <a:gd name="connsiteY82" fmla="*/ 40085 h 656236"/>
                  <a:gd name="connsiteX83" fmla="*/ 223143 w 446228"/>
                  <a:gd name="connsiteY83" fmla="*/ 36438 h 656236"/>
                  <a:gd name="connsiteX84" fmla="*/ 218040 w 446228"/>
                  <a:gd name="connsiteY84" fmla="*/ 42278 h 656236"/>
                  <a:gd name="connsiteX85" fmla="*/ 218040 w 446228"/>
                  <a:gd name="connsiteY85" fmla="*/ 48836 h 656236"/>
                  <a:gd name="connsiteX86" fmla="*/ 218040 w 446228"/>
                  <a:gd name="connsiteY86" fmla="*/ 56849 h 656236"/>
                  <a:gd name="connsiteX87" fmla="*/ 213674 w 446228"/>
                  <a:gd name="connsiteY87" fmla="*/ 61952 h 656236"/>
                  <a:gd name="connsiteX88" fmla="*/ 205661 w 446228"/>
                  <a:gd name="connsiteY88" fmla="*/ 62688 h 656236"/>
                  <a:gd name="connsiteX89" fmla="*/ 205661 w 446228"/>
                  <a:gd name="connsiteY89" fmla="*/ 69984 h 656236"/>
                  <a:gd name="connsiteX90" fmla="*/ 210027 w 446228"/>
                  <a:gd name="connsiteY90" fmla="*/ 76542 h 656236"/>
                  <a:gd name="connsiteX91" fmla="*/ 205661 w 446228"/>
                  <a:gd name="connsiteY91" fmla="*/ 80908 h 656236"/>
                  <a:gd name="connsiteX92" fmla="*/ 215866 w 446228"/>
                  <a:gd name="connsiteY92" fmla="*/ 88921 h 656236"/>
                  <a:gd name="connsiteX93" fmla="*/ 205661 w 446228"/>
                  <a:gd name="connsiteY93" fmla="*/ 90376 h 656236"/>
                  <a:gd name="connsiteX94" fmla="*/ 193263 w 446228"/>
                  <a:gd name="connsiteY94" fmla="*/ 91831 h 656236"/>
                  <a:gd name="connsiteX95" fmla="*/ 199103 w 446228"/>
                  <a:gd name="connsiteY95" fmla="*/ 100033 h 656236"/>
                  <a:gd name="connsiteX96" fmla="*/ 193263 w 446228"/>
                  <a:gd name="connsiteY96" fmla="*/ 100033 h 656236"/>
                  <a:gd name="connsiteX97" fmla="*/ 183776 w 446228"/>
                  <a:gd name="connsiteY97" fmla="*/ 104229 h 656236"/>
                  <a:gd name="connsiteX98" fmla="*/ 175025 w 446228"/>
                  <a:gd name="connsiteY98" fmla="*/ 110069 h 656236"/>
                  <a:gd name="connsiteX99" fmla="*/ 172115 w 446228"/>
                  <a:gd name="connsiteY99" fmla="*/ 119915 h 656236"/>
                  <a:gd name="connsiteX100" fmla="*/ 177218 w 446228"/>
                  <a:gd name="connsiteY100" fmla="*/ 126833 h 656236"/>
                  <a:gd name="connsiteX101" fmla="*/ 192526 w 446228"/>
                  <a:gd name="connsiteY101" fmla="*/ 130121 h 656236"/>
                  <a:gd name="connsiteX102" fmla="*/ 202013 w 446228"/>
                  <a:gd name="connsiteY102" fmla="*/ 124659 h 656236"/>
                  <a:gd name="connsiteX103" fmla="*/ 207853 w 446228"/>
                  <a:gd name="connsiteY103" fmla="*/ 130121 h 656236"/>
                  <a:gd name="connsiteX104" fmla="*/ 212219 w 446228"/>
                  <a:gd name="connsiteY104" fmla="*/ 130121 h 656236"/>
                  <a:gd name="connsiteX105" fmla="*/ 220969 w 446228"/>
                  <a:gd name="connsiteY105" fmla="*/ 124659 h 656236"/>
                  <a:gd name="connsiteX106" fmla="*/ 223162 w 446228"/>
                  <a:gd name="connsiteY106" fmla="*/ 130121 h 656236"/>
                  <a:gd name="connsiteX107" fmla="*/ 234104 w 446228"/>
                  <a:gd name="connsiteY107" fmla="*/ 126833 h 656236"/>
                  <a:gd name="connsiteX108" fmla="*/ 239207 w 446228"/>
                  <a:gd name="connsiteY108" fmla="*/ 125377 h 656236"/>
                  <a:gd name="connsiteX109" fmla="*/ 235560 w 446228"/>
                  <a:gd name="connsiteY109" fmla="*/ 130121 h 656236"/>
                  <a:gd name="connsiteX110" fmla="*/ 229002 w 446228"/>
                  <a:gd name="connsiteY110" fmla="*/ 139230 h 656236"/>
                  <a:gd name="connsiteX111" fmla="*/ 225354 w 446228"/>
                  <a:gd name="connsiteY111" fmla="*/ 150891 h 656236"/>
                  <a:gd name="connsiteX112" fmla="*/ 212956 w 446228"/>
                  <a:gd name="connsiteY112" fmla="*/ 154539 h 656236"/>
                  <a:gd name="connsiteX113" fmla="*/ 207116 w 446228"/>
                  <a:gd name="connsiteY113" fmla="*/ 155276 h 656236"/>
                  <a:gd name="connsiteX114" fmla="*/ 200558 w 446228"/>
                  <a:gd name="connsiteY114" fmla="*/ 162571 h 656236"/>
                  <a:gd name="connsiteX115" fmla="*/ 191071 w 446228"/>
                  <a:gd name="connsiteY115" fmla="*/ 168411 h 656236"/>
                  <a:gd name="connsiteX116" fmla="*/ 183776 w 446228"/>
                  <a:gd name="connsiteY116" fmla="*/ 176424 h 656236"/>
                  <a:gd name="connsiteX117" fmla="*/ 197629 w 446228"/>
                  <a:gd name="connsiteY117" fmla="*/ 178616 h 656236"/>
                  <a:gd name="connsiteX118" fmla="*/ 193981 w 446228"/>
                  <a:gd name="connsiteY118" fmla="*/ 181527 h 656236"/>
                  <a:gd name="connsiteX119" fmla="*/ 191789 w 446228"/>
                  <a:gd name="connsiteY119" fmla="*/ 185893 h 656236"/>
                  <a:gd name="connsiteX120" fmla="*/ 194699 w 446228"/>
                  <a:gd name="connsiteY120" fmla="*/ 197383 h 656236"/>
                  <a:gd name="connsiteX121" fmla="*/ 183039 w 446228"/>
                  <a:gd name="connsiteY121" fmla="*/ 190277 h 656236"/>
                  <a:gd name="connsiteX122" fmla="*/ 168448 w 446228"/>
                  <a:gd name="connsiteY122" fmla="*/ 186629 h 656236"/>
                  <a:gd name="connsiteX123" fmla="*/ 153140 w 446228"/>
                  <a:gd name="connsiteY123" fmla="*/ 186629 h 656236"/>
                  <a:gd name="connsiteX124" fmla="*/ 145845 w 446228"/>
                  <a:gd name="connsiteY124" fmla="*/ 184437 h 656236"/>
                  <a:gd name="connsiteX125" fmla="*/ 145845 w 446228"/>
                  <a:gd name="connsiteY125" fmla="*/ 192451 h 656236"/>
                  <a:gd name="connsiteX126" fmla="*/ 139287 w 446228"/>
                  <a:gd name="connsiteY126" fmla="*/ 204848 h 656236"/>
                  <a:gd name="connsiteX127" fmla="*/ 131274 w 446228"/>
                  <a:gd name="connsiteY127" fmla="*/ 200483 h 656236"/>
                  <a:gd name="connsiteX128" fmla="*/ 131274 w 446228"/>
                  <a:gd name="connsiteY128" fmla="*/ 189540 h 656236"/>
                  <a:gd name="connsiteX129" fmla="*/ 125434 w 446228"/>
                  <a:gd name="connsiteY129" fmla="*/ 186629 h 656236"/>
                  <a:gd name="connsiteX130" fmla="*/ 120331 w 446228"/>
                  <a:gd name="connsiteY130" fmla="*/ 180789 h 656236"/>
                  <a:gd name="connsiteX131" fmla="*/ 115228 w 446228"/>
                  <a:gd name="connsiteY131" fmla="*/ 182245 h 656236"/>
                  <a:gd name="connsiteX132" fmla="*/ 86067 w 446228"/>
                  <a:gd name="connsiteY132" fmla="*/ 182245 h 656236"/>
                  <a:gd name="connsiteX133" fmla="*/ 78054 w 446228"/>
                  <a:gd name="connsiteY133" fmla="*/ 182245 h 656236"/>
                  <a:gd name="connsiteX134" fmla="*/ 73688 w 446228"/>
                  <a:gd name="connsiteY134" fmla="*/ 176405 h 656236"/>
                  <a:gd name="connsiteX135" fmla="*/ 69322 w 446228"/>
                  <a:gd name="connsiteY135" fmla="*/ 176405 h 656236"/>
                  <a:gd name="connsiteX136" fmla="*/ 69322 w 446228"/>
                  <a:gd name="connsiteY136" fmla="*/ 186611 h 656236"/>
                  <a:gd name="connsiteX137" fmla="*/ 62764 w 446228"/>
                  <a:gd name="connsiteY137" fmla="*/ 191713 h 656236"/>
                  <a:gd name="connsiteX138" fmla="*/ 53277 w 446228"/>
                  <a:gd name="connsiteY138" fmla="*/ 185155 h 656236"/>
                  <a:gd name="connsiteX139" fmla="*/ 44527 w 446228"/>
                  <a:gd name="connsiteY139" fmla="*/ 187347 h 656236"/>
                  <a:gd name="connsiteX140" fmla="*/ 44527 w 446228"/>
                  <a:gd name="connsiteY140" fmla="*/ 197364 h 656236"/>
                  <a:gd name="connsiteX141" fmla="*/ 39424 w 446228"/>
                  <a:gd name="connsiteY141" fmla="*/ 206303 h 656236"/>
                  <a:gd name="connsiteX142" fmla="*/ 39424 w 446228"/>
                  <a:gd name="connsiteY142" fmla="*/ 217605 h 656236"/>
                  <a:gd name="connsiteX143" fmla="*/ 43052 w 446228"/>
                  <a:gd name="connsiteY143" fmla="*/ 217605 h 656236"/>
                  <a:gd name="connsiteX144" fmla="*/ 45245 w 446228"/>
                  <a:gd name="connsiteY144" fmla="*/ 209951 h 656236"/>
                  <a:gd name="connsiteX145" fmla="*/ 51803 w 446228"/>
                  <a:gd name="connsiteY145" fmla="*/ 200464 h 656236"/>
                  <a:gd name="connsiteX146" fmla="*/ 58361 w 446228"/>
                  <a:gd name="connsiteY146" fmla="*/ 201201 h 656236"/>
                  <a:gd name="connsiteX147" fmla="*/ 57624 w 446228"/>
                  <a:gd name="connsiteY147" fmla="*/ 212143 h 656236"/>
                  <a:gd name="connsiteX148" fmla="*/ 55431 w 446228"/>
                  <a:gd name="connsiteY148" fmla="*/ 217605 h 656236"/>
                  <a:gd name="connsiteX149" fmla="*/ 61989 w 446228"/>
                  <a:gd name="connsiteY149" fmla="*/ 223067 h 656236"/>
                  <a:gd name="connsiteX150" fmla="*/ 67092 w 446228"/>
                  <a:gd name="connsiteY150" fmla="*/ 238375 h 656236"/>
                  <a:gd name="connsiteX151" fmla="*/ 60534 w 446228"/>
                  <a:gd name="connsiteY151" fmla="*/ 246389 h 656236"/>
                  <a:gd name="connsiteX152" fmla="*/ 60534 w 446228"/>
                  <a:gd name="connsiteY152" fmla="*/ 256594 h 656236"/>
                  <a:gd name="connsiteX153" fmla="*/ 67092 w 446228"/>
                  <a:gd name="connsiteY153" fmla="*/ 256594 h 656236"/>
                  <a:gd name="connsiteX154" fmla="*/ 74387 w 446228"/>
                  <a:gd name="connsiteY154" fmla="*/ 256594 h 656236"/>
                  <a:gd name="connsiteX155" fmla="*/ 83875 w 446228"/>
                  <a:gd name="connsiteY155" fmla="*/ 256594 h 656236"/>
                  <a:gd name="connsiteX156" fmla="*/ 91888 w 446228"/>
                  <a:gd name="connsiteY156" fmla="*/ 252947 h 656236"/>
                  <a:gd name="connsiteX157" fmla="*/ 92625 w 446228"/>
                  <a:gd name="connsiteY157" fmla="*/ 262434 h 656236"/>
                  <a:gd name="connsiteX158" fmla="*/ 82419 w 446228"/>
                  <a:gd name="connsiteY158" fmla="*/ 265344 h 656236"/>
                  <a:gd name="connsiteX159" fmla="*/ 70759 w 446228"/>
                  <a:gd name="connsiteY159" fmla="*/ 268992 h 656236"/>
                  <a:gd name="connsiteX160" fmla="*/ 61271 w 446228"/>
                  <a:gd name="connsiteY160" fmla="*/ 274832 h 656236"/>
                  <a:gd name="connsiteX161" fmla="*/ 60534 w 446228"/>
                  <a:gd name="connsiteY161" fmla="*/ 284319 h 656236"/>
                  <a:gd name="connsiteX162" fmla="*/ 61989 w 446228"/>
                  <a:gd name="connsiteY162" fmla="*/ 295262 h 656236"/>
                  <a:gd name="connsiteX163" fmla="*/ 61989 w 446228"/>
                  <a:gd name="connsiteY163" fmla="*/ 300365 h 656236"/>
                  <a:gd name="connsiteX164" fmla="*/ 47399 w 446228"/>
                  <a:gd name="connsiteY164" fmla="*/ 300365 h 656236"/>
                  <a:gd name="connsiteX165" fmla="*/ 51047 w 446228"/>
                  <a:gd name="connsiteY165" fmla="*/ 306923 h 656236"/>
                  <a:gd name="connsiteX166" fmla="*/ 32828 w 446228"/>
                  <a:gd name="connsiteY166" fmla="*/ 306923 h 656236"/>
                  <a:gd name="connsiteX167" fmla="*/ 40841 w 446228"/>
                  <a:gd name="connsiteY167" fmla="*/ 314218 h 656236"/>
                  <a:gd name="connsiteX168" fmla="*/ 32828 w 446228"/>
                  <a:gd name="connsiteY168" fmla="*/ 314218 h 656236"/>
                  <a:gd name="connsiteX169" fmla="*/ 43771 w 446228"/>
                  <a:gd name="connsiteY169" fmla="*/ 320058 h 656236"/>
                  <a:gd name="connsiteX170" fmla="*/ 44508 w 446228"/>
                  <a:gd name="connsiteY170" fmla="*/ 324423 h 656236"/>
                  <a:gd name="connsiteX171" fmla="*/ 32847 w 446228"/>
                  <a:gd name="connsiteY171" fmla="*/ 329526 h 656236"/>
                  <a:gd name="connsiteX172" fmla="*/ 43052 w 446228"/>
                  <a:gd name="connsiteY172" fmla="*/ 335366 h 656236"/>
                  <a:gd name="connsiteX173" fmla="*/ 50347 w 446228"/>
                  <a:gd name="connsiteY173" fmla="*/ 339013 h 656236"/>
                  <a:gd name="connsiteX174" fmla="*/ 56906 w 446228"/>
                  <a:gd name="connsiteY174" fmla="*/ 333911 h 656236"/>
                  <a:gd name="connsiteX175" fmla="*/ 70022 w 446228"/>
                  <a:gd name="connsiteY175" fmla="*/ 333174 h 656236"/>
                  <a:gd name="connsiteX176" fmla="*/ 68566 w 446228"/>
                  <a:gd name="connsiteY176" fmla="*/ 339013 h 656236"/>
                  <a:gd name="connsiteX177" fmla="*/ 58361 w 446228"/>
                  <a:gd name="connsiteY177" fmla="*/ 345572 h 656236"/>
                  <a:gd name="connsiteX178" fmla="*/ 70022 w 446228"/>
                  <a:gd name="connsiteY178" fmla="*/ 349937 h 656236"/>
                  <a:gd name="connsiteX179" fmla="*/ 79509 w 446228"/>
                  <a:gd name="connsiteY179" fmla="*/ 341187 h 656236"/>
                  <a:gd name="connsiteX180" fmla="*/ 84612 w 446228"/>
                  <a:gd name="connsiteY180" fmla="*/ 344098 h 656236"/>
                  <a:gd name="connsiteX181" fmla="*/ 92625 w 446228"/>
                  <a:gd name="connsiteY181" fmla="*/ 344835 h 656236"/>
                  <a:gd name="connsiteX182" fmla="*/ 88977 w 446228"/>
                  <a:gd name="connsiteY182" fmla="*/ 349937 h 656236"/>
                  <a:gd name="connsiteX183" fmla="*/ 86785 w 446228"/>
                  <a:gd name="connsiteY183" fmla="*/ 359425 h 656236"/>
                  <a:gd name="connsiteX184" fmla="*/ 94080 w 446228"/>
                  <a:gd name="connsiteY184" fmla="*/ 359425 h 656236"/>
                  <a:gd name="connsiteX185" fmla="*/ 124697 w 446228"/>
                  <a:gd name="connsiteY185" fmla="*/ 359425 h 656236"/>
                  <a:gd name="connsiteX186" fmla="*/ 134902 w 446228"/>
                  <a:gd name="connsiteY186" fmla="*/ 359425 h 656236"/>
                  <a:gd name="connsiteX187" fmla="*/ 148018 w 446228"/>
                  <a:gd name="connsiteY187" fmla="*/ 359425 h 656236"/>
                  <a:gd name="connsiteX188" fmla="*/ 148756 w 446228"/>
                  <a:gd name="connsiteY188" fmla="*/ 363790 h 656236"/>
                  <a:gd name="connsiteX189" fmla="*/ 154595 w 446228"/>
                  <a:gd name="connsiteY189" fmla="*/ 363790 h 656236"/>
                  <a:gd name="connsiteX190" fmla="*/ 154595 w 446228"/>
                  <a:gd name="connsiteY190" fmla="*/ 376906 h 656236"/>
                  <a:gd name="connsiteX191" fmla="*/ 149493 w 446228"/>
                  <a:gd name="connsiteY191" fmla="*/ 376906 h 656236"/>
                  <a:gd name="connsiteX192" fmla="*/ 137832 w 446228"/>
                  <a:gd name="connsiteY192" fmla="*/ 376906 h 656236"/>
                  <a:gd name="connsiteX193" fmla="*/ 132729 w 446228"/>
                  <a:gd name="connsiteY193" fmla="*/ 382009 h 656236"/>
                  <a:gd name="connsiteX194" fmla="*/ 122523 w 446228"/>
                  <a:gd name="connsiteY194" fmla="*/ 382009 h 656236"/>
                  <a:gd name="connsiteX195" fmla="*/ 113036 w 446228"/>
                  <a:gd name="connsiteY195" fmla="*/ 392952 h 656236"/>
                  <a:gd name="connsiteX196" fmla="*/ 106478 w 446228"/>
                  <a:gd name="connsiteY196" fmla="*/ 405350 h 656236"/>
                  <a:gd name="connsiteX197" fmla="*/ 101375 w 446228"/>
                  <a:gd name="connsiteY197" fmla="*/ 412645 h 656236"/>
                  <a:gd name="connsiteX198" fmla="*/ 110126 w 446228"/>
                  <a:gd name="connsiteY198" fmla="*/ 412645 h 656236"/>
                  <a:gd name="connsiteX199" fmla="*/ 109389 w 446228"/>
                  <a:gd name="connsiteY199" fmla="*/ 418485 h 656236"/>
                  <a:gd name="connsiteX200" fmla="*/ 104286 w 446228"/>
                  <a:gd name="connsiteY200" fmla="*/ 418485 h 656236"/>
                  <a:gd name="connsiteX201" fmla="*/ 102093 w 446228"/>
                  <a:gd name="connsiteY201" fmla="*/ 437441 h 656236"/>
                  <a:gd name="connsiteX202" fmla="*/ 92606 w 446228"/>
                  <a:gd name="connsiteY202" fmla="*/ 446191 h 656236"/>
                  <a:gd name="connsiteX203" fmla="*/ 86766 w 446228"/>
                  <a:gd name="connsiteY203" fmla="*/ 446191 h 656236"/>
                  <a:gd name="connsiteX204" fmla="*/ 84574 w 446228"/>
                  <a:gd name="connsiteY204" fmla="*/ 451294 h 656236"/>
                  <a:gd name="connsiteX205" fmla="*/ 56131 w 446228"/>
                  <a:gd name="connsiteY205" fmla="*/ 473160 h 656236"/>
                  <a:gd name="connsiteX206" fmla="*/ 72176 w 446228"/>
                  <a:gd name="connsiteY206" fmla="*/ 473160 h 656236"/>
                  <a:gd name="connsiteX207" fmla="*/ 78734 w 446228"/>
                  <a:gd name="connsiteY207" fmla="*/ 466602 h 656236"/>
                  <a:gd name="connsiteX208" fmla="*/ 99145 w 446228"/>
                  <a:gd name="connsiteY208" fmla="*/ 463692 h 656236"/>
                  <a:gd name="connsiteX209" fmla="*/ 107158 w 446228"/>
                  <a:gd name="connsiteY209" fmla="*/ 468057 h 656236"/>
                  <a:gd name="connsiteX210" fmla="*/ 117364 w 446228"/>
                  <a:gd name="connsiteY210" fmla="*/ 463692 h 656236"/>
                  <a:gd name="connsiteX211" fmla="*/ 121730 w 446228"/>
                  <a:gd name="connsiteY211" fmla="*/ 465147 h 656236"/>
                  <a:gd name="connsiteX212" fmla="*/ 130480 w 446228"/>
                  <a:gd name="connsiteY212" fmla="*/ 464410 h 656236"/>
                  <a:gd name="connsiteX213" fmla="*/ 142878 w 446228"/>
                  <a:gd name="connsiteY213" fmla="*/ 441069 h 656236"/>
                  <a:gd name="connsiteX214" fmla="*/ 149436 w 446228"/>
                  <a:gd name="connsiteY214" fmla="*/ 434511 h 656236"/>
                  <a:gd name="connsiteX215" fmla="*/ 155994 w 446228"/>
                  <a:gd name="connsiteY215" fmla="*/ 435966 h 656236"/>
                  <a:gd name="connsiteX216" fmla="*/ 151628 w 446228"/>
                  <a:gd name="connsiteY216" fmla="*/ 446909 h 656236"/>
                  <a:gd name="connsiteX217" fmla="*/ 153821 w 446228"/>
                  <a:gd name="connsiteY217" fmla="*/ 452749 h 656236"/>
                  <a:gd name="connsiteX218" fmla="*/ 177161 w 446228"/>
                  <a:gd name="connsiteY218" fmla="*/ 453486 h 656236"/>
                  <a:gd name="connsiteX219" fmla="*/ 185174 w 446228"/>
                  <a:gd name="connsiteY219" fmla="*/ 455679 h 656236"/>
                  <a:gd name="connsiteX220" fmla="*/ 158205 w 446228"/>
                  <a:gd name="connsiteY220" fmla="*/ 460781 h 656236"/>
                  <a:gd name="connsiteX221" fmla="*/ 147263 w 446228"/>
                  <a:gd name="connsiteY221" fmla="*/ 463692 h 656236"/>
                  <a:gd name="connsiteX222" fmla="*/ 144352 w 446228"/>
                  <a:gd name="connsiteY222" fmla="*/ 467339 h 656236"/>
                  <a:gd name="connsiteX223" fmla="*/ 136339 w 446228"/>
                  <a:gd name="connsiteY223" fmla="*/ 468794 h 656236"/>
                  <a:gd name="connsiteX224" fmla="*/ 123223 w 446228"/>
                  <a:gd name="connsiteY224" fmla="*/ 473160 h 656236"/>
                  <a:gd name="connsiteX225" fmla="*/ 113017 w 446228"/>
                  <a:gd name="connsiteY225" fmla="*/ 473160 h 656236"/>
                  <a:gd name="connsiteX226" fmla="*/ 108652 w 446228"/>
                  <a:gd name="connsiteY226" fmla="*/ 476808 h 656236"/>
                  <a:gd name="connsiteX227" fmla="*/ 83138 w 446228"/>
                  <a:gd name="connsiteY227" fmla="*/ 476808 h 656236"/>
                  <a:gd name="connsiteX228" fmla="*/ 82401 w 446228"/>
                  <a:gd name="connsiteY228" fmla="*/ 481910 h 656236"/>
                  <a:gd name="connsiteX229" fmla="*/ 85311 w 446228"/>
                  <a:gd name="connsiteY229" fmla="*/ 491398 h 656236"/>
                  <a:gd name="connsiteX230" fmla="*/ 80208 w 446228"/>
                  <a:gd name="connsiteY230" fmla="*/ 491398 h 656236"/>
                  <a:gd name="connsiteX231" fmla="*/ 55412 w 446228"/>
                  <a:gd name="connsiteY231" fmla="*/ 499411 h 656236"/>
                  <a:gd name="connsiteX232" fmla="*/ 62708 w 446228"/>
                  <a:gd name="connsiteY232" fmla="*/ 507424 h 656236"/>
                  <a:gd name="connsiteX233" fmla="*/ 63445 w 446228"/>
                  <a:gd name="connsiteY233" fmla="*/ 516175 h 656236"/>
                  <a:gd name="connsiteX234" fmla="*/ 62708 w 446228"/>
                  <a:gd name="connsiteY234" fmla="*/ 520540 h 656236"/>
                  <a:gd name="connsiteX235" fmla="*/ 74368 w 446228"/>
                  <a:gd name="connsiteY235" fmla="*/ 520540 h 656236"/>
                  <a:gd name="connsiteX236" fmla="*/ 68528 w 446228"/>
                  <a:gd name="connsiteY236" fmla="*/ 528553 h 656236"/>
                  <a:gd name="connsiteX237" fmla="*/ 55412 w 446228"/>
                  <a:gd name="connsiteY237" fmla="*/ 528553 h 656236"/>
                  <a:gd name="connsiteX238" fmla="*/ 45925 w 446228"/>
                  <a:gd name="connsiteY238" fmla="*/ 528553 h 656236"/>
                  <a:gd name="connsiteX239" fmla="*/ 46662 w 446228"/>
                  <a:gd name="connsiteY239" fmla="*/ 519803 h 656236"/>
                  <a:gd name="connsiteX240" fmla="*/ 41559 w 446228"/>
                  <a:gd name="connsiteY240" fmla="*/ 528553 h 656236"/>
                  <a:gd name="connsiteX241" fmla="*/ 32809 w 446228"/>
                  <a:gd name="connsiteY241" fmla="*/ 528553 h 656236"/>
                  <a:gd name="connsiteX242" fmla="*/ 32809 w 446228"/>
                  <a:gd name="connsiteY242" fmla="*/ 522090 h 656236"/>
                  <a:gd name="connsiteX243" fmla="*/ 25514 w 446228"/>
                  <a:gd name="connsiteY243" fmla="*/ 519180 h 656236"/>
                  <a:gd name="connsiteX244" fmla="*/ 11661 w 446228"/>
                  <a:gd name="connsiteY244" fmla="*/ 528667 h 656236"/>
                  <a:gd name="connsiteX245" fmla="*/ 11661 w 446228"/>
                  <a:gd name="connsiteY245" fmla="*/ 536680 h 656236"/>
                  <a:gd name="connsiteX246" fmla="*/ 5103 w 446228"/>
                  <a:gd name="connsiteY246" fmla="*/ 536680 h 656236"/>
                  <a:gd name="connsiteX247" fmla="*/ 0 w 446228"/>
                  <a:gd name="connsiteY247" fmla="*/ 543238 h 656236"/>
                  <a:gd name="connsiteX248" fmla="*/ 0 w 446228"/>
                  <a:gd name="connsiteY248" fmla="*/ 552726 h 656236"/>
                  <a:gd name="connsiteX249" fmla="*/ 12398 w 446228"/>
                  <a:gd name="connsiteY249" fmla="*/ 552726 h 656236"/>
                  <a:gd name="connsiteX250" fmla="*/ 13853 w 446228"/>
                  <a:gd name="connsiteY250" fmla="*/ 547623 h 656236"/>
                  <a:gd name="connsiteX251" fmla="*/ 23341 w 446228"/>
                  <a:gd name="connsiteY251" fmla="*/ 545431 h 656236"/>
                  <a:gd name="connsiteX252" fmla="*/ 29180 w 446228"/>
                  <a:gd name="connsiteY252" fmla="*/ 547623 h 656236"/>
                  <a:gd name="connsiteX253" fmla="*/ 43771 w 446228"/>
                  <a:gd name="connsiteY253" fmla="*/ 543975 h 656236"/>
                  <a:gd name="connsiteX254" fmla="*/ 56168 w 446228"/>
                  <a:gd name="connsiteY254" fmla="*/ 543975 h 656236"/>
                  <a:gd name="connsiteX255" fmla="*/ 67829 w 446228"/>
                  <a:gd name="connsiteY255" fmla="*/ 544712 h 656236"/>
                  <a:gd name="connsiteX256" fmla="*/ 60534 w 446228"/>
                  <a:gd name="connsiteY256" fmla="*/ 552726 h 656236"/>
                  <a:gd name="connsiteX257" fmla="*/ 53239 w 446228"/>
                  <a:gd name="connsiteY257" fmla="*/ 556373 h 656236"/>
                  <a:gd name="connsiteX258" fmla="*/ 34283 w 446228"/>
                  <a:gd name="connsiteY258" fmla="*/ 562931 h 656236"/>
                  <a:gd name="connsiteX259" fmla="*/ 20430 w 446228"/>
                  <a:gd name="connsiteY259" fmla="*/ 569489 h 656236"/>
                  <a:gd name="connsiteX260" fmla="*/ 20430 w 446228"/>
                  <a:gd name="connsiteY260" fmla="*/ 576784 h 656236"/>
                  <a:gd name="connsiteX261" fmla="*/ 20430 w 446228"/>
                  <a:gd name="connsiteY261" fmla="*/ 580432 h 656236"/>
                  <a:gd name="connsiteX262" fmla="*/ 9487 w 446228"/>
                  <a:gd name="connsiteY262" fmla="*/ 586272 h 656236"/>
                  <a:gd name="connsiteX263" fmla="*/ 13853 w 446228"/>
                  <a:gd name="connsiteY263" fmla="*/ 589919 h 656236"/>
                  <a:gd name="connsiteX264" fmla="*/ 12398 w 446228"/>
                  <a:gd name="connsiteY264" fmla="*/ 598670 h 656236"/>
                  <a:gd name="connsiteX265" fmla="*/ 24059 w 446228"/>
                  <a:gd name="connsiteY265" fmla="*/ 589182 h 656236"/>
                  <a:gd name="connsiteX266" fmla="*/ 37175 w 446228"/>
                  <a:gd name="connsiteY266" fmla="*/ 592830 h 656236"/>
                  <a:gd name="connsiteX267" fmla="*/ 27687 w 446228"/>
                  <a:gd name="connsiteY267" fmla="*/ 598670 h 656236"/>
                  <a:gd name="connsiteX268" fmla="*/ 37175 w 446228"/>
                  <a:gd name="connsiteY268" fmla="*/ 605964 h 656236"/>
                  <a:gd name="connsiteX269" fmla="*/ 52483 w 446228"/>
                  <a:gd name="connsiteY269" fmla="*/ 598670 h 656236"/>
                  <a:gd name="connsiteX270" fmla="*/ 63426 w 446228"/>
                  <a:gd name="connsiteY270" fmla="*/ 593567 h 656236"/>
                  <a:gd name="connsiteX271" fmla="*/ 78016 w 446228"/>
                  <a:gd name="connsiteY271" fmla="*/ 589201 h 656236"/>
                  <a:gd name="connsiteX272" fmla="*/ 85311 w 446228"/>
                  <a:gd name="connsiteY272" fmla="*/ 588464 h 656236"/>
                  <a:gd name="connsiteX273" fmla="*/ 79471 w 446228"/>
                  <a:gd name="connsiteY273" fmla="*/ 592830 h 656236"/>
                  <a:gd name="connsiteX274" fmla="*/ 67810 w 446228"/>
                  <a:gd name="connsiteY274" fmla="*/ 601580 h 656236"/>
                  <a:gd name="connsiteX275" fmla="*/ 61971 w 446228"/>
                  <a:gd name="connsiteY275" fmla="*/ 605946 h 656236"/>
                  <a:gd name="connsiteX276" fmla="*/ 51028 w 446228"/>
                  <a:gd name="connsiteY276" fmla="*/ 605946 h 656236"/>
                  <a:gd name="connsiteX277" fmla="*/ 51028 w 446228"/>
                  <a:gd name="connsiteY277" fmla="*/ 613959 h 656236"/>
                  <a:gd name="connsiteX278" fmla="*/ 41540 w 446228"/>
                  <a:gd name="connsiteY278" fmla="*/ 616869 h 656236"/>
                  <a:gd name="connsiteX279" fmla="*/ 45906 w 446228"/>
                  <a:gd name="connsiteY279" fmla="*/ 622709 h 656236"/>
                  <a:gd name="connsiteX280" fmla="*/ 32053 w 446228"/>
                  <a:gd name="connsiteY280" fmla="*/ 627812 h 656236"/>
                  <a:gd name="connsiteX281" fmla="*/ 44451 w 446228"/>
                  <a:gd name="connsiteY281" fmla="*/ 631460 h 656236"/>
                  <a:gd name="connsiteX282" fmla="*/ 56849 w 446228"/>
                  <a:gd name="connsiteY282" fmla="*/ 622709 h 656236"/>
                  <a:gd name="connsiteX283" fmla="*/ 63407 w 446228"/>
                  <a:gd name="connsiteY283" fmla="*/ 620517 h 656236"/>
                  <a:gd name="connsiteX284" fmla="*/ 73612 w 446228"/>
                  <a:gd name="connsiteY284" fmla="*/ 619780 h 656236"/>
                  <a:gd name="connsiteX285" fmla="*/ 77978 w 446228"/>
                  <a:gd name="connsiteY285" fmla="*/ 616869 h 656236"/>
                  <a:gd name="connsiteX286" fmla="*/ 86728 w 446228"/>
                  <a:gd name="connsiteY286" fmla="*/ 615414 h 656236"/>
                  <a:gd name="connsiteX287" fmla="*/ 93286 w 446228"/>
                  <a:gd name="connsiteY287" fmla="*/ 608119 h 656236"/>
                  <a:gd name="connsiteX288" fmla="*/ 102037 w 446228"/>
                  <a:gd name="connsiteY288" fmla="*/ 611767 h 656236"/>
                  <a:gd name="connsiteX289" fmla="*/ 98389 w 446228"/>
                  <a:gd name="connsiteY289" fmla="*/ 619780 h 656236"/>
                  <a:gd name="connsiteX290" fmla="*/ 82344 w 446228"/>
                  <a:gd name="connsiteY290" fmla="*/ 625620 h 656236"/>
                  <a:gd name="connsiteX291" fmla="*/ 68491 w 446228"/>
                  <a:gd name="connsiteY291" fmla="*/ 635107 h 656236"/>
                  <a:gd name="connsiteX292" fmla="*/ 64843 w 446228"/>
                  <a:gd name="connsiteY292" fmla="*/ 639473 h 656236"/>
                  <a:gd name="connsiteX293" fmla="*/ 89639 w 446228"/>
                  <a:gd name="connsiteY293" fmla="*/ 628530 h 656236"/>
                  <a:gd name="connsiteX294" fmla="*/ 68491 w 446228"/>
                  <a:gd name="connsiteY294" fmla="*/ 647486 h 656236"/>
                  <a:gd name="connsiteX295" fmla="*/ 70683 w 446228"/>
                  <a:gd name="connsiteY295" fmla="*/ 656236 h 656236"/>
                  <a:gd name="connsiteX296" fmla="*/ 75049 w 446228"/>
                  <a:gd name="connsiteY296" fmla="*/ 648942 h 656236"/>
                  <a:gd name="connsiteX297" fmla="*/ 79414 w 446228"/>
                  <a:gd name="connsiteY297" fmla="*/ 644576 h 656236"/>
                  <a:gd name="connsiteX298" fmla="*/ 91812 w 446228"/>
                  <a:gd name="connsiteY298" fmla="*/ 642383 h 656236"/>
                  <a:gd name="connsiteX299" fmla="*/ 97652 w 446228"/>
                  <a:gd name="connsiteY299" fmla="*/ 642383 h 656236"/>
                  <a:gd name="connsiteX300" fmla="*/ 101300 w 446228"/>
                  <a:gd name="connsiteY300" fmla="*/ 638018 h 656236"/>
                  <a:gd name="connsiteX301" fmla="*/ 107140 w 446228"/>
                  <a:gd name="connsiteY301" fmla="*/ 641665 h 656236"/>
                  <a:gd name="connsiteX302" fmla="*/ 113698 w 446228"/>
                  <a:gd name="connsiteY302" fmla="*/ 638755 h 656236"/>
                  <a:gd name="connsiteX303" fmla="*/ 114435 w 446228"/>
                  <a:gd name="connsiteY303" fmla="*/ 645313 h 656236"/>
                  <a:gd name="connsiteX304" fmla="*/ 122448 w 446228"/>
                  <a:gd name="connsiteY304" fmla="*/ 648960 h 656236"/>
                  <a:gd name="connsiteX305" fmla="*/ 132653 w 446228"/>
                  <a:gd name="connsiteY305" fmla="*/ 642402 h 656236"/>
                  <a:gd name="connsiteX306" fmla="*/ 134109 w 446228"/>
                  <a:gd name="connsiteY306" fmla="*/ 632915 h 656236"/>
                  <a:gd name="connsiteX307" fmla="*/ 139211 w 446228"/>
                  <a:gd name="connsiteY307" fmla="*/ 640210 h 656236"/>
                  <a:gd name="connsiteX308" fmla="*/ 141404 w 446228"/>
                  <a:gd name="connsiteY308" fmla="*/ 635844 h 656236"/>
                  <a:gd name="connsiteX309" fmla="*/ 152346 w 446228"/>
                  <a:gd name="connsiteY309" fmla="*/ 640947 h 656236"/>
                  <a:gd name="connsiteX310" fmla="*/ 158186 w 446228"/>
                  <a:gd name="connsiteY310" fmla="*/ 638755 h 656236"/>
                  <a:gd name="connsiteX311" fmla="*/ 157449 w 446228"/>
                  <a:gd name="connsiteY311" fmla="*/ 629267 h 656236"/>
                  <a:gd name="connsiteX312" fmla="*/ 173495 w 446228"/>
                  <a:gd name="connsiteY312" fmla="*/ 633633 h 656236"/>
                  <a:gd name="connsiteX313" fmla="*/ 175687 w 446228"/>
                  <a:gd name="connsiteY313" fmla="*/ 624146 h 656236"/>
                  <a:gd name="connsiteX314" fmla="*/ 191732 w 446228"/>
                  <a:gd name="connsiteY314" fmla="*/ 627056 h 656236"/>
                  <a:gd name="connsiteX315" fmla="*/ 191732 w 446228"/>
                  <a:gd name="connsiteY315" fmla="*/ 616114 h 656236"/>
                  <a:gd name="connsiteX316" fmla="*/ 212880 w 446228"/>
                  <a:gd name="connsiteY316" fmla="*/ 610274 h 656236"/>
                  <a:gd name="connsiteX317" fmla="*/ 218891 w 446228"/>
                  <a:gd name="connsiteY317" fmla="*/ 600786 h 656236"/>
                  <a:gd name="connsiteX318" fmla="*/ 222349 w 446228"/>
                  <a:gd name="connsiteY318" fmla="*/ 593491 h 656236"/>
                  <a:gd name="connsiteX319" fmla="*/ 231099 w 446228"/>
                  <a:gd name="connsiteY319" fmla="*/ 592036 h 656236"/>
                  <a:gd name="connsiteX320" fmla="*/ 238394 w 446228"/>
                  <a:gd name="connsiteY320" fmla="*/ 591299 h 656236"/>
                  <a:gd name="connsiteX321" fmla="*/ 250055 w 446228"/>
                  <a:gd name="connsiteY321" fmla="*/ 587651 h 656236"/>
                  <a:gd name="connsiteX322" fmla="*/ 259543 w 446228"/>
                  <a:gd name="connsiteY322" fmla="*/ 583285 h 656236"/>
                  <a:gd name="connsiteX323" fmla="*/ 262453 w 446228"/>
                  <a:gd name="connsiteY323" fmla="*/ 570170 h 656236"/>
                  <a:gd name="connsiteX324" fmla="*/ 269011 w 446228"/>
                  <a:gd name="connsiteY324" fmla="*/ 573080 h 656236"/>
                  <a:gd name="connsiteX325" fmla="*/ 286512 w 446228"/>
                  <a:gd name="connsiteY325" fmla="*/ 571625 h 656236"/>
                  <a:gd name="connsiteX326" fmla="*/ 293807 w 446228"/>
                  <a:gd name="connsiteY326" fmla="*/ 558509 h 656236"/>
                  <a:gd name="connsiteX327" fmla="*/ 287967 w 446228"/>
                  <a:gd name="connsiteY327" fmla="*/ 555598 h 656236"/>
                  <a:gd name="connsiteX328" fmla="*/ 287967 w 446228"/>
                  <a:gd name="connsiteY328" fmla="*/ 549040 h 656236"/>
                  <a:gd name="connsiteX329" fmla="*/ 310571 w 446228"/>
                  <a:gd name="connsiteY329" fmla="*/ 543200 h 656236"/>
                  <a:gd name="connsiteX330" fmla="*/ 330263 w 446228"/>
                  <a:gd name="connsiteY330" fmla="*/ 546111 h 656236"/>
                  <a:gd name="connsiteX331" fmla="*/ 336103 w 446228"/>
                  <a:gd name="connsiteY331" fmla="*/ 538098 h 656236"/>
                  <a:gd name="connsiteX332" fmla="*/ 339751 w 446228"/>
                  <a:gd name="connsiteY332" fmla="*/ 541745 h 656236"/>
                  <a:gd name="connsiteX333" fmla="*/ 348501 w 446228"/>
                  <a:gd name="connsiteY333" fmla="*/ 539553 h 656236"/>
                  <a:gd name="connsiteX334" fmla="*/ 351412 w 446228"/>
                  <a:gd name="connsiteY334" fmla="*/ 526437 h 656236"/>
                  <a:gd name="connsiteX335" fmla="*/ 358707 w 446228"/>
                  <a:gd name="connsiteY335" fmla="*/ 532995 h 656236"/>
                  <a:gd name="connsiteX336" fmla="*/ 357251 w 446228"/>
                  <a:gd name="connsiteY336" fmla="*/ 544656 h 656236"/>
                  <a:gd name="connsiteX337" fmla="*/ 363091 w 446228"/>
                  <a:gd name="connsiteY337" fmla="*/ 539553 h 656236"/>
                  <a:gd name="connsiteX338" fmla="*/ 365284 w 446228"/>
                  <a:gd name="connsiteY338" fmla="*/ 530803 h 656236"/>
                  <a:gd name="connsiteX339" fmla="*/ 368931 w 446228"/>
                  <a:gd name="connsiteY339" fmla="*/ 525946 h 656236"/>
                  <a:gd name="connsiteX340" fmla="*/ 371842 w 446228"/>
                  <a:gd name="connsiteY340" fmla="*/ 522052 h 656236"/>
                  <a:gd name="connsiteX341" fmla="*/ 374034 w 446228"/>
                  <a:gd name="connsiteY341" fmla="*/ 528610 h 656236"/>
                  <a:gd name="connsiteX342" fmla="*/ 384240 w 446228"/>
                  <a:gd name="connsiteY342" fmla="*/ 530803 h 656236"/>
                  <a:gd name="connsiteX343" fmla="*/ 389342 w 446228"/>
                  <a:gd name="connsiteY343" fmla="*/ 538098 h 656236"/>
                  <a:gd name="connsiteX344" fmla="*/ 400285 w 446228"/>
                  <a:gd name="connsiteY344" fmla="*/ 530803 h 656236"/>
                  <a:gd name="connsiteX345" fmla="*/ 411946 w 446228"/>
                  <a:gd name="connsiteY345" fmla="*/ 532995 h 656236"/>
                  <a:gd name="connsiteX346" fmla="*/ 419959 w 446228"/>
                  <a:gd name="connsiteY346" fmla="*/ 527155 h 656236"/>
                  <a:gd name="connsiteX347" fmla="*/ 409753 w 446228"/>
                  <a:gd name="connsiteY347" fmla="*/ 519860 h 656236"/>
                  <a:gd name="connsiteX348" fmla="*/ 401740 w 446228"/>
                  <a:gd name="connsiteY348" fmla="*/ 509654 h 656236"/>
                  <a:gd name="connsiteX349" fmla="*/ 411946 w 446228"/>
                  <a:gd name="connsiteY349" fmla="*/ 509654 h 656236"/>
                  <a:gd name="connsiteX350" fmla="*/ 411946 w 446228"/>
                  <a:gd name="connsiteY350" fmla="*/ 490698 h 656236"/>
                  <a:gd name="connsiteX351" fmla="*/ 426895 w 446228"/>
                  <a:gd name="connsiteY351" fmla="*/ 478301 h 656236"/>
                  <a:gd name="connsiteX352" fmla="*/ 422888 w 446228"/>
                  <a:gd name="connsiteY352" fmla="*/ 455697 h 656236"/>
                  <a:gd name="connsiteX353" fmla="*/ 427443 w 446228"/>
                  <a:gd name="connsiteY353" fmla="*/ 447684 h 656236"/>
                  <a:gd name="connsiteX354" fmla="*/ 433831 w 446228"/>
                  <a:gd name="connsiteY354" fmla="*/ 433094 h 656236"/>
                  <a:gd name="connsiteX355" fmla="*/ 446229 w 446228"/>
                  <a:gd name="connsiteY355" fmla="*/ 413401 h 656236"/>
                  <a:gd name="connsiteX356" fmla="*/ 446229 w 446228"/>
                  <a:gd name="connsiteY356" fmla="*/ 393708 h 656236"/>
                  <a:gd name="connsiteX357" fmla="*/ 441126 w 446228"/>
                  <a:gd name="connsiteY357" fmla="*/ 368912 h 656236"/>
                  <a:gd name="connsiteX358" fmla="*/ 438215 w 446228"/>
                  <a:gd name="connsiteY358" fmla="*/ 352149 h 656236"/>
                  <a:gd name="connsiteX359" fmla="*/ 435305 w 446228"/>
                  <a:gd name="connsiteY359" fmla="*/ 334648 h 656236"/>
                  <a:gd name="connsiteX360" fmla="*/ 438215 w 446228"/>
                  <a:gd name="connsiteY360" fmla="*/ 320058 h 656236"/>
                  <a:gd name="connsiteX361" fmla="*/ 441126 w 446228"/>
                  <a:gd name="connsiteY361" fmla="*/ 313500 h 656236"/>
                  <a:gd name="connsiteX362" fmla="*/ 439671 w 446228"/>
                  <a:gd name="connsiteY362" fmla="*/ 304013 h 656236"/>
                  <a:gd name="connsiteX363" fmla="*/ 426914 w 446228"/>
                  <a:gd name="connsiteY363" fmla="*/ 290896 h 656236"/>
                  <a:gd name="connsiteX364" fmla="*/ 426914 w 446228"/>
                  <a:gd name="connsiteY364" fmla="*/ 258087 h 656236"/>
                  <a:gd name="connsiteX365" fmla="*/ 412702 w 446228"/>
                  <a:gd name="connsiteY365" fmla="*/ 252985 h 656236"/>
                  <a:gd name="connsiteX366" fmla="*/ 411964 w 446228"/>
                  <a:gd name="connsiteY366" fmla="*/ 244971 h 656236"/>
                  <a:gd name="connsiteX367" fmla="*/ 411964 w 446228"/>
                  <a:gd name="connsiteY367" fmla="*/ 235503 h 656236"/>
                  <a:gd name="connsiteX368" fmla="*/ 426914 w 446228"/>
                  <a:gd name="connsiteY368" fmla="*/ 236240 h 656236"/>
                  <a:gd name="connsiteX369" fmla="*/ 427462 w 446228"/>
                  <a:gd name="connsiteY369" fmla="*/ 239887 h 656236"/>
                  <a:gd name="connsiteX370" fmla="*/ 437856 w 446228"/>
                  <a:gd name="connsiteY370" fmla="*/ 239150 h 656236"/>
                  <a:gd name="connsiteX371" fmla="*/ 437856 w 446228"/>
                  <a:gd name="connsiteY371" fmla="*/ 231893 h 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46228" h="656236">
                    <a:moveTo>
                      <a:pt x="437856" y="231893"/>
                    </a:moveTo>
                    <a:lnTo>
                      <a:pt x="426914" y="222047"/>
                    </a:lnTo>
                    <a:lnTo>
                      <a:pt x="426914" y="216585"/>
                    </a:lnTo>
                    <a:lnTo>
                      <a:pt x="413250" y="220950"/>
                    </a:lnTo>
                    <a:lnTo>
                      <a:pt x="405048" y="226412"/>
                    </a:lnTo>
                    <a:lnTo>
                      <a:pt x="394105" y="226412"/>
                    </a:lnTo>
                    <a:lnTo>
                      <a:pt x="382066" y="226412"/>
                    </a:lnTo>
                    <a:lnTo>
                      <a:pt x="382066" y="217662"/>
                    </a:lnTo>
                    <a:lnTo>
                      <a:pt x="382066" y="197421"/>
                    </a:lnTo>
                    <a:lnTo>
                      <a:pt x="376926" y="197421"/>
                    </a:lnTo>
                    <a:lnTo>
                      <a:pt x="364187" y="197421"/>
                    </a:lnTo>
                    <a:lnTo>
                      <a:pt x="364187" y="185930"/>
                    </a:lnTo>
                    <a:lnTo>
                      <a:pt x="355834" y="168430"/>
                    </a:lnTo>
                    <a:lnTo>
                      <a:pt x="344891" y="168430"/>
                    </a:lnTo>
                    <a:lnTo>
                      <a:pt x="331775" y="168430"/>
                    </a:lnTo>
                    <a:lnTo>
                      <a:pt x="329583" y="181546"/>
                    </a:lnTo>
                    <a:lnTo>
                      <a:pt x="337237" y="197402"/>
                    </a:lnTo>
                    <a:lnTo>
                      <a:pt x="324121" y="202316"/>
                    </a:lnTo>
                    <a:lnTo>
                      <a:pt x="316467" y="202316"/>
                    </a:lnTo>
                    <a:lnTo>
                      <a:pt x="316467" y="217624"/>
                    </a:lnTo>
                    <a:lnTo>
                      <a:pt x="308813" y="217624"/>
                    </a:lnTo>
                    <a:lnTo>
                      <a:pt x="293504" y="212162"/>
                    </a:lnTo>
                    <a:lnTo>
                      <a:pt x="283658" y="205604"/>
                    </a:lnTo>
                    <a:lnTo>
                      <a:pt x="276004" y="205604"/>
                    </a:lnTo>
                    <a:lnTo>
                      <a:pt x="268350" y="197402"/>
                    </a:lnTo>
                    <a:lnTo>
                      <a:pt x="262888" y="191392"/>
                    </a:lnTo>
                    <a:lnTo>
                      <a:pt x="255234" y="180449"/>
                    </a:lnTo>
                    <a:lnTo>
                      <a:pt x="244291" y="173891"/>
                    </a:lnTo>
                    <a:lnTo>
                      <a:pt x="244291" y="160776"/>
                    </a:lnTo>
                    <a:lnTo>
                      <a:pt x="244291" y="153121"/>
                    </a:lnTo>
                    <a:lnTo>
                      <a:pt x="255234" y="147659"/>
                    </a:lnTo>
                    <a:lnTo>
                      <a:pt x="271638" y="142197"/>
                    </a:lnTo>
                    <a:lnTo>
                      <a:pt x="279292" y="130159"/>
                    </a:lnTo>
                    <a:lnTo>
                      <a:pt x="261792" y="130159"/>
                    </a:lnTo>
                    <a:lnTo>
                      <a:pt x="261792" y="122505"/>
                    </a:lnTo>
                    <a:lnTo>
                      <a:pt x="261792" y="115947"/>
                    </a:lnTo>
                    <a:lnTo>
                      <a:pt x="277100" y="110485"/>
                    </a:lnTo>
                    <a:lnTo>
                      <a:pt x="293504" y="110485"/>
                    </a:lnTo>
                    <a:lnTo>
                      <a:pt x="302255" y="100090"/>
                    </a:lnTo>
                    <a:lnTo>
                      <a:pt x="308813" y="88599"/>
                    </a:lnTo>
                    <a:lnTo>
                      <a:pt x="308813" y="77657"/>
                    </a:lnTo>
                    <a:lnTo>
                      <a:pt x="316467" y="63445"/>
                    </a:lnTo>
                    <a:lnTo>
                      <a:pt x="324121" y="54694"/>
                    </a:lnTo>
                    <a:lnTo>
                      <a:pt x="325217" y="48136"/>
                    </a:lnTo>
                    <a:lnTo>
                      <a:pt x="333968" y="39386"/>
                    </a:lnTo>
                    <a:lnTo>
                      <a:pt x="348558" y="32091"/>
                    </a:lnTo>
                    <a:cubicBezTo>
                      <a:pt x="348558" y="32091"/>
                      <a:pt x="360956" y="21148"/>
                      <a:pt x="358045" y="22244"/>
                    </a:cubicBezTo>
                    <a:cubicBezTo>
                      <a:pt x="355135" y="23341"/>
                      <a:pt x="344192" y="18956"/>
                      <a:pt x="344192" y="18956"/>
                    </a:cubicBezTo>
                    <a:lnTo>
                      <a:pt x="336897" y="13853"/>
                    </a:lnTo>
                    <a:lnTo>
                      <a:pt x="320852" y="2911"/>
                    </a:lnTo>
                    <a:lnTo>
                      <a:pt x="311364" y="0"/>
                    </a:lnTo>
                    <a:lnTo>
                      <a:pt x="316467" y="8013"/>
                    </a:lnTo>
                    <a:lnTo>
                      <a:pt x="322307" y="15309"/>
                    </a:lnTo>
                    <a:lnTo>
                      <a:pt x="314294" y="14571"/>
                    </a:lnTo>
                    <a:lnTo>
                      <a:pt x="307736" y="11661"/>
                    </a:lnTo>
                    <a:lnTo>
                      <a:pt x="295338" y="16764"/>
                    </a:lnTo>
                    <a:lnTo>
                      <a:pt x="296075" y="22225"/>
                    </a:lnTo>
                    <a:lnTo>
                      <a:pt x="302633" y="34982"/>
                    </a:lnTo>
                    <a:lnTo>
                      <a:pt x="306999" y="46643"/>
                    </a:lnTo>
                    <a:lnTo>
                      <a:pt x="309191" y="51746"/>
                    </a:lnTo>
                    <a:lnTo>
                      <a:pt x="307736" y="57586"/>
                    </a:lnTo>
                    <a:lnTo>
                      <a:pt x="299722" y="58323"/>
                    </a:lnTo>
                    <a:lnTo>
                      <a:pt x="297530" y="62688"/>
                    </a:lnTo>
                    <a:lnTo>
                      <a:pt x="288780" y="69984"/>
                    </a:lnTo>
                    <a:lnTo>
                      <a:pt x="285132" y="64144"/>
                    </a:lnTo>
                    <a:lnTo>
                      <a:pt x="290235" y="58304"/>
                    </a:lnTo>
                    <a:lnTo>
                      <a:pt x="285869" y="56112"/>
                    </a:lnTo>
                    <a:lnTo>
                      <a:pt x="290972" y="48817"/>
                    </a:lnTo>
                    <a:lnTo>
                      <a:pt x="295338" y="41521"/>
                    </a:lnTo>
                    <a:lnTo>
                      <a:pt x="292427" y="31316"/>
                    </a:lnTo>
                    <a:lnTo>
                      <a:pt x="281485" y="26950"/>
                    </a:lnTo>
                    <a:lnTo>
                      <a:pt x="284395" y="16008"/>
                    </a:lnTo>
                    <a:lnTo>
                      <a:pt x="272734" y="26950"/>
                    </a:lnTo>
                    <a:lnTo>
                      <a:pt x="280029" y="32053"/>
                    </a:lnTo>
                    <a:lnTo>
                      <a:pt x="283677" y="35700"/>
                    </a:lnTo>
                    <a:lnTo>
                      <a:pt x="281485" y="45188"/>
                    </a:lnTo>
                    <a:lnTo>
                      <a:pt x="277837" y="36438"/>
                    </a:lnTo>
                    <a:lnTo>
                      <a:pt x="266894" y="35700"/>
                    </a:lnTo>
                    <a:lnTo>
                      <a:pt x="253778" y="28406"/>
                    </a:lnTo>
                    <a:lnTo>
                      <a:pt x="244291" y="25495"/>
                    </a:lnTo>
                    <a:lnTo>
                      <a:pt x="240644" y="31335"/>
                    </a:lnTo>
                    <a:lnTo>
                      <a:pt x="240644" y="37893"/>
                    </a:lnTo>
                    <a:lnTo>
                      <a:pt x="231893" y="40085"/>
                    </a:lnTo>
                    <a:lnTo>
                      <a:pt x="223143" y="36438"/>
                    </a:lnTo>
                    <a:lnTo>
                      <a:pt x="218040" y="42278"/>
                    </a:lnTo>
                    <a:lnTo>
                      <a:pt x="218040" y="48836"/>
                    </a:lnTo>
                    <a:lnTo>
                      <a:pt x="218040" y="56849"/>
                    </a:lnTo>
                    <a:lnTo>
                      <a:pt x="213674" y="61952"/>
                    </a:lnTo>
                    <a:lnTo>
                      <a:pt x="205661" y="62688"/>
                    </a:lnTo>
                    <a:lnTo>
                      <a:pt x="205661" y="69984"/>
                    </a:lnTo>
                    <a:lnTo>
                      <a:pt x="210027" y="76542"/>
                    </a:lnTo>
                    <a:lnTo>
                      <a:pt x="205661" y="80908"/>
                    </a:lnTo>
                    <a:lnTo>
                      <a:pt x="215866" y="88921"/>
                    </a:lnTo>
                    <a:lnTo>
                      <a:pt x="205661" y="90376"/>
                    </a:lnTo>
                    <a:lnTo>
                      <a:pt x="193263" y="91831"/>
                    </a:lnTo>
                    <a:lnTo>
                      <a:pt x="199103" y="100033"/>
                    </a:lnTo>
                    <a:lnTo>
                      <a:pt x="193263" y="100033"/>
                    </a:lnTo>
                    <a:lnTo>
                      <a:pt x="183776" y="104229"/>
                    </a:lnTo>
                    <a:lnTo>
                      <a:pt x="175025" y="110069"/>
                    </a:lnTo>
                    <a:lnTo>
                      <a:pt x="172115" y="119915"/>
                    </a:lnTo>
                    <a:lnTo>
                      <a:pt x="177218" y="126833"/>
                    </a:lnTo>
                    <a:lnTo>
                      <a:pt x="192526" y="130121"/>
                    </a:lnTo>
                    <a:lnTo>
                      <a:pt x="202013" y="124659"/>
                    </a:lnTo>
                    <a:lnTo>
                      <a:pt x="207853" y="130121"/>
                    </a:lnTo>
                    <a:lnTo>
                      <a:pt x="212219" y="130121"/>
                    </a:lnTo>
                    <a:lnTo>
                      <a:pt x="220969" y="124659"/>
                    </a:lnTo>
                    <a:lnTo>
                      <a:pt x="223162" y="130121"/>
                    </a:lnTo>
                    <a:lnTo>
                      <a:pt x="234104" y="126833"/>
                    </a:lnTo>
                    <a:lnTo>
                      <a:pt x="239207" y="125377"/>
                    </a:lnTo>
                    <a:lnTo>
                      <a:pt x="235560" y="130121"/>
                    </a:lnTo>
                    <a:lnTo>
                      <a:pt x="229002" y="139230"/>
                    </a:lnTo>
                    <a:lnTo>
                      <a:pt x="225354" y="150891"/>
                    </a:lnTo>
                    <a:lnTo>
                      <a:pt x="212956" y="154539"/>
                    </a:lnTo>
                    <a:lnTo>
                      <a:pt x="207116" y="155276"/>
                    </a:lnTo>
                    <a:lnTo>
                      <a:pt x="200558" y="162571"/>
                    </a:lnTo>
                    <a:lnTo>
                      <a:pt x="191071" y="168411"/>
                    </a:lnTo>
                    <a:lnTo>
                      <a:pt x="183776" y="176424"/>
                    </a:lnTo>
                    <a:lnTo>
                      <a:pt x="197629" y="178616"/>
                    </a:lnTo>
                    <a:lnTo>
                      <a:pt x="193981" y="181527"/>
                    </a:lnTo>
                    <a:lnTo>
                      <a:pt x="191789" y="185893"/>
                    </a:lnTo>
                    <a:lnTo>
                      <a:pt x="194699" y="197383"/>
                    </a:lnTo>
                    <a:lnTo>
                      <a:pt x="183039" y="190277"/>
                    </a:lnTo>
                    <a:lnTo>
                      <a:pt x="168448" y="186629"/>
                    </a:lnTo>
                    <a:lnTo>
                      <a:pt x="153140" y="186629"/>
                    </a:lnTo>
                    <a:lnTo>
                      <a:pt x="145845" y="184437"/>
                    </a:lnTo>
                    <a:lnTo>
                      <a:pt x="145845" y="192451"/>
                    </a:lnTo>
                    <a:lnTo>
                      <a:pt x="139287" y="204848"/>
                    </a:lnTo>
                    <a:lnTo>
                      <a:pt x="131274" y="200483"/>
                    </a:lnTo>
                    <a:lnTo>
                      <a:pt x="131274" y="189540"/>
                    </a:lnTo>
                    <a:lnTo>
                      <a:pt x="125434" y="186629"/>
                    </a:lnTo>
                    <a:lnTo>
                      <a:pt x="120331" y="180789"/>
                    </a:lnTo>
                    <a:lnTo>
                      <a:pt x="115228" y="182245"/>
                    </a:lnTo>
                    <a:lnTo>
                      <a:pt x="86067" y="182245"/>
                    </a:lnTo>
                    <a:lnTo>
                      <a:pt x="78054" y="182245"/>
                    </a:lnTo>
                    <a:lnTo>
                      <a:pt x="73688" y="176405"/>
                    </a:lnTo>
                    <a:lnTo>
                      <a:pt x="69322" y="176405"/>
                    </a:lnTo>
                    <a:lnTo>
                      <a:pt x="69322" y="186611"/>
                    </a:lnTo>
                    <a:lnTo>
                      <a:pt x="62764" y="191713"/>
                    </a:lnTo>
                    <a:lnTo>
                      <a:pt x="53277" y="185155"/>
                    </a:lnTo>
                    <a:lnTo>
                      <a:pt x="44527" y="187347"/>
                    </a:lnTo>
                    <a:lnTo>
                      <a:pt x="44527" y="197364"/>
                    </a:lnTo>
                    <a:lnTo>
                      <a:pt x="39424" y="206303"/>
                    </a:lnTo>
                    <a:lnTo>
                      <a:pt x="39424" y="217605"/>
                    </a:lnTo>
                    <a:lnTo>
                      <a:pt x="43052" y="217605"/>
                    </a:lnTo>
                    <a:lnTo>
                      <a:pt x="45245" y="209951"/>
                    </a:lnTo>
                    <a:lnTo>
                      <a:pt x="51803" y="200464"/>
                    </a:lnTo>
                    <a:lnTo>
                      <a:pt x="58361" y="201201"/>
                    </a:lnTo>
                    <a:lnTo>
                      <a:pt x="57624" y="212143"/>
                    </a:lnTo>
                    <a:lnTo>
                      <a:pt x="55431" y="217605"/>
                    </a:lnTo>
                    <a:lnTo>
                      <a:pt x="61989" y="223067"/>
                    </a:lnTo>
                    <a:lnTo>
                      <a:pt x="67092" y="238375"/>
                    </a:lnTo>
                    <a:lnTo>
                      <a:pt x="60534" y="246389"/>
                    </a:lnTo>
                    <a:lnTo>
                      <a:pt x="60534" y="256594"/>
                    </a:lnTo>
                    <a:lnTo>
                      <a:pt x="67092" y="256594"/>
                    </a:lnTo>
                    <a:lnTo>
                      <a:pt x="74387" y="256594"/>
                    </a:lnTo>
                    <a:lnTo>
                      <a:pt x="83875" y="256594"/>
                    </a:lnTo>
                    <a:lnTo>
                      <a:pt x="91888" y="252947"/>
                    </a:lnTo>
                    <a:lnTo>
                      <a:pt x="92625" y="262434"/>
                    </a:lnTo>
                    <a:lnTo>
                      <a:pt x="82419" y="265344"/>
                    </a:lnTo>
                    <a:lnTo>
                      <a:pt x="70759" y="268992"/>
                    </a:lnTo>
                    <a:lnTo>
                      <a:pt x="61271" y="274832"/>
                    </a:lnTo>
                    <a:lnTo>
                      <a:pt x="60534" y="284319"/>
                    </a:lnTo>
                    <a:lnTo>
                      <a:pt x="61989" y="295262"/>
                    </a:lnTo>
                    <a:lnTo>
                      <a:pt x="61989" y="300365"/>
                    </a:lnTo>
                    <a:lnTo>
                      <a:pt x="47399" y="300365"/>
                    </a:lnTo>
                    <a:lnTo>
                      <a:pt x="51047" y="306923"/>
                    </a:lnTo>
                    <a:lnTo>
                      <a:pt x="32828" y="306923"/>
                    </a:lnTo>
                    <a:lnTo>
                      <a:pt x="40841" y="314218"/>
                    </a:lnTo>
                    <a:lnTo>
                      <a:pt x="32828" y="314218"/>
                    </a:lnTo>
                    <a:lnTo>
                      <a:pt x="43771" y="320058"/>
                    </a:lnTo>
                    <a:lnTo>
                      <a:pt x="44508" y="324423"/>
                    </a:lnTo>
                    <a:lnTo>
                      <a:pt x="32847" y="329526"/>
                    </a:lnTo>
                    <a:lnTo>
                      <a:pt x="43052" y="335366"/>
                    </a:lnTo>
                    <a:lnTo>
                      <a:pt x="50347" y="339013"/>
                    </a:lnTo>
                    <a:lnTo>
                      <a:pt x="56906" y="333911"/>
                    </a:lnTo>
                    <a:lnTo>
                      <a:pt x="70022" y="333174"/>
                    </a:lnTo>
                    <a:lnTo>
                      <a:pt x="68566" y="339013"/>
                    </a:lnTo>
                    <a:lnTo>
                      <a:pt x="58361" y="345572"/>
                    </a:lnTo>
                    <a:lnTo>
                      <a:pt x="70022" y="349937"/>
                    </a:lnTo>
                    <a:lnTo>
                      <a:pt x="79509" y="341187"/>
                    </a:lnTo>
                    <a:lnTo>
                      <a:pt x="84612" y="344098"/>
                    </a:lnTo>
                    <a:lnTo>
                      <a:pt x="92625" y="344835"/>
                    </a:lnTo>
                    <a:lnTo>
                      <a:pt x="88977" y="349937"/>
                    </a:lnTo>
                    <a:lnTo>
                      <a:pt x="86785" y="359425"/>
                    </a:lnTo>
                    <a:lnTo>
                      <a:pt x="94080" y="359425"/>
                    </a:lnTo>
                    <a:lnTo>
                      <a:pt x="124697" y="359425"/>
                    </a:lnTo>
                    <a:lnTo>
                      <a:pt x="134902" y="359425"/>
                    </a:lnTo>
                    <a:lnTo>
                      <a:pt x="148018" y="359425"/>
                    </a:lnTo>
                    <a:lnTo>
                      <a:pt x="148756" y="363790"/>
                    </a:lnTo>
                    <a:lnTo>
                      <a:pt x="154595" y="363790"/>
                    </a:lnTo>
                    <a:lnTo>
                      <a:pt x="154595" y="376906"/>
                    </a:lnTo>
                    <a:lnTo>
                      <a:pt x="149493" y="376906"/>
                    </a:lnTo>
                    <a:lnTo>
                      <a:pt x="137832" y="376906"/>
                    </a:lnTo>
                    <a:lnTo>
                      <a:pt x="132729" y="382009"/>
                    </a:lnTo>
                    <a:lnTo>
                      <a:pt x="122523" y="382009"/>
                    </a:lnTo>
                    <a:lnTo>
                      <a:pt x="113036" y="392952"/>
                    </a:lnTo>
                    <a:lnTo>
                      <a:pt x="106478" y="405350"/>
                    </a:lnTo>
                    <a:lnTo>
                      <a:pt x="101375" y="412645"/>
                    </a:lnTo>
                    <a:lnTo>
                      <a:pt x="110126" y="412645"/>
                    </a:lnTo>
                    <a:lnTo>
                      <a:pt x="109389" y="418485"/>
                    </a:lnTo>
                    <a:lnTo>
                      <a:pt x="104286" y="418485"/>
                    </a:lnTo>
                    <a:lnTo>
                      <a:pt x="102093" y="437441"/>
                    </a:lnTo>
                    <a:lnTo>
                      <a:pt x="92606" y="446191"/>
                    </a:lnTo>
                    <a:lnTo>
                      <a:pt x="86766" y="446191"/>
                    </a:lnTo>
                    <a:lnTo>
                      <a:pt x="84574" y="451294"/>
                    </a:lnTo>
                    <a:lnTo>
                      <a:pt x="56131" y="473160"/>
                    </a:lnTo>
                    <a:lnTo>
                      <a:pt x="72176" y="473160"/>
                    </a:lnTo>
                    <a:lnTo>
                      <a:pt x="78734" y="466602"/>
                    </a:lnTo>
                    <a:lnTo>
                      <a:pt x="99145" y="463692"/>
                    </a:lnTo>
                    <a:lnTo>
                      <a:pt x="107158" y="468057"/>
                    </a:lnTo>
                    <a:lnTo>
                      <a:pt x="117364" y="463692"/>
                    </a:lnTo>
                    <a:lnTo>
                      <a:pt x="121730" y="465147"/>
                    </a:lnTo>
                    <a:lnTo>
                      <a:pt x="130480" y="464410"/>
                    </a:lnTo>
                    <a:lnTo>
                      <a:pt x="142878" y="441069"/>
                    </a:lnTo>
                    <a:lnTo>
                      <a:pt x="149436" y="434511"/>
                    </a:lnTo>
                    <a:lnTo>
                      <a:pt x="155994" y="435966"/>
                    </a:lnTo>
                    <a:lnTo>
                      <a:pt x="151628" y="446909"/>
                    </a:lnTo>
                    <a:lnTo>
                      <a:pt x="153821" y="452749"/>
                    </a:lnTo>
                    <a:lnTo>
                      <a:pt x="177161" y="453486"/>
                    </a:lnTo>
                    <a:lnTo>
                      <a:pt x="185174" y="455679"/>
                    </a:lnTo>
                    <a:lnTo>
                      <a:pt x="158205" y="460781"/>
                    </a:lnTo>
                    <a:lnTo>
                      <a:pt x="147263" y="463692"/>
                    </a:lnTo>
                    <a:lnTo>
                      <a:pt x="144352" y="467339"/>
                    </a:lnTo>
                    <a:lnTo>
                      <a:pt x="136339" y="468794"/>
                    </a:lnTo>
                    <a:lnTo>
                      <a:pt x="123223" y="473160"/>
                    </a:lnTo>
                    <a:lnTo>
                      <a:pt x="113017" y="473160"/>
                    </a:lnTo>
                    <a:lnTo>
                      <a:pt x="108652" y="476808"/>
                    </a:lnTo>
                    <a:lnTo>
                      <a:pt x="83138" y="476808"/>
                    </a:lnTo>
                    <a:lnTo>
                      <a:pt x="82401" y="481910"/>
                    </a:lnTo>
                    <a:lnTo>
                      <a:pt x="85311" y="491398"/>
                    </a:lnTo>
                    <a:lnTo>
                      <a:pt x="80208" y="491398"/>
                    </a:lnTo>
                    <a:lnTo>
                      <a:pt x="55412" y="499411"/>
                    </a:lnTo>
                    <a:lnTo>
                      <a:pt x="62708" y="507424"/>
                    </a:lnTo>
                    <a:lnTo>
                      <a:pt x="63445" y="516175"/>
                    </a:lnTo>
                    <a:lnTo>
                      <a:pt x="62708" y="520540"/>
                    </a:lnTo>
                    <a:lnTo>
                      <a:pt x="74368" y="520540"/>
                    </a:lnTo>
                    <a:lnTo>
                      <a:pt x="68528" y="528553"/>
                    </a:lnTo>
                    <a:lnTo>
                      <a:pt x="55412" y="528553"/>
                    </a:lnTo>
                    <a:lnTo>
                      <a:pt x="45925" y="528553"/>
                    </a:lnTo>
                    <a:lnTo>
                      <a:pt x="46662" y="519803"/>
                    </a:lnTo>
                    <a:lnTo>
                      <a:pt x="41559" y="528553"/>
                    </a:lnTo>
                    <a:lnTo>
                      <a:pt x="32809" y="528553"/>
                    </a:lnTo>
                    <a:lnTo>
                      <a:pt x="32809" y="522090"/>
                    </a:lnTo>
                    <a:lnTo>
                      <a:pt x="25514" y="519180"/>
                    </a:lnTo>
                    <a:lnTo>
                      <a:pt x="11661" y="528667"/>
                    </a:lnTo>
                    <a:lnTo>
                      <a:pt x="11661" y="536680"/>
                    </a:lnTo>
                    <a:lnTo>
                      <a:pt x="5103" y="536680"/>
                    </a:lnTo>
                    <a:lnTo>
                      <a:pt x="0" y="543238"/>
                    </a:lnTo>
                    <a:lnTo>
                      <a:pt x="0" y="552726"/>
                    </a:lnTo>
                    <a:lnTo>
                      <a:pt x="12398" y="552726"/>
                    </a:lnTo>
                    <a:lnTo>
                      <a:pt x="13853" y="547623"/>
                    </a:lnTo>
                    <a:lnTo>
                      <a:pt x="23341" y="545431"/>
                    </a:lnTo>
                    <a:lnTo>
                      <a:pt x="29180" y="547623"/>
                    </a:lnTo>
                    <a:lnTo>
                      <a:pt x="43771" y="543975"/>
                    </a:lnTo>
                    <a:lnTo>
                      <a:pt x="56168" y="543975"/>
                    </a:lnTo>
                    <a:lnTo>
                      <a:pt x="67829" y="544712"/>
                    </a:lnTo>
                    <a:lnTo>
                      <a:pt x="60534" y="552726"/>
                    </a:lnTo>
                    <a:lnTo>
                      <a:pt x="53239" y="556373"/>
                    </a:lnTo>
                    <a:lnTo>
                      <a:pt x="34283" y="562931"/>
                    </a:lnTo>
                    <a:lnTo>
                      <a:pt x="20430" y="569489"/>
                    </a:lnTo>
                    <a:lnTo>
                      <a:pt x="20430" y="576784"/>
                    </a:lnTo>
                    <a:lnTo>
                      <a:pt x="20430" y="580432"/>
                    </a:lnTo>
                    <a:lnTo>
                      <a:pt x="9487" y="586272"/>
                    </a:lnTo>
                    <a:lnTo>
                      <a:pt x="13853" y="589919"/>
                    </a:lnTo>
                    <a:lnTo>
                      <a:pt x="12398" y="598670"/>
                    </a:lnTo>
                    <a:lnTo>
                      <a:pt x="24059" y="589182"/>
                    </a:lnTo>
                    <a:lnTo>
                      <a:pt x="37175" y="592830"/>
                    </a:lnTo>
                    <a:lnTo>
                      <a:pt x="27687" y="598670"/>
                    </a:lnTo>
                    <a:lnTo>
                      <a:pt x="37175" y="605964"/>
                    </a:lnTo>
                    <a:lnTo>
                      <a:pt x="52483" y="598670"/>
                    </a:lnTo>
                    <a:lnTo>
                      <a:pt x="63426" y="593567"/>
                    </a:lnTo>
                    <a:lnTo>
                      <a:pt x="78016" y="589201"/>
                    </a:lnTo>
                    <a:lnTo>
                      <a:pt x="85311" y="588464"/>
                    </a:lnTo>
                    <a:lnTo>
                      <a:pt x="79471" y="592830"/>
                    </a:lnTo>
                    <a:lnTo>
                      <a:pt x="67810" y="601580"/>
                    </a:lnTo>
                    <a:lnTo>
                      <a:pt x="61971" y="605946"/>
                    </a:lnTo>
                    <a:lnTo>
                      <a:pt x="51028" y="605946"/>
                    </a:lnTo>
                    <a:lnTo>
                      <a:pt x="51028" y="613959"/>
                    </a:lnTo>
                    <a:lnTo>
                      <a:pt x="41540" y="616869"/>
                    </a:lnTo>
                    <a:lnTo>
                      <a:pt x="45906" y="622709"/>
                    </a:lnTo>
                    <a:lnTo>
                      <a:pt x="32053" y="627812"/>
                    </a:lnTo>
                    <a:lnTo>
                      <a:pt x="44451" y="631460"/>
                    </a:lnTo>
                    <a:lnTo>
                      <a:pt x="56849" y="622709"/>
                    </a:lnTo>
                    <a:lnTo>
                      <a:pt x="63407" y="620517"/>
                    </a:lnTo>
                    <a:lnTo>
                      <a:pt x="73612" y="619780"/>
                    </a:lnTo>
                    <a:lnTo>
                      <a:pt x="77978" y="616869"/>
                    </a:lnTo>
                    <a:lnTo>
                      <a:pt x="86728" y="615414"/>
                    </a:lnTo>
                    <a:lnTo>
                      <a:pt x="93286" y="608119"/>
                    </a:lnTo>
                    <a:lnTo>
                      <a:pt x="102037" y="611767"/>
                    </a:lnTo>
                    <a:lnTo>
                      <a:pt x="98389" y="619780"/>
                    </a:lnTo>
                    <a:lnTo>
                      <a:pt x="82344" y="625620"/>
                    </a:lnTo>
                    <a:lnTo>
                      <a:pt x="68491" y="635107"/>
                    </a:lnTo>
                    <a:lnTo>
                      <a:pt x="64843" y="639473"/>
                    </a:lnTo>
                    <a:lnTo>
                      <a:pt x="89639" y="628530"/>
                    </a:lnTo>
                    <a:lnTo>
                      <a:pt x="68491" y="647486"/>
                    </a:lnTo>
                    <a:lnTo>
                      <a:pt x="70683" y="656236"/>
                    </a:lnTo>
                    <a:lnTo>
                      <a:pt x="75049" y="648942"/>
                    </a:lnTo>
                    <a:lnTo>
                      <a:pt x="79414" y="644576"/>
                    </a:lnTo>
                    <a:lnTo>
                      <a:pt x="91812" y="642383"/>
                    </a:lnTo>
                    <a:lnTo>
                      <a:pt x="97652" y="642383"/>
                    </a:lnTo>
                    <a:lnTo>
                      <a:pt x="101300" y="638018"/>
                    </a:lnTo>
                    <a:lnTo>
                      <a:pt x="107140" y="641665"/>
                    </a:lnTo>
                    <a:lnTo>
                      <a:pt x="113698" y="638755"/>
                    </a:lnTo>
                    <a:lnTo>
                      <a:pt x="114435" y="645313"/>
                    </a:lnTo>
                    <a:lnTo>
                      <a:pt x="122448" y="648960"/>
                    </a:lnTo>
                    <a:lnTo>
                      <a:pt x="132653" y="642402"/>
                    </a:lnTo>
                    <a:lnTo>
                      <a:pt x="134109" y="632915"/>
                    </a:lnTo>
                    <a:lnTo>
                      <a:pt x="139211" y="640210"/>
                    </a:lnTo>
                    <a:lnTo>
                      <a:pt x="141404" y="635844"/>
                    </a:lnTo>
                    <a:lnTo>
                      <a:pt x="152346" y="640947"/>
                    </a:lnTo>
                    <a:lnTo>
                      <a:pt x="158186" y="638755"/>
                    </a:lnTo>
                    <a:lnTo>
                      <a:pt x="157449" y="629267"/>
                    </a:lnTo>
                    <a:lnTo>
                      <a:pt x="173495" y="633633"/>
                    </a:lnTo>
                    <a:lnTo>
                      <a:pt x="175687" y="624146"/>
                    </a:lnTo>
                    <a:lnTo>
                      <a:pt x="191732" y="627056"/>
                    </a:lnTo>
                    <a:lnTo>
                      <a:pt x="191732" y="616114"/>
                    </a:lnTo>
                    <a:lnTo>
                      <a:pt x="212880" y="610274"/>
                    </a:lnTo>
                    <a:lnTo>
                      <a:pt x="218891" y="600786"/>
                    </a:lnTo>
                    <a:lnTo>
                      <a:pt x="222349" y="593491"/>
                    </a:lnTo>
                    <a:lnTo>
                      <a:pt x="231099" y="592036"/>
                    </a:lnTo>
                    <a:lnTo>
                      <a:pt x="238394" y="591299"/>
                    </a:lnTo>
                    <a:lnTo>
                      <a:pt x="250055" y="587651"/>
                    </a:lnTo>
                    <a:lnTo>
                      <a:pt x="259543" y="583285"/>
                    </a:lnTo>
                    <a:lnTo>
                      <a:pt x="262453" y="570170"/>
                    </a:lnTo>
                    <a:lnTo>
                      <a:pt x="269011" y="573080"/>
                    </a:lnTo>
                    <a:lnTo>
                      <a:pt x="286512" y="571625"/>
                    </a:lnTo>
                    <a:lnTo>
                      <a:pt x="293807" y="558509"/>
                    </a:lnTo>
                    <a:lnTo>
                      <a:pt x="287967" y="555598"/>
                    </a:lnTo>
                    <a:lnTo>
                      <a:pt x="287967" y="549040"/>
                    </a:lnTo>
                    <a:lnTo>
                      <a:pt x="310571" y="543200"/>
                    </a:lnTo>
                    <a:lnTo>
                      <a:pt x="330263" y="546111"/>
                    </a:lnTo>
                    <a:lnTo>
                      <a:pt x="336103" y="538098"/>
                    </a:lnTo>
                    <a:lnTo>
                      <a:pt x="339751" y="541745"/>
                    </a:lnTo>
                    <a:lnTo>
                      <a:pt x="348501" y="539553"/>
                    </a:lnTo>
                    <a:lnTo>
                      <a:pt x="351412" y="526437"/>
                    </a:lnTo>
                    <a:lnTo>
                      <a:pt x="358707" y="532995"/>
                    </a:lnTo>
                    <a:lnTo>
                      <a:pt x="357251" y="544656"/>
                    </a:lnTo>
                    <a:lnTo>
                      <a:pt x="363091" y="539553"/>
                    </a:lnTo>
                    <a:lnTo>
                      <a:pt x="365284" y="530803"/>
                    </a:lnTo>
                    <a:lnTo>
                      <a:pt x="368931" y="525946"/>
                    </a:lnTo>
                    <a:lnTo>
                      <a:pt x="371842" y="522052"/>
                    </a:lnTo>
                    <a:lnTo>
                      <a:pt x="374034" y="528610"/>
                    </a:lnTo>
                    <a:lnTo>
                      <a:pt x="384240" y="530803"/>
                    </a:lnTo>
                    <a:lnTo>
                      <a:pt x="389342" y="538098"/>
                    </a:lnTo>
                    <a:lnTo>
                      <a:pt x="400285" y="530803"/>
                    </a:lnTo>
                    <a:lnTo>
                      <a:pt x="411946" y="532995"/>
                    </a:lnTo>
                    <a:lnTo>
                      <a:pt x="419959" y="527155"/>
                    </a:lnTo>
                    <a:lnTo>
                      <a:pt x="409753" y="519860"/>
                    </a:lnTo>
                    <a:lnTo>
                      <a:pt x="401740" y="509654"/>
                    </a:lnTo>
                    <a:lnTo>
                      <a:pt x="411946" y="509654"/>
                    </a:lnTo>
                    <a:lnTo>
                      <a:pt x="411946" y="490698"/>
                    </a:lnTo>
                    <a:lnTo>
                      <a:pt x="426895" y="478301"/>
                    </a:lnTo>
                    <a:lnTo>
                      <a:pt x="422888" y="455697"/>
                    </a:lnTo>
                    <a:lnTo>
                      <a:pt x="427443" y="447684"/>
                    </a:lnTo>
                    <a:lnTo>
                      <a:pt x="433831" y="433094"/>
                    </a:lnTo>
                    <a:lnTo>
                      <a:pt x="446229" y="413401"/>
                    </a:lnTo>
                    <a:lnTo>
                      <a:pt x="446229" y="393708"/>
                    </a:lnTo>
                    <a:lnTo>
                      <a:pt x="441126" y="368912"/>
                    </a:lnTo>
                    <a:lnTo>
                      <a:pt x="438215" y="352149"/>
                    </a:lnTo>
                    <a:lnTo>
                      <a:pt x="435305" y="334648"/>
                    </a:lnTo>
                    <a:lnTo>
                      <a:pt x="438215" y="320058"/>
                    </a:lnTo>
                    <a:lnTo>
                      <a:pt x="441126" y="313500"/>
                    </a:lnTo>
                    <a:lnTo>
                      <a:pt x="439671" y="304013"/>
                    </a:lnTo>
                    <a:lnTo>
                      <a:pt x="426914" y="290896"/>
                    </a:lnTo>
                    <a:lnTo>
                      <a:pt x="426914" y="258087"/>
                    </a:lnTo>
                    <a:lnTo>
                      <a:pt x="412702" y="252985"/>
                    </a:lnTo>
                    <a:lnTo>
                      <a:pt x="411964" y="244971"/>
                    </a:lnTo>
                    <a:lnTo>
                      <a:pt x="411964" y="235503"/>
                    </a:lnTo>
                    <a:lnTo>
                      <a:pt x="426914" y="236240"/>
                    </a:lnTo>
                    <a:lnTo>
                      <a:pt x="427462" y="239887"/>
                    </a:lnTo>
                    <a:lnTo>
                      <a:pt x="437856" y="239150"/>
                    </a:lnTo>
                    <a:lnTo>
                      <a:pt x="437856" y="231893"/>
                    </a:lnTo>
                    <a:close/>
                  </a:path>
                </a:pathLst>
              </a:custGeom>
              <a:grpFill/>
              <a:ln w="3777" cap="flat">
                <a:solidFill>
                  <a:srgbClr val="FFFFFF"/>
                </a:solidFill>
                <a:prstDash val="solid"/>
                <a:miter/>
              </a:ln>
            </p:spPr>
            <p:txBody>
              <a:bodyPr rtlCol="0" anchor="ctr"/>
              <a:lstStyle/>
              <a:p>
                <a:endParaRPr lang="en-GB"/>
              </a:p>
            </p:txBody>
          </p:sp>
          <p:sp>
            <p:nvSpPr>
              <p:cNvPr id="196" name="Freeform 195">
                <a:extLst>
                  <a:ext uri="{FF2B5EF4-FFF2-40B4-BE49-F238E27FC236}">
                    <a16:creationId xmlns:a16="http://schemas.microsoft.com/office/drawing/2014/main" id="{376975A7-1C41-46FC-4EDE-B681EA8AD6A7}"/>
                  </a:ext>
                </a:extLst>
              </p:cNvPr>
              <p:cNvSpPr/>
              <p:nvPr/>
            </p:nvSpPr>
            <p:spPr>
              <a:xfrm>
                <a:off x="1765940" y="5898991"/>
                <a:ext cx="24058" cy="28802"/>
              </a:xfrm>
              <a:custGeom>
                <a:avLst/>
                <a:gdLst>
                  <a:gd name="connsiteX0" fmla="*/ 24059 w 24058"/>
                  <a:gd name="connsiteY0" fmla="*/ 2174 h 28802"/>
                  <a:gd name="connsiteX1" fmla="*/ 24059 w 24058"/>
                  <a:gd name="connsiteY1" fmla="*/ 28802 h 28802"/>
                  <a:gd name="connsiteX2" fmla="*/ 18238 w 24058"/>
                  <a:gd name="connsiteY2" fmla="*/ 18956 h 28802"/>
                  <a:gd name="connsiteX3" fmla="*/ 15308 w 24058"/>
                  <a:gd name="connsiteY3" fmla="*/ 18956 h 28802"/>
                  <a:gd name="connsiteX4" fmla="*/ 15308 w 24058"/>
                  <a:gd name="connsiteY4" fmla="*/ 8013 h 28802"/>
                  <a:gd name="connsiteX5" fmla="*/ 2192 w 24058"/>
                  <a:gd name="connsiteY5" fmla="*/ 6558 h 28802"/>
                  <a:gd name="connsiteX6" fmla="*/ 0 w 24058"/>
                  <a:gd name="connsiteY6" fmla="*/ 8751 h 28802"/>
                  <a:gd name="connsiteX7" fmla="*/ 0 w 24058"/>
                  <a:gd name="connsiteY7" fmla="*/ 4007 h 28802"/>
                  <a:gd name="connsiteX8" fmla="*/ 2910 w 24058"/>
                  <a:gd name="connsiteY8" fmla="*/ 0 h 28802"/>
                  <a:gd name="connsiteX9" fmla="*/ 16764 w 24058"/>
                  <a:gd name="connsiteY9" fmla="*/ 0 h 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8" h="28802">
                    <a:moveTo>
                      <a:pt x="24059" y="2174"/>
                    </a:moveTo>
                    <a:lnTo>
                      <a:pt x="24059" y="28802"/>
                    </a:lnTo>
                    <a:lnTo>
                      <a:pt x="18238" y="18956"/>
                    </a:lnTo>
                    <a:lnTo>
                      <a:pt x="15308" y="18956"/>
                    </a:lnTo>
                    <a:lnTo>
                      <a:pt x="15308" y="8013"/>
                    </a:lnTo>
                    <a:lnTo>
                      <a:pt x="2192" y="6558"/>
                    </a:lnTo>
                    <a:lnTo>
                      <a:pt x="0" y="8751"/>
                    </a:lnTo>
                    <a:lnTo>
                      <a:pt x="0" y="4007"/>
                    </a:lnTo>
                    <a:lnTo>
                      <a:pt x="2910" y="0"/>
                    </a:lnTo>
                    <a:lnTo>
                      <a:pt x="16764" y="0"/>
                    </a:lnTo>
                    <a:close/>
                  </a:path>
                </a:pathLst>
              </a:custGeom>
              <a:grpFill/>
              <a:ln w="3777" cap="flat">
                <a:solidFill>
                  <a:srgbClr val="FFFFFF"/>
                </a:solidFill>
                <a:prstDash val="solid"/>
                <a:miter/>
              </a:ln>
            </p:spPr>
            <p:txBody>
              <a:bodyPr rtlCol="0" anchor="ctr"/>
              <a:lstStyle/>
              <a:p>
                <a:endParaRPr lang="en-GB"/>
              </a:p>
            </p:txBody>
          </p:sp>
          <p:sp>
            <p:nvSpPr>
              <p:cNvPr id="197" name="Freeform 196">
                <a:extLst>
                  <a:ext uri="{FF2B5EF4-FFF2-40B4-BE49-F238E27FC236}">
                    <a16:creationId xmlns:a16="http://schemas.microsoft.com/office/drawing/2014/main" id="{CA4EBE1E-AD13-AC4E-0945-424CED86458E}"/>
                  </a:ext>
                </a:extLst>
              </p:cNvPr>
              <p:cNvSpPr/>
              <p:nvPr/>
            </p:nvSpPr>
            <p:spPr>
              <a:xfrm>
                <a:off x="2160422" y="5059791"/>
                <a:ext cx="797243" cy="1498308"/>
              </a:xfrm>
              <a:custGeom>
                <a:avLst/>
                <a:gdLst>
                  <a:gd name="connsiteX0" fmla="*/ 53560 w 797243"/>
                  <a:gd name="connsiteY0" fmla="*/ 1483001 h 1498308"/>
                  <a:gd name="connsiteX1" fmla="*/ 63407 w 797243"/>
                  <a:gd name="connsiteY1" fmla="*/ 1483001 h 1498308"/>
                  <a:gd name="connsiteX2" fmla="*/ 63407 w 797243"/>
                  <a:gd name="connsiteY2" fmla="*/ 1474250 h 1498308"/>
                  <a:gd name="connsiteX3" fmla="*/ 82004 w 797243"/>
                  <a:gd name="connsiteY3" fmla="*/ 1474250 h 1498308"/>
                  <a:gd name="connsiteX4" fmla="*/ 91850 w 797243"/>
                  <a:gd name="connsiteY4" fmla="*/ 1483001 h 1498308"/>
                  <a:gd name="connsiteX5" fmla="*/ 91850 w 797243"/>
                  <a:gd name="connsiteY5" fmla="*/ 1490655 h 1498308"/>
                  <a:gd name="connsiteX6" fmla="*/ 91850 w 797243"/>
                  <a:gd name="connsiteY6" fmla="*/ 1498309 h 1498308"/>
                  <a:gd name="connsiteX7" fmla="*/ 102793 w 797243"/>
                  <a:gd name="connsiteY7" fmla="*/ 1498309 h 1498308"/>
                  <a:gd name="connsiteX8" fmla="*/ 113735 w 797243"/>
                  <a:gd name="connsiteY8" fmla="*/ 1486270 h 1498308"/>
                  <a:gd name="connsiteX9" fmla="*/ 103889 w 797243"/>
                  <a:gd name="connsiteY9" fmla="*/ 1479712 h 1498308"/>
                  <a:gd name="connsiteX10" fmla="*/ 113735 w 797243"/>
                  <a:gd name="connsiteY10" fmla="*/ 1474250 h 1498308"/>
                  <a:gd name="connsiteX11" fmla="*/ 113735 w 797243"/>
                  <a:gd name="connsiteY11" fmla="*/ 1456749 h 1498308"/>
                  <a:gd name="connsiteX12" fmla="*/ 120293 w 797243"/>
                  <a:gd name="connsiteY12" fmla="*/ 1463307 h 1498308"/>
                  <a:gd name="connsiteX13" fmla="*/ 142160 w 797243"/>
                  <a:gd name="connsiteY13" fmla="*/ 1456749 h 1498308"/>
                  <a:gd name="connsiteX14" fmla="*/ 142160 w 797243"/>
                  <a:gd name="connsiteY14" fmla="*/ 1441441 h 1498308"/>
                  <a:gd name="connsiteX15" fmla="*/ 168411 w 797243"/>
                  <a:gd name="connsiteY15" fmla="*/ 1441441 h 1498308"/>
                  <a:gd name="connsiteX16" fmla="*/ 179353 w 797243"/>
                  <a:gd name="connsiteY16" fmla="*/ 1435979 h 1498308"/>
                  <a:gd name="connsiteX17" fmla="*/ 194662 w 797243"/>
                  <a:gd name="connsiteY17" fmla="*/ 1435979 h 1498308"/>
                  <a:gd name="connsiteX18" fmla="*/ 201220 w 797243"/>
                  <a:gd name="connsiteY18" fmla="*/ 1442537 h 1498308"/>
                  <a:gd name="connsiteX19" fmla="*/ 201220 w 797243"/>
                  <a:gd name="connsiteY19" fmla="*/ 1429421 h 1498308"/>
                  <a:gd name="connsiteX20" fmla="*/ 214336 w 797243"/>
                  <a:gd name="connsiteY20" fmla="*/ 1440364 h 1498308"/>
                  <a:gd name="connsiteX21" fmla="*/ 229644 w 797243"/>
                  <a:gd name="connsiteY21" fmla="*/ 1440364 h 1498308"/>
                  <a:gd name="connsiteX22" fmla="*/ 235106 w 797243"/>
                  <a:gd name="connsiteY22" fmla="*/ 1454576 h 1498308"/>
                  <a:gd name="connsiteX23" fmla="*/ 242760 w 797243"/>
                  <a:gd name="connsiteY23" fmla="*/ 1446922 h 1498308"/>
                  <a:gd name="connsiteX24" fmla="*/ 249318 w 797243"/>
                  <a:gd name="connsiteY24" fmla="*/ 1455672 h 1498308"/>
                  <a:gd name="connsiteX25" fmla="*/ 258069 w 797243"/>
                  <a:gd name="connsiteY25" fmla="*/ 1443633 h 1498308"/>
                  <a:gd name="connsiteX26" fmla="*/ 266819 w 797243"/>
                  <a:gd name="connsiteY26" fmla="*/ 1421767 h 1498308"/>
                  <a:gd name="connsiteX27" fmla="*/ 272281 w 797243"/>
                  <a:gd name="connsiteY27" fmla="*/ 1407555 h 1498308"/>
                  <a:gd name="connsiteX28" fmla="*/ 272281 w 797243"/>
                  <a:gd name="connsiteY28" fmla="*/ 1400997 h 1498308"/>
                  <a:gd name="connsiteX29" fmla="*/ 272281 w 797243"/>
                  <a:gd name="connsiteY29" fmla="*/ 1386784 h 1498308"/>
                  <a:gd name="connsiteX30" fmla="*/ 278839 w 797243"/>
                  <a:gd name="connsiteY30" fmla="*/ 1386784 h 1498308"/>
                  <a:gd name="connsiteX31" fmla="*/ 296339 w 797243"/>
                  <a:gd name="connsiteY31" fmla="*/ 1386784 h 1498308"/>
                  <a:gd name="connsiteX32" fmla="*/ 356495 w 797243"/>
                  <a:gd name="connsiteY32" fmla="*/ 1386784 h 1498308"/>
                  <a:gd name="connsiteX33" fmla="*/ 379458 w 797243"/>
                  <a:gd name="connsiteY33" fmla="*/ 1407574 h 1498308"/>
                  <a:gd name="connsiteX34" fmla="*/ 379458 w 797243"/>
                  <a:gd name="connsiteY34" fmla="*/ 1397727 h 1498308"/>
                  <a:gd name="connsiteX35" fmla="*/ 389304 w 797243"/>
                  <a:gd name="connsiteY35" fmla="*/ 1393362 h 1498308"/>
                  <a:gd name="connsiteX36" fmla="*/ 415555 w 797243"/>
                  <a:gd name="connsiteY36" fmla="*/ 1398823 h 1498308"/>
                  <a:gd name="connsiteX37" fmla="*/ 426498 w 797243"/>
                  <a:gd name="connsiteY37" fmla="*/ 1396631 h 1498308"/>
                  <a:gd name="connsiteX38" fmla="*/ 415555 w 797243"/>
                  <a:gd name="connsiteY38" fmla="*/ 1386784 h 1498308"/>
                  <a:gd name="connsiteX39" fmla="*/ 440710 w 797243"/>
                  <a:gd name="connsiteY39" fmla="*/ 1378034 h 1498308"/>
                  <a:gd name="connsiteX40" fmla="*/ 459307 w 797243"/>
                  <a:gd name="connsiteY40" fmla="*/ 1378034 h 1498308"/>
                  <a:gd name="connsiteX41" fmla="*/ 474615 w 797243"/>
                  <a:gd name="connsiteY41" fmla="*/ 1394439 h 1498308"/>
                  <a:gd name="connsiteX42" fmla="*/ 495404 w 797243"/>
                  <a:gd name="connsiteY42" fmla="*/ 1400997 h 1498308"/>
                  <a:gd name="connsiteX43" fmla="*/ 503059 w 797243"/>
                  <a:gd name="connsiteY43" fmla="*/ 1391150 h 1498308"/>
                  <a:gd name="connsiteX44" fmla="*/ 503059 w 797243"/>
                  <a:gd name="connsiteY44" fmla="*/ 1381304 h 1498308"/>
                  <a:gd name="connsiteX45" fmla="*/ 484462 w 797243"/>
                  <a:gd name="connsiteY45" fmla="*/ 1378015 h 1498308"/>
                  <a:gd name="connsiteX46" fmla="*/ 481173 w 797243"/>
                  <a:gd name="connsiteY46" fmla="*/ 1359418 h 1498308"/>
                  <a:gd name="connsiteX47" fmla="*/ 503040 w 797243"/>
                  <a:gd name="connsiteY47" fmla="*/ 1368169 h 1498308"/>
                  <a:gd name="connsiteX48" fmla="*/ 528194 w 797243"/>
                  <a:gd name="connsiteY48" fmla="*/ 1359418 h 1498308"/>
                  <a:gd name="connsiteX49" fmla="*/ 528194 w 797243"/>
                  <a:gd name="connsiteY49" fmla="*/ 1368169 h 1498308"/>
                  <a:gd name="connsiteX50" fmla="*/ 534752 w 797243"/>
                  <a:gd name="connsiteY50" fmla="*/ 1373631 h 1498308"/>
                  <a:gd name="connsiteX51" fmla="*/ 551157 w 797243"/>
                  <a:gd name="connsiteY51" fmla="*/ 1365976 h 1498308"/>
                  <a:gd name="connsiteX52" fmla="*/ 587254 w 797243"/>
                  <a:gd name="connsiteY52" fmla="*/ 1359418 h 1498308"/>
                  <a:gd name="connsiteX53" fmla="*/ 610217 w 797243"/>
                  <a:gd name="connsiteY53" fmla="*/ 1359418 h 1498308"/>
                  <a:gd name="connsiteX54" fmla="*/ 641930 w 797243"/>
                  <a:gd name="connsiteY54" fmla="*/ 1359418 h 1498308"/>
                  <a:gd name="connsiteX55" fmla="*/ 670373 w 797243"/>
                  <a:gd name="connsiteY55" fmla="*/ 1359418 h 1498308"/>
                  <a:gd name="connsiteX56" fmla="*/ 682412 w 797243"/>
                  <a:gd name="connsiteY56" fmla="*/ 1359418 h 1498308"/>
                  <a:gd name="connsiteX57" fmla="*/ 690066 w 797243"/>
                  <a:gd name="connsiteY57" fmla="*/ 1346303 h 1498308"/>
                  <a:gd name="connsiteX58" fmla="*/ 696624 w 797243"/>
                  <a:gd name="connsiteY58" fmla="*/ 1346303 h 1498308"/>
                  <a:gd name="connsiteX59" fmla="*/ 714125 w 797243"/>
                  <a:gd name="connsiteY59" fmla="*/ 1346303 h 1498308"/>
                  <a:gd name="connsiteX60" fmla="*/ 714125 w 797243"/>
                  <a:gd name="connsiteY60" fmla="*/ 1327706 h 1498308"/>
                  <a:gd name="connsiteX61" fmla="*/ 728337 w 797243"/>
                  <a:gd name="connsiteY61" fmla="*/ 1318955 h 1498308"/>
                  <a:gd name="connsiteX62" fmla="*/ 748030 w 797243"/>
                  <a:gd name="connsiteY62" fmla="*/ 1318955 h 1498308"/>
                  <a:gd name="connsiteX63" fmla="*/ 761146 w 797243"/>
                  <a:gd name="connsiteY63" fmla="*/ 1302551 h 1498308"/>
                  <a:gd name="connsiteX64" fmla="*/ 761146 w 797243"/>
                  <a:gd name="connsiteY64" fmla="*/ 1290512 h 1498308"/>
                  <a:gd name="connsiteX65" fmla="*/ 753492 w 797243"/>
                  <a:gd name="connsiteY65" fmla="*/ 1281762 h 1498308"/>
                  <a:gd name="connsiteX66" fmla="*/ 761146 w 797243"/>
                  <a:gd name="connsiteY66" fmla="*/ 1273011 h 1498308"/>
                  <a:gd name="connsiteX67" fmla="*/ 719587 w 797243"/>
                  <a:gd name="connsiteY67" fmla="*/ 1280666 h 1498308"/>
                  <a:gd name="connsiteX68" fmla="*/ 691143 w 797243"/>
                  <a:gd name="connsiteY68" fmla="*/ 1278474 h 1498308"/>
                  <a:gd name="connsiteX69" fmla="*/ 693336 w 797243"/>
                  <a:gd name="connsiteY69" fmla="*/ 1273011 h 1498308"/>
                  <a:gd name="connsiteX70" fmla="*/ 710836 w 797243"/>
                  <a:gd name="connsiteY70" fmla="*/ 1273011 h 1498308"/>
                  <a:gd name="connsiteX71" fmla="*/ 716298 w 797243"/>
                  <a:gd name="connsiteY71" fmla="*/ 1264261 h 1498308"/>
                  <a:gd name="connsiteX72" fmla="*/ 697701 w 797243"/>
                  <a:gd name="connsiteY72" fmla="*/ 1258799 h 1498308"/>
                  <a:gd name="connsiteX73" fmla="*/ 684585 w 797243"/>
                  <a:gd name="connsiteY73" fmla="*/ 1251145 h 1498308"/>
                  <a:gd name="connsiteX74" fmla="*/ 709740 w 797243"/>
                  <a:gd name="connsiteY74" fmla="*/ 1251145 h 1498308"/>
                  <a:gd name="connsiteX75" fmla="*/ 683489 w 797243"/>
                  <a:gd name="connsiteY75" fmla="*/ 1239106 h 1498308"/>
                  <a:gd name="connsiteX76" fmla="*/ 683489 w 797243"/>
                  <a:gd name="connsiteY76" fmla="*/ 1230356 h 1498308"/>
                  <a:gd name="connsiteX77" fmla="*/ 714106 w 797243"/>
                  <a:gd name="connsiteY77" fmla="*/ 1230356 h 1498308"/>
                  <a:gd name="connsiteX78" fmla="*/ 716298 w 797243"/>
                  <a:gd name="connsiteY78" fmla="*/ 1217240 h 1498308"/>
                  <a:gd name="connsiteX79" fmla="*/ 698797 w 797243"/>
                  <a:gd name="connsiteY79" fmla="*/ 1217240 h 1498308"/>
                  <a:gd name="connsiteX80" fmla="*/ 717394 w 797243"/>
                  <a:gd name="connsiteY80" fmla="*/ 1203028 h 1498308"/>
                  <a:gd name="connsiteX81" fmla="*/ 726145 w 797243"/>
                  <a:gd name="connsiteY81" fmla="*/ 1210682 h 1498308"/>
                  <a:gd name="connsiteX82" fmla="*/ 740848 w 797243"/>
                  <a:gd name="connsiteY82" fmla="*/ 1198643 h 1498308"/>
                  <a:gd name="connsiteX83" fmla="*/ 750203 w 797243"/>
                  <a:gd name="connsiteY83" fmla="*/ 1190989 h 1498308"/>
                  <a:gd name="connsiteX84" fmla="*/ 742549 w 797243"/>
                  <a:gd name="connsiteY84" fmla="*/ 1190989 h 1498308"/>
                  <a:gd name="connsiteX85" fmla="*/ 727241 w 797243"/>
                  <a:gd name="connsiteY85" fmla="*/ 1190989 h 1498308"/>
                  <a:gd name="connsiteX86" fmla="*/ 741453 w 797243"/>
                  <a:gd name="connsiteY86" fmla="*/ 1174585 h 1498308"/>
                  <a:gd name="connsiteX87" fmla="*/ 761146 w 797243"/>
                  <a:gd name="connsiteY87" fmla="*/ 1181143 h 1498308"/>
                  <a:gd name="connsiteX88" fmla="*/ 772089 w 797243"/>
                  <a:gd name="connsiteY88" fmla="*/ 1174585 h 1498308"/>
                  <a:gd name="connsiteX89" fmla="*/ 772089 w 797243"/>
                  <a:gd name="connsiteY89" fmla="*/ 1146141 h 1498308"/>
                  <a:gd name="connsiteX90" fmla="*/ 779743 w 797243"/>
                  <a:gd name="connsiteY90" fmla="*/ 1146141 h 1498308"/>
                  <a:gd name="connsiteX91" fmla="*/ 779743 w 797243"/>
                  <a:gd name="connsiteY91" fmla="*/ 1129737 h 1498308"/>
                  <a:gd name="connsiteX92" fmla="*/ 797243 w 797243"/>
                  <a:gd name="connsiteY92" fmla="*/ 1089274 h 1498308"/>
                  <a:gd name="connsiteX93" fmla="*/ 786301 w 797243"/>
                  <a:gd name="connsiteY93" fmla="*/ 1056465 h 1498308"/>
                  <a:gd name="connsiteX94" fmla="*/ 763338 w 797243"/>
                  <a:gd name="connsiteY94" fmla="*/ 1034598 h 1498308"/>
                  <a:gd name="connsiteX95" fmla="*/ 749126 w 797243"/>
                  <a:gd name="connsiteY95" fmla="*/ 1019290 h 1498308"/>
                  <a:gd name="connsiteX96" fmla="*/ 721779 w 797243"/>
                  <a:gd name="connsiteY96" fmla="*/ 1019290 h 1498308"/>
                  <a:gd name="connsiteX97" fmla="*/ 699912 w 797243"/>
                  <a:gd name="connsiteY97" fmla="*/ 1013828 h 1498308"/>
                  <a:gd name="connsiteX98" fmla="*/ 667104 w 797243"/>
                  <a:gd name="connsiteY98" fmla="*/ 1013828 h 1498308"/>
                  <a:gd name="connsiteX99" fmla="*/ 667104 w 797243"/>
                  <a:gd name="connsiteY99" fmla="*/ 1031329 h 1498308"/>
                  <a:gd name="connsiteX100" fmla="*/ 662738 w 797243"/>
                  <a:gd name="connsiteY100" fmla="*/ 1040079 h 1498308"/>
                  <a:gd name="connsiteX101" fmla="*/ 663834 w 797243"/>
                  <a:gd name="connsiteY101" fmla="*/ 1051022 h 1498308"/>
                  <a:gd name="connsiteX102" fmla="*/ 659468 w 797243"/>
                  <a:gd name="connsiteY102" fmla="*/ 1063061 h 1498308"/>
                  <a:gd name="connsiteX103" fmla="*/ 652910 w 797243"/>
                  <a:gd name="connsiteY103" fmla="*/ 1043367 h 1498308"/>
                  <a:gd name="connsiteX104" fmla="*/ 643064 w 797243"/>
                  <a:gd name="connsiteY104" fmla="*/ 1041175 h 1498308"/>
                  <a:gd name="connsiteX105" fmla="*/ 637602 w 797243"/>
                  <a:gd name="connsiteY105" fmla="*/ 1031329 h 1498308"/>
                  <a:gd name="connsiteX106" fmla="*/ 620101 w 797243"/>
                  <a:gd name="connsiteY106" fmla="*/ 1021482 h 1498308"/>
                  <a:gd name="connsiteX107" fmla="*/ 648545 w 797243"/>
                  <a:gd name="connsiteY107" fmla="*/ 991962 h 1498308"/>
                  <a:gd name="connsiteX108" fmla="*/ 650737 w 797243"/>
                  <a:gd name="connsiteY108" fmla="*/ 970095 h 1498308"/>
                  <a:gd name="connsiteX109" fmla="*/ 645275 w 797243"/>
                  <a:gd name="connsiteY109" fmla="*/ 947133 h 1498308"/>
                  <a:gd name="connsiteX110" fmla="*/ 638717 w 797243"/>
                  <a:gd name="connsiteY110" fmla="*/ 932921 h 1498308"/>
                  <a:gd name="connsiteX111" fmla="*/ 620120 w 797243"/>
                  <a:gd name="connsiteY111" fmla="*/ 924171 h 1498308"/>
                  <a:gd name="connsiteX112" fmla="*/ 607004 w 797243"/>
                  <a:gd name="connsiteY112" fmla="*/ 924171 h 1498308"/>
                  <a:gd name="connsiteX113" fmla="*/ 587311 w 797243"/>
                  <a:gd name="connsiteY113" fmla="*/ 897919 h 1498308"/>
                  <a:gd name="connsiteX114" fmla="*/ 575272 w 797243"/>
                  <a:gd name="connsiteY114" fmla="*/ 897919 h 1498308"/>
                  <a:gd name="connsiteX115" fmla="*/ 557772 w 797243"/>
                  <a:gd name="connsiteY115" fmla="*/ 897919 h 1498308"/>
                  <a:gd name="connsiteX116" fmla="*/ 567618 w 797243"/>
                  <a:gd name="connsiteY116" fmla="*/ 890265 h 1498308"/>
                  <a:gd name="connsiteX117" fmla="*/ 591677 w 797243"/>
                  <a:gd name="connsiteY117" fmla="*/ 890265 h 1498308"/>
                  <a:gd name="connsiteX118" fmla="*/ 612466 w 797243"/>
                  <a:gd name="connsiteY118" fmla="*/ 903381 h 1498308"/>
                  <a:gd name="connsiteX119" fmla="*/ 629967 w 797243"/>
                  <a:gd name="connsiteY119" fmla="*/ 906670 h 1498308"/>
                  <a:gd name="connsiteX120" fmla="*/ 601523 w 797243"/>
                  <a:gd name="connsiteY120" fmla="*/ 861822 h 1498308"/>
                  <a:gd name="connsiteX121" fmla="*/ 593869 w 797243"/>
                  <a:gd name="connsiteY121" fmla="*/ 843225 h 1498308"/>
                  <a:gd name="connsiteX122" fmla="*/ 598235 w 797243"/>
                  <a:gd name="connsiteY122" fmla="*/ 826821 h 1498308"/>
                  <a:gd name="connsiteX123" fmla="*/ 609177 w 797243"/>
                  <a:gd name="connsiteY123" fmla="*/ 821359 h 1498308"/>
                  <a:gd name="connsiteX124" fmla="*/ 596062 w 797243"/>
                  <a:gd name="connsiteY124" fmla="*/ 815897 h 1498308"/>
                  <a:gd name="connsiteX125" fmla="*/ 584023 w 797243"/>
                  <a:gd name="connsiteY125" fmla="*/ 806051 h 1498308"/>
                  <a:gd name="connsiteX126" fmla="*/ 566522 w 797243"/>
                  <a:gd name="connsiteY126" fmla="*/ 776530 h 1498308"/>
                  <a:gd name="connsiteX127" fmla="*/ 544656 w 797243"/>
                  <a:gd name="connsiteY127" fmla="*/ 748086 h 1498308"/>
                  <a:gd name="connsiteX128" fmla="*/ 523866 w 797243"/>
                  <a:gd name="connsiteY128" fmla="*/ 738240 h 1498308"/>
                  <a:gd name="connsiteX129" fmla="*/ 506366 w 797243"/>
                  <a:gd name="connsiteY129" fmla="*/ 738240 h 1498308"/>
                  <a:gd name="connsiteX130" fmla="*/ 489961 w 797243"/>
                  <a:gd name="connsiteY130" fmla="*/ 718547 h 1498308"/>
                  <a:gd name="connsiteX131" fmla="*/ 485596 w 797243"/>
                  <a:gd name="connsiteY131" fmla="*/ 703239 h 1498308"/>
                  <a:gd name="connsiteX132" fmla="*/ 479038 w 797243"/>
                  <a:gd name="connsiteY132" fmla="*/ 684642 h 1498308"/>
                  <a:gd name="connsiteX133" fmla="*/ 472480 w 797243"/>
                  <a:gd name="connsiteY133" fmla="*/ 662776 h 1498308"/>
                  <a:gd name="connsiteX134" fmla="*/ 468114 w 797243"/>
                  <a:gd name="connsiteY134" fmla="*/ 651833 h 1498308"/>
                  <a:gd name="connsiteX135" fmla="*/ 461556 w 797243"/>
                  <a:gd name="connsiteY135" fmla="*/ 626678 h 1498308"/>
                  <a:gd name="connsiteX136" fmla="*/ 459364 w 797243"/>
                  <a:gd name="connsiteY136" fmla="*/ 610274 h 1498308"/>
                  <a:gd name="connsiteX137" fmla="*/ 456075 w 797243"/>
                  <a:gd name="connsiteY137" fmla="*/ 596062 h 1498308"/>
                  <a:gd name="connsiteX138" fmla="*/ 457171 w 797243"/>
                  <a:gd name="connsiteY138" fmla="*/ 580753 h 1498308"/>
                  <a:gd name="connsiteX139" fmla="*/ 452806 w 797243"/>
                  <a:gd name="connsiteY139" fmla="*/ 565445 h 1498308"/>
                  <a:gd name="connsiteX140" fmla="*/ 433113 w 797243"/>
                  <a:gd name="connsiteY140" fmla="*/ 565445 h 1498308"/>
                  <a:gd name="connsiteX141" fmla="*/ 425459 w 797243"/>
                  <a:gd name="connsiteY141" fmla="*/ 545752 h 1498308"/>
                  <a:gd name="connsiteX142" fmla="*/ 415612 w 797243"/>
                  <a:gd name="connsiteY142" fmla="*/ 531540 h 1498308"/>
                  <a:gd name="connsiteX143" fmla="*/ 410150 w 797243"/>
                  <a:gd name="connsiteY143" fmla="*/ 515135 h 1498308"/>
                  <a:gd name="connsiteX144" fmla="*/ 399208 w 797243"/>
                  <a:gd name="connsiteY144" fmla="*/ 504192 h 1498308"/>
                  <a:gd name="connsiteX145" fmla="*/ 381707 w 797243"/>
                  <a:gd name="connsiteY145" fmla="*/ 493250 h 1498308"/>
                  <a:gd name="connsiteX146" fmla="*/ 367495 w 797243"/>
                  <a:gd name="connsiteY146" fmla="*/ 493250 h 1498308"/>
                  <a:gd name="connsiteX147" fmla="*/ 357648 w 797243"/>
                  <a:gd name="connsiteY147" fmla="*/ 486692 h 1498308"/>
                  <a:gd name="connsiteX148" fmla="*/ 346706 w 797243"/>
                  <a:gd name="connsiteY148" fmla="*/ 486692 h 1498308"/>
                  <a:gd name="connsiteX149" fmla="*/ 335763 w 797243"/>
                  <a:gd name="connsiteY149" fmla="*/ 486692 h 1498308"/>
                  <a:gd name="connsiteX150" fmla="*/ 330301 w 797243"/>
                  <a:gd name="connsiteY150" fmla="*/ 502000 h 1498308"/>
                  <a:gd name="connsiteX151" fmla="*/ 312800 w 797243"/>
                  <a:gd name="connsiteY151" fmla="*/ 502000 h 1498308"/>
                  <a:gd name="connsiteX152" fmla="*/ 298588 w 797243"/>
                  <a:gd name="connsiteY152" fmla="*/ 496539 h 1498308"/>
                  <a:gd name="connsiteX153" fmla="*/ 288742 w 797243"/>
                  <a:gd name="connsiteY153" fmla="*/ 496539 h 1498308"/>
                  <a:gd name="connsiteX154" fmla="*/ 262491 w 797243"/>
                  <a:gd name="connsiteY154" fmla="*/ 492173 h 1498308"/>
                  <a:gd name="connsiteX155" fmla="*/ 247183 w 797243"/>
                  <a:gd name="connsiteY155" fmla="*/ 493269 h 1498308"/>
                  <a:gd name="connsiteX156" fmla="*/ 232970 w 797243"/>
                  <a:gd name="connsiteY156" fmla="*/ 477961 h 1498308"/>
                  <a:gd name="connsiteX157" fmla="*/ 245009 w 797243"/>
                  <a:gd name="connsiteY157" fmla="*/ 477961 h 1498308"/>
                  <a:gd name="connsiteX158" fmla="*/ 258125 w 797243"/>
                  <a:gd name="connsiteY158" fmla="*/ 485615 h 1498308"/>
                  <a:gd name="connsiteX159" fmla="*/ 278914 w 797243"/>
                  <a:gd name="connsiteY159" fmla="*/ 486711 h 1498308"/>
                  <a:gd name="connsiteX160" fmla="*/ 302973 w 797243"/>
                  <a:gd name="connsiteY160" fmla="*/ 477961 h 1498308"/>
                  <a:gd name="connsiteX161" fmla="*/ 324839 w 797243"/>
                  <a:gd name="connsiteY161" fmla="*/ 454998 h 1498308"/>
                  <a:gd name="connsiteX162" fmla="*/ 332494 w 797243"/>
                  <a:gd name="connsiteY162" fmla="*/ 454998 h 1498308"/>
                  <a:gd name="connsiteX163" fmla="*/ 362014 w 797243"/>
                  <a:gd name="connsiteY163" fmla="*/ 444055 h 1498308"/>
                  <a:gd name="connsiteX164" fmla="*/ 353264 w 797243"/>
                  <a:gd name="connsiteY164" fmla="*/ 436401 h 1498308"/>
                  <a:gd name="connsiteX165" fmla="*/ 335763 w 797243"/>
                  <a:gd name="connsiteY165" fmla="*/ 436401 h 1498308"/>
                  <a:gd name="connsiteX166" fmla="*/ 332475 w 797243"/>
                  <a:gd name="connsiteY166" fmla="*/ 427651 h 1498308"/>
                  <a:gd name="connsiteX167" fmla="*/ 365284 w 797243"/>
                  <a:gd name="connsiteY167" fmla="*/ 384996 h 1498308"/>
                  <a:gd name="connsiteX168" fmla="*/ 363091 w 797243"/>
                  <a:gd name="connsiteY168" fmla="*/ 372957 h 1498308"/>
                  <a:gd name="connsiteX169" fmla="*/ 374034 w 797243"/>
                  <a:gd name="connsiteY169" fmla="*/ 367495 h 1498308"/>
                  <a:gd name="connsiteX170" fmla="*/ 375130 w 797243"/>
                  <a:gd name="connsiteY170" fmla="*/ 359841 h 1498308"/>
                  <a:gd name="connsiteX171" fmla="*/ 391535 w 797243"/>
                  <a:gd name="connsiteY171" fmla="*/ 348898 h 1498308"/>
                  <a:gd name="connsiteX172" fmla="*/ 404650 w 797243"/>
                  <a:gd name="connsiteY172" fmla="*/ 323743 h 1498308"/>
                  <a:gd name="connsiteX173" fmla="*/ 402458 w 797243"/>
                  <a:gd name="connsiteY173" fmla="*/ 311704 h 1498308"/>
                  <a:gd name="connsiteX174" fmla="*/ 414497 w 797243"/>
                  <a:gd name="connsiteY174" fmla="*/ 290934 h 1498308"/>
                  <a:gd name="connsiteX175" fmla="*/ 415593 w 797243"/>
                  <a:gd name="connsiteY175" fmla="*/ 276722 h 1498308"/>
                  <a:gd name="connsiteX176" fmla="*/ 425440 w 797243"/>
                  <a:gd name="connsiteY176" fmla="*/ 261414 h 1498308"/>
                  <a:gd name="connsiteX177" fmla="*/ 438556 w 797243"/>
                  <a:gd name="connsiteY177" fmla="*/ 235163 h 1498308"/>
                  <a:gd name="connsiteX178" fmla="*/ 438556 w 797243"/>
                  <a:gd name="connsiteY178" fmla="*/ 215470 h 1498308"/>
                  <a:gd name="connsiteX179" fmla="*/ 431998 w 797243"/>
                  <a:gd name="connsiteY179" fmla="*/ 195777 h 1498308"/>
                  <a:gd name="connsiteX180" fmla="*/ 419959 w 797243"/>
                  <a:gd name="connsiteY180" fmla="*/ 183738 h 1498308"/>
                  <a:gd name="connsiteX181" fmla="*/ 395900 w 797243"/>
                  <a:gd name="connsiteY181" fmla="*/ 183738 h 1498308"/>
                  <a:gd name="connsiteX182" fmla="*/ 378399 w 797243"/>
                  <a:gd name="connsiteY182" fmla="*/ 190296 h 1498308"/>
                  <a:gd name="connsiteX183" fmla="*/ 355437 w 797243"/>
                  <a:gd name="connsiteY183" fmla="*/ 183738 h 1498308"/>
                  <a:gd name="connsiteX184" fmla="*/ 336840 w 797243"/>
                  <a:gd name="connsiteY184" fmla="*/ 183738 h 1498308"/>
                  <a:gd name="connsiteX185" fmla="*/ 324801 w 797243"/>
                  <a:gd name="connsiteY185" fmla="*/ 183738 h 1498308"/>
                  <a:gd name="connsiteX186" fmla="*/ 311685 w 797243"/>
                  <a:gd name="connsiteY186" fmla="*/ 193584 h 1498308"/>
                  <a:gd name="connsiteX187" fmla="*/ 299647 w 797243"/>
                  <a:gd name="connsiteY187" fmla="*/ 183738 h 1498308"/>
                  <a:gd name="connsiteX188" fmla="*/ 283242 w 797243"/>
                  <a:gd name="connsiteY188" fmla="*/ 183738 h 1498308"/>
                  <a:gd name="connsiteX189" fmla="*/ 269030 w 797243"/>
                  <a:gd name="connsiteY189" fmla="*/ 197950 h 1498308"/>
                  <a:gd name="connsiteX190" fmla="*/ 248260 w 797243"/>
                  <a:gd name="connsiteY190" fmla="*/ 193584 h 1498308"/>
                  <a:gd name="connsiteX191" fmla="*/ 242798 w 797243"/>
                  <a:gd name="connsiteY191" fmla="*/ 206700 h 1498308"/>
                  <a:gd name="connsiteX192" fmla="*/ 209989 w 797243"/>
                  <a:gd name="connsiteY192" fmla="*/ 209989 h 1498308"/>
                  <a:gd name="connsiteX193" fmla="*/ 215451 w 797243"/>
                  <a:gd name="connsiteY193" fmla="*/ 192488 h 1498308"/>
                  <a:gd name="connsiteX194" fmla="*/ 203412 w 797243"/>
                  <a:gd name="connsiteY194" fmla="*/ 193584 h 1498308"/>
                  <a:gd name="connsiteX195" fmla="*/ 181545 w 797243"/>
                  <a:gd name="connsiteY195" fmla="*/ 206700 h 1498308"/>
                  <a:gd name="connsiteX196" fmla="*/ 185911 w 797243"/>
                  <a:gd name="connsiteY196" fmla="*/ 191392 h 1498308"/>
                  <a:gd name="connsiteX197" fmla="*/ 211066 w 797243"/>
                  <a:gd name="connsiteY197" fmla="*/ 177180 h 1498308"/>
                  <a:gd name="connsiteX198" fmla="*/ 217624 w 797243"/>
                  <a:gd name="connsiteY198" fmla="*/ 183738 h 1498308"/>
                  <a:gd name="connsiteX199" fmla="*/ 238413 w 797243"/>
                  <a:gd name="connsiteY199" fmla="*/ 159679 h 1498308"/>
                  <a:gd name="connsiteX200" fmla="*/ 220913 w 797243"/>
                  <a:gd name="connsiteY200" fmla="*/ 159679 h 1498308"/>
                  <a:gd name="connsiteX201" fmla="*/ 201220 w 797243"/>
                  <a:gd name="connsiteY201" fmla="*/ 165141 h 1498308"/>
                  <a:gd name="connsiteX202" fmla="*/ 185911 w 797243"/>
                  <a:gd name="connsiteY202" fmla="*/ 159679 h 1498308"/>
                  <a:gd name="connsiteX203" fmla="*/ 187007 w 797243"/>
                  <a:gd name="connsiteY203" fmla="*/ 152025 h 1498308"/>
                  <a:gd name="connsiteX204" fmla="*/ 201220 w 797243"/>
                  <a:gd name="connsiteY204" fmla="*/ 152025 h 1498308"/>
                  <a:gd name="connsiteX205" fmla="*/ 216528 w 797243"/>
                  <a:gd name="connsiteY205" fmla="*/ 152025 h 1498308"/>
                  <a:gd name="connsiteX206" fmla="*/ 219816 w 797243"/>
                  <a:gd name="connsiteY206" fmla="*/ 137813 h 1498308"/>
                  <a:gd name="connsiteX207" fmla="*/ 239509 w 797243"/>
                  <a:gd name="connsiteY207" fmla="*/ 122505 h 1498308"/>
                  <a:gd name="connsiteX208" fmla="*/ 246067 w 797243"/>
                  <a:gd name="connsiteY208" fmla="*/ 112658 h 1498308"/>
                  <a:gd name="connsiteX209" fmla="*/ 271222 w 797243"/>
                  <a:gd name="connsiteY209" fmla="*/ 95157 h 1498308"/>
                  <a:gd name="connsiteX210" fmla="*/ 284338 w 797243"/>
                  <a:gd name="connsiteY210" fmla="*/ 73291 h 1498308"/>
                  <a:gd name="connsiteX211" fmla="*/ 298550 w 797243"/>
                  <a:gd name="connsiteY211" fmla="*/ 73291 h 1498308"/>
                  <a:gd name="connsiteX212" fmla="*/ 316051 w 797243"/>
                  <a:gd name="connsiteY212" fmla="*/ 38290 h 1498308"/>
                  <a:gd name="connsiteX213" fmla="*/ 308397 w 797243"/>
                  <a:gd name="connsiteY213" fmla="*/ 38290 h 1498308"/>
                  <a:gd name="connsiteX214" fmla="*/ 317147 w 797243"/>
                  <a:gd name="connsiteY214" fmla="*/ 17501 h 1498308"/>
                  <a:gd name="connsiteX215" fmla="*/ 311685 w 797243"/>
                  <a:gd name="connsiteY215" fmla="*/ 6558 h 1498308"/>
                  <a:gd name="connsiteX216" fmla="*/ 293089 w 797243"/>
                  <a:gd name="connsiteY216" fmla="*/ 6558 h 1498308"/>
                  <a:gd name="connsiteX217" fmla="*/ 282146 w 797243"/>
                  <a:gd name="connsiteY217" fmla="*/ 0 h 1498308"/>
                  <a:gd name="connsiteX218" fmla="*/ 288704 w 797243"/>
                  <a:gd name="connsiteY218" fmla="*/ 13116 h 1498308"/>
                  <a:gd name="connsiteX219" fmla="*/ 265741 w 797243"/>
                  <a:gd name="connsiteY219" fmla="*/ 16405 h 1498308"/>
                  <a:gd name="connsiteX220" fmla="*/ 255895 w 797243"/>
                  <a:gd name="connsiteY220" fmla="*/ 12039 h 1498308"/>
                  <a:gd name="connsiteX221" fmla="*/ 240587 w 797243"/>
                  <a:gd name="connsiteY221" fmla="*/ 18597 h 1498308"/>
                  <a:gd name="connsiteX222" fmla="*/ 224182 w 797243"/>
                  <a:gd name="connsiteY222" fmla="*/ 21885 h 1498308"/>
                  <a:gd name="connsiteX223" fmla="*/ 214336 w 797243"/>
                  <a:gd name="connsiteY223" fmla="*/ 18597 h 1498308"/>
                  <a:gd name="connsiteX224" fmla="*/ 207778 w 797243"/>
                  <a:gd name="connsiteY224" fmla="*/ 21885 h 1498308"/>
                  <a:gd name="connsiteX225" fmla="*/ 189181 w 797243"/>
                  <a:gd name="connsiteY225" fmla="*/ 27347 h 1498308"/>
                  <a:gd name="connsiteX226" fmla="*/ 176065 w 797243"/>
                  <a:gd name="connsiteY226" fmla="*/ 41559 h 1498308"/>
                  <a:gd name="connsiteX227" fmla="*/ 174969 w 797243"/>
                  <a:gd name="connsiteY227" fmla="*/ 24059 h 1498308"/>
                  <a:gd name="connsiteX228" fmla="*/ 158564 w 797243"/>
                  <a:gd name="connsiteY228" fmla="*/ 20770 h 1498308"/>
                  <a:gd name="connsiteX229" fmla="*/ 155276 w 797243"/>
                  <a:gd name="connsiteY229" fmla="*/ 29521 h 1498308"/>
                  <a:gd name="connsiteX230" fmla="*/ 145429 w 797243"/>
                  <a:gd name="connsiteY230" fmla="*/ 40463 h 1498308"/>
                  <a:gd name="connsiteX231" fmla="*/ 145429 w 797243"/>
                  <a:gd name="connsiteY231" fmla="*/ 20770 h 1498308"/>
                  <a:gd name="connsiteX232" fmla="*/ 113716 w 797243"/>
                  <a:gd name="connsiteY232" fmla="*/ 6558 h 1498308"/>
                  <a:gd name="connsiteX233" fmla="*/ 112620 w 797243"/>
                  <a:gd name="connsiteY233" fmla="*/ 27328 h 1498308"/>
                  <a:gd name="connsiteX234" fmla="*/ 107158 w 797243"/>
                  <a:gd name="connsiteY234" fmla="*/ 42637 h 1498308"/>
                  <a:gd name="connsiteX235" fmla="*/ 114813 w 797243"/>
                  <a:gd name="connsiteY235" fmla="*/ 50291 h 1498308"/>
                  <a:gd name="connsiteX236" fmla="*/ 104966 w 797243"/>
                  <a:gd name="connsiteY236" fmla="*/ 51387 h 1498308"/>
                  <a:gd name="connsiteX237" fmla="*/ 113716 w 797243"/>
                  <a:gd name="connsiteY237" fmla="*/ 80908 h 1498308"/>
                  <a:gd name="connsiteX238" fmla="*/ 90754 w 797243"/>
                  <a:gd name="connsiteY238" fmla="*/ 86369 h 1498308"/>
                  <a:gd name="connsiteX239" fmla="*/ 77638 w 797243"/>
                  <a:gd name="connsiteY239" fmla="*/ 82004 h 1498308"/>
                  <a:gd name="connsiteX240" fmla="*/ 87484 w 797243"/>
                  <a:gd name="connsiteY240" fmla="*/ 95120 h 1498308"/>
                  <a:gd name="connsiteX241" fmla="*/ 91850 w 797243"/>
                  <a:gd name="connsiteY241" fmla="*/ 108236 h 1498308"/>
                  <a:gd name="connsiteX242" fmla="*/ 80907 w 797243"/>
                  <a:gd name="connsiteY242" fmla="*/ 114794 h 1498308"/>
                  <a:gd name="connsiteX243" fmla="*/ 74349 w 797243"/>
                  <a:gd name="connsiteY243" fmla="*/ 114794 h 1498308"/>
                  <a:gd name="connsiteX244" fmla="*/ 78715 w 797243"/>
                  <a:gd name="connsiteY244" fmla="*/ 123544 h 1498308"/>
                  <a:gd name="connsiteX245" fmla="*/ 97312 w 797243"/>
                  <a:gd name="connsiteY245" fmla="*/ 136660 h 1498308"/>
                  <a:gd name="connsiteX246" fmla="*/ 103870 w 797243"/>
                  <a:gd name="connsiteY246" fmla="*/ 147603 h 1498308"/>
                  <a:gd name="connsiteX247" fmla="*/ 86369 w 797243"/>
                  <a:gd name="connsiteY247" fmla="*/ 139949 h 1498308"/>
                  <a:gd name="connsiteX248" fmla="*/ 92927 w 797243"/>
                  <a:gd name="connsiteY248" fmla="*/ 154161 h 1498308"/>
                  <a:gd name="connsiteX249" fmla="*/ 75427 w 797243"/>
                  <a:gd name="connsiteY249" fmla="*/ 146507 h 1498308"/>
                  <a:gd name="connsiteX250" fmla="*/ 69965 w 797243"/>
                  <a:gd name="connsiteY250" fmla="*/ 154161 h 1498308"/>
                  <a:gd name="connsiteX251" fmla="*/ 59022 w 797243"/>
                  <a:gd name="connsiteY251" fmla="*/ 144314 h 1498308"/>
                  <a:gd name="connsiteX252" fmla="*/ 61214 w 797243"/>
                  <a:gd name="connsiteY252" fmla="*/ 158526 h 1498308"/>
                  <a:gd name="connsiteX253" fmla="*/ 61214 w 797243"/>
                  <a:gd name="connsiteY253" fmla="*/ 167277 h 1498308"/>
                  <a:gd name="connsiteX254" fmla="*/ 53560 w 797243"/>
                  <a:gd name="connsiteY254" fmla="*/ 154161 h 1498308"/>
                  <a:gd name="connsiteX255" fmla="*/ 40444 w 797243"/>
                  <a:gd name="connsiteY255" fmla="*/ 158526 h 1498308"/>
                  <a:gd name="connsiteX256" fmla="*/ 40444 w 797243"/>
                  <a:gd name="connsiteY256" fmla="*/ 174931 h 1498308"/>
                  <a:gd name="connsiteX257" fmla="*/ 49195 w 797243"/>
                  <a:gd name="connsiteY257" fmla="*/ 183681 h 1498308"/>
                  <a:gd name="connsiteX258" fmla="*/ 40444 w 797243"/>
                  <a:gd name="connsiteY258" fmla="*/ 189143 h 1498308"/>
                  <a:gd name="connsiteX259" fmla="*/ 48098 w 797243"/>
                  <a:gd name="connsiteY259" fmla="*/ 207740 h 1498308"/>
                  <a:gd name="connsiteX260" fmla="*/ 63407 w 797243"/>
                  <a:gd name="connsiteY260" fmla="*/ 212106 h 1498308"/>
                  <a:gd name="connsiteX261" fmla="*/ 56849 w 797243"/>
                  <a:gd name="connsiteY261" fmla="*/ 219760 h 1498308"/>
                  <a:gd name="connsiteX262" fmla="*/ 40444 w 797243"/>
                  <a:gd name="connsiteY262" fmla="*/ 213202 h 1498308"/>
                  <a:gd name="connsiteX263" fmla="*/ 40444 w 797243"/>
                  <a:gd name="connsiteY263" fmla="*/ 227414 h 1498308"/>
                  <a:gd name="connsiteX264" fmla="*/ 33886 w 797243"/>
                  <a:gd name="connsiteY264" fmla="*/ 249280 h 1498308"/>
                  <a:gd name="connsiteX265" fmla="*/ 50291 w 797243"/>
                  <a:gd name="connsiteY265" fmla="*/ 250376 h 1498308"/>
                  <a:gd name="connsiteX266" fmla="*/ 66695 w 797243"/>
                  <a:gd name="connsiteY266" fmla="*/ 241626 h 1498308"/>
                  <a:gd name="connsiteX267" fmla="*/ 76542 w 797243"/>
                  <a:gd name="connsiteY267" fmla="*/ 245992 h 1498308"/>
                  <a:gd name="connsiteX268" fmla="*/ 63426 w 797243"/>
                  <a:gd name="connsiteY268" fmla="*/ 252550 h 1498308"/>
                  <a:gd name="connsiteX269" fmla="*/ 49214 w 797243"/>
                  <a:gd name="connsiteY269" fmla="*/ 255838 h 1498308"/>
                  <a:gd name="connsiteX270" fmla="*/ 60156 w 797243"/>
                  <a:gd name="connsiteY270" fmla="*/ 263493 h 1498308"/>
                  <a:gd name="connsiteX271" fmla="*/ 70003 w 797243"/>
                  <a:gd name="connsiteY271" fmla="*/ 265685 h 1498308"/>
                  <a:gd name="connsiteX272" fmla="*/ 76561 w 797243"/>
                  <a:gd name="connsiteY272" fmla="*/ 274435 h 1498308"/>
                  <a:gd name="connsiteX273" fmla="*/ 61252 w 797243"/>
                  <a:gd name="connsiteY273" fmla="*/ 272243 h 1498308"/>
                  <a:gd name="connsiteX274" fmla="*/ 55790 w 797243"/>
                  <a:gd name="connsiteY274" fmla="*/ 279897 h 1498308"/>
                  <a:gd name="connsiteX275" fmla="*/ 68906 w 797243"/>
                  <a:gd name="connsiteY275" fmla="*/ 295205 h 1498308"/>
                  <a:gd name="connsiteX276" fmla="*/ 57964 w 797243"/>
                  <a:gd name="connsiteY276" fmla="*/ 294109 h 1498308"/>
                  <a:gd name="connsiteX277" fmla="*/ 42655 w 797243"/>
                  <a:gd name="connsiteY277" fmla="*/ 300667 h 1498308"/>
                  <a:gd name="connsiteX278" fmla="*/ 51406 w 797243"/>
                  <a:gd name="connsiteY278" fmla="*/ 308321 h 1498308"/>
                  <a:gd name="connsiteX279" fmla="*/ 40463 w 797243"/>
                  <a:gd name="connsiteY279" fmla="*/ 317072 h 1498308"/>
                  <a:gd name="connsiteX280" fmla="*/ 33905 w 797243"/>
                  <a:gd name="connsiteY280" fmla="*/ 333476 h 1498308"/>
                  <a:gd name="connsiteX281" fmla="*/ 43752 w 797243"/>
                  <a:gd name="connsiteY281" fmla="*/ 341130 h 1498308"/>
                  <a:gd name="connsiteX282" fmla="*/ 33905 w 797243"/>
                  <a:gd name="connsiteY282" fmla="*/ 347688 h 1498308"/>
                  <a:gd name="connsiteX283" fmla="*/ 41559 w 797243"/>
                  <a:gd name="connsiteY283" fmla="*/ 358631 h 1498308"/>
                  <a:gd name="connsiteX284" fmla="*/ 19693 w 797243"/>
                  <a:gd name="connsiteY284" fmla="*/ 359727 h 1498308"/>
                  <a:gd name="connsiteX285" fmla="*/ 0 w 797243"/>
                  <a:gd name="connsiteY285" fmla="*/ 357535 h 1498308"/>
                  <a:gd name="connsiteX286" fmla="*/ 0 w 797243"/>
                  <a:gd name="connsiteY286" fmla="*/ 371747 h 1498308"/>
                  <a:gd name="connsiteX287" fmla="*/ 26251 w 797243"/>
                  <a:gd name="connsiteY287" fmla="*/ 375036 h 1498308"/>
                  <a:gd name="connsiteX288" fmla="*/ 45944 w 797243"/>
                  <a:gd name="connsiteY288" fmla="*/ 367381 h 1498308"/>
                  <a:gd name="connsiteX289" fmla="*/ 61252 w 797243"/>
                  <a:gd name="connsiteY289" fmla="*/ 372843 h 1498308"/>
                  <a:gd name="connsiteX290" fmla="*/ 41559 w 797243"/>
                  <a:gd name="connsiteY290" fmla="*/ 380497 h 1498308"/>
                  <a:gd name="connsiteX291" fmla="*/ 25155 w 797243"/>
                  <a:gd name="connsiteY291" fmla="*/ 383786 h 1498308"/>
                  <a:gd name="connsiteX292" fmla="*/ 26251 w 797243"/>
                  <a:gd name="connsiteY292" fmla="*/ 393632 h 1498308"/>
                  <a:gd name="connsiteX293" fmla="*/ 54694 w 797243"/>
                  <a:gd name="connsiteY293" fmla="*/ 406749 h 1498308"/>
                  <a:gd name="connsiteX294" fmla="*/ 72195 w 797243"/>
                  <a:gd name="connsiteY294" fmla="*/ 382690 h 1498308"/>
                  <a:gd name="connsiteX295" fmla="*/ 89695 w 797243"/>
                  <a:gd name="connsiteY295" fmla="*/ 368477 h 1498308"/>
                  <a:gd name="connsiteX296" fmla="*/ 102812 w 797243"/>
                  <a:gd name="connsiteY296" fmla="*/ 345515 h 1498308"/>
                  <a:gd name="connsiteX297" fmla="*/ 108274 w 797243"/>
                  <a:gd name="connsiteY297" fmla="*/ 347707 h 1498308"/>
                  <a:gd name="connsiteX298" fmla="*/ 98427 w 797243"/>
                  <a:gd name="connsiteY298" fmla="*/ 370670 h 1498308"/>
                  <a:gd name="connsiteX299" fmla="*/ 92965 w 797243"/>
                  <a:gd name="connsiteY299" fmla="*/ 387074 h 1498308"/>
                  <a:gd name="connsiteX300" fmla="*/ 82023 w 797243"/>
                  <a:gd name="connsiteY300" fmla="*/ 401286 h 1498308"/>
                  <a:gd name="connsiteX301" fmla="*/ 69984 w 797243"/>
                  <a:gd name="connsiteY301" fmla="*/ 417691 h 1498308"/>
                  <a:gd name="connsiteX302" fmla="*/ 56868 w 797243"/>
                  <a:gd name="connsiteY302" fmla="*/ 442846 h 1498308"/>
                  <a:gd name="connsiteX303" fmla="*/ 64522 w 797243"/>
                  <a:gd name="connsiteY303" fmla="*/ 445038 h 1498308"/>
                  <a:gd name="connsiteX304" fmla="*/ 60156 w 797243"/>
                  <a:gd name="connsiteY304" fmla="*/ 452692 h 1498308"/>
                  <a:gd name="connsiteX305" fmla="*/ 67810 w 797243"/>
                  <a:gd name="connsiteY305" fmla="*/ 459251 h 1498308"/>
                  <a:gd name="connsiteX306" fmla="*/ 66714 w 797243"/>
                  <a:gd name="connsiteY306" fmla="*/ 476751 h 1498308"/>
                  <a:gd name="connsiteX307" fmla="*/ 52502 w 797243"/>
                  <a:gd name="connsiteY307" fmla="*/ 490963 h 1498308"/>
                  <a:gd name="connsiteX308" fmla="*/ 50310 w 797243"/>
                  <a:gd name="connsiteY308" fmla="*/ 507368 h 1498308"/>
                  <a:gd name="connsiteX309" fmla="*/ 53598 w 797243"/>
                  <a:gd name="connsiteY309" fmla="*/ 517214 h 1498308"/>
                  <a:gd name="connsiteX310" fmla="*/ 53598 w 797243"/>
                  <a:gd name="connsiteY310" fmla="*/ 532522 h 1498308"/>
                  <a:gd name="connsiteX311" fmla="*/ 60156 w 797243"/>
                  <a:gd name="connsiteY311" fmla="*/ 530330 h 1498308"/>
                  <a:gd name="connsiteX312" fmla="*/ 70003 w 797243"/>
                  <a:gd name="connsiteY312" fmla="*/ 522676 h 1498308"/>
                  <a:gd name="connsiteX313" fmla="*/ 71099 w 797243"/>
                  <a:gd name="connsiteY313" fmla="*/ 534715 h 1498308"/>
                  <a:gd name="connsiteX314" fmla="*/ 57983 w 797243"/>
                  <a:gd name="connsiteY314" fmla="*/ 538003 h 1498308"/>
                  <a:gd name="connsiteX315" fmla="*/ 50329 w 797243"/>
                  <a:gd name="connsiteY315" fmla="*/ 577370 h 1498308"/>
                  <a:gd name="connsiteX316" fmla="*/ 37212 w 797243"/>
                  <a:gd name="connsiteY316" fmla="*/ 607987 h 1498308"/>
                  <a:gd name="connsiteX317" fmla="*/ 54713 w 797243"/>
                  <a:gd name="connsiteY317" fmla="*/ 628776 h 1498308"/>
                  <a:gd name="connsiteX318" fmla="*/ 68925 w 797243"/>
                  <a:gd name="connsiteY318" fmla="*/ 610179 h 1498308"/>
                  <a:gd name="connsiteX319" fmla="*/ 61271 w 797243"/>
                  <a:gd name="connsiteY319" fmla="*/ 583928 h 1498308"/>
                  <a:gd name="connsiteX320" fmla="*/ 75483 w 797243"/>
                  <a:gd name="connsiteY320" fmla="*/ 557677 h 1498308"/>
                  <a:gd name="connsiteX321" fmla="*/ 84234 w 797243"/>
                  <a:gd name="connsiteY321" fmla="*/ 540177 h 1498308"/>
                  <a:gd name="connsiteX322" fmla="*/ 78772 w 797243"/>
                  <a:gd name="connsiteY322" fmla="*/ 515022 h 1498308"/>
                  <a:gd name="connsiteX323" fmla="*/ 77676 w 797243"/>
                  <a:gd name="connsiteY323" fmla="*/ 494233 h 1498308"/>
                  <a:gd name="connsiteX324" fmla="*/ 122523 w 797243"/>
                  <a:gd name="connsiteY324" fmla="*/ 449385 h 1498308"/>
                  <a:gd name="connsiteX325" fmla="*/ 91907 w 797243"/>
                  <a:gd name="connsiteY325" fmla="*/ 496406 h 1498308"/>
                  <a:gd name="connsiteX326" fmla="*/ 88618 w 797243"/>
                  <a:gd name="connsiteY326" fmla="*/ 515003 h 1498308"/>
                  <a:gd name="connsiteX327" fmla="*/ 95176 w 797243"/>
                  <a:gd name="connsiteY327" fmla="*/ 528119 h 1498308"/>
                  <a:gd name="connsiteX328" fmla="*/ 99542 w 797243"/>
                  <a:gd name="connsiteY328" fmla="*/ 509522 h 1498308"/>
                  <a:gd name="connsiteX329" fmla="*/ 117043 w 797243"/>
                  <a:gd name="connsiteY329" fmla="*/ 513888 h 1498308"/>
                  <a:gd name="connsiteX330" fmla="*/ 130159 w 797243"/>
                  <a:gd name="connsiteY330" fmla="*/ 487637 h 1498308"/>
                  <a:gd name="connsiteX331" fmla="*/ 165160 w 797243"/>
                  <a:gd name="connsiteY331" fmla="*/ 505137 h 1498308"/>
                  <a:gd name="connsiteX332" fmla="*/ 135640 w 797243"/>
                  <a:gd name="connsiteY332" fmla="*/ 509503 h 1498308"/>
                  <a:gd name="connsiteX333" fmla="*/ 135640 w 797243"/>
                  <a:gd name="connsiteY333" fmla="*/ 535754 h 1498308"/>
                  <a:gd name="connsiteX334" fmla="*/ 130178 w 797243"/>
                  <a:gd name="connsiteY334" fmla="*/ 553255 h 1498308"/>
                  <a:gd name="connsiteX335" fmla="*/ 148774 w 797243"/>
                  <a:gd name="connsiteY335" fmla="*/ 569659 h 1498308"/>
                  <a:gd name="connsiteX336" fmla="*/ 153140 w 797243"/>
                  <a:gd name="connsiteY336" fmla="*/ 579506 h 1498308"/>
                  <a:gd name="connsiteX337" fmla="*/ 154236 w 797243"/>
                  <a:gd name="connsiteY337" fmla="*/ 595910 h 1498308"/>
                  <a:gd name="connsiteX338" fmla="*/ 140024 w 797243"/>
                  <a:gd name="connsiteY338" fmla="*/ 605757 h 1498308"/>
                  <a:gd name="connsiteX339" fmla="*/ 135658 w 797243"/>
                  <a:gd name="connsiteY339" fmla="*/ 633104 h 1498308"/>
                  <a:gd name="connsiteX340" fmla="*/ 122542 w 797243"/>
                  <a:gd name="connsiteY340" fmla="*/ 653893 h 1498308"/>
                  <a:gd name="connsiteX341" fmla="*/ 120350 w 797243"/>
                  <a:gd name="connsiteY341" fmla="*/ 669201 h 1498308"/>
                  <a:gd name="connsiteX342" fmla="*/ 130197 w 797243"/>
                  <a:gd name="connsiteY342" fmla="*/ 688895 h 1498308"/>
                  <a:gd name="connsiteX343" fmla="*/ 146601 w 797243"/>
                  <a:gd name="connsiteY343" fmla="*/ 707491 h 1498308"/>
                  <a:gd name="connsiteX344" fmla="*/ 155351 w 797243"/>
                  <a:gd name="connsiteY344" fmla="*/ 709684 h 1498308"/>
                  <a:gd name="connsiteX345" fmla="*/ 176140 w 797243"/>
                  <a:gd name="connsiteY345" fmla="*/ 728280 h 1498308"/>
                  <a:gd name="connsiteX346" fmla="*/ 180506 w 797243"/>
                  <a:gd name="connsiteY346" fmla="*/ 711876 h 1498308"/>
                  <a:gd name="connsiteX347" fmla="*/ 177218 w 797243"/>
                  <a:gd name="connsiteY347" fmla="*/ 691106 h 1498308"/>
                  <a:gd name="connsiteX348" fmla="*/ 188160 w 797243"/>
                  <a:gd name="connsiteY348" fmla="*/ 696567 h 1498308"/>
                  <a:gd name="connsiteX349" fmla="*/ 200199 w 797243"/>
                  <a:gd name="connsiteY349" fmla="*/ 700933 h 1498308"/>
                  <a:gd name="connsiteX350" fmla="*/ 206757 w 797243"/>
                  <a:gd name="connsiteY350" fmla="*/ 708587 h 1498308"/>
                  <a:gd name="connsiteX351" fmla="*/ 229720 w 797243"/>
                  <a:gd name="connsiteY351" fmla="*/ 706395 h 1498308"/>
                  <a:gd name="connsiteX352" fmla="*/ 234085 w 797243"/>
                  <a:gd name="connsiteY352" fmla="*/ 695453 h 1498308"/>
                  <a:gd name="connsiteX353" fmla="*/ 253778 w 797243"/>
                  <a:gd name="connsiteY353" fmla="*/ 693260 h 1498308"/>
                  <a:gd name="connsiteX354" fmla="*/ 259240 w 797243"/>
                  <a:gd name="connsiteY354" fmla="*/ 676856 h 1498308"/>
                  <a:gd name="connsiteX355" fmla="*/ 274549 w 797243"/>
                  <a:gd name="connsiteY355" fmla="*/ 682317 h 1498308"/>
                  <a:gd name="connsiteX356" fmla="*/ 298607 w 797243"/>
                  <a:gd name="connsiteY356" fmla="*/ 673567 h 1498308"/>
                  <a:gd name="connsiteX357" fmla="*/ 327051 w 797243"/>
                  <a:gd name="connsiteY357" fmla="*/ 685606 h 1498308"/>
                  <a:gd name="connsiteX358" fmla="*/ 305184 w 797243"/>
                  <a:gd name="connsiteY358" fmla="*/ 688895 h 1498308"/>
                  <a:gd name="connsiteX359" fmla="*/ 294241 w 797243"/>
                  <a:gd name="connsiteY359" fmla="*/ 684529 h 1498308"/>
                  <a:gd name="connsiteX360" fmla="*/ 290953 w 797243"/>
                  <a:gd name="connsiteY360" fmla="*/ 695471 h 1498308"/>
                  <a:gd name="connsiteX361" fmla="*/ 281107 w 797243"/>
                  <a:gd name="connsiteY361" fmla="*/ 695471 h 1498308"/>
                  <a:gd name="connsiteX362" fmla="*/ 274549 w 797243"/>
                  <a:gd name="connsiteY362" fmla="*/ 715164 h 1498308"/>
                  <a:gd name="connsiteX363" fmla="*/ 259240 w 797243"/>
                  <a:gd name="connsiteY363" fmla="*/ 742511 h 1498308"/>
                  <a:gd name="connsiteX364" fmla="*/ 260336 w 797243"/>
                  <a:gd name="connsiteY364" fmla="*/ 765474 h 1498308"/>
                  <a:gd name="connsiteX365" fmla="*/ 278933 w 797243"/>
                  <a:gd name="connsiteY365" fmla="*/ 784071 h 1498308"/>
                  <a:gd name="connsiteX366" fmla="*/ 282221 w 797243"/>
                  <a:gd name="connsiteY366" fmla="*/ 803763 h 1498308"/>
                  <a:gd name="connsiteX367" fmla="*/ 293164 w 797243"/>
                  <a:gd name="connsiteY367" fmla="*/ 802668 h 1498308"/>
                  <a:gd name="connsiteX368" fmla="*/ 298626 w 797243"/>
                  <a:gd name="connsiteY368" fmla="*/ 819072 h 1498308"/>
                  <a:gd name="connsiteX369" fmla="*/ 317223 w 797243"/>
                  <a:gd name="connsiteY369" fmla="*/ 811418 h 1498308"/>
                  <a:gd name="connsiteX370" fmla="*/ 320511 w 797243"/>
                  <a:gd name="connsiteY370" fmla="*/ 828918 h 1498308"/>
                  <a:gd name="connsiteX371" fmla="*/ 332550 w 797243"/>
                  <a:gd name="connsiteY371" fmla="*/ 817976 h 1498308"/>
                  <a:gd name="connsiteX372" fmla="*/ 343493 w 797243"/>
                  <a:gd name="connsiteY372" fmla="*/ 825630 h 1498308"/>
                  <a:gd name="connsiteX373" fmla="*/ 341300 w 797243"/>
                  <a:gd name="connsiteY373" fmla="*/ 833284 h 1498308"/>
                  <a:gd name="connsiteX374" fmla="*/ 330358 w 797243"/>
                  <a:gd name="connsiteY374" fmla="*/ 833284 h 1498308"/>
                  <a:gd name="connsiteX375" fmla="*/ 333646 w 797243"/>
                  <a:gd name="connsiteY375" fmla="*/ 846400 h 1498308"/>
                  <a:gd name="connsiteX376" fmla="*/ 323800 w 797243"/>
                  <a:gd name="connsiteY376" fmla="*/ 852958 h 1498308"/>
                  <a:gd name="connsiteX377" fmla="*/ 323800 w 797243"/>
                  <a:gd name="connsiteY377" fmla="*/ 869363 h 1498308"/>
                  <a:gd name="connsiteX378" fmla="*/ 313953 w 797243"/>
                  <a:gd name="connsiteY378" fmla="*/ 861709 h 1498308"/>
                  <a:gd name="connsiteX379" fmla="*/ 313953 w 797243"/>
                  <a:gd name="connsiteY379" fmla="*/ 885767 h 1498308"/>
                  <a:gd name="connsiteX380" fmla="*/ 332550 w 797243"/>
                  <a:gd name="connsiteY380" fmla="*/ 886864 h 1498308"/>
                  <a:gd name="connsiteX381" fmla="*/ 312857 w 797243"/>
                  <a:gd name="connsiteY381" fmla="*/ 912018 h 1498308"/>
                  <a:gd name="connsiteX382" fmla="*/ 317223 w 797243"/>
                  <a:gd name="connsiteY382" fmla="*/ 940461 h 1498308"/>
                  <a:gd name="connsiteX383" fmla="*/ 301915 w 797243"/>
                  <a:gd name="connsiteY383" fmla="*/ 941558 h 1498308"/>
                  <a:gd name="connsiteX384" fmla="*/ 316127 w 797243"/>
                  <a:gd name="connsiteY384" fmla="*/ 968905 h 1498308"/>
                  <a:gd name="connsiteX385" fmla="*/ 290972 w 797243"/>
                  <a:gd name="connsiteY385" fmla="*/ 950308 h 1498308"/>
                  <a:gd name="connsiteX386" fmla="*/ 260355 w 797243"/>
                  <a:gd name="connsiteY386" fmla="*/ 959058 h 1498308"/>
                  <a:gd name="connsiteX387" fmla="*/ 229738 w 797243"/>
                  <a:gd name="connsiteY387" fmla="*/ 951404 h 1498308"/>
                  <a:gd name="connsiteX388" fmla="*/ 234104 w 797243"/>
                  <a:gd name="connsiteY388" fmla="*/ 959058 h 1498308"/>
                  <a:gd name="connsiteX389" fmla="*/ 198007 w 797243"/>
                  <a:gd name="connsiteY389" fmla="*/ 971097 h 1498308"/>
                  <a:gd name="connsiteX390" fmla="*/ 216604 w 797243"/>
                  <a:gd name="connsiteY390" fmla="*/ 956885 h 1498308"/>
                  <a:gd name="connsiteX391" fmla="*/ 201295 w 797243"/>
                  <a:gd name="connsiteY391" fmla="*/ 955789 h 1498308"/>
                  <a:gd name="connsiteX392" fmla="*/ 188179 w 797243"/>
                  <a:gd name="connsiteY392" fmla="*/ 937192 h 1498308"/>
                  <a:gd name="connsiteX393" fmla="*/ 165217 w 797243"/>
                  <a:gd name="connsiteY393" fmla="*/ 939384 h 1498308"/>
                  <a:gd name="connsiteX394" fmla="*/ 165217 w 797243"/>
                  <a:gd name="connsiteY394" fmla="*/ 953596 h 1498308"/>
                  <a:gd name="connsiteX395" fmla="*/ 147716 w 797243"/>
                  <a:gd name="connsiteY395" fmla="*/ 956885 h 1498308"/>
                  <a:gd name="connsiteX396" fmla="*/ 164120 w 797243"/>
                  <a:gd name="connsiteY396" fmla="*/ 965635 h 1498308"/>
                  <a:gd name="connsiteX397" fmla="*/ 176159 w 797243"/>
                  <a:gd name="connsiteY397" fmla="*/ 980943 h 1498308"/>
                  <a:gd name="connsiteX398" fmla="*/ 192564 w 797243"/>
                  <a:gd name="connsiteY398" fmla="*/ 979847 h 1498308"/>
                  <a:gd name="connsiteX399" fmla="*/ 188198 w 797243"/>
                  <a:gd name="connsiteY399" fmla="*/ 987502 h 1498308"/>
                  <a:gd name="connsiteX400" fmla="*/ 187102 w 797243"/>
                  <a:gd name="connsiteY400" fmla="*/ 998444 h 1498308"/>
                  <a:gd name="connsiteX401" fmla="*/ 149908 w 797243"/>
                  <a:gd name="connsiteY401" fmla="*/ 1033445 h 1498308"/>
                  <a:gd name="connsiteX402" fmla="*/ 146620 w 797243"/>
                  <a:gd name="connsiteY402" fmla="*/ 1042196 h 1498308"/>
                  <a:gd name="connsiteX403" fmla="*/ 157563 w 797243"/>
                  <a:gd name="connsiteY403" fmla="*/ 1041100 h 1498308"/>
                  <a:gd name="connsiteX404" fmla="*/ 169601 w 797243"/>
                  <a:gd name="connsiteY404" fmla="*/ 1048754 h 1498308"/>
                  <a:gd name="connsiteX405" fmla="*/ 175063 w 797243"/>
                  <a:gd name="connsiteY405" fmla="*/ 1033445 h 1498308"/>
                  <a:gd name="connsiteX406" fmla="*/ 193660 w 797243"/>
                  <a:gd name="connsiteY406" fmla="*/ 1025791 h 1498308"/>
                  <a:gd name="connsiteX407" fmla="*/ 213353 w 797243"/>
                  <a:gd name="connsiteY407" fmla="*/ 1025791 h 1498308"/>
                  <a:gd name="connsiteX408" fmla="*/ 207891 w 797243"/>
                  <a:gd name="connsiteY408" fmla="*/ 1033445 h 1498308"/>
                  <a:gd name="connsiteX409" fmla="*/ 211180 w 797243"/>
                  <a:gd name="connsiteY409" fmla="*/ 1049850 h 1498308"/>
                  <a:gd name="connsiteX410" fmla="*/ 221026 w 797243"/>
                  <a:gd name="connsiteY410" fmla="*/ 1057504 h 1498308"/>
                  <a:gd name="connsiteX411" fmla="*/ 207910 w 797243"/>
                  <a:gd name="connsiteY411" fmla="*/ 1068447 h 1498308"/>
                  <a:gd name="connsiteX412" fmla="*/ 209006 w 797243"/>
                  <a:gd name="connsiteY412" fmla="*/ 1081563 h 1498308"/>
                  <a:gd name="connsiteX413" fmla="*/ 213372 w 797243"/>
                  <a:gd name="connsiteY413" fmla="*/ 1093602 h 1498308"/>
                  <a:gd name="connsiteX414" fmla="*/ 211180 w 797243"/>
                  <a:gd name="connsiteY414" fmla="*/ 1111102 h 1498308"/>
                  <a:gd name="connsiteX415" fmla="*/ 199141 w 797243"/>
                  <a:gd name="connsiteY415" fmla="*/ 1125314 h 1498308"/>
                  <a:gd name="connsiteX416" fmla="*/ 186025 w 797243"/>
                  <a:gd name="connsiteY416" fmla="*/ 1136257 h 1498308"/>
                  <a:gd name="connsiteX417" fmla="*/ 175082 w 797243"/>
                  <a:gd name="connsiteY417" fmla="*/ 1142815 h 1498308"/>
                  <a:gd name="connsiteX418" fmla="*/ 164139 w 797243"/>
                  <a:gd name="connsiteY418" fmla="*/ 1150469 h 1498308"/>
                  <a:gd name="connsiteX419" fmla="*/ 155389 w 797243"/>
                  <a:gd name="connsiteY419" fmla="*/ 1155931 h 1498308"/>
                  <a:gd name="connsiteX420" fmla="*/ 144447 w 797243"/>
                  <a:gd name="connsiteY420" fmla="*/ 1157027 h 1498308"/>
                  <a:gd name="connsiteX421" fmla="*/ 125850 w 797243"/>
                  <a:gd name="connsiteY421" fmla="*/ 1174528 h 1498308"/>
                  <a:gd name="connsiteX422" fmla="*/ 117099 w 797243"/>
                  <a:gd name="connsiteY422" fmla="*/ 1165777 h 1498308"/>
                  <a:gd name="connsiteX423" fmla="*/ 111637 w 797243"/>
                  <a:gd name="connsiteY423" fmla="*/ 1174528 h 1498308"/>
                  <a:gd name="connsiteX424" fmla="*/ 91945 w 797243"/>
                  <a:gd name="connsiteY424" fmla="*/ 1183278 h 1498308"/>
                  <a:gd name="connsiteX425" fmla="*/ 85387 w 797243"/>
                  <a:gd name="connsiteY425" fmla="*/ 1196394 h 1498308"/>
                  <a:gd name="connsiteX426" fmla="*/ 102887 w 797243"/>
                  <a:gd name="connsiteY426" fmla="*/ 1196394 h 1498308"/>
                  <a:gd name="connsiteX427" fmla="*/ 107253 w 797243"/>
                  <a:gd name="connsiteY427" fmla="*/ 1207337 h 1498308"/>
                  <a:gd name="connsiteX428" fmla="*/ 93041 w 797243"/>
                  <a:gd name="connsiteY428" fmla="*/ 1214991 h 1498308"/>
                  <a:gd name="connsiteX429" fmla="*/ 96329 w 797243"/>
                  <a:gd name="connsiteY429" fmla="*/ 1223742 h 1498308"/>
                  <a:gd name="connsiteX430" fmla="*/ 108368 w 797243"/>
                  <a:gd name="connsiteY430" fmla="*/ 1216087 h 1498308"/>
                  <a:gd name="connsiteX431" fmla="*/ 122580 w 797243"/>
                  <a:gd name="connsiteY431" fmla="*/ 1214991 h 1498308"/>
                  <a:gd name="connsiteX432" fmla="*/ 135696 w 797243"/>
                  <a:gd name="connsiteY432" fmla="*/ 1205145 h 1498308"/>
                  <a:gd name="connsiteX433" fmla="*/ 130234 w 797243"/>
                  <a:gd name="connsiteY433" fmla="*/ 1219357 h 1498308"/>
                  <a:gd name="connsiteX434" fmla="*/ 111637 w 797243"/>
                  <a:gd name="connsiteY434" fmla="*/ 1227011 h 1498308"/>
                  <a:gd name="connsiteX435" fmla="*/ 125850 w 797243"/>
                  <a:gd name="connsiteY435" fmla="*/ 1237953 h 1498308"/>
                  <a:gd name="connsiteX436" fmla="*/ 137888 w 797243"/>
                  <a:gd name="connsiteY436" fmla="*/ 1233588 h 1498308"/>
                  <a:gd name="connsiteX437" fmla="*/ 155389 w 797243"/>
                  <a:gd name="connsiteY437" fmla="*/ 1230300 h 1498308"/>
                  <a:gd name="connsiteX438" fmla="*/ 155389 w 797243"/>
                  <a:gd name="connsiteY438" fmla="*/ 1219357 h 1498308"/>
                  <a:gd name="connsiteX439" fmla="*/ 171794 w 797243"/>
                  <a:gd name="connsiteY439" fmla="*/ 1216068 h 1498308"/>
                  <a:gd name="connsiteX440" fmla="*/ 176159 w 797243"/>
                  <a:gd name="connsiteY440" fmla="*/ 1206222 h 1498308"/>
                  <a:gd name="connsiteX441" fmla="*/ 186006 w 797243"/>
                  <a:gd name="connsiteY441" fmla="*/ 1205126 h 1498308"/>
                  <a:gd name="connsiteX442" fmla="*/ 186006 w 797243"/>
                  <a:gd name="connsiteY442" fmla="*/ 1213876 h 1498308"/>
                  <a:gd name="connsiteX443" fmla="*/ 187102 w 797243"/>
                  <a:gd name="connsiteY443" fmla="*/ 1223723 h 1498308"/>
                  <a:gd name="connsiteX444" fmla="*/ 213353 w 797243"/>
                  <a:gd name="connsiteY444" fmla="*/ 1229184 h 1498308"/>
                  <a:gd name="connsiteX445" fmla="*/ 192564 w 797243"/>
                  <a:gd name="connsiteY445" fmla="*/ 1234646 h 1498308"/>
                  <a:gd name="connsiteX446" fmla="*/ 192564 w 797243"/>
                  <a:gd name="connsiteY446" fmla="*/ 1245589 h 1498308"/>
                  <a:gd name="connsiteX447" fmla="*/ 202410 w 797243"/>
                  <a:gd name="connsiteY447" fmla="*/ 1246685 h 1498308"/>
                  <a:gd name="connsiteX448" fmla="*/ 212257 w 797243"/>
                  <a:gd name="connsiteY448" fmla="*/ 1242319 h 1498308"/>
                  <a:gd name="connsiteX449" fmla="*/ 228661 w 797243"/>
                  <a:gd name="connsiteY449" fmla="*/ 1242319 h 1498308"/>
                  <a:gd name="connsiteX450" fmla="*/ 239604 w 797243"/>
                  <a:gd name="connsiteY450" fmla="*/ 1240127 h 1498308"/>
                  <a:gd name="connsiteX451" fmla="*/ 245066 w 797243"/>
                  <a:gd name="connsiteY451" fmla="*/ 1257628 h 1498308"/>
                  <a:gd name="connsiteX452" fmla="*/ 253816 w 797243"/>
                  <a:gd name="connsiteY452" fmla="*/ 1257628 h 1498308"/>
                  <a:gd name="connsiteX453" fmla="*/ 253816 w 797243"/>
                  <a:gd name="connsiteY453" fmla="*/ 1272936 h 1498308"/>
                  <a:gd name="connsiteX454" fmla="*/ 275682 w 797243"/>
                  <a:gd name="connsiteY454" fmla="*/ 1276224 h 1498308"/>
                  <a:gd name="connsiteX455" fmla="*/ 292087 w 797243"/>
                  <a:gd name="connsiteY455" fmla="*/ 1275128 h 1498308"/>
                  <a:gd name="connsiteX456" fmla="*/ 309587 w 797243"/>
                  <a:gd name="connsiteY456" fmla="*/ 1271840 h 1498308"/>
                  <a:gd name="connsiteX457" fmla="*/ 311780 w 797243"/>
                  <a:gd name="connsiteY457" fmla="*/ 1259801 h 1498308"/>
                  <a:gd name="connsiteX458" fmla="*/ 307414 w 797243"/>
                  <a:gd name="connsiteY458" fmla="*/ 1249955 h 1498308"/>
                  <a:gd name="connsiteX459" fmla="*/ 320530 w 797243"/>
                  <a:gd name="connsiteY459" fmla="*/ 1242300 h 1498308"/>
                  <a:gd name="connsiteX460" fmla="*/ 336935 w 797243"/>
                  <a:gd name="connsiteY460" fmla="*/ 1244493 h 1498308"/>
                  <a:gd name="connsiteX461" fmla="*/ 346781 w 797243"/>
                  <a:gd name="connsiteY461" fmla="*/ 1237934 h 1498308"/>
                  <a:gd name="connsiteX462" fmla="*/ 358820 w 797243"/>
                  <a:gd name="connsiteY462" fmla="*/ 1224819 h 1498308"/>
                  <a:gd name="connsiteX463" fmla="*/ 366474 w 797243"/>
                  <a:gd name="connsiteY463" fmla="*/ 1217164 h 1498308"/>
                  <a:gd name="connsiteX464" fmla="*/ 377417 w 797243"/>
                  <a:gd name="connsiteY464" fmla="*/ 1204048 h 1498308"/>
                  <a:gd name="connsiteX465" fmla="*/ 389455 w 797243"/>
                  <a:gd name="connsiteY465" fmla="*/ 1199683 h 1498308"/>
                  <a:gd name="connsiteX466" fmla="*/ 379609 w 797243"/>
                  <a:gd name="connsiteY466" fmla="*/ 1218279 h 1498308"/>
                  <a:gd name="connsiteX467" fmla="*/ 355550 w 797243"/>
                  <a:gd name="connsiteY467" fmla="*/ 1246723 h 1498308"/>
                  <a:gd name="connsiteX468" fmla="*/ 320549 w 797243"/>
                  <a:gd name="connsiteY468" fmla="*/ 1280628 h 1498308"/>
                  <a:gd name="connsiteX469" fmla="*/ 321645 w 797243"/>
                  <a:gd name="connsiteY469" fmla="*/ 1291571 h 1498308"/>
                  <a:gd name="connsiteX470" fmla="*/ 318357 w 797243"/>
                  <a:gd name="connsiteY470" fmla="*/ 1304687 h 1498308"/>
                  <a:gd name="connsiteX471" fmla="*/ 301952 w 797243"/>
                  <a:gd name="connsiteY471" fmla="*/ 1303591 h 1498308"/>
                  <a:gd name="connsiteX472" fmla="*/ 275701 w 797243"/>
                  <a:gd name="connsiteY472" fmla="*/ 1305783 h 1498308"/>
                  <a:gd name="connsiteX473" fmla="*/ 261489 w 797243"/>
                  <a:gd name="connsiteY473" fmla="*/ 1295936 h 1498308"/>
                  <a:gd name="connsiteX474" fmla="*/ 208987 w 797243"/>
                  <a:gd name="connsiteY474" fmla="*/ 1302494 h 1498308"/>
                  <a:gd name="connsiteX475" fmla="*/ 188198 w 797243"/>
                  <a:gd name="connsiteY475" fmla="*/ 1303591 h 1498308"/>
                  <a:gd name="connsiteX476" fmla="*/ 186006 w 797243"/>
                  <a:gd name="connsiteY476" fmla="*/ 1315629 h 1498308"/>
                  <a:gd name="connsiteX477" fmla="*/ 212257 w 797243"/>
                  <a:gd name="connsiteY477" fmla="*/ 1318918 h 1498308"/>
                  <a:gd name="connsiteX478" fmla="*/ 208968 w 797243"/>
                  <a:gd name="connsiteY478" fmla="*/ 1325476 h 1498308"/>
                  <a:gd name="connsiteX479" fmla="*/ 187102 w 797243"/>
                  <a:gd name="connsiteY479" fmla="*/ 1333130 h 1498308"/>
                  <a:gd name="connsiteX480" fmla="*/ 168505 w 797243"/>
                  <a:gd name="connsiteY480" fmla="*/ 1330938 h 1498308"/>
                  <a:gd name="connsiteX481" fmla="*/ 164139 w 797243"/>
                  <a:gd name="connsiteY481" fmla="*/ 1361554 h 1498308"/>
                  <a:gd name="connsiteX482" fmla="*/ 141177 w 797243"/>
                  <a:gd name="connsiteY482" fmla="*/ 1392171 h 1498308"/>
                  <a:gd name="connsiteX483" fmla="*/ 134619 w 797243"/>
                  <a:gd name="connsiteY483" fmla="*/ 1405287 h 1498308"/>
                  <a:gd name="connsiteX484" fmla="*/ 118215 w 797243"/>
                  <a:gd name="connsiteY484" fmla="*/ 1403095 h 1498308"/>
                  <a:gd name="connsiteX485" fmla="*/ 118215 w 797243"/>
                  <a:gd name="connsiteY485" fmla="*/ 1417307 h 1498308"/>
                  <a:gd name="connsiteX486" fmla="*/ 86502 w 797243"/>
                  <a:gd name="connsiteY486" fmla="*/ 1456674 h 1498308"/>
                  <a:gd name="connsiteX487" fmla="*/ 76655 w 797243"/>
                  <a:gd name="connsiteY487" fmla="*/ 1462136 h 1498308"/>
                  <a:gd name="connsiteX488" fmla="*/ 72289 w 797243"/>
                  <a:gd name="connsiteY488" fmla="*/ 1455578 h 1498308"/>
                  <a:gd name="connsiteX489" fmla="*/ 49327 w 797243"/>
                  <a:gd name="connsiteY489" fmla="*/ 1467616 h 1498308"/>
                  <a:gd name="connsiteX490" fmla="*/ 53560 w 797243"/>
                  <a:gd name="connsiteY490" fmla="*/ 1483001 h 149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797243" h="1498308">
                    <a:moveTo>
                      <a:pt x="53560" y="1483001"/>
                    </a:moveTo>
                    <a:lnTo>
                      <a:pt x="63407" y="1483001"/>
                    </a:lnTo>
                    <a:lnTo>
                      <a:pt x="63407" y="1474250"/>
                    </a:lnTo>
                    <a:lnTo>
                      <a:pt x="82004" y="1474250"/>
                    </a:lnTo>
                    <a:lnTo>
                      <a:pt x="91850" y="1483001"/>
                    </a:lnTo>
                    <a:lnTo>
                      <a:pt x="91850" y="1490655"/>
                    </a:lnTo>
                    <a:lnTo>
                      <a:pt x="91850" y="1498309"/>
                    </a:lnTo>
                    <a:lnTo>
                      <a:pt x="102793" y="1498309"/>
                    </a:lnTo>
                    <a:lnTo>
                      <a:pt x="113735" y="1486270"/>
                    </a:lnTo>
                    <a:lnTo>
                      <a:pt x="103889" y="1479712"/>
                    </a:lnTo>
                    <a:lnTo>
                      <a:pt x="113735" y="1474250"/>
                    </a:lnTo>
                    <a:lnTo>
                      <a:pt x="113735" y="1456749"/>
                    </a:lnTo>
                    <a:lnTo>
                      <a:pt x="120293" y="1463307"/>
                    </a:lnTo>
                    <a:lnTo>
                      <a:pt x="142160" y="1456749"/>
                    </a:lnTo>
                    <a:lnTo>
                      <a:pt x="142160" y="1441441"/>
                    </a:lnTo>
                    <a:lnTo>
                      <a:pt x="168411" y="1441441"/>
                    </a:lnTo>
                    <a:lnTo>
                      <a:pt x="179353" y="1435979"/>
                    </a:lnTo>
                    <a:lnTo>
                      <a:pt x="194662" y="1435979"/>
                    </a:lnTo>
                    <a:lnTo>
                      <a:pt x="201220" y="1442537"/>
                    </a:lnTo>
                    <a:lnTo>
                      <a:pt x="201220" y="1429421"/>
                    </a:lnTo>
                    <a:lnTo>
                      <a:pt x="214336" y="1440364"/>
                    </a:lnTo>
                    <a:lnTo>
                      <a:pt x="229644" y="1440364"/>
                    </a:lnTo>
                    <a:lnTo>
                      <a:pt x="235106" y="1454576"/>
                    </a:lnTo>
                    <a:lnTo>
                      <a:pt x="242760" y="1446922"/>
                    </a:lnTo>
                    <a:lnTo>
                      <a:pt x="249318" y="1455672"/>
                    </a:lnTo>
                    <a:lnTo>
                      <a:pt x="258069" y="1443633"/>
                    </a:lnTo>
                    <a:lnTo>
                      <a:pt x="266819" y="1421767"/>
                    </a:lnTo>
                    <a:lnTo>
                      <a:pt x="272281" y="1407555"/>
                    </a:lnTo>
                    <a:lnTo>
                      <a:pt x="272281" y="1400997"/>
                    </a:lnTo>
                    <a:lnTo>
                      <a:pt x="272281" y="1386784"/>
                    </a:lnTo>
                    <a:lnTo>
                      <a:pt x="278839" y="1386784"/>
                    </a:lnTo>
                    <a:lnTo>
                      <a:pt x="296339" y="1386784"/>
                    </a:lnTo>
                    <a:lnTo>
                      <a:pt x="356495" y="1386784"/>
                    </a:lnTo>
                    <a:lnTo>
                      <a:pt x="379458" y="1407574"/>
                    </a:lnTo>
                    <a:lnTo>
                      <a:pt x="379458" y="1397727"/>
                    </a:lnTo>
                    <a:lnTo>
                      <a:pt x="389304" y="1393362"/>
                    </a:lnTo>
                    <a:lnTo>
                      <a:pt x="415555" y="1398823"/>
                    </a:lnTo>
                    <a:lnTo>
                      <a:pt x="426498" y="1396631"/>
                    </a:lnTo>
                    <a:lnTo>
                      <a:pt x="415555" y="1386784"/>
                    </a:lnTo>
                    <a:lnTo>
                      <a:pt x="440710" y="1378034"/>
                    </a:lnTo>
                    <a:lnTo>
                      <a:pt x="459307" y="1378034"/>
                    </a:lnTo>
                    <a:lnTo>
                      <a:pt x="474615" y="1394439"/>
                    </a:lnTo>
                    <a:lnTo>
                      <a:pt x="495404" y="1400997"/>
                    </a:lnTo>
                    <a:lnTo>
                      <a:pt x="503059" y="1391150"/>
                    </a:lnTo>
                    <a:lnTo>
                      <a:pt x="503059" y="1381304"/>
                    </a:lnTo>
                    <a:lnTo>
                      <a:pt x="484462" y="1378015"/>
                    </a:lnTo>
                    <a:lnTo>
                      <a:pt x="481173" y="1359418"/>
                    </a:lnTo>
                    <a:lnTo>
                      <a:pt x="503040" y="1368169"/>
                    </a:lnTo>
                    <a:lnTo>
                      <a:pt x="528194" y="1359418"/>
                    </a:lnTo>
                    <a:lnTo>
                      <a:pt x="528194" y="1368169"/>
                    </a:lnTo>
                    <a:lnTo>
                      <a:pt x="534752" y="1373631"/>
                    </a:lnTo>
                    <a:lnTo>
                      <a:pt x="551157" y="1365976"/>
                    </a:lnTo>
                    <a:lnTo>
                      <a:pt x="587254" y="1359418"/>
                    </a:lnTo>
                    <a:lnTo>
                      <a:pt x="610217" y="1359418"/>
                    </a:lnTo>
                    <a:lnTo>
                      <a:pt x="641930" y="1359418"/>
                    </a:lnTo>
                    <a:lnTo>
                      <a:pt x="670373" y="1359418"/>
                    </a:lnTo>
                    <a:lnTo>
                      <a:pt x="682412" y="1359418"/>
                    </a:lnTo>
                    <a:lnTo>
                      <a:pt x="690066" y="1346303"/>
                    </a:lnTo>
                    <a:lnTo>
                      <a:pt x="696624" y="1346303"/>
                    </a:lnTo>
                    <a:lnTo>
                      <a:pt x="714125" y="1346303"/>
                    </a:lnTo>
                    <a:lnTo>
                      <a:pt x="714125" y="1327706"/>
                    </a:lnTo>
                    <a:lnTo>
                      <a:pt x="728337" y="1318955"/>
                    </a:lnTo>
                    <a:lnTo>
                      <a:pt x="748030" y="1318955"/>
                    </a:lnTo>
                    <a:lnTo>
                      <a:pt x="761146" y="1302551"/>
                    </a:lnTo>
                    <a:lnTo>
                      <a:pt x="761146" y="1290512"/>
                    </a:lnTo>
                    <a:lnTo>
                      <a:pt x="753492" y="1281762"/>
                    </a:lnTo>
                    <a:lnTo>
                      <a:pt x="761146" y="1273011"/>
                    </a:lnTo>
                    <a:lnTo>
                      <a:pt x="719587" y="1280666"/>
                    </a:lnTo>
                    <a:lnTo>
                      <a:pt x="691143" y="1278474"/>
                    </a:lnTo>
                    <a:lnTo>
                      <a:pt x="693336" y="1273011"/>
                    </a:lnTo>
                    <a:lnTo>
                      <a:pt x="710836" y="1273011"/>
                    </a:lnTo>
                    <a:lnTo>
                      <a:pt x="716298" y="1264261"/>
                    </a:lnTo>
                    <a:lnTo>
                      <a:pt x="697701" y="1258799"/>
                    </a:lnTo>
                    <a:lnTo>
                      <a:pt x="684585" y="1251145"/>
                    </a:lnTo>
                    <a:lnTo>
                      <a:pt x="709740" y="1251145"/>
                    </a:lnTo>
                    <a:lnTo>
                      <a:pt x="683489" y="1239106"/>
                    </a:lnTo>
                    <a:lnTo>
                      <a:pt x="683489" y="1230356"/>
                    </a:lnTo>
                    <a:lnTo>
                      <a:pt x="714106" y="1230356"/>
                    </a:lnTo>
                    <a:lnTo>
                      <a:pt x="716298" y="1217240"/>
                    </a:lnTo>
                    <a:lnTo>
                      <a:pt x="698797" y="1217240"/>
                    </a:lnTo>
                    <a:lnTo>
                      <a:pt x="717394" y="1203028"/>
                    </a:lnTo>
                    <a:lnTo>
                      <a:pt x="726145" y="1210682"/>
                    </a:lnTo>
                    <a:lnTo>
                      <a:pt x="740848" y="1198643"/>
                    </a:lnTo>
                    <a:lnTo>
                      <a:pt x="750203" y="1190989"/>
                    </a:lnTo>
                    <a:lnTo>
                      <a:pt x="742549" y="1190989"/>
                    </a:lnTo>
                    <a:lnTo>
                      <a:pt x="727241" y="1190989"/>
                    </a:lnTo>
                    <a:lnTo>
                      <a:pt x="741453" y="1174585"/>
                    </a:lnTo>
                    <a:lnTo>
                      <a:pt x="761146" y="1181143"/>
                    </a:lnTo>
                    <a:lnTo>
                      <a:pt x="772089" y="1174585"/>
                    </a:lnTo>
                    <a:lnTo>
                      <a:pt x="772089" y="1146141"/>
                    </a:lnTo>
                    <a:lnTo>
                      <a:pt x="779743" y="1146141"/>
                    </a:lnTo>
                    <a:lnTo>
                      <a:pt x="779743" y="1129737"/>
                    </a:lnTo>
                    <a:lnTo>
                      <a:pt x="797243" y="1089274"/>
                    </a:lnTo>
                    <a:lnTo>
                      <a:pt x="786301" y="1056465"/>
                    </a:lnTo>
                    <a:lnTo>
                      <a:pt x="763338" y="1034598"/>
                    </a:lnTo>
                    <a:lnTo>
                      <a:pt x="749126" y="1019290"/>
                    </a:lnTo>
                    <a:lnTo>
                      <a:pt x="721779" y="1019290"/>
                    </a:lnTo>
                    <a:lnTo>
                      <a:pt x="699912" y="1013828"/>
                    </a:lnTo>
                    <a:lnTo>
                      <a:pt x="667104" y="1013828"/>
                    </a:lnTo>
                    <a:lnTo>
                      <a:pt x="667104" y="1031329"/>
                    </a:lnTo>
                    <a:lnTo>
                      <a:pt x="662738" y="1040079"/>
                    </a:lnTo>
                    <a:lnTo>
                      <a:pt x="663834" y="1051022"/>
                    </a:lnTo>
                    <a:lnTo>
                      <a:pt x="659468" y="1063061"/>
                    </a:lnTo>
                    <a:lnTo>
                      <a:pt x="652910" y="1043367"/>
                    </a:lnTo>
                    <a:lnTo>
                      <a:pt x="643064" y="1041175"/>
                    </a:lnTo>
                    <a:lnTo>
                      <a:pt x="637602" y="1031329"/>
                    </a:lnTo>
                    <a:lnTo>
                      <a:pt x="620101" y="1021482"/>
                    </a:lnTo>
                    <a:lnTo>
                      <a:pt x="648545" y="991962"/>
                    </a:lnTo>
                    <a:lnTo>
                      <a:pt x="650737" y="970095"/>
                    </a:lnTo>
                    <a:lnTo>
                      <a:pt x="645275" y="947133"/>
                    </a:lnTo>
                    <a:lnTo>
                      <a:pt x="638717" y="932921"/>
                    </a:lnTo>
                    <a:lnTo>
                      <a:pt x="620120" y="924171"/>
                    </a:lnTo>
                    <a:lnTo>
                      <a:pt x="607004" y="924171"/>
                    </a:lnTo>
                    <a:lnTo>
                      <a:pt x="587311" y="897919"/>
                    </a:lnTo>
                    <a:lnTo>
                      <a:pt x="575272" y="897919"/>
                    </a:lnTo>
                    <a:lnTo>
                      <a:pt x="557772" y="897919"/>
                    </a:lnTo>
                    <a:lnTo>
                      <a:pt x="567618" y="890265"/>
                    </a:lnTo>
                    <a:lnTo>
                      <a:pt x="591677" y="890265"/>
                    </a:lnTo>
                    <a:lnTo>
                      <a:pt x="612466" y="903381"/>
                    </a:lnTo>
                    <a:lnTo>
                      <a:pt x="629967" y="906670"/>
                    </a:lnTo>
                    <a:lnTo>
                      <a:pt x="601523" y="861822"/>
                    </a:lnTo>
                    <a:lnTo>
                      <a:pt x="593869" y="843225"/>
                    </a:lnTo>
                    <a:lnTo>
                      <a:pt x="598235" y="826821"/>
                    </a:lnTo>
                    <a:lnTo>
                      <a:pt x="609177" y="821359"/>
                    </a:lnTo>
                    <a:lnTo>
                      <a:pt x="596062" y="815897"/>
                    </a:lnTo>
                    <a:lnTo>
                      <a:pt x="584023" y="806051"/>
                    </a:lnTo>
                    <a:lnTo>
                      <a:pt x="566522" y="776530"/>
                    </a:lnTo>
                    <a:lnTo>
                      <a:pt x="544656" y="748086"/>
                    </a:lnTo>
                    <a:lnTo>
                      <a:pt x="523866" y="738240"/>
                    </a:lnTo>
                    <a:lnTo>
                      <a:pt x="506366" y="738240"/>
                    </a:lnTo>
                    <a:lnTo>
                      <a:pt x="489961" y="718547"/>
                    </a:lnTo>
                    <a:lnTo>
                      <a:pt x="485596" y="703239"/>
                    </a:lnTo>
                    <a:lnTo>
                      <a:pt x="479038" y="684642"/>
                    </a:lnTo>
                    <a:lnTo>
                      <a:pt x="472480" y="662776"/>
                    </a:lnTo>
                    <a:lnTo>
                      <a:pt x="468114" y="651833"/>
                    </a:lnTo>
                    <a:lnTo>
                      <a:pt x="461556" y="626678"/>
                    </a:lnTo>
                    <a:lnTo>
                      <a:pt x="459364" y="610274"/>
                    </a:lnTo>
                    <a:lnTo>
                      <a:pt x="456075" y="596062"/>
                    </a:lnTo>
                    <a:lnTo>
                      <a:pt x="457171" y="580753"/>
                    </a:lnTo>
                    <a:lnTo>
                      <a:pt x="452806" y="565445"/>
                    </a:lnTo>
                    <a:lnTo>
                      <a:pt x="433113" y="565445"/>
                    </a:lnTo>
                    <a:lnTo>
                      <a:pt x="425459" y="545752"/>
                    </a:lnTo>
                    <a:lnTo>
                      <a:pt x="415612" y="531540"/>
                    </a:lnTo>
                    <a:lnTo>
                      <a:pt x="410150" y="515135"/>
                    </a:lnTo>
                    <a:lnTo>
                      <a:pt x="399208" y="504192"/>
                    </a:lnTo>
                    <a:lnTo>
                      <a:pt x="381707" y="493250"/>
                    </a:lnTo>
                    <a:lnTo>
                      <a:pt x="367495" y="493250"/>
                    </a:lnTo>
                    <a:lnTo>
                      <a:pt x="357648" y="486692"/>
                    </a:lnTo>
                    <a:lnTo>
                      <a:pt x="346706" y="486692"/>
                    </a:lnTo>
                    <a:lnTo>
                      <a:pt x="335763" y="486692"/>
                    </a:lnTo>
                    <a:lnTo>
                      <a:pt x="330301" y="502000"/>
                    </a:lnTo>
                    <a:lnTo>
                      <a:pt x="312800" y="502000"/>
                    </a:lnTo>
                    <a:lnTo>
                      <a:pt x="298588" y="496539"/>
                    </a:lnTo>
                    <a:lnTo>
                      <a:pt x="288742" y="496539"/>
                    </a:lnTo>
                    <a:lnTo>
                      <a:pt x="262491" y="492173"/>
                    </a:lnTo>
                    <a:lnTo>
                      <a:pt x="247183" y="493269"/>
                    </a:lnTo>
                    <a:lnTo>
                      <a:pt x="232970" y="477961"/>
                    </a:lnTo>
                    <a:lnTo>
                      <a:pt x="245009" y="477961"/>
                    </a:lnTo>
                    <a:lnTo>
                      <a:pt x="258125" y="485615"/>
                    </a:lnTo>
                    <a:lnTo>
                      <a:pt x="278914" y="486711"/>
                    </a:lnTo>
                    <a:lnTo>
                      <a:pt x="302973" y="477961"/>
                    </a:lnTo>
                    <a:lnTo>
                      <a:pt x="324839" y="454998"/>
                    </a:lnTo>
                    <a:lnTo>
                      <a:pt x="332494" y="454998"/>
                    </a:lnTo>
                    <a:lnTo>
                      <a:pt x="362014" y="444055"/>
                    </a:lnTo>
                    <a:lnTo>
                      <a:pt x="353264" y="436401"/>
                    </a:lnTo>
                    <a:lnTo>
                      <a:pt x="335763" y="436401"/>
                    </a:lnTo>
                    <a:lnTo>
                      <a:pt x="332475" y="427651"/>
                    </a:lnTo>
                    <a:lnTo>
                      <a:pt x="365284" y="384996"/>
                    </a:lnTo>
                    <a:lnTo>
                      <a:pt x="363091" y="372957"/>
                    </a:lnTo>
                    <a:lnTo>
                      <a:pt x="374034" y="367495"/>
                    </a:lnTo>
                    <a:lnTo>
                      <a:pt x="375130" y="359841"/>
                    </a:lnTo>
                    <a:lnTo>
                      <a:pt x="391535" y="348898"/>
                    </a:lnTo>
                    <a:lnTo>
                      <a:pt x="404650" y="323743"/>
                    </a:lnTo>
                    <a:lnTo>
                      <a:pt x="402458" y="311704"/>
                    </a:lnTo>
                    <a:lnTo>
                      <a:pt x="414497" y="290934"/>
                    </a:lnTo>
                    <a:lnTo>
                      <a:pt x="415593" y="276722"/>
                    </a:lnTo>
                    <a:lnTo>
                      <a:pt x="425440" y="261414"/>
                    </a:lnTo>
                    <a:lnTo>
                      <a:pt x="438556" y="235163"/>
                    </a:lnTo>
                    <a:lnTo>
                      <a:pt x="438556" y="215470"/>
                    </a:lnTo>
                    <a:lnTo>
                      <a:pt x="431998" y="195777"/>
                    </a:lnTo>
                    <a:lnTo>
                      <a:pt x="419959" y="183738"/>
                    </a:lnTo>
                    <a:lnTo>
                      <a:pt x="395900" y="183738"/>
                    </a:lnTo>
                    <a:lnTo>
                      <a:pt x="378399" y="190296"/>
                    </a:lnTo>
                    <a:lnTo>
                      <a:pt x="355437" y="183738"/>
                    </a:lnTo>
                    <a:lnTo>
                      <a:pt x="336840" y="183738"/>
                    </a:lnTo>
                    <a:lnTo>
                      <a:pt x="324801" y="183738"/>
                    </a:lnTo>
                    <a:lnTo>
                      <a:pt x="311685" y="193584"/>
                    </a:lnTo>
                    <a:lnTo>
                      <a:pt x="299647" y="183738"/>
                    </a:lnTo>
                    <a:lnTo>
                      <a:pt x="283242" y="183738"/>
                    </a:lnTo>
                    <a:lnTo>
                      <a:pt x="269030" y="197950"/>
                    </a:lnTo>
                    <a:lnTo>
                      <a:pt x="248260" y="193584"/>
                    </a:lnTo>
                    <a:lnTo>
                      <a:pt x="242798" y="206700"/>
                    </a:lnTo>
                    <a:lnTo>
                      <a:pt x="209989" y="209989"/>
                    </a:lnTo>
                    <a:lnTo>
                      <a:pt x="215451" y="192488"/>
                    </a:lnTo>
                    <a:lnTo>
                      <a:pt x="203412" y="193584"/>
                    </a:lnTo>
                    <a:lnTo>
                      <a:pt x="181545" y="206700"/>
                    </a:lnTo>
                    <a:lnTo>
                      <a:pt x="185911" y="191392"/>
                    </a:lnTo>
                    <a:lnTo>
                      <a:pt x="211066" y="177180"/>
                    </a:lnTo>
                    <a:lnTo>
                      <a:pt x="217624" y="183738"/>
                    </a:lnTo>
                    <a:lnTo>
                      <a:pt x="238413" y="159679"/>
                    </a:lnTo>
                    <a:lnTo>
                      <a:pt x="220913" y="159679"/>
                    </a:lnTo>
                    <a:lnTo>
                      <a:pt x="201220" y="165141"/>
                    </a:lnTo>
                    <a:lnTo>
                      <a:pt x="185911" y="159679"/>
                    </a:lnTo>
                    <a:lnTo>
                      <a:pt x="187007" y="152025"/>
                    </a:lnTo>
                    <a:lnTo>
                      <a:pt x="201220" y="152025"/>
                    </a:lnTo>
                    <a:lnTo>
                      <a:pt x="216528" y="152025"/>
                    </a:lnTo>
                    <a:lnTo>
                      <a:pt x="219816" y="137813"/>
                    </a:lnTo>
                    <a:lnTo>
                      <a:pt x="239509" y="122505"/>
                    </a:lnTo>
                    <a:lnTo>
                      <a:pt x="246067" y="112658"/>
                    </a:lnTo>
                    <a:lnTo>
                      <a:pt x="271222" y="95157"/>
                    </a:lnTo>
                    <a:lnTo>
                      <a:pt x="284338" y="73291"/>
                    </a:lnTo>
                    <a:lnTo>
                      <a:pt x="298550" y="73291"/>
                    </a:lnTo>
                    <a:lnTo>
                      <a:pt x="316051" y="38290"/>
                    </a:lnTo>
                    <a:lnTo>
                      <a:pt x="308397" y="38290"/>
                    </a:lnTo>
                    <a:lnTo>
                      <a:pt x="317147" y="17501"/>
                    </a:lnTo>
                    <a:lnTo>
                      <a:pt x="311685" y="6558"/>
                    </a:lnTo>
                    <a:lnTo>
                      <a:pt x="293089" y="6558"/>
                    </a:lnTo>
                    <a:lnTo>
                      <a:pt x="282146" y="0"/>
                    </a:lnTo>
                    <a:lnTo>
                      <a:pt x="288704" y="13116"/>
                    </a:lnTo>
                    <a:lnTo>
                      <a:pt x="265741" y="16405"/>
                    </a:lnTo>
                    <a:lnTo>
                      <a:pt x="255895" y="12039"/>
                    </a:lnTo>
                    <a:lnTo>
                      <a:pt x="240587" y="18597"/>
                    </a:lnTo>
                    <a:lnTo>
                      <a:pt x="224182" y="21885"/>
                    </a:lnTo>
                    <a:lnTo>
                      <a:pt x="214336" y="18597"/>
                    </a:lnTo>
                    <a:lnTo>
                      <a:pt x="207778" y="21885"/>
                    </a:lnTo>
                    <a:lnTo>
                      <a:pt x="189181" y="27347"/>
                    </a:lnTo>
                    <a:lnTo>
                      <a:pt x="176065" y="41559"/>
                    </a:lnTo>
                    <a:lnTo>
                      <a:pt x="174969" y="24059"/>
                    </a:lnTo>
                    <a:lnTo>
                      <a:pt x="158564" y="20770"/>
                    </a:lnTo>
                    <a:lnTo>
                      <a:pt x="155276" y="29521"/>
                    </a:lnTo>
                    <a:lnTo>
                      <a:pt x="145429" y="40463"/>
                    </a:lnTo>
                    <a:lnTo>
                      <a:pt x="145429" y="20770"/>
                    </a:lnTo>
                    <a:lnTo>
                      <a:pt x="113716" y="6558"/>
                    </a:lnTo>
                    <a:lnTo>
                      <a:pt x="112620" y="27328"/>
                    </a:lnTo>
                    <a:lnTo>
                      <a:pt x="107158" y="42637"/>
                    </a:lnTo>
                    <a:lnTo>
                      <a:pt x="114813" y="50291"/>
                    </a:lnTo>
                    <a:lnTo>
                      <a:pt x="104966" y="51387"/>
                    </a:lnTo>
                    <a:lnTo>
                      <a:pt x="113716" y="80908"/>
                    </a:lnTo>
                    <a:lnTo>
                      <a:pt x="90754" y="86369"/>
                    </a:lnTo>
                    <a:lnTo>
                      <a:pt x="77638" y="82004"/>
                    </a:lnTo>
                    <a:lnTo>
                      <a:pt x="87484" y="95120"/>
                    </a:lnTo>
                    <a:lnTo>
                      <a:pt x="91850" y="108236"/>
                    </a:lnTo>
                    <a:lnTo>
                      <a:pt x="80907" y="114794"/>
                    </a:lnTo>
                    <a:lnTo>
                      <a:pt x="74349" y="114794"/>
                    </a:lnTo>
                    <a:lnTo>
                      <a:pt x="78715" y="123544"/>
                    </a:lnTo>
                    <a:lnTo>
                      <a:pt x="97312" y="136660"/>
                    </a:lnTo>
                    <a:lnTo>
                      <a:pt x="103870" y="147603"/>
                    </a:lnTo>
                    <a:lnTo>
                      <a:pt x="86369" y="139949"/>
                    </a:lnTo>
                    <a:lnTo>
                      <a:pt x="92927" y="154161"/>
                    </a:lnTo>
                    <a:lnTo>
                      <a:pt x="75427" y="146507"/>
                    </a:lnTo>
                    <a:lnTo>
                      <a:pt x="69965" y="154161"/>
                    </a:lnTo>
                    <a:lnTo>
                      <a:pt x="59022" y="144314"/>
                    </a:lnTo>
                    <a:lnTo>
                      <a:pt x="61214" y="158526"/>
                    </a:lnTo>
                    <a:lnTo>
                      <a:pt x="61214" y="167277"/>
                    </a:lnTo>
                    <a:lnTo>
                      <a:pt x="53560" y="154161"/>
                    </a:lnTo>
                    <a:lnTo>
                      <a:pt x="40444" y="158526"/>
                    </a:lnTo>
                    <a:lnTo>
                      <a:pt x="40444" y="174931"/>
                    </a:lnTo>
                    <a:lnTo>
                      <a:pt x="49195" y="183681"/>
                    </a:lnTo>
                    <a:lnTo>
                      <a:pt x="40444" y="189143"/>
                    </a:lnTo>
                    <a:lnTo>
                      <a:pt x="48098" y="207740"/>
                    </a:lnTo>
                    <a:lnTo>
                      <a:pt x="63407" y="212106"/>
                    </a:lnTo>
                    <a:lnTo>
                      <a:pt x="56849" y="219760"/>
                    </a:lnTo>
                    <a:lnTo>
                      <a:pt x="40444" y="213202"/>
                    </a:lnTo>
                    <a:lnTo>
                      <a:pt x="40444" y="227414"/>
                    </a:lnTo>
                    <a:lnTo>
                      <a:pt x="33886" y="249280"/>
                    </a:lnTo>
                    <a:lnTo>
                      <a:pt x="50291" y="250376"/>
                    </a:lnTo>
                    <a:lnTo>
                      <a:pt x="66695" y="241626"/>
                    </a:lnTo>
                    <a:lnTo>
                      <a:pt x="76542" y="245992"/>
                    </a:lnTo>
                    <a:lnTo>
                      <a:pt x="63426" y="252550"/>
                    </a:lnTo>
                    <a:lnTo>
                      <a:pt x="49214" y="255838"/>
                    </a:lnTo>
                    <a:lnTo>
                      <a:pt x="60156" y="263493"/>
                    </a:lnTo>
                    <a:lnTo>
                      <a:pt x="70003" y="265685"/>
                    </a:lnTo>
                    <a:lnTo>
                      <a:pt x="76561" y="274435"/>
                    </a:lnTo>
                    <a:lnTo>
                      <a:pt x="61252" y="272243"/>
                    </a:lnTo>
                    <a:lnTo>
                      <a:pt x="55790" y="279897"/>
                    </a:lnTo>
                    <a:lnTo>
                      <a:pt x="68906" y="295205"/>
                    </a:lnTo>
                    <a:lnTo>
                      <a:pt x="57964" y="294109"/>
                    </a:lnTo>
                    <a:lnTo>
                      <a:pt x="42655" y="300667"/>
                    </a:lnTo>
                    <a:lnTo>
                      <a:pt x="51406" y="308321"/>
                    </a:lnTo>
                    <a:lnTo>
                      <a:pt x="40463" y="317072"/>
                    </a:lnTo>
                    <a:lnTo>
                      <a:pt x="33905" y="333476"/>
                    </a:lnTo>
                    <a:lnTo>
                      <a:pt x="43752" y="341130"/>
                    </a:lnTo>
                    <a:lnTo>
                      <a:pt x="33905" y="347688"/>
                    </a:lnTo>
                    <a:lnTo>
                      <a:pt x="41559" y="358631"/>
                    </a:lnTo>
                    <a:lnTo>
                      <a:pt x="19693" y="359727"/>
                    </a:lnTo>
                    <a:lnTo>
                      <a:pt x="0" y="357535"/>
                    </a:lnTo>
                    <a:lnTo>
                      <a:pt x="0" y="371747"/>
                    </a:lnTo>
                    <a:lnTo>
                      <a:pt x="26251" y="375036"/>
                    </a:lnTo>
                    <a:lnTo>
                      <a:pt x="45944" y="367381"/>
                    </a:lnTo>
                    <a:lnTo>
                      <a:pt x="61252" y="372843"/>
                    </a:lnTo>
                    <a:lnTo>
                      <a:pt x="41559" y="380497"/>
                    </a:lnTo>
                    <a:lnTo>
                      <a:pt x="25155" y="383786"/>
                    </a:lnTo>
                    <a:lnTo>
                      <a:pt x="26251" y="393632"/>
                    </a:lnTo>
                    <a:lnTo>
                      <a:pt x="54694" y="406749"/>
                    </a:lnTo>
                    <a:lnTo>
                      <a:pt x="72195" y="382690"/>
                    </a:lnTo>
                    <a:lnTo>
                      <a:pt x="89695" y="368477"/>
                    </a:lnTo>
                    <a:lnTo>
                      <a:pt x="102812" y="345515"/>
                    </a:lnTo>
                    <a:lnTo>
                      <a:pt x="108274" y="347707"/>
                    </a:lnTo>
                    <a:lnTo>
                      <a:pt x="98427" y="370670"/>
                    </a:lnTo>
                    <a:lnTo>
                      <a:pt x="92965" y="387074"/>
                    </a:lnTo>
                    <a:lnTo>
                      <a:pt x="82023" y="401286"/>
                    </a:lnTo>
                    <a:lnTo>
                      <a:pt x="69984" y="417691"/>
                    </a:lnTo>
                    <a:lnTo>
                      <a:pt x="56868" y="442846"/>
                    </a:lnTo>
                    <a:lnTo>
                      <a:pt x="64522" y="445038"/>
                    </a:lnTo>
                    <a:lnTo>
                      <a:pt x="60156" y="452692"/>
                    </a:lnTo>
                    <a:lnTo>
                      <a:pt x="67810" y="459251"/>
                    </a:lnTo>
                    <a:lnTo>
                      <a:pt x="66714" y="476751"/>
                    </a:lnTo>
                    <a:lnTo>
                      <a:pt x="52502" y="490963"/>
                    </a:lnTo>
                    <a:lnTo>
                      <a:pt x="50310" y="507368"/>
                    </a:lnTo>
                    <a:lnTo>
                      <a:pt x="53598" y="517214"/>
                    </a:lnTo>
                    <a:lnTo>
                      <a:pt x="53598" y="532522"/>
                    </a:lnTo>
                    <a:lnTo>
                      <a:pt x="60156" y="530330"/>
                    </a:lnTo>
                    <a:lnTo>
                      <a:pt x="70003" y="522676"/>
                    </a:lnTo>
                    <a:lnTo>
                      <a:pt x="71099" y="534715"/>
                    </a:lnTo>
                    <a:lnTo>
                      <a:pt x="57983" y="538003"/>
                    </a:lnTo>
                    <a:lnTo>
                      <a:pt x="50329" y="577370"/>
                    </a:lnTo>
                    <a:lnTo>
                      <a:pt x="37212" y="607987"/>
                    </a:lnTo>
                    <a:lnTo>
                      <a:pt x="54713" y="628776"/>
                    </a:lnTo>
                    <a:lnTo>
                      <a:pt x="68925" y="610179"/>
                    </a:lnTo>
                    <a:lnTo>
                      <a:pt x="61271" y="583928"/>
                    </a:lnTo>
                    <a:lnTo>
                      <a:pt x="75483" y="557677"/>
                    </a:lnTo>
                    <a:lnTo>
                      <a:pt x="84234" y="540177"/>
                    </a:lnTo>
                    <a:lnTo>
                      <a:pt x="78772" y="515022"/>
                    </a:lnTo>
                    <a:lnTo>
                      <a:pt x="77676" y="494233"/>
                    </a:lnTo>
                    <a:lnTo>
                      <a:pt x="122523" y="449385"/>
                    </a:lnTo>
                    <a:lnTo>
                      <a:pt x="91907" y="496406"/>
                    </a:lnTo>
                    <a:lnTo>
                      <a:pt x="88618" y="515003"/>
                    </a:lnTo>
                    <a:lnTo>
                      <a:pt x="95176" y="528119"/>
                    </a:lnTo>
                    <a:lnTo>
                      <a:pt x="99542" y="509522"/>
                    </a:lnTo>
                    <a:lnTo>
                      <a:pt x="117043" y="513888"/>
                    </a:lnTo>
                    <a:lnTo>
                      <a:pt x="130159" y="487637"/>
                    </a:lnTo>
                    <a:lnTo>
                      <a:pt x="165160" y="505137"/>
                    </a:lnTo>
                    <a:lnTo>
                      <a:pt x="135640" y="509503"/>
                    </a:lnTo>
                    <a:lnTo>
                      <a:pt x="135640" y="535754"/>
                    </a:lnTo>
                    <a:lnTo>
                      <a:pt x="130178" y="553255"/>
                    </a:lnTo>
                    <a:lnTo>
                      <a:pt x="148774" y="569659"/>
                    </a:lnTo>
                    <a:lnTo>
                      <a:pt x="153140" y="579506"/>
                    </a:lnTo>
                    <a:lnTo>
                      <a:pt x="154236" y="595910"/>
                    </a:lnTo>
                    <a:lnTo>
                      <a:pt x="140024" y="605757"/>
                    </a:lnTo>
                    <a:lnTo>
                      <a:pt x="135658" y="633104"/>
                    </a:lnTo>
                    <a:lnTo>
                      <a:pt x="122542" y="653893"/>
                    </a:lnTo>
                    <a:lnTo>
                      <a:pt x="120350" y="669201"/>
                    </a:lnTo>
                    <a:lnTo>
                      <a:pt x="130197" y="688895"/>
                    </a:lnTo>
                    <a:lnTo>
                      <a:pt x="146601" y="707491"/>
                    </a:lnTo>
                    <a:lnTo>
                      <a:pt x="155351" y="709684"/>
                    </a:lnTo>
                    <a:lnTo>
                      <a:pt x="176140" y="728280"/>
                    </a:lnTo>
                    <a:lnTo>
                      <a:pt x="180506" y="711876"/>
                    </a:lnTo>
                    <a:lnTo>
                      <a:pt x="177218" y="691106"/>
                    </a:lnTo>
                    <a:lnTo>
                      <a:pt x="188160" y="696567"/>
                    </a:lnTo>
                    <a:lnTo>
                      <a:pt x="200199" y="700933"/>
                    </a:lnTo>
                    <a:lnTo>
                      <a:pt x="206757" y="708587"/>
                    </a:lnTo>
                    <a:lnTo>
                      <a:pt x="229720" y="706395"/>
                    </a:lnTo>
                    <a:lnTo>
                      <a:pt x="234085" y="695453"/>
                    </a:lnTo>
                    <a:lnTo>
                      <a:pt x="253778" y="693260"/>
                    </a:lnTo>
                    <a:lnTo>
                      <a:pt x="259240" y="676856"/>
                    </a:lnTo>
                    <a:lnTo>
                      <a:pt x="274549" y="682317"/>
                    </a:lnTo>
                    <a:lnTo>
                      <a:pt x="298607" y="673567"/>
                    </a:lnTo>
                    <a:lnTo>
                      <a:pt x="327051" y="685606"/>
                    </a:lnTo>
                    <a:lnTo>
                      <a:pt x="305184" y="688895"/>
                    </a:lnTo>
                    <a:lnTo>
                      <a:pt x="294241" y="684529"/>
                    </a:lnTo>
                    <a:lnTo>
                      <a:pt x="290953" y="695471"/>
                    </a:lnTo>
                    <a:lnTo>
                      <a:pt x="281107" y="695471"/>
                    </a:lnTo>
                    <a:lnTo>
                      <a:pt x="274549" y="715164"/>
                    </a:lnTo>
                    <a:lnTo>
                      <a:pt x="259240" y="742511"/>
                    </a:lnTo>
                    <a:lnTo>
                      <a:pt x="260336" y="765474"/>
                    </a:lnTo>
                    <a:lnTo>
                      <a:pt x="278933" y="784071"/>
                    </a:lnTo>
                    <a:lnTo>
                      <a:pt x="282221" y="803763"/>
                    </a:lnTo>
                    <a:lnTo>
                      <a:pt x="293164" y="802668"/>
                    </a:lnTo>
                    <a:lnTo>
                      <a:pt x="298626" y="819072"/>
                    </a:lnTo>
                    <a:lnTo>
                      <a:pt x="317223" y="811418"/>
                    </a:lnTo>
                    <a:lnTo>
                      <a:pt x="320511" y="828918"/>
                    </a:lnTo>
                    <a:lnTo>
                      <a:pt x="332550" y="817976"/>
                    </a:lnTo>
                    <a:lnTo>
                      <a:pt x="343493" y="825630"/>
                    </a:lnTo>
                    <a:lnTo>
                      <a:pt x="341300" y="833284"/>
                    </a:lnTo>
                    <a:lnTo>
                      <a:pt x="330358" y="833284"/>
                    </a:lnTo>
                    <a:lnTo>
                      <a:pt x="333646" y="846400"/>
                    </a:lnTo>
                    <a:lnTo>
                      <a:pt x="323800" y="852958"/>
                    </a:lnTo>
                    <a:lnTo>
                      <a:pt x="323800" y="869363"/>
                    </a:lnTo>
                    <a:lnTo>
                      <a:pt x="313953" y="861709"/>
                    </a:lnTo>
                    <a:lnTo>
                      <a:pt x="313953" y="885767"/>
                    </a:lnTo>
                    <a:lnTo>
                      <a:pt x="332550" y="886864"/>
                    </a:lnTo>
                    <a:lnTo>
                      <a:pt x="312857" y="912018"/>
                    </a:lnTo>
                    <a:lnTo>
                      <a:pt x="317223" y="940461"/>
                    </a:lnTo>
                    <a:lnTo>
                      <a:pt x="301915" y="941558"/>
                    </a:lnTo>
                    <a:lnTo>
                      <a:pt x="316127" y="968905"/>
                    </a:lnTo>
                    <a:lnTo>
                      <a:pt x="290972" y="950308"/>
                    </a:lnTo>
                    <a:cubicBezTo>
                      <a:pt x="290972" y="950308"/>
                      <a:pt x="264721" y="957962"/>
                      <a:pt x="260355" y="959058"/>
                    </a:cubicBezTo>
                    <a:cubicBezTo>
                      <a:pt x="255989" y="960154"/>
                      <a:pt x="229738" y="951404"/>
                      <a:pt x="229738" y="951404"/>
                    </a:cubicBezTo>
                    <a:lnTo>
                      <a:pt x="234104" y="959058"/>
                    </a:lnTo>
                    <a:lnTo>
                      <a:pt x="198007" y="971097"/>
                    </a:lnTo>
                    <a:lnTo>
                      <a:pt x="216604" y="956885"/>
                    </a:lnTo>
                    <a:lnTo>
                      <a:pt x="201295" y="955789"/>
                    </a:lnTo>
                    <a:lnTo>
                      <a:pt x="188179" y="937192"/>
                    </a:lnTo>
                    <a:lnTo>
                      <a:pt x="165217" y="939384"/>
                    </a:lnTo>
                    <a:lnTo>
                      <a:pt x="165217" y="953596"/>
                    </a:lnTo>
                    <a:lnTo>
                      <a:pt x="147716" y="956885"/>
                    </a:lnTo>
                    <a:lnTo>
                      <a:pt x="164120" y="965635"/>
                    </a:lnTo>
                    <a:lnTo>
                      <a:pt x="176159" y="980943"/>
                    </a:lnTo>
                    <a:lnTo>
                      <a:pt x="192564" y="979847"/>
                    </a:lnTo>
                    <a:lnTo>
                      <a:pt x="188198" y="987502"/>
                    </a:lnTo>
                    <a:lnTo>
                      <a:pt x="187102" y="998444"/>
                    </a:lnTo>
                    <a:lnTo>
                      <a:pt x="149908" y="1033445"/>
                    </a:lnTo>
                    <a:lnTo>
                      <a:pt x="146620" y="1042196"/>
                    </a:lnTo>
                    <a:lnTo>
                      <a:pt x="157563" y="1041100"/>
                    </a:lnTo>
                    <a:lnTo>
                      <a:pt x="169601" y="1048754"/>
                    </a:lnTo>
                    <a:lnTo>
                      <a:pt x="175063" y="1033445"/>
                    </a:lnTo>
                    <a:lnTo>
                      <a:pt x="193660" y="1025791"/>
                    </a:lnTo>
                    <a:lnTo>
                      <a:pt x="213353" y="1025791"/>
                    </a:lnTo>
                    <a:lnTo>
                      <a:pt x="207891" y="1033445"/>
                    </a:lnTo>
                    <a:lnTo>
                      <a:pt x="211180" y="1049850"/>
                    </a:lnTo>
                    <a:lnTo>
                      <a:pt x="221026" y="1057504"/>
                    </a:lnTo>
                    <a:lnTo>
                      <a:pt x="207910" y="1068447"/>
                    </a:lnTo>
                    <a:lnTo>
                      <a:pt x="209006" y="1081563"/>
                    </a:lnTo>
                    <a:lnTo>
                      <a:pt x="213372" y="1093602"/>
                    </a:lnTo>
                    <a:lnTo>
                      <a:pt x="211180" y="1111102"/>
                    </a:lnTo>
                    <a:lnTo>
                      <a:pt x="199141" y="1125314"/>
                    </a:lnTo>
                    <a:lnTo>
                      <a:pt x="186025" y="1136257"/>
                    </a:lnTo>
                    <a:lnTo>
                      <a:pt x="175082" y="1142815"/>
                    </a:lnTo>
                    <a:lnTo>
                      <a:pt x="164139" y="1150469"/>
                    </a:lnTo>
                    <a:lnTo>
                      <a:pt x="155389" y="1155931"/>
                    </a:lnTo>
                    <a:lnTo>
                      <a:pt x="144447" y="1157027"/>
                    </a:lnTo>
                    <a:lnTo>
                      <a:pt x="125850" y="1174528"/>
                    </a:lnTo>
                    <a:lnTo>
                      <a:pt x="117099" y="1165777"/>
                    </a:lnTo>
                    <a:lnTo>
                      <a:pt x="111637" y="1174528"/>
                    </a:lnTo>
                    <a:lnTo>
                      <a:pt x="91945" y="1183278"/>
                    </a:lnTo>
                    <a:lnTo>
                      <a:pt x="85387" y="1196394"/>
                    </a:lnTo>
                    <a:lnTo>
                      <a:pt x="102887" y="1196394"/>
                    </a:lnTo>
                    <a:lnTo>
                      <a:pt x="107253" y="1207337"/>
                    </a:lnTo>
                    <a:lnTo>
                      <a:pt x="93041" y="1214991"/>
                    </a:lnTo>
                    <a:lnTo>
                      <a:pt x="96329" y="1223742"/>
                    </a:lnTo>
                    <a:lnTo>
                      <a:pt x="108368" y="1216087"/>
                    </a:lnTo>
                    <a:lnTo>
                      <a:pt x="122580" y="1214991"/>
                    </a:lnTo>
                    <a:lnTo>
                      <a:pt x="135696" y="1205145"/>
                    </a:lnTo>
                    <a:lnTo>
                      <a:pt x="130234" y="1219357"/>
                    </a:lnTo>
                    <a:lnTo>
                      <a:pt x="111637" y="1227011"/>
                    </a:lnTo>
                    <a:lnTo>
                      <a:pt x="125850" y="1237953"/>
                    </a:lnTo>
                    <a:lnTo>
                      <a:pt x="137888" y="1233588"/>
                    </a:lnTo>
                    <a:lnTo>
                      <a:pt x="155389" y="1230300"/>
                    </a:lnTo>
                    <a:lnTo>
                      <a:pt x="155389" y="1219357"/>
                    </a:lnTo>
                    <a:lnTo>
                      <a:pt x="171794" y="1216068"/>
                    </a:lnTo>
                    <a:lnTo>
                      <a:pt x="176159" y="1206222"/>
                    </a:lnTo>
                    <a:lnTo>
                      <a:pt x="186006" y="1205126"/>
                    </a:lnTo>
                    <a:lnTo>
                      <a:pt x="186006" y="1213876"/>
                    </a:lnTo>
                    <a:lnTo>
                      <a:pt x="187102" y="1223723"/>
                    </a:lnTo>
                    <a:lnTo>
                      <a:pt x="213353" y="1229184"/>
                    </a:lnTo>
                    <a:lnTo>
                      <a:pt x="192564" y="1234646"/>
                    </a:lnTo>
                    <a:lnTo>
                      <a:pt x="192564" y="1245589"/>
                    </a:lnTo>
                    <a:lnTo>
                      <a:pt x="202410" y="1246685"/>
                    </a:lnTo>
                    <a:lnTo>
                      <a:pt x="212257" y="1242319"/>
                    </a:lnTo>
                    <a:lnTo>
                      <a:pt x="228661" y="1242319"/>
                    </a:lnTo>
                    <a:lnTo>
                      <a:pt x="239604" y="1240127"/>
                    </a:lnTo>
                    <a:lnTo>
                      <a:pt x="245066" y="1257628"/>
                    </a:lnTo>
                    <a:lnTo>
                      <a:pt x="253816" y="1257628"/>
                    </a:lnTo>
                    <a:lnTo>
                      <a:pt x="253816" y="1272936"/>
                    </a:lnTo>
                    <a:lnTo>
                      <a:pt x="275682" y="1276224"/>
                    </a:lnTo>
                    <a:lnTo>
                      <a:pt x="292087" y="1275128"/>
                    </a:lnTo>
                    <a:lnTo>
                      <a:pt x="309587" y="1271840"/>
                    </a:lnTo>
                    <a:lnTo>
                      <a:pt x="311780" y="1259801"/>
                    </a:lnTo>
                    <a:lnTo>
                      <a:pt x="307414" y="1249955"/>
                    </a:lnTo>
                    <a:lnTo>
                      <a:pt x="320530" y="1242300"/>
                    </a:lnTo>
                    <a:lnTo>
                      <a:pt x="336935" y="1244493"/>
                    </a:lnTo>
                    <a:lnTo>
                      <a:pt x="346781" y="1237934"/>
                    </a:lnTo>
                    <a:lnTo>
                      <a:pt x="358820" y="1224819"/>
                    </a:lnTo>
                    <a:lnTo>
                      <a:pt x="366474" y="1217164"/>
                    </a:lnTo>
                    <a:lnTo>
                      <a:pt x="377417" y="1204048"/>
                    </a:lnTo>
                    <a:lnTo>
                      <a:pt x="389455" y="1199683"/>
                    </a:lnTo>
                    <a:lnTo>
                      <a:pt x="379609" y="1218279"/>
                    </a:lnTo>
                    <a:lnTo>
                      <a:pt x="355550" y="1246723"/>
                    </a:lnTo>
                    <a:lnTo>
                      <a:pt x="320549" y="1280628"/>
                    </a:lnTo>
                    <a:lnTo>
                      <a:pt x="321645" y="1291571"/>
                    </a:lnTo>
                    <a:lnTo>
                      <a:pt x="318357" y="1304687"/>
                    </a:lnTo>
                    <a:lnTo>
                      <a:pt x="301952" y="1303591"/>
                    </a:lnTo>
                    <a:lnTo>
                      <a:pt x="275701" y="1305783"/>
                    </a:lnTo>
                    <a:lnTo>
                      <a:pt x="261489" y="1295936"/>
                    </a:lnTo>
                    <a:lnTo>
                      <a:pt x="208987" y="1302494"/>
                    </a:lnTo>
                    <a:lnTo>
                      <a:pt x="188198" y="1303591"/>
                    </a:lnTo>
                    <a:lnTo>
                      <a:pt x="186006" y="1315629"/>
                    </a:lnTo>
                    <a:lnTo>
                      <a:pt x="212257" y="1318918"/>
                    </a:lnTo>
                    <a:lnTo>
                      <a:pt x="208968" y="1325476"/>
                    </a:lnTo>
                    <a:lnTo>
                      <a:pt x="187102" y="1333130"/>
                    </a:lnTo>
                    <a:lnTo>
                      <a:pt x="168505" y="1330938"/>
                    </a:lnTo>
                    <a:lnTo>
                      <a:pt x="164139" y="1361554"/>
                    </a:lnTo>
                    <a:lnTo>
                      <a:pt x="141177" y="1392171"/>
                    </a:lnTo>
                    <a:lnTo>
                      <a:pt x="134619" y="1405287"/>
                    </a:lnTo>
                    <a:lnTo>
                      <a:pt x="118215" y="1403095"/>
                    </a:lnTo>
                    <a:lnTo>
                      <a:pt x="118215" y="1417307"/>
                    </a:lnTo>
                    <a:lnTo>
                      <a:pt x="86502" y="1456674"/>
                    </a:lnTo>
                    <a:lnTo>
                      <a:pt x="76655" y="1462136"/>
                    </a:lnTo>
                    <a:lnTo>
                      <a:pt x="72289" y="1455578"/>
                    </a:lnTo>
                    <a:lnTo>
                      <a:pt x="49327" y="1467616"/>
                    </a:lnTo>
                    <a:lnTo>
                      <a:pt x="53560" y="1483001"/>
                    </a:lnTo>
                    <a:close/>
                  </a:path>
                </a:pathLst>
              </a:custGeom>
              <a:grpFill/>
              <a:ln w="3777" cap="flat">
                <a:solidFill>
                  <a:srgbClr val="FFFFFF"/>
                </a:solidFill>
                <a:prstDash val="solid"/>
                <a:miter/>
              </a:ln>
            </p:spPr>
            <p:txBody>
              <a:bodyPr rtlCol="0" anchor="ctr"/>
              <a:lstStyle/>
              <a:p>
                <a:endParaRPr lang="en-GB"/>
              </a:p>
            </p:txBody>
          </p:sp>
          <p:sp>
            <p:nvSpPr>
              <p:cNvPr id="198" name="Freeform 197">
                <a:extLst>
                  <a:ext uri="{FF2B5EF4-FFF2-40B4-BE49-F238E27FC236}">
                    <a16:creationId xmlns:a16="http://schemas.microsoft.com/office/drawing/2014/main" id="{9F931B41-40C7-188C-44B1-38E60E9A6AF4}"/>
                  </a:ext>
                </a:extLst>
              </p:cNvPr>
              <p:cNvSpPr/>
              <p:nvPr/>
            </p:nvSpPr>
            <p:spPr>
              <a:xfrm>
                <a:off x="2072900" y="5096966"/>
                <a:ext cx="95198" cy="142159"/>
              </a:xfrm>
              <a:custGeom>
                <a:avLst/>
                <a:gdLst>
                  <a:gd name="connsiteX0" fmla="*/ 21866 w 95198"/>
                  <a:gd name="connsiteY0" fmla="*/ 38271 h 142159"/>
                  <a:gd name="connsiteX1" fmla="*/ 82023 w 95198"/>
                  <a:gd name="connsiteY1" fmla="*/ 0 h 142159"/>
                  <a:gd name="connsiteX2" fmla="*/ 95139 w 95198"/>
                  <a:gd name="connsiteY2" fmla="*/ 25155 h 142159"/>
                  <a:gd name="connsiteX3" fmla="*/ 77638 w 95198"/>
                  <a:gd name="connsiteY3" fmla="*/ 38271 h 142159"/>
                  <a:gd name="connsiteX4" fmla="*/ 87484 w 95198"/>
                  <a:gd name="connsiteY4" fmla="*/ 54675 h 142159"/>
                  <a:gd name="connsiteX5" fmla="*/ 71080 w 95198"/>
                  <a:gd name="connsiteY5" fmla="*/ 60137 h 142159"/>
                  <a:gd name="connsiteX6" fmla="*/ 73272 w 95198"/>
                  <a:gd name="connsiteY6" fmla="*/ 73253 h 142159"/>
                  <a:gd name="connsiteX7" fmla="*/ 74368 w 95198"/>
                  <a:gd name="connsiteY7" fmla="*/ 84196 h 142159"/>
                  <a:gd name="connsiteX8" fmla="*/ 64522 w 95198"/>
                  <a:gd name="connsiteY8" fmla="*/ 84196 h 142159"/>
                  <a:gd name="connsiteX9" fmla="*/ 64522 w 95198"/>
                  <a:gd name="connsiteY9" fmla="*/ 100600 h 142159"/>
                  <a:gd name="connsiteX10" fmla="*/ 49214 w 95198"/>
                  <a:gd name="connsiteY10" fmla="*/ 108255 h 142159"/>
                  <a:gd name="connsiteX11" fmla="*/ 36098 w 95198"/>
                  <a:gd name="connsiteY11" fmla="*/ 88562 h 142159"/>
                  <a:gd name="connsiteX12" fmla="*/ 35001 w 95198"/>
                  <a:gd name="connsiteY12" fmla="*/ 108255 h 142159"/>
                  <a:gd name="connsiteX13" fmla="*/ 31713 w 95198"/>
                  <a:gd name="connsiteY13" fmla="*/ 123563 h 142159"/>
                  <a:gd name="connsiteX14" fmla="*/ 15309 w 95198"/>
                  <a:gd name="connsiteY14" fmla="*/ 142160 h 142159"/>
                  <a:gd name="connsiteX15" fmla="*/ 0 w 95198"/>
                  <a:gd name="connsiteY15" fmla="*/ 126851 h 142159"/>
                  <a:gd name="connsiteX16" fmla="*/ 8750 w 95198"/>
                  <a:gd name="connsiteY16" fmla="*/ 113735 h 142159"/>
                  <a:gd name="connsiteX17" fmla="*/ 17501 w 95198"/>
                  <a:gd name="connsiteY17" fmla="*/ 110447 h 142159"/>
                  <a:gd name="connsiteX18" fmla="*/ 20789 w 95198"/>
                  <a:gd name="connsiteY18" fmla="*/ 104985 h 142159"/>
                  <a:gd name="connsiteX19" fmla="*/ 0 w 95198"/>
                  <a:gd name="connsiteY19" fmla="*/ 95138 h 142159"/>
                  <a:gd name="connsiteX20" fmla="*/ 6558 w 95198"/>
                  <a:gd name="connsiteY20" fmla="*/ 78734 h 142159"/>
                  <a:gd name="connsiteX21" fmla="*/ 0 w 95198"/>
                  <a:gd name="connsiteY21" fmla="*/ 65618 h 142159"/>
                  <a:gd name="connsiteX22" fmla="*/ 5462 w 95198"/>
                  <a:gd name="connsiteY22" fmla="*/ 45925 h 142159"/>
                  <a:gd name="connsiteX23" fmla="*/ 37175 w 95198"/>
                  <a:gd name="connsiteY23" fmla="*/ 71080 h 142159"/>
                  <a:gd name="connsiteX24" fmla="*/ 21866 w 95198"/>
                  <a:gd name="connsiteY24" fmla="*/ 38271 h 1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198" h="142159">
                    <a:moveTo>
                      <a:pt x="21866" y="38271"/>
                    </a:moveTo>
                    <a:lnTo>
                      <a:pt x="82023" y="0"/>
                    </a:lnTo>
                    <a:cubicBezTo>
                      <a:pt x="82023" y="0"/>
                      <a:pt x="96235" y="20789"/>
                      <a:pt x="95139" y="25155"/>
                    </a:cubicBezTo>
                    <a:cubicBezTo>
                      <a:pt x="94042" y="29521"/>
                      <a:pt x="75446" y="29521"/>
                      <a:pt x="77638" y="38271"/>
                    </a:cubicBezTo>
                    <a:cubicBezTo>
                      <a:pt x="79830" y="47021"/>
                      <a:pt x="87484" y="54675"/>
                      <a:pt x="87484" y="54675"/>
                    </a:cubicBezTo>
                    <a:lnTo>
                      <a:pt x="71080" y="60137"/>
                    </a:lnTo>
                    <a:lnTo>
                      <a:pt x="73272" y="73253"/>
                    </a:lnTo>
                    <a:lnTo>
                      <a:pt x="74368" y="84196"/>
                    </a:lnTo>
                    <a:lnTo>
                      <a:pt x="64522" y="84196"/>
                    </a:lnTo>
                    <a:cubicBezTo>
                      <a:pt x="64522" y="84196"/>
                      <a:pt x="67810" y="98408"/>
                      <a:pt x="64522" y="100600"/>
                    </a:cubicBezTo>
                    <a:cubicBezTo>
                      <a:pt x="61233" y="102793"/>
                      <a:pt x="49214" y="108255"/>
                      <a:pt x="49214" y="108255"/>
                    </a:cubicBezTo>
                    <a:lnTo>
                      <a:pt x="36098" y="88562"/>
                    </a:lnTo>
                    <a:lnTo>
                      <a:pt x="35001" y="108255"/>
                    </a:lnTo>
                    <a:lnTo>
                      <a:pt x="31713" y="123563"/>
                    </a:lnTo>
                    <a:lnTo>
                      <a:pt x="15309" y="142160"/>
                    </a:lnTo>
                    <a:lnTo>
                      <a:pt x="0" y="126851"/>
                    </a:lnTo>
                    <a:lnTo>
                      <a:pt x="8750" y="113735"/>
                    </a:lnTo>
                    <a:lnTo>
                      <a:pt x="17501" y="110447"/>
                    </a:lnTo>
                    <a:cubicBezTo>
                      <a:pt x="17501" y="110447"/>
                      <a:pt x="24059" y="108255"/>
                      <a:pt x="20789" y="104985"/>
                    </a:cubicBezTo>
                    <a:cubicBezTo>
                      <a:pt x="17520" y="101715"/>
                      <a:pt x="0" y="95138"/>
                      <a:pt x="0" y="95138"/>
                    </a:cubicBezTo>
                    <a:lnTo>
                      <a:pt x="6558" y="78734"/>
                    </a:lnTo>
                    <a:lnTo>
                      <a:pt x="0" y="65618"/>
                    </a:lnTo>
                    <a:lnTo>
                      <a:pt x="5462" y="45925"/>
                    </a:lnTo>
                    <a:lnTo>
                      <a:pt x="37175" y="71080"/>
                    </a:lnTo>
                    <a:lnTo>
                      <a:pt x="21866" y="38271"/>
                    </a:lnTo>
                    <a:close/>
                  </a:path>
                </a:pathLst>
              </a:custGeom>
              <a:grpFill/>
              <a:ln w="3777" cap="flat">
                <a:solidFill>
                  <a:srgbClr val="FFFFFF"/>
                </a:solidFill>
                <a:prstDash val="solid"/>
                <a:miter/>
              </a:ln>
            </p:spPr>
            <p:txBody>
              <a:bodyPr rtlCol="0" anchor="ctr"/>
              <a:lstStyle/>
              <a:p>
                <a:endParaRPr lang="en-GB"/>
              </a:p>
            </p:txBody>
          </p:sp>
          <p:sp>
            <p:nvSpPr>
              <p:cNvPr id="199" name="Freeform 198">
                <a:extLst>
                  <a:ext uri="{FF2B5EF4-FFF2-40B4-BE49-F238E27FC236}">
                    <a16:creationId xmlns:a16="http://schemas.microsoft.com/office/drawing/2014/main" id="{0F03BCEA-358D-58F8-E3B3-C94F84C0EB8D}"/>
                  </a:ext>
                </a:extLst>
              </p:cNvPr>
              <p:cNvSpPr/>
              <p:nvPr/>
            </p:nvSpPr>
            <p:spPr>
              <a:xfrm>
                <a:off x="2442568" y="4970096"/>
                <a:ext cx="37174" cy="30616"/>
              </a:xfrm>
              <a:custGeom>
                <a:avLst/>
                <a:gdLst>
                  <a:gd name="connsiteX0" fmla="*/ 10924 w 37174"/>
                  <a:gd name="connsiteY0" fmla="*/ 30617 h 30616"/>
                  <a:gd name="connsiteX1" fmla="*/ 37175 w 37174"/>
                  <a:gd name="connsiteY1" fmla="*/ 14212 h 30616"/>
                  <a:gd name="connsiteX2" fmla="*/ 24059 w 37174"/>
                  <a:gd name="connsiteY2" fmla="*/ 0 h 30616"/>
                  <a:gd name="connsiteX3" fmla="*/ 0 w 37174"/>
                  <a:gd name="connsiteY3" fmla="*/ 0 h 30616"/>
                </a:gdLst>
                <a:ahLst/>
                <a:cxnLst>
                  <a:cxn ang="0">
                    <a:pos x="connsiteX0" y="connsiteY0"/>
                  </a:cxn>
                  <a:cxn ang="0">
                    <a:pos x="connsiteX1" y="connsiteY1"/>
                  </a:cxn>
                  <a:cxn ang="0">
                    <a:pos x="connsiteX2" y="connsiteY2"/>
                  </a:cxn>
                  <a:cxn ang="0">
                    <a:pos x="connsiteX3" y="connsiteY3"/>
                  </a:cxn>
                </a:cxnLst>
                <a:rect l="l" t="t" r="r" b="b"/>
                <a:pathLst>
                  <a:path w="37174" h="30616">
                    <a:moveTo>
                      <a:pt x="10924" y="30617"/>
                    </a:moveTo>
                    <a:lnTo>
                      <a:pt x="37175" y="14212"/>
                    </a:lnTo>
                    <a:lnTo>
                      <a:pt x="24059" y="0"/>
                    </a:lnTo>
                    <a:lnTo>
                      <a:pt x="0" y="0"/>
                    </a:lnTo>
                    <a:close/>
                  </a:path>
                </a:pathLst>
              </a:custGeom>
              <a:grpFill/>
              <a:ln w="3777" cap="flat">
                <a:solidFill>
                  <a:srgbClr val="FFFFFF"/>
                </a:solidFill>
                <a:prstDash val="solid"/>
                <a:miter/>
              </a:ln>
            </p:spPr>
            <p:txBody>
              <a:bodyPr rtlCol="0" anchor="ctr"/>
              <a:lstStyle/>
              <a:p>
                <a:endParaRPr lang="en-GB"/>
              </a:p>
            </p:txBody>
          </p:sp>
          <p:sp>
            <p:nvSpPr>
              <p:cNvPr id="200" name="Freeform 199">
                <a:extLst>
                  <a:ext uri="{FF2B5EF4-FFF2-40B4-BE49-F238E27FC236}">
                    <a16:creationId xmlns:a16="http://schemas.microsoft.com/office/drawing/2014/main" id="{9F09C300-F1D4-AC02-E346-5224DBBB4EAE}"/>
                  </a:ext>
                </a:extLst>
              </p:cNvPr>
              <p:cNvSpPr/>
              <p:nvPr/>
            </p:nvSpPr>
            <p:spPr>
              <a:xfrm>
                <a:off x="2437088" y="5011655"/>
                <a:ext cx="29539" cy="28424"/>
              </a:xfrm>
              <a:custGeom>
                <a:avLst/>
                <a:gdLst>
                  <a:gd name="connsiteX0" fmla="*/ 24059 w 29539"/>
                  <a:gd name="connsiteY0" fmla="*/ 28424 h 28424"/>
                  <a:gd name="connsiteX1" fmla="*/ 0 w 29539"/>
                  <a:gd name="connsiteY1" fmla="*/ 0 h 28424"/>
                  <a:gd name="connsiteX2" fmla="*/ 5481 w 29539"/>
                  <a:gd name="connsiteY2" fmla="*/ 0 h 28424"/>
                  <a:gd name="connsiteX3" fmla="*/ 29539 w 29539"/>
                  <a:gd name="connsiteY3" fmla="*/ 14212 h 28424"/>
                </a:gdLst>
                <a:ahLst/>
                <a:cxnLst>
                  <a:cxn ang="0">
                    <a:pos x="connsiteX0" y="connsiteY0"/>
                  </a:cxn>
                  <a:cxn ang="0">
                    <a:pos x="connsiteX1" y="connsiteY1"/>
                  </a:cxn>
                  <a:cxn ang="0">
                    <a:pos x="connsiteX2" y="connsiteY2"/>
                  </a:cxn>
                  <a:cxn ang="0">
                    <a:pos x="connsiteX3" y="connsiteY3"/>
                  </a:cxn>
                </a:cxnLst>
                <a:rect l="l" t="t" r="r" b="b"/>
                <a:pathLst>
                  <a:path w="29539" h="28424">
                    <a:moveTo>
                      <a:pt x="24059" y="28424"/>
                    </a:moveTo>
                    <a:lnTo>
                      <a:pt x="0" y="0"/>
                    </a:lnTo>
                    <a:lnTo>
                      <a:pt x="5481" y="0"/>
                    </a:lnTo>
                    <a:lnTo>
                      <a:pt x="29539" y="14212"/>
                    </a:lnTo>
                    <a:close/>
                  </a:path>
                </a:pathLst>
              </a:custGeom>
              <a:grpFill/>
              <a:ln w="3777" cap="flat">
                <a:solidFill>
                  <a:srgbClr val="FFFFFF"/>
                </a:solidFill>
                <a:prstDash val="solid"/>
                <a:miter/>
              </a:ln>
            </p:spPr>
            <p:txBody>
              <a:bodyPr rtlCol="0" anchor="ctr"/>
              <a:lstStyle/>
              <a:p>
                <a:endParaRPr lang="en-GB"/>
              </a:p>
            </p:txBody>
          </p:sp>
          <p:sp>
            <p:nvSpPr>
              <p:cNvPr id="201" name="Freeform 200">
                <a:extLst>
                  <a:ext uri="{FF2B5EF4-FFF2-40B4-BE49-F238E27FC236}">
                    <a16:creationId xmlns:a16="http://schemas.microsoft.com/office/drawing/2014/main" id="{6C845F25-3C4D-E447-06BB-F08C203449F8}"/>
                  </a:ext>
                </a:extLst>
              </p:cNvPr>
              <p:cNvSpPr/>
              <p:nvPr/>
            </p:nvSpPr>
            <p:spPr>
              <a:xfrm>
                <a:off x="2479743" y="5031329"/>
                <a:ext cx="10942" cy="24077"/>
              </a:xfrm>
              <a:custGeom>
                <a:avLst/>
                <a:gdLst>
                  <a:gd name="connsiteX0" fmla="*/ 0 w 10942"/>
                  <a:gd name="connsiteY0" fmla="*/ 0 h 24077"/>
                  <a:gd name="connsiteX1" fmla="*/ 0 w 10942"/>
                  <a:gd name="connsiteY1" fmla="*/ 24078 h 24077"/>
                  <a:gd name="connsiteX2" fmla="*/ 10943 w 10942"/>
                  <a:gd name="connsiteY2" fmla="*/ 8750 h 24077"/>
                </a:gdLst>
                <a:ahLst/>
                <a:cxnLst>
                  <a:cxn ang="0">
                    <a:pos x="connsiteX0" y="connsiteY0"/>
                  </a:cxn>
                  <a:cxn ang="0">
                    <a:pos x="connsiteX1" y="connsiteY1"/>
                  </a:cxn>
                  <a:cxn ang="0">
                    <a:pos x="connsiteX2" y="connsiteY2"/>
                  </a:cxn>
                </a:cxnLst>
                <a:rect l="l" t="t" r="r" b="b"/>
                <a:pathLst>
                  <a:path w="10942" h="24077">
                    <a:moveTo>
                      <a:pt x="0" y="0"/>
                    </a:moveTo>
                    <a:lnTo>
                      <a:pt x="0" y="24078"/>
                    </a:lnTo>
                    <a:lnTo>
                      <a:pt x="10943" y="8750"/>
                    </a:lnTo>
                    <a:close/>
                  </a:path>
                </a:pathLst>
              </a:custGeom>
              <a:grpFill/>
              <a:ln w="3777" cap="flat">
                <a:solidFill>
                  <a:srgbClr val="FFFFFF"/>
                </a:solidFill>
                <a:prstDash val="solid"/>
                <a:miter/>
              </a:ln>
            </p:spPr>
            <p:txBody>
              <a:bodyPr rtlCol="0" anchor="ctr"/>
              <a:lstStyle/>
              <a:p>
                <a:endParaRPr lang="en-GB"/>
              </a:p>
            </p:txBody>
          </p:sp>
          <p:sp>
            <p:nvSpPr>
              <p:cNvPr id="202" name="Freeform 201">
                <a:extLst>
                  <a:ext uri="{FF2B5EF4-FFF2-40B4-BE49-F238E27FC236}">
                    <a16:creationId xmlns:a16="http://schemas.microsoft.com/office/drawing/2014/main" id="{664012E9-A5B6-1DE2-4016-1BA5D0A03DD8}"/>
                  </a:ext>
                </a:extLst>
              </p:cNvPr>
              <p:cNvSpPr/>
              <p:nvPr/>
            </p:nvSpPr>
            <p:spPr>
              <a:xfrm>
                <a:off x="2485224" y="5005097"/>
                <a:ext cx="17481" cy="13115"/>
              </a:xfrm>
              <a:custGeom>
                <a:avLst/>
                <a:gdLst>
                  <a:gd name="connsiteX0" fmla="*/ 5462 w 17481"/>
                  <a:gd name="connsiteY0" fmla="*/ 0 h 13115"/>
                  <a:gd name="connsiteX1" fmla="*/ 0 w 17481"/>
                  <a:gd name="connsiteY1" fmla="*/ 6558 h 13115"/>
                  <a:gd name="connsiteX2" fmla="*/ 12020 w 17481"/>
                  <a:gd name="connsiteY2" fmla="*/ 13116 h 13115"/>
                  <a:gd name="connsiteX3" fmla="*/ 17482 w 17481"/>
                  <a:gd name="connsiteY3" fmla="*/ 6558 h 13115"/>
                </a:gdLst>
                <a:ahLst/>
                <a:cxnLst>
                  <a:cxn ang="0">
                    <a:pos x="connsiteX0" y="connsiteY0"/>
                  </a:cxn>
                  <a:cxn ang="0">
                    <a:pos x="connsiteX1" y="connsiteY1"/>
                  </a:cxn>
                  <a:cxn ang="0">
                    <a:pos x="connsiteX2" y="connsiteY2"/>
                  </a:cxn>
                  <a:cxn ang="0">
                    <a:pos x="connsiteX3" y="connsiteY3"/>
                  </a:cxn>
                </a:cxnLst>
                <a:rect l="l" t="t" r="r" b="b"/>
                <a:pathLst>
                  <a:path w="17481" h="13115">
                    <a:moveTo>
                      <a:pt x="5462" y="0"/>
                    </a:moveTo>
                    <a:lnTo>
                      <a:pt x="0" y="6558"/>
                    </a:lnTo>
                    <a:lnTo>
                      <a:pt x="12020" y="13116"/>
                    </a:lnTo>
                    <a:lnTo>
                      <a:pt x="17482" y="6558"/>
                    </a:lnTo>
                    <a:close/>
                  </a:path>
                </a:pathLst>
              </a:custGeom>
              <a:grpFill/>
              <a:ln w="3777" cap="flat">
                <a:solidFill>
                  <a:srgbClr val="FFFFFF"/>
                </a:solid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09B3B8AE-255F-B073-EA21-7CAF056DD8F1}"/>
                  </a:ext>
                </a:extLst>
              </p:cNvPr>
              <p:cNvSpPr/>
              <p:nvPr/>
            </p:nvSpPr>
            <p:spPr>
              <a:xfrm>
                <a:off x="2101343" y="5246799"/>
                <a:ext cx="108273" cy="125773"/>
              </a:xfrm>
              <a:custGeom>
                <a:avLst/>
                <a:gdLst>
                  <a:gd name="connsiteX0" fmla="*/ 52483 w 108273"/>
                  <a:gd name="connsiteY0" fmla="*/ 0 h 125773"/>
                  <a:gd name="connsiteX1" fmla="*/ 59060 w 108273"/>
                  <a:gd name="connsiteY1" fmla="*/ 15308 h 125773"/>
                  <a:gd name="connsiteX2" fmla="*/ 66771 w 108273"/>
                  <a:gd name="connsiteY2" fmla="*/ 26232 h 125773"/>
                  <a:gd name="connsiteX3" fmla="*/ 66771 w 108273"/>
                  <a:gd name="connsiteY3" fmla="*/ 48117 h 125773"/>
                  <a:gd name="connsiteX4" fmla="*/ 66771 w 108273"/>
                  <a:gd name="connsiteY4" fmla="*/ 55771 h 125773"/>
                  <a:gd name="connsiteX5" fmla="*/ 73272 w 108273"/>
                  <a:gd name="connsiteY5" fmla="*/ 75464 h 125773"/>
                  <a:gd name="connsiteX6" fmla="*/ 83119 w 108273"/>
                  <a:gd name="connsiteY6" fmla="*/ 82022 h 125773"/>
                  <a:gd name="connsiteX7" fmla="*/ 74368 w 108273"/>
                  <a:gd name="connsiteY7" fmla="*/ 41011 h 125773"/>
                  <a:gd name="connsiteX8" fmla="*/ 92946 w 108273"/>
                  <a:gd name="connsiteY8" fmla="*/ 82022 h 125773"/>
                  <a:gd name="connsiteX9" fmla="*/ 108274 w 108273"/>
                  <a:gd name="connsiteY9" fmla="*/ 82022 h 125773"/>
                  <a:gd name="connsiteX10" fmla="*/ 108274 w 108273"/>
                  <a:gd name="connsiteY10" fmla="*/ 92946 h 125773"/>
                  <a:gd name="connsiteX11" fmla="*/ 100619 w 108273"/>
                  <a:gd name="connsiteY11" fmla="*/ 92946 h 125773"/>
                  <a:gd name="connsiteX12" fmla="*/ 99523 w 108273"/>
                  <a:gd name="connsiteY12" fmla="*/ 104985 h 125773"/>
                  <a:gd name="connsiteX13" fmla="*/ 80378 w 108273"/>
                  <a:gd name="connsiteY13" fmla="*/ 125774 h 125773"/>
                  <a:gd name="connsiteX14" fmla="*/ 85292 w 108273"/>
                  <a:gd name="connsiteY14" fmla="*/ 96235 h 125773"/>
                  <a:gd name="connsiteX15" fmla="*/ 66771 w 108273"/>
                  <a:gd name="connsiteY15" fmla="*/ 95138 h 125773"/>
                  <a:gd name="connsiteX16" fmla="*/ 52483 w 108273"/>
                  <a:gd name="connsiteY16" fmla="*/ 95138 h 125773"/>
                  <a:gd name="connsiteX17" fmla="*/ 37175 w 108273"/>
                  <a:gd name="connsiteY17" fmla="*/ 88580 h 125773"/>
                  <a:gd name="connsiteX18" fmla="*/ 37175 w 108273"/>
                  <a:gd name="connsiteY18" fmla="*/ 71080 h 125773"/>
                  <a:gd name="connsiteX19" fmla="*/ 42637 w 108273"/>
                  <a:gd name="connsiteY19" fmla="*/ 72176 h 125773"/>
                  <a:gd name="connsiteX20" fmla="*/ 28424 w 108273"/>
                  <a:gd name="connsiteY20" fmla="*/ 54675 h 125773"/>
                  <a:gd name="connsiteX21" fmla="*/ 19164 w 108273"/>
                  <a:gd name="connsiteY21" fmla="*/ 62877 h 125773"/>
                  <a:gd name="connsiteX22" fmla="*/ 0 w 108273"/>
                  <a:gd name="connsiteY22" fmla="*/ 44829 h 125773"/>
                  <a:gd name="connsiteX23" fmla="*/ 0 w 108273"/>
                  <a:gd name="connsiteY23" fmla="*/ 33905 h 125773"/>
                  <a:gd name="connsiteX24" fmla="*/ 19164 w 108273"/>
                  <a:gd name="connsiteY24" fmla="*/ 47021 h 125773"/>
                  <a:gd name="connsiteX25" fmla="*/ 19164 w 108273"/>
                  <a:gd name="connsiteY25" fmla="*/ 32809 h 125773"/>
                  <a:gd name="connsiteX26" fmla="*/ 44829 w 108273"/>
                  <a:gd name="connsiteY26" fmla="*/ 40463 h 125773"/>
                  <a:gd name="connsiteX27" fmla="*/ 41559 w 108273"/>
                  <a:gd name="connsiteY27" fmla="*/ 26232 h 125773"/>
                  <a:gd name="connsiteX28" fmla="*/ 39367 w 108273"/>
                  <a:gd name="connsiteY28" fmla="*/ 6558 h 12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273" h="125773">
                    <a:moveTo>
                      <a:pt x="52483" y="0"/>
                    </a:moveTo>
                    <a:lnTo>
                      <a:pt x="59060" y="15308"/>
                    </a:lnTo>
                    <a:lnTo>
                      <a:pt x="66771" y="26232"/>
                    </a:lnTo>
                    <a:lnTo>
                      <a:pt x="66771" y="48117"/>
                    </a:lnTo>
                    <a:lnTo>
                      <a:pt x="66771" y="55771"/>
                    </a:lnTo>
                    <a:lnTo>
                      <a:pt x="73272" y="75464"/>
                    </a:lnTo>
                    <a:lnTo>
                      <a:pt x="83119" y="82022"/>
                    </a:lnTo>
                    <a:lnTo>
                      <a:pt x="74368" y="41011"/>
                    </a:lnTo>
                    <a:lnTo>
                      <a:pt x="92946" y="82022"/>
                    </a:lnTo>
                    <a:lnTo>
                      <a:pt x="108274" y="82022"/>
                    </a:lnTo>
                    <a:lnTo>
                      <a:pt x="108274" y="92946"/>
                    </a:lnTo>
                    <a:lnTo>
                      <a:pt x="100619" y="92946"/>
                    </a:lnTo>
                    <a:lnTo>
                      <a:pt x="99523" y="104985"/>
                    </a:lnTo>
                    <a:lnTo>
                      <a:pt x="80378" y="125774"/>
                    </a:lnTo>
                    <a:lnTo>
                      <a:pt x="85292" y="96235"/>
                    </a:lnTo>
                    <a:lnTo>
                      <a:pt x="66771" y="95138"/>
                    </a:lnTo>
                    <a:lnTo>
                      <a:pt x="52483" y="95138"/>
                    </a:lnTo>
                    <a:lnTo>
                      <a:pt x="37175" y="88580"/>
                    </a:lnTo>
                    <a:lnTo>
                      <a:pt x="37175" y="71080"/>
                    </a:lnTo>
                    <a:lnTo>
                      <a:pt x="42637" y="72176"/>
                    </a:lnTo>
                    <a:lnTo>
                      <a:pt x="28424" y="54675"/>
                    </a:lnTo>
                    <a:lnTo>
                      <a:pt x="19164" y="62877"/>
                    </a:lnTo>
                    <a:lnTo>
                      <a:pt x="0" y="44829"/>
                    </a:lnTo>
                    <a:lnTo>
                      <a:pt x="0" y="33905"/>
                    </a:lnTo>
                    <a:lnTo>
                      <a:pt x="19164" y="47021"/>
                    </a:lnTo>
                    <a:lnTo>
                      <a:pt x="19164" y="32809"/>
                    </a:lnTo>
                    <a:lnTo>
                      <a:pt x="44829" y="40463"/>
                    </a:lnTo>
                    <a:lnTo>
                      <a:pt x="41559" y="26232"/>
                    </a:lnTo>
                    <a:lnTo>
                      <a:pt x="39367" y="6558"/>
                    </a:lnTo>
                    <a:close/>
                  </a:path>
                </a:pathLst>
              </a:custGeom>
              <a:grpFill/>
              <a:ln w="3777" cap="flat">
                <a:solidFill>
                  <a:srgbClr val="FFFFFF"/>
                </a:solidFill>
                <a:prstDash val="solid"/>
                <a:miter/>
              </a:ln>
            </p:spPr>
            <p:txBody>
              <a:bodyPr rtlCol="0" anchor="ctr"/>
              <a:lstStyle/>
              <a:p>
                <a:endParaRPr lang="en-GB"/>
              </a:p>
            </p:txBody>
          </p:sp>
          <p:sp>
            <p:nvSpPr>
              <p:cNvPr id="204" name="Freeform 203">
                <a:extLst>
                  <a:ext uri="{FF2B5EF4-FFF2-40B4-BE49-F238E27FC236}">
                    <a16:creationId xmlns:a16="http://schemas.microsoft.com/office/drawing/2014/main" id="{EEE50424-BA69-92AF-162E-1FCF11F6B1A9}"/>
                  </a:ext>
                </a:extLst>
              </p:cNvPr>
              <p:cNvSpPr/>
              <p:nvPr/>
            </p:nvSpPr>
            <p:spPr>
              <a:xfrm>
                <a:off x="2026975" y="5246799"/>
                <a:ext cx="41559" cy="22962"/>
              </a:xfrm>
              <a:custGeom>
                <a:avLst/>
                <a:gdLst>
                  <a:gd name="connsiteX0" fmla="*/ 0 w 41559"/>
                  <a:gd name="connsiteY0" fmla="*/ 22962 h 22962"/>
                  <a:gd name="connsiteX1" fmla="*/ 36078 w 41559"/>
                  <a:gd name="connsiteY1" fmla="*/ 22962 h 22962"/>
                  <a:gd name="connsiteX2" fmla="*/ 41559 w 41559"/>
                  <a:gd name="connsiteY2" fmla="*/ 0 h 22962"/>
                </a:gdLst>
                <a:ahLst/>
                <a:cxnLst>
                  <a:cxn ang="0">
                    <a:pos x="connsiteX0" y="connsiteY0"/>
                  </a:cxn>
                  <a:cxn ang="0">
                    <a:pos x="connsiteX1" y="connsiteY1"/>
                  </a:cxn>
                  <a:cxn ang="0">
                    <a:pos x="connsiteX2" y="connsiteY2"/>
                  </a:cxn>
                </a:cxnLst>
                <a:rect l="l" t="t" r="r" b="b"/>
                <a:pathLst>
                  <a:path w="41559" h="22962">
                    <a:moveTo>
                      <a:pt x="0" y="22962"/>
                    </a:moveTo>
                    <a:lnTo>
                      <a:pt x="36078" y="22962"/>
                    </a:lnTo>
                    <a:lnTo>
                      <a:pt x="41559" y="0"/>
                    </a:lnTo>
                    <a:close/>
                  </a:path>
                </a:pathLst>
              </a:custGeom>
              <a:grpFill/>
              <a:ln w="3777" cap="flat">
                <a:solidFill>
                  <a:srgbClr val="FFFFFF"/>
                </a:solidFill>
                <a:prstDash val="solid"/>
                <a:miter/>
              </a:ln>
            </p:spPr>
            <p:txBody>
              <a:bodyPr rtlCol="0" anchor="ctr"/>
              <a:lstStyle/>
              <a:p>
                <a:endParaRPr lang="en-GB"/>
              </a:p>
            </p:txBody>
          </p:sp>
          <p:sp>
            <p:nvSpPr>
              <p:cNvPr id="205" name="Freeform 204">
                <a:extLst>
                  <a:ext uri="{FF2B5EF4-FFF2-40B4-BE49-F238E27FC236}">
                    <a16:creationId xmlns:a16="http://schemas.microsoft.com/office/drawing/2014/main" id="{C3F6AFD3-32AE-25F3-10C7-FD3BBB7BCCCB}"/>
                  </a:ext>
                </a:extLst>
              </p:cNvPr>
              <p:cNvSpPr/>
              <p:nvPr/>
            </p:nvSpPr>
            <p:spPr>
              <a:xfrm>
                <a:off x="2042283" y="5298186"/>
                <a:ext cx="15308" cy="56886"/>
              </a:xfrm>
              <a:custGeom>
                <a:avLst/>
                <a:gdLst>
                  <a:gd name="connsiteX0" fmla="*/ 15308 w 15308"/>
                  <a:gd name="connsiteY0" fmla="*/ 0 h 56886"/>
                  <a:gd name="connsiteX1" fmla="*/ 15308 w 15308"/>
                  <a:gd name="connsiteY1" fmla="*/ 56887 h 56886"/>
                  <a:gd name="connsiteX2" fmla="*/ 0 w 15308"/>
                  <a:gd name="connsiteY2" fmla="*/ 48136 h 56886"/>
                  <a:gd name="connsiteX3" fmla="*/ 0 w 15308"/>
                  <a:gd name="connsiteY3" fmla="*/ 20789 h 56886"/>
                  <a:gd name="connsiteX4" fmla="*/ 5462 w 15308"/>
                  <a:gd name="connsiteY4" fmla="*/ 0 h 5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8" h="56886">
                    <a:moveTo>
                      <a:pt x="15308" y="0"/>
                    </a:moveTo>
                    <a:lnTo>
                      <a:pt x="15308" y="56887"/>
                    </a:lnTo>
                    <a:lnTo>
                      <a:pt x="0" y="48136"/>
                    </a:lnTo>
                    <a:lnTo>
                      <a:pt x="0" y="20789"/>
                    </a:lnTo>
                    <a:lnTo>
                      <a:pt x="5462" y="0"/>
                    </a:lnTo>
                    <a:close/>
                  </a:path>
                </a:pathLst>
              </a:custGeom>
              <a:grpFill/>
              <a:ln w="3777" cap="flat">
                <a:solidFill>
                  <a:srgbClr val="FFFFFF"/>
                </a:solidFill>
                <a:prstDash val="solid"/>
                <a:miter/>
              </a:ln>
            </p:spPr>
            <p:txBody>
              <a:bodyPr rtlCol="0" anchor="ctr"/>
              <a:lstStyle/>
              <a:p>
                <a:endParaRPr lang="en-GB"/>
              </a:p>
            </p:txBody>
          </p:sp>
          <p:sp>
            <p:nvSpPr>
              <p:cNvPr id="206" name="Freeform 205">
                <a:extLst>
                  <a:ext uri="{FF2B5EF4-FFF2-40B4-BE49-F238E27FC236}">
                    <a16:creationId xmlns:a16="http://schemas.microsoft.com/office/drawing/2014/main" id="{D577CCAD-A915-25E8-FF2B-B2DC15088DE6}"/>
                  </a:ext>
                </a:extLst>
              </p:cNvPr>
              <p:cNvSpPr/>
              <p:nvPr/>
            </p:nvSpPr>
            <p:spPr>
              <a:xfrm>
                <a:off x="2084939" y="5455673"/>
                <a:ext cx="25473" cy="18596"/>
              </a:xfrm>
              <a:custGeom>
                <a:avLst/>
                <a:gdLst>
                  <a:gd name="connsiteX0" fmla="*/ 5462 w 25473"/>
                  <a:gd name="connsiteY0" fmla="*/ 18597 h 18596"/>
                  <a:gd name="connsiteX1" fmla="*/ 25155 w 25473"/>
                  <a:gd name="connsiteY1" fmla="*/ 0 h 18596"/>
                  <a:gd name="connsiteX2" fmla="*/ 0 w 25473"/>
                  <a:gd name="connsiteY2" fmla="*/ 0 h 18596"/>
                  <a:gd name="connsiteX3" fmla="*/ 0 w 25473"/>
                  <a:gd name="connsiteY3" fmla="*/ 18597 h 18596"/>
                  <a:gd name="connsiteX4" fmla="*/ 5462 w 25473"/>
                  <a:gd name="connsiteY4" fmla="*/ 18597 h 1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3" h="18596">
                    <a:moveTo>
                      <a:pt x="5462" y="18597"/>
                    </a:moveTo>
                    <a:cubicBezTo>
                      <a:pt x="5462" y="18597"/>
                      <a:pt x="28424" y="0"/>
                      <a:pt x="25155" y="0"/>
                    </a:cubicBezTo>
                    <a:cubicBezTo>
                      <a:pt x="21866" y="0"/>
                      <a:pt x="0" y="0"/>
                      <a:pt x="0" y="0"/>
                    </a:cubicBezTo>
                    <a:lnTo>
                      <a:pt x="0" y="18597"/>
                    </a:lnTo>
                    <a:lnTo>
                      <a:pt x="5462" y="18597"/>
                    </a:lnTo>
                    <a:close/>
                  </a:path>
                </a:pathLst>
              </a:custGeom>
              <a:grpFill/>
              <a:ln w="3777" cap="flat">
                <a:solidFill>
                  <a:srgbClr val="FFFFFF"/>
                </a:solidFill>
                <a:prstDash val="solid"/>
                <a:miter/>
              </a:ln>
            </p:spPr>
            <p:txBody>
              <a:bodyPr rtlCol="0" anchor="ctr"/>
              <a:lstStyle/>
              <a:p>
                <a:endParaRPr lang="en-GB"/>
              </a:p>
            </p:txBody>
          </p:sp>
          <p:sp>
            <p:nvSpPr>
              <p:cNvPr id="207" name="Freeform 206">
                <a:extLst>
                  <a:ext uri="{FF2B5EF4-FFF2-40B4-BE49-F238E27FC236}">
                    <a16:creationId xmlns:a16="http://schemas.microsoft.com/office/drawing/2014/main" id="{B2511529-C8FF-0450-E3C5-4B1BE5D6F96E}"/>
                  </a:ext>
                </a:extLst>
              </p:cNvPr>
              <p:cNvSpPr/>
              <p:nvPr/>
            </p:nvSpPr>
            <p:spPr>
              <a:xfrm>
                <a:off x="2244599" y="5609890"/>
                <a:ext cx="31731" cy="47021"/>
              </a:xfrm>
              <a:custGeom>
                <a:avLst/>
                <a:gdLst>
                  <a:gd name="connsiteX0" fmla="*/ 6577 w 31731"/>
                  <a:gd name="connsiteY0" fmla="*/ 41559 h 47021"/>
                  <a:gd name="connsiteX1" fmla="*/ 20789 w 31731"/>
                  <a:gd name="connsiteY1" fmla="*/ 47021 h 47021"/>
                  <a:gd name="connsiteX2" fmla="*/ 26251 w 31731"/>
                  <a:gd name="connsiteY2" fmla="*/ 36098 h 47021"/>
                  <a:gd name="connsiteX3" fmla="*/ 31732 w 31731"/>
                  <a:gd name="connsiteY3" fmla="*/ 24059 h 47021"/>
                  <a:gd name="connsiteX4" fmla="*/ 14231 w 31731"/>
                  <a:gd name="connsiteY4" fmla="*/ 0 h 47021"/>
                  <a:gd name="connsiteX5" fmla="*/ 0 w 31731"/>
                  <a:gd name="connsiteY5" fmla="*/ 0 h 47021"/>
                  <a:gd name="connsiteX6" fmla="*/ 0 w 31731"/>
                  <a:gd name="connsiteY6" fmla="*/ 28443 h 4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1" h="47021">
                    <a:moveTo>
                      <a:pt x="6577" y="41559"/>
                    </a:moveTo>
                    <a:lnTo>
                      <a:pt x="20789" y="47021"/>
                    </a:lnTo>
                    <a:lnTo>
                      <a:pt x="26251" y="36098"/>
                    </a:lnTo>
                    <a:lnTo>
                      <a:pt x="31732" y="24059"/>
                    </a:lnTo>
                    <a:lnTo>
                      <a:pt x="14231" y="0"/>
                    </a:lnTo>
                    <a:lnTo>
                      <a:pt x="0" y="0"/>
                    </a:lnTo>
                    <a:lnTo>
                      <a:pt x="0" y="28443"/>
                    </a:lnTo>
                    <a:close/>
                  </a:path>
                </a:pathLst>
              </a:custGeom>
              <a:grpFill/>
              <a:ln w="3777" cap="flat">
                <a:solidFill>
                  <a:srgbClr val="FFFFFF"/>
                </a:solidFill>
                <a:prstDash val="solid"/>
                <a:miter/>
              </a:ln>
            </p:spPr>
            <p:txBody>
              <a:bodyPr rtlCol="0" anchor="ctr"/>
              <a:lstStyle/>
              <a:p>
                <a:endParaRPr lang="en-GB"/>
              </a:p>
            </p:txBody>
          </p:sp>
          <p:sp>
            <p:nvSpPr>
              <p:cNvPr id="208" name="Freeform 207">
                <a:extLst>
                  <a:ext uri="{FF2B5EF4-FFF2-40B4-BE49-F238E27FC236}">
                    <a16:creationId xmlns:a16="http://schemas.microsoft.com/office/drawing/2014/main" id="{D988BF7C-F546-EC84-C350-4260F7BE878C}"/>
                  </a:ext>
                </a:extLst>
              </p:cNvPr>
              <p:cNvSpPr/>
              <p:nvPr/>
            </p:nvSpPr>
            <p:spPr>
              <a:xfrm>
                <a:off x="2133056" y="5531156"/>
                <a:ext cx="76560" cy="97330"/>
              </a:xfrm>
              <a:custGeom>
                <a:avLst/>
                <a:gdLst>
                  <a:gd name="connsiteX0" fmla="*/ 22414 w 76560"/>
                  <a:gd name="connsiteY0" fmla="*/ 97331 h 97330"/>
                  <a:gd name="connsiteX1" fmla="*/ 45925 w 76560"/>
                  <a:gd name="connsiteY1" fmla="*/ 88580 h 97330"/>
                  <a:gd name="connsiteX2" fmla="*/ 45925 w 76560"/>
                  <a:gd name="connsiteY2" fmla="*/ 68887 h 97330"/>
                  <a:gd name="connsiteX3" fmla="*/ 52502 w 76560"/>
                  <a:gd name="connsiteY3" fmla="*/ 68887 h 97330"/>
                  <a:gd name="connsiteX4" fmla="*/ 52502 w 76560"/>
                  <a:gd name="connsiteY4" fmla="*/ 45925 h 97330"/>
                  <a:gd name="connsiteX5" fmla="*/ 65618 w 76560"/>
                  <a:gd name="connsiteY5" fmla="*/ 45925 h 97330"/>
                  <a:gd name="connsiteX6" fmla="*/ 65618 w 76560"/>
                  <a:gd name="connsiteY6" fmla="*/ 28424 h 97330"/>
                  <a:gd name="connsiteX7" fmla="*/ 76561 w 76560"/>
                  <a:gd name="connsiteY7" fmla="*/ 8731 h 97330"/>
                  <a:gd name="connsiteX8" fmla="*/ 76561 w 76560"/>
                  <a:gd name="connsiteY8" fmla="*/ 0 h 97330"/>
                  <a:gd name="connsiteX9" fmla="*/ 40463 w 76560"/>
                  <a:gd name="connsiteY9" fmla="*/ 38271 h 97330"/>
                  <a:gd name="connsiteX10" fmla="*/ 27347 w 76560"/>
                  <a:gd name="connsiteY10" fmla="*/ 37175 h 97330"/>
                  <a:gd name="connsiteX11" fmla="*/ 22414 w 76560"/>
                  <a:gd name="connsiteY11" fmla="*/ 56868 h 97330"/>
                  <a:gd name="connsiteX12" fmla="*/ 13116 w 76560"/>
                  <a:gd name="connsiteY12" fmla="*/ 48665 h 97330"/>
                  <a:gd name="connsiteX13" fmla="*/ 5462 w 76560"/>
                  <a:gd name="connsiteY13" fmla="*/ 48665 h 97330"/>
                  <a:gd name="connsiteX14" fmla="*/ 0 w 76560"/>
                  <a:gd name="connsiteY14" fmla="*/ 78734 h 97330"/>
                  <a:gd name="connsiteX15" fmla="*/ 12020 w 76560"/>
                  <a:gd name="connsiteY15" fmla="*/ 73272 h 97330"/>
                  <a:gd name="connsiteX16" fmla="*/ 22414 w 76560"/>
                  <a:gd name="connsiteY16" fmla="*/ 83119 h 97330"/>
                  <a:gd name="connsiteX17" fmla="*/ 15308 w 76560"/>
                  <a:gd name="connsiteY17" fmla="*/ 91869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560" h="97330">
                    <a:moveTo>
                      <a:pt x="22414" y="97331"/>
                    </a:moveTo>
                    <a:lnTo>
                      <a:pt x="45925" y="88580"/>
                    </a:lnTo>
                    <a:lnTo>
                      <a:pt x="45925" y="68887"/>
                    </a:lnTo>
                    <a:lnTo>
                      <a:pt x="52502" y="68887"/>
                    </a:lnTo>
                    <a:lnTo>
                      <a:pt x="52502" y="45925"/>
                    </a:lnTo>
                    <a:lnTo>
                      <a:pt x="65618" y="45925"/>
                    </a:lnTo>
                    <a:lnTo>
                      <a:pt x="65618" y="28424"/>
                    </a:lnTo>
                    <a:lnTo>
                      <a:pt x="76561" y="8731"/>
                    </a:lnTo>
                    <a:lnTo>
                      <a:pt x="76561" y="0"/>
                    </a:lnTo>
                    <a:lnTo>
                      <a:pt x="40463" y="38271"/>
                    </a:lnTo>
                    <a:lnTo>
                      <a:pt x="27347" y="37175"/>
                    </a:lnTo>
                    <a:lnTo>
                      <a:pt x="22414" y="56868"/>
                    </a:lnTo>
                    <a:lnTo>
                      <a:pt x="13116" y="48665"/>
                    </a:lnTo>
                    <a:lnTo>
                      <a:pt x="5462" y="48665"/>
                    </a:lnTo>
                    <a:lnTo>
                      <a:pt x="0" y="78734"/>
                    </a:lnTo>
                    <a:lnTo>
                      <a:pt x="12020" y="73272"/>
                    </a:lnTo>
                    <a:lnTo>
                      <a:pt x="22414" y="83119"/>
                    </a:lnTo>
                    <a:lnTo>
                      <a:pt x="15308" y="91869"/>
                    </a:lnTo>
                    <a:close/>
                  </a:path>
                </a:pathLst>
              </a:custGeom>
              <a:grpFill/>
              <a:ln w="3777" cap="flat">
                <a:solidFill>
                  <a:srgbClr val="FFFFFF"/>
                </a:solidFill>
                <a:prstDash val="solid"/>
                <a:miter/>
              </a:ln>
            </p:spPr>
            <p:txBody>
              <a:bodyPr rtlCol="0" anchor="ctr"/>
              <a:lstStyle/>
              <a:p>
                <a:endParaRPr lang="en-GB"/>
              </a:p>
            </p:txBody>
          </p:sp>
          <p:sp>
            <p:nvSpPr>
              <p:cNvPr id="209" name="Freeform 208">
                <a:extLst>
                  <a:ext uri="{FF2B5EF4-FFF2-40B4-BE49-F238E27FC236}">
                    <a16:creationId xmlns:a16="http://schemas.microsoft.com/office/drawing/2014/main" id="{43FC4974-EA9B-9CE8-7C49-FEB2D91E8C76}"/>
                  </a:ext>
                </a:extLst>
              </p:cNvPr>
              <p:cNvSpPr/>
              <p:nvPr/>
            </p:nvSpPr>
            <p:spPr>
              <a:xfrm>
                <a:off x="2148365" y="5443653"/>
                <a:ext cx="61252" cy="64522"/>
              </a:xfrm>
              <a:custGeom>
                <a:avLst/>
                <a:gdLst>
                  <a:gd name="connsiteX0" fmla="*/ 7106 w 61252"/>
                  <a:gd name="connsiteY0" fmla="*/ 64522 h 64522"/>
                  <a:gd name="connsiteX1" fmla="*/ 22963 w 61252"/>
                  <a:gd name="connsiteY1" fmla="*/ 64522 h 64522"/>
                  <a:gd name="connsiteX2" fmla="*/ 43752 w 61252"/>
                  <a:gd name="connsiteY2" fmla="*/ 49214 h 64522"/>
                  <a:gd name="connsiteX3" fmla="*/ 43752 w 61252"/>
                  <a:gd name="connsiteY3" fmla="*/ 56868 h 64522"/>
                  <a:gd name="connsiteX4" fmla="*/ 61252 w 61252"/>
                  <a:gd name="connsiteY4" fmla="*/ 41559 h 64522"/>
                  <a:gd name="connsiteX5" fmla="*/ 52502 w 61252"/>
                  <a:gd name="connsiteY5" fmla="*/ 30617 h 64522"/>
                  <a:gd name="connsiteX6" fmla="*/ 40463 w 61252"/>
                  <a:gd name="connsiteY6" fmla="*/ 21318 h 64522"/>
                  <a:gd name="connsiteX7" fmla="*/ 19750 w 61252"/>
                  <a:gd name="connsiteY7" fmla="*/ 0 h 64522"/>
                  <a:gd name="connsiteX8" fmla="*/ 7106 w 61252"/>
                  <a:gd name="connsiteY8" fmla="*/ 0 h 64522"/>
                  <a:gd name="connsiteX9" fmla="*/ 0 w 61252"/>
                  <a:gd name="connsiteY9" fmla="*/ 12039 h 64522"/>
                  <a:gd name="connsiteX10" fmla="*/ 19750 w 61252"/>
                  <a:gd name="connsiteY10" fmla="*/ 21337 h 64522"/>
                  <a:gd name="connsiteX11" fmla="*/ 30636 w 61252"/>
                  <a:gd name="connsiteY11" fmla="*/ 26251 h 64522"/>
                  <a:gd name="connsiteX12" fmla="*/ 12039 w 61252"/>
                  <a:gd name="connsiteY12" fmla="*/ 41559 h 64522"/>
                  <a:gd name="connsiteX13" fmla="*/ 30636 w 61252"/>
                  <a:gd name="connsiteY13" fmla="*/ 48117 h 64522"/>
                  <a:gd name="connsiteX14" fmla="*/ 12039 w 61252"/>
                  <a:gd name="connsiteY14" fmla="*/ 54675 h 64522"/>
                  <a:gd name="connsiteX15" fmla="*/ 0 w 61252"/>
                  <a:gd name="connsiteY15" fmla="*/ 51387 h 64522"/>
                  <a:gd name="connsiteX16" fmla="*/ 7106 w 61252"/>
                  <a:gd name="connsiteY16" fmla="*/ 64522 h 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52" h="64522">
                    <a:moveTo>
                      <a:pt x="7106" y="64522"/>
                    </a:moveTo>
                    <a:lnTo>
                      <a:pt x="22963" y="64522"/>
                    </a:lnTo>
                    <a:lnTo>
                      <a:pt x="43752" y="49214"/>
                    </a:lnTo>
                    <a:lnTo>
                      <a:pt x="43752" y="56868"/>
                    </a:lnTo>
                    <a:lnTo>
                      <a:pt x="61252" y="41559"/>
                    </a:lnTo>
                    <a:cubicBezTo>
                      <a:pt x="61252" y="41559"/>
                      <a:pt x="55790" y="35001"/>
                      <a:pt x="52502" y="30617"/>
                    </a:cubicBezTo>
                    <a:cubicBezTo>
                      <a:pt x="49214" y="26232"/>
                      <a:pt x="40463" y="21318"/>
                      <a:pt x="40463" y="21318"/>
                    </a:cubicBezTo>
                    <a:lnTo>
                      <a:pt x="19750" y="0"/>
                    </a:lnTo>
                    <a:lnTo>
                      <a:pt x="7106" y="0"/>
                    </a:lnTo>
                    <a:lnTo>
                      <a:pt x="0" y="12039"/>
                    </a:lnTo>
                    <a:lnTo>
                      <a:pt x="19750" y="21337"/>
                    </a:lnTo>
                    <a:lnTo>
                      <a:pt x="30636" y="26251"/>
                    </a:lnTo>
                    <a:lnTo>
                      <a:pt x="12039" y="41559"/>
                    </a:lnTo>
                    <a:lnTo>
                      <a:pt x="30636" y="48117"/>
                    </a:lnTo>
                    <a:lnTo>
                      <a:pt x="12039" y="54675"/>
                    </a:lnTo>
                    <a:lnTo>
                      <a:pt x="0" y="51387"/>
                    </a:lnTo>
                    <a:lnTo>
                      <a:pt x="7106" y="64522"/>
                    </a:lnTo>
                    <a:close/>
                  </a:path>
                </a:pathLst>
              </a:custGeom>
              <a:grpFill/>
              <a:ln w="3777" cap="flat">
                <a:solidFill>
                  <a:srgbClr val="FFFFFF"/>
                </a:solidFill>
                <a:prstDash val="solid"/>
                <a:miter/>
              </a:ln>
            </p:spPr>
            <p:txBody>
              <a:bodyPr rtlCol="0" anchor="ctr"/>
              <a:lstStyle/>
              <a:p>
                <a:endParaRPr lang="en-GB"/>
              </a:p>
            </p:txBody>
          </p:sp>
          <p:sp>
            <p:nvSpPr>
              <p:cNvPr id="210" name="Freeform 209">
                <a:extLst>
                  <a:ext uri="{FF2B5EF4-FFF2-40B4-BE49-F238E27FC236}">
                    <a16:creationId xmlns:a16="http://schemas.microsoft.com/office/drawing/2014/main" id="{4C423A3A-8C3C-36A3-7156-45A0C544EF09}"/>
                  </a:ext>
                </a:extLst>
              </p:cNvPr>
              <p:cNvSpPr/>
              <p:nvPr/>
            </p:nvSpPr>
            <p:spPr>
              <a:xfrm>
                <a:off x="2133056" y="5368188"/>
                <a:ext cx="27347" cy="22962"/>
              </a:xfrm>
              <a:custGeom>
                <a:avLst/>
                <a:gdLst>
                  <a:gd name="connsiteX0" fmla="*/ 15308 w 27347"/>
                  <a:gd name="connsiteY0" fmla="*/ 0 h 22962"/>
                  <a:gd name="connsiteX1" fmla="*/ 27347 w 27347"/>
                  <a:gd name="connsiteY1" fmla="*/ 14212 h 22962"/>
                  <a:gd name="connsiteX2" fmla="*/ 15308 w 27347"/>
                  <a:gd name="connsiteY2" fmla="*/ 22962 h 22962"/>
                  <a:gd name="connsiteX3" fmla="*/ 0 w 27347"/>
                  <a:gd name="connsiteY3" fmla="*/ 4385 h 22962"/>
                </a:gdLst>
                <a:ahLst/>
                <a:cxnLst>
                  <a:cxn ang="0">
                    <a:pos x="connsiteX0" y="connsiteY0"/>
                  </a:cxn>
                  <a:cxn ang="0">
                    <a:pos x="connsiteX1" y="connsiteY1"/>
                  </a:cxn>
                  <a:cxn ang="0">
                    <a:pos x="connsiteX2" y="connsiteY2"/>
                  </a:cxn>
                  <a:cxn ang="0">
                    <a:pos x="connsiteX3" y="connsiteY3"/>
                  </a:cxn>
                </a:cxnLst>
                <a:rect l="l" t="t" r="r" b="b"/>
                <a:pathLst>
                  <a:path w="27347" h="22962">
                    <a:moveTo>
                      <a:pt x="15308" y="0"/>
                    </a:moveTo>
                    <a:lnTo>
                      <a:pt x="27347" y="14212"/>
                    </a:lnTo>
                    <a:lnTo>
                      <a:pt x="15308" y="22962"/>
                    </a:lnTo>
                    <a:lnTo>
                      <a:pt x="0" y="4385"/>
                    </a:lnTo>
                    <a:close/>
                  </a:path>
                </a:pathLst>
              </a:custGeom>
              <a:grpFill/>
              <a:ln w="3777" cap="flat">
                <a:solidFill>
                  <a:srgbClr val="FFFFFF"/>
                </a:solidFill>
                <a:prstDash val="solid"/>
                <a:miter/>
              </a:ln>
            </p:spPr>
            <p:txBody>
              <a:bodyPr rtlCol="0" anchor="ctr"/>
              <a:lstStyle/>
              <a:p>
                <a:endParaRPr lang="en-GB"/>
              </a:p>
            </p:txBody>
          </p:sp>
          <p:sp>
            <p:nvSpPr>
              <p:cNvPr id="211" name="Freeform 210">
                <a:extLst>
                  <a:ext uri="{FF2B5EF4-FFF2-40B4-BE49-F238E27FC236}">
                    <a16:creationId xmlns:a16="http://schemas.microsoft.com/office/drawing/2014/main" id="{D107E622-4D13-8D98-EC1F-752F5E41F828}"/>
                  </a:ext>
                </a:extLst>
              </p:cNvPr>
              <p:cNvSpPr/>
              <p:nvPr/>
            </p:nvSpPr>
            <p:spPr>
              <a:xfrm>
                <a:off x="2026975" y="5372573"/>
                <a:ext cx="8731" cy="26232"/>
              </a:xfrm>
              <a:custGeom>
                <a:avLst/>
                <a:gdLst>
                  <a:gd name="connsiteX0" fmla="*/ 8731 w 8731"/>
                  <a:gd name="connsiteY0" fmla="*/ 26232 h 26232"/>
                  <a:gd name="connsiteX1" fmla="*/ 8731 w 8731"/>
                  <a:gd name="connsiteY1" fmla="*/ 0 h 26232"/>
                  <a:gd name="connsiteX2" fmla="*/ 0 w 8731"/>
                  <a:gd name="connsiteY2" fmla="*/ 7106 h 26232"/>
                </a:gdLst>
                <a:ahLst/>
                <a:cxnLst>
                  <a:cxn ang="0">
                    <a:pos x="connsiteX0" y="connsiteY0"/>
                  </a:cxn>
                  <a:cxn ang="0">
                    <a:pos x="connsiteX1" y="connsiteY1"/>
                  </a:cxn>
                  <a:cxn ang="0">
                    <a:pos x="connsiteX2" y="connsiteY2"/>
                  </a:cxn>
                </a:cxnLst>
                <a:rect l="l" t="t" r="r" b="b"/>
                <a:pathLst>
                  <a:path w="8731" h="26232">
                    <a:moveTo>
                      <a:pt x="8731" y="26232"/>
                    </a:moveTo>
                    <a:lnTo>
                      <a:pt x="8731" y="0"/>
                    </a:lnTo>
                    <a:lnTo>
                      <a:pt x="0" y="7106"/>
                    </a:lnTo>
                    <a:close/>
                  </a:path>
                </a:pathLst>
              </a:custGeom>
              <a:grpFill/>
              <a:ln w="3777" cap="flat">
                <a:solidFill>
                  <a:srgbClr val="FFFFFF"/>
                </a:solidFill>
                <a:prstDash val="solid"/>
                <a:miter/>
              </a:ln>
            </p:spPr>
            <p:txBody>
              <a:bodyPr rtlCol="0" anchor="ctr"/>
              <a:lstStyle/>
              <a:p>
                <a:endParaRPr lang="en-GB"/>
              </a:p>
            </p:txBody>
          </p:sp>
          <p:sp>
            <p:nvSpPr>
              <p:cNvPr id="212" name="Freeform 211">
                <a:extLst>
                  <a:ext uri="{FF2B5EF4-FFF2-40B4-BE49-F238E27FC236}">
                    <a16:creationId xmlns:a16="http://schemas.microsoft.com/office/drawing/2014/main" id="{99241305-3C33-3058-57F6-A6680613B625}"/>
                  </a:ext>
                </a:extLst>
              </p:cNvPr>
              <p:cNvSpPr/>
              <p:nvPr/>
            </p:nvSpPr>
            <p:spPr>
              <a:xfrm>
                <a:off x="2513648" y="4970096"/>
                <a:ext cx="18596" cy="15308"/>
              </a:xfrm>
              <a:custGeom>
                <a:avLst/>
                <a:gdLst>
                  <a:gd name="connsiteX0" fmla="*/ 5481 w 18596"/>
                  <a:gd name="connsiteY0" fmla="*/ 15308 h 15308"/>
                  <a:gd name="connsiteX1" fmla="*/ 0 w 18596"/>
                  <a:gd name="connsiteY1" fmla="*/ 0 h 15308"/>
                  <a:gd name="connsiteX2" fmla="*/ 18597 w 18596"/>
                  <a:gd name="connsiteY2" fmla="*/ 7654 h 15308"/>
                </a:gdLst>
                <a:ahLst/>
                <a:cxnLst>
                  <a:cxn ang="0">
                    <a:pos x="connsiteX0" y="connsiteY0"/>
                  </a:cxn>
                  <a:cxn ang="0">
                    <a:pos x="connsiteX1" y="connsiteY1"/>
                  </a:cxn>
                  <a:cxn ang="0">
                    <a:pos x="connsiteX2" y="connsiteY2"/>
                  </a:cxn>
                </a:cxnLst>
                <a:rect l="l" t="t" r="r" b="b"/>
                <a:pathLst>
                  <a:path w="18596" h="15308">
                    <a:moveTo>
                      <a:pt x="5481" y="15308"/>
                    </a:moveTo>
                    <a:lnTo>
                      <a:pt x="0" y="0"/>
                    </a:lnTo>
                    <a:lnTo>
                      <a:pt x="18597" y="7654"/>
                    </a:lnTo>
                    <a:close/>
                  </a:path>
                </a:pathLst>
              </a:custGeom>
              <a:grpFill/>
              <a:ln w="3777" cap="flat">
                <a:solidFill>
                  <a:srgbClr val="FFFFFF"/>
                </a:solidFill>
                <a:prstDash val="solid"/>
                <a:miter/>
              </a:ln>
            </p:spPr>
            <p:txBody>
              <a:bodyPr rtlCol="0" anchor="ctr"/>
              <a:lstStyle/>
              <a:p>
                <a:endParaRPr lang="en-GB"/>
              </a:p>
            </p:txBody>
          </p:sp>
          <p:sp>
            <p:nvSpPr>
              <p:cNvPr id="213" name="Freeform 212">
                <a:extLst>
                  <a:ext uri="{FF2B5EF4-FFF2-40B4-BE49-F238E27FC236}">
                    <a16:creationId xmlns:a16="http://schemas.microsoft.com/office/drawing/2014/main" id="{FB2DD486-0127-7418-FFA0-71E02A428A61}"/>
                  </a:ext>
                </a:extLst>
              </p:cNvPr>
              <p:cNvSpPr/>
              <p:nvPr/>
            </p:nvSpPr>
            <p:spPr>
              <a:xfrm>
                <a:off x="2502705" y="4952595"/>
                <a:ext cx="10942" cy="17500"/>
              </a:xfrm>
              <a:custGeom>
                <a:avLst/>
                <a:gdLst>
                  <a:gd name="connsiteX0" fmla="*/ 0 w 10942"/>
                  <a:gd name="connsiteY0" fmla="*/ 17501 h 17500"/>
                  <a:gd name="connsiteX1" fmla="*/ 0 w 10942"/>
                  <a:gd name="connsiteY1" fmla="*/ 0 h 17500"/>
                  <a:gd name="connsiteX2" fmla="*/ 10943 w 10942"/>
                  <a:gd name="connsiteY2" fmla="*/ 0 h 17500"/>
                </a:gdLst>
                <a:ahLst/>
                <a:cxnLst>
                  <a:cxn ang="0">
                    <a:pos x="connsiteX0" y="connsiteY0"/>
                  </a:cxn>
                  <a:cxn ang="0">
                    <a:pos x="connsiteX1" y="connsiteY1"/>
                  </a:cxn>
                  <a:cxn ang="0">
                    <a:pos x="connsiteX2" y="connsiteY2"/>
                  </a:cxn>
                </a:cxnLst>
                <a:rect l="l" t="t" r="r" b="b"/>
                <a:pathLst>
                  <a:path w="10942" h="17500">
                    <a:moveTo>
                      <a:pt x="0" y="17501"/>
                    </a:moveTo>
                    <a:lnTo>
                      <a:pt x="0" y="0"/>
                    </a:lnTo>
                    <a:lnTo>
                      <a:pt x="10943" y="0"/>
                    </a:lnTo>
                    <a:close/>
                  </a:path>
                </a:pathLst>
              </a:custGeom>
              <a:grpFill/>
              <a:ln w="3777" cap="flat">
                <a:solidFill>
                  <a:srgbClr val="FFFFFF"/>
                </a:solid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02525548-F063-0111-C367-F795C9D5AE4F}"/>
                  </a:ext>
                </a:extLst>
              </p:cNvPr>
              <p:cNvSpPr/>
              <p:nvPr/>
            </p:nvSpPr>
            <p:spPr>
              <a:xfrm>
                <a:off x="2474281" y="4935094"/>
                <a:ext cx="19693" cy="17500"/>
              </a:xfrm>
              <a:custGeom>
                <a:avLst/>
                <a:gdLst>
                  <a:gd name="connsiteX0" fmla="*/ 0 w 19693"/>
                  <a:gd name="connsiteY0" fmla="*/ 0 h 17500"/>
                  <a:gd name="connsiteX1" fmla="*/ 19693 w 19693"/>
                  <a:gd name="connsiteY1" fmla="*/ 17501 h 17500"/>
                  <a:gd name="connsiteX2" fmla="*/ 16405 w 19693"/>
                  <a:gd name="connsiteY2" fmla="*/ 0 h 17500"/>
                </a:gdLst>
                <a:ahLst/>
                <a:cxnLst>
                  <a:cxn ang="0">
                    <a:pos x="connsiteX0" y="connsiteY0"/>
                  </a:cxn>
                  <a:cxn ang="0">
                    <a:pos x="connsiteX1" y="connsiteY1"/>
                  </a:cxn>
                  <a:cxn ang="0">
                    <a:pos x="connsiteX2" y="connsiteY2"/>
                  </a:cxn>
                </a:cxnLst>
                <a:rect l="l" t="t" r="r" b="b"/>
                <a:pathLst>
                  <a:path w="19693" h="17500">
                    <a:moveTo>
                      <a:pt x="0" y="0"/>
                    </a:moveTo>
                    <a:lnTo>
                      <a:pt x="19693" y="17501"/>
                    </a:lnTo>
                    <a:lnTo>
                      <a:pt x="16405" y="0"/>
                    </a:lnTo>
                    <a:close/>
                  </a:path>
                </a:pathLst>
              </a:custGeom>
              <a:grpFill/>
              <a:ln w="3777" cap="flat">
                <a:solidFill>
                  <a:srgbClr val="FFFFFF"/>
                </a:solidFill>
                <a:prstDash val="solid"/>
                <a:miter/>
              </a:ln>
            </p:spPr>
            <p:txBody>
              <a:bodyPr rtlCol="0" anchor="ctr"/>
              <a:lstStyle/>
              <a:p>
                <a:endParaRPr lang="en-GB"/>
              </a:p>
            </p:txBody>
          </p:sp>
          <p:sp>
            <p:nvSpPr>
              <p:cNvPr id="215" name="Freeform 214">
                <a:extLst>
                  <a:ext uri="{FF2B5EF4-FFF2-40B4-BE49-F238E27FC236}">
                    <a16:creationId xmlns:a16="http://schemas.microsoft.com/office/drawing/2014/main" id="{0EB69267-773A-D7F8-6D6C-AB7DA3EECC52}"/>
                  </a:ext>
                </a:extLst>
              </p:cNvPr>
              <p:cNvSpPr/>
              <p:nvPr/>
            </p:nvSpPr>
            <p:spPr>
              <a:xfrm>
                <a:off x="2612094" y="4709797"/>
                <a:ext cx="56867" cy="118119"/>
              </a:xfrm>
              <a:custGeom>
                <a:avLst/>
                <a:gdLst>
                  <a:gd name="connsiteX0" fmla="*/ 47021 w 56867"/>
                  <a:gd name="connsiteY0" fmla="*/ 43751 h 118119"/>
                  <a:gd name="connsiteX1" fmla="*/ 56868 w 56867"/>
                  <a:gd name="connsiteY1" fmla="*/ 70002 h 118119"/>
                  <a:gd name="connsiteX2" fmla="*/ 47021 w 56867"/>
                  <a:gd name="connsiteY2" fmla="*/ 94061 h 118119"/>
                  <a:gd name="connsiteX3" fmla="*/ 47021 w 56867"/>
                  <a:gd name="connsiteY3" fmla="*/ 118120 h 118119"/>
                  <a:gd name="connsiteX4" fmla="*/ 31713 w 56867"/>
                  <a:gd name="connsiteY4" fmla="*/ 109370 h 118119"/>
                  <a:gd name="connsiteX5" fmla="*/ 39367 w 56867"/>
                  <a:gd name="connsiteY5" fmla="*/ 80926 h 118119"/>
                  <a:gd name="connsiteX6" fmla="*/ 38271 w 56867"/>
                  <a:gd name="connsiteY6" fmla="*/ 43733 h 118119"/>
                  <a:gd name="connsiteX7" fmla="*/ 31713 w 56867"/>
                  <a:gd name="connsiteY7" fmla="*/ 43733 h 118119"/>
                  <a:gd name="connsiteX8" fmla="*/ 31713 w 56867"/>
                  <a:gd name="connsiteY8" fmla="*/ 52483 h 118119"/>
                  <a:gd name="connsiteX9" fmla="*/ 20770 w 56867"/>
                  <a:gd name="connsiteY9" fmla="*/ 61233 h 118119"/>
                  <a:gd name="connsiteX10" fmla="*/ 14212 w 56867"/>
                  <a:gd name="connsiteY10" fmla="*/ 52483 h 118119"/>
                  <a:gd name="connsiteX11" fmla="*/ 0 w 56867"/>
                  <a:gd name="connsiteY11" fmla="*/ 52483 h 118119"/>
                  <a:gd name="connsiteX12" fmla="*/ 0 w 56867"/>
                  <a:gd name="connsiteY12" fmla="*/ 34982 h 118119"/>
                  <a:gd name="connsiteX13" fmla="*/ 14212 w 56867"/>
                  <a:gd name="connsiteY13" fmla="*/ 34982 h 118119"/>
                  <a:gd name="connsiteX14" fmla="*/ 21866 w 56867"/>
                  <a:gd name="connsiteY14" fmla="*/ 34982 h 118119"/>
                  <a:gd name="connsiteX15" fmla="*/ 28424 w 56867"/>
                  <a:gd name="connsiteY15" fmla="*/ 34982 h 118119"/>
                  <a:gd name="connsiteX16" fmla="*/ 34982 w 56867"/>
                  <a:gd name="connsiteY16" fmla="*/ 19674 h 118119"/>
                  <a:gd name="connsiteX17" fmla="*/ 36078 w 56867"/>
                  <a:gd name="connsiteY17" fmla="*/ 13116 h 118119"/>
                  <a:gd name="connsiteX18" fmla="*/ 42637 w 56867"/>
                  <a:gd name="connsiteY18" fmla="*/ 0 h 118119"/>
                  <a:gd name="connsiteX19" fmla="*/ 51387 w 56867"/>
                  <a:gd name="connsiteY19" fmla="*/ 6558 h 118119"/>
                  <a:gd name="connsiteX20" fmla="*/ 48098 w 56867"/>
                  <a:gd name="connsiteY20" fmla="*/ 15308 h 118119"/>
                  <a:gd name="connsiteX21" fmla="*/ 56849 w 56867"/>
                  <a:gd name="connsiteY21" fmla="*/ 16404 h 118119"/>
                  <a:gd name="connsiteX22" fmla="*/ 50291 w 56867"/>
                  <a:gd name="connsiteY22" fmla="*/ 27347 h 118119"/>
                  <a:gd name="connsiteX23" fmla="*/ 56849 w 56867"/>
                  <a:gd name="connsiteY23" fmla="*/ 31713 h 118119"/>
                  <a:gd name="connsiteX24" fmla="*/ 56849 w 56867"/>
                  <a:gd name="connsiteY24" fmla="*/ 37175 h 118119"/>
                  <a:gd name="connsiteX25" fmla="*/ 47021 w 56867"/>
                  <a:gd name="connsiteY25" fmla="*/ 43751 h 1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867" h="118119">
                    <a:moveTo>
                      <a:pt x="47021" y="43751"/>
                    </a:moveTo>
                    <a:lnTo>
                      <a:pt x="56868" y="70002"/>
                    </a:lnTo>
                    <a:lnTo>
                      <a:pt x="47021" y="94061"/>
                    </a:lnTo>
                    <a:lnTo>
                      <a:pt x="47021" y="118120"/>
                    </a:lnTo>
                    <a:lnTo>
                      <a:pt x="31713" y="109370"/>
                    </a:lnTo>
                    <a:lnTo>
                      <a:pt x="39367" y="80926"/>
                    </a:lnTo>
                    <a:lnTo>
                      <a:pt x="38271" y="43733"/>
                    </a:lnTo>
                    <a:lnTo>
                      <a:pt x="31713" y="43733"/>
                    </a:lnTo>
                    <a:lnTo>
                      <a:pt x="31713" y="52483"/>
                    </a:lnTo>
                    <a:lnTo>
                      <a:pt x="20770" y="61233"/>
                    </a:lnTo>
                    <a:cubicBezTo>
                      <a:pt x="20770" y="61233"/>
                      <a:pt x="17482" y="52483"/>
                      <a:pt x="14212" y="52483"/>
                    </a:cubicBezTo>
                    <a:cubicBezTo>
                      <a:pt x="10924" y="52483"/>
                      <a:pt x="0" y="52483"/>
                      <a:pt x="0" y="52483"/>
                    </a:cubicBezTo>
                    <a:lnTo>
                      <a:pt x="0" y="34982"/>
                    </a:lnTo>
                    <a:lnTo>
                      <a:pt x="14212" y="34982"/>
                    </a:lnTo>
                    <a:lnTo>
                      <a:pt x="21866" y="34982"/>
                    </a:lnTo>
                    <a:lnTo>
                      <a:pt x="28424" y="34982"/>
                    </a:lnTo>
                    <a:lnTo>
                      <a:pt x="34982" y="19674"/>
                    </a:lnTo>
                    <a:lnTo>
                      <a:pt x="36078" y="13116"/>
                    </a:lnTo>
                    <a:lnTo>
                      <a:pt x="42637" y="0"/>
                    </a:lnTo>
                    <a:lnTo>
                      <a:pt x="51387" y="6558"/>
                    </a:lnTo>
                    <a:lnTo>
                      <a:pt x="48098" y="15308"/>
                    </a:lnTo>
                    <a:lnTo>
                      <a:pt x="56849" y="16404"/>
                    </a:lnTo>
                    <a:lnTo>
                      <a:pt x="50291" y="27347"/>
                    </a:lnTo>
                    <a:lnTo>
                      <a:pt x="56849" y="31713"/>
                    </a:lnTo>
                    <a:lnTo>
                      <a:pt x="56849" y="37175"/>
                    </a:lnTo>
                    <a:lnTo>
                      <a:pt x="47021" y="43751"/>
                    </a:lnTo>
                    <a:close/>
                  </a:path>
                </a:pathLst>
              </a:custGeom>
              <a:grpFill/>
              <a:ln w="3777" cap="flat">
                <a:solidFill>
                  <a:srgbClr val="FFFFFF"/>
                </a:solidFill>
                <a:prstDash val="solid"/>
                <a:miter/>
              </a:ln>
            </p:spPr>
            <p:txBody>
              <a:bodyPr rtlCol="0" anchor="ctr"/>
              <a:lstStyle/>
              <a:p>
                <a:endParaRPr lang="en-GB"/>
              </a:p>
            </p:txBody>
          </p:sp>
          <p:sp>
            <p:nvSpPr>
              <p:cNvPr id="216" name="Freeform 215">
                <a:extLst>
                  <a:ext uri="{FF2B5EF4-FFF2-40B4-BE49-F238E27FC236}">
                    <a16:creationId xmlns:a16="http://schemas.microsoft.com/office/drawing/2014/main" id="{7808E800-A2F7-CA0B-A38F-E65E5CF008A6}"/>
                  </a:ext>
                </a:extLst>
              </p:cNvPr>
              <p:cNvSpPr/>
              <p:nvPr/>
            </p:nvSpPr>
            <p:spPr>
              <a:xfrm>
                <a:off x="2625210" y="4689008"/>
                <a:ext cx="22962" cy="30635"/>
              </a:xfrm>
              <a:custGeom>
                <a:avLst/>
                <a:gdLst>
                  <a:gd name="connsiteX0" fmla="*/ 15308 w 22962"/>
                  <a:gd name="connsiteY0" fmla="*/ 0 h 30635"/>
                  <a:gd name="connsiteX1" fmla="*/ 22962 w 22962"/>
                  <a:gd name="connsiteY1" fmla="*/ 10942 h 30635"/>
                  <a:gd name="connsiteX2" fmla="*/ 22962 w 22962"/>
                  <a:gd name="connsiteY2" fmla="*/ 20789 h 30635"/>
                  <a:gd name="connsiteX3" fmla="*/ 15308 w 22962"/>
                  <a:gd name="connsiteY3" fmla="*/ 30636 h 30635"/>
                  <a:gd name="connsiteX4" fmla="*/ 8750 w 22962"/>
                  <a:gd name="connsiteY4" fmla="*/ 20789 h 30635"/>
                  <a:gd name="connsiteX5" fmla="*/ 0 w 22962"/>
                  <a:gd name="connsiteY5" fmla="*/ 15327 h 30635"/>
                  <a:gd name="connsiteX6" fmla="*/ 0 w 22962"/>
                  <a:gd name="connsiteY6" fmla="*/ 0 h 3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0635">
                    <a:moveTo>
                      <a:pt x="15308" y="0"/>
                    </a:moveTo>
                    <a:lnTo>
                      <a:pt x="22962" y="10942"/>
                    </a:lnTo>
                    <a:lnTo>
                      <a:pt x="22962" y="20789"/>
                    </a:lnTo>
                    <a:lnTo>
                      <a:pt x="15308" y="30636"/>
                    </a:lnTo>
                    <a:lnTo>
                      <a:pt x="8750" y="20789"/>
                    </a:lnTo>
                    <a:lnTo>
                      <a:pt x="0" y="15327"/>
                    </a:lnTo>
                    <a:lnTo>
                      <a:pt x="0" y="0"/>
                    </a:lnTo>
                    <a:close/>
                  </a:path>
                </a:pathLst>
              </a:custGeom>
              <a:grpFill/>
              <a:ln w="3777" cap="flat">
                <a:solidFill>
                  <a:srgbClr val="FFFFFF"/>
                </a:solidFill>
                <a:prstDash val="solid"/>
                <a:miter/>
              </a:ln>
            </p:spPr>
            <p:txBody>
              <a:bodyPr rtlCol="0" anchor="ctr"/>
              <a:lstStyle/>
              <a:p>
                <a:endParaRPr lang="en-GB"/>
              </a:p>
            </p:txBody>
          </p:sp>
          <p:sp>
            <p:nvSpPr>
              <p:cNvPr id="217" name="Freeform 216">
                <a:extLst>
                  <a:ext uri="{FF2B5EF4-FFF2-40B4-BE49-F238E27FC236}">
                    <a16:creationId xmlns:a16="http://schemas.microsoft.com/office/drawing/2014/main" id="{D716C030-3E4C-6577-64E5-8451B16C81FE}"/>
                  </a:ext>
                </a:extLst>
              </p:cNvPr>
              <p:cNvSpPr/>
              <p:nvPr/>
            </p:nvSpPr>
            <p:spPr>
              <a:xfrm>
                <a:off x="2659115" y="4659488"/>
                <a:ext cx="22962" cy="39366"/>
              </a:xfrm>
              <a:custGeom>
                <a:avLst/>
                <a:gdLst>
                  <a:gd name="connsiteX0" fmla="*/ 22963 w 22962"/>
                  <a:gd name="connsiteY0" fmla="*/ 39367 h 39366"/>
                  <a:gd name="connsiteX1" fmla="*/ 22963 w 22962"/>
                  <a:gd name="connsiteY1" fmla="*/ 21866 h 39366"/>
                  <a:gd name="connsiteX2" fmla="*/ 22963 w 22962"/>
                  <a:gd name="connsiteY2" fmla="*/ 13116 h 39366"/>
                  <a:gd name="connsiteX3" fmla="*/ 9846 w 22962"/>
                  <a:gd name="connsiteY3" fmla="*/ 0 h 39366"/>
                  <a:gd name="connsiteX4" fmla="*/ 0 w 22962"/>
                  <a:gd name="connsiteY4" fmla="*/ 19693 h 39366"/>
                  <a:gd name="connsiteX5" fmla="*/ 4366 w 22962"/>
                  <a:gd name="connsiteY5" fmla="*/ 39367 h 39366"/>
                  <a:gd name="connsiteX6" fmla="*/ 11472 w 22962"/>
                  <a:gd name="connsiteY6" fmla="*/ 39367 h 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9366">
                    <a:moveTo>
                      <a:pt x="22963" y="39367"/>
                    </a:moveTo>
                    <a:lnTo>
                      <a:pt x="22963" y="21866"/>
                    </a:lnTo>
                    <a:lnTo>
                      <a:pt x="22963" y="13116"/>
                    </a:lnTo>
                    <a:lnTo>
                      <a:pt x="9846" y="0"/>
                    </a:lnTo>
                    <a:lnTo>
                      <a:pt x="0" y="19693"/>
                    </a:lnTo>
                    <a:lnTo>
                      <a:pt x="4366" y="39367"/>
                    </a:lnTo>
                    <a:lnTo>
                      <a:pt x="11472" y="39367"/>
                    </a:lnTo>
                    <a:close/>
                  </a:path>
                </a:pathLst>
              </a:custGeom>
              <a:grpFill/>
              <a:ln w="3777" cap="flat">
                <a:solidFill>
                  <a:srgbClr val="FFFFFF"/>
                </a:solidFill>
                <a:prstDash val="solid"/>
                <a:miter/>
              </a:ln>
            </p:spPr>
            <p:txBody>
              <a:bodyPr rtlCol="0" anchor="ctr"/>
              <a:lstStyle/>
              <a:p>
                <a:endParaRPr lang="en-GB"/>
              </a:p>
            </p:txBody>
          </p:sp>
          <p:sp>
            <p:nvSpPr>
              <p:cNvPr id="218" name="Freeform 217">
                <a:extLst>
                  <a:ext uri="{FF2B5EF4-FFF2-40B4-BE49-F238E27FC236}">
                    <a16:creationId xmlns:a16="http://schemas.microsoft.com/office/drawing/2014/main" id="{EC46EEA3-61F2-F161-9D21-75FE4F1E9D57}"/>
                  </a:ext>
                </a:extLst>
              </p:cNvPr>
              <p:cNvSpPr/>
              <p:nvPr/>
            </p:nvSpPr>
            <p:spPr>
              <a:xfrm>
                <a:off x="2682078" y="4637621"/>
                <a:ext cx="20789" cy="21866"/>
              </a:xfrm>
              <a:custGeom>
                <a:avLst/>
                <a:gdLst>
                  <a:gd name="connsiteX0" fmla="*/ 0 w 20789"/>
                  <a:gd name="connsiteY0" fmla="*/ 6558 h 21866"/>
                  <a:gd name="connsiteX1" fmla="*/ 12039 w 20789"/>
                  <a:gd name="connsiteY1" fmla="*/ 21866 h 21866"/>
                  <a:gd name="connsiteX2" fmla="*/ 20789 w 20789"/>
                  <a:gd name="connsiteY2" fmla="*/ 6558 h 21866"/>
                  <a:gd name="connsiteX3" fmla="*/ 10395 w 20789"/>
                  <a:gd name="connsiteY3" fmla="*/ 0 h 21866"/>
                </a:gdLst>
                <a:ahLst/>
                <a:cxnLst>
                  <a:cxn ang="0">
                    <a:pos x="connsiteX0" y="connsiteY0"/>
                  </a:cxn>
                  <a:cxn ang="0">
                    <a:pos x="connsiteX1" y="connsiteY1"/>
                  </a:cxn>
                  <a:cxn ang="0">
                    <a:pos x="connsiteX2" y="connsiteY2"/>
                  </a:cxn>
                  <a:cxn ang="0">
                    <a:pos x="connsiteX3" y="connsiteY3"/>
                  </a:cxn>
                </a:cxnLst>
                <a:rect l="l" t="t" r="r" b="b"/>
                <a:pathLst>
                  <a:path w="20789" h="21866">
                    <a:moveTo>
                      <a:pt x="0" y="6558"/>
                    </a:moveTo>
                    <a:lnTo>
                      <a:pt x="12039" y="21866"/>
                    </a:lnTo>
                    <a:lnTo>
                      <a:pt x="20789" y="6558"/>
                    </a:lnTo>
                    <a:lnTo>
                      <a:pt x="10395" y="0"/>
                    </a:lnTo>
                    <a:close/>
                  </a:path>
                </a:pathLst>
              </a:custGeom>
              <a:grpFill/>
              <a:ln w="3777" cap="flat">
                <a:solidFill>
                  <a:srgbClr val="FFFFFF"/>
                </a:solidFill>
                <a:prstDash val="solid"/>
                <a:miter/>
              </a:ln>
            </p:spPr>
            <p:txBody>
              <a:bodyPr rtlCol="0" anchor="ctr"/>
              <a:lstStyle/>
              <a:p>
                <a:endParaRPr lang="en-GB"/>
              </a:p>
            </p:txBody>
          </p:sp>
          <p:sp>
            <p:nvSpPr>
              <p:cNvPr id="219" name="Freeform 218">
                <a:extLst>
                  <a:ext uri="{FF2B5EF4-FFF2-40B4-BE49-F238E27FC236}">
                    <a16:creationId xmlns:a16="http://schemas.microsoft.com/office/drawing/2014/main" id="{0C3AAAF2-204F-E3D2-A334-1A1575966A69}"/>
                  </a:ext>
                </a:extLst>
              </p:cNvPr>
              <p:cNvSpPr/>
              <p:nvPr/>
            </p:nvSpPr>
            <p:spPr>
              <a:xfrm>
                <a:off x="2260456" y="5736760"/>
                <a:ext cx="36645" cy="60155"/>
              </a:xfrm>
              <a:custGeom>
                <a:avLst/>
                <a:gdLst>
                  <a:gd name="connsiteX0" fmla="*/ 7125 w 36645"/>
                  <a:gd name="connsiteY0" fmla="*/ 0 h 60155"/>
                  <a:gd name="connsiteX1" fmla="*/ 36645 w 36645"/>
                  <a:gd name="connsiteY1" fmla="*/ 60156 h 60155"/>
                  <a:gd name="connsiteX2" fmla="*/ 21885 w 36645"/>
                  <a:gd name="connsiteY2" fmla="*/ 51406 h 60155"/>
                  <a:gd name="connsiteX3" fmla="*/ 15875 w 36645"/>
                  <a:gd name="connsiteY3" fmla="*/ 30068 h 60155"/>
                  <a:gd name="connsiteX4" fmla="*/ 0 w 36645"/>
                  <a:gd name="connsiteY4" fmla="*/ 21866 h 6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 h="60155">
                    <a:moveTo>
                      <a:pt x="7125" y="0"/>
                    </a:moveTo>
                    <a:lnTo>
                      <a:pt x="36645" y="60156"/>
                    </a:lnTo>
                    <a:lnTo>
                      <a:pt x="21885" y="51406"/>
                    </a:lnTo>
                    <a:lnTo>
                      <a:pt x="15875" y="30068"/>
                    </a:lnTo>
                    <a:lnTo>
                      <a:pt x="0" y="21866"/>
                    </a:lnTo>
                    <a:close/>
                  </a:path>
                </a:pathLst>
              </a:custGeom>
              <a:grpFill/>
              <a:ln w="3777" cap="flat">
                <a:solidFill>
                  <a:srgbClr val="FFFFFF"/>
                </a:solidFill>
                <a:prstDash val="solid"/>
                <a:miter/>
              </a:ln>
            </p:spPr>
            <p:txBody>
              <a:bodyPr rtlCol="0" anchor="ctr"/>
              <a:lstStyle/>
              <a:p>
                <a:endParaRPr lang="en-GB"/>
              </a:p>
            </p:txBody>
          </p:sp>
          <p:sp>
            <p:nvSpPr>
              <p:cNvPr id="220" name="Freeform 219">
                <a:extLst>
                  <a:ext uri="{FF2B5EF4-FFF2-40B4-BE49-F238E27FC236}">
                    <a16:creationId xmlns:a16="http://schemas.microsoft.com/office/drawing/2014/main" id="{9492A9CB-0D51-AF27-399F-45D1D762F33D}"/>
                  </a:ext>
                </a:extLst>
              </p:cNvPr>
              <p:cNvSpPr/>
              <p:nvPr/>
            </p:nvSpPr>
            <p:spPr>
              <a:xfrm>
                <a:off x="2297101" y="5835187"/>
                <a:ext cx="48117" cy="57964"/>
              </a:xfrm>
              <a:custGeom>
                <a:avLst/>
                <a:gdLst>
                  <a:gd name="connsiteX0" fmla="*/ 5462 w 48117"/>
                  <a:gd name="connsiteY0" fmla="*/ 37194 h 57964"/>
                  <a:gd name="connsiteX1" fmla="*/ 20789 w 48117"/>
                  <a:gd name="connsiteY1" fmla="*/ 18597 h 57964"/>
                  <a:gd name="connsiteX2" fmla="*/ 43752 w 48117"/>
                  <a:gd name="connsiteY2" fmla="*/ 0 h 57964"/>
                  <a:gd name="connsiteX3" fmla="*/ 48117 w 48117"/>
                  <a:gd name="connsiteY3" fmla="*/ 18597 h 57964"/>
                  <a:gd name="connsiteX4" fmla="*/ 48117 w 48117"/>
                  <a:gd name="connsiteY4" fmla="*/ 31713 h 57964"/>
                  <a:gd name="connsiteX5" fmla="*/ 48117 w 48117"/>
                  <a:gd name="connsiteY5" fmla="*/ 42656 h 57964"/>
                  <a:gd name="connsiteX6" fmla="*/ 26799 w 48117"/>
                  <a:gd name="connsiteY6" fmla="*/ 47021 h 57964"/>
                  <a:gd name="connsiteX7" fmla="*/ 21885 w 48117"/>
                  <a:gd name="connsiteY7" fmla="*/ 57964 h 57964"/>
                  <a:gd name="connsiteX8" fmla="*/ 13135 w 48117"/>
                  <a:gd name="connsiteY8" fmla="*/ 57964 h 57964"/>
                  <a:gd name="connsiteX9" fmla="*/ 0 w 48117"/>
                  <a:gd name="connsiteY9" fmla="*/ 57964 h 57964"/>
                  <a:gd name="connsiteX10" fmla="*/ 10943 w 48117"/>
                  <a:gd name="connsiteY10" fmla="*/ 44848 h 5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17" h="57964">
                    <a:moveTo>
                      <a:pt x="5462" y="37194"/>
                    </a:moveTo>
                    <a:lnTo>
                      <a:pt x="20789" y="18597"/>
                    </a:lnTo>
                    <a:lnTo>
                      <a:pt x="43752" y="0"/>
                    </a:lnTo>
                    <a:lnTo>
                      <a:pt x="48117" y="18597"/>
                    </a:lnTo>
                    <a:lnTo>
                      <a:pt x="48117" y="31713"/>
                    </a:lnTo>
                    <a:lnTo>
                      <a:pt x="48117" y="42656"/>
                    </a:lnTo>
                    <a:lnTo>
                      <a:pt x="26799" y="47021"/>
                    </a:lnTo>
                    <a:lnTo>
                      <a:pt x="21885" y="57964"/>
                    </a:lnTo>
                    <a:lnTo>
                      <a:pt x="13135" y="57964"/>
                    </a:lnTo>
                    <a:lnTo>
                      <a:pt x="0" y="57964"/>
                    </a:lnTo>
                    <a:lnTo>
                      <a:pt x="10943" y="44848"/>
                    </a:lnTo>
                    <a:close/>
                  </a:path>
                </a:pathLst>
              </a:custGeom>
              <a:grpFill/>
              <a:ln w="3777" cap="flat">
                <a:solidFill>
                  <a:srgbClr val="FFFFFF"/>
                </a:solidFill>
                <a:prstDash val="solid"/>
                <a:miter/>
              </a:ln>
            </p:spPr>
            <p:txBody>
              <a:bodyPr rtlCol="0" anchor="ctr"/>
              <a:lstStyle/>
              <a:p>
                <a:endParaRPr lang="en-GB"/>
              </a:p>
            </p:txBody>
          </p:sp>
          <p:sp>
            <p:nvSpPr>
              <p:cNvPr id="221" name="Freeform 220">
                <a:extLst>
                  <a:ext uri="{FF2B5EF4-FFF2-40B4-BE49-F238E27FC236}">
                    <a16:creationId xmlns:a16="http://schemas.microsoft.com/office/drawing/2014/main" id="{5E043926-961D-C5A2-7BD1-A97AAEC8D73A}"/>
                  </a:ext>
                </a:extLst>
              </p:cNvPr>
              <p:cNvSpPr/>
              <p:nvPr/>
            </p:nvSpPr>
            <p:spPr>
              <a:xfrm>
                <a:off x="1977781" y="5689002"/>
                <a:ext cx="259221" cy="209988"/>
              </a:xfrm>
              <a:custGeom>
                <a:avLst/>
                <a:gdLst>
                  <a:gd name="connsiteX0" fmla="*/ 182623 w 259221"/>
                  <a:gd name="connsiteY0" fmla="*/ 199783 h 209988"/>
                  <a:gd name="connsiteX1" fmla="*/ 182623 w 259221"/>
                  <a:gd name="connsiteY1" fmla="*/ 194322 h 209988"/>
                  <a:gd name="connsiteX2" fmla="*/ 168959 w 259221"/>
                  <a:gd name="connsiteY2" fmla="*/ 198687 h 209988"/>
                  <a:gd name="connsiteX3" fmla="*/ 160757 w 259221"/>
                  <a:gd name="connsiteY3" fmla="*/ 204149 h 209988"/>
                  <a:gd name="connsiteX4" fmla="*/ 149814 w 259221"/>
                  <a:gd name="connsiteY4" fmla="*/ 204149 h 209988"/>
                  <a:gd name="connsiteX5" fmla="*/ 137775 w 259221"/>
                  <a:gd name="connsiteY5" fmla="*/ 204149 h 209988"/>
                  <a:gd name="connsiteX6" fmla="*/ 137775 w 259221"/>
                  <a:gd name="connsiteY6" fmla="*/ 195399 h 209988"/>
                  <a:gd name="connsiteX7" fmla="*/ 137775 w 259221"/>
                  <a:gd name="connsiteY7" fmla="*/ 175158 h 209988"/>
                  <a:gd name="connsiteX8" fmla="*/ 132635 w 259221"/>
                  <a:gd name="connsiteY8" fmla="*/ 175158 h 209988"/>
                  <a:gd name="connsiteX9" fmla="*/ 119897 w 259221"/>
                  <a:gd name="connsiteY9" fmla="*/ 175158 h 209988"/>
                  <a:gd name="connsiteX10" fmla="*/ 119897 w 259221"/>
                  <a:gd name="connsiteY10" fmla="*/ 163667 h 209988"/>
                  <a:gd name="connsiteX11" fmla="*/ 111543 w 259221"/>
                  <a:gd name="connsiteY11" fmla="*/ 146166 h 209988"/>
                  <a:gd name="connsiteX12" fmla="*/ 100600 w 259221"/>
                  <a:gd name="connsiteY12" fmla="*/ 146166 h 209988"/>
                  <a:gd name="connsiteX13" fmla="*/ 87484 w 259221"/>
                  <a:gd name="connsiteY13" fmla="*/ 146166 h 209988"/>
                  <a:gd name="connsiteX14" fmla="*/ 85292 w 259221"/>
                  <a:gd name="connsiteY14" fmla="*/ 159282 h 209988"/>
                  <a:gd name="connsiteX15" fmla="*/ 92946 w 259221"/>
                  <a:gd name="connsiteY15" fmla="*/ 175139 h 209988"/>
                  <a:gd name="connsiteX16" fmla="*/ 79830 w 259221"/>
                  <a:gd name="connsiteY16" fmla="*/ 180053 h 209988"/>
                  <a:gd name="connsiteX17" fmla="*/ 72176 w 259221"/>
                  <a:gd name="connsiteY17" fmla="*/ 180053 h 209988"/>
                  <a:gd name="connsiteX18" fmla="*/ 72176 w 259221"/>
                  <a:gd name="connsiteY18" fmla="*/ 195361 h 209988"/>
                  <a:gd name="connsiteX19" fmla="*/ 64522 w 259221"/>
                  <a:gd name="connsiteY19" fmla="*/ 195361 h 209988"/>
                  <a:gd name="connsiteX20" fmla="*/ 49214 w 259221"/>
                  <a:gd name="connsiteY20" fmla="*/ 189899 h 209988"/>
                  <a:gd name="connsiteX21" fmla="*/ 39367 w 259221"/>
                  <a:gd name="connsiteY21" fmla="*/ 183341 h 209988"/>
                  <a:gd name="connsiteX22" fmla="*/ 31713 w 259221"/>
                  <a:gd name="connsiteY22" fmla="*/ 183341 h 209988"/>
                  <a:gd name="connsiteX23" fmla="*/ 24059 w 259221"/>
                  <a:gd name="connsiteY23" fmla="*/ 175139 h 209988"/>
                  <a:gd name="connsiteX24" fmla="*/ 18597 w 259221"/>
                  <a:gd name="connsiteY24" fmla="*/ 169129 h 209988"/>
                  <a:gd name="connsiteX25" fmla="*/ 10943 w 259221"/>
                  <a:gd name="connsiteY25" fmla="*/ 158186 h 209988"/>
                  <a:gd name="connsiteX26" fmla="*/ 0 w 259221"/>
                  <a:gd name="connsiteY26" fmla="*/ 151628 h 209988"/>
                  <a:gd name="connsiteX27" fmla="*/ 0 w 259221"/>
                  <a:gd name="connsiteY27" fmla="*/ 138512 h 209988"/>
                  <a:gd name="connsiteX28" fmla="*/ 0 w 259221"/>
                  <a:gd name="connsiteY28" fmla="*/ 130858 h 209988"/>
                  <a:gd name="connsiteX29" fmla="*/ 10943 w 259221"/>
                  <a:gd name="connsiteY29" fmla="*/ 125396 h 209988"/>
                  <a:gd name="connsiteX30" fmla="*/ 27347 w 259221"/>
                  <a:gd name="connsiteY30" fmla="*/ 119934 h 209988"/>
                  <a:gd name="connsiteX31" fmla="*/ 35001 w 259221"/>
                  <a:gd name="connsiteY31" fmla="*/ 107895 h 209988"/>
                  <a:gd name="connsiteX32" fmla="*/ 17501 w 259221"/>
                  <a:gd name="connsiteY32" fmla="*/ 107895 h 209988"/>
                  <a:gd name="connsiteX33" fmla="*/ 17501 w 259221"/>
                  <a:gd name="connsiteY33" fmla="*/ 100241 h 209988"/>
                  <a:gd name="connsiteX34" fmla="*/ 17501 w 259221"/>
                  <a:gd name="connsiteY34" fmla="*/ 93683 h 209988"/>
                  <a:gd name="connsiteX35" fmla="*/ 32809 w 259221"/>
                  <a:gd name="connsiteY35" fmla="*/ 88221 h 209988"/>
                  <a:gd name="connsiteX36" fmla="*/ 49214 w 259221"/>
                  <a:gd name="connsiteY36" fmla="*/ 88221 h 209988"/>
                  <a:gd name="connsiteX37" fmla="*/ 57964 w 259221"/>
                  <a:gd name="connsiteY37" fmla="*/ 77827 h 209988"/>
                  <a:gd name="connsiteX38" fmla="*/ 64522 w 259221"/>
                  <a:gd name="connsiteY38" fmla="*/ 66336 h 209988"/>
                  <a:gd name="connsiteX39" fmla="*/ 64522 w 259221"/>
                  <a:gd name="connsiteY39" fmla="*/ 55394 h 209988"/>
                  <a:gd name="connsiteX40" fmla="*/ 72176 w 259221"/>
                  <a:gd name="connsiteY40" fmla="*/ 41181 h 209988"/>
                  <a:gd name="connsiteX41" fmla="*/ 79830 w 259221"/>
                  <a:gd name="connsiteY41" fmla="*/ 32431 h 209988"/>
                  <a:gd name="connsiteX42" fmla="*/ 91321 w 259221"/>
                  <a:gd name="connsiteY42" fmla="*/ 35171 h 209988"/>
                  <a:gd name="connsiteX43" fmla="*/ 93513 w 259221"/>
                  <a:gd name="connsiteY43" fmla="*/ 32431 h 209988"/>
                  <a:gd name="connsiteX44" fmla="*/ 100619 w 259221"/>
                  <a:gd name="connsiteY44" fmla="*/ 28065 h 209988"/>
                  <a:gd name="connsiteX45" fmla="*/ 107177 w 259221"/>
                  <a:gd name="connsiteY45" fmla="*/ 22603 h 209988"/>
                  <a:gd name="connsiteX46" fmla="*/ 112639 w 259221"/>
                  <a:gd name="connsiteY46" fmla="*/ 8939 h 209988"/>
                  <a:gd name="connsiteX47" fmla="*/ 132654 w 259221"/>
                  <a:gd name="connsiteY47" fmla="*/ 13853 h 209988"/>
                  <a:gd name="connsiteX48" fmla="*/ 149833 w 259221"/>
                  <a:gd name="connsiteY48" fmla="*/ 4006 h 209988"/>
                  <a:gd name="connsiteX49" fmla="*/ 158942 w 259221"/>
                  <a:gd name="connsiteY49" fmla="*/ 0 h 209988"/>
                  <a:gd name="connsiteX50" fmla="*/ 170981 w 259221"/>
                  <a:gd name="connsiteY50" fmla="*/ 1455 h 209988"/>
                  <a:gd name="connsiteX51" fmla="*/ 178994 w 259221"/>
                  <a:gd name="connsiteY51" fmla="*/ 4006 h 209988"/>
                  <a:gd name="connsiteX52" fmla="*/ 191392 w 259221"/>
                  <a:gd name="connsiteY52" fmla="*/ 6199 h 209988"/>
                  <a:gd name="connsiteX53" fmla="*/ 198309 w 259221"/>
                  <a:gd name="connsiteY53" fmla="*/ 9846 h 209988"/>
                  <a:gd name="connsiteX54" fmla="*/ 199046 w 259221"/>
                  <a:gd name="connsiteY54" fmla="*/ 19315 h 209988"/>
                  <a:gd name="connsiteX55" fmla="*/ 198687 w 259221"/>
                  <a:gd name="connsiteY55" fmla="*/ 26610 h 209988"/>
                  <a:gd name="connsiteX56" fmla="*/ 198687 w 259221"/>
                  <a:gd name="connsiteY56" fmla="*/ 39726 h 209988"/>
                  <a:gd name="connsiteX57" fmla="*/ 207438 w 259221"/>
                  <a:gd name="connsiteY57" fmla="*/ 45925 h 209988"/>
                  <a:gd name="connsiteX58" fmla="*/ 213995 w 259221"/>
                  <a:gd name="connsiteY58" fmla="*/ 53220 h 209988"/>
                  <a:gd name="connsiteX59" fmla="*/ 218739 w 259221"/>
                  <a:gd name="connsiteY59" fmla="*/ 61971 h 209988"/>
                  <a:gd name="connsiteX60" fmla="*/ 226752 w 259221"/>
                  <a:gd name="connsiteY60" fmla="*/ 67432 h 209988"/>
                  <a:gd name="connsiteX61" fmla="*/ 235503 w 259221"/>
                  <a:gd name="connsiteY61" fmla="*/ 74727 h 209988"/>
                  <a:gd name="connsiteX62" fmla="*/ 231496 w 259221"/>
                  <a:gd name="connsiteY62" fmla="*/ 88580 h 209988"/>
                  <a:gd name="connsiteX63" fmla="*/ 223483 w 259221"/>
                  <a:gd name="connsiteY63" fmla="*/ 91491 h 209988"/>
                  <a:gd name="connsiteX64" fmla="*/ 217284 w 259221"/>
                  <a:gd name="connsiteY64" fmla="*/ 97690 h 209988"/>
                  <a:gd name="connsiteX65" fmla="*/ 222028 w 259221"/>
                  <a:gd name="connsiteY65" fmla="*/ 99504 h 209988"/>
                  <a:gd name="connsiteX66" fmla="*/ 241721 w 259221"/>
                  <a:gd name="connsiteY66" fmla="*/ 98049 h 209988"/>
                  <a:gd name="connsiteX67" fmla="*/ 249375 w 259221"/>
                  <a:gd name="connsiteY67" fmla="*/ 103152 h 209988"/>
                  <a:gd name="connsiteX68" fmla="*/ 253022 w 259221"/>
                  <a:gd name="connsiteY68" fmla="*/ 110806 h 209988"/>
                  <a:gd name="connsiteX69" fmla="*/ 259221 w 259221"/>
                  <a:gd name="connsiteY69" fmla="*/ 119915 h 209988"/>
                  <a:gd name="connsiteX70" fmla="*/ 259221 w 259221"/>
                  <a:gd name="connsiteY70" fmla="*/ 127928 h 209988"/>
                  <a:gd name="connsiteX71" fmla="*/ 259221 w 259221"/>
                  <a:gd name="connsiteY71" fmla="*/ 137775 h 209988"/>
                  <a:gd name="connsiteX72" fmla="*/ 256311 w 259221"/>
                  <a:gd name="connsiteY72" fmla="*/ 146166 h 209988"/>
                  <a:gd name="connsiteX73" fmla="*/ 252663 w 259221"/>
                  <a:gd name="connsiteY73" fmla="*/ 152365 h 209988"/>
                  <a:gd name="connsiteX74" fmla="*/ 246105 w 259221"/>
                  <a:gd name="connsiteY74" fmla="*/ 146166 h 209988"/>
                  <a:gd name="connsiteX75" fmla="*/ 250471 w 259221"/>
                  <a:gd name="connsiteY75" fmla="*/ 133050 h 209988"/>
                  <a:gd name="connsiteX76" fmla="*/ 246105 w 259221"/>
                  <a:gd name="connsiteY76" fmla="*/ 119934 h 209988"/>
                  <a:gd name="connsiteX77" fmla="*/ 238451 w 259221"/>
                  <a:gd name="connsiteY77" fmla="*/ 119934 h 209988"/>
                  <a:gd name="connsiteX78" fmla="*/ 238451 w 259221"/>
                  <a:gd name="connsiteY78" fmla="*/ 128684 h 209988"/>
                  <a:gd name="connsiteX79" fmla="*/ 237355 w 259221"/>
                  <a:gd name="connsiteY79" fmla="*/ 139627 h 209988"/>
                  <a:gd name="connsiteX80" fmla="*/ 237355 w 259221"/>
                  <a:gd name="connsiteY80" fmla="*/ 146185 h 209988"/>
                  <a:gd name="connsiteX81" fmla="*/ 238451 w 259221"/>
                  <a:gd name="connsiteY81" fmla="*/ 152743 h 209988"/>
                  <a:gd name="connsiteX82" fmla="*/ 250490 w 259221"/>
                  <a:gd name="connsiteY82" fmla="*/ 157109 h 209988"/>
                  <a:gd name="connsiteX83" fmla="*/ 243932 w 259221"/>
                  <a:gd name="connsiteY83" fmla="*/ 166955 h 209988"/>
                  <a:gd name="connsiteX84" fmla="*/ 231893 w 259221"/>
                  <a:gd name="connsiteY84" fmla="*/ 175158 h 209988"/>
                  <a:gd name="connsiteX85" fmla="*/ 218777 w 259221"/>
                  <a:gd name="connsiteY85" fmla="*/ 175158 h 209988"/>
                  <a:gd name="connsiteX86" fmla="*/ 214411 w 259221"/>
                  <a:gd name="connsiteY86" fmla="*/ 183360 h 209988"/>
                  <a:gd name="connsiteX87" fmla="*/ 214411 w 259221"/>
                  <a:gd name="connsiteY87" fmla="*/ 195399 h 209988"/>
                  <a:gd name="connsiteX88" fmla="*/ 205661 w 259221"/>
                  <a:gd name="connsiteY88" fmla="*/ 204149 h 209988"/>
                  <a:gd name="connsiteX89" fmla="*/ 198555 w 259221"/>
                  <a:gd name="connsiteY89" fmla="*/ 209989 h 209988"/>
                  <a:gd name="connsiteX90" fmla="*/ 196911 w 259221"/>
                  <a:gd name="connsiteY90" fmla="*/ 204149 h 209988"/>
                  <a:gd name="connsiteX91" fmla="*/ 182623 w 259221"/>
                  <a:gd name="connsiteY91" fmla="*/ 199783 h 20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9221" h="209988">
                    <a:moveTo>
                      <a:pt x="182623" y="199783"/>
                    </a:moveTo>
                    <a:lnTo>
                      <a:pt x="182623" y="194322"/>
                    </a:lnTo>
                    <a:lnTo>
                      <a:pt x="168959" y="198687"/>
                    </a:lnTo>
                    <a:lnTo>
                      <a:pt x="160757" y="204149"/>
                    </a:lnTo>
                    <a:lnTo>
                      <a:pt x="149814" y="204149"/>
                    </a:lnTo>
                    <a:lnTo>
                      <a:pt x="137775" y="204149"/>
                    </a:lnTo>
                    <a:lnTo>
                      <a:pt x="137775" y="195399"/>
                    </a:lnTo>
                    <a:lnTo>
                      <a:pt x="137775" y="175158"/>
                    </a:lnTo>
                    <a:lnTo>
                      <a:pt x="132635" y="175158"/>
                    </a:lnTo>
                    <a:lnTo>
                      <a:pt x="119897" y="175158"/>
                    </a:lnTo>
                    <a:lnTo>
                      <a:pt x="119897" y="163667"/>
                    </a:lnTo>
                    <a:lnTo>
                      <a:pt x="111543" y="146166"/>
                    </a:lnTo>
                    <a:lnTo>
                      <a:pt x="100600" y="146166"/>
                    </a:lnTo>
                    <a:lnTo>
                      <a:pt x="87484" y="146166"/>
                    </a:lnTo>
                    <a:lnTo>
                      <a:pt x="85292" y="159282"/>
                    </a:lnTo>
                    <a:lnTo>
                      <a:pt x="92946" y="175139"/>
                    </a:lnTo>
                    <a:lnTo>
                      <a:pt x="79830" y="180053"/>
                    </a:lnTo>
                    <a:lnTo>
                      <a:pt x="72176" y="180053"/>
                    </a:lnTo>
                    <a:lnTo>
                      <a:pt x="72176" y="195361"/>
                    </a:lnTo>
                    <a:lnTo>
                      <a:pt x="64522" y="195361"/>
                    </a:lnTo>
                    <a:lnTo>
                      <a:pt x="49214" y="189899"/>
                    </a:lnTo>
                    <a:lnTo>
                      <a:pt x="39367" y="183341"/>
                    </a:lnTo>
                    <a:lnTo>
                      <a:pt x="31713" y="183341"/>
                    </a:lnTo>
                    <a:lnTo>
                      <a:pt x="24059" y="175139"/>
                    </a:lnTo>
                    <a:lnTo>
                      <a:pt x="18597" y="169129"/>
                    </a:lnTo>
                    <a:lnTo>
                      <a:pt x="10943" y="158186"/>
                    </a:lnTo>
                    <a:lnTo>
                      <a:pt x="0" y="151628"/>
                    </a:lnTo>
                    <a:lnTo>
                      <a:pt x="0" y="138512"/>
                    </a:lnTo>
                    <a:lnTo>
                      <a:pt x="0" y="130858"/>
                    </a:lnTo>
                    <a:lnTo>
                      <a:pt x="10943" y="125396"/>
                    </a:lnTo>
                    <a:lnTo>
                      <a:pt x="27347" y="119934"/>
                    </a:lnTo>
                    <a:lnTo>
                      <a:pt x="35001" y="107895"/>
                    </a:lnTo>
                    <a:lnTo>
                      <a:pt x="17501" y="107895"/>
                    </a:lnTo>
                    <a:lnTo>
                      <a:pt x="17501" y="100241"/>
                    </a:lnTo>
                    <a:lnTo>
                      <a:pt x="17501" y="93683"/>
                    </a:lnTo>
                    <a:lnTo>
                      <a:pt x="32809" y="88221"/>
                    </a:lnTo>
                    <a:lnTo>
                      <a:pt x="49214" y="88221"/>
                    </a:lnTo>
                    <a:lnTo>
                      <a:pt x="57964" y="77827"/>
                    </a:lnTo>
                    <a:lnTo>
                      <a:pt x="64522" y="66336"/>
                    </a:lnTo>
                    <a:lnTo>
                      <a:pt x="64522" y="55394"/>
                    </a:lnTo>
                    <a:lnTo>
                      <a:pt x="72176" y="41181"/>
                    </a:lnTo>
                    <a:lnTo>
                      <a:pt x="79830" y="32431"/>
                    </a:lnTo>
                    <a:lnTo>
                      <a:pt x="91321" y="35171"/>
                    </a:lnTo>
                    <a:lnTo>
                      <a:pt x="93513" y="32431"/>
                    </a:lnTo>
                    <a:lnTo>
                      <a:pt x="100619" y="28065"/>
                    </a:lnTo>
                    <a:lnTo>
                      <a:pt x="107177" y="22603"/>
                    </a:lnTo>
                    <a:lnTo>
                      <a:pt x="112639" y="8939"/>
                    </a:lnTo>
                    <a:lnTo>
                      <a:pt x="132654" y="13853"/>
                    </a:lnTo>
                    <a:lnTo>
                      <a:pt x="149833" y="4006"/>
                    </a:lnTo>
                    <a:lnTo>
                      <a:pt x="158942" y="0"/>
                    </a:lnTo>
                    <a:cubicBezTo>
                      <a:pt x="158942" y="0"/>
                      <a:pt x="166955" y="359"/>
                      <a:pt x="170981" y="1455"/>
                    </a:cubicBezTo>
                    <a:cubicBezTo>
                      <a:pt x="174988" y="2551"/>
                      <a:pt x="176821" y="4744"/>
                      <a:pt x="178994" y="4006"/>
                    </a:cubicBezTo>
                    <a:cubicBezTo>
                      <a:pt x="181187" y="3270"/>
                      <a:pt x="187744" y="5462"/>
                      <a:pt x="191392" y="6199"/>
                    </a:cubicBezTo>
                    <a:cubicBezTo>
                      <a:pt x="195040" y="6936"/>
                      <a:pt x="198309" y="9846"/>
                      <a:pt x="198309" y="9846"/>
                    </a:cubicBezTo>
                    <a:lnTo>
                      <a:pt x="199046" y="19315"/>
                    </a:lnTo>
                    <a:lnTo>
                      <a:pt x="198687" y="26610"/>
                    </a:lnTo>
                    <a:cubicBezTo>
                      <a:pt x="198687" y="26610"/>
                      <a:pt x="197591" y="37912"/>
                      <a:pt x="198687" y="39726"/>
                    </a:cubicBezTo>
                    <a:cubicBezTo>
                      <a:pt x="199783" y="41540"/>
                      <a:pt x="205245" y="44470"/>
                      <a:pt x="207438" y="45925"/>
                    </a:cubicBezTo>
                    <a:cubicBezTo>
                      <a:pt x="209630" y="47380"/>
                      <a:pt x="213995" y="53220"/>
                      <a:pt x="213995" y="53220"/>
                    </a:cubicBezTo>
                    <a:lnTo>
                      <a:pt x="218739" y="61971"/>
                    </a:lnTo>
                    <a:lnTo>
                      <a:pt x="226752" y="67432"/>
                    </a:lnTo>
                    <a:lnTo>
                      <a:pt x="235503" y="74727"/>
                    </a:lnTo>
                    <a:lnTo>
                      <a:pt x="231496" y="88580"/>
                    </a:lnTo>
                    <a:lnTo>
                      <a:pt x="223483" y="91491"/>
                    </a:lnTo>
                    <a:lnTo>
                      <a:pt x="217284" y="97690"/>
                    </a:lnTo>
                    <a:lnTo>
                      <a:pt x="222028" y="99504"/>
                    </a:lnTo>
                    <a:lnTo>
                      <a:pt x="241721" y="98049"/>
                    </a:lnTo>
                    <a:lnTo>
                      <a:pt x="249375" y="103152"/>
                    </a:lnTo>
                    <a:cubicBezTo>
                      <a:pt x="249375" y="103152"/>
                      <a:pt x="252663" y="109710"/>
                      <a:pt x="253022" y="110806"/>
                    </a:cubicBezTo>
                    <a:cubicBezTo>
                      <a:pt x="253382" y="111902"/>
                      <a:pt x="259221" y="119915"/>
                      <a:pt x="259221" y="119915"/>
                    </a:cubicBezTo>
                    <a:lnTo>
                      <a:pt x="259221" y="127928"/>
                    </a:lnTo>
                    <a:lnTo>
                      <a:pt x="259221" y="137775"/>
                    </a:lnTo>
                    <a:lnTo>
                      <a:pt x="256311" y="146166"/>
                    </a:lnTo>
                    <a:lnTo>
                      <a:pt x="252663" y="152365"/>
                    </a:lnTo>
                    <a:lnTo>
                      <a:pt x="246105" y="146166"/>
                    </a:lnTo>
                    <a:lnTo>
                      <a:pt x="250471" y="133050"/>
                    </a:lnTo>
                    <a:lnTo>
                      <a:pt x="246105" y="119934"/>
                    </a:lnTo>
                    <a:lnTo>
                      <a:pt x="238451" y="119934"/>
                    </a:lnTo>
                    <a:lnTo>
                      <a:pt x="238451" y="128684"/>
                    </a:lnTo>
                    <a:lnTo>
                      <a:pt x="237355" y="139627"/>
                    </a:lnTo>
                    <a:lnTo>
                      <a:pt x="237355" y="146185"/>
                    </a:lnTo>
                    <a:lnTo>
                      <a:pt x="238451" y="152743"/>
                    </a:lnTo>
                    <a:lnTo>
                      <a:pt x="250490" y="157109"/>
                    </a:lnTo>
                    <a:lnTo>
                      <a:pt x="243932" y="166955"/>
                    </a:lnTo>
                    <a:lnTo>
                      <a:pt x="231893" y="175158"/>
                    </a:lnTo>
                    <a:lnTo>
                      <a:pt x="218777" y="175158"/>
                    </a:lnTo>
                    <a:lnTo>
                      <a:pt x="214411" y="183360"/>
                    </a:lnTo>
                    <a:lnTo>
                      <a:pt x="214411" y="195399"/>
                    </a:lnTo>
                    <a:lnTo>
                      <a:pt x="205661" y="204149"/>
                    </a:lnTo>
                    <a:lnTo>
                      <a:pt x="198555" y="209989"/>
                    </a:lnTo>
                    <a:lnTo>
                      <a:pt x="196911" y="204149"/>
                    </a:lnTo>
                    <a:lnTo>
                      <a:pt x="182623" y="199783"/>
                    </a:lnTo>
                    <a:close/>
                  </a:path>
                </a:pathLst>
              </a:custGeom>
              <a:grpFill/>
              <a:ln w="3777" cap="flat">
                <a:solidFill>
                  <a:srgbClr val="FFFFFF"/>
                </a:solidFill>
                <a:prstDash val="solid"/>
                <a:miter/>
              </a:ln>
            </p:spPr>
            <p:txBody>
              <a:bodyPr rtlCol="0" anchor="ctr"/>
              <a:lstStyle/>
              <a:p>
                <a:endParaRPr lang="en-GB"/>
              </a:p>
            </p:txBody>
          </p:sp>
          <p:sp>
            <p:nvSpPr>
              <p:cNvPr id="222" name="Freeform 221">
                <a:extLst>
                  <a:ext uri="{FF2B5EF4-FFF2-40B4-BE49-F238E27FC236}">
                    <a16:creationId xmlns:a16="http://schemas.microsoft.com/office/drawing/2014/main" id="{B456806F-54B0-9BB2-D75C-40CE08790214}"/>
                  </a:ext>
                </a:extLst>
              </p:cNvPr>
              <p:cNvSpPr/>
              <p:nvPr/>
            </p:nvSpPr>
            <p:spPr>
              <a:xfrm>
                <a:off x="3364145" y="5708997"/>
                <a:ext cx="893557" cy="1222040"/>
              </a:xfrm>
              <a:custGeom>
                <a:avLst/>
                <a:gdLst>
                  <a:gd name="connsiteX0" fmla="*/ 265443 w 893557"/>
                  <a:gd name="connsiteY0" fmla="*/ 27007 h 1222040"/>
                  <a:gd name="connsiteX1" fmla="*/ 284305 w 893557"/>
                  <a:gd name="connsiteY1" fmla="*/ 27007 h 1222040"/>
                  <a:gd name="connsiteX2" fmla="*/ 302089 w 893557"/>
                  <a:gd name="connsiteY2" fmla="*/ 27007 h 1222040"/>
                  <a:gd name="connsiteX3" fmla="*/ 312861 w 893557"/>
                  <a:gd name="connsiteY3" fmla="*/ 30239 h 1222040"/>
                  <a:gd name="connsiteX4" fmla="*/ 322557 w 893557"/>
                  <a:gd name="connsiteY4" fmla="*/ 36702 h 1222040"/>
                  <a:gd name="connsiteX5" fmla="*/ 330646 w 893557"/>
                  <a:gd name="connsiteY5" fmla="*/ 41011 h 1222040"/>
                  <a:gd name="connsiteX6" fmla="*/ 339264 w 893557"/>
                  <a:gd name="connsiteY6" fmla="*/ 41011 h 1222040"/>
                  <a:gd name="connsiteX7" fmla="*/ 346275 w 893557"/>
                  <a:gd name="connsiteY7" fmla="*/ 34000 h 1222040"/>
                  <a:gd name="connsiteX8" fmla="*/ 358125 w 893557"/>
                  <a:gd name="connsiteY8" fmla="*/ 30767 h 1222040"/>
                  <a:gd name="connsiteX9" fmla="*/ 360827 w 893557"/>
                  <a:gd name="connsiteY9" fmla="*/ 30239 h 1222040"/>
                  <a:gd name="connsiteX10" fmla="*/ 360827 w 893557"/>
                  <a:gd name="connsiteY10" fmla="*/ 37250 h 1222040"/>
                  <a:gd name="connsiteX11" fmla="*/ 371600 w 893557"/>
                  <a:gd name="connsiteY11" fmla="*/ 41030 h 1222040"/>
                  <a:gd name="connsiteX12" fmla="*/ 378612 w 893557"/>
                  <a:gd name="connsiteY12" fmla="*/ 41030 h 1222040"/>
                  <a:gd name="connsiteX13" fmla="*/ 383469 w 893557"/>
                  <a:gd name="connsiteY13" fmla="*/ 45339 h 1222040"/>
                  <a:gd name="connsiteX14" fmla="*/ 389403 w 893557"/>
                  <a:gd name="connsiteY14" fmla="*/ 48571 h 1222040"/>
                  <a:gd name="connsiteX15" fmla="*/ 396415 w 893557"/>
                  <a:gd name="connsiteY15" fmla="*/ 48571 h 1222040"/>
                  <a:gd name="connsiteX16" fmla="*/ 399646 w 893557"/>
                  <a:gd name="connsiteY16" fmla="*/ 58266 h 1222040"/>
                  <a:gd name="connsiteX17" fmla="*/ 388874 w 893557"/>
                  <a:gd name="connsiteY17" fmla="*/ 69038 h 1222040"/>
                  <a:gd name="connsiteX18" fmla="*/ 379179 w 893557"/>
                  <a:gd name="connsiteY18" fmla="*/ 76050 h 1222040"/>
                  <a:gd name="connsiteX19" fmla="*/ 369483 w 893557"/>
                  <a:gd name="connsiteY19" fmla="*/ 87900 h 1222040"/>
                  <a:gd name="connsiteX20" fmla="*/ 357085 w 893557"/>
                  <a:gd name="connsiteY20" fmla="*/ 91132 h 1222040"/>
                  <a:gd name="connsiteX21" fmla="*/ 359788 w 893557"/>
                  <a:gd name="connsiteY21" fmla="*/ 95989 h 1222040"/>
                  <a:gd name="connsiteX22" fmla="*/ 366252 w 893557"/>
                  <a:gd name="connsiteY22" fmla="*/ 95989 h 1222040"/>
                  <a:gd name="connsiteX23" fmla="*/ 373792 w 893557"/>
                  <a:gd name="connsiteY23" fmla="*/ 90054 h 1222040"/>
                  <a:gd name="connsiteX24" fmla="*/ 382959 w 893557"/>
                  <a:gd name="connsiteY24" fmla="*/ 80359 h 1222040"/>
                  <a:gd name="connsiteX25" fmla="*/ 386190 w 893557"/>
                  <a:gd name="connsiteY25" fmla="*/ 77127 h 1222040"/>
                  <a:gd name="connsiteX26" fmla="*/ 390499 w 893557"/>
                  <a:gd name="connsiteY26" fmla="*/ 76050 h 1222040"/>
                  <a:gd name="connsiteX27" fmla="*/ 399665 w 893557"/>
                  <a:gd name="connsiteY27" fmla="*/ 64730 h 1222040"/>
                  <a:gd name="connsiteX28" fmla="*/ 399665 w 893557"/>
                  <a:gd name="connsiteY28" fmla="*/ 70116 h 1222040"/>
                  <a:gd name="connsiteX29" fmla="*/ 402368 w 893557"/>
                  <a:gd name="connsiteY29" fmla="*/ 78734 h 1222040"/>
                  <a:gd name="connsiteX30" fmla="*/ 399136 w 893557"/>
                  <a:gd name="connsiteY30" fmla="*/ 88429 h 1222040"/>
                  <a:gd name="connsiteX31" fmla="*/ 393202 w 893557"/>
                  <a:gd name="connsiteY31" fmla="*/ 92209 h 1222040"/>
                  <a:gd name="connsiteX32" fmla="*/ 388345 w 893557"/>
                  <a:gd name="connsiteY32" fmla="*/ 95989 h 1222040"/>
                  <a:gd name="connsiteX33" fmla="*/ 384565 w 893557"/>
                  <a:gd name="connsiteY33" fmla="*/ 100846 h 1222040"/>
                  <a:gd name="connsiteX34" fmla="*/ 389422 w 893557"/>
                  <a:gd name="connsiteY34" fmla="*/ 100846 h 1222040"/>
                  <a:gd name="connsiteX35" fmla="*/ 396434 w 893557"/>
                  <a:gd name="connsiteY35" fmla="*/ 100846 h 1222040"/>
                  <a:gd name="connsiteX36" fmla="*/ 402368 w 893557"/>
                  <a:gd name="connsiteY36" fmla="*/ 96537 h 1222040"/>
                  <a:gd name="connsiteX37" fmla="*/ 410986 w 893557"/>
                  <a:gd name="connsiteY37" fmla="*/ 96537 h 1222040"/>
                  <a:gd name="connsiteX38" fmla="*/ 415843 w 893557"/>
                  <a:gd name="connsiteY38" fmla="*/ 97614 h 1222040"/>
                  <a:gd name="connsiteX39" fmla="*/ 415843 w 893557"/>
                  <a:gd name="connsiteY39" fmla="*/ 100846 h 1222040"/>
                  <a:gd name="connsiteX40" fmla="*/ 415843 w 893557"/>
                  <a:gd name="connsiteY40" fmla="*/ 108387 h 1222040"/>
                  <a:gd name="connsiteX41" fmla="*/ 423932 w 893557"/>
                  <a:gd name="connsiteY41" fmla="*/ 108387 h 1222040"/>
                  <a:gd name="connsiteX42" fmla="*/ 429318 w 893557"/>
                  <a:gd name="connsiteY42" fmla="*/ 102452 h 1222040"/>
                  <a:gd name="connsiteX43" fmla="*/ 444400 w 893557"/>
                  <a:gd name="connsiteY43" fmla="*/ 108387 h 1222040"/>
                  <a:gd name="connsiteX44" fmla="*/ 448709 w 893557"/>
                  <a:gd name="connsiteY44" fmla="*/ 115927 h 1222040"/>
                  <a:gd name="connsiteX45" fmla="*/ 465416 w 893557"/>
                  <a:gd name="connsiteY45" fmla="*/ 119159 h 1222040"/>
                  <a:gd name="connsiteX46" fmla="*/ 475659 w 893557"/>
                  <a:gd name="connsiteY46" fmla="*/ 119159 h 1222040"/>
                  <a:gd name="connsiteX47" fmla="*/ 479968 w 893557"/>
                  <a:gd name="connsiteY47" fmla="*/ 122391 h 1222040"/>
                  <a:gd name="connsiteX48" fmla="*/ 485902 w 893557"/>
                  <a:gd name="connsiteY48" fmla="*/ 118611 h 1222040"/>
                  <a:gd name="connsiteX49" fmla="*/ 491289 w 893557"/>
                  <a:gd name="connsiteY49" fmla="*/ 114831 h 1222040"/>
                  <a:gd name="connsiteX50" fmla="*/ 499378 w 893557"/>
                  <a:gd name="connsiteY50" fmla="*/ 115908 h 1222040"/>
                  <a:gd name="connsiteX51" fmla="*/ 504764 w 893557"/>
                  <a:gd name="connsiteY51" fmla="*/ 115379 h 1222040"/>
                  <a:gd name="connsiteX52" fmla="*/ 509073 w 893557"/>
                  <a:gd name="connsiteY52" fmla="*/ 106761 h 1222040"/>
                  <a:gd name="connsiteX53" fmla="*/ 505841 w 893557"/>
                  <a:gd name="connsiteY53" fmla="*/ 102452 h 1222040"/>
                  <a:gd name="connsiteX54" fmla="*/ 499907 w 893557"/>
                  <a:gd name="connsiteY54" fmla="*/ 101375 h 1222040"/>
                  <a:gd name="connsiteX55" fmla="*/ 500984 w 893557"/>
                  <a:gd name="connsiteY55" fmla="*/ 90603 h 1222040"/>
                  <a:gd name="connsiteX56" fmla="*/ 505293 w 893557"/>
                  <a:gd name="connsiteY56" fmla="*/ 88977 h 1222040"/>
                  <a:gd name="connsiteX57" fmla="*/ 512305 w 893557"/>
                  <a:gd name="connsiteY57" fmla="*/ 92757 h 1222040"/>
                  <a:gd name="connsiteX58" fmla="*/ 518239 w 893557"/>
                  <a:gd name="connsiteY58" fmla="*/ 92757 h 1222040"/>
                  <a:gd name="connsiteX59" fmla="*/ 523096 w 893557"/>
                  <a:gd name="connsiteY59" fmla="*/ 98692 h 1222040"/>
                  <a:gd name="connsiteX60" fmla="*/ 527953 w 893557"/>
                  <a:gd name="connsiteY60" fmla="*/ 104626 h 1222040"/>
                  <a:gd name="connsiteX61" fmla="*/ 527953 w 893557"/>
                  <a:gd name="connsiteY61" fmla="*/ 110560 h 1222040"/>
                  <a:gd name="connsiteX62" fmla="*/ 516632 w 893557"/>
                  <a:gd name="connsiteY62" fmla="*/ 107857 h 1222040"/>
                  <a:gd name="connsiteX63" fmla="*/ 513401 w 893557"/>
                  <a:gd name="connsiteY63" fmla="*/ 110012 h 1222040"/>
                  <a:gd name="connsiteX64" fmla="*/ 509621 w 893557"/>
                  <a:gd name="connsiteY64" fmla="*/ 113244 h 1222040"/>
                  <a:gd name="connsiteX65" fmla="*/ 504764 w 893557"/>
                  <a:gd name="connsiteY65" fmla="*/ 122410 h 1222040"/>
                  <a:gd name="connsiteX66" fmla="*/ 505841 w 893557"/>
                  <a:gd name="connsiteY66" fmla="*/ 130499 h 1222040"/>
                  <a:gd name="connsiteX67" fmla="*/ 506389 w 893557"/>
                  <a:gd name="connsiteY67" fmla="*/ 139117 h 1222040"/>
                  <a:gd name="connsiteX68" fmla="*/ 499378 w 893557"/>
                  <a:gd name="connsiteY68" fmla="*/ 151515 h 1222040"/>
                  <a:gd name="connsiteX69" fmla="*/ 491289 w 893557"/>
                  <a:gd name="connsiteY69" fmla="*/ 159055 h 1222040"/>
                  <a:gd name="connsiteX70" fmla="*/ 483200 w 893557"/>
                  <a:gd name="connsiteY70" fmla="*/ 162287 h 1222040"/>
                  <a:gd name="connsiteX71" fmla="*/ 480497 w 893557"/>
                  <a:gd name="connsiteY71" fmla="*/ 162287 h 1222040"/>
                  <a:gd name="connsiteX72" fmla="*/ 483200 w 893557"/>
                  <a:gd name="connsiteY72" fmla="*/ 169299 h 1222040"/>
                  <a:gd name="connsiteX73" fmla="*/ 484277 w 893557"/>
                  <a:gd name="connsiteY73" fmla="*/ 176839 h 1222040"/>
                  <a:gd name="connsiteX74" fmla="*/ 483729 w 893557"/>
                  <a:gd name="connsiteY74" fmla="*/ 184380 h 1222040"/>
                  <a:gd name="connsiteX75" fmla="*/ 482104 w 893557"/>
                  <a:gd name="connsiteY75" fmla="*/ 191392 h 1222040"/>
                  <a:gd name="connsiteX76" fmla="*/ 482104 w 893557"/>
                  <a:gd name="connsiteY76" fmla="*/ 198932 h 1222040"/>
                  <a:gd name="connsiteX77" fmla="*/ 489644 w 893557"/>
                  <a:gd name="connsiteY77" fmla="*/ 198932 h 1222040"/>
                  <a:gd name="connsiteX78" fmla="*/ 491799 w 893557"/>
                  <a:gd name="connsiteY78" fmla="*/ 188689 h 1222040"/>
                  <a:gd name="connsiteX79" fmla="*/ 493424 w 893557"/>
                  <a:gd name="connsiteY79" fmla="*/ 180071 h 1222040"/>
                  <a:gd name="connsiteX80" fmla="*/ 486961 w 893557"/>
                  <a:gd name="connsiteY80" fmla="*/ 171983 h 1222040"/>
                  <a:gd name="connsiteX81" fmla="*/ 489115 w 893557"/>
                  <a:gd name="connsiteY81" fmla="*/ 168203 h 1222040"/>
                  <a:gd name="connsiteX82" fmla="*/ 491818 w 893557"/>
                  <a:gd name="connsiteY82" fmla="*/ 167125 h 1222040"/>
                  <a:gd name="connsiteX83" fmla="*/ 500984 w 893557"/>
                  <a:gd name="connsiteY83" fmla="*/ 169280 h 1222040"/>
                  <a:gd name="connsiteX84" fmla="*/ 508525 w 893557"/>
                  <a:gd name="connsiteY84" fmla="*/ 173589 h 1222040"/>
                  <a:gd name="connsiteX85" fmla="*/ 511757 w 893557"/>
                  <a:gd name="connsiteY85" fmla="*/ 176820 h 1222040"/>
                  <a:gd name="connsiteX86" fmla="*/ 516613 w 893557"/>
                  <a:gd name="connsiteY86" fmla="*/ 177369 h 1222040"/>
                  <a:gd name="connsiteX87" fmla="*/ 519316 w 893557"/>
                  <a:gd name="connsiteY87" fmla="*/ 183832 h 1222040"/>
                  <a:gd name="connsiteX88" fmla="*/ 525250 w 893557"/>
                  <a:gd name="connsiteY88" fmla="*/ 184909 h 1222040"/>
                  <a:gd name="connsiteX89" fmla="*/ 532262 w 893557"/>
                  <a:gd name="connsiteY89" fmla="*/ 187064 h 1222040"/>
                  <a:gd name="connsiteX90" fmla="*/ 537119 w 893557"/>
                  <a:gd name="connsiteY90" fmla="*/ 191373 h 1222040"/>
                  <a:gd name="connsiteX91" fmla="*/ 544131 w 893557"/>
                  <a:gd name="connsiteY91" fmla="*/ 191373 h 1222040"/>
                  <a:gd name="connsiteX92" fmla="*/ 544131 w 893557"/>
                  <a:gd name="connsiteY92" fmla="*/ 180600 h 1222040"/>
                  <a:gd name="connsiteX93" fmla="*/ 538197 w 893557"/>
                  <a:gd name="connsiteY93" fmla="*/ 178975 h 1222040"/>
                  <a:gd name="connsiteX94" fmla="*/ 540899 w 893557"/>
                  <a:gd name="connsiteY94" fmla="*/ 171964 h 1222040"/>
                  <a:gd name="connsiteX95" fmla="*/ 545095 w 893557"/>
                  <a:gd name="connsiteY95" fmla="*/ 173589 h 1222040"/>
                  <a:gd name="connsiteX96" fmla="*/ 553297 w 893557"/>
                  <a:gd name="connsiteY96" fmla="*/ 170357 h 1222040"/>
                  <a:gd name="connsiteX97" fmla="*/ 559231 w 893557"/>
                  <a:gd name="connsiteY97" fmla="*/ 163346 h 1222040"/>
                  <a:gd name="connsiteX98" fmla="*/ 559231 w 893557"/>
                  <a:gd name="connsiteY98" fmla="*/ 155257 h 1222040"/>
                  <a:gd name="connsiteX99" fmla="*/ 567320 w 893557"/>
                  <a:gd name="connsiteY99" fmla="*/ 150399 h 1222040"/>
                  <a:gd name="connsiteX100" fmla="*/ 576486 w 893557"/>
                  <a:gd name="connsiteY100" fmla="*/ 151477 h 1222040"/>
                  <a:gd name="connsiteX101" fmla="*/ 585104 w 893557"/>
                  <a:gd name="connsiteY101" fmla="*/ 152025 h 1222040"/>
                  <a:gd name="connsiteX102" fmla="*/ 599109 w 893557"/>
                  <a:gd name="connsiteY102" fmla="*/ 147168 h 1222040"/>
                  <a:gd name="connsiteX103" fmla="*/ 609352 w 893557"/>
                  <a:gd name="connsiteY103" fmla="*/ 140704 h 1222040"/>
                  <a:gd name="connsiteX104" fmla="*/ 616363 w 893557"/>
                  <a:gd name="connsiteY104" fmla="*/ 133693 h 1222040"/>
                  <a:gd name="connsiteX105" fmla="*/ 626607 w 893557"/>
                  <a:gd name="connsiteY105" fmla="*/ 126152 h 1222040"/>
                  <a:gd name="connsiteX106" fmla="*/ 632541 w 893557"/>
                  <a:gd name="connsiteY106" fmla="*/ 118611 h 1222040"/>
                  <a:gd name="connsiteX107" fmla="*/ 638475 w 893557"/>
                  <a:gd name="connsiteY107" fmla="*/ 104607 h 1222040"/>
                  <a:gd name="connsiteX108" fmla="*/ 642255 w 893557"/>
                  <a:gd name="connsiteY108" fmla="*/ 96518 h 1222040"/>
                  <a:gd name="connsiteX109" fmla="*/ 648190 w 893557"/>
                  <a:gd name="connsiteY109" fmla="*/ 99221 h 1222040"/>
                  <a:gd name="connsiteX110" fmla="*/ 682681 w 893557"/>
                  <a:gd name="connsiteY110" fmla="*/ 101923 h 1222040"/>
                  <a:gd name="connsiteX111" fmla="*/ 674063 w 893557"/>
                  <a:gd name="connsiteY111" fmla="*/ 107857 h 1222040"/>
                  <a:gd name="connsiteX112" fmla="*/ 663290 w 893557"/>
                  <a:gd name="connsiteY112" fmla="*/ 105703 h 1222040"/>
                  <a:gd name="connsiteX113" fmla="*/ 656827 w 893557"/>
                  <a:gd name="connsiteY113" fmla="*/ 106232 h 1222040"/>
                  <a:gd name="connsiteX114" fmla="*/ 651970 w 893557"/>
                  <a:gd name="connsiteY114" fmla="*/ 110541 h 1222040"/>
                  <a:gd name="connsiteX115" fmla="*/ 641726 w 893557"/>
                  <a:gd name="connsiteY115" fmla="*/ 112960 h 1222040"/>
                  <a:gd name="connsiteX116" fmla="*/ 635263 w 893557"/>
                  <a:gd name="connsiteY116" fmla="*/ 121843 h 1222040"/>
                  <a:gd name="connsiteX117" fmla="*/ 632560 w 893557"/>
                  <a:gd name="connsiteY117" fmla="*/ 129932 h 1222040"/>
                  <a:gd name="connsiteX118" fmla="*/ 632560 w 893557"/>
                  <a:gd name="connsiteY118" fmla="*/ 134241 h 1222040"/>
                  <a:gd name="connsiteX119" fmla="*/ 638494 w 893557"/>
                  <a:gd name="connsiteY119" fmla="*/ 135318 h 1222040"/>
                  <a:gd name="connsiteX120" fmla="*/ 640120 w 893557"/>
                  <a:gd name="connsiteY120" fmla="*/ 128855 h 1222040"/>
                  <a:gd name="connsiteX121" fmla="*/ 642822 w 893557"/>
                  <a:gd name="connsiteY121" fmla="*/ 120766 h 1222040"/>
                  <a:gd name="connsiteX122" fmla="*/ 647679 w 893557"/>
                  <a:gd name="connsiteY122" fmla="*/ 119688 h 1222040"/>
                  <a:gd name="connsiteX123" fmla="*/ 654691 w 893557"/>
                  <a:gd name="connsiteY123" fmla="*/ 112960 h 1222040"/>
                  <a:gd name="connsiteX124" fmla="*/ 662780 w 893557"/>
                  <a:gd name="connsiteY124" fmla="*/ 112960 h 1222040"/>
                  <a:gd name="connsiteX125" fmla="*/ 671946 w 893557"/>
                  <a:gd name="connsiteY125" fmla="*/ 112960 h 1222040"/>
                  <a:gd name="connsiteX126" fmla="*/ 675178 w 893557"/>
                  <a:gd name="connsiteY126" fmla="*/ 119159 h 1222040"/>
                  <a:gd name="connsiteX127" fmla="*/ 682719 w 893557"/>
                  <a:gd name="connsiteY127" fmla="*/ 112960 h 1222040"/>
                  <a:gd name="connsiteX128" fmla="*/ 690807 w 893557"/>
                  <a:gd name="connsiteY128" fmla="*/ 112960 h 1222040"/>
                  <a:gd name="connsiteX129" fmla="*/ 700503 w 893557"/>
                  <a:gd name="connsiteY129" fmla="*/ 118611 h 1222040"/>
                  <a:gd name="connsiteX130" fmla="*/ 705889 w 893557"/>
                  <a:gd name="connsiteY130" fmla="*/ 128855 h 1222040"/>
                  <a:gd name="connsiteX131" fmla="*/ 713430 w 893557"/>
                  <a:gd name="connsiteY131" fmla="*/ 132634 h 1222040"/>
                  <a:gd name="connsiteX132" fmla="*/ 713430 w 893557"/>
                  <a:gd name="connsiteY132" fmla="*/ 136414 h 1222040"/>
                  <a:gd name="connsiteX133" fmla="*/ 718287 w 893557"/>
                  <a:gd name="connsiteY133" fmla="*/ 137492 h 1222040"/>
                  <a:gd name="connsiteX134" fmla="*/ 723144 w 893557"/>
                  <a:gd name="connsiteY134" fmla="*/ 145580 h 1222040"/>
                  <a:gd name="connsiteX135" fmla="*/ 726375 w 893557"/>
                  <a:gd name="connsiteY135" fmla="*/ 145580 h 1222040"/>
                  <a:gd name="connsiteX136" fmla="*/ 731233 w 893557"/>
                  <a:gd name="connsiteY136" fmla="*/ 153669 h 1222040"/>
                  <a:gd name="connsiteX137" fmla="*/ 736619 w 893557"/>
                  <a:gd name="connsiteY137" fmla="*/ 153121 h 1222040"/>
                  <a:gd name="connsiteX138" fmla="*/ 736619 w 893557"/>
                  <a:gd name="connsiteY138" fmla="*/ 162816 h 1222040"/>
                  <a:gd name="connsiteX139" fmla="*/ 743082 w 893557"/>
                  <a:gd name="connsiteY139" fmla="*/ 164971 h 1222040"/>
                  <a:gd name="connsiteX140" fmla="*/ 743082 w 893557"/>
                  <a:gd name="connsiteY140" fmla="*/ 155276 h 1222040"/>
                  <a:gd name="connsiteX141" fmla="*/ 758164 w 893557"/>
                  <a:gd name="connsiteY141" fmla="*/ 155276 h 1222040"/>
                  <a:gd name="connsiteX142" fmla="*/ 762473 w 893557"/>
                  <a:gd name="connsiteY142" fmla="*/ 150966 h 1222040"/>
                  <a:gd name="connsiteX143" fmla="*/ 768936 w 893557"/>
                  <a:gd name="connsiteY143" fmla="*/ 162816 h 1222040"/>
                  <a:gd name="connsiteX144" fmla="*/ 768936 w 893557"/>
                  <a:gd name="connsiteY144" fmla="*/ 167674 h 1222040"/>
                  <a:gd name="connsiteX145" fmla="*/ 768936 w 893557"/>
                  <a:gd name="connsiteY145" fmla="*/ 172530 h 1222040"/>
                  <a:gd name="connsiteX146" fmla="*/ 772169 w 893557"/>
                  <a:gd name="connsiteY146" fmla="*/ 178994 h 1222040"/>
                  <a:gd name="connsiteX147" fmla="*/ 779709 w 893557"/>
                  <a:gd name="connsiteY147" fmla="*/ 186006 h 1222040"/>
                  <a:gd name="connsiteX148" fmla="*/ 779709 w 893557"/>
                  <a:gd name="connsiteY148" fmla="*/ 190315 h 1222040"/>
                  <a:gd name="connsiteX149" fmla="*/ 775400 w 893557"/>
                  <a:gd name="connsiteY149" fmla="*/ 198932 h 1222040"/>
                  <a:gd name="connsiteX150" fmla="*/ 772169 w 893557"/>
                  <a:gd name="connsiteY150" fmla="*/ 202712 h 1222040"/>
                  <a:gd name="connsiteX151" fmla="*/ 782412 w 893557"/>
                  <a:gd name="connsiteY151" fmla="*/ 209724 h 1222040"/>
                  <a:gd name="connsiteX152" fmla="*/ 792107 w 893557"/>
                  <a:gd name="connsiteY152" fmla="*/ 216188 h 1222040"/>
                  <a:gd name="connsiteX153" fmla="*/ 802880 w 893557"/>
                  <a:gd name="connsiteY153" fmla="*/ 219419 h 1222040"/>
                  <a:gd name="connsiteX154" fmla="*/ 810968 w 893557"/>
                  <a:gd name="connsiteY154" fmla="*/ 219419 h 1222040"/>
                  <a:gd name="connsiteX155" fmla="*/ 818509 w 893557"/>
                  <a:gd name="connsiteY155" fmla="*/ 219419 h 1222040"/>
                  <a:gd name="connsiteX156" fmla="*/ 821741 w 893557"/>
                  <a:gd name="connsiteY156" fmla="*/ 221574 h 1222040"/>
                  <a:gd name="connsiteX157" fmla="*/ 821741 w 893557"/>
                  <a:gd name="connsiteY157" fmla="*/ 242590 h 1222040"/>
                  <a:gd name="connsiteX158" fmla="*/ 821741 w 893557"/>
                  <a:gd name="connsiteY158" fmla="*/ 256594 h 1222040"/>
                  <a:gd name="connsiteX159" fmla="*/ 832514 w 893557"/>
                  <a:gd name="connsiteY159" fmla="*/ 272224 h 1222040"/>
                  <a:gd name="connsiteX160" fmla="*/ 835745 w 893557"/>
                  <a:gd name="connsiteY160" fmla="*/ 288931 h 1222040"/>
                  <a:gd name="connsiteX161" fmla="*/ 835745 w 893557"/>
                  <a:gd name="connsiteY161" fmla="*/ 305638 h 1222040"/>
                  <a:gd name="connsiteX162" fmla="*/ 830000 w 893557"/>
                  <a:gd name="connsiteY162" fmla="*/ 318564 h 1222040"/>
                  <a:gd name="connsiteX163" fmla="*/ 823536 w 893557"/>
                  <a:gd name="connsiteY163" fmla="*/ 334005 h 1222040"/>
                  <a:gd name="connsiteX164" fmla="*/ 815277 w 893557"/>
                  <a:gd name="connsiteY164" fmla="*/ 346573 h 1222040"/>
                  <a:gd name="connsiteX165" fmla="*/ 811328 w 893557"/>
                  <a:gd name="connsiteY165" fmla="*/ 357346 h 1222040"/>
                  <a:gd name="connsiteX166" fmla="*/ 807737 w 893557"/>
                  <a:gd name="connsiteY166" fmla="*/ 365245 h 1222040"/>
                  <a:gd name="connsiteX167" fmla="*/ 812764 w 893557"/>
                  <a:gd name="connsiteY167" fmla="*/ 375300 h 1222040"/>
                  <a:gd name="connsiteX168" fmla="*/ 827127 w 893557"/>
                  <a:gd name="connsiteY168" fmla="*/ 386432 h 1222040"/>
                  <a:gd name="connsiteX169" fmla="*/ 842568 w 893557"/>
                  <a:gd name="connsiteY169" fmla="*/ 400077 h 1222040"/>
                  <a:gd name="connsiteX170" fmla="*/ 854058 w 893557"/>
                  <a:gd name="connsiteY170" fmla="*/ 408695 h 1222040"/>
                  <a:gd name="connsiteX171" fmla="*/ 854058 w 893557"/>
                  <a:gd name="connsiteY171" fmla="*/ 433490 h 1222040"/>
                  <a:gd name="connsiteX172" fmla="*/ 850468 w 893557"/>
                  <a:gd name="connsiteY172" fmla="*/ 447854 h 1222040"/>
                  <a:gd name="connsiteX173" fmla="*/ 854058 w 893557"/>
                  <a:gd name="connsiteY173" fmla="*/ 459344 h 1222040"/>
                  <a:gd name="connsiteX174" fmla="*/ 862318 w 893557"/>
                  <a:gd name="connsiteY174" fmla="*/ 466885 h 1222040"/>
                  <a:gd name="connsiteX175" fmla="*/ 862318 w 893557"/>
                  <a:gd name="connsiteY175" fmla="*/ 478017 h 1222040"/>
                  <a:gd name="connsiteX176" fmla="*/ 866986 w 893557"/>
                  <a:gd name="connsiteY176" fmla="*/ 489507 h 1222040"/>
                  <a:gd name="connsiteX177" fmla="*/ 866986 w 893557"/>
                  <a:gd name="connsiteY177" fmla="*/ 499562 h 1222040"/>
                  <a:gd name="connsiteX178" fmla="*/ 863754 w 893557"/>
                  <a:gd name="connsiteY178" fmla="*/ 508539 h 1222040"/>
                  <a:gd name="connsiteX179" fmla="*/ 859804 w 893557"/>
                  <a:gd name="connsiteY179" fmla="*/ 517516 h 1222040"/>
                  <a:gd name="connsiteX180" fmla="*/ 855136 w 893557"/>
                  <a:gd name="connsiteY180" fmla="*/ 525775 h 1222040"/>
                  <a:gd name="connsiteX181" fmla="*/ 854777 w 893557"/>
                  <a:gd name="connsiteY181" fmla="*/ 534393 h 1222040"/>
                  <a:gd name="connsiteX182" fmla="*/ 858009 w 893557"/>
                  <a:gd name="connsiteY182" fmla="*/ 545884 h 1222040"/>
                  <a:gd name="connsiteX183" fmla="*/ 862677 w 893557"/>
                  <a:gd name="connsiteY183" fmla="*/ 551988 h 1222040"/>
                  <a:gd name="connsiteX184" fmla="*/ 867005 w 893557"/>
                  <a:gd name="connsiteY184" fmla="*/ 557375 h 1222040"/>
                  <a:gd name="connsiteX185" fmla="*/ 867005 w 893557"/>
                  <a:gd name="connsiteY185" fmla="*/ 563120 h 1222040"/>
                  <a:gd name="connsiteX186" fmla="*/ 863036 w 893557"/>
                  <a:gd name="connsiteY186" fmla="*/ 569584 h 1222040"/>
                  <a:gd name="connsiteX187" fmla="*/ 862677 w 893557"/>
                  <a:gd name="connsiteY187" fmla="*/ 575329 h 1222040"/>
                  <a:gd name="connsiteX188" fmla="*/ 867005 w 893557"/>
                  <a:gd name="connsiteY188" fmla="*/ 579997 h 1222040"/>
                  <a:gd name="connsiteX189" fmla="*/ 874885 w 893557"/>
                  <a:gd name="connsiteY189" fmla="*/ 586101 h 1222040"/>
                  <a:gd name="connsiteX190" fmla="*/ 880990 w 893557"/>
                  <a:gd name="connsiteY190" fmla="*/ 590051 h 1222040"/>
                  <a:gd name="connsiteX191" fmla="*/ 888172 w 893557"/>
                  <a:gd name="connsiteY191" fmla="*/ 599029 h 1222040"/>
                  <a:gd name="connsiteX192" fmla="*/ 891044 w 893557"/>
                  <a:gd name="connsiteY192" fmla="*/ 615905 h 1222040"/>
                  <a:gd name="connsiteX193" fmla="*/ 891044 w 893557"/>
                  <a:gd name="connsiteY193" fmla="*/ 629551 h 1222040"/>
                  <a:gd name="connsiteX194" fmla="*/ 893558 w 893557"/>
                  <a:gd name="connsiteY194" fmla="*/ 640323 h 1222040"/>
                  <a:gd name="connsiteX195" fmla="*/ 890326 w 893557"/>
                  <a:gd name="connsiteY195" fmla="*/ 653609 h 1222040"/>
                  <a:gd name="connsiteX196" fmla="*/ 883145 w 893557"/>
                  <a:gd name="connsiteY196" fmla="*/ 667254 h 1222040"/>
                  <a:gd name="connsiteX197" fmla="*/ 874885 w 893557"/>
                  <a:gd name="connsiteY197" fmla="*/ 676591 h 1222040"/>
                  <a:gd name="connsiteX198" fmla="*/ 873090 w 893557"/>
                  <a:gd name="connsiteY198" fmla="*/ 688440 h 1222040"/>
                  <a:gd name="connsiteX199" fmla="*/ 868781 w 893557"/>
                  <a:gd name="connsiteY199" fmla="*/ 692031 h 1222040"/>
                  <a:gd name="connsiteX200" fmla="*/ 862318 w 893557"/>
                  <a:gd name="connsiteY200" fmla="*/ 696341 h 1222040"/>
                  <a:gd name="connsiteX201" fmla="*/ 855495 w 893557"/>
                  <a:gd name="connsiteY201" fmla="*/ 689877 h 1222040"/>
                  <a:gd name="connsiteX202" fmla="*/ 854417 w 893557"/>
                  <a:gd name="connsiteY202" fmla="*/ 680900 h 1222040"/>
                  <a:gd name="connsiteX203" fmla="*/ 853699 w 893557"/>
                  <a:gd name="connsiteY203" fmla="*/ 673000 h 1222040"/>
                  <a:gd name="connsiteX204" fmla="*/ 841850 w 893557"/>
                  <a:gd name="connsiteY204" fmla="*/ 662227 h 1222040"/>
                  <a:gd name="connsiteX205" fmla="*/ 828563 w 893557"/>
                  <a:gd name="connsiteY205" fmla="*/ 655405 h 1222040"/>
                  <a:gd name="connsiteX206" fmla="*/ 819945 w 893557"/>
                  <a:gd name="connsiteY206" fmla="*/ 658637 h 1222040"/>
                  <a:gd name="connsiteX207" fmla="*/ 819586 w 893557"/>
                  <a:gd name="connsiteY207" fmla="*/ 664741 h 1222040"/>
                  <a:gd name="connsiteX208" fmla="*/ 824973 w 893557"/>
                  <a:gd name="connsiteY208" fmla="*/ 673000 h 1222040"/>
                  <a:gd name="connsiteX209" fmla="*/ 825332 w 893557"/>
                  <a:gd name="connsiteY209" fmla="*/ 680182 h 1222040"/>
                  <a:gd name="connsiteX210" fmla="*/ 821023 w 893557"/>
                  <a:gd name="connsiteY210" fmla="*/ 684850 h 1222040"/>
                  <a:gd name="connsiteX211" fmla="*/ 811328 w 893557"/>
                  <a:gd name="connsiteY211" fmla="*/ 688440 h 1222040"/>
                  <a:gd name="connsiteX212" fmla="*/ 802709 w 893557"/>
                  <a:gd name="connsiteY212" fmla="*/ 692749 h 1222040"/>
                  <a:gd name="connsiteX213" fmla="*/ 793732 w 893557"/>
                  <a:gd name="connsiteY213" fmla="*/ 701009 h 1222040"/>
                  <a:gd name="connsiteX214" fmla="*/ 790141 w 893557"/>
                  <a:gd name="connsiteY214" fmla="*/ 706036 h 1222040"/>
                  <a:gd name="connsiteX215" fmla="*/ 785473 w 893557"/>
                  <a:gd name="connsiteY215" fmla="*/ 706036 h 1222040"/>
                  <a:gd name="connsiteX216" fmla="*/ 769315 w 893557"/>
                  <a:gd name="connsiteY216" fmla="*/ 706036 h 1222040"/>
                  <a:gd name="connsiteX217" fmla="*/ 759978 w 893557"/>
                  <a:gd name="connsiteY217" fmla="*/ 707472 h 1222040"/>
                  <a:gd name="connsiteX218" fmla="*/ 751720 w 893557"/>
                  <a:gd name="connsiteY218" fmla="*/ 712499 h 1222040"/>
                  <a:gd name="connsiteX219" fmla="*/ 749206 w 893557"/>
                  <a:gd name="connsiteY219" fmla="*/ 718604 h 1222040"/>
                  <a:gd name="connsiteX220" fmla="*/ 742383 w 893557"/>
                  <a:gd name="connsiteY220" fmla="*/ 723272 h 1222040"/>
                  <a:gd name="connsiteX221" fmla="*/ 735202 w 893557"/>
                  <a:gd name="connsiteY221" fmla="*/ 723272 h 1222040"/>
                  <a:gd name="connsiteX222" fmla="*/ 723352 w 893557"/>
                  <a:gd name="connsiteY222" fmla="*/ 729017 h 1222040"/>
                  <a:gd name="connsiteX223" fmla="*/ 716170 w 893557"/>
                  <a:gd name="connsiteY223" fmla="*/ 737994 h 1222040"/>
                  <a:gd name="connsiteX224" fmla="*/ 703602 w 893557"/>
                  <a:gd name="connsiteY224" fmla="*/ 740149 h 1222040"/>
                  <a:gd name="connsiteX225" fmla="*/ 696062 w 893557"/>
                  <a:gd name="connsiteY225" fmla="*/ 752716 h 1222040"/>
                  <a:gd name="connsiteX226" fmla="*/ 683852 w 893557"/>
                  <a:gd name="connsiteY226" fmla="*/ 748408 h 1222040"/>
                  <a:gd name="connsiteX227" fmla="*/ 660852 w 893557"/>
                  <a:gd name="connsiteY227" fmla="*/ 750921 h 1222040"/>
                  <a:gd name="connsiteX228" fmla="*/ 645053 w 893557"/>
                  <a:gd name="connsiteY228" fmla="*/ 759539 h 1222040"/>
                  <a:gd name="connsiteX229" fmla="*/ 635716 w 893557"/>
                  <a:gd name="connsiteY229" fmla="*/ 768516 h 1222040"/>
                  <a:gd name="connsiteX230" fmla="*/ 632484 w 893557"/>
                  <a:gd name="connsiteY230" fmla="*/ 774262 h 1222040"/>
                  <a:gd name="connsiteX231" fmla="*/ 617403 w 893557"/>
                  <a:gd name="connsiteY231" fmla="*/ 774262 h 1222040"/>
                  <a:gd name="connsiteX232" fmla="*/ 613453 w 893557"/>
                  <a:gd name="connsiteY232" fmla="*/ 777852 h 1222040"/>
                  <a:gd name="connsiteX233" fmla="*/ 615608 w 893557"/>
                  <a:gd name="connsiteY233" fmla="*/ 782880 h 1222040"/>
                  <a:gd name="connsiteX234" fmla="*/ 621353 w 893557"/>
                  <a:gd name="connsiteY234" fmla="*/ 792934 h 1222040"/>
                  <a:gd name="connsiteX235" fmla="*/ 623148 w 893557"/>
                  <a:gd name="connsiteY235" fmla="*/ 800834 h 1222040"/>
                  <a:gd name="connsiteX236" fmla="*/ 641103 w 893557"/>
                  <a:gd name="connsiteY236" fmla="*/ 814479 h 1222040"/>
                  <a:gd name="connsiteX237" fmla="*/ 650439 w 893557"/>
                  <a:gd name="connsiteY237" fmla="*/ 825611 h 1222040"/>
                  <a:gd name="connsiteX238" fmla="*/ 652234 w 893557"/>
                  <a:gd name="connsiteY238" fmla="*/ 834947 h 1222040"/>
                  <a:gd name="connsiteX239" fmla="*/ 647566 w 893557"/>
                  <a:gd name="connsiteY239" fmla="*/ 839974 h 1222040"/>
                  <a:gd name="connsiteX240" fmla="*/ 642180 w 893557"/>
                  <a:gd name="connsiteY240" fmla="*/ 846079 h 1222040"/>
                  <a:gd name="connsiteX241" fmla="*/ 639666 w 893557"/>
                  <a:gd name="connsiteY241" fmla="*/ 856492 h 1222040"/>
                  <a:gd name="connsiteX242" fmla="*/ 642539 w 893557"/>
                  <a:gd name="connsiteY242" fmla="*/ 864033 h 1222040"/>
                  <a:gd name="connsiteX243" fmla="*/ 647925 w 893557"/>
                  <a:gd name="connsiteY243" fmla="*/ 867624 h 1222040"/>
                  <a:gd name="connsiteX244" fmla="*/ 655466 w 893557"/>
                  <a:gd name="connsiteY244" fmla="*/ 880551 h 1222040"/>
                  <a:gd name="connsiteX245" fmla="*/ 660852 w 893557"/>
                  <a:gd name="connsiteY245" fmla="*/ 890605 h 1222040"/>
                  <a:gd name="connsiteX246" fmla="*/ 667675 w 893557"/>
                  <a:gd name="connsiteY246" fmla="*/ 901737 h 1222040"/>
                  <a:gd name="connsiteX247" fmla="*/ 673779 w 893557"/>
                  <a:gd name="connsiteY247" fmla="*/ 910355 h 1222040"/>
                  <a:gd name="connsiteX248" fmla="*/ 684552 w 893557"/>
                  <a:gd name="connsiteY248" fmla="*/ 915023 h 1222040"/>
                  <a:gd name="connsiteX249" fmla="*/ 691015 w 893557"/>
                  <a:gd name="connsiteY249" fmla="*/ 916459 h 1222040"/>
                  <a:gd name="connsiteX250" fmla="*/ 703942 w 893557"/>
                  <a:gd name="connsiteY250" fmla="*/ 929386 h 1222040"/>
                  <a:gd name="connsiteX251" fmla="*/ 717587 w 893557"/>
                  <a:gd name="connsiteY251" fmla="*/ 945904 h 1222040"/>
                  <a:gd name="connsiteX252" fmla="*/ 729796 w 893557"/>
                  <a:gd name="connsiteY252" fmla="*/ 957395 h 1222040"/>
                  <a:gd name="connsiteX253" fmla="*/ 736978 w 893557"/>
                  <a:gd name="connsiteY253" fmla="*/ 962781 h 1222040"/>
                  <a:gd name="connsiteX254" fmla="*/ 739492 w 893557"/>
                  <a:gd name="connsiteY254" fmla="*/ 970681 h 1222040"/>
                  <a:gd name="connsiteX255" fmla="*/ 754932 w 893557"/>
                  <a:gd name="connsiteY255" fmla="*/ 976426 h 1222040"/>
                  <a:gd name="connsiteX256" fmla="*/ 761755 w 893557"/>
                  <a:gd name="connsiteY256" fmla="*/ 980376 h 1222040"/>
                  <a:gd name="connsiteX257" fmla="*/ 769655 w 893557"/>
                  <a:gd name="connsiteY257" fmla="*/ 986840 h 1222040"/>
                  <a:gd name="connsiteX258" fmla="*/ 776837 w 893557"/>
                  <a:gd name="connsiteY258" fmla="*/ 995817 h 1222040"/>
                  <a:gd name="connsiteX259" fmla="*/ 776118 w 893557"/>
                  <a:gd name="connsiteY259" fmla="*/ 1003358 h 1222040"/>
                  <a:gd name="connsiteX260" fmla="*/ 770014 w 893557"/>
                  <a:gd name="connsiteY260" fmla="*/ 1009821 h 1222040"/>
                  <a:gd name="connsiteX261" fmla="*/ 770732 w 893557"/>
                  <a:gd name="connsiteY261" fmla="*/ 1019876 h 1222040"/>
                  <a:gd name="connsiteX262" fmla="*/ 770373 w 893557"/>
                  <a:gd name="connsiteY262" fmla="*/ 1028134 h 1222040"/>
                  <a:gd name="connsiteX263" fmla="*/ 764987 w 893557"/>
                  <a:gd name="connsiteY263" fmla="*/ 1033162 h 1222040"/>
                  <a:gd name="connsiteX264" fmla="*/ 758882 w 893557"/>
                  <a:gd name="connsiteY264" fmla="*/ 1033162 h 1222040"/>
                  <a:gd name="connsiteX265" fmla="*/ 747033 w 893557"/>
                  <a:gd name="connsiteY265" fmla="*/ 1028853 h 1222040"/>
                  <a:gd name="connsiteX266" fmla="*/ 739851 w 893557"/>
                  <a:gd name="connsiteY266" fmla="*/ 1028134 h 1222040"/>
                  <a:gd name="connsiteX267" fmla="*/ 738055 w 893557"/>
                  <a:gd name="connsiteY267" fmla="*/ 1038548 h 1222040"/>
                  <a:gd name="connsiteX268" fmla="*/ 738055 w 893557"/>
                  <a:gd name="connsiteY268" fmla="*/ 1053270 h 1222040"/>
                  <a:gd name="connsiteX269" fmla="*/ 733746 w 893557"/>
                  <a:gd name="connsiteY269" fmla="*/ 1057938 h 1222040"/>
                  <a:gd name="connsiteX270" fmla="*/ 726565 w 893557"/>
                  <a:gd name="connsiteY270" fmla="*/ 1065479 h 1222040"/>
                  <a:gd name="connsiteX271" fmla="*/ 721897 w 893557"/>
                  <a:gd name="connsiteY271" fmla="*/ 1069429 h 1222040"/>
                  <a:gd name="connsiteX272" fmla="*/ 702147 w 893557"/>
                  <a:gd name="connsiteY272" fmla="*/ 1070866 h 1222040"/>
                  <a:gd name="connsiteX273" fmla="*/ 696043 w 893557"/>
                  <a:gd name="connsiteY273" fmla="*/ 1078047 h 1222040"/>
                  <a:gd name="connsiteX274" fmla="*/ 690656 w 893557"/>
                  <a:gd name="connsiteY274" fmla="*/ 1080920 h 1222040"/>
                  <a:gd name="connsiteX275" fmla="*/ 683474 w 893557"/>
                  <a:gd name="connsiteY275" fmla="*/ 1082715 h 1222040"/>
                  <a:gd name="connsiteX276" fmla="*/ 674856 w 893557"/>
                  <a:gd name="connsiteY276" fmla="*/ 1093129 h 1222040"/>
                  <a:gd name="connsiteX277" fmla="*/ 673779 w 893557"/>
                  <a:gd name="connsiteY277" fmla="*/ 1104260 h 1222040"/>
                  <a:gd name="connsiteX278" fmla="*/ 678806 w 893557"/>
                  <a:gd name="connsiteY278" fmla="*/ 1112878 h 1222040"/>
                  <a:gd name="connsiteX279" fmla="*/ 688142 w 893557"/>
                  <a:gd name="connsiteY279" fmla="*/ 1120778 h 1222040"/>
                  <a:gd name="connsiteX280" fmla="*/ 692451 w 893557"/>
                  <a:gd name="connsiteY280" fmla="*/ 1129037 h 1222040"/>
                  <a:gd name="connsiteX281" fmla="*/ 689938 w 893557"/>
                  <a:gd name="connsiteY281" fmla="*/ 1133705 h 1222040"/>
                  <a:gd name="connsiteX282" fmla="*/ 683115 w 893557"/>
                  <a:gd name="connsiteY282" fmla="*/ 1137655 h 1222040"/>
                  <a:gd name="connsiteX283" fmla="*/ 680961 w 893557"/>
                  <a:gd name="connsiteY283" fmla="*/ 1145196 h 1222040"/>
                  <a:gd name="connsiteX284" fmla="*/ 681320 w 893557"/>
                  <a:gd name="connsiteY284" fmla="*/ 1149864 h 1222040"/>
                  <a:gd name="connsiteX285" fmla="*/ 689220 w 893557"/>
                  <a:gd name="connsiteY285" fmla="*/ 1155250 h 1222040"/>
                  <a:gd name="connsiteX286" fmla="*/ 697120 w 893557"/>
                  <a:gd name="connsiteY286" fmla="*/ 1158841 h 1222040"/>
                  <a:gd name="connsiteX287" fmla="*/ 701788 w 893557"/>
                  <a:gd name="connsiteY287" fmla="*/ 1158841 h 1222040"/>
                  <a:gd name="connsiteX288" fmla="*/ 706097 w 893557"/>
                  <a:gd name="connsiteY288" fmla="*/ 1168896 h 1222040"/>
                  <a:gd name="connsiteX289" fmla="*/ 702506 w 893557"/>
                  <a:gd name="connsiteY289" fmla="*/ 1180027 h 1222040"/>
                  <a:gd name="connsiteX290" fmla="*/ 701429 w 893557"/>
                  <a:gd name="connsiteY290" fmla="*/ 1192595 h 1222040"/>
                  <a:gd name="connsiteX291" fmla="*/ 693529 w 893557"/>
                  <a:gd name="connsiteY291" fmla="*/ 1190800 h 1222040"/>
                  <a:gd name="connsiteX292" fmla="*/ 682038 w 893557"/>
                  <a:gd name="connsiteY292" fmla="*/ 1183259 h 1222040"/>
                  <a:gd name="connsiteX293" fmla="*/ 675216 w 893557"/>
                  <a:gd name="connsiteY293" fmla="*/ 1168896 h 1222040"/>
                  <a:gd name="connsiteX294" fmla="*/ 672702 w 893557"/>
                  <a:gd name="connsiteY294" fmla="*/ 1160637 h 1222040"/>
                  <a:gd name="connsiteX295" fmla="*/ 658338 w 893557"/>
                  <a:gd name="connsiteY295" fmla="*/ 1156687 h 1222040"/>
                  <a:gd name="connsiteX296" fmla="*/ 650798 w 893557"/>
                  <a:gd name="connsiteY296" fmla="*/ 1160278 h 1222040"/>
                  <a:gd name="connsiteX297" fmla="*/ 640384 w 893557"/>
                  <a:gd name="connsiteY297" fmla="*/ 1155610 h 1222040"/>
                  <a:gd name="connsiteX298" fmla="*/ 631048 w 893557"/>
                  <a:gd name="connsiteY298" fmla="*/ 1153455 h 1222040"/>
                  <a:gd name="connsiteX299" fmla="*/ 620994 w 893557"/>
                  <a:gd name="connsiteY299" fmla="*/ 1153814 h 1222040"/>
                  <a:gd name="connsiteX300" fmla="*/ 617403 w 893557"/>
                  <a:gd name="connsiteY300" fmla="*/ 1163150 h 1222040"/>
                  <a:gd name="connsiteX301" fmla="*/ 605912 w 893557"/>
                  <a:gd name="connsiteY301" fmla="*/ 1165664 h 1222040"/>
                  <a:gd name="connsiteX302" fmla="*/ 594781 w 893557"/>
                  <a:gd name="connsiteY302" fmla="*/ 1166741 h 1222040"/>
                  <a:gd name="connsiteX303" fmla="*/ 575390 w 893557"/>
                  <a:gd name="connsiteY303" fmla="*/ 1169255 h 1222040"/>
                  <a:gd name="connsiteX304" fmla="*/ 564977 w 893557"/>
                  <a:gd name="connsiteY304" fmla="*/ 1175000 h 1222040"/>
                  <a:gd name="connsiteX305" fmla="*/ 559950 w 893557"/>
                  <a:gd name="connsiteY305" fmla="*/ 1182182 h 1222040"/>
                  <a:gd name="connsiteX306" fmla="*/ 551690 w 893557"/>
                  <a:gd name="connsiteY306" fmla="*/ 1183618 h 1222040"/>
                  <a:gd name="connsiteX307" fmla="*/ 545945 w 893557"/>
                  <a:gd name="connsiteY307" fmla="*/ 1185773 h 1222040"/>
                  <a:gd name="connsiteX308" fmla="*/ 543072 w 893557"/>
                  <a:gd name="connsiteY308" fmla="*/ 1192633 h 1222040"/>
                  <a:gd name="connsiteX309" fmla="*/ 538404 w 893557"/>
                  <a:gd name="connsiteY309" fmla="*/ 1196186 h 1222040"/>
                  <a:gd name="connsiteX310" fmla="*/ 525118 w 893557"/>
                  <a:gd name="connsiteY310" fmla="*/ 1199059 h 1222040"/>
                  <a:gd name="connsiteX311" fmla="*/ 511473 w 893557"/>
                  <a:gd name="connsiteY311" fmla="*/ 1199059 h 1222040"/>
                  <a:gd name="connsiteX312" fmla="*/ 502137 w 893557"/>
                  <a:gd name="connsiteY312" fmla="*/ 1199059 h 1222040"/>
                  <a:gd name="connsiteX313" fmla="*/ 493519 w 893557"/>
                  <a:gd name="connsiteY313" fmla="*/ 1196545 h 1222040"/>
                  <a:gd name="connsiteX314" fmla="*/ 488132 w 893557"/>
                  <a:gd name="connsiteY314" fmla="*/ 1189004 h 1222040"/>
                  <a:gd name="connsiteX315" fmla="*/ 482746 w 893557"/>
                  <a:gd name="connsiteY315" fmla="*/ 1183977 h 1222040"/>
                  <a:gd name="connsiteX316" fmla="*/ 473769 w 893557"/>
                  <a:gd name="connsiteY316" fmla="*/ 1183618 h 1222040"/>
                  <a:gd name="connsiteX317" fmla="*/ 465510 w 893557"/>
                  <a:gd name="connsiteY317" fmla="*/ 1183977 h 1222040"/>
                  <a:gd name="connsiteX318" fmla="*/ 457969 w 893557"/>
                  <a:gd name="connsiteY318" fmla="*/ 1185414 h 1222040"/>
                  <a:gd name="connsiteX319" fmla="*/ 446838 w 893557"/>
                  <a:gd name="connsiteY319" fmla="*/ 1176077 h 1222040"/>
                  <a:gd name="connsiteX320" fmla="*/ 444683 w 893557"/>
                  <a:gd name="connsiteY320" fmla="*/ 1180386 h 1222040"/>
                  <a:gd name="connsiteX321" fmla="*/ 445401 w 893557"/>
                  <a:gd name="connsiteY321" fmla="*/ 1185414 h 1222040"/>
                  <a:gd name="connsiteX322" fmla="*/ 446479 w 893557"/>
                  <a:gd name="connsiteY322" fmla="*/ 1199059 h 1222040"/>
                  <a:gd name="connsiteX323" fmla="*/ 440374 w 893557"/>
                  <a:gd name="connsiteY323" fmla="*/ 1206600 h 1222040"/>
                  <a:gd name="connsiteX324" fmla="*/ 432833 w 893557"/>
                  <a:gd name="connsiteY324" fmla="*/ 1215577 h 1222040"/>
                  <a:gd name="connsiteX325" fmla="*/ 425293 w 893557"/>
                  <a:gd name="connsiteY325" fmla="*/ 1222040 h 1222040"/>
                  <a:gd name="connsiteX326" fmla="*/ 417752 w 893557"/>
                  <a:gd name="connsiteY326" fmla="*/ 1217731 h 1222040"/>
                  <a:gd name="connsiteX327" fmla="*/ 425293 w 893557"/>
                  <a:gd name="connsiteY327" fmla="*/ 1203009 h 1222040"/>
                  <a:gd name="connsiteX328" fmla="*/ 423856 w 893557"/>
                  <a:gd name="connsiteY328" fmla="*/ 1200495 h 1222040"/>
                  <a:gd name="connsiteX329" fmla="*/ 412725 w 893557"/>
                  <a:gd name="connsiteY329" fmla="*/ 1206959 h 1222040"/>
                  <a:gd name="connsiteX330" fmla="*/ 409134 w 893557"/>
                  <a:gd name="connsiteY330" fmla="*/ 1200136 h 1222040"/>
                  <a:gd name="connsiteX331" fmla="*/ 404825 w 893557"/>
                  <a:gd name="connsiteY331" fmla="*/ 1191877 h 1222040"/>
                  <a:gd name="connsiteX332" fmla="*/ 399439 w 893557"/>
                  <a:gd name="connsiteY332" fmla="*/ 1185054 h 1222040"/>
                  <a:gd name="connsiteX333" fmla="*/ 395848 w 893557"/>
                  <a:gd name="connsiteY333" fmla="*/ 1183618 h 1222040"/>
                  <a:gd name="connsiteX334" fmla="*/ 389025 w 893557"/>
                  <a:gd name="connsiteY334" fmla="*/ 1183259 h 1222040"/>
                  <a:gd name="connsiteX335" fmla="*/ 382203 w 893557"/>
                  <a:gd name="connsiteY335" fmla="*/ 1183259 h 1222040"/>
                  <a:gd name="connsiteX336" fmla="*/ 379689 w 893557"/>
                  <a:gd name="connsiteY336" fmla="*/ 1176437 h 1222040"/>
                  <a:gd name="connsiteX337" fmla="*/ 369275 w 893557"/>
                  <a:gd name="connsiteY337" fmla="*/ 1182182 h 1222040"/>
                  <a:gd name="connsiteX338" fmla="*/ 364967 w 893557"/>
                  <a:gd name="connsiteY338" fmla="*/ 1185244 h 1222040"/>
                  <a:gd name="connsiteX339" fmla="*/ 361470 w 893557"/>
                  <a:gd name="connsiteY339" fmla="*/ 1189023 h 1222040"/>
                  <a:gd name="connsiteX340" fmla="*/ 356613 w 893557"/>
                  <a:gd name="connsiteY340" fmla="*/ 1191442 h 1222040"/>
                  <a:gd name="connsiteX341" fmla="*/ 347730 w 893557"/>
                  <a:gd name="connsiteY341" fmla="*/ 1190365 h 1222040"/>
                  <a:gd name="connsiteX342" fmla="*/ 342344 w 893557"/>
                  <a:gd name="connsiteY342" fmla="*/ 1188211 h 1222040"/>
                  <a:gd name="connsiteX343" fmla="*/ 337771 w 893557"/>
                  <a:gd name="connsiteY343" fmla="*/ 1183089 h 1222040"/>
                  <a:gd name="connsiteX344" fmla="*/ 334274 w 893557"/>
                  <a:gd name="connsiteY344" fmla="*/ 1178515 h 1222040"/>
                  <a:gd name="connsiteX345" fmla="*/ 326866 w 893557"/>
                  <a:gd name="connsiteY345" fmla="*/ 1173413 h 1222040"/>
                  <a:gd name="connsiteX346" fmla="*/ 321744 w 893557"/>
                  <a:gd name="connsiteY346" fmla="*/ 1169368 h 1222040"/>
                  <a:gd name="connsiteX347" fmla="*/ 316887 w 893557"/>
                  <a:gd name="connsiteY347" fmla="*/ 1165589 h 1222040"/>
                  <a:gd name="connsiteX348" fmla="*/ 300993 w 893557"/>
                  <a:gd name="connsiteY348" fmla="*/ 1159125 h 1222040"/>
                  <a:gd name="connsiteX349" fmla="*/ 291656 w 893557"/>
                  <a:gd name="connsiteY349" fmla="*/ 1155893 h 1222040"/>
                  <a:gd name="connsiteX350" fmla="*/ 287347 w 893557"/>
                  <a:gd name="connsiteY350" fmla="*/ 1153739 h 1222040"/>
                  <a:gd name="connsiteX351" fmla="*/ 275498 w 893557"/>
                  <a:gd name="connsiteY351" fmla="*/ 1155534 h 1222040"/>
                  <a:gd name="connsiteX352" fmla="*/ 271189 w 893557"/>
                  <a:gd name="connsiteY352" fmla="*/ 1151225 h 1222040"/>
                  <a:gd name="connsiteX353" fmla="*/ 268316 w 893557"/>
                  <a:gd name="connsiteY353" fmla="*/ 1142607 h 1222040"/>
                  <a:gd name="connsiteX354" fmla="*/ 255389 w 893557"/>
                  <a:gd name="connsiteY354" fmla="*/ 1138657 h 1222040"/>
                  <a:gd name="connsiteX355" fmla="*/ 248566 w 893557"/>
                  <a:gd name="connsiteY355" fmla="*/ 1148711 h 1222040"/>
                  <a:gd name="connsiteX356" fmla="*/ 243180 w 893557"/>
                  <a:gd name="connsiteY356" fmla="*/ 1154816 h 1222040"/>
                  <a:gd name="connsiteX357" fmla="*/ 245694 w 893557"/>
                  <a:gd name="connsiteY357" fmla="*/ 1160561 h 1222040"/>
                  <a:gd name="connsiteX358" fmla="*/ 255030 w 893557"/>
                  <a:gd name="connsiteY358" fmla="*/ 1160920 h 1222040"/>
                  <a:gd name="connsiteX359" fmla="*/ 260775 w 893557"/>
                  <a:gd name="connsiteY359" fmla="*/ 1165948 h 1222040"/>
                  <a:gd name="connsiteX360" fmla="*/ 257184 w 893557"/>
                  <a:gd name="connsiteY360" fmla="*/ 1172411 h 1222040"/>
                  <a:gd name="connsiteX361" fmla="*/ 248207 w 893557"/>
                  <a:gd name="connsiteY361" fmla="*/ 1177079 h 1222040"/>
                  <a:gd name="connsiteX362" fmla="*/ 236717 w 893557"/>
                  <a:gd name="connsiteY362" fmla="*/ 1174566 h 1222040"/>
                  <a:gd name="connsiteX363" fmla="*/ 229535 w 893557"/>
                  <a:gd name="connsiteY363" fmla="*/ 1170616 h 1222040"/>
                  <a:gd name="connsiteX364" fmla="*/ 216249 w 893557"/>
                  <a:gd name="connsiteY364" fmla="*/ 1168820 h 1222040"/>
                  <a:gd name="connsiteX365" fmla="*/ 208349 w 893557"/>
                  <a:gd name="connsiteY365" fmla="*/ 1172411 h 1222040"/>
                  <a:gd name="connsiteX366" fmla="*/ 205117 w 893557"/>
                  <a:gd name="connsiteY366" fmla="*/ 1176002 h 1222040"/>
                  <a:gd name="connsiteX367" fmla="*/ 193985 w 893557"/>
                  <a:gd name="connsiteY367" fmla="*/ 1176361 h 1222040"/>
                  <a:gd name="connsiteX368" fmla="*/ 178904 w 893557"/>
                  <a:gd name="connsiteY368" fmla="*/ 1176361 h 1222040"/>
                  <a:gd name="connsiteX369" fmla="*/ 168850 w 893557"/>
                  <a:gd name="connsiteY369" fmla="*/ 1174566 h 1222040"/>
                  <a:gd name="connsiteX370" fmla="*/ 160950 w 893557"/>
                  <a:gd name="connsiteY370" fmla="*/ 1168461 h 1222040"/>
                  <a:gd name="connsiteX371" fmla="*/ 158077 w 893557"/>
                  <a:gd name="connsiteY371" fmla="*/ 1153020 h 1222040"/>
                  <a:gd name="connsiteX372" fmla="*/ 158077 w 893557"/>
                  <a:gd name="connsiteY372" fmla="*/ 1134348 h 1222040"/>
                  <a:gd name="connsiteX373" fmla="*/ 163104 w 893557"/>
                  <a:gd name="connsiteY373" fmla="*/ 1121421 h 1222040"/>
                  <a:gd name="connsiteX374" fmla="*/ 161309 w 893557"/>
                  <a:gd name="connsiteY374" fmla="*/ 1104903 h 1222040"/>
                  <a:gd name="connsiteX375" fmla="*/ 160231 w 893557"/>
                  <a:gd name="connsiteY375" fmla="*/ 1094131 h 1222040"/>
                  <a:gd name="connsiteX376" fmla="*/ 164541 w 893557"/>
                  <a:gd name="connsiteY376" fmla="*/ 1084795 h 1222040"/>
                  <a:gd name="connsiteX377" fmla="*/ 169209 w 893557"/>
                  <a:gd name="connsiteY377" fmla="*/ 1075458 h 1222040"/>
                  <a:gd name="connsiteX378" fmla="*/ 173159 w 893557"/>
                  <a:gd name="connsiteY378" fmla="*/ 1066122 h 1222040"/>
                  <a:gd name="connsiteX379" fmla="*/ 173877 w 893557"/>
                  <a:gd name="connsiteY379" fmla="*/ 1055708 h 1222040"/>
                  <a:gd name="connsiteX380" fmla="*/ 179622 w 893557"/>
                  <a:gd name="connsiteY380" fmla="*/ 1047450 h 1222040"/>
                  <a:gd name="connsiteX381" fmla="*/ 184290 w 893557"/>
                  <a:gd name="connsiteY381" fmla="*/ 1037754 h 1222040"/>
                  <a:gd name="connsiteX382" fmla="*/ 183931 w 893557"/>
                  <a:gd name="connsiteY382" fmla="*/ 1026623 h 1222040"/>
                  <a:gd name="connsiteX383" fmla="*/ 190395 w 893557"/>
                  <a:gd name="connsiteY383" fmla="*/ 1017646 h 1222040"/>
                  <a:gd name="connsiteX384" fmla="*/ 192190 w 893557"/>
                  <a:gd name="connsiteY384" fmla="*/ 1013696 h 1222040"/>
                  <a:gd name="connsiteX385" fmla="*/ 198294 w 893557"/>
                  <a:gd name="connsiteY385" fmla="*/ 1005437 h 1222040"/>
                  <a:gd name="connsiteX386" fmla="*/ 205117 w 893557"/>
                  <a:gd name="connsiteY386" fmla="*/ 997896 h 1222040"/>
                  <a:gd name="connsiteX387" fmla="*/ 212299 w 893557"/>
                  <a:gd name="connsiteY387" fmla="*/ 990714 h 1222040"/>
                  <a:gd name="connsiteX388" fmla="*/ 216967 w 893557"/>
                  <a:gd name="connsiteY388" fmla="*/ 980301 h 1222040"/>
                  <a:gd name="connsiteX389" fmla="*/ 213376 w 893557"/>
                  <a:gd name="connsiteY389" fmla="*/ 973837 h 1222040"/>
                  <a:gd name="connsiteX390" fmla="*/ 209785 w 893557"/>
                  <a:gd name="connsiteY390" fmla="*/ 967374 h 1222040"/>
                  <a:gd name="connsiteX391" fmla="*/ 196499 w 893557"/>
                  <a:gd name="connsiteY391" fmla="*/ 962347 h 1222040"/>
                  <a:gd name="connsiteX392" fmla="*/ 182854 w 893557"/>
                  <a:gd name="connsiteY392" fmla="*/ 959474 h 1222040"/>
                  <a:gd name="connsiteX393" fmla="*/ 168850 w 893557"/>
                  <a:gd name="connsiteY393" fmla="*/ 960192 h 1222040"/>
                  <a:gd name="connsiteX394" fmla="*/ 158077 w 893557"/>
                  <a:gd name="connsiteY394" fmla="*/ 951933 h 1222040"/>
                  <a:gd name="connsiteX395" fmla="*/ 153409 w 893557"/>
                  <a:gd name="connsiteY395" fmla="*/ 944751 h 1222040"/>
                  <a:gd name="connsiteX396" fmla="*/ 145509 w 893557"/>
                  <a:gd name="connsiteY396" fmla="*/ 946188 h 1222040"/>
                  <a:gd name="connsiteX397" fmla="*/ 137968 w 893557"/>
                  <a:gd name="connsiteY397" fmla="*/ 951574 h 1222040"/>
                  <a:gd name="connsiteX398" fmla="*/ 129350 w 893557"/>
                  <a:gd name="connsiteY398" fmla="*/ 949060 h 1222040"/>
                  <a:gd name="connsiteX399" fmla="*/ 115705 w 893557"/>
                  <a:gd name="connsiteY399" fmla="*/ 946906 h 1222040"/>
                  <a:gd name="connsiteX400" fmla="*/ 107446 w 893557"/>
                  <a:gd name="connsiteY400" fmla="*/ 937929 h 1222040"/>
                  <a:gd name="connsiteX401" fmla="*/ 97751 w 893557"/>
                  <a:gd name="connsiteY401" fmla="*/ 935774 h 1222040"/>
                  <a:gd name="connsiteX402" fmla="*/ 91646 w 893557"/>
                  <a:gd name="connsiteY402" fmla="*/ 940083 h 1222040"/>
                  <a:gd name="connsiteX403" fmla="*/ 83746 w 893557"/>
                  <a:gd name="connsiteY403" fmla="*/ 942238 h 1222040"/>
                  <a:gd name="connsiteX404" fmla="*/ 78360 w 893557"/>
                  <a:gd name="connsiteY404" fmla="*/ 937211 h 1222040"/>
                  <a:gd name="connsiteX405" fmla="*/ 72974 w 893557"/>
                  <a:gd name="connsiteY405" fmla="*/ 927156 h 1222040"/>
                  <a:gd name="connsiteX406" fmla="*/ 67588 w 893557"/>
                  <a:gd name="connsiteY406" fmla="*/ 919615 h 1222040"/>
                  <a:gd name="connsiteX407" fmla="*/ 64356 w 893557"/>
                  <a:gd name="connsiteY407" fmla="*/ 911357 h 1222040"/>
                  <a:gd name="connsiteX408" fmla="*/ 60406 w 893557"/>
                  <a:gd name="connsiteY408" fmla="*/ 902738 h 1222040"/>
                  <a:gd name="connsiteX409" fmla="*/ 51429 w 893557"/>
                  <a:gd name="connsiteY409" fmla="*/ 899507 h 1222040"/>
                  <a:gd name="connsiteX410" fmla="*/ 45325 w 893557"/>
                  <a:gd name="connsiteY410" fmla="*/ 897711 h 1222040"/>
                  <a:gd name="connsiteX411" fmla="*/ 42093 w 893557"/>
                  <a:gd name="connsiteY411" fmla="*/ 889093 h 1222040"/>
                  <a:gd name="connsiteX412" fmla="*/ 46043 w 893557"/>
                  <a:gd name="connsiteY412" fmla="*/ 877243 h 1222040"/>
                  <a:gd name="connsiteX413" fmla="*/ 52147 w 893557"/>
                  <a:gd name="connsiteY413" fmla="*/ 871139 h 1222040"/>
                  <a:gd name="connsiteX414" fmla="*/ 56456 w 893557"/>
                  <a:gd name="connsiteY414" fmla="*/ 865035 h 1222040"/>
                  <a:gd name="connsiteX415" fmla="*/ 57174 w 893557"/>
                  <a:gd name="connsiteY415" fmla="*/ 855339 h 1222040"/>
                  <a:gd name="connsiteX416" fmla="*/ 56097 w 893557"/>
                  <a:gd name="connsiteY416" fmla="*/ 842053 h 1222040"/>
                  <a:gd name="connsiteX417" fmla="*/ 49993 w 893557"/>
                  <a:gd name="connsiteY417" fmla="*/ 839180 h 1222040"/>
                  <a:gd name="connsiteX418" fmla="*/ 37066 w 893557"/>
                  <a:gd name="connsiteY418" fmla="*/ 836308 h 1222040"/>
                  <a:gd name="connsiteX419" fmla="*/ 32757 w 893557"/>
                  <a:gd name="connsiteY419" fmla="*/ 831281 h 1222040"/>
                  <a:gd name="connsiteX420" fmla="*/ 28807 w 893557"/>
                  <a:gd name="connsiteY420" fmla="*/ 822303 h 1222040"/>
                  <a:gd name="connsiteX421" fmla="*/ 23061 w 893557"/>
                  <a:gd name="connsiteY421" fmla="*/ 812608 h 1222040"/>
                  <a:gd name="connsiteX422" fmla="*/ 23061 w 893557"/>
                  <a:gd name="connsiteY422" fmla="*/ 805068 h 1222040"/>
                  <a:gd name="connsiteX423" fmla="*/ 21266 w 893557"/>
                  <a:gd name="connsiteY423" fmla="*/ 794654 h 1222040"/>
                  <a:gd name="connsiteX424" fmla="*/ 23061 w 893557"/>
                  <a:gd name="connsiteY424" fmla="*/ 783163 h 1222040"/>
                  <a:gd name="connsiteX425" fmla="*/ 28088 w 893557"/>
                  <a:gd name="connsiteY425" fmla="*/ 777777 h 1222040"/>
                  <a:gd name="connsiteX426" fmla="*/ 38861 w 893557"/>
                  <a:gd name="connsiteY426" fmla="*/ 769518 h 1222040"/>
                  <a:gd name="connsiteX427" fmla="*/ 44247 w 893557"/>
                  <a:gd name="connsiteY427" fmla="*/ 763773 h 1222040"/>
                  <a:gd name="connsiteX428" fmla="*/ 43888 w 893557"/>
                  <a:gd name="connsiteY428" fmla="*/ 750845 h 1222040"/>
                  <a:gd name="connsiteX429" fmla="*/ 37784 w 893557"/>
                  <a:gd name="connsiteY429" fmla="*/ 741868 h 1222040"/>
                  <a:gd name="connsiteX430" fmla="*/ 28088 w 893557"/>
                  <a:gd name="connsiteY430" fmla="*/ 739355 h 1222040"/>
                  <a:gd name="connsiteX431" fmla="*/ 24857 w 893557"/>
                  <a:gd name="connsiteY431" fmla="*/ 732891 h 1222040"/>
                  <a:gd name="connsiteX432" fmla="*/ 25216 w 893557"/>
                  <a:gd name="connsiteY432" fmla="*/ 725350 h 1222040"/>
                  <a:gd name="connsiteX433" fmla="*/ 30602 w 893557"/>
                  <a:gd name="connsiteY433" fmla="*/ 718887 h 1222040"/>
                  <a:gd name="connsiteX434" fmla="*/ 29166 w 893557"/>
                  <a:gd name="connsiteY434" fmla="*/ 712783 h 1222040"/>
                  <a:gd name="connsiteX435" fmla="*/ 21266 w 893557"/>
                  <a:gd name="connsiteY435" fmla="*/ 710269 h 1222040"/>
                  <a:gd name="connsiteX436" fmla="*/ 10134 w 893557"/>
                  <a:gd name="connsiteY436" fmla="*/ 706319 h 1222040"/>
                  <a:gd name="connsiteX437" fmla="*/ 10134 w 893557"/>
                  <a:gd name="connsiteY437" fmla="*/ 701292 h 1222040"/>
                  <a:gd name="connsiteX438" fmla="*/ 17675 w 893557"/>
                  <a:gd name="connsiteY438" fmla="*/ 690519 h 1222040"/>
                  <a:gd name="connsiteX439" fmla="*/ 18393 w 893557"/>
                  <a:gd name="connsiteY439" fmla="*/ 679029 h 1222040"/>
                  <a:gd name="connsiteX440" fmla="*/ 14443 w 893557"/>
                  <a:gd name="connsiteY440" fmla="*/ 674002 h 1222040"/>
                  <a:gd name="connsiteX441" fmla="*/ 5825 w 893557"/>
                  <a:gd name="connsiteY441" fmla="*/ 669333 h 1222040"/>
                  <a:gd name="connsiteX442" fmla="*/ 798 w 893557"/>
                  <a:gd name="connsiteY442" fmla="*/ 663588 h 1222040"/>
                  <a:gd name="connsiteX443" fmla="*/ 798 w 893557"/>
                  <a:gd name="connsiteY443" fmla="*/ 657484 h 1222040"/>
                  <a:gd name="connsiteX444" fmla="*/ 6543 w 893557"/>
                  <a:gd name="connsiteY444" fmla="*/ 649943 h 1222040"/>
                  <a:gd name="connsiteX445" fmla="*/ 12289 w 893557"/>
                  <a:gd name="connsiteY445" fmla="*/ 644197 h 1222040"/>
                  <a:gd name="connsiteX446" fmla="*/ 15879 w 893557"/>
                  <a:gd name="connsiteY446" fmla="*/ 644197 h 1222040"/>
                  <a:gd name="connsiteX447" fmla="*/ 20907 w 893557"/>
                  <a:gd name="connsiteY447" fmla="*/ 643480 h 1222040"/>
                  <a:gd name="connsiteX448" fmla="*/ 22702 w 893557"/>
                  <a:gd name="connsiteY448" fmla="*/ 637375 h 1222040"/>
                  <a:gd name="connsiteX449" fmla="*/ 16957 w 893557"/>
                  <a:gd name="connsiteY449" fmla="*/ 632348 h 1222040"/>
                  <a:gd name="connsiteX450" fmla="*/ 13007 w 893557"/>
                  <a:gd name="connsiteY450" fmla="*/ 628757 h 1222040"/>
                  <a:gd name="connsiteX451" fmla="*/ 11930 w 893557"/>
                  <a:gd name="connsiteY451" fmla="*/ 619780 h 1222040"/>
                  <a:gd name="connsiteX452" fmla="*/ 19830 w 893557"/>
                  <a:gd name="connsiteY452" fmla="*/ 603262 h 1222040"/>
                  <a:gd name="connsiteX453" fmla="*/ 23061 w 893557"/>
                  <a:gd name="connsiteY453" fmla="*/ 591771 h 1222040"/>
                  <a:gd name="connsiteX454" fmla="*/ 23061 w 893557"/>
                  <a:gd name="connsiteY454" fmla="*/ 582435 h 1222040"/>
                  <a:gd name="connsiteX455" fmla="*/ 15879 w 893557"/>
                  <a:gd name="connsiteY455" fmla="*/ 572381 h 1222040"/>
                  <a:gd name="connsiteX456" fmla="*/ 9057 w 893557"/>
                  <a:gd name="connsiteY456" fmla="*/ 563044 h 1222040"/>
                  <a:gd name="connsiteX457" fmla="*/ 4748 w 893557"/>
                  <a:gd name="connsiteY457" fmla="*/ 554067 h 1222040"/>
                  <a:gd name="connsiteX458" fmla="*/ 2952 w 893557"/>
                  <a:gd name="connsiteY458" fmla="*/ 537908 h 1222040"/>
                  <a:gd name="connsiteX459" fmla="*/ 4030 w 893557"/>
                  <a:gd name="connsiteY459" fmla="*/ 525700 h 1222040"/>
                  <a:gd name="connsiteX460" fmla="*/ 10134 w 893557"/>
                  <a:gd name="connsiteY460" fmla="*/ 520313 h 1222040"/>
                  <a:gd name="connsiteX461" fmla="*/ 18393 w 893557"/>
                  <a:gd name="connsiteY461" fmla="*/ 514568 h 1222040"/>
                  <a:gd name="connsiteX462" fmla="*/ 25575 w 893557"/>
                  <a:gd name="connsiteY462" fmla="*/ 515645 h 1222040"/>
                  <a:gd name="connsiteX463" fmla="*/ 32397 w 893557"/>
                  <a:gd name="connsiteY463" fmla="*/ 518159 h 1222040"/>
                  <a:gd name="connsiteX464" fmla="*/ 40297 w 893557"/>
                  <a:gd name="connsiteY464" fmla="*/ 522827 h 1222040"/>
                  <a:gd name="connsiteX465" fmla="*/ 49634 w 893557"/>
                  <a:gd name="connsiteY465" fmla="*/ 521391 h 1222040"/>
                  <a:gd name="connsiteX466" fmla="*/ 56815 w 893557"/>
                  <a:gd name="connsiteY466" fmla="*/ 518877 h 1222040"/>
                  <a:gd name="connsiteX467" fmla="*/ 62920 w 893557"/>
                  <a:gd name="connsiteY467" fmla="*/ 516723 h 1222040"/>
                  <a:gd name="connsiteX468" fmla="*/ 71538 w 893557"/>
                  <a:gd name="connsiteY468" fmla="*/ 518518 h 1222040"/>
                  <a:gd name="connsiteX469" fmla="*/ 78001 w 893557"/>
                  <a:gd name="connsiteY469" fmla="*/ 514568 h 1222040"/>
                  <a:gd name="connsiteX470" fmla="*/ 82310 w 893557"/>
                  <a:gd name="connsiteY470" fmla="*/ 508104 h 1222040"/>
                  <a:gd name="connsiteX471" fmla="*/ 81592 w 893557"/>
                  <a:gd name="connsiteY471" fmla="*/ 502359 h 1222040"/>
                  <a:gd name="connsiteX472" fmla="*/ 78001 w 893557"/>
                  <a:gd name="connsiteY472" fmla="*/ 497691 h 1222040"/>
                  <a:gd name="connsiteX473" fmla="*/ 76924 w 893557"/>
                  <a:gd name="connsiteY473" fmla="*/ 493023 h 1222040"/>
                  <a:gd name="connsiteX474" fmla="*/ 81233 w 893557"/>
                  <a:gd name="connsiteY474" fmla="*/ 484046 h 1222040"/>
                  <a:gd name="connsiteX475" fmla="*/ 101342 w 893557"/>
                  <a:gd name="connsiteY475" fmla="*/ 472914 h 1222040"/>
                  <a:gd name="connsiteX476" fmla="*/ 107805 w 893557"/>
                  <a:gd name="connsiteY476" fmla="*/ 461065 h 1222040"/>
                  <a:gd name="connsiteX477" fmla="*/ 109960 w 893557"/>
                  <a:gd name="connsiteY477" fmla="*/ 453164 h 1222040"/>
                  <a:gd name="connsiteX478" fmla="*/ 107087 w 893557"/>
                  <a:gd name="connsiteY478" fmla="*/ 442033 h 1222040"/>
                  <a:gd name="connsiteX479" fmla="*/ 94160 w 893557"/>
                  <a:gd name="connsiteY479" fmla="*/ 434851 h 1222040"/>
                  <a:gd name="connsiteX480" fmla="*/ 82669 w 893557"/>
                  <a:gd name="connsiteY480" fmla="*/ 430183 h 1222040"/>
                  <a:gd name="connsiteX481" fmla="*/ 76206 w 893557"/>
                  <a:gd name="connsiteY481" fmla="*/ 426951 h 1222040"/>
                  <a:gd name="connsiteX482" fmla="*/ 75129 w 893557"/>
                  <a:gd name="connsiteY482" fmla="*/ 416538 h 1222040"/>
                  <a:gd name="connsiteX483" fmla="*/ 78001 w 893557"/>
                  <a:gd name="connsiteY483" fmla="*/ 405406 h 1222040"/>
                  <a:gd name="connsiteX484" fmla="*/ 86260 w 893557"/>
                  <a:gd name="connsiteY484" fmla="*/ 400738 h 1222040"/>
                  <a:gd name="connsiteX485" fmla="*/ 95237 w 893557"/>
                  <a:gd name="connsiteY485" fmla="*/ 402174 h 1222040"/>
                  <a:gd name="connsiteX486" fmla="*/ 104573 w 893557"/>
                  <a:gd name="connsiteY486" fmla="*/ 401097 h 1222040"/>
                  <a:gd name="connsiteX487" fmla="*/ 111037 w 893557"/>
                  <a:gd name="connsiteY487" fmla="*/ 396429 h 1222040"/>
                  <a:gd name="connsiteX488" fmla="*/ 112114 w 893557"/>
                  <a:gd name="connsiteY488" fmla="*/ 386734 h 1222040"/>
                  <a:gd name="connsiteX489" fmla="*/ 112114 w 893557"/>
                  <a:gd name="connsiteY489" fmla="*/ 379552 h 1222040"/>
                  <a:gd name="connsiteX490" fmla="*/ 114987 w 893557"/>
                  <a:gd name="connsiteY490" fmla="*/ 372730 h 1222040"/>
                  <a:gd name="connsiteX491" fmla="*/ 119296 w 893557"/>
                  <a:gd name="connsiteY491" fmla="*/ 360520 h 1222040"/>
                  <a:gd name="connsiteX492" fmla="*/ 123246 w 893557"/>
                  <a:gd name="connsiteY492" fmla="*/ 355134 h 1222040"/>
                  <a:gd name="connsiteX493" fmla="*/ 125041 w 893557"/>
                  <a:gd name="connsiteY493" fmla="*/ 342926 h 1222040"/>
                  <a:gd name="connsiteX494" fmla="*/ 125041 w 893557"/>
                  <a:gd name="connsiteY494" fmla="*/ 331435 h 1222040"/>
                  <a:gd name="connsiteX495" fmla="*/ 124682 w 893557"/>
                  <a:gd name="connsiteY495" fmla="*/ 319585 h 1222040"/>
                  <a:gd name="connsiteX496" fmla="*/ 123964 w 893557"/>
                  <a:gd name="connsiteY496" fmla="*/ 311685 h 1222040"/>
                  <a:gd name="connsiteX497" fmla="*/ 131146 w 893557"/>
                  <a:gd name="connsiteY497" fmla="*/ 301631 h 1222040"/>
                  <a:gd name="connsiteX498" fmla="*/ 135814 w 893557"/>
                  <a:gd name="connsiteY498" fmla="*/ 299117 h 1222040"/>
                  <a:gd name="connsiteX499" fmla="*/ 138327 w 893557"/>
                  <a:gd name="connsiteY499" fmla="*/ 293372 h 1222040"/>
                  <a:gd name="connsiteX500" fmla="*/ 133300 w 893557"/>
                  <a:gd name="connsiteY500" fmla="*/ 288345 h 1222040"/>
                  <a:gd name="connsiteX501" fmla="*/ 124323 w 893557"/>
                  <a:gd name="connsiteY501" fmla="*/ 288345 h 1222040"/>
                  <a:gd name="connsiteX502" fmla="*/ 115705 w 893557"/>
                  <a:gd name="connsiteY502" fmla="*/ 289781 h 1222040"/>
                  <a:gd name="connsiteX503" fmla="*/ 105292 w 893557"/>
                  <a:gd name="connsiteY503" fmla="*/ 286190 h 1222040"/>
                  <a:gd name="connsiteX504" fmla="*/ 104932 w 893557"/>
                  <a:gd name="connsiteY504" fmla="*/ 274340 h 1222040"/>
                  <a:gd name="connsiteX505" fmla="*/ 106369 w 893557"/>
                  <a:gd name="connsiteY505" fmla="*/ 267159 h 1222040"/>
                  <a:gd name="connsiteX506" fmla="*/ 111396 w 893557"/>
                  <a:gd name="connsiteY506" fmla="*/ 261054 h 1222040"/>
                  <a:gd name="connsiteX507" fmla="*/ 116423 w 893557"/>
                  <a:gd name="connsiteY507" fmla="*/ 260695 h 1222040"/>
                  <a:gd name="connsiteX508" fmla="*/ 117860 w 893557"/>
                  <a:gd name="connsiteY508" fmla="*/ 256027 h 1222040"/>
                  <a:gd name="connsiteX509" fmla="*/ 115705 w 893557"/>
                  <a:gd name="connsiteY509" fmla="*/ 252795 h 1222040"/>
                  <a:gd name="connsiteX510" fmla="*/ 114987 w 893557"/>
                  <a:gd name="connsiteY510" fmla="*/ 246332 h 1222040"/>
                  <a:gd name="connsiteX511" fmla="*/ 121091 w 893557"/>
                  <a:gd name="connsiteY511" fmla="*/ 238432 h 1222040"/>
                  <a:gd name="connsiteX512" fmla="*/ 128991 w 893557"/>
                  <a:gd name="connsiteY512" fmla="*/ 234123 h 1222040"/>
                  <a:gd name="connsiteX513" fmla="*/ 134736 w 893557"/>
                  <a:gd name="connsiteY513" fmla="*/ 230891 h 1222040"/>
                  <a:gd name="connsiteX514" fmla="*/ 145868 w 893557"/>
                  <a:gd name="connsiteY514" fmla="*/ 230891 h 1222040"/>
                  <a:gd name="connsiteX515" fmla="*/ 153409 w 893557"/>
                  <a:gd name="connsiteY515" fmla="*/ 232687 h 1222040"/>
                  <a:gd name="connsiteX516" fmla="*/ 163463 w 893557"/>
                  <a:gd name="connsiteY516" fmla="*/ 233046 h 1222040"/>
                  <a:gd name="connsiteX517" fmla="*/ 172799 w 893557"/>
                  <a:gd name="connsiteY517" fmla="*/ 229455 h 1222040"/>
                  <a:gd name="connsiteX518" fmla="*/ 182854 w 893557"/>
                  <a:gd name="connsiteY518" fmla="*/ 227660 h 1222040"/>
                  <a:gd name="connsiteX519" fmla="*/ 192190 w 893557"/>
                  <a:gd name="connsiteY519" fmla="*/ 226223 h 1222040"/>
                  <a:gd name="connsiteX520" fmla="*/ 198294 w 893557"/>
                  <a:gd name="connsiteY520" fmla="*/ 226223 h 1222040"/>
                  <a:gd name="connsiteX521" fmla="*/ 202962 w 893557"/>
                  <a:gd name="connsiteY521" fmla="*/ 230891 h 1222040"/>
                  <a:gd name="connsiteX522" fmla="*/ 208708 w 893557"/>
                  <a:gd name="connsiteY522" fmla="*/ 238432 h 1222040"/>
                  <a:gd name="connsiteX523" fmla="*/ 211940 w 893557"/>
                  <a:gd name="connsiteY523" fmla="*/ 243818 h 1222040"/>
                  <a:gd name="connsiteX524" fmla="*/ 213376 w 893557"/>
                  <a:gd name="connsiteY524" fmla="*/ 251718 h 1222040"/>
                  <a:gd name="connsiteX525" fmla="*/ 209426 w 893557"/>
                  <a:gd name="connsiteY525" fmla="*/ 257823 h 1222040"/>
                  <a:gd name="connsiteX526" fmla="*/ 205476 w 893557"/>
                  <a:gd name="connsiteY526" fmla="*/ 262132 h 1222040"/>
                  <a:gd name="connsiteX527" fmla="*/ 206913 w 893557"/>
                  <a:gd name="connsiteY527" fmla="*/ 267518 h 1222040"/>
                  <a:gd name="connsiteX528" fmla="*/ 209785 w 893557"/>
                  <a:gd name="connsiteY528" fmla="*/ 270031 h 1222040"/>
                  <a:gd name="connsiteX529" fmla="*/ 214094 w 893557"/>
                  <a:gd name="connsiteY529" fmla="*/ 270749 h 1222040"/>
                  <a:gd name="connsiteX530" fmla="*/ 218762 w 893557"/>
                  <a:gd name="connsiteY530" fmla="*/ 275058 h 1222040"/>
                  <a:gd name="connsiteX531" fmla="*/ 219840 w 893557"/>
                  <a:gd name="connsiteY531" fmla="*/ 279008 h 1222040"/>
                  <a:gd name="connsiteX532" fmla="*/ 226662 w 893557"/>
                  <a:gd name="connsiteY532" fmla="*/ 280804 h 1222040"/>
                  <a:gd name="connsiteX533" fmla="*/ 232767 w 893557"/>
                  <a:gd name="connsiteY533" fmla="*/ 272186 h 1222040"/>
                  <a:gd name="connsiteX534" fmla="*/ 233844 w 893557"/>
                  <a:gd name="connsiteY534" fmla="*/ 265004 h 1222040"/>
                  <a:gd name="connsiteX535" fmla="*/ 232048 w 893557"/>
                  <a:gd name="connsiteY535" fmla="*/ 258541 h 1222040"/>
                  <a:gd name="connsiteX536" fmla="*/ 228458 w 893557"/>
                  <a:gd name="connsiteY536" fmla="*/ 254231 h 1222040"/>
                  <a:gd name="connsiteX537" fmla="*/ 228098 w 893557"/>
                  <a:gd name="connsiteY537" fmla="*/ 248127 h 1222040"/>
                  <a:gd name="connsiteX538" fmla="*/ 232408 w 893557"/>
                  <a:gd name="connsiteY538" fmla="*/ 245614 h 1222040"/>
                  <a:gd name="connsiteX539" fmla="*/ 238512 w 893557"/>
                  <a:gd name="connsiteY539" fmla="*/ 245614 h 1222040"/>
                  <a:gd name="connsiteX540" fmla="*/ 241025 w 893557"/>
                  <a:gd name="connsiteY540" fmla="*/ 248127 h 1222040"/>
                  <a:gd name="connsiteX541" fmla="*/ 245335 w 893557"/>
                  <a:gd name="connsiteY541" fmla="*/ 252436 h 1222040"/>
                  <a:gd name="connsiteX542" fmla="*/ 250721 w 893557"/>
                  <a:gd name="connsiteY542" fmla="*/ 258182 h 1222040"/>
                  <a:gd name="connsiteX543" fmla="*/ 252157 w 893557"/>
                  <a:gd name="connsiteY543" fmla="*/ 264286 h 1222040"/>
                  <a:gd name="connsiteX544" fmla="*/ 252875 w 893557"/>
                  <a:gd name="connsiteY544" fmla="*/ 270749 h 1222040"/>
                  <a:gd name="connsiteX545" fmla="*/ 251080 w 893557"/>
                  <a:gd name="connsiteY545" fmla="*/ 277931 h 1222040"/>
                  <a:gd name="connsiteX546" fmla="*/ 251080 w 893557"/>
                  <a:gd name="connsiteY546" fmla="*/ 282240 h 1222040"/>
                  <a:gd name="connsiteX547" fmla="*/ 254671 w 893557"/>
                  <a:gd name="connsiteY547" fmla="*/ 277213 h 1222040"/>
                  <a:gd name="connsiteX548" fmla="*/ 256466 w 893557"/>
                  <a:gd name="connsiteY548" fmla="*/ 269672 h 1222040"/>
                  <a:gd name="connsiteX549" fmla="*/ 256466 w 893557"/>
                  <a:gd name="connsiteY549" fmla="*/ 262132 h 1222040"/>
                  <a:gd name="connsiteX550" fmla="*/ 256466 w 893557"/>
                  <a:gd name="connsiteY550" fmla="*/ 255309 h 1222040"/>
                  <a:gd name="connsiteX551" fmla="*/ 257543 w 893557"/>
                  <a:gd name="connsiteY551" fmla="*/ 249563 h 1222040"/>
                  <a:gd name="connsiteX552" fmla="*/ 252157 w 893557"/>
                  <a:gd name="connsiteY552" fmla="*/ 241664 h 1222040"/>
                  <a:gd name="connsiteX553" fmla="*/ 253235 w 893557"/>
                  <a:gd name="connsiteY553" fmla="*/ 231250 h 1222040"/>
                  <a:gd name="connsiteX554" fmla="*/ 254312 w 893557"/>
                  <a:gd name="connsiteY554" fmla="*/ 222632 h 1222040"/>
                  <a:gd name="connsiteX555" fmla="*/ 256107 w 893557"/>
                  <a:gd name="connsiteY555" fmla="*/ 214373 h 1222040"/>
                  <a:gd name="connsiteX556" fmla="*/ 259339 w 893557"/>
                  <a:gd name="connsiteY556" fmla="*/ 207910 h 1222040"/>
                  <a:gd name="connsiteX557" fmla="*/ 260057 w 893557"/>
                  <a:gd name="connsiteY557" fmla="*/ 200369 h 1222040"/>
                  <a:gd name="connsiteX558" fmla="*/ 264725 w 893557"/>
                  <a:gd name="connsiteY558" fmla="*/ 196778 h 1222040"/>
                  <a:gd name="connsiteX559" fmla="*/ 269034 w 893557"/>
                  <a:gd name="connsiteY559" fmla="*/ 199651 h 1222040"/>
                  <a:gd name="connsiteX560" fmla="*/ 271548 w 893557"/>
                  <a:gd name="connsiteY560" fmla="*/ 205037 h 1222040"/>
                  <a:gd name="connsiteX561" fmla="*/ 275139 w 893557"/>
                  <a:gd name="connsiteY561" fmla="*/ 206474 h 1222040"/>
                  <a:gd name="connsiteX562" fmla="*/ 280884 w 893557"/>
                  <a:gd name="connsiteY562" fmla="*/ 208269 h 1222040"/>
                  <a:gd name="connsiteX563" fmla="*/ 300634 w 893557"/>
                  <a:gd name="connsiteY563" fmla="*/ 208987 h 1222040"/>
                  <a:gd name="connsiteX564" fmla="*/ 304583 w 893557"/>
                  <a:gd name="connsiteY564" fmla="*/ 211142 h 1222040"/>
                  <a:gd name="connsiteX565" fmla="*/ 306379 w 893557"/>
                  <a:gd name="connsiteY565" fmla="*/ 205037 h 1222040"/>
                  <a:gd name="connsiteX566" fmla="*/ 316792 w 893557"/>
                  <a:gd name="connsiteY566" fmla="*/ 203601 h 1222040"/>
                  <a:gd name="connsiteX567" fmla="*/ 321461 w 893557"/>
                  <a:gd name="connsiteY567" fmla="*/ 205037 h 1222040"/>
                  <a:gd name="connsiteX568" fmla="*/ 327565 w 893557"/>
                  <a:gd name="connsiteY568" fmla="*/ 206114 h 1222040"/>
                  <a:gd name="connsiteX569" fmla="*/ 333669 w 893557"/>
                  <a:gd name="connsiteY569" fmla="*/ 214732 h 1222040"/>
                  <a:gd name="connsiteX570" fmla="*/ 341569 w 893557"/>
                  <a:gd name="connsiteY570" fmla="*/ 228377 h 1222040"/>
                  <a:gd name="connsiteX571" fmla="*/ 350905 w 893557"/>
                  <a:gd name="connsiteY571" fmla="*/ 242023 h 1222040"/>
                  <a:gd name="connsiteX572" fmla="*/ 359164 w 893557"/>
                  <a:gd name="connsiteY572" fmla="*/ 249923 h 1222040"/>
                  <a:gd name="connsiteX573" fmla="*/ 363833 w 893557"/>
                  <a:gd name="connsiteY573" fmla="*/ 251000 h 1222040"/>
                  <a:gd name="connsiteX574" fmla="*/ 365269 w 893557"/>
                  <a:gd name="connsiteY574" fmla="*/ 245254 h 1222040"/>
                  <a:gd name="connsiteX575" fmla="*/ 359164 w 893557"/>
                  <a:gd name="connsiteY575" fmla="*/ 237714 h 1222040"/>
                  <a:gd name="connsiteX576" fmla="*/ 352701 w 893557"/>
                  <a:gd name="connsiteY576" fmla="*/ 230173 h 1222040"/>
                  <a:gd name="connsiteX577" fmla="*/ 348392 w 893557"/>
                  <a:gd name="connsiteY577" fmla="*/ 223709 h 1222040"/>
                  <a:gd name="connsiteX578" fmla="*/ 341928 w 893557"/>
                  <a:gd name="connsiteY578" fmla="*/ 215091 h 1222040"/>
                  <a:gd name="connsiteX579" fmla="*/ 337978 w 893557"/>
                  <a:gd name="connsiteY579" fmla="*/ 206114 h 1222040"/>
                  <a:gd name="connsiteX580" fmla="*/ 332233 w 893557"/>
                  <a:gd name="connsiteY580" fmla="*/ 201805 h 1222040"/>
                  <a:gd name="connsiteX581" fmla="*/ 323256 w 893557"/>
                  <a:gd name="connsiteY581" fmla="*/ 198932 h 1222040"/>
                  <a:gd name="connsiteX582" fmla="*/ 315356 w 893557"/>
                  <a:gd name="connsiteY582" fmla="*/ 198573 h 1222040"/>
                  <a:gd name="connsiteX583" fmla="*/ 305661 w 893557"/>
                  <a:gd name="connsiteY583" fmla="*/ 196060 h 1222040"/>
                  <a:gd name="connsiteX584" fmla="*/ 297761 w 893557"/>
                  <a:gd name="connsiteY584" fmla="*/ 192828 h 1222040"/>
                  <a:gd name="connsiteX585" fmla="*/ 291656 w 893557"/>
                  <a:gd name="connsiteY585" fmla="*/ 186724 h 1222040"/>
                  <a:gd name="connsiteX586" fmla="*/ 287347 w 893557"/>
                  <a:gd name="connsiteY586" fmla="*/ 178824 h 1222040"/>
                  <a:gd name="connsiteX587" fmla="*/ 285911 w 893557"/>
                  <a:gd name="connsiteY587" fmla="*/ 170924 h 1222040"/>
                  <a:gd name="connsiteX588" fmla="*/ 290938 w 893557"/>
                  <a:gd name="connsiteY588" fmla="*/ 169847 h 1222040"/>
                  <a:gd name="connsiteX589" fmla="*/ 296325 w 893557"/>
                  <a:gd name="connsiteY589" fmla="*/ 172719 h 1222040"/>
                  <a:gd name="connsiteX590" fmla="*/ 300993 w 893557"/>
                  <a:gd name="connsiteY590" fmla="*/ 173797 h 1222040"/>
                  <a:gd name="connsiteX591" fmla="*/ 301711 w 893557"/>
                  <a:gd name="connsiteY591" fmla="*/ 165179 h 1222040"/>
                  <a:gd name="connsiteX592" fmla="*/ 303865 w 893557"/>
                  <a:gd name="connsiteY592" fmla="*/ 156561 h 1222040"/>
                  <a:gd name="connsiteX593" fmla="*/ 303147 w 893557"/>
                  <a:gd name="connsiteY593" fmla="*/ 142556 h 1222040"/>
                  <a:gd name="connsiteX594" fmla="*/ 299556 w 893557"/>
                  <a:gd name="connsiteY594" fmla="*/ 156920 h 1222040"/>
                  <a:gd name="connsiteX595" fmla="*/ 291298 w 893557"/>
                  <a:gd name="connsiteY595" fmla="*/ 158356 h 1222040"/>
                  <a:gd name="connsiteX596" fmla="*/ 289143 w 893557"/>
                  <a:gd name="connsiteY596" fmla="*/ 154047 h 1222040"/>
                  <a:gd name="connsiteX597" fmla="*/ 283757 w 893557"/>
                  <a:gd name="connsiteY597" fmla="*/ 152611 h 1222040"/>
                  <a:gd name="connsiteX598" fmla="*/ 278730 w 893557"/>
                  <a:gd name="connsiteY598" fmla="*/ 153329 h 1222040"/>
                  <a:gd name="connsiteX599" fmla="*/ 275139 w 893557"/>
                  <a:gd name="connsiteY599" fmla="*/ 152252 h 1222040"/>
                  <a:gd name="connsiteX600" fmla="*/ 278370 w 893557"/>
                  <a:gd name="connsiteY600" fmla="*/ 145070 h 1222040"/>
                  <a:gd name="connsiteX601" fmla="*/ 283039 w 893557"/>
                  <a:gd name="connsiteY601" fmla="*/ 141479 h 1222040"/>
                  <a:gd name="connsiteX602" fmla="*/ 287347 w 893557"/>
                  <a:gd name="connsiteY602" fmla="*/ 137529 h 1222040"/>
                  <a:gd name="connsiteX603" fmla="*/ 295247 w 893557"/>
                  <a:gd name="connsiteY603" fmla="*/ 133220 h 1222040"/>
                  <a:gd name="connsiteX604" fmla="*/ 297761 w 893557"/>
                  <a:gd name="connsiteY604" fmla="*/ 127115 h 1222040"/>
                  <a:gd name="connsiteX605" fmla="*/ 295247 w 893557"/>
                  <a:gd name="connsiteY605" fmla="*/ 123525 h 1222040"/>
                  <a:gd name="connsiteX606" fmla="*/ 288425 w 893557"/>
                  <a:gd name="connsiteY606" fmla="*/ 128552 h 1222040"/>
                  <a:gd name="connsiteX607" fmla="*/ 281602 w 893557"/>
                  <a:gd name="connsiteY607" fmla="*/ 127834 h 1222040"/>
                  <a:gd name="connsiteX608" fmla="*/ 266161 w 893557"/>
                  <a:gd name="connsiteY608" fmla="*/ 131066 h 1222040"/>
                  <a:gd name="connsiteX609" fmla="*/ 262930 w 893557"/>
                  <a:gd name="connsiteY609" fmla="*/ 122807 h 1222040"/>
                  <a:gd name="connsiteX610" fmla="*/ 263648 w 893557"/>
                  <a:gd name="connsiteY610" fmla="*/ 116343 h 1222040"/>
                  <a:gd name="connsiteX611" fmla="*/ 269034 w 893557"/>
                  <a:gd name="connsiteY611" fmla="*/ 111316 h 1222040"/>
                  <a:gd name="connsiteX612" fmla="*/ 277652 w 893557"/>
                  <a:gd name="connsiteY612" fmla="*/ 110598 h 1222040"/>
                  <a:gd name="connsiteX613" fmla="*/ 285552 w 893557"/>
                  <a:gd name="connsiteY613" fmla="*/ 108802 h 1222040"/>
                  <a:gd name="connsiteX614" fmla="*/ 292734 w 893557"/>
                  <a:gd name="connsiteY614" fmla="*/ 108443 h 1222040"/>
                  <a:gd name="connsiteX615" fmla="*/ 299197 w 893557"/>
                  <a:gd name="connsiteY615" fmla="*/ 103057 h 1222040"/>
                  <a:gd name="connsiteX616" fmla="*/ 301352 w 893557"/>
                  <a:gd name="connsiteY616" fmla="*/ 95876 h 1222040"/>
                  <a:gd name="connsiteX617" fmla="*/ 299915 w 893557"/>
                  <a:gd name="connsiteY617" fmla="*/ 90489 h 1222040"/>
                  <a:gd name="connsiteX618" fmla="*/ 291656 w 893557"/>
                  <a:gd name="connsiteY618" fmla="*/ 80076 h 1222040"/>
                  <a:gd name="connsiteX619" fmla="*/ 286988 w 893557"/>
                  <a:gd name="connsiteY619" fmla="*/ 76485 h 1222040"/>
                  <a:gd name="connsiteX620" fmla="*/ 284475 w 893557"/>
                  <a:gd name="connsiteY620" fmla="*/ 73971 h 1222040"/>
                  <a:gd name="connsiteX621" fmla="*/ 283757 w 893557"/>
                  <a:gd name="connsiteY621" fmla="*/ 67148 h 1222040"/>
                  <a:gd name="connsiteX622" fmla="*/ 274420 w 893557"/>
                  <a:gd name="connsiteY622" fmla="*/ 58890 h 1222040"/>
                  <a:gd name="connsiteX623" fmla="*/ 270111 w 893557"/>
                  <a:gd name="connsiteY623" fmla="*/ 50990 h 1222040"/>
                  <a:gd name="connsiteX624" fmla="*/ 265443 w 893557"/>
                  <a:gd name="connsiteY624" fmla="*/ 40217 h 1222040"/>
                  <a:gd name="connsiteX625" fmla="*/ 263648 w 893557"/>
                  <a:gd name="connsiteY625" fmla="*/ 32317 h 1222040"/>
                  <a:gd name="connsiteX626" fmla="*/ 256107 w 893557"/>
                  <a:gd name="connsiteY626" fmla="*/ 29445 h 1222040"/>
                  <a:gd name="connsiteX627" fmla="*/ 247489 w 893557"/>
                  <a:gd name="connsiteY627" fmla="*/ 30522 h 1222040"/>
                  <a:gd name="connsiteX628" fmla="*/ 245694 w 893557"/>
                  <a:gd name="connsiteY628" fmla="*/ 35549 h 1222040"/>
                  <a:gd name="connsiteX629" fmla="*/ 238871 w 893557"/>
                  <a:gd name="connsiteY629" fmla="*/ 30522 h 1222040"/>
                  <a:gd name="connsiteX630" fmla="*/ 232767 w 893557"/>
                  <a:gd name="connsiteY630" fmla="*/ 35908 h 1222040"/>
                  <a:gd name="connsiteX631" fmla="*/ 230971 w 893557"/>
                  <a:gd name="connsiteY631" fmla="*/ 45962 h 1222040"/>
                  <a:gd name="connsiteX632" fmla="*/ 230971 w 893557"/>
                  <a:gd name="connsiteY632" fmla="*/ 32317 h 1222040"/>
                  <a:gd name="connsiteX633" fmla="*/ 232767 w 893557"/>
                  <a:gd name="connsiteY633" fmla="*/ 20109 h 1222040"/>
                  <a:gd name="connsiteX634" fmla="*/ 235998 w 893557"/>
                  <a:gd name="connsiteY634" fmla="*/ 16877 h 1222040"/>
                  <a:gd name="connsiteX635" fmla="*/ 240667 w 893557"/>
                  <a:gd name="connsiteY635" fmla="*/ 0 h 1222040"/>
                  <a:gd name="connsiteX636" fmla="*/ 242462 w 893557"/>
                  <a:gd name="connsiteY636" fmla="*/ 2513 h 1222040"/>
                  <a:gd name="connsiteX637" fmla="*/ 242103 w 893557"/>
                  <a:gd name="connsiteY637" fmla="*/ 10054 h 1222040"/>
                  <a:gd name="connsiteX638" fmla="*/ 238512 w 893557"/>
                  <a:gd name="connsiteY638" fmla="*/ 17954 h 1222040"/>
                  <a:gd name="connsiteX639" fmla="*/ 238512 w 893557"/>
                  <a:gd name="connsiteY639" fmla="*/ 23699 h 1222040"/>
                  <a:gd name="connsiteX640" fmla="*/ 243898 w 893557"/>
                  <a:gd name="connsiteY640" fmla="*/ 25495 h 1222040"/>
                  <a:gd name="connsiteX641" fmla="*/ 252875 w 893557"/>
                  <a:gd name="connsiteY641" fmla="*/ 23699 h 1222040"/>
                  <a:gd name="connsiteX642" fmla="*/ 258621 w 893557"/>
                  <a:gd name="connsiteY642" fmla="*/ 26213 h 1222040"/>
                  <a:gd name="connsiteX643" fmla="*/ 265443 w 893557"/>
                  <a:gd name="connsiteY643" fmla="*/ 27007 h 12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93557" h="1222040">
                    <a:moveTo>
                      <a:pt x="265443" y="27007"/>
                    </a:moveTo>
                    <a:lnTo>
                      <a:pt x="284305" y="27007"/>
                    </a:lnTo>
                    <a:lnTo>
                      <a:pt x="302089" y="27007"/>
                    </a:lnTo>
                    <a:lnTo>
                      <a:pt x="312861" y="30239"/>
                    </a:lnTo>
                    <a:lnTo>
                      <a:pt x="322557" y="36702"/>
                    </a:lnTo>
                    <a:lnTo>
                      <a:pt x="330646" y="41011"/>
                    </a:lnTo>
                    <a:lnTo>
                      <a:pt x="339264" y="41011"/>
                    </a:lnTo>
                    <a:lnTo>
                      <a:pt x="346275" y="34000"/>
                    </a:lnTo>
                    <a:lnTo>
                      <a:pt x="358125" y="30767"/>
                    </a:lnTo>
                    <a:lnTo>
                      <a:pt x="360827" y="30239"/>
                    </a:lnTo>
                    <a:lnTo>
                      <a:pt x="360827" y="37250"/>
                    </a:lnTo>
                    <a:lnTo>
                      <a:pt x="371600" y="41030"/>
                    </a:lnTo>
                    <a:lnTo>
                      <a:pt x="378612" y="41030"/>
                    </a:lnTo>
                    <a:cubicBezTo>
                      <a:pt x="378612" y="41030"/>
                      <a:pt x="382391" y="43184"/>
                      <a:pt x="383469" y="45339"/>
                    </a:cubicBezTo>
                    <a:cubicBezTo>
                      <a:pt x="384546" y="47493"/>
                      <a:pt x="389403" y="48571"/>
                      <a:pt x="389403" y="48571"/>
                    </a:cubicBezTo>
                    <a:lnTo>
                      <a:pt x="396415" y="48571"/>
                    </a:lnTo>
                    <a:lnTo>
                      <a:pt x="399646" y="58266"/>
                    </a:lnTo>
                    <a:lnTo>
                      <a:pt x="388874" y="69038"/>
                    </a:lnTo>
                    <a:lnTo>
                      <a:pt x="379179" y="76050"/>
                    </a:lnTo>
                    <a:lnTo>
                      <a:pt x="369483" y="87900"/>
                    </a:lnTo>
                    <a:lnTo>
                      <a:pt x="357085" y="91132"/>
                    </a:lnTo>
                    <a:lnTo>
                      <a:pt x="359788" y="95989"/>
                    </a:lnTo>
                    <a:lnTo>
                      <a:pt x="366252" y="95989"/>
                    </a:lnTo>
                    <a:lnTo>
                      <a:pt x="373792" y="90054"/>
                    </a:lnTo>
                    <a:lnTo>
                      <a:pt x="382959" y="80359"/>
                    </a:lnTo>
                    <a:lnTo>
                      <a:pt x="386190" y="77127"/>
                    </a:lnTo>
                    <a:lnTo>
                      <a:pt x="390499" y="76050"/>
                    </a:lnTo>
                    <a:lnTo>
                      <a:pt x="399665" y="64730"/>
                    </a:lnTo>
                    <a:lnTo>
                      <a:pt x="399665" y="70116"/>
                    </a:lnTo>
                    <a:lnTo>
                      <a:pt x="402368" y="78734"/>
                    </a:lnTo>
                    <a:lnTo>
                      <a:pt x="399136" y="88429"/>
                    </a:lnTo>
                    <a:lnTo>
                      <a:pt x="393202" y="92209"/>
                    </a:lnTo>
                    <a:lnTo>
                      <a:pt x="388345" y="95989"/>
                    </a:lnTo>
                    <a:lnTo>
                      <a:pt x="384565" y="100846"/>
                    </a:lnTo>
                    <a:lnTo>
                      <a:pt x="389422" y="100846"/>
                    </a:lnTo>
                    <a:lnTo>
                      <a:pt x="396434" y="100846"/>
                    </a:lnTo>
                    <a:lnTo>
                      <a:pt x="402368" y="96537"/>
                    </a:lnTo>
                    <a:lnTo>
                      <a:pt x="410986" y="96537"/>
                    </a:lnTo>
                    <a:lnTo>
                      <a:pt x="415843" y="97614"/>
                    </a:lnTo>
                    <a:cubicBezTo>
                      <a:pt x="415843" y="97614"/>
                      <a:pt x="415843" y="96537"/>
                      <a:pt x="415843" y="100846"/>
                    </a:cubicBezTo>
                    <a:cubicBezTo>
                      <a:pt x="415843" y="105155"/>
                      <a:pt x="415843" y="108387"/>
                      <a:pt x="415843" y="108387"/>
                    </a:cubicBezTo>
                    <a:lnTo>
                      <a:pt x="423932" y="108387"/>
                    </a:lnTo>
                    <a:cubicBezTo>
                      <a:pt x="423932" y="108387"/>
                      <a:pt x="427712" y="102452"/>
                      <a:pt x="429318" y="102452"/>
                    </a:cubicBezTo>
                    <a:cubicBezTo>
                      <a:pt x="430943" y="102452"/>
                      <a:pt x="444400" y="108387"/>
                      <a:pt x="444400" y="108387"/>
                    </a:cubicBezTo>
                    <a:lnTo>
                      <a:pt x="448709" y="115927"/>
                    </a:lnTo>
                    <a:lnTo>
                      <a:pt x="465416" y="119159"/>
                    </a:lnTo>
                    <a:lnTo>
                      <a:pt x="475659" y="119159"/>
                    </a:lnTo>
                    <a:lnTo>
                      <a:pt x="479968" y="122391"/>
                    </a:lnTo>
                    <a:lnTo>
                      <a:pt x="485902" y="118611"/>
                    </a:lnTo>
                    <a:lnTo>
                      <a:pt x="491289" y="114831"/>
                    </a:lnTo>
                    <a:lnTo>
                      <a:pt x="499378" y="115908"/>
                    </a:lnTo>
                    <a:lnTo>
                      <a:pt x="504764" y="115379"/>
                    </a:lnTo>
                    <a:lnTo>
                      <a:pt x="509073" y="106761"/>
                    </a:lnTo>
                    <a:lnTo>
                      <a:pt x="505841" y="102452"/>
                    </a:lnTo>
                    <a:lnTo>
                      <a:pt x="499907" y="101375"/>
                    </a:lnTo>
                    <a:lnTo>
                      <a:pt x="500984" y="90603"/>
                    </a:lnTo>
                    <a:lnTo>
                      <a:pt x="505293" y="88977"/>
                    </a:lnTo>
                    <a:lnTo>
                      <a:pt x="512305" y="92757"/>
                    </a:lnTo>
                    <a:lnTo>
                      <a:pt x="518239" y="92757"/>
                    </a:lnTo>
                    <a:lnTo>
                      <a:pt x="523096" y="98692"/>
                    </a:lnTo>
                    <a:lnTo>
                      <a:pt x="527953" y="104626"/>
                    </a:lnTo>
                    <a:cubicBezTo>
                      <a:pt x="527953" y="104626"/>
                      <a:pt x="530656" y="110560"/>
                      <a:pt x="527953" y="110560"/>
                    </a:cubicBezTo>
                    <a:cubicBezTo>
                      <a:pt x="525250" y="110560"/>
                      <a:pt x="516632" y="107857"/>
                      <a:pt x="516632" y="107857"/>
                    </a:cubicBezTo>
                    <a:lnTo>
                      <a:pt x="513401" y="110012"/>
                    </a:lnTo>
                    <a:lnTo>
                      <a:pt x="509621" y="113244"/>
                    </a:lnTo>
                    <a:lnTo>
                      <a:pt x="504764" y="122410"/>
                    </a:lnTo>
                    <a:lnTo>
                      <a:pt x="505841" y="130499"/>
                    </a:lnTo>
                    <a:lnTo>
                      <a:pt x="506389" y="139117"/>
                    </a:lnTo>
                    <a:lnTo>
                      <a:pt x="499378" y="151515"/>
                    </a:lnTo>
                    <a:lnTo>
                      <a:pt x="491289" y="159055"/>
                    </a:lnTo>
                    <a:lnTo>
                      <a:pt x="483200" y="162287"/>
                    </a:lnTo>
                    <a:lnTo>
                      <a:pt x="480497" y="162287"/>
                    </a:lnTo>
                    <a:lnTo>
                      <a:pt x="483200" y="169299"/>
                    </a:lnTo>
                    <a:lnTo>
                      <a:pt x="484277" y="176839"/>
                    </a:lnTo>
                    <a:lnTo>
                      <a:pt x="483729" y="184380"/>
                    </a:lnTo>
                    <a:cubicBezTo>
                      <a:pt x="483729" y="184380"/>
                      <a:pt x="482104" y="189767"/>
                      <a:pt x="482104" y="191392"/>
                    </a:cubicBezTo>
                    <a:cubicBezTo>
                      <a:pt x="482104" y="193017"/>
                      <a:pt x="482104" y="198932"/>
                      <a:pt x="482104" y="198932"/>
                    </a:cubicBezTo>
                    <a:lnTo>
                      <a:pt x="489644" y="198932"/>
                    </a:lnTo>
                    <a:lnTo>
                      <a:pt x="491799" y="188689"/>
                    </a:lnTo>
                    <a:lnTo>
                      <a:pt x="493424" y="180071"/>
                    </a:lnTo>
                    <a:lnTo>
                      <a:pt x="486961" y="171983"/>
                    </a:lnTo>
                    <a:lnTo>
                      <a:pt x="489115" y="168203"/>
                    </a:lnTo>
                    <a:lnTo>
                      <a:pt x="491818" y="167125"/>
                    </a:lnTo>
                    <a:lnTo>
                      <a:pt x="500984" y="169280"/>
                    </a:lnTo>
                    <a:lnTo>
                      <a:pt x="508525" y="173589"/>
                    </a:lnTo>
                    <a:lnTo>
                      <a:pt x="511757" y="176820"/>
                    </a:lnTo>
                    <a:lnTo>
                      <a:pt x="516613" y="177369"/>
                    </a:lnTo>
                    <a:lnTo>
                      <a:pt x="519316" y="183832"/>
                    </a:lnTo>
                    <a:lnTo>
                      <a:pt x="525250" y="184909"/>
                    </a:lnTo>
                    <a:lnTo>
                      <a:pt x="532262" y="187064"/>
                    </a:lnTo>
                    <a:lnTo>
                      <a:pt x="537119" y="191373"/>
                    </a:lnTo>
                    <a:cubicBezTo>
                      <a:pt x="537119" y="191373"/>
                      <a:pt x="544131" y="192998"/>
                      <a:pt x="544131" y="191373"/>
                    </a:cubicBezTo>
                    <a:cubicBezTo>
                      <a:pt x="544131" y="189748"/>
                      <a:pt x="546285" y="180600"/>
                      <a:pt x="544131" y="180600"/>
                    </a:cubicBezTo>
                    <a:cubicBezTo>
                      <a:pt x="541976" y="180600"/>
                      <a:pt x="538197" y="178975"/>
                      <a:pt x="538197" y="178975"/>
                    </a:cubicBezTo>
                    <a:lnTo>
                      <a:pt x="540899" y="171964"/>
                    </a:lnTo>
                    <a:lnTo>
                      <a:pt x="545095" y="173589"/>
                    </a:lnTo>
                    <a:lnTo>
                      <a:pt x="553297" y="170357"/>
                    </a:lnTo>
                    <a:lnTo>
                      <a:pt x="559231" y="163346"/>
                    </a:lnTo>
                    <a:lnTo>
                      <a:pt x="559231" y="155257"/>
                    </a:lnTo>
                    <a:lnTo>
                      <a:pt x="567320" y="150399"/>
                    </a:lnTo>
                    <a:lnTo>
                      <a:pt x="576486" y="151477"/>
                    </a:lnTo>
                    <a:lnTo>
                      <a:pt x="585104" y="152025"/>
                    </a:lnTo>
                    <a:lnTo>
                      <a:pt x="599109" y="147168"/>
                    </a:lnTo>
                    <a:lnTo>
                      <a:pt x="609352" y="140704"/>
                    </a:lnTo>
                    <a:lnTo>
                      <a:pt x="616363" y="133693"/>
                    </a:lnTo>
                    <a:lnTo>
                      <a:pt x="626607" y="126152"/>
                    </a:lnTo>
                    <a:lnTo>
                      <a:pt x="632541" y="118611"/>
                    </a:lnTo>
                    <a:lnTo>
                      <a:pt x="638475" y="104607"/>
                    </a:lnTo>
                    <a:lnTo>
                      <a:pt x="642255" y="96518"/>
                    </a:lnTo>
                    <a:lnTo>
                      <a:pt x="648190" y="99221"/>
                    </a:lnTo>
                    <a:lnTo>
                      <a:pt x="682681" y="101923"/>
                    </a:lnTo>
                    <a:lnTo>
                      <a:pt x="674063" y="107857"/>
                    </a:lnTo>
                    <a:lnTo>
                      <a:pt x="663290" y="105703"/>
                    </a:lnTo>
                    <a:lnTo>
                      <a:pt x="656827" y="106232"/>
                    </a:lnTo>
                    <a:lnTo>
                      <a:pt x="651970" y="110541"/>
                    </a:lnTo>
                    <a:lnTo>
                      <a:pt x="641726" y="112960"/>
                    </a:lnTo>
                    <a:lnTo>
                      <a:pt x="635263" y="121843"/>
                    </a:lnTo>
                    <a:lnTo>
                      <a:pt x="632560" y="129932"/>
                    </a:lnTo>
                    <a:lnTo>
                      <a:pt x="632560" y="134241"/>
                    </a:lnTo>
                    <a:lnTo>
                      <a:pt x="638494" y="135318"/>
                    </a:lnTo>
                    <a:lnTo>
                      <a:pt x="640120" y="128855"/>
                    </a:lnTo>
                    <a:lnTo>
                      <a:pt x="642822" y="120766"/>
                    </a:lnTo>
                    <a:lnTo>
                      <a:pt x="647679" y="119688"/>
                    </a:lnTo>
                    <a:lnTo>
                      <a:pt x="654691" y="112960"/>
                    </a:lnTo>
                    <a:lnTo>
                      <a:pt x="662780" y="112960"/>
                    </a:lnTo>
                    <a:lnTo>
                      <a:pt x="671946" y="112960"/>
                    </a:lnTo>
                    <a:lnTo>
                      <a:pt x="675178" y="119159"/>
                    </a:lnTo>
                    <a:lnTo>
                      <a:pt x="682719" y="112960"/>
                    </a:lnTo>
                    <a:lnTo>
                      <a:pt x="690807" y="112960"/>
                    </a:lnTo>
                    <a:lnTo>
                      <a:pt x="700503" y="118611"/>
                    </a:lnTo>
                    <a:lnTo>
                      <a:pt x="705889" y="128855"/>
                    </a:lnTo>
                    <a:lnTo>
                      <a:pt x="713430" y="132634"/>
                    </a:lnTo>
                    <a:lnTo>
                      <a:pt x="713430" y="136414"/>
                    </a:lnTo>
                    <a:lnTo>
                      <a:pt x="718287" y="137492"/>
                    </a:lnTo>
                    <a:lnTo>
                      <a:pt x="723144" y="145580"/>
                    </a:lnTo>
                    <a:lnTo>
                      <a:pt x="726375" y="145580"/>
                    </a:lnTo>
                    <a:lnTo>
                      <a:pt x="731233" y="153669"/>
                    </a:lnTo>
                    <a:lnTo>
                      <a:pt x="736619" y="153121"/>
                    </a:lnTo>
                    <a:lnTo>
                      <a:pt x="736619" y="162816"/>
                    </a:lnTo>
                    <a:lnTo>
                      <a:pt x="743082" y="164971"/>
                    </a:lnTo>
                    <a:lnTo>
                      <a:pt x="743082" y="155276"/>
                    </a:lnTo>
                    <a:lnTo>
                      <a:pt x="758164" y="155276"/>
                    </a:lnTo>
                    <a:lnTo>
                      <a:pt x="762473" y="150966"/>
                    </a:lnTo>
                    <a:lnTo>
                      <a:pt x="768936" y="162816"/>
                    </a:lnTo>
                    <a:lnTo>
                      <a:pt x="768936" y="167674"/>
                    </a:lnTo>
                    <a:cubicBezTo>
                      <a:pt x="768936" y="167674"/>
                      <a:pt x="769485" y="169299"/>
                      <a:pt x="768936" y="172530"/>
                    </a:cubicBezTo>
                    <a:cubicBezTo>
                      <a:pt x="768389" y="175762"/>
                      <a:pt x="772169" y="178994"/>
                      <a:pt x="772169" y="178994"/>
                    </a:cubicBezTo>
                    <a:lnTo>
                      <a:pt x="779709" y="186006"/>
                    </a:lnTo>
                    <a:lnTo>
                      <a:pt x="779709" y="190315"/>
                    </a:lnTo>
                    <a:lnTo>
                      <a:pt x="775400" y="198932"/>
                    </a:lnTo>
                    <a:lnTo>
                      <a:pt x="772169" y="202712"/>
                    </a:lnTo>
                    <a:lnTo>
                      <a:pt x="782412" y="209724"/>
                    </a:lnTo>
                    <a:lnTo>
                      <a:pt x="792107" y="216188"/>
                    </a:lnTo>
                    <a:lnTo>
                      <a:pt x="802880" y="219419"/>
                    </a:lnTo>
                    <a:lnTo>
                      <a:pt x="810968" y="219419"/>
                    </a:lnTo>
                    <a:lnTo>
                      <a:pt x="818509" y="219419"/>
                    </a:lnTo>
                    <a:lnTo>
                      <a:pt x="821741" y="221574"/>
                    </a:lnTo>
                    <a:lnTo>
                      <a:pt x="821741" y="242590"/>
                    </a:lnTo>
                    <a:lnTo>
                      <a:pt x="821741" y="256594"/>
                    </a:lnTo>
                    <a:lnTo>
                      <a:pt x="832514" y="272224"/>
                    </a:lnTo>
                    <a:lnTo>
                      <a:pt x="835745" y="288931"/>
                    </a:lnTo>
                    <a:lnTo>
                      <a:pt x="835745" y="305638"/>
                    </a:lnTo>
                    <a:lnTo>
                      <a:pt x="830000" y="318564"/>
                    </a:lnTo>
                    <a:lnTo>
                      <a:pt x="823536" y="334005"/>
                    </a:lnTo>
                    <a:lnTo>
                      <a:pt x="815277" y="346573"/>
                    </a:lnTo>
                    <a:lnTo>
                      <a:pt x="811328" y="357346"/>
                    </a:lnTo>
                    <a:lnTo>
                      <a:pt x="807737" y="365245"/>
                    </a:lnTo>
                    <a:lnTo>
                      <a:pt x="812764" y="375300"/>
                    </a:lnTo>
                    <a:lnTo>
                      <a:pt x="827127" y="386432"/>
                    </a:lnTo>
                    <a:cubicBezTo>
                      <a:pt x="827127" y="386432"/>
                      <a:pt x="841491" y="399718"/>
                      <a:pt x="842568" y="400077"/>
                    </a:cubicBezTo>
                    <a:cubicBezTo>
                      <a:pt x="843645" y="400436"/>
                      <a:pt x="854058" y="408695"/>
                      <a:pt x="854058" y="408695"/>
                    </a:cubicBezTo>
                    <a:lnTo>
                      <a:pt x="854058" y="433490"/>
                    </a:lnTo>
                    <a:lnTo>
                      <a:pt x="850468" y="447854"/>
                    </a:lnTo>
                    <a:lnTo>
                      <a:pt x="854058" y="459344"/>
                    </a:lnTo>
                    <a:lnTo>
                      <a:pt x="862318" y="466885"/>
                    </a:lnTo>
                    <a:lnTo>
                      <a:pt x="862318" y="478017"/>
                    </a:lnTo>
                    <a:lnTo>
                      <a:pt x="866986" y="489507"/>
                    </a:lnTo>
                    <a:cubicBezTo>
                      <a:pt x="866986" y="489507"/>
                      <a:pt x="866627" y="497767"/>
                      <a:pt x="866986" y="499562"/>
                    </a:cubicBezTo>
                    <a:cubicBezTo>
                      <a:pt x="867345" y="501357"/>
                      <a:pt x="863754" y="508539"/>
                      <a:pt x="863754" y="508539"/>
                    </a:cubicBezTo>
                    <a:cubicBezTo>
                      <a:pt x="863754" y="508539"/>
                      <a:pt x="860163" y="516439"/>
                      <a:pt x="859804" y="517516"/>
                    </a:cubicBezTo>
                    <a:cubicBezTo>
                      <a:pt x="859445" y="518594"/>
                      <a:pt x="855136" y="522544"/>
                      <a:pt x="855136" y="525775"/>
                    </a:cubicBezTo>
                    <a:cubicBezTo>
                      <a:pt x="855136" y="529007"/>
                      <a:pt x="854777" y="532957"/>
                      <a:pt x="854777" y="534393"/>
                    </a:cubicBezTo>
                    <a:cubicBezTo>
                      <a:pt x="854777" y="535829"/>
                      <a:pt x="858009" y="545884"/>
                      <a:pt x="858009" y="545884"/>
                    </a:cubicBezTo>
                    <a:lnTo>
                      <a:pt x="862677" y="551988"/>
                    </a:lnTo>
                    <a:lnTo>
                      <a:pt x="867005" y="557375"/>
                    </a:lnTo>
                    <a:lnTo>
                      <a:pt x="867005" y="563120"/>
                    </a:lnTo>
                    <a:lnTo>
                      <a:pt x="863036" y="569584"/>
                    </a:lnTo>
                    <a:lnTo>
                      <a:pt x="862677" y="575329"/>
                    </a:lnTo>
                    <a:lnTo>
                      <a:pt x="867005" y="579997"/>
                    </a:lnTo>
                    <a:lnTo>
                      <a:pt x="874885" y="586101"/>
                    </a:lnTo>
                    <a:lnTo>
                      <a:pt x="880990" y="590051"/>
                    </a:lnTo>
                    <a:lnTo>
                      <a:pt x="888172" y="599029"/>
                    </a:lnTo>
                    <a:lnTo>
                      <a:pt x="891044" y="615905"/>
                    </a:lnTo>
                    <a:lnTo>
                      <a:pt x="891044" y="629551"/>
                    </a:lnTo>
                    <a:lnTo>
                      <a:pt x="893558" y="640323"/>
                    </a:lnTo>
                    <a:lnTo>
                      <a:pt x="890326" y="653609"/>
                    </a:lnTo>
                    <a:lnTo>
                      <a:pt x="883145" y="667254"/>
                    </a:lnTo>
                    <a:lnTo>
                      <a:pt x="874885" y="676591"/>
                    </a:lnTo>
                    <a:lnTo>
                      <a:pt x="873090" y="688440"/>
                    </a:lnTo>
                    <a:lnTo>
                      <a:pt x="868781" y="692031"/>
                    </a:lnTo>
                    <a:lnTo>
                      <a:pt x="862318" y="696341"/>
                    </a:lnTo>
                    <a:lnTo>
                      <a:pt x="855495" y="689877"/>
                    </a:lnTo>
                    <a:lnTo>
                      <a:pt x="854417" y="680900"/>
                    </a:lnTo>
                    <a:lnTo>
                      <a:pt x="853699" y="673000"/>
                    </a:lnTo>
                    <a:lnTo>
                      <a:pt x="841850" y="662227"/>
                    </a:lnTo>
                    <a:lnTo>
                      <a:pt x="828563" y="655405"/>
                    </a:lnTo>
                    <a:lnTo>
                      <a:pt x="819945" y="658637"/>
                    </a:lnTo>
                    <a:lnTo>
                      <a:pt x="819586" y="664741"/>
                    </a:lnTo>
                    <a:lnTo>
                      <a:pt x="824973" y="673000"/>
                    </a:lnTo>
                    <a:lnTo>
                      <a:pt x="825332" y="680182"/>
                    </a:lnTo>
                    <a:lnTo>
                      <a:pt x="821023" y="684850"/>
                    </a:lnTo>
                    <a:lnTo>
                      <a:pt x="811328" y="688440"/>
                    </a:lnTo>
                    <a:lnTo>
                      <a:pt x="802709" y="692749"/>
                    </a:lnTo>
                    <a:lnTo>
                      <a:pt x="793732" y="701009"/>
                    </a:lnTo>
                    <a:lnTo>
                      <a:pt x="790141" y="706036"/>
                    </a:lnTo>
                    <a:lnTo>
                      <a:pt x="785473" y="706036"/>
                    </a:lnTo>
                    <a:lnTo>
                      <a:pt x="769315" y="706036"/>
                    </a:lnTo>
                    <a:lnTo>
                      <a:pt x="759978" y="707472"/>
                    </a:lnTo>
                    <a:lnTo>
                      <a:pt x="751720" y="712499"/>
                    </a:lnTo>
                    <a:lnTo>
                      <a:pt x="749206" y="718604"/>
                    </a:lnTo>
                    <a:lnTo>
                      <a:pt x="742383" y="723272"/>
                    </a:lnTo>
                    <a:lnTo>
                      <a:pt x="735202" y="723272"/>
                    </a:lnTo>
                    <a:lnTo>
                      <a:pt x="723352" y="729017"/>
                    </a:lnTo>
                    <a:lnTo>
                      <a:pt x="716170" y="737994"/>
                    </a:lnTo>
                    <a:lnTo>
                      <a:pt x="703602" y="740149"/>
                    </a:lnTo>
                    <a:lnTo>
                      <a:pt x="696062" y="752716"/>
                    </a:lnTo>
                    <a:lnTo>
                      <a:pt x="683852" y="748408"/>
                    </a:lnTo>
                    <a:lnTo>
                      <a:pt x="660852" y="750921"/>
                    </a:lnTo>
                    <a:lnTo>
                      <a:pt x="645053" y="759539"/>
                    </a:lnTo>
                    <a:lnTo>
                      <a:pt x="635716" y="768516"/>
                    </a:lnTo>
                    <a:lnTo>
                      <a:pt x="632484" y="774262"/>
                    </a:lnTo>
                    <a:lnTo>
                      <a:pt x="617403" y="774262"/>
                    </a:lnTo>
                    <a:lnTo>
                      <a:pt x="613453" y="777852"/>
                    </a:lnTo>
                    <a:lnTo>
                      <a:pt x="615608" y="782880"/>
                    </a:lnTo>
                    <a:lnTo>
                      <a:pt x="621353" y="792934"/>
                    </a:lnTo>
                    <a:lnTo>
                      <a:pt x="623148" y="800834"/>
                    </a:lnTo>
                    <a:lnTo>
                      <a:pt x="641103" y="814479"/>
                    </a:lnTo>
                    <a:lnTo>
                      <a:pt x="650439" y="825611"/>
                    </a:lnTo>
                    <a:lnTo>
                      <a:pt x="652234" y="834947"/>
                    </a:lnTo>
                    <a:lnTo>
                      <a:pt x="647566" y="839974"/>
                    </a:lnTo>
                    <a:lnTo>
                      <a:pt x="642180" y="846079"/>
                    </a:lnTo>
                    <a:lnTo>
                      <a:pt x="639666" y="856492"/>
                    </a:lnTo>
                    <a:lnTo>
                      <a:pt x="642539" y="864033"/>
                    </a:lnTo>
                    <a:lnTo>
                      <a:pt x="647925" y="867624"/>
                    </a:lnTo>
                    <a:lnTo>
                      <a:pt x="655466" y="880551"/>
                    </a:lnTo>
                    <a:lnTo>
                      <a:pt x="660852" y="890605"/>
                    </a:lnTo>
                    <a:lnTo>
                      <a:pt x="667675" y="901737"/>
                    </a:lnTo>
                    <a:lnTo>
                      <a:pt x="673779" y="910355"/>
                    </a:lnTo>
                    <a:lnTo>
                      <a:pt x="684552" y="915023"/>
                    </a:lnTo>
                    <a:lnTo>
                      <a:pt x="691015" y="916459"/>
                    </a:lnTo>
                    <a:lnTo>
                      <a:pt x="703942" y="929386"/>
                    </a:lnTo>
                    <a:lnTo>
                      <a:pt x="717587" y="945904"/>
                    </a:lnTo>
                    <a:lnTo>
                      <a:pt x="729796" y="957395"/>
                    </a:lnTo>
                    <a:lnTo>
                      <a:pt x="736978" y="962781"/>
                    </a:lnTo>
                    <a:lnTo>
                      <a:pt x="739492" y="970681"/>
                    </a:lnTo>
                    <a:lnTo>
                      <a:pt x="754932" y="976426"/>
                    </a:lnTo>
                    <a:lnTo>
                      <a:pt x="761755" y="980376"/>
                    </a:lnTo>
                    <a:lnTo>
                      <a:pt x="769655" y="986840"/>
                    </a:lnTo>
                    <a:cubicBezTo>
                      <a:pt x="769655" y="986840"/>
                      <a:pt x="776837" y="994381"/>
                      <a:pt x="776837" y="995817"/>
                    </a:cubicBezTo>
                    <a:cubicBezTo>
                      <a:pt x="776837" y="997253"/>
                      <a:pt x="776118" y="1003358"/>
                      <a:pt x="776118" y="1003358"/>
                    </a:cubicBezTo>
                    <a:lnTo>
                      <a:pt x="770014" y="1009821"/>
                    </a:lnTo>
                    <a:lnTo>
                      <a:pt x="770732" y="1019876"/>
                    </a:lnTo>
                    <a:lnTo>
                      <a:pt x="770373" y="1028134"/>
                    </a:lnTo>
                    <a:lnTo>
                      <a:pt x="764987" y="1033162"/>
                    </a:lnTo>
                    <a:lnTo>
                      <a:pt x="758882" y="1033162"/>
                    </a:lnTo>
                    <a:lnTo>
                      <a:pt x="747033" y="1028853"/>
                    </a:lnTo>
                    <a:lnTo>
                      <a:pt x="739851" y="1028134"/>
                    </a:lnTo>
                    <a:lnTo>
                      <a:pt x="738055" y="1038548"/>
                    </a:lnTo>
                    <a:lnTo>
                      <a:pt x="738055" y="1053270"/>
                    </a:lnTo>
                    <a:lnTo>
                      <a:pt x="733746" y="1057938"/>
                    </a:lnTo>
                    <a:lnTo>
                      <a:pt x="726565" y="1065479"/>
                    </a:lnTo>
                    <a:lnTo>
                      <a:pt x="721897" y="1069429"/>
                    </a:lnTo>
                    <a:lnTo>
                      <a:pt x="702147" y="1070866"/>
                    </a:lnTo>
                    <a:lnTo>
                      <a:pt x="696043" y="1078047"/>
                    </a:lnTo>
                    <a:lnTo>
                      <a:pt x="690656" y="1080920"/>
                    </a:lnTo>
                    <a:lnTo>
                      <a:pt x="683474" y="1082715"/>
                    </a:lnTo>
                    <a:lnTo>
                      <a:pt x="674856" y="1093129"/>
                    </a:lnTo>
                    <a:lnTo>
                      <a:pt x="673779" y="1104260"/>
                    </a:lnTo>
                    <a:lnTo>
                      <a:pt x="678806" y="1112878"/>
                    </a:lnTo>
                    <a:lnTo>
                      <a:pt x="688142" y="1120778"/>
                    </a:lnTo>
                    <a:lnTo>
                      <a:pt x="692451" y="1129037"/>
                    </a:lnTo>
                    <a:lnTo>
                      <a:pt x="689938" y="1133705"/>
                    </a:lnTo>
                    <a:lnTo>
                      <a:pt x="683115" y="1137655"/>
                    </a:lnTo>
                    <a:lnTo>
                      <a:pt x="680961" y="1145196"/>
                    </a:lnTo>
                    <a:lnTo>
                      <a:pt x="681320" y="1149864"/>
                    </a:lnTo>
                    <a:lnTo>
                      <a:pt x="689220" y="1155250"/>
                    </a:lnTo>
                    <a:lnTo>
                      <a:pt x="697120" y="1158841"/>
                    </a:lnTo>
                    <a:cubicBezTo>
                      <a:pt x="697120" y="1158841"/>
                      <a:pt x="700711" y="1156687"/>
                      <a:pt x="701788" y="1158841"/>
                    </a:cubicBezTo>
                    <a:cubicBezTo>
                      <a:pt x="702865" y="1160996"/>
                      <a:pt x="706097" y="1167819"/>
                      <a:pt x="706097" y="1168896"/>
                    </a:cubicBezTo>
                    <a:cubicBezTo>
                      <a:pt x="706097" y="1169973"/>
                      <a:pt x="702506" y="1180027"/>
                      <a:pt x="702506" y="1180027"/>
                    </a:cubicBezTo>
                    <a:cubicBezTo>
                      <a:pt x="702506" y="1180027"/>
                      <a:pt x="702865" y="1192236"/>
                      <a:pt x="701429" y="1192595"/>
                    </a:cubicBezTo>
                    <a:cubicBezTo>
                      <a:pt x="699992" y="1192955"/>
                      <a:pt x="693529" y="1190800"/>
                      <a:pt x="693529" y="1190800"/>
                    </a:cubicBezTo>
                    <a:lnTo>
                      <a:pt x="682038" y="1183259"/>
                    </a:lnTo>
                    <a:lnTo>
                      <a:pt x="675216" y="1168896"/>
                    </a:lnTo>
                    <a:cubicBezTo>
                      <a:pt x="675216" y="1168896"/>
                      <a:pt x="673779" y="1160637"/>
                      <a:pt x="672702" y="1160637"/>
                    </a:cubicBezTo>
                    <a:cubicBezTo>
                      <a:pt x="671625" y="1160637"/>
                      <a:pt x="658338" y="1156687"/>
                      <a:pt x="658338" y="1156687"/>
                    </a:cubicBezTo>
                    <a:lnTo>
                      <a:pt x="650798" y="1160278"/>
                    </a:lnTo>
                    <a:lnTo>
                      <a:pt x="640384" y="1155610"/>
                    </a:lnTo>
                    <a:lnTo>
                      <a:pt x="631048" y="1153455"/>
                    </a:lnTo>
                    <a:lnTo>
                      <a:pt x="620994" y="1153814"/>
                    </a:lnTo>
                    <a:lnTo>
                      <a:pt x="617403" y="1163150"/>
                    </a:lnTo>
                    <a:lnTo>
                      <a:pt x="605912" y="1165664"/>
                    </a:lnTo>
                    <a:lnTo>
                      <a:pt x="594781" y="1166741"/>
                    </a:lnTo>
                    <a:lnTo>
                      <a:pt x="575390" y="1169255"/>
                    </a:lnTo>
                    <a:lnTo>
                      <a:pt x="564977" y="1175000"/>
                    </a:lnTo>
                    <a:lnTo>
                      <a:pt x="559950" y="1182182"/>
                    </a:lnTo>
                    <a:lnTo>
                      <a:pt x="551690" y="1183618"/>
                    </a:lnTo>
                    <a:lnTo>
                      <a:pt x="545945" y="1185773"/>
                    </a:lnTo>
                    <a:lnTo>
                      <a:pt x="543072" y="1192633"/>
                    </a:lnTo>
                    <a:lnTo>
                      <a:pt x="538404" y="1196186"/>
                    </a:lnTo>
                    <a:lnTo>
                      <a:pt x="525118" y="1199059"/>
                    </a:lnTo>
                    <a:lnTo>
                      <a:pt x="511473" y="1199059"/>
                    </a:lnTo>
                    <a:lnTo>
                      <a:pt x="502137" y="1199059"/>
                    </a:lnTo>
                    <a:lnTo>
                      <a:pt x="493519" y="1196545"/>
                    </a:lnTo>
                    <a:lnTo>
                      <a:pt x="488132" y="1189004"/>
                    </a:lnTo>
                    <a:lnTo>
                      <a:pt x="482746" y="1183977"/>
                    </a:lnTo>
                    <a:cubicBezTo>
                      <a:pt x="482746" y="1183977"/>
                      <a:pt x="475205" y="1183618"/>
                      <a:pt x="473769" y="1183618"/>
                    </a:cubicBezTo>
                    <a:cubicBezTo>
                      <a:pt x="472333" y="1183618"/>
                      <a:pt x="466946" y="1183977"/>
                      <a:pt x="465510" y="1183977"/>
                    </a:cubicBezTo>
                    <a:cubicBezTo>
                      <a:pt x="464074" y="1183977"/>
                      <a:pt x="457969" y="1185414"/>
                      <a:pt x="457969" y="1185414"/>
                    </a:cubicBezTo>
                    <a:lnTo>
                      <a:pt x="446838" y="1176077"/>
                    </a:lnTo>
                    <a:lnTo>
                      <a:pt x="444683" y="1180386"/>
                    </a:lnTo>
                    <a:lnTo>
                      <a:pt x="445401" y="1185414"/>
                    </a:lnTo>
                    <a:lnTo>
                      <a:pt x="446479" y="1199059"/>
                    </a:lnTo>
                    <a:lnTo>
                      <a:pt x="440374" y="1206600"/>
                    </a:lnTo>
                    <a:lnTo>
                      <a:pt x="432833" y="1215577"/>
                    </a:lnTo>
                    <a:lnTo>
                      <a:pt x="425293" y="1222040"/>
                    </a:lnTo>
                    <a:lnTo>
                      <a:pt x="417752" y="1217731"/>
                    </a:lnTo>
                    <a:lnTo>
                      <a:pt x="425293" y="1203009"/>
                    </a:lnTo>
                    <a:lnTo>
                      <a:pt x="423856" y="1200495"/>
                    </a:lnTo>
                    <a:lnTo>
                      <a:pt x="412725" y="1206959"/>
                    </a:lnTo>
                    <a:lnTo>
                      <a:pt x="409134" y="1200136"/>
                    </a:lnTo>
                    <a:lnTo>
                      <a:pt x="404825" y="1191877"/>
                    </a:lnTo>
                    <a:lnTo>
                      <a:pt x="399439" y="1185054"/>
                    </a:lnTo>
                    <a:lnTo>
                      <a:pt x="395848" y="1183618"/>
                    </a:lnTo>
                    <a:lnTo>
                      <a:pt x="389025" y="1183259"/>
                    </a:lnTo>
                    <a:lnTo>
                      <a:pt x="382203" y="1183259"/>
                    </a:lnTo>
                    <a:lnTo>
                      <a:pt x="379689" y="1176437"/>
                    </a:lnTo>
                    <a:lnTo>
                      <a:pt x="369275" y="1182182"/>
                    </a:lnTo>
                    <a:lnTo>
                      <a:pt x="364967" y="1185244"/>
                    </a:lnTo>
                    <a:lnTo>
                      <a:pt x="361470" y="1189023"/>
                    </a:lnTo>
                    <a:cubicBezTo>
                      <a:pt x="361470" y="1189023"/>
                      <a:pt x="358238" y="1191442"/>
                      <a:pt x="356613" y="1191442"/>
                    </a:cubicBezTo>
                    <a:cubicBezTo>
                      <a:pt x="354988" y="1191442"/>
                      <a:pt x="347730" y="1190365"/>
                      <a:pt x="347730" y="1190365"/>
                    </a:cubicBezTo>
                    <a:lnTo>
                      <a:pt x="342344" y="1188211"/>
                    </a:lnTo>
                    <a:lnTo>
                      <a:pt x="337771" y="1183089"/>
                    </a:lnTo>
                    <a:lnTo>
                      <a:pt x="334274" y="1178515"/>
                    </a:lnTo>
                    <a:lnTo>
                      <a:pt x="326866" y="1173413"/>
                    </a:lnTo>
                    <a:lnTo>
                      <a:pt x="321744" y="1169368"/>
                    </a:lnTo>
                    <a:lnTo>
                      <a:pt x="316887" y="1165589"/>
                    </a:lnTo>
                    <a:lnTo>
                      <a:pt x="300993" y="1159125"/>
                    </a:lnTo>
                    <a:lnTo>
                      <a:pt x="291656" y="1155893"/>
                    </a:lnTo>
                    <a:cubicBezTo>
                      <a:pt x="291656" y="1155893"/>
                      <a:pt x="288784" y="1153379"/>
                      <a:pt x="287347" y="1153739"/>
                    </a:cubicBezTo>
                    <a:cubicBezTo>
                      <a:pt x="285911" y="1154098"/>
                      <a:pt x="275498" y="1155534"/>
                      <a:pt x="275498" y="1155534"/>
                    </a:cubicBezTo>
                    <a:lnTo>
                      <a:pt x="271189" y="1151225"/>
                    </a:lnTo>
                    <a:cubicBezTo>
                      <a:pt x="271189" y="1151225"/>
                      <a:pt x="270111" y="1144043"/>
                      <a:pt x="268316" y="1142607"/>
                    </a:cubicBezTo>
                    <a:cubicBezTo>
                      <a:pt x="266520" y="1141170"/>
                      <a:pt x="256825" y="1137939"/>
                      <a:pt x="255389" y="1138657"/>
                    </a:cubicBezTo>
                    <a:cubicBezTo>
                      <a:pt x="253953" y="1139375"/>
                      <a:pt x="248566" y="1148711"/>
                      <a:pt x="248566" y="1148711"/>
                    </a:cubicBezTo>
                    <a:lnTo>
                      <a:pt x="243180" y="1154816"/>
                    </a:lnTo>
                    <a:lnTo>
                      <a:pt x="245694" y="1160561"/>
                    </a:lnTo>
                    <a:lnTo>
                      <a:pt x="255030" y="1160920"/>
                    </a:lnTo>
                    <a:cubicBezTo>
                      <a:pt x="255030" y="1160920"/>
                      <a:pt x="260775" y="1163793"/>
                      <a:pt x="260775" y="1165948"/>
                    </a:cubicBezTo>
                    <a:cubicBezTo>
                      <a:pt x="260775" y="1168102"/>
                      <a:pt x="257184" y="1172411"/>
                      <a:pt x="257184" y="1172411"/>
                    </a:cubicBezTo>
                    <a:cubicBezTo>
                      <a:pt x="257184" y="1172411"/>
                      <a:pt x="250362" y="1177079"/>
                      <a:pt x="248207" y="1177079"/>
                    </a:cubicBezTo>
                    <a:cubicBezTo>
                      <a:pt x="246053" y="1177079"/>
                      <a:pt x="236717" y="1174566"/>
                      <a:pt x="236717" y="1174566"/>
                    </a:cubicBezTo>
                    <a:lnTo>
                      <a:pt x="229535" y="1170616"/>
                    </a:lnTo>
                    <a:cubicBezTo>
                      <a:pt x="229535" y="1170616"/>
                      <a:pt x="217685" y="1168820"/>
                      <a:pt x="216249" y="1168820"/>
                    </a:cubicBezTo>
                    <a:cubicBezTo>
                      <a:pt x="214812" y="1168820"/>
                      <a:pt x="208349" y="1172411"/>
                      <a:pt x="208349" y="1172411"/>
                    </a:cubicBezTo>
                    <a:lnTo>
                      <a:pt x="205117" y="1176002"/>
                    </a:lnTo>
                    <a:lnTo>
                      <a:pt x="193985" y="1176361"/>
                    </a:lnTo>
                    <a:lnTo>
                      <a:pt x="178904" y="1176361"/>
                    </a:lnTo>
                    <a:lnTo>
                      <a:pt x="168850" y="1174566"/>
                    </a:lnTo>
                    <a:lnTo>
                      <a:pt x="160950" y="1168461"/>
                    </a:lnTo>
                    <a:lnTo>
                      <a:pt x="158077" y="1153020"/>
                    </a:lnTo>
                    <a:lnTo>
                      <a:pt x="158077" y="1134348"/>
                    </a:lnTo>
                    <a:lnTo>
                      <a:pt x="163104" y="1121421"/>
                    </a:lnTo>
                    <a:lnTo>
                      <a:pt x="161309" y="1104903"/>
                    </a:lnTo>
                    <a:lnTo>
                      <a:pt x="160231" y="1094131"/>
                    </a:lnTo>
                    <a:lnTo>
                      <a:pt x="164541" y="1084795"/>
                    </a:lnTo>
                    <a:lnTo>
                      <a:pt x="169209" y="1075458"/>
                    </a:lnTo>
                    <a:lnTo>
                      <a:pt x="173159" y="1066122"/>
                    </a:lnTo>
                    <a:lnTo>
                      <a:pt x="173877" y="1055708"/>
                    </a:lnTo>
                    <a:lnTo>
                      <a:pt x="179622" y="1047450"/>
                    </a:lnTo>
                    <a:lnTo>
                      <a:pt x="184290" y="1037754"/>
                    </a:lnTo>
                    <a:lnTo>
                      <a:pt x="183931" y="1026623"/>
                    </a:lnTo>
                    <a:lnTo>
                      <a:pt x="190395" y="1017646"/>
                    </a:lnTo>
                    <a:lnTo>
                      <a:pt x="192190" y="1013696"/>
                    </a:lnTo>
                    <a:lnTo>
                      <a:pt x="198294" y="1005437"/>
                    </a:lnTo>
                    <a:lnTo>
                      <a:pt x="205117" y="997896"/>
                    </a:lnTo>
                    <a:lnTo>
                      <a:pt x="212299" y="990714"/>
                    </a:lnTo>
                    <a:lnTo>
                      <a:pt x="216967" y="980301"/>
                    </a:lnTo>
                    <a:lnTo>
                      <a:pt x="213376" y="973837"/>
                    </a:lnTo>
                    <a:lnTo>
                      <a:pt x="209785" y="967374"/>
                    </a:lnTo>
                    <a:lnTo>
                      <a:pt x="196499" y="962347"/>
                    </a:lnTo>
                    <a:lnTo>
                      <a:pt x="182854" y="959474"/>
                    </a:lnTo>
                    <a:lnTo>
                      <a:pt x="168850" y="960192"/>
                    </a:lnTo>
                    <a:lnTo>
                      <a:pt x="158077" y="951933"/>
                    </a:lnTo>
                    <a:lnTo>
                      <a:pt x="153409" y="944751"/>
                    </a:lnTo>
                    <a:lnTo>
                      <a:pt x="145509" y="946188"/>
                    </a:lnTo>
                    <a:lnTo>
                      <a:pt x="137968" y="951574"/>
                    </a:lnTo>
                    <a:lnTo>
                      <a:pt x="129350" y="949060"/>
                    </a:lnTo>
                    <a:lnTo>
                      <a:pt x="115705" y="946906"/>
                    </a:lnTo>
                    <a:lnTo>
                      <a:pt x="107446" y="937929"/>
                    </a:lnTo>
                    <a:lnTo>
                      <a:pt x="97751" y="935774"/>
                    </a:lnTo>
                    <a:lnTo>
                      <a:pt x="91646" y="940083"/>
                    </a:lnTo>
                    <a:lnTo>
                      <a:pt x="83746" y="942238"/>
                    </a:lnTo>
                    <a:lnTo>
                      <a:pt x="78360" y="937211"/>
                    </a:lnTo>
                    <a:lnTo>
                      <a:pt x="72974" y="927156"/>
                    </a:lnTo>
                    <a:lnTo>
                      <a:pt x="67588" y="919615"/>
                    </a:lnTo>
                    <a:lnTo>
                      <a:pt x="64356" y="911357"/>
                    </a:lnTo>
                    <a:lnTo>
                      <a:pt x="60406" y="902738"/>
                    </a:lnTo>
                    <a:lnTo>
                      <a:pt x="51429" y="899507"/>
                    </a:lnTo>
                    <a:lnTo>
                      <a:pt x="45325" y="897711"/>
                    </a:lnTo>
                    <a:lnTo>
                      <a:pt x="42093" y="889093"/>
                    </a:lnTo>
                    <a:lnTo>
                      <a:pt x="46043" y="877243"/>
                    </a:lnTo>
                    <a:lnTo>
                      <a:pt x="52147" y="871139"/>
                    </a:lnTo>
                    <a:lnTo>
                      <a:pt x="56456" y="865035"/>
                    </a:lnTo>
                    <a:cubicBezTo>
                      <a:pt x="56456" y="865035"/>
                      <a:pt x="56815" y="857134"/>
                      <a:pt x="57174" y="855339"/>
                    </a:cubicBezTo>
                    <a:cubicBezTo>
                      <a:pt x="57533" y="853544"/>
                      <a:pt x="56097" y="842053"/>
                      <a:pt x="56097" y="842053"/>
                    </a:cubicBezTo>
                    <a:lnTo>
                      <a:pt x="49993" y="839180"/>
                    </a:lnTo>
                    <a:lnTo>
                      <a:pt x="37066" y="836308"/>
                    </a:lnTo>
                    <a:cubicBezTo>
                      <a:pt x="37066" y="836308"/>
                      <a:pt x="33115" y="832358"/>
                      <a:pt x="32757" y="831281"/>
                    </a:cubicBezTo>
                    <a:cubicBezTo>
                      <a:pt x="32397" y="830203"/>
                      <a:pt x="28807" y="823381"/>
                      <a:pt x="28807" y="822303"/>
                    </a:cubicBezTo>
                    <a:cubicBezTo>
                      <a:pt x="28807" y="821226"/>
                      <a:pt x="23061" y="812608"/>
                      <a:pt x="23061" y="812608"/>
                    </a:cubicBezTo>
                    <a:lnTo>
                      <a:pt x="23061" y="805068"/>
                    </a:lnTo>
                    <a:lnTo>
                      <a:pt x="21266" y="794654"/>
                    </a:lnTo>
                    <a:lnTo>
                      <a:pt x="23061" y="783163"/>
                    </a:lnTo>
                    <a:lnTo>
                      <a:pt x="28088" y="777777"/>
                    </a:lnTo>
                    <a:lnTo>
                      <a:pt x="38861" y="769518"/>
                    </a:lnTo>
                    <a:lnTo>
                      <a:pt x="44247" y="763773"/>
                    </a:lnTo>
                    <a:lnTo>
                      <a:pt x="43888" y="750845"/>
                    </a:lnTo>
                    <a:lnTo>
                      <a:pt x="37784" y="741868"/>
                    </a:lnTo>
                    <a:lnTo>
                      <a:pt x="28088" y="739355"/>
                    </a:lnTo>
                    <a:lnTo>
                      <a:pt x="24857" y="732891"/>
                    </a:lnTo>
                    <a:cubicBezTo>
                      <a:pt x="24857" y="732891"/>
                      <a:pt x="24498" y="726428"/>
                      <a:pt x="25216" y="725350"/>
                    </a:cubicBezTo>
                    <a:cubicBezTo>
                      <a:pt x="25934" y="724274"/>
                      <a:pt x="30602" y="718887"/>
                      <a:pt x="30602" y="718887"/>
                    </a:cubicBezTo>
                    <a:lnTo>
                      <a:pt x="29166" y="712783"/>
                    </a:lnTo>
                    <a:lnTo>
                      <a:pt x="21266" y="710269"/>
                    </a:lnTo>
                    <a:lnTo>
                      <a:pt x="10134" y="706319"/>
                    </a:lnTo>
                    <a:lnTo>
                      <a:pt x="10134" y="701292"/>
                    </a:lnTo>
                    <a:lnTo>
                      <a:pt x="17675" y="690519"/>
                    </a:lnTo>
                    <a:lnTo>
                      <a:pt x="18393" y="679029"/>
                    </a:lnTo>
                    <a:lnTo>
                      <a:pt x="14443" y="674002"/>
                    </a:lnTo>
                    <a:lnTo>
                      <a:pt x="5825" y="669333"/>
                    </a:lnTo>
                    <a:lnTo>
                      <a:pt x="798" y="663588"/>
                    </a:lnTo>
                    <a:cubicBezTo>
                      <a:pt x="798" y="663588"/>
                      <a:pt x="-997" y="658561"/>
                      <a:pt x="798" y="657484"/>
                    </a:cubicBezTo>
                    <a:cubicBezTo>
                      <a:pt x="2593" y="656406"/>
                      <a:pt x="6543" y="649943"/>
                      <a:pt x="6543" y="649943"/>
                    </a:cubicBezTo>
                    <a:lnTo>
                      <a:pt x="12289" y="644197"/>
                    </a:lnTo>
                    <a:lnTo>
                      <a:pt x="15879" y="644197"/>
                    </a:lnTo>
                    <a:cubicBezTo>
                      <a:pt x="15879" y="644197"/>
                      <a:pt x="19830" y="644556"/>
                      <a:pt x="20907" y="643480"/>
                    </a:cubicBezTo>
                    <a:cubicBezTo>
                      <a:pt x="21984" y="642402"/>
                      <a:pt x="22702" y="637375"/>
                      <a:pt x="22702" y="637375"/>
                    </a:cubicBezTo>
                    <a:lnTo>
                      <a:pt x="16957" y="632348"/>
                    </a:lnTo>
                    <a:lnTo>
                      <a:pt x="13007" y="628757"/>
                    </a:lnTo>
                    <a:lnTo>
                      <a:pt x="11930" y="619780"/>
                    </a:lnTo>
                    <a:lnTo>
                      <a:pt x="19830" y="603262"/>
                    </a:lnTo>
                    <a:lnTo>
                      <a:pt x="23061" y="591771"/>
                    </a:lnTo>
                    <a:lnTo>
                      <a:pt x="23061" y="582435"/>
                    </a:lnTo>
                    <a:lnTo>
                      <a:pt x="15879" y="572381"/>
                    </a:lnTo>
                    <a:lnTo>
                      <a:pt x="9057" y="563044"/>
                    </a:lnTo>
                    <a:cubicBezTo>
                      <a:pt x="9057" y="563044"/>
                      <a:pt x="4748" y="555504"/>
                      <a:pt x="4748" y="554067"/>
                    </a:cubicBezTo>
                    <a:cubicBezTo>
                      <a:pt x="4748" y="552631"/>
                      <a:pt x="2952" y="538986"/>
                      <a:pt x="2952" y="537908"/>
                    </a:cubicBezTo>
                    <a:cubicBezTo>
                      <a:pt x="2952" y="536831"/>
                      <a:pt x="4030" y="525700"/>
                      <a:pt x="4030" y="525700"/>
                    </a:cubicBezTo>
                    <a:lnTo>
                      <a:pt x="10134" y="520313"/>
                    </a:lnTo>
                    <a:lnTo>
                      <a:pt x="18393" y="514568"/>
                    </a:lnTo>
                    <a:lnTo>
                      <a:pt x="25575" y="515645"/>
                    </a:lnTo>
                    <a:lnTo>
                      <a:pt x="32397" y="518159"/>
                    </a:lnTo>
                    <a:lnTo>
                      <a:pt x="40297" y="522827"/>
                    </a:lnTo>
                    <a:lnTo>
                      <a:pt x="49634" y="521391"/>
                    </a:lnTo>
                    <a:lnTo>
                      <a:pt x="56815" y="518877"/>
                    </a:lnTo>
                    <a:lnTo>
                      <a:pt x="62920" y="516723"/>
                    </a:lnTo>
                    <a:lnTo>
                      <a:pt x="71538" y="518518"/>
                    </a:lnTo>
                    <a:lnTo>
                      <a:pt x="78001" y="514568"/>
                    </a:lnTo>
                    <a:lnTo>
                      <a:pt x="82310" y="508104"/>
                    </a:lnTo>
                    <a:lnTo>
                      <a:pt x="81592" y="502359"/>
                    </a:lnTo>
                    <a:lnTo>
                      <a:pt x="78001" y="497691"/>
                    </a:lnTo>
                    <a:lnTo>
                      <a:pt x="76924" y="493023"/>
                    </a:lnTo>
                    <a:lnTo>
                      <a:pt x="81233" y="484046"/>
                    </a:lnTo>
                    <a:lnTo>
                      <a:pt x="101342" y="472914"/>
                    </a:lnTo>
                    <a:lnTo>
                      <a:pt x="107805" y="461065"/>
                    </a:lnTo>
                    <a:lnTo>
                      <a:pt x="109960" y="453164"/>
                    </a:lnTo>
                    <a:lnTo>
                      <a:pt x="107087" y="442033"/>
                    </a:lnTo>
                    <a:lnTo>
                      <a:pt x="94160" y="434851"/>
                    </a:lnTo>
                    <a:lnTo>
                      <a:pt x="82669" y="430183"/>
                    </a:lnTo>
                    <a:lnTo>
                      <a:pt x="76206" y="426951"/>
                    </a:lnTo>
                    <a:lnTo>
                      <a:pt x="75129" y="416538"/>
                    </a:lnTo>
                    <a:lnTo>
                      <a:pt x="78001" y="405406"/>
                    </a:lnTo>
                    <a:cubicBezTo>
                      <a:pt x="78001" y="405406"/>
                      <a:pt x="84465" y="400738"/>
                      <a:pt x="86260" y="400738"/>
                    </a:cubicBezTo>
                    <a:cubicBezTo>
                      <a:pt x="88056" y="400738"/>
                      <a:pt x="95237" y="402174"/>
                      <a:pt x="95237" y="402174"/>
                    </a:cubicBezTo>
                    <a:lnTo>
                      <a:pt x="104573" y="401097"/>
                    </a:lnTo>
                    <a:cubicBezTo>
                      <a:pt x="104573" y="401097"/>
                      <a:pt x="110319" y="398584"/>
                      <a:pt x="111037" y="396429"/>
                    </a:cubicBezTo>
                    <a:cubicBezTo>
                      <a:pt x="111755" y="394275"/>
                      <a:pt x="112114" y="386734"/>
                      <a:pt x="112114" y="386734"/>
                    </a:cubicBezTo>
                    <a:lnTo>
                      <a:pt x="112114" y="379552"/>
                    </a:lnTo>
                    <a:cubicBezTo>
                      <a:pt x="112114" y="379552"/>
                      <a:pt x="113910" y="374884"/>
                      <a:pt x="114987" y="372730"/>
                    </a:cubicBezTo>
                    <a:cubicBezTo>
                      <a:pt x="116064" y="370575"/>
                      <a:pt x="119296" y="360520"/>
                      <a:pt x="119296" y="360520"/>
                    </a:cubicBezTo>
                    <a:lnTo>
                      <a:pt x="123246" y="355134"/>
                    </a:lnTo>
                    <a:lnTo>
                      <a:pt x="125041" y="342926"/>
                    </a:lnTo>
                    <a:lnTo>
                      <a:pt x="125041" y="331435"/>
                    </a:lnTo>
                    <a:lnTo>
                      <a:pt x="124682" y="319585"/>
                    </a:lnTo>
                    <a:lnTo>
                      <a:pt x="123964" y="311685"/>
                    </a:lnTo>
                    <a:lnTo>
                      <a:pt x="131146" y="301631"/>
                    </a:lnTo>
                    <a:lnTo>
                      <a:pt x="135814" y="299117"/>
                    </a:lnTo>
                    <a:lnTo>
                      <a:pt x="138327" y="293372"/>
                    </a:lnTo>
                    <a:lnTo>
                      <a:pt x="133300" y="288345"/>
                    </a:lnTo>
                    <a:lnTo>
                      <a:pt x="124323" y="288345"/>
                    </a:lnTo>
                    <a:lnTo>
                      <a:pt x="115705" y="289781"/>
                    </a:lnTo>
                    <a:lnTo>
                      <a:pt x="105292" y="286190"/>
                    </a:lnTo>
                    <a:lnTo>
                      <a:pt x="104932" y="274340"/>
                    </a:lnTo>
                    <a:lnTo>
                      <a:pt x="106369" y="267159"/>
                    </a:lnTo>
                    <a:lnTo>
                      <a:pt x="111396" y="261054"/>
                    </a:lnTo>
                    <a:lnTo>
                      <a:pt x="116423" y="260695"/>
                    </a:lnTo>
                    <a:lnTo>
                      <a:pt x="117860" y="256027"/>
                    </a:lnTo>
                    <a:lnTo>
                      <a:pt x="115705" y="252795"/>
                    </a:lnTo>
                    <a:lnTo>
                      <a:pt x="114987" y="246332"/>
                    </a:lnTo>
                    <a:lnTo>
                      <a:pt x="121091" y="238432"/>
                    </a:lnTo>
                    <a:lnTo>
                      <a:pt x="128991" y="234123"/>
                    </a:lnTo>
                    <a:lnTo>
                      <a:pt x="134736" y="230891"/>
                    </a:lnTo>
                    <a:lnTo>
                      <a:pt x="145868" y="230891"/>
                    </a:lnTo>
                    <a:lnTo>
                      <a:pt x="153409" y="232687"/>
                    </a:lnTo>
                    <a:lnTo>
                      <a:pt x="163463" y="233046"/>
                    </a:lnTo>
                    <a:lnTo>
                      <a:pt x="172799" y="229455"/>
                    </a:lnTo>
                    <a:lnTo>
                      <a:pt x="182854" y="227660"/>
                    </a:lnTo>
                    <a:lnTo>
                      <a:pt x="192190" y="226223"/>
                    </a:lnTo>
                    <a:lnTo>
                      <a:pt x="198294" y="226223"/>
                    </a:lnTo>
                    <a:lnTo>
                      <a:pt x="202962" y="230891"/>
                    </a:lnTo>
                    <a:lnTo>
                      <a:pt x="208708" y="238432"/>
                    </a:lnTo>
                    <a:lnTo>
                      <a:pt x="211940" y="243818"/>
                    </a:lnTo>
                    <a:lnTo>
                      <a:pt x="213376" y="251718"/>
                    </a:lnTo>
                    <a:lnTo>
                      <a:pt x="209426" y="257823"/>
                    </a:lnTo>
                    <a:lnTo>
                      <a:pt x="205476" y="262132"/>
                    </a:lnTo>
                    <a:lnTo>
                      <a:pt x="206913" y="267518"/>
                    </a:lnTo>
                    <a:lnTo>
                      <a:pt x="209785" y="270031"/>
                    </a:lnTo>
                    <a:lnTo>
                      <a:pt x="214094" y="270749"/>
                    </a:lnTo>
                    <a:lnTo>
                      <a:pt x="218762" y="275058"/>
                    </a:lnTo>
                    <a:cubicBezTo>
                      <a:pt x="218762" y="275058"/>
                      <a:pt x="218762" y="277572"/>
                      <a:pt x="219840" y="279008"/>
                    </a:cubicBezTo>
                    <a:cubicBezTo>
                      <a:pt x="220917" y="280445"/>
                      <a:pt x="226662" y="280804"/>
                      <a:pt x="226662" y="280804"/>
                    </a:cubicBezTo>
                    <a:lnTo>
                      <a:pt x="232767" y="272186"/>
                    </a:lnTo>
                    <a:cubicBezTo>
                      <a:pt x="232767" y="272186"/>
                      <a:pt x="233844" y="267159"/>
                      <a:pt x="233844" y="265004"/>
                    </a:cubicBezTo>
                    <a:cubicBezTo>
                      <a:pt x="233844" y="262850"/>
                      <a:pt x="232048" y="258541"/>
                      <a:pt x="232048" y="258541"/>
                    </a:cubicBezTo>
                    <a:cubicBezTo>
                      <a:pt x="232048" y="258541"/>
                      <a:pt x="228817" y="255309"/>
                      <a:pt x="228458" y="254231"/>
                    </a:cubicBezTo>
                    <a:cubicBezTo>
                      <a:pt x="228098" y="253155"/>
                      <a:pt x="228098" y="248127"/>
                      <a:pt x="228098" y="248127"/>
                    </a:cubicBezTo>
                    <a:lnTo>
                      <a:pt x="232408" y="245614"/>
                    </a:lnTo>
                    <a:lnTo>
                      <a:pt x="238512" y="245614"/>
                    </a:lnTo>
                    <a:lnTo>
                      <a:pt x="241025" y="248127"/>
                    </a:lnTo>
                    <a:lnTo>
                      <a:pt x="245335" y="252436"/>
                    </a:lnTo>
                    <a:lnTo>
                      <a:pt x="250721" y="258182"/>
                    </a:lnTo>
                    <a:lnTo>
                      <a:pt x="252157" y="264286"/>
                    </a:lnTo>
                    <a:lnTo>
                      <a:pt x="252875" y="270749"/>
                    </a:lnTo>
                    <a:lnTo>
                      <a:pt x="251080" y="277931"/>
                    </a:lnTo>
                    <a:lnTo>
                      <a:pt x="251080" y="282240"/>
                    </a:lnTo>
                    <a:lnTo>
                      <a:pt x="254671" y="277213"/>
                    </a:lnTo>
                    <a:cubicBezTo>
                      <a:pt x="254671" y="277213"/>
                      <a:pt x="256466" y="270749"/>
                      <a:pt x="256466" y="269672"/>
                    </a:cubicBezTo>
                    <a:cubicBezTo>
                      <a:pt x="256466" y="268595"/>
                      <a:pt x="256466" y="262132"/>
                      <a:pt x="256466" y="262132"/>
                    </a:cubicBezTo>
                    <a:lnTo>
                      <a:pt x="256466" y="255309"/>
                    </a:lnTo>
                    <a:lnTo>
                      <a:pt x="257543" y="249563"/>
                    </a:lnTo>
                    <a:lnTo>
                      <a:pt x="252157" y="241664"/>
                    </a:lnTo>
                    <a:lnTo>
                      <a:pt x="253235" y="231250"/>
                    </a:lnTo>
                    <a:lnTo>
                      <a:pt x="254312" y="222632"/>
                    </a:lnTo>
                    <a:lnTo>
                      <a:pt x="256107" y="214373"/>
                    </a:lnTo>
                    <a:lnTo>
                      <a:pt x="259339" y="207910"/>
                    </a:lnTo>
                    <a:lnTo>
                      <a:pt x="260057" y="200369"/>
                    </a:lnTo>
                    <a:lnTo>
                      <a:pt x="264725" y="196778"/>
                    </a:lnTo>
                    <a:lnTo>
                      <a:pt x="269034" y="199651"/>
                    </a:lnTo>
                    <a:lnTo>
                      <a:pt x="271548" y="205037"/>
                    </a:lnTo>
                    <a:lnTo>
                      <a:pt x="275139" y="206474"/>
                    </a:lnTo>
                    <a:lnTo>
                      <a:pt x="280884" y="208269"/>
                    </a:lnTo>
                    <a:lnTo>
                      <a:pt x="300634" y="208987"/>
                    </a:lnTo>
                    <a:lnTo>
                      <a:pt x="304583" y="211142"/>
                    </a:lnTo>
                    <a:lnTo>
                      <a:pt x="306379" y="205037"/>
                    </a:lnTo>
                    <a:lnTo>
                      <a:pt x="316792" y="203601"/>
                    </a:lnTo>
                    <a:lnTo>
                      <a:pt x="321461" y="205037"/>
                    </a:lnTo>
                    <a:lnTo>
                      <a:pt x="327565" y="206114"/>
                    </a:lnTo>
                    <a:lnTo>
                      <a:pt x="333669" y="214732"/>
                    </a:lnTo>
                    <a:lnTo>
                      <a:pt x="341569" y="228377"/>
                    </a:lnTo>
                    <a:lnTo>
                      <a:pt x="350905" y="242023"/>
                    </a:lnTo>
                    <a:lnTo>
                      <a:pt x="359164" y="249923"/>
                    </a:lnTo>
                    <a:lnTo>
                      <a:pt x="363833" y="251000"/>
                    </a:lnTo>
                    <a:lnTo>
                      <a:pt x="365269" y="245254"/>
                    </a:lnTo>
                    <a:lnTo>
                      <a:pt x="359164" y="237714"/>
                    </a:lnTo>
                    <a:lnTo>
                      <a:pt x="352701" y="230173"/>
                    </a:lnTo>
                    <a:lnTo>
                      <a:pt x="348392" y="223709"/>
                    </a:lnTo>
                    <a:lnTo>
                      <a:pt x="341928" y="215091"/>
                    </a:lnTo>
                    <a:lnTo>
                      <a:pt x="337978" y="206114"/>
                    </a:lnTo>
                    <a:lnTo>
                      <a:pt x="332233" y="201805"/>
                    </a:lnTo>
                    <a:lnTo>
                      <a:pt x="323256" y="198932"/>
                    </a:lnTo>
                    <a:cubicBezTo>
                      <a:pt x="323256" y="198932"/>
                      <a:pt x="316433" y="198932"/>
                      <a:pt x="315356" y="198573"/>
                    </a:cubicBezTo>
                    <a:cubicBezTo>
                      <a:pt x="314279" y="198214"/>
                      <a:pt x="305661" y="196060"/>
                      <a:pt x="305661" y="196060"/>
                    </a:cubicBezTo>
                    <a:lnTo>
                      <a:pt x="297761" y="192828"/>
                    </a:lnTo>
                    <a:lnTo>
                      <a:pt x="291656" y="186724"/>
                    </a:lnTo>
                    <a:lnTo>
                      <a:pt x="287347" y="178824"/>
                    </a:lnTo>
                    <a:lnTo>
                      <a:pt x="285911" y="170924"/>
                    </a:lnTo>
                    <a:lnTo>
                      <a:pt x="290938" y="169847"/>
                    </a:lnTo>
                    <a:lnTo>
                      <a:pt x="296325" y="172719"/>
                    </a:lnTo>
                    <a:lnTo>
                      <a:pt x="300993" y="173797"/>
                    </a:lnTo>
                    <a:lnTo>
                      <a:pt x="301711" y="165179"/>
                    </a:lnTo>
                    <a:lnTo>
                      <a:pt x="303865" y="156561"/>
                    </a:lnTo>
                    <a:lnTo>
                      <a:pt x="303147" y="142556"/>
                    </a:lnTo>
                    <a:lnTo>
                      <a:pt x="299556" y="156920"/>
                    </a:lnTo>
                    <a:lnTo>
                      <a:pt x="291298" y="158356"/>
                    </a:lnTo>
                    <a:lnTo>
                      <a:pt x="289143" y="154047"/>
                    </a:lnTo>
                    <a:lnTo>
                      <a:pt x="283757" y="152611"/>
                    </a:lnTo>
                    <a:lnTo>
                      <a:pt x="278730" y="153329"/>
                    </a:lnTo>
                    <a:lnTo>
                      <a:pt x="275139" y="152252"/>
                    </a:lnTo>
                    <a:lnTo>
                      <a:pt x="278370" y="145070"/>
                    </a:lnTo>
                    <a:lnTo>
                      <a:pt x="283039" y="141479"/>
                    </a:lnTo>
                    <a:lnTo>
                      <a:pt x="287347" y="137529"/>
                    </a:lnTo>
                    <a:lnTo>
                      <a:pt x="295247" y="133220"/>
                    </a:lnTo>
                    <a:lnTo>
                      <a:pt x="297761" y="127115"/>
                    </a:lnTo>
                    <a:lnTo>
                      <a:pt x="295247" y="123525"/>
                    </a:lnTo>
                    <a:lnTo>
                      <a:pt x="288425" y="128552"/>
                    </a:lnTo>
                    <a:lnTo>
                      <a:pt x="281602" y="127834"/>
                    </a:lnTo>
                    <a:cubicBezTo>
                      <a:pt x="281602" y="127834"/>
                      <a:pt x="266520" y="129629"/>
                      <a:pt x="266161" y="131066"/>
                    </a:cubicBezTo>
                    <a:cubicBezTo>
                      <a:pt x="265802" y="132502"/>
                      <a:pt x="262930" y="122807"/>
                      <a:pt x="262930" y="122807"/>
                    </a:cubicBezTo>
                    <a:lnTo>
                      <a:pt x="263648" y="116343"/>
                    </a:lnTo>
                    <a:lnTo>
                      <a:pt x="269034" y="111316"/>
                    </a:lnTo>
                    <a:lnTo>
                      <a:pt x="277652" y="110598"/>
                    </a:lnTo>
                    <a:cubicBezTo>
                      <a:pt x="277652" y="110598"/>
                      <a:pt x="284116" y="108802"/>
                      <a:pt x="285552" y="108802"/>
                    </a:cubicBezTo>
                    <a:cubicBezTo>
                      <a:pt x="286988" y="108802"/>
                      <a:pt x="291656" y="108802"/>
                      <a:pt x="292734" y="108443"/>
                    </a:cubicBezTo>
                    <a:cubicBezTo>
                      <a:pt x="293811" y="108084"/>
                      <a:pt x="299197" y="103057"/>
                      <a:pt x="299197" y="103057"/>
                    </a:cubicBezTo>
                    <a:lnTo>
                      <a:pt x="301352" y="95876"/>
                    </a:lnTo>
                    <a:lnTo>
                      <a:pt x="299915" y="90489"/>
                    </a:lnTo>
                    <a:lnTo>
                      <a:pt x="291656" y="80076"/>
                    </a:lnTo>
                    <a:lnTo>
                      <a:pt x="286988" y="76485"/>
                    </a:lnTo>
                    <a:lnTo>
                      <a:pt x="284475" y="73971"/>
                    </a:lnTo>
                    <a:cubicBezTo>
                      <a:pt x="284475" y="73971"/>
                      <a:pt x="285911" y="69303"/>
                      <a:pt x="283757" y="67148"/>
                    </a:cubicBezTo>
                    <a:cubicBezTo>
                      <a:pt x="281602" y="64994"/>
                      <a:pt x="274420" y="58890"/>
                      <a:pt x="274420" y="58890"/>
                    </a:cubicBezTo>
                    <a:lnTo>
                      <a:pt x="270111" y="50990"/>
                    </a:lnTo>
                    <a:lnTo>
                      <a:pt x="265443" y="40217"/>
                    </a:lnTo>
                    <a:lnTo>
                      <a:pt x="263648" y="32317"/>
                    </a:lnTo>
                    <a:lnTo>
                      <a:pt x="256107" y="29445"/>
                    </a:lnTo>
                    <a:cubicBezTo>
                      <a:pt x="256107" y="29445"/>
                      <a:pt x="248207" y="28727"/>
                      <a:pt x="247489" y="30522"/>
                    </a:cubicBezTo>
                    <a:cubicBezTo>
                      <a:pt x="246771" y="32317"/>
                      <a:pt x="245694" y="35549"/>
                      <a:pt x="245694" y="35549"/>
                    </a:cubicBezTo>
                    <a:lnTo>
                      <a:pt x="238871" y="30522"/>
                    </a:lnTo>
                    <a:lnTo>
                      <a:pt x="232767" y="35908"/>
                    </a:lnTo>
                    <a:lnTo>
                      <a:pt x="230971" y="45962"/>
                    </a:lnTo>
                    <a:lnTo>
                      <a:pt x="230971" y="32317"/>
                    </a:lnTo>
                    <a:cubicBezTo>
                      <a:pt x="230971" y="32317"/>
                      <a:pt x="230971" y="20826"/>
                      <a:pt x="232767" y="20109"/>
                    </a:cubicBezTo>
                    <a:cubicBezTo>
                      <a:pt x="234562" y="19390"/>
                      <a:pt x="235998" y="16877"/>
                      <a:pt x="235998" y="16877"/>
                    </a:cubicBezTo>
                    <a:lnTo>
                      <a:pt x="240667" y="0"/>
                    </a:lnTo>
                    <a:lnTo>
                      <a:pt x="242462" y="2513"/>
                    </a:lnTo>
                    <a:lnTo>
                      <a:pt x="242103" y="10054"/>
                    </a:lnTo>
                    <a:lnTo>
                      <a:pt x="238512" y="17954"/>
                    </a:lnTo>
                    <a:lnTo>
                      <a:pt x="238512" y="23699"/>
                    </a:lnTo>
                    <a:lnTo>
                      <a:pt x="243898" y="25495"/>
                    </a:lnTo>
                    <a:lnTo>
                      <a:pt x="252875" y="23699"/>
                    </a:lnTo>
                    <a:lnTo>
                      <a:pt x="258621" y="26213"/>
                    </a:lnTo>
                    <a:lnTo>
                      <a:pt x="265443" y="27007"/>
                    </a:lnTo>
                    <a:close/>
                  </a:path>
                </a:pathLst>
              </a:custGeom>
              <a:grpFill/>
              <a:ln w="3777" cap="flat">
                <a:solidFill>
                  <a:srgbClr val="FFFFFF"/>
                </a:solidFill>
                <a:prstDash val="solid"/>
                <a:miter/>
              </a:ln>
            </p:spPr>
            <p:txBody>
              <a:bodyPr rtlCol="0" anchor="ctr"/>
              <a:lstStyle/>
              <a:p>
                <a:endParaRPr lang="en-GB"/>
              </a:p>
            </p:txBody>
          </p:sp>
          <p:sp>
            <p:nvSpPr>
              <p:cNvPr id="223" name="Freeform 222">
                <a:extLst>
                  <a:ext uri="{FF2B5EF4-FFF2-40B4-BE49-F238E27FC236}">
                    <a16:creationId xmlns:a16="http://schemas.microsoft.com/office/drawing/2014/main" id="{62B6BB67-2230-1664-C487-9B500D28EEB7}"/>
                  </a:ext>
                </a:extLst>
              </p:cNvPr>
              <p:cNvSpPr/>
              <p:nvPr/>
            </p:nvSpPr>
            <p:spPr>
              <a:xfrm>
                <a:off x="4073077" y="5772669"/>
                <a:ext cx="59759" cy="62669"/>
              </a:xfrm>
              <a:custGeom>
                <a:avLst/>
                <a:gdLst>
                  <a:gd name="connsiteX0" fmla="*/ 19939 w 59759"/>
                  <a:gd name="connsiteY0" fmla="*/ 62481 h 62669"/>
                  <a:gd name="connsiteX1" fmla="*/ 8089 w 59759"/>
                  <a:gd name="connsiteY1" fmla="*/ 62481 h 62669"/>
                  <a:gd name="connsiteX2" fmla="*/ 3780 w 59759"/>
                  <a:gd name="connsiteY2" fmla="*/ 49270 h 62669"/>
                  <a:gd name="connsiteX3" fmla="*/ 3780 w 59759"/>
                  <a:gd name="connsiteY3" fmla="*/ 43619 h 62669"/>
                  <a:gd name="connsiteX4" fmla="*/ 0 w 59759"/>
                  <a:gd name="connsiteY4" fmla="*/ 37156 h 62669"/>
                  <a:gd name="connsiteX5" fmla="*/ 6464 w 59759"/>
                  <a:gd name="connsiteY5" fmla="*/ 32847 h 62669"/>
                  <a:gd name="connsiteX6" fmla="*/ 0 w 59759"/>
                  <a:gd name="connsiteY6" fmla="*/ 23681 h 62669"/>
                  <a:gd name="connsiteX7" fmla="*/ 6464 w 59759"/>
                  <a:gd name="connsiteY7" fmla="*/ 23681 h 62669"/>
                  <a:gd name="connsiteX8" fmla="*/ 9960 w 59759"/>
                  <a:gd name="connsiteY8" fmla="*/ 23681 h 62669"/>
                  <a:gd name="connsiteX9" fmla="*/ 16688 w 59759"/>
                  <a:gd name="connsiteY9" fmla="*/ 23681 h 62669"/>
                  <a:gd name="connsiteX10" fmla="*/ 24229 w 59759"/>
                  <a:gd name="connsiteY10" fmla="*/ 27990 h 62669"/>
                  <a:gd name="connsiteX11" fmla="*/ 26931 w 59759"/>
                  <a:gd name="connsiteY11" fmla="*/ 31770 h 62669"/>
                  <a:gd name="connsiteX12" fmla="*/ 31789 w 59759"/>
                  <a:gd name="connsiteY12" fmla="*/ 33395 h 62669"/>
                  <a:gd name="connsiteX13" fmla="*/ 36646 w 59759"/>
                  <a:gd name="connsiteY13" fmla="*/ 31240 h 62669"/>
                  <a:gd name="connsiteX14" fmla="*/ 36646 w 59759"/>
                  <a:gd name="connsiteY14" fmla="*/ 23700 h 62669"/>
                  <a:gd name="connsiteX15" fmla="*/ 29105 w 59759"/>
                  <a:gd name="connsiteY15" fmla="*/ 23700 h 62669"/>
                  <a:gd name="connsiteX16" fmla="*/ 24248 w 59759"/>
                  <a:gd name="connsiteY16" fmla="*/ 16159 h 62669"/>
                  <a:gd name="connsiteX17" fmla="*/ 18314 w 59759"/>
                  <a:gd name="connsiteY17" fmla="*/ 14004 h 62669"/>
                  <a:gd name="connsiteX18" fmla="*/ 11302 w 59759"/>
                  <a:gd name="connsiteY18" fmla="*/ 16707 h 62669"/>
                  <a:gd name="connsiteX19" fmla="*/ 10225 w 59759"/>
                  <a:gd name="connsiteY19" fmla="*/ 9166 h 62669"/>
                  <a:gd name="connsiteX20" fmla="*/ 4838 w 59759"/>
                  <a:gd name="connsiteY20" fmla="*/ 9166 h 62669"/>
                  <a:gd name="connsiteX21" fmla="*/ 8070 w 59759"/>
                  <a:gd name="connsiteY21" fmla="*/ 0 h 62669"/>
                  <a:gd name="connsiteX22" fmla="*/ 20997 w 59759"/>
                  <a:gd name="connsiteY22" fmla="*/ 0 h 62669"/>
                  <a:gd name="connsiteX23" fmla="*/ 22075 w 59759"/>
                  <a:gd name="connsiteY23" fmla="*/ 2702 h 62669"/>
                  <a:gd name="connsiteX24" fmla="*/ 18295 w 59759"/>
                  <a:gd name="connsiteY24" fmla="*/ 8089 h 62669"/>
                  <a:gd name="connsiteX25" fmla="*/ 27990 w 59759"/>
                  <a:gd name="connsiteY25" fmla="*/ 15630 h 62669"/>
                  <a:gd name="connsiteX26" fmla="*/ 49535 w 59759"/>
                  <a:gd name="connsiteY26" fmla="*/ 16178 h 62669"/>
                  <a:gd name="connsiteX27" fmla="*/ 53315 w 59759"/>
                  <a:gd name="connsiteY27" fmla="*/ 21035 h 62669"/>
                  <a:gd name="connsiteX28" fmla="*/ 48458 w 59759"/>
                  <a:gd name="connsiteY28" fmla="*/ 26421 h 62669"/>
                  <a:gd name="connsiteX29" fmla="*/ 45755 w 59759"/>
                  <a:gd name="connsiteY29" fmla="*/ 31278 h 62669"/>
                  <a:gd name="connsiteX30" fmla="*/ 44130 w 59759"/>
                  <a:gd name="connsiteY30" fmla="*/ 40444 h 62669"/>
                  <a:gd name="connsiteX31" fmla="*/ 48439 w 59759"/>
                  <a:gd name="connsiteY31" fmla="*/ 45831 h 62669"/>
                  <a:gd name="connsiteX32" fmla="*/ 53296 w 59759"/>
                  <a:gd name="connsiteY32" fmla="*/ 52294 h 62669"/>
                  <a:gd name="connsiteX33" fmla="*/ 59759 w 59759"/>
                  <a:gd name="connsiteY33" fmla="*/ 62537 h 62669"/>
                  <a:gd name="connsiteX34" fmla="*/ 53296 w 59759"/>
                  <a:gd name="connsiteY34" fmla="*/ 62537 h 62669"/>
                  <a:gd name="connsiteX35" fmla="*/ 45207 w 59759"/>
                  <a:gd name="connsiteY35" fmla="*/ 57680 h 62669"/>
                  <a:gd name="connsiteX36" fmla="*/ 37666 w 59759"/>
                  <a:gd name="connsiteY36" fmla="*/ 62537 h 62669"/>
                  <a:gd name="connsiteX37" fmla="*/ 33887 w 59759"/>
                  <a:gd name="connsiteY37" fmla="*/ 62670 h 62669"/>
                  <a:gd name="connsiteX38" fmla="*/ 19939 w 59759"/>
                  <a:gd name="connsiteY38" fmla="*/ 62481 h 6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759" h="62669">
                    <a:moveTo>
                      <a:pt x="19939" y="62481"/>
                    </a:moveTo>
                    <a:lnTo>
                      <a:pt x="8089" y="62481"/>
                    </a:lnTo>
                    <a:lnTo>
                      <a:pt x="3780" y="49270"/>
                    </a:lnTo>
                    <a:lnTo>
                      <a:pt x="3780" y="43619"/>
                    </a:lnTo>
                    <a:lnTo>
                      <a:pt x="0" y="37156"/>
                    </a:lnTo>
                    <a:lnTo>
                      <a:pt x="6464" y="32847"/>
                    </a:lnTo>
                    <a:lnTo>
                      <a:pt x="0" y="23681"/>
                    </a:lnTo>
                    <a:lnTo>
                      <a:pt x="6464" y="23681"/>
                    </a:lnTo>
                    <a:lnTo>
                      <a:pt x="9960" y="23681"/>
                    </a:lnTo>
                    <a:lnTo>
                      <a:pt x="16688" y="23681"/>
                    </a:lnTo>
                    <a:lnTo>
                      <a:pt x="24229" y="27990"/>
                    </a:lnTo>
                    <a:lnTo>
                      <a:pt x="26931" y="31770"/>
                    </a:lnTo>
                    <a:lnTo>
                      <a:pt x="31789" y="33395"/>
                    </a:lnTo>
                    <a:lnTo>
                      <a:pt x="36646" y="31240"/>
                    </a:lnTo>
                    <a:lnTo>
                      <a:pt x="36646" y="23700"/>
                    </a:lnTo>
                    <a:lnTo>
                      <a:pt x="29105" y="23700"/>
                    </a:lnTo>
                    <a:lnTo>
                      <a:pt x="24248" y="16159"/>
                    </a:lnTo>
                    <a:lnTo>
                      <a:pt x="18314" y="14004"/>
                    </a:lnTo>
                    <a:lnTo>
                      <a:pt x="11302" y="16707"/>
                    </a:lnTo>
                    <a:lnTo>
                      <a:pt x="10225" y="9166"/>
                    </a:lnTo>
                    <a:lnTo>
                      <a:pt x="4838" y="9166"/>
                    </a:lnTo>
                    <a:lnTo>
                      <a:pt x="8070" y="0"/>
                    </a:lnTo>
                    <a:lnTo>
                      <a:pt x="20997" y="0"/>
                    </a:lnTo>
                    <a:lnTo>
                      <a:pt x="22075" y="2702"/>
                    </a:lnTo>
                    <a:lnTo>
                      <a:pt x="18295" y="8089"/>
                    </a:lnTo>
                    <a:lnTo>
                      <a:pt x="27990" y="15630"/>
                    </a:lnTo>
                    <a:lnTo>
                      <a:pt x="49535" y="16178"/>
                    </a:lnTo>
                    <a:lnTo>
                      <a:pt x="53315" y="21035"/>
                    </a:lnTo>
                    <a:lnTo>
                      <a:pt x="48458" y="26421"/>
                    </a:lnTo>
                    <a:lnTo>
                      <a:pt x="45755" y="31278"/>
                    </a:lnTo>
                    <a:lnTo>
                      <a:pt x="44130" y="40444"/>
                    </a:lnTo>
                    <a:lnTo>
                      <a:pt x="48439" y="45831"/>
                    </a:lnTo>
                    <a:lnTo>
                      <a:pt x="53296" y="52294"/>
                    </a:lnTo>
                    <a:lnTo>
                      <a:pt x="59759" y="62537"/>
                    </a:lnTo>
                    <a:lnTo>
                      <a:pt x="53296" y="62537"/>
                    </a:lnTo>
                    <a:lnTo>
                      <a:pt x="45207" y="57680"/>
                    </a:lnTo>
                    <a:cubicBezTo>
                      <a:pt x="45207" y="57680"/>
                      <a:pt x="39273" y="63615"/>
                      <a:pt x="37666" y="62537"/>
                    </a:cubicBezTo>
                    <a:cubicBezTo>
                      <a:pt x="36041" y="61460"/>
                      <a:pt x="33887" y="62670"/>
                      <a:pt x="33887" y="62670"/>
                    </a:cubicBezTo>
                    <a:lnTo>
                      <a:pt x="19939" y="62481"/>
                    </a:lnTo>
                    <a:close/>
                  </a:path>
                </a:pathLst>
              </a:custGeom>
              <a:grpFill/>
              <a:ln w="3777" cap="flat">
                <a:solidFill>
                  <a:srgbClr val="FFFFFF"/>
                </a:solidFill>
                <a:prstDash val="solid"/>
                <a:miter/>
              </a:ln>
            </p:spPr>
            <p:txBody>
              <a:bodyPr rtlCol="0" anchor="ctr"/>
              <a:lstStyle/>
              <a:p>
                <a:endParaRPr lang="en-GB"/>
              </a:p>
            </p:txBody>
          </p:sp>
          <p:sp>
            <p:nvSpPr>
              <p:cNvPr id="224" name="Freeform 223">
                <a:extLst>
                  <a:ext uri="{FF2B5EF4-FFF2-40B4-BE49-F238E27FC236}">
                    <a16:creationId xmlns:a16="http://schemas.microsoft.com/office/drawing/2014/main" id="{6AA82042-08C5-97A7-105E-38B8366E056E}"/>
                  </a:ext>
                </a:extLst>
              </p:cNvPr>
              <p:cNvSpPr/>
              <p:nvPr/>
            </p:nvSpPr>
            <p:spPr>
              <a:xfrm>
                <a:off x="4132893" y="5860493"/>
                <a:ext cx="46340" cy="50101"/>
              </a:xfrm>
              <a:custGeom>
                <a:avLst/>
                <a:gdLst>
                  <a:gd name="connsiteX0" fmla="*/ 12379 w 46340"/>
                  <a:gd name="connsiteY0" fmla="*/ 50102 h 50101"/>
                  <a:gd name="connsiteX1" fmla="*/ 20468 w 46340"/>
                  <a:gd name="connsiteY1" fmla="*/ 50102 h 50101"/>
                  <a:gd name="connsiteX2" fmla="*/ 27479 w 46340"/>
                  <a:gd name="connsiteY2" fmla="*/ 45245 h 50101"/>
                  <a:gd name="connsiteX3" fmla="*/ 41484 w 46340"/>
                  <a:gd name="connsiteY3" fmla="*/ 45245 h 50101"/>
                  <a:gd name="connsiteX4" fmla="*/ 46341 w 46340"/>
                  <a:gd name="connsiteY4" fmla="*/ 45245 h 50101"/>
                  <a:gd name="connsiteX5" fmla="*/ 46341 w 46340"/>
                  <a:gd name="connsiteY5" fmla="*/ 37704 h 50101"/>
                  <a:gd name="connsiteX6" fmla="*/ 24247 w 46340"/>
                  <a:gd name="connsiteY6" fmla="*/ 19391 h 50101"/>
                  <a:gd name="connsiteX7" fmla="*/ 6463 w 46340"/>
                  <a:gd name="connsiteY7" fmla="*/ 0 h 50101"/>
                  <a:gd name="connsiteX8" fmla="*/ 0 w 46340"/>
                  <a:gd name="connsiteY8" fmla="*/ 0 h 50101"/>
                  <a:gd name="connsiteX9" fmla="*/ 2154 w 46340"/>
                  <a:gd name="connsiteY9" fmla="*/ 6463 h 50101"/>
                  <a:gd name="connsiteX10" fmla="*/ 5386 w 46340"/>
                  <a:gd name="connsiteY10" fmla="*/ 6463 h 50101"/>
                  <a:gd name="connsiteX11" fmla="*/ 5915 w 46340"/>
                  <a:gd name="connsiteY11" fmla="*/ 15630 h 50101"/>
                  <a:gd name="connsiteX12" fmla="*/ 3761 w 46340"/>
                  <a:gd name="connsiteY12" fmla="*/ 19939 h 50101"/>
                  <a:gd name="connsiteX13" fmla="*/ 9147 w 46340"/>
                  <a:gd name="connsiteY13" fmla="*/ 20487 h 50101"/>
                  <a:gd name="connsiteX14" fmla="*/ 15611 w 46340"/>
                  <a:gd name="connsiteY14" fmla="*/ 17784 h 50101"/>
                  <a:gd name="connsiteX15" fmla="*/ 19031 w 46340"/>
                  <a:gd name="connsiteY15" fmla="*/ 17330 h 50101"/>
                  <a:gd name="connsiteX16" fmla="*/ 23888 w 46340"/>
                  <a:gd name="connsiteY16" fmla="*/ 20827 h 50101"/>
                  <a:gd name="connsiteX17" fmla="*/ 23888 w 46340"/>
                  <a:gd name="connsiteY17" fmla="*/ 24153 h 50101"/>
                  <a:gd name="connsiteX18" fmla="*/ 25949 w 46340"/>
                  <a:gd name="connsiteY18" fmla="*/ 24418 h 50101"/>
                  <a:gd name="connsiteX19" fmla="*/ 27215 w 46340"/>
                  <a:gd name="connsiteY19" fmla="*/ 34302 h 50101"/>
                  <a:gd name="connsiteX20" fmla="*/ 23888 w 46340"/>
                  <a:gd name="connsiteY20" fmla="*/ 34755 h 50101"/>
                  <a:gd name="connsiteX21" fmla="*/ 20298 w 46340"/>
                  <a:gd name="connsiteY21" fmla="*/ 32771 h 50101"/>
                  <a:gd name="connsiteX22" fmla="*/ 19579 w 46340"/>
                  <a:gd name="connsiteY22" fmla="*/ 27555 h 50101"/>
                  <a:gd name="connsiteX23" fmla="*/ 13116 w 46340"/>
                  <a:gd name="connsiteY23" fmla="*/ 27385 h 50101"/>
                  <a:gd name="connsiteX24" fmla="*/ 13380 w 46340"/>
                  <a:gd name="connsiteY24" fmla="*/ 30352 h 50101"/>
                  <a:gd name="connsiteX25" fmla="*/ 16971 w 46340"/>
                  <a:gd name="connsiteY25" fmla="*/ 33055 h 50101"/>
                  <a:gd name="connsiteX26" fmla="*/ 17501 w 46340"/>
                  <a:gd name="connsiteY26" fmla="*/ 37628 h 50101"/>
                  <a:gd name="connsiteX27" fmla="*/ 17047 w 46340"/>
                  <a:gd name="connsiteY27" fmla="*/ 40501 h 50101"/>
                  <a:gd name="connsiteX28" fmla="*/ 15063 w 46340"/>
                  <a:gd name="connsiteY28" fmla="*/ 43374 h 50101"/>
                  <a:gd name="connsiteX29" fmla="*/ 12814 w 46340"/>
                  <a:gd name="connsiteY29" fmla="*/ 45622 h 50101"/>
                  <a:gd name="connsiteX30" fmla="*/ 9487 w 46340"/>
                  <a:gd name="connsiteY30" fmla="*/ 47324 h 50101"/>
                  <a:gd name="connsiteX31" fmla="*/ 8315 w 46340"/>
                  <a:gd name="connsiteY31" fmla="*/ 50102 h 50101"/>
                  <a:gd name="connsiteX32" fmla="*/ 12379 w 46340"/>
                  <a:gd name="connsiteY32" fmla="*/ 50102 h 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40" h="50101">
                    <a:moveTo>
                      <a:pt x="12379" y="50102"/>
                    </a:moveTo>
                    <a:lnTo>
                      <a:pt x="20468" y="50102"/>
                    </a:lnTo>
                    <a:lnTo>
                      <a:pt x="27479" y="45245"/>
                    </a:lnTo>
                    <a:lnTo>
                      <a:pt x="41484" y="45245"/>
                    </a:lnTo>
                    <a:lnTo>
                      <a:pt x="46341" y="45245"/>
                    </a:lnTo>
                    <a:lnTo>
                      <a:pt x="46341" y="37704"/>
                    </a:lnTo>
                    <a:lnTo>
                      <a:pt x="24247" y="19391"/>
                    </a:lnTo>
                    <a:lnTo>
                      <a:pt x="6463" y="0"/>
                    </a:lnTo>
                    <a:lnTo>
                      <a:pt x="0" y="0"/>
                    </a:lnTo>
                    <a:lnTo>
                      <a:pt x="2154" y="6463"/>
                    </a:lnTo>
                    <a:lnTo>
                      <a:pt x="5386" y="6463"/>
                    </a:lnTo>
                    <a:lnTo>
                      <a:pt x="5915" y="15630"/>
                    </a:lnTo>
                    <a:lnTo>
                      <a:pt x="3761" y="19939"/>
                    </a:lnTo>
                    <a:lnTo>
                      <a:pt x="9147" y="20487"/>
                    </a:lnTo>
                    <a:lnTo>
                      <a:pt x="15611" y="17784"/>
                    </a:lnTo>
                    <a:lnTo>
                      <a:pt x="19031" y="17330"/>
                    </a:lnTo>
                    <a:lnTo>
                      <a:pt x="23888" y="20827"/>
                    </a:lnTo>
                    <a:lnTo>
                      <a:pt x="23888" y="24153"/>
                    </a:lnTo>
                    <a:lnTo>
                      <a:pt x="25949" y="24418"/>
                    </a:lnTo>
                    <a:lnTo>
                      <a:pt x="27215" y="34302"/>
                    </a:lnTo>
                    <a:lnTo>
                      <a:pt x="23888" y="34755"/>
                    </a:lnTo>
                    <a:lnTo>
                      <a:pt x="20298" y="32771"/>
                    </a:lnTo>
                    <a:lnTo>
                      <a:pt x="19579" y="27555"/>
                    </a:lnTo>
                    <a:lnTo>
                      <a:pt x="13116" y="27385"/>
                    </a:lnTo>
                    <a:lnTo>
                      <a:pt x="13380" y="30352"/>
                    </a:lnTo>
                    <a:lnTo>
                      <a:pt x="16971" y="33055"/>
                    </a:lnTo>
                    <a:lnTo>
                      <a:pt x="17501" y="37628"/>
                    </a:lnTo>
                    <a:cubicBezTo>
                      <a:pt x="17501" y="37628"/>
                      <a:pt x="17141" y="40236"/>
                      <a:pt x="17047" y="40501"/>
                    </a:cubicBezTo>
                    <a:cubicBezTo>
                      <a:pt x="16953" y="40766"/>
                      <a:pt x="15063" y="43374"/>
                      <a:pt x="15063" y="43374"/>
                    </a:cubicBezTo>
                    <a:lnTo>
                      <a:pt x="12814" y="45622"/>
                    </a:lnTo>
                    <a:lnTo>
                      <a:pt x="9487" y="47324"/>
                    </a:lnTo>
                    <a:lnTo>
                      <a:pt x="8315" y="50102"/>
                    </a:lnTo>
                    <a:lnTo>
                      <a:pt x="12379" y="50102"/>
                    </a:lnTo>
                    <a:close/>
                  </a:path>
                </a:pathLst>
              </a:custGeom>
              <a:grpFill/>
              <a:ln w="3777" cap="flat">
                <a:solidFill>
                  <a:srgbClr val="FFFFFF"/>
                </a:solidFill>
                <a:prstDash val="solid"/>
                <a:miter/>
              </a:ln>
            </p:spPr>
            <p:txBody>
              <a:bodyPr rtlCol="0" anchor="ctr"/>
              <a:lstStyle/>
              <a:p>
                <a:endParaRPr lang="en-GB"/>
              </a:p>
            </p:txBody>
          </p:sp>
          <p:sp>
            <p:nvSpPr>
              <p:cNvPr id="225" name="Freeform 224">
                <a:extLst>
                  <a:ext uri="{FF2B5EF4-FFF2-40B4-BE49-F238E27FC236}">
                    <a16:creationId xmlns:a16="http://schemas.microsoft.com/office/drawing/2014/main" id="{421E7D4F-F8E5-9336-7313-ED329FD87523}"/>
                  </a:ext>
                </a:extLst>
              </p:cNvPr>
              <p:cNvSpPr/>
              <p:nvPr/>
            </p:nvSpPr>
            <p:spPr>
              <a:xfrm>
                <a:off x="3607665" y="5761329"/>
                <a:ext cx="16536" cy="12567"/>
              </a:xfrm>
              <a:custGeom>
                <a:avLst/>
                <a:gdLst>
                  <a:gd name="connsiteX0" fmla="*/ 2173 w 16536"/>
                  <a:gd name="connsiteY0" fmla="*/ 7900 h 12567"/>
                  <a:gd name="connsiteX1" fmla="*/ 9355 w 16536"/>
                  <a:gd name="connsiteY1" fmla="*/ 12568 h 12567"/>
                  <a:gd name="connsiteX2" fmla="*/ 14741 w 16536"/>
                  <a:gd name="connsiteY2" fmla="*/ 10224 h 12567"/>
                  <a:gd name="connsiteX3" fmla="*/ 16537 w 16536"/>
                  <a:gd name="connsiteY3" fmla="*/ 2873 h 12567"/>
                  <a:gd name="connsiteX4" fmla="*/ 6841 w 16536"/>
                  <a:gd name="connsiteY4" fmla="*/ 0 h 12567"/>
                  <a:gd name="connsiteX5" fmla="*/ 0 w 16536"/>
                  <a:gd name="connsiteY5" fmla="*/ 2513 h 12567"/>
                  <a:gd name="connsiteX6" fmla="*/ 0 w 16536"/>
                  <a:gd name="connsiteY6" fmla="*/ 6274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6" h="12567">
                    <a:moveTo>
                      <a:pt x="2173" y="7900"/>
                    </a:moveTo>
                    <a:lnTo>
                      <a:pt x="9355" y="12568"/>
                    </a:lnTo>
                    <a:lnTo>
                      <a:pt x="14741" y="10224"/>
                    </a:lnTo>
                    <a:lnTo>
                      <a:pt x="16537" y="2873"/>
                    </a:lnTo>
                    <a:lnTo>
                      <a:pt x="6841" y="0"/>
                    </a:lnTo>
                    <a:lnTo>
                      <a:pt x="0" y="2513"/>
                    </a:lnTo>
                    <a:lnTo>
                      <a:pt x="0" y="6274"/>
                    </a:lnTo>
                    <a:close/>
                  </a:path>
                </a:pathLst>
              </a:custGeom>
              <a:grpFill/>
              <a:ln w="3777" cap="flat">
                <a:solidFill>
                  <a:srgbClr val="FFFFFF"/>
                </a:solidFill>
                <a:prstDash val="solid"/>
                <a:miter/>
              </a:ln>
            </p:spPr>
            <p:txBody>
              <a:bodyPr rtlCol="0" anchor="ctr"/>
              <a:lstStyle/>
              <a:p>
                <a:endParaRPr lang="en-GB"/>
              </a:p>
            </p:txBody>
          </p:sp>
          <p:sp>
            <p:nvSpPr>
              <p:cNvPr id="226" name="Freeform 225">
                <a:extLst>
                  <a:ext uri="{FF2B5EF4-FFF2-40B4-BE49-F238E27FC236}">
                    <a16:creationId xmlns:a16="http://schemas.microsoft.com/office/drawing/2014/main" id="{346A2D3F-7171-700D-5E48-B6D44FC548D0}"/>
                  </a:ext>
                </a:extLst>
              </p:cNvPr>
              <p:cNvSpPr/>
              <p:nvPr/>
            </p:nvSpPr>
            <p:spPr>
              <a:xfrm>
                <a:off x="3620611" y="5776052"/>
                <a:ext cx="12568" cy="6822"/>
              </a:xfrm>
              <a:custGeom>
                <a:avLst/>
                <a:gdLst>
                  <a:gd name="connsiteX0" fmla="*/ 0 w 12568"/>
                  <a:gd name="connsiteY0" fmla="*/ 3950 h 6822"/>
                  <a:gd name="connsiteX1" fmla="*/ 3591 w 12568"/>
                  <a:gd name="connsiteY1" fmla="*/ 1436 h 6822"/>
                  <a:gd name="connsiteX2" fmla="*/ 12568 w 12568"/>
                  <a:gd name="connsiteY2" fmla="*/ 0 h 6822"/>
                  <a:gd name="connsiteX3" fmla="*/ 9695 w 12568"/>
                  <a:gd name="connsiteY3" fmla="*/ 6822 h 6822"/>
                  <a:gd name="connsiteX4" fmla="*/ 1436 w 12568"/>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6822">
                    <a:moveTo>
                      <a:pt x="0" y="3950"/>
                    </a:moveTo>
                    <a:lnTo>
                      <a:pt x="3591" y="1436"/>
                    </a:lnTo>
                    <a:lnTo>
                      <a:pt x="12568" y="0"/>
                    </a:lnTo>
                    <a:lnTo>
                      <a:pt x="9695" y="6822"/>
                    </a:lnTo>
                    <a:lnTo>
                      <a:pt x="1436" y="6822"/>
                    </a:lnTo>
                    <a:close/>
                  </a:path>
                </a:pathLst>
              </a:custGeom>
              <a:grpFill/>
              <a:ln w="3777" cap="flat">
                <a:solidFill>
                  <a:srgbClr val="FFFFFF"/>
                </a:solidFill>
                <a:prstDash val="solid"/>
                <a:miter/>
              </a:ln>
            </p:spPr>
            <p:txBody>
              <a:bodyPr rtlCol="0" anchor="ctr"/>
              <a:lstStyle/>
              <a:p>
                <a:endParaRPr lang="en-GB"/>
              </a:p>
            </p:txBody>
          </p:sp>
          <p:sp>
            <p:nvSpPr>
              <p:cNvPr id="227" name="Freeform 226">
                <a:extLst>
                  <a:ext uri="{FF2B5EF4-FFF2-40B4-BE49-F238E27FC236}">
                    <a16:creationId xmlns:a16="http://schemas.microsoft.com/office/drawing/2014/main" id="{48C4DE07-5E2D-5B70-2FE8-C4BBD94CFA88}"/>
                  </a:ext>
                </a:extLst>
              </p:cNvPr>
              <p:cNvSpPr/>
              <p:nvPr/>
            </p:nvSpPr>
            <p:spPr>
              <a:xfrm>
                <a:off x="3596534" y="5770306"/>
                <a:ext cx="7540" cy="12567"/>
              </a:xfrm>
              <a:custGeom>
                <a:avLst/>
                <a:gdLst>
                  <a:gd name="connsiteX0" fmla="*/ 5027 w 7540"/>
                  <a:gd name="connsiteY0" fmla="*/ 0 h 12567"/>
                  <a:gd name="connsiteX1" fmla="*/ 7541 w 7540"/>
                  <a:gd name="connsiteY1" fmla="*/ 9166 h 12567"/>
                  <a:gd name="connsiteX2" fmla="*/ 5027 w 7540"/>
                  <a:gd name="connsiteY2" fmla="*/ 12568 h 12567"/>
                  <a:gd name="connsiteX3" fmla="*/ 0 w 7540"/>
                  <a:gd name="connsiteY3" fmla="*/ 5745 h 12567"/>
                </a:gdLst>
                <a:ahLst/>
                <a:cxnLst>
                  <a:cxn ang="0">
                    <a:pos x="connsiteX0" y="connsiteY0"/>
                  </a:cxn>
                  <a:cxn ang="0">
                    <a:pos x="connsiteX1" y="connsiteY1"/>
                  </a:cxn>
                  <a:cxn ang="0">
                    <a:pos x="connsiteX2" y="connsiteY2"/>
                  </a:cxn>
                  <a:cxn ang="0">
                    <a:pos x="connsiteX3" y="connsiteY3"/>
                  </a:cxn>
                </a:cxnLst>
                <a:rect l="l" t="t" r="r" b="b"/>
                <a:pathLst>
                  <a:path w="7540" h="12567">
                    <a:moveTo>
                      <a:pt x="5027" y="0"/>
                    </a:moveTo>
                    <a:lnTo>
                      <a:pt x="7541" y="9166"/>
                    </a:lnTo>
                    <a:lnTo>
                      <a:pt x="5027" y="12568"/>
                    </a:lnTo>
                    <a:lnTo>
                      <a:pt x="0" y="5745"/>
                    </a:lnTo>
                    <a:close/>
                  </a:path>
                </a:pathLst>
              </a:custGeom>
              <a:grpFill/>
              <a:ln w="3777" cap="flat">
                <a:solidFill>
                  <a:srgbClr val="FFFFFF"/>
                </a:solidFill>
                <a:prstDash val="solid"/>
                <a:miter/>
              </a:ln>
            </p:spPr>
            <p:txBody>
              <a:bodyPr rtlCol="0" anchor="ctr"/>
              <a:lstStyle/>
              <a:p>
                <a:endParaRPr lang="en-GB"/>
              </a:p>
            </p:txBody>
          </p:sp>
          <p:sp>
            <p:nvSpPr>
              <p:cNvPr id="228" name="Freeform 227">
                <a:extLst>
                  <a:ext uri="{FF2B5EF4-FFF2-40B4-BE49-F238E27FC236}">
                    <a16:creationId xmlns:a16="http://schemas.microsoft.com/office/drawing/2014/main" id="{CB1BC10B-784F-9431-BC32-ED800DA070D0}"/>
                  </a:ext>
                </a:extLst>
              </p:cNvPr>
              <p:cNvSpPr/>
              <p:nvPr/>
            </p:nvSpPr>
            <p:spPr>
              <a:xfrm>
                <a:off x="3624202" y="5795083"/>
                <a:ext cx="10772" cy="9355"/>
              </a:xfrm>
              <a:custGeom>
                <a:avLst/>
                <a:gdLst>
                  <a:gd name="connsiteX0" fmla="*/ 0 w 10772"/>
                  <a:gd name="connsiteY0" fmla="*/ 2892 h 9355"/>
                  <a:gd name="connsiteX1" fmla="*/ 2684 w 10772"/>
                  <a:gd name="connsiteY1" fmla="*/ 9355 h 9355"/>
                  <a:gd name="connsiteX2" fmla="*/ 8977 w 10772"/>
                  <a:gd name="connsiteY2" fmla="*/ 9355 h 9355"/>
                  <a:gd name="connsiteX3" fmla="*/ 10772 w 10772"/>
                  <a:gd name="connsiteY3" fmla="*/ 2892 h 9355"/>
                  <a:gd name="connsiteX4" fmla="*/ 5386 w 1077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355">
                    <a:moveTo>
                      <a:pt x="0" y="2892"/>
                    </a:moveTo>
                    <a:lnTo>
                      <a:pt x="2684" y="9355"/>
                    </a:lnTo>
                    <a:lnTo>
                      <a:pt x="8977" y="9355"/>
                    </a:lnTo>
                    <a:lnTo>
                      <a:pt x="10772" y="2892"/>
                    </a:lnTo>
                    <a:lnTo>
                      <a:pt x="5386" y="0"/>
                    </a:lnTo>
                    <a:close/>
                  </a:path>
                </a:pathLst>
              </a:custGeom>
              <a:grpFill/>
              <a:ln w="3777" cap="flat">
                <a:solidFill>
                  <a:srgbClr val="FFFFFF"/>
                </a:solidFill>
                <a:prstDash val="solid"/>
                <a:miter/>
              </a:ln>
            </p:spPr>
            <p:txBody>
              <a:bodyPr rtlCol="0" anchor="ctr"/>
              <a:lstStyle/>
              <a:p>
                <a:endParaRPr lang="en-GB"/>
              </a:p>
            </p:txBody>
          </p:sp>
          <p:sp>
            <p:nvSpPr>
              <p:cNvPr id="229" name="Freeform 228">
                <a:extLst>
                  <a:ext uri="{FF2B5EF4-FFF2-40B4-BE49-F238E27FC236}">
                    <a16:creationId xmlns:a16="http://schemas.microsoft.com/office/drawing/2014/main" id="{BF521503-07B6-0197-25E6-2C8DE3B5BC2F}"/>
                  </a:ext>
                </a:extLst>
              </p:cNvPr>
              <p:cNvSpPr/>
              <p:nvPr/>
            </p:nvSpPr>
            <p:spPr>
              <a:xfrm>
                <a:off x="3646505" y="5799770"/>
                <a:ext cx="12169" cy="8019"/>
              </a:xfrm>
              <a:custGeom>
                <a:avLst/>
                <a:gdLst>
                  <a:gd name="connsiteX0" fmla="*/ 319 w 12169"/>
                  <a:gd name="connsiteY0" fmla="*/ 2514 h 8019"/>
                  <a:gd name="connsiteX1" fmla="*/ 319 w 12169"/>
                  <a:gd name="connsiteY1" fmla="*/ 7541 h 8019"/>
                  <a:gd name="connsiteX2" fmla="*/ 6783 w 12169"/>
                  <a:gd name="connsiteY2" fmla="*/ 7541 h 8019"/>
                  <a:gd name="connsiteX3" fmla="*/ 12169 w 12169"/>
                  <a:gd name="connsiteY3" fmla="*/ 5273 h 8019"/>
                  <a:gd name="connsiteX4" fmla="*/ 10014 w 12169"/>
                  <a:gd name="connsiteY4" fmla="*/ 0 h 8019"/>
                  <a:gd name="connsiteX5" fmla="*/ 3551 w 12169"/>
                  <a:gd name="connsiteY5" fmla="*/ 0 h 8019"/>
                  <a:gd name="connsiteX6" fmla="*/ 319 w 12169"/>
                  <a:gd name="connsiteY6" fmla="*/ 2514 h 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9" h="8019">
                    <a:moveTo>
                      <a:pt x="319" y="2514"/>
                    </a:moveTo>
                    <a:cubicBezTo>
                      <a:pt x="319" y="2514"/>
                      <a:pt x="-399" y="6464"/>
                      <a:pt x="319" y="7541"/>
                    </a:cubicBezTo>
                    <a:cubicBezTo>
                      <a:pt x="1037" y="8618"/>
                      <a:pt x="6783" y="7541"/>
                      <a:pt x="6783" y="7541"/>
                    </a:cubicBezTo>
                    <a:lnTo>
                      <a:pt x="12169" y="5273"/>
                    </a:lnTo>
                    <a:lnTo>
                      <a:pt x="10014" y="0"/>
                    </a:lnTo>
                    <a:lnTo>
                      <a:pt x="3551" y="0"/>
                    </a:lnTo>
                    <a:lnTo>
                      <a:pt x="319" y="2514"/>
                    </a:lnTo>
                    <a:close/>
                  </a:path>
                </a:pathLst>
              </a:custGeom>
              <a:grpFill/>
              <a:ln w="3777" cap="flat">
                <a:solidFill>
                  <a:srgbClr val="FFFFFF"/>
                </a:solidFill>
                <a:prstDash val="solid"/>
                <a:miter/>
              </a:ln>
            </p:spPr>
            <p:txBody>
              <a:bodyPr rtlCol="0" anchor="ctr"/>
              <a:lstStyle/>
              <a:p>
                <a:endParaRPr lang="en-GB"/>
              </a:p>
            </p:txBody>
          </p:sp>
          <p:sp>
            <p:nvSpPr>
              <p:cNvPr id="230" name="Freeform 229">
                <a:extLst>
                  <a:ext uri="{FF2B5EF4-FFF2-40B4-BE49-F238E27FC236}">
                    <a16:creationId xmlns:a16="http://schemas.microsoft.com/office/drawing/2014/main" id="{64F5F9DC-25EC-5252-52A9-F420CF9D340E}"/>
                  </a:ext>
                </a:extLst>
              </p:cNvPr>
              <p:cNvSpPr/>
              <p:nvPr/>
            </p:nvSpPr>
            <p:spPr>
              <a:xfrm>
                <a:off x="3482307" y="5932329"/>
                <a:ext cx="15600" cy="6822"/>
              </a:xfrm>
              <a:custGeom>
                <a:avLst/>
                <a:gdLst>
                  <a:gd name="connsiteX0" fmla="*/ 0 w 15600"/>
                  <a:gd name="connsiteY0" fmla="*/ 6822 h 6822"/>
                  <a:gd name="connsiteX1" fmla="*/ 15441 w 15600"/>
                  <a:gd name="connsiteY1" fmla="*/ 2873 h 6822"/>
                  <a:gd name="connsiteX2" fmla="*/ 15441 w 15600"/>
                  <a:gd name="connsiteY2" fmla="*/ 0 h 6822"/>
                  <a:gd name="connsiteX3" fmla="*/ 0 w 15600"/>
                  <a:gd name="connsiteY3" fmla="*/ 3421 h 6822"/>
                  <a:gd name="connsiteX4" fmla="*/ 0 w 15600"/>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0" h="6822">
                    <a:moveTo>
                      <a:pt x="0" y="6822"/>
                    </a:moveTo>
                    <a:cubicBezTo>
                      <a:pt x="0" y="6822"/>
                      <a:pt x="15082" y="3950"/>
                      <a:pt x="15441" y="2873"/>
                    </a:cubicBezTo>
                    <a:cubicBezTo>
                      <a:pt x="15800" y="1795"/>
                      <a:pt x="15441" y="0"/>
                      <a:pt x="15441" y="0"/>
                    </a:cubicBezTo>
                    <a:lnTo>
                      <a:pt x="0" y="3421"/>
                    </a:lnTo>
                    <a:lnTo>
                      <a:pt x="0" y="6822"/>
                    </a:lnTo>
                    <a:close/>
                  </a:path>
                </a:pathLst>
              </a:custGeom>
              <a:grpFill/>
              <a:ln w="3777" cap="flat">
                <a:solidFill>
                  <a:srgbClr val="FFFFFF"/>
                </a:solidFill>
                <a:prstDash val="solid"/>
                <a:miter/>
              </a:ln>
            </p:spPr>
            <p:txBody>
              <a:bodyPr rtlCol="0" anchor="ctr"/>
              <a:lstStyle/>
              <a:p>
                <a:endParaRPr lang="en-GB"/>
              </a:p>
            </p:txBody>
          </p:sp>
          <p:sp>
            <p:nvSpPr>
              <p:cNvPr id="231" name="Freeform 230">
                <a:extLst>
                  <a:ext uri="{FF2B5EF4-FFF2-40B4-BE49-F238E27FC236}">
                    <a16:creationId xmlns:a16="http://schemas.microsoft.com/office/drawing/2014/main" id="{765BE006-E33D-2104-4319-18B8E1953D30}"/>
                  </a:ext>
                </a:extLst>
              </p:cNvPr>
              <p:cNvSpPr/>
              <p:nvPr/>
            </p:nvSpPr>
            <p:spPr>
              <a:xfrm>
                <a:off x="3503493" y="5930533"/>
                <a:ext cx="4309" cy="3590"/>
              </a:xfrm>
              <a:custGeom>
                <a:avLst/>
                <a:gdLst>
                  <a:gd name="connsiteX0" fmla="*/ 0 w 4309"/>
                  <a:gd name="connsiteY0" fmla="*/ 0 h 3590"/>
                  <a:gd name="connsiteX1" fmla="*/ 4309 w 4309"/>
                  <a:gd name="connsiteY1" fmla="*/ 0 h 3590"/>
                  <a:gd name="connsiteX2" fmla="*/ 4309 w 4309"/>
                  <a:gd name="connsiteY2" fmla="*/ 3591 h 3590"/>
                  <a:gd name="connsiteX3" fmla="*/ 0 w 4309"/>
                  <a:gd name="connsiteY3" fmla="*/ 3591 h 3590"/>
                </a:gdLst>
                <a:ahLst/>
                <a:cxnLst>
                  <a:cxn ang="0">
                    <a:pos x="connsiteX0" y="connsiteY0"/>
                  </a:cxn>
                  <a:cxn ang="0">
                    <a:pos x="connsiteX1" y="connsiteY1"/>
                  </a:cxn>
                  <a:cxn ang="0">
                    <a:pos x="connsiteX2" y="connsiteY2"/>
                  </a:cxn>
                  <a:cxn ang="0">
                    <a:pos x="connsiteX3" y="connsiteY3"/>
                  </a:cxn>
                </a:cxnLst>
                <a:rect l="l" t="t" r="r" b="b"/>
                <a:pathLst>
                  <a:path w="4309" h="3590">
                    <a:moveTo>
                      <a:pt x="0" y="0"/>
                    </a:moveTo>
                    <a:lnTo>
                      <a:pt x="4309" y="0"/>
                    </a:lnTo>
                    <a:lnTo>
                      <a:pt x="4309" y="3591"/>
                    </a:lnTo>
                    <a:lnTo>
                      <a:pt x="0" y="3591"/>
                    </a:lnTo>
                    <a:close/>
                  </a:path>
                </a:pathLst>
              </a:custGeom>
              <a:grpFill/>
              <a:ln w="3777" cap="flat">
                <a:solidFill>
                  <a:srgbClr val="FFFFFF"/>
                </a:solidFill>
                <a:prstDash val="solid"/>
                <a:miter/>
              </a:ln>
            </p:spPr>
            <p:txBody>
              <a:bodyPr rtlCol="0" anchor="ctr"/>
              <a:lstStyle/>
              <a:p>
                <a:endParaRPr lang="en-GB"/>
              </a:p>
            </p:txBody>
          </p:sp>
          <p:sp>
            <p:nvSpPr>
              <p:cNvPr id="232" name="Freeform 231">
                <a:extLst>
                  <a:ext uri="{FF2B5EF4-FFF2-40B4-BE49-F238E27FC236}">
                    <a16:creationId xmlns:a16="http://schemas.microsoft.com/office/drawing/2014/main" id="{26CFBB00-ACD9-FD86-4C42-A07CF9AA0287}"/>
                  </a:ext>
                </a:extLst>
              </p:cNvPr>
              <p:cNvSpPr/>
              <p:nvPr/>
            </p:nvSpPr>
            <p:spPr>
              <a:xfrm>
                <a:off x="3514266" y="5928001"/>
                <a:ext cx="14382" cy="6123"/>
              </a:xfrm>
              <a:custGeom>
                <a:avLst/>
                <a:gdLst>
                  <a:gd name="connsiteX0" fmla="*/ 0 w 14382"/>
                  <a:gd name="connsiteY0" fmla="*/ 2533 h 6123"/>
                  <a:gd name="connsiteX1" fmla="*/ 0 w 14382"/>
                  <a:gd name="connsiteY1" fmla="*/ 6123 h 6123"/>
                  <a:gd name="connsiteX2" fmla="*/ 14382 w 14382"/>
                  <a:gd name="connsiteY2" fmla="*/ 2533 h 6123"/>
                  <a:gd name="connsiteX3" fmla="*/ 10791 w 14382"/>
                  <a:gd name="connsiteY3" fmla="*/ 0 h 6123"/>
                </a:gdLst>
                <a:ahLst/>
                <a:cxnLst>
                  <a:cxn ang="0">
                    <a:pos x="connsiteX0" y="connsiteY0"/>
                  </a:cxn>
                  <a:cxn ang="0">
                    <a:pos x="connsiteX1" y="connsiteY1"/>
                  </a:cxn>
                  <a:cxn ang="0">
                    <a:pos x="connsiteX2" y="connsiteY2"/>
                  </a:cxn>
                  <a:cxn ang="0">
                    <a:pos x="connsiteX3" y="connsiteY3"/>
                  </a:cxn>
                </a:cxnLst>
                <a:rect l="l" t="t" r="r" b="b"/>
                <a:pathLst>
                  <a:path w="14382" h="6123">
                    <a:moveTo>
                      <a:pt x="0" y="2533"/>
                    </a:moveTo>
                    <a:lnTo>
                      <a:pt x="0" y="6123"/>
                    </a:lnTo>
                    <a:lnTo>
                      <a:pt x="14382" y="2533"/>
                    </a:lnTo>
                    <a:lnTo>
                      <a:pt x="10791" y="0"/>
                    </a:lnTo>
                    <a:close/>
                  </a:path>
                </a:pathLst>
              </a:custGeom>
              <a:grpFill/>
              <a:ln w="3777" cap="flat">
                <a:solidFill>
                  <a:srgbClr val="FFFFFF"/>
                </a:solidFill>
                <a:prstDash val="solid"/>
                <a:miter/>
              </a:ln>
            </p:spPr>
            <p:txBody>
              <a:bodyPr rtlCol="0" anchor="ctr"/>
              <a:lstStyle/>
              <a:p>
                <a:endParaRPr lang="en-GB"/>
              </a:p>
            </p:txBody>
          </p:sp>
          <p:sp>
            <p:nvSpPr>
              <p:cNvPr id="233" name="Freeform 232">
                <a:extLst>
                  <a:ext uri="{FF2B5EF4-FFF2-40B4-BE49-F238E27FC236}">
                    <a16:creationId xmlns:a16="http://schemas.microsoft.com/office/drawing/2014/main" id="{DD534738-E1A9-CDCB-FC60-43B523F1C23A}"/>
                  </a:ext>
                </a:extLst>
              </p:cNvPr>
              <p:cNvSpPr/>
              <p:nvPr/>
            </p:nvSpPr>
            <p:spPr>
              <a:xfrm>
                <a:off x="3534393" y="5924410"/>
                <a:ext cx="9695" cy="3590"/>
              </a:xfrm>
              <a:custGeom>
                <a:avLst/>
                <a:gdLst>
                  <a:gd name="connsiteX0" fmla="*/ 0 w 9695"/>
                  <a:gd name="connsiteY0" fmla="*/ 0 h 3590"/>
                  <a:gd name="connsiteX1" fmla="*/ 0 w 9695"/>
                  <a:gd name="connsiteY1" fmla="*/ 3591 h 3590"/>
                  <a:gd name="connsiteX2" fmla="*/ 9695 w 9695"/>
                  <a:gd name="connsiteY2" fmla="*/ 3591 h 3590"/>
                  <a:gd name="connsiteX3" fmla="*/ 9695 w 9695"/>
                  <a:gd name="connsiteY3" fmla="*/ 1795 h 3590"/>
                </a:gdLst>
                <a:ahLst/>
                <a:cxnLst>
                  <a:cxn ang="0">
                    <a:pos x="connsiteX0" y="connsiteY0"/>
                  </a:cxn>
                  <a:cxn ang="0">
                    <a:pos x="connsiteX1" y="connsiteY1"/>
                  </a:cxn>
                  <a:cxn ang="0">
                    <a:pos x="connsiteX2" y="connsiteY2"/>
                  </a:cxn>
                  <a:cxn ang="0">
                    <a:pos x="connsiteX3" y="connsiteY3"/>
                  </a:cxn>
                </a:cxnLst>
                <a:rect l="l" t="t" r="r" b="b"/>
                <a:pathLst>
                  <a:path w="9695" h="3590">
                    <a:moveTo>
                      <a:pt x="0" y="0"/>
                    </a:moveTo>
                    <a:lnTo>
                      <a:pt x="0" y="3591"/>
                    </a:lnTo>
                    <a:lnTo>
                      <a:pt x="9695" y="3591"/>
                    </a:lnTo>
                    <a:lnTo>
                      <a:pt x="9695" y="1795"/>
                    </a:lnTo>
                    <a:close/>
                  </a:path>
                </a:pathLst>
              </a:custGeom>
              <a:grpFill/>
              <a:ln w="3777" cap="flat">
                <a:solidFill>
                  <a:srgbClr val="FFFFFF"/>
                </a:solidFill>
                <a:prstDash val="solid"/>
                <a:miter/>
              </a:ln>
            </p:spPr>
            <p:txBody>
              <a:bodyPr rtlCol="0" anchor="ctr"/>
              <a:lstStyle/>
              <a:p>
                <a:endParaRPr lang="en-GB"/>
              </a:p>
            </p:txBody>
          </p:sp>
          <p:sp>
            <p:nvSpPr>
              <p:cNvPr id="234" name="Freeform 233">
                <a:extLst>
                  <a:ext uri="{FF2B5EF4-FFF2-40B4-BE49-F238E27FC236}">
                    <a16:creationId xmlns:a16="http://schemas.microsoft.com/office/drawing/2014/main" id="{E3CECCCA-442F-8496-3CBC-DF5B5F9FAE9F}"/>
                  </a:ext>
                </a:extLst>
              </p:cNvPr>
              <p:cNvSpPr/>
              <p:nvPr/>
            </p:nvSpPr>
            <p:spPr>
              <a:xfrm>
                <a:off x="3553425" y="5922615"/>
                <a:ext cx="6822" cy="3590"/>
              </a:xfrm>
              <a:custGeom>
                <a:avLst/>
                <a:gdLst>
                  <a:gd name="connsiteX0" fmla="*/ 0 w 6822"/>
                  <a:gd name="connsiteY0" fmla="*/ 0 h 3590"/>
                  <a:gd name="connsiteX1" fmla="*/ 6822 w 6822"/>
                  <a:gd name="connsiteY1" fmla="*/ 0 h 3590"/>
                  <a:gd name="connsiteX2" fmla="*/ 6822 w 6822"/>
                  <a:gd name="connsiteY2" fmla="*/ 3590 h 3590"/>
                  <a:gd name="connsiteX3" fmla="*/ 0 w 6822"/>
                  <a:gd name="connsiteY3" fmla="*/ 3590 h 3590"/>
                </a:gdLst>
                <a:ahLst/>
                <a:cxnLst>
                  <a:cxn ang="0">
                    <a:pos x="connsiteX0" y="connsiteY0"/>
                  </a:cxn>
                  <a:cxn ang="0">
                    <a:pos x="connsiteX1" y="connsiteY1"/>
                  </a:cxn>
                  <a:cxn ang="0">
                    <a:pos x="connsiteX2" y="connsiteY2"/>
                  </a:cxn>
                  <a:cxn ang="0">
                    <a:pos x="connsiteX3" y="connsiteY3"/>
                  </a:cxn>
                </a:cxnLst>
                <a:rect l="l" t="t" r="r" b="b"/>
                <a:pathLst>
                  <a:path w="6822" h="3590">
                    <a:moveTo>
                      <a:pt x="0" y="0"/>
                    </a:moveTo>
                    <a:lnTo>
                      <a:pt x="6822" y="0"/>
                    </a:lnTo>
                    <a:lnTo>
                      <a:pt x="6822" y="3590"/>
                    </a:lnTo>
                    <a:lnTo>
                      <a:pt x="0" y="3590"/>
                    </a:lnTo>
                    <a:close/>
                  </a:path>
                </a:pathLst>
              </a:custGeom>
              <a:grpFill/>
              <a:ln w="3777" cap="flat">
                <a:solidFill>
                  <a:srgbClr val="FFFFFF"/>
                </a:solidFill>
                <a:prstDash val="solid"/>
                <a:miter/>
              </a:ln>
            </p:spPr>
            <p:txBody>
              <a:bodyPr rtlCol="0" anchor="ctr"/>
              <a:lstStyle/>
              <a:p>
                <a:endParaRPr lang="en-GB"/>
              </a:p>
            </p:txBody>
          </p:sp>
          <p:sp>
            <p:nvSpPr>
              <p:cNvPr id="235" name="Freeform 234">
                <a:extLst>
                  <a:ext uri="{FF2B5EF4-FFF2-40B4-BE49-F238E27FC236}">
                    <a16:creationId xmlns:a16="http://schemas.microsoft.com/office/drawing/2014/main" id="{ABA1F249-83F7-B305-6D01-91D34A12FD60}"/>
                  </a:ext>
                </a:extLst>
              </p:cNvPr>
              <p:cNvSpPr/>
              <p:nvPr/>
            </p:nvSpPr>
            <p:spPr>
              <a:xfrm>
                <a:off x="3109539" y="5976950"/>
                <a:ext cx="392857" cy="433490"/>
              </a:xfrm>
              <a:custGeom>
                <a:avLst/>
                <a:gdLst>
                  <a:gd name="connsiteX0" fmla="*/ 389418 w 392857"/>
                  <a:gd name="connsiteY0" fmla="*/ 31656 h 433490"/>
                  <a:gd name="connsiteX1" fmla="*/ 384769 w 392857"/>
                  <a:gd name="connsiteY1" fmla="*/ 34151 h 433490"/>
                  <a:gd name="connsiteX2" fmla="*/ 377625 w 392857"/>
                  <a:gd name="connsiteY2" fmla="*/ 44149 h 433490"/>
                  <a:gd name="connsiteX3" fmla="*/ 378343 w 392857"/>
                  <a:gd name="connsiteY3" fmla="*/ 52011 h 433490"/>
                  <a:gd name="connsiteX4" fmla="*/ 378702 w 392857"/>
                  <a:gd name="connsiteY4" fmla="*/ 63804 h 433490"/>
                  <a:gd name="connsiteX5" fmla="*/ 378702 w 392857"/>
                  <a:gd name="connsiteY5" fmla="*/ 75238 h 433490"/>
                  <a:gd name="connsiteX6" fmla="*/ 376926 w 392857"/>
                  <a:gd name="connsiteY6" fmla="*/ 87371 h 433490"/>
                  <a:gd name="connsiteX7" fmla="*/ 372994 w 392857"/>
                  <a:gd name="connsiteY7" fmla="*/ 92720 h 433490"/>
                  <a:gd name="connsiteX8" fmla="*/ 368704 w 392857"/>
                  <a:gd name="connsiteY8" fmla="*/ 104853 h 433490"/>
                  <a:gd name="connsiteX9" fmla="*/ 365851 w 392857"/>
                  <a:gd name="connsiteY9" fmla="*/ 111638 h 433490"/>
                  <a:gd name="connsiteX10" fmla="*/ 365851 w 392857"/>
                  <a:gd name="connsiteY10" fmla="*/ 118782 h 433490"/>
                  <a:gd name="connsiteX11" fmla="*/ 364773 w 392857"/>
                  <a:gd name="connsiteY11" fmla="*/ 128420 h 433490"/>
                  <a:gd name="connsiteX12" fmla="*/ 358347 w 392857"/>
                  <a:gd name="connsiteY12" fmla="*/ 133069 h 433490"/>
                  <a:gd name="connsiteX13" fmla="*/ 349068 w 392857"/>
                  <a:gd name="connsiteY13" fmla="*/ 134146 h 433490"/>
                  <a:gd name="connsiteX14" fmla="*/ 340148 w 392857"/>
                  <a:gd name="connsiteY14" fmla="*/ 132711 h 433490"/>
                  <a:gd name="connsiteX15" fmla="*/ 331926 w 392857"/>
                  <a:gd name="connsiteY15" fmla="*/ 137360 h 433490"/>
                  <a:gd name="connsiteX16" fmla="*/ 329073 w 392857"/>
                  <a:gd name="connsiteY16" fmla="*/ 148434 h 433490"/>
                  <a:gd name="connsiteX17" fmla="*/ 330150 w 392857"/>
                  <a:gd name="connsiteY17" fmla="*/ 158791 h 433490"/>
                  <a:gd name="connsiteX18" fmla="*/ 336576 w 392857"/>
                  <a:gd name="connsiteY18" fmla="*/ 162004 h 433490"/>
                  <a:gd name="connsiteX19" fmla="*/ 348010 w 392857"/>
                  <a:gd name="connsiteY19" fmla="*/ 166653 h 433490"/>
                  <a:gd name="connsiteX20" fmla="*/ 360861 w 392857"/>
                  <a:gd name="connsiteY20" fmla="*/ 173797 h 433490"/>
                  <a:gd name="connsiteX21" fmla="*/ 363715 w 392857"/>
                  <a:gd name="connsiteY21" fmla="*/ 184872 h 433490"/>
                  <a:gd name="connsiteX22" fmla="*/ 361579 w 392857"/>
                  <a:gd name="connsiteY22" fmla="*/ 192734 h 433490"/>
                  <a:gd name="connsiteX23" fmla="*/ 355154 w 392857"/>
                  <a:gd name="connsiteY23" fmla="*/ 204527 h 433490"/>
                  <a:gd name="connsiteX24" fmla="*/ 335158 w 392857"/>
                  <a:gd name="connsiteY24" fmla="*/ 215602 h 433490"/>
                  <a:gd name="connsiteX25" fmla="*/ 330868 w 392857"/>
                  <a:gd name="connsiteY25" fmla="*/ 224522 h 433490"/>
                  <a:gd name="connsiteX26" fmla="*/ 331945 w 392857"/>
                  <a:gd name="connsiteY26" fmla="*/ 229172 h 433490"/>
                  <a:gd name="connsiteX27" fmla="*/ 335517 w 392857"/>
                  <a:gd name="connsiteY27" fmla="*/ 233821 h 433490"/>
                  <a:gd name="connsiteX28" fmla="*/ 336236 w 392857"/>
                  <a:gd name="connsiteY28" fmla="*/ 239528 h 433490"/>
                  <a:gd name="connsiteX29" fmla="*/ 331945 w 392857"/>
                  <a:gd name="connsiteY29" fmla="*/ 245954 h 433490"/>
                  <a:gd name="connsiteX30" fmla="*/ 325520 w 392857"/>
                  <a:gd name="connsiteY30" fmla="*/ 249885 h 433490"/>
                  <a:gd name="connsiteX31" fmla="*/ 316940 w 392857"/>
                  <a:gd name="connsiteY31" fmla="*/ 248109 h 433490"/>
                  <a:gd name="connsiteX32" fmla="*/ 310873 w 392857"/>
                  <a:gd name="connsiteY32" fmla="*/ 250244 h 433490"/>
                  <a:gd name="connsiteX33" fmla="*/ 303729 w 392857"/>
                  <a:gd name="connsiteY33" fmla="*/ 252739 h 433490"/>
                  <a:gd name="connsiteX34" fmla="*/ 294449 w 392857"/>
                  <a:gd name="connsiteY34" fmla="*/ 254175 h 433490"/>
                  <a:gd name="connsiteX35" fmla="*/ 286587 w 392857"/>
                  <a:gd name="connsiteY35" fmla="*/ 249526 h 433490"/>
                  <a:gd name="connsiteX36" fmla="*/ 279803 w 392857"/>
                  <a:gd name="connsiteY36" fmla="*/ 247032 h 433490"/>
                  <a:gd name="connsiteX37" fmla="*/ 272659 w 392857"/>
                  <a:gd name="connsiteY37" fmla="*/ 245954 h 433490"/>
                  <a:gd name="connsiteX38" fmla="*/ 264438 w 392857"/>
                  <a:gd name="connsiteY38" fmla="*/ 251662 h 433490"/>
                  <a:gd name="connsiteX39" fmla="*/ 258371 w 392857"/>
                  <a:gd name="connsiteY39" fmla="*/ 257010 h 433490"/>
                  <a:gd name="connsiteX40" fmla="*/ 257294 w 392857"/>
                  <a:gd name="connsiteY40" fmla="*/ 269144 h 433490"/>
                  <a:gd name="connsiteX41" fmla="*/ 259070 w 392857"/>
                  <a:gd name="connsiteY41" fmla="*/ 285208 h 433490"/>
                  <a:gd name="connsiteX42" fmla="*/ 263360 w 392857"/>
                  <a:gd name="connsiteY42" fmla="*/ 294128 h 433490"/>
                  <a:gd name="connsiteX43" fmla="*/ 270145 w 392857"/>
                  <a:gd name="connsiteY43" fmla="*/ 303408 h 433490"/>
                  <a:gd name="connsiteX44" fmla="*/ 277289 w 392857"/>
                  <a:gd name="connsiteY44" fmla="*/ 313405 h 433490"/>
                  <a:gd name="connsiteX45" fmla="*/ 277289 w 392857"/>
                  <a:gd name="connsiteY45" fmla="*/ 322685 h 433490"/>
                  <a:gd name="connsiteX46" fmla="*/ 274076 w 392857"/>
                  <a:gd name="connsiteY46" fmla="*/ 334119 h 433490"/>
                  <a:gd name="connsiteX47" fmla="*/ 266214 w 392857"/>
                  <a:gd name="connsiteY47" fmla="*/ 350542 h 433490"/>
                  <a:gd name="connsiteX48" fmla="*/ 267291 w 392857"/>
                  <a:gd name="connsiteY48" fmla="*/ 359463 h 433490"/>
                  <a:gd name="connsiteX49" fmla="*/ 271222 w 392857"/>
                  <a:gd name="connsiteY49" fmla="*/ 363035 h 433490"/>
                  <a:gd name="connsiteX50" fmla="*/ 276930 w 392857"/>
                  <a:gd name="connsiteY50" fmla="*/ 368043 h 433490"/>
                  <a:gd name="connsiteX51" fmla="*/ 275153 w 392857"/>
                  <a:gd name="connsiteY51" fmla="*/ 374110 h 433490"/>
                  <a:gd name="connsiteX52" fmla="*/ 270145 w 392857"/>
                  <a:gd name="connsiteY52" fmla="*/ 374828 h 433490"/>
                  <a:gd name="connsiteX53" fmla="*/ 266573 w 392857"/>
                  <a:gd name="connsiteY53" fmla="*/ 374828 h 433490"/>
                  <a:gd name="connsiteX54" fmla="*/ 260866 w 392857"/>
                  <a:gd name="connsiteY54" fmla="*/ 380535 h 433490"/>
                  <a:gd name="connsiteX55" fmla="*/ 255158 w 392857"/>
                  <a:gd name="connsiteY55" fmla="*/ 388038 h 433490"/>
                  <a:gd name="connsiteX56" fmla="*/ 255158 w 392857"/>
                  <a:gd name="connsiteY56" fmla="*/ 394105 h 433490"/>
                  <a:gd name="connsiteX57" fmla="*/ 260166 w 392857"/>
                  <a:gd name="connsiteY57" fmla="*/ 399812 h 433490"/>
                  <a:gd name="connsiteX58" fmla="*/ 268747 w 392857"/>
                  <a:gd name="connsiteY58" fmla="*/ 404462 h 433490"/>
                  <a:gd name="connsiteX59" fmla="*/ 272678 w 392857"/>
                  <a:gd name="connsiteY59" fmla="*/ 409470 h 433490"/>
                  <a:gd name="connsiteX60" fmla="*/ 271959 w 392857"/>
                  <a:gd name="connsiteY60" fmla="*/ 420904 h 433490"/>
                  <a:gd name="connsiteX61" fmla="*/ 268747 w 392857"/>
                  <a:gd name="connsiteY61" fmla="*/ 427330 h 433490"/>
                  <a:gd name="connsiteX62" fmla="*/ 263228 w 392857"/>
                  <a:gd name="connsiteY62" fmla="*/ 433491 h 433490"/>
                  <a:gd name="connsiteX63" fmla="*/ 254383 w 392857"/>
                  <a:gd name="connsiteY63" fmla="*/ 433491 h 433490"/>
                  <a:gd name="connsiteX64" fmla="*/ 242042 w 392857"/>
                  <a:gd name="connsiteY64" fmla="*/ 432055 h 433490"/>
                  <a:gd name="connsiteX65" fmla="*/ 230551 w 392857"/>
                  <a:gd name="connsiteY65" fmla="*/ 421641 h 433490"/>
                  <a:gd name="connsiteX66" fmla="*/ 230551 w 392857"/>
                  <a:gd name="connsiteY66" fmla="*/ 405123 h 433490"/>
                  <a:gd name="connsiteX67" fmla="*/ 235578 w 392857"/>
                  <a:gd name="connsiteY67" fmla="*/ 392196 h 433490"/>
                  <a:gd name="connsiteX68" fmla="*/ 243119 w 392857"/>
                  <a:gd name="connsiteY68" fmla="*/ 386810 h 433490"/>
                  <a:gd name="connsiteX69" fmla="*/ 243478 w 392857"/>
                  <a:gd name="connsiteY69" fmla="*/ 379987 h 433490"/>
                  <a:gd name="connsiteX70" fmla="*/ 243478 w 392857"/>
                  <a:gd name="connsiteY70" fmla="*/ 372087 h 433490"/>
                  <a:gd name="connsiteX71" fmla="*/ 237015 w 392857"/>
                  <a:gd name="connsiteY71" fmla="*/ 366701 h 433490"/>
                  <a:gd name="connsiteX72" fmla="*/ 221933 w 392857"/>
                  <a:gd name="connsiteY72" fmla="*/ 367778 h 433490"/>
                  <a:gd name="connsiteX73" fmla="*/ 214033 w 392857"/>
                  <a:gd name="connsiteY73" fmla="*/ 368496 h 433490"/>
                  <a:gd name="connsiteX74" fmla="*/ 210802 w 392857"/>
                  <a:gd name="connsiteY74" fmla="*/ 367419 h 433490"/>
                  <a:gd name="connsiteX75" fmla="*/ 209006 w 392857"/>
                  <a:gd name="connsiteY75" fmla="*/ 362033 h 433490"/>
                  <a:gd name="connsiteX76" fmla="*/ 209006 w 392857"/>
                  <a:gd name="connsiteY76" fmla="*/ 351619 h 433490"/>
                  <a:gd name="connsiteX77" fmla="*/ 199670 w 392857"/>
                  <a:gd name="connsiteY77" fmla="*/ 351978 h 433490"/>
                  <a:gd name="connsiteX78" fmla="*/ 184588 w 392857"/>
                  <a:gd name="connsiteY78" fmla="*/ 355929 h 433490"/>
                  <a:gd name="connsiteX79" fmla="*/ 180639 w 392857"/>
                  <a:gd name="connsiteY79" fmla="*/ 351978 h 433490"/>
                  <a:gd name="connsiteX80" fmla="*/ 180639 w 392857"/>
                  <a:gd name="connsiteY80" fmla="*/ 347670 h 433490"/>
                  <a:gd name="connsiteX81" fmla="*/ 173816 w 392857"/>
                  <a:gd name="connsiteY81" fmla="*/ 343720 h 433490"/>
                  <a:gd name="connsiteX82" fmla="*/ 172380 w 392857"/>
                  <a:gd name="connsiteY82" fmla="*/ 326125 h 433490"/>
                  <a:gd name="connsiteX83" fmla="*/ 169866 w 392857"/>
                  <a:gd name="connsiteY83" fmla="*/ 320379 h 433490"/>
                  <a:gd name="connsiteX84" fmla="*/ 164121 w 392857"/>
                  <a:gd name="connsiteY84" fmla="*/ 320739 h 433490"/>
                  <a:gd name="connsiteX85" fmla="*/ 160171 w 392857"/>
                  <a:gd name="connsiteY85" fmla="*/ 327202 h 433490"/>
                  <a:gd name="connsiteX86" fmla="*/ 156939 w 392857"/>
                  <a:gd name="connsiteY86" fmla="*/ 332229 h 433490"/>
                  <a:gd name="connsiteX87" fmla="*/ 144012 w 392857"/>
                  <a:gd name="connsiteY87" fmla="*/ 330075 h 433490"/>
                  <a:gd name="connsiteX88" fmla="*/ 140062 w 392857"/>
                  <a:gd name="connsiteY88" fmla="*/ 320020 h 433490"/>
                  <a:gd name="connsiteX89" fmla="*/ 135035 w 392857"/>
                  <a:gd name="connsiteY89" fmla="*/ 319302 h 433490"/>
                  <a:gd name="connsiteX90" fmla="*/ 127135 w 392857"/>
                  <a:gd name="connsiteY90" fmla="*/ 327920 h 433490"/>
                  <a:gd name="connsiteX91" fmla="*/ 123903 w 392857"/>
                  <a:gd name="connsiteY91" fmla="*/ 332588 h 433490"/>
                  <a:gd name="connsiteX92" fmla="*/ 116721 w 392857"/>
                  <a:gd name="connsiteY92" fmla="*/ 330793 h 433490"/>
                  <a:gd name="connsiteX93" fmla="*/ 112413 w 392857"/>
                  <a:gd name="connsiteY93" fmla="*/ 323970 h 433490"/>
                  <a:gd name="connsiteX94" fmla="*/ 102358 w 392857"/>
                  <a:gd name="connsiteY94" fmla="*/ 324688 h 433490"/>
                  <a:gd name="connsiteX95" fmla="*/ 99126 w 392857"/>
                  <a:gd name="connsiteY95" fmla="*/ 335820 h 433490"/>
                  <a:gd name="connsiteX96" fmla="*/ 99126 w 392857"/>
                  <a:gd name="connsiteY96" fmla="*/ 343720 h 433490"/>
                  <a:gd name="connsiteX97" fmla="*/ 85122 w 392857"/>
                  <a:gd name="connsiteY97" fmla="*/ 349465 h 433490"/>
                  <a:gd name="connsiteX98" fmla="*/ 72554 w 392857"/>
                  <a:gd name="connsiteY98" fmla="*/ 355929 h 433490"/>
                  <a:gd name="connsiteX99" fmla="*/ 50272 w 392857"/>
                  <a:gd name="connsiteY99" fmla="*/ 361674 h 433490"/>
                  <a:gd name="connsiteX100" fmla="*/ 37704 w 392857"/>
                  <a:gd name="connsiteY100" fmla="*/ 352338 h 433490"/>
                  <a:gd name="connsiteX101" fmla="*/ 29804 w 392857"/>
                  <a:gd name="connsiteY101" fmla="*/ 351261 h 433490"/>
                  <a:gd name="connsiteX102" fmla="*/ 23700 w 392857"/>
                  <a:gd name="connsiteY102" fmla="*/ 350183 h 433490"/>
                  <a:gd name="connsiteX103" fmla="*/ 16518 w 392857"/>
                  <a:gd name="connsiteY103" fmla="*/ 353415 h 433490"/>
                  <a:gd name="connsiteX104" fmla="*/ 12568 w 392857"/>
                  <a:gd name="connsiteY104" fmla="*/ 362033 h 433490"/>
                  <a:gd name="connsiteX105" fmla="*/ 8259 w 392857"/>
                  <a:gd name="connsiteY105" fmla="*/ 362033 h 433490"/>
                  <a:gd name="connsiteX106" fmla="*/ 0 w 392857"/>
                  <a:gd name="connsiteY106" fmla="*/ 349106 h 433490"/>
                  <a:gd name="connsiteX107" fmla="*/ 0 w 392857"/>
                  <a:gd name="connsiteY107" fmla="*/ 332588 h 433490"/>
                  <a:gd name="connsiteX108" fmla="*/ 16159 w 392857"/>
                  <a:gd name="connsiteY108" fmla="*/ 327920 h 433490"/>
                  <a:gd name="connsiteX109" fmla="*/ 27650 w 392857"/>
                  <a:gd name="connsiteY109" fmla="*/ 330793 h 433490"/>
                  <a:gd name="connsiteX110" fmla="*/ 33036 w 392857"/>
                  <a:gd name="connsiteY110" fmla="*/ 332588 h 433490"/>
                  <a:gd name="connsiteX111" fmla="*/ 34472 w 392857"/>
                  <a:gd name="connsiteY111" fmla="*/ 344438 h 433490"/>
                  <a:gd name="connsiteX112" fmla="*/ 38781 w 392857"/>
                  <a:gd name="connsiteY112" fmla="*/ 345515 h 433490"/>
                  <a:gd name="connsiteX113" fmla="*/ 39140 w 392857"/>
                  <a:gd name="connsiteY113" fmla="*/ 339411 h 433490"/>
                  <a:gd name="connsiteX114" fmla="*/ 51349 w 392857"/>
                  <a:gd name="connsiteY114" fmla="*/ 337974 h 433490"/>
                  <a:gd name="connsiteX115" fmla="*/ 59967 w 392857"/>
                  <a:gd name="connsiteY115" fmla="*/ 332947 h 433490"/>
                  <a:gd name="connsiteX116" fmla="*/ 67149 w 392857"/>
                  <a:gd name="connsiteY116" fmla="*/ 337615 h 433490"/>
                  <a:gd name="connsiteX117" fmla="*/ 75049 w 392857"/>
                  <a:gd name="connsiteY117" fmla="*/ 339052 h 433490"/>
                  <a:gd name="connsiteX118" fmla="*/ 80076 w 392857"/>
                  <a:gd name="connsiteY118" fmla="*/ 339770 h 433490"/>
                  <a:gd name="connsiteX119" fmla="*/ 86180 w 392857"/>
                  <a:gd name="connsiteY119" fmla="*/ 339052 h 433490"/>
                  <a:gd name="connsiteX120" fmla="*/ 87617 w 392857"/>
                  <a:gd name="connsiteY120" fmla="*/ 328638 h 433490"/>
                  <a:gd name="connsiteX121" fmla="*/ 87617 w 392857"/>
                  <a:gd name="connsiteY121" fmla="*/ 316788 h 433490"/>
                  <a:gd name="connsiteX122" fmla="*/ 86539 w 392857"/>
                  <a:gd name="connsiteY122" fmla="*/ 305298 h 433490"/>
                  <a:gd name="connsiteX123" fmla="*/ 85462 w 392857"/>
                  <a:gd name="connsiteY123" fmla="*/ 297039 h 433490"/>
                  <a:gd name="connsiteX124" fmla="*/ 80076 w 392857"/>
                  <a:gd name="connsiteY124" fmla="*/ 289498 h 433490"/>
                  <a:gd name="connsiteX125" fmla="*/ 73253 w 392857"/>
                  <a:gd name="connsiteY125" fmla="*/ 284471 h 433490"/>
                  <a:gd name="connsiteX126" fmla="*/ 68585 w 392857"/>
                  <a:gd name="connsiteY126" fmla="*/ 280880 h 433490"/>
                  <a:gd name="connsiteX127" fmla="*/ 68585 w 392857"/>
                  <a:gd name="connsiteY127" fmla="*/ 273698 h 433490"/>
                  <a:gd name="connsiteX128" fmla="*/ 62840 w 392857"/>
                  <a:gd name="connsiteY128" fmla="*/ 267594 h 433490"/>
                  <a:gd name="connsiteX129" fmla="*/ 47040 w 392857"/>
                  <a:gd name="connsiteY129" fmla="*/ 267953 h 433490"/>
                  <a:gd name="connsiteX130" fmla="*/ 46322 w 392857"/>
                  <a:gd name="connsiteY130" fmla="*/ 262207 h 433490"/>
                  <a:gd name="connsiteX131" fmla="*/ 60326 w 392857"/>
                  <a:gd name="connsiteY131" fmla="*/ 257899 h 433490"/>
                  <a:gd name="connsiteX132" fmla="*/ 66072 w 392857"/>
                  <a:gd name="connsiteY132" fmla="*/ 263285 h 433490"/>
                  <a:gd name="connsiteX133" fmla="*/ 67867 w 392857"/>
                  <a:gd name="connsiteY133" fmla="*/ 266876 h 433490"/>
                  <a:gd name="connsiteX134" fmla="*/ 79717 w 392857"/>
                  <a:gd name="connsiteY134" fmla="*/ 270108 h 433490"/>
                  <a:gd name="connsiteX135" fmla="*/ 91567 w 392857"/>
                  <a:gd name="connsiteY135" fmla="*/ 279085 h 433490"/>
                  <a:gd name="connsiteX136" fmla="*/ 103776 w 392857"/>
                  <a:gd name="connsiteY136" fmla="*/ 289498 h 433490"/>
                  <a:gd name="connsiteX137" fmla="*/ 120293 w 392857"/>
                  <a:gd name="connsiteY137" fmla="*/ 289139 h 433490"/>
                  <a:gd name="connsiteX138" fmla="*/ 126757 w 392857"/>
                  <a:gd name="connsiteY138" fmla="*/ 282675 h 433490"/>
                  <a:gd name="connsiteX139" fmla="*/ 135734 w 392857"/>
                  <a:gd name="connsiteY139" fmla="*/ 276930 h 433490"/>
                  <a:gd name="connsiteX140" fmla="*/ 141479 w 392857"/>
                  <a:gd name="connsiteY140" fmla="*/ 270825 h 433490"/>
                  <a:gd name="connsiteX141" fmla="*/ 145070 w 392857"/>
                  <a:gd name="connsiteY141" fmla="*/ 266876 h 433490"/>
                  <a:gd name="connsiteX142" fmla="*/ 152970 w 392857"/>
                  <a:gd name="connsiteY142" fmla="*/ 265080 h 433490"/>
                  <a:gd name="connsiteX143" fmla="*/ 159793 w 392857"/>
                  <a:gd name="connsiteY143" fmla="*/ 269030 h 433490"/>
                  <a:gd name="connsiteX144" fmla="*/ 156920 w 392857"/>
                  <a:gd name="connsiteY144" fmla="*/ 263285 h 433490"/>
                  <a:gd name="connsiteX145" fmla="*/ 150097 w 392857"/>
                  <a:gd name="connsiteY145" fmla="*/ 259694 h 433490"/>
                  <a:gd name="connsiteX146" fmla="*/ 138607 w 392857"/>
                  <a:gd name="connsiteY146" fmla="*/ 265080 h 433490"/>
                  <a:gd name="connsiteX147" fmla="*/ 128912 w 392857"/>
                  <a:gd name="connsiteY147" fmla="*/ 266876 h 433490"/>
                  <a:gd name="connsiteX148" fmla="*/ 118498 w 392857"/>
                  <a:gd name="connsiteY148" fmla="*/ 263285 h 433490"/>
                  <a:gd name="connsiteX149" fmla="*/ 109162 w 392857"/>
                  <a:gd name="connsiteY149" fmla="*/ 261395 h 433490"/>
                  <a:gd name="connsiteX150" fmla="*/ 99826 w 392857"/>
                  <a:gd name="connsiteY150" fmla="*/ 255914 h 433490"/>
                  <a:gd name="connsiteX151" fmla="*/ 92644 w 392857"/>
                  <a:gd name="connsiteY151" fmla="*/ 249980 h 433490"/>
                  <a:gd name="connsiteX152" fmla="*/ 86539 w 392857"/>
                  <a:gd name="connsiteY152" fmla="*/ 246389 h 433490"/>
                  <a:gd name="connsiteX153" fmla="*/ 77922 w 392857"/>
                  <a:gd name="connsiteY153" fmla="*/ 241362 h 433490"/>
                  <a:gd name="connsiteX154" fmla="*/ 73971 w 392857"/>
                  <a:gd name="connsiteY154" fmla="*/ 238489 h 433490"/>
                  <a:gd name="connsiteX155" fmla="*/ 76126 w 392857"/>
                  <a:gd name="connsiteY155" fmla="*/ 232630 h 433490"/>
                  <a:gd name="connsiteX156" fmla="*/ 83308 w 392857"/>
                  <a:gd name="connsiteY156" fmla="*/ 227716 h 433490"/>
                  <a:gd name="connsiteX157" fmla="*/ 96953 w 392857"/>
                  <a:gd name="connsiteY157" fmla="*/ 212635 h 433490"/>
                  <a:gd name="connsiteX158" fmla="*/ 107007 w 392857"/>
                  <a:gd name="connsiteY158" fmla="*/ 192167 h 433490"/>
                  <a:gd name="connsiteX159" fmla="*/ 120293 w 392857"/>
                  <a:gd name="connsiteY159" fmla="*/ 163062 h 433490"/>
                  <a:gd name="connsiteX160" fmla="*/ 123884 w 392857"/>
                  <a:gd name="connsiteY160" fmla="*/ 140062 h 433490"/>
                  <a:gd name="connsiteX161" fmla="*/ 126398 w 392857"/>
                  <a:gd name="connsiteY161" fmla="*/ 120672 h 433490"/>
                  <a:gd name="connsiteX162" fmla="*/ 131784 w 392857"/>
                  <a:gd name="connsiteY162" fmla="*/ 105231 h 433490"/>
                  <a:gd name="connsiteX163" fmla="*/ 131784 w 392857"/>
                  <a:gd name="connsiteY163" fmla="*/ 92663 h 433490"/>
                  <a:gd name="connsiteX164" fmla="*/ 134657 w 392857"/>
                  <a:gd name="connsiteY164" fmla="*/ 84045 h 433490"/>
                  <a:gd name="connsiteX165" fmla="*/ 142557 w 392857"/>
                  <a:gd name="connsiteY165" fmla="*/ 86558 h 433490"/>
                  <a:gd name="connsiteX166" fmla="*/ 149379 w 392857"/>
                  <a:gd name="connsiteY166" fmla="*/ 95894 h 433490"/>
                  <a:gd name="connsiteX167" fmla="*/ 156202 w 392857"/>
                  <a:gd name="connsiteY167" fmla="*/ 94099 h 433490"/>
                  <a:gd name="connsiteX168" fmla="*/ 161947 w 392857"/>
                  <a:gd name="connsiteY168" fmla="*/ 94458 h 433490"/>
                  <a:gd name="connsiteX169" fmla="*/ 167333 w 392857"/>
                  <a:gd name="connsiteY169" fmla="*/ 100204 h 433490"/>
                  <a:gd name="connsiteX170" fmla="*/ 170924 w 392857"/>
                  <a:gd name="connsiteY170" fmla="*/ 108463 h 433490"/>
                  <a:gd name="connsiteX171" fmla="*/ 171283 w 392857"/>
                  <a:gd name="connsiteY171" fmla="*/ 113490 h 433490"/>
                  <a:gd name="connsiteX172" fmla="*/ 172720 w 392857"/>
                  <a:gd name="connsiteY172" fmla="*/ 115285 h 433490"/>
                  <a:gd name="connsiteX173" fmla="*/ 187083 w 392857"/>
                  <a:gd name="connsiteY173" fmla="*/ 116362 h 433490"/>
                  <a:gd name="connsiteX174" fmla="*/ 190315 w 392857"/>
                  <a:gd name="connsiteY174" fmla="*/ 119235 h 433490"/>
                  <a:gd name="connsiteX175" fmla="*/ 188519 w 392857"/>
                  <a:gd name="connsiteY175" fmla="*/ 124622 h 433490"/>
                  <a:gd name="connsiteX176" fmla="*/ 182415 w 392857"/>
                  <a:gd name="connsiteY176" fmla="*/ 130726 h 433490"/>
                  <a:gd name="connsiteX177" fmla="*/ 178465 w 392857"/>
                  <a:gd name="connsiteY177" fmla="*/ 136112 h 433490"/>
                  <a:gd name="connsiteX178" fmla="*/ 171283 w 392857"/>
                  <a:gd name="connsiteY178" fmla="*/ 132162 h 433490"/>
                  <a:gd name="connsiteX179" fmla="*/ 164820 w 392857"/>
                  <a:gd name="connsiteY179" fmla="*/ 132162 h 433490"/>
                  <a:gd name="connsiteX180" fmla="*/ 163024 w 392857"/>
                  <a:gd name="connsiteY180" fmla="*/ 136830 h 433490"/>
                  <a:gd name="connsiteX181" fmla="*/ 163743 w 392857"/>
                  <a:gd name="connsiteY181" fmla="*/ 147603 h 433490"/>
                  <a:gd name="connsiteX182" fmla="*/ 167693 w 392857"/>
                  <a:gd name="connsiteY182" fmla="*/ 156580 h 433490"/>
                  <a:gd name="connsiteX183" fmla="*/ 168411 w 392857"/>
                  <a:gd name="connsiteY183" fmla="*/ 160171 h 433490"/>
                  <a:gd name="connsiteX184" fmla="*/ 171283 w 392857"/>
                  <a:gd name="connsiteY184" fmla="*/ 160889 h 433490"/>
                  <a:gd name="connsiteX185" fmla="*/ 171283 w 392857"/>
                  <a:gd name="connsiteY185" fmla="*/ 163043 h 433490"/>
                  <a:gd name="connsiteX186" fmla="*/ 166256 w 392857"/>
                  <a:gd name="connsiteY186" fmla="*/ 166634 h 433490"/>
                  <a:gd name="connsiteX187" fmla="*/ 161588 w 392857"/>
                  <a:gd name="connsiteY187" fmla="*/ 172739 h 433490"/>
                  <a:gd name="connsiteX188" fmla="*/ 163024 w 392857"/>
                  <a:gd name="connsiteY188" fmla="*/ 178125 h 433490"/>
                  <a:gd name="connsiteX189" fmla="*/ 167333 w 392857"/>
                  <a:gd name="connsiteY189" fmla="*/ 180639 h 433490"/>
                  <a:gd name="connsiteX190" fmla="*/ 172720 w 392857"/>
                  <a:gd name="connsiteY190" fmla="*/ 182793 h 433490"/>
                  <a:gd name="connsiteX191" fmla="*/ 179542 w 392857"/>
                  <a:gd name="connsiteY191" fmla="*/ 184229 h 433490"/>
                  <a:gd name="connsiteX192" fmla="*/ 183851 w 392857"/>
                  <a:gd name="connsiteY192" fmla="*/ 184948 h 433490"/>
                  <a:gd name="connsiteX193" fmla="*/ 190674 w 392857"/>
                  <a:gd name="connsiteY193" fmla="*/ 189616 h 433490"/>
                  <a:gd name="connsiteX194" fmla="*/ 194699 w 392857"/>
                  <a:gd name="connsiteY194" fmla="*/ 192847 h 433490"/>
                  <a:gd name="connsiteX195" fmla="*/ 200029 w 392857"/>
                  <a:gd name="connsiteY195" fmla="*/ 194643 h 433490"/>
                  <a:gd name="connsiteX196" fmla="*/ 207929 w 392857"/>
                  <a:gd name="connsiteY196" fmla="*/ 195002 h 433490"/>
                  <a:gd name="connsiteX197" fmla="*/ 216188 w 392857"/>
                  <a:gd name="connsiteY197" fmla="*/ 188898 h 433490"/>
                  <a:gd name="connsiteX198" fmla="*/ 219779 w 392857"/>
                  <a:gd name="connsiteY198" fmla="*/ 183511 h 433490"/>
                  <a:gd name="connsiteX199" fmla="*/ 222651 w 392857"/>
                  <a:gd name="connsiteY199" fmla="*/ 178843 h 433490"/>
                  <a:gd name="connsiteX200" fmla="*/ 229474 w 392857"/>
                  <a:gd name="connsiteY200" fmla="*/ 174893 h 433490"/>
                  <a:gd name="connsiteX201" fmla="*/ 235219 w 392857"/>
                  <a:gd name="connsiteY201" fmla="*/ 172739 h 433490"/>
                  <a:gd name="connsiteX202" fmla="*/ 240965 w 392857"/>
                  <a:gd name="connsiteY202" fmla="*/ 167711 h 433490"/>
                  <a:gd name="connsiteX203" fmla="*/ 244915 w 392857"/>
                  <a:gd name="connsiteY203" fmla="*/ 162684 h 433490"/>
                  <a:gd name="connsiteX204" fmla="*/ 247069 w 392857"/>
                  <a:gd name="connsiteY204" fmla="*/ 156580 h 433490"/>
                  <a:gd name="connsiteX205" fmla="*/ 247069 w 392857"/>
                  <a:gd name="connsiteY205" fmla="*/ 151194 h 433490"/>
                  <a:gd name="connsiteX206" fmla="*/ 246351 w 392857"/>
                  <a:gd name="connsiteY206" fmla="*/ 147962 h 433490"/>
                  <a:gd name="connsiteX207" fmla="*/ 246351 w 392857"/>
                  <a:gd name="connsiteY207" fmla="*/ 139703 h 433490"/>
                  <a:gd name="connsiteX208" fmla="*/ 243119 w 392857"/>
                  <a:gd name="connsiteY208" fmla="*/ 136830 h 433490"/>
                  <a:gd name="connsiteX209" fmla="*/ 237374 w 392857"/>
                  <a:gd name="connsiteY209" fmla="*/ 136830 h 433490"/>
                  <a:gd name="connsiteX210" fmla="*/ 231269 w 392857"/>
                  <a:gd name="connsiteY210" fmla="*/ 136830 h 433490"/>
                  <a:gd name="connsiteX211" fmla="*/ 225524 w 392857"/>
                  <a:gd name="connsiteY211" fmla="*/ 133958 h 433490"/>
                  <a:gd name="connsiteX212" fmla="*/ 221574 w 392857"/>
                  <a:gd name="connsiteY212" fmla="*/ 130008 h 433490"/>
                  <a:gd name="connsiteX213" fmla="*/ 218702 w 392857"/>
                  <a:gd name="connsiteY213" fmla="*/ 124622 h 433490"/>
                  <a:gd name="connsiteX214" fmla="*/ 218342 w 392857"/>
                  <a:gd name="connsiteY214" fmla="*/ 118158 h 433490"/>
                  <a:gd name="connsiteX215" fmla="*/ 218342 w 392857"/>
                  <a:gd name="connsiteY215" fmla="*/ 113490 h 433490"/>
                  <a:gd name="connsiteX216" fmla="*/ 220138 w 392857"/>
                  <a:gd name="connsiteY216" fmla="*/ 107744 h 433490"/>
                  <a:gd name="connsiteX217" fmla="*/ 226961 w 392857"/>
                  <a:gd name="connsiteY217" fmla="*/ 104513 h 433490"/>
                  <a:gd name="connsiteX218" fmla="*/ 232347 w 392857"/>
                  <a:gd name="connsiteY218" fmla="*/ 101640 h 433490"/>
                  <a:gd name="connsiteX219" fmla="*/ 231269 w 392857"/>
                  <a:gd name="connsiteY219" fmla="*/ 98049 h 433490"/>
                  <a:gd name="connsiteX220" fmla="*/ 224806 w 392857"/>
                  <a:gd name="connsiteY220" fmla="*/ 94818 h 433490"/>
                  <a:gd name="connsiteX221" fmla="*/ 214393 w 392857"/>
                  <a:gd name="connsiteY221" fmla="*/ 91586 h 433490"/>
                  <a:gd name="connsiteX222" fmla="*/ 206493 w 392857"/>
                  <a:gd name="connsiteY222" fmla="*/ 90508 h 433490"/>
                  <a:gd name="connsiteX223" fmla="*/ 198952 w 392857"/>
                  <a:gd name="connsiteY223" fmla="*/ 85481 h 433490"/>
                  <a:gd name="connsiteX224" fmla="*/ 198593 w 392857"/>
                  <a:gd name="connsiteY224" fmla="*/ 77222 h 433490"/>
                  <a:gd name="connsiteX225" fmla="*/ 201466 w 392857"/>
                  <a:gd name="connsiteY225" fmla="*/ 72554 h 433490"/>
                  <a:gd name="connsiteX226" fmla="*/ 200388 w 392857"/>
                  <a:gd name="connsiteY226" fmla="*/ 66450 h 433490"/>
                  <a:gd name="connsiteX227" fmla="*/ 198593 w 392857"/>
                  <a:gd name="connsiteY227" fmla="*/ 62859 h 433490"/>
                  <a:gd name="connsiteX228" fmla="*/ 199311 w 392857"/>
                  <a:gd name="connsiteY228" fmla="*/ 56395 h 433490"/>
                  <a:gd name="connsiteX229" fmla="*/ 203620 w 392857"/>
                  <a:gd name="connsiteY229" fmla="*/ 48496 h 433490"/>
                  <a:gd name="connsiteX230" fmla="*/ 210443 w 392857"/>
                  <a:gd name="connsiteY230" fmla="*/ 35927 h 433490"/>
                  <a:gd name="connsiteX231" fmla="*/ 216547 w 392857"/>
                  <a:gd name="connsiteY231" fmla="*/ 29105 h 433490"/>
                  <a:gd name="connsiteX232" fmla="*/ 230192 w 392857"/>
                  <a:gd name="connsiteY232" fmla="*/ 21205 h 433490"/>
                  <a:gd name="connsiteX233" fmla="*/ 237733 w 392857"/>
                  <a:gd name="connsiteY233" fmla="*/ 18333 h 433490"/>
                  <a:gd name="connsiteX234" fmla="*/ 247069 w 392857"/>
                  <a:gd name="connsiteY234" fmla="*/ 14024 h 433490"/>
                  <a:gd name="connsiteX235" fmla="*/ 255328 w 392857"/>
                  <a:gd name="connsiteY235" fmla="*/ 9355 h 433490"/>
                  <a:gd name="connsiteX236" fmla="*/ 272205 w 392857"/>
                  <a:gd name="connsiteY236" fmla="*/ 9355 h 433490"/>
                  <a:gd name="connsiteX237" fmla="*/ 272205 w 392857"/>
                  <a:gd name="connsiteY237" fmla="*/ 22641 h 433490"/>
                  <a:gd name="connsiteX238" fmla="*/ 284414 w 392857"/>
                  <a:gd name="connsiteY238" fmla="*/ 22641 h 433490"/>
                  <a:gd name="connsiteX239" fmla="*/ 289800 w 392857"/>
                  <a:gd name="connsiteY239" fmla="*/ 16537 h 433490"/>
                  <a:gd name="connsiteX240" fmla="*/ 289800 w 392857"/>
                  <a:gd name="connsiteY240" fmla="*/ 9355 h 433490"/>
                  <a:gd name="connsiteX241" fmla="*/ 307755 w 392857"/>
                  <a:gd name="connsiteY241" fmla="*/ 9355 h 433490"/>
                  <a:gd name="connsiteX242" fmla="*/ 317450 w 392857"/>
                  <a:gd name="connsiteY242" fmla="*/ 3421 h 433490"/>
                  <a:gd name="connsiteX243" fmla="*/ 324991 w 392857"/>
                  <a:gd name="connsiteY243" fmla="*/ 0 h 433490"/>
                  <a:gd name="connsiteX244" fmla="*/ 333609 w 392857"/>
                  <a:gd name="connsiteY244" fmla="*/ 0 h 433490"/>
                  <a:gd name="connsiteX245" fmla="*/ 339354 w 392857"/>
                  <a:gd name="connsiteY245" fmla="*/ 3421 h 433490"/>
                  <a:gd name="connsiteX246" fmla="*/ 342227 w 392857"/>
                  <a:gd name="connsiteY246" fmla="*/ 11321 h 433490"/>
                  <a:gd name="connsiteX247" fmla="*/ 345099 w 392857"/>
                  <a:gd name="connsiteY247" fmla="*/ 14741 h 433490"/>
                  <a:gd name="connsiteX248" fmla="*/ 349767 w 392857"/>
                  <a:gd name="connsiteY248" fmla="*/ 19410 h 433490"/>
                  <a:gd name="connsiteX249" fmla="*/ 354076 w 392857"/>
                  <a:gd name="connsiteY249" fmla="*/ 21564 h 433490"/>
                  <a:gd name="connsiteX250" fmla="*/ 360540 w 392857"/>
                  <a:gd name="connsiteY250" fmla="*/ 17255 h 433490"/>
                  <a:gd name="connsiteX251" fmla="*/ 371313 w 392857"/>
                  <a:gd name="connsiteY251" fmla="*/ 21564 h 433490"/>
                  <a:gd name="connsiteX252" fmla="*/ 379930 w 392857"/>
                  <a:gd name="connsiteY252" fmla="*/ 19410 h 433490"/>
                  <a:gd name="connsiteX253" fmla="*/ 388549 w 392857"/>
                  <a:gd name="connsiteY253" fmla="*/ 19410 h 433490"/>
                  <a:gd name="connsiteX254" fmla="*/ 392857 w 392857"/>
                  <a:gd name="connsiteY254" fmla="*/ 25873 h 433490"/>
                  <a:gd name="connsiteX255" fmla="*/ 389418 w 392857"/>
                  <a:gd name="connsiteY255" fmla="*/ 31656 h 43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92857" h="433490">
                    <a:moveTo>
                      <a:pt x="389418" y="31656"/>
                    </a:moveTo>
                    <a:lnTo>
                      <a:pt x="384769" y="34151"/>
                    </a:lnTo>
                    <a:lnTo>
                      <a:pt x="377625" y="44149"/>
                    </a:lnTo>
                    <a:lnTo>
                      <a:pt x="378343" y="52011"/>
                    </a:lnTo>
                    <a:lnTo>
                      <a:pt x="378702" y="63804"/>
                    </a:lnTo>
                    <a:lnTo>
                      <a:pt x="378702" y="75238"/>
                    </a:lnTo>
                    <a:lnTo>
                      <a:pt x="376926" y="87371"/>
                    </a:lnTo>
                    <a:lnTo>
                      <a:pt x="372994" y="92720"/>
                    </a:lnTo>
                    <a:cubicBezTo>
                      <a:pt x="372994" y="92720"/>
                      <a:pt x="369782" y="102717"/>
                      <a:pt x="368704" y="104853"/>
                    </a:cubicBezTo>
                    <a:cubicBezTo>
                      <a:pt x="367627" y="106989"/>
                      <a:pt x="365851" y="111638"/>
                      <a:pt x="365851" y="111638"/>
                    </a:cubicBezTo>
                    <a:lnTo>
                      <a:pt x="365851" y="118782"/>
                    </a:lnTo>
                    <a:cubicBezTo>
                      <a:pt x="365851" y="118782"/>
                      <a:pt x="365491" y="126285"/>
                      <a:pt x="364773" y="128420"/>
                    </a:cubicBezTo>
                    <a:cubicBezTo>
                      <a:pt x="364055" y="130556"/>
                      <a:pt x="358347" y="133069"/>
                      <a:pt x="358347" y="133069"/>
                    </a:cubicBezTo>
                    <a:lnTo>
                      <a:pt x="349068" y="134146"/>
                    </a:lnTo>
                    <a:cubicBezTo>
                      <a:pt x="349068" y="134146"/>
                      <a:pt x="341924" y="132711"/>
                      <a:pt x="340148" y="132711"/>
                    </a:cubicBezTo>
                    <a:cubicBezTo>
                      <a:pt x="338371" y="132711"/>
                      <a:pt x="331926" y="137360"/>
                      <a:pt x="331926" y="137360"/>
                    </a:cubicBezTo>
                    <a:lnTo>
                      <a:pt x="329073" y="148434"/>
                    </a:lnTo>
                    <a:lnTo>
                      <a:pt x="330150" y="158791"/>
                    </a:lnTo>
                    <a:lnTo>
                      <a:pt x="336576" y="162004"/>
                    </a:lnTo>
                    <a:lnTo>
                      <a:pt x="348010" y="166653"/>
                    </a:lnTo>
                    <a:lnTo>
                      <a:pt x="360861" y="173797"/>
                    </a:lnTo>
                    <a:lnTo>
                      <a:pt x="363715" y="184872"/>
                    </a:lnTo>
                    <a:lnTo>
                      <a:pt x="361579" y="192734"/>
                    </a:lnTo>
                    <a:lnTo>
                      <a:pt x="355154" y="204527"/>
                    </a:lnTo>
                    <a:lnTo>
                      <a:pt x="335158" y="215602"/>
                    </a:lnTo>
                    <a:lnTo>
                      <a:pt x="330868" y="224522"/>
                    </a:lnTo>
                    <a:lnTo>
                      <a:pt x="331945" y="229172"/>
                    </a:lnTo>
                    <a:lnTo>
                      <a:pt x="335517" y="233821"/>
                    </a:lnTo>
                    <a:lnTo>
                      <a:pt x="336236" y="239528"/>
                    </a:lnTo>
                    <a:lnTo>
                      <a:pt x="331945" y="245954"/>
                    </a:lnTo>
                    <a:lnTo>
                      <a:pt x="325520" y="249885"/>
                    </a:lnTo>
                    <a:lnTo>
                      <a:pt x="316940" y="248109"/>
                    </a:lnTo>
                    <a:lnTo>
                      <a:pt x="310873" y="250244"/>
                    </a:lnTo>
                    <a:lnTo>
                      <a:pt x="303729" y="252739"/>
                    </a:lnTo>
                    <a:lnTo>
                      <a:pt x="294449" y="254175"/>
                    </a:lnTo>
                    <a:lnTo>
                      <a:pt x="286587" y="249526"/>
                    </a:lnTo>
                    <a:lnTo>
                      <a:pt x="279803" y="247032"/>
                    </a:lnTo>
                    <a:lnTo>
                      <a:pt x="272659" y="245954"/>
                    </a:lnTo>
                    <a:lnTo>
                      <a:pt x="264438" y="251662"/>
                    </a:lnTo>
                    <a:lnTo>
                      <a:pt x="258371" y="257010"/>
                    </a:lnTo>
                    <a:cubicBezTo>
                      <a:pt x="258371" y="257010"/>
                      <a:pt x="257294" y="268085"/>
                      <a:pt x="257294" y="269144"/>
                    </a:cubicBezTo>
                    <a:cubicBezTo>
                      <a:pt x="257294" y="270221"/>
                      <a:pt x="259070" y="283791"/>
                      <a:pt x="259070" y="285208"/>
                    </a:cubicBezTo>
                    <a:cubicBezTo>
                      <a:pt x="259070" y="286644"/>
                      <a:pt x="263360" y="294128"/>
                      <a:pt x="263360" y="294128"/>
                    </a:cubicBezTo>
                    <a:lnTo>
                      <a:pt x="270145" y="303408"/>
                    </a:lnTo>
                    <a:lnTo>
                      <a:pt x="277289" y="313405"/>
                    </a:lnTo>
                    <a:lnTo>
                      <a:pt x="277289" y="322685"/>
                    </a:lnTo>
                    <a:lnTo>
                      <a:pt x="274076" y="334119"/>
                    </a:lnTo>
                    <a:lnTo>
                      <a:pt x="266214" y="350542"/>
                    </a:lnTo>
                    <a:lnTo>
                      <a:pt x="267291" y="359463"/>
                    </a:lnTo>
                    <a:lnTo>
                      <a:pt x="271222" y="363035"/>
                    </a:lnTo>
                    <a:lnTo>
                      <a:pt x="276930" y="368043"/>
                    </a:lnTo>
                    <a:cubicBezTo>
                      <a:pt x="276930" y="368043"/>
                      <a:pt x="276212" y="373051"/>
                      <a:pt x="275153" y="374110"/>
                    </a:cubicBezTo>
                    <a:cubicBezTo>
                      <a:pt x="274095" y="375168"/>
                      <a:pt x="270145" y="374828"/>
                      <a:pt x="270145" y="374828"/>
                    </a:cubicBezTo>
                    <a:lnTo>
                      <a:pt x="266573" y="374828"/>
                    </a:lnTo>
                    <a:lnTo>
                      <a:pt x="260866" y="380535"/>
                    </a:lnTo>
                    <a:cubicBezTo>
                      <a:pt x="260866" y="380535"/>
                      <a:pt x="256935" y="386961"/>
                      <a:pt x="255158" y="388038"/>
                    </a:cubicBezTo>
                    <a:cubicBezTo>
                      <a:pt x="253382" y="389116"/>
                      <a:pt x="255158" y="394105"/>
                      <a:pt x="255158" y="394105"/>
                    </a:cubicBezTo>
                    <a:lnTo>
                      <a:pt x="260166" y="399812"/>
                    </a:lnTo>
                    <a:lnTo>
                      <a:pt x="268747" y="404462"/>
                    </a:lnTo>
                    <a:lnTo>
                      <a:pt x="272678" y="409470"/>
                    </a:lnTo>
                    <a:lnTo>
                      <a:pt x="271959" y="420904"/>
                    </a:lnTo>
                    <a:lnTo>
                      <a:pt x="268747" y="427330"/>
                    </a:lnTo>
                    <a:lnTo>
                      <a:pt x="263228" y="433491"/>
                    </a:lnTo>
                    <a:lnTo>
                      <a:pt x="254383" y="433491"/>
                    </a:lnTo>
                    <a:lnTo>
                      <a:pt x="242042" y="432055"/>
                    </a:lnTo>
                    <a:lnTo>
                      <a:pt x="230551" y="421641"/>
                    </a:lnTo>
                    <a:lnTo>
                      <a:pt x="230551" y="405123"/>
                    </a:lnTo>
                    <a:lnTo>
                      <a:pt x="235578" y="392196"/>
                    </a:lnTo>
                    <a:lnTo>
                      <a:pt x="243119" y="386810"/>
                    </a:lnTo>
                    <a:lnTo>
                      <a:pt x="243478" y="379987"/>
                    </a:lnTo>
                    <a:lnTo>
                      <a:pt x="243478" y="372087"/>
                    </a:lnTo>
                    <a:cubicBezTo>
                      <a:pt x="243478" y="372087"/>
                      <a:pt x="238092" y="366701"/>
                      <a:pt x="237015" y="366701"/>
                    </a:cubicBezTo>
                    <a:cubicBezTo>
                      <a:pt x="235938" y="366701"/>
                      <a:pt x="221933" y="367778"/>
                      <a:pt x="221933" y="367778"/>
                    </a:cubicBezTo>
                    <a:lnTo>
                      <a:pt x="214033" y="368496"/>
                    </a:lnTo>
                    <a:lnTo>
                      <a:pt x="210802" y="367419"/>
                    </a:lnTo>
                    <a:lnTo>
                      <a:pt x="209006" y="362033"/>
                    </a:lnTo>
                    <a:lnTo>
                      <a:pt x="209006" y="351619"/>
                    </a:lnTo>
                    <a:lnTo>
                      <a:pt x="199670" y="351978"/>
                    </a:lnTo>
                    <a:lnTo>
                      <a:pt x="184588" y="355929"/>
                    </a:lnTo>
                    <a:lnTo>
                      <a:pt x="180639" y="351978"/>
                    </a:lnTo>
                    <a:lnTo>
                      <a:pt x="180639" y="347670"/>
                    </a:lnTo>
                    <a:lnTo>
                      <a:pt x="173816" y="343720"/>
                    </a:lnTo>
                    <a:lnTo>
                      <a:pt x="172380" y="326125"/>
                    </a:lnTo>
                    <a:lnTo>
                      <a:pt x="169866" y="320379"/>
                    </a:lnTo>
                    <a:lnTo>
                      <a:pt x="164121" y="320739"/>
                    </a:lnTo>
                    <a:lnTo>
                      <a:pt x="160171" y="327202"/>
                    </a:lnTo>
                    <a:lnTo>
                      <a:pt x="156939" y="332229"/>
                    </a:lnTo>
                    <a:lnTo>
                      <a:pt x="144012" y="330075"/>
                    </a:lnTo>
                    <a:lnTo>
                      <a:pt x="140062" y="320020"/>
                    </a:lnTo>
                    <a:lnTo>
                      <a:pt x="135035" y="319302"/>
                    </a:lnTo>
                    <a:lnTo>
                      <a:pt x="127135" y="327920"/>
                    </a:lnTo>
                    <a:lnTo>
                      <a:pt x="123903" y="332588"/>
                    </a:lnTo>
                    <a:lnTo>
                      <a:pt x="116721" y="330793"/>
                    </a:lnTo>
                    <a:lnTo>
                      <a:pt x="112413" y="323970"/>
                    </a:lnTo>
                    <a:lnTo>
                      <a:pt x="102358" y="324688"/>
                    </a:lnTo>
                    <a:lnTo>
                      <a:pt x="99126" y="335820"/>
                    </a:lnTo>
                    <a:lnTo>
                      <a:pt x="99126" y="343720"/>
                    </a:lnTo>
                    <a:lnTo>
                      <a:pt x="85122" y="349465"/>
                    </a:lnTo>
                    <a:lnTo>
                      <a:pt x="72554" y="355929"/>
                    </a:lnTo>
                    <a:lnTo>
                      <a:pt x="50272" y="361674"/>
                    </a:lnTo>
                    <a:lnTo>
                      <a:pt x="37704" y="352338"/>
                    </a:lnTo>
                    <a:lnTo>
                      <a:pt x="29804" y="351261"/>
                    </a:lnTo>
                    <a:lnTo>
                      <a:pt x="23700" y="350183"/>
                    </a:lnTo>
                    <a:lnTo>
                      <a:pt x="16518" y="353415"/>
                    </a:lnTo>
                    <a:lnTo>
                      <a:pt x="12568" y="362033"/>
                    </a:lnTo>
                    <a:lnTo>
                      <a:pt x="8259" y="362033"/>
                    </a:lnTo>
                    <a:lnTo>
                      <a:pt x="0" y="349106"/>
                    </a:lnTo>
                    <a:lnTo>
                      <a:pt x="0" y="332588"/>
                    </a:lnTo>
                    <a:lnTo>
                      <a:pt x="16159" y="327920"/>
                    </a:lnTo>
                    <a:lnTo>
                      <a:pt x="27650" y="330793"/>
                    </a:lnTo>
                    <a:lnTo>
                      <a:pt x="33036" y="332588"/>
                    </a:lnTo>
                    <a:lnTo>
                      <a:pt x="34472" y="344438"/>
                    </a:lnTo>
                    <a:lnTo>
                      <a:pt x="38781" y="345515"/>
                    </a:lnTo>
                    <a:lnTo>
                      <a:pt x="39140" y="339411"/>
                    </a:lnTo>
                    <a:lnTo>
                      <a:pt x="51349" y="337974"/>
                    </a:lnTo>
                    <a:lnTo>
                      <a:pt x="59967" y="332947"/>
                    </a:lnTo>
                    <a:lnTo>
                      <a:pt x="67149" y="337615"/>
                    </a:lnTo>
                    <a:lnTo>
                      <a:pt x="75049" y="339052"/>
                    </a:lnTo>
                    <a:lnTo>
                      <a:pt x="80076" y="339770"/>
                    </a:lnTo>
                    <a:lnTo>
                      <a:pt x="86180" y="339052"/>
                    </a:lnTo>
                    <a:lnTo>
                      <a:pt x="87617" y="328638"/>
                    </a:lnTo>
                    <a:lnTo>
                      <a:pt x="87617" y="316788"/>
                    </a:lnTo>
                    <a:lnTo>
                      <a:pt x="86539" y="305298"/>
                    </a:lnTo>
                    <a:lnTo>
                      <a:pt x="85462" y="297039"/>
                    </a:lnTo>
                    <a:cubicBezTo>
                      <a:pt x="85462" y="297039"/>
                      <a:pt x="81512" y="289857"/>
                      <a:pt x="80076" y="289498"/>
                    </a:cubicBezTo>
                    <a:cubicBezTo>
                      <a:pt x="78639" y="289139"/>
                      <a:pt x="73253" y="284471"/>
                      <a:pt x="73253" y="284471"/>
                    </a:cubicBezTo>
                    <a:cubicBezTo>
                      <a:pt x="73253" y="284471"/>
                      <a:pt x="68585" y="281957"/>
                      <a:pt x="68585" y="280880"/>
                    </a:cubicBezTo>
                    <a:cubicBezTo>
                      <a:pt x="68585" y="279803"/>
                      <a:pt x="68585" y="273698"/>
                      <a:pt x="68585" y="273698"/>
                    </a:cubicBezTo>
                    <a:lnTo>
                      <a:pt x="62840" y="267594"/>
                    </a:lnTo>
                    <a:lnTo>
                      <a:pt x="47040" y="267953"/>
                    </a:lnTo>
                    <a:lnTo>
                      <a:pt x="46322" y="262207"/>
                    </a:lnTo>
                    <a:lnTo>
                      <a:pt x="60326" y="257899"/>
                    </a:lnTo>
                    <a:lnTo>
                      <a:pt x="66072" y="263285"/>
                    </a:lnTo>
                    <a:lnTo>
                      <a:pt x="67867" y="266876"/>
                    </a:lnTo>
                    <a:lnTo>
                      <a:pt x="79717" y="270108"/>
                    </a:lnTo>
                    <a:lnTo>
                      <a:pt x="91567" y="279085"/>
                    </a:lnTo>
                    <a:lnTo>
                      <a:pt x="103776" y="289498"/>
                    </a:lnTo>
                    <a:lnTo>
                      <a:pt x="120293" y="289139"/>
                    </a:lnTo>
                    <a:lnTo>
                      <a:pt x="126757" y="282675"/>
                    </a:lnTo>
                    <a:lnTo>
                      <a:pt x="135734" y="276930"/>
                    </a:lnTo>
                    <a:lnTo>
                      <a:pt x="141479" y="270825"/>
                    </a:lnTo>
                    <a:lnTo>
                      <a:pt x="145070" y="266876"/>
                    </a:lnTo>
                    <a:lnTo>
                      <a:pt x="152970" y="265080"/>
                    </a:lnTo>
                    <a:lnTo>
                      <a:pt x="159793" y="269030"/>
                    </a:lnTo>
                    <a:lnTo>
                      <a:pt x="156920" y="263285"/>
                    </a:lnTo>
                    <a:lnTo>
                      <a:pt x="150097" y="259694"/>
                    </a:lnTo>
                    <a:lnTo>
                      <a:pt x="138607" y="265080"/>
                    </a:lnTo>
                    <a:lnTo>
                      <a:pt x="128912" y="266876"/>
                    </a:lnTo>
                    <a:lnTo>
                      <a:pt x="118498" y="263285"/>
                    </a:lnTo>
                    <a:lnTo>
                      <a:pt x="109162" y="261395"/>
                    </a:lnTo>
                    <a:lnTo>
                      <a:pt x="99826" y="255914"/>
                    </a:lnTo>
                    <a:lnTo>
                      <a:pt x="92644" y="249980"/>
                    </a:lnTo>
                    <a:lnTo>
                      <a:pt x="86539" y="246389"/>
                    </a:lnTo>
                    <a:lnTo>
                      <a:pt x="77922" y="241362"/>
                    </a:lnTo>
                    <a:lnTo>
                      <a:pt x="73971" y="238489"/>
                    </a:lnTo>
                    <a:lnTo>
                      <a:pt x="76126" y="232630"/>
                    </a:lnTo>
                    <a:lnTo>
                      <a:pt x="83308" y="227716"/>
                    </a:lnTo>
                    <a:lnTo>
                      <a:pt x="96953" y="212635"/>
                    </a:lnTo>
                    <a:lnTo>
                      <a:pt x="107007" y="192167"/>
                    </a:lnTo>
                    <a:lnTo>
                      <a:pt x="120293" y="163062"/>
                    </a:lnTo>
                    <a:lnTo>
                      <a:pt x="123884" y="140062"/>
                    </a:lnTo>
                    <a:lnTo>
                      <a:pt x="126398" y="120672"/>
                    </a:lnTo>
                    <a:lnTo>
                      <a:pt x="131784" y="105231"/>
                    </a:lnTo>
                    <a:lnTo>
                      <a:pt x="131784" y="92663"/>
                    </a:lnTo>
                    <a:cubicBezTo>
                      <a:pt x="131784" y="92663"/>
                      <a:pt x="133580" y="84045"/>
                      <a:pt x="134657" y="84045"/>
                    </a:cubicBezTo>
                    <a:cubicBezTo>
                      <a:pt x="135734" y="84045"/>
                      <a:pt x="142557" y="86558"/>
                      <a:pt x="142557" y="86558"/>
                    </a:cubicBezTo>
                    <a:lnTo>
                      <a:pt x="149379" y="95894"/>
                    </a:lnTo>
                    <a:lnTo>
                      <a:pt x="156202" y="94099"/>
                    </a:lnTo>
                    <a:lnTo>
                      <a:pt x="161947" y="94458"/>
                    </a:lnTo>
                    <a:lnTo>
                      <a:pt x="167333" y="100204"/>
                    </a:lnTo>
                    <a:lnTo>
                      <a:pt x="170924" y="108463"/>
                    </a:lnTo>
                    <a:lnTo>
                      <a:pt x="171283" y="113490"/>
                    </a:lnTo>
                    <a:lnTo>
                      <a:pt x="172720" y="115285"/>
                    </a:lnTo>
                    <a:lnTo>
                      <a:pt x="187083" y="116362"/>
                    </a:lnTo>
                    <a:lnTo>
                      <a:pt x="190315" y="119235"/>
                    </a:lnTo>
                    <a:lnTo>
                      <a:pt x="188519" y="124622"/>
                    </a:lnTo>
                    <a:lnTo>
                      <a:pt x="182415" y="130726"/>
                    </a:lnTo>
                    <a:lnTo>
                      <a:pt x="178465" y="136112"/>
                    </a:lnTo>
                    <a:lnTo>
                      <a:pt x="171283" y="132162"/>
                    </a:lnTo>
                    <a:lnTo>
                      <a:pt x="164820" y="132162"/>
                    </a:lnTo>
                    <a:lnTo>
                      <a:pt x="163024" y="136830"/>
                    </a:lnTo>
                    <a:cubicBezTo>
                      <a:pt x="163024" y="136830"/>
                      <a:pt x="163384" y="146525"/>
                      <a:pt x="163743" y="147603"/>
                    </a:cubicBezTo>
                    <a:cubicBezTo>
                      <a:pt x="164102" y="148680"/>
                      <a:pt x="167693" y="156580"/>
                      <a:pt x="167693" y="156580"/>
                    </a:cubicBezTo>
                    <a:lnTo>
                      <a:pt x="168411" y="160171"/>
                    </a:lnTo>
                    <a:lnTo>
                      <a:pt x="171283" y="160889"/>
                    </a:lnTo>
                    <a:lnTo>
                      <a:pt x="171283" y="163043"/>
                    </a:lnTo>
                    <a:lnTo>
                      <a:pt x="166256" y="166634"/>
                    </a:lnTo>
                    <a:lnTo>
                      <a:pt x="161588" y="172739"/>
                    </a:lnTo>
                    <a:lnTo>
                      <a:pt x="163024" y="178125"/>
                    </a:lnTo>
                    <a:lnTo>
                      <a:pt x="167333" y="180639"/>
                    </a:lnTo>
                    <a:lnTo>
                      <a:pt x="172720" y="182793"/>
                    </a:lnTo>
                    <a:lnTo>
                      <a:pt x="179542" y="184229"/>
                    </a:lnTo>
                    <a:lnTo>
                      <a:pt x="183851" y="184948"/>
                    </a:lnTo>
                    <a:cubicBezTo>
                      <a:pt x="183851" y="184948"/>
                      <a:pt x="189597" y="188538"/>
                      <a:pt x="190674" y="189616"/>
                    </a:cubicBezTo>
                    <a:cubicBezTo>
                      <a:pt x="191751" y="190693"/>
                      <a:pt x="192961" y="191770"/>
                      <a:pt x="194699" y="192847"/>
                    </a:cubicBezTo>
                    <a:cubicBezTo>
                      <a:pt x="196419" y="193925"/>
                      <a:pt x="200029" y="194643"/>
                      <a:pt x="200029" y="194643"/>
                    </a:cubicBezTo>
                    <a:lnTo>
                      <a:pt x="207929" y="195002"/>
                    </a:lnTo>
                    <a:lnTo>
                      <a:pt x="216188" y="188898"/>
                    </a:lnTo>
                    <a:lnTo>
                      <a:pt x="219779" y="183511"/>
                    </a:lnTo>
                    <a:lnTo>
                      <a:pt x="222651" y="178843"/>
                    </a:lnTo>
                    <a:lnTo>
                      <a:pt x="229474" y="174893"/>
                    </a:lnTo>
                    <a:lnTo>
                      <a:pt x="235219" y="172739"/>
                    </a:lnTo>
                    <a:lnTo>
                      <a:pt x="240965" y="167711"/>
                    </a:lnTo>
                    <a:lnTo>
                      <a:pt x="244915" y="162684"/>
                    </a:lnTo>
                    <a:cubicBezTo>
                      <a:pt x="244915" y="162684"/>
                      <a:pt x="247069" y="157657"/>
                      <a:pt x="247069" y="156580"/>
                    </a:cubicBezTo>
                    <a:cubicBezTo>
                      <a:pt x="247069" y="155503"/>
                      <a:pt x="247069" y="151194"/>
                      <a:pt x="247069" y="151194"/>
                    </a:cubicBezTo>
                    <a:lnTo>
                      <a:pt x="246351" y="147962"/>
                    </a:lnTo>
                    <a:lnTo>
                      <a:pt x="246351" y="139703"/>
                    </a:lnTo>
                    <a:lnTo>
                      <a:pt x="243119" y="136830"/>
                    </a:lnTo>
                    <a:lnTo>
                      <a:pt x="237374" y="136830"/>
                    </a:lnTo>
                    <a:lnTo>
                      <a:pt x="231269" y="136830"/>
                    </a:lnTo>
                    <a:lnTo>
                      <a:pt x="225524" y="133958"/>
                    </a:lnTo>
                    <a:lnTo>
                      <a:pt x="221574" y="130008"/>
                    </a:lnTo>
                    <a:lnTo>
                      <a:pt x="218702" y="124622"/>
                    </a:lnTo>
                    <a:lnTo>
                      <a:pt x="218342" y="118158"/>
                    </a:lnTo>
                    <a:lnTo>
                      <a:pt x="218342" y="113490"/>
                    </a:lnTo>
                    <a:lnTo>
                      <a:pt x="220138" y="107744"/>
                    </a:lnTo>
                    <a:lnTo>
                      <a:pt x="226961" y="104513"/>
                    </a:lnTo>
                    <a:lnTo>
                      <a:pt x="232347" y="101640"/>
                    </a:lnTo>
                    <a:lnTo>
                      <a:pt x="231269" y="98049"/>
                    </a:lnTo>
                    <a:cubicBezTo>
                      <a:pt x="231269" y="98049"/>
                      <a:pt x="225883" y="95177"/>
                      <a:pt x="224806" y="94818"/>
                    </a:cubicBezTo>
                    <a:cubicBezTo>
                      <a:pt x="223729" y="94458"/>
                      <a:pt x="214393" y="91586"/>
                      <a:pt x="214393" y="91586"/>
                    </a:cubicBezTo>
                    <a:lnTo>
                      <a:pt x="206493" y="90508"/>
                    </a:lnTo>
                    <a:lnTo>
                      <a:pt x="198952" y="85481"/>
                    </a:lnTo>
                    <a:lnTo>
                      <a:pt x="198593" y="77222"/>
                    </a:lnTo>
                    <a:lnTo>
                      <a:pt x="201466" y="72554"/>
                    </a:lnTo>
                    <a:lnTo>
                      <a:pt x="200388" y="66450"/>
                    </a:lnTo>
                    <a:lnTo>
                      <a:pt x="198593" y="62859"/>
                    </a:lnTo>
                    <a:lnTo>
                      <a:pt x="199311" y="56395"/>
                    </a:lnTo>
                    <a:lnTo>
                      <a:pt x="203620" y="48496"/>
                    </a:lnTo>
                    <a:lnTo>
                      <a:pt x="210443" y="35927"/>
                    </a:lnTo>
                    <a:lnTo>
                      <a:pt x="216547" y="29105"/>
                    </a:lnTo>
                    <a:lnTo>
                      <a:pt x="230192" y="21205"/>
                    </a:lnTo>
                    <a:lnTo>
                      <a:pt x="237733" y="18333"/>
                    </a:lnTo>
                    <a:lnTo>
                      <a:pt x="247069" y="14024"/>
                    </a:lnTo>
                    <a:lnTo>
                      <a:pt x="255328" y="9355"/>
                    </a:lnTo>
                    <a:lnTo>
                      <a:pt x="272205" y="9355"/>
                    </a:lnTo>
                    <a:lnTo>
                      <a:pt x="272205" y="22641"/>
                    </a:lnTo>
                    <a:lnTo>
                      <a:pt x="284414" y="22641"/>
                    </a:lnTo>
                    <a:lnTo>
                      <a:pt x="289800" y="16537"/>
                    </a:lnTo>
                    <a:lnTo>
                      <a:pt x="289800" y="9355"/>
                    </a:lnTo>
                    <a:lnTo>
                      <a:pt x="307755" y="9355"/>
                    </a:lnTo>
                    <a:lnTo>
                      <a:pt x="317450" y="3421"/>
                    </a:lnTo>
                    <a:lnTo>
                      <a:pt x="324991" y="0"/>
                    </a:lnTo>
                    <a:lnTo>
                      <a:pt x="333609" y="0"/>
                    </a:lnTo>
                    <a:lnTo>
                      <a:pt x="339354" y="3421"/>
                    </a:lnTo>
                    <a:lnTo>
                      <a:pt x="342227" y="11321"/>
                    </a:lnTo>
                    <a:lnTo>
                      <a:pt x="345099" y="14741"/>
                    </a:lnTo>
                    <a:lnTo>
                      <a:pt x="349767" y="19410"/>
                    </a:lnTo>
                    <a:lnTo>
                      <a:pt x="354076" y="21564"/>
                    </a:lnTo>
                    <a:lnTo>
                      <a:pt x="360540" y="17255"/>
                    </a:lnTo>
                    <a:lnTo>
                      <a:pt x="371313" y="21564"/>
                    </a:lnTo>
                    <a:lnTo>
                      <a:pt x="379930" y="19410"/>
                    </a:lnTo>
                    <a:lnTo>
                      <a:pt x="388549" y="19410"/>
                    </a:lnTo>
                    <a:lnTo>
                      <a:pt x="392857" y="25873"/>
                    </a:lnTo>
                    <a:lnTo>
                      <a:pt x="389418" y="31656"/>
                    </a:lnTo>
                    <a:close/>
                  </a:path>
                </a:pathLst>
              </a:custGeom>
              <a:grpFill/>
              <a:ln w="3777" cap="flat">
                <a:solidFill>
                  <a:srgbClr val="FFFFFF"/>
                </a:solidFill>
                <a:prstDash val="solid"/>
                <a:miter/>
              </a:ln>
            </p:spPr>
            <p:txBody>
              <a:bodyPr rtlCol="0" anchor="ctr"/>
              <a:lstStyle/>
              <a:p>
                <a:endParaRPr lang="en-GB"/>
              </a:p>
            </p:txBody>
          </p:sp>
          <p:sp>
            <p:nvSpPr>
              <p:cNvPr id="236" name="Freeform 235">
                <a:extLst>
                  <a:ext uri="{FF2B5EF4-FFF2-40B4-BE49-F238E27FC236}">
                    <a16:creationId xmlns:a16="http://schemas.microsoft.com/office/drawing/2014/main" id="{A2155F58-B2DE-AF62-E526-0AA44330DD86}"/>
                  </a:ext>
                </a:extLst>
              </p:cNvPr>
              <p:cNvSpPr/>
              <p:nvPr/>
            </p:nvSpPr>
            <p:spPr>
              <a:xfrm>
                <a:off x="3112998" y="6276823"/>
                <a:ext cx="26950" cy="16177"/>
              </a:xfrm>
              <a:custGeom>
                <a:avLst/>
                <a:gdLst>
                  <a:gd name="connsiteX0" fmla="*/ 10772 w 26950"/>
                  <a:gd name="connsiteY0" fmla="*/ 0 h 16177"/>
                  <a:gd name="connsiteX1" fmla="*/ 0 w 26950"/>
                  <a:gd name="connsiteY1" fmla="*/ 9714 h 16177"/>
                  <a:gd name="connsiteX2" fmla="*/ 10772 w 26950"/>
                  <a:gd name="connsiteY2" fmla="*/ 16177 h 16177"/>
                  <a:gd name="connsiteX3" fmla="*/ 17973 w 26950"/>
                  <a:gd name="connsiteY3" fmla="*/ 16177 h 16177"/>
                  <a:gd name="connsiteX4" fmla="*/ 26950 w 26950"/>
                  <a:gd name="connsiteY4" fmla="*/ 13664 h 16177"/>
                  <a:gd name="connsiteX5" fmla="*/ 24796 w 26950"/>
                  <a:gd name="connsiteY5" fmla="*/ 5405 h 16177"/>
                  <a:gd name="connsiteX6" fmla="*/ 19410 w 26950"/>
                  <a:gd name="connsiteY6" fmla="*/ 0 h 1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0" h="16177">
                    <a:moveTo>
                      <a:pt x="10772" y="0"/>
                    </a:moveTo>
                    <a:lnTo>
                      <a:pt x="0" y="9714"/>
                    </a:lnTo>
                    <a:lnTo>
                      <a:pt x="10772" y="16177"/>
                    </a:lnTo>
                    <a:lnTo>
                      <a:pt x="17973" y="16177"/>
                    </a:lnTo>
                    <a:lnTo>
                      <a:pt x="26950" y="13664"/>
                    </a:lnTo>
                    <a:lnTo>
                      <a:pt x="24796" y="5405"/>
                    </a:lnTo>
                    <a:lnTo>
                      <a:pt x="19410" y="0"/>
                    </a:lnTo>
                    <a:close/>
                  </a:path>
                </a:pathLst>
              </a:custGeom>
              <a:grpFill/>
              <a:ln w="3777" cap="flat">
                <a:solidFill>
                  <a:srgbClr val="FFFFFF"/>
                </a:solidFill>
                <a:prstDash val="solid"/>
                <a:miter/>
              </a:ln>
            </p:spPr>
            <p:txBody>
              <a:bodyPr rtlCol="0" anchor="ctr"/>
              <a:lstStyle/>
              <a:p>
                <a:endParaRPr lang="en-GB"/>
              </a:p>
            </p:txBody>
          </p:sp>
          <p:sp>
            <p:nvSpPr>
              <p:cNvPr id="237" name="Freeform 236">
                <a:extLst>
                  <a:ext uri="{FF2B5EF4-FFF2-40B4-BE49-F238E27FC236}">
                    <a16:creationId xmlns:a16="http://schemas.microsoft.com/office/drawing/2014/main" id="{DC4BA2B9-9433-2CC0-18CD-76DBD2CDA684}"/>
                  </a:ext>
                </a:extLst>
              </p:cNvPr>
              <p:cNvSpPr/>
              <p:nvPr/>
            </p:nvSpPr>
            <p:spPr>
              <a:xfrm>
                <a:off x="3139948" y="6272873"/>
                <a:ext cx="21624" cy="7540"/>
              </a:xfrm>
              <a:custGeom>
                <a:avLst/>
                <a:gdLst>
                  <a:gd name="connsiteX0" fmla="*/ 0 w 21624"/>
                  <a:gd name="connsiteY0" fmla="*/ 1795 h 7540"/>
                  <a:gd name="connsiteX1" fmla="*/ 3591 w 21624"/>
                  <a:gd name="connsiteY1" fmla="*/ 7541 h 7540"/>
                  <a:gd name="connsiteX2" fmla="*/ 20827 w 21624"/>
                  <a:gd name="connsiteY2" fmla="*/ 7541 h 7540"/>
                  <a:gd name="connsiteX3" fmla="*/ 20827 w 21624"/>
                  <a:gd name="connsiteY3" fmla="*/ 3950 h 7540"/>
                  <a:gd name="connsiteX4" fmla="*/ 10810 w 21624"/>
                  <a:gd name="connsiteY4" fmla="*/ 0 h 7540"/>
                  <a:gd name="connsiteX5" fmla="*/ 0 w 21624"/>
                  <a:gd name="connsiteY5" fmla="*/ 1795 h 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7540">
                    <a:moveTo>
                      <a:pt x="0" y="1795"/>
                    </a:moveTo>
                    <a:lnTo>
                      <a:pt x="3591" y="7541"/>
                    </a:lnTo>
                    <a:lnTo>
                      <a:pt x="20827" y="7541"/>
                    </a:lnTo>
                    <a:cubicBezTo>
                      <a:pt x="20827" y="7541"/>
                      <a:pt x="22622" y="5386"/>
                      <a:pt x="20827" y="3950"/>
                    </a:cubicBezTo>
                    <a:cubicBezTo>
                      <a:pt x="19031" y="2514"/>
                      <a:pt x="11925" y="0"/>
                      <a:pt x="10810" y="0"/>
                    </a:cubicBezTo>
                    <a:cubicBezTo>
                      <a:pt x="9695" y="0"/>
                      <a:pt x="0" y="1795"/>
                      <a:pt x="0" y="1795"/>
                    </a:cubicBezTo>
                    <a:close/>
                  </a:path>
                </a:pathLst>
              </a:custGeom>
              <a:grpFill/>
              <a:ln w="3777" cap="flat">
                <a:solidFill>
                  <a:srgbClr val="FFFFFF"/>
                </a:solidFill>
                <a:prstDash val="solid"/>
                <a:miter/>
              </a:ln>
            </p:spPr>
            <p:txBody>
              <a:bodyPr rtlCol="0" anchor="ctr"/>
              <a:lstStyle/>
              <a:p>
                <a:endParaRPr lang="en-GB"/>
              </a:p>
            </p:txBody>
          </p:sp>
          <p:sp>
            <p:nvSpPr>
              <p:cNvPr id="238" name="Freeform 237">
                <a:extLst>
                  <a:ext uri="{FF2B5EF4-FFF2-40B4-BE49-F238E27FC236}">
                    <a16:creationId xmlns:a16="http://schemas.microsoft.com/office/drawing/2014/main" id="{683BDCDF-FCB3-634E-47B8-B3A1A5247466}"/>
                  </a:ext>
                </a:extLst>
              </p:cNvPr>
              <p:cNvSpPr/>
              <p:nvPr/>
            </p:nvSpPr>
            <p:spPr>
              <a:xfrm>
                <a:off x="3146771" y="6284912"/>
                <a:ext cx="26133" cy="11320"/>
              </a:xfrm>
              <a:custGeom>
                <a:avLst/>
                <a:gdLst>
                  <a:gd name="connsiteX0" fmla="*/ 0 w 26133"/>
                  <a:gd name="connsiteY0" fmla="*/ 3420 h 11320"/>
                  <a:gd name="connsiteX1" fmla="*/ 3988 w 26133"/>
                  <a:gd name="connsiteY1" fmla="*/ 9525 h 11320"/>
                  <a:gd name="connsiteX2" fmla="*/ 16518 w 26133"/>
                  <a:gd name="connsiteY2" fmla="*/ 11321 h 11320"/>
                  <a:gd name="connsiteX3" fmla="*/ 25495 w 26133"/>
                  <a:gd name="connsiteY3" fmla="*/ 8088 h 11320"/>
                  <a:gd name="connsiteX4" fmla="*/ 25495 w 26133"/>
                  <a:gd name="connsiteY4" fmla="*/ 3420 h 11320"/>
                  <a:gd name="connsiteX5" fmla="*/ 16518 w 26133"/>
                  <a:gd name="connsiteY5" fmla="*/ 0 h 11320"/>
                  <a:gd name="connsiteX6" fmla="*/ 3988 w 26133"/>
                  <a:gd name="connsiteY6" fmla="*/ 1984 h 11320"/>
                  <a:gd name="connsiteX7" fmla="*/ 0 w 26133"/>
                  <a:gd name="connsiteY7" fmla="*/ 3420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33" h="11320">
                    <a:moveTo>
                      <a:pt x="0" y="3420"/>
                    </a:moveTo>
                    <a:lnTo>
                      <a:pt x="3988" y="9525"/>
                    </a:lnTo>
                    <a:lnTo>
                      <a:pt x="16518" y="11321"/>
                    </a:lnTo>
                    <a:lnTo>
                      <a:pt x="25495" y="8088"/>
                    </a:lnTo>
                    <a:cubicBezTo>
                      <a:pt x="25495" y="8088"/>
                      <a:pt x="26931" y="3780"/>
                      <a:pt x="25495" y="3420"/>
                    </a:cubicBezTo>
                    <a:cubicBezTo>
                      <a:pt x="24059" y="3061"/>
                      <a:pt x="16518" y="0"/>
                      <a:pt x="16518" y="0"/>
                    </a:cubicBezTo>
                    <a:lnTo>
                      <a:pt x="3988" y="1984"/>
                    </a:lnTo>
                    <a:lnTo>
                      <a:pt x="0" y="3420"/>
                    </a:lnTo>
                    <a:close/>
                  </a:path>
                </a:pathLst>
              </a:custGeom>
              <a:grpFill/>
              <a:ln w="3777" cap="flat">
                <a:solidFill>
                  <a:srgbClr val="FFFFFF"/>
                </a:solidFill>
                <a:prstDash val="solid"/>
                <a:miter/>
              </a:ln>
            </p:spPr>
            <p:txBody>
              <a:bodyPr rtlCol="0" anchor="ctr"/>
              <a:lstStyle/>
              <a:p>
                <a:endParaRPr lang="en-GB"/>
              </a:p>
            </p:txBody>
          </p:sp>
          <p:sp>
            <p:nvSpPr>
              <p:cNvPr id="239" name="Freeform 238">
                <a:extLst>
                  <a:ext uri="{FF2B5EF4-FFF2-40B4-BE49-F238E27FC236}">
                    <a16:creationId xmlns:a16="http://schemas.microsoft.com/office/drawing/2014/main" id="{ABEC348F-7E14-5470-DC76-C2E4AC14A893}"/>
                  </a:ext>
                </a:extLst>
              </p:cNvPr>
              <p:cNvSpPr/>
              <p:nvPr/>
            </p:nvSpPr>
            <p:spPr>
              <a:xfrm>
                <a:off x="3171567" y="6272873"/>
                <a:ext cx="21185" cy="17708"/>
              </a:xfrm>
              <a:custGeom>
                <a:avLst/>
                <a:gdLst>
                  <a:gd name="connsiteX0" fmla="*/ 0 w 21185"/>
                  <a:gd name="connsiteY0" fmla="*/ 3950 h 17708"/>
                  <a:gd name="connsiteX1" fmla="*/ 14004 w 21185"/>
                  <a:gd name="connsiteY1" fmla="*/ 15459 h 17708"/>
                  <a:gd name="connsiteX2" fmla="*/ 19391 w 21185"/>
                  <a:gd name="connsiteY2" fmla="*/ 17709 h 17708"/>
                  <a:gd name="connsiteX3" fmla="*/ 21186 w 21185"/>
                  <a:gd name="connsiteY3" fmla="*/ 14382 h 17708"/>
                  <a:gd name="connsiteX4" fmla="*/ 21186 w 21185"/>
                  <a:gd name="connsiteY4" fmla="*/ 5745 h 17708"/>
                  <a:gd name="connsiteX5" fmla="*/ 10583 w 21185"/>
                  <a:gd name="connsiteY5" fmla="*/ 0 h 17708"/>
                  <a:gd name="connsiteX6" fmla="*/ 5745 w 21185"/>
                  <a:gd name="connsiteY6" fmla="*/ 0 h 1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 h="17708">
                    <a:moveTo>
                      <a:pt x="0" y="3950"/>
                    </a:moveTo>
                    <a:lnTo>
                      <a:pt x="14004" y="15459"/>
                    </a:lnTo>
                    <a:lnTo>
                      <a:pt x="19391" y="17709"/>
                    </a:lnTo>
                    <a:lnTo>
                      <a:pt x="21186" y="14382"/>
                    </a:lnTo>
                    <a:lnTo>
                      <a:pt x="21186" y="5745"/>
                    </a:lnTo>
                    <a:lnTo>
                      <a:pt x="10583" y="0"/>
                    </a:lnTo>
                    <a:lnTo>
                      <a:pt x="5745" y="0"/>
                    </a:lnTo>
                    <a:close/>
                  </a:path>
                </a:pathLst>
              </a:custGeom>
              <a:grpFill/>
              <a:ln w="3777" cap="flat">
                <a:solidFill>
                  <a:srgbClr val="FFFFFF"/>
                </a:solidFill>
                <a:prstDash val="solid"/>
                <a:miter/>
              </a:ln>
            </p:spPr>
            <p:txBody>
              <a:bodyPr rtlCol="0" anchor="ctr"/>
              <a:lstStyle/>
              <a:p>
                <a:endParaRPr lang="en-GB"/>
              </a:p>
            </p:txBody>
          </p:sp>
          <p:sp>
            <p:nvSpPr>
              <p:cNvPr id="240" name="Freeform 239">
                <a:extLst>
                  <a:ext uri="{FF2B5EF4-FFF2-40B4-BE49-F238E27FC236}">
                    <a16:creationId xmlns:a16="http://schemas.microsoft.com/office/drawing/2014/main" id="{28EA8C04-0F8A-5879-FAD1-A898714E4C73}"/>
                  </a:ext>
                </a:extLst>
              </p:cNvPr>
              <p:cNvSpPr/>
              <p:nvPr/>
            </p:nvSpPr>
            <p:spPr>
              <a:xfrm>
                <a:off x="3175517" y="6225455"/>
                <a:ext cx="15799" cy="14741"/>
              </a:xfrm>
              <a:custGeom>
                <a:avLst/>
                <a:gdLst>
                  <a:gd name="connsiteX0" fmla="*/ 10054 w 15799"/>
                  <a:gd name="connsiteY0" fmla="*/ 11869 h 14741"/>
                  <a:gd name="connsiteX1" fmla="*/ 13286 w 15799"/>
                  <a:gd name="connsiteY1" fmla="*/ 8996 h 14741"/>
                  <a:gd name="connsiteX2" fmla="*/ 15800 w 15799"/>
                  <a:gd name="connsiteY2" fmla="*/ 6464 h 14741"/>
                  <a:gd name="connsiteX3" fmla="*/ 12927 w 15799"/>
                  <a:gd name="connsiteY3" fmla="*/ 1796 h 14741"/>
                  <a:gd name="connsiteX4" fmla="*/ 5027 w 15799"/>
                  <a:gd name="connsiteY4" fmla="*/ 0 h 14741"/>
                  <a:gd name="connsiteX5" fmla="*/ 0 w 15799"/>
                  <a:gd name="connsiteY5" fmla="*/ 3591 h 14741"/>
                  <a:gd name="connsiteX6" fmla="*/ 3950 w 15799"/>
                  <a:gd name="connsiteY6" fmla="*/ 11869 h 14741"/>
                  <a:gd name="connsiteX7" fmla="*/ 7900 w 15799"/>
                  <a:gd name="connsiteY7" fmla="*/ 14741 h 1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9" h="14741">
                    <a:moveTo>
                      <a:pt x="10054" y="11869"/>
                    </a:moveTo>
                    <a:lnTo>
                      <a:pt x="13286" y="8996"/>
                    </a:lnTo>
                    <a:lnTo>
                      <a:pt x="15800" y="6464"/>
                    </a:lnTo>
                    <a:lnTo>
                      <a:pt x="12927" y="1796"/>
                    </a:lnTo>
                    <a:lnTo>
                      <a:pt x="5027" y="0"/>
                    </a:lnTo>
                    <a:lnTo>
                      <a:pt x="0" y="3591"/>
                    </a:lnTo>
                    <a:lnTo>
                      <a:pt x="3950" y="11869"/>
                    </a:lnTo>
                    <a:lnTo>
                      <a:pt x="7900" y="14741"/>
                    </a:lnTo>
                    <a:close/>
                  </a:path>
                </a:pathLst>
              </a:custGeom>
              <a:grpFill/>
              <a:ln w="3777" cap="flat">
                <a:solidFill>
                  <a:srgbClr val="FFFFFF"/>
                </a:solidFill>
                <a:prstDash val="solid"/>
                <a:miter/>
              </a:ln>
            </p:spPr>
            <p:txBody>
              <a:bodyPr rtlCol="0" anchor="ctr"/>
              <a:lstStyle/>
              <a:p>
                <a:endParaRPr lang="en-GB"/>
              </a:p>
            </p:txBody>
          </p:sp>
          <p:sp>
            <p:nvSpPr>
              <p:cNvPr id="241" name="Freeform 240">
                <a:extLst>
                  <a:ext uri="{FF2B5EF4-FFF2-40B4-BE49-F238E27FC236}">
                    <a16:creationId xmlns:a16="http://schemas.microsoft.com/office/drawing/2014/main" id="{910D5F18-870F-0DEA-4455-F840EDC1F28B}"/>
                  </a:ext>
                </a:extLst>
              </p:cNvPr>
              <p:cNvSpPr/>
              <p:nvPr/>
            </p:nvSpPr>
            <p:spPr>
              <a:xfrm>
                <a:off x="3189162" y="6232826"/>
                <a:ext cx="17236" cy="10961"/>
              </a:xfrm>
              <a:custGeom>
                <a:avLst/>
                <a:gdLst>
                  <a:gd name="connsiteX0" fmla="*/ 2155 w 17236"/>
                  <a:gd name="connsiteY0" fmla="*/ 5934 h 10961"/>
                  <a:gd name="connsiteX1" fmla="*/ 6464 w 17236"/>
                  <a:gd name="connsiteY1" fmla="*/ 0 h 10961"/>
                  <a:gd name="connsiteX2" fmla="*/ 13645 w 17236"/>
                  <a:gd name="connsiteY2" fmla="*/ 2967 h 10961"/>
                  <a:gd name="connsiteX3" fmla="*/ 17236 w 17236"/>
                  <a:gd name="connsiteY3" fmla="*/ 4498 h 10961"/>
                  <a:gd name="connsiteX4" fmla="*/ 14364 w 17236"/>
                  <a:gd name="connsiteY4" fmla="*/ 7370 h 10961"/>
                  <a:gd name="connsiteX5" fmla="*/ 6464 w 17236"/>
                  <a:gd name="connsiteY5" fmla="*/ 10962 h 10961"/>
                  <a:gd name="connsiteX6" fmla="*/ 0 w 17236"/>
                  <a:gd name="connsiteY6" fmla="*/ 7370 h 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36" h="10961">
                    <a:moveTo>
                      <a:pt x="2155" y="5934"/>
                    </a:moveTo>
                    <a:lnTo>
                      <a:pt x="6464" y="0"/>
                    </a:lnTo>
                    <a:lnTo>
                      <a:pt x="13645" y="2967"/>
                    </a:lnTo>
                    <a:lnTo>
                      <a:pt x="17236" y="4498"/>
                    </a:lnTo>
                    <a:lnTo>
                      <a:pt x="14364" y="7370"/>
                    </a:lnTo>
                    <a:lnTo>
                      <a:pt x="6464" y="10962"/>
                    </a:lnTo>
                    <a:lnTo>
                      <a:pt x="0" y="7370"/>
                    </a:lnTo>
                    <a:close/>
                  </a:path>
                </a:pathLst>
              </a:custGeom>
              <a:grpFill/>
              <a:ln w="3777" cap="flat">
                <a:solidFill>
                  <a:srgbClr val="FFFFFF"/>
                </a:solidFill>
                <a:prstDash val="solid"/>
                <a:miter/>
              </a:ln>
            </p:spPr>
            <p:txBody>
              <a:bodyPr rtlCol="0" anchor="ctr"/>
              <a:lstStyle/>
              <a:p>
                <a:endParaRPr lang="en-GB"/>
              </a:p>
            </p:txBody>
          </p:sp>
          <p:sp>
            <p:nvSpPr>
              <p:cNvPr id="242" name="Freeform 241">
                <a:extLst>
                  <a:ext uri="{FF2B5EF4-FFF2-40B4-BE49-F238E27FC236}">
                    <a16:creationId xmlns:a16="http://schemas.microsoft.com/office/drawing/2014/main" id="{608D5AE1-33BC-C8DD-BCA1-9979E08C5EB2}"/>
                  </a:ext>
                </a:extLst>
              </p:cNvPr>
              <p:cNvSpPr/>
              <p:nvPr/>
            </p:nvSpPr>
            <p:spPr>
              <a:xfrm>
                <a:off x="3199216" y="6241992"/>
                <a:ext cx="42031" cy="15799"/>
              </a:xfrm>
              <a:custGeom>
                <a:avLst/>
                <a:gdLst>
                  <a:gd name="connsiteX0" fmla="*/ 0 w 42031"/>
                  <a:gd name="connsiteY0" fmla="*/ 3591 h 15799"/>
                  <a:gd name="connsiteX1" fmla="*/ 14382 w 42031"/>
                  <a:gd name="connsiteY1" fmla="*/ 0 h 15799"/>
                  <a:gd name="connsiteX2" fmla="*/ 19768 w 42031"/>
                  <a:gd name="connsiteY2" fmla="*/ 1796 h 15799"/>
                  <a:gd name="connsiteX3" fmla="*/ 26591 w 42031"/>
                  <a:gd name="connsiteY3" fmla="*/ 3591 h 15799"/>
                  <a:gd name="connsiteX4" fmla="*/ 32695 w 42031"/>
                  <a:gd name="connsiteY4" fmla="*/ 3591 h 15799"/>
                  <a:gd name="connsiteX5" fmla="*/ 38441 w 42031"/>
                  <a:gd name="connsiteY5" fmla="*/ 3591 h 15799"/>
                  <a:gd name="connsiteX6" fmla="*/ 42032 w 42031"/>
                  <a:gd name="connsiteY6" fmla="*/ 5386 h 15799"/>
                  <a:gd name="connsiteX7" fmla="*/ 40236 w 42031"/>
                  <a:gd name="connsiteY7" fmla="*/ 9337 h 15799"/>
                  <a:gd name="connsiteX8" fmla="*/ 33055 w 42031"/>
                  <a:gd name="connsiteY8" fmla="*/ 14005 h 15799"/>
                  <a:gd name="connsiteX9" fmla="*/ 25873 w 42031"/>
                  <a:gd name="connsiteY9" fmla="*/ 15800 h 15799"/>
                  <a:gd name="connsiteX10" fmla="*/ 17255 w 42031"/>
                  <a:gd name="connsiteY10" fmla="*/ 15800 h 15799"/>
                  <a:gd name="connsiteX11" fmla="*/ 7182 w 42031"/>
                  <a:gd name="connsiteY11" fmla="*/ 10054 h 15799"/>
                  <a:gd name="connsiteX12" fmla="*/ 2514 w 42031"/>
                  <a:gd name="connsiteY12" fmla="*/ 790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31" h="15799">
                    <a:moveTo>
                      <a:pt x="0" y="3591"/>
                    </a:moveTo>
                    <a:lnTo>
                      <a:pt x="14382" y="0"/>
                    </a:lnTo>
                    <a:lnTo>
                      <a:pt x="19768" y="1796"/>
                    </a:lnTo>
                    <a:lnTo>
                      <a:pt x="26591" y="3591"/>
                    </a:lnTo>
                    <a:lnTo>
                      <a:pt x="32695" y="3591"/>
                    </a:lnTo>
                    <a:lnTo>
                      <a:pt x="38441" y="3591"/>
                    </a:lnTo>
                    <a:lnTo>
                      <a:pt x="42032" y="5386"/>
                    </a:lnTo>
                    <a:lnTo>
                      <a:pt x="40236" y="9337"/>
                    </a:lnTo>
                    <a:lnTo>
                      <a:pt x="33055" y="14005"/>
                    </a:lnTo>
                    <a:lnTo>
                      <a:pt x="25873" y="15800"/>
                    </a:lnTo>
                    <a:lnTo>
                      <a:pt x="17255" y="15800"/>
                    </a:lnTo>
                    <a:lnTo>
                      <a:pt x="7182" y="10054"/>
                    </a:lnTo>
                    <a:lnTo>
                      <a:pt x="2514" y="7900"/>
                    </a:lnTo>
                    <a:close/>
                  </a:path>
                </a:pathLst>
              </a:custGeom>
              <a:grpFill/>
              <a:ln w="3777" cap="flat">
                <a:solidFill>
                  <a:srgbClr val="FFFFFF"/>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A79774C7-A247-6054-BA75-D525C0E2A412}"/>
                  </a:ext>
                </a:extLst>
              </p:cNvPr>
              <p:cNvSpPr/>
              <p:nvPr/>
            </p:nvSpPr>
            <p:spPr>
              <a:xfrm>
                <a:off x="3313103" y="6116993"/>
                <a:ext cx="38421" cy="35190"/>
              </a:xfrm>
              <a:custGeom>
                <a:avLst/>
                <a:gdLst>
                  <a:gd name="connsiteX0" fmla="*/ 14722 w 38421"/>
                  <a:gd name="connsiteY0" fmla="*/ 35191 h 35190"/>
                  <a:gd name="connsiteX1" fmla="*/ 19391 w 38421"/>
                  <a:gd name="connsiteY1" fmla="*/ 31599 h 35190"/>
                  <a:gd name="connsiteX2" fmla="*/ 27290 w 38421"/>
                  <a:gd name="connsiteY2" fmla="*/ 28368 h 35190"/>
                  <a:gd name="connsiteX3" fmla="*/ 35549 w 38421"/>
                  <a:gd name="connsiteY3" fmla="*/ 23700 h 35190"/>
                  <a:gd name="connsiteX4" fmla="*/ 38422 w 38421"/>
                  <a:gd name="connsiteY4" fmla="*/ 17954 h 35190"/>
                  <a:gd name="connsiteX5" fmla="*/ 38422 w 38421"/>
                  <a:gd name="connsiteY5" fmla="*/ 9336 h 35190"/>
                  <a:gd name="connsiteX6" fmla="*/ 32677 w 38421"/>
                  <a:gd name="connsiteY6" fmla="*/ 5745 h 35190"/>
                  <a:gd name="connsiteX7" fmla="*/ 24059 w 38421"/>
                  <a:gd name="connsiteY7" fmla="*/ 2154 h 35190"/>
                  <a:gd name="connsiteX8" fmla="*/ 17595 w 38421"/>
                  <a:gd name="connsiteY8" fmla="*/ 0 h 35190"/>
                  <a:gd name="connsiteX9" fmla="*/ 8977 w 38421"/>
                  <a:gd name="connsiteY9" fmla="*/ 3950 h 35190"/>
                  <a:gd name="connsiteX10" fmla="*/ 2873 w 38421"/>
                  <a:gd name="connsiteY10" fmla="*/ 8977 h 35190"/>
                  <a:gd name="connsiteX11" fmla="*/ 0 w 38421"/>
                  <a:gd name="connsiteY11" fmla="*/ 14364 h 35190"/>
                  <a:gd name="connsiteX12" fmla="*/ 0 w 38421"/>
                  <a:gd name="connsiteY12" fmla="*/ 21186 h 35190"/>
                  <a:gd name="connsiteX13" fmla="*/ 3591 w 38421"/>
                  <a:gd name="connsiteY13" fmla="*/ 29445 h 35190"/>
                  <a:gd name="connsiteX14" fmla="*/ 10054 w 38421"/>
                  <a:gd name="connsiteY14" fmla="*/ 33036 h 35190"/>
                  <a:gd name="connsiteX15" fmla="*/ 14722 w 38421"/>
                  <a:gd name="connsiteY15" fmla="*/ 35191 h 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21" h="35190">
                    <a:moveTo>
                      <a:pt x="14722" y="35191"/>
                    </a:moveTo>
                    <a:lnTo>
                      <a:pt x="19391" y="31599"/>
                    </a:lnTo>
                    <a:lnTo>
                      <a:pt x="27290" y="28368"/>
                    </a:lnTo>
                    <a:lnTo>
                      <a:pt x="35549" y="23700"/>
                    </a:lnTo>
                    <a:lnTo>
                      <a:pt x="38422" y="17954"/>
                    </a:lnTo>
                    <a:lnTo>
                      <a:pt x="38422" y="9336"/>
                    </a:lnTo>
                    <a:cubicBezTo>
                      <a:pt x="38422" y="9336"/>
                      <a:pt x="33754" y="6104"/>
                      <a:pt x="32677" y="5745"/>
                    </a:cubicBezTo>
                    <a:cubicBezTo>
                      <a:pt x="31599" y="5386"/>
                      <a:pt x="24059" y="2154"/>
                      <a:pt x="24059" y="2154"/>
                    </a:cubicBezTo>
                    <a:lnTo>
                      <a:pt x="17595" y="0"/>
                    </a:lnTo>
                    <a:lnTo>
                      <a:pt x="8977" y="3950"/>
                    </a:lnTo>
                    <a:lnTo>
                      <a:pt x="2873" y="8977"/>
                    </a:lnTo>
                    <a:lnTo>
                      <a:pt x="0" y="14364"/>
                    </a:lnTo>
                    <a:lnTo>
                      <a:pt x="0" y="21186"/>
                    </a:lnTo>
                    <a:lnTo>
                      <a:pt x="3591" y="29445"/>
                    </a:lnTo>
                    <a:lnTo>
                      <a:pt x="10054" y="33036"/>
                    </a:lnTo>
                    <a:lnTo>
                      <a:pt x="14722" y="35191"/>
                    </a:lnTo>
                    <a:close/>
                  </a:path>
                </a:pathLst>
              </a:custGeom>
              <a:grpFill/>
              <a:ln w="3777" cap="flat">
                <a:solidFill>
                  <a:srgbClr val="FFFFFF"/>
                </a:solidFill>
                <a:prstDash val="solid"/>
                <a:miter/>
              </a:ln>
            </p:spPr>
            <p:txBody>
              <a:bodyPr rtlCol="0" anchor="ctr"/>
              <a:lstStyle/>
              <a:p>
                <a:endParaRPr lang="en-GB"/>
              </a:p>
            </p:txBody>
          </p:sp>
          <p:sp>
            <p:nvSpPr>
              <p:cNvPr id="244" name="Freeform 243">
                <a:extLst>
                  <a:ext uri="{FF2B5EF4-FFF2-40B4-BE49-F238E27FC236}">
                    <a16:creationId xmlns:a16="http://schemas.microsoft.com/office/drawing/2014/main" id="{38995104-7B5B-8D82-BE42-5C106A6E5B3B}"/>
                  </a:ext>
                </a:extLst>
              </p:cNvPr>
              <p:cNvSpPr/>
              <p:nvPr/>
            </p:nvSpPr>
            <p:spPr>
              <a:xfrm>
                <a:off x="3242684" y="6024292"/>
                <a:ext cx="19050" cy="29086"/>
              </a:xfrm>
              <a:custGeom>
                <a:avLst/>
                <a:gdLst>
                  <a:gd name="connsiteX0" fmla="*/ 3591 w 19050"/>
                  <a:gd name="connsiteY0" fmla="*/ 29086 h 29086"/>
                  <a:gd name="connsiteX1" fmla="*/ 8259 w 19050"/>
                  <a:gd name="connsiteY1" fmla="*/ 20827 h 29086"/>
                  <a:gd name="connsiteX2" fmla="*/ 14004 w 19050"/>
                  <a:gd name="connsiteY2" fmla="*/ 14005 h 29086"/>
                  <a:gd name="connsiteX3" fmla="*/ 19050 w 19050"/>
                  <a:gd name="connsiteY3" fmla="*/ 8259 h 29086"/>
                  <a:gd name="connsiteX4" fmla="*/ 19050 w 19050"/>
                  <a:gd name="connsiteY4" fmla="*/ 0 h 29086"/>
                  <a:gd name="connsiteX5" fmla="*/ 11321 w 19050"/>
                  <a:gd name="connsiteY5" fmla="*/ 0 h 29086"/>
                  <a:gd name="connsiteX6" fmla="*/ 7541 w 19050"/>
                  <a:gd name="connsiteY6" fmla="*/ 6104 h 29086"/>
                  <a:gd name="connsiteX7" fmla="*/ 0 w 19050"/>
                  <a:gd name="connsiteY7" fmla="*/ 14552 h 29086"/>
                  <a:gd name="connsiteX8" fmla="*/ 0 w 19050"/>
                  <a:gd name="connsiteY8" fmla="*/ 22263 h 29086"/>
                  <a:gd name="connsiteX9" fmla="*/ 1795 w 19050"/>
                  <a:gd name="connsiteY9" fmla="*/ 26931 h 2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9086">
                    <a:moveTo>
                      <a:pt x="3591" y="29086"/>
                    </a:moveTo>
                    <a:lnTo>
                      <a:pt x="8259" y="20827"/>
                    </a:lnTo>
                    <a:lnTo>
                      <a:pt x="14004" y="14005"/>
                    </a:lnTo>
                    <a:lnTo>
                      <a:pt x="19050" y="8259"/>
                    </a:lnTo>
                    <a:lnTo>
                      <a:pt x="19050" y="0"/>
                    </a:lnTo>
                    <a:lnTo>
                      <a:pt x="11321" y="0"/>
                    </a:lnTo>
                    <a:lnTo>
                      <a:pt x="7541" y="6104"/>
                    </a:lnTo>
                    <a:lnTo>
                      <a:pt x="0" y="14552"/>
                    </a:lnTo>
                    <a:lnTo>
                      <a:pt x="0" y="22263"/>
                    </a:lnTo>
                    <a:lnTo>
                      <a:pt x="1795" y="26931"/>
                    </a:lnTo>
                    <a:close/>
                  </a:path>
                </a:pathLst>
              </a:custGeom>
              <a:grpFill/>
              <a:ln w="3777" cap="flat">
                <a:solidFill>
                  <a:srgbClr val="FFFFFF"/>
                </a:solidFill>
                <a:prstDash val="solid"/>
                <a:miter/>
              </a:ln>
            </p:spPr>
            <p:txBody>
              <a:bodyPr rtlCol="0" anchor="ctr"/>
              <a:lstStyle/>
              <a:p>
                <a:endParaRPr lang="en-GB"/>
              </a:p>
            </p:txBody>
          </p:sp>
          <p:sp>
            <p:nvSpPr>
              <p:cNvPr id="245" name="Freeform 244">
                <a:extLst>
                  <a:ext uri="{FF2B5EF4-FFF2-40B4-BE49-F238E27FC236}">
                    <a16:creationId xmlns:a16="http://schemas.microsoft.com/office/drawing/2014/main" id="{FECD7211-8508-5684-694A-AE641C93C6CB}"/>
                  </a:ext>
                </a:extLst>
              </p:cNvPr>
              <p:cNvSpPr/>
              <p:nvPr/>
            </p:nvSpPr>
            <p:spPr>
              <a:xfrm>
                <a:off x="3256330" y="5999497"/>
                <a:ext cx="24077" cy="16517"/>
              </a:xfrm>
              <a:custGeom>
                <a:avLst/>
                <a:gdLst>
                  <a:gd name="connsiteX0" fmla="*/ 5405 w 24077"/>
                  <a:gd name="connsiteY0" fmla="*/ 16518 h 16517"/>
                  <a:gd name="connsiteX1" fmla="*/ 16178 w 24077"/>
                  <a:gd name="connsiteY1" fmla="*/ 8977 h 16517"/>
                  <a:gd name="connsiteX2" fmla="*/ 20128 w 24077"/>
                  <a:gd name="connsiteY2" fmla="*/ 3950 h 16517"/>
                  <a:gd name="connsiteX3" fmla="*/ 24078 w 24077"/>
                  <a:gd name="connsiteY3" fmla="*/ 3950 h 16517"/>
                  <a:gd name="connsiteX4" fmla="*/ 18691 w 24077"/>
                  <a:gd name="connsiteY4" fmla="*/ 0 h 16517"/>
                  <a:gd name="connsiteX5" fmla="*/ 12946 w 24077"/>
                  <a:gd name="connsiteY5" fmla="*/ 3591 h 16517"/>
                  <a:gd name="connsiteX6" fmla="*/ 5405 w 24077"/>
                  <a:gd name="connsiteY6" fmla="*/ 11490 h 16517"/>
                  <a:gd name="connsiteX7" fmla="*/ 0 w 24077"/>
                  <a:gd name="connsiteY7"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7" h="16517">
                    <a:moveTo>
                      <a:pt x="5405" y="16518"/>
                    </a:moveTo>
                    <a:lnTo>
                      <a:pt x="16178" y="8977"/>
                    </a:lnTo>
                    <a:lnTo>
                      <a:pt x="20128" y="3950"/>
                    </a:lnTo>
                    <a:lnTo>
                      <a:pt x="24078" y="3950"/>
                    </a:lnTo>
                    <a:lnTo>
                      <a:pt x="18691" y="0"/>
                    </a:lnTo>
                    <a:lnTo>
                      <a:pt x="12946" y="3591"/>
                    </a:lnTo>
                    <a:lnTo>
                      <a:pt x="5405" y="11490"/>
                    </a:lnTo>
                    <a:lnTo>
                      <a:pt x="0" y="16518"/>
                    </a:lnTo>
                    <a:close/>
                  </a:path>
                </a:pathLst>
              </a:custGeom>
              <a:grpFill/>
              <a:ln w="3777" cap="flat">
                <a:solidFill>
                  <a:srgbClr val="FFFFFF"/>
                </a:solidFill>
                <a:prstDash val="solid"/>
                <a:miter/>
              </a:ln>
            </p:spPr>
            <p:txBody>
              <a:bodyPr rtlCol="0" anchor="ctr"/>
              <a:lstStyle/>
              <a:p>
                <a:endParaRPr lang="en-GB"/>
              </a:p>
            </p:txBody>
          </p:sp>
          <p:sp>
            <p:nvSpPr>
              <p:cNvPr id="246" name="Freeform 245">
                <a:extLst>
                  <a:ext uri="{FF2B5EF4-FFF2-40B4-BE49-F238E27FC236}">
                    <a16:creationId xmlns:a16="http://schemas.microsoft.com/office/drawing/2014/main" id="{D086CDA7-3EA2-ADDA-D460-E6498681CF93}"/>
                  </a:ext>
                </a:extLst>
              </p:cNvPr>
              <p:cNvSpPr/>
              <p:nvPr/>
            </p:nvSpPr>
            <p:spPr>
              <a:xfrm>
                <a:off x="3285434" y="5976874"/>
                <a:ext cx="38440" cy="22622"/>
              </a:xfrm>
              <a:custGeom>
                <a:avLst/>
                <a:gdLst>
                  <a:gd name="connsiteX0" fmla="*/ 0 w 38440"/>
                  <a:gd name="connsiteY0" fmla="*/ 13286 h 22622"/>
                  <a:gd name="connsiteX1" fmla="*/ 2155 w 38440"/>
                  <a:gd name="connsiteY1" fmla="*/ 22622 h 22622"/>
                  <a:gd name="connsiteX2" fmla="*/ 8977 w 38440"/>
                  <a:gd name="connsiteY2" fmla="*/ 15799 h 22622"/>
                  <a:gd name="connsiteX3" fmla="*/ 16537 w 38440"/>
                  <a:gd name="connsiteY3" fmla="*/ 13286 h 22622"/>
                  <a:gd name="connsiteX4" fmla="*/ 22641 w 38440"/>
                  <a:gd name="connsiteY4" fmla="*/ 13286 h 22622"/>
                  <a:gd name="connsiteX5" fmla="*/ 29105 w 38440"/>
                  <a:gd name="connsiteY5" fmla="*/ 9336 h 22622"/>
                  <a:gd name="connsiteX6" fmla="*/ 35927 w 38440"/>
                  <a:gd name="connsiteY6" fmla="*/ 6822 h 22622"/>
                  <a:gd name="connsiteX7" fmla="*/ 38441 w 38440"/>
                  <a:gd name="connsiteY7" fmla="*/ 4668 h 22622"/>
                  <a:gd name="connsiteX8" fmla="*/ 38441 w 38440"/>
                  <a:gd name="connsiteY8" fmla="*/ 0 h 22622"/>
                  <a:gd name="connsiteX9" fmla="*/ 31618 w 38440"/>
                  <a:gd name="connsiteY9" fmla="*/ 1795 h 22622"/>
                  <a:gd name="connsiteX10" fmla="*/ 27668 w 38440"/>
                  <a:gd name="connsiteY10" fmla="*/ 4668 h 22622"/>
                  <a:gd name="connsiteX11" fmla="*/ 20846 w 38440"/>
                  <a:gd name="connsiteY11" fmla="*/ 4668 h 22622"/>
                  <a:gd name="connsiteX12" fmla="*/ 10054 w 38440"/>
                  <a:gd name="connsiteY12" fmla="*/ 7541 h 22622"/>
                  <a:gd name="connsiteX13" fmla="*/ 6104 w 38440"/>
                  <a:gd name="connsiteY13" fmla="*/ 11302 h 2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40" h="22622">
                    <a:moveTo>
                      <a:pt x="0" y="13286"/>
                    </a:moveTo>
                    <a:lnTo>
                      <a:pt x="2155" y="22622"/>
                    </a:lnTo>
                    <a:lnTo>
                      <a:pt x="8977" y="15799"/>
                    </a:lnTo>
                    <a:lnTo>
                      <a:pt x="16537" y="13286"/>
                    </a:lnTo>
                    <a:lnTo>
                      <a:pt x="22641" y="13286"/>
                    </a:lnTo>
                    <a:lnTo>
                      <a:pt x="29105" y="9336"/>
                    </a:lnTo>
                    <a:lnTo>
                      <a:pt x="35927" y="6822"/>
                    </a:lnTo>
                    <a:lnTo>
                      <a:pt x="38441" y="4668"/>
                    </a:lnTo>
                    <a:lnTo>
                      <a:pt x="38441" y="0"/>
                    </a:lnTo>
                    <a:lnTo>
                      <a:pt x="31618" y="1795"/>
                    </a:lnTo>
                    <a:lnTo>
                      <a:pt x="27668" y="4668"/>
                    </a:lnTo>
                    <a:lnTo>
                      <a:pt x="20846" y="4668"/>
                    </a:lnTo>
                    <a:lnTo>
                      <a:pt x="10054" y="7541"/>
                    </a:lnTo>
                    <a:lnTo>
                      <a:pt x="6104" y="11302"/>
                    </a:lnTo>
                    <a:close/>
                  </a:path>
                </a:pathLst>
              </a:custGeom>
              <a:grpFill/>
              <a:ln w="3777" cap="flat">
                <a:solidFill>
                  <a:srgbClr val="FFFFFF"/>
                </a:solidFill>
                <a:prstDash val="solid"/>
                <a:miter/>
              </a:ln>
            </p:spPr>
            <p:txBody>
              <a:bodyPr rtlCol="0" anchor="ctr"/>
              <a:lstStyle/>
              <a:p>
                <a:endParaRPr lang="en-GB"/>
              </a:p>
            </p:txBody>
          </p:sp>
          <p:sp>
            <p:nvSpPr>
              <p:cNvPr id="247" name="Freeform 246">
                <a:extLst>
                  <a:ext uri="{FF2B5EF4-FFF2-40B4-BE49-F238E27FC236}">
                    <a16:creationId xmlns:a16="http://schemas.microsoft.com/office/drawing/2014/main" id="{008B2CB4-2AD2-D16A-6881-B54240B2CDB5}"/>
                  </a:ext>
                </a:extLst>
              </p:cNvPr>
              <p:cNvSpPr/>
              <p:nvPr/>
            </p:nvSpPr>
            <p:spPr>
              <a:xfrm>
                <a:off x="3332323" y="5976874"/>
                <a:ext cx="33583" cy="6822"/>
              </a:xfrm>
              <a:custGeom>
                <a:avLst/>
                <a:gdLst>
                  <a:gd name="connsiteX0" fmla="*/ 0 w 33583"/>
                  <a:gd name="connsiteY0" fmla="*/ 0 h 6822"/>
                  <a:gd name="connsiteX1" fmla="*/ 0 w 33583"/>
                  <a:gd name="connsiteY1" fmla="*/ 6822 h 6822"/>
                  <a:gd name="connsiteX2" fmla="*/ 33584 w 33583"/>
                  <a:gd name="connsiteY2" fmla="*/ 0 h 6822"/>
                </a:gdLst>
                <a:ahLst/>
                <a:cxnLst>
                  <a:cxn ang="0">
                    <a:pos x="connsiteX0" y="connsiteY0"/>
                  </a:cxn>
                  <a:cxn ang="0">
                    <a:pos x="connsiteX1" y="connsiteY1"/>
                  </a:cxn>
                  <a:cxn ang="0">
                    <a:pos x="connsiteX2" y="connsiteY2"/>
                  </a:cxn>
                </a:cxnLst>
                <a:rect l="l" t="t" r="r" b="b"/>
                <a:pathLst>
                  <a:path w="33583" h="6822">
                    <a:moveTo>
                      <a:pt x="0" y="0"/>
                    </a:moveTo>
                    <a:lnTo>
                      <a:pt x="0" y="6822"/>
                    </a:lnTo>
                    <a:lnTo>
                      <a:pt x="33584" y="0"/>
                    </a:lnTo>
                    <a:close/>
                  </a:path>
                </a:pathLst>
              </a:custGeom>
              <a:grpFill/>
              <a:ln w="3777" cap="flat">
                <a:solidFill>
                  <a:srgbClr val="FFFFFF"/>
                </a:solidFill>
                <a:prstDash val="solid"/>
                <a:miter/>
              </a:ln>
            </p:spPr>
            <p:txBody>
              <a:bodyPr rtlCol="0" anchor="ctr"/>
              <a:lstStyle/>
              <a:p>
                <a:endParaRPr lang="en-GB"/>
              </a:p>
            </p:txBody>
          </p:sp>
          <p:sp>
            <p:nvSpPr>
              <p:cNvPr id="248" name="Freeform 247">
                <a:extLst>
                  <a:ext uri="{FF2B5EF4-FFF2-40B4-BE49-F238E27FC236}">
                    <a16:creationId xmlns:a16="http://schemas.microsoft.com/office/drawing/2014/main" id="{00CBCA0C-9C30-4D53-135F-880863973688}"/>
                  </a:ext>
                </a:extLst>
              </p:cNvPr>
              <p:cNvSpPr/>
              <p:nvPr/>
            </p:nvSpPr>
            <p:spPr>
              <a:xfrm>
                <a:off x="3381707" y="5970052"/>
                <a:ext cx="17595" cy="6822"/>
              </a:xfrm>
              <a:custGeom>
                <a:avLst/>
                <a:gdLst>
                  <a:gd name="connsiteX0" fmla="*/ 0 w 17595"/>
                  <a:gd name="connsiteY0" fmla="*/ 2514 h 6822"/>
                  <a:gd name="connsiteX1" fmla="*/ 0 w 17595"/>
                  <a:gd name="connsiteY1" fmla="*/ 6823 h 6822"/>
                  <a:gd name="connsiteX2" fmla="*/ 17595 w 17595"/>
                  <a:gd name="connsiteY2" fmla="*/ 2514 h 6822"/>
                  <a:gd name="connsiteX3" fmla="*/ 15441 w 17595"/>
                  <a:gd name="connsiteY3" fmla="*/ 0 h 6822"/>
                  <a:gd name="connsiteX4" fmla="*/ 0 w 17595"/>
                  <a:gd name="connsiteY4" fmla="*/ 2514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5" h="6822">
                    <a:moveTo>
                      <a:pt x="0" y="2514"/>
                    </a:moveTo>
                    <a:lnTo>
                      <a:pt x="0" y="6823"/>
                    </a:lnTo>
                    <a:lnTo>
                      <a:pt x="17595" y="2514"/>
                    </a:lnTo>
                    <a:cubicBezTo>
                      <a:pt x="17595" y="2514"/>
                      <a:pt x="16518" y="0"/>
                      <a:pt x="15441" y="0"/>
                    </a:cubicBezTo>
                    <a:cubicBezTo>
                      <a:pt x="14382" y="-19"/>
                      <a:pt x="0" y="2514"/>
                      <a:pt x="0" y="2514"/>
                    </a:cubicBezTo>
                    <a:close/>
                  </a:path>
                </a:pathLst>
              </a:custGeom>
              <a:grpFill/>
              <a:ln w="3777" cap="flat">
                <a:solidFill>
                  <a:srgbClr val="FFFFFF"/>
                </a:solidFill>
                <a:prstDash val="solid"/>
                <a:miter/>
              </a:ln>
            </p:spPr>
            <p:txBody>
              <a:bodyPr rtlCol="0" anchor="ctr"/>
              <a:lstStyle/>
              <a:p>
                <a:endParaRPr lang="en-GB"/>
              </a:p>
            </p:txBody>
          </p:sp>
          <p:sp>
            <p:nvSpPr>
              <p:cNvPr id="249" name="Freeform 248">
                <a:extLst>
                  <a:ext uri="{FF2B5EF4-FFF2-40B4-BE49-F238E27FC236}">
                    <a16:creationId xmlns:a16="http://schemas.microsoft.com/office/drawing/2014/main" id="{DA73BFE4-14A7-C5DD-307D-53A23BF098C9}"/>
                  </a:ext>
                </a:extLst>
              </p:cNvPr>
              <p:cNvSpPr/>
              <p:nvPr/>
            </p:nvSpPr>
            <p:spPr>
              <a:xfrm>
                <a:off x="3025400" y="6296233"/>
                <a:ext cx="382406" cy="304503"/>
              </a:xfrm>
              <a:custGeom>
                <a:avLst/>
                <a:gdLst>
                  <a:gd name="connsiteX0" fmla="*/ 84007 w 382406"/>
                  <a:gd name="connsiteY0" fmla="*/ 13286 h 304503"/>
                  <a:gd name="connsiteX1" fmla="*/ 84007 w 382406"/>
                  <a:gd name="connsiteY1" fmla="*/ 29804 h 304503"/>
                  <a:gd name="connsiteX2" fmla="*/ 92266 w 382406"/>
                  <a:gd name="connsiteY2" fmla="*/ 42731 h 304503"/>
                  <a:gd name="connsiteX3" fmla="*/ 96575 w 382406"/>
                  <a:gd name="connsiteY3" fmla="*/ 42731 h 304503"/>
                  <a:gd name="connsiteX4" fmla="*/ 100525 w 382406"/>
                  <a:gd name="connsiteY4" fmla="*/ 34113 h 304503"/>
                  <a:gd name="connsiteX5" fmla="*/ 107706 w 382406"/>
                  <a:gd name="connsiteY5" fmla="*/ 30881 h 304503"/>
                  <a:gd name="connsiteX6" fmla="*/ 113811 w 382406"/>
                  <a:gd name="connsiteY6" fmla="*/ 31958 h 304503"/>
                  <a:gd name="connsiteX7" fmla="*/ 121711 w 382406"/>
                  <a:gd name="connsiteY7" fmla="*/ 33036 h 304503"/>
                  <a:gd name="connsiteX8" fmla="*/ 134279 w 382406"/>
                  <a:gd name="connsiteY8" fmla="*/ 42372 h 304503"/>
                  <a:gd name="connsiteX9" fmla="*/ 156561 w 382406"/>
                  <a:gd name="connsiteY9" fmla="*/ 36626 h 304503"/>
                  <a:gd name="connsiteX10" fmla="*/ 169129 w 382406"/>
                  <a:gd name="connsiteY10" fmla="*/ 30163 h 304503"/>
                  <a:gd name="connsiteX11" fmla="*/ 183133 w 382406"/>
                  <a:gd name="connsiteY11" fmla="*/ 24418 h 304503"/>
                  <a:gd name="connsiteX12" fmla="*/ 183133 w 382406"/>
                  <a:gd name="connsiteY12" fmla="*/ 16518 h 304503"/>
                  <a:gd name="connsiteX13" fmla="*/ 186365 w 382406"/>
                  <a:gd name="connsiteY13" fmla="*/ 5386 h 304503"/>
                  <a:gd name="connsiteX14" fmla="*/ 196419 w 382406"/>
                  <a:gd name="connsiteY14" fmla="*/ 4668 h 304503"/>
                  <a:gd name="connsiteX15" fmla="*/ 200728 w 382406"/>
                  <a:gd name="connsiteY15" fmla="*/ 11490 h 304503"/>
                  <a:gd name="connsiteX16" fmla="*/ 207910 w 382406"/>
                  <a:gd name="connsiteY16" fmla="*/ 13286 h 304503"/>
                  <a:gd name="connsiteX17" fmla="*/ 211142 w 382406"/>
                  <a:gd name="connsiteY17" fmla="*/ 8618 h 304503"/>
                  <a:gd name="connsiteX18" fmla="*/ 219041 w 382406"/>
                  <a:gd name="connsiteY18" fmla="*/ 0 h 304503"/>
                  <a:gd name="connsiteX19" fmla="*/ 224069 w 382406"/>
                  <a:gd name="connsiteY19" fmla="*/ 718 h 304503"/>
                  <a:gd name="connsiteX20" fmla="*/ 228019 w 382406"/>
                  <a:gd name="connsiteY20" fmla="*/ 10772 h 304503"/>
                  <a:gd name="connsiteX21" fmla="*/ 240946 w 382406"/>
                  <a:gd name="connsiteY21" fmla="*/ 12927 h 304503"/>
                  <a:gd name="connsiteX22" fmla="*/ 244177 w 382406"/>
                  <a:gd name="connsiteY22" fmla="*/ 7900 h 304503"/>
                  <a:gd name="connsiteX23" fmla="*/ 248127 w 382406"/>
                  <a:gd name="connsiteY23" fmla="*/ 1436 h 304503"/>
                  <a:gd name="connsiteX24" fmla="*/ 253873 w 382406"/>
                  <a:gd name="connsiteY24" fmla="*/ 1077 h 304503"/>
                  <a:gd name="connsiteX25" fmla="*/ 256386 w 382406"/>
                  <a:gd name="connsiteY25" fmla="*/ 6822 h 304503"/>
                  <a:gd name="connsiteX26" fmla="*/ 257823 w 382406"/>
                  <a:gd name="connsiteY26" fmla="*/ 24418 h 304503"/>
                  <a:gd name="connsiteX27" fmla="*/ 264645 w 382406"/>
                  <a:gd name="connsiteY27" fmla="*/ 28368 h 304503"/>
                  <a:gd name="connsiteX28" fmla="*/ 264645 w 382406"/>
                  <a:gd name="connsiteY28" fmla="*/ 32676 h 304503"/>
                  <a:gd name="connsiteX29" fmla="*/ 268595 w 382406"/>
                  <a:gd name="connsiteY29" fmla="*/ 36626 h 304503"/>
                  <a:gd name="connsiteX30" fmla="*/ 283677 w 382406"/>
                  <a:gd name="connsiteY30" fmla="*/ 32676 h 304503"/>
                  <a:gd name="connsiteX31" fmla="*/ 293013 w 382406"/>
                  <a:gd name="connsiteY31" fmla="*/ 32317 h 304503"/>
                  <a:gd name="connsiteX32" fmla="*/ 293013 w 382406"/>
                  <a:gd name="connsiteY32" fmla="*/ 42731 h 304503"/>
                  <a:gd name="connsiteX33" fmla="*/ 294808 w 382406"/>
                  <a:gd name="connsiteY33" fmla="*/ 48117 h 304503"/>
                  <a:gd name="connsiteX34" fmla="*/ 298040 w 382406"/>
                  <a:gd name="connsiteY34" fmla="*/ 49195 h 304503"/>
                  <a:gd name="connsiteX35" fmla="*/ 305940 w 382406"/>
                  <a:gd name="connsiteY35" fmla="*/ 48476 h 304503"/>
                  <a:gd name="connsiteX36" fmla="*/ 321022 w 382406"/>
                  <a:gd name="connsiteY36" fmla="*/ 47399 h 304503"/>
                  <a:gd name="connsiteX37" fmla="*/ 327485 w 382406"/>
                  <a:gd name="connsiteY37" fmla="*/ 52785 h 304503"/>
                  <a:gd name="connsiteX38" fmla="*/ 327485 w 382406"/>
                  <a:gd name="connsiteY38" fmla="*/ 60685 h 304503"/>
                  <a:gd name="connsiteX39" fmla="*/ 327126 w 382406"/>
                  <a:gd name="connsiteY39" fmla="*/ 67508 h 304503"/>
                  <a:gd name="connsiteX40" fmla="*/ 319585 w 382406"/>
                  <a:gd name="connsiteY40" fmla="*/ 72894 h 304503"/>
                  <a:gd name="connsiteX41" fmla="*/ 314558 w 382406"/>
                  <a:gd name="connsiteY41" fmla="*/ 85821 h 304503"/>
                  <a:gd name="connsiteX42" fmla="*/ 314558 w 382406"/>
                  <a:gd name="connsiteY42" fmla="*/ 102339 h 304503"/>
                  <a:gd name="connsiteX43" fmla="*/ 326049 w 382406"/>
                  <a:gd name="connsiteY43" fmla="*/ 112752 h 304503"/>
                  <a:gd name="connsiteX44" fmla="*/ 338390 w 382406"/>
                  <a:gd name="connsiteY44" fmla="*/ 114189 h 304503"/>
                  <a:gd name="connsiteX45" fmla="*/ 347235 w 382406"/>
                  <a:gd name="connsiteY45" fmla="*/ 114189 h 304503"/>
                  <a:gd name="connsiteX46" fmla="*/ 349389 w 382406"/>
                  <a:gd name="connsiteY46" fmla="*/ 119575 h 304503"/>
                  <a:gd name="connsiteX47" fmla="*/ 354776 w 382406"/>
                  <a:gd name="connsiteY47" fmla="*/ 121238 h 304503"/>
                  <a:gd name="connsiteX48" fmla="*/ 359538 w 382406"/>
                  <a:gd name="connsiteY48" fmla="*/ 121238 h 304503"/>
                  <a:gd name="connsiteX49" fmla="*/ 367400 w 382406"/>
                  <a:gd name="connsiteY49" fmla="*/ 123733 h 304503"/>
                  <a:gd name="connsiteX50" fmla="*/ 368836 w 382406"/>
                  <a:gd name="connsiteY50" fmla="*/ 129799 h 304503"/>
                  <a:gd name="connsiteX51" fmla="*/ 363488 w 382406"/>
                  <a:gd name="connsiteY51" fmla="*/ 136225 h 304503"/>
                  <a:gd name="connsiteX52" fmla="*/ 363129 w 382406"/>
                  <a:gd name="connsiteY52" fmla="*/ 143728 h 304503"/>
                  <a:gd name="connsiteX53" fmla="*/ 366342 w 382406"/>
                  <a:gd name="connsiteY53" fmla="*/ 150154 h 304503"/>
                  <a:gd name="connsiteX54" fmla="*/ 375980 w 382406"/>
                  <a:gd name="connsiteY54" fmla="*/ 152649 h 304503"/>
                  <a:gd name="connsiteX55" fmla="*/ 382047 w 382406"/>
                  <a:gd name="connsiteY55" fmla="*/ 161569 h 304503"/>
                  <a:gd name="connsiteX56" fmla="*/ 382406 w 382406"/>
                  <a:gd name="connsiteY56" fmla="*/ 176575 h 304503"/>
                  <a:gd name="connsiteX57" fmla="*/ 377057 w 382406"/>
                  <a:gd name="connsiteY57" fmla="*/ 182283 h 304503"/>
                  <a:gd name="connsiteX58" fmla="*/ 368496 w 382406"/>
                  <a:gd name="connsiteY58" fmla="*/ 188349 h 304503"/>
                  <a:gd name="connsiteX59" fmla="*/ 363488 w 382406"/>
                  <a:gd name="connsiteY59" fmla="*/ 193698 h 304503"/>
                  <a:gd name="connsiteX60" fmla="*/ 359538 w 382406"/>
                  <a:gd name="connsiteY60" fmla="*/ 205131 h 304503"/>
                  <a:gd name="connsiteX61" fmla="*/ 348671 w 382406"/>
                  <a:gd name="connsiteY61" fmla="*/ 205131 h 304503"/>
                  <a:gd name="connsiteX62" fmla="*/ 337539 w 382406"/>
                  <a:gd name="connsiteY62" fmla="*/ 208987 h 304503"/>
                  <a:gd name="connsiteX63" fmla="*/ 334308 w 382406"/>
                  <a:gd name="connsiteY63" fmla="*/ 211860 h 304503"/>
                  <a:gd name="connsiteX64" fmla="*/ 332153 w 382406"/>
                  <a:gd name="connsiteY64" fmla="*/ 221196 h 304503"/>
                  <a:gd name="connsiteX65" fmla="*/ 329639 w 382406"/>
                  <a:gd name="connsiteY65" fmla="*/ 233046 h 304503"/>
                  <a:gd name="connsiteX66" fmla="*/ 322817 w 382406"/>
                  <a:gd name="connsiteY66" fmla="*/ 237355 h 304503"/>
                  <a:gd name="connsiteX67" fmla="*/ 319944 w 382406"/>
                  <a:gd name="connsiteY67" fmla="*/ 245614 h 304503"/>
                  <a:gd name="connsiteX68" fmla="*/ 321022 w 382406"/>
                  <a:gd name="connsiteY68" fmla="*/ 253872 h 304503"/>
                  <a:gd name="connsiteX69" fmla="*/ 324253 w 382406"/>
                  <a:gd name="connsiteY69" fmla="*/ 262491 h 304503"/>
                  <a:gd name="connsiteX70" fmla="*/ 328921 w 382406"/>
                  <a:gd name="connsiteY70" fmla="*/ 271468 h 304503"/>
                  <a:gd name="connsiteX71" fmla="*/ 331435 w 382406"/>
                  <a:gd name="connsiteY71" fmla="*/ 278291 h 304503"/>
                  <a:gd name="connsiteX72" fmla="*/ 330717 w 382406"/>
                  <a:gd name="connsiteY72" fmla="*/ 287627 h 304503"/>
                  <a:gd name="connsiteX73" fmla="*/ 329999 w 382406"/>
                  <a:gd name="connsiteY73" fmla="*/ 294090 h 304503"/>
                  <a:gd name="connsiteX74" fmla="*/ 326767 w 382406"/>
                  <a:gd name="connsiteY74" fmla="*/ 299476 h 304503"/>
                  <a:gd name="connsiteX75" fmla="*/ 316713 w 382406"/>
                  <a:gd name="connsiteY75" fmla="*/ 299476 h 304503"/>
                  <a:gd name="connsiteX76" fmla="*/ 305581 w 382406"/>
                  <a:gd name="connsiteY76" fmla="*/ 303067 h 304503"/>
                  <a:gd name="connsiteX77" fmla="*/ 301990 w 382406"/>
                  <a:gd name="connsiteY77" fmla="*/ 304503 h 304503"/>
                  <a:gd name="connsiteX78" fmla="*/ 288345 w 382406"/>
                  <a:gd name="connsiteY78" fmla="*/ 299476 h 304503"/>
                  <a:gd name="connsiteX79" fmla="*/ 283677 w 382406"/>
                  <a:gd name="connsiteY79" fmla="*/ 289422 h 304503"/>
                  <a:gd name="connsiteX80" fmla="*/ 275418 w 382406"/>
                  <a:gd name="connsiteY80" fmla="*/ 280804 h 304503"/>
                  <a:gd name="connsiteX81" fmla="*/ 267159 w 382406"/>
                  <a:gd name="connsiteY81" fmla="*/ 275777 h 304503"/>
                  <a:gd name="connsiteX82" fmla="*/ 259259 w 382406"/>
                  <a:gd name="connsiteY82" fmla="*/ 268954 h 304503"/>
                  <a:gd name="connsiteX83" fmla="*/ 251000 w 382406"/>
                  <a:gd name="connsiteY83" fmla="*/ 265363 h 304503"/>
                  <a:gd name="connsiteX84" fmla="*/ 237714 w 382406"/>
                  <a:gd name="connsiteY84" fmla="*/ 264645 h 304503"/>
                  <a:gd name="connsiteX85" fmla="*/ 233197 w 382406"/>
                  <a:gd name="connsiteY85" fmla="*/ 253872 h 304503"/>
                  <a:gd name="connsiteX86" fmla="*/ 231250 w 382406"/>
                  <a:gd name="connsiteY86" fmla="*/ 241305 h 304503"/>
                  <a:gd name="connsiteX87" fmla="*/ 225505 w 382406"/>
                  <a:gd name="connsiteY87" fmla="*/ 236637 h 304503"/>
                  <a:gd name="connsiteX88" fmla="*/ 222273 w 382406"/>
                  <a:gd name="connsiteY88" fmla="*/ 231969 h 304503"/>
                  <a:gd name="connsiteX89" fmla="*/ 214733 w 382406"/>
                  <a:gd name="connsiteY89" fmla="*/ 231969 h 304503"/>
                  <a:gd name="connsiteX90" fmla="*/ 205037 w 382406"/>
                  <a:gd name="connsiteY90" fmla="*/ 236637 h 304503"/>
                  <a:gd name="connsiteX91" fmla="*/ 201087 w 382406"/>
                  <a:gd name="connsiteY91" fmla="*/ 240227 h 304503"/>
                  <a:gd name="connsiteX92" fmla="*/ 190315 w 382406"/>
                  <a:gd name="connsiteY92" fmla="*/ 240946 h 304503"/>
                  <a:gd name="connsiteX93" fmla="*/ 178106 w 382406"/>
                  <a:gd name="connsiteY93" fmla="*/ 239868 h 304503"/>
                  <a:gd name="connsiteX94" fmla="*/ 168051 w 382406"/>
                  <a:gd name="connsiteY94" fmla="*/ 236637 h 304503"/>
                  <a:gd name="connsiteX95" fmla="*/ 158715 w 382406"/>
                  <a:gd name="connsiteY95" fmla="*/ 230173 h 304503"/>
                  <a:gd name="connsiteX96" fmla="*/ 163742 w 382406"/>
                  <a:gd name="connsiteY96" fmla="*/ 225505 h 304503"/>
                  <a:gd name="connsiteX97" fmla="*/ 170206 w 382406"/>
                  <a:gd name="connsiteY97" fmla="*/ 221555 h 304503"/>
                  <a:gd name="connsiteX98" fmla="*/ 169488 w 382406"/>
                  <a:gd name="connsiteY98" fmla="*/ 214373 h 304503"/>
                  <a:gd name="connsiteX99" fmla="*/ 162306 w 382406"/>
                  <a:gd name="connsiteY99" fmla="*/ 213296 h 304503"/>
                  <a:gd name="connsiteX100" fmla="*/ 162665 w 382406"/>
                  <a:gd name="connsiteY100" fmla="*/ 206114 h 304503"/>
                  <a:gd name="connsiteX101" fmla="*/ 165538 w 382406"/>
                  <a:gd name="connsiteY101" fmla="*/ 200728 h 304503"/>
                  <a:gd name="connsiteX102" fmla="*/ 163024 w 382406"/>
                  <a:gd name="connsiteY102" fmla="*/ 192828 h 304503"/>
                  <a:gd name="connsiteX103" fmla="*/ 155843 w 382406"/>
                  <a:gd name="connsiteY103" fmla="*/ 183133 h 304503"/>
                  <a:gd name="connsiteX104" fmla="*/ 140402 w 382406"/>
                  <a:gd name="connsiteY104" fmla="*/ 177388 h 304503"/>
                  <a:gd name="connsiteX105" fmla="*/ 129988 w 382406"/>
                  <a:gd name="connsiteY105" fmla="*/ 179542 h 304503"/>
                  <a:gd name="connsiteX106" fmla="*/ 120293 w 382406"/>
                  <a:gd name="connsiteY106" fmla="*/ 184928 h 304503"/>
                  <a:gd name="connsiteX107" fmla="*/ 111675 w 382406"/>
                  <a:gd name="connsiteY107" fmla="*/ 168410 h 304503"/>
                  <a:gd name="connsiteX108" fmla="*/ 103775 w 382406"/>
                  <a:gd name="connsiteY108" fmla="*/ 160152 h 304503"/>
                  <a:gd name="connsiteX109" fmla="*/ 93721 w 382406"/>
                  <a:gd name="connsiteY109" fmla="*/ 156202 h 304503"/>
                  <a:gd name="connsiteX110" fmla="*/ 81153 w 382406"/>
                  <a:gd name="connsiteY110" fmla="*/ 154047 h 304503"/>
                  <a:gd name="connsiteX111" fmla="*/ 75767 w 382406"/>
                  <a:gd name="connsiteY111" fmla="*/ 152252 h 304503"/>
                  <a:gd name="connsiteX112" fmla="*/ 75767 w 382406"/>
                  <a:gd name="connsiteY112" fmla="*/ 141120 h 304503"/>
                  <a:gd name="connsiteX113" fmla="*/ 75767 w 382406"/>
                  <a:gd name="connsiteY113" fmla="*/ 135016 h 304503"/>
                  <a:gd name="connsiteX114" fmla="*/ 71099 w 382406"/>
                  <a:gd name="connsiteY114" fmla="*/ 122807 h 304503"/>
                  <a:gd name="connsiteX115" fmla="*/ 68226 w 382406"/>
                  <a:gd name="connsiteY115" fmla="*/ 117779 h 304503"/>
                  <a:gd name="connsiteX116" fmla="*/ 58531 w 382406"/>
                  <a:gd name="connsiteY116" fmla="*/ 112752 h 304503"/>
                  <a:gd name="connsiteX117" fmla="*/ 48476 w 382406"/>
                  <a:gd name="connsiteY117" fmla="*/ 115625 h 304503"/>
                  <a:gd name="connsiteX118" fmla="*/ 43090 w 382406"/>
                  <a:gd name="connsiteY118" fmla="*/ 120293 h 304503"/>
                  <a:gd name="connsiteX119" fmla="*/ 35549 w 382406"/>
                  <a:gd name="connsiteY119" fmla="*/ 119575 h 304503"/>
                  <a:gd name="connsiteX120" fmla="*/ 27290 w 382406"/>
                  <a:gd name="connsiteY120" fmla="*/ 111316 h 304503"/>
                  <a:gd name="connsiteX121" fmla="*/ 23699 w 382406"/>
                  <a:gd name="connsiteY121" fmla="*/ 107366 h 304503"/>
                  <a:gd name="connsiteX122" fmla="*/ 15440 w 382406"/>
                  <a:gd name="connsiteY122" fmla="*/ 103416 h 304503"/>
                  <a:gd name="connsiteX123" fmla="*/ 8977 w 382406"/>
                  <a:gd name="connsiteY123" fmla="*/ 101602 h 304503"/>
                  <a:gd name="connsiteX124" fmla="*/ 8977 w 382406"/>
                  <a:gd name="connsiteY124" fmla="*/ 89034 h 304503"/>
                  <a:gd name="connsiteX125" fmla="*/ 6463 w 382406"/>
                  <a:gd name="connsiteY125" fmla="*/ 79339 h 304503"/>
                  <a:gd name="connsiteX126" fmla="*/ 2154 w 382406"/>
                  <a:gd name="connsiteY126" fmla="*/ 69643 h 304503"/>
                  <a:gd name="connsiteX127" fmla="*/ 0 w 382406"/>
                  <a:gd name="connsiteY127" fmla="*/ 61025 h 304503"/>
                  <a:gd name="connsiteX128" fmla="*/ 0 w 382406"/>
                  <a:gd name="connsiteY128" fmla="*/ 58871 h 304503"/>
                  <a:gd name="connsiteX129" fmla="*/ 18672 w 382406"/>
                  <a:gd name="connsiteY129" fmla="*/ 49176 h 304503"/>
                  <a:gd name="connsiteX130" fmla="*/ 37345 w 382406"/>
                  <a:gd name="connsiteY130" fmla="*/ 38403 h 304503"/>
                  <a:gd name="connsiteX131" fmla="*/ 49194 w 382406"/>
                  <a:gd name="connsiteY131" fmla="*/ 28708 h 304503"/>
                  <a:gd name="connsiteX132" fmla="*/ 65712 w 382406"/>
                  <a:gd name="connsiteY132" fmla="*/ 20449 h 304503"/>
                  <a:gd name="connsiteX133" fmla="*/ 76844 w 382406"/>
                  <a:gd name="connsiteY133" fmla="*/ 16499 h 304503"/>
                  <a:gd name="connsiteX134" fmla="*/ 84007 w 382406"/>
                  <a:gd name="connsiteY134" fmla="*/ 13286 h 3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82406" h="304503">
                    <a:moveTo>
                      <a:pt x="84007" y="13286"/>
                    </a:moveTo>
                    <a:lnTo>
                      <a:pt x="84007" y="29804"/>
                    </a:lnTo>
                    <a:lnTo>
                      <a:pt x="92266" y="42731"/>
                    </a:lnTo>
                    <a:lnTo>
                      <a:pt x="96575" y="42731"/>
                    </a:lnTo>
                    <a:lnTo>
                      <a:pt x="100525" y="34113"/>
                    </a:lnTo>
                    <a:lnTo>
                      <a:pt x="107706" y="30881"/>
                    </a:lnTo>
                    <a:lnTo>
                      <a:pt x="113811" y="31958"/>
                    </a:lnTo>
                    <a:lnTo>
                      <a:pt x="121711" y="33036"/>
                    </a:lnTo>
                    <a:lnTo>
                      <a:pt x="134279" y="42372"/>
                    </a:lnTo>
                    <a:lnTo>
                      <a:pt x="156561" y="36626"/>
                    </a:lnTo>
                    <a:lnTo>
                      <a:pt x="169129" y="30163"/>
                    </a:lnTo>
                    <a:lnTo>
                      <a:pt x="183133" y="24418"/>
                    </a:lnTo>
                    <a:lnTo>
                      <a:pt x="183133" y="16518"/>
                    </a:lnTo>
                    <a:lnTo>
                      <a:pt x="186365" y="5386"/>
                    </a:lnTo>
                    <a:lnTo>
                      <a:pt x="196419" y="4668"/>
                    </a:lnTo>
                    <a:lnTo>
                      <a:pt x="200728" y="11490"/>
                    </a:lnTo>
                    <a:lnTo>
                      <a:pt x="207910" y="13286"/>
                    </a:lnTo>
                    <a:lnTo>
                      <a:pt x="211142" y="8618"/>
                    </a:lnTo>
                    <a:lnTo>
                      <a:pt x="219041" y="0"/>
                    </a:lnTo>
                    <a:lnTo>
                      <a:pt x="224069" y="718"/>
                    </a:lnTo>
                    <a:lnTo>
                      <a:pt x="228019" y="10772"/>
                    </a:lnTo>
                    <a:lnTo>
                      <a:pt x="240946" y="12927"/>
                    </a:lnTo>
                    <a:lnTo>
                      <a:pt x="244177" y="7900"/>
                    </a:lnTo>
                    <a:lnTo>
                      <a:pt x="248127" y="1436"/>
                    </a:lnTo>
                    <a:lnTo>
                      <a:pt x="253873" y="1077"/>
                    </a:lnTo>
                    <a:lnTo>
                      <a:pt x="256386" y="6822"/>
                    </a:lnTo>
                    <a:lnTo>
                      <a:pt x="257823" y="24418"/>
                    </a:lnTo>
                    <a:lnTo>
                      <a:pt x="264645" y="28368"/>
                    </a:lnTo>
                    <a:lnTo>
                      <a:pt x="264645" y="32676"/>
                    </a:lnTo>
                    <a:lnTo>
                      <a:pt x="268595" y="36626"/>
                    </a:lnTo>
                    <a:lnTo>
                      <a:pt x="283677" y="32676"/>
                    </a:lnTo>
                    <a:lnTo>
                      <a:pt x="293013" y="32317"/>
                    </a:lnTo>
                    <a:lnTo>
                      <a:pt x="293013" y="42731"/>
                    </a:lnTo>
                    <a:lnTo>
                      <a:pt x="294808" y="48117"/>
                    </a:lnTo>
                    <a:lnTo>
                      <a:pt x="298040" y="49195"/>
                    </a:lnTo>
                    <a:lnTo>
                      <a:pt x="305940" y="48476"/>
                    </a:lnTo>
                    <a:cubicBezTo>
                      <a:pt x="305940" y="48476"/>
                      <a:pt x="319944" y="47399"/>
                      <a:pt x="321022" y="47399"/>
                    </a:cubicBezTo>
                    <a:cubicBezTo>
                      <a:pt x="322099" y="47399"/>
                      <a:pt x="327485" y="52785"/>
                      <a:pt x="327485" y="52785"/>
                    </a:cubicBezTo>
                    <a:lnTo>
                      <a:pt x="327485" y="60685"/>
                    </a:lnTo>
                    <a:lnTo>
                      <a:pt x="327126" y="67508"/>
                    </a:lnTo>
                    <a:lnTo>
                      <a:pt x="319585" y="72894"/>
                    </a:lnTo>
                    <a:lnTo>
                      <a:pt x="314558" y="85821"/>
                    </a:lnTo>
                    <a:lnTo>
                      <a:pt x="314558" y="102339"/>
                    </a:lnTo>
                    <a:lnTo>
                      <a:pt x="326049" y="112752"/>
                    </a:lnTo>
                    <a:lnTo>
                      <a:pt x="338390" y="114189"/>
                    </a:lnTo>
                    <a:lnTo>
                      <a:pt x="347235" y="114189"/>
                    </a:lnTo>
                    <a:cubicBezTo>
                      <a:pt x="347235" y="114189"/>
                      <a:pt x="346876" y="118857"/>
                      <a:pt x="349389" y="119575"/>
                    </a:cubicBezTo>
                    <a:cubicBezTo>
                      <a:pt x="351903" y="120293"/>
                      <a:pt x="354776" y="121238"/>
                      <a:pt x="354776" y="121238"/>
                    </a:cubicBezTo>
                    <a:lnTo>
                      <a:pt x="359538" y="121238"/>
                    </a:lnTo>
                    <a:lnTo>
                      <a:pt x="367400" y="123733"/>
                    </a:lnTo>
                    <a:lnTo>
                      <a:pt x="368836" y="129799"/>
                    </a:lnTo>
                    <a:cubicBezTo>
                      <a:pt x="368836" y="129799"/>
                      <a:pt x="364187" y="135148"/>
                      <a:pt x="363488" y="136225"/>
                    </a:cubicBezTo>
                    <a:cubicBezTo>
                      <a:pt x="362770" y="137302"/>
                      <a:pt x="363129" y="143728"/>
                      <a:pt x="363129" y="143728"/>
                    </a:cubicBezTo>
                    <a:lnTo>
                      <a:pt x="366342" y="150154"/>
                    </a:lnTo>
                    <a:lnTo>
                      <a:pt x="375980" y="152649"/>
                    </a:lnTo>
                    <a:lnTo>
                      <a:pt x="382047" y="161569"/>
                    </a:lnTo>
                    <a:lnTo>
                      <a:pt x="382406" y="176575"/>
                    </a:lnTo>
                    <a:lnTo>
                      <a:pt x="377057" y="182283"/>
                    </a:lnTo>
                    <a:lnTo>
                      <a:pt x="368496" y="188349"/>
                    </a:lnTo>
                    <a:lnTo>
                      <a:pt x="363488" y="193698"/>
                    </a:lnTo>
                    <a:lnTo>
                      <a:pt x="359538" y="205131"/>
                    </a:lnTo>
                    <a:cubicBezTo>
                      <a:pt x="357289" y="204678"/>
                      <a:pt x="348671" y="205131"/>
                      <a:pt x="348671" y="205131"/>
                    </a:cubicBezTo>
                    <a:lnTo>
                      <a:pt x="337539" y="208987"/>
                    </a:lnTo>
                    <a:lnTo>
                      <a:pt x="334308" y="211860"/>
                    </a:lnTo>
                    <a:lnTo>
                      <a:pt x="332153" y="221196"/>
                    </a:lnTo>
                    <a:lnTo>
                      <a:pt x="329639" y="233046"/>
                    </a:lnTo>
                    <a:lnTo>
                      <a:pt x="322817" y="237355"/>
                    </a:lnTo>
                    <a:lnTo>
                      <a:pt x="319944" y="245614"/>
                    </a:lnTo>
                    <a:lnTo>
                      <a:pt x="321022" y="253872"/>
                    </a:lnTo>
                    <a:lnTo>
                      <a:pt x="324253" y="262491"/>
                    </a:lnTo>
                    <a:lnTo>
                      <a:pt x="328921" y="271468"/>
                    </a:lnTo>
                    <a:cubicBezTo>
                      <a:pt x="328921" y="271468"/>
                      <a:pt x="331435" y="277213"/>
                      <a:pt x="331435" y="278291"/>
                    </a:cubicBezTo>
                    <a:cubicBezTo>
                      <a:pt x="331435" y="279367"/>
                      <a:pt x="330717" y="287627"/>
                      <a:pt x="330717" y="287627"/>
                    </a:cubicBezTo>
                    <a:lnTo>
                      <a:pt x="329999" y="294090"/>
                    </a:lnTo>
                    <a:lnTo>
                      <a:pt x="326767" y="299476"/>
                    </a:lnTo>
                    <a:lnTo>
                      <a:pt x="316713" y="299476"/>
                    </a:lnTo>
                    <a:lnTo>
                      <a:pt x="305581" y="303067"/>
                    </a:lnTo>
                    <a:cubicBezTo>
                      <a:pt x="305581" y="303067"/>
                      <a:pt x="303067" y="304503"/>
                      <a:pt x="301990" y="304503"/>
                    </a:cubicBezTo>
                    <a:cubicBezTo>
                      <a:pt x="300913" y="304503"/>
                      <a:pt x="288345" y="299476"/>
                      <a:pt x="288345" y="299476"/>
                    </a:cubicBezTo>
                    <a:lnTo>
                      <a:pt x="283677" y="289422"/>
                    </a:lnTo>
                    <a:lnTo>
                      <a:pt x="275418" y="280804"/>
                    </a:lnTo>
                    <a:lnTo>
                      <a:pt x="267159" y="275777"/>
                    </a:lnTo>
                    <a:lnTo>
                      <a:pt x="259259" y="268954"/>
                    </a:lnTo>
                    <a:lnTo>
                      <a:pt x="251000" y="265363"/>
                    </a:lnTo>
                    <a:lnTo>
                      <a:pt x="237714" y="264645"/>
                    </a:lnTo>
                    <a:lnTo>
                      <a:pt x="233197" y="253872"/>
                    </a:lnTo>
                    <a:lnTo>
                      <a:pt x="231250" y="241305"/>
                    </a:lnTo>
                    <a:lnTo>
                      <a:pt x="225505" y="236637"/>
                    </a:lnTo>
                    <a:lnTo>
                      <a:pt x="222273" y="231969"/>
                    </a:lnTo>
                    <a:lnTo>
                      <a:pt x="214733" y="231969"/>
                    </a:lnTo>
                    <a:lnTo>
                      <a:pt x="205037" y="236637"/>
                    </a:lnTo>
                    <a:lnTo>
                      <a:pt x="201087" y="240227"/>
                    </a:lnTo>
                    <a:cubicBezTo>
                      <a:pt x="201087" y="240227"/>
                      <a:pt x="191392" y="240946"/>
                      <a:pt x="190315" y="240946"/>
                    </a:cubicBezTo>
                    <a:cubicBezTo>
                      <a:pt x="189237" y="240946"/>
                      <a:pt x="178106" y="239868"/>
                      <a:pt x="178106" y="239868"/>
                    </a:cubicBezTo>
                    <a:lnTo>
                      <a:pt x="168051" y="236637"/>
                    </a:lnTo>
                    <a:lnTo>
                      <a:pt x="158715" y="230173"/>
                    </a:lnTo>
                    <a:lnTo>
                      <a:pt x="163742" y="225505"/>
                    </a:lnTo>
                    <a:lnTo>
                      <a:pt x="170206" y="221555"/>
                    </a:lnTo>
                    <a:cubicBezTo>
                      <a:pt x="170206" y="221555"/>
                      <a:pt x="172361" y="214373"/>
                      <a:pt x="169488" y="214373"/>
                    </a:cubicBezTo>
                    <a:cubicBezTo>
                      <a:pt x="166615" y="214373"/>
                      <a:pt x="162306" y="213296"/>
                      <a:pt x="162306" y="213296"/>
                    </a:cubicBezTo>
                    <a:lnTo>
                      <a:pt x="162665" y="206114"/>
                    </a:lnTo>
                    <a:lnTo>
                      <a:pt x="165538" y="200728"/>
                    </a:lnTo>
                    <a:lnTo>
                      <a:pt x="163024" y="192828"/>
                    </a:lnTo>
                    <a:lnTo>
                      <a:pt x="155843" y="183133"/>
                    </a:lnTo>
                    <a:lnTo>
                      <a:pt x="140402" y="177388"/>
                    </a:lnTo>
                    <a:lnTo>
                      <a:pt x="129988" y="179542"/>
                    </a:lnTo>
                    <a:lnTo>
                      <a:pt x="120293" y="184928"/>
                    </a:lnTo>
                    <a:lnTo>
                      <a:pt x="111675" y="168410"/>
                    </a:lnTo>
                    <a:cubicBezTo>
                      <a:pt x="111675" y="168410"/>
                      <a:pt x="105212" y="160511"/>
                      <a:pt x="103775" y="160152"/>
                    </a:cubicBezTo>
                    <a:cubicBezTo>
                      <a:pt x="102339" y="159792"/>
                      <a:pt x="93721" y="156202"/>
                      <a:pt x="93721" y="156202"/>
                    </a:cubicBezTo>
                    <a:lnTo>
                      <a:pt x="81153" y="154047"/>
                    </a:lnTo>
                    <a:lnTo>
                      <a:pt x="75767" y="152252"/>
                    </a:lnTo>
                    <a:lnTo>
                      <a:pt x="75767" y="141120"/>
                    </a:lnTo>
                    <a:cubicBezTo>
                      <a:pt x="75767" y="141120"/>
                      <a:pt x="75767" y="136093"/>
                      <a:pt x="75767" y="135016"/>
                    </a:cubicBezTo>
                    <a:cubicBezTo>
                      <a:pt x="75767" y="133938"/>
                      <a:pt x="71099" y="122807"/>
                      <a:pt x="71099" y="122807"/>
                    </a:cubicBezTo>
                    <a:lnTo>
                      <a:pt x="68226" y="117779"/>
                    </a:lnTo>
                    <a:lnTo>
                      <a:pt x="58531" y="112752"/>
                    </a:lnTo>
                    <a:lnTo>
                      <a:pt x="48476" y="115625"/>
                    </a:lnTo>
                    <a:lnTo>
                      <a:pt x="43090" y="120293"/>
                    </a:lnTo>
                    <a:cubicBezTo>
                      <a:pt x="43090" y="120293"/>
                      <a:pt x="35908" y="120652"/>
                      <a:pt x="35549" y="119575"/>
                    </a:cubicBezTo>
                    <a:cubicBezTo>
                      <a:pt x="35190" y="118498"/>
                      <a:pt x="27290" y="111316"/>
                      <a:pt x="27290" y="111316"/>
                    </a:cubicBezTo>
                    <a:lnTo>
                      <a:pt x="23699" y="107366"/>
                    </a:lnTo>
                    <a:lnTo>
                      <a:pt x="15440" y="103416"/>
                    </a:lnTo>
                    <a:lnTo>
                      <a:pt x="8977" y="101602"/>
                    </a:lnTo>
                    <a:lnTo>
                      <a:pt x="8977" y="89034"/>
                    </a:lnTo>
                    <a:lnTo>
                      <a:pt x="6463" y="79339"/>
                    </a:lnTo>
                    <a:lnTo>
                      <a:pt x="2154" y="69643"/>
                    </a:lnTo>
                    <a:lnTo>
                      <a:pt x="0" y="61025"/>
                    </a:lnTo>
                    <a:lnTo>
                      <a:pt x="0" y="58871"/>
                    </a:lnTo>
                    <a:lnTo>
                      <a:pt x="18672" y="49176"/>
                    </a:lnTo>
                    <a:lnTo>
                      <a:pt x="37345" y="38403"/>
                    </a:lnTo>
                    <a:lnTo>
                      <a:pt x="49194" y="28708"/>
                    </a:lnTo>
                    <a:lnTo>
                      <a:pt x="65712" y="20449"/>
                    </a:lnTo>
                    <a:lnTo>
                      <a:pt x="76844" y="16499"/>
                    </a:lnTo>
                    <a:lnTo>
                      <a:pt x="84007" y="13286"/>
                    </a:lnTo>
                    <a:close/>
                  </a:path>
                </a:pathLst>
              </a:custGeom>
              <a:grpFill/>
              <a:ln w="3777" cap="flat">
                <a:solidFill>
                  <a:srgbClr val="FFFFFF"/>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D1B0DADA-B01F-1400-A237-6E57233D0731}"/>
                  </a:ext>
                </a:extLst>
              </p:cNvPr>
              <p:cNvSpPr/>
              <p:nvPr/>
            </p:nvSpPr>
            <p:spPr>
              <a:xfrm>
                <a:off x="3345458" y="6501295"/>
                <a:ext cx="75351" cy="108550"/>
              </a:xfrm>
              <a:custGeom>
                <a:avLst/>
                <a:gdLst>
                  <a:gd name="connsiteX0" fmla="*/ 63501 w 75351"/>
                  <a:gd name="connsiteY0" fmla="*/ 102654 h 108550"/>
                  <a:gd name="connsiteX1" fmla="*/ 53863 w 75351"/>
                  <a:gd name="connsiteY1" fmla="*/ 104242 h 108550"/>
                  <a:gd name="connsiteX2" fmla="*/ 48117 w 75351"/>
                  <a:gd name="connsiteY2" fmla="*/ 99574 h 108550"/>
                  <a:gd name="connsiteX3" fmla="*/ 43525 w 75351"/>
                  <a:gd name="connsiteY3" fmla="*/ 97778 h 108550"/>
                  <a:gd name="connsiteX4" fmla="*/ 41370 w 75351"/>
                  <a:gd name="connsiteY4" fmla="*/ 99574 h 108550"/>
                  <a:gd name="connsiteX5" fmla="*/ 39594 w 75351"/>
                  <a:gd name="connsiteY5" fmla="*/ 101728 h 108550"/>
                  <a:gd name="connsiteX6" fmla="*/ 35908 w 75351"/>
                  <a:gd name="connsiteY6" fmla="*/ 104601 h 108550"/>
                  <a:gd name="connsiteX7" fmla="*/ 31958 w 75351"/>
                  <a:gd name="connsiteY7" fmla="*/ 108551 h 108550"/>
                  <a:gd name="connsiteX8" fmla="*/ 28368 w 75351"/>
                  <a:gd name="connsiteY8" fmla="*/ 108551 h 108550"/>
                  <a:gd name="connsiteX9" fmla="*/ 25136 w 75351"/>
                  <a:gd name="connsiteY9" fmla="*/ 105678 h 108550"/>
                  <a:gd name="connsiteX10" fmla="*/ 19787 w 75351"/>
                  <a:gd name="connsiteY10" fmla="*/ 102087 h 108550"/>
                  <a:gd name="connsiteX11" fmla="*/ 15082 w 75351"/>
                  <a:gd name="connsiteY11" fmla="*/ 99574 h 108550"/>
                  <a:gd name="connsiteX12" fmla="*/ 6823 w 75351"/>
                  <a:gd name="connsiteY12" fmla="*/ 94547 h 108550"/>
                  <a:gd name="connsiteX13" fmla="*/ 10054 w 75351"/>
                  <a:gd name="connsiteY13" fmla="*/ 89160 h 108550"/>
                  <a:gd name="connsiteX14" fmla="*/ 10772 w 75351"/>
                  <a:gd name="connsiteY14" fmla="*/ 82697 h 108550"/>
                  <a:gd name="connsiteX15" fmla="*/ 11491 w 75351"/>
                  <a:gd name="connsiteY15" fmla="*/ 73360 h 108550"/>
                  <a:gd name="connsiteX16" fmla="*/ 8977 w 75351"/>
                  <a:gd name="connsiteY16" fmla="*/ 66538 h 108550"/>
                  <a:gd name="connsiteX17" fmla="*/ 4309 w 75351"/>
                  <a:gd name="connsiteY17" fmla="*/ 57561 h 108550"/>
                  <a:gd name="connsiteX18" fmla="*/ 1077 w 75351"/>
                  <a:gd name="connsiteY18" fmla="*/ 48943 h 108550"/>
                  <a:gd name="connsiteX19" fmla="*/ 0 w 75351"/>
                  <a:gd name="connsiteY19" fmla="*/ 40684 h 108550"/>
                  <a:gd name="connsiteX20" fmla="*/ 2873 w 75351"/>
                  <a:gd name="connsiteY20" fmla="*/ 32425 h 108550"/>
                  <a:gd name="connsiteX21" fmla="*/ 9695 w 75351"/>
                  <a:gd name="connsiteY21" fmla="*/ 28116 h 108550"/>
                  <a:gd name="connsiteX22" fmla="*/ 12209 w 75351"/>
                  <a:gd name="connsiteY22" fmla="*/ 16266 h 108550"/>
                  <a:gd name="connsiteX23" fmla="*/ 14363 w 75351"/>
                  <a:gd name="connsiteY23" fmla="*/ 6930 h 108550"/>
                  <a:gd name="connsiteX24" fmla="*/ 17595 w 75351"/>
                  <a:gd name="connsiteY24" fmla="*/ 4057 h 108550"/>
                  <a:gd name="connsiteX25" fmla="*/ 28727 w 75351"/>
                  <a:gd name="connsiteY25" fmla="*/ 202 h 108550"/>
                  <a:gd name="connsiteX26" fmla="*/ 39594 w 75351"/>
                  <a:gd name="connsiteY26" fmla="*/ 202 h 108550"/>
                  <a:gd name="connsiteX27" fmla="*/ 40577 w 75351"/>
                  <a:gd name="connsiteY27" fmla="*/ 11957 h 108550"/>
                  <a:gd name="connsiteX28" fmla="*/ 40935 w 75351"/>
                  <a:gd name="connsiteY28" fmla="*/ 15888 h 108550"/>
                  <a:gd name="connsiteX29" fmla="*/ 41370 w 75351"/>
                  <a:gd name="connsiteY29" fmla="*/ 18042 h 108550"/>
                  <a:gd name="connsiteX30" fmla="*/ 47078 w 75351"/>
                  <a:gd name="connsiteY30" fmla="*/ 27681 h 108550"/>
                  <a:gd name="connsiteX31" fmla="*/ 51009 w 75351"/>
                  <a:gd name="connsiteY31" fmla="*/ 36601 h 108550"/>
                  <a:gd name="connsiteX32" fmla="*/ 55299 w 75351"/>
                  <a:gd name="connsiteY32" fmla="*/ 41610 h 108550"/>
                  <a:gd name="connsiteX33" fmla="*/ 68150 w 75351"/>
                  <a:gd name="connsiteY33" fmla="*/ 44464 h 108550"/>
                  <a:gd name="connsiteX34" fmla="*/ 74217 w 75351"/>
                  <a:gd name="connsiteY34" fmla="*/ 47317 h 108550"/>
                  <a:gd name="connsiteX35" fmla="*/ 75294 w 75351"/>
                  <a:gd name="connsiteY35" fmla="*/ 60528 h 108550"/>
                  <a:gd name="connsiteX36" fmla="*/ 74576 w 75351"/>
                  <a:gd name="connsiteY36" fmla="*/ 70166 h 108550"/>
                  <a:gd name="connsiteX37" fmla="*/ 72441 w 75351"/>
                  <a:gd name="connsiteY37" fmla="*/ 76233 h 108550"/>
                  <a:gd name="connsiteX38" fmla="*/ 66374 w 75351"/>
                  <a:gd name="connsiteY38" fmla="*/ 82300 h 108550"/>
                  <a:gd name="connsiteX39" fmla="*/ 62443 w 75351"/>
                  <a:gd name="connsiteY39" fmla="*/ 94093 h 108550"/>
                  <a:gd name="connsiteX40" fmla="*/ 63501 w 75351"/>
                  <a:gd name="connsiteY40" fmla="*/ 102654 h 10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351" h="108550">
                    <a:moveTo>
                      <a:pt x="63501" y="102654"/>
                    </a:moveTo>
                    <a:lnTo>
                      <a:pt x="53863" y="104242"/>
                    </a:lnTo>
                    <a:lnTo>
                      <a:pt x="48117" y="99574"/>
                    </a:lnTo>
                    <a:lnTo>
                      <a:pt x="43525" y="97778"/>
                    </a:lnTo>
                    <a:lnTo>
                      <a:pt x="41370" y="99574"/>
                    </a:lnTo>
                    <a:lnTo>
                      <a:pt x="39594" y="101728"/>
                    </a:lnTo>
                    <a:lnTo>
                      <a:pt x="35908" y="104601"/>
                    </a:lnTo>
                    <a:lnTo>
                      <a:pt x="31958" y="108551"/>
                    </a:lnTo>
                    <a:lnTo>
                      <a:pt x="28368" y="108551"/>
                    </a:lnTo>
                    <a:lnTo>
                      <a:pt x="25136" y="105678"/>
                    </a:lnTo>
                    <a:lnTo>
                      <a:pt x="19787" y="102087"/>
                    </a:lnTo>
                    <a:lnTo>
                      <a:pt x="15082" y="99574"/>
                    </a:lnTo>
                    <a:lnTo>
                      <a:pt x="6823" y="94547"/>
                    </a:lnTo>
                    <a:lnTo>
                      <a:pt x="10054" y="89160"/>
                    </a:lnTo>
                    <a:lnTo>
                      <a:pt x="10772" y="82697"/>
                    </a:lnTo>
                    <a:cubicBezTo>
                      <a:pt x="10772" y="82697"/>
                      <a:pt x="11491" y="74438"/>
                      <a:pt x="11491" y="73360"/>
                    </a:cubicBezTo>
                    <a:cubicBezTo>
                      <a:pt x="11491" y="72283"/>
                      <a:pt x="8977" y="66538"/>
                      <a:pt x="8977" y="66538"/>
                    </a:cubicBezTo>
                    <a:lnTo>
                      <a:pt x="4309" y="57561"/>
                    </a:lnTo>
                    <a:lnTo>
                      <a:pt x="1077" y="48943"/>
                    </a:lnTo>
                    <a:lnTo>
                      <a:pt x="0" y="40684"/>
                    </a:lnTo>
                    <a:lnTo>
                      <a:pt x="2873" y="32425"/>
                    </a:lnTo>
                    <a:lnTo>
                      <a:pt x="9695" y="28116"/>
                    </a:lnTo>
                    <a:lnTo>
                      <a:pt x="12209" y="16266"/>
                    </a:lnTo>
                    <a:lnTo>
                      <a:pt x="14363" y="6930"/>
                    </a:lnTo>
                    <a:lnTo>
                      <a:pt x="17595" y="4057"/>
                    </a:lnTo>
                    <a:lnTo>
                      <a:pt x="28727" y="202"/>
                    </a:lnTo>
                    <a:cubicBezTo>
                      <a:pt x="28727" y="202"/>
                      <a:pt x="37345" y="-252"/>
                      <a:pt x="39594" y="202"/>
                    </a:cubicBezTo>
                    <a:lnTo>
                      <a:pt x="40577" y="11957"/>
                    </a:lnTo>
                    <a:lnTo>
                      <a:pt x="40935" y="15888"/>
                    </a:lnTo>
                    <a:lnTo>
                      <a:pt x="41370" y="18042"/>
                    </a:lnTo>
                    <a:cubicBezTo>
                      <a:pt x="41370" y="18042"/>
                      <a:pt x="47078" y="26623"/>
                      <a:pt x="47078" y="27681"/>
                    </a:cubicBezTo>
                    <a:cubicBezTo>
                      <a:pt x="47078" y="28740"/>
                      <a:pt x="50650" y="35543"/>
                      <a:pt x="51009" y="36601"/>
                    </a:cubicBezTo>
                    <a:cubicBezTo>
                      <a:pt x="51368" y="37679"/>
                      <a:pt x="55299" y="41610"/>
                      <a:pt x="55299" y="41610"/>
                    </a:cubicBezTo>
                    <a:lnTo>
                      <a:pt x="68150" y="44464"/>
                    </a:lnTo>
                    <a:lnTo>
                      <a:pt x="74217" y="47317"/>
                    </a:lnTo>
                    <a:cubicBezTo>
                      <a:pt x="74217" y="47317"/>
                      <a:pt x="75653" y="58751"/>
                      <a:pt x="75294" y="60528"/>
                    </a:cubicBezTo>
                    <a:cubicBezTo>
                      <a:pt x="74935" y="62323"/>
                      <a:pt x="74576" y="70166"/>
                      <a:pt x="74576" y="70166"/>
                    </a:cubicBezTo>
                    <a:lnTo>
                      <a:pt x="72441" y="76233"/>
                    </a:lnTo>
                    <a:lnTo>
                      <a:pt x="66374" y="82300"/>
                    </a:lnTo>
                    <a:lnTo>
                      <a:pt x="62443" y="94093"/>
                    </a:lnTo>
                    <a:lnTo>
                      <a:pt x="63501" y="102654"/>
                    </a:lnTo>
                  </a:path>
                </a:pathLst>
              </a:custGeom>
              <a:grpFill/>
              <a:ln w="3777" cap="flat">
                <a:solidFill>
                  <a:srgbClr val="FFFFFF"/>
                </a:solidFill>
                <a:prstDash val="solid"/>
                <a:miter/>
              </a:ln>
            </p:spPr>
            <p:txBody>
              <a:bodyPr rtlCol="0" anchor="ctr"/>
              <a:lstStyle/>
              <a:p>
                <a:endParaRPr lang="en-GB"/>
              </a:p>
            </p:txBody>
          </p:sp>
          <p:sp>
            <p:nvSpPr>
              <p:cNvPr id="251" name="Freeform 250">
                <a:extLst>
                  <a:ext uri="{FF2B5EF4-FFF2-40B4-BE49-F238E27FC236}">
                    <a16:creationId xmlns:a16="http://schemas.microsoft.com/office/drawing/2014/main" id="{5D3EAA1C-AF0F-8498-EF16-A31D18EB85D4}"/>
                  </a:ext>
                </a:extLst>
              </p:cNvPr>
              <p:cNvSpPr/>
              <p:nvPr/>
            </p:nvSpPr>
            <p:spPr>
              <a:xfrm>
                <a:off x="2306211" y="6354915"/>
                <a:ext cx="1275468" cy="1258326"/>
              </a:xfrm>
              <a:custGeom>
                <a:avLst/>
                <a:gdLst>
                  <a:gd name="connsiteX0" fmla="*/ 721288 w 1275468"/>
                  <a:gd name="connsiteY0" fmla="*/ 227 h 1258326"/>
                  <a:gd name="connsiteX1" fmla="*/ 723442 w 1275468"/>
                  <a:gd name="connsiteY1" fmla="*/ 10999 h 1258326"/>
                  <a:gd name="connsiteX2" fmla="*/ 727751 w 1275468"/>
                  <a:gd name="connsiteY2" fmla="*/ 20695 h 1258326"/>
                  <a:gd name="connsiteX3" fmla="*/ 730265 w 1275468"/>
                  <a:gd name="connsiteY3" fmla="*/ 30390 h 1258326"/>
                  <a:gd name="connsiteX4" fmla="*/ 730265 w 1275468"/>
                  <a:gd name="connsiteY4" fmla="*/ 42958 h 1258326"/>
                  <a:gd name="connsiteX5" fmla="*/ 736728 w 1275468"/>
                  <a:gd name="connsiteY5" fmla="*/ 44773 h 1258326"/>
                  <a:gd name="connsiteX6" fmla="*/ 744987 w 1275468"/>
                  <a:gd name="connsiteY6" fmla="*/ 48722 h 1258326"/>
                  <a:gd name="connsiteX7" fmla="*/ 748578 w 1275468"/>
                  <a:gd name="connsiteY7" fmla="*/ 52672 h 1258326"/>
                  <a:gd name="connsiteX8" fmla="*/ 756837 w 1275468"/>
                  <a:gd name="connsiteY8" fmla="*/ 60931 h 1258326"/>
                  <a:gd name="connsiteX9" fmla="*/ 764378 w 1275468"/>
                  <a:gd name="connsiteY9" fmla="*/ 61649 h 1258326"/>
                  <a:gd name="connsiteX10" fmla="*/ 769764 w 1275468"/>
                  <a:gd name="connsiteY10" fmla="*/ 56981 h 1258326"/>
                  <a:gd name="connsiteX11" fmla="*/ 779818 w 1275468"/>
                  <a:gd name="connsiteY11" fmla="*/ 54109 h 1258326"/>
                  <a:gd name="connsiteX12" fmla="*/ 789514 w 1275468"/>
                  <a:gd name="connsiteY12" fmla="*/ 59136 h 1258326"/>
                  <a:gd name="connsiteX13" fmla="*/ 792386 w 1275468"/>
                  <a:gd name="connsiteY13" fmla="*/ 64163 h 1258326"/>
                  <a:gd name="connsiteX14" fmla="*/ 797054 w 1275468"/>
                  <a:gd name="connsiteY14" fmla="*/ 76372 h 1258326"/>
                  <a:gd name="connsiteX15" fmla="*/ 797054 w 1275468"/>
                  <a:gd name="connsiteY15" fmla="*/ 82476 h 1258326"/>
                  <a:gd name="connsiteX16" fmla="*/ 797054 w 1275468"/>
                  <a:gd name="connsiteY16" fmla="*/ 93608 h 1258326"/>
                  <a:gd name="connsiteX17" fmla="*/ 802441 w 1275468"/>
                  <a:gd name="connsiteY17" fmla="*/ 95404 h 1258326"/>
                  <a:gd name="connsiteX18" fmla="*/ 815009 w 1275468"/>
                  <a:gd name="connsiteY18" fmla="*/ 97558 h 1258326"/>
                  <a:gd name="connsiteX19" fmla="*/ 825063 w 1275468"/>
                  <a:gd name="connsiteY19" fmla="*/ 101508 h 1258326"/>
                  <a:gd name="connsiteX20" fmla="*/ 832963 w 1275468"/>
                  <a:gd name="connsiteY20" fmla="*/ 109767 h 1258326"/>
                  <a:gd name="connsiteX21" fmla="*/ 841581 w 1275468"/>
                  <a:gd name="connsiteY21" fmla="*/ 126285 h 1258326"/>
                  <a:gd name="connsiteX22" fmla="*/ 851276 w 1275468"/>
                  <a:gd name="connsiteY22" fmla="*/ 120899 h 1258326"/>
                  <a:gd name="connsiteX23" fmla="*/ 861689 w 1275468"/>
                  <a:gd name="connsiteY23" fmla="*/ 118744 h 1258326"/>
                  <a:gd name="connsiteX24" fmla="*/ 877130 w 1275468"/>
                  <a:gd name="connsiteY24" fmla="*/ 124489 h 1258326"/>
                  <a:gd name="connsiteX25" fmla="*/ 884312 w 1275468"/>
                  <a:gd name="connsiteY25" fmla="*/ 134184 h 1258326"/>
                  <a:gd name="connsiteX26" fmla="*/ 886825 w 1275468"/>
                  <a:gd name="connsiteY26" fmla="*/ 142084 h 1258326"/>
                  <a:gd name="connsiteX27" fmla="*/ 883953 w 1275468"/>
                  <a:gd name="connsiteY27" fmla="*/ 147470 h 1258326"/>
                  <a:gd name="connsiteX28" fmla="*/ 883594 w 1275468"/>
                  <a:gd name="connsiteY28" fmla="*/ 154652 h 1258326"/>
                  <a:gd name="connsiteX29" fmla="*/ 890775 w 1275468"/>
                  <a:gd name="connsiteY29" fmla="*/ 155730 h 1258326"/>
                  <a:gd name="connsiteX30" fmla="*/ 891494 w 1275468"/>
                  <a:gd name="connsiteY30" fmla="*/ 162911 h 1258326"/>
                  <a:gd name="connsiteX31" fmla="*/ 885030 w 1275468"/>
                  <a:gd name="connsiteY31" fmla="*/ 166861 h 1258326"/>
                  <a:gd name="connsiteX32" fmla="*/ 880003 w 1275468"/>
                  <a:gd name="connsiteY32" fmla="*/ 171529 h 1258326"/>
                  <a:gd name="connsiteX33" fmla="*/ 889339 w 1275468"/>
                  <a:gd name="connsiteY33" fmla="*/ 177993 h 1258326"/>
                  <a:gd name="connsiteX34" fmla="*/ 899393 w 1275468"/>
                  <a:gd name="connsiteY34" fmla="*/ 181225 h 1258326"/>
                  <a:gd name="connsiteX35" fmla="*/ 911602 w 1275468"/>
                  <a:gd name="connsiteY35" fmla="*/ 182302 h 1258326"/>
                  <a:gd name="connsiteX36" fmla="*/ 922375 w 1275468"/>
                  <a:gd name="connsiteY36" fmla="*/ 181584 h 1258326"/>
                  <a:gd name="connsiteX37" fmla="*/ 926325 w 1275468"/>
                  <a:gd name="connsiteY37" fmla="*/ 177993 h 1258326"/>
                  <a:gd name="connsiteX38" fmla="*/ 936020 w 1275468"/>
                  <a:gd name="connsiteY38" fmla="*/ 173325 h 1258326"/>
                  <a:gd name="connsiteX39" fmla="*/ 943561 w 1275468"/>
                  <a:gd name="connsiteY39" fmla="*/ 173325 h 1258326"/>
                  <a:gd name="connsiteX40" fmla="*/ 946793 w 1275468"/>
                  <a:gd name="connsiteY40" fmla="*/ 177993 h 1258326"/>
                  <a:gd name="connsiteX41" fmla="*/ 952538 w 1275468"/>
                  <a:gd name="connsiteY41" fmla="*/ 182661 h 1258326"/>
                  <a:gd name="connsiteX42" fmla="*/ 954485 w 1275468"/>
                  <a:gd name="connsiteY42" fmla="*/ 195229 h 1258326"/>
                  <a:gd name="connsiteX43" fmla="*/ 959001 w 1275468"/>
                  <a:gd name="connsiteY43" fmla="*/ 206001 h 1258326"/>
                  <a:gd name="connsiteX44" fmla="*/ 972288 w 1275468"/>
                  <a:gd name="connsiteY44" fmla="*/ 206720 h 1258326"/>
                  <a:gd name="connsiteX45" fmla="*/ 980546 w 1275468"/>
                  <a:gd name="connsiteY45" fmla="*/ 210310 h 1258326"/>
                  <a:gd name="connsiteX46" fmla="*/ 988446 w 1275468"/>
                  <a:gd name="connsiteY46" fmla="*/ 217133 h 1258326"/>
                  <a:gd name="connsiteX47" fmla="*/ 996705 w 1275468"/>
                  <a:gd name="connsiteY47" fmla="*/ 222160 h 1258326"/>
                  <a:gd name="connsiteX48" fmla="*/ 1004964 w 1275468"/>
                  <a:gd name="connsiteY48" fmla="*/ 230778 h 1258326"/>
                  <a:gd name="connsiteX49" fmla="*/ 1009632 w 1275468"/>
                  <a:gd name="connsiteY49" fmla="*/ 240833 h 1258326"/>
                  <a:gd name="connsiteX50" fmla="*/ 1023278 w 1275468"/>
                  <a:gd name="connsiteY50" fmla="*/ 245860 h 1258326"/>
                  <a:gd name="connsiteX51" fmla="*/ 1026868 w 1275468"/>
                  <a:gd name="connsiteY51" fmla="*/ 244423 h 1258326"/>
                  <a:gd name="connsiteX52" fmla="*/ 1031442 w 1275468"/>
                  <a:gd name="connsiteY52" fmla="*/ 240833 h 1258326"/>
                  <a:gd name="connsiteX53" fmla="*/ 1039531 w 1275468"/>
                  <a:gd name="connsiteY53" fmla="*/ 238583 h 1258326"/>
                  <a:gd name="connsiteX54" fmla="*/ 1043575 w 1275468"/>
                  <a:gd name="connsiteY54" fmla="*/ 238583 h 1258326"/>
                  <a:gd name="connsiteX55" fmla="*/ 1048073 w 1275468"/>
                  <a:gd name="connsiteY55" fmla="*/ 240833 h 1258326"/>
                  <a:gd name="connsiteX56" fmla="*/ 1056332 w 1275468"/>
                  <a:gd name="connsiteY56" fmla="*/ 245860 h 1258326"/>
                  <a:gd name="connsiteX57" fmla="*/ 1061038 w 1275468"/>
                  <a:gd name="connsiteY57" fmla="*/ 248373 h 1258326"/>
                  <a:gd name="connsiteX58" fmla="*/ 1066387 w 1275468"/>
                  <a:gd name="connsiteY58" fmla="*/ 251964 h 1258326"/>
                  <a:gd name="connsiteX59" fmla="*/ 1069618 w 1275468"/>
                  <a:gd name="connsiteY59" fmla="*/ 254837 h 1258326"/>
                  <a:gd name="connsiteX60" fmla="*/ 1071055 w 1275468"/>
                  <a:gd name="connsiteY60" fmla="*/ 254837 h 1258326"/>
                  <a:gd name="connsiteX61" fmla="*/ 1075005 w 1275468"/>
                  <a:gd name="connsiteY61" fmla="*/ 250887 h 1258326"/>
                  <a:gd name="connsiteX62" fmla="*/ 1078690 w 1275468"/>
                  <a:gd name="connsiteY62" fmla="*/ 248014 h 1258326"/>
                  <a:gd name="connsiteX63" fmla="*/ 1080467 w 1275468"/>
                  <a:gd name="connsiteY63" fmla="*/ 245860 h 1258326"/>
                  <a:gd name="connsiteX64" fmla="*/ 1082621 w 1275468"/>
                  <a:gd name="connsiteY64" fmla="*/ 244064 h 1258326"/>
                  <a:gd name="connsiteX65" fmla="*/ 1089368 w 1275468"/>
                  <a:gd name="connsiteY65" fmla="*/ 245860 h 1258326"/>
                  <a:gd name="connsiteX66" fmla="*/ 1095113 w 1275468"/>
                  <a:gd name="connsiteY66" fmla="*/ 250528 h 1258326"/>
                  <a:gd name="connsiteX67" fmla="*/ 1102598 w 1275468"/>
                  <a:gd name="connsiteY67" fmla="*/ 248941 h 1258326"/>
                  <a:gd name="connsiteX68" fmla="*/ 1106056 w 1275468"/>
                  <a:gd name="connsiteY68" fmla="*/ 253665 h 1258326"/>
                  <a:gd name="connsiteX69" fmla="*/ 1111442 w 1275468"/>
                  <a:gd name="connsiteY69" fmla="*/ 254837 h 1258326"/>
                  <a:gd name="connsiteX70" fmla="*/ 1118737 w 1275468"/>
                  <a:gd name="connsiteY70" fmla="*/ 256992 h 1258326"/>
                  <a:gd name="connsiteX71" fmla="*/ 1120873 w 1275468"/>
                  <a:gd name="connsiteY71" fmla="*/ 261206 h 1258326"/>
                  <a:gd name="connsiteX72" fmla="*/ 1123292 w 1275468"/>
                  <a:gd name="connsiteY72" fmla="*/ 267934 h 1258326"/>
                  <a:gd name="connsiteX73" fmla="*/ 1127072 w 1275468"/>
                  <a:gd name="connsiteY73" fmla="*/ 276817 h 1258326"/>
                  <a:gd name="connsiteX74" fmla="*/ 1132250 w 1275468"/>
                  <a:gd name="connsiteY74" fmla="*/ 278196 h 1258326"/>
                  <a:gd name="connsiteX75" fmla="*/ 1137599 w 1275468"/>
                  <a:gd name="connsiteY75" fmla="*/ 288194 h 1258326"/>
                  <a:gd name="connsiteX76" fmla="*/ 1142947 w 1275468"/>
                  <a:gd name="connsiteY76" fmla="*/ 293202 h 1258326"/>
                  <a:gd name="connsiteX77" fmla="*/ 1150809 w 1275468"/>
                  <a:gd name="connsiteY77" fmla="*/ 291066 h 1258326"/>
                  <a:gd name="connsiteX78" fmla="*/ 1156876 w 1275468"/>
                  <a:gd name="connsiteY78" fmla="*/ 286776 h 1258326"/>
                  <a:gd name="connsiteX79" fmla="*/ 1166515 w 1275468"/>
                  <a:gd name="connsiteY79" fmla="*/ 288912 h 1258326"/>
                  <a:gd name="connsiteX80" fmla="*/ 1174736 w 1275468"/>
                  <a:gd name="connsiteY80" fmla="*/ 297832 h 1258326"/>
                  <a:gd name="connsiteX81" fmla="*/ 1188305 w 1275468"/>
                  <a:gd name="connsiteY81" fmla="*/ 299968 h 1258326"/>
                  <a:gd name="connsiteX82" fmla="*/ 1196885 w 1275468"/>
                  <a:gd name="connsiteY82" fmla="*/ 302463 h 1258326"/>
                  <a:gd name="connsiteX83" fmla="*/ 1204389 w 1275468"/>
                  <a:gd name="connsiteY83" fmla="*/ 297115 h 1258326"/>
                  <a:gd name="connsiteX84" fmla="*/ 1212251 w 1275468"/>
                  <a:gd name="connsiteY84" fmla="*/ 295678 h 1258326"/>
                  <a:gd name="connsiteX85" fmla="*/ 1216900 w 1275468"/>
                  <a:gd name="connsiteY85" fmla="*/ 302822 h 1258326"/>
                  <a:gd name="connsiteX86" fmla="*/ 1227616 w 1275468"/>
                  <a:gd name="connsiteY86" fmla="*/ 311043 h 1258326"/>
                  <a:gd name="connsiteX87" fmla="*/ 1241544 w 1275468"/>
                  <a:gd name="connsiteY87" fmla="*/ 310325 h 1258326"/>
                  <a:gd name="connsiteX88" fmla="*/ 1255114 w 1275468"/>
                  <a:gd name="connsiteY88" fmla="*/ 313179 h 1258326"/>
                  <a:gd name="connsiteX89" fmla="*/ 1268324 w 1275468"/>
                  <a:gd name="connsiteY89" fmla="*/ 318187 h 1258326"/>
                  <a:gd name="connsiteX90" fmla="*/ 1271896 w 1275468"/>
                  <a:gd name="connsiteY90" fmla="*/ 324612 h 1258326"/>
                  <a:gd name="connsiteX91" fmla="*/ 1275468 w 1275468"/>
                  <a:gd name="connsiteY91" fmla="*/ 331038 h 1258326"/>
                  <a:gd name="connsiteX92" fmla="*/ 1270819 w 1275468"/>
                  <a:gd name="connsiteY92" fmla="*/ 341395 h 1258326"/>
                  <a:gd name="connsiteX93" fmla="*/ 1263675 w 1275468"/>
                  <a:gd name="connsiteY93" fmla="*/ 348539 h 1258326"/>
                  <a:gd name="connsiteX94" fmla="*/ 1256890 w 1275468"/>
                  <a:gd name="connsiteY94" fmla="*/ 356042 h 1258326"/>
                  <a:gd name="connsiteX95" fmla="*/ 1250824 w 1275468"/>
                  <a:gd name="connsiteY95" fmla="*/ 364263 h 1258326"/>
                  <a:gd name="connsiteX96" fmla="*/ 1249047 w 1275468"/>
                  <a:gd name="connsiteY96" fmla="*/ 368194 h 1258326"/>
                  <a:gd name="connsiteX97" fmla="*/ 1242622 w 1275468"/>
                  <a:gd name="connsiteY97" fmla="*/ 377114 h 1258326"/>
                  <a:gd name="connsiteX98" fmla="*/ 1242981 w 1275468"/>
                  <a:gd name="connsiteY98" fmla="*/ 388190 h 1258326"/>
                  <a:gd name="connsiteX99" fmla="*/ 1238331 w 1275468"/>
                  <a:gd name="connsiteY99" fmla="*/ 397828 h 1258326"/>
                  <a:gd name="connsiteX100" fmla="*/ 1232624 w 1275468"/>
                  <a:gd name="connsiteY100" fmla="*/ 406049 h 1258326"/>
                  <a:gd name="connsiteX101" fmla="*/ 1231906 w 1275468"/>
                  <a:gd name="connsiteY101" fmla="*/ 416406 h 1258326"/>
                  <a:gd name="connsiteX102" fmla="*/ 1227975 w 1275468"/>
                  <a:gd name="connsiteY102" fmla="*/ 425685 h 1258326"/>
                  <a:gd name="connsiteX103" fmla="*/ 1223326 w 1275468"/>
                  <a:gd name="connsiteY103" fmla="*/ 434965 h 1258326"/>
                  <a:gd name="connsiteX104" fmla="*/ 1219035 w 1275468"/>
                  <a:gd name="connsiteY104" fmla="*/ 444244 h 1258326"/>
                  <a:gd name="connsiteX105" fmla="*/ 1220113 w 1275468"/>
                  <a:gd name="connsiteY105" fmla="*/ 454961 h 1258326"/>
                  <a:gd name="connsiteX106" fmla="*/ 1221889 w 1275468"/>
                  <a:gd name="connsiteY106" fmla="*/ 471384 h 1258326"/>
                  <a:gd name="connsiteX107" fmla="*/ 1216881 w 1275468"/>
                  <a:gd name="connsiteY107" fmla="*/ 484235 h 1258326"/>
                  <a:gd name="connsiteX108" fmla="*/ 1216881 w 1275468"/>
                  <a:gd name="connsiteY108" fmla="*/ 502813 h 1258326"/>
                  <a:gd name="connsiteX109" fmla="*/ 1219735 w 1275468"/>
                  <a:gd name="connsiteY109" fmla="*/ 518178 h 1258326"/>
                  <a:gd name="connsiteX110" fmla="*/ 1227597 w 1275468"/>
                  <a:gd name="connsiteY110" fmla="*/ 524245 h 1258326"/>
                  <a:gd name="connsiteX111" fmla="*/ 1224063 w 1275468"/>
                  <a:gd name="connsiteY111" fmla="*/ 532485 h 1258326"/>
                  <a:gd name="connsiteX112" fmla="*/ 1210058 w 1275468"/>
                  <a:gd name="connsiteY112" fmla="*/ 539497 h 1258326"/>
                  <a:gd name="connsiteX113" fmla="*/ 1198738 w 1275468"/>
                  <a:gd name="connsiteY113" fmla="*/ 549740 h 1258326"/>
                  <a:gd name="connsiteX114" fmla="*/ 1184185 w 1275468"/>
                  <a:gd name="connsiteY114" fmla="*/ 549740 h 1258326"/>
                  <a:gd name="connsiteX115" fmla="*/ 1183108 w 1275468"/>
                  <a:gd name="connsiteY115" fmla="*/ 543276 h 1258326"/>
                  <a:gd name="connsiteX116" fmla="*/ 1176096 w 1275468"/>
                  <a:gd name="connsiteY116" fmla="*/ 539497 h 1258326"/>
                  <a:gd name="connsiteX117" fmla="*/ 1166930 w 1275468"/>
                  <a:gd name="connsiteY117" fmla="*/ 542728 h 1258326"/>
                  <a:gd name="connsiteX118" fmla="*/ 1159919 w 1275468"/>
                  <a:gd name="connsiteY118" fmla="*/ 549740 h 1258326"/>
                  <a:gd name="connsiteX119" fmla="*/ 1156687 w 1275468"/>
                  <a:gd name="connsiteY119" fmla="*/ 560512 h 1258326"/>
                  <a:gd name="connsiteX120" fmla="*/ 1170691 w 1275468"/>
                  <a:gd name="connsiteY120" fmla="*/ 560512 h 1258326"/>
                  <a:gd name="connsiteX121" fmla="*/ 1171769 w 1275468"/>
                  <a:gd name="connsiteY121" fmla="*/ 565370 h 1258326"/>
                  <a:gd name="connsiteX122" fmla="*/ 1164001 w 1275468"/>
                  <a:gd name="connsiteY122" fmla="*/ 571757 h 1258326"/>
                  <a:gd name="connsiteX123" fmla="*/ 1157216 w 1275468"/>
                  <a:gd name="connsiteY123" fmla="*/ 579393 h 1258326"/>
                  <a:gd name="connsiteX124" fmla="*/ 1151830 w 1275468"/>
                  <a:gd name="connsiteY124" fmla="*/ 588559 h 1258326"/>
                  <a:gd name="connsiteX125" fmla="*/ 1137278 w 1275468"/>
                  <a:gd name="connsiteY125" fmla="*/ 598254 h 1258326"/>
                  <a:gd name="connsiteX126" fmla="*/ 1127582 w 1275468"/>
                  <a:gd name="connsiteY126" fmla="*/ 602563 h 1258326"/>
                  <a:gd name="connsiteX127" fmla="*/ 1119493 w 1275468"/>
                  <a:gd name="connsiteY127" fmla="*/ 612806 h 1258326"/>
                  <a:gd name="connsiteX128" fmla="*/ 1114107 w 1275468"/>
                  <a:gd name="connsiteY128" fmla="*/ 621424 h 1258326"/>
                  <a:gd name="connsiteX129" fmla="*/ 1108721 w 1275468"/>
                  <a:gd name="connsiteY129" fmla="*/ 630591 h 1258326"/>
                  <a:gd name="connsiteX130" fmla="*/ 1109269 w 1275468"/>
                  <a:gd name="connsiteY130" fmla="*/ 641363 h 1258326"/>
                  <a:gd name="connsiteX131" fmla="*/ 1110346 w 1275468"/>
                  <a:gd name="connsiteY131" fmla="*/ 649452 h 1258326"/>
                  <a:gd name="connsiteX132" fmla="*/ 1094717 w 1275468"/>
                  <a:gd name="connsiteY132" fmla="*/ 658618 h 1258326"/>
                  <a:gd name="connsiteX133" fmla="*/ 1087705 w 1275468"/>
                  <a:gd name="connsiteY133" fmla="*/ 665630 h 1258326"/>
                  <a:gd name="connsiteX134" fmla="*/ 1080164 w 1275468"/>
                  <a:gd name="connsiteY134" fmla="*/ 673171 h 1258326"/>
                  <a:gd name="connsiteX135" fmla="*/ 1079087 w 1275468"/>
                  <a:gd name="connsiteY135" fmla="*/ 687175 h 1258326"/>
                  <a:gd name="connsiteX136" fmla="*/ 1073701 w 1275468"/>
                  <a:gd name="connsiteY136" fmla="*/ 697947 h 1258326"/>
                  <a:gd name="connsiteX137" fmla="*/ 1072623 w 1275468"/>
                  <a:gd name="connsiteY137" fmla="*/ 708191 h 1258326"/>
                  <a:gd name="connsiteX138" fmla="*/ 1069921 w 1275468"/>
                  <a:gd name="connsiteY138" fmla="*/ 717357 h 1258326"/>
                  <a:gd name="connsiteX139" fmla="*/ 1064535 w 1275468"/>
                  <a:gd name="connsiteY139" fmla="*/ 722214 h 1258326"/>
                  <a:gd name="connsiteX140" fmla="*/ 1065612 w 1275468"/>
                  <a:gd name="connsiteY140" fmla="*/ 736218 h 1258326"/>
                  <a:gd name="connsiteX141" fmla="*/ 1084473 w 1275468"/>
                  <a:gd name="connsiteY141" fmla="*/ 732986 h 1258326"/>
                  <a:gd name="connsiteX142" fmla="*/ 1089859 w 1275468"/>
                  <a:gd name="connsiteY142" fmla="*/ 729206 h 1258326"/>
                  <a:gd name="connsiteX143" fmla="*/ 1090937 w 1275468"/>
                  <a:gd name="connsiteY143" fmla="*/ 722195 h 1258326"/>
                  <a:gd name="connsiteX144" fmla="*/ 1093091 w 1275468"/>
                  <a:gd name="connsiteY144" fmla="*/ 713029 h 1258326"/>
                  <a:gd name="connsiteX145" fmla="*/ 1094168 w 1275468"/>
                  <a:gd name="connsiteY145" fmla="*/ 706565 h 1258326"/>
                  <a:gd name="connsiteX146" fmla="*/ 1101709 w 1275468"/>
                  <a:gd name="connsiteY146" fmla="*/ 699025 h 1258326"/>
                  <a:gd name="connsiteX147" fmla="*/ 1108173 w 1275468"/>
                  <a:gd name="connsiteY147" fmla="*/ 695245 h 1258326"/>
                  <a:gd name="connsiteX148" fmla="*/ 1116791 w 1275468"/>
                  <a:gd name="connsiteY148" fmla="*/ 693090 h 1258326"/>
                  <a:gd name="connsiteX149" fmla="*/ 1125409 w 1275468"/>
                  <a:gd name="connsiteY149" fmla="*/ 693090 h 1258326"/>
                  <a:gd name="connsiteX150" fmla="*/ 1134027 w 1275468"/>
                  <a:gd name="connsiteY150" fmla="*/ 695793 h 1258326"/>
                  <a:gd name="connsiteX151" fmla="*/ 1142116 w 1275468"/>
                  <a:gd name="connsiteY151" fmla="*/ 700102 h 1258326"/>
                  <a:gd name="connsiteX152" fmla="*/ 1142664 w 1275468"/>
                  <a:gd name="connsiteY152" fmla="*/ 703882 h 1258326"/>
                  <a:gd name="connsiteX153" fmla="*/ 1139432 w 1275468"/>
                  <a:gd name="connsiteY153" fmla="*/ 709816 h 1258326"/>
                  <a:gd name="connsiteX154" fmla="*/ 1143741 w 1275468"/>
                  <a:gd name="connsiteY154" fmla="*/ 719511 h 1258326"/>
                  <a:gd name="connsiteX155" fmla="*/ 1148050 w 1275468"/>
                  <a:gd name="connsiteY155" fmla="*/ 731361 h 1258326"/>
                  <a:gd name="connsiteX156" fmla="*/ 1148050 w 1275468"/>
                  <a:gd name="connsiteY156" fmla="*/ 742134 h 1258326"/>
                  <a:gd name="connsiteX157" fmla="*/ 1159371 w 1275468"/>
                  <a:gd name="connsiteY157" fmla="*/ 755609 h 1258326"/>
                  <a:gd name="connsiteX158" fmla="*/ 1164001 w 1275468"/>
                  <a:gd name="connsiteY158" fmla="*/ 762072 h 1258326"/>
                  <a:gd name="connsiteX159" fmla="*/ 1164001 w 1275468"/>
                  <a:gd name="connsiteY159" fmla="*/ 766381 h 1258326"/>
                  <a:gd name="connsiteX160" fmla="*/ 1164001 w 1275468"/>
                  <a:gd name="connsiteY160" fmla="*/ 772316 h 1258326"/>
                  <a:gd name="connsiteX161" fmla="*/ 1157764 w 1275468"/>
                  <a:gd name="connsiteY161" fmla="*/ 778250 h 1258326"/>
                  <a:gd name="connsiteX162" fmla="*/ 1148069 w 1275468"/>
                  <a:gd name="connsiteY162" fmla="*/ 782559 h 1258326"/>
                  <a:gd name="connsiteX163" fmla="*/ 1144289 w 1275468"/>
                  <a:gd name="connsiteY163" fmla="*/ 782559 h 1258326"/>
                  <a:gd name="connsiteX164" fmla="*/ 1145914 w 1275468"/>
                  <a:gd name="connsiteY164" fmla="*/ 798188 h 1258326"/>
                  <a:gd name="connsiteX165" fmla="*/ 1150772 w 1275468"/>
                  <a:gd name="connsiteY165" fmla="*/ 803046 h 1258326"/>
                  <a:gd name="connsiteX166" fmla="*/ 1158312 w 1275468"/>
                  <a:gd name="connsiteY166" fmla="*/ 806277 h 1258326"/>
                  <a:gd name="connsiteX167" fmla="*/ 1164020 w 1275468"/>
                  <a:gd name="connsiteY167" fmla="*/ 806277 h 1258326"/>
                  <a:gd name="connsiteX168" fmla="*/ 1164020 w 1275468"/>
                  <a:gd name="connsiteY168" fmla="*/ 815972 h 1258326"/>
                  <a:gd name="connsiteX169" fmla="*/ 1164020 w 1275468"/>
                  <a:gd name="connsiteY169" fmla="*/ 822984 h 1258326"/>
                  <a:gd name="connsiteX170" fmla="*/ 1168008 w 1275468"/>
                  <a:gd name="connsiteY170" fmla="*/ 826764 h 1258326"/>
                  <a:gd name="connsiteX171" fmla="*/ 1175019 w 1275468"/>
                  <a:gd name="connsiteY171" fmla="*/ 833776 h 1258326"/>
                  <a:gd name="connsiteX172" fmla="*/ 1180954 w 1275468"/>
                  <a:gd name="connsiteY172" fmla="*/ 840239 h 1258326"/>
                  <a:gd name="connsiteX173" fmla="*/ 1178251 w 1275468"/>
                  <a:gd name="connsiteY173" fmla="*/ 846703 h 1258326"/>
                  <a:gd name="connsiteX174" fmla="*/ 1178251 w 1275468"/>
                  <a:gd name="connsiteY174" fmla="*/ 854243 h 1258326"/>
                  <a:gd name="connsiteX175" fmla="*/ 1175019 w 1275468"/>
                  <a:gd name="connsiteY175" fmla="*/ 861784 h 1258326"/>
                  <a:gd name="connsiteX176" fmla="*/ 1164020 w 1275468"/>
                  <a:gd name="connsiteY176" fmla="*/ 868796 h 1258326"/>
                  <a:gd name="connsiteX177" fmla="*/ 1150223 w 1275468"/>
                  <a:gd name="connsiteY177" fmla="*/ 876337 h 1258326"/>
                  <a:gd name="connsiteX178" fmla="*/ 1139451 w 1275468"/>
                  <a:gd name="connsiteY178" fmla="*/ 873634 h 1258326"/>
                  <a:gd name="connsiteX179" fmla="*/ 1132987 w 1275468"/>
                  <a:gd name="connsiteY179" fmla="*/ 872009 h 1258326"/>
                  <a:gd name="connsiteX180" fmla="*/ 1127053 w 1275468"/>
                  <a:gd name="connsiteY180" fmla="*/ 876318 h 1258326"/>
                  <a:gd name="connsiteX181" fmla="*/ 1128678 w 1275468"/>
                  <a:gd name="connsiteY181" fmla="*/ 889245 h 1258326"/>
                  <a:gd name="connsiteX182" fmla="*/ 1135142 w 1275468"/>
                  <a:gd name="connsiteY182" fmla="*/ 893554 h 1258326"/>
                  <a:gd name="connsiteX183" fmla="*/ 1136767 w 1275468"/>
                  <a:gd name="connsiteY183" fmla="*/ 902720 h 1258326"/>
                  <a:gd name="connsiteX184" fmla="*/ 1137297 w 1275468"/>
                  <a:gd name="connsiteY184" fmla="*/ 910261 h 1258326"/>
                  <a:gd name="connsiteX185" fmla="*/ 1144837 w 1275468"/>
                  <a:gd name="connsiteY185" fmla="*/ 914041 h 1258326"/>
                  <a:gd name="connsiteX186" fmla="*/ 1152378 w 1275468"/>
                  <a:gd name="connsiteY186" fmla="*/ 914041 h 1258326"/>
                  <a:gd name="connsiteX187" fmla="*/ 1164020 w 1275468"/>
                  <a:gd name="connsiteY187" fmla="*/ 917820 h 1258326"/>
                  <a:gd name="connsiteX188" fmla="*/ 1166401 w 1275468"/>
                  <a:gd name="connsiteY188" fmla="*/ 927515 h 1258326"/>
                  <a:gd name="connsiteX189" fmla="*/ 1164020 w 1275468"/>
                  <a:gd name="connsiteY189" fmla="*/ 935056 h 1258326"/>
                  <a:gd name="connsiteX190" fmla="*/ 1157235 w 1275468"/>
                  <a:gd name="connsiteY190" fmla="*/ 944752 h 1258326"/>
                  <a:gd name="connsiteX191" fmla="*/ 1153455 w 1275468"/>
                  <a:gd name="connsiteY191" fmla="*/ 953370 h 1258326"/>
                  <a:gd name="connsiteX192" fmla="*/ 1152907 w 1275468"/>
                  <a:gd name="connsiteY192" fmla="*/ 957150 h 1258326"/>
                  <a:gd name="connsiteX193" fmla="*/ 1151282 w 1275468"/>
                  <a:gd name="connsiteY193" fmla="*/ 966316 h 1258326"/>
                  <a:gd name="connsiteX194" fmla="*/ 1152359 w 1275468"/>
                  <a:gd name="connsiteY194" fmla="*/ 972250 h 1258326"/>
                  <a:gd name="connsiteX195" fmla="*/ 1152888 w 1275468"/>
                  <a:gd name="connsiteY195" fmla="*/ 982493 h 1258326"/>
                  <a:gd name="connsiteX196" fmla="*/ 1157745 w 1275468"/>
                  <a:gd name="connsiteY196" fmla="*/ 987351 h 1258326"/>
                  <a:gd name="connsiteX197" fmla="*/ 1170672 w 1275468"/>
                  <a:gd name="connsiteY197" fmla="*/ 996516 h 1258326"/>
                  <a:gd name="connsiteX198" fmla="*/ 1184147 w 1275468"/>
                  <a:gd name="connsiteY198" fmla="*/ 1004057 h 1258326"/>
                  <a:gd name="connsiteX199" fmla="*/ 1194920 w 1275468"/>
                  <a:gd name="connsiteY199" fmla="*/ 1010521 h 1258326"/>
                  <a:gd name="connsiteX200" fmla="*/ 1201383 w 1275468"/>
                  <a:gd name="connsiteY200" fmla="*/ 1015378 h 1258326"/>
                  <a:gd name="connsiteX201" fmla="*/ 1209472 w 1275468"/>
                  <a:gd name="connsiteY201" fmla="*/ 1015378 h 1258326"/>
                  <a:gd name="connsiteX202" fmla="*/ 1215407 w 1275468"/>
                  <a:gd name="connsiteY202" fmla="*/ 1010521 h 1258326"/>
                  <a:gd name="connsiteX203" fmla="*/ 1226179 w 1275468"/>
                  <a:gd name="connsiteY203" fmla="*/ 1008914 h 1258326"/>
                  <a:gd name="connsiteX204" fmla="*/ 1231566 w 1275468"/>
                  <a:gd name="connsiteY204" fmla="*/ 1012146 h 1258326"/>
                  <a:gd name="connsiteX205" fmla="*/ 1232095 w 1275468"/>
                  <a:gd name="connsiteY205" fmla="*/ 1023996 h 1258326"/>
                  <a:gd name="connsiteX206" fmla="*/ 1225631 w 1275468"/>
                  <a:gd name="connsiteY206" fmla="*/ 1032614 h 1258326"/>
                  <a:gd name="connsiteX207" fmla="*/ 1214859 w 1275468"/>
                  <a:gd name="connsiteY207" fmla="*/ 1045541 h 1258326"/>
                  <a:gd name="connsiteX208" fmla="*/ 1210550 w 1275468"/>
                  <a:gd name="connsiteY208" fmla="*/ 1054707 h 1258326"/>
                  <a:gd name="connsiteX209" fmla="*/ 1203538 w 1275468"/>
                  <a:gd name="connsiteY209" fmla="*/ 1062248 h 1258326"/>
                  <a:gd name="connsiteX210" fmla="*/ 1191140 w 1275468"/>
                  <a:gd name="connsiteY210" fmla="*/ 1067634 h 1258326"/>
                  <a:gd name="connsiteX211" fmla="*/ 1183600 w 1275468"/>
                  <a:gd name="connsiteY211" fmla="*/ 1071943 h 1258326"/>
                  <a:gd name="connsiteX212" fmla="*/ 1177665 w 1275468"/>
                  <a:gd name="connsiteY212" fmla="*/ 1079484 h 1258326"/>
                  <a:gd name="connsiteX213" fmla="*/ 1171202 w 1275468"/>
                  <a:gd name="connsiteY213" fmla="*/ 1084870 h 1258326"/>
                  <a:gd name="connsiteX214" fmla="*/ 1166892 w 1275468"/>
                  <a:gd name="connsiteY214" fmla="*/ 1092411 h 1258326"/>
                  <a:gd name="connsiteX215" fmla="*/ 1159352 w 1275468"/>
                  <a:gd name="connsiteY215" fmla="*/ 1095114 h 1258326"/>
                  <a:gd name="connsiteX216" fmla="*/ 1151263 w 1275468"/>
                  <a:gd name="connsiteY216" fmla="*/ 1102655 h 1258326"/>
                  <a:gd name="connsiteX217" fmla="*/ 1144799 w 1275468"/>
                  <a:gd name="connsiteY217" fmla="*/ 1110195 h 1258326"/>
                  <a:gd name="connsiteX218" fmla="*/ 1137259 w 1275468"/>
                  <a:gd name="connsiteY218" fmla="*/ 1110195 h 1258326"/>
                  <a:gd name="connsiteX219" fmla="*/ 1133479 w 1275468"/>
                  <a:gd name="connsiteY219" fmla="*/ 1113427 h 1258326"/>
                  <a:gd name="connsiteX220" fmla="*/ 1121081 w 1275468"/>
                  <a:gd name="connsiteY220" fmla="*/ 1127431 h 1258326"/>
                  <a:gd name="connsiteX221" fmla="*/ 1125938 w 1275468"/>
                  <a:gd name="connsiteY221" fmla="*/ 1132818 h 1258326"/>
                  <a:gd name="connsiteX222" fmla="*/ 1124861 w 1275468"/>
                  <a:gd name="connsiteY222" fmla="*/ 1138752 h 1258326"/>
                  <a:gd name="connsiteX223" fmla="*/ 1117849 w 1275468"/>
                  <a:gd name="connsiteY223" fmla="*/ 1141455 h 1258326"/>
                  <a:gd name="connsiteX224" fmla="*/ 1110308 w 1275468"/>
                  <a:gd name="connsiteY224" fmla="*/ 1145763 h 1258326"/>
                  <a:gd name="connsiteX225" fmla="*/ 1098459 w 1275468"/>
                  <a:gd name="connsiteY225" fmla="*/ 1145763 h 1258326"/>
                  <a:gd name="connsiteX226" fmla="*/ 1098459 w 1275468"/>
                  <a:gd name="connsiteY226" fmla="*/ 1153304 h 1258326"/>
                  <a:gd name="connsiteX227" fmla="*/ 1092524 w 1275468"/>
                  <a:gd name="connsiteY227" fmla="*/ 1153304 h 1258326"/>
                  <a:gd name="connsiteX228" fmla="*/ 1089822 w 1275468"/>
                  <a:gd name="connsiteY228" fmla="*/ 1153304 h 1258326"/>
                  <a:gd name="connsiteX229" fmla="*/ 1083887 w 1275468"/>
                  <a:gd name="connsiteY229" fmla="*/ 1153304 h 1258326"/>
                  <a:gd name="connsiteX230" fmla="*/ 1079030 w 1275468"/>
                  <a:gd name="connsiteY230" fmla="*/ 1156536 h 1258326"/>
                  <a:gd name="connsiteX231" fmla="*/ 1079030 w 1275468"/>
                  <a:gd name="connsiteY231" fmla="*/ 1161922 h 1258326"/>
                  <a:gd name="connsiteX232" fmla="*/ 1073644 w 1275468"/>
                  <a:gd name="connsiteY232" fmla="*/ 1159220 h 1258326"/>
                  <a:gd name="connsiteX233" fmla="*/ 1071489 w 1275468"/>
                  <a:gd name="connsiteY233" fmla="*/ 1156517 h 1258326"/>
                  <a:gd name="connsiteX234" fmla="*/ 1061246 w 1275468"/>
                  <a:gd name="connsiteY234" fmla="*/ 1153286 h 1258326"/>
                  <a:gd name="connsiteX235" fmla="*/ 1054234 w 1275468"/>
                  <a:gd name="connsiteY235" fmla="*/ 1155988 h 1258326"/>
                  <a:gd name="connsiteX236" fmla="*/ 1049377 w 1275468"/>
                  <a:gd name="connsiteY236" fmla="*/ 1158691 h 1258326"/>
                  <a:gd name="connsiteX237" fmla="*/ 1044520 w 1275468"/>
                  <a:gd name="connsiteY237" fmla="*/ 1156536 h 1258326"/>
                  <a:gd name="connsiteX238" fmla="*/ 1043972 w 1275468"/>
                  <a:gd name="connsiteY238" fmla="*/ 1151150 h 1258326"/>
                  <a:gd name="connsiteX239" fmla="*/ 1038038 w 1275468"/>
                  <a:gd name="connsiteY239" fmla="*/ 1147370 h 1258326"/>
                  <a:gd name="connsiteX240" fmla="*/ 1031026 w 1275468"/>
                  <a:gd name="connsiteY240" fmla="*/ 1145216 h 1258326"/>
                  <a:gd name="connsiteX241" fmla="*/ 1029949 w 1275468"/>
                  <a:gd name="connsiteY241" fmla="*/ 1139281 h 1258326"/>
                  <a:gd name="connsiteX242" fmla="*/ 1021860 w 1275468"/>
                  <a:gd name="connsiteY242" fmla="*/ 1137656 h 1258326"/>
                  <a:gd name="connsiteX243" fmla="*/ 1011617 w 1275468"/>
                  <a:gd name="connsiteY243" fmla="*/ 1138733 h 1258326"/>
                  <a:gd name="connsiteX244" fmla="*/ 1002999 w 1275468"/>
                  <a:gd name="connsiteY244" fmla="*/ 1137656 h 1258326"/>
                  <a:gd name="connsiteX245" fmla="*/ 1001373 w 1275468"/>
                  <a:gd name="connsiteY245" fmla="*/ 1130644 h 1258326"/>
                  <a:gd name="connsiteX246" fmla="*/ 1001373 w 1275468"/>
                  <a:gd name="connsiteY246" fmla="*/ 1125787 h 1258326"/>
                  <a:gd name="connsiteX247" fmla="*/ 998142 w 1275468"/>
                  <a:gd name="connsiteY247" fmla="*/ 1120930 h 1258326"/>
                  <a:gd name="connsiteX248" fmla="*/ 992207 w 1275468"/>
                  <a:gd name="connsiteY248" fmla="*/ 1119853 h 1258326"/>
                  <a:gd name="connsiteX249" fmla="*/ 982512 w 1275468"/>
                  <a:gd name="connsiteY249" fmla="*/ 1122556 h 1258326"/>
                  <a:gd name="connsiteX250" fmla="*/ 972269 w 1275468"/>
                  <a:gd name="connsiteY250" fmla="*/ 1122556 h 1258326"/>
                  <a:gd name="connsiteX251" fmla="*/ 966334 w 1275468"/>
                  <a:gd name="connsiteY251" fmla="*/ 1119853 h 1258326"/>
                  <a:gd name="connsiteX252" fmla="*/ 965786 w 1275468"/>
                  <a:gd name="connsiteY252" fmla="*/ 1115544 h 1258326"/>
                  <a:gd name="connsiteX253" fmla="*/ 972798 w 1275468"/>
                  <a:gd name="connsiteY253" fmla="*/ 1114467 h 1258326"/>
                  <a:gd name="connsiteX254" fmla="*/ 980887 w 1275468"/>
                  <a:gd name="connsiteY254" fmla="*/ 1110687 h 1258326"/>
                  <a:gd name="connsiteX255" fmla="*/ 984667 w 1275468"/>
                  <a:gd name="connsiteY255" fmla="*/ 1105830 h 1258326"/>
                  <a:gd name="connsiteX256" fmla="*/ 984118 w 1275468"/>
                  <a:gd name="connsiteY256" fmla="*/ 1099366 h 1258326"/>
                  <a:gd name="connsiteX257" fmla="*/ 978184 w 1275468"/>
                  <a:gd name="connsiteY257" fmla="*/ 1100443 h 1258326"/>
                  <a:gd name="connsiteX258" fmla="*/ 974404 w 1275468"/>
                  <a:gd name="connsiteY258" fmla="*/ 1097741 h 1258326"/>
                  <a:gd name="connsiteX259" fmla="*/ 967393 w 1275468"/>
                  <a:gd name="connsiteY259" fmla="*/ 1097741 h 1258326"/>
                  <a:gd name="connsiteX260" fmla="*/ 965767 w 1275468"/>
                  <a:gd name="connsiteY260" fmla="*/ 1104204 h 1258326"/>
                  <a:gd name="connsiteX261" fmla="*/ 967393 w 1275468"/>
                  <a:gd name="connsiteY261" fmla="*/ 1109590 h 1258326"/>
                  <a:gd name="connsiteX262" fmla="*/ 960929 w 1275468"/>
                  <a:gd name="connsiteY262" fmla="*/ 1110139 h 1258326"/>
                  <a:gd name="connsiteX263" fmla="*/ 957149 w 1275468"/>
                  <a:gd name="connsiteY263" fmla="*/ 1108513 h 1258326"/>
                  <a:gd name="connsiteX264" fmla="*/ 951763 w 1275468"/>
                  <a:gd name="connsiteY264" fmla="*/ 1110668 h 1258326"/>
                  <a:gd name="connsiteX265" fmla="*/ 952311 w 1275468"/>
                  <a:gd name="connsiteY265" fmla="*/ 1116602 h 1258326"/>
                  <a:gd name="connsiteX266" fmla="*/ 951234 w 1275468"/>
                  <a:gd name="connsiteY266" fmla="*/ 1121459 h 1258326"/>
                  <a:gd name="connsiteX267" fmla="*/ 924832 w 1275468"/>
                  <a:gd name="connsiteY267" fmla="*/ 1120911 h 1258326"/>
                  <a:gd name="connsiteX268" fmla="*/ 923755 w 1275468"/>
                  <a:gd name="connsiteY268" fmla="*/ 1114977 h 1258326"/>
                  <a:gd name="connsiteX269" fmla="*/ 924302 w 1275468"/>
                  <a:gd name="connsiteY269" fmla="*/ 1110668 h 1258326"/>
                  <a:gd name="connsiteX270" fmla="*/ 918916 w 1275468"/>
                  <a:gd name="connsiteY270" fmla="*/ 1107436 h 1258326"/>
                  <a:gd name="connsiteX271" fmla="*/ 904912 w 1275468"/>
                  <a:gd name="connsiteY271" fmla="*/ 1104733 h 1258326"/>
                  <a:gd name="connsiteX272" fmla="*/ 892514 w 1275468"/>
                  <a:gd name="connsiteY272" fmla="*/ 1105811 h 1258326"/>
                  <a:gd name="connsiteX273" fmla="*/ 882819 w 1275468"/>
                  <a:gd name="connsiteY273" fmla="*/ 1104733 h 1258326"/>
                  <a:gd name="connsiteX274" fmla="*/ 879587 w 1275468"/>
                  <a:gd name="connsiteY274" fmla="*/ 1097722 h 1258326"/>
                  <a:gd name="connsiteX275" fmla="*/ 874730 w 1275468"/>
                  <a:gd name="connsiteY275" fmla="*/ 1091788 h 1258326"/>
                  <a:gd name="connsiteX276" fmla="*/ 862880 w 1275468"/>
                  <a:gd name="connsiteY276" fmla="*/ 1093413 h 1258326"/>
                  <a:gd name="connsiteX277" fmla="*/ 853714 w 1275468"/>
                  <a:gd name="connsiteY277" fmla="*/ 1098799 h 1258326"/>
                  <a:gd name="connsiteX278" fmla="*/ 846173 w 1275468"/>
                  <a:gd name="connsiteY278" fmla="*/ 1106888 h 1258326"/>
                  <a:gd name="connsiteX279" fmla="*/ 835401 w 1275468"/>
                  <a:gd name="connsiteY279" fmla="*/ 1111745 h 1258326"/>
                  <a:gd name="connsiteX280" fmla="*/ 817087 w 1275468"/>
                  <a:gd name="connsiteY280" fmla="*/ 1118757 h 1258326"/>
                  <a:gd name="connsiteX281" fmla="*/ 796072 w 1275468"/>
                  <a:gd name="connsiteY281" fmla="*/ 1135463 h 1258326"/>
                  <a:gd name="connsiteX282" fmla="*/ 779913 w 1275468"/>
                  <a:gd name="connsiteY282" fmla="*/ 1150016 h 1258326"/>
                  <a:gd name="connsiteX283" fmla="*/ 773449 w 1275468"/>
                  <a:gd name="connsiteY283" fmla="*/ 1168329 h 1258326"/>
                  <a:gd name="connsiteX284" fmla="*/ 771824 w 1275468"/>
                  <a:gd name="connsiteY284" fmla="*/ 1175870 h 1258326"/>
                  <a:gd name="connsiteX285" fmla="*/ 770747 w 1275468"/>
                  <a:gd name="connsiteY285" fmla="*/ 1190422 h 1258326"/>
                  <a:gd name="connsiteX286" fmla="*/ 769669 w 1275468"/>
                  <a:gd name="connsiteY286" fmla="*/ 1214141 h 1258326"/>
                  <a:gd name="connsiteX287" fmla="*/ 774526 w 1275468"/>
                  <a:gd name="connsiteY287" fmla="*/ 1225991 h 1258326"/>
                  <a:gd name="connsiteX288" fmla="*/ 782615 w 1275468"/>
                  <a:gd name="connsiteY288" fmla="*/ 1233531 h 1258326"/>
                  <a:gd name="connsiteX289" fmla="*/ 784770 w 1275468"/>
                  <a:gd name="connsiteY289" fmla="*/ 1244852 h 1258326"/>
                  <a:gd name="connsiteX290" fmla="*/ 783145 w 1275468"/>
                  <a:gd name="connsiteY290" fmla="*/ 1249161 h 1258326"/>
                  <a:gd name="connsiteX291" fmla="*/ 776133 w 1275468"/>
                  <a:gd name="connsiteY291" fmla="*/ 1244852 h 1258326"/>
                  <a:gd name="connsiteX292" fmla="*/ 768044 w 1275468"/>
                  <a:gd name="connsiteY292" fmla="*/ 1237841 h 1258326"/>
                  <a:gd name="connsiteX293" fmla="*/ 757271 w 1275468"/>
                  <a:gd name="connsiteY293" fmla="*/ 1239995 h 1258326"/>
                  <a:gd name="connsiteX294" fmla="*/ 750260 w 1275468"/>
                  <a:gd name="connsiteY294" fmla="*/ 1245381 h 1258326"/>
                  <a:gd name="connsiteX295" fmla="*/ 742171 w 1275468"/>
                  <a:gd name="connsiteY295" fmla="*/ 1249161 h 1258326"/>
                  <a:gd name="connsiteX296" fmla="*/ 737314 w 1275468"/>
                  <a:gd name="connsiteY296" fmla="*/ 1254547 h 1258326"/>
                  <a:gd name="connsiteX297" fmla="*/ 726541 w 1275468"/>
                  <a:gd name="connsiteY297" fmla="*/ 1258327 h 1258326"/>
                  <a:gd name="connsiteX298" fmla="*/ 720966 w 1275468"/>
                  <a:gd name="connsiteY298" fmla="*/ 1255095 h 1258326"/>
                  <a:gd name="connsiteX299" fmla="*/ 713066 w 1275468"/>
                  <a:gd name="connsiteY299" fmla="*/ 1250238 h 1258326"/>
                  <a:gd name="connsiteX300" fmla="*/ 705525 w 1275468"/>
                  <a:gd name="connsiteY300" fmla="*/ 1245381 h 1258326"/>
                  <a:gd name="connsiteX301" fmla="*/ 695830 w 1275468"/>
                  <a:gd name="connsiteY301" fmla="*/ 1246458 h 1258326"/>
                  <a:gd name="connsiteX302" fmla="*/ 686135 w 1275468"/>
                  <a:gd name="connsiteY302" fmla="*/ 1250767 h 1258326"/>
                  <a:gd name="connsiteX303" fmla="*/ 680749 w 1275468"/>
                  <a:gd name="connsiteY303" fmla="*/ 1255625 h 1258326"/>
                  <a:gd name="connsiteX304" fmla="*/ 668351 w 1275468"/>
                  <a:gd name="connsiteY304" fmla="*/ 1253470 h 1258326"/>
                  <a:gd name="connsiteX305" fmla="*/ 662965 w 1275468"/>
                  <a:gd name="connsiteY305" fmla="*/ 1245929 h 1258326"/>
                  <a:gd name="connsiteX306" fmla="*/ 659185 w 1275468"/>
                  <a:gd name="connsiteY306" fmla="*/ 1237311 h 1258326"/>
                  <a:gd name="connsiteX307" fmla="*/ 651644 w 1275468"/>
                  <a:gd name="connsiteY307" fmla="*/ 1229222 h 1258326"/>
                  <a:gd name="connsiteX308" fmla="*/ 644103 w 1275468"/>
                  <a:gd name="connsiteY308" fmla="*/ 1224365 h 1258326"/>
                  <a:gd name="connsiteX309" fmla="*/ 634408 w 1275468"/>
                  <a:gd name="connsiteY309" fmla="*/ 1220056 h 1258326"/>
                  <a:gd name="connsiteX310" fmla="*/ 619326 w 1275468"/>
                  <a:gd name="connsiteY310" fmla="*/ 1218431 h 1258326"/>
                  <a:gd name="connsiteX311" fmla="*/ 613392 w 1275468"/>
                  <a:gd name="connsiteY311" fmla="*/ 1213574 h 1258326"/>
                  <a:gd name="connsiteX312" fmla="*/ 604226 w 1275468"/>
                  <a:gd name="connsiteY312" fmla="*/ 1210871 h 1258326"/>
                  <a:gd name="connsiteX313" fmla="*/ 595060 w 1275468"/>
                  <a:gd name="connsiteY313" fmla="*/ 1208717 h 1258326"/>
                  <a:gd name="connsiteX314" fmla="*/ 584816 w 1275468"/>
                  <a:gd name="connsiteY314" fmla="*/ 1205485 h 1258326"/>
                  <a:gd name="connsiteX315" fmla="*/ 575650 w 1275468"/>
                  <a:gd name="connsiteY315" fmla="*/ 1197944 h 1258326"/>
                  <a:gd name="connsiteX316" fmla="*/ 568110 w 1275468"/>
                  <a:gd name="connsiteY316" fmla="*/ 1196319 h 1258326"/>
                  <a:gd name="connsiteX317" fmla="*/ 556260 w 1275468"/>
                  <a:gd name="connsiteY317" fmla="*/ 1192010 h 1258326"/>
                  <a:gd name="connsiteX318" fmla="*/ 545487 w 1275468"/>
                  <a:gd name="connsiteY318" fmla="*/ 1192010 h 1258326"/>
                  <a:gd name="connsiteX319" fmla="*/ 541707 w 1275468"/>
                  <a:gd name="connsiteY319" fmla="*/ 1193635 h 1258326"/>
                  <a:gd name="connsiteX320" fmla="*/ 541707 w 1275468"/>
                  <a:gd name="connsiteY320" fmla="*/ 1202801 h 1258326"/>
                  <a:gd name="connsiteX321" fmla="*/ 541707 w 1275468"/>
                  <a:gd name="connsiteY321" fmla="*/ 1209265 h 1258326"/>
                  <a:gd name="connsiteX322" fmla="*/ 530387 w 1275468"/>
                  <a:gd name="connsiteY322" fmla="*/ 1209265 h 1258326"/>
                  <a:gd name="connsiteX323" fmla="*/ 519614 w 1275468"/>
                  <a:gd name="connsiteY323" fmla="*/ 1207639 h 1258326"/>
                  <a:gd name="connsiteX324" fmla="*/ 513151 w 1275468"/>
                  <a:gd name="connsiteY324" fmla="*/ 1202782 h 1258326"/>
                  <a:gd name="connsiteX325" fmla="*/ 505062 w 1275468"/>
                  <a:gd name="connsiteY325" fmla="*/ 1206562 h 1258326"/>
                  <a:gd name="connsiteX326" fmla="*/ 494289 w 1275468"/>
                  <a:gd name="connsiteY326" fmla="*/ 1203331 h 1258326"/>
                  <a:gd name="connsiteX327" fmla="*/ 480814 w 1275468"/>
                  <a:gd name="connsiteY327" fmla="*/ 1208187 h 1258326"/>
                  <a:gd name="connsiteX328" fmla="*/ 470042 w 1275468"/>
                  <a:gd name="connsiteY328" fmla="*/ 1199570 h 1258326"/>
                  <a:gd name="connsiteX329" fmla="*/ 463030 w 1275468"/>
                  <a:gd name="connsiteY329" fmla="*/ 1191481 h 1258326"/>
                  <a:gd name="connsiteX330" fmla="*/ 452257 w 1275468"/>
                  <a:gd name="connsiteY330" fmla="*/ 1187172 h 1258326"/>
                  <a:gd name="connsiteX331" fmla="*/ 442014 w 1275468"/>
                  <a:gd name="connsiteY331" fmla="*/ 1188797 h 1258326"/>
                  <a:gd name="connsiteX332" fmla="*/ 429087 w 1275468"/>
                  <a:gd name="connsiteY332" fmla="*/ 1188797 h 1258326"/>
                  <a:gd name="connsiteX333" fmla="*/ 414005 w 1275468"/>
                  <a:gd name="connsiteY333" fmla="*/ 1182863 h 1258326"/>
                  <a:gd name="connsiteX334" fmla="*/ 406465 w 1275468"/>
                  <a:gd name="connsiteY334" fmla="*/ 1172619 h 1258326"/>
                  <a:gd name="connsiteX335" fmla="*/ 402156 w 1275468"/>
                  <a:gd name="connsiteY335" fmla="*/ 1168310 h 1258326"/>
                  <a:gd name="connsiteX336" fmla="*/ 394615 w 1275468"/>
                  <a:gd name="connsiteY336" fmla="*/ 1168859 h 1258326"/>
                  <a:gd name="connsiteX337" fmla="*/ 386526 w 1275468"/>
                  <a:gd name="connsiteY337" fmla="*/ 1169406 h 1258326"/>
                  <a:gd name="connsiteX338" fmla="*/ 375206 w 1275468"/>
                  <a:gd name="connsiteY338" fmla="*/ 1162395 h 1258326"/>
                  <a:gd name="connsiteX339" fmla="*/ 367117 w 1275468"/>
                  <a:gd name="connsiteY339" fmla="*/ 1159163 h 1258326"/>
                  <a:gd name="connsiteX340" fmla="*/ 360653 w 1275468"/>
                  <a:gd name="connsiteY340" fmla="*/ 1159163 h 1258326"/>
                  <a:gd name="connsiteX341" fmla="*/ 356344 w 1275468"/>
                  <a:gd name="connsiteY341" fmla="*/ 1153229 h 1258326"/>
                  <a:gd name="connsiteX342" fmla="*/ 351487 w 1275468"/>
                  <a:gd name="connsiteY342" fmla="*/ 1151603 h 1258326"/>
                  <a:gd name="connsiteX343" fmla="*/ 348784 w 1275468"/>
                  <a:gd name="connsiteY343" fmla="*/ 1157538 h 1258326"/>
                  <a:gd name="connsiteX344" fmla="*/ 341244 w 1275468"/>
                  <a:gd name="connsiteY344" fmla="*/ 1162924 h 1258326"/>
                  <a:gd name="connsiteX345" fmla="*/ 335857 w 1275468"/>
                  <a:gd name="connsiteY345" fmla="*/ 1158067 h 1258326"/>
                  <a:gd name="connsiteX346" fmla="*/ 335857 w 1275468"/>
                  <a:gd name="connsiteY346" fmla="*/ 1151603 h 1258326"/>
                  <a:gd name="connsiteX347" fmla="*/ 339089 w 1275468"/>
                  <a:gd name="connsiteY347" fmla="*/ 1142437 h 1258326"/>
                  <a:gd name="connsiteX348" fmla="*/ 339637 w 1275468"/>
                  <a:gd name="connsiteY348" fmla="*/ 1137051 h 1258326"/>
                  <a:gd name="connsiteX349" fmla="*/ 332096 w 1275468"/>
                  <a:gd name="connsiteY349" fmla="*/ 1132742 h 1258326"/>
                  <a:gd name="connsiteX350" fmla="*/ 324008 w 1275468"/>
                  <a:gd name="connsiteY350" fmla="*/ 1131665 h 1258326"/>
                  <a:gd name="connsiteX351" fmla="*/ 314842 w 1275468"/>
                  <a:gd name="connsiteY351" fmla="*/ 1128433 h 1258326"/>
                  <a:gd name="connsiteX352" fmla="*/ 308378 w 1275468"/>
                  <a:gd name="connsiteY352" fmla="*/ 1120892 h 1258326"/>
                  <a:gd name="connsiteX353" fmla="*/ 308378 w 1275468"/>
                  <a:gd name="connsiteY353" fmla="*/ 1115506 h 1258326"/>
                  <a:gd name="connsiteX354" fmla="*/ 316996 w 1275468"/>
                  <a:gd name="connsiteY354" fmla="*/ 1104733 h 1258326"/>
                  <a:gd name="connsiteX355" fmla="*/ 327239 w 1275468"/>
                  <a:gd name="connsiteY355" fmla="*/ 1086420 h 1258326"/>
                  <a:gd name="connsiteX356" fmla="*/ 334780 w 1275468"/>
                  <a:gd name="connsiteY356" fmla="*/ 1063250 h 1258326"/>
                  <a:gd name="connsiteX357" fmla="*/ 341792 w 1275468"/>
                  <a:gd name="connsiteY357" fmla="*/ 1035222 h 1258326"/>
                  <a:gd name="connsiteX358" fmla="*/ 345572 w 1275468"/>
                  <a:gd name="connsiteY358" fmla="*/ 1010426 h 1258326"/>
                  <a:gd name="connsiteX359" fmla="*/ 348803 w 1275468"/>
                  <a:gd name="connsiteY359" fmla="*/ 987804 h 1258326"/>
                  <a:gd name="connsiteX360" fmla="*/ 348803 w 1275468"/>
                  <a:gd name="connsiteY360" fmla="*/ 970568 h 1258326"/>
                  <a:gd name="connsiteX361" fmla="*/ 350429 w 1275468"/>
                  <a:gd name="connsiteY361" fmla="*/ 957641 h 1258326"/>
                  <a:gd name="connsiteX362" fmla="*/ 355815 w 1275468"/>
                  <a:gd name="connsiteY362" fmla="*/ 946868 h 1258326"/>
                  <a:gd name="connsiteX363" fmla="*/ 363904 w 1275468"/>
                  <a:gd name="connsiteY363" fmla="*/ 946868 h 1258326"/>
                  <a:gd name="connsiteX364" fmla="*/ 370915 w 1275468"/>
                  <a:gd name="connsiteY364" fmla="*/ 946868 h 1258326"/>
                  <a:gd name="connsiteX365" fmla="*/ 374147 w 1275468"/>
                  <a:gd name="connsiteY365" fmla="*/ 942011 h 1258326"/>
                  <a:gd name="connsiteX366" fmla="*/ 370915 w 1275468"/>
                  <a:gd name="connsiteY366" fmla="*/ 936625 h 1258326"/>
                  <a:gd name="connsiteX367" fmla="*/ 366058 w 1275468"/>
                  <a:gd name="connsiteY367" fmla="*/ 931768 h 1258326"/>
                  <a:gd name="connsiteX368" fmla="*/ 358518 w 1275468"/>
                  <a:gd name="connsiteY368" fmla="*/ 929065 h 1258326"/>
                  <a:gd name="connsiteX369" fmla="*/ 355286 w 1275468"/>
                  <a:gd name="connsiteY369" fmla="*/ 933923 h 1258326"/>
                  <a:gd name="connsiteX370" fmla="*/ 351506 w 1275468"/>
                  <a:gd name="connsiteY370" fmla="*/ 943088 h 1258326"/>
                  <a:gd name="connsiteX371" fmla="*/ 350429 w 1275468"/>
                  <a:gd name="connsiteY371" fmla="*/ 931768 h 1258326"/>
                  <a:gd name="connsiteX372" fmla="*/ 352583 w 1275468"/>
                  <a:gd name="connsiteY372" fmla="*/ 924227 h 1258326"/>
                  <a:gd name="connsiteX373" fmla="*/ 353112 w 1275468"/>
                  <a:gd name="connsiteY373" fmla="*/ 913455 h 1258326"/>
                  <a:gd name="connsiteX374" fmla="*/ 356344 w 1275468"/>
                  <a:gd name="connsiteY374" fmla="*/ 885975 h 1258326"/>
                  <a:gd name="connsiteX375" fmla="*/ 356344 w 1275468"/>
                  <a:gd name="connsiteY375" fmla="*/ 871423 h 1258326"/>
                  <a:gd name="connsiteX376" fmla="*/ 355815 w 1275468"/>
                  <a:gd name="connsiteY376" fmla="*/ 853639 h 1258326"/>
                  <a:gd name="connsiteX377" fmla="*/ 359047 w 1275468"/>
                  <a:gd name="connsiteY377" fmla="*/ 843943 h 1258326"/>
                  <a:gd name="connsiteX378" fmla="*/ 359595 w 1275468"/>
                  <a:gd name="connsiteY378" fmla="*/ 828314 h 1258326"/>
                  <a:gd name="connsiteX379" fmla="*/ 363904 w 1275468"/>
                  <a:gd name="connsiteY379" fmla="*/ 821850 h 1258326"/>
                  <a:gd name="connsiteX380" fmla="*/ 369290 w 1275468"/>
                  <a:gd name="connsiteY380" fmla="*/ 815916 h 1258326"/>
                  <a:gd name="connsiteX381" fmla="*/ 373070 w 1275468"/>
                  <a:gd name="connsiteY381" fmla="*/ 815916 h 1258326"/>
                  <a:gd name="connsiteX382" fmla="*/ 371993 w 1275468"/>
                  <a:gd name="connsiteY382" fmla="*/ 822380 h 1258326"/>
                  <a:gd name="connsiteX383" fmla="*/ 376302 w 1275468"/>
                  <a:gd name="connsiteY383" fmla="*/ 827766 h 1258326"/>
                  <a:gd name="connsiteX384" fmla="*/ 383842 w 1275468"/>
                  <a:gd name="connsiteY384" fmla="*/ 835307 h 1258326"/>
                  <a:gd name="connsiteX385" fmla="*/ 391383 w 1275468"/>
                  <a:gd name="connsiteY385" fmla="*/ 842848 h 1258326"/>
                  <a:gd name="connsiteX386" fmla="*/ 397847 w 1275468"/>
                  <a:gd name="connsiteY386" fmla="*/ 853091 h 1258326"/>
                  <a:gd name="connsiteX387" fmla="*/ 402156 w 1275468"/>
                  <a:gd name="connsiteY387" fmla="*/ 864941 h 1258326"/>
                  <a:gd name="connsiteX388" fmla="*/ 403233 w 1275468"/>
                  <a:gd name="connsiteY388" fmla="*/ 880022 h 1258326"/>
                  <a:gd name="connsiteX389" fmla="*/ 407013 w 1275468"/>
                  <a:gd name="connsiteY389" fmla="*/ 888111 h 1258326"/>
                  <a:gd name="connsiteX390" fmla="*/ 410793 w 1275468"/>
                  <a:gd name="connsiteY390" fmla="*/ 890265 h 1258326"/>
                  <a:gd name="connsiteX391" fmla="*/ 409716 w 1275468"/>
                  <a:gd name="connsiteY391" fmla="*/ 868720 h 1258326"/>
                  <a:gd name="connsiteX392" fmla="*/ 405936 w 1275468"/>
                  <a:gd name="connsiteY392" fmla="*/ 849859 h 1258326"/>
                  <a:gd name="connsiteX393" fmla="*/ 400001 w 1275468"/>
                  <a:gd name="connsiteY393" fmla="*/ 835307 h 1258326"/>
                  <a:gd name="connsiteX394" fmla="*/ 394615 w 1275468"/>
                  <a:gd name="connsiteY394" fmla="*/ 826140 h 1258326"/>
                  <a:gd name="connsiteX395" fmla="*/ 386526 w 1275468"/>
                  <a:gd name="connsiteY395" fmla="*/ 819677 h 1258326"/>
                  <a:gd name="connsiteX396" fmla="*/ 378437 w 1275468"/>
                  <a:gd name="connsiteY396" fmla="*/ 811059 h 1258326"/>
                  <a:gd name="connsiteX397" fmla="*/ 376812 w 1275468"/>
                  <a:gd name="connsiteY397" fmla="*/ 807827 h 1258326"/>
                  <a:gd name="connsiteX398" fmla="*/ 373580 w 1275468"/>
                  <a:gd name="connsiteY398" fmla="*/ 802970 h 1258326"/>
                  <a:gd name="connsiteX399" fmla="*/ 360105 w 1275468"/>
                  <a:gd name="connsiteY399" fmla="*/ 802970 h 1258326"/>
                  <a:gd name="connsiteX400" fmla="*/ 355248 w 1275468"/>
                  <a:gd name="connsiteY400" fmla="*/ 796507 h 1258326"/>
                  <a:gd name="connsiteX401" fmla="*/ 350939 w 1275468"/>
                  <a:gd name="connsiteY401" fmla="*/ 799738 h 1258326"/>
                  <a:gd name="connsiteX402" fmla="*/ 350939 w 1275468"/>
                  <a:gd name="connsiteY402" fmla="*/ 790194 h 1258326"/>
                  <a:gd name="connsiteX403" fmla="*/ 357403 w 1275468"/>
                  <a:gd name="connsiteY403" fmla="*/ 784808 h 1258326"/>
                  <a:gd name="connsiteX404" fmla="*/ 364943 w 1275468"/>
                  <a:gd name="connsiteY404" fmla="*/ 781576 h 1258326"/>
                  <a:gd name="connsiteX405" fmla="*/ 365473 w 1275468"/>
                  <a:gd name="connsiteY405" fmla="*/ 769726 h 1258326"/>
                  <a:gd name="connsiteX406" fmla="*/ 374639 w 1275468"/>
                  <a:gd name="connsiteY406" fmla="*/ 763792 h 1258326"/>
                  <a:gd name="connsiteX407" fmla="*/ 375716 w 1275468"/>
                  <a:gd name="connsiteY407" fmla="*/ 754097 h 1258326"/>
                  <a:gd name="connsiteX408" fmla="*/ 369252 w 1275468"/>
                  <a:gd name="connsiteY408" fmla="*/ 743853 h 1258326"/>
                  <a:gd name="connsiteX409" fmla="*/ 360086 w 1275468"/>
                  <a:gd name="connsiteY409" fmla="*/ 736313 h 1258326"/>
                  <a:gd name="connsiteX410" fmla="*/ 359538 w 1275468"/>
                  <a:gd name="connsiteY410" fmla="*/ 726069 h 1258326"/>
                  <a:gd name="connsiteX411" fmla="*/ 363847 w 1275468"/>
                  <a:gd name="connsiteY411" fmla="*/ 717451 h 1258326"/>
                  <a:gd name="connsiteX412" fmla="*/ 364395 w 1275468"/>
                  <a:gd name="connsiteY412" fmla="*/ 710988 h 1258326"/>
                  <a:gd name="connsiteX413" fmla="*/ 361163 w 1275468"/>
                  <a:gd name="connsiteY413" fmla="*/ 706679 h 1258326"/>
                  <a:gd name="connsiteX414" fmla="*/ 355229 w 1275468"/>
                  <a:gd name="connsiteY414" fmla="*/ 709910 h 1258326"/>
                  <a:gd name="connsiteX415" fmla="*/ 350372 w 1275468"/>
                  <a:gd name="connsiteY415" fmla="*/ 717451 h 1258326"/>
                  <a:gd name="connsiteX416" fmla="*/ 348747 w 1275468"/>
                  <a:gd name="connsiteY416" fmla="*/ 712594 h 1258326"/>
                  <a:gd name="connsiteX417" fmla="*/ 343890 w 1275468"/>
                  <a:gd name="connsiteY417" fmla="*/ 708814 h 1258326"/>
                  <a:gd name="connsiteX418" fmla="*/ 339580 w 1275468"/>
                  <a:gd name="connsiteY418" fmla="*/ 705582 h 1258326"/>
                  <a:gd name="connsiteX419" fmla="*/ 332040 w 1275468"/>
                  <a:gd name="connsiteY419" fmla="*/ 705582 h 1258326"/>
                  <a:gd name="connsiteX420" fmla="*/ 323157 w 1275468"/>
                  <a:gd name="connsiteY420" fmla="*/ 699648 h 1258326"/>
                  <a:gd name="connsiteX421" fmla="*/ 314275 w 1275468"/>
                  <a:gd name="connsiteY421" fmla="*/ 698023 h 1258326"/>
                  <a:gd name="connsiteX422" fmla="*/ 308340 w 1275468"/>
                  <a:gd name="connsiteY422" fmla="*/ 690482 h 1258326"/>
                  <a:gd name="connsiteX423" fmla="*/ 298645 w 1275468"/>
                  <a:gd name="connsiteY423" fmla="*/ 688856 h 1258326"/>
                  <a:gd name="connsiteX424" fmla="*/ 292181 w 1275468"/>
                  <a:gd name="connsiteY424" fmla="*/ 677536 h 1258326"/>
                  <a:gd name="connsiteX425" fmla="*/ 286795 w 1275468"/>
                  <a:gd name="connsiteY425" fmla="*/ 666763 h 1258326"/>
                  <a:gd name="connsiteX426" fmla="*/ 280332 w 1275468"/>
                  <a:gd name="connsiteY426" fmla="*/ 658145 h 1258326"/>
                  <a:gd name="connsiteX427" fmla="*/ 265779 w 1275468"/>
                  <a:gd name="connsiteY427" fmla="*/ 645748 h 1258326"/>
                  <a:gd name="connsiteX428" fmla="*/ 265779 w 1275468"/>
                  <a:gd name="connsiteY428" fmla="*/ 634427 h 1258326"/>
                  <a:gd name="connsiteX429" fmla="*/ 265779 w 1275468"/>
                  <a:gd name="connsiteY429" fmla="*/ 623654 h 1258326"/>
                  <a:gd name="connsiteX430" fmla="*/ 272243 w 1275468"/>
                  <a:gd name="connsiteY430" fmla="*/ 617191 h 1258326"/>
                  <a:gd name="connsiteX431" fmla="*/ 275475 w 1275468"/>
                  <a:gd name="connsiteY431" fmla="*/ 609102 h 1258326"/>
                  <a:gd name="connsiteX432" fmla="*/ 270088 w 1275468"/>
                  <a:gd name="connsiteY432" fmla="*/ 599861 h 1258326"/>
                  <a:gd name="connsiteX433" fmla="*/ 261470 w 1275468"/>
                  <a:gd name="connsiteY433" fmla="*/ 596175 h 1258326"/>
                  <a:gd name="connsiteX434" fmla="*/ 254459 w 1275468"/>
                  <a:gd name="connsiteY434" fmla="*/ 593472 h 1258326"/>
                  <a:gd name="connsiteX435" fmla="*/ 259316 w 1275468"/>
                  <a:gd name="connsiteY435" fmla="*/ 584307 h 1258326"/>
                  <a:gd name="connsiteX436" fmla="*/ 260393 w 1275468"/>
                  <a:gd name="connsiteY436" fmla="*/ 576218 h 1258326"/>
                  <a:gd name="connsiteX437" fmla="*/ 269559 w 1275468"/>
                  <a:gd name="connsiteY437" fmla="*/ 574592 h 1258326"/>
                  <a:gd name="connsiteX438" fmla="*/ 278725 w 1275468"/>
                  <a:gd name="connsiteY438" fmla="*/ 574592 h 1258326"/>
                  <a:gd name="connsiteX439" fmla="*/ 287891 w 1275468"/>
                  <a:gd name="connsiteY439" fmla="*/ 574592 h 1258326"/>
                  <a:gd name="connsiteX440" fmla="*/ 279802 w 1275468"/>
                  <a:gd name="connsiteY440" fmla="*/ 567051 h 1258326"/>
                  <a:gd name="connsiteX441" fmla="*/ 270636 w 1275468"/>
                  <a:gd name="connsiteY441" fmla="*/ 565974 h 1258326"/>
                  <a:gd name="connsiteX442" fmla="*/ 254478 w 1275468"/>
                  <a:gd name="connsiteY442" fmla="*/ 568129 h 1258326"/>
                  <a:gd name="connsiteX443" fmla="*/ 254478 w 1275468"/>
                  <a:gd name="connsiteY443" fmla="*/ 574592 h 1258326"/>
                  <a:gd name="connsiteX444" fmla="*/ 246937 w 1275468"/>
                  <a:gd name="connsiteY444" fmla="*/ 575669 h 1258326"/>
                  <a:gd name="connsiteX445" fmla="*/ 237771 w 1275468"/>
                  <a:gd name="connsiteY445" fmla="*/ 571890 h 1258326"/>
                  <a:gd name="connsiteX446" fmla="*/ 232384 w 1275468"/>
                  <a:gd name="connsiteY446" fmla="*/ 571890 h 1258326"/>
                  <a:gd name="connsiteX447" fmla="*/ 227527 w 1275468"/>
                  <a:gd name="connsiteY447" fmla="*/ 567581 h 1258326"/>
                  <a:gd name="connsiteX448" fmla="*/ 227527 w 1275468"/>
                  <a:gd name="connsiteY448" fmla="*/ 562195 h 1258326"/>
                  <a:gd name="connsiteX449" fmla="*/ 222670 w 1275468"/>
                  <a:gd name="connsiteY449" fmla="*/ 560040 h 1258326"/>
                  <a:gd name="connsiteX450" fmla="*/ 229134 w 1275468"/>
                  <a:gd name="connsiteY450" fmla="*/ 556260 h 1258326"/>
                  <a:gd name="connsiteX451" fmla="*/ 231836 w 1275468"/>
                  <a:gd name="connsiteY451" fmla="*/ 550874 h 1258326"/>
                  <a:gd name="connsiteX452" fmla="*/ 228605 w 1275468"/>
                  <a:gd name="connsiteY452" fmla="*/ 548719 h 1258326"/>
                  <a:gd name="connsiteX453" fmla="*/ 228056 w 1275468"/>
                  <a:gd name="connsiteY453" fmla="*/ 541178 h 1258326"/>
                  <a:gd name="connsiteX454" fmla="*/ 231288 w 1275468"/>
                  <a:gd name="connsiteY454" fmla="*/ 539024 h 1258326"/>
                  <a:gd name="connsiteX455" fmla="*/ 227508 w 1275468"/>
                  <a:gd name="connsiteY455" fmla="*/ 535792 h 1258326"/>
                  <a:gd name="connsiteX456" fmla="*/ 222651 w 1275468"/>
                  <a:gd name="connsiteY456" fmla="*/ 535792 h 1258326"/>
                  <a:gd name="connsiteX457" fmla="*/ 219420 w 1275468"/>
                  <a:gd name="connsiteY457" fmla="*/ 532560 h 1258326"/>
                  <a:gd name="connsiteX458" fmla="*/ 216717 w 1275468"/>
                  <a:gd name="connsiteY458" fmla="*/ 535792 h 1258326"/>
                  <a:gd name="connsiteX459" fmla="*/ 209176 w 1275468"/>
                  <a:gd name="connsiteY459" fmla="*/ 537418 h 1258326"/>
                  <a:gd name="connsiteX460" fmla="*/ 202165 w 1275468"/>
                  <a:gd name="connsiteY460" fmla="*/ 537418 h 1258326"/>
                  <a:gd name="connsiteX461" fmla="*/ 202165 w 1275468"/>
                  <a:gd name="connsiteY461" fmla="*/ 541197 h 1258326"/>
                  <a:gd name="connsiteX462" fmla="*/ 192999 w 1275468"/>
                  <a:gd name="connsiteY462" fmla="*/ 539572 h 1258326"/>
                  <a:gd name="connsiteX463" fmla="*/ 189219 w 1275468"/>
                  <a:gd name="connsiteY463" fmla="*/ 534186 h 1258326"/>
                  <a:gd name="connsiteX464" fmla="*/ 197308 w 1275468"/>
                  <a:gd name="connsiteY464" fmla="*/ 532560 h 1258326"/>
                  <a:gd name="connsiteX465" fmla="*/ 203771 w 1275468"/>
                  <a:gd name="connsiteY465" fmla="*/ 529858 h 1258326"/>
                  <a:gd name="connsiteX466" fmla="*/ 203771 w 1275468"/>
                  <a:gd name="connsiteY466" fmla="*/ 525001 h 1258326"/>
                  <a:gd name="connsiteX467" fmla="*/ 198914 w 1275468"/>
                  <a:gd name="connsiteY467" fmla="*/ 522298 h 1258326"/>
                  <a:gd name="connsiteX468" fmla="*/ 189219 w 1275468"/>
                  <a:gd name="connsiteY468" fmla="*/ 525001 h 1258326"/>
                  <a:gd name="connsiteX469" fmla="*/ 184910 w 1275468"/>
                  <a:gd name="connsiteY469" fmla="*/ 516912 h 1258326"/>
                  <a:gd name="connsiteX470" fmla="*/ 181678 w 1275468"/>
                  <a:gd name="connsiteY470" fmla="*/ 523924 h 1258326"/>
                  <a:gd name="connsiteX471" fmla="*/ 170357 w 1275468"/>
                  <a:gd name="connsiteY471" fmla="*/ 528232 h 1258326"/>
                  <a:gd name="connsiteX472" fmla="*/ 164971 w 1275468"/>
                  <a:gd name="connsiteY472" fmla="*/ 530387 h 1258326"/>
                  <a:gd name="connsiteX473" fmla="*/ 157959 w 1275468"/>
                  <a:gd name="connsiteY473" fmla="*/ 517989 h 1258326"/>
                  <a:gd name="connsiteX474" fmla="*/ 157959 w 1275468"/>
                  <a:gd name="connsiteY474" fmla="*/ 512603 h 1258326"/>
                  <a:gd name="connsiteX475" fmla="*/ 153650 w 1275468"/>
                  <a:gd name="connsiteY475" fmla="*/ 512603 h 1258326"/>
                  <a:gd name="connsiteX476" fmla="*/ 141801 w 1275468"/>
                  <a:gd name="connsiteY476" fmla="*/ 505591 h 1258326"/>
                  <a:gd name="connsiteX477" fmla="*/ 131557 w 1275468"/>
                  <a:gd name="connsiteY477" fmla="*/ 510448 h 1258326"/>
                  <a:gd name="connsiteX478" fmla="*/ 127777 w 1275468"/>
                  <a:gd name="connsiteY478" fmla="*/ 501282 h 1258326"/>
                  <a:gd name="connsiteX479" fmla="*/ 115379 w 1275468"/>
                  <a:gd name="connsiteY479" fmla="*/ 499128 h 1258326"/>
                  <a:gd name="connsiteX480" fmla="*/ 107291 w 1275468"/>
                  <a:gd name="connsiteY480" fmla="*/ 490510 h 1258326"/>
                  <a:gd name="connsiteX481" fmla="*/ 104588 w 1275468"/>
                  <a:gd name="connsiteY481" fmla="*/ 495896 h 1258326"/>
                  <a:gd name="connsiteX482" fmla="*/ 92190 w 1275468"/>
                  <a:gd name="connsiteY482" fmla="*/ 496973 h 1258326"/>
                  <a:gd name="connsiteX483" fmla="*/ 88958 w 1275468"/>
                  <a:gd name="connsiteY483" fmla="*/ 482969 h 1258326"/>
                  <a:gd name="connsiteX484" fmla="*/ 84650 w 1275468"/>
                  <a:gd name="connsiteY484" fmla="*/ 479737 h 1258326"/>
                  <a:gd name="connsiteX485" fmla="*/ 80870 w 1275468"/>
                  <a:gd name="connsiteY485" fmla="*/ 483517 h 1258326"/>
                  <a:gd name="connsiteX486" fmla="*/ 75483 w 1275468"/>
                  <a:gd name="connsiteY486" fmla="*/ 486219 h 1258326"/>
                  <a:gd name="connsiteX487" fmla="*/ 67395 w 1275468"/>
                  <a:gd name="connsiteY487" fmla="*/ 481910 h 1258326"/>
                  <a:gd name="connsiteX488" fmla="*/ 62008 w 1275468"/>
                  <a:gd name="connsiteY488" fmla="*/ 485143 h 1258326"/>
                  <a:gd name="connsiteX489" fmla="*/ 62008 w 1275468"/>
                  <a:gd name="connsiteY489" fmla="*/ 492683 h 1258326"/>
                  <a:gd name="connsiteX490" fmla="*/ 62008 w 1275468"/>
                  <a:gd name="connsiteY490" fmla="*/ 498069 h 1258326"/>
                  <a:gd name="connsiteX491" fmla="*/ 46379 w 1275468"/>
                  <a:gd name="connsiteY491" fmla="*/ 496444 h 1258326"/>
                  <a:gd name="connsiteX492" fmla="*/ 41521 w 1275468"/>
                  <a:gd name="connsiteY492" fmla="*/ 493741 h 1258326"/>
                  <a:gd name="connsiteX493" fmla="*/ 46379 w 1275468"/>
                  <a:gd name="connsiteY493" fmla="*/ 485124 h 1258326"/>
                  <a:gd name="connsiteX494" fmla="*/ 41521 w 1275468"/>
                  <a:gd name="connsiteY494" fmla="*/ 477035 h 1258326"/>
                  <a:gd name="connsiteX495" fmla="*/ 32355 w 1275468"/>
                  <a:gd name="connsiteY495" fmla="*/ 471100 h 1258326"/>
                  <a:gd name="connsiteX496" fmla="*/ 21583 w 1275468"/>
                  <a:gd name="connsiteY496" fmla="*/ 470023 h 1258326"/>
                  <a:gd name="connsiteX497" fmla="*/ 11888 w 1275468"/>
                  <a:gd name="connsiteY497" fmla="*/ 465714 h 1258326"/>
                  <a:gd name="connsiteX498" fmla="*/ 11888 w 1275468"/>
                  <a:gd name="connsiteY498" fmla="*/ 460328 h 1258326"/>
                  <a:gd name="connsiteX499" fmla="*/ 20506 w 1275468"/>
                  <a:gd name="connsiteY499" fmla="*/ 457096 h 1258326"/>
                  <a:gd name="connsiteX500" fmla="*/ 27517 w 1275468"/>
                  <a:gd name="connsiteY500" fmla="*/ 455470 h 1258326"/>
                  <a:gd name="connsiteX501" fmla="*/ 37212 w 1275468"/>
                  <a:gd name="connsiteY501" fmla="*/ 452239 h 1258326"/>
                  <a:gd name="connsiteX502" fmla="*/ 44753 w 1275468"/>
                  <a:gd name="connsiteY502" fmla="*/ 452787 h 1258326"/>
                  <a:gd name="connsiteX503" fmla="*/ 50688 w 1275468"/>
                  <a:gd name="connsiteY503" fmla="*/ 451162 h 1258326"/>
                  <a:gd name="connsiteX504" fmla="*/ 51217 w 1275468"/>
                  <a:gd name="connsiteY504" fmla="*/ 441996 h 1258326"/>
                  <a:gd name="connsiteX505" fmla="*/ 47985 w 1275468"/>
                  <a:gd name="connsiteY505" fmla="*/ 438216 h 1258326"/>
                  <a:gd name="connsiteX506" fmla="*/ 38290 w 1275468"/>
                  <a:gd name="connsiteY506" fmla="*/ 432829 h 1258326"/>
                  <a:gd name="connsiteX507" fmla="*/ 31826 w 1275468"/>
                  <a:gd name="connsiteY507" fmla="*/ 432829 h 1258326"/>
                  <a:gd name="connsiteX508" fmla="*/ 28046 w 1275468"/>
                  <a:gd name="connsiteY508" fmla="*/ 440370 h 1258326"/>
                  <a:gd name="connsiteX509" fmla="*/ 24815 w 1275468"/>
                  <a:gd name="connsiteY509" fmla="*/ 445227 h 1258326"/>
                  <a:gd name="connsiteX510" fmla="*/ 22660 w 1275468"/>
                  <a:gd name="connsiteY510" fmla="*/ 434984 h 1258326"/>
                  <a:gd name="connsiteX511" fmla="*/ 18880 w 1275468"/>
                  <a:gd name="connsiteY511" fmla="*/ 431204 h 1258326"/>
                  <a:gd name="connsiteX512" fmla="*/ 22112 w 1275468"/>
                  <a:gd name="connsiteY512" fmla="*/ 421509 h 1258326"/>
                  <a:gd name="connsiteX513" fmla="*/ 25892 w 1275468"/>
                  <a:gd name="connsiteY513" fmla="*/ 427972 h 1258326"/>
                  <a:gd name="connsiteX514" fmla="*/ 30201 w 1275468"/>
                  <a:gd name="connsiteY514" fmla="*/ 429049 h 1258326"/>
                  <a:gd name="connsiteX515" fmla="*/ 35058 w 1275468"/>
                  <a:gd name="connsiteY515" fmla="*/ 425270 h 1258326"/>
                  <a:gd name="connsiteX516" fmla="*/ 50140 w 1275468"/>
                  <a:gd name="connsiteY516" fmla="*/ 425270 h 1258326"/>
                  <a:gd name="connsiteX517" fmla="*/ 57680 w 1275468"/>
                  <a:gd name="connsiteY517" fmla="*/ 428502 h 1258326"/>
                  <a:gd name="connsiteX518" fmla="*/ 58228 w 1275468"/>
                  <a:gd name="connsiteY518" fmla="*/ 423115 h 1258326"/>
                  <a:gd name="connsiteX519" fmla="*/ 49062 w 1275468"/>
                  <a:gd name="connsiteY519" fmla="*/ 417729 h 1258326"/>
                  <a:gd name="connsiteX520" fmla="*/ 38819 w 1275468"/>
                  <a:gd name="connsiteY520" fmla="*/ 416104 h 1258326"/>
                  <a:gd name="connsiteX521" fmla="*/ 32885 w 1275468"/>
                  <a:gd name="connsiteY521" fmla="*/ 411795 h 1258326"/>
                  <a:gd name="connsiteX522" fmla="*/ 23718 w 1275468"/>
                  <a:gd name="connsiteY522" fmla="*/ 415575 h 1258326"/>
                  <a:gd name="connsiteX523" fmla="*/ 11869 w 1275468"/>
                  <a:gd name="connsiteY523" fmla="*/ 416652 h 1258326"/>
                  <a:gd name="connsiteX524" fmla="*/ 9166 w 1275468"/>
                  <a:gd name="connsiteY524" fmla="*/ 420960 h 1258326"/>
                  <a:gd name="connsiteX525" fmla="*/ 5386 w 1275468"/>
                  <a:gd name="connsiteY525" fmla="*/ 418806 h 1258326"/>
                  <a:gd name="connsiteX526" fmla="*/ 0 w 1275468"/>
                  <a:gd name="connsiteY526" fmla="*/ 409640 h 1258326"/>
                  <a:gd name="connsiteX527" fmla="*/ 0 w 1275468"/>
                  <a:gd name="connsiteY527" fmla="*/ 402099 h 1258326"/>
                  <a:gd name="connsiteX528" fmla="*/ 3232 w 1275468"/>
                  <a:gd name="connsiteY528" fmla="*/ 394011 h 1258326"/>
                  <a:gd name="connsiteX529" fmla="*/ 7012 w 1275468"/>
                  <a:gd name="connsiteY529" fmla="*/ 385393 h 1258326"/>
                  <a:gd name="connsiteX530" fmla="*/ 15630 w 1275468"/>
                  <a:gd name="connsiteY530" fmla="*/ 384315 h 1258326"/>
                  <a:gd name="connsiteX531" fmla="*/ 21564 w 1275468"/>
                  <a:gd name="connsiteY531" fmla="*/ 380535 h 1258326"/>
                  <a:gd name="connsiteX532" fmla="*/ 22112 w 1275468"/>
                  <a:gd name="connsiteY532" fmla="*/ 374072 h 1258326"/>
                  <a:gd name="connsiteX533" fmla="*/ 26421 w 1275468"/>
                  <a:gd name="connsiteY533" fmla="*/ 377304 h 1258326"/>
                  <a:gd name="connsiteX534" fmla="*/ 35039 w 1275468"/>
                  <a:gd name="connsiteY534" fmla="*/ 375149 h 1258326"/>
                  <a:gd name="connsiteX535" fmla="*/ 42580 w 1275468"/>
                  <a:gd name="connsiteY535" fmla="*/ 368137 h 1258326"/>
                  <a:gd name="connsiteX536" fmla="*/ 46889 w 1275468"/>
                  <a:gd name="connsiteY536" fmla="*/ 367589 h 1258326"/>
                  <a:gd name="connsiteX537" fmla="*/ 49591 w 1275468"/>
                  <a:gd name="connsiteY537" fmla="*/ 369744 h 1258326"/>
                  <a:gd name="connsiteX538" fmla="*/ 51217 w 1275468"/>
                  <a:gd name="connsiteY538" fmla="*/ 372976 h 1258326"/>
                  <a:gd name="connsiteX539" fmla="*/ 59306 w 1275468"/>
                  <a:gd name="connsiteY539" fmla="*/ 374053 h 1258326"/>
                  <a:gd name="connsiteX540" fmla="*/ 59306 w 1275468"/>
                  <a:gd name="connsiteY540" fmla="*/ 367042 h 1258326"/>
                  <a:gd name="connsiteX541" fmla="*/ 72781 w 1275468"/>
                  <a:gd name="connsiteY541" fmla="*/ 365964 h 1258326"/>
                  <a:gd name="connsiteX542" fmla="*/ 78167 w 1275468"/>
                  <a:gd name="connsiteY542" fmla="*/ 361655 h 1258326"/>
                  <a:gd name="connsiteX543" fmla="*/ 80322 w 1275468"/>
                  <a:gd name="connsiteY543" fmla="*/ 365964 h 1258326"/>
                  <a:gd name="connsiteX544" fmla="*/ 86256 w 1275468"/>
                  <a:gd name="connsiteY544" fmla="*/ 368667 h 1258326"/>
                  <a:gd name="connsiteX545" fmla="*/ 90036 w 1275468"/>
                  <a:gd name="connsiteY545" fmla="*/ 375130 h 1258326"/>
                  <a:gd name="connsiteX546" fmla="*/ 93816 w 1275468"/>
                  <a:gd name="connsiteY546" fmla="*/ 371350 h 1258326"/>
                  <a:gd name="connsiteX547" fmla="*/ 93267 w 1275468"/>
                  <a:gd name="connsiteY547" fmla="*/ 364339 h 1258326"/>
                  <a:gd name="connsiteX548" fmla="*/ 108349 w 1275468"/>
                  <a:gd name="connsiteY548" fmla="*/ 362714 h 1258326"/>
                  <a:gd name="connsiteX549" fmla="*/ 113735 w 1275468"/>
                  <a:gd name="connsiteY549" fmla="*/ 364868 h 1258326"/>
                  <a:gd name="connsiteX550" fmla="*/ 118592 w 1275468"/>
                  <a:gd name="connsiteY550" fmla="*/ 367023 h 1258326"/>
                  <a:gd name="connsiteX551" fmla="*/ 120218 w 1275468"/>
                  <a:gd name="connsiteY551" fmla="*/ 364320 h 1258326"/>
                  <a:gd name="connsiteX552" fmla="*/ 120218 w 1275468"/>
                  <a:gd name="connsiteY552" fmla="*/ 358934 h 1258326"/>
                  <a:gd name="connsiteX553" fmla="*/ 123998 w 1275468"/>
                  <a:gd name="connsiteY553" fmla="*/ 356779 h 1258326"/>
                  <a:gd name="connsiteX554" fmla="*/ 120218 w 1275468"/>
                  <a:gd name="connsiteY554" fmla="*/ 351393 h 1258326"/>
                  <a:gd name="connsiteX555" fmla="*/ 126152 w 1275468"/>
                  <a:gd name="connsiteY555" fmla="*/ 347613 h 1258326"/>
                  <a:gd name="connsiteX556" fmla="*/ 132615 w 1275468"/>
                  <a:gd name="connsiteY556" fmla="*/ 346536 h 1258326"/>
                  <a:gd name="connsiteX557" fmla="*/ 135847 w 1275468"/>
                  <a:gd name="connsiteY557" fmla="*/ 350316 h 1258326"/>
                  <a:gd name="connsiteX558" fmla="*/ 142311 w 1275468"/>
                  <a:gd name="connsiteY558" fmla="*/ 346536 h 1258326"/>
                  <a:gd name="connsiteX559" fmla="*/ 148245 w 1275468"/>
                  <a:gd name="connsiteY559" fmla="*/ 343833 h 1258326"/>
                  <a:gd name="connsiteX560" fmla="*/ 153896 w 1275468"/>
                  <a:gd name="connsiteY560" fmla="*/ 339524 h 1258326"/>
                  <a:gd name="connsiteX561" fmla="*/ 153896 w 1275468"/>
                  <a:gd name="connsiteY561" fmla="*/ 347877 h 1258326"/>
                  <a:gd name="connsiteX562" fmla="*/ 157940 w 1275468"/>
                  <a:gd name="connsiteY562" fmla="*/ 348426 h 1258326"/>
                  <a:gd name="connsiteX563" fmla="*/ 161172 w 1275468"/>
                  <a:gd name="connsiteY563" fmla="*/ 341697 h 1258326"/>
                  <a:gd name="connsiteX564" fmla="*/ 167106 w 1275468"/>
                  <a:gd name="connsiteY564" fmla="*/ 339807 h 1258326"/>
                  <a:gd name="connsiteX565" fmla="*/ 168184 w 1275468"/>
                  <a:gd name="connsiteY565" fmla="*/ 342227 h 1258326"/>
                  <a:gd name="connsiteX566" fmla="*/ 169261 w 1275468"/>
                  <a:gd name="connsiteY566" fmla="*/ 347084 h 1258326"/>
                  <a:gd name="connsiteX567" fmla="*/ 174118 w 1275468"/>
                  <a:gd name="connsiteY567" fmla="*/ 348709 h 1258326"/>
                  <a:gd name="connsiteX568" fmla="*/ 178427 w 1275468"/>
                  <a:gd name="connsiteY568" fmla="*/ 354360 h 1258326"/>
                  <a:gd name="connsiteX569" fmla="*/ 180053 w 1275468"/>
                  <a:gd name="connsiteY569" fmla="*/ 354360 h 1258326"/>
                  <a:gd name="connsiteX570" fmla="*/ 183020 w 1275468"/>
                  <a:gd name="connsiteY570" fmla="*/ 362449 h 1258326"/>
                  <a:gd name="connsiteX571" fmla="*/ 189748 w 1275468"/>
                  <a:gd name="connsiteY571" fmla="*/ 368383 h 1258326"/>
                  <a:gd name="connsiteX572" fmla="*/ 195682 w 1275468"/>
                  <a:gd name="connsiteY572" fmla="*/ 373505 h 1258326"/>
                  <a:gd name="connsiteX573" fmla="*/ 195682 w 1275468"/>
                  <a:gd name="connsiteY573" fmla="*/ 380781 h 1258326"/>
                  <a:gd name="connsiteX574" fmla="*/ 209686 w 1275468"/>
                  <a:gd name="connsiteY574" fmla="*/ 393179 h 1258326"/>
                  <a:gd name="connsiteX575" fmla="*/ 216963 w 1275468"/>
                  <a:gd name="connsiteY575" fmla="*/ 384013 h 1258326"/>
                  <a:gd name="connsiteX576" fmla="*/ 230173 w 1275468"/>
                  <a:gd name="connsiteY576" fmla="*/ 373505 h 1258326"/>
                  <a:gd name="connsiteX577" fmla="*/ 237714 w 1275468"/>
                  <a:gd name="connsiteY577" fmla="*/ 372692 h 1258326"/>
                  <a:gd name="connsiteX578" fmla="*/ 243913 w 1275468"/>
                  <a:gd name="connsiteY578" fmla="*/ 367042 h 1258326"/>
                  <a:gd name="connsiteX579" fmla="*/ 245255 w 1275468"/>
                  <a:gd name="connsiteY579" fmla="*/ 371898 h 1258326"/>
                  <a:gd name="connsiteX580" fmla="*/ 242836 w 1275468"/>
                  <a:gd name="connsiteY580" fmla="*/ 377285 h 1258326"/>
                  <a:gd name="connsiteX581" fmla="*/ 249035 w 1275468"/>
                  <a:gd name="connsiteY581" fmla="*/ 377549 h 1258326"/>
                  <a:gd name="connsiteX582" fmla="*/ 251189 w 1275468"/>
                  <a:gd name="connsiteY582" fmla="*/ 374847 h 1258326"/>
                  <a:gd name="connsiteX583" fmla="*/ 253079 w 1275468"/>
                  <a:gd name="connsiteY583" fmla="*/ 379156 h 1258326"/>
                  <a:gd name="connsiteX584" fmla="*/ 259807 w 1275468"/>
                  <a:gd name="connsiteY584" fmla="*/ 379156 h 1258326"/>
                  <a:gd name="connsiteX585" fmla="*/ 263303 w 1275468"/>
                  <a:gd name="connsiteY585" fmla="*/ 372692 h 1258326"/>
                  <a:gd name="connsiteX586" fmla="*/ 268425 w 1275468"/>
                  <a:gd name="connsiteY586" fmla="*/ 371879 h 1258326"/>
                  <a:gd name="connsiteX587" fmla="*/ 272205 w 1275468"/>
                  <a:gd name="connsiteY587" fmla="*/ 381046 h 1258326"/>
                  <a:gd name="connsiteX588" fmla="*/ 276779 w 1275468"/>
                  <a:gd name="connsiteY588" fmla="*/ 389928 h 1258326"/>
                  <a:gd name="connsiteX589" fmla="*/ 279481 w 1275468"/>
                  <a:gd name="connsiteY589" fmla="*/ 389380 h 1258326"/>
                  <a:gd name="connsiteX590" fmla="*/ 279481 w 1275468"/>
                  <a:gd name="connsiteY590" fmla="*/ 380498 h 1258326"/>
                  <a:gd name="connsiteX591" fmla="*/ 274624 w 1275468"/>
                  <a:gd name="connsiteY591" fmla="*/ 375640 h 1258326"/>
                  <a:gd name="connsiteX592" fmla="*/ 274359 w 1275468"/>
                  <a:gd name="connsiteY592" fmla="*/ 367287 h 1258326"/>
                  <a:gd name="connsiteX593" fmla="*/ 289177 w 1275468"/>
                  <a:gd name="connsiteY593" fmla="*/ 362978 h 1258326"/>
                  <a:gd name="connsiteX594" fmla="*/ 290518 w 1275468"/>
                  <a:gd name="connsiteY594" fmla="*/ 369177 h 1258326"/>
                  <a:gd name="connsiteX595" fmla="*/ 288893 w 1275468"/>
                  <a:gd name="connsiteY595" fmla="*/ 372957 h 1258326"/>
                  <a:gd name="connsiteX596" fmla="*/ 289422 w 1275468"/>
                  <a:gd name="connsiteY596" fmla="*/ 376453 h 1258326"/>
                  <a:gd name="connsiteX597" fmla="*/ 300743 w 1275468"/>
                  <a:gd name="connsiteY597" fmla="*/ 380498 h 1258326"/>
                  <a:gd name="connsiteX598" fmla="*/ 309909 w 1275468"/>
                  <a:gd name="connsiteY598" fmla="*/ 378078 h 1258326"/>
                  <a:gd name="connsiteX599" fmla="*/ 327145 w 1275468"/>
                  <a:gd name="connsiteY599" fmla="*/ 375659 h 1258326"/>
                  <a:gd name="connsiteX600" fmla="*/ 333344 w 1275468"/>
                  <a:gd name="connsiteY600" fmla="*/ 373769 h 1258326"/>
                  <a:gd name="connsiteX601" fmla="*/ 336311 w 1275468"/>
                  <a:gd name="connsiteY601" fmla="*/ 368383 h 1258326"/>
                  <a:gd name="connsiteX602" fmla="*/ 334156 w 1275468"/>
                  <a:gd name="connsiteY602" fmla="*/ 365416 h 1258326"/>
                  <a:gd name="connsiteX603" fmla="*/ 332002 w 1275468"/>
                  <a:gd name="connsiteY603" fmla="*/ 366758 h 1258326"/>
                  <a:gd name="connsiteX604" fmla="*/ 326616 w 1275468"/>
                  <a:gd name="connsiteY604" fmla="*/ 367023 h 1258326"/>
                  <a:gd name="connsiteX605" fmla="*/ 322042 w 1275468"/>
                  <a:gd name="connsiteY605" fmla="*/ 361636 h 1258326"/>
                  <a:gd name="connsiteX606" fmla="*/ 316391 w 1275468"/>
                  <a:gd name="connsiteY606" fmla="*/ 353547 h 1258326"/>
                  <a:gd name="connsiteX607" fmla="*/ 316391 w 1275468"/>
                  <a:gd name="connsiteY607" fmla="*/ 339259 h 1258326"/>
                  <a:gd name="connsiteX608" fmla="*/ 320700 w 1275468"/>
                  <a:gd name="connsiteY608" fmla="*/ 325255 h 1258326"/>
                  <a:gd name="connsiteX609" fmla="*/ 319623 w 1275468"/>
                  <a:gd name="connsiteY609" fmla="*/ 314747 h 1258326"/>
                  <a:gd name="connsiteX610" fmla="*/ 315314 w 1275468"/>
                  <a:gd name="connsiteY610" fmla="*/ 308284 h 1258326"/>
                  <a:gd name="connsiteX611" fmla="*/ 319888 w 1275468"/>
                  <a:gd name="connsiteY611" fmla="*/ 299666 h 1258326"/>
                  <a:gd name="connsiteX612" fmla="*/ 317733 w 1275468"/>
                  <a:gd name="connsiteY612" fmla="*/ 291312 h 1258326"/>
                  <a:gd name="connsiteX613" fmla="*/ 311799 w 1275468"/>
                  <a:gd name="connsiteY613" fmla="*/ 286455 h 1258326"/>
                  <a:gd name="connsiteX614" fmla="*/ 310986 w 1275468"/>
                  <a:gd name="connsiteY614" fmla="*/ 279727 h 1258326"/>
                  <a:gd name="connsiteX615" fmla="*/ 303974 w 1275468"/>
                  <a:gd name="connsiteY615" fmla="*/ 272186 h 1258326"/>
                  <a:gd name="connsiteX616" fmla="*/ 294808 w 1275468"/>
                  <a:gd name="connsiteY616" fmla="*/ 261943 h 1258326"/>
                  <a:gd name="connsiteX617" fmla="*/ 294544 w 1275468"/>
                  <a:gd name="connsiteY617" fmla="*/ 249810 h 1258326"/>
                  <a:gd name="connsiteX618" fmla="*/ 290764 w 1275468"/>
                  <a:gd name="connsiteY618" fmla="*/ 243346 h 1258326"/>
                  <a:gd name="connsiteX619" fmla="*/ 289951 w 1275468"/>
                  <a:gd name="connsiteY619" fmla="*/ 239302 h 1258326"/>
                  <a:gd name="connsiteX620" fmla="*/ 292106 w 1275468"/>
                  <a:gd name="connsiteY620" fmla="*/ 236070 h 1258326"/>
                  <a:gd name="connsiteX621" fmla="*/ 290764 w 1275468"/>
                  <a:gd name="connsiteY621" fmla="*/ 225298 h 1258326"/>
                  <a:gd name="connsiteX622" fmla="*/ 282410 w 1275468"/>
                  <a:gd name="connsiteY622" fmla="*/ 217209 h 1258326"/>
                  <a:gd name="connsiteX623" fmla="*/ 286720 w 1275468"/>
                  <a:gd name="connsiteY623" fmla="*/ 213712 h 1258326"/>
                  <a:gd name="connsiteX624" fmla="*/ 292919 w 1275468"/>
                  <a:gd name="connsiteY624" fmla="*/ 212635 h 1258326"/>
                  <a:gd name="connsiteX625" fmla="*/ 297775 w 1275468"/>
                  <a:gd name="connsiteY625" fmla="*/ 216415 h 1258326"/>
                  <a:gd name="connsiteX626" fmla="*/ 309096 w 1275468"/>
                  <a:gd name="connsiteY626" fmla="*/ 219911 h 1258326"/>
                  <a:gd name="connsiteX627" fmla="*/ 315030 w 1275468"/>
                  <a:gd name="connsiteY627" fmla="*/ 222614 h 1258326"/>
                  <a:gd name="connsiteX628" fmla="*/ 322307 w 1275468"/>
                  <a:gd name="connsiteY628" fmla="*/ 222614 h 1258326"/>
                  <a:gd name="connsiteX629" fmla="*/ 328770 w 1275468"/>
                  <a:gd name="connsiteY629" fmla="*/ 218305 h 1258326"/>
                  <a:gd name="connsiteX630" fmla="*/ 333344 w 1275468"/>
                  <a:gd name="connsiteY630" fmla="*/ 214808 h 1258326"/>
                  <a:gd name="connsiteX631" fmla="*/ 347896 w 1275468"/>
                  <a:gd name="connsiteY631" fmla="*/ 215073 h 1258326"/>
                  <a:gd name="connsiteX632" fmla="*/ 353018 w 1275468"/>
                  <a:gd name="connsiteY632" fmla="*/ 220194 h 1258326"/>
                  <a:gd name="connsiteX633" fmla="*/ 354095 w 1275468"/>
                  <a:gd name="connsiteY633" fmla="*/ 225845 h 1258326"/>
                  <a:gd name="connsiteX634" fmla="*/ 351941 w 1275468"/>
                  <a:gd name="connsiteY634" fmla="*/ 230154 h 1258326"/>
                  <a:gd name="connsiteX635" fmla="*/ 345742 w 1275468"/>
                  <a:gd name="connsiteY635" fmla="*/ 234199 h 1258326"/>
                  <a:gd name="connsiteX636" fmla="*/ 344929 w 1275468"/>
                  <a:gd name="connsiteY636" fmla="*/ 240133 h 1258326"/>
                  <a:gd name="connsiteX637" fmla="*/ 349238 w 1275468"/>
                  <a:gd name="connsiteY637" fmla="*/ 245784 h 1258326"/>
                  <a:gd name="connsiteX638" fmla="*/ 353282 w 1275468"/>
                  <a:gd name="connsiteY638" fmla="*/ 249564 h 1258326"/>
                  <a:gd name="connsiteX639" fmla="*/ 357327 w 1275468"/>
                  <a:gd name="connsiteY639" fmla="*/ 256028 h 1258326"/>
                  <a:gd name="connsiteX640" fmla="*/ 358669 w 1275468"/>
                  <a:gd name="connsiteY640" fmla="*/ 266535 h 1258326"/>
                  <a:gd name="connsiteX641" fmla="*/ 364055 w 1275468"/>
                  <a:gd name="connsiteY641" fmla="*/ 266271 h 1258326"/>
                  <a:gd name="connsiteX642" fmla="*/ 368912 w 1275468"/>
                  <a:gd name="connsiteY642" fmla="*/ 265458 h 1258326"/>
                  <a:gd name="connsiteX643" fmla="*/ 371879 w 1275468"/>
                  <a:gd name="connsiteY643" fmla="*/ 261149 h 1258326"/>
                  <a:gd name="connsiteX644" fmla="*/ 385883 w 1275468"/>
                  <a:gd name="connsiteY644" fmla="*/ 260336 h 1258326"/>
                  <a:gd name="connsiteX645" fmla="*/ 393689 w 1275468"/>
                  <a:gd name="connsiteY645" fmla="*/ 263833 h 1258326"/>
                  <a:gd name="connsiteX646" fmla="*/ 401494 w 1275468"/>
                  <a:gd name="connsiteY646" fmla="*/ 266800 h 1258326"/>
                  <a:gd name="connsiteX647" fmla="*/ 416047 w 1275468"/>
                  <a:gd name="connsiteY647" fmla="*/ 266535 h 1258326"/>
                  <a:gd name="connsiteX648" fmla="*/ 424400 w 1275468"/>
                  <a:gd name="connsiteY648" fmla="*/ 266800 h 1258326"/>
                  <a:gd name="connsiteX649" fmla="*/ 434643 w 1275468"/>
                  <a:gd name="connsiteY649" fmla="*/ 270032 h 1258326"/>
                  <a:gd name="connsiteX650" fmla="*/ 443810 w 1275468"/>
                  <a:gd name="connsiteY650" fmla="*/ 273812 h 1258326"/>
                  <a:gd name="connsiteX651" fmla="*/ 450273 w 1275468"/>
                  <a:gd name="connsiteY651" fmla="*/ 276231 h 1258326"/>
                  <a:gd name="connsiteX652" fmla="*/ 459704 w 1275468"/>
                  <a:gd name="connsiteY652" fmla="*/ 276495 h 1258326"/>
                  <a:gd name="connsiteX653" fmla="*/ 469135 w 1275468"/>
                  <a:gd name="connsiteY653" fmla="*/ 274605 h 1258326"/>
                  <a:gd name="connsiteX654" fmla="*/ 478017 w 1275468"/>
                  <a:gd name="connsiteY654" fmla="*/ 266800 h 1258326"/>
                  <a:gd name="connsiteX655" fmla="*/ 484745 w 1275468"/>
                  <a:gd name="connsiteY655" fmla="*/ 260601 h 1258326"/>
                  <a:gd name="connsiteX656" fmla="*/ 494176 w 1275468"/>
                  <a:gd name="connsiteY656" fmla="*/ 257369 h 1258326"/>
                  <a:gd name="connsiteX657" fmla="*/ 501187 w 1275468"/>
                  <a:gd name="connsiteY657" fmla="*/ 255480 h 1258326"/>
                  <a:gd name="connsiteX658" fmla="*/ 511696 w 1275468"/>
                  <a:gd name="connsiteY658" fmla="*/ 252248 h 1258326"/>
                  <a:gd name="connsiteX659" fmla="*/ 522468 w 1275468"/>
                  <a:gd name="connsiteY659" fmla="*/ 251435 h 1258326"/>
                  <a:gd name="connsiteX660" fmla="*/ 524358 w 1275468"/>
                  <a:gd name="connsiteY660" fmla="*/ 250622 h 1258326"/>
                  <a:gd name="connsiteX661" fmla="*/ 515475 w 1275468"/>
                  <a:gd name="connsiteY661" fmla="*/ 245765 h 1258326"/>
                  <a:gd name="connsiteX662" fmla="*/ 500110 w 1275468"/>
                  <a:gd name="connsiteY662" fmla="*/ 245501 h 1258326"/>
                  <a:gd name="connsiteX663" fmla="*/ 486635 w 1275468"/>
                  <a:gd name="connsiteY663" fmla="*/ 243346 h 1258326"/>
                  <a:gd name="connsiteX664" fmla="*/ 479094 w 1275468"/>
                  <a:gd name="connsiteY664" fmla="*/ 240644 h 1258326"/>
                  <a:gd name="connsiteX665" fmla="*/ 481514 w 1275468"/>
                  <a:gd name="connsiteY665" fmla="*/ 234180 h 1258326"/>
                  <a:gd name="connsiteX666" fmla="*/ 485293 w 1275468"/>
                  <a:gd name="connsiteY666" fmla="*/ 229606 h 1258326"/>
                  <a:gd name="connsiteX667" fmla="*/ 488260 w 1275468"/>
                  <a:gd name="connsiteY667" fmla="*/ 225298 h 1258326"/>
                  <a:gd name="connsiteX668" fmla="*/ 488790 w 1275468"/>
                  <a:gd name="connsiteY668" fmla="*/ 216131 h 1258326"/>
                  <a:gd name="connsiteX669" fmla="*/ 509541 w 1275468"/>
                  <a:gd name="connsiteY669" fmla="*/ 203998 h 1258326"/>
                  <a:gd name="connsiteX670" fmla="*/ 520862 w 1275468"/>
                  <a:gd name="connsiteY670" fmla="*/ 195909 h 1258326"/>
                  <a:gd name="connsiteX671" fmla="*/ 538098 w 1275468"/>
                  <a:gd name="connsiteY671" fmla="*/ 189181 h 1258326"/>
                  <a:gd name="connsiteX672" fmla="*/ 559378 w 1275468"/>
                  <a:gd name="connsiteY672" fmla="*/ 185685 h 1258326"/>
                  <a:gd name="connsiteX673" fmla="*/ 586045 w 1275468"/>
                  <a:gd name="connsiteY673" fmla="*/ 177331 h 1258326"/>
                  <a:gd name="connsiteX674" fmla="*/ 605984 w 1275468"/>
                  <a:gd name="connsiteY674" fmla="*/ 164404 h 1258326"/>
                  <a:gd name="connsiteX675" fmla="*/ 614866 w 1275468"/>
                  <a:gd name="connsiteY675" fmla="*/ 152007 h 1258326"/>
                  <a:gd name="connsiteX676" fmla="*/ 620517 w 1275468"/>
                  <a:gd name="connsiteY676" fmla="*/ 138796 h 1258326"/>
                  <a:gd name="connsiteX677" fmla="*/ 624561 w 1275468"/>
                  <a:gd name="connsiteY677" fmla="*/ 137719 h 1258326"/>
                  <a:gd name="connsiteX678" fmla="*/ 628870 w 1275468"/>
                  <a:gd name="connsiteY678" fmla="*/ 140950 h 1258326"/>
                  <a:gd name="connsiteX679" fmla="*/ 642081 w 1275468"/>
                  <a:gd name="connsiteY679" fmla="*/ 141215 h 1258326"/>
                  <a:gd name="connsiteX680" fmla="*/ 637602 w 1275468"/>
                  <a:gd name="connsiteY680" fmla="*/ 136906 h 1258326"/>
                  <a:gd name="connsiteX681" fmla="*/ 631573 w 1275468"/>
                  <a:gd name="connsiteY681" fmla="*/ 132861 h 1258326"/>
                  <a:gd name="connsiteX682" fmla="*/ 627264 w 1275468"/>
                  <a:gd name="connsiteY682" fmla="*/ 129082 h 1258326"/>
                  <a:gd name="connsiteX683" fmla="*/ 626999 w 1275468"/>
                  <a:gd name="connsiteY683" fmla="*/ 115077 h 1258326"/>
                  <a:gd name="connsiteX684" fmla="*/ 632386 w 1275468"/>
                  <a:gd name="connsiteY684" fmla="*/ 111298 h 1258326"/>
                  <a:gd name="connsiteX685" fmla="*/ 626187 w 1275468"/>
                  <a:gd name="connsiteY685" fmla="*/ 106176 h 1258326"/>
                  <a:gd name="connsiteX686" fmla="*/ 629154 w 1275468"/>
                  <a:gd name="connsiteY686" fmla="*/ 103473 h 1258326"/>
                  <a:gd name="connsiteX687" fmla="*/ 629967 w 1275468"/>
                  <a:gd name="connsiteY687" fmla="*/ 65221 h 1258326"/>
                  <a:gd name="connsiteX688" fmla="*/ 625110 w 1275468"/>
                  <a:gd name="connsiteY688" fmla="*/ 60364 h 1258326"/>
                  <a:gd name="connsiteX689" fmla="*/ 631309 w 1275468"/>
                  <a:gd name="connsiteY689" fmla="*/ 54430 h 1258326"/>
                  <a:gd name="connsiteX690" fmla="*/ 631309 w 1275468"/>
                  <a:gd name="connsiteY690" fmla="*/ 43657 h 1258326"/>
                  <a:gd name="connsiteX691" fmla="*/ 627529 w 1275468"/>
                  <a:gd name="connsiteY691" fmla="*/ 39877 h 1258326"/>
                  <a:gd name="connsiteX692" fmla="*/ 629683 w 1275468"/>
                  <a:gd name="connsiteY692" fmla="*/ 35304 h 1258326"/>
                  <a:gd name="connsiteX693" fmla="*/ 642894 w 1275468"/>
                  <a:gd name="connsiteY693" fmla="*/ 23983 h 1258326"/>
                  <a:gd name="connsiteX694" fmla="*/ 650435 w 1275468"/>
                  <a:gd name="connsiteY694" fmla="*/ 18597 h 1258326"/>
                  <a:gd name="connsiteX695" fmla="*/ 656369 w 1275468"/>
                  <a:gd name="connsiteY695" fmla="*/ 15630 h 1258326"/>
                  <a:gd name="connsiteX696" fmla="*/ 666064 w 1275468"/>
                  <a:gd name="connsiteY696" fmla="*/ 16443 h 1258326"/>
                  <a:gd name="connsiteX697" fmla="*/ 671186 w 1275468"/>
                  <a:gd name="connsiteY697" fmla="*/ 16707 h 1258326"/>
                  <a:gd name="connsiteX698" fmla="*/ 678197 w 1275468"/>
                  <a:gd name="connsiteY698" fmla="*/ 15365 h 1258326"/>
                  <a:gd name="connsiteX699" fmla="*/ 686551 w 1275468"/>
                  <a:gd name="connsiteY699" fmla="*/ 9714 h 1258326"/>
                  <a:gd name="connsiteX700" fmla="*/ 697871 w 1275468"/>
                  <a:gd name="connsiteY700" fmla="*/ 5670 h 1258326"/>
                  <a:gd name="connsiteX701" fmla="*/ 704599 w 1275468"/>
                  <a:gd name="connsiteY701" fmla="*/ 4045 h 1258326"/>
                  <a:gd name="connsiteX702" fmla="*/ 710609 w 1275468"/>
                  <a:gd name="connsiteY702" fmla="*/ 3591 h 1258326"/>
                  <a:gd name="connsiteX703" fmla="*/ 718509 w 1275468"/>
                  <a:gd name="connsiteY703" fmla="*/ 0 h 1258326"/>
                  <a:gd name="connsiteX704" fmla="*/ 721288 w 1275468"/>
                  <a:gd name="connsiteY704" fmla="*/ 0 h 125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Lst>
                <a:rect l="l" t="t" r="r" b="b"/>
                <a:pathLst>
                  <a:path w="1275468" h="1258326">
                    <a:moveTo>
                      <a:pt x="721288" y="227"/>
                    </a:moveTo>
                    <a:lnTo>
                      <a:pt x="723442" y="10999"/>
                    </a:lnTo>
                    <a:lnTo>
                      <a:pt x="727751" y="20695"/>
                    </a:lnTo>
                    <a:lnTo>
                      <a:pt x="730265" y="30390"/>
                    </a:lnTo>
                    <a:lnTo>
                      <a:pt x="730265" y="42958"/>
                    </a:lnTo>
                    <a:lnTo>
                      <a:pt x="736728" y="44773"/>
                    </a:lnTo>
                    <a:lnTo>
                      <a:pt x="744987" y="48722"/>
                    </a:lnTo>
                    <a:lnTo>
                      <a:pt x="748578" y="52672"/>
                    </a:lnTo>
                    <a:cubicBezTo>
                      <a:pt x="748578" y="52672"/>
                      <a:pt x="756478" y="59854"/>
                      <a:pt x="756837" y="60931"/>
                    </a:cubicBezTo>
                    <a:cubicBezTo>
                      <a:pt x="757196" y="62008"/>
                      <a:pt x="764378" y="61649"/>
                      <a:pt x="764378" y="61649"/>
                    </a:cubicBezTo>
                    <a:lnTo>
                      <a:pt x="769764" y="56981"/>
                    </a:lnTo>
                    <a:lnTo>
                      <a:pt x="779818" y="54109"/>
                    </a:lnTo>
                    <a:lnTo>
                      <a:pt x="789514" y="59136"/>
                    </a:lnTo>
                    <a:lnTo>
                      <a:pt x="792386" y="64163"/>
                    </a:lnTo>
                    <a:cubicBezTo>
                      <a:pt x="792386" y="64163"/>
                      <a:pt x="797054" y="75295"/>
                      <a:pt x="797054" y="76372"/>
                    </a:cubicBezTo>
                    <a:cubicBezTo>
                      <a:pt x="797054" y="77449"/>
                      <a:pt x="797054" y="82476"/>
                      <a:pt x="797054" y="82476"/>
                    </a:cubicBezTo>
                    <a:lnTo>
                      <a:pt x="797054" y="93608"/>
                    </a:lnTo>
                    <a:lnTo>
                      <a:pt x="802441" y="95404"/>
                    </a:lnTo>
                    <a:lnTo>
                      <a:pt x="815009" y="97558"/>
                    </a:lnTo>
                    <a:cubicBezTo>
                      <a:pt x="815009" y="97558"/>
                      <a:pt x="823626" y="101148"/>
                      <a:pt x="825063" y="101508"/>
                    </a:cubicBezTo>
                    <a:cubicBezTo>
                      <a:pt x="826499" y="101867"/>
                      <a:pt x="832963" y="109767"/>
                      <a:pt x="832963" y="109767"/>
                    </a:cubicBezTo>
                    <a:lnTo>
                      <a:pt x="841581" y="126285"/>
                    </a:lnTo>
                    <a:lnTo>
                      <a:pt x="851276" y="120899"/>
                    </a:lnTo>
                    <a:lnTo>
                      <a:pt x="861689" y="118744"/>
                    </a:lnTo>
                    <a:lnTo>
                      <a:pt x="877130" y="124489"/>
                    </a:lnTo>
                    <a:lnTo>
                      <a:pt x="884312" y="134184"/>
                    </a:lnTo>
                    <a:lnTo>
                      <a:pt x="886825" y="142084"/>
                    </a:lnTo>
                    <a:lnTo>
                      <a:pt x="883953" y="147470"/>
                    </a:lnTo>
                    <a:lnTo>
                      <a:pt x="883594" y="154652"/>
                    </a:lnTo>
                    <a:cubicBezTo>
                      <a:pt x="883594" y="154652"/>
                      <a:pt x="887903" y="155730"/>
                      <a:pt x="890775" y="155730"/>
                    </a:cubicBezTo>
                    <a:cubicBezTo>
                      <a:pt x="893648" y="155730"/>
                      <a:pt x="891494" y="162911"/>
                      <a:pt x="891494" y="162911"/>
                    </a:cubicBezTo>
                    <a:lnTo>
                      <a:pt x="885030" y="166861"/>
                    </a:lnTo>
                    <a:lnTo>
                      <a:pt x="880003" y="171529"/>
                    </a:lnTo>
                    <a:lnTo>
                      <a:pt x="889339" y="177993"/>
                    </a:lnTo>
                    <a:lnTo>
                      <a:pt x="899393" y="181225"/>
                    </a:lnTo>
                    <a:cubicBezTo>
                      <a:pt x="899393" y="181225"/>
                      <a:pt x="910525" y="182302"/>
                      <a:pt x="911602" y="182302"/>
                    </a:cubicBezTo>
                    <a:cubicBezTo>
                      <a:pt x="912679" y="182302"/>
                      <a:pt x="922375" y="181584"/>
                      <a:pt x="922375" y="181584"/>
                    </a:cubicBezTo>
                    <a:lnTo>
                      <a:pt x="926325" y="177993"/>
                    </a:lnTo>
                    <a:lnTo>
                      <a:pt x="936020" y="173325"/>
                    </a:lnTo>
                    <a:lnTo>
                      <a:pt x="943561" y="173325"/>
                    </a:lnTo>
                    <a:lnTo>
                      <a:pt x="946793" y="177993"/>
                    </a:lnTo>
                    <a:lnTo>
                      <a:pt x="952538" y="182661"/>
                    </a:lnTo>
                    <a:lnTo>
                      <a:pt x="954485" y="195229"/>
                    </a:lnTo>
                    <a:lnTo>
                      <a:pt x="959001" y="206001"/>
                    </a:lnTo>
                    <a:lnTo>
                      <a:pt x="972288" y="206720"/>
                    </a:lnTo>
                    <a:lnTo>
                      <a:pt x="980546" y="210310"/>
                    </a:lnTo>
                    <a:lnTo>
                      <a:pt x="988446" y="217133"/>
                    </a:lnTo>
                    <a:lnTo>
                      <a:pt x="996705" y="222160"/>
                    </a:lnTo>
                    <a:lnTo>
                      <a:pt x="1004964" y="230778"/>
                    </a:lnTo>
                    <a:lnTo>
                      <a:pt x="1009632" y="240833"/>
                    </a:lnTo>
                    <a:cubicBezTo>
                      <a:pt x="1009632" y="240833"/>
                      <a:pt x="1022200" y="245860"/>
                      <a:pt x="1023278" y="245860"/>
                    </a:cubicBezTo>
                    <a:cubicBezTo>
                      <a:pt x="1024355" y="245860"/>
                      <a:pt x="1026868" y="244423"/>
                      <a:pt x="1026868" y="244423"/>
                    </a:cubicBezTo>
                    <a:lnTo>
                      <a:pt x="1031442" y="240833"/>
                    </a:lnTo>
                    <a:lnTo>
                      <a:pt x="1039531" y="238583"/>
                    </a:lnTo>
                    <a:lnTo>
                      <a:pt x="1043575" y="238583"/>
                    </a:lnTo>
                    <a:lnTo>
                      <a:pt x="1048073" y="240833"/>
                    </a:lnTo>
                    <a:lnTo>
                      <a:pt x="1056332" y="245860"/>
                    </a:lnTo>
                    <a:lnTo>
                      <a:pt x="1061038" y="248373"/>
                    </a:lnTo>
                    <a:lnTo>
                      <a:pt x="1066387" y="251964"/>
                    </a:lnTo>
                    <a:lnTo>
                      <a:pt x="1069618" y="254837"/>
                    </a:lnTo>
                    <a:lnTo>
                      <a:pt x="1071055" y="254837"/>
                    </a:lnTo>
                    <a:lnTo>
                      <a:pt x="1075005" y="250887"/>
                    </a:lnTo>
                    <a:lnTo>
                      <a:pt x="1078690" y="248014"/>
                    </a:lnTo>
                    <a:lnTo>
                      <a:pt x="1080467" y="245860"/>
                    </a:lnTo>
                    <a:lnTo>
                      <a:pt x="1082621" y="244064"/>
                    </a:lnTo>
                    <a:lnTo>
                      <a:pt x="1089368" y="245860"/>
                    </a:lnTo>
                    <a:lnTo>
                      <a:pt x="1095113" y="250528"/>
                    </a:lnTo>
                    <a:lnTo>
                      <a:pt x="1102598" y="248941"/>
                    </a:lnTo>
                    <a:lnTo>
                      <a:pt x="1106056" y="253665"/>
                    </a:lnTo>
                    <a:lnTo>
                      <a:pt x="1111442" y="254837"/>
                    </a:lnTo>
                    <a:lnTo>
                      <a:pt x="1118737" y="256992"/>
                    </a:lnTo>
                    <a:lnTo>
                      <a:pt x="1120873" y="261206"/>
                    </a:lnTo>
                    <a:lnTo>
                      <a:pt x="1123292" y="267934"/>
                    </a:lnTo>
                    <a:lnTo>
                      <a:pt x="1127072" y="276817"/>
                    </a:lnTo>
                    <a:lnTo>
                      <a:pt x="1132250" y="278196"/>
                    </a:lnTo>
                    <a:lnTo>
                      <a:pt x="1137599" y="288194"/>
                    </a:lnTo>
                    <a:lnTo>
                      <a:pt x="1142947" y="293202"/>
                    </a:lnTo>
                    <a:lnTo>
                      <a:pt x="1150809" y="291066"/>
                    </a:lnTo>
                    <a:lnTo>
                      <a:pt x="1156876" y="286776"/>
                    </a:lnTo>
                    <a:lnTo>
                      <a:pt x="1166515" y="288912"/>
                    </a:lnTo>
                    <a:lnTo>
                      <a:pt x="1174736" y="297832"/>
                    </a:lnTo>
                    <a:lnTo>
                      <a:pt x="1188305" y="299968"/>
                    </a:lnTo>
                    <a:lnTo>
                      <a:pt x="1196885" y="302463"/>
                    </a:lnTo>
                    <a:lnTo>
                      <a:pt x="1204389" y="297115"/>
                    </a:lnTo>
                    <a:lnTo>
                      <a:pt x="1212251" y="295678"/>
                    </a:lnTo>
                    <a:lnTo>
                      <a:pt x="1216900" y="302822"/>
                    </a:lnTo>
                    <a:lnTo>
                      <a:pt x="1227616" y="311043"/>
                    </a:lnTo>
                    <a:lnTo>
                      <a:pt x="1241544" y="310325"/>
                    </a:lnTo>
                    <a:lnTo>
                      <a:pt x="1255114" y="313179"/>
                    </a:lnTo>
                    <a:lnTo>
                      <a:pt x="1268324" y="318187"/>
                    </a:lnTo>
                    <a:lnTo>
                      <a:pt x="1271896" y="324612"/>
                    </a:lnTo>
                    <a:lnTo>
                      <a:pt x="1275468" y="331038"/>
                    </a:lnTo>
                    <a:lnTo>
                      <a:pt x="1270819" y="341395"/>
                    </a:lnTo>
                    <a:lnTo>
                      <a:pt x="1263675" y="348539"/>
                    </a:lnTo>
                    <a:lnTo>
                      <a:pt x="1256890" y="356042"/>
                    </a:lnTo>
                    <a:lnTo>
                      <a:pt x="1250824" y="364263"/>
                    </a:lnTo>
                    <a:lnTo>
                      <a:pt x="1249047" y="368194"/>
                    </a:lnTo>
                    <a:lnTo>
                      <a:pt x="1242622" y="377114"/>
                    </a:lnTo>
                    <a:lnTo>
                      <a:pt x="1242981" y="388190"/>
                    </a:lnTo>
                    <a:lnTo>
                      <a:pt x="1238331" y="397828"/>
                    </a:lnTo>
                    <a:lnTo>
                      <a:pt x="1232624" y="406049"/>
                    </a:lnTo>
                    <a:lnTo>
                      <a:pt x="1231906" y="416406"/>
                    </a:lnTo>
                    <a:lnTo>
                      <a:pt x="1227975" y="425685"/>
                    </a:lnTo>
                    <a:lnTo>
                      <a:pt x="1223326" y="434965"/>
                    </a:lnTo>
                    <a:lnTo>
                      <a:pt x="1219035" y="444244"/>
                    </a:lnTo>
                    <a:lnTo>
                      <a:pt x="1220113" y="454961"/>
                    </a:lnTo>
                    <a:lnTo>
                      <a:pt x="1221889" y="471384"/>
                    </a:lnTo>
                    <a:lnTo>
                      <a:pt x="1216881" y="484235"/>
                    </a:lnTo>
                    <a:lnTo>
                      <a:pt x="1216881" y="502813"/>
                    </a:lnTo>
                    <a:lnTo>
                      <a:pt x="1219735" y="518178"/>
                    </a:lnTo>
                    <a:lnTo>
                      <a:pt x="1227597" y="524245"/>
                    </a:lnTo>
                    <a:lnTo>
                      <a:pt x="1224063" y="532485"/>
                    </a:lnTo>
                    <a:lnTo>
                      <a:pt x="1210058" y="539497"/>
                    </a:lnTo>
                    <a:lnTo>
                      <a:pt x="1198738" y="549740"/>
                    </a:lnTo>
                    <a:lnTo>
                      <a:pt x="1184185" y="549740"/>
                    </a:lnTo>
                    <a:lnTo>
                      <a:pt x="1183108" y="543276"/>
                    </a:lnTo>
                    <a:lnTo>
                      <a:pt x="1176096" y="539497"/>
                    </a:lnTo>
                    <a:lnTo>
                      <a:pt x="1166930" y="542728"/>
                    </a:lnTo>
                    <a:lnTo>
                      <a:pt x="1159919" y="549740"/>
                    </a:lnTo>
                    <a:lnTo>
                      <a:pt x="1156687" y="560512"/>
                    </a:lnTo>
                    <a:lnTo>
                      <a:pt x="1170691" y="560512"/>
                    </a:lnTo>
                    <a:lnTo>
                      <a:pt x="1171769" y="565370"/>
                    </a:lnTo>
                    <a:lnTo>
                      <a:pt x="1164001" y="571757"/>
                    </a:lnTo>
                    <a:lnTo>
                      <a:pt x="1157216" y="579393"/>
                    </a:lnTo>
                    <a:lnTo>
                      <a:pt x="1151830" y="588559"/>
                    </a:lnTo>
                    <a:lnTo>
                      <a:pt x="1137278" y="598254"/>
                    </a:lnTo>
                    <a:lnTo>
                      <a:pt x="1127582" y="602563"/>
                    </a:lnTo>
                    <a:lnTo>
                      <a:pt x="1119493" y="612806"/>
                    </a:lnTo>
                    <a:lnTo>
                      <a:pt x="1114107" y="621424"/>
                    </a:lnTo>
                    <a:lnTo>
                      <a:pt x="1108721" y="630591"/>
                    </a:lnTo>
                    <a:lnTo>
                      <a:pt x="1109269" y="641363"/>
                    </a:lnTo>
                    <a:lnTo>
                      <a:pt x="1110346" y="649452"/>
                    </a:lnTo>
                    <a:lnTo>
                      <a:pt x="1094717" y="658618"/>
                    </a:lnTo>
                    <a:lnTo>
                      <a:pt x="1087705" y="665630"/>
                    </a:lnTo>
                    <a:lnTo>
                      <a:pt x="1080164" y="673171"/>
                    </a:lnTo>
                    <a:lnTo>
                      <a:pt x="1079087" y="687175"/>
                    </a:lnTo>
                    <a:lnTo>
                      <a:pt x="1073701" y="697947"/>
                    </a:lnTo>
                    <a:lnTo>
                      <a:pt x="1072623" y="708191"/>
                    </a:lnTo>
                    <a:lnTo>
                      <a:pt x="1069921" y="717357"/>
                    </a:lnTo>
                    <a:cubicBezTo>
                      <a:pt x="1069921" y="717357"/>
                      <a:pt x="1064535" y="720588"/>
                      <a:pt x="1064535" y="722214"/>
                    </a:cubicBezTo>
                    <a:cubicBezTo>
                      <a:pt x="1064535" y="723839"/>
                      <a:pt x="1065612" y="736218"/>
                      <a:pt x="1065612" y="736218"/>
                    </a:cubicBezTo>
                    <a:lnTo>
                      <a:pt x="1084473" y="732986"/>
                    </a:lnTo>
                    <a:lnTo>
                      <a:pt x="1089859" y="729206"/>
                    </a:lnTo>
                    <a:lnTo>
                      <a:pt x="1090937" y="722195"/>
                    </a:lnTo>
                    <a:lnTo>
                      <a:pt x="1093091" y="713029"/>
                    </a:lnTo>
                    <a:lnTo>
                      <a:pt x="1094168" y="706565"/>
                    </a:lnTo>
                    <a:lnTo>
                      <a:pt x="1101709" y="699025"/>
                    </a:lnTo>
                    <a:lnTo>
                      <a:pt x="1108173" y="695245"/>
                    </a:lnTo>
                    <a:lnTo>
                      <a:pt x="1116791" y="693090"/>
                    </a:lnTo>
                    <a:lnTo>
                      <a:pt x="1125409" y="693090"/>
                    </a:lnTo>
                    <a:lnTo>
                      <a:pt x="1134027" y="695793"/>
                    </a:lnTo>
                    <a:lnTo>
                      <a:pt x="1142116" y="700102"/>
                    </a:lnTo>
                    <a:lnTo>
                      <a:pt x="1142664" y="703882"/>
                    </a:lnTo>
                    <a:lnTo>
                      <a:pt x="1139432" y="709816"/>
                    </a:lnTo>
                    <a:lnTo>
                      <a:pt x="1143741" y="719511"/>
                    </a:lnTo>
                    <a:lnTo>
                      <a:pt x="1148050" y="731361"/>
                    </a:lnTo>
                    <a:lnTo>
                      <a:pt x="1148050" y="742134"/>
                    </a:lnTo>
                    <a:lnTo>
                      <a:pt x="1159371" y="755609"/>
                    </a:lnTo>
                    <a:lnTo>
                      <a:pt x="1164001" y="762072"/>
                    </a:lnTo>
                    <a:lnTo>
                      <a:pt x="1164001" y="766381"/>
                    </a:lnTo>
                    <a:lnTo>
                      <a:pt x="1164001" y="772316"/>
                    </a:lnTo>
                    <a:lnTo>
                      <a:pt x="1157764" y="778250"/>
                    </a:lnTo>
                    <a:lnTo>
                      <a:pt x="1148069" y="782559"/>
                    </a:lnTo>
                    <a:lnTo>
                      <a:pt x="1144289" y="782559"/>
                    </a:lnTo>
                    <a:lnTo>
                      <a:pt x="1145914" y="798188"/>
                    </a:lnTo>
                    <a:lnTo>
                      <a:pt x="1150772" y="803046"/>
                    </a:lnTo>
                    <a:lnTo>
                      <a:pt x="1158312" y="806277"/>
                    </a:lnTo>
                    <a:lnTo>
                      <a:pt x="1164020" y="806277"/>
                    </a:lnTo>
                    <a:lnTo>
                      <a:pt x="1164020" y="815972"/>
                    </a:lnTo>
                    <a:lnTo>
                      <a:pt x="1164020" y="822984"/>
                    </a:lnTo>
                    <a:lnTo>
                      <a:pt x="1168008" y="826764"/>
                    </a:lnTo>
                    <a:lnTo>
                      <a:pt x="1175019" y="833776"/>
                    </a:lnTo>
                    <a:lnTo>
                      <a:pt x="1180954" y="840239"/>
                    </a:lnTo>
                    <a:lnTo>
                      <a:pt x="1178251" y="846703"/>
                    </a:lnTo>
                    <a:lnTo>
                      <a:pt x="1178251" y="854243"/>
                    </a:lnTo>
                    <a:lnTo>
                      <a:pt x="1175019" y="861784"/>
                    </a:lnTo>
                    <a:lnTo>
                      <a:pt x="1164020" y="868796"/>
                    </a:lnTo>
                    <a:lnTo>
                      <a:pt x="1150223" y="876337"/>
                    </a:lnTo>
                    <a:lnTo>
                      <a:pt x="1139451" y="873634"/>
                    </a:lnTo>
                    <a:lnTo>
                      <a:pt x="1132987" y="872009"/>
                    </a:lnTo>
                    <a:lnTo>
                      <a:pt x="1127053" y="876318"/>
                    </a:lnTo>
                    <a:lnTo>
                      <a:pt x="1128678" y="889245"/>
                    </a:lnTo>
                    <a:lnTo>
                      <a:pt x="1135142" y="893554"/>
                    </a:lnTo>
                    <a:lnTo>
                      <a:pt x="1136767" y="902720"/>
                    </a:lnTo>
                    <a:lnTo>
                      <a:pt x="1137297" y="910261"/>
                    </a:lnTo>
                    <a:lnTo>
                      <a:pt x="1144837" y="914041"/>
                    </a:lnTo>
                    <a:lnTo>
                      <a:pt x="1152378" y="914041"/>
                    </a:lnTo>
                    <a:lnTo>
                      <a:pt x="1164020" y="917820"/>
                    </a:lnTo>
                    <a:lnTo>
                      <a:pt x="1166401" y="927515"/>
                    </a:lnTo>
                    <a:lnTo>
                      <a:pt x="1164020" y="935056"/>
                    </a:lnTo>
                    <a:lnTo>
                      <a:pt x="1157235" y="944752"/>
                    </a:lnTo>
                    <a:lnTo>
                      <a:pt x="1153455" y="953370"/>
                    </a:lnTo>
                    <a:lnTo>
                      <a:pt x="1152907" y="957150"/>
                    </a:lnTo>
                    <a:lnTo>
                      <a:pt x="1151282" y="966316"/>
                    </a:lnTo>
                    <a:lnTo>
                      <a:pt x="1152359" y="972250"/>
                    </a:lnTo>
                    <a:lnTo>
                      <a:pt x="1152888" y="982493"/>
                    </a:lnTo>
                    <a:lnTo>
                      <a:pt x="1157745" y="987351"/>
                    </a:lnTo>
                    <a:lnTo>
                      <a:pt x="1170672" y="996516"/>
                    </a:lnTo>
                    <a:lnTo>
                      <a:pt x="1184147" y="1004057"/>
                    </a:lnTo>
                    <a:lnTo>
                      <a:pt x="1194920" y="1010521"/>
                    </a:lnTo>
                    <a:lnTo>
                      <a:pt x="1201383" y="1015378"/>
                    </a:lnTo>
                    <a:lnTo>
                      <a:pt x="1209472" y="1015378"/>
                    </a:lnTo>
                    <a:lnTo>
                      <a:pt x="1215407" y="1010521"/>
                    </a:lnTo>
                    <a:lnTo>
                      <a:pt x="1226179" y="1008914"/>
                    </a:lnTo>
                    <a:lnTo>
                      <a:pt x="1231566" y="1012146"/>
                    </a:lnTo>
                    <a:lnTo>
                      <a:pt x="1232095" y="1023996"/>
                    </a:lnTo>
                    <a:lnTo>
                      <a:pt x="1225631" y="1032614"/>
                    </a:lnTo>
                    <a:lnTo>
                      <a:pt x="1214859" y="1045541"/>
                    </a:lnTo>
                    <a:lnTo>
                      <a:pt x="1210550" y="1054707"/>
                    </a:lnTo>
                    <a:lnTo>
                      <a:pt x="1203538" y="1062248"/>
                    </a:lnTo>
                    <a:lnTo>
                      <a:pt x="1191140" y="1067634"/>
                    </a:lnTo>
                    <a:lnTo>
                      <a:pt x="1183600" y="1071943"/>
                    </a:lnTo>
                    <a:lnTo>
                      <a:pt x="1177665" y="1079484"/>
                    </a:lnTo>
                    <a:lnTo>
                      <a:pt x="1171202" y="1084870"/>
                    </a:lnTo>
                    <a:lnTo>
                      <a:pt x="1166892" y="1092411"/>
                    </a:lnTo>
                    <a:lnTo>
                      <a:pt x="1159352" y="1095114"/>
                    </a:lnTo>
                    <a:lnTo>
                      <a:pt x="1151263" y="1102655"/>
                    </a:lnTo>
                    <a:lnTo>
                      <a:pt x="1144799" y="1110195"/>
                    </a:lnTo>
                    <a:lnTo>
                      <a:pt x="1137259" y="1110195"/>
                    </a:lnTo>
                    <a:lnTo>
                      <a:pt x="1133479" y="1113427"/>
                    </a:lnTo>
                    <a:lnTo>
                      <a:pt x="1121081" y="1127431"/>
                    </a:lnTo>
                    <a:lnTo>
                      <a:pt x="1125938" y="1132818"/>
                    </a:lnTo>
                    <a:lnTo>
                      <a:pt x="1124861" y="1138752"/>
                    </a:lnTo>
                    <a:lnTo>
                      <a:pt x="1117849" y="1141455"/>
                    </a:lnTo>
                    <a:lnTo>
                      <a:pt x="1110308" y="1145763"/>
                    </a:lnTo>
                    <a:lnTo>
                      <a:pt x="1098459" y="1145763"/>
                    </a:lnTo>
                    <a:lnTo>
                      <a:pt x="1098459" y="1153304"/>
                    </a:lnTo>
                    <a:lnTo>
                      <a:pt x="1092524" y="1153304"/>
                    </a:lnTo>
                    <a:lnTo>
                      <a:pt x="1089822" y="1153304"/>
                    </a:lnTo>
                    <a:lnTo>
                      <a:pt x="1083887" y="1153304"/>
                    </a:lnTo>
                    <a:lnTo>
                      <a:pt x="1079030" y="1156536"/>
                    </a:lnTo>
                    <a:lnTo>
                      <a:pt x="1079030" y="1161922"/>
                    </a:lnTo>
                    <a:lnTo>
                      <a:pt x="1073644" y="1159220"/>
                    </a:lnTo>
                    <a:lnTo>
                      <a:pt x="1071489" y="1156517"/>
                    </a:lnTo>
                    <a:lnTo>
                      <a:pt x="1061246" y="1153286"/>
                    </a:lnTo>
                    <a:lnTo>
                      <a:pt x="1054234" y="1155988"/>
                    </a:lnTo>
                    <a:lnTo>
                      <a:pt x="1049377" y="1158691"/>
                    </a:lnTo>
                    <a:lnTo>
                      <a:pt x="1044520" y="1156536"/>
                    </a:lnTo>
                    <a:lnTo>
                      <a:pt x="1043972" y="1151150"/>
                    </a:lnTo>
                    <a:lnTo>
                      <a:pt x="1038038" y="1147370"/>
                    </a:lnTo>
                    <a:lnTo>
                      <a:pt x="1031026" y="1145216"/>
                    </a:lnTo>
                    <a:lnTo>
                      <a:pt x="1029949" y="1139281"/>
                    </a:lnTo>
                    <a:lnTo>
                      <a:pt x="1021860" y="1137656"/>
                    </a:lnTo>
                    <a:lnTo>
                      <a:pt x="1011617" y="1138733"/>
                    </a:lnTo>
                    <a:lnTo>
                      <a:pt x="1002999" y="1137656"/>
                    </a:lnTo>
                    <a:lnTo>
                      <a:pt x="1001373" y="1130644"/>
                    </a:lnTo>
                    <a:lnTo>
                      <a:pt x="1001373" y="1125787"/>
                    </a:lnTo>
                    <a:lnTo>
                      <a:pt x="998142" y="1120930"/>
                    </a:lnTo>
                    <a:lnTo>
                      <a:pt x="992207" y="1119853"/>
                    </a:lnTo>
                    <a:lnTo>
                      <a:pt x="982512" y="1122556"/>
                    </a:lnTo>
                    <a:lnTo>
                      <a:pt x="972269" y="1122556"/>
                    </a:lnTo>
                    <a:lnTo>
                      <a:pt x="966334" y="1119853"/>
                    </a:lnTo>
                    <a:lnTo>
                      <a:pt x="965786" y="1115544"/>
                    </a:lnTo>
                    <a:lnTo>
                      <a:pt x="972798" y="1114467"/>
                    </a:lnTo>
                    <a:lnTo>
                      <a:pt x="980887" y="1110687"/>
                    </a:lnTo>
                    <a:lnTo>
                      <a:pt x="984667" y="1105830"/>
                    </a:lnTo>
                    <a:lnTo>
                      <a:pt x="984118" y="1099366"/>
                    </a:lnTo>
                    <a:lnTo>
                      <a:pt x="978184" y="1100443"/>
                    </a:lnTo>
                    <a:lnTo>
                      <a:pt x="974404" y="1097741"/>
                    </a:lnTo>
                    <a:lnTo>
                      <a:pt x="967393" y="1097741"/>
                    </a:lnTo>
                    <a:lnTo>
                      <a:pt x="965767" y="1104204"/>
                    </a:lnTo>
                    <a:lnTo>
                      <a:pt x="967393" y="1109590"/>
                    </a:lnTo>
                    <a:lnTo>
                      <a:pt x="960929" y="1110139"/>
                    </a:lnTo>
                    <a:lnTo>
                      <a:pt x="957149" y="1108513"/>
                    </a:lnTo>
                    <a:lnTo>
                      <a:pt x="951763" y="1110668"/>
                    </a:lnTo>
                    <a:lnTo>
                      <a:pt x="952311" y="1116602"/>
                    </a:lnTo>
                    <a:lnTo>
                      <a:pt x="951234" y="1121459"/>
                    </a:lnTo>
                    <a:lnTo>
                      <a:pt x="924832" y="1120911"/>
                    </a:lnTo>
                    <a:lnTo>
                      <a:pt x="923755" y="1114977"/>
                    </a:lnTo>
                    <a:lnTo>
                      <a:pt x="924302" y="1110668"/>
                    </a:lnTo>
                    <a:lnTo>
                      <a:pt x="918916" y="1107436"/>
                    </a:lnTo>
                    <a:lnTo>
                      <a:pt x="904912" y="1104733"/>
                    </a:lnTo>
                    <a:lnTo>
                      <a:pt x="892514" y="1105811"/>
                    </a:lnTo>
                    <a:lnTo>
                      <a:pt x="882819" y="1104733"/>
                    </a:lnTo>
                    <a:lnTo>
                      <a:pt x="879587" y="1097722"/>
                    </a:lnTo>
                    <a:lnTo>
                      <a:pt x="874730" y="1091788"/>
                    </a:lnTo>
                    <a:lnTo>
                      <a:pt x="862880" y="1093413"/>
                    </a:lnTo>
                    <a:lnTo>
                      <a:pt x="853714" y="1098799"/>
                    </a:lnTo>
                    <a:lnTo>
                      <a:pt x="846173" y="1106888"/>
                    </a:lnTo>
                    <a:lnTo>
                      <a:pt x="835401" y="1111745"/>
                    </a:lnTo>
                    <a:cubicBezTo>
                      <a:pt x="835401" y="1111745"/>
                      <a:pt x="817617" y="1117131"/>
                      <a:pt x="817087" y="1118757"/>
                    </a:cubicBezTo>
                    <a:cubicBezTo>
                      <a:pt x="816558" y="1120382"/>
                      <a:pt x="796072" y="1135463"/>
                      <a:pt x="796072" y="1135463"/>
                    </a:cubicBezTo>
                    <a:lnTo>
                      <a:pt x="779913" y="1150016"/>
                    </a:lnTo>
                    <a:lnTo>
                      <a:pt x="773449" y="1168329"/>
                    </a:lnTo>
                    <a:lnTo>
                      <a:pt x="771824" y="1175870"/>
                    </a:lnTo>
                    <a:lnTo>
                      <a:pt x="770747" y="1190422"/>
                    </a:lnTo>
                    <a:lnTo>
                      <a:pt x="769669" y="1214141"/>
                    </a:lnTo>
                    <a:lnTo>
                      <a:pt x="774526" y="1225991"/>
                    </a:lnTo>
                    <a:lnTo>
                      <a:pt x="782615" y="1233531"/>
                    </a:lnTo>
                    <a:lnTo>
                      <a:pt x="784770" y="1244852"/>
                    </a:lnTo>
                    <a:lnTo>
                      <a:pt x="783145" y="1249161"/>
                    </a:lnTo>
                    <a:lnTo>
                      <a:pt x="776133" y="1244852"/>
                    </a:lnTo>
                    <a:lnTo>
                      <a:pt x="768044" y="1237841"/>
                    </a:lnTo>
                    <a:lnTo>
                      <a:pt x="757271" y="1239995"/>
                    </a:lnTo>
                    <a:lnTo>
                      <a:pt x="750260" y="1245381"/>
                    </a:lnTo>
                    <a:lnTo>
                      <a:pt x="742171" y="1249161"/>
                    </a:lnTo>
                    <a:lnTo>
                      <a:pt x="737314" y="1254547"/>
                    </a:lnTo>
                    <a:lnTo>
                      <a:pt x="726541" y="1258327"/>
                    </a:lnTo>
                    <a:lnTo>
                      <a:pt x="720966" y="1255095"/>
                    </a:lnTo>
                    <a:lnTo>
                      <a:pt x="713066" y="1250238"/>
                    </a:lnTo>
                    <a:lnTo>
                      <a:pt x="705525" y="1245381"/>
                    </a:lnTo>
                    <a:lnTo>
                      <a:pt x="695830" y="1246458"/>
                    </a:lnTo>
                    <a:lnTo>
                      <a:pt x="686135" y="1250767"/>
                    </a:lnTo>
                    <a:lnTo>
                      <a:pt x="680749" y="1255625"/>
                    </a:lnTo>
                    <a:lnTo>
                      <a:pt x="668351" y="1253470"/>
                    </a:lnTo>
                    <a:lnTo>
                      <a:pt x="662965" y="1245929"/>
                    </a:lnTo>
                    <a:lnTo>
                      <a:pt x="659185" y="1237311"/>
                    </a:lnTo>
                    <a:lnTo>
                      <a:pt x="651644" y="1229222"/>
                    </a:lnTo>
                    <a:lnTo>
                      <a:pt x="644103" y="1224365"/>
                    </a:lnTo>
                    <a:lnTo>
                      <a:pt x="634408" y="1220056"/>
                    </a:lnTo>
                    <a:lnTo>
                      <a:pt x="619326" y="1218431"/>
                    </a:lnTo>
                    <a:lnTo>
                      <a:pt x="613392" y="1213574"/>
                    </a:lnTo>
                    <a:lnTo>
                      <a:pt x="604226" y="1210871"/>
                    </a:lnTo>
                    <a:lnTo>
                      <a:pt x="595060" y="1208717"/>
                    </a:lnTo>
                    <a:lnTo>
                      <a:pt x="584816" y="1205485"/>
                    </a:lnTo>
                    <a:lnTo>
                      <a:pt x="575650" y="1197944"/>
                    </a:lnTo>
                    <a:lnTo>
                      <a:pt x="568110" y="1196319"/>
                    </a:lnTo>
                    <a:lnTo>
                      <a:pt x="556260" y="1192010"/>
                    </a:lnTo>
                    <a:lnTo>
                      <a:pt x="545487" y="1192010"/>
                    </a:lnTo>
                    <a:lnTo>
                      <a:pt x="541707" y="1193635"/>
                    </a:lnTo>
                    <a:lnTo>
                      <a:pt x="541707" y="1202801"/>
                    </a:lnTo>
                    <a:lnTo>
                      <a:pt x="541707" y="1209265"/>
                    </a:lnTo>
                    <a:lnTo>
                      <a:pt x="530387" y="1209265"/>
                    </a:lnTo>
                    <a:lnTo>
                      <a:pt x="519614" y="1207639"/>
                    </a:lnTo>
                    <a:lnTo>
                      <a:pt x="513151" y="1202782"/>
                    </a:lnTo>
                    <a:lnTo>
                      <a:pt x="505062" y="1206562"/>
                    </a:lnTo>
                    <a:lnTo>
                      <a:pt x="494289" y="1203331"/>
                    </a:lnTo>
                    <a:lnTo>
                      <a:pt x="480814" y="1208187"/>
                    </a:lnTo>
                    <a:lnTo>
                      <a:pt x="470042" y="1199570"/>
                    </a:lnTo>
                    <a:lnTo>
                      <a:pt x="463030" y="1191481"/>
                    </a:lnTo>
                    <a:lnTo>
                      <a:pt x="452257" y="1187172"/>
                    </a:lnTo>
                    <a:lnTo>
                      <a:pt x="442014" y="1188797"/>
                    </a:lnTo>
                    <a:cubicBezTo>
                      <a:pt x="442014" y="1188797"/>
                      <a:pt x="430694" y="1188797"/>
                      <a:pt x="429087" y="1188797"/>
                    </a:cubicBezTo>
                    <a:cubicBezTo>
                      <a:pt x="427481" y="1188797"/>
                      <a:pt x="414005" y="1182863"/>
                      <a:pt x="414005" y="1182863"/>
                    </a:cubicBezTo>
                    <a:lnTo>
                      <a:pt x="406465" y="1172619"/>
                    </a:lnTo>
                    <a:lnTo>
                      <a:pt x="402156" y="1168310"/>
                    </a:lnTo>
                    <a:lnTo>
                      <a:pt x="394615" y="1168859"/>
                    </a:lnTo>
                    <a:lnTo>
                      <a:pt x="386526" y="1169406"/>
                    </a:lnTo>
                    <a:lnTo>
                      <a:pt x="375206" y="1162395"/>
                    </a:lnTo>
                    <a:lnTo>
                      <a:pt x="367117" y="1159163"/>
                    </a:lnTo>
                    <a:lnTo>
                      <a:pt x="360653" y="1159163"/>
                    </a:lnTo>
                    <a:lnTo>
                      <a:pt x="356344" y="1153229"/>
                    </a:lnTo>
                    <a:lnTo>
                      <a:pt x="351487" y="1151603"/>
                    </a:lnTo>
                    <a:lnTo>
                      <a:pt x="348784" y="1157538"/>
                    </a:lnTo>
                    <a:lnTo>
                      <a:pt x="341244" y="1162924"/>
                    </a:lnTo>
                    <a:lnTo>
                      <a:pt x="335857" y="1158067"/>
                    </a:lnTo>
                    <a:lnTo>
                      <a:pt x="335857" y="1151603"/>
                    </a:lnTo>
                    <a:lnTo>
                      <a:pt x="339089" y="1142437"/>
                    </a:lnTo>
                    <a:lnTo>
                      <a:pt x="339637" y="1137051"/>
                    </a:lnTo>
                    <a:lnTo>
                      <a:pt x="332096" y="1132742"/>
                    </a:lnTo>
                    <a:lnTo>
                      <a:pt x="324008" y="1131665"/>
                    </a:lnTo>
                    <a:lnTo>
                      <a:pt x="314842" y="1128433"/>
                    </a:lnTo>
                    <a:lnTo>
                      <a:pt x="308378" y="1120892"/>
                    </a:lnTo>
                    <a:lnTo>
                      <a:pt x="308378" y="1115506"/>
                    </a:lnTo>
                    <a:lnTo>
                      <a:pt x="316996" y="1104733"/>
                    </a:lnTo>
                    <a:lnTo>
                      <a:pt x="327239" y="1086420"/>
                    </a:lnTo>
                    <a:lnTo>
                      <a:pt x="334780" y="1063250"/>
                    </a:lnTo>
                    <a:lnTo>
                      <a:pt x="341792" y="1035222"/>
                    </a:lnTo>
                    <a:lnTo>
                      <a:pt x="345572" y="1010426"/>
                    </a:lnTo>
                    <a:lnTo>
                      <a:pt x="348803" y="987804"/>
                    </a:lnTo>
                    <a:lnTo>
                      <a:pt x="348803" y="970568"/>
                    </a:lnTo>
                    <a:lnTo>
                      <a:pt x="350429" y="957641"/>
                    </a:lnTo>
                    <a:lnTo>
                      <a:pt x="355815" y="946868"/>
                    </a:lnTo>
                    <a:lnTo>
                      <a:pt x="363904" y="946868"/>
                    </a:lnTo>
                    <a:lnTo>
                      <a:pt x="370915" y="946868"/>
                    </a:lnTo>
                    <a:lnTo>
                      <a:pt x="374147" y="942011"/>
                    </a:lnTo>
                    <a:lnTo>
                      <a:pt x="370915" y="936625"/>
                    </a:lnTo>
                    <a:lnTo>
                      <a:pt x="366058" y="931768"/>
                    </a:lnTo>
                    <a:lnTo>
                      <a:pt x="358518" y="929065"/>
                    </a:lnTo>
                    <a:lnTo>
                      <a:pt x="355286" y="933923"/>
                    </a:lnTo>
                    <a:lnTo>
                      <a:pt x="351506" y="943088"/>
                    </a:lnTo>
                    <a:lnTo>
                      <a:pt x="350429" y="931768"/>
                    </a:lnTo>
                    <a:lnTo>
                      <a:pt x="352583" y="924227"/>
                    </a:lnTo>
                    <a:lnTo>
                      <a:pt x="353112" y="913455"/>
                    </a:lnTo>
                    <a:lnTo>
                      <a:pt x="356344" y="885975"/>
                    </a:lnTo>
                    <a:lnTo>
                      <a:pt x="356344" y="871423"/>
                    </a:lnTo>
                    <a:lnTo>
                      <a:pt x="355815" y="853639"/>
                    </a:lnTo>
                    <a:lnTo>
                      <a:pt x="359047" y="843943"/>
                    </a:lnTo>
                    <a:lnTo>
                      <a:pt x="359595" y="828314"/>
                    </a:lnTo>
                    <a:lnTo>
                      <a:pt x="363904" y="821850"/>
                    </a:lnTo>
                    <a:lnTo>
                      <a:pt x="369290" y="815916"/>
                    </a:lnTo>
                    <a:lnTo>
                      <a:pt x="373070" y="815916"/>
                    </a:lnTo>
                    <a:lnTo>
                      <a:pt x="371993" y="822380"/>
                    </a:lnTo>
                    <a:lnTo>
                      <a:pt x="376302" y="827766"/>
                    </a:lnTo>
                    <a:lnTo>
                      <a:pt x="383842" y="835307"/>
                    </a:lnTo>
                    <a:lnTo>
                      <a:pt x="391383" y="842848"/>
                    </a:lnTo>
                    <a:lnTo>
                      <a:pt x="397847" y="853091"/>
                    </a:lnTo>
                    <a:lnTo>
                      <a:pt x="402156" y="864941"/>
                    </a:lnTo>
                    <a:lnTo>
                      <a:pt x="403233" y="880022"/>
                    </a:lnTo>
                    <a:lnTo>
                      <a:pt x="407013" y="888111"/>
                    </a:lnTo>
                    <a:lnTo>
                      <a:pt x="410793" y="890265"/>
                    </a:lnTo>
                    <a:lnTo>
                      <a:pt x="409716" y="868720"/>
                    </a:lnTo>
                    <a:lnTo>
                      <a:pt x="405936" y="849859"/>
                    </a:lnTo>
                    <a:lnTo>
                      <a:pt x="400001" y="835307"/>
                    </a:lnTo>
                    <a:lnTo>
                      <a:pt x="394615" y="826140"/>
                    </a:lnTo>
                    <a:lnTo>
                      <a:pt x="386526" y="819677"/>
                    </a:lnTo>
                    <a:lnTo>
                      <a:pt x="378437" y="811059"/>
                    </a:lnTo>
                    <a:lnTo>
                      <a:pt x="376812" y="807827"/>
                    </a:lnTo>
                    <a:lnTo>
                      <a:pt x="373580" y="802970"/>
                    </a:lnTo>
                    <a:lnTo>
                      <a:pt x="360105" y="802970"/>
                    </a:lnTo>
                    <a:lnTo>
                      <a:pt x="355248" y="796507"/>
                    </a:lnTo>
                    <a:lnTo>
                      <a:pt x="350939" y="799738"/>
                    </a:lnTo>
                    <a:lnTo>
                      <a:pt x="350939" y="790194"/>
                    </a:lnTo>
                    <a:lnTo>
                      <a:pt x="357403" y="784808"/>
                    </a:lnTo>
                    <a:lnTo>
                      <a:pt x="364943" y="781576"/>
                    </a:lnTo>
                    <a:lnTo>
                      <a:pt x="365473" y="769726"/>
                    </a:lnTo>
                    <a:lnTo>
                      <a:pt x="374639" y="763792"/>
                    </a:lnTo>
                    <a:lnTo>
                      <a:pt x="375716" y="754097"/>
                    </a:lnTo>
                    <a:lnTo>
                      <a:pt x="369252" y="743853"/>
                    </a:lnTo>
                    <a:lnTo>
                      <a:pt x="360086" y="736313"/>
                    </a:lnTo>
                    <a:lnTo>
                      <a:pt x="359538" y="726069"/>
                    </a:lnTo>
                    <a:lnTo>
                      <a:pt x="363847" y="717451"/>
                    </a:lnTo>
                    <a:lnTo>
                      <a:pt x="364395" y="710988"/>
                    </a:lnTo>
                    <a:lnTo>
                      <a:pt x="361163" y="706679"/>
                    </a:lnTo>
                    <a:lnTo>
                      <a:pt x="355229" y="709910"/>
                    </a:lnTo>
                    <a:lnTo>
                      <a:pt x="350372" y="717451"/>
                    </a:lnTo>
                    <a:lnTo>
                      <a:pt x="348747" y="712594"/>
                    </a:lnTo>
                    <a:lnTo>
                      <a:pt x="343890" y="708814"/>
                    </a:lnTo>
                    <a:lnTo>
                      <a:pt x="339580" y="705582"/>
                    </a:lnTo>
                    <a:lnTo>
                      <a:pt x="332040" y="705582"/>
                    </a:lnTo>
                    <a:lnTo>
                      <a:pt x="323157" y="699648"/>
                    </a:lnTo>
                    <a:lnTo>
                      <a:pt x="314275" y="698023"/>
                    </a:lnTo>
                    <a:lnTo>
                      <a:pt x="308340" y="690482"/>
                    </a:lnTo>
                    <a:lnTo>
                      <a:pt x="298645" y="688856"/>
                    </a:lnTo>
                    <a:lnTo>
                      <a:pt x="292181" y="677536"/>
                    </a:lnTo>
                    <a:lnTo>
                      <a:pt x="286795" y="666763"/>
                    </a:lnTo>
                    <a:lnTo>
                      <a:pt x="280332" y="658145"/>
                    </a:lnTo>
                    <a:lnTo>
                      <a:pt x="265779" y="645748"/>
                    </a:lnTo>
                    <a:lnTo>
                      <a:pt x="265779" y="634427"/>
                    </a:lnTo>
                    <a:lnTo>
                      <a:pt x="265779" y="623654"/>
                    </a:lnTo>
                    <a:lnTo>
                      <a:pt x="272243" y="617191"/>
                    </a:lnTo>
                    <a:lnTo>
                      <a:pt x="275475" y="609102"/>
                    </a:lnTo>
                    <a:lnTo>
                      <a:pt x="270088" y="599861"/>
                    </a:lnTo>
                    <a:lnTo>
                      <a:pt x="261470" y="596175"/>
                    </a:lnTo>
                    <a:lnTo>
                      <a:pt x="254459" y="593472"/>
                    </a:lnTo>
                    <a:lnTo>
                      <a:pt x="259316" y="584307"/>
                    </a:lnTo>
                    <a:lnTo>
                      <a:pt x="260393" y="576218"/>
                    </a:lnTo>
                    <a:lnTo>
                      <a:pt x="269559" y="574592"/>
                    </a:lnTo>
                    <a:lnTo>
                      <a:pt x="278725" y="574592"/>
                    </a:lnTo>
                    <a:lnTo>
                      <a:pt x="287891" y="574592"/>
                    </a:lnTo>
                    <a:lnTo>
                      <a:pt x="279802" y="567051"/>
                    </a:lnTo>
                    <a:lnTo>
                      <a:pt x="270636" y="565974"/>
                    </a:lnTo>
                    <a:lnTo>
                      <a:pt x="254478" y="568129"/>
                    </a:lnTo>
                    <a:lnTo>
                      <a:pt x="254478" y="574592"/>
                    </a:lnTo>
                    <a:lnTo>
                      <a:pt x="246937" y="575669"/>
                    </a:lnTo>
                    <a:lnTo>
                      <a:pt x="237771" y="571890"/>
                    </a:lnTo>
                    <a:lnTo>
                      <a:pt x="232384" y="571890"/>
                    </a:lnTo>
                    <a:lnTo>
                      <a:pt x="227527" y="567581"/>
                    </a:lnTo>
                    <a:lnTo>
                      <a:pt x="227527" y="562195"/>
                    </a:lnTo>
                    <a:lnTo>
                      <a:pt x="222670" y="560040"/>
                    </a:lnTo>
                    <a:lnTo>
                      <a:pt x="229134" y="556260"/>
                    </a:lnTo>
                    <a:lnTo>
                      <a:pt x="231836" y="550874"/>
                    </a:lnTo>
                    <a:lnTo>
                      <a:pt x="228605" y="548719"/>
                    </a:lnTo>
                    <a:lnTo>
                      <a:pt x="228056" y="541178"/>
                    </a:lnTo>
                    <a:lnTo>
                      <a:pt x="231288" y="539024"/>
                    </a:lnTo>
                    <a:lnTo>
                      <a:pt x="227508" y="535792"/>
                    </a:lnTo>
                    <a:lnTo>
                      <a:pt x="222651" y="535792"/>
                    </a:lnTo>
                    <a:lnTo>
                      <a:pt x="219420" y="532560"/>
                    </a:lnTo>
                    <a:lnTo>
                      <a:pt x="216717" y="535792"/>
                    </a:lnTo>
                    <a:lnTo>
                      <a:pt x="209176" y="537418"/>
                    </a:lnTo>
                    <a:lnTo>
                      <a:pt x="202165" y="537418"/>
                    </a:lnTo>
                    <a:lnTo>
                      <a:pt x="202165" y="541197"/>
                    </a:lnTo>
                    <a:lnTo>
                      <a:pt x="192999" y="539572"/>
                    </a:lnTo>
                    <a:lnTo>
                      <a:pt x="189219" y="534186"/>
                    </a:lnTo>
                    <a:lnTo>
                      <a:pt x="197308" y="532560"/>
                    </a:lnTo>
                    <a:lnTo>
                      <a:pt x="203771" y="529858"/>
                    </a:lnTo>
                    <a:lnTo>
                      <a:pt x="203771" y="525001"/>
                    </a:lnTo>
                    <a:lnTo>
                      <a:pt x="198914" y="522298"/>
                    </a:lnTo>
                    <a:lnTo>
                      <a:pt x="189219" y="525001"/>
                    </a:lnTo>
                    <a:lnTo>
                      <a:pt x="184910" y="516912"/>
                    </a:lnTo>
                    <a:lnTo>
                      <a:pt x="181678" y="523924"/>
                    </a:lnTo>
                    <a:cubicBezTo>
                      <a:pt x="181678" y="523924"/>
                      <a:pt x="171983" y="528232"/>
                      <a:pt x="170357" y="528232"/>
                    </a:cubicBezTo>
                    <a:cubicBezTo>
                      <a:pt x="168732" y="528232"/>
                      <a:pt x="164971" y="530387"/>
                      <a:pt x="164971" y="530387"/>
                    </a:cubicBezTo>
                    <a:lnTo>
                      <a:pt x="157959" y="517989"/>
                    </a:lnTo>
                    <a:lnTo>
                      <a:pt x="157959" y="512603"/>
                    </a:lnTo>
                    <a:lnTo>
                      <a:pt x="153650" y="512603"/>
                    </a:lnTo>
                    <a:lnTo>
                      <a:pt x="141801" y="505591"/>
                    </a:lnTo>
                    <a:lnTo>
                      <a:pt x="131557" y="510448"/>
                    </a:lnTo>
                    <a:lnTo>
                      <a:pt x="127777" y="501282"/>
                    </a:lnTo>
                    <a:lnTo>
                      <a:pt x="115379" y="499128"/>
                    </a:lnTo>
                    <a:lnTo>
                      <a:pt x="107291" y="490510"/>
                    </a:lnTo>
                    <a:lnTo>
                      <a:pt x="104588" y="495896"/>
                    </a:lnTo>
                    <a:lnTo>
                      <a:pt x="92190" y="496973"/>
                    </a:lnTo>
                    <a:lnTo>
                      <a:pt x="88958" y="482969"/>
                    </a:lnTo>
                    <a:lnTo>
                      <a:pt x="84650" y="479737"/>
                    </a:lnTo>
                    <a:lnTo>
                      <a:pt x="80870" y="483517"/>
                    </a:lnTo>
                    <a:lnTo>
                      <a:pt x="75483" y="486219"/>
                    </a:lnTo>
                    <a:lnTo>
                      <a:pt x="67395" y="481910"/>
                    </a:lnTo>
                    <a:lnTo>
                      <a:pt x="62008" y="485143"/>
                    </a:lnTo>
                    <a:lnTo>
                      <a:pt x="62008" y="492683"/>
                    </a:lnTo>
                    <a:lnTo>
                      <a:pt x="62008" y="498069"/>
                    </a:lnTo>
                    <a:lnTo>
                      <a:pt x="46379" y="496444"/>
                    </a:lnTo>
                    <a:lnTo>
                      <a:pt x="41521" y="493741"/>
                    </a:lnTo>
                    <a:lnTo>
                      <a:pt x="46379" y="485124"/>
                    </a:lnTo>
                    <a:lnTo>
                      <a:pt x="41521" y="477035"/>
                    </a:lnTo>
                    <a:lnTo>
                      <a:pt x="32355" y="471100"/>
                    </a:lnTo>
                    <a:lnTo>
                      <a:pt x="21583" y="470023"/>
                    </a:lnTo>
                    <a:lnTo>
                      <a:pt x="11888" y="465714"/>
                    </a:lnTo>
                    <a:lnTo>
                      <a:pt x="11888" y="460328"/>
                    </a:lnTo>
                    <a:lnTo>
                      <a:pt x="20506" y="457096"/>
                    </a:lnTo>
                    <a:lnTo>
                      <a:pt x="27517" y="455470"/>
                    </a:lnTo>
                    <a:lnTo>
                      <a:pt x="37212" y="452239"/>
                    </a:lnTo>
                    <a:lnTo>
                      <a:pt x="44753" y="452787"/>
                    </a:lnTo>
                    <a:lnTo>
                      <a:pt x="50688" y="451162"/>
                    </a:lnTo>
                    <a:lnTo>
                      <a:pt x="51217" y="441996"/>
                    </a:lnTo>
                    <a:lnTo>
                      <a:pt x="47985" y="438216"/>
                    </a:lnTo>
                    <a:lnTo>
                      <a:pt x="38290" y="432829"/>
                    </a:lnTo>
                    <a:lnTo>
                      <a:pt x="31826" y="432829"/>
                    </a:lnTo>
                    <a:lnTo>
                      <a:pt x="28046" y="440370"/>
                    </a:lnTo>
                    <a:lnTo>
                      <a:pt x="24815" y="445227"/>
                    </a:lnTo>
                    <a:lnTo>
                      <a:pt x="22660" y="434984"/>
                    </a:lnTo>
                    <a:lnTo>
                      <a:pt x="18880" y="431204"/>
                    </a:lnTo>
                    <a:lnTo>
                      <a:pt x="22112" y="421509"/>
                    </a:lnTo>
                    <a:lnTo>
                      <a:pt x="25892" y="427972"/>
                    </a:lnTo>
                    <a:lnTo>
                      <a:pt x="30201" y="429049"/>
                    </a:lnTo>
                    <a:lnTo>
                      <a:pt x="35058" y="425270"/>
                    </a:lnTo>
                    <a:lnTo>
                      <a:pt x="50140" y="425270"/>
                    </a:lnTo>
                    <a:lnTo>
                      <a:pt x="57680" y="428502"/>
                    </a:lnTo>
                    <a:lnTo>
                      <a:pt x="58228" y="423115"/>
                    </a:lnTo>
                    <a:lnTo>
                      <a:pt x="49062" y="417729"/>
                    </a:lnTo>
                    <a:lnTo>
                      <a:pt x="38819" y="416104"/>
                    </a:lnTo>
                    <a:lnTo>
                      <a:pt x="32885" y="411795"/>
                    </a:lnTo>
                    <a:lnTo>
                      <a:pt x="23718" y="415575"/>
                    </a:lnTo>
                    <a:lnTo>
                      <a:pt x="11869" y="416652"/>
                    </a:lnTo>
                    <a:lnTo>
                      <a:pt x="9166" y="420960"/>
                    </a:lnTo>
                    <a:lnTo>
                      <a:pt x="5386" y="418806"/>
                    </a:lnTo>
                    <a:lnTo>
                      <a:pt x="0" y="409640"/>
                    </a:lnTo>
                    <a:lnTo>
                      <a:pt x="0" y="402099"/>
                    </a:lnTo>
                    <a:lnTo>
                      <a:pt x="3232" y="394011"/>
                    </a:lnTo>
                    <a:lnTo>
                      <a:pt x="7012" y="385393"/>
                    </a:lnTo>
                    <a:lnTo>
                      <a:pt x="15630" y="384315"/>
                    </a:lnTo>
                    <a:lnTo>
                      <a:pt x="21564" y="380535"/>
                    </a:lnTo>
                    <a:lnTo>
                      <a:pt x="22112" y="374072"/>
                    </a:lnTo>
                    <a:lnTo>
                      <a:pt x="26421" y="377304"/>
                    </a:lnTo>
                    <a:lnTo>
                      <a:pt x="35039" y="375149"/>
                    </a:lnTo>
                    <a:lnTo>
                      <a:pt x="42580" y="368137"/>
                    </a:lnTo>
                    <a:lnTo>
                      <a:pt x="46889" y="367589"/>
                    </a:lnTo>
                    <a:lnTo>
                      <a:pt x="49591" y="369744"/>
                    </a:lnTo>
                    <a:lnTo>
                      <a:pt x="51217" y="372976"/>
                    </a:lnTo>
                    <a:lnTo>
                      <a:pt x="59306" y="374053"/>
                    </a:lnTo>
                    <a:lnTo>
                      <a:pt x="59306" y="367042"/>
                    </a:lnTo>
                    <a:lnTo>
                      <a:pt x="72781" y="365964"/>
                    </a:lnTo>
                    <a:lnTo>
                      <a:pt x="78167" y="361655"/>
                    </a:lnTo>
                    <a:lnTo>
                      <a:pt x="80322" y="365964"/>
                    </a:lnTo>
                    <a:lnTo>
                      <a:pt x="86256" y="368667"/>
                    </a:lnTo>
                    <a:lnTo>
                      <a:pt x="90036" y="375130"/>
                    </a:lnTo>
                    <a:lnTo>
                      <a:pt x="93816" y="371350"/>
                    </a:lnTo>
                    <a:lnTo>
                      <a:pt x="93267" y="364339"/>
                    </a:lnTo>
                    <a:lnTo>
                      <a:pt x="108349" y="362714"/>
                    </a:lnTo>
                    <a:lnTo>
                      <a:pt x="113735" y="364868"/>
                    </a:lnTo>
                    <a:lnTo>
                      <a:pt x="118592" y="367023"/>
                    </a:lnTo>
                    <a:lnTo>
                      <a:pt x="120218" y="364320"/>
                    </a:lnTo>
                    <a:lnTo>
                      <a:pt x="120218" y="358934"/>
                    </a:lnTo>
                    <a:lnTo>
                      <a:pt x="123998" y="356779"/>
                    </a:lnTo>
                    <a:lnTo>
                      <a:pt x="120218" y="351393"/>
                    </a:lnTo>
                    <a:lnTo>
                      <a:pt x="126152" y="347613"/>
                    </a:lnTo>
                    <a:lnTo>
                      <a:pt x="132615" y="346536"/>
                    </a:lnTo>
                    <a:lnTo>
                      <a:pt x="135847" y="350316"/>
                    </a:lnTo>
                    <a:lnTo>
                      <a:pt x="142311" y="346536"/>
                    </a:lnTo>
                    <a:lnTo>
                      <a:pt x="148245" y="343833"/>
                    </a:lnTo>
                    <a:lnTo>
                      <a:pt x="153896" y="339524"/>
                    </a:lnTo>
                    <a:lnTo>
                      <a:pt x="153896" y="347877"/>
                    </a:lnTo>
                    <a:lnTo>
                      <a:pt x="157940" y="348426"/>
                    </a:lnTo>
                    <a:lnTo>
                      <a:pt x="161172" y="341697"/>
                    </a:lnTo>
                    <a:lnTo>
                      <a:pt x="167106" y="339807"/>
                    </a:lnTo>
                    <a:lnTo>
                      <a:pt x="168184" y="342227"/>
                    </a:lnTo>
                    <a:lnTo>
                      <a:pt x="169261" y="347084"/>
                    </a:lnTo>
                    <a:lnTo>
                      <a:pt x="174118" y="348709"/>
                    </a:lnTo>
                    <a:lnTo>
                      <a:pt x="178427" y="354360"/>
                    </a:lnTo>
                    <a:lnTo>
                      <a:pt x="180053" y="354360"/>
                    </a:lnTo>
                    <a:lnTo>
                      <a:pt x="183020" y="362449"/>
                    </a:lnTo>
                    <a:lnTo>
                      <a:pt x="189748" y="368383"/>
                    </a:lnTo>
                    <a:lnTo>
                      <a:pt x="195682" y="373505"/>
                    </a:lnTo>
                    <a:lnTo>
                      <a:pt x="195682" y="380781"/>
                    </a:lnTo>
                    <a:lnTo>
                      <a:pt x="209686" y="393179"/>
                    </a:lnTo>
                    <a:lnTo>
                      <a:pt x="216963" y="384013"/>
                    </a:lnTo>
                    <a:lnTo>
                      <a:pt x="230173" y="373505"/>
                    </a:lnTo>
                    <a:lnTo>
                      <a:pt x="237714" y="372692"/>
                    </a:lnTo>
                    <a:lnTo>
                      <a:pt x="243913" y="367042"/>
                    </a:lnTo>
                    <a:lnTo>
                      <a:pt x="245255" y="371898"/>
                    </a:lnTo>
                    <a:cubicBezTo>
                      <a:pt x="245255" y="371898"/>
                      <a:pt x="241758" y="375943"/>
                      <a:pt x="242836" y="377285"/>
                    </a:cubicBezTo>
                    <a:cubicBezTo>
                      <a:pt x="243913" y="378627"/>
                      <a:pt x="249035" y="377549"/>
                      <a:pt x="249035" y="377549"/>
                    </a:cubicBezTo>
                    <a:cubicBezTo>
                      <a:pt x="249035" y="377549"/>
                      <a:pt x="250925" y="372692"/>
                      <a:pt x="251189" y="374847"/>
                    </a:cubicBezTo>
                    <a:cubicBezTo>
                      <a:pt x="251454" y="377001"/>
                      <a:pt x="253079" y="379156"/>
                      <a:pt x="253079" y="379156"/>
                    </a:cubicBezTo>
                    <a:lnTo>
                      <a:pt x="259807" y="379156"/>
                    </a:lnTo>
                    <a:lnTo>
                      <a:pt x="263303" y="372692"/>
                    </a:lnTo>
                    <a:lnTo>
                      <a:pt x="268425" y="371879"/>
                    </a:lnTo>
                    <a:lnTo>
                      <a:pt x="272205" y="381046"/>
                    </a:lnTo>
                    <a:lnTo>
                      <a:pt x="276779" y="389928"/>
                    </a:lnTo>
                    <a:lnTo>
                      <a:pt x="279481" y="389380"/>
                    </a:lnTo>
                    <a:lnTo>
                      <a:pt x="279481" y="380498"/>
                    </a:lnTo>
                    <a:cubicBezTo>
                      <a:pt x="279481" y="380498"/>
                      <a:pt x="274624" y="376718"/>
                      <a:pt x="274624" y="375640"/>
                    </a:cubicBezTo>
                    <a:cubicBezTo>
                      <a:pt x="274624" y="374563"/>
                      <a:pt x="274359" y="367287"/>
                      <a:pt x="274359" y="367287"/>
                    </a:cubicBezTo>
                    <a:lnTo>
                      <a:pt x="289177" y="362978"/>
                    </a:lnTo>
                    <a:lnTo>
                      <a:pt x="290518" y="369177"/>
                    </a:lnTo>
                    <a:lnTo>
                      <a:pt x="288893" y="372957"/>
                    </a:lnTo>
                    <a:lnTo>
                      <a:pt x="289422" y="376453"/>
                    </a:lnTo>
                    <a:lnTo>
                      <a:pt x="300743" y="380498"/>
                    </a:lnTo>
                    <a:lnTo>
                      <a:pt x="309909" y="378078"/>
                    </a:lnTo>
                    <a:lnTo>
                      <a:pt x="327145" y="375659"/>
                    </a:lnTo>
                    <a:lnTo>
                      <a:pt x="333344" y="373769"/>
                    </a:lnTo>
                    <a:lnTo>
                      <a:pt x="336311" y="368383"/>
                    </a:lnTo>
                    <a:lnTo>
                      <a:pt x="334156" y="365416"/>
                    </a:lnTo>
                    <a:lnTo>
                      <a:pt x="332002" y="366758"/>
                    </a:lnTo>
                    <a:lnTo>
                      <a:pt x="326616" y="367023"/>
                    </a:lnTo>
                    <a:cubicBezTo>
                      <a:pt x="326616" y="367023"/>
                      <a:pt x="322571" y="362714"/>
                      <a:pt x="322042" y="361636"/>
                    </a:cubicBezTo>
                    <a:cubicBezTo>
                      <a:pt x="321494" y="360559"/>
                      <a:pt x="316391" y="353547"/>
                      <a:pt x="316391" y="353547"/>
                    </a:cubicBezTo>
                    <a:lnTo>
                      <a:pt x="316391" y="339259"/>
                    </a:lnTo>
                    <a:lnTo>
                      <a:pt x="320700" y="325255"/>
                    </a:lnTo>
                    <a:lnTo>
                      <a:pt x="319623" y="314747"/>
                    </a:lnTo>
                    <a:lnTo>
                      <a:pt x="315314" y="308284"/>
                    </a:lnTo>
                    <a:cubicBezTo>
                      <a:pt x="315314" y="308284"/>
                      <a:pt x="319888" y="301272"/>
                      <a:pt x="319888" y="299666"/>
                    </a:cubicBezTo>
                    <a:cubicBezTo>
                      <a:pt x="319888" y="298041"/>
                      <a:pt x="317733" y="291312"/>
                      <a:pt x="317733" y="291312"/>
                    </a:cubicBezTo>
                    <a:lnTo>
                      <a:pt x="311799" y="286455"/>
                    </a:lnTo>
                    <a:lnTo>
                      <a:pt x="310986" y="279727"/>
                    </a:lnTo>
                    <a:lnTo>
                      <a:pt x="303974" y="272186"/>
                    </a:lnTo>
                    <a:lnTo>
                      <a:pt x="294808" y="261943"/>
                    </a:lnTo>
                    <a:lnTo>
                      <a:pt x="294544" y="249810"/>
                    </a:lnTo>
                    <a:lnTo>
                      <a:pt x="290764" y="243346"/>
                    </a:lnTo>
                    <a:lnTo>
                      <a:pt x="289951" y="239302"/>
                    </a:lnTo>
                    <a:lnTo>
                      <a:pt x="292106" y="236070"/>
                    </a:lnTo>
                    <a:lnTo>
                      <a:pt x="290764" y="225298"/>
                    </a:lnTo>
                    <a:lnTo>
                      <a:pt x="282410" y="217209"/>
                    </a:lnTo>
                    <a:lnTo>
                      <a:pt x="286720" y="213712"/>
                    </a:lnTo>
                    <a:lnTo>
                      <a:pt x="292919" y="212635"/>
                    </a:lnTo>
                    <a:lnTo>
                      <a:pt x="297775" y="216415"/>
                    </a:lnTo>
                    <a:lnTo>
                      <a:pt x="309096" y="219911"/>
                    </a:lnTo>
                    <a:lnTo>
                      <a:pt x="315030" y="222614"/>
                    </a:lnTo>
                    <a:lnTo>
                      <a:pt x="322307" y="222614"/>
                    </a:lnTo>
                    <a:lnTo>
                      <a:pt x="328770" y="218305"/>
                    </a:lnTo>
                    <a:lnTo>
                      <a:pt x="333344" y="214808"/>
                    </a:lnTo>
                    <a:lnTo>
                      <a:pt x="347896" y="215073"/>
                    </a:lnTo>
                    <a:lnTo>
                      <a:pt x="353018" y="220194"/>
                    </a:lnTo>
                    <a:lnTo>
                      <a:pt x="354095" y="225845"/>
                    </a:lnTo>
                    <a:lnTo>
                      <a:pt x="351941" y="230154"/>
                    </a:lnTo>
                    <a:lnTo>
                      <a:pt x="345742" y="234199"/>
                    </a:lnTo>
                    <a:lnTo>
                      <a:pt x="344929" y="240133"/>
                    </a:lnTo>
                    <a:lnTo>
                      <a:pt x="349238" y="245784"/>
                    </a:lnTo>
                    <a:lnTo>
                      <a:pt x="353282" y="249564"/>
                    </a:lnTo>
                    <a:lnTo>
                      <a:pt x="357327" y="256028"/>
                    </a:lnTo>
                    <a:lnTo>
                      <a:pt x="358669" y="266535"/>
                    </a:lnTo>
                    <a:lnTo>
                      <a:pt x="364055" y="266271"/>
                    </a:lnTo>
                    <a:lnTo>
                      <a:pt x="368912" y="265458"/>
                    </a:lnTo>
                    <a:lnTo>
                      <a:pt x="371879" y="261149"/>
                    </a:lnTo>
                    <a:lnTo>
                      <a:pt x="385883" y="260336"/>
                    </a:lnTo>
                    <a:lnTo>
                      <a:pt x="393689" y="263833"/>
                    </a:lnTo>
                    <a:lnTo>
                      <a:pt x="401494" y="266800"/>
                    </a:lnTo>
                    <a:lnTo>
                      <a:pt x="416047" y="266535"/>
                    </a:lnTo>
                    <a:lnTo>
                      <a:pt x="424400" y="266800"/>
                    </a:lnTo>
                    <a:lnTo>
                      <a:pt x="434643" y="270032"/>
                    </a:lnTo>
                    <a:lnTo>
                      <a:pt x="443810" y="273812"/>
                    </a:lnTo>
                    <a:lnTo>
                      <a:pt x="450273" y="276231"/>
                    </a:lnTo>
                    <a:lnTo>
                      <a:pt x="459704" y="276495"/>
                    </a:lnTo>
                    <a:lnTo>
                      <a:pt x="469135" y="274605"/>
                    </a:lnTo>
                    <a:lnTo>
                      <a:pt x="478017" y="266800"/>
                    </a:lnTo>
                    <a:lnTo>
                      <a:pt x="484745" y="260601"/>
                    </a:lnTo>
                    <a:lnTo>
                      <a:pt x="494176" y="257369"/>
                    </a:lnTo>
                    <a:lnTo>
                      <a:pt x="501187" y="255480"/>
                    </a:lnTo>
                    <a:lnTo>
                      <a:pt x="511696" y="252248"/>
                    </a:lnTo>
                    <a:lnTo>
                      <a:pt x="522468" y="251435"/>
                    </a:lnTo>
                    <a:lnTo>
                      <a:pt x="524358" y="250622"/>
                    </a:lnTo>
                    <a:cubicBezTo>
                      <a:pt x="524358" y="250622"/>
                      <a:pt x="516553" y="245765"/>
                      <a:pt x="515475" y="245765"/>
                    </a:cubicBezTo>
                    <a:cubicBezTo>
                      <a:pt x="514398" y="245765"/>
                      <a:pt x="501471" y="245501"/>
                      <a:pt x="500110" y="245501"/>
                    </a:cubicBezTo>
                    <a:cubicBezTo>
                      <a:pt x="498769" y="245501"/>
                      <a:pt x="486635" y="243346"/>
                      <a:pt x="486635" y="243346"/>
                    </a:cubicBezTo>
                    <a:cubicBezTo>
                      <a:pt x="486635" y="243346"/>
                      <a:pt x="479094" y="241721"/>
                      <a:pt x="479094" y="240644"/>
                    </a:cubicBezTo>
                    <a:cubicBezTo>
                      <a:pt x="479094" y="239566"/>
                      <a:pt x="481514" y="234180"/>
                      <a:pt x="481514" y="234180"/>
                    </a:cubicBezTo>
                    <a:lnTo>
                      <a:pt x="485293" y="229606"/>
                    </a:lnTo>
                    <a:lnTo>
                      <a:pt x="488260" y="225298"/>
                    </a:lnTo>
                    <a:lnTo>
                      <a:pt x="488790" y="216131"/>
                    </a:lnTo>
                    <a:lnTo>
                      <a:pt x="509541" y="203998"/>
                    </a:lnTo>
                    <a:lnTo>
                      <a:pt x="520862" y="195909"/>
                    </a:lnTo>
                    <a:lnTo>
                      <a:pt x="538098" y="189181"/>
                    </a:lnTo>
                    <a:lnTo>
                      <a:pt x="559378" y="185685"/>
                    </a:lnTo>
                    <a:lnTo>
                      <a:pt x="586045" y="177331"/>
                    </a:lnTo>
                    <a:lnTo>
                      <a:pt x="605984" y="164404"/>
                    </a:lnTo>
                    <a:lnTo>
                      <a:pt x="614866" y="152007"/>
                    </a:lnTo>
                    <a:lnTo>
                      <a:pt x="620517" y="138796"/>
                    </a:lnTo>
                    <a:lnTo>
                      <a:pt x="624561" y="137719"/>
                    </a:lnTo>
                    <a:lnTo>
                      <a:pt x="628870" y="140950"/>
                    </a:lnTo>
                    <a:lnTo>
                      <a:pt x="642081" y="141215"/>
                    </a:lnTo>
                    <a:lnTo>
                      <a:pt x="637602" y="136906"/>
                    </a:lnTo>
                    <a:lnTo>
                      <a:pt x="631573" y="132861"/>
                    </a:lnTo>
                    <a:lnTo>
                      <a:pt x="627264" y="129082"/>
                    </a:lnTo>
                    <a:lnTo>
                      <a:pt x="626999" y="115077"/>
                    </a:lnTo>
                    <a:lnTo>
                      <a:pt x="632386" y="111298"/>
                    </a:lnTo>
                    <a:lnTo>
                      <a:pt x="626187" y="106176"/>
                    </a:lnTo>
                    <a:lnTo>
                      <a:pt x="629154" y="103473"/>
                    </a:lnTo>
                    <a:lnTo>
                      <a:pt x="629967" y="65221"/>
                    </a:lnTo>
                    <a:lnTo>
                      <a:pt x="625110" y="60364"/>
                    </a:lnTo>
                    <a:lnTo>
                      <a:pt x="631309" y="54430"/>
                    </a:lnTo>
                    <a:lnTo>
                      <a:pt x="631309" y="43657"/>
                    </a:lnTo>
                    <a:lnTo>
                      <a:pt x="627529" y="39877"/>
                    </a:lnTo>
                    <a:lnTo>
                      <a:pt x="629683" y="35304"/>
                    </a:lnTo>
                    <a:lnTo>
                      <a:pt x="642894" y="23983"/>
                    </a:lnTo>
                    <a:lnTo>
                      <a:pt x="650435" y="18597"/>
                    </a:lnTo>
                    <a:lnTo>
                      <a:pt x="656369" y="15630"/>
                    </a:lnTo>
                    <a:lnTo>
                      <a:pt x="666064" y="16443"/>
                    </a:lnTo>
                    <a:lnTo>
                      <a:pt x="671186" y="16707"/>
                    </a:lnTo>
                    <a:lnTo>
                      <a:pt x="678197" y="15365"/>
                    </a:lnTo>
                    <a:lnTo>
                      <a:pt x="686551" y="9714"/>
                    </a:lnTo>
                    <a:lnTo>
                      <a:pt x="697871" y="5670"/>
                    </a:lnTo>
                    <a:lnTo>
                      <a:pt x="704599" y="4045"/>
                    </a:lnTo>
                    <a:lnTo>
                      <a:pt x="710609" y="3591"/>
                    </a:lnTo>
                    <a:lnTo>
                      <a:pt x="718509" y="0"/>
                    </a:lnTo>
                    <a:lnTo>
                      <a:pt x="721288" y="0"/>
                    </a:lnTo>
                    <a:close/>
                  </a:path>
                </a:pathLst>
              </a:custGeom>
              <a:grpFill/>
              <a:ln w="3777" cap="flat">
                <a:solidFill>
                  <a:srgbClr val="FFFFFF"/>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A5D645CB-7542-B2EA-5A82-50F926AA089F}"/>
                  </a:ext>
                </a:extLst>
              </p:cNvPr>
              <p:cNvSpPr/>
              <p:nvPr/>
            </p:nvSpPr>
            <p:spPr>
              <a:xfrm>
                <a:off x="2633362" y="7099845"/>
                <a:ext cx="24127" cy="29633"/>
              </a:xfrm>
              <a:custGeom>
                <a:avLst/>
                <a:gdLst>
                  <a:gd name="connsiteX0" fmla="*/ 17664 w 24127"/>
                  <a:gd name="connsiteY0" fmla="*/ 29634 h 29633"/>
                  <a:gd name="connsiteX1" fmla="*/ 24128 w 24127"/>
                  <a:gd name="connsiteY1" fmla="*/ 20468 h 29633"/>
                  <a:gd name="connsiteX2" fmla="*/ 24128 w 24127"/>
                  <a:gd name="connsiteY2" fmla="*/ 10772 h 29633"/>
                  <a:gd name="connsiteX3" fmla="*/ 15510 w 24127"/>
                  <a:gd name="connsiteY3" fmla="*/ 10772 h 29633"/>
                  <a:gd name="connsiteX4" fmla="*/ 7421 w 24127"/>
                  <a:gd name="connsiteY4" fmla="*/ 4309 h 29633"/>
                  <a:gd name="connsiteX5" fmla="*/ 958 w 24127"/>
                  <a:gd name="connsiteY5" fmla="*/ 0 h 29633"/>
                  <a:gd name="connsiteX6" fmla="*/ 958 w 24127"/>
                  <a:gd name="connsiteY6" fmla="*/ 10243 h 29633"/>
                  <a:gd name="connsiteX7" fmla="*/ 958 w 24127"/>
                  <a:gd name="connsiteY7" fmla="*/ 18332 h 29633"/>
                  <a:gd name="connsiteX8" fmla="*/ 9046 w 24127"/>
                  <a:gd name="connsiteY8" fmla="*/ 19410 h 29633"/>
                  <a:gd name="connsiteX9" fmla="*/ 12070 w 24127"/>
                  <a:gd name="connsiteY9" fmla="*/ 19410 h 29633"/>
                  <a:gd name="connsiteX10" fmla="*/ 17664 w 24127"/>
                  <a:gd name="connsiteY10" fmla="*/ 29634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7" h="29633">
                    <a:moveTo>
                      <a:pt x="17664" y="29634"/>
                    </a:moveTo>
                    <a:lnTo>
                      <a:pt x="24128" y="20468"/>
                    </a:lnTo>
                    <a:lnTo>
                      <a:pt x="24128" y="10772"/>
                    </a:lnTo>
                    <a:lnTo>
                      <a:pt x="15510" y="10772"/>
                    </a:lnTo>
                    <a:lnTo>
                      <a:pt x="7421" y="4309"/>
                    </a:lnTo>
                    <a:lnTo>
                      <a:pt x="958" y="0"/>
                    </a:lnTo>
                    <a:cubicBezTo>
                      <a:pt x="958" y="0"/>
                      <a:pt x="3112" y="8618"/>
                      <a:pt x="958" y="10243"/>
                    </a:cubicBezTo>
                    <a:cubicBezTo>
                      <a:pt x="-1197" y="11869"/>
                      <a:pt x="958" y="18332"/>
                      <a:pt x="958" y="18332"/>
                    </a:cubicBezTo>
                    <a:lnTo>
                      <a:pt x="9046" y="19410"/>
                    </a:lnTo>
                    <a:lnTo>
                      <a:pt x="12070" y="19410"/>
                    </a:lnTo>
                    <a:lnTo>
                      <a:pt x="17664" y="29634"/>
                    </a:lnTo>
                    <a:close/>
                  </a:path>
                </a:pathLst>
              </a:custGeom>
              <a:grpFill/>
              <a:ln w="3777" cap="flat">
                <a:solidFill>
                  <a:srgbClr val="FFFFFF"/>
                </a:solidFill>
                <a:prstDash val="solid"/>
                <a:miter/>
              </a:ln>
            </p:spPr>
            <p:txBody>
              <a:bodyPr rtlCol="0" anchor="ctr"/>
              <a:lstStyle/>
              <a:p>
                <a:endParaRPr lang="en-GB"/>
              </a:p>
            </p:txBody>
          </p:sp>
          <p:sp>
            <p:nvSpPr>
              <p:cNvPr id="253" name="Freeform 252">
                <a:extLst>
                  <a:ext uri="{FF2B5EF4-FFF2-40B4-BE49-F238E27FC236}">
                    <a16:creationId xmlns:a16="http://schemas.microsoft.com/office/drawing/2014/main" id="{0B3BE3F6-9FF6-127E-B1F6-26613977AA77}"/>
                  </a:ext>
                </a:extLst>
              </p:cNvPr>
              <p:cNvSpPr/>
              <p:nvPr/>
            </p:nvSpPr>
            <p:spPr>
              <a:xfrm>
                <a:off x="2617613" y="7080984"/>
                <a:ext cx="11320" cy="7011"/>
              </a:xfrm>
              <a:custGeom>
                <a:avLst/>
                <a:gdLst>
                  <a:gd name="connsiteX0" fmla="*/ 0 w 11320"/>
                  <a:gd name="connsiteY0" fmla="*/ 0 h 7011"/>
                  <a:gd name="connsiteX1" fmla="*/ 2684 w 11320"/>
                  <a:gd name="connsiteY1" fmla="*/ 7012 h 7011"/>
                  <a:gd name="connsiteX2" fmla="*/ 11321 w 11320"/>
                  <a:gd name="connsiteY2" fmla="*/ 3515 h 7011"/>
                  <a:gd name="connsiteX3" fmla="*/ 11321 w 11320"/>
                  <a:gd name="connsiteY3" fmla="*/ 0 h 7011"/>
                </a:gdLst>
                <a:ahLst/>
                <a:cxnLst>
                  <a:cxn ang="0">
                    <a:pos x="connsiteX0" y="connsiteY0"/>
                  </a:cxn>
                  <a:cxn ang="0">
                    <a:pos x="connsiteX1" y="connsiteY1"/>
                  </a:cxn>
                  <a:cxn ang="0">
                    <a:pos x="connsiteX2" y="connsiteY2"/>
                  </a:cxn>
                  <a:cxn ang="0">
                    <a:pos x="connsiteX3" y="connsiteY3"/>
                  </a:cxn>
                </a:cxnLst>
                <a:rect l="l" t="t" r="r" b="b"/>
                <a:pathLst>
                  <a:path w="11320" h="7011">
                    <a:moveTo>
                      <a:pt x="0" y="0"/>
                    </a:moveTo>
                    <a:lnTo>
                      <a:pt x="2684" y="7012"/>
                    </a:lnTo>
                    <a:lnTo>
                      <a:pt x="11321" y="3515"/>
                    </a:lnTo>
                    <a:lnTo>
                      <a:pt x="11321" y="0"/>
                    </a:lnTo>
                    <a:close/>
                  </a:path>
                </a:pathLst>
              </a:custGeom>
              <a:grpFill/>
              <a:ln w="3777" cap="flat">
                <a:solidFill>
                  <a:srgbClr val="FFFFFF"/>
                </a:solidFill>
                <a:prstDash val="solid"/>
                <a:miter/>
              </a:ln>
            </p:spPr>
            <p:txBody>
              <a:bodyPr rtlCol="0" anchor="ctr"/>
              <a:lstStyle/>
              <a:p>
                <a:endParaRPr lang="en-GB"/>
              </a:p>
            </p:txBody>
          </p:sp>
          <p:sp>
            <p:nvSpPr>
              <p:cNvPr id="254" name="Freeform 253">
                <a:extLst>
                  <a:ext uri="{FF2B5EF4-FFF2-40B4-BE49-F238E27FC236}">
                    <a16:creationId xmlns:a16="http://schemas.microsoft.com/office/drawing/2014/main" id="{D4E10E95-FD61-D27B-BFCB-4215322F02CD}"/>
                  </a:ext>
                </a:extLst>
              </p:cNvPr>
              <p:cNvSpPr/>
              <p:nvPr/>
            </p:nvSpPr>
            <p:spPr>
              <a:xfrm>
                <a:off x="3620989" y="7523092"/>
                <a:ext cx="95157" cy="212237"/>
              </a:xfrm>
              <a:custGeom>
                <a:avLst/>
                <a:gdLst>
                  <a:gd name="connsiteX0" fmla="*/ 63917 w 95157"/>
                  <a:gd name="connsiteY0" fmla="*/ 207229 h 212237"/>
                  <a:gd name="connsiteX1" fmla="*/ 63917 w 95157"/>
                  <a:gd name="connsiteY1" fmla="*/ 202202 h 212237"/>
                  <a:gd name="connsiteX2" fmla="*/ 69303 w 95157"/>
                  <a:gd name="connsiteY2" fmla="*/ 193225 h 212237"/>
                  <a:gd name="connsiteX3" fmla="*/ 72176 w 95157"/>
                  <a:gd name="connsiteY3" fmla="*/ 185326 h 212237"/>
                  <a:gd name="connsiteX4" fmla="*/ 75049 w 95157"/>
                  <a:gd name="connsiteY4" fmla="*/ 182812 h 212237"/>
                  <a:gd name="connsiteX5" fmla="*/ 66431 w 95157"/>
                  <a:gd name="connsiteY5" fmla="*/ 180658 h 212237"/>
                  <a:gd name="connsiteX6" fmla="*/ 72894 w 95157"/>
                  <a:gd name="connsiteY6" fmla="*/ 176707 h 212237"/>
                  <a:gd name="connsiteX7" fmla="*/ 75049 w 95157"/>
                  <a:gd name="connsiteY7" fmla="*/ 174912 h 212237"/>
                  <a:gd name="connsiteX8" fmla="*/ 78640 w 95157"/>
                  <a:gd name="connsiteY8" fmla="*/ 165217 h 212237"/>
                  <a:gd name="connsiteX9" fmla="*/ 78640 w 95157"/>
                  <a:gd name="connsiteY9" fmla="*/ 155163 h 212237"/>
                  <a:gd name="connsiteX10" fmla="*/ 78640 w 95157"/>
                  <a:gd name="connsiteY10" fmla="*/ 143634 h 212237"/>
                  <a:gd name="connsiteX11" fmla="*/ 85462 w 95157"/>
                  <a:gd name="connsiteY11" fmla="*/ 127475 h 212237"/>
                  <a:gd name="connsiteX12" fmla="*/ 91208 w 95157"/>
                  <a:gd name="connsiteY12" fmla="*/ 114189 h 212237"/>
                  <a:gd name="connsiteX13" fmla="*/ 95158 w 95157"/>
                  <a:gd name="connsiteY13" fmla="*/ 94798 h 212237"/>
                  <a:gd name="connsiteX14" fmla="*/ 93003 w 95157"/>
                  <a:gd name="connsiteY14" fmla="*/ 76126 h 212237"/>
                  <a:gd name="connsiteX15" fmla="*/ 93003 w 95157"/>
                  <a:gd name="connsiteY15" fmla="*/ 59608 h 212237"/>
                  <a:gd name="connsiteX16" fmla="*/ 90849 w 95157"/>
                  <a:gd name="connsiteY16" fmla="*/ 55299 h 212237"/>
                  <a:gd name="connsiteX17" fmla="*/ 85462 w 95157"/>
                  <a:gd name="connsiteY17" fmla="*/ 45963 h 212237"/>
                  <a:gd name="connsiteX18" fmla="*/ 88335 w 95157"/>
                  <a:gd name="connsiteY18" fmla="*/ 30881 h 212237"/>
                  <a:gd name="connsiteX19" fmla="*/ 88335 w 95157"/>
                  <a:gd name="connsiteY19" fmla="*/ 13645 h 212237"/>
                  <a:gd name="connsiteX20" fmla="*/ 85462 w 95157"/>
                  <a:gd name="connsiteY20" fmla="*/ 0 h 212237"/>
                  <a:gd name="connsiteX21" fmla="*/ 80794 w 95157"/>
                  <a:gd name="connsiteY21" fmla="*/ 0 h 212237"/>
                  <a:gd name="connsiteX22" fmla="*/ 75408 w 95157"/>
                  <a:gd name="connsiteY22" fmla="*/ 7541 h 212237"/>
                  <a:gd name="connsiteX23" fmla="*/ 74331 w 95157"/>
                  <a:gd name="connsiteY23" fmla="*/ 24418 h 212237"/>
                  <a:gd name="connsiteX24" fmla="*/ 74331 w 95157"/>
                  <a:gd name="connsiteY24" fmla="*/ 35549 h 212237"/>
                  <a:gd name="connsiteX25" fmla="*/ 71099 w 95157"/>
                  <a:gd name="connsiteY25" fmla="*/ 40577 h 212237"/>
                  <a:gd name="connsiteX26" fmla="*/ 63917 w 95157"/>
                  <a:gd name="connsiteY26" fmla="*/ 36267 h 212237"/>
                  <a:gd name="connsiteX27" fmla="*/ 57813 w 95157"/>
                  <a:gd name="connsiteY27" fmla="*/ 34472 h 212237"/>
                  <a:gd name="connsiteX28" fmla="*/ 50272 w 95157"/>
                  <a:gd name="connsiteY28" fmla="*/ 34831 h 212237"/>
                  <a:gd name="connsiteX29" fmla="*/ 46322 w 95157"/>
                  <a:gd name="connsiteY29" fmla="*/ 40218 h 212237"/>
                  <a:gd name="connsiteX30" fmla="*/ 42013 w 95157"/>
                  <a:gd name="connsiteY30" fmla="*/ 44168 h 212237"/>
                  <a:gd name="connsiteX31" fmla="*/ 31600 w 95157"/>
                  <a:gd name="connsiteY31" fmla="*/ 47758 h 212237"/>
                  <a:gd name="connsiteX32" fmla="*/ 25854 w 95157"/>
                  <a:gd name="connsiteY32" fmla="*/ 50631 h 212237"/>
                  <a:gd name="connsiteX33" fmla="*/ 22263 w 95157"/>
                  <a:gd name="connsiteY33" fmla="*/ 54581 h 212237"/>
                  <a:gd name="connsiteX34" fmla="*/ 17954 w 95157"/>
                  <a:gd name="connsiteY34" fmla="*/ 54940 h 212237"/>
                  <a:gd name="connsiteX35" fmla="*/ 11491 w 95157"/>
                  <a:gd name="connsiteY35" fmla="*/ 62122 h 212237"/>
                  <a:gd name="connsiteX36" fmla="*/ 7900 w 95157"/>
                  <a:gd name="connsiteY36" fmla="*/ 68226 h 212237"/>
                  <a:gd name="connsiteX37" fmla="*/ 6105 w 95157"/>
                  <a:gd name="connsiteY37" fmla="*/ 73612 h 212237"/>
                  <a:gd name="connsiteX38" fmla="*/ 2873 w 95157"/>
                  <a:gd name="connsiteY38" fmla="*/ 76485 h 212237"/>
                  <a:gd name="connsiteX39" fmla="*/ 0 w 95157"/>
                  <a:gd name="connsiteY39" fmla="*/ 79358 h 212237"/>
                  <a:gd name="connsiteX40" fmla="*/ 1796 w 95157"/>
                  <a:gd name="connsiteY40" fmla="*/ 84385 h 212237"/>
                  <a:gd name="connsiteX41" fmla="*/ 5386 w 95157"/>
                  <a:gd name="connsiteY41" fmla="*/ 92285 h 212237"/>
                  <a:gd name="connsiteX42" fmla="*/ 3950 w 95157"/>
                  <a:gd name="connsiteY42" fmla="*/ 96953 h 212237"/>
                  <a:gd name="connsiteX43" fmla="*/ 0 w 95157"/>
                  <a:gd name="connsiteY43" fmla="*/ 103605 h 212237"/>
                  <a:gd name="connsiteX44" fmla="*/ 0 w 95157"/>
                  <a:gd name="connsiteY44" fmla="*/ 111335 h 212237"/>
                  <a:gd name="connsiteX45" fmla="*/ 5386 w 95157"/>
                  <a:gd name="connsiteY45" fmla="*/ 117439 h 212237"/>
                  <a:gd name="connsiteX46" fmla="*/ 12568 w 95157"/>
                  <a:gd name="connsiteY46" fmla="*/ 117799 h 212237"/>
                  <a:gd name="connsiteX47" fmla="*/ 15082 w 95157"/>
                  <a:gd name="connsiteY47" fmla="*/ 121030 h 212237"/>
                  <a:gd name="connsiteX48" fmla="*/ 12927 w 95157"/>
                  <a:gd name="connsiteY48" fmla="*/ 125340 h 212237"/>
                  <a:gd name="connsiteX49" fmla="*/ 7182 w 95157"/>
                  <a:gd name="connsiteY49" fmla="*/ 130008 h 212237"/>
                  <a:gd name="connsiteX50" fmla="*/ 4309 w 95157"/>
                  <a:gd name="connsiteY50" fmla="*/ 133957 h 212237"/>
                  <a:gd name="connsiteX51" fmla="*/ 4668 w 95157"/>
                  <a:gd name="connsiteY51" fmla="*/ 138626 h 212237"/>
                  <a:gd name="connsiteX52" fmla="*/ 9695 w 95157"/>
                  <a:gd name="connsiteY52" fmla="*/ 140780 h 212237"/>
                  <a:gd name="connsiteX53" fmla="*/ 14723 w 95157"/>
                  <a:gd name="connsiteY53" fmla="*/ 141139 h 212237"/>
                  <a:gd name="connsiteX54" fmla="*/ 18672 w 95157"/>
                  <a:gd name="connsiteY54" fmla="*/ 137548 h 212237"/>
                  <a:gd name="connsiteX55" fmla="*/ 21904 w 95157"/>
                  <a:gd name="connsiteY55" fmla="*/ 138266 h 212237"/>
                  <a:gd name="connsiteX56" fmla="*/ 21904 w 95157"/>
                  <a:gd name="connsiteY56" fmla="*/ 143294 h 212237"/>
                  <a:gd name="connsiteX57" fmla="*/ 20827 w 95157"/>
                  <a:gd name="connsiteY57" fmla="*/ 150476 h 212237"/>
                  <a:gd name="connsiteX58" fmla="*/ 17954 w 95157"/>
                  <a:gd name="connsiteY58" fmla="*/ 155144 h 212237"/>
                  <a:gd name="connsiteX59" fmla="*/ 12568 w 95157"/>
                  <a:gd name="connsiteY59" fmla="*/ 162325 h 212237"/>
                  <a:gd name="connsiteX60" fmla="*/ 16518 w 95157"/>
                  <a:gd name="connsiteY60" fmla="*/ 164121 h 212237"/>
                  <a:gd name="connsiteX61" fmla="*/ 21545 w 95157"/>
                  <a:gd name="connsiteY61" fmla="*/ 163043 h 212237"/>
                  <a:gd name="connsiteX62" fmla="*/ 23341 w 95157"/>
                  <a:gd name="connsiteY62" fmla="*/ 167711 h 212237"/>
                  <a:gd name="connsiteX63" fmla="*/ 30522 w 95157"/>
                  <a:gd name="connsiteY63" fmla="*/ 166634 h 212237"/>
                  <a:gd name="connsiteX64" fmla="*/ 31240 w 95157"/>
                  <a:gd name="connsiteY64" fmla="*/ 168789 h 212237"/>
                  <a:gd name="connsiteX65" fmla="*/ 29445 w 95157"/>
                  <a:gd name="connsiteY65" fmla="*/ 174175 h 212237"/>
                  <a:gd name="connsiteX66" fmla="*/ 24059 w 95157"/>
                  <a:gd name="connsiteY66" fmla="*/ 176688 h 212237"/>
                  <a:gd name="connsiteX67" fmla="*/ 21904 w 95157"/>
                  <a:gd name="connsiteY67" fmla="*/ 180639 h 212237"/>
                  <a:gd name="connsiteX68" fmla="*/ 22981 w 95157"/>
                  <a:gd name="connsiteY68" fmla="*/ 187102 h 212237"/>
                  <a:gd name="connsiteX69" fmla="*/ 30163 w 95157"/>
                  <a:gd name="connsiteY69" fmla="*/ 193565 h 212237"/>
                  <a:gd name="connsiteX70" fmla="*/ 36627 w 95157"/>
                  <a:gd name="connsiteY70" fmla="*/ 193925 h 212237"/>
                  <a:gd name="connsiteX71" fmla="*/ 41295 w 95157"/>
                  <a:gd name="connsiteY71" fmla="*/ 195361 h 212237"/>
                  <a:gd name="connsiteX72" fmla="*/ 47588 w 95157"/>
                  <a:gd name="connsiteY72" fmla="*/ 198593 h 212237"/>
                  <a:gd name="connsiteX73" fmla="*/ 54241 w 95157"/>
                  <a:gd name="connsiteY73" fmla="*/ 207210 h 212237"/>
                  <a:gd name="connsiteX74" fmla="*/ 59268 w 95157"/>
                  <a:gd name="connsiteY74" fmla="*/ 212238 h 212237"/>
                  <a:gd name="connsiteX75" fmla="*/ 62500 w 95157"/>
                  <a:gd name="connsiteY75" fmla="*/ 212238 h 212237"/>
                  <a:gd name="connsiteX76" fmla="*/ 63917 w 95157"/>
                  <a:gd name="connsiteY76" fmla="*/ 207229 h 21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5157" h="212237">
                    <a:moveTo>
                      <a:pt x="63917" y="207229"/>
                    </a:moveTo>
                    <a:lnTo>
                      <a:pt x="63917" y="202202"/>
                    </a:lnTo>
                    <a:lnTo>
                      <a:pt x="69303" y="193225"/>
                    </a:lnTo>
                    <a:lnTo>
                      <a:pt x="72176" y="185326"/>
                    </a:lnTo>
                    <a:lnTo>
                      <a:pt x="75049" y="182812"/>
                    </a:lnTo>
                    <a:lnTo>
                      <a:pt x="66431" y="180658"/>
                    </a:lnTo>
                    <a:lnTo>
                      <a:pt x="72894" y="176707"/>
                    </a:lnTo>
                    <a:lnTo>
                      <a:pt x="75049" y="174912"/>
                    </a:lnTo>
                    <a:lnTo>
                      <a:pt x="78640" y="165217"/>
                    </a:lnTo>
                    <a:lnTo>
                      <a:pt x="78640" y="155163"/>
                    </a:lnTo>
                    <a:lnTo>
                      <a:pt x="78640" y="143634"/>
                    </a:lnTo>
                    <a:lnTo>
                      <a:pt x="85462" y="127475"/>
                    </a:lnTo>
                    <a:lnTo>
                      <a:pt x="91208" y="114189"/>
                    </a:lnTo>
                    <a:lnTo>
                      <a:pt x="95158" y="94798"/>
                    </a:lnTo>
                    <a:lnTo>
                      <a:pt x="93003" y="76126"/>
                    </a:lnTo>
                    <a:lnTo>
                      <a:pt x="93003" y="59608"/>
                    </a:lnTo>
                    <a:lnTo>
                      <a:pt x="90849" y="55299"/>
                    </a:lnTo>
                    <a:cubicBezTo>
                      <a:pt x="90849" y="55299"/>
                      <a:pt x="85821" y="47399"/>
                      <a:pt x="85462" y="45963"/>
                    </a:cubicBezTo>
                    <a:cubicBezTo>
                      <a:pt x="85103" y="44527"/>
                      <a:pt x="88335" y="30881"/>
                      <a:pt x="88335" y="30881"/>
                    </a:cubicBezTo>
                    <a:lnTo>
                      <a:pt x="88335" y="13645"/>
                    </a:lnTo>
                    <a:lnTo>
                      <a:pt x="85462" y="0"/>
                    </a:lnTo>
                    <a:lnTo>
                      <a:pt x="80794" y="0"/>
                    </a:lnTo>
                    <a:lnTo>
                      <a:pt x="75408" y="7541"/>
                    </a:lnTo>
                    <a:lnTo>
                      <a:pt x="74331" y="24418"/>
                    </a:lnTo>
                    <a:lnTo>
                      <a:pt x="74331" y="35549"/>
                    </a:lnTo>
                    <a:lnTo>
                      <a:pt x="71099" y="40577"/>
                    </a:lnTo>
                    <a:lnTo>
                      <a:pt x="63917" y="36267"/>
                    </a:lnTo>
                    <a:lnTo>
                      <a:pt x="57813" y="34472"/>
                    </a:lnTo>
                    <a:lnTo>
                      <a:pt x="50272" y="34831"/>
                    </a:lnTo>
                    <a:lnTo>
                      <a:pt x="46322" y="40218"/>
                    </a:lnTo>
                    <a:lnTo>
                      <a:pt x="42013" y="44168"/>
                    </a:lnTo>
                    <a:lnTo>
                      <a:pt x="31600" y="47758"/>
                    </a:lnTo>
                    <a:lnTo>
                      <a:pt x="25854" y="50631"/>
                    </a:lnTo>
                    <a:lnTo>
                      <a:pt x="22263" y="54581"/>
                    </a:lnTo>
                    <a:lnTo>
                      <a:pt x="17954" y="54940"/>
                    </a:lnTo>
                    <a:lnTo>
                      <a:pt x="11491" y="62122"/>
                    </a:lnTo>
                    <a:lnTo>
                      <a:pt x="7900" y="68226"/>
                    </a:lnTo>
                    <a:lnTo>
                      <a:pt x="6105" y="73612"/>
                    </a:lnTo>
                    <a:lnTo>
                      <a:pt x="2873" y="76485"/>
                    </a:lnTo>
                    <a:lnTo>
                      <a:pt x="0" y="79358"/>
                    </a:lnTo>
                    <a:lnTo>
                      <a:pt x="1796" y="84385"/>
                    </a:lnTo>
                    <a:lnTo>
                      <a:pt x="5386" y="92285"/>
                    </a:lnTo>
                    <a:lnTo>
                      <a:pt x="3950" y="96953"/>
                    </a:lnTo>
                    <a:lnTo>
                      <a:pt x="0" y="103605"/>
                    </a:lnTo>
                    <a:lnTo>
                      <a:pt x="0" y="111335"/>
                    </a:lnTo>
                    <a:lnTo>
                      <a:pt x="5386" y="117439"/>
                    </a:lnTo>
                    <a:lnTo>
                      <a:pt x="12568" y="117799"/>
                    </a:lnTo>
                    <a:lnTo>
                      <a:pt x="15082" y="121030"/>
                    </a:lnTo>
                    <a:lnTo>
                      <a:pt x="12927" y="125340"/>
                    </a:lnTo>
                    <a:lnTo>
                      <a:pt x="7182" y="130008"/>
                    </a:lnTo>
                    <a:lnTo>
                      <a:pt x="4309" y="133957"/>
                    </a:lnTo>
                    <a:lnTo>
                      <a:pt x="4668" y="138626"/>
                    </a:lnTo>
                    <a:lnTo>
                      <a:pt x="9695" y="140780"/>
                    </a:lnTo>
                    <a:lnTo>
                      <a:pt x="14723" y="141139"/>
                    </a:lnTo>
                    <a:lnTo>
                      <a:pt x="18672" y="137548"/>
                    </a:lnTo>
                    <a:lnTo>
                      <a:pt x="21904" y="138266"/>
                    </a:lnTo>
                    <a:lnTo>
                      <a:pt x="21904" y="143294"/>
                    </a:lnTo>
                    <a:lnTo>
                      <a:pt x="20827" y="150476"/>
                    </a:lnTo>
                    <a:lnTo>
                      <a:pt x="17954" y="155144"/>
                    </a:lnTo>
                    <a:lnTo>
                      <a:pt x="12568" y="162325"/>
                    </a:lnTo>
                    <a:lnTo>
                      <a:pt x="16518" y="164121"/>
                    </a:lnTo>
                    <a:lnTo>
                      <a:pt x="21545" y="163043"/>
                    </a:lnTo>
                    <a:lnTo>
                      <a:pt x="23341" y="167711"/>
                    </a:lnTo>
                    <a:lnTo>
                      <a:pt x="30522" y="166634"/>
                    </a:lnTo>
                    <a:lnTo>
                      <a:pt x="31240" y="168789"/>
                    </a:lnTo>
                    <a:lnTo>
                      <a:pt x="29445" y="174175"/>
                    </a:lnTo>
                    <a:lnTo>
                      <a:pt x="24059" y="176688"/>
                    </a:lnTo>
                    <a:lnTo>
                      <a:pt x="21904" y="180639"/>
                    </a:lnTo>
                    <a:cubicBezTo>
                      <a:pt x="21904" y="180639"/>
                      <a:pt x="22263" y="186025"/>
                      <a:pt x="22981" y="187102"/>
                    </a:cubicBezTo>
                    <a:cubicBezTo>
                      <a:pt x="23700" y="188179"/>
                      <a:pt x="30163" y="193565"/>
                      <a:pt x="30163" y="193565"/>
                    </a:cubicBezTo>
                    <a:lnTo>
                      <a:pt x="36627" y="193925"/>
                    </a:lnTo>
                    <a:lnTo>
                      <a:pt x="41295" y="195361"/>
                    </a:lnTo>
                    <a:lnTo>
                      <a:pt x="47588" y="198593"/>
                    </a:lnTo>
                    <a:lnTo>
                      <a:pt x="54241" y="207210"/>
                    </a:lnTo>
                    <a:lnTo>
                      <a:pt x="59268" y="212238"/>
                    </a:lnTo>
                    <a:lnTo>
                      <a:pt x="62500" y="212238"/>
                    </a:lnTo>
                    <a:lnTo>
                      <a:pt x="63917" y="207229"/>
                    </a:lnTo>
                    <a:close/>
                  </a:path>
                </a:pathLst>
              </a:custGeom>
              <a:grpFill/>
              <a:ln w="3777" cap="flat">
                <a:solidFill>
                  <a:srgbClr val="FFFFFF"/>
                </a:solidFill>
                <a:prstDash val="solid"/>
                <a:miter/>
              </a:ln>
            </p:spPr>
            <p:txBody>
              <a:bodyPr rtlCol="0" anchor="ctr"/>
              <a:lstStyle/>
              <a:p>
                <a:endParaRPr lang="en-GB"/>
              </a:p>
            </p:txBody>
          </p:sp>
          <p:sp>
            <p:nvSpPr>
              <p:cNvPr id="255" name="Freeform 254">
                <a:extLst>
                  <a:ext uri="{FF2B5EF4-FFF2-40B4-BE49-F238E27FC236}">
                    <a16:creationId xmlns:a16="http://schemas.microsoft.com/office/drawing/2014/main" id="{2A917276-E648-0862-9275-62BEDA921E38}"/>
                  </a:ext>
                </a:extLst>
              </p:cNvPr>
              <p:cNvSpPr/>
              <p:nvPr/>
            </p:nvSpPr>
            <p:spPr>
              <a:xfrm>
                <a:off x="4171088" y="5749838"/>
                <a:ext cx="972854" cy="921562"/>
              </a:xfrm>
              <a:custGeom>
                <a:avLst/>
                <a:gdLst>
                  <a:gd name="connsiteX0" fmla="*/ 65013 w 972854"/>
                  <a:gd name="connsiteY0" fmla="*/ 648431 h 921562"/>
                  <a:gd name="connsiteX1" fmla="*/ 66790 w 972854"/>
                  <a:gd name="connsiteY1" fmla="*/ 636638 h 921562"/>
                  <a:gd name="connsiteX2" fmla="*/ 75011 w 972854"/>
                  <a:gd name="connsiteY2" fmla="*/ 627358 h 921562"/>
                  <a:gd name="connsiteX3" fmla="*/ 82155 w 972854"/>
                  <a:gd name="connsiteY3" fmla="*/ 613789 h 921562"/>
                  <a:gd name="connsiteX4" fmla="*/ 85367 w 972854"/>
                  <a:gd name="connsiteY4" fmla="*/ 600578 h 921562"/>
                  <a:gd name="connsiteX5" fmla="*/ 82873 w 972854"/>
                  <a:gd name="connsiteY5" fmla="*/ 589863 h 921562"/>
                  <a:gd name="connsiteX6" fmla="*/ 82873 w 972854"/>
                  <a:gd name="connsiteY6" fmla="*/ 576293 h 921562"/>
                  <a:gd name="connsiteX7" fmla="*/ 80019 w 972854"/>
                  <a:gd name="connsiteY7" fmla="*/ 559511 h 921562"/>
                  <a:gd name="connsiteX8" fmla="*/ 72875 w 972854"/>
                  <a:gd name="connsiteY8" fmla="*/ 550590 h 921562"/>
                  <a:gd name="connsiteX9" fmla="*/ 66809 w 972854"/>
                  <a:gd name="connsiteY9" fmla="*/ 546659 h 921562"/>
                  <a:gd name="connsiteX10" fmla="*/ 58984 w 972854"/>
                  <a:gd name="connsiteY10" fmla="*/ 540592 h 921562"/>
                  <a:gd name="connsiteX11" fmla="*/ 54675 w 972854"/>
                  <a:gd name="connsiteY11" fmla="*/ 535943 h 921562"/>
                  <a:gd name="connsiteX12" fmla="*/ 55034 w 972854"/>
                  <a:gd name="connsiteY12" fmla="*/ 530236 h 921562"/>
                  <a:gd name="connsiteX13" fmla="*/ 58984 w 972854"/>
                  <a:gd name="connsiteY13" fmla="*/ 523810 h 921562"/>
                  <a:gd name="connsiteX14" fmla="*/ 58984 w 972854"/>
                  <a:gd name="connsiteY14" fmla="*/ 518103 h 921562"/>
                  <a:gd name="connsiteX15" fmla="*/ 54675 w 972854"/>
                  <a:gd name="connsiteY15" fmla="*/ 512754 h 921562"/>
                  <a:gd name="connsiteX16" fmla="*/ 50026 w 972854"/>
                  <a:gd name="connsiteY16" fmla="*/ 506687 h 921562"/>
                  <a:gd name="connsiteX17" fmla="*/ 46813 w 972854"/>
                  <a:gd name="connsiteY17" fmla="*/ 495253 h 921562"/>
                  <a:gd name="connsiteX18" fmla="*/ 47172 w 972854"/>
                  <a:gd name="connsiteY18" fmla="*/ 486673 h 921562"/>
                  <a:gd name="connsiteX19" fmla="*/ 51821 w 972854"/>
                  <a:gd name="connsiteY19" fmla="*/ 478452 h 921562"/>
                  <a:gd name="connsiteX20" fmla="*/ 55753 w 972854"/>
                  <a:gd name="connsiteY20" fmla="*/ 469531 h 921562"/>
                  <a:gd name="connsiteX21" fmla="*/ 58965 w 972854"/>
                  <a:gd name="connsiteY21" fmla="*/ 460611 h 921562"/>
                  <a:gd name="connsiteX22" fmla="*/ 58965 w 972854"/>
                  <a:gd name="connsiteY22" fmla="*/ 450613 h 921562"/>
                  <a:gd name="connsiteX23" fmla="*/ 54316 w 972854"/>
                  <a:gd name="connsiteY23" fmla="*/ 439180 h 921562"/>
                  <a:gd name="connsiteX24" fmla="*/ 54316 w 972854"/>
                  <a:gd name="connsiteY24" fmla="*/ 428104 h 921562"/>
                  <a:gd name="connsiteX25" fmla="*/ 46095 w 972854"/>
                  <a:gd name="connsiteY25" fmla="*/ 420602 h 921562"/>
                  <a:gd name="connsiteX26" fmla="*/ 42523 w 972854"/>
                  <a:gd name="connsiteY26" fmla="*/ 409167 h 921562"/>
                  <a:gd name="connsiteX27" fmla="*/ 46095 w 972854"/>
                  <a:gd name="connsiteY27" fmla="*/ 394880 h 921562"/>
                  <a:gd name="connsiteX28" fmla="*/ 46095 w 972854"/>
                  <a:gd name="connsiteY28" fmla="*/ 370235 h 921562"/>
                  <a:gd name="connsiteX29" fmla="*/ 34661 w 972854"/>
                  <a:gd name="connsiteY29" fmla="*/ 361655 h 921562"/>
                  <a:gd name="connsiteX30" fmla="*/ 19296 w 972854"/>
                  <a:gd name="connsiteY30" fmla="*/ 348085 h 921562"/>
                  <a:gd name="connsiteX31" fmla="*/ 5008 w 972854"/>
                  <a:gd name="connsiteY31" fmla="*/ 337010 h 921562"/>
                  <a:gd name="connsiteX32" fmla="*/ 0 w 972854"/>
                  <a:gd name="connsiteY32" fmla="*/ 327013 h 921562"/>
                  <a:gd name="connsiteX33" fmla="*/ 3572 w 972854"/>
                  <a:gd name="connsiteY33" fmla="*/ 319151 h 921562"/>
                  <a:gd name="connsiteX34" fmla="*/ 7503 w 972854"/>
                  <a:gd name="connsiteY34" fmla="*/ 308435 h 921562"/>
                  <a:gd name="connsiteX35" fmla="*/ 15724 w 972854"/>
                  <a:gd name="connsiteY35" fmla="*/ 295943 h 921562"/>
                  <a:gd name="connsiteX36" fmla="*/ 22150 w 972854"/>
                  <a:gd name="connsiteY36" fmla="*/ 280577 h 921562"/>
                  <a:gd name="connsiteX37" fmla="*/ 27857 w 972854"/>
                  <a:gd name="connsiteY37" fmla="*/ 267726 h 921562"/>
                  <a:gd name="connsiteX38" fmla="*/ 27857 w 972854"/>
                  <a:gd name="connsiteY38" fmla="*/ 251114 h 921562"/>
                  <a:gd name="connsiteX39" fmla="*/ 24645 w 972854"/>
                  <a:gd name="connsiteY39" fmla="*/ 234501 h 921562"/>
                  <a:gd name="connsiteX40" fmla="*/ 13928 w 972854"/>
                  <a:gd name="connsiteY40" fmla="*/ 218966 h 921562"/>
                  <a:gd name="connsiteX41" fmla="*/ 13928 w 972854"/>
                  <a:gd name="connsiteY41" fmla="*/ 205037 h 921562"/>
                  <a:gd name="connsiteX42" fmla="*/ 13928 w 972854"/>
                  <a:gd name="connsiteY42" fmla="*/ 179845 h 921562"/>
                  <a:gd name="connsiteX43" fmla="*/ 19447 w 972854"/>
                  <a:gd name="connsiteY43" fmla="*/ 181999 h 921562"/>
                  <a:gd name="connsiteX44" fmla="*/ 22679 w 972854"/>
                  <a:gd name="connsiteY44" fmla="*/ 189294 h 921562"/>
                  <a:gd name="connsiteX45" fmla="*/ 30220 w 972854"/>
                  <a:gd name="connsiteY45" fmla="*/ 191449 h 921562"/>
                  <a:gd name="connsiteX46" fmla="*/ 36154 w 972854"/>
                  <a:gd name="connsiteY46" fmla="*/ 196306 h 921562"/>
                  <a:gd name="connsiteX47" fmla="*/ 40463 w 972854"/>
                  <a:gd name="connsiteY47" fmla="*/ 202240 h 921562"/>
                  <a:gd name="connsiteX48" fmla="*/ 42693 w 972854"/>
                  <a:gd name="connsiteY48" fmla="*/ 211407 h 921562"/>
                  <a:gd name="connsiteX49" fmla="*/ 45320 w 972854"/>
                  <a:gd name="connsiteY49" fmla="*/ 219495 h 921562"/>
                  <a:gd name="connsiteX50" fmla="*/ 48552 w 972854"/>
                  <a:gd name="connsiteY50" fmla="*/ 221121 h 921562"/>
                  <a:gd name="connsiteX51" fmla="*/ 46927 w 972854"/>
                  <a:gd name="connsiteY51" fmla="*/ 208723 h 921562"/>
                  <a:gd name="connsiteX52" fmla="*/ 46379 w 972854"/>
                  <a:gd name="connsiteY52" fmla="*/ 201182 h 921562"/>
                  <a:gd name="connsiteX53" fmla="*/ 47456 w 972854"/>
                  <a:gd name="connsiteY53" fmla="*/ 198479 h 921562"/>
                  <a:gd name="connsiteX54" fmla="*/ 42675 w 972854"/>
                  <a:gd name="connsiteY54" fmla="*/ 192545 h 921562"/>
                  <a:gd name="connsiteX55" fmla="*/ 42675 w 972854"/>
                  <a:gd name="connsiteY55" fmla="*/ 181999 h 921562"/>
                  <a:gd name="connsiteX56" fmla="*/ 49081 w 972854"/>
                  <a:gd name="connsiteY56" fmla="*/ 175290 h 921562"/>
                  <a:gd name="connsiteX57" fmla="*/ 50159 w 972854"/>
                  <a:gd name="connsiteY57" fmla="*/ 164309 h 921562"/>
                  <a:gd name="connsiteX58" fmla="*/ 57170 w 972854"/>
                  <a:gd name="connsiteY58" fmla="*/ 154274 h 921562"/>
                  <a:gd name="connsiteX59" fmla="*/ 62556 w 972854"/>
                  <a:gd name="connsiteY59" fmla="*/ 151571 h 921562"/>
                  <a:gd name="connsiteX60" fmla="*/ 64711 w 972854"/>
                  <a:gd name="connsiteY60" fmla="*/ 141876 h 921562"/>
                  <a:gd name="connsiteX61" fmla="*/ 66336 w 972854"/>
                  <a:gd name="connsiteY61" fmla="*/ 132181 h 921562"/>
                  <a:gd name="connsiteX62" fmla="*/ 78734 w 972854"/>
                  <a:gd name="connsiteY62" fmla="*/ 127872 h 921562"/>
                  <a:gd name="connsiteX63" fmla="*/ 91132 w 972854"/>
                  <a:gd name="connsiteY63" fmla="*/ 124092 h 921562"/>
                  <a:gd name="connsiteX64" fmla="*/ 101904 w 972854"/>
                  <a:gd name="connsiteY64" fmla="*/ 119783 h 921562"/>
                  <a:gd name="connsiteX65" fmla="*/ 125264 w 972854"/>
                  <a:gd name="connsiteY65" fmla="*/ 112412 h 921562"/>
                  <a:gd name="connsiteX66" fmla="*/ 145013 w 972854"/>
                  <a:gd name="connsiteY66" fmla="*/ 109899 h 921562"/>
                  <a:gd name="connsiteX67" fmla="*/ 160095 w 972854"/>
                  <a:gd name="connsiteY67" fmla="*/ 104154 h 921562"/>
                  <a:gd name="connsiteX68" fmla="*/ 169072 w 972854"/>
                  <a:gd name="connsiteY68" fmla="*/ 98408 h 921562"/>
                  <a:gd name="connsiteX69" fmla="*/ 187745 w 972854"/>
                  <a:gd name="connsiteY69" fmla="*/ 95535 h 921562"/>
                  <a:gd name="connsiteX70" fmla="*/ 194567 w 972854"/>
                  <a:gd name="connsiteY70" fmla="*/ 99126 h 921562"/>
                  <a:gd name="connsiteX71" fmla="*/ 201390 w 972854"/>
                  <a:gd name="connsiteY71" fmla="*/ 95535 h 921562"/>
                  <a:gd name="connsiteX72" fmla="*/ 201390 w 972854"/>
                  <a:gd name="connsiteY72" fmla="*/ 89450 h 921562"/>
                  <a:gd name="connsiteX73" fmla="*/ 204622 w 972854"/>
                  <a:gd name="connsiteY73" fmla="*/ 81531 h 921562"/>
                  <a:gd name="connsiteX74" fmla="*/ 214676 w 972854"/>
                  <a:gd name="connsiteY74" fmla="*/ 81531 h 921562"/>
                  <a:gd name="connsiteX75" fmla="*/ 214676 w 972854"/>
                  <a:gd name="connsiteY75" fmla="*/ 75068 h 921562"/>
                  <a:gd name="connsiteX76" fmla="*/ 227603 w 972854"/>
                  <a:gd name="connsiteY76" fmla="*/ 54959 h 921562"/>
                  <a:gd name="connsiteX77" fmla="*/ 240889 w 972854"/>
                  <a:gd name="connsiteY77" fmla="*/ 45982 h 921562"/>
                  <a:gd name="connsiteX78" fmla="*/ 254175 w 972854"/>
                  <a:gd name="connsiteY78" fmla="*/ 42391 h 921562"/>
                  <a:gd name="connsiteX79" fmla="*/ 266025 w 972854"/>
                  <a:gd name="connsiteY79" fmla="*/ 42391 h 921562"/>
                  <a:gd name="connsiteX80" fmla="*/ 278593 w 972854"/>
                  <a:gd name="connsiteY80" fmla="*/ 37723 h 921562"/>
                  <a:gd name="connsiteX81" fmla="*/ 286852 w 972854"/>
                  <a:gd name="connsiteY81" fmla="*/ 27196 h 921562"/>
                  <a:gd name="connsiteX82" fmla="*/ 305165 w 972854"/>
                  <a:gd name="connsiteY82" fmla="*/ 16518 h 921562"/>
                  <a:gd name="connsiteX83" fmla="*/ 317374 w 972854"/>
                  <a:gd name="connsiteY83" fmla="*/ 12568 h 921562"/>
                  <a:gd name="connsiteX84" fmla="*/ 328506 w 972854"/>
                  <a:gd name="connsiteY84" fmla="*/ 10772 h 921562"/>
                  <a:gd name="connsiteX85" fmla="*/ 332455 w 972854"/>
                  <a:gd name="connsiteY85" fmla="*/ 10772 h 921562"/>
                  <a:gd name="connsiteX86" fmla="*/ 326351 w 972854"/>
                  <a:gd name="connsiteY86" fmla="*/ 15440 h 921562"/>
                  <a:gd name="connsiteX87" fmla="*/ 315579 w 972854"/>
                  <a:gd name="connsiteY87" fmla="*/ 16159 h 921562"/>
                  <a:gd name="connsiteX88" fmla="*/ 306601 w 972854"/>
                  <a:gd name="connsiteY88" fmla="*/ 21186 h 921562"/>
                  <a:gd name="connsiteX89" fmla="*/ 299061 w 972854"/>
                  <a:gd name="connsiteY89" fmla="*/ 26572 h 921562"/>
                  <a:gd name="connsiteX90" fmla="*/ 293674 w 972854"/>
                  <a:gd name="connsiteY90" fmla="*/ 34472 h 921562"/>
                  <a:gd name="connsiteX91" fmla="*/ 306243 w 972854"/>
                  <a:gd name="connsiteY91" fmla="*/ 25495 h 921562"/>
                  <a:gd name="connsiteX92" fmla="*/ 309833 w 972854"/>
                  <a:gd name="connsiteY92" fmla="*/ 25136 h 921562"/>
                  <a:gd name="connsiteX93" fmla="*/ 302292 w 972854"/>
                  <a:gd name="connsiteY93" fmla="*/ 36986 h 921562"/>
                  <a:gd name="connsiteX94" fmla="*/ 313065 w 972854"/>
                  <a:gd name="connsiteY94" fmla="*/ 26572 h 921562"/>
                  <a:gd name="connsiteX95" fmla="*/ 321324 w 972854"/>
                  <a:gd name="connsiteY95" fmla="*/ 27290 h 921562"/>
                  <a:gd name="connsiteX96" fmla="*/ 326351 w 972854"/>
                  <a:gd name="connsiteY96" fmla="*/ 20468 h 921562"/>
                  <a:gd name="connsiteX97" fmla="*/ 337483 w 972854"/>
                  <a:gd name="connsiteY97" fmla="*/ 10772 h 921562"/>
                  <a:gd name="connsiteX98" fmla="*/ 352205 w 972854"/>
                  <a:gd name="connsiteY98" fmla="*/ 5027 h 921562"/>
                  <a:gd name="connsiteX99" fmla="*/ 364773 w 972854"/>
                  <a:gd name="connsiteY99" fmla="*/ 2514 h 921562"/>
                  <a:gd name="connsiteX100" fmla="*/ 382727 w 972854"/>
                  <a:gd name="connsiteY100" fmla="*/ 0 h 921562"/>
                  <a:gd name="connsiteX101" fmla="*/ 402118 w 972854"/>
                  <a:gd name="connsiteY101" fmla="*/ 0 h 921562"/>
                  <a:gd name="connsiteX102" fmla="*/ 415763 w 972854"/>
                  <a:gd name="connsiteY102" fmla="*/ 3591 h 921562"/>
                  <a:gd name="connsiteX103" fmla="*/ 429049 w 972854"/>
                  <a:gd name="connsiteY103" fmla="*/ 11850 h 921562"/>
                  <a:gd name="connsiteX104" fmla="*/ 452409 w 972854"/>
                  <a:gd name="connsiteY104" fmla="*/ 26572 h 921562"/>
                  <a:gd name="connsiteX105" fmla="*/ 458872 w 972854"/>
                  <a:gd name="connsiteY105" fmla="*/ 35191 h 921562"/>
                  <a:gd name="connsiteX106" fmla="*/ 456718 w 972854"/>
                  <a:gd name="connsiteY106" fmla="*/ 39859 h 921562"/>
                  <a:gd name="connsiteX107" fmla="*/ 453845 w 972854"/>
                  <a:gd name="connsiteY107" fmla="*/ 37704 h 921562"/>
                  <a:gd name="connsiteX108" fmla="*/ 451691 w 972854"/>
                  <a:gd name="connsiteY108" fmla="*/ 31958 h 921562"/>
                  <a:gd name="connsiteX109" fmla="*/ 418277 w 972854"/>
                  <a:gd name="connsiteY109" fmla="*/ 6804 h 921562"/>
                  <a:gd name="connsiteX110" fmla="*/ 414686 w 972854"/>
                  <a:gd name="connsiteY110" fmla="*/ 9677 h 921562"/>
                  <a:gd name="connsiteX111" fmla="*/ 412532 w 972854"/>
                  <a:gd name="connsiteY111" fmla="*/ 13267 h 921562"/>
                  <a:gd name="connsiteX112" fmla="*/ 414686 w 972854"/>
                  <a:gd name="connsiteY112" fmla="*/ 17217 h 921562"/>
                  <a:gd name="connsiteX113" fmla="*/ 418995 w 972854"/>
                  <a:gd name="connsiteY113" fmla="*/ 20449 h 921562"/>
                  <a:gd name="connsiteX114" fmla="*/ 422945 w 972854"/>
                  <a:gd name="connsiteY114" fmla="*/ 23322 h 921562"/>
                  <a:gd name="connsiteX115" fmla="*/ 423663 w 972854"/>
                  <a:gd name="connsiteY115" fmla="*/ 31221 h 921562"/>
                  <a:gd name="connsiteX116" fmla="*/ 427972 w 972854"/>
                  <a:gd name="connsiteY116" fmla="*/ 33735 h 921562"/>
                  <a:gd name="connsiteX117" fmla="*/ 429049 w 972854"/>
                  <a:gd name="connsiteY117" fmla="*/ 43430 h 921562"/>
                  <a:gd name="connsiteX118" fmla="*/ 433717 w 972854"/>
                  <a:gd name="connsiteY118" fmla="*/ 44508 h 921562"/>
                  <a:gd name="connsiteX119" fmla="*/ 437308 w 972854"/>
                  <a:gd name="connsiteY119" fmla="*/ 57794 h 921562"/>
                  <a:gd name="connsiteX120" fmla="*/ 441617 w 972854"/>
                  <a:gd name="connsiteY120" fmla="*/ 64976 h 921562"/>
                  <a:gd name="connsiteX121" fmla="*/ 446645 w 972854"/>
                  <a:gd name="connsiteY121" fmla="*/ 72516 h 921562"/>
                  <a:gd name="connsiteX122" fmla="*/ 454185 w 972854"/>
                  <a:gd name="connsiteY122" fmla="*/ 77184 h 921562"/>
                  <a:gd name="connsiteX123" fmla="*/ 463880 w 972854"/>
                  <a:gd name="connsiteY123" fmla="*/ 80416 h 921562"/>
                  <a:gd name="connsiteX124" fmla="*/ 473935 w 972854"/>
                  <a:gd name="connsiteY124" fmla="*/ 81852 h 921562"/>
                  <a:gd name="connsiteX125" fmla="*/ 483271 w 972854"/>
                  <a:gd name="connsiteY125" fmla="*/ 81852 h 921562"/>
                  <a:gd name="connsiteX126" fmla="*/ 490094 w 972854"/>
                  <a:gd name="connsiteY126" fmla="*/ 81134 h 921562"/>
                  <a:gd name="connsiteX127" fmla="*/ 494403 w 972854"/>
                  <a:gd name="connsiteY127" fmla="*/ 78261 h 921562"/>
                  <a:gd name="connsiteX128" fmla="*/ 507689 w 972854"/>
                  <a:gd name="connsiteY128" fmla="*/ 78261 h 921562"/>
                  <a:gd name="connsiteX129" fmla="*/ 516307 w 972854"/>
                  <a:gd name="connsiteY129" fmla="*/ 75748 h 921562"/>
                  <a:gd name="connsiteX130" fmla="*/ 523848 w 972854"/>
                  <a:gd name="connsiteY130" fmla="*/ 71439 h 921562"/>
                  <a:gd name="connsiteX131" fmla="*/ 534979 w 972854"/>
                  <a:gd name="connsiteY131" fmla="*/ 65694 h 921562"/>
                  <a:gd name="connsiteX132" fmla="*/ 546470 w 972854"/>
                  <a:gd name="connsiteY132" fmla="*/ 57794 h 921562"/>
                  <a:gd name="connsiteX133" fmla="*/ 534979 w 972854"/>
                  <a:gd name="connsiteY133" fmla="*/ 68925 h 921562"/>
                  <a:gd name="connsiteX134" fmla="*/ 524207 w 972854"/>
                  <a:gd name="connsiteY134" fmla="*/ 74671 h 921562"/>
                  <a:gd name="connsiteX135" fmla="*/ 515229 w 972854"/>
                  <a:gd name="connsiteY135" fmla="*/ 79339 h 921562"/>
                  <a:gd name="connsiteX136" fmla="*/ 500148 w 972854"/>
                  <a:gd name="connsiteY136" fmla="*/ 81852 h 921562"/>
                  <a:gd name="connsiteX137" fmla="*/ 499430 w 972854"/>
                  <a:gd name="connsiteY137" fmla="*/ 83648 h 921562"/>
                  <a:gd name="connsiteX138" fmla="*/ 500866 w 972854"/>
                  <a:gd name="connsiteY138" fmla="*/ 86880 h 921562"/>
                  <a:gd name="connsiteX139" fmla="*/ 499071 w 972854"/>
                  <a:gd name="connsiteY139" fmla="*/ 90830 h 921562"/>
                  <a:gd name="connsiteX140" fmla="*/ 492967 w 972854"/>
                  <a:gd name="connsiteY140" fmla="*/ 95498 h 921562"/>
                  <a:gd name="connsiteX141" fmla="*/ 494403 w 972854"/>
                  <a:gd name="connsiteY141" fmla="*/ 98729 h 921562"/>
                  <a:gd name="connsiteX142" fmla="*/ 501225 w 972854"/>
                  <a:gd name="connsiteY142" fmla="*/ 96575 h 921562"/>
                  <a:gd name="connsiteX143" fmla="*/ 503739 w 972854"/>
                  <a:gd name="connsiteY143" fmla="*/ 93702 h 921562"/>
                  <a:gd name="connsiteX144" fmla="*/ 510921 w 972854"/>
                  <a:gd name="connsiteY144" fmla="*/ 93702 h 921562"/>
                  <a:gd name="connsiteX145" fmla="*/ 514153 w 972854"/>
                  <a:gd name="connsiteY145" fmla="*/ 93702 h 921562"/>
                  <a:gd name="connsiteX146" fmla="*/ 516666 w 972854"/>
                  <a:gd name="connsiteY146" fmla="*/ 96216 h 921562"/>
                  <a:gd name="connsiteX147" fmla="*/ 519538 w 972854"/>
                  <a:gd name="connsiteY147" fmla="*/ 90471 h 921562"/>
                  <a:gd name="connsiteX148" fmla="*/ 527079 w 972854"/>
                  <a:gd name="connsiteY148" fmla="*/ 84366 h 921562"/>
                  <a:gd name="connsiteX149" fmla="*/ 531388 w 972854"/>
                  <a:gd name="connsiteY149" fmla="*/ 82211 h 921562"/>
                  <a:gd name="connsiteX150" fmla="*/ 537493 w 972854"/>
                  <a:gd name="connsiteY150" fmla="*/ 82211 h 921562"/>
                  <a:gd name="connsiteX151" fmla="*/ 541802 w 972854"/>
                  <a:gd name="connsiteY151" fmla="*/ 82211 h 921562"/>
                  <a:gd name="connsiteX152" fmla="*/ 548625 w 972854"/>
                  <a:gd name="connsiteY152" fmla="*/ 71439 h 921562"/>
                  <a:gd name="connsiteX153" fmla="*/ 554370 w 972854"/>
                  <a:gd name="connsiteY153" fmla="*/ 65335 h 921562"/>
                  <a:gd name="connsiteX154" fmla="*/ 559038 w 972854"/>
                  <a:gd name="connsiteY154" fmla="*/ 63539 h 921562"/>
                  <a:gd name="connsiteX155" fmla="*/ 572324 w 972854"/>
                  <a:gd name="connsiteY155" fmla="*/ 66053 h 921562"/>
                  <a:gd name="connsiteX156" fmla="*/ 587406 w 972854"/>
                  <a:gd name="connsiteY156" fmla="*/ 67489 h 921562"/>
                  <a:gd name="connsiteX157" fmla="*/ 607155 w 972854"/>
                  <a:gd name="connsiteY157" fmla="*/ 69284 h 921562"/>
                  <a:gd name="connsiteX158" fmla="*/ 629438 w 972854"/>
                  <a:gd name="connsiteY158" fmla="*/ 74312 h 921562"/>
                  <a:gd name="connsiteX159" fmla="*/ 655310 w 972854"/>
                  <a:gd name="connsiteY159" fmla="*/ 76466 h 921562"/>
                  <a:gd name="connsiteX160" fmla="*/ 675419 w 972854"/>
                  <a:gd name="connsiteY160" fmla="*/ 79339 h 921562"/>
                  <a:gd name="connsiteX161" fmla="*/ 700933 w 972854"/>
                  <a:gd name="connsiteY161" fmla="*/ 80057 h 921562"/>
                  <a:gd name="connsiteX162" fmla="*/ 726088 w 972854"/>
                  <a:gd name="connsiteY162" fmla="*/ 82211 h 921562"/>
                  <a:gd name="connsiteX163" fmla="*/ 755193 w 972854"/>
                  <a:gd name="connsiteY163" fmla="*/ 81134 h 921562"/>
                  <a:gd name="connsiteX164" fmla="*/ 787170 w 972854"/>
                  <a:gd name="connsiteY164" fmla="*/ 80416 h 921562"/>
                  <a:gd name="connsiteX165" fmla="*/ 810170 w 972854"/>
                  <a:gd name="connsiteY165" fmla="*/ 79339 h 921562"/>
                  <a:gd name="connsiteX166" fmla="*/ 833530 w 972854"/>
                  <a:gd name="connsiteY166" fmla="*/ 78980 h 921562"/>
                  <a:gd name="connsiteX167" fmla="*/ 850048 w 972854"/>
                  <a:gd name="connsiteY167" fmla="*/ 77543 h 921562"/>
                  <a:gd name="connsiteX168" fmla="*/ 854716 w 972854"/>
                  <a:gd name="connsiteY168" fmla="*/ 76825 h 921562"/>
                  <a:gd name="connsiteX169" fmla="*/ 864770 w 972854"/>
                  <a:gd name="connsiteY169" fmla="*/ 80057 h 921562"/>
                  <a:gd name="connsiteX170" fmla="*/ 876979 w 972854"/>
                  <a:gd name="connsiteY170" fmla="*/ 88675 h 921562"/>
                  <a:gd name="connsiteX171" fmla="*/ 890624 w 972854"/>
                  <a:gd name="connsiteY171" fmla="*/ 97652 h 921562"/>
                  <a:gd name="connsiteX172" fmla="*/ 903551 w 972854"/>
                  <a:gd name="connsiteY172" fmla="*/ 106989 h 921562"/>
                  <a:gd name="connsiteX173" fmla="*/ 908937 w 972854"/>
                  <a:gd name="connsiteY173" fmla="*/ 114170 h 921562"/>
                  <a:gd name="connsiteX174" fmla="*/ 908937 w 972854"/>
                  <a:gd name="connsiteY174" fmla="*/ 127815 h 921562"/>
                  <a:gd name="connsiteX175" fmla="*/ 910374 w 972854"/>
                  <a:gd name="connsiteY175" fmla="*/ 144692 h 921562"/>
                  <a:gd name="connsiteX176" fmla="*/ 913605 w 972854"/>
                  <a:gd name="connsiteY176" fmla="*/ 177029 h 921562"/>
                  <a:gd name="connsiteX177" fmla="*/ 919710 w 972854"/>
                  <a:gd name="connsiteY177" fmla="*/ 206134 h 921562"/>
                  <a:gd name="connsiteX178" fmla="*/ 929046 w 972854"/>
                  <a:gd name="connsiteY178" fmla="*/ 235597 h 921562"/>
                  <a:gd name="connsiteX179" fmla="*/ 936946 w 972854"/>
                  <a:gd name="connsiteY179" fmla="*/ 256065 h 921562"/>
                  <a:gd name="connsiteX180" fmla="*/ 944487 w 972854"/>
                  <a:gd name="connsiteY180" fmla="*/ 274019 h 921562"/>
                  <a:gd name="connsiteX181" fmla="*/ 949873 w 972854"/>
                  <a:gd name="connsiteY181" fmla="*/ 294846 h 921562"/>
                  <a:gd name="connsiteX182" fmla="*/ 949873 w 972854"/>
                  <a:gd name="connsiteY182" fmla="*/ 316410 h 921562"/>
                  <a:gd name="connsiteX183" fmla="*/ 949873 w 972854"/>
                  <a:gd name="connsiteY183" fmla="*/ 336519 h 921562"/>
                  <a:gd name="connsiteX184" fmla="*/ 949873 w 972854"/>
                  <a:gd name="connsiteY184" fmla="*/ 348728 h 921562"/>
                  <a:gd name="connsiteX185" fmla="*/ 943051 w 972854"/>
                  <a:gd name="connsiteY185" fmla="*/ 359859 h 921562"/>
                  <a:gd name="connsiteX186" fmla="*/ 932278 w 972854"/>
                  <a:gd name="connsiteY186" fmla="*/ 363450 h 921562"/>
                  <a:gd name="connsiteX187" fmla="*/ 920787 w 972854"/>
                  <a:gd name="connsiteY187" fmla="*/ 366682 h 921562"/>
                  <a:gd name="connsiteX188" fmla="*/ 910374 w 972854"/>
                  <a:gd name="connsiteY188" fmla="*/ 375300 h 921562"/>
                  <a:gd name="connsiteX189" fmla="*/ 896011 w 972854"/>
                  <a:gd name="connsiteY189" fmla="*/ 390023 h 921562"/>
                  <a:gd name="connsiteX190" fmla="*/ 889547 w 972854"/>
                  <a:gd name="connsiteY190" fmla="*/ 400077 h 921562"/>
                  <a:gd name="connsiteX191" fmla="*/ 880211 w 972854"/>
                  <a:gd name="connsiteY191" fmla="*/ 411927 h 921562"/>
                  <a:gd name="connsiteX192" fmla="*/ 877338 w 972854"/>
                  <a:gd name="connsiteY192" fmla="*/ 420186 h 921562"/>
                  <a:gd name="connsiteX193" fmla="*/ 880211 w 972854"/>
                  <a:gd name="connsiteY193" fmla="*/ 428445 h 921562"/>
                  <a:gd name="connsiteX194" fmla="*/ 889188 w 972854"/>
                  <a:gd name="connsiteY194" fmla="*/ 435267 h 921562"/>
                  <a:gd name="connsiteX195" fmla="*/ 907501 w 972854"/>
                  <a:gd name="connsiteY195" fmla="*/ 442090 h 921562"/>
                  <a:gd name="connsiteX196" fmla="*/ 920428 w 972854"/>
                  <a:gd name="connsiteY196" fmla="*/ 449271 h 921562"/>
                  <a:gd name="connsiteX197" fmla="*/ 926533 w 972854"/>
                  <a:gd name="connsiteY197" fmla="*/ 456094 h 921562"/>
                  <a:gd name="connsiteX198" fmla="*/ 928328 w 972854"/>
                  <a:gd name="connsiteY198" fmla="*/ 469380 h 921562"/>
                  <a:gd name="connsiteX199" fmla="*/ 924378 w 972854"/>
                  <a:gd name="connsiteY199" fmla="*/ 485539 h 921562"/>
                  <a:gd name="connsiteX200" fmla="*/ 922583 w 972854"/>
                  <a:gd name="connsiteY200" fmla="*/ 502775 h 921562"/>
                  <a:gd name="connsiteX201" fmla="*/ 918992 w 972854"/>
                  <a:gd name="connsiteY201" fmla="*/ 515702 h 921562"/>
                  <a:gd name="connsiteX202" fmla="*/ 919351 w 972854"/>
                  <a:gd name="connsiteY202" fmla="*/ 531502 h 921562"/>
                  <a:gd name="connsiteX203" fmla="*/ 923301 w 972854"/>
                  <a:gd name="connsiteY203" fmla="*/ 545865 h 921562"/>
                  <a:gd name="connsiteX204" fmla="*/ 936228 w 972854"/>
                  <a:gd name="connsiteY204" fmla="*/ 577125 h 921562"/>
                  <a:gd name="connsiteX205" fmla="*/ 944846 w 972854"/>
                  <a:gd name="connsiteY205" fmla="*/ 597233 h 921562"/>
                  <a:gd name="connsiteX206" fmla="*/ 954182 w 972854"/>
                  <a:gd name="connsiteY206" fmla="*/ 613033 h 921562"/>
                  <a:gd name="connsiteX207" fmla="*/ 963159 w 972854"/>
                  <a:gd name="connsiteY207" fmla="*/ 625242 h 921562"/>
                  <a:gd name="connsiteX208" fmla="*/ 972855 w 972854"/>
                  <a:gd name="connsiteY208" fmla="*/ 634937 h 921562"/>
                  <a:gd name="connsiteX209" fmla="*/ 972855 w 972854"/>
                  <a:gd name="connsiteY209" fmla="*/ 641401 h 921562"/>
                  <a:gd name="connsiteX210" fmla="*/ 970341 w 972854"/>
                  <a:gd name="connsiteY210" fmla="*/ 644633 h 921562"/>
                  <a:gd name="connsiteX211" fmla="*/ 963519 w 972854"/>
                  <a:gd name="connsiteY211" fmla="*/ 646088 h 921562"/>
                  <a:gd name="connsiteX212" fmla="*/ 955978 w 972854"/>
                  <a:gd name="connsiteY212" fmla="*/ 646088 h 921562"/>
                  <a:gd name="connsiteX213" fmla="*/ 955259 w 972854"/>
                  <a:gd name="connsiteY213" fmla="*/ 650397 h 921562"/>
                  <a:gd name="connsiteX214" fmla="*/ 964955 w 972854"/>
                  <a:gd name="connsiteY214" fmla="*/ 664042 h 921562"/>
                  <a:gd name="connsiteX215" fmla="*/ 970341 w 972854"/>
                  <a:gd name="connsiteY215" fmla="*/ 672301 h 921562"/>
                  <a:gd name="connsiteX216" fmla="*/ 971059 w 972854"/>
                  <a:gd name="connsiteY216" fmla="*/ 685587 h 921562"/>
                  <a:gd name="connsiteX217" fmla="*/ 970341 w 972854"/>
                  <a:gd name="connsiteY217" fmla="*/ 693846 h 921562"/>
                  <a:gd name="connsiteX218" fmla="*/ 967468 w 972854"/>
                  <a:gd name="connsiteY218" fmla="*/ 702464 h 921562"/>
                  <a:gd name="connsiteX219" fmla="*/ 961723 w 972854"/>
                  <a:gd name="connsiteY219" fmla="*/ 709287 h 921562"/>
                  <a:gd name="connsiteX220" fmla="*/ 956337 w 972854"/>
                  <a:gd name="connsiteY220" fmla="*/ 711441 h 921562"/>
                  <a:gd name="connsiteX221" fmla="*/ 948796 w 972854"/>
                  <a:gd name="connsiteY221" fmla="*/ 712877 h 921562"/>
                  <a:gd name="connsiteX222" fmla="*/ 939819 w 972854"/>
                  <a:gd name="connsiteY222" fmla="*/ 712877 h 921562"/>
                  <a:gd name="connsiteX223" fmla="*/ 908560 w 972854"/>
                  <a:gd name="connsiteY223" fmla="*/ 743059 h 921562"/>
                  <a:gd name="connsiteX224" fmla="*/ 887733 w 972854"/>
                  <a:gd name="connsiteY224" fmla="*/ 770369 h 921562"/>
                  <a:gd name="connsiteX225" fmla="*/ 869778 w 972854"/>
                  <a:gd name="connsiteY225" fmla="*/ 791555 h 921562"/>
                  <a:gd name="connsiteX226" fmla="*/ 845701 w 972854"/>
                  <a:gd name="connsiteY226" fmla="*/ 819941 h 921562"/>
                  <a:gd name="connsiteX227" fmla="*/ 834928 w 972854"/>
                  <a:gd name="connsiteY227" fmla="*/ 835382 h 921562"/>
                  <a:gd name="connsiteX228" fmla="*/ 834928 w 972854"/>
                  <a:gd name="connsiteY228" fmla="*/ 846154 h 921562"/>
                  <a:gd name="connsiteX229" fmla="*/ 838519 w 972854"/>
                  <a:gd name="connsiteY229" fmla="*/ 855490 h 921562"/>
                  <a:gd name="connsiteX230" fmla="*/ 844264 w 972854"/>
                  <a:gd name="connsiteY230" fmla="*/ 869136 h 921562"/>
                  <a:gd name="connsiteX231" fmla="*/ 844264 w 972854"/>
                  <a:gd name="connsiteY231" fmla="*/ 879909 h 921562"/>
                  <a:gd name="connsiteX232" fmla="*/ 842469 w 972854"/>
                  <a:gd name="connsiteY232" fmla="*/ 889245 h 921562"/>
                  <a:gd name="connsiteX233" fmla="*/ 842469 w 972854"/>
                  <a:gd name="connsiteY233" fmla="*/ 893554 h 921562"/>
                  <a:gd name="connsiteX234" fmla="*/ 846778 w 972854"/>
                  <a:gd name="connsiteY234" fmla="*/ 897863 h 921562"/>
                  <a:gd name="connsiteX235" fmla="*/ 851446 w 972854"/>
                  <a:gd name="connsiteY235" fmla="*/ 902890 h 921562"/>
                  <a:gd name="connsiteX236" fmla="*/ 852883 w 972854"/>
                  <a:gd name="connsiteY236" fmla="*/ 911149 h 921562"/>
                  <a:gd name="connsiteX237" fmla="*/ 851805 w 972854"/>
                  <a:gd name="connsiteY237" fmla="*/ 921562 h 921562"/>
                  <a:gd name="connsiteX238" fmla="*/ 841751 w 972854"/>
                  <a:gd name="connsiteY238" fmla="*/ 916894 h 921562"/>
                  <a:gd name="connsiteX239" fmla="*/ 827388 w 972854"/>
                  <a:gd name="connsiteY239" fmla="*/ 914381 h 921562"/>
                  <a:gd name="connsiteX240" fmla="*/ 805105 w 972854"/>
                  <a:gd name="connsiteY240" fmla="*/ 904326 h 921562"/>
                  <a:gd name="connsiteX241" fmla="*/ 785715 w 972854"/>
                  <a:gd name="connsiteY241" fmla="*/ 893913 h 921562"/>
                  <a:gd name="connsiteX242" fmla="*/ 775301 w 972854"/>
                  <a:gd name="connsiteY242" fmla="*/ 887449 h 921562"/>
                  <a:gd name="connsiteX243" fmla="*/ 767402 w 972854"/>
                  <a:gd name="connsiteY243" fmla="*/ 879909 h 921562"/>
                  <a:gd name="connsiteX244" fmla="*/ 761656 w 972854"/>
                  <a:gd name="connsiteY244" fmla="*/ 869136 h 921562"/>
                  <a:gd name="connsiteX245" fmla="*/ 754833 w 972854"/>
                  <a:gd name="connsiteY245" fmla="*/ 865904 h 921562"/>
                  <a:gd name="connsiteX246" fmla="*/ 740829 w 972854"/>
                  <a:gd name="connsiteY246" fmla="*/ 861236 h 921562"/>
                  <a:gd name="connsiteX247" fmla="*/ 726466 w 972854"/>
                  <a:gd name="connsiteY247" fmla="*/ 857286 h 921562"/>
                  <a:gd name="connsiteX248" fmla="*/ 713539 w 972854"/>
                  <a:gd name="connsiteY248" fmla="*/ 856927 h 921562"/>
                  <a:gd name="connsiteX249" fmla="*/ 693789 w 972854"/>
                  <a:gd name="connsiteY249" fmla="*/ 854414 h 921562"/>
                  <a:gd name="connsiteX250" fmla="*/ 675476 w 972854"/>
                  <a:gd name="connsiteY250" fmla="*/ 862672 h 921562"/>
                  <a:gd name="connsiteX251" fmla="*/ 669371 w 972854"/>
                  <a:gd name="connsiteY251" fmla="*/ 871290 h 921562"/>
                  <a:gd name="connsiteX252" fmla="*/ 663626 w 972854"/>
                  <a:gd name="connsiteY252" fmla="*/ 875241 h 921562"/>
                  <a:gd name="connsiteX253" fmla="*/ 656085 w 972854"/>
                  <a:gd name="connsiteY253" fmla="*/ 872368 h 921562"/>
                  <a:gd name="connsiteX254" fmla="*/ 644954 w 972854"/>
                  <a:gd name="connsiteY254" fmla="*/ 860159 h 921562"/>
                  <a:gd name="connsiteX255" fmla="*/ 634899 w 972854"/>
                  <a:gd name="connsiteY255" fmla="*/ 860159 h 921562"/>
                  <a:gd name="connsiteX256" fmla="*/ 627358 w 972854"/>
                  <a:gd name="connsiteY256" fmla="*/ 860877 h 921562"/>
                  <a:gd name="connsiteX257" fmla="*/ 615150 w 972854"/>
                  <a:gd name="connsiteY257" fmla="*/ 859082 h 921562"/>
                  <a:gd name="connsiteX258" fmla="*/ 604736 w 972854"/>
                  <a:gd name="connsiteY258" fmla="*/ 860877 h 921562"/>
                  <a:gd name="connsiteX259" fmla="*/ 596836 w 972854"/>
                  <a:gd name="connsiteY259" fmla="*/ 868059 h 921562"/>
                  <a:gd name="connsiteX260" fmla="*/ 584987 w 972854"/>
                  <a:gd name="connsiteY260" fmla="*/ 880268 h 921562"/>
                  <a:gd name="connsiteX261" fmla="*/ 577087 w 972854"/>
                  <a:gd name="connsiteY261" fmla="*/ 890322 h 921562"/>
                  <a:gd name="connsiteX262" fmla="*/ 568110 w 972854"/>
                  <a:gd name="connsiteY262" fmla="*/ 901453 h 921562"/>
                  <a:gd name="connsiteX263" fmla="*/ 558055 w 972854"/>
                  <a:gd name="connsiteY263" fmla="*/ 901094 h 921562"/>
                  <a:gd name="connsiteX264" fmla="*/ 555542 w 972854"/>
                  <a:gd name="connsiteY264" fmla="*/ 896067 h 921562"/>
                  <a:gd name="connsiteX265" fmla="*/ 556619 w 972854"/>
                  <a:gd name="connsiteY265" fmla="*/ 885295 h 921562"/>
                  <a:gd name="connsiteX266" fmla="*/ 557696 w 972854"/>
                  <a:gd name="connsiteY266" fmla="*/ 872008 h 921562"/>
                  <a:gd name="connsiteX267" fmla="*/ 555542 w 972854"/>
                  <a:gd name="connsiteY267" fmla="*/ 866622 h 921562"/>
                  <a:gd name="connsiteX268" fmla="*/ 551591 w 972854"/>
                  <a:gd name="connsiteY268" fmla="*/ 866622 h 921562"/>
                  <a:gd name="connsiteX269" fmla="*/ 541537 w 972854"/>
                  <a:gd name="connsiteY269" fmla="*/ 861236 h 921562"/>
                  <a:gd name="connsiteX270" fmla="*/ 527892 w 972854"/>
                  <a:gd name="connsiteY270" fmla="*/ 847950 h 921562"/>
                  <a:gd name="connsiteX271" fmla="*/ 518197 w 972854"/>
                  <a:gd name="connsiteY271" fmla="*/ 846154 h 921562"/>
                  <a:gd name="connsiteX272" fmla="*/ 505629 w 972854"/>
                  <a:gd name="connsiteY272" fmla="*/ 846513 h 921562"/>
                  <a:gd name="connsiteX273" fmla="*/ 501679 w 972854"/>
                  <a:gd name="connsiteY273" fmla="*/ 854054 h 921562"/>
                  <a:gd name="connsiteX274" fmla="*/ 501320 w 972854"/>
                  <a:gd name="connsiteY274" fmla="*/ 864109 h 921562"/>
                  <a:gd name="connsiteX275" fmla="*/ 497729 w 972854"/>
                  <a:gd name="connsiteY275" fmla="*/ 869854 h 921562"/>
                  <a:gd name="connsiteX276" fmla="*/ 486484 w 972854"/>
                  <a:gd name="connsiteY276" fmla="*/ 867340 h 921562"/>
                  <a:gd name="connsiteX277" fmla="*/ 478339 w 972854"/>
                  <a:gd name="connsiteY277" fmla="*/ 866981 h 921562"/>
                  <a:gd name="connsiteX278" fmla="*/ 475825 w 972854"/>
                  <a:gd name="connsiteY278" fmla="*/ 858363 h 921562"/>
                  <a:gd name="connsiteX279" fmla="*/ 473311 w 972854"/>
                  <a:gd name="connsiteY279" fmla="*/ 852977 h 921562"/>
                  <a:gd name="connsiteX280" fmla="*/ 463616 w 972854"/>
                  <a:gd name="connsiteY280" fmla="*/ 852977 h 921562"/>
                  <a:gd name="connsiteX281" fmla="*/ 461820 w 972854"/>
                  <a:gd name="connsiteY281" fmla="*/ 836818 h 921562"/>
                  <a:gd name="connsiteX282" fmla="*/ 458948 w 972854"/>
                  <a:gd name="connsiteY282" fmla="*/ 831432 h 921562"/>
                  <a:gd name="connsiteX283" fmla="*/ 443507 w 972854"/>
                  <a:gd name="connsiteY283" fmla="*/ 822455 h 921562"/>
                  <a:gd name="connsiteX284" fmla="*/ 443507 w 972854"/>
                  <a:gd name="connsiteY284" fmla="*/ 812041 h 921562"/>
                  <a:gd name="connsiteX285" fmla="*/ 428785 w 972854"/>
                  <a:gd name="connsiteY285" fmla="*/ 793010 h 921562"/>
                  <a:gd name="connsiteX286" fmla="*/ 423399 w 972854"/>
                  <a:gd name="connsiteY286" fmla="*/ 787624 h 921562"/>
                  <a:gd name="connsiteX287" fmla="*/ 412267 w 972854"/>
                  <a:gd name="connsiteY287" fmla="*/ 788342 h 921562"/>
                  <a:gd name="connsiteX288" fmla="*/ 406522 w 972854"/>
                  <a:gd name="connsiteY288" fmla="*/ 785469 h 921562"/>
                  <a:gd name="connsiteX289" fmla="*/ 402213 w 972854"/>
                  <a:gd name="connsiteY289" fmla="*/ 781878 h 921562"/>
                  <a:gd name="connsiteX290" fmla="*/ 392158 w 972854"/>
                  <a:gd name="connsiteY290" fmla="*/ 780083 h 921562"/>
                  <a:gd name="connsiteX291" fmla="*/ 388567 w 972854"/>
                  <a:gd name="connsiteY291" fmla="*/ 769310 h 921562"/>
                  <a:gd name="connsiteX292" fmla="*/ 383181 w 972854"/>
                  <a:gd name="connsiteY292" fmla="*/ 766797 h 921562"/>
                  <a:gd name="connsiteX293" fmla="*/ 379590 w 972854"/>
                  <a:gd name="connsiteY293" fmla="*/ 770028 h 921562"/>
                  <a:gd name="connsiteX294" fmla="*/ 377436 w 972854"/>
                  <a:gd name="connsiteY294" fmla="*/ 776133 h 921562"/>
                  <a:gd name="connsiteX295" fmla="*/ 371690 w 972854"/>
                  <a:gd name="connsiteY295" fmla="*/ 778288 h 921562"/>
                  <a:gd name="connsiteX296" fmla="*/ 363790 w 972854"/>
                  <a:gd name="connsiteY296" fmla="*/ 776492 h 921562"/>
                  <a:gd name="connsiteX297" fmla="*/ 355891 w 972854"/>
                  <a:gd name="connsiteY297" fmla="*/ 766079 h 921562"/>
                  <a:gd name="connsiteX298" fmla="*/ 348350 w 972854"/>
                  <a:gd name="connsiteY298" fmla="*/ 760333 h 921562"/>
                  <a:gd name="connsiteX299" fmla="*/ 345477 w 972854"/>
                  <a:gd name="connsiteY299" fmla="*/ 753511 h 921562"/>
                  <a:gd name="connsiteX300" fmla="*/ 347991 w 972854"/>
                  <a:gd name="connsiteY300" fmla="*/ 748843 h 921562"/>
                  <a:gd name="connsiteX301" fmla="*/ 355531 w 972854"/>
                  <a:gd name="connsiteY301" fmla="*/ 747047 h 921562"/>
                  <a:gd name="connsiteX302" fmla="*/ 357327 w 972854"/>
                  <a:gd name="connsiteY302" fmla="*/ 742738 h 921562"/>
                  <a:gd name="connsiteX303" fmla="*/ 356250 w 972854"/>
                  <a:gd name="connsiteY303" fmla="*/ 735916 h 921562"/>
                  <a:gd name="connsiteX304" fmla="*/ 352659 w 972854"/>
                  <a:gd name="connsiteY304" fmla="*/ 730888 h 921562"/>
                  <a:gd name="connsiteX305" fmla="*/ 345118 w 972854"/>
                  <a:gd name="connsiteY305" fmla="*/ 732325 h 921562"/>
                  <a:gd name="connsiteX306" fmla="*/ 342605 w 972854"/>
                  <a:gd name="connsiteY306" fmla="*/ 735197 h 921562"/>
                  <a:gd name="connsiteX307" fmla="*/ 336500 w 972854"/>
                  <a:gd name="connsiteY307" fmla="*/ 736634 h 921562"/>
                  <a:gd name="connsiteX308" fmla="*/ 328600 w 972854"/>
                  <a:gd name="connsiteY308" fmla="*/ 736634 h 921562"/>
                  <a:gd name="connsiteX309" fmla="*/ 320341 w 972854"/>
                  <a:gd name="connsiteY309" fmla="*/ 732684 h 921562"/>
                  <a:gd name="connsiteX310" fmla="*/ 303105 w 972854"/>
                  <a:gd name="connsiteY310" fmla="*/ 721552 h 921562"/>
                  <a:gd name="connsiteX311" fmla="*/ 289101 w 972854"/>
                  <a:gd name="connsiteY311" fmla="*/ 715448 h 921562"/>
                  <a:gd name="connsiteX312" fmla="*/ 276892 w 972854"/>
                  <a:gd name="connsiteY312" fmla="*/ 710420 h 921562"/>
                  <a:gd name="connsiteX313" fmla="*/ 271147 w 972854"/>
                  <a:gd name="connsiteY313" fmla="*/ 711139 h 921562"/>
                  <a:gd name="connsiteX314" fmla="*/ 268274 w 972854"/>
                  <a:gd name="connsiteY314" fmla="*/ 718320 h 921562"/>
                  <a:gd name="connsiteX315" fmla="*/ 270069 w 972854"/>
                  <a:gd name="connsiteY315" fmla="*/ 729811 h 921562"/>
                  <a:gd name="connsiteX316" fmla="*/ 277610 w 972854"/>
                  <a:gd name="connsiteY316" fmla="*/ 734120 h 921562"/>
                  <a:gd name="connsiteX317" fmla="*/ 284792 w 972854"/>
                  <a:gd name="connsiteY317" fmla="*/ 738429 h 921562"/>
                  <a:gd name="connsiteX318" fmla="*/ 285151 w 972854"/>
                  <a:gd name="connsiteY318" fmla="*/ 742379 h 921562"/>
                  <a:gd name="connsiteX319" fmla="*/ 275456 w 972854"/>
                  <a:gd name="connsiteY319" fmla="*/ 742379 h 921562"/>
                  <a:gd name="connsiteX320" fmla="*/ 274378 w 972854"/>
                  <a:gd name="connsiteY320" fmla="*/ 749561 h 921562"/>
                  <a:gd name="connsiteX321" fmla="*/ 271147 w 972854"/>
                  <a:gd name="connsiteY321" fmla="*/ 757102 h 921562"/>
                  <a:gd name="connsiteX322" fmla="*/ 266838 w 972854"/>
                  <a:gd name="connsiteY322" fmla="*/ 761411 h 921562"/>
                  <a:gd name="connsiteX323" fmla="*/ 256065 w 972854"/>
                  <a:gd name="connsiteY323" fmla="*/ 762847 h 921562"/>
                  <a:gd name="connsiteX324" fmla="*/ 256065 w 972854"/>
                  <a:gd name="connsiteY324" fmla="*/ 766797 h 921562"/>
                  <a:gd name="connsiteX325" fmla="*/ 251397 w 972854"/>
                  <a:gd name="connsiteY325" fmla="*/ 768951 h 921562"/>
                  <a:gd name="connsiteX326" fmla="*/ 244934 w 972854"/>
                  <a:gd name="connsiteY326" fmla="*/ 765360 h 921562"/>
                  <a:gd name="connsiteX327" fmla="*/ 242779 w 972854"/>
                  <a:gd name="connsiteY327" fmla="*/ 754229 h 921562"/>
                  <a:gd name="connsiteX328" fmla="*/ 238111 w 972854"/>
                  <a:gd name="connsiteY328" fmla="*/ 745970 h 921562"/>
                  <a:gd name="connsiteX329" fmla="*/ 233084 w 972854"/>
                  <a:gd name="connsiteY329" fmla="*/ 739147 h 921562"/>
                  <a:gd name="connsiteX330" fmla="*/ 225184 w 972854"/>
                  <a:gd name="connsiteY330" fmla="*/ 731607 h 921562"/>
                  <a:gd name="connsiteX331" fmla="*/ 217643 w 972854"/>
                  <a:gd name="connsiteY331" fmla="*/ 725143 h 921562"/>
                  <a:gd name="connsiteX332" fmla="*/ 210461 w 972854"/>
                  <a:gd name="connsiteY332" fmla="*/ 714729 h 921562"/>
                  <a:gd name="connsiteX333" fmla="*/ 215130 w 972854"/>
                  <a:gd name="connsiteY333" fmla="*/ 707907 h 921562"/>
                  <a:gd name="connsiteX334" fmla="*/ 221952 w 972854"/>
                  <a:gd name="connsiteY334" fmla="*/ 702162 h 921562"/>
                  <a:gd name="connsiteX335" fmla="*/ 226261 w 972854"/>
                  <a:gd name="connsiteY335" fmla="*/ 699289 h 921562"/>
                  <a:gd name="connsiteX336" fmla="*/ 228775 w 972854"/>
                  <a:gd name="connsiteY336" fmla="*/ 693543 h 921562"/>
                  <a:gd name="connsiteX337" fmla="*/ 226979 w 972854"/>
                  <a:gd name="connsiteY337" fmla="*/ 685644 h 921562"/>
                  <a:gd name="connsiteX338" fmla="*/ 221234 w 972854"/>
                  <a:gd name="connsiteY338" fmla="*/ 681335 h 921562"/>
                  <a:gd name="connsiteX339" fmla="*/ 212616 w 972854"/>
                  <a:gd name="connsiteY339" fmla="*/ 679180 h 921562"/>
                  <a:gd name="connsiteX340" fmla="*/ 201843 w 972854"/>
                  <a:gd name="connsiteY340" fmla="*/ 680976 h 921562"/>
                  <a:gd name="connsiteX341" fmla="*/ 192866 w 972854"/>
                  <a:gd name="connsiteY341" fmla="*/ 682412 h 921562"/>
                  <a:gd name="connsiteX342" fmla="*/ 191071 w 972854"/>
                  <a:gd name="connsiteY342" fmla="*/ 688875 h 921562"/>
                  <a:gd name="connsiteX343" fmla="*/ 185685 w 972854"/>
                  <a:gd name="connsiteY343" fmla="*/ 687798 h 921562"/>
                  <a:gd name="connsiteX344" fmla="*/ 184248 w 972854"/>
                  <a:gd name="connsiteY344" fmla="*/ 681335 h 921562"/>
                  <a:gd name="connsiteX345" fmla="*/ 174912 w 972854"/>
                  <a:gd name="connsiteY345" fmla="*/ 672358 h 921562"/>
                  <a:gd name="connsiteX346" fmla="*/ 167371 w 972854"/>
                  <a:gd name="connsiteY346" fmla="*/ 666971 h 921562"/>
                  <a:gd name="connsiteX347" fmla="*/ 153008 w 972854"/>
                  <a:gd name="connsiteY347" fmla="*/ 666971 h 921562"/>
                  <a:gd name="connsiteX348" fmla="*/ 143313 w 972854"/>
                  <a:gd name="connsiteY348" fmla="*/ 669126 h 921562"/>
                  <a:gd name="connsiteX349" fmla="*/ 134336 w 972854"/>
                  <a:gd name="connsiteY349" fmla="*/ 669485 h 921562"/>
                  <a:gd name="connsiteX350" fmla="*/ 128590 w 972854"/>
                  <a:gd name="connsiteY350" fmla="*/ 671280 h 921562"/>
                  <a:gd name="connsiteX351" fmla="*/ 123563 w 972854"/>
                  <a:gd name="connsiteY351" fmla="*/ 668767 h 921562"/>
                  <a:gd name="connsiteX352" fmla="*/ 122126 w 972854"/>
                  <a:gd name="connsiteY352" fmla="*/ 659430 h 921562"/>
                  <a:gd name="connsiteX353" fmla="*/ 121049 w 972854"/>
                  <a:gd name="connsiteY353" fmla="*/ 651531 h 921562"/>
                  <a:gd name="connsiteX354" fmla="*/ 117099 w 972854"/>
                  <a:gd name="connsiteY354" fmla="*/ 646863 h 921562"/>
                  <a:gd name="connsiteX355" fmla="*/ 116740 w 972854"/>
                  <a:gd name="connsiteY355" fmla="*/ 640399 h 921562"/>
                  <a:gd name="connsiteX356" fmla="*/ 110995 w 972854"/>
                  <a:gd name="connsiteY356" fmla="*/ 630345 h 921562"/>
                  <a:gd name="connsiteX357" fmla="*/ 103095 w 972854"/>
                  <a:gd name="connsiteY357" fmla="*/ 627831 h 921562"/>
                  <a:gd name="connsiteX358" fmla="*/ 93759 w 972854"/>
                  <a:gd name="connsiteY358" fmla="*/ 626754 h 921562"/>
                  <a:gd name="connsiteX359" fmla="*/ 89091 w 972854"/>
                  <a:gd name="connsiteY359" fmla="*/ 625677 h 921562"/>
                  <a:gd name="connsiteX360" fmla="*/ 85141 w 972854"/>
                  <a:gd name="connsiteY360" fmla="*/ 629267 h 921562"/>
                  <a:gd name="connsiteX361" fmla="*/ 85500 w 972854"/>
                  <a:gd name="connsiteY361" fmla="*/ 633576 h 921562"/>
                  <a:gd name="connsiteX362" fmla="*/ 86577 w 972854"/>
                  <a:gd name="connsiteY362" fmla="*/ 637167 h 921562"/>
                  <a:gd name="connsiteX363" fmla="*/ 87295 w 972854"/>
                  <a:gd name="connsiteY363" fmla="*/ 642553 h 921562"/>
                  <a:gd name="connsiteX364" fmla="*/ 86577 w 972854"/>
                  <a:gd name="connsiteY364" fmla="*/ 646504 h 921562"/>
                  <a:gd name="connsiteX365" fmla="*/ 79754 w 972854"/>
                  <a:gd name="connsiteY365" fmla="*/ 647940 h 921562"/>
                  <a:gd name="connsiteX366" fmla="*/ 70059 w 972854"/>
                  <a:gd name="connsiteY366" fmla="*/ 647940 h 921562"/>
                  <a:gd name="connsiteX367" fmla="*/ 65013 w 972854"/>
                  <a:gd name="connsiteY367" fmla="*/ 648431 h 92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972854" h="921562">
                    <a:moveTo>
                      <a:pt x="65013" y="648431"/>
                    </a:moveTo>
                    <a:lnTo>
                      <a:pt x="66790" y="636638"/>
                    </a:lnTo>
                    <a:lnTo>
                      <a:pt x="75011" y="627358"/>
                    </a:lnTo>
                    <a:lnTo>
                      <a:pt x="82155" y="613789"/>
                    </a:lnTo>
                    <a:lnTo>
                      <a:pt x="85367" y="600578"/>
                    </a:lnTo>
                    <a:lnTo>
                      <a:pt x="82873" y="589863"/>
                    </a:lnTo>
                    <a:lnTo>
                      <a:pt x="82873" y="576293"/>
                    </a:lnTo>
                    <a:lnTo>
                      <a:pt x="80019" y="559511"/>
                    </a:lnTo>
                    <a:lnTo>
                      <a:pt x="72875" y="550590"/>
                    </a:lnTo>
                    <a:lnTo>
                      <a:pt x="66809" y="546659"/>
                    </a:lnTo>
                    <a:lnTo>
                      <a:pt x="58984" y="540592"/>
                    </a:lnTo>
                    <a:lnTo>
                      <a:pt x="54675" y="535943"/>
                    </a:lnTo>
                    <a:lnTo>
                      <a:pt x="55034" y="530236"/>
                    </a:lnTo>
                    <a:lnTo>
                      <a:pt x="58984" y="523810"/>
                    </a:lnTo>
                    <a:lnTo>
                      <a:pt x="58984" y="518103"/>
                    </a:lnTo>
                    <a:lnTo>
                      <a:pt x="54675" y="512754"/>
                    </a:lnTo>
                    <a:lnTo>
                      <a:pt x="50026" y="506687"/>
                    </a:lnTo>
                    <a:cubicBezTo>
                      <a:pt x="50026" y="506687"/>
                      <a:pt x="46813" y="496690"/>
                      <a:pt x="46813" y="495253"/>
                    </a:cubicBezTo>
                    <a:cubicBezTo>
                      <a:pt x="46813" y="493817"/>
                      <a:pt x="47172" y="489905"/>
                      <a:pt x="47172" y="486673"/>
                    </a:cubicBezTo>
                    <a:cubicBezTo>
                      <a:pt x="47172" y="483441"/>
                      <a:pt x="51462" y="479529"/>
                      <a:pt x="51821" y="478452"/>
                    </a:cubicBezTo>
                    <a:cubicBezTo>
                      <a:pt x="52180" y="477375"/>
                      <a:pt x="55753" y="469531"/>
                      <a:pt x="55753" y="469531"/>
                    </a:cubicBezTo>
                    <a:cubicBezTo>
                      <a:pt x="55753" y="469531"/>
                      <a:pt x="59324" y="462387"/>
                      <a:pt x="58965" y="460611"/>
                    </a:cubicBezTo>
                    <a:cubicBezTo>
                      <a:pt x="58606" y="458835"/>
                      <a:pt x="58965" y="450613"/>
                      <a:pt x="58965" y="450613"/>
                    </a:cubicBezTo>
                    <a:lnTo>
                      <a:pt x="54316" y="439180"/>
                    </a:lnTo>
                    <a:lnTo>
                      <a:pt x="54316" y="428104"/>
                    </a:lnTo>
                    <a:lnTo>
                      <a:pt x="46095" y="420602"/>
                    </a:lnTo>
                    <a:lnTo>
                      <a:pt x="42523" y="409167"/>
                    </a:lnTo>
                    <a:lnTo>
                      <a:pt x="46095" y="394880"/>
                    </a:lnTo>
                    <a:lnTo>
                      <a:pt x="46095" y="370235"/>
                    </a:lnTo>
                    <a:cubicBezTo>
                      <a:pt x="46095" y="370235"/>
                      <a:pt x="35738" y="362014"/>
                      <a:pt x="34661" y="361655"/>
                    </a:cubicBezTo>
                    <a:cubicBezTo>
                      <a:pt x="33584" y="361296"/>
                      <a:pt x="19296" y="348085"/>
                      <a:pt x="19296" y="348085"/>
                    </a:cubicBezTo>
                    <a:lnTo>
                      <a:pt x="5008" y="337010"/>
                    </a:lnTo>
                    <a:lnTo>
                      <a:pt x="0" y="327013"/>
                    </a:lnTo>
                    <a:lnTo>
                      <a:pt x="3572" y="319151"/>
                    </a:lnTo>
                    <a:lnTo>
                      <a:pt x="7503" y="308435"/>
                    </a:lnTo>
                    <a:lnTo>
                      <a:pt x="15724" y="295943"/>
                    </a:lnTo>
                    <a:lnTo>
                      <a:pt x="22150" y="280577"/>
                    </a:lnTo>
                    <a:lnTo>
                      <a:pt x="27857" y="267726"/>
                    </a:lnTo>
                    <a:lnTo>
                      <a:pt x="27857" y="251114"/>
                    </a:lnTo>
                    <a:lnTo>
                      <a:pt x="24645" y="234501"/>
                    </a:lnTo>
                    <a:lnTo>
                      <a:pt x="13928" y="218966"/>
                    </a:lnTo>
                    <a:lnTo>
                      <a:pt x="13928" y="205037"/>
                    </a:lnTo>
                    <a:lnTo>
                      <a:pt x="13928" y="179845"/>
                    </a:lnTo>
                    <a:lnTo>
                      <a:pt x="19447" y="181999"/>
                    </a:lnTo>
                    <a:lnTo>
                      <a:pt x="22679" y="189294"/>
                    </a:lnTo>
                    <a:lnTo>
                      <a:pt x="30220" y="191449"/>
                    </a:lnTo>
                    <a:lnTo>
                      <a:pt x="36154" y="196306"/>
                    </a:lnTo>
                    <a:lnTo>
                      <a:pt x="40463" y="202240"/>
                    </a:lnTo>
                    <a:lnTo>
                      <a:pt x="42693" y="211407"/>
                    </a:lnTo>
                    <a:lnTo>
                      <a:pt x="45320" y="219495"/>
                    </a:lnTo>
                    <a:lnTo>
                      <a:pt x="48552" y="221121"/>
                    </a:lnTo>
                    <a:lnTo>
                      <a:pt x="46927" y="208723"/>
                    </a:lnTo>
                    <a:lnTo>
                      <a:pt x="46379" y="201182"/>
                    </a:lnTo>
                    <a:lnTo>
                      <a:pt x="47456" y="198479"/>
                    </a:lnTo>
                    <a:lnTo>
                      <a:pt x="42675" y="192545"/>
                    </a:lnTo>
                    <a:lnTo>
                      <a:pt x="42675" y="181999"/>
                    </a:lnTo>
                    <a:lnTo>
                      <a:pt x="49081" y="175290"/>
                    </a:lnTo>
                    <a:lnTo>
                      <a:pt x="50159" y="164309"/>
                    </a:lnTo>
                    <a:lnTo>
                      <a:pt x="57170" y="154274"/>
                    </a:lnTo>
                    <a:lnTo>
                      <a:pt x="62556" y="151571"/>
                    </a:lnTo>
                    <a:lnTo>
                      <a:pt x="64711" y="141876"/>
                    </a:lnTo>
                    <a:lnTo>
                      <a:pt x="66336" y="132181"/>
                    </a:lnTo>
                    <a:lnTo>
                      <a:pt x="78734" y="127872"/>
                    </a:lnTo>
                    <a:lnTo>
                      <a:pt x="91132" y="124092"/>
                    </a:lnTo>
                    <a:lnTo>
                      <a:pt x="101904" y="119783"/>
                    </a:lnTo>
                    <a:lnTo>
                      <a:pt x="125264" y="112412"/>
                    </a:lnTo>
                    <a:lnTo>
                      <a:pt x="145013" y="109899"/>
                    </a:lnTo>
                    <a:lnTo>
                      <a:pt x="160095" y="104154"/>
                    </a:lnTo>
                    <a:lnTo>
                      <a:pt x="169072" y="98408"/>
                    </a:lnTo>
                    <a:lnTo>
                      <a:pt x="187745" y="95535"/>
                    </a:lnTo>
                    <a:lnTo>
                      <a:pt x="194567" y="99126"/>
                    </a:lnTo>
                    <a:lnTo>
                      <a:pt x="201390" y="95535"/>
                    </a:lnTo>
                    <a:lnTo>
                      <a:pt x="201390" y="89450"/>
                    </a:lnTo>
                    <a:lnTo>
                      <a:pt x="204622" y="81531"/>
                    </a:lnTo>
                    <a:lnTo>
                      <a:pt x="214676" y="81531"/>
                    </a:lnTo>
                    <a:lnTo>
                      <a:pt x="214676" y="75068"/>
                    </a:lnTo>
                    <a:lnTo>
                      <a:pt x="227603" y="54959"/>
                    </a:lnTo>
                    <a:lnTo>
                      <a:pt x="240889" y="45982"/>
                    </a:lnTo>
                    <a:lnTo>
                      <a:pt x="254175" y="42391"/>
                    </a:lnTo>
                    <a:lnTo>
                      <a:pt x="266025" y="42391"/>
                    </a:lnTo>
                    <a:lnTo>
                      <a:pt x="278593" y="37723"/>
                    </a:lnTo>
                    <a:lnTo>
                      <a:pt x="286852" y="27196"/>
                    </a:lnTo>
                    <a:lnTo>
                      <a:pt x="305165" y="16518"/>
                    </a:lnTo>
                    <a:lnTo>
                      <a:pt x="317374" y="12568"/>
                    </a:lnTo>
                    <a:lnTo>
                      <a:pt x="328506" y="10772"/>
                    </a:lnTo>
                    <a:lnTo>
                      <a:pt x="332455" y="10772"/>
                    </a:lnTo>
                    <a:lnTo>
                      <a:pt x="326351" y="15440"/>
                    </a:lnTo>
                    <a:lnTo>
                      <a:pt x="315579" y="16159"/>
                    </a:lnTo>
                    <a:lnTo>
                      <a:pt x="306601" y="21186"/>
                    </a:lnTo>
                    <a:lnTo>
                      <a:pt x="299061" y="26572"/>
                    </a:lnTo>
                    <a:lnTo>
                      <a:pt x="293674" y="34472"/>
                    </a:lnTo>
                    <a:lnTo>
                      <a:pt x="306243" y="25495"/>
                    </a:lnTo>
                    <a:lnTo>
                      <a:pt x="309833" y="25136"/>
                    </a:lnTo>
                    <a:lnTo>
                      <a:pt x="302292" y="36986"/>
                    </a:lnTo>
                    <a:lnTo>
                      <a:pt x="313065" y="26572"/>
                    </a:lnTo>
                    <a:lnTo>
                      <a:pt x="321324" y="27290"/>
                    </a:lnTo>
                    <a:lnTo>
                      <a:pt x="326351" y="20468"/>
                    </a:lnTo>
                    <a:lnTo>
                      <a:pt x="337483" y="10772"/>
                    </a:lnTo>
                    <a:lnTo>
                      <a:pt x="352205" y="5027"/>
                    </a:lnTo>
                    <a:lnTo>
                      <a:pt x="364773" y="2514"/>
                    </a:lnTo>
                    <a:lnTo>
                      <a:pt x="382727" y="0"/>
                    </a:lnTo>
                    <a:lnTo>
                      <a:pt x="402118" y="0"/>
                    </a:lnTo>
                    <a:lnTo>
                      <a:pt x="415763" y="3591"/>
                    </a:lnTo>
                    <a:lnTo>
                      <a:pt x="429049" y="11850"/>
                    </a:lnTo>
                    <a:lnTo>
                      <a:pt x="452409" y="26572"/>
                    </a:lnTo>
                    <a:lnTo>
                      <a:pt x="458872" y="35191"/>
                    </a:lnTo>
                    <a:lnTo>
                      <a:pt x="456718" y="39859"/>
                    </a:lnTo>
                    <a:lnTo>
                      <a:pt x="453845" y="37704"/>
                    </a:lnTo>
                    <a:lnTo>
                      <a:pt x="451691" y="31958"/>
                    </a:lnTo>
                    <a:lnTo>
                      <a:pt x="418277" y="6804"/>
                    </a:lnTo>
                    <a:lnTo>
                      <a:pt x="414686" y="9677"/>
                    </a:lnTo>
                    <a:lnTo>
                      <a:pt x="412532" y="13267"/>
                    </a:lnTo>
                    <a:lnTo>
                      <a:pt x="414686" y="17217"/>
                    </a:lnTo>
                    <a:lnTo>
                      <a:pt x="418995" y="20449"/>
                    </a:lnTo>
                    <a:lnTo>
                      <a:pt x="422945" y="23322"/>
                    </a:lnTo>
                    <a:lnTo>
                      <a:pt x="423663" y="31221"/>
                    </a:lnTo>
                    <a:lnTo>
                      <a:pt x="427972" y="33735"/>
                    </a:lnTo>
                    <a:lnTo>
                      <a:pt x="429049" y="43430"/>
                    </a:lnTo>
                    <a:lnTo>
                      <a:pt x="433717" y="44508"/>
                    </a:lnTo>
                    <a:lnTo>
                      <a:pt x="437308" y="57794"/>
                    </a:lnTo>
                    <a:lnTo>
                      <a:pt x="441617" y="64976"/>
                    </a:lnTo>
                    <a:lnTo>
                      <a:pt x="446645" y="72516"/>
                    </a:lnTo>
                    <a:cubicBezTo>
                      <a:pt x="446645" y="72516"/>
                      <a:pt x="453467" y="76107"/>
                      <a:pt x="454185" y="77184"/>
                    </a:cubicBezTo>
                    <a:cubicBezTo>
                      <a:pt x="454903" y="78261"/>
                      <a:pt x="463880" y="80416"/>
                      <a:pt x="463880" y="80416"/>
                    </a:cubicBezTo>
                    <a:lnTo>
                      <a:pt x="473935" y="81852"/>
                    </a:lnTo>
                    <a:lnTo>
                      <a:pt x="483271" y="81852"/>
                    </a:lnTo>
                    <a:lnTo>
                      <a:pt x="490094" y="81134"/>
                    </a:lnTo>
                    <a:lnTo>
                      <a:pt x="494403" y="78261"/>
                    </a:lnTo>
                    <a:lnTo>
                      <a:pt x="507689" y="78261"/>
                    </a:lnTo>
                    <a:lnTo>
                      <a:pt x="516307" y="75748"/>
                    </a:lnTo>
                    <a:lnTo>
                      <a:pt x="523848" y="71439"/>
                    </a:lnTo>
                    <a:lnTo>
                      <a:pt x="534979" y="65694"/>
                    </a:lnTo>
                    <a:lnTo>
                      <a:pt x="546470" y="57794"/>
                    </a:lnTo>
                    <a:lnTo>
                      <a:pt x="534979" y="68925"/>
                    </a:lnTo>
                    <a:lnTo>
                      <a:pt x="524207" y="74671"/>
                    </a:lnTo>
                    <a:lnTo>
                      <a:pt x="515229" y="79339"/>
                    </a:lnTo>
                    <a:lnTo>
                      <a:pt x="500148" y="81852"/>
                    </a:lnTo>
                    <a:lnTo>
                      <a:pt x="499430" y="83648"/>
                    </a:lnTo>
                    <a:lnTo>
                      <a:pt x="500866" y="86880"/>
                    </a:lnTo>
                    <a:lnTo>
                      <a:pt x="499071" y="90830"/>
                    </a:lnTo>
                    <a:lnTo>
                      <a:pt x="492967" y="95498"/>
                    </a:lnTo>
                    <a:lnTo>
                      <a:pt x="494403" y="98729"/>
                    </a:lnTo>
                    <a:lnTo>
                      <a:pt x="501225" y="96575"/>
                    </a:lnTo>
                    <a:lnTo>
                      <a:pt x="503739" y="93702"/>
                    </a:lnTo>
                    <a:lnTo>
                      <a:pt x="510921" y="93702"/>
                    </a:lnTo>
                    <a:lnTo>
                      <a:pt x="514153" y="93702"/>
                    </a:lnTo>
                    <a:lnTo>
                      <a:pt x="516666" y="96216"/>
                    </a:lnTo>
                    <a:lnTo>
                      <a:pt x="519538" y="90471"/>
                    </a:lnTo>
                    <a:lnTo>
                      <a:pt x="527079" y="84366"/>
                    </a:lnTo>
                    <a:lnTo>
                      <a:pt x="531388" y="82211"/>
                    </a:lnTo>
                    <a:lnTo>
                      <a:pt x="537493" y="82211"/>
                    </a:lnTo>
                    <a:lnTo>
                      <a:pt x="541802" y="82211"/>
                    </a:lnTo>
                    <a:lnTo>
                      <a:pt x="548625" y="71439"/>
                    </a:lnTo>
                    <a:lnTo>
                      <a:pt x="554370" y="65335"/>
                    </a:lnTo>
                    <a:lnTo>
                      <a:pt x="559038" y="63539"/>
                    </a:lnTo>
                    <a:lnTo>
                      <a:pt x="572324" y="66053"/>
                    </a:lnTo>
                    <a:lnTo>
                      <a:pt x="587406" y="67489"/>
                    </a:lnTo>
                    <a:lnTo>
                      <a:pt x="607155" y="69284"/>
                    </a:lnTo>
                    <a:lnTo>
                      <a:pt x="629438" y="74312"/>
                    </a:lnTo>
                    <a:lnTo>
                      <a:pt x="655310" y="76466"/>
                    </a:lnTo>
                    <a:lnTo>
                      <a:pt x="675419" y="79339"/>
                    </a:lnTo>
                    <a:lnTo>
                      <a:pt x="700933" y="80057"/>
                    </a:lnTo>
                    <a:lnTo>
                      <a:pt x="726088" y="82211"/>
                    </a:lnTo>
                    <a:lnTo>
                      <a:pt x="755193" y="81134"/>
                    </a:lnTo>
                    <a:lnTo>
                      <a:pt x="787170" y="80416"/>
                    </a:lnTo>
                    <a:lnTo>
                      <a:pt x="810170" y="79339"/>
                    </a:lnTo>
                    <a:lnTo>
                      <a:pt x="833530" y="78980"/>
                    </a:lnTo>
                    <a:lnTo>
                      <a:pt x="850048" y="77543"/>
                    </a:lnTo>
                    <a:lnTo>
                      <a:pt x="854716" y="76825"/>
                    </a:lnTo>
                    <a:lnTo>
                      <a:pt x="864770" y="80057"/>
                    </a:lnTo>
                    <a:lnTo>
                      <a:pt x="876979" y="88675"/>
                    </a:lnTo>
                    <a:lnTo>
                      <a:pt x="890624" y="97652"/>
                    </a:lnTo>
                    <a:lnTo>
                      <a:pt x="903551" y="106989"/>
                    </a:lnTo>
                    <a:lnTo>
                      <a:pt x="908937" y="114170"/>
                    </a:lnTo>
                    <a:lnTo>
                      <a:pt x="908937" y="127815"/>
                    </a:lnTo>
                    <a:lnTo>
                      <a:pt x="910374" y="144692"/>
                    </a:lnTo>
                    <a:lnTo>
                      <a:pt x="913605" y="177029"/>
                    </a:lnTo>
                    <a:lnTo>
                      <a:pt x="919710" y="206134"/>
                    </a:lnTo>
                    <a:lnTo>
                      <a:pt x="929046" y="235597"/>
                    </a:lnTo>
                    <a:lnTo>
                      <a:pt x="936946" y="256065"/>
                    </a:lnTo>
                    <a:lnTo>
                      <a:pt x="944487" y="274019"/>
                    </a:lnTo>
                    <a:lnTo>
                      <a:pt x="949873" y="294846"/>
                    </a:lnTo>
                    <a:lnTo>
                      <a:pt x="949873" y="316410"/>
                    </a:lnTo>
                    <a:lnTo>
                      <a:pt x="949873" y="336519"/>
                    </a:lnTo>
                    <a:lnTo>
                      <a:pt x="949873" y="348728"/>
                    </a:lnTo>
                    <a:lnTo>
                      <a:pt x="943051" y="359859"/>
                    </a:lnTo>
                    <a:lnTo>
                      <a:pt x="932278" y="363450"/>
                    </a:lnTo>
                    <a:lnTo>
                      <a:pt x="920787" y="366682"/>
                    </a:lnTo>
                    <a:lnTo>
                      <a:pt x="910374" y="375300"/>
                    </a:lnTo>
                    <a:lnTo>
                      <a:pt x="896011" y="390023"/>
                    </a:lnTo>
                    <a:lnTo>
                      <a:pt x="889547" y="400077"/>
                    </a:lnTo>
                    <a:lnTo>
                      <a:pt x="880211" y="411927"/>
                    </a:lnTo>
                    <a:lnTo>
                      <a:pt x="877338" y="420186"/>
                    </a:lnTo>
                    <a:lnTo>
                      <a:pt x="880211" y="428445"/>
                    </a:lnTo>
                    <a:lnTo>
                      <a:pt x="889188" y="435267"/>
                    </a:lnTo>
                    <a:lnTo>
                      <a:pt x="907501" y="442090"/>
                    </a:lnTo>
                    <a:lnTo>
                      <a:pt x="920428" y="449271"/>
                    </a:lnTo>
                    <a:lnTo>
                      <a:pt x="926533" y="456094"/>
                    </a:lnTo>
                    <a:lnTo>
                      <a:pt x="928328" y="469380"/>
                    </a:lnTo>
                    <a:lnTo>
                      <a:pt x="924378" y="485539"/>
                    </a:lnTo>
                    <a:lnTo>
                      <a:pt x="922583" y="502775"/>
                    </a:lnTo>
                    <a:lnTo>
                      <a:pt x="918992" y="515702"/>
                    </a:lnTo>
                    <a:lnTo>
                      <a:pt x="919351" y="531502"/>
                    </a:lnTo>
                    <a:lnTo>
                      <a:pt x="923301" y="545865"/>
                    </a:lnTo>
                    <a:lnTo>
                      <a:pt x="936228" y="577125"/>
                    </a:lnTo>
                    <a:lnTo>
                      <a:pt x="944846" y="597233"/>
                    </a:lnTo>
                    <a:lnTo>
                      <a:pt x="954182" y="613033"/>
                    </a:lnTo>
                    <a:lnTo>
                      <a:pt x="963159" y="625242"/>
                    </a:lnTo>
                    <a:lnTo>
                      <a:pt x="972855" y="634937"/>
                    </a:lnTo>
                    <a:lnTo>
                      <a:pt x="972855" y="641401"/>
                    </a:lnTo>
                    <a:lnTo>
                      <a:pt x="970341" y="644633"/>
                    </a:lnTo>
                    <a:lnTo>
                      <a:pt x="963519" y="646088"/>
                    </a:lnTo>
                    <a:lnTo>
                      <a:pt x="955978" y="646088"/>
                    </a:lnTo>
                    <a:lnTo>
                      <a:pt x="955259" y="650397"/>
                    </a:lnTo>
                    <a:lnTo>
                      <a:pt x="964955" y="664042"/>
                    </a:lnTo>
                    <a:lnTo>
                      <a:pt x="970341" y="672301"/>
                    </a:lnTo>
                    <a:lnTo>
                      <a:pt x="971059" y="685587"/>
                    </a:lnTo>
                    <a:lnTo>
                      <a:pt x="970341" y="693846"/>
                    </a:lnTo>
                    <a:lnTo>
                      <a:pt x="967468" y="702464"/>
                    </a:lnTo>
                    <a:lnTo>
                      <a:pt x="961723" y="709287"/>
                    </a:lnTo>
                    <a:lnTo>
                      <a:pt x="956337" y="711441"/>
                    </a:lnTo>
                    <a:lnTo>
                      <a:pt x="948796" y="712877"/>
                    </a:lnTo>
                    <a:lnTo>
                      <a:pt x="939819" y="712877"/>
                    </a:lnTo>
                    <a:lnTo>
                      <a:pt x="908560" y="743059"/>
                    </a:lnTo>
                    <a:lnTo>
                      <a:pt x="887733" y="770369"/>
                    </a:lnTo>
                    <a:lnTo>
                      <a:pt x="869778" y="791555"/>
                    </a:lnTo>
                    <a:lnTo>
                      <a:pt x="845701" y="819941"/>
                    </a:lnTo>
                    <a:lnTo>
                      <a:pt x="834928" y="835382"/>
                    </a:lnTo>
                    <a:lnTo>
                      <a:pt x="834928" y="846154"/>
                    </a:lnTo>
                    <a:lnTo>
                      <a:pt x="838519" y="855490"/>
                    </a:lnTo>
                    <a:lnTo>
                      <a:pt x="844264" y="869136"/>
                    </a:lnTo>
                    <a:cubicBezTo>
                      <a:pt x="844264" y="869136"/>
                      <a:pt x="844264" y="878831"/>
                      <a:pt x="844264" y="879909"/>
                    </a:cubicBezTo>
                    <a:cubicBezTo>
                      <a:pt x="844264" y="880985"/>
                      <a:pt x="842469" y="889245"/>
                      <a:pt x="842469" y="889245"/>
                    </a:cubicBezTo>
                    <a:lnTo>
                      <a:pt x="842469" y="893554"/>
                    </a:lnTo>
                    <a:lnTo>
                      <a:pt x="846778" y="897863"/>
                    </a:lnTo>
                    <a:lnTo>
                      <a:pt x="851446" y="902890"/>
                    </a:lnTo>
                    <a:lnTo>
                      <a:pt x="852883" y="911149"/>
                    </a:lnTo>
                    <a:lnTo>
                      <a:pt x="851805" y="921562"/>
                    </a:lnTo>
                    <a:lnTo>
                      <a:pt x="841751" y="916894"/>
                    </a:lnTo>
                    <a:lnTo>
                      <a:pt x="827388" y="914381"/>
                    </a:lnTo>
                    <a:lnTo>
                      <a:pt x="805105" y="904326"/>
                    </a:lnTo>
                    <a:lnTo>
                      <a:pt x="785715" y="893913"/>
                    </a:lnTo>
                    <a:lnTo>
                      <a:pt x="775301" y="887449"/>
                    </a:lnTo>
                    <a:lnTo>
                      <a:pt x="767402" y="879909"/>
                    </a:lnTo>
                    <a:lnTo>
                      <a:pt x="761656" y="869136"/>
                    </a:lnTo>
                    <a:lnTo>
                      <a:pt x="754833" y="865904"/>
                    </a:lnTo>
                    <a:lnTo>
                      <a:pt x="740829" y="861236"/>
                    </a:lnTo>
                    <a:lnTo>
                      <a:pt x="726466" y="857286"/>
                    </a:lnTo>
                    <a:lnTo>
                      <a:pt x="713539" y="856927"/>
                    </a:lnTo>
                    <a:lnTo>
                      <a:pt x="693789" y="854414"/>
                    </a:lnTo>
                    <a:lnTo>
                      <a:pt x="675476" y="862672"/>
                    </a:lnTo>
                    <a:lnTo>
                      <a:pt x="669371" y="871290"/>
                    </a:lnTo>
                    <a:lnTo>
                      <a:pt x="663626" y="875241"/>
                    </a:lnTo>
                    <a:lnTo>
                      <a:pt x="656085" y="872368"/>
                    </a:lnTo>
                    <a:lnTo>
                      <a:pt x="644954" y="860159"/>
                    </a:lnTo>
                    <a:lnTo>
                      <a:pt x="634899" y="860159"/>
                    </a:lnTo>
                    <a:lnTo>
                      <a:pt x="627358" y="860877"/>
                    </a:lnTo>
                    <a:lnTo>
                      <a:pt x="615150" y="859082"/>
                    </a:lnTo>
                    <a:lnTo>
                      <a:pt x="604736" y="860877"/>
                    </a:lnTo>
                    <a:lnTo>
                      <a:pt x="596836" y="868059"/>
                    </a:lnTo>
                    <a:lnTo>
                      <a:pt x="584987" y="880268"/>
                    </a:lnTo>
                    <a:lnTo>
                      <a:pt x="577087" y="890322"/>
                    </a:lnTo>
                    <a:lnTo>
                      <a:pt x="568110" y="901453"/>
                    </a:lnTo>
                    <a:lnTo>
                      <a:pt x="558055" y="901094"/>
                    </a:lnTo>
                    <a:lnTo>
                      <a:pt x="555542" y="896067"/>
                    </a:lnTo>
                    <a:lnTo>
                      <a:pt x="556619" y="885295"/>
                    </a:lnTo>
                    <a:lnTo>
                      <a:pt x="557696" y="872008"/>
                    </a:lnTo>
                    <a:lnTo>
                      <a:pt x="555542" y="866622"/>
                    </a:lnTo>
                    <a:lnTo>
                      <a:pt x="551591" y="866622"/>
                    </a:lnTo>
                    <a:lnTo>
                      <a:pt x="541537" y="861236"/>
                    </a:lnTo>
                    <a:cubicBezTo>
                      <a:pt x="541537" y="861236"/>
                      <a:pt x="528610" y="849027"/>
                      <a:pt x="527892" y="847950"/>
                    </a:cubicBezTo>
                    <a:cubicBezTo>
                      <a:pt x="527174" y="846873"/>
                      <a:pt x="518197" y="846154"/>
                      <a:pt x="518197" y="846154"/>
                    </a:cubicBezTo>
                    <a:lnTo>
                      <a:pt x="505629" y="846513"/>
                    </a:lnTo>
                    <a:lnTo>
                      <a:pt x="501679" y="854054"/>
                    </a:lnTo>
                    <a:lnTo>
                      <a:pt x="501320" y="864109"/>
                    </a:lnTo>
                    <a:lnTo>
                      <a:pt x="497729" y="869854"/>
                    </a:lnTo>
                    <a:lnTo>
                      <a:pt x="486484" y="867340"/>
                    </a:lnTo>
                    <a:lnTo>
                      <a:pt x="478339" y="866981"/>
                    </a:lnTo>
                    <a:lnTo>
                      <a:pt x="475825" y="858363"/>
                    </a:lnTo>
                    <a:lnTo>
                      <a:pt x="473311" y="852977"/>
                    </a:lnTo>
                    <a:lnTo>
                      <a:pt x="463616" y="852977"/>
                    </a:lnTo>
                    <a:lnTo>
                      <a:pt x="461820" y="836818"/>
                    </a:lnTo>
                    <a:lnTo>
                      <a:pt x="458948" y="831432"/>
                    </a:lnTo>
                    <a:lnTo>
                      <a:pt x="443507" y="822455"/>
                    </a:lnTo>
                    <a:lnTo>
                      <a:pt x="443507" y="812041"/>
                    </a:lnTo>
                    <a:lnTo>
                      <a:pt x="428785" y="793010"/>
                    </a:lnTo>
                    <a:lnTo>
                      <a:pt x="423399" y="787624"/>
                    </a:lnTo>
                    <a:lnTo>
                      <a:pt x="412267" y="788342"/>
                    </a:lnTo>
                    <a:lnTo>
                      <a:pt x="406522" y="785469"/>
                    </a:lnTo>
                    <a:lnTo>
                      <a:pt x="402213" y="781878"/>
                    </a:lnTo>
                    <a:lnTo>
                      <a:pt x="392158" y="780083"/>
                    </a:lnTo>
                    <a:lnTo>
                      <a:pt x="388567" y="769310"/>
                    </a:lnTo>
                    <a:lnTo>
                      <a:pt x="383181" y="766797"/>
                    </a:lnTo>
                    <a:lnTo>
                      <a:pt x="379590" y="770028"/>
                    </a:lnTo>
                    <a:lnTo>
                      <a:pt x="377436" y="776133"/>
                    </a:lnTo>
                    <a:lnTo>
                      <a:pt x="371690" y="778288"/>
                    </a:lnTo>
                    <a:lnTo>
                      <a:pt x="363790" y="776492"/>
                    </a:lnTo>
                    <a:lnTo>
                      <a:pt x="355891" y="766079"/>
                    </a:lnTo>
                    <a:lnTo>
                      <a:pt x="348350" y="760333"/>
                    </a:lnTo>
                    <a:lnTo>
                      <a:pt x="345477" y="753511"/>
                    </a:lnTo>
                    <a:lnTo>
                      <a:pt x="347991" y="748843"/>
                    </a:lnTo>
                    <a:lnTo>
                      <a:pt x="355531" y="747047"/>
                    </a:lnTo>
                    <a:lnTo>
                      <a:pt x="357327" y="742738"/>
                    </a:lnTo>
                    <a:lnTo>
                      <a:pt x="356250" y="735916"/>
                    </a:lnTo>
                    <a:lnTo>
                      <a:pt x="352659" y="730888"/>
                    </a:lnTo>
                    <a:lnTo>
                      <a:pt x="345118" y="732325"/>
                    </a:lnTo>
                    <a:lnTo>
                      <a:pt x="342605" y="735197"/>
                    </a:lnTo>
                    <a:lnTo>
                      <a:pt x="336500" y="736634"/>
                    </a:lnTo>
                    <a:lnTo>
                      <a:pt x="328600" y="736634"/>
                    </a:lnTo>
                    <a:lnTo>
                      <a:pt x="320341" y="732684"/>
                    </a:lnTo>
                    <a:lnTo>
                      <a:pt x="303105" y="721552"/>
                    </a:lnTo>
                    <a:lnTo>
                      <a:pt x="289101" y="715448"/>
                    </a:lnTo>
                    <a:lnTo>
                      <a:pt x="276892" y="710420"/>
                    </a:lnTo>
                    <a:lnTo>
                      <a:pt x="271147" y="711139"/>
                    </a:lnTo>
                    <a:lnTo>
                      <a:pt x="268274" y="718320"/>
                    </a:lnTo>
                    <a:lnTo>
                      <a:pt x="270069" y="729811"/>
                    </a:lnTo>
                    <a:lnTo>
                      <a:pt x="277610" y="734120"/>
                    </a:lnTo>
                    <a:lnTo>
                      <a:pt x="284792" y="738429"/>
                    </a:lnTo>
                    <a:lnTo>
                      <a:pt x="285151" y="742379"/>
                    </a:lnTo>
                    <a:lnTo>
                      <a:pt x="275456" y="742379"/>
                    </a:lnTo>
                    <a:lnTo>
                      <a:pt x="274378" y="749561"/>
                    </a:lnTo>
                    <a:lnTo>
                      <a:pt x="271147" y="757102"/>
                    </a:lnTo>
                    <a:lnTo>
                      <a:pt x="266838" y="761411"/>
                    </a:lnTo>
                    <a:lnTo>
                      <a:pt x="256065" y="762847"/>
                    </a:lnTo>
                    <a:lnTo>
                      <a:pt x="256065" y="766797"/>
                    </a:lnTo>
                    <a:lnTo>
                      <a:pt x="251397" y="768951"/>
                    </a:lnTo>
                    <a:lnTo>
                      <a:pt x="244934" y="765360"/>
                    </a:lnTo>
                    <a:lnTo>
                      <a:pt x="242779" y="754229"/>
                    </a:lnTo>
                    <a:lnTo>
                      <a:pt x="238111" y="745970"/>
                    </a:lnTo>
                    <a:lnTo>
                      <a:pt x="233084" y="739147"/>
                    </a:lnTo>
                    <a:lnTo>
                      <a:pt x="225184" y="731607"/>
                    </a:lnTo>
                    <a:lnTo>
                      <a:pt x="217643" y="725143"/>
                    </a:lnTo>
                    <a:lnTo>
                      <a:pt x="210461" y="714729"/>
                    </a:lnTo>
                    <a:lnTo>
                      <a:pt x="215130" y="707907"/>
                    </a:lnTo>
                    <a:lnTo>
                      <a:pt x="221952" y="702162"/>
                    </a:lnTo>
                    <a:lnTo>
                      <a:pt x="226261" y="699289"/>
                    </a:lnTo>
                    <a:lnTo>
                      <a:pt x="228775" y="693543"/>
                    </a:lnTo>
                    <a:lnTo>
                      <a:pt x="226979" y="685644"/>
                    </a:lnTo>
                    <a:lnTo>
                      <a:pt x="221234" y="681335"/>
                    </a:lnTo>
                    <a:lnTo>
                      <a:pt x="212616" y="679180"/>
                    </a:lnTo>
                    <a:lnTo>
                      <a:pt x="201843" y="680976"/>
                    </a:lnTo>
                    <a:lnTo>
                      <a:pt x="192866" y="682412"/>
                    </a:lnTo>
                    <a:lnTo>
                      <a:pt x="191071" y="688875"/>
                    </a:lnTo>
                    <a:lnTo>
                      <a:pt x="185685" y="687798"/>
                    </a:lnTo>
                    <a:lnTo>
                      <a:pt x="184248" y="681335"/>
                    </a:lnTo>
                    <a:lnTo>
                      <a:pt x="174912" y="672358"/>
                    </a:lnTo>
                    <a:lnTo>
                      <a:pt x="167371" y="666971"/>
                    </a:lnTo>
                    <a:lnTo>
                      <a:pt x="153008" y="666971"/>
                    </a:lnTo>
                    <a:lnTo>
                      <a:pt x="143313" y="669126"/>
                    </a:lnTo>
                    <a:lnTo>
                      <a:pt x="134336" y="669485"/>
                    </a:lnTo>
                    <a:lnTo>
                      <a:pt x="128590" y="671280"/>
                    </a:lnTo>
                    <a:lnTo>
                      <a:pt x="123563" y="668767"/>
                    </a:lnTo>
                    <a:lnTo>
                      <a:pt x="122126" y="659430"/>
                    </a:lnTo>
                    <a:lnTo>
                      <a:pt x="121049" y="651531"/>
                    </a:lnTo>
                    <a:lnTo>
                      <a:pt x="117099" y="646863"/>
                    </a:lnTo>
                    <a:lnTo>
                      <a:pt x="116740" y="640399"/>
                    </a:lnTo>
                    <a:lnTo>
                      <a:pt x="110995" y="630345"/>
                    </a:lnTo>
                    <a:lnTo>
                      <a:pt x="103095" y="627831"/>
                    </a:lnTo>
                    <a:lnTo>
                      <a:pt x="93759" y="626754"/>
                    </a:lnTo>
                    <a:lnTo>
                      <a:pt x="89091" y="625677"/>
                    </a:lnTo>
                    <a:lnTo>
                      <a:pt x="85141" y="629267"/>
                    </a:lnTo>
                    <a:lnTo>
                      <a:pt x="85500" y="633576"/>
                    </a:lnTo>
                    <a:lnTo>
                      <a:pt x="86577" y="637167"/>
                    </a:lnTo>
                    <a:lnTo>
                      <a:pt x="87295" y="642553"/>
                    </a:lnTo>
                    <a:lnTo>
                      <a:pt x="86577" y="646504"/>
                    </a:lnTo>
                    <a:lnTo>
                      <a:pt x="79754" y="647940"/>
                    </a:lnTo>
                    <a:lnTo>
                      <a:pt x="70059" y="647940"/>
                    </a:lnTo>
                    <a:lnTo>
                      <a:pt x="65013" y="648431"/>
                    </a:lnTo>
                    <a:close/>
                  </a:path>
                </a:pathLst>
              </a:custGeom>
              <a:grpFill/>
              <a:ln w="3777" cap="flat">
                <a:solidFill>
                  <a:srgbClr val="FFFFFF"/>
                </a:solidFill>
                <a:prstDash val="solid"/>
                <a:miter/>
              </a:ln>
            </p:spPr>
            <p:txBody>
              <a:bodyPr rtlCol="0" anchor="ctr"/>
              <a:lstStyle/>
              <a:p>
                <a:endParaRPr lang="en-GB"/>
              </a:p>
            </p:txBody>
          </p:sp>
          <p:sp>
            <p:nvSpPr>
              <p:cNvPr id="256" name="Freeform 255">
                <a:extLst>
                  <a:ext uri="{FF2B5EF4-FFF2-40B4-BE49-F238E27FC236}">
                    <a16:creationId xmlns:a16="http://schemas.microsoft.com/office/drawing/2014/main" id="{266F988A-04F9-A601-68F6-753DA33AAD69}"/>
                  </a:ext>
                </a:extLst>
              </p:cNvPr>
              <p:cNvSpPr/>
              <p:nvPr/>
            </p:nvSpPr>
            <p:spPr>
              <a:xfrm>
                <a:off x="4182995" y="5889258"/>
                <a:ext cx="42579" cy="29407"/>
              </a:xfrm>
              <a:custGeom>
                <a:avLst/>
                <a:gdLst>
                  <a:gd name="connsiteX0" fmla="*/ 31788 w 42579"/>
                  <a:gd name="connsiteY0" fmla="*/ 24909 h 29407"/>
                  <a:gd name="connsiteX1" fmla="*/ 39046 w 42579"/>
                  <a:gd name="connsiteY1" fmla="*/ 11094 h 29407"/>
                  <a:gd name="connsiteX2" fmla="*/ 42580 w 42579"/>
                  <a:gd name="connsiteY2" fmla="*/ 6237 h 29407"/>
                  <a:gd name="connsiteX3" fmla="*/ 39046 w 42579"/>
                  <a:gd name="connsiteY3" fmla="*/ 3553 h 29407"/>
                  <a:gd name="connsiteX4" fmla="*/ 39046 w 42579"/>
                  <a:gd name="connsiteY4" fmla="*/ 0 h 29407"/>
                  <a:gd name="connsiteX5" fmla="*/ 31788 w 42579"/>
                  <a:gd name="connsiteY5" fmla="*/ 0 h 29407"/>
                  <a:gd name="connsiteX6" fmla="*/ 23170 w 42579"/>
                  <a:gd name="connsiteY6" fmla="*/ 7314 h 29407"/>
                  <a:gd name="connsiteX7" fmla="*/ 17784 w 42579"/>
                  <a:gd name="connsiteY7" fmla="*/ 12455 h 29407"/>
                  <a:gd name="connsiteX8" fmla="*/ 15082 w 42579"/>
                  <a:gd name="connsiteY8" fmla="*/ 15403 h 29407"/>
                  <a:gd name="connsiteX9" fmla="*/ 8089 w 42579"/>
                  <a:gd name="connsiteY9" fmla="*/ 12455 h 29407"/>
                  <a:gd name="connsiteX10" fmla="*/ 0 w 42579"/>
                  <a:gd name="connsiteY10" fmla="*/ 12455 h 29407"/>
                  <a:gd name="connsiteX11" fmla="*/ 0 w 42579"/>
                  <a:gd name="connsiteY11" fmla="*/ 24909 h 29407"/>
                  <a:gd name="connsiteX12" fmla="*/ 4857 w 42579"/>
                  <a:gd name="connsiteY12" fmla="*/ 29407 h 29407"/>
                  <a:gd name="connsiteX13" fmla="*/ 10772 w 42579"/>
                  <a:gd name="connsiteY13" fmla="*/ 24909 h 29407"/>
                  <a:gd name="connsiteX14" fmla="*/ 11321 w 42579"/>
                  <a:gd name="connsiteY14" fmla="*/ 17557 h 29407"/>
                  <a:gd name="connsiteX15" fmla="*/ 16707 w 42579"/>
                  <a:gd name="connsiteY15" fmla="*/ 18635 h 29407"/>
                  <a:gd name="connsiteX16" fmla="*/ 25873 w 42579"/>
                  <a:gd name="connsiteY16" fmla="*/ 20789 h 2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9" h="29407">
                    <a:moveTo>
                      <a:pt x="31788" y="24909"/>
                    </a:moveTo>
                    <a:lnTo>
                      <a:pt x="39046" y="11094"/>
                    </a:lnTo>
                    <a:lnTo>
                      <a:pt x="42580" y="6237"/>
                    </a:lnTo>
                    <a:lnTo>
                      <a:pt x="39046" y="3553"/>
                    </a:lnTo>
                    <a:lnTo>
                      <a:pt x="39046" y="0"/>
                    </a:lnTo>
                    <a:lnTo>
                      <a:pt x="31788" y="0"/>
                    </a:lnTo>
                    <a:lnTo>
                      <a:pt x="23170" y="7314"/>
                    </a:lnTo>
                    <a:lnTo>
                      <a:pt x="17784" y="12455"/>
                    </a:lnTo>
                    <a:lnTo>
                      <a:pt x="15082" y="15403"/>
                    </a:lnTo>
                    <a:lnTo>
                      <a:pt x="8089" y="12455"/>
                    </a:lnTo>
                    <a:lnTo>
                      <a:pt x="0" y="12455"/>
                    </a:lnTo>
                    <a:lnTo>
                      <a:pt x="0" y="24909"/>
                    </a:lnTo>
                    <a:lnTo>
                      <a:pt x="4857" y="29407"/>
                    </a:lnTo>
                    <a:lnTo>
                      <a:pt x="10772" y="24909"/>
                    </a:lnTo>
                    <a:lnTo>
                      <a:pt x="11321" y="17557"/>
                    </a:lnTo>
                    <a:lnTo>
                      <a:pt x="16707" y="18635"/>
                    </a:lnTo>
                    <a:lnTo>
                      <a:pt x="25873" y="20789"/>
                    </a:lnTo>
                    <a:close/>
                  </a:path>
                </a:pathLst>
              </a:custGeom>
              <a:grpFill/>
              <a:ln w="3777" cap="flat">
                <a:solidFill>
                  <a:srgbClr val="FFFFFF"/>
                </a:solidFill>
                <a:prstDash val="solid"/>
                <a:miter/>
              </a:ln>
            </p:spPr>
            <p:txBody>
              <a:bodyPr rtlCol="0" anchor="ctr"/>
              <a:lstStyle/>
              <a:p>
                <a:endParaRPr lang="en-GB"/>
              </a:p>
            </p:txBody>
          </p:sp>
          <p:sp>
            <p:nvSpPr>
              <p:cNvPr id="257" name="Freeform 256">
                <a:extLst>
                  <a:ext uri="{FF2B5EF4-FFF2-40B4-BE49-F238E27FC236}">
                    <a16:creationId xmlns:a16="http://schemas.microsoft.com/office/drawing/2014/main" id="{5CE11A14-D0AC-8172-CDC3-F5947029B65A}"/>
                  </a:ext>
                </a:extLst>
              </p:cNvPr>
              <p:cNvSpPr/>
              <p:nvPr/>
            </p:nvSpPr>
            <p:spPr>
              <a:xfrm>
                <a:off x="3978051" y="6365517"/>
                <a:ext cx="656690" cy="379174"/>
              </a:xfrm>
              <a:custGeom>
                <a:avLst/>
                <a:gdLst>
                  <a:gd name="connsiteX0" fmla="*/ 656691 w 656690"/>
                  <a:gd name="connsiteY0" fmla="*/ 237506 h 379174"/>
                  <a:gd name="connsiteX1" fmla="*/ 654895 w 656690"/>
                  <a:gd name="connsiteY1" fmla="*/ 221348 h 379174"/>
                  <a:gd name="connsiteX2" fmla="*/ 652022 w 656690"/>
                  <a:gd name="connsiteY2" fmla="*/ 215961 h 379174"/>
                  <a:gd name="connsiteX3" fmla="*/ 636582 w 656690"/>
                  <a:gd name="connsiteY3" fmla="*/ 206984 h 379174"/>
                  <a:gd name="connsiteX4" fmla="*/ 636582 w 656690"/>
                  <a:gd name="connsiteY4" fmla="*/ 196570 h 379174"/>
                  <a:gd name="connsiteX5" fmla="*/ 621859 w 656690"/>
                  <a:gd name="connsiteY5" fmla="*/ 177539 h 379174"/>
                  <a:gd name="connsiteX6" fmla="*/ 616473 w 656690"/>
                  <a:gd name="connsiteY6" fmla="*/ 172153 h 379174"/>
                  <a:gd name="connsiteX7" fmla="*/ 605341 w 656690"/>
                  <a:gd name="connsiteY7" fmla="*/ 172871 h 379174"/>
                  <a:gd name="connsiteX8" fmla="*/ 599596 w 656690"/>
                  <a:gd name="connsiteY8" fmla="*/ 169998 h 379174"/>
                  <a:gd name="connsiteX9" fmla="*/ 595287 w 656690"/>
                  <a:gd name="connsiteY9" fmla="*/ 166407 h 379174"/>
                  <a:gd name="connsiteX10" fmla="*/ 585233 w 656690"/>
                  <a:gd name="connsiteY10" fmla="*/ 164612 h 379174"/>
                  <a:gd name="connsiteX11" fmla="*/ 581641 w 656690"/>
                  <a:gd name="connsiteY11" fmla="*/ 153839 h 379174"/>
                  <a:gd name="connsiteX12" fmla="*/ 576255 w 656690"/>
                  <a:gd name="connsiteY12" fmla="*/ 151326 h 379174"/>
                  <a:gd name="connsiteX13" fmla="*/ 572664 w 656690"/>
                  <a:gd name="connsiteY13" fmla="*/ 154558 h 379174"/>
                  <a:gd name="connsiteX14" fmla="*/ 570510 w 656690"/>
                  <a:gd name="connsiteY14" fmla="*/ 160662 h 379174"/>
                  <a:gd name="connsiteX15" fmla="*/ 564765 w 656690"/>
                  <a:gd name="connsiteY15" fmla="*/ 162816 h 379174"/>
                  <a:gd name="connsiteX16" fmla="*/ 556865 w 656690"/>
                  <a:gd name="connsiteY16" fmla="*/ 161021 h 379174"/>
                  <a:gd name="connsiteX17" fmla="*/ 548965 w 656690"/>
                  <a:gd name="connsiteY17" fmla="*/ 150608 h 379174"/>
                  <a:gd name="connsiteX18" fmla="*/ 541424 w 656690"/>
                  <a:gd name="connsiteY18" fmla="*/ 144862 h 379174"/>
                  <a:gd name="connsiteX19" fmla="*/ 538552 w 656690"/>
                  <a:gd name="connsiteY19" fmla="*/ 138040 h 379174"/>
                  <a:gd name="connsiteX20" fmla="*/ 541065 w 656690"/>
                  <a:gd name="connsiteY20" fmla="*/ 133372 h 379174"/>
                  <a:gd name="connsiteX21" fmla="*/ 548606 w 656690"/>
                  <a:gd name="connsiteY21" fmla="*/ 131576 h 379174"/>
                  <a:gd name="connsiteX22" fmla="*/ 550401 w 656690"/>
                  <a:gd name="connsiteY22" fmla="*/ 127267 h 379174"/>
                  <a:gd name="connsiteX23" fmla="*/ 549324 w 656690"/>
                  <a:gd name="connsiteY23" fmla="*/ 120444 h 379174"/>
                  <a:gd name="connsiteX24" fmla="*/ 545733 w 656690"/>
                  <a:gd name="connsiteY24" fmla="*/ 115417 h 379174"/>
                  <a:gd name="connsiteX25" fmla="*/ 538192 w 656690"/>
                  <a:gd name="connsiteY25" fmla="*/ 116854 h 379174"/>
                  <a:gd name="connsiteX26" fmla="*/ 535679 w 656690"/>
                  <a:gd name="connsiteY26" fmla="*/ 119727 h 379174"/>
                  <a:gd name="connsiteX27" fmla="*/ 529575 w 656690"/>
                  <a:gd name="connsiteY27" fmla="*/ 121163 h 379174"/>
                  <a:gd name="connsiteX28" fmla="*/ 521674 w 656690"/>
                  <a:gd name="connsiteY28" fmla="*/ 121163 h 379174"/>
                  <a:gd name="connsiteX29" fmla="*/ 513416 w 656690"/>
                  <a:gd name="connsiteY29" fmla="*/ 117213 h 379174"/>
                  <a:gd name="connsiteX30" fmla="*/ 496179 w 656690"/>
                  <a:gd name="connsiteY30" fmla="*/ 106081 h 379174"/>
                  <a:gd name="connsiteX31" fmla="*/ 482175 w 656690"/>
                  <a:gd name="connsiteY31" fmla="*/ 99977 h 379174"/>
                  <a:gd name="connsiteX32" fmla="*/ 469966 w 656690"/>
                  <a:gd name="connsiteY32" fmla="*/ 94950 h 379174"/>
                  <a:gd name="connsiteX33" fmla="*/ 464221 w 656690"/>
                  <a:gd name="connsiteY33" fmla="*/ 95668 h 379174"/>
                  <a:gd name="connsiteX34" fmla="*/ 461348 w 656690"/>
                  <a:gd name="connsiteY34" fmla="*/ 102849 h 379174"/>
                  <a:gd name="connsiteX35" fmla="*/ 463144 w 656690"/>
                  <a:gd name="connsiteY35" fmla="*/ 114340 h 379174"/>
                  <a:gd name="connsiteX36" fmla="*/ 470684 w 656690"/>
                  <a:gd name="connsiteY36" fmla="*/ 118649 h 379174"/>
                  <a:gd name="connsiteX37" fmla="*/ 477866 w 656690"/>
                  <a:gd name="connsiteY37" fmla="*/ 122958 h 379174"/>
                  <a:gd name="connsiteX38" fmla="*/ 478225 w 656690"/>
                  <a:gd name="connsiteY38" fmla="*/ 126908 h 379174"/>
                  <a:gd name="connsiteX39" fmla="*/ 468530 w 656690"/>
                  <a:gd name="connsiteY39" fmla="*/ 126908 h 379174"/>
                  <a:gd name="connsiteX40" fmla="*/ 467453 w 656690"/>
                  <a:gd name="connsiteY40" fmla="*/ 134090 h 379174"/>
                  <a:gd name="connsiteX41" fmla="*/ 464221 w 656690"/>
                  <a:gd name="connsiteY41" fmla="*/ 141630 h 379174"/>
                  <a:gd name="connsiteX42" fmla="*/ 459912 w 656690"/>
                  <a:gd name="connsiteY42" fmla="*/ 145939 h 379174"/>
                  <a:gd name="connsiteX43" fmla="*/ 449139 w 656690"/>
                  <a:gd name="connsiteY43" fmla="*/ 147376 h 379174"/>
                  <a:gd name="connsiteX44" fmla="*/ 449139 w 656690"/>
                  <a:gd name="connsiteY44" fmla="*/ 151326 h 379174"/>
                  <a:gd name="connsiteX45" fmla="*/ 444471 w 656690"/>
                  <a:gd name="connsiteY45" fmla="*/ 153480 h 379174"/>
                  <a:gd name="connsiteX46" fmla="*/ 438008 w 656690"/>
                  <a:gd name="connsiteY46" fmla="*/ 149890 h 379174"/>
                  <a:gd name="connsiteX47" fmla="*/ 435853 w 656690"/>
                  <a:gd name="connsiteY47" fmla="*/ 138758 h 379174"/>
                  <a:gd name="connsiteX48" fmla="*/ 431185 w 656690"/>
                  <a:gd name="connsiteY48" fmla="*/ 130499 h 379174"/>
                  <a:gd name="connsiteX49" fmla="*/ 426158 w 656690"/>
                  <a:gd name="connsiteY49" fmla="*/ 123676 h 379174"/>
                  <a:gd name="connsiteX50" fmla="*/ 418258 w 656690"/>
                  <a:gd name="connsiteY50" fmla="*/ 116135 h 379174"/>
                  <a:gd name="connsiteX51" fmla="*/ 410717 w 656690"/>
                  <a:gd name="connsiteY51" fmla="*/ 109672 h 379174"/>
                  <a:gd name="connsiteX52" fmla="*/ 403536 w 656690"/>
                  <a:gd name="connsiteY52" fmla="*/ 99259 h 379174"/>
                  <a:gd name="connsiteX53" fmla="*/ 408204 w 656690"/>
                  <a:gd name="connsiteY53" fmla="*/ 92436 h 379174"/>
                  <a:gd name="connsiteX54" fmla="*/ 415026 w 656690"/>
                  <a:gd name="connsiteY54" fmla="*/ 86691 h 379174"/>
                  <a:gd name="connsiteX55" fmla="*/ 419335 w 656690"/>
                  <a:gd name="connsiteY55" fmla="*/ 83818 h 379174"/>
                  <a:gd name="connsiteX56" fmla="*/ 421849 w 656690"/>
                  <a:gd name="connsiteY56" fmla="*/ 78073 h 379174"/>
                  <a:gd name="connsiteX57" fmla="*/ 420053 w 656690"/>
                  <a:gd name="connsiteY57" fmla="*/ 70172 h 379174"/>
                  <a:gd name="connsiteX58" fmla="*/ 414308 w 656690"/>
                  <a:gd name="connsiteY58" fmla="*/ 65864 h 379174"/>
                  <a:gd name="connsiteX59" fmla="*/ 405690 w 656690"/>
                  <a:gd name="connsiteY59" fmla="*/ 63709 h 379174"/>
                  <a:gd name="connsiteX60" fmla="*/ 394918 w 656690"/>
                  <a:gd name="connsiteY60" fmla="*/ 65504 h 379174"/>
                  <a:gd name="connsiteX61" fmla="*/ 385941 w 656690"/>
                  <a:gd name="connsiteY61" fmla="*/ 66941 h 379174"/>
                  <a:gd name="connsiteX62" fmla="*/ 384145 w 656690"/>
                  <a:gd name="connsiteY62" fmla="*/ 73405 h 379174"/>
                  <a:gd name="connsiteX63" fmla="*/ 378759 w 656690"/>
                  <a:gd name="connsiteY63" fmla="*/ 72327 h 379174"/>
                  <a:gd name="connsiteX64" fmla="*/ 377323 w 656690"/>
                  <a:gd name="connsiteY64" fmla="*/ 65864 h 379174"/>
                  <a:gd name="connsiteX65" fmla="*/ 367986 w 656690"/>
                  <a:gd name="connsiteY65" fmla="*/ 56887 h 379174"/>
                  <a:gd name="connsiteX66" fmla="*/ 360446 w 656690"/>
                  <a:gd name="connsiteY66" fmla="*/ 51500 h 379174"/>
                  <a:gd name="connsiteX67" fmla="*/ 346082 w 656690"/>
                  <a:gd name="connsiteY67" fmla="*/ 51500 h 379174"/>
                  <a:gd name="connsiteX68" fmla="*/ 336387 w 656690"/>
                  <a:gd name="connsiteY68" fmla="*/ 53655 h 379174"/>
                  <a:gd name="connsiteX69" fmla="*/ 327410 w 656690"/>
                  <a:gd name="connsiteY69" fmla="*/ 54014 h 379174"/>
                  <a:gd name="connsiteX70" fmla="*/ 321665 w 656690"/>
                  <a:gd name="connsiteY70" fmla="*/ 55809 h 379174"/>
                  <a:gd name="connsiteX71" fmla="*/ 316637 w 656690"/>
                  <a:gd name="connsiteY71" fmla="*/ 53296 h 379174"/>
                  <a:gd name="connsiteX72" fmla="*/ 315201 w 656690"/>
                  <a:gd name="connsiteY72" fmla="*/ 43960 h 379174"/>
                  <a:gd name="connsiteX73" fmla="*/ 314124 w 656690"/>
                  <a:gd name="connsiteY73" fmla="*/ 36060 h 379174"/>
                  <a:gd name="connsiteX74" fmla="*/ 310174 w 656690"/>
                  <a:gd name="connsiteY74" fmla="*/ 31392 h 379174"/>
                  <a:gd name="connsiteX75" fmla="*/ 309815 w 656690"/>
                  <a:gd name="connsiteY75" fmla="*/ 24928 h 379174"/>
                  <a:gd name="connsiteX76" fmla="*/ 304069 w 656690"/>
                  <a:gd name="connsiteY76" fmla="*/ 14874 h 379174"/>
                  <a:gd name="connsiteX77" fmla="*/ 296170 w 656690"/>
                  <a:gd name="connsiteY77" fmla="*/ 12360 h 379174"/>
                  <a:gd name="connsiteX78" fmla="*/ 286833 w 656690"/>
                  <a:gd name="connsiteY78" fmla="*/ 11283 h 379174"/>
                  <a:gd name="connsiteX79" fmla="*/ 282165 w 656690"/>
                  <a:gd name="connsiteY79" fmla="*/ 10205 h 379174"/>
                  <a:gd name="connsiteX80" fmla="*/ 278215 w 656690"/>
                  <a:gd name="connsiteY80" fmla="*/ 13796 h 379174"/>
                  <a:gd name="connsiteX81" fmla="*/ 278574 w 656690"/>
                  <a:gd name="connsiteY81" fmla="*/ 18106 h 379174"/>
                  <a:gd name="connsiteX82" fmla="*/ 279652 w 656690"/>
                  <a:gd name="connsiteY82" fmla="*/ 21696 h 379174"/>
                  <a:gd name="connsiteX83" fmla="*/ 280370 w 656690"/>
                  <a:gd name="connsiteY83" fmla="*/ 27083 h 379174"/>
                  <a:gd name="connsiteX84" fmla="*/ 279652 w 656690"/>
                  <a:gd name="connsiteY84" fmla="*/ 31032 h 379174"/>
                  <a:gd name="connsiteX85" fmla="*/ 272829 w 656690"/>
                  <a:gd name="connsiteY85" fmla="*/ 32469 h 379174"/>
                  <a:gd name="connsiteX86" fmla="*/ 263134 w 656690"/>
                  <a:gd name="connsiteY86" fmla="*/ 32469 h 379174"/>
                  <a:gd name="connsiteX87" fmla="*/ 260374 w 656690"/>
                  <a:gd name="connsiteY87" fmla="*/ 32847 h 379174"/>
                  <a:gd name="connsiteX88" fmla="*/ 258220 w 656690"/>
                  <a:gd name="connsiteY88" fmla="*/ 33376 h 379174"/>
                  <a:gd name="connsiteX89" fmla="*/ 253609 w 656690"/>
                  <a:gd name="connsiteY89" fmla="*/ 37156 h 379174"/>
                  <a:gd name="connsiteX90" fmla="*/ 247504 w 656690"/>
                  <a:gd name="connsiteY90" fmla="*/ 40709 h 379174"/>
                  <a:gd name="connsiteX91" fmla="*/ 240719 w 656690"/>
                  <a:gd name="connsiteY91" fmla="*/ 34283 h 379174"/>
                  <a:gd name="connsiteX92" fmla="*/ 239642 w 656690"/>
                  <a:gd name="connsiteY92" fmla="*/ 25363 h 379174"/>
                  <a:gd name="connsiteX93" fmla="*/ 238924 w 656690"/>
                  <a:gd name="connsiteY93" fmla="*/ 17501 h 379174"/>
                  <a:gd name="connsiteX94" fmla="*/ 227131 w 656690"/>
                  <a:gd name="connsiteY94" fmla="*/ 6785 h 379174"/>
                  <a:gd name="connsiteX95" fmla="*/ 213920 w 656690"/>
                  <a:gd name="connsiteY95" fmla="*/ 0 h 379174"/>
                  <a:gd name="connsiteX96" fmla="*/ 205340 w 656690"/>
                  <a:gd name="connsiteY96" fmla="*/ 3213 h 379174"/>
                  <a:gd name="connsiteX97" fmla="*/ 204981 w 656690"/>
                  <a:gd name="connsiteY97" fmla="*/ 9279 h 379174"/>
                  <a:gd name="connsiteX98" fmla="*/ 210329 w 656690"/>
                  <a:gd name="connsiteY98" fmla="*/ 17501 h 379174"/>
                  <a:gd name="connsiteX99" fmla="*/ 210689 w 656690"/>
                  <a:gd name="connsiteY99" fmla="*/ 24645 h 379174"/>
                  <a:gd name="connsiteX100" fmla="*/ 206398 w 656690"/>
                  <a:gd name="connsiteY100" fmla="*/ 29294 h 379174"/>
                  <a:gd name="connsiteX101" fmla="*/ 196760 w 656690"/>
                  <a:gd name="connsiteY101" fmla="*/ 32865 h 379174"/>
                  <a:gd name="connsiteX102" fmla="*/ 188179 w 656690"/>
                  <a:gd name="connsiteY102" fmla="*/ 37156 h 379174"/>
                  <a:gd name="connsiteX103" fmla="*/ 179259 w 656690"/>
                  <a:gd name="connsiteY103" fmla="*/ 45377 h 379174"/>
                  <a:gd name="connsiteX104" fmla="*/ 175687 w 656690"/>
                  <a:gd name="connsiteY104" fmla="*/ 50385 h 379174"/>
                  <a:gd name="connsiteX105" fmla="*/ 171038 w 656690"/>
                  <a:gd name="connsiteY105" fmla="*/ 50385 h 379174"/>
                  <a:gd name="connsiteX106" fmla="*/ 154973 w 656690"/>
                  <a:gd name="connsiteY106" fmla="*/ 50385 h 379174"/>
                  <a:gd name="connsiteX107" fmla="*/ 145694 w 656690"/>
                  <a:gd name="connsiteY107" fmla="*/ 51821 h 379174"/>
                  <a:gd name="connsiteX108" fmla="*/ 137473 w 656690"/>
                  <a:gd name="connsiteY108" fmla="*/ 56830 h 379174"/>
                  <a:gd name="connsiteX109" fmla="*/ 134978 w 656690"/>
                  <a:gd name="connsiteY109" fmla="*/ 62897 h 379174"/>
                  <a:gd name="connsiteX110" fmla="*/ 128193 w 656690"/>
                  <a:gd name="connsiteY110" fmla="*/ 67546 h 379174"/>
                  <a:gd name="connsiteX111" fmla="*/ 121049 w 656690"/>
                  <a:gd name="connsiteY111" fmla="*/ 67546 h 379174"/>
                  <a:gd name="connsiteX112" fmla="*/ 109256 w 656690"/>
                  <a:gd name="connsiteY112" fmla="*/ 73253 h 379174"/>
                  <a:gd name="connsiteX113" fmla="*/ 102112 w 656690"/>
                  <a:gd name="connsiteY113" fmla="*/ 82174 h 379174"/>
                  <a:gd name="connsiteX114" fmla="*/ 89620 w 656690"/>
                  <a:gd name="connsiteY114" fmla="*/ 84309 h 379174"/>
                  <a:gd name="connsiteX115" fmla="*/ 82117 w 656690"/>
                  <a:gd name="connsiteY115" fmla="*/ 96802 h 379174"/>
                  <a:gd name="connsiteX116" fmla="*/ 69984 w 656690"/>
                  <a:gd name="connsiteY116" fmla="*/ 92511 h 379174"/>
                  <a:gd name="connsiteX117" fmla="*/ 47135 w 656690"/>
                  <a:gd name="connsiteY117" fmla="*/ 95006 h 379174"/>
                  <a:gd name="connsiteX118" fmla="*/ 31430 w 656690"/>
                  <a:gd name="connsiteY118" fmla="*/ 103587 h 379174"/>
                  <a:gd name="connsiteX119" fmla="*/ 22150 w 656690"/>
                  <a:gd name="connsiteY119" fmla="*/ 112507 h 379174"/>
                  <a:gd name="connsiteX120" fmla="*/ 18937 w 656690"/>
                  <a:gd name="connsiteY120" fmla="*/ 118215 h 379174"/>
                  <a:gd name="connsiteX121" fmla="*/ 3931 w 656690"/>
                  <a:gd name="connsiteY121" fmla="*/ 118215 h 379174"/>
                  <a:gd name="connsiteX122" fmla="*/ 0 w 656690"/>
                  <a:gd name="connsiteY122" fmla="*/ 121786 h 379174"/>
                  <a:gd name="connsiteX123" fmla="*/ 2136 w 656690"/>
                  <a:gd name="connsiteY123" fmla="*/ 126795 h 379174"/>
                  <a:gd name="connsiteX124" fmla="*/ 7843 w 656690"/>
                  <a:gd name="connsiteY124" fmla="*/ 136792 h 379174"/>
                  <a:gd name="connsiteX125" fmla="*/ 9620 w 656690"/>
                  <a:gd name="connsiteY125" fmla="*/ 144654 h 379174"/>
                  <a:gd name="connsiteX126" fmla="*/ 27479 w 656690"/>
                  <a:gd name="connsiteY126" fmla="*/ 158224 h 379174"/>
                  <a:gd name="connsiteX127" fmla="*/ 36759 w 656690"/>
                  <a:gd name="connsiteY127" fmla="*/ 169299 h 379174"/>
                  <a:gd name="connsiteX128" fmla="*/ 38536 w 656690"/>
                  <a:gd name="connsiteY128" fmla="*/ 178578 h 379174"/>
                  <a:gd name="connsiteX129" fmla="*/ 33887 w 656690"/>
                  <a:gd name="connsiteY129" fmla="*/ 183587 h 379174"/>
                  <a:gd name="connsiteX130" fmla="*/ 28538 w 656690"/>
                  <a:gd name="connsiteY130" fmla="*/ 189654 h 379174"/>
                  <a:gd name="connsiteX131" fmla="*/ 26043 w 656690"/>
                  <a:gd name="connsiteY131" fmla="*/ 200010 h 379174"/>
                  <a:gd name="connsiteX132" fmla="*/ 28897 w 656690"/>
                  <a:gd name="connsiteY132" fmla="*/ 207513 h 379174"/>
                  <a:gd name="connsiteX133" fmla="*/ 34246 w 656690"/>
                  <a:gd name="connsiteY133" fmla="*/ 211085 h 379174"/>
                  <a:gd name="connsiteX134" fmla="*/ 41748 w 656690"/>
                  <a:gd name="connsiteY134" fmla="*/ 223936 h 379174"/>
                  <a:gd name="connsiteX135" fmla="*/ 47097 w 656690"/>
                  <a:gd name="connsiteY135" fmla="*/ 233934 h 379174"/>
                  <a:gd name="connsiteX136" fmla="*/ 53882 w 656690"/>
                  <a:gd name="connsiteY136" fmla="*/ 245009 h 379174"/>
                  <a:gd name="connsiteX137" fmla="*/ 59949 w 656690"/>
                  <a:gd name="connsiteY137" fmla="*/ 253589 h 379174"/>
                  <a:gd name="connsiteX138" fmla="*/ 70664 w 656690"/>
                  <a:gd name="connsiteY138" fmla="*/ 258238 h 379174"/>
                  <a:gd name="connsiteX139" fmla="*/ 77090 w 656690"/>
                  <a:gd name="connsiteY139" fmla="*/ 259675 h 379174"/>
                  <a:gd name="connsiteX140" fmla="*/ 89941 w 656690"/>
                  <a:gd name="connsiteY140" fmla="*/ 272526 h 379174"/>
                  <a:gd name="connsiteX141" fmla="*/ 103511 w 656690"/>
                  <a:gd name="connsiteY141" fmla="*/ 288949 h 379174"/>
                  <a:gd name="connsiteX142" fmla="*/ 115644 w 656690"/>
                  <a:gd name="connsiteY142" fmla="*/ 300384 h 379174"/>
                  <a:gd name="connsiteX143" fmla="*/ 122788 w 656690"/>
                  <a:gd name="connsiteY143" fmla="*/ 305732 h 379174"/>
                  <a:gd name="connsiteX144" fmla="*/ 125283 w 656690"/>
                  <a:gd name="connsiteY144" fmla="*/ 313594 h 379174"/>
                  <a:gd name="connsiteX145" fmla="*/ 140648 w 656690"/>
                  <a:gd name="connsiteY145" fmla="*/ 319302 h 379174"/>
                  <a:gd name="connsiteX146" fmla="*/ 147433 w 656690"/>
                  <a:gd name="connsiteY146" fmla="*/ 323233 h 379174"/>
                  <a:gd name="connsiteX147" fmla="*/ 155295 w 656690"/>
                  <a:gd name="connsiteY147" fmla="*/ 329658 h 379174"/>
                  <a:gd name="connsiteX148" fmla="*/ 162439 w 656690"/>
                  <a:gd name="connsiteY148" fmla="*/ 338579 h 379174"/>
                  <a:gd name="connsiteX149" fmla="*/ 167145 w 656690"/>
                  <a:gd name="connsiteY149" fmla="*/ 345779 h 379174"/>
                  <a:gd name="connsiteX150" fmla="*/ 170017 w 656690"/>
                  <a:gd name="connsiteY150" fmla="*/ 352508 h 379174"/>
                  <a:gd name="connsiteX151" fmla="*/ 176122 w 656690"/>
                  <a:gd name="connsiteY151" fmla="*/ 354398 h 379174"/>
                  <a:gd name="connsiteX152" fmla="*/ 181508 w 656690"/>
                  <a:gd name="connsiteY152" fmla="*/ 356193 h 379174"/>
                  <a:gd name="connsiteX153" fmla="*/ 184740 w 656690"/>
                  <a:gd name="connsiteY153" fmla="*/ 361579 h 379174"/>
                  <a:gd name="connsiteX154" fmla="*/ 184740 w 656690"/>
                  <a:gd name="connsiteY154" fmla="*/ 366606 h 379174"/>
                  <a:gd name="connsiteX155" fmla="*/ 185458 w 656690"/>
                  <a:gd name="connsiteY155" fmla="*/ 372352 h 379174"/>
                  <a:gd name="connsiteX156" fmla="*/ 193150 w 656690"/>
                  <a:gd name="connsiteY156" fmla="*/ 376302 h 379174"/>
                  <a:gd name="connsiteX157" fmla="*/ 202713 w 656690"/>
                  <a:gd name="connsiteY157" fmla="*/ 379174 h 379174"/>
                  <a:gd name="connsiteX158" fmla="*/ 213126 w 656690"/>
                  <a:gd name="connsiteY158" fmla="*/ 379174 h 379174"/>
                  <a:gd name="connsiteX159" fmla="*/ 221026 w 656690"/>
                  <a:gd name="connsiteY159" fmla="*/ 379174 h 379174"/>
                  <a:gd name="connsiteX160" fmla="*/ 230362 w 656690"/>
                  <a:gd name="connsiteY160" fmla="*/ 375225 h 379174"/>
                  <a:gd name="connsiteX161" fmla="*/ 238981 w 656690"/>
                  <a:gd name="connsiteY161" fmla="*/ 373788 h 379174"/>
                  <a:gd name="connsiteX162" fmla="*/ 244726 w 656690"/>
                  <a:gd name="connsiteY162" fmla="*/ 373070 h 379174"/>
                  <a:gd name="connsiteX163" fmla="*/ 251548 w 656690"/>
                  <a:gd name="connsiteY163" fmla="*/ 369479 h 379174"/>
                  <a:gd name="connsiteX164" fmla="*/ 255139 w 656690"/>
                  <a:gd name="connsiteY164" fmla="*/ 361938 h 379174"/>
                  <a:gd name="connsiteX165" fmla="*/ 255857 w 656690"/>
                  <a:gd name="connsiteY165" fmla="*/ 357270 h 379174"/>
                  <a:gd name="connsiteX166" fmla="*/ 263398 w 656690"/>
                  <a:gd name="connsiteY166" fmla="*/ 349371 h 379174"/>
                  <a:gd name="connsiteX167" fmla="*/ 272016 w 656690"/>
                  <a:gd name="connsiteY167" fmla="*/ 344702 h 379174"/>
                  <a:gd name="connsiteX168" fmla="*/ 275248 w 656690"/>
                  <a:gd name="connsiteY168" fmla="*/ 341830 h 379174"/>
                  <a:gd name="connsiteX169" fmla="*/ 277043 w 656690"/>
                  <a:gd name="connsiteY169" fmla="*/ 333930 h 379174"/>
                  <a:gd name="connsiteX170" fmla="*/ 280634 w 656690"/>
                  <a:gd name="connsiteY170" fmla="*/ 324235 h 379174"/>
                  <a:gd name="connsiteX171" fmla="*/ 280275 w 656690"/>
                  <a:gd name="connsiteY171" fmla="*/ 318848 h 379174"/>
                  <a:gd name="connsiteX172" fmla="*/ 282070 w 656690"/>
                  <a:gd name="connsiteY172" fmla="*/ 316694 h 379174"/>
                  <a:gd name="connsiteX173" fmla="*/ 286379 w 656690"/>
                  <a:gd name="connsiteY173" fmla="*/ 316694 h 379174"/>
                  <a:gd name="connsiteX174" fmla="*/ 292484 w 656690"/>
                  <a:gd name="connsiteY174" fmla="*/ 317053 h 379174"/>
                  <a:gd name="connsiteX175" fmla="*/ 300384 w 656690"/>
                  <a:gd name="connsiteY175" fmla="*/ 321362 h 379174"/>
                  <a:gd name="connsiteX176" fmla="*/ 305052 w 656690"/>
                  <a:gd name="connsiteY176" fmla="*/ 323516 h 379174"/>
                  <a:gd name="connsiteX177" fmla="*/ 312593 w 656690"/>
                  <a:gd name="connsiteY177" fmla="*/ 325671 h 379174"/>
                  <a:gd name="connsiteX178" fmla="*/ 320493 w 656690"/>
                  <a:gd name="connsiteY178" fmla="*/ 328184 h 379174"/>
                  <a:gd name="connsiteX179" fmla="*/ 328317 w 656690"/>
                  <a:gd name="connsiteY179" fmla="*/ 331057 h 379174"/>
                  <a:gd name="connsiteX180" fmla="*/ 332701 w 656690"/>
                  <a:gd name="connsiteY180" fmla="*/ 331057 h 379174"/>
                  <a:gd name="connsiteX181" fmla="*/ 339883 w 656690"/>
                  <a:gd name="connsiteY181" fmla="*/ 329980 h 379174"/>
                  <a:gd name="connsiteX182" fmla="*/ 344910 w 656690"/>
                  <a:gd name="connsiteY182" fmla="*/ 329980 h 379174"/>
                  <a:gd name="connsiteX183" fmla="*/ 347783 w 656690"/>
                  <a:gd name="connsiteY183" fmla="*/ 334289 h 379174"/>
                  <a:gd name="connsiteX184" fmla="*/ 352451 w 656690"/>
                  <a:gd name="connsiteY184" fmla="*/ 336802 h 379174"/>
                  <a:gd name="connsiteX185" fmla="*/ 366097 w 656690"/>
                  <a:gd name="connsiteY185" fmla="*/ 337161 h 379174"/>
                  <a:gd name="connsiteX186" fmla="*/ 371124 w 656690"/>
                  <a:gd name="connsiteY186" fmla="*/ 342189 h 379174"/>
                  <a:gd name="connsiteX187" fmla="*/ 376869 w 656690"/>
                  <a:gd name="connsiteY187" fmla="*/ 349011 h 379174"/>
                  <a:gd name="connsiteX188" fmla="*/ 386924 w 656690"/>
                  <a:gd name="connsiteY188" fmla="*/ 354398 h 379174"/>
                  <a:gd name="connsiteX189" fmla="*/ 393746 w 656690"/>
                  <a:gd name="connsiteY189" fmla="*/ 355475 h 379174"/>
                  <a:gd name="connsiteX190" fmla="*/ 402005 w 656690"/>
                  <a:gd name="connsiteY190" fmla="*/ 354757 h 379174"/>
                  <a:gd name="connsiteX191" fmla="*/ 409905 w 656690"/>
                  <a:gd name="connsiteY191" fmla="*/ 354039 h 379174"/>
                  <a:gd name="connsiteX192" fmla="*/ 416368 w 656690"/>
                  <a:gd name="connsiteY192" fmla="*/ 354039 h 379174"/>
                  <a:gd name="connsiteX193" fmla="*/ 422114 w 656690"/>
                  <a:gd name="connsiteY193" fmla="*/ 348652 h 379174"/>
                  <a:gd name="connsiteX194" fmla="*/ 426782 w 656690"/>
                  <a:gd name="connsiteY194" fmla="*/ 346857 h 379174"/>
                  <a:gd name="connsiteX195" fmla="*/ 433963 w 656690"/>
                  <a:gd name="connsiteY195" fmla="*/ 347934 h 379174"/>
                  <a:gd name="connsiteX196" fmla="*/ 440068 w 656690"/>
                  <a:gd name="connsiteY196" fmla="*/ 348293 h 379174"/>
                  <a:gd name="connsiteX197" fmla="*/ 444377 w 656690"/>
                  <a:gd name="connsiteY197" fmla="*/ 353679 h 379174"/>
                  <a:gd name="connsiteX198" fmla="*/ 454790 w 656690"/>
                  <a:gd name="connsiteY198" fmla="*/ 358707 h 379174"/>
                  <a:gd name="connsiteX199" fmla="*/ 467358 w 656690"/>
                  <a:gd name="connsiteY199" fmla="*/ 360861 h 379174"/>
                  <a:gd name="connsiteX200" fmla="*/ 472386 w 656690"/>
                  <a:gd name="connsiteY200" fmla="*/ 370915 h 379174"/>
                  <a:gd name="connsiteX201" fmla="*/ 478490 w 656690"/>
                  <a:gd name="connsiteY201" fmla="*/ 360502 h 379174"/>
                  <a:gd name="connsiteX202" fmla="*/ 484235 w 656690"/>
                  <a:gd name="connsiteY202" fmla="*/ 352961 h 379174"/>
                  <a:gd name="connsiteX203" fmla="*/ 490340 w 656690"/>
                  <a:gd name="connsiteY203" fmla="*/ 346138 h 379174"/>
                  <a:gd name="connsiteX204" fmla="*/ 495008 w 656690"/>
                  <a:gd name="connsiteY204" fmla="*/ 342189 h 379174"/>
                  <a:gd name="connsiteX205" fmla="*/ 502549 w 656690"/>
                  <a:gd name="connsiteY205" fmla="*/ 340752 h 379174"/>
                  <a:gd name="connsiteX206" fmla="*/ 510089 w 656690"/>
                  <a:gd name="connsiteY206" fmla="*/ 344702 h 379174"/>
                  <a:gd name="connsiteX207" fmla="*/ 518348 w 656690"/>
                  <a:gd name="connsiteY207" fmla="*/ 346498 h 379174"/>
                  <a:gd name="connsiteX208" fmla="*/ 527325 w 656690"/>
                  <a:gd name="connsiteY208" fmla="*/ 346857 h 379174"/>
                  <a:gd name="connsiteX209" fmla="*/ 538816 w 656690"/>
                  <a:gd name="connsiteY209" fmla="*/ 345421 h 379174"/>
                  <a:gd name="connsiteX210" fmla="*/ 546357 w 656690"/>
                  <a:gd name="connsiteY210" fmla="*/ 338598 h 379174"/>
                  <a:gd name="connsiteX211" fmla="*/ 553539 w 656690"/>
                  <a:gd name="connsiteY211" fmla="*/ 332134 h 379174"/>
                  <a:gd name="connsiteX212" fmla="*/ 560361 w 656690"/>
                  <a:gd name="connsiteY212" fmla="*/ 324953 h 379174"/>
                  <a:gd name="connsiteX213" fmla="*/ 567543 w 656690"/>
                  <a:gd name="connsiteY213" fmla="*/ 317053 h 379174"/>
                  <a:gd name="connsiteX214" fmla="*/ 571852 w 656690"/>
                  <a:gd name="connsiteY214" fmla="*/ 312744 h 379174"/>
                  <a:gd name="connsiteX215" fmla="*/ 580111 w 656690"/>
                  <a:gd name="connsiteY215" fmla="*/ 315257 h 379174"/>
                  <a:gd name="connsiteX216" fmla="*/ 586574 w 656690"/>
                  <a:gd name="connsiteY216" fmla="*/ 308435 h 379174"/>
                  <a:gd name="connsiteX217" fmla="*/ 586215 w 656690"/>
                  <a:gd name="connsiteY217" fmla="*/ 299458 h 379174"/>
                  <a:gd name="connsiteX218" fmla="*/ 585856 w 656690"/>
                  <a:gd name="connsiteY218" fmla="*/ 288685 h 379174"/>
                  <a:gd name="connsiteX219" fmla="*/ 589088 w 656690"/>
                  <a:gd name="connsiteY219" fmla="*/ 278990 h 379174"/>
                  <a:gd name="connsiteX220" fmla="*/ 595551 w 656690"/>
                  <a:gd name="connsiteY220" fmla="*/ 273963 h 379174"/>
                  <a:gd name="connsiteX221" fmla="*/ 604529 w 656690"/>
                  <a:gd name="connsiteY221" fmla="*/ 268217 h 379174"/>
                  <a:gd name="connsiteX222" fmla="*/ 611710 w 656690"/>
                  <a:gd name="connsiteY222" fmla="*/ 262831 h 379174"/>
                  <a:gd name="connsiteX223" fmla="*/ 620687 w 656690"/>
                  <a:gd name="connsiteY223" fmla="*/ 256008 h 379174"/>
                  <a:gd name="connsiteX224" fmla="*/ 623919 w 656690"/>
                  <a:gd name="connsiteY224" fmla="*/ 250622 h 379174"/>
                  <a:gd name="connsiteX225" fmla="*/ 626073 w 656690"/>
                  <a:gd name="connsiteY225" fmla="*/ 244159 h 379174"/>
                  <a:gd name="connsiteX226" fmla="*/ 630024 w 656690"/>
                  <a:gd name="connsiteY226" fmla="*/ 240568 h 379174"/>
                  <a:gd name="connsiteX227" fmla="*/ 638283 w 656690"/>
                  <a:gd name="connsiteY227" fmla="*/ 239849 h 379174"/>
                  <a:gd name="connsiteX228" fmla="*/ 647978 w 656690"/>
                  <a:gd name="connsiteY228" fmla="*/ 240927 h 379174"/>
                  <a:gd name="connsiteX229" fmla="*/ 653005 w 656690"/>
                  <a:gd name="connsiteY229" fmla="*/ 240209 h 379174"/>
                  <a:gd name="connsiteX230" fmla="*/ 656691 w 656690"/>
                  <a:gd name="connsiteY230" fmla="*/ 237506 h 3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56690" h="379174">
                    <a:moveTo>
                      <a:pt x="656691" y="237506"/>
                    </a:moveTo>
                    <a:lnTo>
                      <a:pt x="654895" y="221348"/>
                    </a:lnTo>
                    <a:lnTo>
                      <a:pt x="652022" y="215961"/>
                    </a:lnTo>
                    <a:lnTo>
                      <a:pt x="636582" y="206984"/>
                    </a:lnTo>
                    <a:lnTo>
                      <a:pt x="636582" y="196570"/>
                    </a:lnTo>
                    <a:lnTo>
                      <a:pt x="621859" y="177539"/>
                    </a:lnTo>
                    <a:lnTo>
                      <a:pt x="616473" y="172153"/>
                    </a:lnTo>
                    <a:lnTo>
                      <a:pt x="605341" y="172871"/>
                    </a:lnTo>
                    <a:lnTo>
                      <a:pt x="599596" y="169998"/>
                    </a:lnTo>
                    <a:lnTo>
                      <a:pt x="595287" y="166407"/>
                    </a:lnTo>
                    <a:lnTo>
                      <a:pt x="585233" y="164612"/>
                    </a:lnTo>
                    <a:lnTo>
                      <a:pt x="581641" y="153839"/>
                    </a:lnTo>
                    <a:lnTo>
                      <a:pt x="576255" y="151326"/>
                    </a:lnTo>
                    <a:lnTo>
                      <a:pt x="572664" y="154558"/>
                    </a:lnTo>
                    <a:lnTo>
                      <a:pt x="570510" y="160662"/>
                    </a:lnTo>
                    <a:lnTo>
                      <a:pt x="564765" y="162816"/>
                    </a:lnTo>
                    <a:lnTo>
                      <a:pt x="556865" y="161021"/>
                    </a:lnTo>
                    <a:lnTo>
                      <a:pt x="548965" y="150608"/>
                    </a:lnTo>
                    <a:lnTo>
                      <a:pt x="541424" y="144862"/>
                    </a:lnTo>
                    <a:lnTo>
                      <a:pt x="538552" y="138040"/>
                    </a:lnTo>
                    <a:lnTo>
                      <a:pt x="541065" y="133372"/>
                    </a:lnTo>
                    <a:lnTo>
                      <a:pt x="548606" y="131576"/>
                    </a:lnTo>
                    <a:lnTo>
                      <a:pt x="550401" y="127267"/>
                    </a:lnTo>
                    <a:lnTo>
                      <a:pt x="549324" y="120444"/>
                    </a:lnTo>
                    <a:lnTo>
                      <a:pt x="545733" y="115417"/>
                    </a:lnTo>
                    <a:lnTo>
                      <a:pt x="538192" y="116854"/>
                    </a:lnTo>
                    <a:lnTo>
                      <a:pt x="535679" y="119727"/>
                    </a:lnTo>
                    <a:lnTo>
                      <a:pt x="529575" y="121163"/>
                    </a:lnTo>
                    <a:lnTo>
                      <a:pt x="521674" y="121163"/>
                    </a:lnTo>
                    <a:lnTo>
                      <a:pt x="513416" y="117213"/>
                    </a:lnTo>
                    <a:lnTo>
                      <a:pt x="496179" y="106081"/>
                    </a:lnTo>
                    <a:lnTo>
                      <a:pt x="482175" y="99977"/>
                    </a:lnTo>
                    <a:lnTo>
                      <a:pt x="469966" y="94950"/>
                    </a:lnTo>
                    <a:lnTo>
                      <a:pt x="464221" y="95668"/>
                    </a:lnTo>
                    <a:lnTo>
                      <a:pt x="461348" y="102849"/>
                    </a:lnTo>
                    <a:lnTo>
                      <a:pt x="463144" y="114340"/>
                    </a:lnTo>
                    <a:lnTo>
                      <a:pt x="470684" y="118649"/>
                    </a:lnTo>
                    <a:lnTo>
                      <a:pt x="477866" y="122958"/>
                    </a:lnTo>
                    <a:lnTo>
                      <a:pt x="478225" y="126908"/>
                    </a:lnTo>
                    <a:lnTo>
                      <a:pt x="468530" y="126908"/>
                    </a:lnTo>
                    <a:lnTo>
                      <a:pt x="467453" y="134090"/>
                    </a:lnTo>
                    <a:lnTo>
                      <a:pt x="464221" y="141630"/>
                    </a:lnTo>
                    <a:lnTo>
                      <a:pt x="459912" y="145939"/>
                    </a:lnTo>
                    <a:lnTo>
                      <a:pt x="449139" y="147376"/>
                    </a:lnTo>
                    <a:lnTo>
                      <a:pt x="449139" y="151326"/>
                    </a:lnTo>
                    <a:lnTo>
                      <a:pt x="444471" y="153480"/>
                    </a:lnTo>
                    <a:lnTo>
                      <a:pt x="438008" y="149890"/>
                    </a:lnTo>
                    <a:lnTo>
                      <a:pt x="435853" y="138758"/>
                    </a:lnTo>
                    <a:lnTo>
                      <a:pt x="431185" y="130499"/>
                    </a:lnTo>
                    <a:lnTo>
                      <a:pt x="426158" y="123676"/>
                    </a:lnTo>
                    <a:lnTo>
                      <a:pt x="418258" y="116135"/>
                    </a:lnTo>
                    <a:lnTo>
                      <a:pt x="410717" y="109672"/>
                    </a:lnTo>
                    <a:lnTo>
                      <a:pt x="403536" y="99259"/>
                    </a:lnTo>
                    <a:lnTo>
                      <a:pt x="408204" y="92436"/>
                    </a:lnTo>
                    <a:lnTo>
                      <a:pt x="415026" y="86691"/>
                    </a:lnTo>
                    <a:lnTo>
                      <a:pt x="419335" y="83818"/>
                    </a:lnTo>
                    <a:lnTo>
                      <a:pt x="421849" y="78073"/>
                    </a:lnTo>
                    <a:lnTo>
                      <a:pt x="420053" y="70172"/>
                    </a:lnTo>
                    <a:lnTo>
                      <a:pt x="414308" y="65864"/>
                    </a:lnTo>
                    <a:lnTo>
                      <a:pt x="405690" y="63709"/>
                    </a:lnTo>
                    <a:lnTo>
                      <a:pt x="394918" y="65504"/>
                    </a:lnTo>
                    <a:lnTo>
                      <a:pt x="385941" y="66941"/>
                    </a:lnTo>
                    <a:lnTo>
                      <a:pt x="384145" y="73405"/>
                    </a:lnTo>
                    <a:lnTo>
                      <a:pt x="378759" y="72327"/>
                    </a:lnTo>
                    <a:lnTo>
                      <a:pt x="377323" y="65864"/>
                    </a:lnTo>
                    <a:lnTo>
                      <a:pt x="367986" y="56887"/>
                    </a:lnTo>
                    <a:lnTo>
                      <a:pt x="360446" y="51500"/>
                    </a:lnTo>
                    <a:lnTo>
                      <a:pt x="346082" y="51500"/>
                    </a:lnTo>
                    <a:lnTo>
                      <a:pt x="336387" y="53655"/>
                    </a:lnTo>
                    <a:lnTo>
                      <a:pt x="327410" y="54014"/>
                    </a:lnTo>
                    <a:lnTo>
                      <a:pt x="321665" y="55809"/>
                    </a:lnTo>
                    <a:lnTo>
                      <a:pt x="316637" y="53296"/>
                    </a:lnTo>
                    <a:lnTo>
                      <a:pt x="315201" y="43960"/>
                    </a:lnTo>
                    <a:lnTo>
                      <a:pt x="314124" y="36060"/>
                    </a:lnTo>
                    <a:lnTo>
                      <a:pt x="310174" y="31392"/>
                    </a:lnTo>
                    <a:lnTo>
                      <a:pt x="309815" y="24928"/>
                    </a:lnTo>
                    <a:lnTo>
                      <a:pt x="304069" y="14874"/>
                    </a:lnTo>
                    <a:lnTo>
                      <a:pt x="296170" y="12360"/>
                    </a:lnTo>
                    <a:lnTo>
                      <a:pt x="286833" y="11283"/>
                    </a:lnTo>
                    <a:lnTo>
                      <a:pt x="282165" y="10205"/>
                    </a:lnTo>
                    <a:lnTo>
                      <a:pt x="278215" y="13796"/>
                    </a:lnTo>
                    <a:lnTo>
                      <a:pt x="278574" y="18106"/>
                    </a:lnTo>
                    <a:lnTo>
                      <a:pt x="279652" y="21696"/>
                    </a:lnTo>
                    <a:lnTo>
                      <a:pt x="280370" y="27083"/>
                    </a:lnTo>
                    <a:lnTo>
                      <a:pt x="279652" y="31032"/>
                    </a:lnTo>
                    <a:lnTo>
                      <a:pt x="272829" y="32469"/>
                    </a:lnTo>
                    <a:lnTo>
                      <a:pt x="263134" y="32469"/>
                    </a:lnTo>
                    <a:lnTo>
                      <a:pt x="260374" y="32847"/>
                    </a:lnTo>
                    <a:lnTo>
                      <a:pt x="258220" y="33376"/>
                    </a:lnTo>
                    <a:lnTo>
                      <a:pt x="253609" y="37156"/>
                    </a:lnTo>
                    <a:lnTo>
                      <a:pt x="247504" y="40709"/>
                    </a:lnTo>
                    <a:lnTo>
                      <a:pt x="240719" y="34283"/>
                    </a:lnTo>
                    <a:lnTo>
                      <a:pt x="239642" y="25363"/>
                    </a:lnTo>
                    <a:lnTo>
                      <a:pt x="238924" y="17501"/>
                    </a:lnTo>
                    <a:lnTo>
                      <a:pt x="227131" y="6785"/>
                    </a:lnTo>
                    <a:lnTo>
                      <a:pt x="213920" y="0"/>
                    </a:lnTo>
                    <a:lnTo>
                      <a:pt x="205340" y="3213"/>
                    </a:lnTo>
                    <a:lnTo>
                      <a:pt x="204981" y="9279"/>
                    </a:lnTo>
                    <a:lnTo>
                      <a:pt x="210329" y="17501"/>
                    </a:lnTo>
                    <a:lnTo>
                      <a:pt x="210689" y="24645"/>
                    </a:lnTo>
                    <a:lnTo>
                      <a:pt x="206398" y="29294"/>
                    </a:lnTo>
                    <a:lnTo>
                      <a:pt x="196760" y="32865"/>
                    </a:lnTo>
                    <a:lnTo>
                      <a:pt x="188179" y="37156"/>
                    </a:lnTo>
                    <a:lnTo>
                      <a:pt x="179259" y="45377"/>
                    </a:lnTo>
                    <a:lnTo>
                      <a:pt x="175687" y="50385"/>
                    </a:lnTo>
                    <a:lnTo>
                      <a:pt x="171038" y="50385"/>
                    </a:lnTo>
                    <a:lnTo>
                      <a:pt x="154973" y="50385"/>
                    </a:lnTo>
                    <a:lnTo>
                      <a:pt x="145694" y="51821"/>
                    </a:lnTo>
                    <a:lnTo>
                      <a:pt x="137473" y="56830"/>
                    </a:lnTo>
                    <a:lnTo>
                      <a:pt x="134978" y="62897"/>
                    </a:lnTo>
                    <a:lnTo>
                      <a:pt x="128193" y="67546"/>
                    </a:lnTo>
                    <a:lnTo>
                      <a:pt x="121049" y="67546"/>
                    </a:lnTo>
                    <a:lnTo>
                      <a:pt x="109256" y="73253"/>
                    </a:lnTo>
                    <a:lnTo>
                      <a:pt x="102112" y="82174"/>
                    </a:lnTo>
                    <a:lnTo>
                      <a:pt x="89620" y="84309"/>
                    </a:lnTo>
                    <a:lnTo>
                      <a:pt x="82117" y="96802"/>
                    </a:lnTo>
                    <a:lnTo>
                      <a:pt x="69984" y="92511"/>
                    </a:lnTo>
                    <a:lnTo>
                      <a:pt x="47135" y="95006"/>
                    </a:lnTo>
                    <a:lnTo>
                      <a:pt x="31430" y="103587"/>
                    </a:lnTo>
                    <a:lnTo>
                      <a:pt x="22150" y="112507"/>
                    </a:lnTo>
                    <a:lnTo>
                      <a:pt x="18937" y="118215"/>
                    </a:lnTo>
                    <a:lnTo>
                      <a:pt x="3931" y="118215"/>
                    </a:lnTo>
                    <a:lnTo>
                      <a:pt x="0" y="121786"/>
                    </a:lnTo>
                    <a:lnTo>
                      <a:pt x="2136" y="126795"/>
                    </a:lnTo>
                    <a:lnTo>
                      <a:pt x="7843" y="136792"/>
                    </a:lnTo>
                    <a:lnTo>
                      <a:pt x="9620" y="144654"/>
                    </a:lnTo>
                    <a:lnTo>
                      <a:pt x="27479" y="158224"/>
                    </a:lnTo>
                    <a:lnTo>
                      <a:pt x="36759" y="169299"/>
                    </a:lnTo>
                    <a:lnTo>
                      <a:pt x="38536" y="178578"/>
                    </a:lnTo>
                    <a:lnTo>
                      <a:pt x="33887" y="183587"/>
                    </a:lnTo>
                    <a:lnTo>
                      <a:pt x="28538" y="189654"/>
                    </a:lnTo>
                    <a:lnTo>
                      <a:pt x="26043" y="200010"/>
                    </a:lnTo>
                    <a:lnTo>
                      <a:pt x="28897" y="207513"/>
                    </a:lnTo>
                    <a:lnTo>
                      <a:pt x="34246" y="211085"/>
                    </a:lnTo>
                    <a:lnTo>
                      <a:pt x="41748" y="223936"/>
                    </a:lnTo>
                    <a:lnTo>
                      <a:pt x="47097" y="233934"/>
                    </a:lnTo>
                    <a:lnTo>
                      <a:pt x="53882" y="245009"/>
                    </a:lnTo>
                    <a:lnTo>
                      <a:pt x="59949" y="253589"/>
                    </a:lnTo>
                    <a:lnTo>
                      <a:pt x="70664" y="258238"/>
                    </a:lnTo>
                    <a:lnTo>
                      <a:pt x="77090" y="259675"/>
                    </a:lnTo>
                    <a:lnTo>
                      <a:pt x="89941" y="272526"/>
                    </a:lnTo>
                    <a:lnTo>
                      <a:pt x="103511" y="288949"/>
                    </a:lnTo>
                    <a:lnTo>
                      <a:pt x="115644" y="300384"/>
                    </a:lnTo>
                    <a:lnTo>
                      <a:pt x="122788" y="305732"/>
                    </a:lnTo>
                    <a:lnTo>
                      <a:pt x="125283" y="313594"/>
                    </a:lnTo>
                    <a:lnTo>
                      <a:pt x="140648" y="319302"/>
                    </a:lnTo>
                    <a:lnTo>
                      <a:pt x="147433" y="323233"/>
                    </a:lnTo>
                    <a:lnTo>
                      <a:pt x="155295" y="329658"/>
                    </a:lnTo>
                    <a:cubicBezTo>
                      <a:pt x="155295" y="329658"/>
                      <a:pt x="162439" y="337161"/>
                      <a:pt x="162439" y="338579"/>
                    </a:cubicBezTo>
                    <a:lnTo>
                      <a:pt x="167145" y="345779"/>
                    </a:lnTo>
                    <a:lnTo>
                      <a:pt x="170017" y="352508"/>
                    </a:lnTo>
                    <a:lnTo>
                      <a:pt x="176122" y="354398"/>
                    </a:lnTo>
                    <a:lnTo>
                      <a:pt x="181508" y="356193"/>
                    </a:lnTo>
                    <a:lnTo>
                      <a:pt x="184740" y="361579"/>
                    </a:lnTo>
                    <a:lnTo>
                      <a:pt x="184740" y="366606"/>
                    </a:lnTo>
                    <a:lnTo>
                      <a:pt x="185458" y="372352"/>
                    </a:lnTo>
                    <a:lnTo>
                      <a:pt x="193150" y="376302"/>
                    </a:lnTo>
                    <a:lnTo>
                      <a:pt x="202713" y="379174"/>
                    </a:lnTo>
                    <a:lnTo>
                      <a:pt x="213126" y="379174"/>
                    </a:lnTo>
                    <a:lnTo>
                      <a:pt x="221026" y="379174"/>
                    </a:lnTo>
                    <a:lnTo>
                      <a:pt x="230362" y="375225"/>
                    </a:lnTo>
                    <a:lnTo>
                      <a:pt x="238981" y="373788"/>
                    </a:lnTo>
                    <a:lnTo>
                      <a:pt x="244726" y="373070"/>
                    </a:lnTo>
                    <a:lnTo>
                      <a:pt x="251548" y="369479"/>
                    </a:lnTo>
                    <a:lnTo>
                      <a:pt x="255139" y="361938"/>
                    </a:lnTo>
                    <a:lnTo>
                      <a:pt x="255857" y="357270"/>
                    </a:lnTo>
                    <a:lnTo>
                      <a:pt x="263398" y="349371"/>
                    </a:lnTo>
                    <a:lnTo>
                      <a:pt x="272016" y="344702"/>
                    </a:lnTo>
                    <a:lnTo>
                      <a:pt x="275248" y="341830"/>
                    </a:lnTo>
                    <a:lnTo>
                      <a:pt x="277043" y="333930"/>
                    </a:lnTo>
                    <a:lnTo>
                      <a:pt x="280634" y="324235"/>
                    </a:lnTo>
                    <a:lnTo>
                      <a:pt x="280275" y="318848"/>
                    </a:lnTo>
                    <a:lnTo>
                      <a:pt x="282070" y="316694"/>
                    </a:lnTo>
                    <a:lnTo>
                      <a:pt x="286379" y="316694"/>
                    </a:lnTo>
                    <a:lnTo>
                      <a:pt x="292484" y="317053"/>
                    </a:lnTo>
                    <a:lnTo>
                      <a:pt x="300384" y="321362"/>
                    </a:lnTo>
                    <a:lnTo>
                      <a:pt x="305052" y="323516"/>
                    </a:lnTo>
                    <a:lnTo>
                      <a:pt x="312593" y="325671"/>
                    </a:lnTo>
                    <a:lnTo>
                      <a:pt x="320493" y="328184"/>
                    </a:lnTo>
                    <a:lnTo>
                      <a:pt x="328317" y="331057"/>
                    </a:lnTo>
                    <a:lnTo>
                      <a:pt x="332701" y="331057"/>
                    </a:lnTo>
                    <a:lnTo>
                      <a:pt x="339883" y="329980"/>
                    </a:lnTo>
                    <a:lnTo>
                      <a:pt x="344910" y="329980"/>
                    </a:lnTo>
                    <a:lnTo>
                      <a:pt x="347783" y="334289"/>
                    </a:lnTo>
                    <a:lnTo>
                      <a:pt x="352451" y="336802"/>
                    </a:lnTo>
                    <a:lnTo>
                      <a:pt x="366097" y="337161"/>
                    </a:lnTo>
                    <a:lnTo>
                      <a:pt x="371124" y="342189"/>
                    </a:lnTo>
                    <a:lnTo>
                      <a:pt x="376869" y="349011"/>
                    </a:lnTo>
                    <a:lnTo>
                      <a:pt x="386924" y="354398"/>
                    </a:lnTo>
                    <a:lnTo>
                      <a:pt x="393746" y="355475"/>
                    </a:lnTo>
                    <a:lnTo>
                      <a:pt x="402005" y="354757"/>
                    </a:lnTo>
                    <a:lnTo>
                      <a:pt x="409905" y="354039"/>
                    </a:lnTo>
                    <a:lnTo>
                      <a:pt x="416368" y="354039"/>
                    </a:lnTo>
                    <a:lnTo>
                      <a:pt x="422114" y="348652"/>
                    </a:lnTo>
                    <a:lnTo>
                      <a:pt x="426782" y="346857"/>
                    </a:lnTo>
                    <a:lnTo>
                      <a:pt x="433963" y="347934"/>
                    </a:lnTo>
                    <a:lnTo>
                      <a:pt x="440068" y="348293"/>
                    </a:lnTo>
                    <a:lnTo>
                      <a:pt x="444377" y="353679"/>
                    </a:lnTo>
                    <a:lnTo>
                      <a:pt x="454790" y="358707"/>
                    </a:lnTo>
                    <a:lnTo>
                      <a:pt x="467358" y="360861"/>
                    </a:lnTo>
                    <a:lnTo>
                      <a:pt x="472386" y="370915"/>
                    </a:lnTo>
                    <a:lnTo>
                      <a:pt x="478490" y="360502"/>
                    </a:lnTo>
                    <a:lnTo>
                      <a:pt x="484235" y="352961"/>
                    </a:lnTo>
                    <a:lnTo>
                      <a:pt x="490340" y="346138"/>
                    </a:lnTo>
                    <a:lnTo>
                      <a:pt x="495008" y="342189"/>
                    </a:lnTo>
                    <a:lnTo>
                      <a:pt x="502549" y="340752"/>
                    </a:lnTo>
                    <a:lnTo>
                      <a:pt x="510089" y="344702"/>
                    </a:lnTo>
                    <a:lnTo>
                      <a:pt x="518348" y="346498"/>
                    </a:lnTo>
                    <a:lnTo>
                      <a:pt x="527325" y="346857"/>
                    </a:lnTo>
                    <a:lnTo>
                      <a:pt x="538816" y="345421"/>
                    </a:lnTo>
                    <a:lnTo>
                      <a:pt x="546357" y="338598"/>
                    </a:lnTo>
                    <a:lnTo>
                      <a:pt x="553539" y="332134"/>
                    </a:lnTo>
                    <a:lnTo>
                      <a:pt x="560361" y="324953"/>
                    </a:lnTo>
                    <a:lnTo>
                      <a:pt x="567543" y="317053"/>
                    </a:lnTo>
                    <a:lnTo>
                      <a:pt x="571852" y="312744"/>
                    </a:lnTo>
                    <a:lnTo>
                      <a:pt x="580111" y="315257"/>
                    </a:lnTo>
                    <a:lnTo>
                      <a:pt x="586574" y="308435"/>
                    </a:lnTo>
                    <a:lnTo>
                      <a:pt x="586215" y="299458"/>
                    </a:lnTo>
                    <a:lnTo>
                      <a:pt x="585856" y="288685"/>
                    </a:lnTo>
                    <a:lnTo>
                      <a:pt x="589088" y="278990"/>
                    </a:lnTo>
                    <a:lnTo>
                      <a:pt x="595551" y="273963"/>
                    </a:lnTo>
                    <a:lnTo>
                      <a:pt x="604529" y="268217"/>
                    </a:lnTo>
                    <a:lnTo>
                      <a:pt x="611710" y="262831"/>
                    </a:lnTo>
                    <a:lnTo>
                      <a:pt x="620687" y="256008"/>
                    </a:lnTo>
                    <a:lnTo>
                      <a:pt x="623919" y="250622"/>
                    </a:lnTo>
                    <a:lnTo>
                      <a:pt x="626073" y="244159"/>
                    </a:lnTo>
                    <a:lnTo>
                      <a:pt x="630024" y="240568"/>
                    </a:lnTo>
                    <a:lnTo>
                      <a:pt x="638283" y="239849"/>
                    </a:lnTo>
                    <a:lnTo>
                      <a:pt x="647978" y="240927"/>
                    </a:lnTo>
                    <a:lnTo>
                      <a:pt x="653005" y="240209"/>
                    </a:lnTo>
                    <a:lnTo>
                      <a:pt x="656691" y="237506"/>
                    </a:lnTo>
                    <a:close/>
                  </a:path>
                </a:pathLst>
              </a:custGeom>
              <a:grpFill/>
              <a:ln w="3777" cap="flat">
                <a:solidFill>
                  <a:srgbClr val="FFFFFF"/>
                </a:solidFill>
                <a:prstDash val="solid"/>
                <a:miter/>
              </a:ln>
            </p:spPr>
            <p:txBody>
              <a:bodyPr rtlCol="0" anchor="ctr"/>
              <a:lstStyle/>
              <a:p>
                <a:endParaRPr lang="en-GB"/>
              </a:p>
            </p:txBody>
          </p:sp>
          <p:sp>
            <p:nvSpPr>
              <p:cNvPr id="258" name="Freeform 257">
                <a:extLst>
                  <a:ext uri="{FF2B5EF4-FFF2-40B4-BE49-F238E27FC236}">
                    <a16:creationId xmlns:a16="http://schemas.microsoft.com/office/drawing/2014/main" id="{25D6FC58-9B6F-2A19-A2BD-43ECD4FE0044}"/>
                  </a:ext>
                </a:extLst>
              </p:cNvPr>
              <p:cNvSpPr/>
              <p:nvPr/>
            </p:nvSpPr>
            <p:spPr>
              <a:xfrm>
                <a:off x="4442405" y="6596220"/>
                <a:ext cx="556240" cy="265004"/>
              </a:xfrm>
              <a:custGeom>
                <a:avLst/>
                <a:gdLst>
                  <a:gd name="connsiteX0" fmla="*/ 556241 w 556240"/>
                  <a:gd name="connsiteY0" fmla="*/ 68226 h 265004"/>
                  <a:gd name="connsiteX1" fmla="*/ 533959 w 556240"/>
                  <a:gd name="connsiteY1" fmla="*/ 58172 h 265004"/>
                  <a:gd name="connsiteX2" fmla="*/ 514568 w 556240"/>
                  <a:gd name="connsiteY2" fmla="*/ 47758 h 265004"/>
                  <a:gd name="connsiteX3" fmla="*/ 504155 w 556240"/>
                  <a:gd name="connsiteY3" fmla="*/ 41294 h 265004"/>
                  <a:gd name="connsiteX4" fmla="*/ 496255 w 556240"/>
                  <a:gd name="connsiteY4" fmla="*/ 33754 h 265004"/>
                  <a:gd name="connsiteX5" fmla="*/ 490510 w 556240"/>
                  <a:gd name="connsiteY5" fmla="*/ 22981 h 265004"/>
                  <a:gd name="connsiteX6" fmla="*/ 483687 w 556240"/>
                  <a:gd name="connsiteY6" fmla="*/ 19750 h 265004"/>
                  <a:gd name="connsiteX7" fmla="*/ 469683 w 556240"/>
                  <a:gd name="connsiteY7" fmla="*/ 15082 h 265004"/>
                  <a:gd name="connsiteX8" fmla="*/ 455319 w 556240"/>
                  <a:gd name="connsiteY8" fmla="*/ 11131 h 265004"/>
                  <a:gd name="connsiteX9" fmla="*/ 442392 w 556240"/>
                  <a:gd name="connsiteY9" fmla="*/ 10772 h 265004"/>
                  <a:gd name="connsiteX10" fmla="*/ 422642 w 556240"/>
                  <a:gd name="connsiteY10" fmla="*/ 8259 h 265004"/>
                  <a:gd name="connsiteX11" fmla="*/ 404329 w 556240"/>
                  <a:gd name="connsiteY11" fmla="*/ 16518 h 265004"/>
                  <a:gd name="connsiteX12" fmla="*/ 398225 w 556240"/>
                  <a:gd name="connsiteY12" fmla="*/ 25136 h 265004"/>
                  <a:gd name="connsiteX13" fmla="*/ 392479 w 556240"/>
                  <a:gd name="connsiteY13" fmla="*/ 29086 h 265004"/>
                  <a:gd name="connsiteX14" fmla="*/ 384939 w 556240"/>
                  <a:gd name="connsiteY14" fmla="*/ 26213 h 265004"/>
                  <a:gd name="connsiteX15" fmla="*/ 373807 w 556240"/>
                  <a:gd name="connsiteY15" fmla="*/ 14004 h 265004"/>
                  <a:gd name="connsiteX16" fmla="*/ 363753 w 556240"/>
                  <a:gd name="connsiteY16" fmla="*/ 14004 h 265004"/>
                  <a:gd name="connsiteX17" fmla="*/ 356212 w 556240"/>
                  <a:gd name="connsiteY17" fmla="*/ 14723 h 265004"/>
                  <a:gd name="connsiteX18" fmla="*/ 344003 w 556240"/>
                  <a:gd name="connsiteY18" fmla="*/ 12927 h 265004"/>
                  <a:gd name="connsiteX19" fmla="*/ 333590 w 556240"/>
                  <a:gd name="connsiteY19" fmla="*/ 14723 h 265004"/>
                  <a:gd name="connsiteX20" fmla="*/ 325689 w 556240"/>
                  <a:gd name="connsiteY20" fmla="*/ 21904 h 265004"/>
                  <a:gd name="connsiteX21" fmla="*/ 313840 w 556240"/>
                  <a:gd name="connsiteY21" fmla="*/ 34113 h 265004"/>
                  <a:gd name="connsiteX22" fmla="*/ 305940 w 556240"/>
                  <a:gd name="connsiteY22" fmla="*/ 44167 h 265004"/>
                  <a:gd name="connsiteX23" fmla="*/ 296963 w 556240"/>
                  <a:gd name="connsiteY23" fmla="*/ 55299 h 265004"/>
                  <a:gd name="connsiteX24" fmla="*/ 286908 w 556240"/>
                  <a:gd name="connsiteY24" fmla="*/ 54940 h 265004"/>
                  <a:gd name="connsiteX25" fmla="*/ 284395 w 556240"/>
                  <a:gd name="connsiteY25" fmla="*/ 49913 h 265004"/>
                  <a:gd name="connsiteX26" fmla="*/ 285472 w 556240"/>
                  <a:gd name="connsiteY26" fmla="*/ 39140 h 265004"/>
                  <a:gd name="connsiteX27" fmla="*/ 286549 w 556240"/>
                  <a:gd name="connsiteY27" fmla="*/ 25854 h 265004"/>
                  <a:gd name="connsiteX28" fmla="*/ 284395 w 556240"/>
                  <a:gd name="connsiteY28" fmla="*/ 20468 h 265004"/>
                  <a:gd name="connsiteX29" fmla="*/ 280445 w 556240"/>
                  <a:gd name="connsiteY29" fmla="*/ 20468 h 265004"/>
                  <a:gd name="connsiteX30" fmla="*/ 270390 w 556240"/>
                  <a:gd name="connsiteY30" fmla="*/ 15082 h 265004"/>
                  <a:gd name="connsiteX31" fmla="*/ 256745 w 556240"/>
                  <a:gd name="connsiteY31" fmla="*/ 1795 h 265004"/>
                  <a:gd name="connsiteX32" fmla="*/ 247050 w 556240"/>
                  <a:gd name="connsiteY32" fmla="*/ 0 h 265004"/>
                  <a:gd name="connsiteX33" fmla="*/ 234482 w 556240"/>
                  <a:gd name="connsiteY33" fmla="*/ 359 h 265004"/>
                  <a:gd name="connsiteX34" fmla="*/ 230532 w 556240"/>
                  <a:gd name="connsiteY34" fmla="*/ 7900 h 265004"/>
                  <a:gd name="connsiteX35" fmla="*/ 230173 w 556240"/>
                  <a:gd name="connsiteY35" fmla="*/ 17954 h 265004"/>
                  <a:gd name="connsiteX36" fmla="*/ 226582 w 556240"/>
                  <a:gd name="connsiteY36" fmla="*/ 23700 h 265004"/>
                  <a:gd name="connsiteX37" fmla="*/ 215337 w 556240"/>
                  <a:gd name="connsiteY37" fmla="*/ 21186 h 265004"/>
                  <a:gd name="connsiteX38" fmla="*/ 207192 w 556240"/>
                  <a:gd name="connsiteY38" fmla="*/ 20827 h 265004"/>
                  <a:gd name="connsiteX39" fmla="*/ 204678 w 556240"/>
                  <a:gd name="connsiteY39" fmla="*/ 12209 h 265004"/>
                  <a:gd name="connsiteX40" fmla="*/ 203242 w 556240"/>
                  <a:gd name="connsiteY40" fmla="*/ 7541 h 265004"/>
                  <a:gd name="connsiteX41" fmla="*/ 197497 w 556240"/>
                  <a:gd name="connsiteY41" fmla="*/ 6463 h 265004"/>
                  <a:gd name="connsiteX42" fmla="*/ 192469 w 556240"/>
                  <a:gd name="connsiteY42" fmla="*/ 6822 h 265004"/>
                  <a:gd name="connsiteX43" fmla="*/ 188878 w 556240"/>
                  <a:gd name="connsiteY43" fmla="*/ 9336 h 265004"/>
                  <a:gd name="connsiteX44" fmla="*/ 183851 w 556240"/>
                  <a:gd name="connsiteY44" fmla="*/ 10054 h 265004"/>
                  <a:gd name="connsiteX45" fmla="*/ 174156 w 556240"/>
                  <a:gd name="connsiteY45" fmla="*/ 8977 h 265004"/>
                  <a:gd name="connsiteX46" fmla="*/ 165897 w 556240"/>
                  <a:gd name="connsiteY46" fmla="*/ 9695 h 265004"/>
                  <a:gd name="connsiteX47" fmla="*/ 161947 w 556240"/>
                  <a:gd name="connsiteY47" fmla="*/ 13286 h 265004"/>
                  <a:gd name="connsiteX48" fmla="*/ 159792 w 556240"/>
                  <a:gd name="connsiteY48" fmla="*/ 19750 h 265004"/>
                  <a:gd name="connsiteX49" fmla="*/ 156561 w 556240"/>
                  <a:gd name="connsiteY49" fmla="*/ 25136 h 265004"/>
                  <a:gd name="connsiteX50" fmla="*/ 147583 w 556240"/>
                  <a:gd name="connsiteY50" fmla="*/ 31958 h 265004"/>
                  <a:gd name="connsiteX51" fmla="*/ 140402 w 556240"/>
                  <a:gd name="connsiteY51" fmla="*/ 37345 h 265004"/>
                  <a:gd name="connsiteX52" fmla="*/ 131425 w 556240"/>
                  <a:gd name="connsiteY52" fmla="*/ 43090 h 265004"/>
                  <a:gd name="connsiteX53" fmla="*/ 124961 w 556240"/>
                  <a:gd name="connsiteY53" fmla="*/ 48117 h 265004"/>
                  <a:gd name="connsiteX54" fmla="*/ 121730 w 556240"/>
                  <a:gd name="connsiteY54" fmla="*/ 57812 h 265004"/>
                  <a:gd name="connsiteX55" fmla="*/ 122088 w 556240"/>
                  <a:gd name="connsiteY55" fmla="*/ 68585 h 265004"/>
                  <a:gd name="connsiteX56" fmla="*/ 122448 w 556240"/>
                  <a:gd name="connsiteY56" fmla="*/ 77562 h 265004"/>
                  <a:gd name="connsiteX57" fmla="*/ 115984 w 556240"/>
                  <a:gd name="connsiteY57" fmla="*/ 84385 h 265004"/>
                  <a:gd name="connsiteX58" fmla="*/ 107725 w 556240"/>
                  <a:gd name="connsiteY58" fmla="*/ 81871 h 265004"/>
                  <a:gd name="connsiteX59" fmla="*/ 103416 w 556240"/>
                  <a:gd name="connsiteY59" fmla="*/ 86180 h 265004"/>
                  <a:gd name="connsiteX60" fmla="*/ 96235 w 556240"/>
                  <a:gd name="connsiteY60" fmla="*/ 94080 h 265004"/>
                  <a:gd name="connsiteX61" fmla="*/ 89412 w 556240"/>
                  <a:gd name="connsiteY61" fmla="*/ 101262 h 265004"/>
                  <a:gd name="connsiteX62" fmla="*/ 82230 w 556240"/>
                  <a:gd name="connsiteY62" fmla="*/ 107725 h 265004"/>
                  <a:gd name="connsiteX63" fmla="*/ 74690 w 556240"/>
                  <a:gd name="connsiteY63" fmla="*/ 114548 h 265004"/>
                  <a:gd name="connsiteX64" fmla="*/ 63199 w 556240"/>
                  <a:gd name="connsiteY64" fmla="*/ 115984 h 265004"/>
                  <a:gd name="connsiteX65" fmla="*/ 54222 w 556240"/>
                  <a:gd name="connsiteY65" fmla="*/ 115625 h 265004"/>
                  <a:gd name="connsiteX66" fmla="*/ 45962 w 556240"/>
                  <a:gd name="connsiteY66" fmla="*/ 113830 h 265004"/>
                  <a:gd name="connsiteX67" fmla="*/ 38422 w 556240"/>
                  <a:gd name="connsiteY67" fmla="*/ 109880 h 265004"/>
                  <a:gd name="connsiteX68" fmla="*/ 30881 w 556240"/>
                  <a:gd name="connsiteY68" fmla="*/ 111316 h 265004"/>
                  <a:gd name="connsiteX69" fmla="*/ 26213 w 556240"/>
                  <a:gd name="connsiteY69" fmla="*/ 115266 h 265004"/>
                  <a:gd name="connsiteX70" fmla="*/ 20109 w 556240"/>
                  <a:gd name="connsiteY70" fmla="*/ 122088 h 265004"/>
                  <a:gd name="connsiteX71" fmla="*/ 14363 w 556240"/>
                  <a:gd name="connsiteY71" fmla="*/ 129629 h 265004"/>
                  <a:gd name="connsiteX72" fmla="*/ 8259 w 556240"/>
                  <a:gd name="connsiteY72" fmla="*/ 140043 h 265004"/>
                  <a:gd name="connsiteX73" fmla="*/ 7900 w 556240"/>
                  <a:gd name="connsiteY73" fmla="*/ 145429 h 265004"/>
                  <a:gd name="connsiteX74" fmla="*/ 7900 w 556240"/>
                  <a:gd name="connsiteY74" fmla="*/ 151893 h 265004"/>
                  <a:gd name="connsiteX75" fmla="*/ 2513 w 556240"/>
                  <a:gd name="connsiteY75" fmla="*/ 159074 h 265004"/>
                  <a:gd name="connsiteX76" fmla="*/ 0 w 556240"/>
                  <a:gd name="connsiteY76" fmla="*/ 165897 h 265004"/>
                  <a:gd name="connsiteX77" fmla="*/ 1077 w 556240"/>
                  <a:gd name="connsiteY77" fmla="*/ 177029 h 265004"/>
                  <a:gd name="connsiteX78" fmla="*/ 2513 w 556240"/>
                  <a:gd name="connsiteY78" fmla="*/ 182774 h 265004"/>
                  <a:gd name="connsiteX79" fmla="*/ 4668 w 556240"/>
                  <a:gd name="connsiteY79" fmla="*/ 190674 h 265004"/>
                  <a:gd name="connsiteX80" fmla="*/ 7900 w 556240"/>
                  <a:gd name="connsiteY80" fmla="*/ 197855 h 265004"/>
                  <a:gd name="connsiteX81" fmla="*/ 12209 w 556240"/>
                  <a:gd name="connsiteY81" fmla="*/ 202165 h 265004"/>
                  <a:gd name="connsiteX82" fmla="*/ 20109 w 556240"/>
                  <a:gd name="connsiteY82" fmla="*/ 207192 h 265004"/>
                  <a:gd name="connsiteX83" fmla="*/ 24418 w 556240"/>
                  <a:gd name="connsiteY83" fmla="*/ 213296 h 265004"/>
                  <a:gd name="connsiteX84" fmla="*/ 28368 w 556240"/>
                  <a:gd name="connsiteY84" fmla="*/ 219400 h 265004"/>
                  <a:gd name="connsiteX85" fmla="*/ 31240 w 556240"/>
                  <a:gd name="connsiteY85" fmla="*/ 223350 h 265004"/>
                  <a:gd name="connsiteX86" fmla="*/ 38422 w 556240"/>
                  <a:gd name="connsiteY86" fmla="*/ 225146 h 265004"/>
                  <a:gd name="connsiteX87" fmla="*/ 44526 w 556240"/>
                  <a:gd name="connsiteY87" fmla="*/ 227660 h 265004"/>
                  <a:gd name="connsiteX88" fmla="*/ 53144 w 556240"/>
                  <a:gd name="connsiteY88" fmla="*/ 235200 h 265004"/>
                  <a:gd name="connsiteX89" fmla="*/ 58890 w 556240"/>
                  <a:gd name="connsiteY89" fmla="*/ 244895 h 265004"/>
                  <a:gd name="connsiteX90" fmla="*/ 64635 w 556240"/>
                  <a:gd name="connsiteY90" fmla="*/ 253872 h 265004"/>
                  <a:gd name="connsiteX91" fmla="*/ 73612 w 556240"/>
                  <a:gd name="connsiteY91" fmla="*/ 259977 h 265004"/>
                  <a:gd name="connsiteX92" fmla="*/ 96253 w 556240"/>
                  <a:gd name="connsiteY92" fmla="*/ 262850 h 265004"/>
                  <a:gd name="connsiteX93" fmla="*/ 110617 w 556240"/>
                  <a:gd name="connsiteY93" fmla="*/ 262850 h 265004"/>
                  <a:gd name="connsiteX94" fmla="*/ 126775 w 556240"/>
                  <a:gd name="connsiteY94" fmla="*/ 262850 h 265004"/>
                  <a:gd name="connsiteX95" fmla="*/ 140421 w 556240"/>
                  <a:gd name="connsiteY95" fmla="*/ 262850 h 265004"/>
                  <a:gd name="connsiteX96" fmla="*/ 159093 w 556240"/>
                  <a:gd name="connsiteY96" fmla="*/ 265004 h 265004"/>
                  <a:gd name="connsiteX97" fmla="*/ 170584 w 556240"/>
                  <a:gd name="connsiteY97" fmla="*/ 262132 h 265004"/>
                  <a:gd name="connsiteX98" fmla="*/ 181357 w 556240"/>
                  <a:gd name="connsiteY98" fmla="*/ 257464 h 265004"/>
                  <a:gd name="connsiteX99" fmla="*/ 187820 w 556240"/>
                  <a:gd name="connsiteY99" fmla="*/ 247768 h 265004"/>
                  <a:gd name="connsiteX100" fmla="*/ 187820 w 556240"/>
                  <a:gd name="connsiteY100" fmla="*/ 237355 h 265004"/>
                  <a:gd name="connsiteX101" fmla="*/ 190334 w 556240"/>
                  <a:gd name="connsiteY101" fmla="*/ 229814 h 265004"/>
                  <a:gd name="connsiteX102" fmla="*/ 195002 w 556240"/>
                  <a:gd name="connsiteY102" fmla="*/ 222992 h 265004"/>
                  <a:gd name="connsiteX103" fmla="*/ 205056 w 556240"/>
                  <a:gd name="connsiteY103" fmla="*/ 215091 h 265004"/>
                  <a:gd name="connsiteX104" fmla="*/ 218701 w 556240"/>
                  <a:gd name="connsiteY104" fmla="*/ 214373 h 265004"/>
                  <a:gd name="connsiteX105" fmla="*/ 231628 w 556240"/>
                  <a:gd name="connsiteY105" fmla="*/ 213296 h 265004"/>
                  <a:gd name="connsiteX106" fmla="*/ 244555 w 556240"/>
                  <a:gd name="connsiteY106" fmla="*/ 213655 h 265004"/>
                  <a:gd name="connsiteX107" fmla="*/ 252455 w 556240"/>
                  <a:gd name="connsiteY107" fmla="*/ 213296 h 265004"/>
                  <a:gd name="connsiteX108" fmla="*/ 259637 w 556240"/>
                  <a:gd name="connsiteY108" fmla="*/ 208269 h 265004"/>
                  <a:gd name="connsiteX109" fmla="*/ 263228 w 556240"/>
                  <a:gd name="connsiteY109" fmla="*/ 198573 h 265004"/>
                  <a:gd name="connsiteX110" fmla="*/ 268614 w 556240"/>
                  <a:gd name="connsiteY110" fmla="*/ 194624 h 265004"/>
                  <a:gd name="connsiteX111" fmla="*/ 276873 w 556240"/>
                  <a:gd name="connsiteY111" fmla="*/ 192828 h 265004"/>
                  <a:gd name="connsiteX112" fmla="*/ 285132 w 556240"/>
                  <a:gd name="connsiteY112" fmla="*/ 195701 h 265004"/>
                  <a:gd name="connsiteX113" fmla="*/ 291955 w 556240"/>
                  <a:gd name="connsiteY113" fmla="*/ 201806 h 265004"/>
                  <a:gd name="connsiteX114" fmla="*/ 300213 w 556240"/>
                  <a:gd name="connsiteY114" fmla="*/ 207192 h 265004"/>
                  <a:gd name="connsiteX115" fmla="*/ 304522 w 556240"/>
                  <a:gd name="connsiteY115" fmla="*/ 209705 h 265004"/>
                  <a:gd name="connsiteX116" fmla="*/ 311345 w 556240"/>
                  <a:gd name="connsiteY116" fmla="*/ 201446 h 265004"/>
                  <a:gd name="connsiteX117" fmla="*/ 321399 w 556240"/>
                  <a:gd name="connsiteY117" fmla="*/ 192110 h 265004"/>
                  <a:gd name="connsiteX118" fmla="*/ 329299 w 556240"/>
                  <a:gd name="connsiteY118" fmla="*/ 181338 h 265004"/>
                  <a:gd name="connsiteX119" fmla="*/ 337199 w 556240"/>
                  <a:gd name="connsiteY119" fmla="*/ 168051 h 265004"/>
                  <a:gd name="connsiteX120" fmla="*/ 347972 w 556240"/>
                  <a:gd name="connsiteY120" fmla="*/ 155484 h 265004"/>
                  <a:gd name="connsiteX121" fmla="*/ 356590 w 556240"/>
                  <a:gd name="connsiteY121" fmla="*/ 148302 h 265004"/>
                  <a:gd name="connsiteX122" fmla="*/ 365567 w 556240"/>
                  <a:gd name="connsiteY122" fmla="*/ 143274 h 265004"/>
                  <a:gd name="connsiteX123" fmla="*/ 378494 w 556240"/>
                  <a:gd name="connsiteY123" fmla="*/ 141479 h 265004"/>
                  <a:gd name="connsiteX124" fmla="*/ 395371 w 556240"/>
                  <a:gd name="connsiteY124" fmla="*/ 146507 h 265004"/>
                  <a:gd name="connsiteX125" fmla="*/ 411889 w 556240"/>
                  <a:gd name="connsiteY125" fmla="*/ 148302 h 265004"/>
                  <a:gd name="connsiteX126" fmla="*/ 428407 w 556240"/>
                  <a:gd name="connsiteY126" fmla="*/ 148302 h 265004"/>
                  <a:gd name="connsiteX127" fmla="*/ 438461 w 556240"/>
                  <a:gd name="connsiteY127" fmla="*/ 148302 h 265004"/>
                  <a:gd name="connsiteX128" fmla="*/ 451388 w 556240"/>
                  <a:gd name="connsiteY128" fmla="*/ 148302 h 265004"/>
                  <a:gd name="connsiteX129" fmla="*/ 461442 w 556240"/>
                  <a:gd name="connsiteY129" fmla="*/ 151534 h 265004"/>
                  <a:gd name="connsiteX130" fmla="*/ 466110 w 556240"/>
                  <a:gd name="connsiteY130" fmla="*/ 157638 h 265004"/>
                  <a:gd name="connsiteX131" fmla="*/ 465751 w 556240"/>
                  <a:gd name="connsiteY131" fmla="*/ 165897 h 265004"/>
                  <a:gd name="connsiteX132" fmla="*/ 468624 w 556240"/>
                  <a:gd name="connsiteY132" fmla="*/ 171642 h 265004"/>
                  <a:gd name="connsiteX133" fmla="*/ 472933 w 556240"/>
                  <a:gd name="connsiteY133" fmla="*/ 175951 h 265004"/>
                  <a:gd name="connsiteX134" fmla="*/ 482628 w 556240"/>
                  <a:gd name="connsiteY134" fmla="*/ 175233 h 265004"/>
                  <a:gd name="connsiteX135" fmla="*/ 488733 w 556240"/>
                  <a:gd name="connsiteY135" fmla="*/ 170565 h 265004"/>
                  <a:gd name="connsiteX136" fmla="*/ 500583 w 556240"/>
                  <a:gd name="connsiteY136" fmla="*/ 167333 h 265004"/>
                  <a:gd name="connsiteX137" fmla="*/ 510996 w 556240"/>
                  <a:gd name="connsiteY137" fmla="*/ 164101 h 265004"/>
                  <a:gd name="connsiteX138" fmla="*/ 511355 w 556240"/>
                  <a:gd name="connsiteY138" fmla="*/ 157279 h 265004"/>
                  <a:gd name="connsiteX139" fmla="*/ 508842 w 556240"/>
                  <a:gd name="connsiteY139" fmla="*/ 152611 h 265004"/>
                  <a:gd name="connsiteX140" fmla="*/ 508842 w 556240"/>
                  <a:gd name="connsiteY140" fmla="*/ 148302 h 265004"/>
                  <a:gd name="connsiteX141" fmla="*/ 514228 w 556240"/>
                  <a:gd name="connsiteY141" fmla="*/ 132143 h 265004"/>
                  <a:gd name="connsiteX142" fmla="*/ 522846 w 556240"/>
                  <a:gd name="connsiteY142" fmla="*/ 121371 h 265004"/>
                  <a:gd name="connsiteX143" fmla="*/ 528591 w 556240"/>
                  <a:gd name="connsiteY143" fmla="*/ 109162 h 265004"/>
                  <a:gd name="connsiteX144" fmla="*/ 531464 w 556240"/>
                  <a:gd name="connsiteY144" fmla="*/ 104853 h 265004"/>
                  <a:gd name="connsiteX145" fmla="*/ 532900 w 556240"/>
                  <a:gd name="connsiteY145" fmla="*/ 98748 h 265004"/>
                  <a:gd name="connsiteX146" fmla="*/ 537568 w 556240"/>
                  <a:gd name="connsiteY146" fmla="*/ 84744 h 265004"/>
                  <a:gd name="connsiteX147" fmla="*/ 543673 w 556240"/>
                  <a:gd name="connsiteY147" fmla="*/ 78639 h 265004"/>
                  <a:gd name="connsiteX148" fmla="*/ 550855 w 556240"/>
                  <a:gd name="connsiteY148" fmla="*/ 73612 h 265004"/>
                  <a:gd name="connsiteX149" fmla="*/ 556241 w 556240"/>
                  <a:gd name="connsiteY149" fmla="*/ 68226 h 2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56240" h="265004">
                    <a:moveTo>
                      <a:pt x="556241" y="68226"/>
                    </a:moveTo>
                    <a:lnTo>
                      <a:pt x="533959" y="58172"/>
                    </a:lnTo>
                    <a:lnTo>
                      <a:pt x="514568" y="47758"/>
                    </a:lnTo>
                    <a:lnTo>
                      <a:pt x="504155" y="41294"/>
                    </a:lnTo>
                    <a:lnTo>
                      <a:pt x="496255" y="33754"/>
                    </a:lnTo>
                    <a:lnTo>
                      <a:pt x="490510" y="22981"/>
                    </a:lnTo>
                    <a:lnTo>
                      <a:pt x="483687" y="19750"/>
                    </a:lnTo>
                    <a:lnTo>
                      <a:pt x="469683" y="15082"/>
                    </a:lnTo>
                    <a:lnTo>
                      <a:pt x="455319" y="11131"/>
                    </a:lnTo>
                    <a:lnTo>
                      <a:pt x="442392" y="10772"/>
                    </a:lnTo>
                    <a:lnTo>
                      <a:pt x="422642" y="8259"/>
                    </a:lnTo>
                    <a:lnTo>
                      <a:pt x="404329" y="16518"/>
                    </a:lnTo>
                    <a:lnTo>
                      <a:pt x="398225" y="25136"/>
                    </a:lnTo>
                    <a:lnTo>
                      <a:pt x="392479" y="29086"/>
                    </a:lnTo>
                    <a:lnTo>
                      <a:pt x="384939" y="26213"/>
                    </a:lnTo>
                    <a:lnTo>
                      <a:pt x="373807" y="14004"/>
                    </a:lnTo>
                    <a:lnTo>
                      <a:pt x="363753" y="14004"/>
                    </a:lnTo>
                    <a:lnTo>
                      <a:pt x="356212" y="14723"/>
                    </a:lnTo>
                    <a:lnTo>
                      <a:pt x="344003" y="12927"/>
                    </a:lnTo>
                    <a:lnTo>
                      <a:pt x="333590" y="14723"/>
                    </a:lnTo>
                    <a:lnTo>
                      <a:pt x="325689" y="21904"/>
                    </a:lnTo>
                    <a:lnTo>
                      <a:pt x="313840" y="34113"/>
                    </a:lnTo>
                    <a:lnTo>
                      <a:pt x="305940" y="44167"/>
                    </a:lnTo>
                    <a:lnTo>
                      <a:pt x="296963" y="55299"/>
                    </a:lnTo>
                    <a:lnTo>
                      <a:pt x="286908" y="54940"/>
                    </a:lnTo>
                    <a:lnTo>
                      <a:pt x="284395" y="49913"/>
                    </a:lnTo>
                    <a:lnTo>
                      <a:pt x="285472" y="39140"/>
                    </a:lnTo>
                    <a:lnTo>
                      <a:pt x="286549" y="25854"/>
                    </a:lnTo>
                    <a:lnTo>
                      <a:pt x="284395" y="20468"/>
                    </a:lnTo>
                    <a:lnTo>
                      <a:pt x="280445" y="20468"/>
                    </a:lnTo>
                    <a:lnTo>
                      <a:pt x="270390" y="15082"/>
                    </a:lnTo>
                    <a:cubicBezTo>
                      <a:pt x="270390" y="15082"/>
                      <a:pt x="257464" y="2873"/>
                      <a:pt x="256745" y="1795"/>
                    </a:cubicBezTo>
                    <a:cubicBezTo>
                      <a:pt x="256027" y="718"/>
                      <a:pt x="247050" y="0"/>
                      <a:pt x="247050" y="0"/>
                    </a:cubicBezTo>
                    <a:lnTo>
                      <a:pt x="234482" y="359"/>
                    </a:lnTo>
                    <a:lnTo>
                      <a:pt x="230532" y="7900"/>
                    </a:lnTo>
                    <a:lnTo>
                      <a:pt x="230173" y="17954"/>
                    </a:lnTo>
                    <a:lnTo>
                      <a:pt x="226582" y="23700"/>
                    </a:lnTo>
                    <a:lnTo>
                      <a:pt x="215337" y="21186"/>
                    </a:lnTo>
                    <a:lnTo>
                      <a:pt x="207192" y="20827"/>
                    </a:lnTo>
                    <a:lnTo>
                      <a:pt x="204678" y="12209"/>
                    </a:lnTo>
                    <a:lnTo>
                      <a:pt x="203242" y="7541"/>
                    </a:lnTo>
                    <a:lnTo>
                      <a:pt x="197497" y="6463"/>
                    </a:lnTo>
                    <a:lnTo>
                      <a:pt x="192469" y="6822"/>
                    </a:lnTo>
                    <a:lnTo>
                      <a:pt x="188878" y="9336"/>
                    </a:lnTo>
                    <a:lnTo>
                      <a:pt x="183851" y="10054"/>
                    </a:lnTo>
                    <a:lnTo>
                      <a:pt x="174156" y="8977"/>
                    </a:lnTo>
                    <a:lnTo>
                      <a:pt x="165897" y="9695"/>
                    </a:lnTo>
                    <a:lnTo>
                      <a:pt x="161947" y="13286"/>
                    </a:lnTo>
                    <a:lnTo>
                      <a:pt x="159792" y="19750"/>
                    </a:lnTo>
                    <a:lnTo>
                      <a:pt x="156561" y="25136"/>
                    </a:lnTo>
                    <a:lnTo>
                      <a:pt x="147583" y="31958"/>
                    </a:lnTo>
                    <a:lnTo>
                      <a:pt x="140402" y="37345"/>
                    </a:lnTo>
                    <a:lnTo>
                      <a:pt x="131425" y="43090"/>
                    </a:lnTo>
                    <a:lnTo>
                      <a:pt x="124961" y="48117"/>
                    </a:lnTo>
                    <a:lnTo>
                      <a:pt x="121730" y="57812"/>
                    </a:lnTo>
                    <a:lnTo>
                      <a:pt x="122088" y="68585"/>
                    </a:lnTo>
                    <a:lnTo>
                      <a:pt x="122448" y="77562"/>
                    </a:lnTo>
                    <a:lnTo>
                      <a:pt x="115984" y="84385"/>
                    </a:lnTo>
                    <a:lnTo>
                      <a:pt x="107725" y="81871"/>
                    </a:lnTo>
                    <a:lnTo>
                      <a:pt x="103416" y="86180"/>
                    </a:lnTo>
                    <a:lnTo>
                      <a:pt x="96235" y="94080"/>
                    </a:lnTo>
                    <a:lnTo>
                      <a:pt x="89412" y="101262"/>
                    </a:lnTo>
                    <a:lnTo>
                      <a:pt x="82230" y="107725"/>
                    </a:lnTo>
                    <a:lnTo>
                      <a:pt x="74690" y="114548"/>
                    </a:lnTo>
                    <a:lnTo>
                      <a:pt x="63199" y="115984"/>
                    </a:lnTo>
                    <a:lnTo>
                      <a:pt x="54222" y="115625"/>
                    </a:lnTo>
                    <a:lnTo>
                      <a:pt x="45962" y="113830"/>
                    </a:lnTo>
                    <a:lnTo>
                      <a:pt x="38422" y="109880"/>
                    </a:lnTo>
                    <a:lnTo>
                      <a:pt x="30881" y="111316"/>
                    </a:lnTo>
                    <a:lnTo>
                      <a:pt x="26213" y="115266"/>
                    </a:lnTo>
                    <a:lnTo>
                      <a:pt x="20109" y="122088"/>
                    </a:lnTo>
                    <a:lnTo>
                      <a:pt x="14363" y="129629"/>
                    </a:lnTo>
                    <a:lnTo>
                      <a:pt x="8259" y="140043"/>
                    </a:lnTo>
                    <a:lnTo>
                      <a:pt x="7900" y="145429"/>
                    </a:lnTo>
                    <a:cubicBezTo>
                      <a:pt x="7900" y="145429"/>
                      <a:pt x="8259" y="150456"/>
                      <a:pt x="7900" y="151893"/>
                    </a:cubicBezTo>
                    <a:cubicBezTo>
                      <a:pt x="7541" y="153329"/>
                      <a:pt x="2513" y="159074"/>
                      <a:pt x="2513" y="159074"/>
                    </a:cubicBezTo>
                    <a:lnTo>
                      <a:pt x="0" y="165897"/>
                    </a:lnTo>
                    <a:lnTo>
                      <a:pt x="1077" y="177029"/>
                    </a:lnTo>
                    <a:lnTo>
                      <a:pt x="2513" y="182774"/>
                    </a:lnTo>
                    <a:lnTo>
                      <a:pt x="4668" y="190674"/>
                    </a:lnTo>
                    <a:lnTo>
                      <a:pt x="7900" y="197855"/>
                    </a:lnTo>
                    <a:lnTo>
                      <a:pt x="12209" y="202165"/>
                    </a:lnTo>
                    <a:lnTo>
                      <a:pt x="20109" y="207192"/>
                    </a:lnTo>
                    <a:lnTo>
                      <a:pt x="24418" y="213296"/>
                    </a:lnTo>
                    <a:lnTo>
                      <a:pt x="28368" y="219400"/>
                    </a:lnTo>
                    <a:lnTo>
                      <a:pt x="31240" y="223350"/>
                    </a:lnTo>
                    <a:lnTo>
                      <a:pt x="38422" y="225146"/>
                    </a:lnTo>
                    <a:lnTo>
                      <a:pt x="44526" y="227660"/>
                    </a:lnTo>
                    <a:lnTo>
                      <a:pt x="53144" y="235200"/>
                    </a:lnTo>
                    <a:lnTo>
                      <a:pt x="58890" y="244895"/>
                    </a:lnTo>
                    <a:lnTo>
                      <a:pt x="64635" y="253872"/>
                    </a:lnTo>
                    <a:lnTo>
                      <a:pt x="73612" y="259977"/>
                    </a:lnTo>
                    <a:lnTo>
                      <a:pt x="96253" y="262850"/>
                    </a:lnTo>
                    <a:lnTo>
                      <a:pt x="110617" y="262850"/>
                    </a:lnTo>
                    <a:lnTo>
                      <a:pt x="126775" y="262850"/>
                    </a:lnTo>
                    <a:lnTo>
                      <a:pt x="140421" y="262850"/>
                    </a:lnTo>
                    <a:lnTo>
                      <a:pt x="159093" y="265004"/>
                    </a:lnTo>
                    <a:lnTo>
                      <a:pt x="170584" y="262132"/>
                    </a:lnTo>
                    <a:lnTo>
                      <a:pt x="181357" y="257464"/>
                    </a:lnTo>
                    <a:lnTo>
                      <a:pt x="187820" y="247768"/>
                    </a:lnTo>
                    <a:lnTo>
                      <a:pt x="187820" y="237355"/>
                    </a:lnTo>
                    <a:lnTo>
                      <a:pt x="190334" y="229814"/>
                    </a:lnTo>
                    <a:lnTo>
                      <a:pt x="195002" y="222992"/>
                    </a:lnTo>
                    <a:lnTo>
                      <a:pt x="205056" y="215091"/>
                    </a:lnTo>
                    <a:lnTo>
                      <a:pt x="218701" y="214373"/>
                    </a:lnTo>
                    <a:lnTo>
                      <a:pt x="231628" y="213296"/>
                    </a:lnTo>
                    <a:lnTo>
                      <a:pt x="244555" y="213655"/>
                    </a:lnTo>
                    <a:lnTo>
                      <a:pt x="252455" y="213296"/>
                    </a:lnTo>
                    <a:lnTo>
                      <a:pt x="259637" y="208269"/>
                    </a:lnTo>
                    <a:lnTo>
                      <a:pt x="263228" y="198573"/>
                    </a:lnTo>
                    <a:lnTo>
                      <a:pt x="268614" y="194624"/>
                    </a:lnTo>
                    <a:lnTo>
                      <a:pt x="276873" y="192828"/>
                    </a:lnTo>
                    <a:lnTo>
                      <a:pt x="285132" y="195701"/>
                    </a:lnTo>
                    <a:lnTo>
                      <a:pt x="291955" y="201806"/>
                    </a:lnTo>
                    <a:lnTo>
                      <a:pt x="300213" y="207192"/>
                    </a:lnTo>
                    <a:lnTo>
                      <a:pt x="304522" y="209705"/>
                    </a:lnTo>
                    <a:lnTo>
                      <a:pt x="311345" y="201446"/>
                    </a:lnTo>
                    <a:lnTo>
                      <a:pt x="321399" y="192110"/>
                    </a:lnTo>
                    <a:lnTo>
                      <a:pt x="329299" y="181338"/>
                    </a:lnTo>
                    <a:lnTo>
                      <a:pt x="337199" y="168051"/>
                    </a:lnTo>
                    <a:lnTo>
                      <a:pt x="347972" y="155484"/>
                    </a:lnTo>
                    <a:lnTo>
                      <a:pt x="356590" y="148302"/>
                    </a:lnTo>
                    <a:lnTo>
                      <a:pt x="365567" y="143274"/>
                    </a:lnTo>
                    <a:lnTo>
                      <a:pt x="378494" y="141479"/>
                    </a:lnTo>
                    <a:lnTo>
                      <a:pt x="395371" y="146507"/>
                    </a:lnTo>
                    <a:lnTo>
                      <a:pt x="411889" y="148302"/>
                    </a:lnTo>
                    <a:lnTo>
                      <a:pt x="428407" y="148302"/>
                    </a:lnTo>
                    <a:lnTo>
                      <a:pt x="438461" y="148302"/>
                    </a:lnTo>
                    <a:lnTo>
                      <a:pt x="451388" y="148302"/>
                    </a:lnTo>
                    <a:lnTo>
                      <a:pt x="461442" y="151534"/>
                    </a:lnTo>
                    <a:lnTo>
                      <a:pt x="466110" y="157638"/>
                    </a:lnTo>
                    <a:lnTo>
                      <a:pt x="465751" y="165897"/>
                    </a:lnTo>
                    <a:lnTo>
                      <a:pt x="468624" y="171642"/>
                    </a:lnTo>
                    <a:lnTo>
                      <a:pt x="472933" y="175951"/>
                    </a:lnTo>
                    <a:lnTo>
                      <a:pt x="482628" y="175233"/>
                    </a:lnTo>
                    <a:lnTo>
                      <a:pt x="488733" y="170565"/>
                    </a:lnTo>
                    <a:lnTo>
                      <a:pt x="500583" y="167333"/>
                    </a:lnTo>
                    <a:lnTo>
                      <a:pt x="510996" y="164101"/>
                    </a:lnTo>
                    <a:lnTo>
                      <a:pt x="511355" y="157279"/>
                    </a:lnTo>
                    <a:lnTo>
                      <a:pt x="508842" y="152611"/>
                    </a:lnTo>
                    <a:cubicBezTo>
                      <a:pt x="508842" y="152611"/>
                      <a:pt x="508842" y="150816"/>
                      <a:pt x="508842" y="148302"/>
                    </a:cubicBezTo>
                    <a:cubicBezTo>
                      <a:pt x="508842" y="145788"/>
                      <a:pt x="514228" y="132143"/>
                      <a:pt x="514228" y="132143"/>
                    </a:cubicBezTo>
                    <a:lnTo>
                      <a:pt x="522846" y="121371"/>
                    </a:lnTo>
                    <a:lnTo>
                      <a:pt x="528591" y="109162"/>
                    </a:lnTo>
                    <a:lnTo>
                      <a:pt x="531464" y="104853"/>
                    </a:lnTo>
                    <a:lnTo>
                      <a:pt x="532900" y="98748"/>
                    </a:lnTo>
                    <a:lnTo>
                      <a:pt x="537568" y="84744"/>
                    </a:lnTo>
                    <a:lnTo>
                      <a:pt x="543673" y="78639"/>
                    </a:lnTo>
                    <a:lnTo>
                      <a:pt x="550855" y="73612"/>
                    </a:lnTo>
                    <a:lnTo>
                      <a:pt x="556241" y="68226"/>
                    </a:lnTo>
                    <a:close/>
                  </a:path>
                </a:pathLst>
              </a:custGeom>
              <a:grpFill/>
              <a:ln w="3777" cap="flat">
                <a:solidFill>
                  <a:srgbClr val="FFFFFF"/>
                </a:solidFill>
                <a:prstDash val="solid"/>
                <a:miter/>
              </a:ln>
            </p:spPr>
            <p:txBody>
              <a:bodyPr rtlCol="0" anchor="ctr"/>
              <a:lstStyle/>
              <a:p>
                <a:endParaRPr lang="en-GB"/>
              </a:p>
            </p:txBody>
          </p:sp>
          <p:sp>
            <p:nvSpPr>
              <p:cNvPr id="259" name="Freeform 258">
                <a:extLst>
                  <a:ext uri="{FF2B5EF4-FFF2-40B4-BE49-F238E27FC236}">
                    <a16:creationId xmlns:a16="http://schemas.microsoft.com/office/drawing/2014/main" id="{18CA10CF-0BFE-BD1A-28AC-4277A8296CC4}"/>
                  </a:ext>
                </a:extLst>
              </p:cNvPr>
              <p:cNvSpPr/>
              <p:nvPr/>
            </p:nvSpPr>
            <p:spPr>
              <a:xfrm>
                <a:off x="4370512" y="6737737"/>
                <a:ext cx="653647" cy="413835"/>
              </a:xfrm>
              <a:custGeom>
                <a:avLst/>
                <a:gdLst>
                  <a:gd name="connsiteX0" fmla="*/ 582870 w 653647"/>
                  <a:gd name="connsiteY0" fmla="*/ 22622 h 413835"/>
                  <a:gd name="connsiteX1" fmla="*/ 572456 w 653647"/>
                  <a:gd name="connsiteY1" fmla="*/ 25873 h 413835"/>
                  <a:gd name="connsiteX2" fmla="*/ 560606 w 653647"/>
                  <a:gd name="connsiteY2" fmla="*/ 29105 h 413835"/>
                  <a:gd name="connsiteX3" fmla="*/ 554502 w 653647"/>
                  <a:gd name="connsiteY3" fmla="*/ 33773 h 413835"/>
                  <a:gd name="connsiteX4" fmla="*/ 544788 w 653647"/>
                  <a:gd name="connsiteY4" fmla="*/ 34491 h 413835"/>
                  <a:gd name="connsiteX5" fmla="*/ 540479 w 653647"/>
                  <a:gd name="connsiteY5" fmla="*/ 30182 h 413835"/>
                  <a:gd name="connsiteX6" fmla="*/ 537606 w 653647"/>
                  <a:gd name="connsiteY6" fmla="*/ 24437 h 413835"/>
                  <a:gd name="connsiteX7" fmla="*/ 537965 w 653647"/>
                  <a:gd name="connsiteY7" fmla="*/ 16159 h 413835"/>
                  <a:gd name="connsiteX8" fmla="*/ 533297 w 653647"/>
                  <a:gd name="connsiteY8" fmla="*/ 10054 h 413835"/>
                  <a:gd name="connsiteX9" fmla="*/ 523243 w 653647"/>
                  <a:gd name="connsiteY9" fmla="*/ 6823 h 413835"/>
                  <a:gd name="connsiteX10" fmla="*/ 510316 w 653647"/>
                  <a:gd name="connsiteY10" fmla="*/ 6823 h 413835"/>
                  <a:gd name="connsiteX11" fmla="*/ 500242 w 653647"/>
                  <a:gd name="connsiteY11" fmla="*/ 6823 h 413835"/>
                  <a:gd name="connsiteX12" fmla="*/ 483725 w 653647"/>
                  <a:gd name="connsiteY12" fmla="*/ 6823 h 413835"/>
                  <a:gd name="connsiteX13" fmla="*/ 467207 w 653647"/>
                  <a:gd name="connsiteY13" fmla="*/ 5027 h 413835"/>
                  <a:gd name="connsiteX14" fmla="*/ 450311 w 653647"/>
                  <a:gd name="connsiteY14" fmla="*/ 0 h 413835"/>
                  <a:gd name="connsiteX15" fmla="*/ 437384 w 653647"/>
                  <a:gd name="connsiteY15" fmla="*/ 1795 h 413835"/>
                  <a:gd name="connsiteX16" fmla="*/ 428407 w 653647"/>
                  <a:gd name="connsiteY16" fmla="*/ 6823 h 413835"/>
                  <a:gd name="connsiteX17" fmla="*/ 419770 w 653647"/>
                  <a:gd name="connsiteY17" fmla="*/ 14005 h 413835"/>
                  <a:gd name="connsiteX18" fmla="*/ 408997 w 653647"/>
                  <a:gd name="connsiteY18" fmla="*/ 26591 h 413835"/>
                  <a:gd name="connsiteX19" fmla="*/ 401097 w 653647"/>
                  <a:gd name="connsiteY19" fmla="*/ 39877 h 413835"/>
                  <a:gd name="connsiteX20" fmla="*/ 393198 w 653647"/>
                  <a:gd name="connsiteY20" fmla="*/ 50650 h 413835"/>
                  <a:gd name="connsiteX21" fmla="*/ 383143 w 653647"/>
                  <a:gd name="connsiteY21" fmla="*/ 59986 h 413835"/>
                  <a:gd name="connsiteX22" fmla="*/ 376301 w 653647"/>
                  <a:gd name="connsiteY22" fmla="*/ 68264 h 413835"/>
                  <a:gd name="connsiteX23" fmla="*/ 371993 w 653647"/>
                  <a:gd name="connsiteY23" fmla="*/ 65731 h 413835"/>
                  <a:gd name="connsiteX24" fmla="*/ 363734 w 653647"/>
                  <a:gd name="connsiteY24" fmla="*/ 60345 h 413835"/>
                  <a:gd name="connsiteX25" fmla="*/ 356911 w 653647"/>
                  <a:gd name="connsiteY25" fmla="*/ 54241 h 413835"/>
                  <a:gd name="connsiteX26" fmla="*/ 348652 w 653647"/>
                  <a:gd name="connsiteY26" fmla="*/ 51368 h 413835"/>
                  <a:gd name="connsiteX27" fmla="*/ 340393 w 653647"/>
                  <a:gd name="connsiteY27" fmla="*/ 53164 h 413835"/>
                  <a:gd name="connsiteX28" fmla="*/ 335007 w 653647"/>
                  <a:gd name="connsiteY28" fmla="*/ 57113 h 413835"/>
                  <a:gd name="connsiteX29" fmla="*/ 331397 w 653647"/>
                  <a:gd name="connsiteY29" fmla="*/ 66809 h 413835"/>
                  <a:gd name="connsiteX30" fmla="*/ 324216 w 653647"/>
                  <a:gd name="connsiteY30" fmla="*/ 71855 h 413835"/>
                  <a:gd name="connsiteX31" fmla="*/ 316315 w 653647"/>
                  <a:gd name="connsiteY31" fmla="*/ 72214 h 413835"/>
                  <a:gd name="connsiteX32" fmla="*/ 303389 w 653647"/>
                  <a:gd name="connsiteY32" fmla="*/ 71855 h 413835"/>
                  <a:gd name="connsiteX33" fmla="*/ 290462 w 653647"/>
                  <a:gd name="connsiteY33" fmla="*/ 72932 h 413835"/>
                  <a:gd name="connsiteX34" fmla="*/ 276797 w 653647"/>
                  <a:gd name="connsiteY34" fmla="*/ 73650 h 413835"/>
                  <a:gd name="connsiteX35" fmla="*/ 266743 w 653647"/>
                  <a:gd name="connsiteY35" fmla="*/ 81550 h 413835"/>
                  <a:gd name="connsiteX36" fmla="*/ 262075 w 653647"/>
                  <a:gd name="connsiteY36" fmla="*/ 88373 h 413835"/>
                  <a:gd name="connsiteX37" fmla="*/ 259561 w 653647"/>
                  <a:gd name="connsiteY37" fmla="*/ 95913 h 413835"/>
                  <a:gd name="connsiteX38" fmla="*/ 259561 w 653647"/>
                  <a:gd name="connsiteY38" fmla="*/ 106327 h 413835"/>
                  <a:gd name="connsiteX39" fmla="*/ 253098 w 653647"/>
                  <a:gd name="connsiteY39" fmla="*/ 116041 h 413835"/>
                  <a:gd name="connsiteX40" fmla="*/ 242306 w 653647"/>
                  <a:gd name="connsiteY40" fmla="*/ 120709 h 413835"/>
                  <a:gd name="connsiteX41" fmla="*/ 230816 w 653647"/>
                  <a:gd name="connsiteY41" fmla="*/ 123582 h 413835"/>
                  <a:gd name="connsiteX42" fmla="*/ 212143 w 653647"/>
                  <a:gd name="connsiteY42" fmla="*/ 121427 h 413835"/>
                  <a:gd name="connsiteX43" fmla="*/ 198479 w 653647"/>
                  <a:gd name="connsiteY43" fmla="*/ 121427 h 413835"/>
                  <a:gd name="connsiteX44" fmla="*/ 182320 w 653647"/>
                  <a:gd name="connsiteY44" fmla="*/ 121427 h 413835"/>
                  <a:gd name="connsiteX45" fmla="*/ 167957 w 653647"/>
                  <a:gd name="connsiteY45" fmla="*/ 121427 h 413835"/>
                  <a:gd name="connsiteX46" fmla="*/ 145316 w 653647"/>
                  <a:gd name="connsiteY46" fmla="*/ 118555 h 413835"/>
                  <a:gd name="connsiteX47" fmla="*/ 136339 w 653647"/>
                  <a:gd name="connsiteY47" fmla="*/ 112450 h 413835"/>
                  <a:gd name="connsiteX48" fmla="*/ 130593 w 653647"/>
                  <a:gd name="connsiteY48" fmla="*/ 103454 h 413835"/>
                  <a:gd name="connsiteX49" fmla="*/ 124848 w 653647"/>
                  <a:gd name="connsiteY49" fmla="*/ 93759 h 413835"/>
                  <a:gd name="connsiteX50" fmla="*/ 116230 w 653647"/>
                  <a:gd name="connsiteY50" fmla="*/ 86218 h 413835"/>
                  <a:gd name="connsiteX51" fmla="*/ 110107 w 653647"/>
                  <a:gd name="connsiteY51" fmla="*/ 83705 h 413835"/>
                  <a:gd name="connsiteX52" fmla="*/ 102925 w 653647"/>
                  <a:gd name="connsiteY52" fmla="*/ 81909 h 413835"/>
                  <a:gd name="connsiteX53" fmla="*/ 98087 w 653647"/>
                  <a:gd name="connsiteY53" fmla="*/ 85670 h 413835"/>
                  <a:gd name="connsiteX54" fmla="*/ 99693 w 653647"/>
                  <a:gd name="connsiteY54" fmla="*/ 94307 h 413835"/>
                  <a:gd name="connsiteX55" fmla="*/ 97538 w 653647"/>
                  <a:gd name="connsiteY55" fmla="*/ 101848 h 413835"/>
                  <a:gd name="connsiteX56" fmla="*/ 87843 w 653647"/>
                  <a:gd name="connsiteY56" fmla="*/ 104002 h 413835"/>
                  <a:gd name="connsiteX57" fmla="*/ 85141 w 653647"/>
                  <a:gd name="connsiteY57" fmla="*/ 110466 h 413835"/>
                  <a:gd name="connsiteX58" fmla="*/ 88373 w 653647"/>
                  <a:gd name="connsiteY58" fmla="*/ 119632 h 413835"/>
                  <a:gd name="connsiteX59" fmla="*/ 91604 w 653647"/>
                  <a:gd name="connsiteY59" fmla="*/ 127702 h 413835"/>
                  <a:gd name="connsiteX60" fmla="*/ 86766 w 653647"/>
                  <a:gd name="connsiteY60" fmla="*/ 133636 h 413835"/>
                  <a:gd name="connsiteX61" fmla="*/ 78148 w 653647"/>
                  <a:gd name="connsiteY61" fmla="*/ 133636 h 413835"/>
                  <a:gd name="connsiteX62" fmla="*/ 69511 w 653647"/>
                  <a:gd name="connsiteY62" fmla="*/ 133636 h 413835"/>
                  <a:gd name="connsiteX63" fmla="*/ 59287 w 653647"/>
                  <a:gd name="connsiteY63" fmla="*/ 133636 h 413835"/>
                  <a:gd name="connsiteX64" fmla="*/ 52823 w 653647"/>
                  <a:gd name="connsiteY64" fmla="*/ 127702 h 413835"/>
                  <a:gd name="connsiteX65" fmla="*/ 47966 w 653647"/>
                  <a:gd name="connsiteY65" fmla="*/ 125018 h 413835"/>
                  <a:gd name="connsiteX66" fmla="*/ 41503 w 653647"/>
                  <a:gd name="connsiteY66" fmla="*/ 125018 h 413835"/>
                  <a:gd name="connsiteX67" fmla="*/ 41503 w 653647"/>
                  <a:gd name="connsiteY67" fmla="*/ 127702 h 413835"/>
                  <a:gd name="connsiteX68" fmla="*/ 33414 w 653647"/>
                  <a:gd name="connsiteY68" fmla="*/ 133636 h 413835"/>
                  <a:gd name="connsiteX69" fmla="*/ 29653 w 653647"/>
                  <a:gd name="connsiteY69" fmla="*/ 139571 h 413835"/>
                  <a:gd name="connsiteX70" fmla="*/ 33414 w 653647"/>
                  <a:gd name="connsiteY70" fmla="*/ 143880 h 413835"/>
                  <a:gd name="connsiteX71" fmla="*/ 42032 w 653647"/>
                  <a:gd name="connsiteY71" fmla="*/ 143880 h 413835"/>
                  <a:gd name="connsiteX72" fmla="*/ 49043 w 653647"/>
                  <a:gd name="connsiteY72" fmla="*/ 149266 h 413835"/>
                  <a:gd name="connsiteX73" fmla="*/ 53352 w 653647"/>
                  <a:gd name="connsiteY73" fmla="*/ 154652 h 413835"/>
                  <a:gd name="connsiteX74" fmla="*/ 53352 w 653647"/>
                  <a:gd name="connsiteY74" fmla="*/ 161664 h 413835"/>
                  <a:gd name="connsiteX75" fmla="*/ 49043 w 653647"/>
                  <a:gd name="connsiteY75" fmla="*/ 169204 h 413835"/>
                  <a:gd name="connsiteX76" fmla="*/ 44186 w 653647"/>
                  <a:gd name="connsiteY76" fmla="*/ 176197 h 413835"/>
                  <a:gd name="connsiteX77" fmla="*/ 37193 w 653647"/>
                  <a:gd name="connsiteY77" fmla="*/ 176197 h 413835"/>
                  <a:gd name="connsiteX78" fmla="*/ 29653 w 653647"/>
                  <a:gd name="connsiteY78" fmla="*/ 181602 h 413835"/>
                  <a:gd name="connsiteX79" fmla="*/ 31807 w 653647"/>
                  <a:gd name="connsiteY79" fmla="*/ 191203 h 413835"/>
                  <a:gd name="connsiteX80" fmla="*/ 35568 w 653647"/>
                  <a:gd name="connsiteY80" fmla="*/ 196136 h 413835"/>
                  <a:gd name="connsiteX81" fmla="*/ 35039 w 653647"/>
                  <a:gd name="connsiteY81" fmla="*/ 200464 h 413835"/>
                  <a:gd name="connsiteX82" fmla="*/ 29653 w 653647"/>
                  <a:gd name="connsiteY82" fmla="*/ 204773 h 413835"/>
                  <a:gd name="connsiteX83" fmla="*/ 29653 w 653647"/>
                  <a:gd name="connsiteY83" fmla="*/ 210159 h 413835"/>
                  <a:gd name="connsiteX84" fmla="*/ 36116 w 653647"/>
                  <a:gd name="connsiteY84" fmla="*/ 213391 h 413835"/>
                  <a:gd name="connsiteX85" fmla="*/ 36645 w 653647"/>
                  <a:gd name="connsiteY85" fmla="*/ 219306 h 413835"/>
                  <a:gd name="connsiteX86" fmla="*/ 36645 w 653647"/>
                  <a:gd name="connsiteY86" fmla="*/ 227395 h 413835"/>
                  <a:gd name="connsiteX87" fmla="*/ 29653 w 653647"/>
                  <a:gd name="connsiteY87" fmla="*/ 236013 h 413835"/>
                  <a:gd name="connsiteX88" fmla="*/ 19939 w 653647"/>
                  <a:gd name="connsiteY88" fmla="*/ 236013 h 413835"/>
                  <a:gd name="connsiteX89" fmla="*/ 11321 w 653647"/>
                  <a:gd name="connsiteY89" fmla="*/ 245179 h 413835"/>
                  <a:gd name="connsiteX90" fmla="*/ 3780 w 653647"/>
                  <a:gd name="connsiteY90" fmla="*/ 251643 h 413835"/>
                  <a:gd name="connsiteX91" fmla="*/ 0 w 653647"/>
                  <a:gd name="connsiteY91" fmla="*/ 258106 h 413835"/>
                  <a:gd name="connsiteX92" fmla="*/ 9166 w 653647"/>
                  <a:gd name="connsiteY92" fmla="*/ 258106 h 413835"/>
                  <a:gd name="connsiteX93" fmla="*/ 17784 w 653647"/>
                  <a:gd name="connsiteY93" fmla="*/ 258106 h 413835"/>
                  <a:gd name="connsiteX94" fmla="*/ 21016 w 653647"/>
                  <a:gd name="connsiteY94" fmla="*/ 264570 h 413835"/>
                  <a:gd name="connsiteX95" fmla="*/ 22093 w 653647"/>
                  <a:gd name="connsiteY95" fmla="*/ 271052 h 413835"/>
                  <a:gd name="connsiteX96" fmla="*/ 28028 w 653647"/>
                  <a:gd name="connsiteY96" fmla="*/ 281825 h 413835"/>
                  <a:gd name="connsiteX97" fmla="*/ 30730 w 653647"/>
                  <a:gd name="connsiteY97" fmla="*/ 290443 h 413835"/>
                  <a:gd name="connsiteX98" fmla="*/ 32336 w 653647"/>
                  <a:gd name="connsiteY98" fmla="*/ 299609 h 413835"/>
                  <a:gd name="connsiteX99" fmla="*/ 43109 w 653647"/>
                  <a:gd name="connsiteY99" fmla="*/ 310929 h 413835"/>
                  <a:gd name="connsiteX100" fmla="*/ 53352 w 653647"/>
                  <a:gd name="connsiteY100" fmla="*/ 322779 h 413835"/>
                  <a:gd name="connsiteX101" fmla="*/ 61441 w 653647"/>
                  <a:gd name="connsiteY101" fmla="*/ 326540 h 413835"/>
                  <a:gd name="connsiteX102" fmla="*/ 66827 w 653647"/>
                  <a:gd name="connsiteY102" fmla="*/ 329772 h 413835"/>
                  <a:gd name="connsiteX103" fmla="*/ 70607 w 653647"/>
                  <a:gd name="connsiteY103" fmla="*/ 339486 h 413835"/>
                  <a:gd name="connsiteX104" fmla="*/ 76523 w 653647"/>
                  <a:gd name="connsiteY104" fmla="*/ 344324 h 413835"/>
                  <a:gd name="connsiteX105" fmla="*/ 85141 w 653647"/>
                  <a:gd name="connsiteY105" fmla="*/ 344324 h 413835"/>
                  <a:gd name="connsiteX106" fmla="*/ 89998 w 653647"/>
                  <a:gd name="connsiteY106" fmla="*/ 351865 h 413835"/>
                  <a:gd name="connsiteX107" fmla="*/ 94855 w 653647"/>
                  <a:gd name="connsiteY107" fmla="*/ 359954 h 413835"/>
                  <a:gd name="connsiteX108" fmla="*/ 104002 w 653647"/>
                  <a:gd name="connsiteY108" fmla="*/ 364811 h 413835"/>
                  <a:gd name="connsiteX109" fmla="*/ 110466 w 653647"/>
                  <a:gd name="connsiteY109" fmla="*/ 372352 h 413835"/>
                  <a:gd name="connsiteX110" fmla="*/ 115871 w 653647"/>
                  <a:gd name="connsiteY110" fmla="*/ 380970 h 413835"/>
                  <a:gd name="connsiteX111" fmla="*/ 120180 w 653647"/>
                  <a:gd name="connsiteY111" fmla="*/ 387982 h 413835"/>
                  <a:gd name="connsiteX112" fmla="*/ 136339 w 653647"/>
                  <a:gd name="connsiteY112" fmla="*/ 387982 h 413835"/>
                  <a:gd name="connsiteX113" fmla="*/ 142273 w 653647"/>
                  <a:gd name="connsiteY113" fmla="*/ 392820 h 413835"/>
                  <a:gd name="connsiteX114" fmla="*/ 148737 w 653647"/>
                  <a:gd name="connsiteY114" fmla="*/ 399302 h 413835"/>
                  <a:gd name="connsiteX115" fmla="*/ 156807 w 653647"/>
                  <a:gd name="connsiteY115" fmla="*/ 401986 h 413835"/>
                  <a:gd name="connsiteX116" fmla="*/ 163289 w 653647"/>
                  <a:gd name="connsiteY116" fmla="*/ 404689 h 413835"/>
                  <a:gd name="connsiteX117" fmla="*/ 165973 w 653647"/>
                  <a:gd name="connsiteY117" fmla="*/ 408449 h 413835"/>
                  <a:gd name="connsiteX118" fmla="*/ 178900 w 653647"/>
                  <a:gd name="connsiteY118" fmla="*/ 408449 h 413835"/>
                  <a:gd name="connsiteX119" fmla="*/ 198309 w 653647"/>
                  <a:gd name="connsiteY119" fmla="*/ 408449 h 413835"/>
                  <a:gd name="connsiteX120" fmla="*/ 209081 w 653647"/>
                  <a:gd name="connsiteY120" fmla="*/ 413835 h 413835"/>
                  <a:gd name="connsiteX121" fmla="*/ 219325 w 653647"/>
                  <a:gd name="connsiteY121" fmla="*/ 413835 h 413835"/>
                  <a:gd name="connsiteX122" fmla="*/ 229020 w 653647"/>
                  <a:gd name="connsiteY122" fmla="*/ 408998 h 413835"/>
                  <a:gd name="connsiteX123" fmla="*/ 241947 w 653647"/>
                  <a:gd name="connsiteY123" fmla="*/ 400909 h 413835"/>
                  <a:gd name="connsiteX124" fmla="*/ 247882 w 653647"/>
                  <a:gd name="connsiteY124" fmla="*/ 391213 h 413835"/>
                  <a:gd name="connsiteX125" fmla="*/ 260280 w 653647"/>
                  <a:gd name="connsiteY125" fmla="*/ 389588 h 413835"/>
                  <a:gd name="connsiteX126" fmla="*/ 270523 w 653647"/>
                  <a:gd name="connsiteY126" fmla="*/ 391213 h 413835"/>
                  <a:gd name="connsiteX127" fmla="*/ 281295 w 653647"/>
                  <a:gd name="connsiteY127" fmla="*/ 384750 h 413835"/>
                  <a:gd name="connsiteX128" fmla="*/ 288288 w 653647"/>
                  <a:gd name="connsiteY128" fmla="*/ 376132 h 413835"/>
                  <a:gd name="connsiteX129" fmla="*/ 296377 w 653647"/>
                  <a:gd name="connsiteY129" fmla="*/ 375054 h 413835"/>
                  <a:gd name="connsiteX130" fmla="*/ 303918 w 653647"/>
                  <a:gd name="connsiteY130" fmla="*/ 377209 h 413835"/>
                  <a:gd name="connsiteX131" fmla="*/ 320095 w 653647"/>
                  <a:gd name="connsiteY131" fmla="*/ 368043 h 413835"/>
                  <a:gd name="connsiteX132" fmla="*/ 330868 w 653647"/>
                  <a:gd name="connsiteY132" fmla="*/ 358348 h 413835"/>
                  <a:gd name="connsiteX133" fmla="*/ 341111 w 653647"/>
                  <a:gd name="connsiteY133" fmla="*/ 354568 h 413835"/>
                  <a:gd name="connsiteX134" fmla="*/ 355116 w 653647"/>
                  <a:gd name="connsiteY134" fmla="*/ 357800 h 413835"/>
                  <a:gd name="connsiteX135" fmla="*/ 368043 w 653647"/>
                  <a:gd name="connsiteY135" fmla="*/ 357270 h 413835"/>
                  <a:gd name="connsiteX136" fmla="*/ 370745 w 653647"/>
                  <a:gd name="connsiteY136" fmla="*/ 350788 h 413835"/>
                  <a:gd name="connsiteX137" fmla="*/ 378834 w 653647"/>
                  <a:gd name="connsiteY137" fmla="*/ 347556 h 413835"/>
                  <a:gd name="connsiteX138" fmla="*/ 387452 w 653647"/>
                  <a:gd name="connsiteY138" fmla="*/ 348104 h 413835"/>
                  <a:gd name="connsiteX139" fmla="*/ 396070 w 653647"/>
                  <a:gd name="connsiteY139" fmla="*/ 351336 h 413835"/>
                  <a:gd name="connsiteX140" fmla="*/ 402005 w 653647"/>
                  <a:gd name="connsiteY140" fmla="*/ 353490 h 413835"/>
                  <a:gd name="connsiteX141" fmla="*/ 407391 w 653647"/>
                  <a:gd name="connsiteY141" fmla="*/ 349181 h 413835"/>
                  <a:gd name="connsiteX142" fmla="*/ 414384 w 653647"/>
                  <a:gd name="connsiteY142" fmla="*/ 345402 h 413835"/>
                  <a:gd name="connsiteX143" fmla="*/ 424098 w 653647"/>
                  <a:gd name="connsiteY143" fmla="*/ 344872 h 413835"/>
                  <a:gd name="connsiteX144" fmla="*/ 432716 w 653647"/>
                  <a:gd name="connsiteY144" fmla="*/ 344872 h 413835"/>
                  <a:gd name="connsiteX145" fmla="*/ 439708 w 653647"/>
                  <a:gd name="connsiteY145" fmla="*/ 337861 h 413835"/>
                  <a:gd name="connsiteX146" fmla="*/ 447268 w 653647"/>
                  <a:gd name="connsiteY146" fmla="*/ 331397 h 413835"/>
                  <a:gd name="connsiteX147" fmla="*/ 460195 w 653647"/>
                  <a:gd name="connsiteY147" fmla="*/ 331946 h 413835"/>
                  <a:gd name="connsiteX148" fmla="*/ 471516 w 653647"/>
                  <a:gd name="connsiteY148" fmla="*/ 334100 h 413835"/>
                  <a:gd name="connsiteX149" fmla="*/ 479586 w 653647"/>
                  <a:gd name="connsiteY149" fmla="*/ 334100 h 413835"/>
                  <a:gd name="connsiteX150" fmla="*/ 489300 w 653647"/>
                  <a:gd name="connsiteY150" fmla="*/ 326540 h 413835"/>
                  <a:gd name="connsiteX151" fmla="*/ 494686 w 653647"/>
                  <a:gd name="connsiteY151" fmla="*/ 319548 h 413835"/>
                  <a:gd name="connsiteX152" fmla="*/ 499525 w 653647"/>
                  <a:gd name="connsiteY152" fmla="*/ 307679 h 413835"/>
                  <a:gd name="connsiteX153" fmla="*/ 502756 w 653647"/>
                  <a:gd name="connsiteY153" fmla="*/ 295300 h 413835"/>
                  <a:gd name="connsiteX154" fmla="*/ 507613 w 653647"/>
                  <a:gd name="connsiteY154" fmla="*/ 282354 h 413835"/>
                  <a:gd name="connsiteX155" fmla="*/ 520011 w 653647"/>
                  <a:gd name="connsiteY155" fmla="*/ 268350 h 413835"/>
                  <a:gd name="connsiteX156" fmla="*/ 527552 w 653647"/>
                  <a:gd name="connsiteY156" fmla="*/ 257577 h 413835"/>
                  <a:gd name="connsiteX157" fmla="*/ 528081 w 653647"/>
                  <a:gd name="connsiteY157" fmla="*/ 250036 h 413835"/>
                  <a:gd name="connsiteX158" fmla="*/ 530783 w 653647"/>
                  <a:gd name="connsiteY158" fmla="*/ 238168 h 413835"/>
                  <a:gd name="connsiteX159" fmla="*/ 536170 w 653647"/>
                  <a:gd name="connsiteY159" fmla="*/ 225789 h 413835"/>
                  <a:gd name="connsiteX160" fmla="*/ 548020 w 653647"/>
                  <a:gd name="connsiteY160" fmla="*/ 209611 h 413835"/>
                  <a:gd name="connsiteX161" fmla="*/ 553406 w 653647"/>
                  <a:gd name="connsiteY161" fmla="*/ 196136 h 413835"/>
                  <a:gd name="connsiteX162" fmla="*/ 560966 w 653647"/>
                  <a:gd name="connsiteY162" fmla="*/ 181602 h 413835"/>
                  <a:gd name="connsiteX163" fmla="*/ 565274 w 653647"/>
                  <a:gd name="connsiteY163" fmla="*/ 166502 h 413835"/>
                  <a:gd name="connsiteX164" fmla="*/ 573344 w 653647"/>
                  <a:gd name="connsiteY164" fmla="*/ 155181 h 413835"/>
                  <a:gd name="connsiteX165" fmla="*/ 584665 w 653647"/>
                  <a:gd name="connsiteY165" fmla="*/ 140648 h 413835"/>
                  <a:gd name="connsiteX166" fmla="*/ 587897 w 653647"/>
                  <a:gd name="connsiteY166" fmla="*/ 129856 h 413835"/>
                  <a:gd name="connsiteX167" fmla="*/ 593831 w 653647"/>
                  <a:gd name="connsiteY167" fmla="*/ 124470 h 413835"/>
                  <a:gd name="connsiteX168" fmla="*/ 604604 w 653647"/>
                  <a:gd name="connsiteY168" fmla="*/ 116929 h 413835"/>
                  <a:gd name="connsiteX169" fmla="*/ 622388 w 653647"/>
                  <a:gd name="connsiteY169" fmla="*/ 113169 h 413835"/>
                  <a:gd name="connsiteX170" fmla="*/ 638017 w 653647"/>
                  <a:gd name="connsiteY170" fmla="*/ 110466 h 413835"/>
                  <a:gd name="connsiteX171" fmla="*/ 646106 w 653647"/>
                  <a:gd name="connsiteY171" fmla="*/ 101300 h 413835"/>
                  <a:gd name="connsiteX172" fmla="*/ 653647 w 653647"/>
                  <a:gd name="connsiteY172" fmla="*/ 93759 h 413835"/>
                  <a:gd name="connsiteX173" fmla="*/ 648790 w 653647"/>
                  <a:gd name="connsiteY173" fmla="*/ 84593 h 413835"/>
                  <a:gd name="connsiteX174" fmla="*/ 646106 w 653647"/>
                  <a:gd name="connsiteY174" fmla="*/ 76523 h 413835"/>
                  <a:gd name="connsiteX175" fmla="*/ 647713 w 653647"/>
                  <a:gd name="connsiteY175" fmla="*/ 66809 h 413835"/>
                  <a:gd name="connsiteX176" fmla="*/ 647713 w 653647"/>
                  <a:gd name="connsiteY176" fmla="*/ 59816 h 413835"/>
                  <a:gd name="connsiteX177" fmla="*/ 635863 w 653647"/>
                  <a:gd name="connsiteY177" fmla="*/ 57661 h 413835"/>
                  <a:gd name="connsiteX178" fmla="*/ 626168 w 653647"/>
                  <a:gd name="connsiteY178" fmla="*/ 59816 h 413835"/>
                  <a:gd name="connsiteX179" fmla="*/ 619704 w 653647"/>
                  <a:gd name="connsiteY179" fmla="*/ 51727 h 413835"/>
                  <a:gd name="connsiteX180" fmla="*/ 613222 w 653647"/>
                  <a:gd name="connsiteY180" fmla="*/ 45812 h 413835"/>
                  <a:gd name="connsiteX181" fmla="*/ 605681 w 653647"/>
                  <a:gd name="connsiteY181" fmla="*/ 42561 h 413835"/>
                  <a:gd name="connsiteX182" fmla="*/ 601920 w 653647"/>
                  <a:gd name="connsiteY182" fmla="*/ 39329 h 413835"/>
                  <a:gd name="connsiteX183" fmla="*/ 594909 w 653647"/>
                  <a:gd name="connsiteY183" fmla="*/ 27479 h 413835"/>
                  <a:gd name="connsiteX184" fmla="*/ 593831 w 653647"/>
                  <a:gd name="connsiteY184" fmla="*/ 22622 h 413835"/>
                  <a:gd name="connsiteX185" fmla="*/ 586291 w 653647"/>
                  <a:gd name="connsiteY185" fmla="*/ 18861 h 4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53647" h="413835">
                    <a:moveTo>
                      <a:pt x="582870" y="22622"/>
                    </a:moveTo>
                    <a:lnTo>
                      <a:pt x="572456" y="25873"/>
                    </a:lnTo>
                    <a:lnTo>
                      <a:pt x="560606" y="29105"/>
                    </a:lnTo>
                    <a:lnTo>
                      <a:pt x="554502" y="33773"/>
                    </a:lnTo>
                    <a:lnTo>
                      <a:pt x="544788" y="34491"/>
                    </a:lnTo>
                    <a:lnTo>
                      <a:pt x="540479" y="30182"/>
                    </a:lnTo>
                    <a:lnTo>
                      <a:pt x="537606" y="24437"/>
                    </a:lnTo>
                    <a:lnTo>
                      <a:pt x="537965" y="16159"/>
                    </a:lnTo>
                    <a:lnTo>
                      <a:pt x="533297" y="10054"/>
                    </a:lnTo>
                    <a:lnTo>
                      <a:pt x="523243" y="6823"/>
                    </a:lnTo>
                    <a:lnTo>
                      <a:pt x="510316" y="6823"/>
                    </a:lnTo>
                    <a:lnTo>
                      <a:pt x="500242" y="6823"/>
                    </a:lnTo>
                    <a:lnTo>
                      <a:pt x="483725" y="6823"/>
                    </a:lnTo>
                    <a:lnTo>
                      <a:pt x="467207" y="5027"/>
                    </a:lnTo>
                    <a:lnTo>
                      <a:pt x="450311" y="0"/>
                    </a:lnTo>
                    <a:lnTo>
                      <a:pt x="437384" y="1795"/>
                    </a:lnTo>
                    <a:lnTo>
                      <a:pt x="428407" y="6823"/>
                    </a:lnTo>
                    <a:lnTo>
                      <a:pt x="419770" y="14005"/>
                    </a:lnTo>
                    <a:lnTo>
                      <a:pt x="408997" y="26591"/>
                    </a:lnTo>
                    <a:lnTo>
                      <a:pt x="401097" y="39877"/>
                    </a:lnTo>
                    <a:lnTo>
                      <a:pt x="393198" y="50650"/>
                    </a:lnTo>
                    <a:lnTo>
                      <a:pt x="383143" y="59986"/>
                    </a:lnTo>
                    <a:lnTo>
                      <a:pt x="376301" y="68264"/>
                    </a:lnTo>
                    <a:lnTo>
                      <a:pt x="371993" y="65731"/>
                    </a:lnTo>
                    <a:lnTo>
                      <a:pt x="363734" y="60345"/>
                    </a:lnTo>
                    <a:lnTo>
                      <a:pt x="356911" y="54241"/>
                    </a:lnTo>
                    <a:lnTo>
                      <a:pt x="348652" y="51368"/>
                    </a:lnTo>
                    <a:lnTo>
                      <a:pt x="340393" y="53164"/>
                    </a:lnTo>
                    <a:lnTo>
                      <a:pt x="335007" y="57113"/>
                    </a:lnTo>
                    <a:lnTo>
                      <a:pt x="331397" y="66809"/>
                    </a:lnTo>
                    <a:lnTo>
                      <a:pt x="324216" y="71855"/>
                    </a:lnTo>
                    <a:lnTo>
                      <a:pt x="316315" y="72214"/>
                    </a:lnTo>
                    <a:lnTo>
                      <a:pt x="303389" y="71855"/>
                    </a:lnTo>
                    <a:lnTo>
                      <a:pt x="290462" y="72932"/>
                    </a:lnTo>
                    <a:lnTo>
                      <a:pt x="276797" y="73650"/>
                    </a:lnTo>
                    <a:lnTo>
                      <a:pt x="266743" y="81550"/>
                    </a:lnTo>
                    <a:lnTo>
                      <a:pt x="262075" y="88373"/>
                    </a:lnTo>
                    <a:lnTo>
                      <a:pt x="259561" y="95913"/>
                    </a:lnTo>
                    <a:lnTo>
                      <a:pt x="259561" y="106327"/>
                    </a:lnTo>
                    <a:lnTo>
                      <a:pt x="253098" y="116041"/>
                    </a:lnTo>
                    <a:lnTo>
                      <a:pt x="242306" y="120709"/>
                    </a:lnTo>
                    <a:lnTo>
                      <a:pt x="230816" y="123582"/>
                    </a:lnTo>
                    <a:lnTo>
                      <a:pt x="212143" y="121427"/>
                    </a:lnTo>
                    <a:lnTo>
                      <a:pt x="198479" y="121427"/>
                    </a:lnTo>
                    <a:lnTo>
                      <a:pt x="182320" y="121427"/>
                    </a:lnTo>
                    <a:lnTo>
                      <a:pt x="167957" y="121427"/>
                    </a:lnTo>
                    <a:lnTo>
                      <a:pt x="145316" y="118555"/>
                    </a:lnTo>
                    <a:lnTo>
                      <a:pt x="136339" y="112450"/>
                    </a:lnTo>
                    <a:lnTo>
                      <a:pt x="130593" y="103454"/>
                    </a:lnTo>
                    <a:lnTo>
                      <a:pt x="124848" y="93759"/>
                    </a:lnTo>
                    <a:lnTo>
                      <a:pt x="116230" y="86218"/>
                    </a:lnTo>
                    <a:lnTo>
                      <a:pt x="110107" y="83705"/>
                    </a:lnTo>
                    <a:lnTo>
                      <a:pt x="102925" y="81909"/>
                    </a:lnTo>
                    <a:lnTo>
                      <a:pt x="98087" y="85670"/>
                    </a:lnTo>
                    <a:lnTo>
                      <a:pt x="99693" y="94307"/>
                    </a:lnTo>
                    <a:lnTo>
                      <a:pt x="97538" y="101848"/>
                    </a:lnTo>
                    <a:lnTo>
                      <a:pt x="87843" y="104002"/>
                    </a:lnTo>
                    <a:lnTo>
                      <a:pt x="85141" y="110466"/>
                    </a:lnTo>
                    <a:lnTo>
                      <a:pt x="88373" y="119632"/>
                    </a:lnTo>
                    <a:lnTo>
                      <a:pt x="91604" y="127702"/>
                    </a:lnTo>
                    <a:lnTo>
                      <a:pt x="86766" y="133636"/>
                    </a:lnTo>
                    <a:lnTo>
                      <a:pt x="78148" y="133636"/>
                    </a:lnTo>
                    <a:lnTo>
                      <a:pt x="69511" y="133636"/>
                    </a:lnTo>
                    <a:lnTo>
                      <a:pt x="59287" y="133636"/>
                    </a:lnTo>
                    <a:lnTo>
                      <a:pt x="52823" y="127702"/>
                    </a:lnTo>
                    <a:lnTo>
                      <a:pt x="47966" y="125018"/>
                    </a:lnTo>
                    <a:lnTo>
                      <a:pt x="41503" y="125018"/>
                    </a:lnTo>
                    <a:lnTo>
                      <a:pt x="41503" y="127702"/>
                    </a:lnTo>
                    <a:lnTo>
                      <a:pt x="33414" y="133636"/>
                    </a:lnTo>
                    <a:lnTo>
                      <a:pt x="29653" y="139571"/>
                    </a:lnTo>
                    <a:lnTo>
                      <a:pt x="33414" y="143880"/>
                    </a:lnTo>
                    <a:lnTo>
                      <a:pt x="42032" y="143880"/>
                    </a:lnTo>
                    <a:lnTo>
                      <a:pt x="49043" y="149266"/>
                    </a:lnTo>
                    <a:lnTo>
                      <a:pt x="53352" y="154652"/>
                    </a:lnTo>
                    <a:lnTo>
                      <a:pt x="53352" y="161664"/>
                    </a:lnTo>
                    <a:lnTo>
                      <a:pt x="49043" y="169204"/>
                    </a:lnTo>
                    <a:lnTo>
                      <a:pt x="44186" y="176197"/>
                    </a:lnTo>
                    <a:lnTo>
                      <a:pt x="37193" y="176197"/>
                    </a:lnTo>
                    <a:lnTo>
                      <a:pt x="29653" y="181602"/>
                    </a:lnTo>
                    <a:lnTo>
                      <a:pt x="31807" y="191203"/>
                    </a:lnTo>
                    <a:lnTo>
                      <a:pt x="35568" y="196136"/>
                    </a:lnTo>
                    <a:lnTo>
                      <a:pt x="35039" y="200464"/>
                    </a:lnTo>
                    <a:lnTo>
                      <a:pt x="29653" y="204773"/>
                    </a:lnTo>
                    <a:lnTo>
                      <a:pt x="29653" y="210159"/>
                    </a:lnTo>
                    <a:lnTo>
                      <a:pt x="36116" y="213391"/>
                    </a:lnTo>
                    <a:lnTo>
                      <a:pt x="36645" y="219306"/>
                    </a:lnTo>
                    <a:lnTo>
                      <a:pt x="36645" y="227395"/>
                    </a:lnTo>
                    <a:lnTo>
                      <a:pt x="29653" y="236013"/>
                    </a:lnTo>
                    <a:lnTo>
                      <a:pt x="19939" y="236013"/>
                    </a:lnTo>
                    <a:lnTo>
                      <a:pt x="11321" y="245179"/>
                    </a:lnTo>
                    <a:lnTo>
                      <a:pt x="3780" y="251643"/>
                    </a:lnTo>
                    <a:lnTo>
                      <a:pt x="0" y="258106"/>
                    </a:lnTo>
                    <a:lnTo>
                      <a:pt x="9166" y="258106"/>
                    </a:lnTo>
                    <a:lnTo>
                      <a:pt x="17784" y="258106"/>
                    </a:lnTo>
                    <a:lnTo>
                      <a:pt x="21016" y="264570"/>
                    </a:lnTo>
                    <a:lnTo>
                      <a:pt x="22093" y="271052"/>
                    </a:lnTo>
                    <a:lnTo>
                      <a:pt x="28028" y="281825"/>
                    </a:lnTo>
                    <a:lnTo>
                      <a:pt x="30730" y="290443"/>
                    </a:lnTo>
                    <a:lnTo>
                      <a:pt x="32336" y="299609"/>
                    </a:lnTo>
                    <a:lnTo>
                      <a:pt x="43109" y="310929"/>
                    </a:lnTo>
                    <a:lnTo>
                      <a:pt x="53352" y="322779"/>
                    </a:lnTo>
                    <a:lnTo>
                      <a:pt x="61441" y="326540"/>
                    </a:lnTo>
                    <a:lnTo>
                      <a:pt x="66827" y="329772"/>
                    </a:lnTo>
                    <a:lnTo>
                      <a:pt x="70607" y="339486"/>
                    </a:lnTo>
                    <a:lnTo>
                      <a:pt x="76523" y="344324"/>
                    </a:lnTo>
                    <a:lnTo>
                      <a:pt x="85141" y="344324"/>
                    </a:lnTo>
                    <a:lnTo>
                      <a:pt x="89998" y="351865"/>
                    </a:lnTo>
                    <a:lnTo>
                      <a:pt x="94855" y="359954"/>
                    </a:lnTo>
                    <a:lnTo>
                      <a:pt x="104002" y="364811"/>
                    </a:lnTo>
                    <a:lnTo>
                      <a:pt x="110466" y="372352"/>
                    </a:lnTo>
                    <a:lnTo>
                      <a:pt x="115871" y="380970"/>
                    </a:lnTo>
                    <a:lnTo>
                      <a:pt x="120180" y="387982"/>
                    </a:lnTo>
                    <a:lnTo>
                      <a:pt x="136339" y="387982"/>
                    </a:lnTo>
                    <a:lnTo>
                      <a:pt x="142273" y="392820"/>
                    </a:lnTo>
                    <a:lnTo>
                      <a:pt x="148737" y="399302"/>
                    </a:lnTo>
                    <a:lnTo>
                      <a:pt x="156807" y="401986"/>
                    </a:lnTo>
                    <a:lnTo>
                      <a:pt x="163289" y="404689"/>
                    </a:lnTo>
                    <a:lnTo>
                      <a:pt x="165973" y="408449"/>
                    </a:lnTo>
                    <a:lnTo>
                      <a:pt x="178900" y="408449"/>
                    </a:lnTo>
                    <a:lnTo>
                      <a:pt x="198309" y="408449"/>
                    </a:lnTo>
                    <a:lnTo>
                      <a:pt x="209081" y="413835"/>
                    </a:lnTo>
                    <a:lnTo>
                      <a:pt x="219325" y="413835"/>
                    </a:lnTo>
                    <a:lnTo>
                      <a:pt x="229020" y="408998"/>
                    </a:lnTo>
                    <a:lnTo>
                      <a:pt x="241947" y="400909"/>
                    </a:lnTo>
                    <a:lnTo>
                      <a:pt x="247882" y="391213"/>
                    </a:lnTo>
                    <a:lnTo>
                      <a:pt x="260280" y="389588"/>
                    </a:lnTo>
                    <a:lnTo>
                      <a:pt x="270523" y="391213"/>
                    </a:lnTo>
                    <a:lnTo>
                      <a:pt x="281295" y="384750"/>
                    </a:lnTo>
                    <a:lnTo>
                      <a:pt x="288288" y="376132"/>
                    </a:lnTo>
                    <a:lnTo>
                      <a:pt x="296377" y="375054"/>
                    </a:lnTo>
                    <a:lnTo>
                      <a:pt x="303918" y="377209"/>
                    </a:lnTo>
                    <a:lnTo>
                      <a:pt x="320095" y="368043"/>
                    </a:lnTo>
                    <a:lnTo>
                      <a:pt x="330868" y="358348"/>
                    </a:lnTo>
                    <a:lnTo>
                      <a:pt x="341111" y="354568"/>
                    </a:lnTo>
                    <a:lnTo>
                      <a:pt x="355116" y="357800"/>
                    </a:lnTo>
                    <a:lnTo>
                      <a:pt x="368043" y="357270"/>
                    </a:lnTo>
                    <a:lnTo>
                      <a:pt x="370745" y="350788"/>
                    </a:lnTo>
                    <a:lnTo>
                      <a:pt x="378834" y="347556"/>
                    </a:lnTo>
                    <a:lnTo>
                      <a:pt x="387452" y="348104"/>
                    </a:lnTo>
                    <a:lnTo>
                      <a:pt x="396070" y="351336"/>
                    </a:lnTo>
                    <a:lnTo>
                      <a:pt x="402005" y="353490"/>
                    </a:lnTo>
                    <a:lnTo>
                      <a:pt x="407391" y="349181"/>
                    </a:lnTo>
                    <a:lnTo>
                      <a:pt x="414384" y="345402"/>
                    </a:lnTo>
                    <a:lnTo>
                      <a:pt x="424098" y="344872"/>
                    </a:lnTo>
                    <a:lnTo>
                      <a:pt x="432716" y="344872"/>
                    </a:lnTo>
                    <a:lnTo>
                      <a:pt x="439708" y="337861"/>
                    </a:lnTo>
                    <a:lnTo>
                      <a:pt x="447268" y="331397"/>
                    </a:lnTo>
                    <a:lnTo>
                      <a:pt x="460195" y="331946"/>
                    </a:lnTo>
                    <a:lnTo>
                      <a:pt x="471516" y="334100"/>
                    </a:lnTo>
                    <a:lnTo>
                      <a:pt x="479586" y="334100"/>
                    </a:lnTo>
                    <a:lnTo>
                      <a:pt x="489300" y="326540"/>
                    </a:lnTo>
                    <a:lnTo>
                      <a:pt x="494686" y="319548"/>
                    </a:lnTo>
                    <a:lnTo>
                      <a:pt x="499525" y="307679"/>
                    </a:lnTo>
                    <a:lnTo>
                      <a:pt x="502756" y="295300"/>
                    </a:lnTo>
                    <a:lnTo>
                      <a:pt x="507613" y="282354"/>
                    </a:lnTo>
                    <a:lnTo>
                      <a:pt x="520011" y="268350"/>
                    </a:lnTo>
                    <a:lnTo>
                      <a:pt x="527552" y="257577"/>
                    </a:lnTo>
                    <a:lnTo>
                      <a:pt x="528081" y="250036"/>
                    </a:lnTo>
                    <a:lnTo>
                      <a:pt x="530783" y="238168"/>
                    </a:lnTo>
                    <a:lnTo>
                      <a:pt x="536170" y="225789"/>
                    </a:lnTo>
                    <a:lnTo>
                      <a:pt x="548020" y="209611"/>
                    </a:lnTo>
                    <a:lnTo>
                      <a:pt x="553406" y="196136"/>
                    </a:lnTo>
                    <a:lnTo>
                      <a:pt x="560966" y="181602"/>
                    </a:lnTo>
                    <a:lnTo>
                      <a:pt x="565274" y="166502"/>
                    </a:lnTo>
                    <a:lnTo>
                      <a:pt x="573344" y="155181"/>
                    </a:lnTo>
                    <a:lnTo>
                      <a:pt x="584665" y="140648"/>
                    </a:lnTo>
                    <a:lnTo>
                      <a:pt x="587897" y="129856"/>
                    </a:lnTo>
                    <a:lnTo>
                      <a:pt x="593831" y="124470"/>
                    </a:lnTo>
                    <a:lnTo>
                      <a:pt x="604604" y="116929"/>
                    </a:lnTo>
                    <a:lnTo>
                      <a:pt x="622388" y="113169"/>
                    </a:lnTo>
                    <a:lnTo>
                      <a:pt x="638017" y="110466"/>
                    </a:lnTo>
                    <a:lnTo>
                      <a:pt x="646106" y="101300"/>
                    </a:lnTo>
                    <a:lnTo>
                      <a:pt x="653647" y="93759"/>
                    </a:lnTo>
                    <a:lnTo>
                      <a:pt x="648790" y="84593"/>
                    </a:lnTo>
                    <a:lnTo>
                      <a:pt x="646106" y="76523"/>
                    </a:lnTo>
                    <a:lnTo>
                      <a:pt x="647713" y="66809"/>
                    </a:lnTo>
                    <a:lnTo>
                      <a:pt x="647713" y="59816"/>
                    </a:lnTo>
                    <a:lnTo>
                      <a:pt x="635863" y="57661"/>
                    </a:lnTo>
                    <a:lnTo>
                      <a:pt x="626168" y="59816"/>
                    </a:lnTo>
                    <a:lnTo>
                      <a:pt x="619704" y="51727"/>
                    </a:lnTo>
                    <a:lnTo>
                      <a:pt x="613222" y="45812"/>
                    </a:lnTo>
                    <a:lnTo>
                      <a:pt x="605681" y="42561"/>
                    </a:lnTo>
                    <a:lnTo>
                      <a:pt x="601920" y="39329"/>
                    </a:lnTo>
                    <a:lnTo>
                      <a:pt x="594909" y="27479"/>
                    </a:lnTo>
                    <a:lnTo>
                      <a:pt x="593831" y="22622"/>
                    </a:lnTo>
                    <a:lnTo>
                      <a:pt x="586291" y="18861"/>
                    </a:lnTo>
                    <a:close/>
                  </a:path>
                </a:pathLst>
              </a:custGeom>
              <a:grpFill/>
              <a:ln w="3777" cap="flat">
                <a:solidFill>
                  <a:srgbClr val="FFFFFF"/>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8E7CD20A-39D9-C989-EAC3-FE34F5E743B0}"/>
                  </a:ext>
                </a:extLst>
              </p:cNvPr>
              <p:cNvSpPr/>
              <p:nvPr/>
            </p:nvSpPr>
            <p:spPr>
              <a:xfrm>
                <a:off x="3710590" y="6682060"/>
                <a:ext cx="762846" cy="378947"/>
              </a:xfrm>
              <a:custGeom>
                <a:avLst/>
                <a:gdLst>
                  <a:gd name="connsiteX0" fmla="*/ 659922 w 762846"/>
                  <a:gd name="connsiteY0" fmla="*/ 313783 h 378947"/>
                  <a:gd name="connsiteX1" fmla="*/ 663702 w 762846"/>
                  <a:gd name="connsiteY1" fmla="*/ 307320 h 378947"/>
                  <a:gd name="connsiteX2" fmla="*/ 671243 w 762846"/>
                  <a:gd name="connsiteY2" fmla="*/ 300856 h 378947"/>
                  <a:gd name="connsiteX3" fmla="*/ 679861 w 762846"/>
                  <a:gd name="connsiteY3" fmla="*/ 291690 h 378947"/>
                  <a:gd name="connsiteX4" fmla="*/ 689556 w 762846"/>
                  <a:gd name="connsiteY4" fmla="*/ 291690 h 378947"/>
                  <a:gd name="connsiteX5" fmla="*/ 696567 w 762846"/>
                  <a:gd name="connsiteY5" fmla="*/ 283072 h 378947"/>
                  <a:gd name="connsiteX6" fmla="*/ 696567 w 762846"/>
                  <a:gd name="connsiteY6" fmla="*/ 274983 h 378947"/>
                  <a:gd name="connsiteX7" fmla="*/ 696019 w 762846"/>
                  <a:gd name="connsiteY7" fmla="*/ 269049 h 378947"/>
                  <a:gd name="connsiteX8" fmla="*/ 689556 w 762846"/>
                  <a:gd name="connsiteY8" fmla="*/ 265817 h 378947"/>
                  <a:gd name="connsiteX9" fmla="*/ 689556 w 762846"/>
                  <a:gd name="connsiteY9" fmla="*/ 260431 h 378947"/>
                  <a:gd name="connsiteX10" fmla="*/ 694942 w 762846"/>
                  <a:gd name="connsiteY10" fmla="*/ 256122 h 378947"/>
                  <a:gd name="connsiteX11" fmla="*/ 695471 w 762846"/>
                  <a:gd name="connsiteY11" fmla="*/ 251813 h 378947"/>
                  <a:gd name="connsiteX12" fmla="*/ 691692 w 762846"/>
                  <a:gd name="connsiteY12" fmla="*/ 246880 h 378947"/>
                  <a:gd name="connsiteX13" fmla="*/ 689537 w 762846"/>
                  <a:gd name="connsiteY13" fmla="*/ 237260 h 378947"/>
                  <a:gd name="connsiteX14" fmla="*/ 697078 w 762846"/>
                  <a:gd name="connsiteY14" fmla="*/ 231874 h 378947"/>
                  <a:gd name="connsiteX15" fmla="*/ 704089 w 762846"/>
                  <a:gd name="connsiteY15" fmla="*/ 231874 h 378947"/>
                  <a:gd name="connsiteX16" fmla="*/ 708946 w 762846"/>
                  <a:gd name="connsiteY16" fmla="*/ 224863 h 378947"/>
                  <a:gd name="connsiteX17" fmla="*/ 713255 w 762846"/>
                  <a:gd name="connsiteY17" fmla="*/ 217322 h 378947"/>
                  <a:gd name="connsiteX18" fmla="*/ 713255 w 762846"/>
                  <a:gd name="connsiteY18" fmla="*/ 210310 h 378947"/>
                  <a:gd name="connsiteX19" fmla="*/ 708946 w 762846"/>
                  <a:gd name="connsiteY19" fmla="*/ 204924 h 378947"/>
                  <a:gd name="connsiteX20" fmla="*/ 701935 w 762846"/>
                  <a:gd name="connsiteY20" fmla="*/ 199538 h 378947"/>
                  <a:gd name="connsiteX21" fmla="*/ 693317 w 762846"/>
                  <a:gd name="connsiteY21" fmla="*/ 199538 h 378947"/>
                  <a:gd name="connsiteX22" fmla="*/ 689537 w 762846"/>
                  <a:gd name="connsiteY22" fmla="*/ 195229 h 378947"/>
                  <a:gd name="connsiteX23" fmla="*/ 693317 w 762846"/>
                  <a:gd name="connsiteY23" fmla="*/ 189294 h 378947"/>
                  <a:gd name="connsiteX24" fmla="*/ 701406 w 762846"/>
                  <a:gd name="connsiteY24" fmla="*/ 183360 h 378947"/>
                  <a:gd name="connsiteX25" fmla="*/ 701406 w 762846"/>
                  <a:gd name="connsiteY25" fmla="*/ 180658 h 378947"/>
                  <a:gd name="connsiteX26" fmla="*/ 707869 w 762846"/>
                  <a:gd name="connsiteY26" fmla="*/ 180658 h 378947"/>
                  <a:gd name="connsiteX27" fmla="*/ 712726 w 762846"/>
                  <a:gd name="connsiteY27" fmla="*/ 183360 h 378947"/>
                  <a:gd name="connsiteX28" fmla="*/ 719190 w 762846"/>
                  <a:gd name="connsiteY28" fmla="*/ 189294 h 378947"/>
                  <a:gd name="connsiteX29" fmla="*/ 729433 w 762846"/>
                  <a:gd name="connsiteY29" fmla="*/ 189294 h 378947"/>
                  <a:gd name="connsiteX30" fmla="*/ 738051 w 762846"/>
                  <a:gd name="connsiteY30" fmla="*/ 189294 h 378947"/>
                  <a:gd name="connsiteX31" fmla="*/ 746669 w 762846"/>
                  <a:gd name="connsiteY31" fmla="*/ 189294 h 378947"/>
                  <a:gd name="connsiteX32" fmla="*/ 751526 w 762846"/>
                  <a:gd name="connsiteY32" fmla="*/ 183360 h 378947"/>
                  <a:gd name="connsiteX33" fmla="*/ 748295 w 762846"/>
                  <a:gd name="connsiteY33" fmla="*/ 175271 h 378947"/>
                  <a:gd name="connsiteX34" fmla="*/ 745063 w 762846"/>
                  <a:gd name="connsiteY34" fmla="*/ 166105 h 378947"/>
                  <a:gd name="connsiteX35" fmla="*/ 747765 w 762846"/>
                  <a:gd name="connsiteY35" fmla="*/ 159641 h 378947"/>
                  <a:gd name="connsiteX36" fmla="*/ 757460 w 762846"/>
                  <a:gd name="connsiteY36" fmla="*/ 157487 h 378947"/>
                  <a:gd name="connsiteX37" fmla="*/ 759615 w 762846"/>
                  <a:gd name="connsiteY37" fmla="*/ 149946 h 378947"/>
                  <a:gd name="connsiteX38" fmla="*/ 757990 w 762846"/>
                  <a:gd name="connsiteY38" fmla="*/ 141328 h 378947"/>
                  <a:gd name="connsiteX39" fmla="*/ 762847 w 762846"/>
                  <a:gd name="connsiteY39" fmla="*/ 137548 h 378947"/>
                  <a:gd name="connsiteX40" fmla="*/ 756024 w 762846"/>
                  <a:gd name="connsiteY40" fmla="*/ 127494 h 378947"/>
                  <a:gd name="connsiteX41" fmla="*/ 751715 w 762846"/>
                  <a:gd name="connsiteY41" fmla="*/ 121389 h 378947"/>
                  <a:gd name="connsiteX42" fmla="*/ 743815 w 762846"/>
                  <a:gd name="connsiteY42" fmla="*/ 116362 h 378947"/>
                  <a:gd name="connsiteX43" fmla="*/ 739506 w 762846"/>
                  <a:gd name="connsiteY43" fmla="*/ 112053 h 378947"/>
                  <a:gd name="connsiteX44" fmla="*/ 736274 w 762846"/>
                  <a:gd name="connsiteY44" fmla="*/ 104872 h 378947"/>
                  <a:gd name="connsiteX45" fmla="*/ 734120 w 762846"/>
                  <a:gd name="connsiteY45" fmla="*/ 96972 h 378947"/>
                  <a:gd name="connsiteX46" fmla="*/ 732684 w 762846"/>
                  <a:gd name="connsiteY46" fmla="*/ 91226 h 378947"/>
                  <a:gd name="connsiteX47" fmla="*/ 731606 w 762846"/>
                  <a:gd name="connsiteY47" fmla="*/ 80095 h 378947"/>
                  <a:gd name="connsiteX48" fmla="*/ 734120 w 762846"/>
                  <a:gd name="connsiteY48" fmla="*/ 73272 h 378947"/>
                  <a:gd name="connsiteX49" fmla="*/ 739506 w 762846"/>
                  <a:gd name="connsiteY49" fmla="*/ 66090 h 378947"/>
                  <a:gd name="connsiteX50" fmla="*/ 739506 w 762846"/>
                  <a:gd name="connsiteY50" fmla="*/ 59627 h 378947"/>
                  <a:gd name="connsiteX51" fmla="*/ 739866 w 762846"/>
                  <a:gd name="connsiteY51" fmla="*/ 54241 h 378947"/>
                  <a:gd name="connsiteX52" fmla="*/ 733213 w 762846"/>
                  <a:gd name="connsiteY52" fmla="*/ 46511 h 378947"/>
                  <a:gd name="connsiteX53" fmla="*/ 733213 w 762846"/>
                  <a:gd name="connsiteY53" fmla="*/ 42731 h 378947"/>
                  <a:gd name="connsiteX54" fmla="*/ 722251 w 762846"/>
                  <a:gd name="connsiteY54" fmla="*/ 42013 h 378947"/>
                  <a:gd name="connsiteX55" fmla="*/ 711838 w 762846"/>
                  <a:gd name="connsiteY55" fmla="*/ 36986 h 378947"/>
                  <a:gd name="connsiteX56" fmla="*/ 707529 w 762846"/>
                  <a:gd name="connsiteY56" fmla="*/ 31599 h 378947"/>
                  <a:gd name="connsiteX57" fmla="*/ 701425 w 762846"/>
                  <a:gd name="connsiteY57" fmla="*/ 31240 h 378947"/>
                  <a:gd name="connsiteX58" fmla="*/ 694243 w 762846"/>
                  <a:gd name="connsiteY58" fmla="*/ 30163 h 378947"/>
                  <a:gd name="connsiteX59" fmla="*/ 689575 w 762846"/>
                  <a:gd name="connsiteY59" fmla="*/ 31958 h 378947"/>
                  <a:gd name="connsiteX60" fmla="*/ 683829 w 762846"/>
                  <a:gd name="connsiteY60" fmla="*/ 37345 h 378947"/>
                  <a:gd name="connsiteX61" fmla="*/ 677366 w 762846"/>
                  <a:gd name="connsiteY61" fmla="*/ 37345 h 378947"/>
                  <a:gd name="connsiteX62" fmla="*/ 669466 w 762846"/>
                  <a:gd name="connsiteY62" fmla="*/ 38063 h 378947"/>
                  <a:gd name="connsiteX63" fmla="*/ 661207 w 762846"/>
                  <a:gd name="connsiteY63" fmla="*/ 38781 h 378947"/>
                  <a:gd name="connsiteX64" fmla="*/ 654385 w 762846"/>
                  <a:gd name="connsiteY64" fmla="*/ 37704 h 378947"/>
                  <a:gd name="connsiteX65" fmla="*/ 644330 w 762846"/>
                  <a:gd name="connsiteY65" fmla="*/ 32318 h 378947"/>
                  <a:gd name="connsiteX66" fmla="*/ 638585 w 762846"/>
                  <a:gd name="connsiteY66" fmla="*/ 25495 h 378947"/>
                  <a:gd name="connsiteX67" fmla="*/ 633558 w 762846"/>
                  <a:gd name="connsiteY67" fmla="*/ 20468 h 378947"/>
                  <a:gd name="connsiteX68" fmla="*/ 619913 w 762846"/>
                  <a:gd name="connsiteY68" fmla="*/ 20109 h 378947"/>
                  <a:gd name="connsiteX69" fmla="*/ 615244 w 762846"/>
                  <a:gd name="connsiteY69" fmla="*/ 17595 h 378947"/>
                  <a:gd name="connsiteX70" fmla="*/ 612371 w 762846"/>
                  <a:gd name="connsiteY70" fmla="*/ 13286 h 378947"/>
                  <a:gd name="connsiteX71" fmla="*/ 607344 w 762846"/>
                  <a:gd name="connsiteY71" fmla="*/ 13286 h 378947"/>
                  <a:gd name="connsiteX72" fmla="*/ 600163 w 762846"/>
                  <a:gd name="connsiteY72" fmla="*/ 14364 h 378947"/>
                  <a:gd name="connsiteX73" fmla="*/ 595778 w 762846"/>
                  <a:gd name="connsiteY73" fmla="*/ 14364 h 378947"/>
                  <a:gd name="connsiteX74" fmla="*/ 587954 w 762846"/>
                  <a:gd name="connsiteY74" fmla="*/ 11491 h 378947"/>
                  <a:gd name="connsiteX75" fmla="*/ 580054 w 762846"/>
                  <a:gd name="connsiteY75" fmla="*/ 8977 h 378947"/>
                  <a:gd name="connsiteX76" fmla="*/ 572513 w 762846"/>
                  <a:gd name="connsiteY76" fmla="*/ 6823 h 378947"/>
                  <a:gd name="connsiteX77" fmla="*/ 567845 w 762846"/>
                  <a:gd name="connsiteY77" fmla="*/ 4668 h 378947"/>
                  <a:gd name="connsiteX78" fmla="*/ 559945 w 762846"/>
                  <a:gd name="connsiteY78" fmla="*/ 359 h 378947"/>
                  <a:gd name="connsiteX79" fmla="*/ 553841 w 762846"/>
                  <a:gd name="connsiteY79" fmla="*/ 0 h 378947"/>
                  <a:gd name="connsiteX80" fmla="*/ 549532 w 762846"/>
                  <a:gd name="connsiteY80" fmla="*/ 0 h 378947"/>
                  <a:gd name="connsiteX81" fmla="*/ 547736 w 762846"/>
                  <a:gd name="connsiteY81" fmla="*/ 2154 h 378947"/>
                  <a:gd name="connsiteX82" fmla="*/ 548096 w 762846"/>
                  <a:gd name="connsiteY82" fmla="*/ 7541 h 378947"/>
                  <a:gd name="connsiteX83" fmla="*/ 544504 w 762846"/>
                  <a:gd name="connsiteY83" fmla="*/ 17236 h 378947"/>
                  <a:gd name="connsiteX84" fmla="*/ 542709 w 762846"/>
                  <a:gd name="connsiteY84" fmla="*/ 25136 h 378947"/>
                  <a:gd name="connsiteX85" fmla="*/ 539477 w 762846"/>
                  <a:gd name="connsiteY85" fmla="*/ 28009 h 378947"/>
                  <a:gd name="connsiteX86" fmla="*/ 530859 w 762846"/>
                  <a:gd name="connsiteY86" fmla="*/ 32677 h 378947"/>
                  <a:gd name="connsiteX87" fmla="*/ 523319 w 762846"/>
                  <a:gd name="connsiteY87" fmla="*/ 40577 h 378947"/>
                  <a:gd name="connsiteX88" fmla="*/ 522600 w 762846"/>
                  <a:gd name="connsiteY88" fmla="*/ 45245 h 378947"/>
                  <a:gd name="connsiteX89" fmla="*/ 519009 w 762846"/>
                  <a:gd name="connsiteY89" fmla="*/ 52785 h 378947"/>
                  <a:gd name="connsiteX90" fmla="*/ 512187 w 762846"/>
                  <a:gd name="connsiteY90" fmla="*/ 56376 h 378947"/>
                  <a:gd name="connsiteX91" fmla="*/ 506442 w 762846"/>
                  <a:gd name="connsiteY91" fmla="*/ 57094 h 378947"/>
                  <a:gd name="connsiteX92" fmla="*/ 497824 w 762846"/>
                  <a:gd name="connsiteY92" fmla="*/ 58531 h 378947"/>
                  <a:gd name="connsiteX93" fmla="*/ 488487 w 762846"/>
                  <a:gd name="connsiteY93" fmla="*/ 62481 h 378947"/>
                  <a:gd name="connsiteX94" fmla="*/ 480587 w 762846"/>
                  <a:gd name="connsiteY94" fmla="*/ 62481 h 378947"/>
                  <a:gd name="connsiteX95" fmla="*/ 470174 w 762846"/>
                  <a:gd name="connsiteY95" fmla="*/ 62481 h 378947"/>
                  <a:gd name="connsiteX96" fmla="*/ 460611 w 762846"/>
                  <a:gd name="connsiteY96" fmla="*/ 59608 h 378947"/>
                  <a:gd name="connsiteX97" fmla="*/ 452919 w 762846"/>
                  <a:gd name="connsiteY97" fmla="*/ 55658 h 378947"/>
                  <a:gd name="connsiteX98" fmla="*/ 452201 w 762846"/>
                  <a:gd name="connsiteY98" fmla="*/ 49913 h 378947"/>
                  <a:gd name="connsiteX99" fmla="*/ 452201 w 762846"/>
                  <a:gd name="connsiteY99" fmla="*/ 44886 h 378947"/>
                  <a:gd name="connsiteX100" fmla="*/ 448969 w 762846"/>
                  <a:gd name="connsiteY100" fmla="*/ 39499 h 378947"/>
                  <a:gd name="connsiteX101" fmla="*/ 443583 w 762846"/>
                  <a:gd name="connsiteY101" fmla="*/ 37704 h 378947"/>
                  <a:gd name="connsiteX102" fmla="*/ 437479 w 762846"/>
                  <a:gd name="connsiteY102" fmla="*/ 35814 h 378947"/>
                  <a:gd name="connsiteX103" fmla="*/ 434606 w 762846"/>
                  <a:gd name="connsiteY103" fmla="*/ 29086 h 378947"/>
                  <a:gd name="connsiteX104" fmla="*/ 423115 w 762846"/>
                  <a:gd name="connsiteY104" fmla="*/ 35814 h 378947"/>
                  <a:gd name="connsiteX105" fmla="*/ 423833 w 762846"/>
                  <a:gd name="connsiteY105" fmla="*/ 45812 h 378947"/>
                  <a:gd name="connsiteX106" fmla="*/ 423474 w 762846"/>
                  <a:gd name="connsiteY106" fmla="*/ 54033 h 378947"/>
                  <a:gd name="connsiteX107" fmla="*/ 418126 w 762846"/>
                  <a:gd name="connsiteY107" fmla="*/ 59041 h 378947"/>
                  <a:gd name="connsiteX108" fmla="*/ 412059 w 762846"/>
                  <a:gd name="connsiteY108" fmla="*/ 59041 h 378947"/>
                  <a:gd name="connsiteX109" fmla="*/ 400266 w 762846"/>
                  <a:gd name="connsiteY109" fmla="*/ 54751 h 378947"/>
                  <a:gd name="connsiteX110" fmla="*/ 393122 w 762846"/>
                  <a:gd name="connsiteY110" fmla="*/ 54033 h 378947"/>
                  <a:gd name="connsiteX111" fmla="*/ 391345 w 762846"/>
                  <a:gd name="connsiteY111" fmla="*/ 64390 h 378947"/>
                  <a:gd name="connsiteX112" fmla="*/ 391345 w 762846"/>
                  <a:gd name="connsiteY112" fmla="*/ 79037 h 378947"/>
                  <a:gd name="connsiteX113" fmla="*/ 387055 w 762846"/>
                  <a:gd name="connsiteY113" fmla="*/ 83686 h 378947"/>
                  <a:gd name="connsiteX114" fmla="*/ 379911 w 762846"/>
                  <a:gd name="connsiteY114" fmla="*/ 91189 h 378947"/>
                  <a:gd name="connsiteX115" fmla="*/ 375262 w 762846"/>
                  <a:gd name="connsiteY115" fmla="*/ 95120 h 378947"/>
                  <a:gd name="connsiteX116" fmla="*/ 355626 w 762846"/>
                  <a:gd name="connsiteY116" fmla="*/ 96556 h 378947"/>
                  <a:gd name="connsiteX117" fmla="*/ 349560 w 762846"/>
                  <a:gd name="connsiteY117" fmla="*/ 103700 h 378947"/>
                  <a:gd name="connsiteX118" fmla="*/ 344211 w 762846"/>
                  <a:gd name="connsiteY118" fmla="*/ 106554 h 378947"/>
                  <a:gd name="connsiteX119" fmla="*/ 337067 w 762846"/>
                  <a:gd name="connsiteY119" fmla="*/ 108330 h 378947"/>
                  <a:gd name="connsiteX120" fmla="*/ 328506 w 762846"/>
                  <a:gd name="connsiteY120" fmla="*/ 118687 h 378947"/>
                  <a:gd name="connsiteX121" fmla="*/ 327429 w 762846"/>
                  <a:gd name="connsiteY121" fmla="*/ 129762 h 378947"/>
                  <a:gd name="connsiteX122" fmla="*/ 332437 w 762846"/>
                  <a:gd name="connsiteY122" fmla="*/ 138342 h 378947"/>
                  <a:gd name="connsiteX123" fmla="*/ 341716 w 762846"/>
                  <a:gd name="connsiteY123" fmla="*/ 146204 h 378947"/>
                  <a:gd name="connsiteX124" fmla="*/ 346006 w 762846"/>
                  <a:gd name="connsiteY124" fmla="*/ 154425 h 378947"/>
                  <a:gd name="connsiteX125" fmla="*/ 343512 w 762846"/>
                  <a:gd name="connsiteY125" fmla="*/ 159074 h 378947"/>
                  <a:gd name="connsiteX126" fmla="*/ 336727 w 762846"/>
                  <a:gd name="connsiteY126" fmla="*/ 163006 h 378947"/>
                  <a:gd name="connsiteX127" fmla="*/ 334591 w 762846"/>
                  <a:gd name="connsiteY127" fmla="*/ 170508 h 378947"/>
                  <a:gd name="connsiteX128" fmla="*/ 334951 w 762846"/>
                  <a:gd name="connsiteY128" fmla="*/ 175158 h 378947"/>
                  <a:gd name="connsiteX129" fmla="*/ 342812 w 762846"/>
                  <a:gd name="connsiteY129" fmla="*/ 180506 h 378947"/>
                  <a:gd name="connsiteX130" fmla="*/ 350674 w 762846"/>
                  <a:gd name="connsiteY130" fmla="*/ 184078 h 378947"/>
                  <a:gd name="connsiteX131" fmla="*/ 355324 w 762846"/>
                  <a:gd name="connsiteY131" fmla="*/ 184078 h 378947"/>
                  <a:gd name="connsiteX132" fmla="*/ 359614 w 762846"/>
                  <a:gd name="connsiteY132" fmla="*/ 194076 h 378947"/>
                  <a:gd name="connsiteX133" fmla="*/ 356042 w 762846"/>
                  <a:gd name="connsiteY133" fmla="*/ 205151 h 378947"/>
                  <a:gd name="connsiteX134" fmla="*/ 354964 w 762846"/>
                  <a:gd name="connsiteY134" fmla="*/ 217643 h 378947"/>
                  <a:gd name="connsiteX135" fmla="*/ 347103 w 762846"/>
                  <a:gd name="connsiteY135" fmla="*/ 215848 h 378947"/>
                  <a:gd name="connsiteX136" fmla="*/ 335668 w 762846"/>
                  <a:gd name="connsiteY136" fmla="*/ 208345 h 378947"/>
                  <a:gd name="connsiteX137" fmla="*/ 328883 w 762846"/>
                  <a:gd name="connsiteY137" fmla="*/ 194057 h 378947"/>
                  <a:gd name="connsiteX138" fmla="*/ 326389 w 762846"/>
                  <a:gd name="connsiteY138" fmla="*/ 185836 h 378947"/>
                  <a:gd name="connsiteX139" fmla="*/ 312101 w 762846"/>
                  <a:gd name="connsiteY139" fmla="*/ 181905 h 378947"/>
                  <a:gd name="connsiteX140" fmla="*/ 304598 w 762846"/>
                  <a:gd name="connsiteY140" fmla="*/ 185476 h 378947"/>
                  <a:gd name="connsiteX141" fmla="*/ 294242 w 762846"/>
                  <a:gd name="connsiteY141" fmla="*/ 180827 h 378947"/>
                  <a:gd name="connsiteX142" fmla="*/ 284962 w 762846"/>
                  <a:gd name="connsiteY142" fmla="*/ 178692 h 378947"/>
                  <a:gd name="connsiteX143" fmla="*/ 274965 w 762846"/>
                  <a:gd name="connsiteY143" fmla="*/ 179051 h 378947"/>
                  <a:gd name="connsiteX144" fmla="*/ 271392 w 762846"/>
                  <a:gd name="connsiteY144" fmla="*/ 188330 h 378947"/>
                  <a:gd name="connsiteX145" fmla="*/ 259958 w 762846"/>
                  <a:gd name="connsiteY145" fmla="*/ 190825 h 378947"/>
                  <a:gd name="connsiteX146" fmla="*/ 248884 w 762846"/>
                  <a:gd name="connsiteY146" fmla="*/ 191902 h 378947"/>
                  <a:gd name="connsiteX147" fmla="*/ 229606 w 762846"/>
                  <a:gd name="connsiteY147" fmla="*/ 194397 h 378947"/>
                  <a:gd name="connsiteX148" fmla="*/ 219250 w 762846"/>
                  <a:gd name="connsiteY148" fmla="*/ 200105 h 378947"/>
                  <a:gd name="connsiteX149" fmla="*/ 214241 w 762846"/>
                  <a:gd name="connsiteY149" fmla="*/ 207248 h 378947"/>
                  <a:gd name="connsiteX150" fmla="*/ 206020 w 762846"/>
                  <a:gd name="connsiteY150" fmla="*/ 208685 h 378947"/>
                  <a:gd name="connsiteX151" fmla="*/ 200313 w 762846"/>
                  <a:gd name="connsiteY151" fmla="*/ 210821 h 378947"/>
                  <a:gd name="connsiteX152" fmla="*/ 197459 w 762846"/>
                  <a:gd name="connsiteY152" fmla="*/ 217643 h 378947"/>
                  <a:gd name="connsiteX153" fmla="*/ 192809 w 762846"/>
                  <a:gd name="connsiteY153" fmla="*/ 221177 h 378947"/>
                  <a:gd name="connsiteX154" fmla="*/ 179599 w 762846"/>
                  <a:gd name="connsiteY154" fmla="*/ 224031 h 378947"/>
                  <a:gd name="connsiteX155" fmla="*/ 166029 w 762846"/>
                  <a:gd name="connsiteY155" fmla="*/ 224031 h 378947"/>
                  <a:gd name="connsiteX156" fmla="*/ 156750 w 762846"/>
                  <a:gd name="connsiteY156" fmla="*/ 224031 h 378947"/>
                  <a:gd name="connsiteX157" fmla="*/ 148170 w 762846"/>
                  <a:gd name="connsiteY157" fmla="*/ 221536 h 378947"/>
                  <a:gd name="connsiteX158" fmla="*/ 142821 w 762846"/>
                  <a:gd name="connsiteY158" fmla="*/ 214033 h 378947"/>
                  <a:gd name="connsiteX159" fmla="*/ 137473 w 762846"/>
                  <a:gd name="connsiteY159" fmla="*/ 209025 h 378947"/>
                  <a:gd name="connsiteX160" fmla="*/ 128552 w 762846"/>
                  <a:gd name="connsiteY160" fmla="*/ 208666 h 378947"/>
                  <a:gd name="connsiteX161" fmla="*/ 120331 w 762846"/>
                  <a:gd name="connsiteY161" fmla="*/ 209025 h 378947"/>
                  <a:gd name="connsiteX162" fmla="*/ 112828 w 762846"/>
                  <a:gd name="connsiteY162" fmla="*/ 210462 h 378947"/>
                  <a:gd name="connsiteX163" fmla="*/ 101753 w 762846"/>
                  <a:gd name="connsiteY163" fmla="*/ 201182 h 378947"/>
                  <a:gd name="connsiteX164" fmla="*/ 99618 w 762846"/>
                  <a:gd name="connsiteY164" fmla="*/ 205472 h 378947"/>
                  <a:gd name="connsiteX165" fmla="*/ 100336 w 762846"/>
                  <a:gd name="connsiteY165" fmla="*/ 210480 h 378947"/>
                  <a:gd name="connsiteX166" fmla="*/ 101413 w 762846"/>
                  <a:gd name="connsiteY166" fmla="*/ 224050 h 378947"/>
                  <a:gd name="connsiteX167" fmla="*/ 95347 w 762846"/>
                  <a:gd name="connsiteY167" fmla="*/ 231553 h 378947"/>
                  <a:gd name="connsiteX168" fmla="*/ 87843 w 762846"/>
                  <a:gd name="connsiteY168" fmla="*/ 240473 h 378947"/>
                  <a:gd name="connsiteX169" fmla="*/ 80340 w 762846"/>
                  <a:gd name="connsiteY169" fmla="*/ 246899 h 378947"/>
                  <a:gd name="connsiteX170" fmla="*/ 72838 w 762846"/>
                  <a:gd name="connsiteY170" fmla="*/ 242609 h 378947"/>
                  <a:gd name="connsiteX171" fmla="*/ 80340 w 762846"/>
                  <a:gd name="connsiteY171" fmla="*/ 227962 h 378947"/>
                  <a:gd name="connsiteX172" fmla="*/ 78904 w 762846"/>
                  <a:gd name="connsiteY172" fmla="*/ 225467 h 378947"/>
                  <a:gd name="connsiteX173" fmla="*/ 67829 w 762846"/>
                  <a:gd name="connsiteY173" fmla="*/ 231893 h 378947"/>
                  <a:gd name="connsiteX174" fmla="*/ 64257 w 762846"/>
                  <a:gd name="connsiteY174" fmla="*/ 225108 h 378947"/>
                  <a:gd name="connsiteX175" fmla="*/ 59967 w 762846"/>
                  <a:gd name="connsiteY175" fmla="*/ 216887 h 378947"/>
                  <a:gd name="connsiteX176" fmla="*/ 54619 w 762846"/>
                  <a:gd name="connsiteY176" fmla="*/ 210102 h 378947"/>
                  <a:gd name="connsiteX177" fmla="*/ 51047 w 762846"/>
                  <a:gd name="connsiteY177" fmla="*/ 208666 h 378947"/>
                  <a:gd name="connsiteX178" fmla="*/ 44262 w 762846"/>
                  <a:gd name="connsiteY178" fmla="*/ 208307 h 378947"/>
                  <a:gd name="connsiteX179" fmla="*/ 37477 w 762846"/>
                  <a:gd name="connsiteY179" fmla="*/ 208307 h 378947"/>
                  <a:gd name="connsiteX180" fmla="*/ 34982 w 762846"/>
                  <a:gd name="connsiteY180" fmla="*/ 201522 h 378947"/>
                  <a:gd name="connsiteX181" fmla="*/ 24626 w 762846"/>
                  <a:gd name="connsiteY181" fmla="*/ 207229 h 378947"/>
                  <a:gd name="connsiteX182" fmla="*/ 20336 w 762846"/>
                  <a:gd name="connsiteY182" fmla="*/ 210272 h 378947"/>
                  <a:gd name="connsiteX183" fmla="*/ 16858 w 762846"/>
                  <a:gd name="connsiteY183" fmla="*/ 214014 h 378947"/>
                  <a:gd name="connsiteX184" fmla="*/ 9884 w 762846"/>
                  <a:gd name="connsiteY184" fmla="*/ 218588 h 378947"/>
                  <a:gd name="connsiteX185" fmla="*/ 12039 w 762846"/>
                  <a:gd name="connsiteY185" fmla="*/ 230268 h 378947"/>
                  <a:gd name="connsiteX186" fmla="*/ 9884 w 762846"/>
                  <a:gd name="connsiteY186" fmla="*/ 239075 h 378947"/>
                  <a:gd name="connsiteX187" fmla="*/ 3232 w 762846"/>
                  <a:gd name="connsiteY187" fmla="*/ 251832 h 378947"/>
                  <a:gd name="connsiteX188" fmla="*/ 0 w 762846"/>
                  <a:gd name="connsiteY188" fmla="*/ 259372 h 378947"/>
                  <a:gd name="connsiteX189" fmla="*/ 737 w 762846"/>
                  <a:gd name="connsiteY189" fmla="*/ 269068 h 378947"/>
                  <a:gd name="connsiteX190" fmla="*/ 5386 w 762846"/>
                  <a:gd name="connsiteY190" fmla="*/ 273395 h 378947"/>
                  <a:gd name="connsiteX191" fmla="*/ 17784 w 762846"/>
                  <a:gd name="connsiteY191" fmla="*/ 280407 h 378947"/>
                  <a:gd name="connsiteX192" fmla="*/ 31789 w 762846"/>
                  <a:gd name="connsiteY192" fmla="*/ 287419 h 378947"/>
                  <a:gd name="connsiteX193" fmla="*/ 42561 w 762846"/>
                  <a:gd name="connsiteY193" fmla="*/ 288496 h 378947"/>
                  <a:gd name="connsiteX194" fmla="*/ 48495 w 762846"/>
                  <a:gd name="connsiteY194" fmla="*/ 299269 h 378947"/>
                  <a:gd name="connsiteX195" fmla="*/ 53882 w 762846"/>
                  <a:gd name="connsiteY195" fmla="*/ 308435 h 378947"/>
                  <a:gd name="connsiteX196" fmla="*/ 62500 w 762846"/>
                  <a:gd name="connsiteY196" fmla="*/ 312744 h 378947"/>
                  <a:gd name="connsiteX197" fmla="*/ 71666 w 762846"/>
                  <a:gd name="connsiteY197" fmla="*/ 310589 h 378947"/>
                  <a:gd name="connsiteX198" fmla="*/ 81361 w 762846"/>
                  <a:gd name="connsiteY198" fmla="*/ 300346 h 378947"/>
                  <a:gd name="connsiteX199" fmla="*/ 89450 w 762846"/>
                  <a:gd name="connsiteY199" fmla="*/ 298721 h 378947"/>
                  <a:gd name="connsiteX200" fmla="*/ 99145 w 762846"/>
                  <a:gd name="connsiteY200" fmla="*/ 293863 h 378947"/>
                  <a:gd name="connsiteX201" fmla="*/ 101848 w 762846"/>
                  <a:gd name="connsiteY201" fmla="*/ 305449 h 378947"/>
                  <a:gd name="connsiteX202" fmla="*/ 101319 w 762846"/>
                  <a:gd name="connsiteY202" fmla="*/ 315408 h 378947"/>
                  <a:gd name="connsiteX203" fmla="*/ 107253 w 762846"/>
                  <a:gd name="connsiteY203" fmla="*/ 317563 h 378947"/>
                  <a:gd name="connsiteX204" fmla="*/ 113716 w 762846"/>
                  <a:gd name="connsiteY204" fmla="*/ 311629 h 378947"/>
                  <a:gd name="connsiteX205" fmla="*/ 123960 w 762846"/>
                  <a:gd name="connsiteY205" fmla="*/ 310003 h 378947"/>
                  <a:gd name="connsiteX206" fmla="*/ 128817 w 762846"/>
                  <a:gd name="connsiteY206" fmla="*/ 318092 h 378947"/>
                  <a:gd name="connsiteX207" fmla="*/ 132049 w 762846"/>
                  <a:gd name="connsiteY207" fmla="*/ 327258 h 378947"/>
                  <a:gd name="connsiteX208" fmla="*/ 141215 w 762846"/>
                  <a:gd name="connsiteY208" fmla="*/ 329413 h 378947"/>
                  <a:gd name="connsiteX209" fmla="*/ 150381 w 762846"/>
                  <a:gd name="connsiteY209" fmla="*/ 328865 h 378947"/>
                  <a:gd name="connsiteX210" fmla="*/ 157922 w 762846"/>
                  <a:gd name="connsiteY210" fmla="*/ 326162 h 378947"/>
                  <a:gd name="connsiteX211" fmla="*/ 163856 w 762846"/>
                  <a:gd name="connsiteY211" fmla="*/ 321305 h 378947"/>
                  <a:gd name="connsiteX212" fmla="*/ 163856 w 762846"/>
                  <a:gd name="connsiteY212" fmla="*/ 310533 h 378947"/>
                  <a:gd name="connsiteX213" fmla="*/ 164933 w 762846"/>
                  <a:gd name="connsiteY213" fmla="*/ 302444 h 378947"/>
                  <a:gd name="connsiteX214" fmla="*/ 173551 w 762846"/>
                  <a:gd name="connsiteY214" fmla="*/ 296509 h 378947"/>
                  <a:gd name="connsiteX215" fmla="*/ 199953 w 762846"/>
                  <a:gd name="connsiteY215" fmla="*/ 292201 h 378947"/>
                  <a:gd name="connsiteX216" fmla="*/ 216112 w 762846"/>
                  <a:gd name="connsiteY216" fmla="*/ 288421 h 378947"/>
                  <a:gd name="connsiteX217" fmla="*/ 235503 w 762846"/>
                  <a:gd name="connsiteY217" fmla="*/ 288949 h 378947"/>
                  <a:gd name="connsiteX218" fmla="*/ 247353 w 762846"/>
                  <a:gd name="connsiteY218" fmla="*/ 285170 h 378947"/>
                  <a:gd name="connsiteX219" fmla="*/ 256519 w 762846"/>
                  <a:gd name="connsiteY219" fmla="*/ 278706 h 378947"/>
                  <a:gd name="connsiteX220" fmla="*/ 269654 w 762846"/>
                  <a:gd name="connsiteY220" fmla="*/ 273849 h 378947"/>
                  <a:gd name="connsiteX221" fmla="*/ 273755 w 762846"/>
                  <a:gd name="connsiteY221" fmla="*/ 277081 h 378947"/>
                  <a:gd name="connsiteX222" fmla="*/ 275380 w 762846"/>
                  <a:gd name="connsiteY222" fmla="*/ 283015 h 378947"/>
                  <a:gd name="connsiteX223" fmla="*/ 265345 w 762846"/>
                  <a:gd name="connsiteY223" fmla="*/ 288402 h 378947"/>
                  <a:gd name="connsiteX224" fmla="*/ 265345 w 762846"/>
                  <a:gd name="connsiteY224" fmla="*/ 295413 h 378947"/>
                  <a:gd name="connsiteX225" fmla="*/ 268916 w 762846"/>
                  <a:gd name="connsiteY225" fmla="*/ 302954 h 378947"/>
                  <a:gd name="connsiteX226" fmla="*/ 274303 w 762846"/>
                  <a:gd name="connsiteY226" fmla="*/ 307528 h 378947"/>
                  <a:gd name="connsiteX227" fmla="*/ 283469 w 762846"/>
                  <a:gd name="connsiteY227" fmla="*/ 314256 h 378947"/>
                  <a:gd name="connsiteX228" fmla="*/ 291010 w 762846"/>
                  <a:gd name="connsiteY228" fmla="*/ 324499 h 378947"/>
                  <a:gd name="connsiteX229" fmla="*/ 297473 w 762846"/>
                  <a:gd name="connsiteY229" fmla="*/ 332040 h 378947"/>
                  <a:gd name="connsiteX230" fmla="*/ 306640 w 762846"/>
                  <a:gd name="connsiteY230" fmla="*/ 337426 h 378947"/>
                  <a:gd name="connsiteX231" fmla="*/ 322269 w 762846"/>
                  <a:gd name="connsiteY231" fmla="*/ 340658 h 378947"/>
                  <a:gd name="connsiteX232" fmla="*/ 338976 w 762846"/>
                  <a:gd name="connsiteY232" fmla="*/ 343360 h 378947"/>
                  <a:gd name="connsiteX233" fmla="*/ 359444 w 762846"/>
                  <a:gd name="connsiteY233" fmla="*/ 349824 h 378947"/>
                  <a:gd name="connsiteX234" fmla="*/ 377228 w 762846"/>
                  <a:gd name="connsiteY234" fmla="*/ 354133 h 378947"/>
                  <a:gd name="connsiteX235" fmla="*/ 395541 w 762846"/>
                  <a:gd name="connsiteY235" fmla="*/ 354681 h 378947"/>
                  <a:gd name="connsiteX236" fmla="*/ 401476 w 762846"/>
                  <a:gd name="connsiteY236" fmla="*/ 357384 h 378947"/>
                  <a:gd name="connsiteX237" fmla="*/ 411719 w 762846"/>
                  <a:gd name="connsiteY237" fmla="*/ 358461 h 378947"/>
                  <a:gd name="connsiteX238" fmla="*/ 426271 w 762846"/>
                  <a:gd name="connsiteY238" fmla="*/ 361164 h 378947"/>
                  <a:gd name="connsiteX239" fmla="*/ 435967 w 762846"/>
                  <a:gd name="connsiteY239" fmla="*/ 363318 h 378947"/>
                  <a:gd name="connsiteX240" fmla="*/ 446210 w 762846"/>
                  <a:gd name="connsiteY240" fmla="*/ 363318 h 378947"/>
                  <a:gd name="connsiteX241" fmla="*/ 460724 w 762846"/>
                  <a:gd name="connsiteY241" fmla="*/ 367627 h 378947"/>
                  <a:gd name="connsiteX242" fmla="*/ 467774 w 762846"/>
                  <a:gd name="connsiteY242" fmla="*/ 373014 h 378947"/>
                  <a:gd name="connsiteX243" fmla="*/ 479623 w 762846"/>
                  <a:gd name="connsiteY243" fmla="*/ 373561 h 378947"/>
                  <a:gd name="connsiteX244" fmla="*/ 495782 w 762846"/>
                  <a:gd name="connsiteY244" fmla="*/ 374639 h 378947"/>
                  <a:gd name="connsiteX245" fmla="*/ 501717 w 762846"/>
                  <a:gd name="connsiteY245" fmla="*/ 378948 h 378947"/>
                  <a:gd name="connsiteX246" fmla="*/ 509806 w 762846"/>
                  <a:gd name="connsiteY246" fmla="*/ 374090 h 378947"/>
                  <a:gd name="connsiteX247" fmla="*/ 522203 w 762846"/>
                  <a:gd name="connsiteY247" fmla="*/ 360616 h 378947"/>
                  <a:gd name="connsiteX248" fmla="*/ 533524 w 762846"/>
                  <a:gd name="connsiteY248" fmla="*/ 356306 h 378947"/>
                  <a:gd name="connsiteX249" fmla="*/ 539988 w 762846"/>
                  <a:gd name="connsiteY249" fmla="*/ 355758 h 378947"/>
                  <a:gd name="connsiteX250" fmla="*/ 545922 w 762846"/>
                  <a:gd name="connsiteY250" fmla="*/ 350372 h 378947"/>
                  <a:gd name="connsiteX251" fmla="*/ 552385 w 762846"/>
                  <a:gd name="connsiteY251" fmla="*/ 344986 h 378947"/>
                  <a:gd name="connsiteX252" fmla="*/ 563158 w 762846"/>
                  <a:gd name="connsiteY252" fmla="*/ 347140 h 378947"/>
                  <a:gd name="connsiteX253" fmla="*/ 570699 w 762846"/>
                  <a:gd name="connsiteY253" fmla="*/ 351997 h 378947"/>
                  <a:gd name="connsiteX254" fmla="*/ 584174 w 762846"/>
                  <a:gd name="connsiteY254" fmla="*/ 355777 h 378947"/>
                  <a:gd name="connsiteX255" fmla="*/ 593623 w 762846"/>
                  <a:gd name="connsiteY255" fmla="*/ 355248 h 378947"/>
                  <a:gd name="connsiteX256" fmla="*/ 598197 w 762846"/>
                  <a:gd name="connsiteY256" fmla="*/ 348785 h 378947"/>
                  <a:gd name="connsiteX257" fmla="*/ 600900 w 762846"/>
                  <a:gd name="connsiteY257" fmla="*/ 340166 h 378947"/>
                  <a:gd name="connsiteX258" fmla="*/ 603054 w 762846"/>
                  <a:gd name="connsiteY258" fmla="*/ 336935 h 378947"/>
                  <a:gd name="connsiteX259" fmla="*/ 617606 w 762846"/>
                  <a:gd name="connsiteY259" fmla="*/ 337483 h 378947"/>
                  <a:gd name="connsiteX260" fmla="*/ 624070 w 762846"/>
                  <a:gd name="connsiteY260" fmla="*/ 334780 h 378947"/>
                  <a:gd name="connsiteX261" fmla="*/ 632159 w 762846"/>
                  <a:gd name="connsiteY261" fmla="*/ 331000 h 378947"/>
                  <a:gd name="connsiteX262" fmla="*/ 641325 w 762846"/>
                  <a:gd name="connsiteY262" fmla="*/ 335309 h 378947"/>
                  <a:gd name="connsiteX263" fmla="*/ 648337 w 762846"/>
                  <a:gd name="connsiteY263" fmla="*/ 337464 h 378947"/>
                  <a:gd name="connsiteX264" fmla="*/ 647260 w 762846"/>
                  <a:gd name="connsiteY264" fmla="*/ 327220 h 378947"/>
                  <a:gd name="connsiteX265" fmla="*/ 647260 w 762846"/>
                  <a:gd name="connsiteY265" fmla="*/ 320757 h 378947"/>
                  <a:gd name="connsiteX266" fmla="*/ 651039 w 762846"/>
                  <a:gd name="connsiteY266" fmla="*/ 315371 h 378947"/>
                  <a:gd name="connsiteX267" fmla="*/ 659922 w 762846"/>
                  <a:gd name="connsiteY267" fmla="*/ 313783 h 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762846" h="378947">
                    <a:moveTo>
                      <a:pt x="659922" y="313783"/>
                    </a:moveTo>
                    <a:lnTo>
                      <a:pt x="663702" y="307320"/>
                    </a:lnTo>
                    <a:lnTo>
                      <a:pt x="671243" y="300856"/>
                    </a:lnTo>
                    <a:lnTo>
                      <a:pt x="679861" y="291690"/>
                    </a:lnTo>
                    <a:lnTo>
                      <a:pt x="689556" y="291690"/>
                    </a:lnTo>
                    <a:lnTo>
                      <a:pt x="696567" y="283072"/>
                    </a:lnTo>
                    <a:lnTo>
                      <a:pt x="696567" y="274983"/>
                    </a:lnTo>
                    <a:lnTo>
                      <a:pt x="696019" y="269049"/>
                    </a:lnTo>
                    <a:lnTo>
                      <a:pt x="689556" y="265817"/>
                    </a:lnTo>
                    <a:lnTo>
                      <a:pt x="689556" y="260431"/>
                    </a:lnTo>
                    <a:lnTo>
                      <a:pt x="694942" y="256122"/>
                    </a:lnTo>
                    <a:lnTo>
                      <a:pt x="695471" y="251813"/>
                    </a:lnTo>
                    <a:lnTo>
                      <a:pt x="691692" y="246880"/>
                    </a:lnTo>
                    <a:lnTo>
                      <a:pt x="689537" y="237260"/>
                    </a:lnTo>
                    <a:lnTo>
                      <a:pt x="697078" y="231874"/>
                    </a:lnTo>
                    <a:lnTo>
                      <a:pt x="704089" y="231874"/>
                    </a:lnTo>
                    <a:lnTo>
                      <a:pt x="708946" y="224863"/>
                    </a:lnTo>
                    <a:lnTo>
                      <a:pt x="713255" y="217322"/>
                    </a:lnTo>
                    <a:lnTo>
                      <a:pt x="713255" y="210310"/>
                    </a:lnTo>
                    <a:lnTo>
                      <a:pt x="708946" y="204924"/>
                    </a:lnTo>
                    <a:lnTo>
                      <a:pt x="701935" y="199538"/>
                    </a:lnTo>
                    <a:lnTo>
                      <a:pt x="693317" y="199538"/>
                    </a:lnTo>
                    <a:lnTo>
                      <a:pt x="689537" y="195229"/>
                    </a:lnTo>
                    <a:lnTo>
                      <a:pt x="693317" y="189294"/>
                    </a:lnTo>
                    <a:lnTo>
                      <a:pt x="701406" y="183360"/>
                    </a:lnTo>
                    <a:lnTo>
                      <a:pt x="701406" y="180658"/>
                    </a:lnTo>
                    <a:lnTo>
                      <a:pt x="707869" y="180658"/>
                    </a:lnTo>
                    <a:lnTo>
                      <a:pt x="712726" y="183360"/>
                    </a:lnTo>
                    <a:lnTo>
                      <a:pt x="719190" y="189294"/>
                    </a:lnTo>
                    <a:lnTo>
                      <a:pt x="729433" y="189294"/>
                    </a:lnTo>
                    <a:lnTo>
                      <a:pt x="738051" y="189294"/>
                    </a:lnTo>
                    <a:lnTo>
                      <a:pt x="746669" y="189294"/>
                    </a:lnTo>
                    <a:lnTo>
                      <a:pt x="751526" y="183360"/>
                    </a:lnTo>
                    <a:lnTo>
                      <a:pt x="748295" y="175271"/>
                    </a:lnTo>
                    <a:lnTo>
                      <a:pt x="745063" y="166105"/>
                    </a:lnTo>
                    <a:lnTo>
                      <a:pt x="747765" y="159641"/>
                    </a:lnTo>
                    <a:lnTo>
                      <a:pt x="757460" y="157487"/>
                    </a:lnTo>
                    <a:lnTo>
                      <a:pt x="759615" y="149946"/>
                    </a:lnTo>
                    <a:lnTo>
                      <a:pt x="757990" y="141328"/>
                    </a:lnTo>
                    <a:lnTo>
                      <a:pt x="762847" y="137548"/>
                    </a:lnTo>
                    <a:lnTo>
                      <a:pt x="756024" y="127494"/>
                    </a:lnTo>
                    <a:lnTo>
                      <a:pt x="751715" y="121389"/>
                    </a:lnTo>
                    <a:lnTo>
                      <a:pt x="743815" y="116362"/>
                    </a:lnTo>
                    <a:lnTo>
                      <a:pt x="739506" y="112053"/>
                    </a:lnTo>
                    <a:lnTo>
                      <a:pt x="736274" y="104872"/>
                    </a:lnTo>
                    <a:lnTo>
                      <a:pt x="734120" y="96972"/>
                    </a:lnTo>
                    <a:lnTo>
                      <a:pt x="732684" y="91226"/>
                    </a:lnTo>
                    <a:lnTo>
                      <a:pt x="731606" y="80095"/>
                    </a:lnTo>
                    <a:lnTo>
                      <a:pt x="734120" y="73272"/>
                    </a:lnTo>
                    <a:cubicBezTo>
                      <a:pt x="734120" y="73272"/>
                      <a:pt x="739147" y="67527"/>
                      <a:pt x="739506" y="66090"/>
                    </a:cubicBezTo>
                    <a:cubicBezTo>
                      <a:pt x="739866" y="64654"/>
                      <a:pt x="739506" y="59627"/>
                      <a:pt x="739506" y="59627"/>
                    </a:cubicBezTo>
                    <a:lnTo>
                      <a:pt x="739866" y="54241"/>
                    </a:lnTo>
                    <a:lnTo>
                      <a:pt x="733213" y="46511"/>
                    </a:lnTo>
                    <a:lnTo>
                      <a:pt x="733213" y="42731"/>
                    </a:lnTo>
                    <a:lnTo>
                      <a:pt x="722251" y="42013"/>
                    </a:lnTo>
                    <a:lnTo>
                      <a:pt x="711838" y="36986"/>
                    </a:lnTo>
                    <a:lnTo>
                      <a:pt x="707529" y="31599"/>
                    </a:lnTo>
                    <a:lnTo>
                      <a:pt x="701425" y="31240"/>
                    </a:lnTo>
                    <a:lnTo>
                      <a:pt x="694243" y="30163"/>
                    </a:lnTo>
                    <a:lnTo>
                      <a:pt x="689575" y="31958"/>
                    </a:lnTo>
                    <a:lnTo>
                      <a:pt x="683829" y="37345"/>
                    </a:lnTo>
                    <a:lnTo>
                      <a:pt x="677366" y="37345"/>
                    </a:lnTo>
                    <a:lnTo>
                      <a:pt x="669466" y="38063"/>
                    </a:lnTo>
                    <a:lnTo>
                      <a:pt x="661207" y="38781"/>
                    </a:lnTo>
                    <a:lnTo>
                      <a:pt x="654385" y="37704"/>
                    </a:lnTo>
                    <a:lnTo>
                      <a:pt x="644330" y="32318"/>
                    </a:lnTo>
                    <a:lnTo>
                      <a:pt x="638585" y="25495"/>
                    </a:lnTo>
                    <a:lnTo>
                      <a:pt x="633558" y="20468"/>
                    </a:lnTo>
                    <a:lnTo>
                      <a:pt x="619913" y="20109"/>
                    </a:lnTo>
                    <a:lnTo>
                      <a:pt x="615244" y="17595"/>
                    </a:lnTo>
                    <a:lnTo>
                      <a:pt x="612371" y="13286"/>
                    </a:lnTo>
                    <a:lnTo>
                      <a:pt x="607344" y="13286"/>
                    </a:lnTo>
                    <a:lnTo>
                      <a:pt x="600163" y="14364"/>
                    </a:lnTo>
                    <a:lnTo>
                      <a:pt x="595778" y="14364"/>
                    </a:lnTo>
                    <a:lnTo>
                      <a:pt x="587954" y="11491"/>
                    </a:lnTo>
                    <a:lnTo>
                      <a:pt x="580054" y="8977"/>
                    </a:lnTo>
                    <a:lnTo>
                      <a:pt x="572513" y="6823"/>
                    </a:lnTo>
                    <a:lnTo>
                      <a:pt x="567845" y="4668"/>
                    </a:lnTo>
                    <a:lnTo>
                      <a:pt x="559945" y="359"/>
                    </a:lnTo>
                    <a:lnTo>
                      <a:pt x="553841" y="0"/>
                    </a:lnTo>
                    <a:lnTo>
                      <a:pt x="549532" y="0"/>
                    </a:lnTo>
                    <a:lnTo>
                      <a:pt x="547736" y="2154"/>
                    </a:lnTo>
                    <a:lnTo>
                      <a:pt x="548096" y="7541"/>
                    </a:lnTo>
                    <a:lnTo>
                      <a:pt x="544504" y="17236"/>
                    </a:lnTo>
                    <a:lnTo>
                      <a:pt x="542709" y="25136"/>
                    </a:lnTo>
                    <a:lnTo>
                      <a:pt x="539477" y="28009"/>
                    </a:lnTo>
                    <a:lnTo>
                      <a:pt x="530859" y="32677"/>
                    </a:lnTo>
                    <a:lnTo>
                      <a:pt x="523319" y="40577"/>
                    </a:lnTo>
                    <a:lnTo>
                      <a:pt x="522600" y="45245"/>
                    </a:lnTo>
                    <a:lnTo>
                      <a:pt x="519009" y="52785"/>
                    </a:lnTo>
                    <a:lnTo>
                      <a:pt x="512187" y="56376"/>
                    </a:lnTo>
                    <a:lnTo>
                      <a:pt x="506442" y="57094"/>
                    </a:lnTo>
                    <a:lnTo>
                      <a:pt x="497824" y="58531"/>
                    </a:lnTo>
                    <a:lnTo>
                      <a:pt x="488487" y="62481"/>
                    </a:lnTo>
                    <a:lnTo>
                      <a:pt x="480587" y="62481"/>
                    </a:lnTo>
                    <a:lnTo>
                      <a:pt x="470174" y="62481"/>
                    </a:lnTo>
                    <a:lnTo>
                      <a:pt x="460611" y="59608"/>
                    </a:lnTo>
                    <a:lnTo>
                      <a:pt x="452919" y="55658"/>
                    </a:lnTo>
                    <a:lnTo>
                      <a:pt x="452201" y="49913"/>
                    </a:lnTo>
                    <a:lnTo>
                      <a:pt x="452201" y="44886"/>
                    </a:lnTo>
                    <a:lnTo>
                      <a:pt x="448969" y="39499"/>
                    </a:lnTo>
                    <a:lnTo>
                      <a:pt x="443583" y="37704"/>
                    </a:lnTo>
                    <a:lnTo>
                      <a:pt x="437479" y="35814"/>
                    </a:lnTo>
                    <a:lnTo>
                      <a:pt x="434606" y="29086"/>
                    </a:lnTo>
                    <a:lnTo>
                      <a:pt x="423115" y="35814"/>
                    </a:lnTo>
                    <a:lnTo>
                      <a:pt x="423833" y="45812"/>
                    </a:lnTo>
                    <a:lnTo>
                      <a:pt x="423474" y="54033"/>
                    </a:lnTo>
                    <a:lnTo>
                      <a:pt x="418126" y="59041"/>
                    </a:lnTo>
                    <a:lnTo>
                      <a:pt x="412059" y="59041"/>
                    </a:lnTo>
                    <a:lnTo>
                      <a:pt x="400266" y="54751"/>
                    </a:lnTo>
                    <a:lnTo>
                      <a:pt x="393122" y="54033"/>
                    </a:lnTo>
                    <a:lnTo>
                      <a:pt x="391345" y="64390"/>
                    </a:lnTo>
                    <a:lnTo>
                      <a:pt x="391345" y="79037"/>
                    </a:lnTo>
                    <a:lnTo>
                      <a:pt x="387055" y="83686"/>
                    </a:lnTo>
                    <a:lnTo>
                      <a:pt x="379911" y="91189"/>
                    </a:lnTo>
                    <a:lnTo>
                      <a:pt x="375262" y="95120"/>
                    </a:lnTo>
                    <a:lnTo>
                      <a:pt x="355626" y="96556"/>
                    </a:lnTo>
                    <a:lnTo>
                      <a:pt x="349560" y="103700"/>
                    </a:lnTo>
                    <a:lnTo>
                      <a:pt x="344211" y="106554"/>
                    </a:lnTo>
                    <a:lnTo>
                      <a:pt x="337067" y="108330"/>
                    </a:lnTo>
                    <a:lnTo>
                      <a:pt x="328506" y="118687"/>
                    </a:lnTo>
                    <a:lnTo>
                      <a:pt x="327429" y="129762"/>
                    </a:lnTo>
                    <a:lnTo>
                      <a:pt x="332437" y="138342"/>
                    </a:lnTo>
                    <a:lnTo>
                      <a:pt x="341716" y="146204"/>
                    </a:lnTo>
                    <a:lnTo>
                      <a:pt x="346006" y="154425"/>
                    </a:lnTo>
                    <a:lnTo>
                      <a:pt x="343512" y="159074"/>
                    </a:lnTo>
                    <a:lnTo>
                      <a:pt x="336727" y="163006"/>
                    </a:lnTo>
                    <a:lnTo>
                      <a:pt x="334591" y="170508"/>
                    </a:lnTo>
                    <a:lnTo>
                      <a:pt x="334951" y="175158"/>
                    </a:lnTo>
                    <a:lnTo>
                      <a:pt x="342812" y="180506"/>
                    </a:lnTo>
                    <a:lnTo>
                      <a:pt x="350674" y="184078"/>
                    </a:lnTo>
                    <a:cubicBezTo>
                      <a:pt x="350674" y="184078"/>
                      <a:pt x="354247" y="181943"/>
                      <a:pt x="355324" y="184078"/>
                    </a:cubicBezTo>
                    <a:cubicBezTo>
                      <a:pt x="356401" y="186214"/>
                      <a:pt x="359614" y="192999"/>
                      <a:pt x="359614" y="194076"/>
                    </a:cubicBezTo>
                    <a:cubicBezTo>
                      <a:pt x="359614" y="195153"/>
                      <a:pt x="356042" y="205151"/>
                      <a:pt x="356042" y="205151"/>
                    </a:cubicBezTo>
                    <a:cubicBezTo>
                      <a:pt x="356042" y="205151"/>
                      <a:pt x="356401" y="217284"/>
                      <a:pt x="354964" y="217643"/>
                    </a:cubicBezTo>
                    <a:cubicBezTo>
                      <a:pt x="353528" y="218002"/>
                      <a:pt x="347103" y="215848"/>
                      <a:pt x="347103" y="215848"/>
                    </a:cubicBezTo>
                    <a:lnTo>
                      <a:pt x="335668" y="208345"/>
                    </a:lnTo>
                    <a:lnTo>
                      <a:pt x="328883" y="194057"/>
                    </a:lnTo>
                    <a:cubicBezTo>
                      <a:pt x="328883" y="194057"/>
                      <a:pt x="327448" y="185836"/>
                      <a:pt x="326389" y="185836"/>
                    </a:cubicBezTo>
                    <a:cubicBezTo>
                      <a:pt x="325312" y="185836"/>
                      <a:pt x="312101" y="181905"/>
                      <a:pt x="312101" y="181905"/>
                    </a:cubicBezTo>
                    <a:lnTo>
                      <a:pt x="304598" y="185476"/>
                    </a:lnTo>
                    <a:lnTo>
                      <a:pt x="294242" y="180827"/>
                    </a:lnTo>
                    <a:lnTo>
                      <a:pt x="284962" y="178692"/>
                    </a:lnTo>
                    <a:lnTo>
                      <a:pt x="274965" y="179051"/>
                    </a:lnTo>
                    <a:lnTo>
                      <a:pt x="271392" y="188330"/>
                    </a:lnTo>
                    <a:lnTo>
                      <a:pt x="259958" y="190825"/>
                    </a:lnTo>
                    <a:lnTo>
                      <a:pt x="248884" y="191902"/>
                    </a:lnTo>
                    <a:lnTo>
                      <a:pt x="229606" y="194397"/>
                    </a:lnTo>
                    <a:lnTo>
                      <a:pt x="219250" y="200105"/>
                    </a:lnTo>
                    <a:lnTo>
                      <a:pt x="214241" y="207248"/>
                    </a:lnTo>
                    <a:lnTo>
                      <a:pt x="206020" y="208685"/>
                    </a:lnTo>
                    <a:lnTo>
                      <a:pt x="200313" y="210821"/>
                    </a:lnTo>
                    <a:lnTo>
                      <a:pt x="197459" y="217643"/>
                    </a:lnTo>
                    <a:lnTo>
                      <a:pt x="192809" y="221177"/>
                    </a:lnTo>
                    <a:lnTo>
                      <a:pt x="179599" y="224031"/>
                    </a:lnTo>
                    <a:lnTo>
                      <a:pt x="166029" y="224031"/>
                    </a:lnTo>
                    <a:lnTo>
                      <a:pt x="156750" y="224031"/>
                    </a:lnTo>
                    <a:lnTo>
                      <a:pt x="148170" y="221536"/>
                    </a:lnTo>
                    <a:lnTo>
                      <a:pt x="142821" y="214033"/>
                    </a:lnTo>
                    <a:lnTo>
                      <a:pt x="137473" y="209025"/>
                    </a:lnTo>
                    <a:cubicBezTo>
                      <a:pt x="137473" y="209025"/>
                      <a:pt x="129970" y="208666"/>
                      <a:pt x="128552" y="208666"/>
                    </a:cubicBezTo>
                    <a:cubicBezTo>
                      <a:pt x="127116" y="208666"/>
                      <a:pt x="121768" y="209025"/>
                      <a:pt x="120331" y="209025"/>
                    </a:cubicBezTo>
                    <a:cubicBezTo>
                      <a:pt x="118895" y="209025"/>
                      <a:pt x="112828" y="210462"/>
                      <a:pt x="112828" y="210462"/>
                    </a:cubicBezTo>
                    <a:lnTo>
                      <a:pt x="101753" y="201182"/>
                    </a:lnTo>
                    <a:lnTo>
                      <a:pt x="99618" y="205472"/>
                    </a:lnTo>
                    <a:lnTo>
                      <a:pt x="100336" y="210480"/>
                    </a:lnTo>
                    <a:lnTo>
                      <a:pt x="101413" y="224050"/>
                    </a:lnTo>
                    <a:lnTo>
                      <a:pt x="95347" y="231553"/>
                    </a:lnTo>
                    <a:lnTo>
                      <a:pt x="87843" y="240473"/>
                    </a:lnTo>
                    <a:lnTo>
                      <a:pt x="80340" y="246899"/>
                    </a:lnTo>
                    <a:lnTo>
                      <a:pt x="72838" y="242609"/>
                    </a:lnTo>
                    <a:lnTo>
                      <a:pt x="80340" y="227962"/>
                    </a:lnTo>
                    <a:lnTo>
                      <a:pt x="78904" y="225467"/>
                    </a:lnTo>
                    <a:lnTo>
                      <a:pt x="67829" y="231893"/>
                    </a:lnTo>
                    <a:lnTo>
                      <a:pt x="64257" y="225108"/>
                    </a:lnTo>
                    <a:lnTo>
                      <a:pt x="59967" y="216887"/>
                    </a:lnTo>
                    <a:lnTo>
                      <a:pt x="54619" y="210102"/>
                    </a:lnTo>
                    <a:lnTo>
                      <a:pt x="51047" y="208666"/>
                    </a:lnTo>
                    <a:lnTo>
                      <a:pt x="44262" y="208307"/>
                    </a:lnTo>
                    <a:lnTo>
                      <a:pt x="37477" y="208307"/>
                    </a:lnTo>
                    <a:lnTo>
                      <a:pt x="34982" y="201522"/>
                    </a:lnTo>
                    <a:lnTo>
                      <a:pt x="24626" y="207229"/>
                    </a:lnTo>
                    <a:lnTo>
                      <a:pt x="20336" y="210272"/>
                    </a:lnTo>
                    <a:lnTo>
                      <a:pt x="16858" y="214014"/>
                    </a:lnTo>
                    <a:cubicBezTo>
                      <a:pt x="16858" y="214014"/>
                      <a:pt x="11491" y="218588"/>
                      <a:pt x="9884" y="218588"/>
                    </a:cubicBezTo>
                    <a:lnTo>
                      <a:pt x="12039" y="230268"/>
                    </a:lnTo>
                    <a:lnTo>
                      <a:pt x="9884" y="239075"/>
                    </a:lnTo>
                    <a:lnTo>
                      <a:pt x="3232" y="251832"/>
                    </a:lnTo>
                    <a:lnTo>
                      <a:pt x="0" y="259372"/>
                    </a:lnTo>
                    <a:lnTo>
                      <a:pt x="737" y="269068"/>
                    </a:lnTo>
                    <a:lnTo>
                      <a:pt x="5386" y="273395"/>
                    </a:lnTo>
                    <a:cubicBezTo>
                      <a:pt x="5386" y="273395"/>
                      <a:pt x="16159" y="279330"/>
                      <a:pt x="17784" y="280407"/>
                    </a:cubicBezTo>
                    <a:cubicBezTo>
                      <a:pt x="19410" y="281484"/>
                      <a:pt x="31789" y="287419"/>
                      <a:pt x="31789" y="287419"/>
                    </a:cubicBezTo>
                    <a:lnTo>
                      <a:pt x="42561" y="288496"/>
                    </a:lnTo>
                    <a:lnTo>
                      <a:pt x="48495" y="299269"/>
                    </a:lnTo>
                    <a:lnTo>
                      <a:pt x="53882" y="308435"/>
                    </a:lnTo>
                    <a:lnTo>
                      <a:pt x="62500" y="312744"/>
                    </a:lnTo>
                    <a:lnTo>
                      <a:pt x="71666" y="310589"/>
                    </a:lnTo>
                    <a:lnTo>
                      <a:pt x="81361" y="300346"/>
                    </a:lnTo>
                    <a:lnTo>
                      <a:pt x="89450" y="298721"/>
                    </a:lnTo>
                    <a:lnTo>
                      <a:pt x="99145" y="293863"/>
                    </a:lnTo>
                    <a:lnTo>
                      <a:pt x="101848" y="305449"/>
                    </a:lnTo>
                    <a:lnTo>
                      <a:pt x="101319" y="315408"/>
                    </a:lnTo>
                    <a:lnTo>
                      <a:pt x="107253" y="317563"/>
                    </a:lnTo>
                    <a:lnTo>
                      <a:pt x="113716" y="311629"/>
                    </a:lnTo>
                    <a:lnTo>
                      <a:pt x="123960" y="310003"/>
                    </a:lnTo>
                    <a:lnTo>
                      <a:pt x="128817" y="318092"/>
                    </a:lnTo>
                    <a:lnTo>
                      <a:pt x="132049" y="327258"/>
                    </a:lnTo>
                    <a:lnTo>
                      <a:pt x="141215" y="329413"/>
                    </a:lnTo>
                    <a:lnTo>
                      <a:pt x="150381" y="328865"/>
                    </a:lnTo>
                    <a:lnTo>
                      <a:pt x="157922" y="326162"/>
                    </a:lnTo>
                    <a:lnTo>
                      <a:pt x="163856" y="321305"/>
                    </a:lnTo>
                    <a:lnTo>
                      <a:pt x="163856" y="310533"/>
                    </a:lnTo>
                    <a:lnTo>
                      <a:pt x="164933" y="302444"/>
                    </a:lnTo>
                    <a:lnTo>
                      <a:pt x="173551" y="296509"/>
                    </a:lnTo>
                    <a:lnTo>
                      <a:pt x="199953" y="292201"/>
                    </a:lnTo>
                    <a:lnTo>
                      <a:pt x="216112" y="288421"/>
                    </a:lnTo>
                    <a:lnTo>
                      <a:pt x="235503" y="288949"/>
                    </a:lnTo>
                    <a:lnTo>
                      <a:pt x="247353" y="285170"/>
                    </a:lnTo>
                    <a:lnTo>
                      <a:pt x="256519" y="278706"/>
                    </a:lnTo>
                    <a:lnTo>
                      <a:pt x="269654" y="273849"/>
                    </a:lnTo>
                    <a:lnTo>
                      <a:pt x="273755" y="277081"/>
                    </a:lnTo>
                    <a:lnTo>
                      <a:pt x="275380" y="283015"/>
                    </a:lnTo>
                    <a:lnTo>
                      <a:pt x="265345" y="288402"/>
                    </a:lnTo>
                    <a:lnTo>
                      <a:pt x="265345" y="295413"/>
                    </a:lnTo>
                    <a:lnTo>
                      <a:pt x="268916" y="302954"/>
                    </a:lnTo>
                    <a:lnTo>
                      <a:pt x="274303" y="307528"/>
                    </a:lnTo>
                    <a:lnTo>
                      <a:pt x="283469" y="314256"/>
                    </a:lnTo>
                    <a:lnTo>
                      <a:pt x="291010" y="324499"/>
                    </a:lnTo>
                    <a:lnTo>
                      <a:pt x="297473" y="332040"/>
                    </a:lnTo>
                    <a:lnTo>
                      <a:pt x="306640" y="337426"/>
                    </a:lnTo>
                    <a:lnTo>
                      <a:pt x="322269" y="340658"/>
                    </a:lnTo>
                    <a:lnTo>
                      <a:pt x="338976" y="343360"/>
                    </a:lnTo>
                    <a:lnTo>
                      <a:pt x="359444" y="349824"/>
                    </a:lnTo>
                    <a:lnTo>
                      <a:pt x="377228" y="354133"/>
                    </a:lnTo>
                    <a:lnTo>
                      <a:pt x="395541" y="354681"/>
                    </a:lnTo>
                    <a:lnTo>
                      <a:pt x="401476" y="357384"/>
                    </a:lnTo>
                    <a:lnTo>
                      <a:pt x="411719" y="358461"/>
                    </a:lnTo>
                    <a:lnTo>
                      <a:pt x="426271" y="361164"/>
                    </a:lnTo>
                    <a:lnTo>
                      <a:pt x="435967" y="363318"/>
                    </a:lnTo>
                    <a:lnTo>
                      <a:pt x="446210" y="363318"/>
                    </a:lnTo>
                    <a:lnTo>
                      <a:pt x="460724" y="367627"/>
                    </a:lnTo>
                    <a:lnTo>
                      <a:pt x="467774" y="373014"/>
                    </a:lnTo>
                    <a:lnTo>
                      <a:pt x="479623" y="373561"/>
                    </a:lnTo>
                    <a:lnTo>
                      <a:pt x="495782" y="374639"/>
                    </a:lnTo>
                    <a:lnTo>
                      <a:pt x="501717" y="378948"/>
                    </a:lnTo>
                    <a:lnTo>
                      <a:pt x="509806" y="374090"/>
                    </a:lnTo>
                    <a:lnTo>
                      <a:pt x="522203" y="360616"/>
                    </a:lnTo>
                    <a:lnTo>
                      <a:pt x="533524" y="356306"/>
                    </a:lnTo>
                    <a:lnTo>
                      <a:pt x="539988" y="355758"/>
                    </a:lnTo>
                    <a:lnTo>
                      <a:pt x="545922" y="350372"/>
                    </a:lnTo>
                    <a:lnTo>
                      <a:pt x="552385" y="344986"/>
                    </a:lnTo>
                    <a:lnTo>
                      <a:pt x="563158" y="347140"/>
                    </a:lnTo>
                    <a:lnTo>
                      <a:pt x="570699" y="351997"/>
                    </a:lnTo>
                    <a:cubicBezTo>
                      <a:pt x="570699" y="351997"/>
                      <a:pt x="582549" y="355229"/>
                      <a:pt x="584174" y="355777"/>
                    </a:cubicBezTo>
                    <a:cubicBezTo>
                      <a:pt x="585799" y="356325"/>
                      <a:pt x="593623" y="355248"/>
                      <a:pt x="593623" y="355248"/>
                    </a:cubicBezTo>
                    <a:lnTo>
                      <a:pt x="598197" y="348785"/>
                    </a:lnTo>
                    <a:lnTo>
                      <a:pt x="600900" y="340166"/>
                    </a:lnTo>
                    <a:lnTo>
                      <a:pt x="603054" y="336935"/>
                    </a:lnTo>
                    <a:lnTo>
                      <a:pt x="617606" y="337483"/>
                    </a:lnTo>
                    <a:lnTo>
                      <a:pt x="624070" y="334780"/>
                    </a:lnTo>
                    <a:lnTo>
                      <a:pt x="632159" y="331000"/>
                    </a:lnTo>
                    <a:lnTo>
                      <a:pt x="641325" y="335309"/>
                    </a:lnTo>
                    <a:lnTo>
                      <a:pt x="648337" y="337464"/>
                    </a:lnTo>
                    <a:lnTo>
                      <a:pt x="647260" y="327220"/>
                    </a:lnTo>
                    <a:lnTo>
                      <a:pt x="647260" y="320757"/>
                    </a:lnTo>
                    <a:lnTo>
                      <a:pt x="651039" y="315371"/>
                    </a:lnTo>
                    <a:lnTo>
                      <a:pt x="659922" y="313783"/>
                    </a:lnTo>
                    <a:close/>
                  </a:path>
                </a:pathLst>
              </a:custGeom>
              <a:grpFill/>
              <a:ln w="3777" cap="flat">
                <a:solidFill>
                  <a:srgbClr val="FFFFFF"/>
                </a:solidFill>
                <a:prstDash val="solid"/>
                <a:miter/>
              </a:ln>
            </p:spPr>
            <p:txBody>
              <a:bodyPr rtlCol="0" anchor="ctr"/>
              <a:lstStyle/>
              <a:p>
                <a:endParaRPr lang="en-GB"/>
              </a:p>
            </p:txBody>
          </p:sp>
          <p:sp>
            <p:nvSpPr>
              <p:cNvPr id="261" name="Freeform 260">
                <a:extLst>
                  <a:ext uri="{FF2B5EF4-FFF2-40B4-BE49-F238E27FC236}">
                    <a16:creationId xmlns:a16="http://schemas.microsoft.com/office/drawing/2014/main" id="{EBA94702-F123-6EC7-B03C-32CE30E7CC7D}"/>
                  </a:ext>
                </a:extLst>
              </p:cNvPr>
              <p:cNvSpPr/>
              <p:nvPr/>
            </p:nvSpPr>
            <p:spPr>
              <a:xfrm>
                <a:off x="4103277" y="6995843"/>
                <a:ext cx="299665" cy="201635"/>
              </a:xfrm>
              <a:custGeom>
                <a:avLst/>
                <a:gdLst>
                  <a:gd name="connsiteX0" fmla="*/ 33376 w 299665"/>
                  <a:gd name="connsiteY0" fmla="*/ 47418 h 201635"/>
                  <a:gd name="connsiteX1" fmla="*/ 43071 w 299665"/>
                  <a:gd name="connsiteY1" fmla="*/ 49573 h 201635"/>
                  <a:gd name="connsiteX2" fmla="*/ 53315 w 299665"/>
                  <a:gd name="connsiteY2" fmla="*/ 49573 h 201635"/>
                  <a:gd name="connsiteX3" fmla="*/ 67829 w 299665"/>
                  <a:gd name="connsiteY3" fmla="*/ 53882 h 201635"/>
                  <a:gd name="connsiteX4" fmla="*/ 74879 w 299665"/>
                  <a:gd name="connsiteY4" fmla="*/ 59268 h 201635"/>
                  <a:gd name="connsiteX5" fmla="*/ 86729 w 299665"/>
                  <a:gd name="connsiteY5" fmla="*/ 59816 h 201635"/>
                  <a:gd name="connsiteX6" fmla="*/ 102888 w 299665"/>
                  <a:gd name="connsiteY6" fmla="*/ 60893 h 201635"/>
                  <a:gd name="connsiteX7" fmla="*/ 108822 w 299665"/>
                  <a:gd name="connsiteY7" fmla="*/ 65202 h 201635"/>
                  <a:gd name="connsiteX8" fmla="*/ 116911 w 299665"/>
                  <a:gd name="connsiteY8" fmla="*/ 60345 h 201635"/>
                  <a:gd name="connsiteX9" fmla="*/ 129309 w 299665"/>
                  <a:gd name="connsiteY9" fmla="*/ 46870 h 201635"/>
                  <a:gd name="connsiteX10" fmla="*/ 140629 w 299665"/>
                  <a:gd name="connsiteY10" fmla="*/ 42561 h 201635"/>
                  <a:gd name="connsiteX11" fmla="*/ 147093 w 299665"/>
                  <a:gd name="connsiteY11" fmla="*/ 42013 h 201635"/>
                  <a:gd name="connsiteX12" fmla="*/ 153027 w 299665"/>
                  <a:gd name="connsiteY12" fmla="*/ 36626 h 201635"/>
                  <a:gd name="connsiteX13" fmla="*/ 159491 w 299665"/>
                  <a:gd name="connsiteY13" fmla="*/ 31240 h 201635"/>
                  <a:gd name="connsiteX14" fmla="*/ 170263 w 299665"/>
                  <a:gd name="connsiteY14" fmla="*/ 33395 h 201635"/>
                  <a:gd name="connsiteX15" fmla="*/ 177804 w 299665"/>
                  <a:gd name="connsiteY15" fmla="*/ 38252 h 201635"/>
                  <a:gd name="connsiteX16" fmla="*/ 191279 w 299665"/>
                  <a:gd name="connsiteY16" fmla="*/ 42032 h 201635"/>
                  <a:gd name="connsiteX17" fmla="*/ 200729 w 299665"/>
                  <a:gd name="connsiteY17" fmla="*/ 41503 h 201635"/>
                  <a:gd name="connsiteX18" fmla="*/ 205302 w 299665"/>
                  <a:gd name="connsiteY18" fmla="*/ 35039 h 201635"/>
                  <a:gd name="connsiteX19" fmla="*/ 208005 w 299665"/>
                  <a:gd name="connsiteY19" fmla="*/ 26421 h 201635"/>
                  <a:gd name="connsiteX20" fmla="*/ 210159 w 299665"/>
                  <a:gd name="connsiteY20" fmla="*/ 23189 h 201635"/>
                  <a:gd name="connsiteX21" fmla="*/ 224712 w 299665"/>
                  <a:gd name="connsiteY21" fmla="*/ 23737 h 201635"/>
                  <a:gd name="connsiteX22" fmla="*/ 231175 w 299665"/>
                  <a:gd name="connsiteY22" fmla="*/ 21035 h 201635"/>
                  <a:gd name="connsiteX23" fmla="*/ 239264 w 299665"/>
                  <a:gd name="connsiteY23" fmla="*/ 17255 h 201635"/>
                  <a:gd name="connsiteX24" fmla="*/ 248430 w 299665"/>
                  <a:gd name="connsiteY24" fmla="*/ 21564 h 201635"/>
                  <a:gd name="connsiteX25" fmla="*/ 255442 w 299665"/>
                  <a:gd name="connsiteY25" fmla="*/ 23719 h 201635"/>
                  <a:gd name="connsiteX26" fmla="*/ 254364 w 299665"/>
                  <a:gd name="connsiteY26" fmla="*/ 13475 h 201635"/>
                  <a:gd name="connsiteX27" fmla="*/ 254364 w 299665"/>
                  <a:gd name="connsiteY27" fmla="*/ 7012 h 201635"/>
                  <a:gd name="connsiteX28" fmla="*/ 258144 w 299665"/>
                  <a:gd name="connsiteY28" fmla="*/ 1625 h 201635"/>
                  <a:gd name="connsiteX29" fmla="*/ 267310 w 299665"/>
                  <a:gd name="connsiteY29" fmla="*/ 0 h 201635"/>
                  <a:gd name="connsiteX30" fmla="*/ 277554 w 299665"/>
                  <a:gd name="connsiteY30" fmla="*/ 0 h 201635"/>
                  <a:gd name="connsiteX31" fmla="*/ 285094 w 299665"/>
                  <a:gd name="connsiteY31" fmla="*/ 0 h 201635"/>
                  <a:gd name="connsiteX32" fmla="*/ 288326 w 299665"/>
                  <a:gd name="connsiteY32" fmla="*/ 6463 h 201635"/>
                  <a:gd name="connsiteX33" fmla="*/ 289404 w 299665"/>
                  <a:gd name="connsiteY33" fmla="*/ 12927 h 201635"/>
                  <a:gd name="connsiteX34" fmla="*/ 295338 w 299665"/>
                  <a:gd name="connsiteY34" fmla="*/ 23700 h 201635"/>
                  <a:gd name="connsiteX35" fmla="*/ 298041 w 299665"/>
                  <a:gd name="connsiteY35" fmla="*/ 32318 h 201635"/>
                  <a:gd name="connsiteX36" fmla="*/ 299666 w 299665"/>
                  <a:gd name="connsiteY36" fmla="*/ 41484 h 201635"/>
                  <a:gd name="connsiteX37" fmla="*/ 290140 w 299665"/>
                  <a:gd name="connsiteY37" fmla="*/ 46511 h 201635"/>
                  <a:gd name="connsiteX38" fmla="*/ 284036 w 299665"/>
                  <a:gd name="connsiteY38" fmla="*/ 50102 h 201635"/>
                  <a:gd name="connsiteX39" fmla="*/ 280804 w 299665"/>
                  <a:gd name="connsiteY39" fmla="*/ 55488 h 201635"/>
                  <a:gd name="connsiteX40" fmla="*/ 281523 w 299665"/>
                  <a:gd name="connsiteY40" fmla="*/ 62670 h 201635"/>
                  <a:gd name="connsiteX41" fmla="*/ 267877 w 299665"/>
                  <a:gd name="connsiteY41" fmla="*/ 65183 h 201635"/>
                  <a:gd name="connsiteX42" fmla="*/ 259977 w 299665"/>
                  <a:gd name="connsiteY42" fmla="*/ 72006 h 201635"/>
                  <a:gd name="connsiteX43" fmla="*/ 259618 w 299665"/>
                  <a:gd name="connsiteY43" fmla="*/ 78110 h 201635"/>
                  <a:gd name="connsiteX44" fmla="*/ 247051 w 299665"/>
                  <a:gd name="connsiteY44" fmla="*/ 84574 h 201635"/>
                  <a:gd name="connsiteX45" fmla="*/ 241305 w 299665"/>
                  <a:gd name="connsiteY45" fmla="*/ 86010 h 201635"/>
                  <a:gd name="connsiteX46" fmla="*/ 237714 w 299665"/>
                  <a:gd name="connsiteY46" fmla="*/ 92115 h 201635"/>
                  <a:gd name="connsiteX47" fmla="*/ 228378 w 299665"/>
                  <a:gd name="connsiteY47" fmla="*/ 93551 h 201635"/>
                  <a:gd name="connsiteX48" fmla="*/ 225146 w 299665"/>
                  <a:gd name="connsiteY48" fmla="*/ 98578 h 201635"/>
                  <a:gd name="connsiteX49" fmla="*/ 224787 w 299665"/>
                  <a:gd name="connsiteY49" fmla="*/ 107196 h 201635"/>
                  <a:gd name="connsiteX50" fmla="*/ 228378 w 299665"/>
                  <a:gd name="connsiteY50" fmla="*/ 109350 h 201635"/>
                  <a:gd name="connsiteX51" fmla="*/ 227660 w 299665"/>
                  <a:gd name="connsiteY51" fmla="*/ 120482 h 201635"/>
                  <a:gd name="connsiteX52" fmla="*/ 224069 w 299665"/>
                  <a:gd name="connsiteY52" fmla="*/ 124073 h 201635"/>
                  <a:gd name="connsiteX53" fmla="*/ 224069 w 299665"/>
                  <a:gd name="connsiteY53" fmla="*/ 135564 h 201635"/>
                  <a:gd name="connsiteX54" fmla="*/ 219760 w 299665"/>
                  <a:gd name="connsiteY54" fmla="*/ 141309 h 201635"/>
                  <a:gd name="connsiteX55" fmla="*/ 213296 w 299665"/>
                  <a:gd name="connsiteY55" fmla="*/ 147773 h 201635"/>
                  <a:gd name="connsiteX56" fmla="*/ 208269 w 299665"/>
                  <a:gd name="connsiteY56" fmla="*/ 150645 h 201635"/>
                  <a:gd name="connsiteX57" fmla="*/ 201806 w 299665"/>
                  <a:gd name="connsiteY57" fmla="*/ 155672 h 201635"/>
                  <a:gd name="connsiteX58" fmla="*/ 197856 w 299665"/>
                  <a:gd name="connsiteY58" fmla="*/ 152800 h 201635"/>
                  <a:gd name="connsiteX59" fmla="*/ 193906 w 299665"/>
                  <a:gd name="connsiteY59" fmla="*/ 157468 h 201635"/>
                  <a:gd name="connsiteX60" fmla="*/ 193906 w 299665"/>
                  <a:gd name="connsiteY60" fmla="*/ 162854 h 201635"/>
                  <a:gd name="connsiteX61" fmla="*/ 196420 w 299665"/>
                  <a:gd name="connsiteY61" fmla="*/ 162854 h 201635"/>
                  <a:gd name="connsiteX62" fmla="*/ 196420 w 299665"/>
                  <a:gd name="connsiteY62" fmla="*/ 167522 h 201635"/>
                  <a:gd name="connsiteX63" fmla="*/ 192469 w 299665"/>
                  <a:gd name="connsiteY63" fmla="*/ 169318 h 201635"/>
                  <a:gd name="connsiteX64" fmla="*/ 187801 w 299665"/>
                  <a:gd name="connsiteY64" fmla="*/ 172550 h 201635"/>
                  <a:gd name="connsiteX65" fmla="*/ 186006 w 299665"/>
                  <a:gd name="connsiteY65" fmla="*/ 175781 h 201635"/>
                  <a:gd name="connsiteX66" fmla="*/ 186006 w 299665"/>
                  <a:gd name="connsiteY66" fmla="*/ 181886 h 201635"/>
                  <a:gd name="connsiteX67" fmla="*/ 187801 w 299665"/>
                  <a:gd name="connsiteY67" fmla="*/ 187990 h 201635"/>
                  <a:gd name="connsiteX68" fmla="*/ 192469 w 299665"/>
                  <a:gd name="connsiteY68" fmla="*/ 189427 h 201635"/>
                  <a:gd name="connsiteX69" fmla="*/ 194983 w 299665"/>
                  <a:gd name="connsiteY69" fmla="*/ 193377 h 201635"/>
                  <a:gd name="connsiteX70" fmla="*/ 190674 w 299665"/>
                  <a:gd name="connsiteY70" fmla="*/ 196249 h 201635"/>
                  <a:gd name="connsiteX71" fmla="*/ 182774 w 299665"/>
                  <a:gd name="connsiteY71" fmla="*/ 196249 h 201635"/>
                  <a:gd name="connsiteX72" fmla="*/ 172720 w 299665"/>
                  <a:gd name="connsiteY72" fmla="*/ 199122 h 201635"/>
                  <a:gd name="connsiteX73" fmla="*/ 166616 w 299665"/>
                  <a:gd name="connsiteY73" fmla="*/ 199122 h 201635"/>
                  <a:gd name="connsiteX74" fmla="*/ 160152 w 299665"/>
                  <a:gd name="connsiteY74" fmla="*/ 193017 h 201635"/>
                  <a:gd name="connsiteX75" fmla="*/ 155843 w 299665"/>
                  <a:gd name="connsiteY75" fmla="*/ 190863 h 201635"/>
                  <a:gd name="connsiteX76" fmla="*/ 148661 w 299665"/>
                  <a:gd name="connsiteY76" fmla="*/ 189786 h 201635"/>
                  <a:gd name="connsiteX77" fmla="*/ 142557 w 299665"/>
                  <a:gd name="connsiteY77" fmla="*/ 191581 h 201635"/>
                  <a:gd name="connsiteX78" fmla="*/ 135734 w 299665"/>
                  <a:gd name="connsiteY78" fmla="*/ 189068 h 201635"/>
                  <a:gd name="connsiteX79" fmla="*/ 128912 w 299665"/>
                  <a:gd name="connsiteY79" fmla="*/ 183681 h 201635"/>
                  <a:gd name="connsiteX80" fmla="*/ 127834 w 299665"/>
                  <a:gd name="connsiteY80" fmla="*/ 179013 h 201635"/>
                  <a:gd name="connsiteX81" fmla="*/ 122807 w 299665"/>
                  <a:gd name="connsiteY81" fmla="*/ 174345 h 201635"/>
                  <a:gd name="connsiteX82" fmla="*/ 115626 w 299665"/>
                  <a:gd name="connsiteY82" fmla="*/ 171472 h 201635"/>
                  <a:gd name="connsiteX83" fmla="*/ 104494 w 299665"/>
                  <a:gd name="connsiteY83" fmla="*/ 169677 h 201635"/>
                  <a:gd name="connsiteX84" fmla="*/ 100544 w 299665"/>
                  <a:gd name="connsiteY84" fmla="*/ 173986 h 201635"/>
                  <a:gd name="connsiteX85" fmla="*/ 100544 w 299665"/>
                  <a:gd name="connsiteY85" fmla="*/ 178654 h 201635"/>
                  <a:gd name="connsiteX86" fmla="*/ 100185 w 299665"/>
                  <a:gd name="connsiteY86" fmla="*/ 184758 h 201635"/>
                  <a:gd name="connsiteX87" fmla="*/ 96953 w 299665"/>
                  <a:gd name="connsiteY87" fmla="*/ 189786 h 201635"/>
                  <a:gd name="connsiteX88" fmla="*/ 91567 w 299665"/>
                  <a:gd name="connsiteY88" fmla="*/ 193736 h 201635"/>
                  <a:gd name="connsiteX89" fmla="*/ 81512 w 299665"/>
                  <a:gd name="connsiteY89" fmla="*/ 193377 h 201635"/>
                  <a:gd name="connsiteX90" fmla="*/ 76126 w 299665"/>
                  <a:gd name="connsiteY90" fmla="*/ 197686 h 201635"/>
                  <a:gd name="connsiteX91" fmla="*/ 68945 w 299665"/>
                  <a:gd name="connsiteY91" fmla="*/ 197326 h 201635"/>
                  <a:gd name="connsiteX92" fmla="*/ 65354 w 299665"/>
                  <a:gd name="connsiteY92" fmla="*/ 192299 h 201635"/>
                  <a:gd name="connsiteX93" fmla="*/ 61044 w 299665"/>
                  <a:gd name="connsiteY93" fmla="*/ 193377 h 201635"/>
                  <a:gd name="connsiteX94" fmla="*/ 57095 w 299665"/>
                  <a:gd name="connsiteY94" fmla="*/ 201635 h 201635"/>
                  <a:gd name="connsiteX95" fmla="*/ 53145 w 299665"/>
                  <a:gd name="connsiteY95" fmla="*/ 201635 h 201635"/>
                  <a:gd name="connsiteX96" fmla="*/ 46322 w 299665"/>
                  <a:gd name="connsiteY96" fmla="*/ 201635 h 201635"/>
                  <a:gd name="connsiteX97" fmla="*/ 42013 w 299665"/>
                  <a:gd name="connsiteY97" fmla="*/ 195531 h 201635"/>
                  <a:gd name="connsiteX98" fmla="*/ 31959 w 299665"/>
                  <a:gd name="connsiteY98" fmla="*/ 195531 h 201635"/>
                  <a:gd name="connsiteX99" fmla="*/ 26572 w 299665"/>
                  <a:gd name="connsiteY99" fmla="*/ 195531 h 201635"/>
                  <a:gd name="connsiteX100" fmla="*/ 18314 w 299665"/>
                  <a:gd name="connsiteY100" fmla="*/ 192299 h 201635"/>
                  <a:gd name="connsiteX101" fmla="*/ 12927 w 299665"/>
                  <a:gd name="connsiteY101" fmla="*/ 188709 h 201635"/>
                  <a:gd name="connsiteX102" fmla="*/ 12927 w 299665"/>
                  <a:gd name="connsiteY102" fmla="*/ 183681 h 201635"/>
                  <a:gd name="connsiteX103" fmla="*/ 20109 w 299665"/>
                  <a:gd name="connsiteY103" fmla="*/ 182604 h 201635"/>
                  <a:gd name="connsiteX104" fmla="*/ 25854 w 299665"/>
                  <a:gd name="connsiteY104" fmla="*/ 179731 h 201635"/>
                  <a:gd name="connsiteX105" fmla="*/ 33036 w 299665"/>
                  <a:gd name="connsiteY105" fmla="*/ 174345 h 201635"/>
                  <a:gd name="connsiteX106" fmla="*/ 38422 w 299665"/>
                  <a:gd name="connsiteY106" fmla="*/ 170036 h 201635"/>
                  <a:gd name="connsiteX107" fmla="*/ 41654 w 299665"/>
                  <a:gd name="connsiteY107" fmla="*/ 163932 h 201635"/>
                  <a:gd name="connsiteX108" fmla="*/ 41295 w 299665"/>
                  <a:gd name="connsiteY108" fmla="*/ 157468 h 201635"/>
                  <a:gd name="connsiteX109" fmla="*/ 35908 w 299665"/>
                  <a:gd name="connsiteY109" fmla="*/ 149209 h 201635"/>
                  <a:gd name="connsiteX110" fmla="*/ 30163 w 299665"/>
                  <a:gd name="connsiteY110" fmla="*/ 142746 h 201635"/>
                  <a:gd name="connsiteX111" fmla="*/ 22263 w 299665"/>
                  <a:gd name="connsiteY111" fmla="*/ 140591 h 201635"/>
                  <a:gd name="connsiteX112" fmla="*/ 18314 w 299665"/>
                  <a:gd name="connsiteY112" fmla="*/ 137000 h 201635"/>
                  <a:gd name="connsiteX113" fmla="*/ 17954 w 299665"/>
                  <a:gd name="connsiteY113" fmla="*/ 128382 h 201635"/>
                  <a:gd name="connsiteX114" fmla="*/ 20109 w 299665"/>
                  <a:gd name="connsiteY114" fmla="*/ 120841 h 201635"/>
                  <a:gd name="connsiteX115" fmla="*/ 22982 w 299665"/>
                  <a:gd name="connsiteY115" fmla="*/ 114378 h 201635"/>
                  <a:gd name="connsiteX116" fmla="*/ 27291 w 299665"/>
                  <a:gd name="connsiteY116" fmla="*/ 106837 h 201635"/>
                  <a:gd name="connsiteX117" fmla="*/ 26931 w 299665"/>
                  <a:gd name="connsiteY117" fmla="*/ 98937 h 201635"/>
                  <a:gd name="connsiteX118" fmla="*/ 23700 w 299665"/>
                  <a:gd name="connsiteY118" fmla="*/ 93910 h 201635"/>
                  <a:gd name="connsiteX119" fmla="*/ 16518 w 299665"/>
                  <a:gd name="connsiteY119" fmla="*/ 90678 h 201635"/>
                  <a:gd name="connsiteX120" fmla="*/ 12927 w 299665"/>
                  <a:gd name="connsiteY120" fmla="*/ 87806 h 201635"/>
                  <a:gd name="connsiteX121" fmla="*/ 7541 w 299665"/>
                  <a:gd name="connsiteY121" fmla="*/ 87806 h 201635"/>
                  <a:gd name="connsiteX122" fmla="*/ 2873 w 299665"/>
                  <a:gd name="connsiteY122" fmla="*/ 88883 h 201635"/>
                  <a:gd name="connsiteX123" fmla="*/ 0 w 299665"/>
                  <a:gd name="connsiteY123" fmla="*/ 84574 h 201635"/>
                  <a:gd name="connsiteX124" fmla="*/ 0 w 299665"/>
                  <a:gd name="connsiteY124" fmla="*/ 79906 h 201635"/>
                  <a:gd name="connsiteX125" fmla="*/ 3950 w 299665"/>
                  <a:gd name="connsiteY125" fmla="*/ 73442 h 201635"/>
                  <a:gd name="connsiteX126" fmla="*/ 8977 w 299665"/>
                  <a:gd name="connsiteY126" fmla="*/ 66979 h 201635"/>
                  <a:gd name="connsiteX127" fmla="*/ 17236 w 299665"/>
                  <a:gd name="connsiteY127" fmla="*/ 61593 h 201635"/>
                  <a:gd name="connsiteX128" fmla="*/ 22623 w 299665"/>
                  <a:gd name="connsiteY128" fmla="*/ 59438 h 201635"/>
                  <a:gd name="connsiteX129" fmla="*/ 25854 w 299665"/>
                  <a:gd name="connsiteY129" fmla="*/ 58001 h 201635"/>
                  <a:gd name="connsiteX130" fmla="*/ 31600 w 299665"/>
                  <a:gd name="connsiteY130" fmla="*/ 53692 h 201635"/>
                  <a:gd name="connsiteX131" fmla="*/ 31600 w 299665"/>
                  <a:gd name="connsiteY131" fmla="*/ 49383 h 201635"/>
                  <a:gd name="connsiteX132" fmla="*/ 31240 w 299665"/>
                  <a:gd name="connsiteY132" fmla="*/ 48306 h 201635"/>
                  <a:gd name="connsiteX133" fmla="*/ 33376 w 299665"/>
                  <a:gd name="connsiteY133" fmla="*/ 47418 h 20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99665" h="201635">
                    <a:moveTo>
                      <a:pt x="33376" y="47418"/>
                    </a:moveTo>
                    <a:lnTo>
                      <a:pt x="43071" y="49573"/>
                    </a:lnTo>
                    <a:lnTo>
                      <a:pt x="53315" y="49573"/>
                    </a:lnTo>
                    <a:lnTo>
                      <a:pt x="67829" y="53882"/>
                    </a:lnTo>
                    <a:lnTo>
                      <a:pt x="74879" y="59268"/>
                    </a:lnTo>
                    <a:lnTo>
                      <a:pt x="86729" y="59816"/>
                    </a:lnTo>
                    <a:lnTo>
                      <a:pt x="102888" y="60893"/>
                    </a:lnTo>
                    <a:lnTo>
                      <a:pt x="108822" y="65202"/>
                    </a:lnTo>
                    <a:lnTo>
                      <a:pt x="116911" y="60345"/>
                    </a:lnTo>
                    <a:lnTo>
                      <a:pt x="129309" y="46870"/>
                    </a:lnTo>
                    <a:lnTo>
                      <a:pt x="140629" y="42561"/>
                    </a:lnTo>
                    <a:lnTo>
                      <a:pt x="147093" y="42013"/>
                    </a:lnTo>
                    <a:lnTo>
                      <a:pt x="153027" y="36626"/>
                    </a:lnTo>
                    <a:lnTo>
                      <a:pt x="159491" y="31240"/>
                    </a:lnTo>
                    <a:lnTo>
                      <a:pt x="170263" y="33395"/>
                    </a:lnTo>
                    <a:lnTo>
                      <a:pt x="177804" y="38252"/>
                    </a:lnTo>
                    <a:cubicBezTo>
                      <a:pt x="177804" y="38252"/>
                      <a:pt x="189654" y="41484"/>
                      <a:pt x="191279" y="42032"/>
                    </a:cubicBezTo>
                    <a:cubicBezTo>
                      <a:pt x="192904" y="42580"/>
                      <a:pt x="200729" y="41503"/>
                      <a:pt x="200729" y="41503"/>
                    </a:cubicBezTo>
                    <a:lnTo>
                      <a:pt x="205302" y="35039"/>
                    </a:lnTo>
                    <a:lnTo>
                      <a:pt x="208005" y="26421"/>
                    </a:lnTo>
                    <a:lnTo>
                      <a:pt x="210159" y="23189"/>
                    </a:lnTo>
                    <a:lnTo>
                      <a:pt x="224712" y="23737"/>
                    </a:lnTo>
                    <a:lnTo>
                      <a:pt x="231175" y="21035"/>
                    </a:lnTo>
                    <a:lnTo>
                      <a:pt x="239264" y="17255"/>
                    </a:lnTo>
                    <a:lnTo>
                      <a:pt x="248430" y="21564"/>
                    </a:lnTo>
                    <a:lnTo>
                      <a:pt x="255442" y="23719"/>
                    </a:lnTo>
                    <a:lnTo>
                      <a:pt x="254364" y="13475"/>
                    </a:lnTo>
                    <a:lnTo>
                      <a:pt x="254364" y="7012"/>
                    </a:lnTo>
                    <a:lnTo>
                      <a:pt x="258144" y="1625"/>
                    </a:lnTo>
                    <a:lnTo>
                      <a:pt x="267310" y="0"/>
                    </a:lnTo>
                    <a:lnTo>
                      <a:pt x="277554" y="0"/>
                    </a:lnTo>
                    <a:lnTo>
                      <a:pt x="285094" y="0"/>
                    </a:lnTo>
                    <a:lnTo>
                      <a:pt x="288326" y="6463"/>
                    </a:lnTo>
                    <a:lnTo>
                      <a:pt x="289404" y="12927"/>
                    </a:lnTo>
                    <a:lnTo>
                      <a:pt x="295338" y="23700"/>
                    </a:lnTo>
                    <a:lnTo>
                      <a:pt x="298041" y="32318"/>
                    </a:lnTo>
                    <a:lnTo>
                      <a:pt x="299666" y="41484"/>
                    </a:lnTo>
                    <a:lnTo>
                      <a:pt x="290140" y="46511"/>
                    </a:lnTo>
                    <a:lnTo>
                      <a:pt x="284036" y="50102"/>
                    </a:lnTo>
                    <a:lnTo>
                      <a:pt x="280804" y="55488"/>
                    </a:lnTo>
                    <a:lnTo>
                      <a:pt x="281523" y="62670"/>
                    </a:lnTo>
                    <a:lnTo>
                      <a:pt x="267877" y="65183"/>
                    </a:lnTo>
                    <a:lnTo>
                      <a:pt x="259977" y="72006"/>
                    </a:lnTo>
                    <a:lnTo>
                      <a:pt x="259618" y="78110"/>
                    </a:lnTo>
                    <a:lnTo>
                      <a:pt x="247051" y="84574"/>
                    </a:lnTo>
                    <a:lnTo>
                      <a:pt x="241305" y="86010"/>
                    </a:lnTo>
                    <a:lnTo>
                      <a:pt x="237714" y="92115"/>
                    </a:lnTo>
                    <a:lnTo>
                      <a:pt x="228378" y="93551"/>
                    </a:lnTo>
                    <a:lnTo>
                      <a:pt x="225146" y="98578"/>
                    </a:lnTo>
                    <a:lnTo>
                      <a:pt x="224787" y="107196"/>
                    </a:lnTo>
                    <a:lnTo>
                      <a:pt x="228378" y="109350"/>
                    </a:lnTo>
                    <a:lnTo>
                      <a:pt x="227660" y="120482"/>
                    </a:lnTo>
                    <a:lnTo>
                      <a:pt x="224069" y="124073"/>
                    </a:lnTo>
                    <a:lnTo>
                      <a:pt x="224069" y="135564"/>
                    </a:lnTo>
                    <a:lnTo>
                      <a:pt x="219760" y="141309"/>
                    </a:lnTo>
                    <a:lnTo>
                      <a:pt x="213296" y="147773"/>
                    </a:lnTo>
                    <a:lnTo>
                      <a:pt x="208269" y="150645"/>
                    </a:lnTo>
                    <a:lnTo>
                      <a:pt x="201806" y="155672"/>
                    </a:lnTo>
                    <a:lnTo>
                      <a:pt x="197856" y="152800"/>
                    </a:lnTo>
                    <a:lnTo>
                      <a:pt x="193906" y="157468"/>
                    </a:lnTo>
                    <a:lnTo>
                      <a:pt x="193906" y="162854"/>
                    </a:lnTo>
                    <a:lnTo>
                      <a:pt x="196420" y="162854"/>
                    </a:lnTo>
                    <a:lnTo>
                      <a:pt x="196420" y="167522"/>
                    </a:lnTo>
                    <a:lnTo>
                      <a:pt x="192469" y="169318"/>
                    </a:lnTo>
                    <a:lnTo>
                      <a:pt x="187801" y="172550"/>
                    </a:lnTo>
                    <a:lnTo>
                      <a:pt x="186006" y="175781"/>
                    </a:lnTo>
                    <a:lnTo>
                      <a:pt x="186006" y="181886"/>
                    </a:lnTo>
                    <a:lnTo>
                      <a:pt x="187801" y="187990"/>
                    </a:lnTo>
                    <a:lnTo>
                      <a:pt x="192469" y="189427"/>
                    </a:lnTo>
                    <a:lnTo>
                      <a:pt x="194983" y="193377"/>
                    </a:lnTo>
                    <a:lnTo>
                      <a:pt x="190674" y="196249"/>
                    </a:lnTo>
                    <a:lnTo>
                      <a:pt x="182774" y="196249"/>
                    </a:lnTo>
                    <a:lnTo>
                      <a:pt x="172720" y="199122"/>
                    </a:lnTo>
                    <a:lnTo>
                      <a:pt x="166616" y="199122"/>
                    </a:lnTo>
                    <a:lnTo>
                      <a:pt x="160152" y="193017"/>
                    </a:lnTo>
                    <a:lnTo>
                      <a:pt x="155843" y="190863"/>
                    </a:lnTo>
                    <a:lnTo>
                      <a:pt x="148661" y="189786"/>
                    </a:lnTo>
                    <a:lnTo>
                      <a:pt x="142557" y="191581"/>
                    </a:lnTo>
                    <a:lnTo>
                      <a:pt x="135734" y="189068"/>
                    </a:lnTo>
                    <a:lnTo>
                      <a:pt x="128912" y="183681"/>
                    </a:lnTo>
                    <a:lnTo>
                      <a:pt x="127834" y="179013"/>
                    </a:lnTo>
                    <a:lnTo>
                      <a:pt x="122807" y="174345"/>
                    </a:lnTo>
                    <a:lnTo>
                      <a:pt x="115626" y="171472"/>
                    </a:lnTo>
                    <a:lnTo>
                      <a:pt x="104494" y="169677"/>
                    </a:lnTo>
                    <a:lnTo>
                      <a:pt x="100544" y="173986"/>
                    </a:lnTo>
                    <a:lnTo>
                      <a:pt x="100544" y="178654"/>
                    </a:lnTo>
                    <a:lnTo>
                      <a:pt x="100185" y="184758"/>
                    </a:lnTo>
                    <a:lnTo>
                      <a:pt x="96953" y="189786"/>
                    </a:lnTo>
                    <a:lnTo>
                      <a:pt x="91567" y="193736"/>
                    </a:lnTo>
                    <a:lnTo>
                      <a:pt x="81512" y="193377"/>
                    </a:lnTo>
                    <a:lnTo>
                      <a:pt x="76126" y="197686"/>
                    </a:lnTo>
                    <a:lnTo>
                      <a:pt x="68945" y="197326"/>
                    </a:lnTo>
                    <a:lnTo>
                      <a:pt x="65354" y="192299"/>
                    </a:lnTo>
                    <a:lnTo>
                      <a:pt x="61044" y="193377"/>
                    </a:lnTo>
                    <a:lnTo>
                      <a:pt x="57095" y="201635"/>
                    </a:lnTo>
                    <a:lnTo>
                      <a:pt x="53145" y="201635"/>
                    </a:lnTo>
                    <a:lnTo>
                      <a:pt x="46322" y="201635"/>
                    </a:lnTo>
                    <a:lnTo>
                      <a:pt x="42013" y="195531"/>
                    </a:lnTo>
                    <a:lnTo>
                      <a:pt x="31959" y="195531"/>
                    </a:lnTo>
                    <a:lnTo>
                      <a:pt x="26572" y="195531"/>
                    </a:lnTo>
                    <a:lnTo>
                      <a:pt x="18314" y="192299"/>
                    </a:lnTo>
                    <a:lnTo>
                      <a:pt x="12927" y="188709"/>
                    </a:lnTo>
                    <a:lnTo>
                      <a:pt x="12927" y="183681"/>
                    </a:lnTo>
                    <a:lnTo>
                      <a:pt x="20109" y="182604"/>
                    </a:lnTo>
                    <a:lnTo>
                      <a:pt x="25854" y="179731"/>
                    </a:lnTo>
                    <a:lnTo>
                      <a:pt x="33036" y="174345"/>
                    </a:lnTo>
                    <a:lnTo>
                      <a:pt x="38422" y="170036"/>
                    </a:lnTo>
                    <a:lnTo>
                      <a:pt x="41654" y="163932"/>
                    </a:lnTo>
                    <a:lnTo>
                      <a:pt x="41295" y="157468"/>
                    </a:lnTo>
                    <a:lnTo>
                      <a:pt x="35908" y="149209"/>
                    </a:lnTo>
                    <a:lnTo>
                      <a:pt x="30163" y="142746"/>
                    </a:lnTo>
                    <a:lnTo>
                      <a:pt x="22263" y="140591"/>
                    </a:lnTo>
                    <a:lnTo>
                      <a:pt x="18314" y="137000"/>
                    </a:lnTo>
                    <a:lnTo>
                      <a:pt x="17954" y="128382"/>
                    </a:lnTo>
                    <a:lnTo>
                      <a:pt x="20109" y="120841"/>
                    </a:lnTo>
                    <a:lnTo>
                      <a:pt x="22982" y="114378"/>
                    </a:lnTo>
                    <a:lnTo>
                      <a:pt x="27291" y="106837"/>
                    </a:lnTo>
                    <a:lnTo>
                      <a:pt x="26931" y="98937"/>
                    </a:lnTo>
                    <a:lnTo>
                      <a:pt x="23700" y="93910"/>
                    </a:lnTo>
                    <a:lnTo>
                      <a:pt x="16518" y="90678"/>
                    </a:lnTo>
                    <a:lnTo>
                      <a:pt x="12927" y="87806"/>
                    </a:lnTo>
                    <a:lnTo>
                      <a:pt x="7541" y="87806"/>
                    </a:lnTo>
                    <a:lnTo>
                      <a:pt x="2873" y="88883"/>
                    </a:lnTo>
                    <a:lnTo>
                      <a:pt x="0" y="84574"/>
                    </a:lnTo>
                    <a:lnTo>
                      <a:pt x="0" y="79906"/>
                    </a:lnTo>
                    <a:lnTo>
                      <a:pt x="3950" y="73442"/>
                    </a:lnTo>
                    <a:lnTo>
                      <a:pt x="8977" y="66979"/>
                    </a:lnTo>
                    <a:lnTo>
                      <a:pt x="17236" y="61593"/>
                    </a:lnTo>
                    <a:lnTo>
                      <a:pt x="22623" y="59438"/>
                    </a:lnTo>
                    <a:lnTo>
                      <a:pt x="25854" y="58001"/>
                    </a:lnTo>
                    <a:lnTo>
                      <a:pt x="31600" y="53692"/>
                    </a:lnTo>
                    <a:lnTo>
                      <a:pt x="31600" y="49383"/>
                    </a:lnTo>
                    <a:lnTo>
                      <a:pt x="31240" y="48306"/>
                    </a:lnTo>
                    <a:lnTo>
                      <a:pt x="33376" y="47418"/>
                    </a:lnTo>
                    <a:close/>
                  </a:path>
                </a:pathLst>
              </a:custGeom>
              <a:grpFill/>
              <a:ln w="3777" cap="flat">
                <a:solidFill>
                  <a:srgbClr val="FFFFFF"/>
                </a:solidFill>
                <a:prstDash val="solid"/>
                <a:miter/>
              </a:ln>
            </p:spPr>
            <p:txBody>
              <a:bodyPr rtlCol="0" anchor="ctr"/>
              <a:lstStyle/>
              <a:p>
                <a:endParaRPr lang="en-GB"/>
              </a:p>
            </p:txBody>
          </p:sp>
          <p:sp>
            <p:nvSpPr>
              <p:cNvPr id="262" name="Freeform 261">
                <a:extLst>
                  <a:ext uri="{FF2B5EF4-FFF2-40B4-BE49-F238E27FC236}">
                    <a16:creationId xmlns:a16="http://schemas.microsoft.com/office/drawing/2014/main" id="{5C9ECA77-854F-64F0-1436-39F4DD65EB1F}"/>
                  </a:ext>
                </a:extLst>
              </p:cNvPr>
              <p:cNvSpPr/>
              <p:nvPr/>
            </p:nvSpPr>
            <p:spPr>
              <a:xfrm>
                <a:off x="4108210" y="7037402"/>
                <a:ext cx="575990" cy="561324"/>
              </a:xfrm>
              <a:custGeom>
                <a:avLst/>
                <a:gdLst>
                  <a:gd name="connsiteX0" fmla="*/ 7787 w 575990"/>
                  <a:gd name="connsiteY0" fmla="*/ 147224 h 561324"/>
                  <a:gd name="connsiteX1" fmla="*/ 13173 w 575990"/>
                  <a:gd name="connsiteY1" fmla="*/ 150816 h 561324"/>
                  <a:gd name="connsiteX2" fmla="*/ 21432 w 575990"/>
                  <a:gd name="connsiteY2" fmla="*/ 154047 h 561324"/>
                  <a:gd name="connsiteX3" fmla="*/ 26818 w 575990"/>
                  <a:gd name="connsiteY3" fmla="*/ 154047 h 561324"/>
                  <a:gd name="connsiteX4" fmla="*/ 36872 w 575990"/>
                  <a:gd name="connsiteY4" fmla="*/ 154047 h 561324"/>
                  <a:gd name="connsiteX5" fmla="*/ 41181 w 575990"/>
                  <a:gd name="connsiteY5" fmla="*/ 160152 h 561324"/>
                  <a:gd name="connsiteX6" fmla="*/ 48004 w 575990"/>
                  <a:gd name="connsiteY6" fmla="*/ 160152 h 561324"/>
                  <a:gd name="connsiteX7" fmla="*/ 51954 w 575990"/>
                  <a:gd name="connsiteY7" fmla="*/ 160152 h 561324"/>
                  <a:gd name="connsiteX8" fmla="*/ 55904 w 575990"/>
                  <a:gd name="connsiteY8" fmla="*/ 151893 h 561324"/>
                  <a:gd name="connsiteX9" fmla="*/ 60213 w 575990"/>
                  <a:gd name="connsiteY9" fmla="*/ 150816 h 561324"/>
                  <a:gd name="connsiteX10" fmla="*/ 63804 w 575990"/>
                  <a:gd name="connsiteY10" fmla="*/ 155843 h 561324"/>
                  <a:gd name="connsiteX11" fmla="*/ 70985 w 575990"/>
                  <a:gd name="connsiteY11" fmla="*/ 156202 h 561324"/>
                  <a:gd name="connsiteX12" fmla="*/ 76371 w 575990"/>
                  <a:gd name="connsiteY12" fmla="*/ 151893 h 561324"/>
                  <a:gd name="connsiteX13" fmla="*/ 86426 w 575990"/>
                  <a:gd name="connsiteY13" fmla="*/ 152252 h 561324"/>
                  <a:gd name="connsiteX14" fmla="*/ 91812 w 575990"/>
                  <a:gd name="connsiteY14" fmla="*/ 148302 h 561324"/>
                  <a:gd name="connsiteX15" fmla="*/ 95044 w 575990"/>
                  <a:gd name="connsiteY15" fmla="*/ 143275 h 561324"/>
                  <a:gd name="connsiteX16" fmla="*/ 95403 w 575990"/>
                  <a:gd name="connsiteY16" fmla="*/ 137170 h 561324"/>
                  <a:gd name="connsiteX17" fmla="*/ 95403 w 575990"/>
                  <a:gd name="connsiteY17" fmla="*/ 132502 h 561324"/>
                  <a:gd name="connsiteX18" fmla="*/ 99353 w 575990"/>
                  <a:gd name="connsiteY18" fmla="*/ 128193 h 561324"/>
                  <a:gd name="connsiteX19" fmla="*/ 110485 w 575990"/>
                  <a:gd name="connsiteY19" fmla="*/ 129989 h 561324"/>
                  <a:gd name="connsiteX20" fmla="*/ 117666 w 575990"/>
                  <a:gd name="connsiteY20" fmla="*/ 132861 h 561324"/>
                  <a:gd name="connsiteX21" fmla="*/ 122693 w 575990"/>
                  <a:gd name="connsiteY21" fmla="*/ 137529 h 561324"/>
                  <a:gd name="connsiteX22" fmla="*/ 123771 w 575990"/>
                  <a:gd name="connsiteY22" fmla="*/ 142197 h 561324"/>
                  <a:gd name="connsiteX23" fmla="*/ 130594 w 575990"/>
                  <a:gd name="connsiteY23" fmla="*/ 147584 h 561324"/>
                  <a:gd name="connsiteX24" fmla="*/ 137416 w 575990"/>
                  <a:gd name="connsiteY24" fmla="*/ 150097 h 561324"/>
                  <a:gd name="connsiteX25" fmla="*/ 143520 w 575990"/>
                  <a:gd name="connsiteY25" fmla="*/ 148302 h 561324"/>
                  <a:gd name="connsiteX26" fmla="*/ 150702 w 575990"/>
                  <a:gd name="connsiteY26" fmla="*/ 149379 h 561324"/>
                  <a:gd name="connsiteX27" fmla="*/ 155011 w 575990"/>
                  <a:gd name="connsiteY27" fmla="*/ 151534 h 561324"/>
                  <a:gd name="connsiteX28" fmla="*/ 161475 w 575990"/>
                  <a:gd name="connsiteY28" fmla="*/ 157638 h 561324"/>
                  <a:gd name="connsiteX29" fmla="*/ 167579 w 575990"/>
                  <a:gd name="connsiteY29" fmla="*/ 157638 h 561324"/>
                  <a:gd name="connsiteX30" fmla="*/ 177633 w 575990"/>
                  <a:gd name="connsiteY30" fmla="*/ 154765 h 561324"/>
                  <a:gd name="connsiteX31" fmla="*/ 185533 w 575990"/>
                  <a:gd name="connsiteY31" fmla="*/ 154765 h 561324"/>
                  <a:gd name="connsiteX32" fmla="*/ 189842 w 575990"/>
                  <a:gd name="connsiteY32" fmla="*/ 151893 h 561324"/>
                  <a:gd name="connsiteX33" fmla="*/ 187329 w 575990"/>
                  <a:gd name="connsiteY33" fmla="*/ 147943 h 561324"/>
                  <a:gd name="connsiteX34" fmla="*/ 182660 w 575990"/>
                  <a:gd name="connsiteY34" fmla="*/ 146507 h 561324"/>
                  <a:gd name="connsiteX35" fmla="*/ 180865 w 575990"/>
                  <a:gd name="connsiteY35" fmla="*/ 140402 h 561324"/>
                  <a:gd name="connsiteX36" fmla="*/ 180865 w 575990"/>
                  <a:gd name="connsiteY36" fmla="*/ 134298 h 561324"/>
                  <a:gd name="connsiteX37" fmla="*/ 182660 w 575990"/>
                  <a:gd name="connsiteY37" fmla="*/ 131066 h 561324"/>
                  <a:gd name="connsiteX38" fmla="*/ 187329 w 575990"/>
                  <a:gd name="connsiteY38" fmla="*/ 127834 h 561324"/>
                  <a:gd name="connsiteX39" fmla="*/ 191279 w 575990"/>
                  <a:gd name="connsiteY39" fmla="*/ 126039 h 561324"/>
                  <a:gd name="connsiteX40" fmla="*/ 191279 w 575990"/>
                  <a:gd name="connsiteY40" fmla="*/ 121371 h 561324"/>
                  <a:gd name="connsiteX41" fmla="*/ 188765 w 575990"/>
                  <a:gd name="connsiteY41" fmla="*/ 121371 h 561324"/>
                  <a:gd name="connsiteX42" fmla="*/ 188765 w 575990"/>
                  <a:gd name="connsiteY42" fmla="*/ 115984 h 561324"/>
                  <a:gd name="connsiteX43" fmla="*/ 192715 w 575990"/>
                  <a:gd name="connsiteY43" fmla="*/ 111316 h 561324"/>
                  <a:gd name="connsiteX44" fmla="*/ 196665 w 575990"/>
                  <a:gd name="connsiteY44" fmla="*/ 114189 h 561324"/>
                  <a:gd name="connsiteX45" fmla="*/ 203128 w 575990"/>
                  <a:gd name="connsiteY45" fmla="*/ 109162 h 561324"/>
                  <a:gd name="connsiteX46" fmla="*/ 208155 w 575990"/>
                  <a:gd name="connsiteY46" fmla="*/ 106289 h 561324"/>
                  <a:gd name="connsiteX47" fmla="*/ 214619 w 575990"/>
                  <a:gd name="connsiteY47" fmla="*/ 99826 h 561324"/>
                  <a:gd name="connsiteX48" fmla="*/ 218928 w 575990"/>
                  <a:gd name="connsiteY48" fmla="*/ 94080 h 561324"/>
                  <a:gd name="connsiteX49" fmla="*/ 218928 w 575990"/>
                  <a:gd name="connsiteY49" fmla="*/ 82589 h 561324"/>
                  <a:gd name="connsiteX50" fmla="*/ 222519 w 575990"/>
                  <a:gd name="connsiteY50" fmla="*/ 78999 h 561324"/>
                  <a:gd name="connsiteX51" fmla="*/ 223237 w 575990"/>
                  <a:gd name="connsiteY51" fmla="*/ 67867 h 561324"/>
                  <a:gd name="connsiteX52" fmla="*/ 219646 w 575990"/>
                  <a:gd name="connsiteY52" fmla="*/ 65713 h 561324"/>
                  <a:gd name="connsiteX53" fmla="*/ 220005 w 575990"/>
                  <a:gd name="connsiteY53" fmla="*/ 57094 h 561324"/>
                  <a:gd name="connsiteX54" fmla="*/ 223237 w 575990"/>
                  <a:gd name="connsiteY54" fmla="*/ 52067 h 561324"/>
                  <a:gd name="connsiteX55" fmla="*/ 232574 w 575990"/>
                  <a:gd name="connsiteY55" fmla="*/ 50631 h 561324"/>
                  <a:gd name="connsiteX56" fmla="*/ 236164 w 575990"/>
                  <a:gd name="connsiteY56" fmla="*/ 44527 h 561324"/>
                  <a:gd name="connsiteX57" fmla="*/ 241910 w 575990"/>
                  <a:gd name="connsiteY57" fmla="*/ 43090 h 561324"/>
                  <a:gd name="connsiteX58" fmla="*/ 254477 w 575990"/>
                  <a:gd name="connsiteY58" fmla="*/ 36626 h 561324"/>
                  <a:gd name="connsiteX59" fmla="*/ 254837 w 575990"/>
                  <a:gd name="connsiteY59" fmla="*/ 30522 h 561324"/>
                  <a:gd name="connsiteX60" fmla="*/ 262737 w 575990"/>
                  <a:gd name="connsiteY60" fmla="*/ 23700 h 561324"/>
                  <a:gd name="connsiteX61" fmla="*/ 276382 w 575990"/>
                  <a:gd name="connsiteY61" fmla="*/ 21186 h 561324"/>
                  <a:gd name="connsiteX62" fmla="*/ 275664 w 575990"/>
                  <a:gd name="connsiteY62" fmla="*/ 14004 h 561324"/>
                  <a:gd name="connsiteX63" fmla="*/ 278895 w 575990"/>
                  <a:gd name="connsiteY63" fmla="*/ 8618 h 561324"/>
                  <a:gd name="connsiteX64" fmla="*/ 285000 w 575990"/>
                  <a:gd name="connsiteY64" fmla="*/ 5027 h 561324"/>
                  <a:gd name="connsiteX65" fmla="*/ 294525 w 575990"/>
                  <a:gd name="connsiteY65" fmla="*/ 0 h 561324"/>
                  <a:gd name="connsiteX66" fmla="*/ 299023 w 575990"/>
                  <a:gd name="connsiteY66" fmla="*/ 2154 h 561324"/>
                  <a:gd name="connsiteX67" fmla="*/ 305846 w 575990"/>
                  <a:gd name="connsiteY67" fmla="*/ 8618 h 561324"/>
                  <a:gd name="connsiteX68" fmla="*/ 311232 w 575990"/>
                  <a:gd name="connsiteY68" fmla="*/ 13286 h 561324"/>
                  <a:gd name="connsiteX69" fmla="*/ 315541 w 575990"/>
                  <a:gd name="connsiteY69" fmla="*/ 23170 h 561324"/>
                  <a:gd name="connsiteX70" fmla="*/ 323630 w 575990"/>
                  <a:gd name="connsiteY70" fmla="*/ 26950 h 561324"/>
                  <a:gd name="connsiteX71" fmla="*/ 329016 w 575990"/>
                  <a:gd name="connsiteY71" fmla="*/ 30182 h 561324"/>
                  <a:gd name="connsiteX72" fmla="*/ 332796 w 575990"/>
                  <a:gd name="connsiteY72" fmla="*/ 39877 h 561324"/>
                  <a:gd name="connsiteX73" fmla="*/ 338730 w 575990"/>
                  <a:gd name="connsiteY73" fmla="*/ 44734 h 561324"/>
                  <a:gd name="connsiteX74" fmla="*/ 347348 w 575990"/>
                  <a:gd name="connsiteY74" fmla="*/ 44734 h 561324"/>
                  <a:gd name="connsiteX75" fmla="*/ 352205 w 575990"/>
                  <a:gd name="connsiteY75" fmla="*/ 52275 h 561324"/>
                  <a:gd name="connsiteX76" fmla="*/ 357062 w 575990"/>
                  <a:gd name="connsiteY76" fmla="*/ 60364 h 561324"/>
                  <a:gd name="connsiteX77" fmla="*/ 366229 w 575990"/>
                  <a:gd name="connsiteY77" fmla="*/ 65221 h 561324"/>
                  <a:gd name="connsiteX78" fmla="*/ 372692 w 575990"/>
                  <a:gd name="connsiteY78" fmla="*/ 72762 h 561324"/>
                  <a:gd name="connsiteX79" fmla="*/ 378078 w 575990"/>
                  <a:gd name="connsiteY79" fmla="*/ 81380 h 561324"/>
                  <a:gd name="connsiteX80" fmla="*/ 382387 w 575990"/>
                  <a:gd name="connsiteY80" fmla="*/ 88392 h 561324"/>
                  <a:gd name="connsiteX81" fmla="*/ 398546 w 575990"/>
                  <a:gd name="connsiteY81" fmla="*/ 88392 h 561324"/>
                  <a:gd name="connsiteX82" fmla="*/ 404480 w 575990"/>
                  <a:gd name="connsiteY82" fmla="*/ 93249 h 561324"/>
                  <a:gd name="connsiteX83" fmla="*/ 410944 w 575990"/>
                  <a:gd name="connsiteY83" fmla="*/ 99712 h 561324"/>
                  <a:gd name="connsiteX84" fmla="*/ 419033 w 575990"/>
                  <a:gd name="connsiteY84" fmla="*/ 102415 h 561324"/>
                  <a:gd name="connsiteX85" fmla="*/ 425496 w 575990"/>
                  <a:gd name="connsiteY85" fmla="*/ 105117 h 561324"/>
                  <a:gd name="connsiteX86" fmla="*/ 428199 w 575990"/>
                  <a:gd name="connsiteY86" fmla="*/ 108897 h 561324"/>
                  <a:gd name="connsiteX87" fmla="*/ 441126 w 575990"/>
                  <a:gd name="connsiteY87" fmla="*/ 108897 h 561324"/>
                  <a:gd name="connsiteX88" fmla="*/ 460516 w 575990"/>
                  <a:gd name="connsiteY88" fmla="*/ 108897 h 561324"/>
                  <a:gd name="connsiteX89" fmla="*/ 471289 w 575990"/>
                  <a:gd name="connsiteY89" fmla="*/ 114283 h 561324"/>
                  <a:gd name="connsiteX90" fmla="*/ 481532 w 575990"/>
                  <a:gd name="connsiteY90" fmla="*/ 114283 h 561324"/>
                  <a:gd name="connsiteX91" fmla="*/ 491228 w 575990"/>
                  <a:gd name="connsiteY91" fmla="*/ 109426 h 561324"/>
                  <a:gd name="connsiteX92" fmla="*/ 504155 w 575990"/>
                  <a:gd name="connsiteY92" fmla="*/ 101337 h 561324"/>
                  <a:gd name="connsiteX93" fmla="*/ 510089 w 575990"/>
                  <a:gd name="connsiteY93" fmla="*/ 91642 h 561324"/>
                  <a:gd name="connsiteX94" fmla="*/ 522487 w 575990"/>
                  <a:gd name="connsiteY94" fmla="*/ 90017 h 561324"/>
                  <a:gd name="connsiteX95" fmla="*/ 526437 w 575990"/>
                  <a:gd name="connsiteY95" fmla="*/ 97029 h 561324"/>
                  <a:gd name="connsiteX96" fmla="*/ 531105 w 575990"/>
                  <a:gd name="connsiteY96" fmla="*/ 105287 h 561324"/>
                  <a:gd name="connsiteX97" fmla="*/ 536132 w 575990"/>
                  <a:gd name="connsiteY97" fmla="*/ 113905 h 561324"/>
                  <a:gd name="connsiteX98" fmla="*/ 536132 w 575990"/>
                  <a:gd name="connsiteY98" fmla="*/ 121446 h 561324"/>
                  <a:gd name="connsiteX99" fmla="*/ 536132 w 575990"/>
                  <a:gd name="connsiteY99" fmla="*/ 126833 h 561324"/>
                  <a:gd name="connsiteX100" fmla="*/ 533619 w 575990"/>
                  <a:gd name="connsiteY100" fmla="*/ 131141 h 561324"/>
                  <a:gd name="connsiteX101" fmla="*/ 531105 w 575990"/>
                  <a:gd name="connsiteY101" fmla="*/ 135810 h 561324"/>
                  <a:gd name="connsiteX102" fmla="*/ 536132 w 575990"/>
                  <a:gd name="connsiteY102" fmla="*/ 142632 h 561324"/>
                  <a:gd name="connsiteX103" fmla="*/ 540082 w 575990"/>
                  <a:gd name="connsiteY103" fmla="*/ 145146 h 561324"/>
                  <a:gd name="connsiteX104" fmla="*/ 545828 w 575990"/>
                  <a:gd name="connsiteY104" fmla="*/ 146582 h 561324"/>
                  <a:gd name="connsiteX105" fmla="*/ 548341 w 575990"/>
                  <a:gd name="connsiteY105" fmla="*/ 150891 h 561324"/>
                  <a:gd name="connsiteX106" fmla="*/ 546546 w 575990"/>
                  <a:gd name="connsiteY106" fmla="*/ 155918 h 561324"/>
                  <a:gd name="connsiteX107" fmla="*/ 542236 w 575990"/>
                  <a:gd name="connsiteY107" fmla="*/ 160227 h 561324"/>
                  <a:gd name="connsiteX108" fmla="*/ 540082 w 575990"/>
                  <a:gd name="connsiteY108" fmla="*/ 165254 h 561324"/>
                  <a:gd name="connsiteX109" fmla="*/ 545469 w 575990"/>
                  <a:gd name="connsiteY109" fmla="*/ 170282 h 561324"/>
                  <a:gd name="connsiteX110" fmla="*/ 554805 w 575990"/>
                  <a:gd name="connsiteY110" fmla="*/ 173514 h 561324"/>
                  <a:gd name="connsiteX111" fmla="*/ 558754 w 575990"/>
                  <a:gd name="connsiteY111" fmla="*/ 177823 h 561324"/>
                  <a:gd name="connsiteX112" fmla="*/ 565577 w 575990"/>
                  <a:gd name="connsiteY112" fmla="*/ 180336 h 561324"/>
                  <a:gd name="connsiteX113" fmla="*/ 572400 w 575990"/>
                  <a:gd name="connsiteY113" fmla="*/ 183209 h 561324"/>
                  <a:gd name="connsiteX114" fmla="*/ 575991 w 575990"/>
                  <a:gd name="connsiteY114" fmla="*/ 187877 h 561324"/>
                  <a:gd name="connsiteX115" fmla="*/ 575991 w 575990"/>
                  <a:gd name="connsiteY115" fmla="*/ 193622 h 561324"/>
                  <a:gd name="connsiteX116" fmla="*/ 572400 w 575990"/>
                  <a:gd name="connsiteY116" fmla="*/ 196136 h 561324"/>
                  <a:gd name="connsiteX117" fmla="*/ 561627 w 575990"/>
                  <a:gd name="connsiteY117" fmla="*/ 196136 h 561324"/>
                  <a:gd name="connsiteX118" fmla="*/ 555523 w 575990"/>
                  <a:gd name="connsiteY118" fmla="*/ 199009 h 561324"/>
                  <a:gd name="connsiteX119" fmla="*/ 551214 w 575990"/>
                  <a:gd name="connsiteY119" fmla="*/ 203318 h 561324"/>
                  <a:gd name="connsiteX120" fmla="*/ 551214 w 575990"/>
                  <a:gd name="connsiteY120" fmla="*/ 211217 h 561324"/>
                  <a:gd name="connsiteX121" fmla="*/ 553727 w 575990"/>
                  <a:gd name="connsiteY121" fmla="*/ 217322 h 561324"/>
                  <a:gd name="connsiteX122" fmla="*/ 555882 w 575990"/>
                  <a:gd name="connsiteY122" fmla="*/ 223067 h 561324"/>
                  <a:gd name="connsiteX123" fmla="*/ 549777 w 575990"/>
                  <a:gd name="connsiteY123" fmla="*/ 225940 h 561324"/>
                  <a:gd name="connsiteX124" fmla="*/ 548341 w 575990"/>
                  <a:gd name="connsiteY124" fmla="*/ 229890 h 561324"/>
                  <a:gd name="connsiteX125" fmla="*/ 541519 w 575990"/>
                  <a:gd name="connsiteY125" fmla="*/ 229890 h 561324"/>
                  <a:gd name="connsiteX126" fmla="*/ 539723 w 575990"/>
                  <a:gd name="connsiteY126" fmla="*/ 236712 h 561324"/>
                  <a:gd name="connsiteX127" fmla="*/ 532900 w 575990"/>
                  <a:gd name="connsiteY127" fmla="*/ 236712 h 561324"/>
                  <a:gd name="connsiteX128" fmla="*/ 521051 w 575990"/>
                  <a:gd name="connsiteY128" fmla="*/ 232403 h 561324"/>
                  <a:gd name="connsiteX129" fmla="*/ 517460 w 575990"/>
                  <a:gd name="connsiteY129" fmla="*/ 226299 h 561324"/>
                  <a:gd name="connsiteX130" fmla="*/ 517819 w 575990"/>
                  <a:gd name="connsiteY130" fmla="*/ 221990 h 561324"/>
                  <a:gd name="connsiteX131" fmla="*/ 521769 w 575990"/>
                  <a:gd name="connsiteY131" fmla="*/ 221631 h 561324"/>
                  <a:gd name="connsiteX132" fmla="*/ 523923 w 575990"/>
                  <a:gd name="connsiteY132" fmla="*/ 218040 h 561324"/>
                  <a:gd name="connsiteX133" fmla="*/ 518896 w 575990"/>
                  <a:gd name="connsiteY133" fmla="*/ 215885 h 561324"/>
                  <a:gd name="connsiteX134" fmla="*/ 515305 w 575990"/>
                  <a:gd name="connsiteY134" fmla="*/ 212654 h 561324"/>
                  <a:gd name="connsiteX135" fmla="*/ 513869 w 575990"/>
                  <a:gd name="connsiteY135" fmla="*/ 206908 h 561324"/>
                  <a:gd name="connsiteX136" fmla="*/ 510278 w 575990"/>
                  <a:gd name="connsiteY136" fmla="*/ 202240 h 561324"/>
                  <a:gd name="connsiteX137" fmla="*/ 504174 w 575990"/>
                  <a:gd name="connsiteY137" fmla="*/ 201522 h 561324"/>
                  <a:gd name="connsiteX138" fmla="*/ 500583 w 575990"/>
                  <a:gd name="connsiteY138" fmla="*/ 202599 h 561324"/>
                  <a:gd name="connsiteX139" fmla="*/ 493760 w 575990"/>
                  <a:gd name="connsiteY139" fmla="*/ 202958 h 561324"/>
                  <a:gd name="connsiteX140" fmla="*/ 488015 w 575990"/>
                  <a:gd name="connsiteY140" fmla="*/ 199009 h 561324"/>
                  <a:gd name="connsiteX141" fmla="*/ 478679 w 575990"/>
                  <a:gd name="connsiteY141" fmla="*/ 197572 h 561324"/>
                  <a:gd name="connsiteX142" fmla="*/ 469702 w 575990"/>
                  <a:gd name="connsiteY142" fmla="*/ 197213 h 561324"/>
                  <a:gd name="connsiteX143" fmla="*/ 465751 w 575990"/>
                  <a:gd name="connsiteY143" fmla="*/ 201522 h 561324"/>
                  <a:gd name="connsiteX144" fmla="*/ 463238 w 575990"/>
                  <a:gd name="connsiteY144" fmla="*/ 204754 h 561324"/>
                  <a:gd name="connsiteX145" fmla="*/ 457493 w 575990"/>
                  <a:gd name="connsiteY145" fmla="*/ 202958 h 561324"/>
                  <a:gd name="connsiteX146" fmla="*/ 451388 w 575990"/>
                  <a:gd name="connsiteY146" fmla="*/ 199368 h 561324"/>
                  <a:gd name="connsiteX147" fmla="*/ 444207 w 575990"/>
                  <a:gd name="connsiteY147" fmla="*/ 199368 h 561324"/>
                  <a:gd name="connsiteX148" fmla="*/ 442411 w 575990"/>
                  <a:gd name="connsiteY148" fmla="*/ 202599 h 561324"/>
                  <a:gd name="connsiteX149" fmla="*/ 439179 w 575990"/>
                  <a:gd name="connsiteY149" fmla="*/ 208345 h 561324"/>
                  <a:gd name="connsiteX150" fmla="*/ 434871 w 575990"/>
                  <a:gd name="connsiteY150" fmla="*/ 210140 h 561324"/>
                  <a:gd name="connsiteX151" fmla="*/ 427330 w 575990"/>
                  <a:gd name="connsiteY151" fmla="*/ 207986 h 561324"/>
                  <a:gd name="connsiteX152" fmla="*/ 419430 w 575990"/>
                  <a:gd name="connsiteY152" fmla="*/ 205472 h 561324"/>
                  <a:gd name="connsiteX153" fmla="*/ 412966 w 575990"/>
                  <a:gd name="connsiteY153" fmla="*/ 201522 h 561324"/>
                  <a:gd name="connsiteX154" fmla="*/ 400398 w 575990"/>
                  <a:gd name="connsiteY154" fmla="*/ 201522 h 561324"/>
                  <a:gd name="connsiteX155" fmla="*/ 392498 w 575990"/>
                  <a:gd name="connsiteY155" fmla="*/ 201522 h 561324"/>
                  <a:gd name="connsiteX156" fmla="*/ 384598 w 575990"/>
                  <a:gd name="connsiteY156" fmla="*/ 197931 h 561324"/>
                  <a:gd name="connsiteX157" fmla="*/ 375980 w 575990"/>
                  <a:gd name="connsiteY157" fmla="*/ 194699 h 561324"/>
                  <a:gd name="connsiteX158" fmla="*/ 367722 w 575990"/>
                  <a:gd name="connsiteY158" fmla="*/ 195417 h 561324"/>
                  <a:gd name="connsiteX159" fmla="*/ 363413 w 575990"/>
                  <a:gd name="connsiteY159" fmla="*/ 199009 h 561324"/>
                  <a:gd name="connsiteX160" fmla="*/ 349408 w 575990"/>
                  <a:gd name="connsiteY160" fmla="*/ 191468 h 561324"/>
                  <a:gd name="connsiteX161" fmla="*/ 342945 w 575990"/>
                  <a:gd name="connsiteY161" fmla="*/ 185363 h 561324"/>
                  <a:gd name="connsiteX162" fmla="*/ 338995 w 575990"/>
                  <a:gd name="connsiteY162" fmla="*/ 183209 h 561324"/>
                  <a:gd name="connsiteX163" fmla="*/ 331454 w 575990"/>
                  <a:gd name="connsiteY163" fmla="*/ 182850 h 561324"/>
                  <a:gd name="connsiteX164" fmla="*/ 330377 w 575990"/>
                  <a:gd name="connsiteY164" fmla="*/ 187518 h 561324"/>
                  <a:gd name="connsiteX165" fmla="*/ 329299 w 575990"/>
                  <a:gd name="connsiteY165" fmla="*/ 192545 h 561324"/>
                  <a:gd name="connsiteX166" fmla="*/ 323913 w 575990"/>
                  <a:gd name="connsiteY166" fmla="*/ 195417 h 561324"/>
                  <a:gd name="connsiteX167" fmla="*/ 317091 w 575990"/>
                  <a:gd name="connsiteY167" fmla="*/ 195058 h 561324"/>
                  <a:gd name="connsiteX168" fmla="*/ 309909 w 575990"/>
                  <a:gd name="connsiteY168" fmla="*/ 191468 h 561324"/>
                  <a:gd name="connsiteX169" fmla="*/ 303445 w 575990"/>
                  <a:gd name="connsiteY169" fmla="*/ 188954 h 561324"/>
                  <a:gd name="connsiteX170" fmla="*/ 299136 w 575990"/>
                  <a:gd name="connsiteY170" fmla="*/ 191468 h 561324"/>
                  <a:gd name="connsiteX171" fmla="*/ 294468 w 575990"/>
                  <a:gd name="connsiteY171" fmla="*/ 197213 h 561324"/>
                  <a:gd name="connsiteX172" fmla="*/ 290330 w 575990"/>
                  <a:gd name="connsiteY172" fmla="*/ 206190 h 561324"/>
                  <a:gd name="connsiteX173" fmla="*/ 285113 w 575990"/>
                  <a:gd name="connsiteY173" fmla="*/ 212654 h 561324"/>
                  <a:gd name="connsiteX174" fmla="*/ 282241 w 575990"/>
                  <a:gd name="connsiteY174" fmla="*/ 217322 h 561324"/>
                  <a:gd name="connsiteX175" fmla="*/ 274700 w 575990"/>
                  <a:gd name="connsiteY175" fmla="*/ 215526 h 561324"/>
                  <a:gd name="connsiteX176" fmla="*/ 266441 w 575990"/>
                  <a:gd name="connsiteY176" fmla="*/ 209781 h 561324"/>
                  <a:gd name="connsiteX177" fmla="*/ 256746 w 575990"/>
                  <a:gd name="connsiteY177" fmla="*/ 203677 h 561324"/>
                  <a:gd name="connsiteX178" fmla="*/ 250641 w 575990"/>
                  <a:gd name="connsiteY178" fmla="*/ 199368 h 561324"/>
                  <a:gd name="connsiteX179" fmla="*/ 244177 w 575990"/>
                  <a:gd name="connsiteY179" fmla="*/ 195777 h 561324"/>
                  <a:gd name="connsiteX180" fmla="*/ 238791 w 575990"/>
                  <a:gd name="connsiteY180" fmla="*/ 196136 h 561324"/>
                  <a:gd name="connsiteX181" fmla="*/ 234841 w 575990"/>
                  <a:gd name="connsiteY181" fmla="*/ 199726 h 561324"/>
                  <a:gd name="connsiteX182" fmla="*/ 230532 w 575990"/>
                  <a:gd name="connsiteY182" fmla="*/ 206549 h 561324"/>
                  <a:gd name="connsiteX183" fmla="*/ 228378 w 575990"/>
                  <a:gd name="connsiteY183" fmla="*/ 214090 h 561324"/>
                  <a:gd name="connsiteX184" fmla="*/ 226582 w 575990"/>
                  <a:gd name="connsiteY184" fmla="*/ 222708 h 561324"/>
                  <a:gd name="connsiteX185" fmla="*/ 225864 w 575990"/>
                  <a:gd name="connsiteY185" fmla="*/ 230249 h 561324"/>
                  <a:gd name="connsiteX186" fmla="*/ 226223 w 575990"/>
                  <a:gd name="connsiteY186" fmla="*/ 243176 h 561324"/>
                  <a:gd name="connsiteX187" fmla="*/ 229455 w 575990"/>
                  <a:gd name="connsiteY187" fmla="*/ 257898 h 561324"/>
                  <a:gd name="connsiteX188" fmla="*/ 235200 w 575990"/>
                  <a:gd name="connsiteY188" fmla="*/ 265080 h 561324"/>
                  <a:gd name="connsiteX189" fmla="*/ 241664 w 575990"/>
                  <a:gd name="connsiteY189" fmla="*/ 265080 h 561324"/>
                  <a:gd name="connsiteX190" fmla="*/ 247769 w 575990"/>
                  <a:gd name="connsiteY190" fmla="*/ 265080 h 561324"/>
                  <a:gd name="connsiteX191" fmla="*/ 253155 w 575990"/>
                  <a:gd name="connsiteY191" fmla="*/ 270466 h 561324"/>
                  <a:gd name="connsiteX192" fmla="*/ 257823 w 575990"/>
                  <a:gd name="connsiteY192" fmla="*/ 277648 h 561324"/>
                  <a:gd name="connsiteX193" fmla="*/ 260336 w 575990"/>
                  <a:gd name="connsiteY193" fmla="*/ 286625 h 561324"/>
                  <a:gd name="connsiteX194" fmla="*/ 263927 w 575990"/>
                  <a:gd name="connsiteY194" fmla="*/ 296679 h 561324"/>
                  <a:gd name="connsiteX195" fmla="*/ 267518 w 575990"/>
                  <a:gd name="connsiteY195" fmla="*/ 303861 h 561324"/>
                  <a:gd name="connsiteX196" fmla="*/ 271827 w 575990"/>
                  <a:gd name="connsiteY196" fmla="*/ 324329 h 561324"/>
                  <a:gd name="connsiteX197" fmla="*/ 277573 w 575990"/>
                  <a:gd name="connsiteY197" fmla="*/ 335102 h 561324"/>
                  <a:gd name="connsiteX198" fmla="*/ 289422 w 575990"/>
                  <a:gd name="connsiteY198" fmla="*/ 345515 h 561324"/>
                  <a:gd name="connsiteX199" fmla="*/ 299476 w 575990"/>
                  <a:gd name="connsiteY199" fmla="*/ 357365 h 561324"/>
                  <a:gd name="connsiteX200" fmla="*/ 305940 w 575990"/>
                  <a:gd name="connsiteY200" fmla="*/ 362751 h 561324"/>
                  <a:gd name="connsiteX201" fmla="*/ 313481 w 575990"/>
                  <a:gd name="connsiteY201" fmla="*/ 367419 h 561324"/>
                  <a:gd name="connsiteX202" fmla="*/ 316353 w 575990"/>
                  <a:gd name="connsiteY202" fmla="*/ 373164 h 561324"/>
                  <a:gd name="connsiteX203" fmla="*/ 318149 w 575990"/>
                  <a:gd name="connsiteY203" fmla="*/ 378551 h 561324"/>
                  <a:gd name="connsiteX204" fmla="*/ 322099 w 575990"/>
                  <a:gd name="connsiteY204" fmla="*/ 386451 h 561324"/>
                  <a:gd name="connsiteX205" fmla="*/ 329281 w 575990"/>
                  <a:gd name="connsiteY205" fmla="*/ 392914 h 561324"/>
                  <a:gd name="connsiteX206" fmla="*/ 336821 w 575990"/>
                  <a:gd name="connsiteY206" fmla="*/ 399378 h 561324"/>
                  <a:gd name="connsiteX207" fmla="*/ 347235 w 575990"/>
                  <a:gd name="connsiteY207" fmla="*/ 406919 h 561324"/>
                  <a:gd name="connsiteX208" fmla="*/ 355134 w 575990"/>
                  <a:gd name="connsiteY208" fmla="*/ 413741 h 561324"/>
                  <a:gd name="connsiteX209" fmla="*/ 361957 w 575990"/>
                  <a:gd name="connsiteY209" fmla="*/ 419486 h 561324"/>
                  <a:gd name="connsiteX210" fmla="*/ 368780 w 575990"/>
                  <a:gd name="connsiteY210" fmla="*/ 421282 h 561324"/>
                  <a:gd name="connsiteX211" fmla="*/ 375602 w 575990"/>
                  <a:gd name="connsiteY211" fmla="*/ 426309 h 561324"/>
                  <a:gd name="connsiteX212" fmla="*/ 380629 w 575990"/>
                  <a:gd name="connsiteY212" fmla="*/ 437441 h 561324"/>
                  <a:gd name="connsiteX213" fmla="*/ 380989 w 575990"/>
                  <a:gd name="connsiteY213" fmla="*/ 445340 h 561324"/>
                  <a:gd name="connsiteX214" fmla="*/ 383143 w 575990"/>
                  <a:gd name="connsiteY214" fmla="*/ 452881 h 561324"/>
                  <a:gd name="connsiteX215" fmla="*/ 387093 w 575990"/>
                  <a:gd name="connsiteY215" fmla="*/ 459704 h 561324"/>
                  <a:gd name="connsiteX216" fmla="*/ 392479 w 575990"/>
                  <a:gd name="connsiteY216" fmla="*/ 465090 h 561324"/>
                  <a:gd name="connsiteX217" fmla="*/ 398584 w 575990"/>
                  <a:gd name="connsiteY217" fmla="*/ 472272 h 561324"/>
                  <a:gd name="connsiteX218" fmla="*/ 404329 w 575990"/>
                  <a:gd name="connsiteY218" fmla="*/ 479453 h 561324"/>
                  <a:gd name="connsiteX219" fmla="*/ 407202 w 575990"/>
                  <a:gd name="connsiteY219" fmla="*/ 483762 h 561324"/>
                  <a:gd name="connsiteX220" fmla="*/ 404329 w 575990"/>
                  <a:gd name="connsiteY220" fmla="*/ 489508 h 561324"/>
                  <a:gd name="connsiteX221" fmla="*/ 403611 w 575990"/>
                  <a:gd name="connsiteY221" fmla="*/ 495253 h 561324"/>
                  <a:gd name="connsiteX222" fmla="*/ 407561 w 575990"/>
                  <a:gd name="connsiteY222" fmla="*/ 497767 h 561324"/>
                  <a:gd name="connsiteX223" fmla="*/ 411511 w 575990"/>
                  <a:gd name="connsiteY223" fmla="*/ 494894 h 561324"/>
                  <a:gd name="connsiteX224" fmla="*/ 418334 w 575990"/>
                  <a:gd name="connsiteY224" fmla="*/ 494894 h 561324"/>
                  <a:gd name="connsiteX225" fmla="*/ 423002 w 575990"/>
                  <a:gd name="connsiteY225" fmla="*/ 490944 h 561324"/>
                  <a:gd name="connsiteX226" fmla="*/ 428388 w 575990"/>
                  <a:gd name="connsiteY226" fmla="*/ 491662 h 561324"/>
                  <a:gd name="connsiteX227" fmla="*/ 431260 w 575990"/>
                  <a:gd name="connsiteY227" fmla="*/ 497767 h 561324"/>
                  <a:gd name="connsiteX228" fmla="*/ 429465 w 575990"/>
                  <a:gd name="connsiteY228" fmla="*/ 502076 h 561324"/>
                  <a:gd name="connsiteX229" fmla="*/ 431260 w 575990"/>
                  <a:gd name="connsiteY229" fmla="*/ 508898 h 561324"/>
                  <a:gd name="connsiteX230" fmla="*/ 435929 w 575990"/>
                  <a:gd name="connsiteY230" fmla="*/ 511412 h 561324"/>
                  <a:gd name="connsiteX231" fmla="*/ 441674 w 575990"/>
                  <a:gd name="connsiteY231" fmla="*/ 511412 h 561324"/>
                  <a:gd name="connsiteX232" fmla="*/ 446342 w 575990"/>
                  <a:gd name="connsiteY232" fmla="*/ 511412 h 561324"/>
                  <a:gd name="connsiteX233" fmla="*/ 455679 w 575990"/>
                  <a:gd name="connsiteY233" fmla="*/ 519671 h 561324"/>
                  <a:gd name="connsiteX234" fmla="*/ 460347 w 575990"/>
                  <a:gd name="connsiteY234" fmla="*/ 525775 h 561324"/>
                  <a:gd name="connsiteX235" fmla="*/ 468246 w 575990"/>
                  <a:gd name="connsiteY235" fmla="*/ 530443 h 561324"/>
                  <a:gd name="connsiteX236" fmla="*/ 472196 w 575990"/>
                  <a:gd name="connsiteY236" fmla="*/ 534393 h 561324"/>
                  <a:gd name="connsiteX237" fmla="*/ 478660 w 575990"/>
                  <a:gd name="connsiteY237" fmla="*/ 536907 h 561324"/>
                  <a:gd name="connsiteX238" fmla="*/ 481891 w 575990"/>
                  <a:gd name="connsiteY238" fmla="*/ 536907 h 561324"/>
                  <a:gd name="connsiteX239" fmla="*/ 486560 w 575990"/>
                  <a:gd name="connsiteY239" fmla="*/ 540857 h 561324"/>
                  <a:gd name="connsiteX240" fmla="*/ 486918 w 575990"/>
                  <a:gd name="connsiteY240" fmla="*/ 561325 h 561324"/>
                  <a:gd name="connsiteX241" fmla="*/ 476146 w 575990"/>
                  <a:gd name="connsiteY241" fmla="*/ 553784 h 561324"/>
                  <a:gd name="connsiteX242" fmla="*/ 469324 w 575990"/>
                  <a:gd name="connsiteY242" fmla="*/ 548398 h 561324"/>
                  <a:gd name="connsiteX243" fmla="*/ 462501 w 575990"/>
                  <a:gd name="connsiteY243" fmla="*/ 545166 h 561324"/>
                  <a:gd name="connsiteX244" fmla="*/ 460706 w 575990"/>
                  <a:gd name="connsiteY244" fmla="*/ 543730 h 561324"/>
                  <a:gd name="connsiteX245" fmla="*/ 459628 w 575990"/>
                  <a:gd name="connsiteY245" fmla="*/ 538703 h 561324"/>
                  <a:gd name="connsiteX246" fmla="*/ 459987 w 575990"/>
                  <a:gd name="connsiteY246" fmla="*/ 535830 h 561324"/>
                  <a:gd name="connsiteX247" fmla="*/ 453165 w 575990"/>
                  <a:gd name="connsiteY247" fmla="*/ 533316 h 561324"/>
                  <a:gd name="connsiteX248" fmla="*/ 449574 w 575990"/>
                  <a:gd name="connsiteY248" fmla="*/ 533316 h 561324"/>
                  <a:gd name="connsiteX249" fmla="*/ 447060 w 575990"/>
                  <a:gd name="connsiteY249" fmla="*/ 528648 h 561324"/>
                  <a:gd name="connsiteX250" fmla="*/ 443110 w 575990"/>
                  <a:gd name="connsiteY250" fmla="*/ 524698 h 561324"/>
                  <a:gd name="connsiteX251" fmla="*/ 437006 w 575990"/>
                  <a:gd name="connsiteY251" fmla="*/ 521826 h 561324"/>
                  <a:gd name="connsiteX252" fmla="*/ 433415 w 575990"/>
                  <a:gd name="connsiteY252" fmla="*/ 518594 h 561324"/>
                  <a:gd name="connsiteX253" fmla="*/ 429106 w 575990"/>
                  <a:gd name="connsiteY253" fmla="*/ 514644 h 561324"/>
                  <a:gd name="connsiteX254" fmla="*/ 425874 w 575990"/>
                  <a:gd name="connsiteY254" fmla="*/ 510335 h 561324"/>
                  <a:gd name="connsiteX255" fmla="*/ 423002 w 575990"/>
                  <a:gd name="connsiteY255" fmla="*/ 510335 h 561324"/>
                  <a:gd name="connsiteX256" fmla="*/ 420488 w 575990"/>
                  <a:gd name="connsiteY256" fmla="*/ 513208 h 561324"/>
                  <a:gd name="connsiteX257" fmla="*/ 419770 w 575990"/>
                  <a:gd name="connsiteY257" fmla="*/ 516798 h 561324"/>
                  <a:gd name="connsiteX258" fmla="*/ 414025 w 575990"/>
                  <a:gd name="connsiteY258" fmla="*/ 515362 h 561324"/>
                  <a:gd name="connsiteX259" fmla="*/ 407920 w 575990"/>
                  <a:gd name="connsiteY259" fmla="*/ 510694 h 561324"/>
                  <a:gd name="connsiteX260" fmla="*/ 402534 w 575990"/>
                  <a:gd name="connsiteY260" fmla="*/ 507103 h 561324"/>
                  <a:gd name="connsiteX261" fmla="*/ 396070 w 575990"/>
                  <a:gd name="connsiteY261" fmla="*/ 506744 h 561324"/>
                  <a:gd name="connsiteX262" fmla="*/ 393557 w 575990"/>
                  <a:gd name="connsiteY262" fmla="*/ 504230 h 561324"/>
                  <a:gd name="connsiteX263" fmla="*/ 387093 w 575990"/>
                  <a:gd name="connsiteY263" fmla="*/ 504230 h 561324"/>
                  <a:gd name="connsiteX264" fmla="*/ 385298 w 575990"/>
                  <a:gd name="connsiteY264" fmla="*/ 498485 h 561324"/>
                  <a:gd name="connsiteX265" fmla="*/ 380629 w 575990"/>
                  <a:gd name="connsiteY265" fmla="*/ 495612 h 561324"/>
                  <a:gd name="connsiteX266" fmla="*/ 376321 w 575990"/>
                  <a:gd name="connsiteY266" fmla="*/ 495612 h 561324"/>
                  <a:gd name="connsiteX267" fmla="*/ 370575 w 575990"/>
                  <a:gd name="connsiteY267" fmla="*/ 492022 h 561324"/>
                  <a:gd name="connsiteX268" fmla="*/ 366625 w 575990"/>
                  <a:gd name="connsiteY268" fmla="*/ 488789 h 561324"/>
                  <a:gd name="connsiteX269" fmla="*/ 358367 w 575990"/>
                  <a:gd name="connsiteY269" fmla="*/ 489508 h 561324"/>
                  <a:gd name="connsiteX270" fmla="*/ 352621 w 575990"/>
                  <a:gd name="connsiteY270" fmla="*/ 486635 h 561324"/>
                  <a:gd name="connsiteX271" fmla="*/ 346876 w 575990"/>
                  <a:gd name="connsiteY271" fmla="*/ 486635 h 561324"/>
                  <a:gd name="connsiteX272" fmla="*/ 342926 w 575990"/>
                  <a:gd name="connsiteY272" fmla="*/ 482685 h 561324"/>
                  <a:gd name="connsiteX273" fmla="*/ 344003 w 575990"/>
                  <a:gd name="connsiteY273" fmla="*/ 480531 h 561324"/>
                  <a:gd name="connsiteX274" fmla="*/ 347594 w 575990"/>
                  <a:gd name="connsiteY274" fmla="*/ 480890 h 561324"/>
                  <a:gd name="connsiteX275" fmla="*/ 349390 w 575990"/>
                  <a:gd name="connsiteY275" fmla="*/ 482685 h 561324"/>
                  <a:gd name="connsiteX276" fmla="*/ 358367 w 575990"/>
                  <a:gd name="connsiteY276" fmla="*/ 483403 h 561324"/>
                  <a:gd name="connsiteX277" fmla="*/ 368421 w 575990"/>
                  <a:gd name="connsiteY277" fmla="*/ 483762 h 561324"/>
                  <a:gd name="connsiteX278" fmla="*/ 375961 w 575990"/>
                  <a:gd name="connsiteY278" fmla="*/ 486635 h 561324"/>
                  <a:gd name="connsiteX279" fmla="*/ 384580 w 575990"/>
                  <a:gd name="connsiteY279" fmla="*/ 493099 h 561324"/>
                  <a:gd name="connsiteX280" fmla="*/ 387811 w 575990"/>
                  <a:gd name="connsiteY280" fmla="*/ 497049 h 561324"/>
                  <a:gd name="connsiteX281" fmla="*/ 394634 w 575990"/>
                  <a:gd name="connsiteY281" fmla="*/ 499562 h 561324"/>
                  <a:gd name="connsiteX282" fmla="*/ 397507 w 575990"/>
                  <a:gd name="connsiteY282" fmla="*/ 499562 h 561324"/>
                  <a:gd name="connsiteX283" fmla="*/ 401097 w 575990"/>
                  <a:gd name="connsiteY283" fmla="*/ 499562 h 561324"/>
                  <a:gd name="connsiteX284" fmla="*/ 400379 w 575990"/>
                  <a:gd name="connsiteY284" fmla="*/ 495253 h 561324"/>
                  <a:gd name="connsiteX285" fmla="*/ 393916 w 575990"/>
                  <a:gd name="connsiteY285" fmla="*/ 493099 h 561324"/>
                  <a:gd name="connsiteX286" fmla="*/ 389966 w 575990"/>
                  <a:gd name="connsiteY286" fmla="*/ 486635 h 561324"/>
                  <a:gd name="connsiteX287" fmla="*/ 397147 w 575990"/>
                  <a:gd name="connsiteY287" fmla="*/ 483045 h 561324"/>
                  <a:gd name="connsiteX288" fmla="*/ 394993 w 575990"/>
                  <a:gd name="connsiteY288" fmla="*/ 481608 h 561324"/>
                  <a:gd name="connsiteX289" fmla="*/ 388889 w 575990"/>
                  <a:gd name="connsiteY289" fmla="*/ 481249 h 561324"/>
                  <a:gd name="connsiteX290" fmla="*/ 386375 w 575990"/>
                  <a:gd name="connsiteY290" fmla="*/ 478376 h 561324"/>
                  <a:gd name="connsiteX291" fmla="*/ 380989 w 575990"/>
                  <a:gd name="connsiteY291" fmla="*/ 478017 h 561324"/>
                  <a:gd name="connsiteX292" fmla="*/ 367344 w 575990"/>
                  <a:gd name="connsiteY292" fmla="*/ 464013 h 561324"/>
                  <a:gd name="connsiteX293" fmla="*/ 358367 w 575990"/>
                  <a:gd name="connsiteY293" fmla="*/ 461858 h 561324"/>
                  <a:gd name="connsiteX294" fmla="*/ 346876 w 575990"/>
                  <a:gd name="connsiteY294" fmla="*/ 447136 h 561324"/>
                  <a:gd name="connsiteX295" fmla="*/ 335026 w 575990"/>
                  <a:gd name="connsiteY295" fmla="*/ 433850 h 561324"/>
                  <a:gd name="connsiteX296" fmla="*/ 321022 w 575990"/>
                  <a:gd name="connsiteY296" fmla="*/ 432772 h 561324"/>
                  <a:gd name="connsiteX297" fmla="*/ 313840 w 575990"/>
                  <a:gd name="connsiteY297" fmla="*/ 428104 h 561324"/>
                  <a:gd name="connsiteX298" fmla="*/ 307376 w 575990"/>
                  <a:gd name="connsiteY298" fmla="*/ 427745 h 561324"/>
                  <a:gd name="connsiteX299" fmla="*/ 304863 w 575990"/>
                  <a:gd name="connsiteY299" fmla="*/ 420564 h 561324"/>
                  <a:gd name="connsiteX300" fmla="*/ 307376 w 575990"/>
                  <a:gd name="connsiteY300" fmla="*/ 414100 h 561324"/>
                  <a:gd name="connsiteX301" fmla="*/ 299476 w 575990"/>
                  <a:gd name="connsiteY301" fmla="*/ 409791 h 561324"/>
                  <a:gd name="connsiteX302" fmla="*/ 291936 w 575990"/>
                  <a:gd name="connsiteY302" fmla="*/ 410150 h 561324"/>
                  <a:gd name="connsiteX303" fmla="*/ 291936 w 575990"/>
                  <a:gd name="connsiteY303" fmla="*/ 414818 h 561324"/>
                  <a:gd name="connsiteX304" fmla="*/ 291936 w 575990"/>
                  <a:gd name="connsiteY304" fmla="*/ 421641 h 561324"/>
                  <a:gd name="connsiteX305" fmla="*/ 286909 w 575990"/>
                  <a:gd name="connsiteY305" fmla="*/ 424154 h 561324"/>
                  <a:gd name="connsiteX306" fmla="*/ 285831 w 575990"/>
                  <a:gd name="connsiteY306" fmla="*/ 415536 h 561324"/>
                  <a:gd name="connsiteX307" fmla="*/ 284036 w 575990"/>
                  <a:gd name="connsiteY307" fmla="*/ 411228 h 561324"/>
                  <a:gd name="connsiteX308" fmla="*/ 275418 w 575990"/>
                  <a:gd name="connsiteY308" fmla="*/ 411587 h 561324"/>
                  <a:gd name="connsiteX309" fmla="*/ 270391 w 575990"/>
                  <a:gd name="connsiteY309" fmla="*/ 415536 h 561324"/>
                  <a:gd name="connsiteX310" fmla="*/ 274340 w 575990"/>
                  <a:gd name="connsiteY310" fmla="*/ 419486 h 561324"/>
                  <a:gd name="connsiteX311" fmla="*/ 269672 w 575990"/>
                  <a:gd name="connsiteY311" fmla="*/ 419486 h 561324"/>
                  <a:gd name="connsiteX312" fmla="*/ 266441 w 575990"/>
                  <a:gd name="connsiteY312" fmla="*/ 415896 h 561324"/>
                  <a:gd name="connsiteX313" fmla="*/ 260336 w 575990"/>
                  <a:gd name="connsiteY313" fmla="*/ 415896 h 561324"/>
                  <a:gd name="connsiteX314" fmla="*/ 259259 w 575990"/>
                  <a:gd name="connsiteY314" fmla="*/ 419845 h 561324"/>
                  <a:gd name="connsiteX315" fmla="*/ 254232 w 575990"/>
                  <a:gd name="connsiteY315" fmla="*/ 422718 h 561324"/>
                  <a:gd name="connsiteX316" fmla="*/ 245255 w 575990"/>
                  <a:gd name="connsiteY316" fmla="*/ 419486 h 561324"/>
                  <a:gd name="connsiteX317" fmla="*/ 239150 w 575990"/>
                  <a:gd name="connsiteY317" fmla="*/ 413741 h 561324"/>
                  <a:gd name="connsiteX318" fmla="*/ 236637 w 575990"/>
                  <a:gd name="connsiteY318" fmla="*/ 408714 h 561324"/>
                  <a:gd name="connsiteX319" fmla="*/ 236996 w 575990"/>
                  <a:gd name="connsiteY319" fmla="*/ 402968 h 561324"/>
                  <a:gd name="connsiteX320" fmla="*/ 238791 w 575990"/>
                  <a:gd name="connsiteY320" fmla="*/ 400814 h 561324"/>
                  <a:gd name="connsiteX321" fmla="*/ 236278 w 575990"/>
                  <a:gd name="connsiteY321" fmla="*/ 395428 h 561324"/>
                  <a:gd name="connsiteX322" fmla="*/ 229096 w 575990"/>
                  <a:gd name="connsiteY322" fmla="*/ 392196 h 561324"/>
                  <a:gd name="connsiteX323" fmla="*/ 226223 w 575990"/>
                  <a:gd name="connsiteY323" fmla="*/ 388246 h 561324"/>
                  <a:gd name="connsiteX324" fmla="*/ 218323 w 575990"/>
                  <a:gd name="connsiteY324" fmla="*/ 386092 h 561324"/>
                  <a:gd name="connsiteX325" fmla="*/ 206833 w 575990"/>
                  <a:gd name="connsiteY325" fmla="*/ 380705 h 561324"/>
                  <a:gd name="connsiteX326" fmla="*/ 210064 w 575990"/>
                  <a:gd name="connsiteY326" fmla="*/ 376396 h 561324"/>
                  <a:gd name="connsiteX327" fmla="*/ 204319 w 575990"/>
                  <a:gd name="connsiteY327" fmla="*/ 370651 h 561324"/>
                  <a:gd name="connsiteX328" fmla="*/ 197497 w 575990"/>
                  <a:gd name="connsiteY328" fmla="*/ 365983 h 561324"/>
                  <a:gd name="connsiteX329" fmla="*/ 193187 w 575990"/>
                  <a:gd name="connsiteY329" fmla="*/ 362392 h 561324"/>
                  <a:gd name="connsiteX330" fmla="*/ 186724 w 575990"/>
                  <a:gd name="connsiteY330" fmla="*/ 358083 h 561324"/>
                  <a:gd name="connsiteX331" fmla="*/ 179901 w 575990"/>
                  <a:gd name="connsiteY331" fmla="*/ 351978 h 561324"/>
                  <a:gd name="connsiteX332" fmla="*/ 173438 w 575990"/>
                  <a:gd name="connsiteY332" fmla="*/ 343719 h 561324"/>
                  <a:gd name="connsiteX333" fmla="*/ 168411 w 575990"/>
                  <a:gd name="connsiteY333" fmla="*/ 338333 h 561324"/>
                  <a:gd name="connsiteX334" fmla="*/ 165179 w 575990"/>
                  <a:gd name="connsiteY334" fmla="*/ 329715 h 561324"/>
                  <a:gd name="connsiteX335" fmla="*/ 158715 w 575990"/>
                  <a:gd name="connsiteY335" fmla="*/ 323611 h 561324"/>
                  <a:gd name="connsiteX336" fmla="*/ 159074 w 575990"/>
                  <a:gd name="connsiteY336" fmla="*/ 317147 h 561324"/>
                  <a:gd name="connsiteX337" fmla="*/ 168051 w 575990"/>
                  <a:gd name="connsiteY337" fmla="*/ 315352 h 561324"/>
                  <a:gd name="connsiteX338" fmla="*/ 171643 w 575990"/>
                  <a:gd name="connsiteY338" fmla="*/ 317506 h 561324"/>
                  <a:gd name="connsiteX339" fmla="*/ 174156 w 575990"/>
                  <a:gd name="connsiteY339" fmla="*/ 317506 h 561324"/>
                  <a:gd name="connsiteX340" fmla="*/ 174156 w 575990"/>
                  <a:gd name="connsiteY340" fmla="*/ 310325 h 561324"/>
                  <a:gd name="connsiteX341" fmla="*/ 179542 w 575990"/>
                  <a:gd name="connsiteY341" fmla="*/ 313556 h 561324"/>
                  <a:gd name="connsiteX342" fmla="*/ 181697 w 575990"/>
                  <a:gd name="connsiteY342" fmla="*/ 316788 h 561324"/>
                  <a:gd name="connsiteX343" fmla="*/ 186724 w 575990"/>
                  <a:gd name="connsiteY343" fmla="*/ 317147 h 561324"/>
                  <a:gd name="connsiteX344" fmla="*/ 189597 w 575990"/>
                  <a:gd name="connsiteY344" fmla="*/ 318584 h 561324"/>
                  <a:gd name="connsiteX345" fmla="*/ 190674 w 575990"/>
                  <a:gd name="connsiteY345" fmla="*/ 322893 h 561324"/>
                  <a:gd name="connsiteX346" fmla="*/ 194265 w 575990"/>
                  <a:gd name="connsiteY346" fmla="*/ 328638 h 561324"/>
                  <a:gd name="connsiteX347" fmla="*/ 200728 w 575990"/>
                  <a:gd name="connsiteY347" fmla="*/ 330793 h 561324"/>
                  <a:gd name="connsiteX348" fmla="*/ 204319 w 575990"/>
                  <a:gd name="connsiteY348" fmla="*/ 333306 h 561324"/>
                  <a:gd name="connsiteX349" fmla="*/ 206833 w 575990"/>
                  <a:gd name="connsiteY349" fmla="*/ 332588 h 561324"/>
                  <a:gd name="connsiteX350" fmla="*/ 205756 w 575990"/>
                  <a:gd name="connsiteY350" fmla="*/ 327920 h 561324"/>
                  <a:gd name="connsiteX351" fmla="*/ 202165 w 575990"/>
                  <a:gd name="connsiteY351" fmla="*/ 324688 h 561324"/>
                  <a:gd name="connsiteX352" fmla="*/ 199651 w 575990"/>
                  <a:gd name="connsiteY352" fmla="*/ 318584 h 561324"/>
                  <a:gd name="connsiteX353" fmla="*/ 194624 w 575990"/>
                  <a:gd name="connsiteY353" fmla="*/ 312479 h 561324"/>
                  <a:gd name="connsiteX354" fmla="*/ 187801 w 575990"/>
                  <a:gd name="connsiteY354" fmla="*/ 310325 h 561324"/>
                  <a:gd name="connsiteX355" fmla="*/ 183492 w 575990"/>
                  <a:gd name="connsiteY355" fmla="*/ 308529 h 561324"/>
                  <a:gd name="connsiteX356" fmla="*/ 177029 w 575990"/>
                  <a:gd name="connsiteY356" fmla="*/ 303861 h 561324"/>
                  <a:gd name="connsiteX357" fmla="*/ 168051 w 575990"/>
                  <a:gd name="connsiteY357" fmla="*/ 294166 h 561324"/>
                  <a:gd name="connsiteX358" fmla="*/ 152252 w 575990"/>
                  <a:gd name="connsiteY358" fmla="*/ 278007 h 561324"/>
                  <a:gd name="connsiteX359" fmla="*/ 140761 w 575990"/>
                  <a:gd name="connsiteY359" fmla="*/ 266157 h 561324"/>
                  <a:gd name="connsiteX360" fmla="*/ 136452 w 575990"/>
                  <a:gd name="connsiteY360" fmla="*/ 258976 h 561324"/>
                  <a:gd name="connsiteX361" fmla="*/ 136452 w 575990"/>
                  <a:gd name="connsiteY361" fmla="*/ 244612 h 561324"/>
                  <a:gd name="connsiteX362" fmla="*/ 136093 w 575990"/>
                  <a:gd name="connsiteY362" fmla="*/ 232762 h 561324"/>
                  <a:gd name="connsiteX363" fmla="*/ 137529 w 575990"/>
                  <a:gd name="connsiteY363" fmla="*/ 221272 h 561324"/>
                  <a:gd name="connsiteX364" fmla="*/ 134298 w 575990"/>
                  <a:gd name="connsiteY364" fmla="*/ 209781 h 561324"/>
                  <a:gd name="connsiteX365" fmla="*/ 125321 w 575990"/>
                  <a:gd name="connsiteY365" fmla="*/ 198290 h 561324"/>
                  <a:gd name="connsiteX366" fmla="*/ 114189 w 575990"/>
                  <a:gd name="connsiteY366" fmla="*/ 186440 h 561324"/>
                  <a:gd name="connsiteX367" fmla="*/ 103775 w 575990"/>
                  <a:gd name="connsiteY367" fmla="*/ 176745 h 561324"/>
                  <a:gd name="connsiteX368" fmla="*/ 89412 w 575990"/>
                  <a:gd name="connsiteY368" fmla="*/ 169922 h 561324"/>
                  <a:gd name="connsiteX369" fmla="*/ 86539 w 575990"/>
                  <a:gd name="connsiteY369" fmla="*/ 167409 h 561324"/>
                  <a:gd name="connsiteX370" fmla="*/ 77921 w 575990"/>
                  <a:gd name="connsiteY370" fmla="*/ 167409 h 561324"/>
                  <a:gd name="connsiteX371" fmla="*/ 73253 w 575990"/>
                  <a:gd name="connsiteY371" fmla="*/ 178182 h 561324"/>
                  <a:gd name="connsiteX372" fmla="*/ 71817 w 575990"/>
                  <a:gd name="connsiteY372" fmla="*/ 189672 h 561324"/>
                  <a:gd name="connsiteX373" fmla="*/ 67508 w 575990"/>
                  <a:gd name="connsiteY373" fmla="*/ 196854 h 561324"/>
                  <a:gd name="connsiteX374" fmla="*/ 64276 w 575990"/>
                  <a:gd name="connsiteY374" fmla="*/ 202240 h 561324"/>
                  <a:gd name="connsiteX375" fmla="*/ 63917 w 575990"/>
                  <a:gd name="connsiteY375" fmla="*/ 207986 h 561324"/>
                  <a:gd name="connsiteX376" fmla="*/ 63917 w 575990"/>
                  <a:gd name="connsiteY376" fmla="*/ 217681 h 561324"/>
                  <a:gd name="connsiteX377" fmla="*/ 60326 w 575990"/>
                  <a:gd name="connsiteY377" fmla="*/ 220194 h 561324"/>
                  <a:gd name="connsiteX378" fmla="*/ 57094 w 575990"/>
                  <a:gd name="connsiteY378" fmla="*/ 218399 h 561324"/>
                  <a:gd name="connsiteX379" fmla="*/ 55658 w 575990"/>
                  <a:gd name="connsiteY379" fmla="*/ 211576 h 561324"/>
                  <a:gd name="connsiteX380" fmla="*/ 51708 w 575990"/>
                  <a:gd name="connsiteY380" fmla="*/ 207267 h 561324"/>
                  <a:gd name="connsiteX381" fmla="*/ 50990 w 575990"/>
                  <a:gd name="connsiteY381" fmla="*/ 216604 h 561324"/>
                  <a:gd name="connsiteX382" fmla="*/ 50631 w 575990"/>
                  <a:gd name="connsiteY382" fmla="*/ 223785 h 561324"/>
                  <a:gd name="connsiteX383" fmla="*/ 47399 w 575990"/>
                  <a:gd name="connsiteY383" fmla="*/ 229890 h 561324"/>
                  <a:gd name="connsiteX384" fmla="*/ 46322 w 575990"/>
                  <a:gd name="connsiteY384" fmla="*/ 237790 h 561324"/>
                  <a:gd name="connsiteX385" fmla="*/ 44168 w 575990"/>
                  <a:gd name="connsiteY385" fmla="*/ 240303 h 561324"/>
                  <a:gd name="connsiteX386" fmla="*/ 38781 w 575990"/>
                  <a:gd name="connsiteY386" fmla="*/ 238867 h 561324"/>
                  <a:gd name="connsiteX387" fmla="*/ 31958 w 575990"/>
                  <a:gd name="connsiteY387" fmla="*/ 237071 h 561324"/>
                  <a:gd name="connsiteX388" fmla="*/ 31240 w 575990"/>
                  <a:gd name="connsiteY388" fmla="*/ 231326 h 561324"/>
                  <a:gd name="connsiteX389" fmla="*/ 29804 w 575990"/>
                  <a:gd name="connsiteY389" fmla="*/ 224145 h 561324"/>
                  <a:gd name="connsiteX390" fmla="*/ 23341 w 575990"/>
                  <a:gd name="connsiteY390" fmla="*/ 216963 h 561324"/>
                  <a:gd name="connsiteX391" fmla="*/ 20109 w 575990"/>
                  <a:gd name="connsiteY391" fmla="*/ 211576 h 561324"/>
                  <a:gd name="connsiteX392" fmla="*/ 15800 w 575990"/>
                  <a:gd name="connsiteY392" fmla="*/ 206908 h 561324"/>
                  <a:gd name="connsiteX393" fmla="*/ 12568 w 575990"/>
                  <a:gd name="connsiteY393" fmla="*/ 206908 h 561324"/>
                  <a:gd name="connsiteX394" fmla="*/ 12209 w 575990"/>
                  <a:gd name="connsiteY394" fmla="*/ 199009 h 561324"/>
                  <a:gd name="connsiteX395" fmla="*/ 15440 w 575990"/>
                  <a:gd name="connsiteY395" fmla="*/ 197931 h 561324"/>
                  <a:gd name="connsiteX396" fmla="*/ 14723 w 575990"/>
                  <a:gd name="connsiteY396" fmla="*/ 194341 h 561324"/>
                  <a:gd name="connsiteX397" fmla="*/ 10054 w 575990"/>
                  <a:gd name="connsiteY397" fmla="*/ 193981 h 561324"/>
                  <a:gd name="connsiteX398" fmla="*/ 7900 w 575990"/>
                  <a:gd name="connsiteY398" fmla="*/ 190390 h 561324"/>
                  <a:gd name="connsiteX399" fmla="*/ 7900 w 575990"/>
                  <a:gd name="connsiteY399" fmla="*/ 175668 h 561324"/>
                  <a:gd name="connsiteX400" fmla="*/ 11491 w 575990"/>
                  <a:gd name="connsiteY400" fmla="*/ 172077 h 561324"/>
                  <a:gd name="connsiteX401" fmla="*/ 10772 w 575990"/>
                  <a:gd name="connsiteY401" fmla="*/ 170282 h 561324"/>
                  <a:gd name="connsiteX402" fmla="*/ 2873 w 575990"/>
                  <a:gd name="connsiteY402" fmla="*/ 169922 h 561324"/>
                  <a:gd name="connsiteX403" fmla="*/ 2873 w 575990"/>
                  <a:gd name="connsiteY403" fmla="*/ 162023 h 561324"/>
                  <a:gd name="connsiteX404" fmla="*/ 0 w 575990"/>
                  <a:gd name="connsiteY404" fmla="*/ 156636 h 561324"/>
                  <a:gd name="connsiteX405" fmla="*/ 0 w 575990"/>
                  <a:gd name="connsiteY405" fmla="*/ 151609 h 561324"/>
                  <a:gd name="connsiteX406" fmla="*/ 0 w 575990"/>
                  <a:gd name="connsiteY406" fmla="*/ 148737 h 561324"/>
                  <a:gd name="connsiteX407" fmla="*/ 0 w 575990"/>
                  <a:gd name="connsiteY407" fmla="*/ 146223 h 561324"/>
                  <a:gd name="connsiteX408" fmla="*/ 7787 w 575990"/>
                  <a:gd name="connsiteY408" fmla="*/ 147224 h 5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575990" h="561324">
                    <a:moveTo>
                      <a:pt x="7787" y="147224"/>
                    </a:moveTo>
                    <a:lnTo>
                      <a:pt x="13173" y="150816"/>
                    </a:lnTo>
                    <a:lnTo>
                      <a:pt x="21432" y="154047"/>
                    </a:lnTo>
                    <a:lnTo>
                      <a:pt x="26818" y="154047"/>
                    </a:lnTo>
                    <a:lnTo>
                      <a:pt x="36872" y="154047"/>
                    </a:lnTo>
                    <a:lnTo>
                      <a:pt x="41181" y="160152"/>
                    </a:lnTo>
                    <a:lnTo>
                      <a:pt x="48004" y="160152"/>
                    </a:lnTo>
                    <a:lnTo>
                      <a:pt x="51954" y="160152"/>
                    </a:lnTo>
                    <a:lnTo>
                      <a:pt x="55904" y="151893"/>
                    </a:lnTo>
                    <a:lnTo>
                      <a:pt x="60213" y="150816"/>
                    </a:lnTo>
                    <a:lnTo>
                      <a:pt x="63804" y="155843"/>
                    </a:lnTo>
                    <a:lnTo>
                      <a:pt x="70985" y="156202"/>
                    </a:lnTo>
                    <a:lnTo>
                      <a:pt x="76371" y="151893"/>
                    </a:lnTo>
                    <a:lnTo>
                      <a:pt x="86426" y="152252"/>
                    </a:lnTo>
                    <a:lnTo>
                      <a:pt x="91812" y="148302"/>
                    </a:lnTo>
                    <a:lnTo>
                      <a:pt x="95044" y="143275"/>
                    </a:lnTo>
                    <a:lnTo>
                      <a:pt x="95403" y="137170"/>
                    </a:lnTo>
                    <a:lnTo>
                      <a:pt x="95403" y="132502"/>
                    </a:lnTo>
                    <a:lnTo>
                      <a:pt x="99353" y="128193"/>
                    </a:lnTo>
                    <a:lnTo>
                      <a:pt x="110485" y="129989"/>
                    </a:lnTo>
                    <a:lnTo>
                      <a:pt x="117666" y="132861"/>
                    </a:lnTo>
                    <a:lnTo>
                      <a:pt x="122693" y="137529"/>
                    </a:lnTo>
                    <a:lnTo>
                      <a:pt x="123771" y="142197"/>
                    </a:lnTo>
                    <a:lnTo>
                      <a:pt x="130594" y="147584"/>
                    </a:lnTo>
                    <a:lnTo>
                      <a:pt x="137416" y="150097"/>
                    </a:lnTo>
                    <a:lnTo>
                      <a:pt x="143520" y="148302"/>
                    </a:lnTo>
                    <a:lnTo>
                      <a:pt x="150702" y="149379"/>
                    </a:lnTo>
                    <a:lnTo>
                      <a:pt x="155011" y="151534"/>
                    </a:lnTo>
                    <a:lnTo>
                      <a:pt x="161475" y="157638"/>
                    </a:lnTo>
                    <a:lnTo>
                      <a:pt x="167579" y="157638"/>
                    </a:lnTo>
                    <a:lnTo>
                      <a:pt x="177633" y="154765"/>
                    </a:lnTo>
                    <a:lnTo>
                      <a:pt x="185533" y="154765"/>
                    </a:lnTo>
                    <a:lnTo>
                      <a:pt x="189842" y="151893"/>
                    </a:lnTo>
                    <a:lnTo>
                      <a:pt x="187329" y="147943"/>
                    </a:lnTo>
                    <a:lnTo>
                      <a:pt x="182660" y="146507"/>
                    </a:lnTo>
                    <a:lnTo>
                      <a:pt x="180865" y="140402"/>
                    </a:lnTo>
                    <a:lnTo>
                      <a:pt x="180865" y="134298"/>
                    </a:lnTo>
                    <a:lnTo>
                      <a:pt x="182660" y="131066"/>
                    </a:lnTo>
                    <a:lnTo>
                      <a:pt x="187329" y="127834"/>
                    </a:lnTo>
                    <a:lnTo>
                      <a:pt x="191279" y="126039"/>
                    </a:lnTo>
                    <a:lnTo>
                      <a:pt x="191279" y="121371"/>
                    </a:lnTo>
                    <a:lnTo>
                      <a:pt x="188765" y="121371"/>
                    </a:lnTo>
                    <a:lnTo>
                      <a:pt x="188765" y="115984"/>
                    </a:lnTo>
                    <a:lnTo>
                      <a:pt x="192715" y="111316"/>
                    </a:lnTo>
                    <a:lnTo>
                      <a:pt x="196665" y="114189"/>
                    </a:lnTo>
                    <a:lnTo>
                      <a:pt x="203128" y="109162"/>
                    </a:lnTo>
                    <a:lnTo>
                      <a:pt x="208155" y="106289"/>
                    </a:lnTo>
                    <a:lnTo>
                      <a:pt x="214619" y="99826"/>
                    </a:lnTo>
                    <a:lnTo>
                      <a:pt x="218928" y="94080"/>
                    </a:lnTo>
                    <a:lnTo>
                      <a:pt x="218928" y="82589"/>
                    </a:lnTo>
                    <a:lnTo>
                      <a:pt x="222519" y="78999"/>
                    </a:lnTo>
                    <a:lnTo>
                      <a:pt x="223237" y="67867"/>
                    </a:lnTo>
                    <a:lnTo>
                      <a:pt x="219646" y="65713"/>
                    </a:lnTo>
                    <a:lnTo>
                      <a:pt x="220005" y="57094"/>
                    </a:lnTo>
                    <a:lnTo>
                      <a:pt x="223237" y="52067"/>
                    </a:lnTo>
                    <a:lnTo>
                      <a:pt x="232574" y="50631"/>
                    </a:lnTo>
                    <a:lnTo>
                      <a:pt x="236164" y="44527"/>
                    </a:lnTo>
                    <a:lnTo>
                      <a:pt x="241910" y="43090"/>
                    </a:lnTo>
                    <a:lnTo>
                      <a:pt x="254477" y="36626"/>
                    </a:lnTo>
                    <a:lnTo>
                      <a:pt x="254837" y="30522"/>
                    </a:lnTo>
                    <a:lnTo>
                      <a:pt x="262737" y="23700"/>
                    </a:lnTo>
                    <a:lnTo>
                      <a:pt x="276382" y="21186"/>
                    </a:lnTo>
                    <a:lnTo>
                      <a:pt x="275664" y="14004"/>
                    </a:lnTo>
                    <a:lnTo>
                      <a:pt x="278895" y="8618"/>
                    </a:lnTo>
                    <a:lnTo>
                      <a:pt x="285000" y="5027"/>
                    </a:lnTo>
                    <a:lnTo>
                      <a:pt x="294525" y="0"/>
                    </a:lnTo>
                    <a:lnTo>
                      <a:pt x="299023" y="2154"/>
                    </a:lnTo>
                    <a:lnTo>
                      <a:pt x="305846" y="8618"/>
                    </a:lnTo>
                    <a:lnTo>
                      <a:pt x="311232" y="13286"/>
                    </a:lnTo>
                    <a:lnTo>
                      <a:pt x="315541" y="23170"/>
                    </a:lnTo>
                    <a:lnTo>
                      <a:pt x="323630" y="26950"/>
                    </a:lnTo>
                    <a:lnTo>
                      <a:pt x="329016" y="30182"/>
                    </a:lnTo>
                    <a:lnTo>
                      <a:pt x="332796" y="39877"/>
                    </a:lnTo>
                    <a:lnTo>
                      <a:pt x="338730" y="44734"/>
                    </a:lnTo>
                    <a:lnTo>
                      <a:pt x="347348" y="44734"/>
                    </a:lnTo>
                    <a:lnTo>
                      <a:pt x="352205" y="52275"/>
                    </a:lnTo>
                    <a:lnTo>
                      <a:pt x="357062" y="60364"/>
                    </a:lnTo>
                    <a:lnTo>
                      <a:pt x="366229" y="65221"/>
                    </a:lnTo>
                    <a:lnTo>
                      <a:pt x="372692" y="72762"/>
                    </a:lnTo>
                    <a:lnTo>
                      <a:pt x="378078" y="81380"/>
                    </a:lnTo>
                    <a:lnTo>
                      <a:pt x="382387" y="88392"/>
                    </a:lnTo>
                    <a:lnTo>
                      <a:pt x="398546" y="88392"/>
                    </a:lnTo>
                    <a:lnTo>
                      <a:pt x="404480" y="93249"/>
                    </a:lnTo>
                    <a:lnTo>
                      <a:pt x="410944" y="99712"/>
                    </a:lnTo>
                    <a:lnTo>
                      <a:pt x="419033" y="102415"/>
                    </a:lnTo>
                    <a:lnTo>
                      <a:pt x="425496" y="105117"/>
                    </a:lnTo>
                    <a:lnTo>
                      <a:pt x="428199" y="108897"/>
                    </a:lnTo>
                    <a:lnTo>
                      <a:pt x="441126" y="108897"/>
                    </a:lnTo>
                    <a:lnTo>
                      <a:pt x="460516" y="108897"/>
                    </a:lnTo>
                    <a:lnTo>
                      <a:pt x="471289" y="114283"/>
                    </a:lnTo>
                    <a:lnTo>
                      <a:pt x="481532" y="114283"/>
                    </a:lnTo>
                    <a:lnTo>
                      <a:pt x="491228" y="109426"/>
                    </a:lnTo>
                    <a:lnTo>
                      <a:pt x="504155" y="101337"/>
                    </a:lnTo>
                    <a:lnTo>
                      <a:pt x="510089" y="91642"/>
                    </a:lnTo>
                    <a:lnTo>
                      <a:pt x="522487" y="90017"/>
                    </a:lnTo>
                    <a:lnTo>
                      <a:pt x="526437" y="97029"/>
                    </a:lnTo>
                    <a:lnTo>
                      <a:pt x="531105" y="105287"/>
                    </a:lnTo>
                    <a:cubicBezTo>
                      <a:pt x="531105" y="105287"/>
                      <a:pt x="536132" y="112828"/>
                      <a:pt x="536132" y="113905"/>
                    </a:cubicBezTo>
                    <a:cubicBezTo>
                      <a:pt x="536132" y="114983"/>
                      <a:pt x="536132" y="121446"/>
                      <a:pt x="536132" y="121446"/>
                    </a:cubicBezTo>
                    <a:lnTo>
                      <a:pt x="536132" y="126833"/>
                    </a:lnTo>
                    <a:lnTo>
                      <a:pt x="533619" y="131141"/>
                    </a:lnTo>
                    <a:lnTo>
                      <a:pt x="531105" y="135810"/>
                    </a:lnTo>
                    <a:lnTo>
                      <a:pt x="536132" y="142632"/>
                    </a:lnTo>
                    <a:lnTo>
                      <a:pt x="540082" y="145146"/>
                    </a:lnTo>
                    <a:lnTo>
                      <a:pt x="545828" y="146582"/>
                    </a:lnTo>
                    <a:lnTo>
                      <a:pt x="548341" y="150891"/>
                    </a:lnTo>
                    <a:lnTo>
                      <a:pt x="546546" y="155918"/>
                    </a:lnTo>
                    <a:lnTo>
                      <a:pt x="542236" y="160227"/>
                    </a:lnTo>
                    <a:lnTo>
                      <a:pt x="540082" y="165254"/>
                    </a:lnTo>
                    <a:lnTo>
                      <a:pt x="545469" y="170282"/>
                    </a:lnTo>
                    <a:lnTo>
                      <a:pt x="554805" y="173514"/>
                    </a:lnTo>
                    <a:lnTo>
                      <a:pt x="558754" y="177823"/>
                    </a:lnTo>
                    <a:lnTo>
                      <a:pt x="565577" y="180336"/>
                    </a:lnTo>
                    <a:lnTo>
                      <a:pt x="572400" y="183209"/>
                    </a:lnTo>
                    <a:lnTo>
                      <a:pt x="575991" y="187877"/>
                    </a:lnTo>
                    <a:lnTo>
                      <a:pt x="575991" y="193622"/>
                    </a:lnTo>
                    <a:lnTo>
                      <a:pt x="572400" y="196136"/>
                    </a:lnTo>
                    <a:lnTo>
                      <a:pt x="561627" y="196136"/>
                    </a:lnTo>
                    <a:lnTo>
                      <a:pt x="555523" y="199009"/>
                    </a:lnTo>
                    <a:lnTo>
                      <a:pt x="551214" y="203318"/>
                    </a:lnTo>
                    <a:lnTo>
                      <a:pt x="551214" y="211217"/>
                    </a:lnTo>
                    <a:lnTo>
                      <a:pt x="553727" y="217322"/>
                    </a:lnTo>
                    <a:lnTo>
                      <a:pt x="555882" y="223067"/>
                    </a:lnTo>
                    <a:lnTo>
                      <a:pt x="549777" y="225940"/>
                    </a:lnTo>
                    <a:lnTo>
                      <a:pt x="548341" y="229890"/>
                    </a:lnTo>
                    <a:cubicBezTo>
                      <a:pt x="548341" y="229890"/>
                      <a:pt x="542596" y="228094"/>
                      <a:pt x="541519" y="229890"/>
                    </a:cubicBezTo>
                    <a:cubicBezTo>
                      <a:pt x="540441" y="231685"/>
                      <a:pt x="539723" y="236712"/>
                      <a:pt x="539723" y="236712"/>
                    </a:cubicBezTo>
                    <a:lnTo>
                      <a:pt x="532900" y="236712"/>
                    </a:lnTo>
                    <a:lnTo>
                      <a:pt x="521051" y="232403"/>
                    </a:lnTo>
                    <a:lnTo>
                      <a:pt x="517460" y="226299"/>
                    </a:lnTo>
                    <a:lnTo>
                      <a:pt x="517819" y="221990"/>
                    </a:lnTo>
                    <a:lnTo>
                      <a:pt x="521769" y="221631"/>
                    </a:lnTo>
                    <a:lnTo>
                      <a:pt x="523923" y="218040"/>
                    </a:lnTo>
                    <a:lnTo>
                      <a:pt x="518896" y="215885"/>
                    </a:lnTo>
                    <a:lnTo>
                      <a:pt x="515305" y="212654"/>
                    </a:lnTo>
                    <a:lnTo>
                      <a:pt x="513869" y="206908"/>
                    </a:lnTo>
                    <a:lnTo>
                      <a:pt x="510278" y="202240"/>
                    </a:lnTo>
                    <a:lnTo>
                      <a:pt x="504174" y="201522"/>
                    </a:lnTo>
                    <a:lnTo>
                      <a:pt x="500583" y="202599"/>
                    </a:lnTo>
                    <a:lnTo>
                      <a:pt x="493760" y="202958"/>
                    </a:lnTo>
                    <a:lnTo>
                      <a:pt x="488015" y="199009"/>
                    </a:lnTo>
                    <a:lnTo>
                      <a:pt x="478679" y="197572"/>
                    </a:lnTo>
                    <a:lnTo>
                      <a:pt x="469702" y="197213"/>
                    </a:lnTo>
                    <a:lnTo>
                      <a:pt x="465751" y="201522"/>
                    </a:lnTo>
                    <a:lnTo>
                      <a:pt x="463238" y="204754"/>
                    </a:lnTo>
                    <a:lnTo>
                      <a:pt x="457493" y="202958"/>
                    </a:lnTo>
                    <a:lnTo>
                      <a:pt x="451388" y="199368"/>
                    </a:lnTo>
                    <a:lnTo>
                      <a:pt x="444207" y="199368"/>
                    </a:lnTo>
                    <a:cubicBezTo>
                      <a:pt x="444207" y="199368"/>
                      <a:pt x="442411" y="201522"/>
                      <a:pt x="442411" y="202599"/>
                    </a:cubicBezTo>
                    <a:cubicBezTo>
                      <a:pt x="442411" y="203677"/>
                      <a:pt x="439179" y="208345"/>
                      <a:pt x="439179" y="208345"/>
                    </a:cubicBezTo>
                    <a:lnTo>
                      <a:pt x="434871" y="210140"/>
                    </a:lnTo>
                    <a:lnTo>
                      <a:pt x="427330" y="207986"/>
                    </a:lnTo>
                    <a:lnTo>
                      <a:pt x="419430" y="205472"/>
                    </a:lnTo>
                    <a:cubicBezTo>
                      <a:pt x="419430" y="205472"/>
                      <a:pt x="414044" y="201522"/>
                      <a:pt x="412966" y="201522"/>
                    </a:cubicBezTo>
                    <a:cubicBezTo>
                      <a:pt x="411889" y="201522"/>
                      <a:pt x="400398" y="201522"/>
                      <a:pt x="400398" y="201522"/>
                    </a:cubicBezTo>
                    <a:lnTo>
                      <a:pt x="392498" y="201522"/>
                    </a:lnTo>
                    <a:lnTo>
                      <a:pt x="384598" y="197931"/>
                    </a:lnTo>
                    <a:lnTo>
                      <a:pt x="375980" y="194699"/>
                    </a:lnTo>
                    <a:lnTo>
                      <a:pt x="367722" y="195417"/>
                    </a:lnTo>
                    <a:cubicBezTo>
                      <a:pt x="367722" y="195417"/>
                      <a:pt x="365567" y="199009"/>
                      <a:pt x="363413" y="199009"/>
                    </a:cubicBezTo>
                    <a:cubicBezTo>
                      <a:pt x="361258" y="199009"/>
                      <a:pt x="349408" y="191468"/>
                      <a:pt x="349408" y="191468"/>
                    </a:cubicBezTo>
                    <a:lnTo>
                      <a:pt x="342945" y="185363"/>
                    </a:lnTo>
                    <a:lnTo>
                      <a:pt x="338995" y="183209"/>
                    </a:lnTo>
                    <a:lnTo>
                      <a:pt x="331454" y="182850"/>
                    </a:lnTo>
                    <a:lnTo>
                      <a:pt x="330377" y="187518"/>
                    </a:lnTo>
                    <a:lnTo>
                      <a:pt x="329299" y="192545"/>
                    </a:lnTo>
                    <a:lnTo>
                      <a:pt x="323913" y="195417"/>
                    </a:lnTo>
                    <a:lnTo>
                      <a:pt x="317091" y="195058"/>
                    </a:lnTo>
                    <a:lnTo>
                      <a:pt x="309909" y="191468"/>
                    </a:lnTo>
                    <a:lnTo>
                      <a:pt x="303445" y="188954"/>
                    </a:lnTo>
                    <a:lnTo>
                      <a:pt x="299136" y="191468"/>
                    </a:lnTo>
                    <a:lnTo>
                      <a:pt x="294468" y="197213"/>
                    </a:lnTo>
                    <a:lnTo>
                      <a:pt x="290330" y="206190"/>
                    </a:lnTo>
                    <a:lnTo>
                      <a:pt x="285113" y="212654"/>
                    </a:lnTo>
                    <a:lnTo>
                      <a:pt x="282241" y="217322"/>
                    </a:lnTo>
                    <a:lnTo>
                      <a:pt x="274700" y="215526"/>
                    </a:lnTo>
                    <a:lnTo>
                      <a:pt x="266441" y="209781"/>
                    </a:lnTo>
                    <a:lnTo>
                      <a:pt x="256746" y="203677"/>
                    </a:lnTo>
                    <a:lnTo>
                      <a:pt x="250641" y="199368"/>
                    </a:lnTo>
                    <a:lnTo>
                      <a:pt x="244177" y="195777"/>
                    </a:lnTo>
                    <a:lnTo>
                      <a:pt x="238791" y="196136"/>
                    </a:lnTo>
                    <a:lnTo>
                      <a:pt x="234841" y="199726"/>
                    </a:lnTo>
                    <a:lnTo>
                      <a:pt x="230532" y="206549"/>
                    </a:lnTo>
                    <a:lnTo>
                      <a:pt x="228378" y="214090"/>
                    </a:lnTo>
                    <a:lnTo>
                      <a:pt x="226582" y="222708"/>
                    </a:lnTo>
                    <a:lnTo>
                      <a:pt x="225864" y="230249"/>
                    </a:lnTo>
                    <a:lnTo>
                      <a:pt x="226223" y="243176"/>
                    </a:lnTo>
                    <a:lnTo>
                      <a:pt x="229455" y="257898"/>
                    </a:lnTo>
                    <a:lnTo>
                      <a:pt x="235200" y="265080"/>
                    </a:lnTo>
                    <a:lnTo>
                      <a:pt x="241664" y="265080"/>
                    </a:lnTo>
                    <a:lnTo>
                      <a:pt x="247769" y="265080"/>
                    </a:lnTo>
                    <a:lnTo>
                      <a:pt x="253155" y="270466"/>
                    </a:lnTo>
                    <a:lnTo>
                      <a:pt x="257823" y="277648"/>
                    </a:lnTo>
                    <a:lnTo>
                      <a:pt x="260336" y="286625"/>
                    </a:lnTo>
                    <a:lnTo>
                      <a:pt x="263927" y="296679"/>
                    </a:lnTo>
                    <a:lnTo>
                      <a:pt x="267518" y="303861"/>
                    </a:lnTo>
                    <a:lnTo>
                      <a:pt x="271827" y="324329"/>
                    </a:lnTo>
                    <a:lnTo>
                      <a:pt x="277573" y="335102"/>
                    </a:lnTo>
                    <a:lnTo>
                      <a:pt x="289422" y="345515"/>
                    </a:lnTo>
                    <a:lnTo>
                      <a:pt x="299476" y="357365"/>
                    </a:lnTo>
                    <a:lnTo>
                      <a:pt x="305940" y="362751"/>
                    </a:lnTo>
                    <a:lnTo>
                      <a:pt x="313481" y="367419"/>
                    </a:lnTo>
                    <a:lnTo>
                      <a:pt x="316353" y="373164"/>
                    </a:lnTo>
                    <a:lnTo>
                      <a:pt x="318149" y="378551"/>
                    </a:lnTo>
                    <a:lnTo>
                      <a:pt x="322099" y="386451"/>
                    </a:lnTo>
                    <a:lnTo>
                      <a:pt x="329281" y="392914"/>
                    </a:lnTo>
                    <a:lnTo>
                      <a:pt x="336821" y="399378"/>
                    </a:lnTo>
                    <a:lnTo>
                      <a:pt x="347235" y="406919"/>
                    </a:lnTo>
                    <a:lnTo>
                      <a:pt x="355134" y="413741"/>
                    </a:lnTo>
                    <a:lnTo>
                      <a:pt x="361957" y="419486"/>
                    </a:lnTo>
                    <a:lnTo>
                      <a:pt x="368780" y="421282"/>
                    </a:lnTo>
                    <a:lnTo>
                      <a:pt x="375602" y="426309"/>
                    </a:lnTo>
                    <a:cubicBezTo>
                      <a:pt x="377039" y="428104"/>
                      <a:pt x="380629" y="437441"/>
                      <a:pt x="380629" y="437441"/>
                    </a:cubicBezTo>
                    <a:lnTo>
                      <a:pt x="380989" y="445340"/>
                    </a:lnTo>
                    <a:lnTo>
                      <a:pt x="383143" y="452881"/>
                    </a:lnTo>
                    <a:lnTo>
                      <a:pt x="387093" y="459704"/>
                    </a:lnTo>
                    <a:lnTo>
                      <a:pt x="392479" y="465090"/>
                    </a:lnTo>
                    <a:lnTo>
                      <a:pt x="398584" y="472272"/>
                    </a:lnTo>
                    <a:lnTo>
                      <a:pt x="404329" y="479453"/>
                    </a:lnTo>
                    <a:lnTo>
                      <a:pt x="407202" y="483762"/>
                    </a:lnTo>
                    <a:lnTo>
                      <a:pt x="404329" y="489508"/>
                    </a:lnTo>
                    <a:lnTo>
                      <a:pt x="403611" y="495253"/>
                    </a:lnTo>
                    <a:lnTo>
                      <a:pt x="407561" y="497767"/>
                    </a:lnTo>
                    <a:lnTo>
                      <a:pt x="411511" y="494894"/>
                    </a:lnTo>
                    <a:lnTo>
                      <a:pt x="418334" y="494894"/>
                    </a:lnTo>
                    <a:lnTo>
                      <a:pt x="423002" y="490944"/>
                    </a:lnTo>
                    <a:lnTo>
                      <a:pt x="428388" y="491662"/>
                    </a:lnTo>
                    <a:lnTo>
                      <a:pt x="431260" y="497767"/>
                    </a:lnTo>
                    <a:lnTo>
                      <a:pt x="429465" y="502076"/>
                    </a:lnTo>
                    <a:lnTo>
                      <a:pt x="431260" y="508898"/>
                    </a:lnTo>
                    <a:lnTo>
                      <a:pt x="435929" y="511412"/>
                    </a:lnTo>
                    <a:lnTo>
                      <a:pt x="441674" y="511412"/>
                    </a:lnTo>
                    <a:cubicBezTo>
                      <a:pt x="441674" y="511412"/>
                      <a:pt x="445265" y="509976"/>
                      <a:pt x="446342" y="511412"/>
                    </a:cubicBezTo>
                    <a:cubicBezTo>
                      <a:pt x="447419" y="512849"/>
                      <a:pt x="455679" y="519671"/>
                      <a:pt x="455679" y="519671"/>
                    </a:cubicBezTo>
                    <a:lnTo>
                      <a:pt x="460347" y="525775"/>
                    </a:lnTo>
                    <a:lnTo>
                      <a:pt x="468246" y="530443"/>
                    </a:lnTo>
                    <a:lnTo>
                      <a:pt x="472196" y="534393"/>
                    </a:lnTo>
                    <a:lnTo>
                      <a:pt x="478660" y="536907"/>
                    </a:lnTo>
                    <a:lnTo>
                      <a:pt x="481891" y="536907"/>
                    </a:lnTo>
                    <a:lnTo>
                      <a:pt x="486560" y="540857"/>
                    </a:lnTo>
                    <a:lnTo>
                      <a:pt x="486918" y="561325"/>
                    </a:lnTo>
                    <a:lnTo>
                      <a:pt x="476146" y="553784"/>
                    </a:lnTo>
                    <a:lnTo>
                      <a:pt x="469324" y="548398"/>
                    </a:lnTo>
                    <a:lnTo>
                      <a:pt x="462501" y="545166"/>
                    </a:lnTo>
                    <a:lnTo>
                      <a:pt x="460706" y="543730"/>
                    </a:lnTo>
                    <a:lnTo>
                      <a:pt x="459628" y="538703"/>
                    </a:lnTo>
                    <a:lnTo>
                      <a:pt x="459987" y="535830"/>
                    </a:lnTo>
                    <a:lnTo>
                      <a:pt x="453165" y="533316"/>
                    </a:lnTo>
                    <a:lnTo>
                      <a:pt x="449574" y="533316"/>
                    </a:lnTo>
                    <a:lnTo>
                      <a:pt x="447060" y="528648"/>
                    </a:lnTo>
                    <a:lnTo>
                      <a:pt x="443110" y="524698"/>
                    </a:lnTo>
                    <a:lnTo>
                      <a:pt x="437006" y="521826"/>
                    </a:lnTo>
                    <a:lnTo>
                      <a:pt x="433415" y="518594"/>
                    </a:lnTo>
                    <a:lnTo>
                      <a:pt x="429106" y="514644"/>
                    </a:lnTo>
                    <a:lnTo>
                      <a:pt x="425874" y="510335"/>
                    </a:lnTo>
                    <a:lnTo>
                      <a:pt x="423002" y="510335"/>
                    </a:lnTo>
                    <a:lnTo>
                      <a:pt x="420488" y="513208"/>
                    </a:lnTo>
                    <a:lnTo>
                      <a:pt x="419770" y="516798"/>
                    </a:lnTo>
                    <a:lnTo>
                      <a:pt x="414025" y="515362"/>
                    </a:lnTo>
                    <a:lnTo>
                      <a:pt x="407920" y="510694"/>
                    </a:lnTo>
                    <a:lnTo>
                      <a:pt x="402534" y="507103"/>
                    </a:lnTo>
                    <a:lnTo>
                      <a:pt x="396070" y="506744"/>
                    </a:lnTo>
                    <a:lnTo>
                      <a:pt x="393557" y="504230"/>
                    </a:lnTo>
                    <a:lnTo>
                      <a:pt x="387093" y="504230"/>
                    </a:lnTo>
                    <a:lnTo>
                      <a:pt x="385298" y="498485"/>
                    </a:lnTo>
                    <a:lnTo>
                      <a:pt x="380629" y="495612"/>
                    </a:lnTo>
                    <a:lnTo>
                      <a:pt x="376321" y="495612"/>
                    </a:lnTo>
                    <a:lnTo>
                      <a:pt x="370575" y="492022"/>
                    </a:lnTo>
                    <a:lnTo>
                      <a:pt x="366625" y="488789"/>
                    </a:lnTo>
                    <a:lnTo>
                      <a:pt x="358367" y="489508"/>
                    </a:lnTo>
                    <a:lnTo>
                      <a:pt x="352621" y="486635"/>
                    </a:lnTo>
                    <a:lnTo>
                      <a:pt x="346876" y="486635"/>
                    </a:lnTo>
                    <a:lnTo>
                      <a:pt x="342926" y="482685"/>
                    </a:lnTo>
                    <a:lnTo>
                      <a:pt x="344003" y="480531"/>
                    </a:lnTo>
                    <a:lnTo>
                      <a:pt x="347594" y="480890"/>
                    </a:lnTo>
                    <a:lnTo>
                      <a:pt x="349390" y="482685"/>
                    </a:lnTo>
                    <a:lnTo>
                      <a:pt x="358367" y="483403"/>
                    </a:lnTo>
                    <a:lnTo>
                      <a:pt x="368421" y="483762"/>
                    </a:lnTo>
                    <a:lnTo>
                      <a:pt x="375961" y="486635"/>
                    </a:lnTo>
                    <a:lnTo>
                      <a:pt x="384580" y="493099"/>
                    </a:lnTo>
                    <a:lnTo>
                      <a:pt x="387811" y="497049"/>
                    </a:lnTo>
                    <a:lnTo>
                      <a:pt x="394634" y="499562"/>
                    </a:lnTo>
                    <a:lnTo>
                      <a:pt x="397507" y="499562"/>
                    </a:lnTo>
                    <a:lnTo>
                      <a:pt x="401097" y="499562"/>
                    </a:lnTo>
                    <a:lnTo>
                      <a:pt x="400379" y="495253"/>
                    </a:lnTo>
                    <a:lnTo>
                      <a:pt x="393916" y="493099"/>
                    </a:lnTo>
                    <a:lnTo>
                      <a:pt x="389966" y="486635"/>
                    </a:lnTo>
                    <a:lnTo>
                      <a:pt x="397147" y="483045"/>
                    </a:lnTo>
                    <a:lnTo>
                      <a:pt x="394993" y="481608"/>
                    </a:lnTo>
                    <a:lnTo>
                      <a:pt x="388889" y="481249"/>
                    </a:lnTo>
                    <a:lnTo>
                      <a:pt x="386375" y="478376"/>
                    </a:lnTo>
                    <a:lnTo>
                      <a:pt x="380989" y="478017"/>
                    </a:lnTo>
                    <a:lnTo>
                      <a:pt x="367344" y="464013"/>
                    </a:lnTo>
                    <a:lnTo>
                      <a:pt x="358367" y="461858"/>
                    </a:lnTo>
                    <a:lnTo>
                      <a:pt x="346876" y="447136"/>
                    </a:lnTo>
                    <a:lnTo>
                      <a:pt x="335026" y="433850"/>
                    </a:lnTo>
                    <a:lnTo>
                      <a:pt x="321022" y="432772"/>
                    </a:lnTo>
                    <a:lnTo>
                      <a:pt x="313840" y="428104"/>
                    </a:lnTo>
                    <a:lnTo>
                      <a:pt x="307376" y="427745"/>
                    </a:lnTo>
                    <a:lnTo>
                      <a:pt x="304863" y="420564"/>
                    </a:lnTo>
                    <a:lnTo>
                      <a:pt x="307376" y="414100"/>
                    </a:lnTo>
                    <a:lnTo>
                      <a:pt x="299476" y="409791"/>
                    </a:lnTo>
                    <a:lnTo>
                      <a:pt x="291936" y="410150"/>
                    </a:lnTo>
                    <a:lnTo>
                      <a:pt x="291936" y="414818"/>
                    </a:lnTo>
                    <a:lnTo>
                      <a:pt x="291936" y="421641"/>
                    </a:lnTo>
                    <a:lnTo>
                      <a:pt x="286909" y="424154"/>
                    </a:lnTo>
                    <a:lnTo>
                      <a:pt x="285831" y="415536"/>
                    </a:lnTo>
                    <a:lnTo>
                      <a:pt x="284036" y="411228"/>
                    </a:lnTo>
                    <a:lnTo>
                      <a:pt x="275418" y="411587"/>
                    </a:lnTo>
                    <a:lnTo>
                      <a:pt x="270391" y="415536"/>
                    </a:lnTo>
                    <a:lnTo>
                      <a:pt x="274340" y="419486"/>
                    </a:lnTo>
                    <a:lnTo>
                      <a:pt x="269672" y="419486"/>
                    </a:lnTo>
                    <a:lnTo>
                      <a:pt x="266441" y="415896"/>
                    </a:lnTo>
                    <a:lnTo>
                      <a:pt x="260336" y="415896"/>
                    </a:lnTo>
                    <a:lnTo>
                      <a:pt x="259259" y="419845"/>
                    </a:lnTo>
                    <a:lnTo>
                      <a:pt x="254232" y="422718"/>
                    </a:lnTo>
                    <a:cubicBezTo>
                      <a:pt x="254232" y="422718"/>
                      <a:pt x="245973" y="420564"/>
                      <a:pt x="245255" y="419486"/>
                    </a:cubicBezTo>
                    <a:cubicBezTo>
                      <a:pt x="244536" y="418409"/>
                      <a:pt x="239150" y="413741"/>
                      <a:pt x="239150" y="413741"/>
                    </a:cubicBezTo>
                    <a:lnTo>
                      <a:pt x="236637" y="408714"/>
                    </a:lnTo>
                    <a:lnTo>
                      <a:pt x="236996" y="402968"/>
                    </a:lnTo>
                    <a:lnTo>
                      <a:pt x="238791" y="400814"/>
                    </a:lnTo>
                    <a:lnTo>
                      <a:pt x="236278" y="395428"/>
                    </a:lnTo>
                    <a:lnTo>
                      <a:pt x="229096" y="392196"/>
                    </a:lnTo>
                    <a:lnTo>
                      <a:pt x="226223" y="388246"/>
                    </a:lnTo>
                    <a:lnTo>
                      <a:pt x="218323" y="386092"/>
                    </a:lnTo>
                    <a:lnTo>
                      <a:pt x="206833" y="380705"/>
                    </a:lnTo>
                    <a:lnTo>
                      <a:pt x="210064" y="376396"/>
                    </a:lnTo>
                    <a:lnTo>
                      <a:pt x="204319" y="370651"/>
                    </a:lnTo>
                    <a:lnTo>
                      <a:pt x="197497" y="365983"/>
                    </a:lnTo>
                    <a:lnTo>
                      <a:pt x="193187" y="362392"/>
                    </a:lnTo>
                    <a:lnTo>
                      <a:pt x="186724" y="358083"/>
                    </a:lnTo>
                    <a:lnTo>
                      <a:pt x="179901" y="351978"/>
                    </a:lnTo>
                    <a:lnTo>
                      <a:pt x="173438" y="343719"/>
                    </a:lnTo>
                    <a:lnTo>
                      <a:pt x="168411" y="338333"/>
                    </a:lnTo>
                    <a:lnTo>
                      <a:pt x="165179" y="329715"/>
                    </a:lnTo>
                    <a:lnTo>
                      <a:pt x="158715" y="323611"/>
                    </a:lnTo>
                    <a:lnTo>
                      <a:pt x="159074" y="317147"/>
                    </a:lnTo>
                    <a:lnTo>
                      <a:pt x="168051" y="315352"/>
                    </a:lnTo>
                    <a:lnTo>
                      <a:pt x="171643" y="317506"/>
                    </a:lnTo>
                    <a:lnTo>
                      <a:pt x="174156" y="317506"/>
                    </a:lnTo>
                    <a:lnTo>
                      <a:pt x="174156" y="310325"/>
                    </a:lnTo>
                    <a:lnTo>
                      <a:pt x="179542" y="313556"/>
                    </a:lnTo>
                    <a:lnTo>
                      <a:pt x="181697" y="316788"/>
                    </a:lnTo>
                    <a:lnTo>
                      <a:pt x="186724" y="317147"/>
                    </a:lnTo>
                    <a:lnTo>
                      <a:pt x="189597" y="318584"/>
                    </a:lnTo>
                    <a:lnTo>
                      <a:pt x="190674" y="322893"/>
                    </a:lnTo>
                    <a:lnTo>
                      <a:pt x="194265" y="328638"/>
                    </a:lnTo>
                    <a:lnTo>
                      <a:pt x="200728" y="330793"/>
                    </a:lnTo>
                    <a:lnTo>
                      <a:pt x="204319" y="333306"/>
                    </a:lnTo>
                    <a:lnTo>
                      <a:pt x="206833" y="332588"/>
                    </a:lnTo>
                    <a:cubicBezTo>
                      <a:pt x="206833" y="332588"/>
                      <a:pt x="206833" y="328279"/>
                      <a:pt x="205756" y="327920"/>
                    </a:cubicBezTo>
                    <a:cubicBezTo>
                      <a:pt x="204678" y="327561"/>
                      <a:pt x="202165" y="324688"/>
                      <a:pt x="202165" y="324688"/>
                    </a:cubicBezTo>
                    <a:lnTo>
                      <a:pt x="199651" y="318584"/>
                    </a:lnTo>
                    <a:lnTo>
                      <a:pt x="194624" y="312479"/>
                    </a:lnTo>
                    <a:lnTo>
                      <a:pt x="187801" y="310325"/>
                    </a:lnTo>
                    <a:lnTo>
                      <a:pt x="183492" y="308529"/>
                    </a:lnTo>
                    <a:lnTo>
                      <a:pt x="177029" y="303861"/>
                    </a:lnTo>
                    <a:lnTo>
                      <a:pt x="168051" y="294166"/>
                    </a:lnTo>
                    <a:lnTo>
                      <a:pt x="152252" y="278007"/>
                    </a:lnTo>
                    <a:lnTo>
                      <a:pt x="140761" y="266157"/>
                    </a:lnTo>
                    <a:lnTo>
                      <a:pt x="136452" y="258976"/>
                    </a:lnTo>
                    <a:lnTo>
                      <a:pt x="136452" y="244612"/>
                    </a:lnTo>
                    <a:lnTo>
                      <a:pt x="136093" y="232762"/>
                    </a:lnTo>
                    <a:lnTo>
                      <a:pt x="137529" y="221272"/>
                    </a:lnTo>
                    <a:lnTo>
                      <a:pt x="134298" y="209781"/>
                    </a:lnTo>
                    <a:lnTo>
                      <a:pt x="125321" y="198290"/>
                    </a:lnTo>
                    <a:lnTo>
                      <a:pt x="114189" y="186440"/>
                    </a:lnTo>
                    <a:lnTo>
                      <a:pt x="103775" y="176745"/>
                    </a:lnTo>
                    <a:lnTo>
                      <a:pt x="89412" y="169922"/>
                    </a:lnTo>
                    <a:lnTo>
                      <a:pt x="86539" y="167409"/>
                    </a:lnTo>
                    <a:lnTo>
                      <a:pt x="77921" y="167409"/>
                    </a:lnTo>
                    <a:lnTo>
                      <a:pt x="73253" y="178182"/>
                    </a:lnTo>
                    <a:lnTo>
                      <a:pt x="71817" y="189672"/>
                    </a:lnTo>
                    <a:lnTo>
                      <a:pt x="67508" y="196854"/>
                    </a:lnTo>
                    <a:lnTo>
                      <a:pt x="64276" y="202240"/>
                    </a:lnTo>
                    <a:lnTo>
                      <a:pt x="63917" y="207986"/>
                    </a:lnTo>
                    <a:lnTo>
                      <a:pt x="63917" y="217681"/>
                    </a:lnTo>
                    <a:lnTo>
                      <a:pt x="60326" y="220194"/>
                    </a:lnTo>
                    <a:lnTo>
                      <a:pt x="57094" y="218399"/>
                    </a:lnTo>
                    <a:lnTo>
                      <a:pt x="55658" y="211576"/>
                    </a:lnTo>
                    <a:lnTo>
                      <a:pt x="51708" y="207267"/>
                    </a:lnTo>
                    <a:lnTo>
                      <a:pt x="50990" y="216604"/>
                    </a:lnTo>
                    <a:lnTo>
                      <a:pt x="50631" y="223785"/>
                    </a:lnTo>
                    <a:lnTo>
                      <a:pt x="47399" y="229890"/>
                    </a:lnTo>
                    <a:lnTo>
                      <a:pt x="46322" y="237790"/>
                    </a:lnTo>
                    <a:lnTo>
                      <a:pt x="44168" y="240303"/>
                    </a:lnTo>
                    <a:lnTo>
                      <a:pt x="38781" y="238867"/>
                    </a:lnTo>
                    <a:lnTo>
                      <a:pt x="31958" y="237071"/>
                    </a:lnTo>
                    <a:lnTo>
                      <a:pt x="31240" y="231326"/>
                    </a:lnTo>
                    <a:lnTo>
                      <a:pt x="29804" y="224145"/>
                    </a:lnTo>
                    <a:lnTo>
                      <a:pt x="23341" y="216963"/>
                    </a:lnTo>
                    <a:lnTo>
                      <a:pt x="20109" y="211576"/>
                    </a:lnTo>
                    <a:lnTo>
                      <a:pt x="15800" y="206908"/>
                    </a:lnTo>
                    <a:lnTo>
                      <a:pt x="12568" y="206908"/>
                    </a:lnTo>
                    <a:lnTo>
                      <a:pt x="12209" y="199009"/>
                    </a:lnTo>
                    <a:lnTo>
                      <a:pt x="15440" y="197931"/>
                    </a:lnTo>
                    <a:lnTo>
                      <a:pt x="14723" y="194341"/>
                    </a:lnTo>
                    <a:lnTo>
                      <a:pt x="10054" y="193981"/>
                    </a:lnTo>
                    <a:lnTo>
                      <a:pt x="7900" y="190390"/>
                    </a:lnTo>
                    <a:lnTo>
                      <a:pt x="7900" y="175668"/>
                    </a:lnTo>
                    <a:lnTo>
                      <a:pt x="11491" y="172077"/>
                    </a:lnTo>
                    <a:lnTo>
                      <a:pt x="10772" y="170282"/>
                    </a:lnTo>
                    <a:lnTo>
                      <a:pt x="2873" y="169922"/>
                    </a:lnTo>
                    <a:lnTo>
                      <a:pt x="2873" y="162023"/>
                    </a:lnTo>
                    <a:lnTo>
                      <a:pt x="0" y="156636"/>
                    </a:lnTo>
                    <a:lnTo>
                      <a:pt x="0" y="151609"/>
                    </a:lnTo>
                    <a:lnTo>
                      <a:pt x="0" y="148737"/>
                    </a:lnTo>
                    <a:lnTo>
                      <a:pt x="0" y="146223"/>
                    </a:lnTo>
                    <a:lnTo>
                      <a:pt x="7787" y="147224"/>
                    </a:lnTo>
                    <a:close/>
                  </a:path>
                </a:pathLst>
              </a:custGeom>
              <a:grpFill/>
              <a:ln w="3777" cap="flat">
                <a:solidFill>
                  <a:srgbClr val="FFFFFF"/>
                </a:solidFill>
                <a:prstDash val="solid"/>
                <a:miter/>
              </a:ln>
            </p:spPr>
            <p:txBody>
              <a:bodyPr rtlCol="0" anchor="ctr"/>
              <a:lstStyle/>
              <a:p>
                <a:endParaRPr lang="en-GB"/>
              </a:p>
            </p:txBody>
          </p:sp>
          <p:sp>
            <p:nvSpPr>
              <p:cNvPr id="263" name="Freeform 262">
                <a:extLst>
                  <a:ext uri="{FF2B5EF4-FFF2-40B4-BE49-F238E27FC236}">
                    <a16:creationId xmlns:a16="http://schemas.microsoft.com/office/drawing/2014/main" id="{A4BB67EC-3AF6-6545-748D-4231855EEB3F}"/>
                  </a:ext>
                </a:extLst>
              </p:cNvPr>
              <p:cNvSpPr/>
              <p:nvPr/>
            </p:nvSpPr>
            <p:spPr>
              <a:xfrm>
                <a:off x="4415605" y="7524113"/>
                <a:ext cx="51008" cy="12926"/>
              </a:xfrm>
              <a:custGeom>
                <a:avLst/>
                <a:gdLst>
                  <a:gd name="connsiteX0" fmla="*/ 51009 w 51008"/>
                  <a:gd name="connsiteY0" fmla="*/ 7541 h 12926"/>
                  <a:gd name="connsiteX1" fmla="*/ 45982 w 51008"/>
                  <a:gd name="connsiteY1" fmla="*/ 8977 h 12926"/>
                  <a:gd name="connsiteX2" fmla="*/ 35568 w 51008"/>
                  <a:gd name="connsiteY2" fmla="*/ 7900 h 12926"/>
                  <a:gd name="connsiteX3" fmla="*/ 25514 w 51008"/>
                  <a:gd name="connsiteY3" fmla="*/ 10054 h 12926"/>
                  <a:gd name="connsiteX4" fmla="*/ 21904 w 51008"/>
                  <a:gd name="connsiteY4" fmla="*/ 12927 h 12926"/>
                  <a:gd name="connsiteX5" fmla="*/ 19391 w 51008"/>
                  <a:gd name="connsiteY5" fmla="*/ 10772 h 12926"/>
                  <a:gd name="connsiteX6" fmla="*/ 8259 w 51008"/>
                  <a:gd name="connsiteY6" fmla="*/ 11491 h 12926"/>
                  <a:gd name="connsiteX7" fmla="*/ 0 w 51008"/>
                  <a:gd name="connsiteY7" fmla="*/ 8259 h 12926"/>
                  <a:gd name="connsiteX8" fmla="*/ 0 w 51008"/>
                  <a:gd name="connsiteY8" fmla="*/ 3950 h 12926"/>
                  <a:gd name="connsiteX9" fmla="*/ 1077 w 51008"/>
                  <a:gd name="connsiteY9" fmla="*/ 359 h 12926"/>
                  <a:gd name="connsiteX10" fmla="*/ 7541 w 51008"/>
                  <a:gd name="connsiteY10" fmla="*/ 0 h 12926"/>
                  <a:gd name="connsiteX11" fmla="*/ 12927 w 51008"/>
                  <a:gd name="connsiteY11" fmla="*/ 2514 h 12926"/>
                  <a:gd name="connsiteX12" fmla="*/ 18673 w 51008"/>
                  <a:gd name="connsiteY12" fmla="*/ 4309 h 12926"/>
                  <a:gd name="connsiteX13" fmla="*/ 26950 w 51008"/>
                  <a:gd name="connsiteY13" fmla="*/ 5027 h 12926"/>
                  <a:gd name="connsiteX14" fmla="*/ 35927 w 51008"/>
                  <a:gd name="connsiteY14" fmla="*/ 4309 h 12926"/>
                  <a:gd name="connsiteX15" fmla="*/ 41673 w 51008"/>
                  <a:gd name="connsiteY15" fmla="*/ 3591 h 12926"/>
                  <a:gd name="connsiteX16" fmla="*/ 45623 w 51008"/>
                  <a:gd name="connsiteY16" fmla="*/ 3591 h 1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08" h="12926">
                    <a:moveTo>
                      <a:pt x="51009" y="7541"/>
                    </a:moveTo>
                    <a:lnTo>
                      <a:pt x="45982" y="8977"/>
                    </a:lnTo>
                    <a:lnTo>
                      <a:pt x="35568" y="7900"/>
                    </a:lnTo>
                    <a:lnTo>
                      <a:pt x="25514" y="10054"/>
                    </a:lnTo>
                    <a:lnTo>
                      <a:pt x="21904" y="12927"/>
                    </a:lnTo>
                    <a:lnTo>
                      <a:pt x="19391" y="10772"/>
                    </a:lnTo>
                    <a:lnTo>
                      <a:pt x="8259" y="11491"/>
                    </a:lnTo>
                    <a:lnTo>
                      <a:pt x="0" y="8259"/>
                    </a:lnTo>
                    <a:lnTo>
                      <a:pt x="0" y="3950"/>
                    </a:lnTo>
                    <a:lnTo>
                      <a:pt x="1077" y="359"/>
                    </a:lnTo>
                    <a:lnTo>
                      <a:pt x="7541" y="0"/>
                    </a:lnTo>
                    <a:lnTo>
                      <a:pt x="12927" y="2514"/>
                    </a:lnTo>
                    <a:lnTo>
                      <a:pt x="18673" y="4309"/>
                    </a:lnTo>
                    <a:lnTo>
                      <a:pt x="26950" y="5027"/>
                    </a:lnTo>
                    <a:lnTo>
                      <a:pt x="35927" y="4309"/>
                    </a:lnTo>
                    <a:lnTo>
                      <a:pt x="41673" y="3591"/>
                    </a:lnTo>
                    <a:lnTo>
                      <a:pt x="45623" y="3591"/>
                    </a:lnTo>
                    <a:close/>
                  </a:path>
                </a:pathLst>
              </a:custGeom>
              <a:grpFill/>
              <a:ln w="3777" cap="flat">
                <a:solidFill>
                  <a:srgbClr val="FFFFFF"/>
                </a:solidFill>
                <a:prstDash val="solid"/>
                <a:miter/>
              </a:ln>
            </p:spPr>
            <p:txBody>
              <a:bodyPr rtlCol="0" anchor="ctr"/>
              <a:lstStyle/>
              <a:p>
                <a:endParaRPr lang="en-GB"/>
              </a:p>
            </p:txBody>
          </p:sp>
          <p:sp>
            <p:nvSpPr>
              <p:cNvPr id="264" name="Freeform 263">
                <a:extLst>
                  <a:ext uri="{FF2B5EF4-FFF2-40B4-BE49-F238E27FC236}">
                    <a16:creationId xmlns:a16="http://schemas.microsoft.com/office/drawing/2014/main" id="{559322A9-A2FC-9D68-3801-6BEE72146E43}"/>
                  </a:ext>
                </a:extLst>
              </p:cNvPr>
              <p:cNvSpPr/>
              <p:nvPr/>
            </p:nvSpPr>
            <p:spPr>
              <a:xfrm>
                <a:off x="4391169" y="7495726"/>
                <a:ext cx="75445" cy="13305"/>
              </a:xfrm>
              <a:custGeom>
                <a:avLst/>
                <a:gdLst>
                  <a:gd name="connsiteX0" fmla="*/ 0 w 75445"/>
                  <a:gd name="connsiteY0" fmla="*/ 1795 h 13305"/>
                  <a:gd name="connsiteX1" fmla="*/ 13664 w 75445"/>
                  <a:gd name="connsiteY1" fmla="*/ 8259 h 13305"/>
                  <a:gd name="connsiteX2" fmla="*/ 24437 w 75445"/>
                  <a:gd name="connsiteY2" fmla="*/ 9336 h 13305"/>
                  <a:gd name="connsiteX3" fmla="*/ 39159 w 75445"/>
                  <a:gd name="connsiteY3" fmla="*/ 11491 h 13305"/>
                  <a:gd name="connsiteX4" fmla="*/ 56414 w 75445"/>
                  <a:gd name="connsiteY4" fmla="*/ 13305 h 13305"/>
                  <a:gd name="connsiteX5" fmla="*/ 75445 w 75445"/>
                  <a:gd name="connsiteY5" fmla="*/ 13305 h 13305"/>
                  <a:gd name="connsiteX6" fmla="*/ 75445 w 75445"/>
                  <a:gd name="connsiteY6" fmla="*/ 10413 h 13305"/>
                  <a:gd name="connsiteX7" fmla="*/ 63955 w 75445"/>
                  <a:gd name="connsiteY7" fmla="*/ 7541 h 13305"/>
                  <a:gd name="connsiteX8" fmla="*/ 52823 w 75445"/>
                  <a:gd name="connsiteY8" fmla="*/ 5745 h 13305"/>
                  <a:gd name="connsiteX9" fmla="*/ 37723 w 75445"/>
                  <a:gd name="connsiteY9" fmla="*/ 7541 h 13305"/>
                  <a:gd name="connsiteX10" fmla="*/ 29105 w 75445"/>
                  <a:gd name="connsiteY10" fmla="*/ 5027 h 13305"/>
                  <a:gd name="connsiteX11" fmla="*/ 23000 w 75445"/>
                  <a:gd name="connsiteY11" fmla="*/ 0 h 13305"/>
                  <a:gd name="connsiteX12" fmla="*/ 1795 w 75445"/>
                  <a:gd name="connsiteY12" fmla="*/ 0 h 1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445" h="13305">
                    <a:moveTo>
                      <a:pt x="0" y="1795"/>
                    </a:moveTo>
                    <a:lnTo>
                      <a:pt x="13664" y="8259"/>
                    </a:lnTo>
                    <a:lnTo>
                      <a:pt x="24437" y="9336"/>
                    </a:lnTo>
                    <a:lnTo>
                      <a:pt x="39159" y="11491"/>
                    </a:lnTo>
                    <a:lnTo>
                      <a:pt x="56414" y="13305"/>
                    </a:lnTo>
                    <a:lnTo>
                      <a:pt x="75445" y="13305"/>
                    </a:lnTo>
                    <a:lnTo>
                      <a:pt x="75445" y="10413"/>
                    </a:lnTo>
                    <a:lnTo>
                      <a:pt x="63955" y="7541"/>
                    </a:lnTo>
                    <a:lnTo>
                      <a:pt x="52823" y="5745"/>
                    </a:lnTo>
                    <a:lnTo>
                      <a:pt x="37723" y="7541"/>
                    </a:lnTo>
                    <a:lnTo>
                      <a:pt x="29105" y="5027"/>
                    </a:lnTo>
                    <a:lnTo>
                      <a:pt x="23000" y="0"/>
                    </a:lnTo>
                    <a:lnTo>
                      <a:pt x="1795" y="0"/>
                    </a:lnTo>
                    <a:close/>
                  </a:path>
                </a:pathLst>
              </a:custGeom>
              <a:grpFill/>
              <a:ln w="3777" cap="flat">
                <a:solidFill>
                  <a:srgbClr val="FFFFFF"/>
                </a:solidFill>
                <a:prstDash val="solid"/>
                <a:miter/>
              </a:ln>
            </p:spPr>
            <p:txBody>
              <a:bodyPr rtlCol="0" anchor="ctr"/>
              <a:lstStyle/>
              <a:p>
                <a:endParaRPr lang="en-GB"/>
              </a:p>
            </p:txBody>
          </p:sp>
          <p:sp>
            <p:nvSpPr>
              <p:cNvPr id="265" name="Freeform 264">
                <a:extLst>
                  <a:ext uri="{FF2B5EF4-FFF2-40B4-BE49-F238E27FC236}">
                    <a16:creationId xmlns:a16="http://schemas.microsoft.com/office/drawing/2014/main" id="{660280AF-A20B-DA8A-8B0C-2DB5823942B9}"/>
                  </a:ext>
                </a:extLst>
              </p:cNvPr>
              <p:cNvSpPr/>
              <p:nvPr/>
            </p:nvSpPr>
            <p:spPr>
              <a:xfrm>
                <a:off x="4356338" y="7511904"/>
                <a:ext cx="19749" cy="8977"/>
              </a:xfrm>
              <a:custGeom>
                <a:avLst/>
                <a:gdLst>
                  <a:gd name="connsiteX0" fmla="*/ 0 w 19749"/>
                  <a:gd name="connsiteY0" fmla="*/ 3591 h 8977"/>
                  <a:gd name="connsiteX1" fmla="*/ 8259 w 19749"/>
                  <a:gd name="connsiteY1" fmla="*/ 8977 h 8977"/>
                  <a:gd name="connsiteX2" fmla="*/ 19750 w 19749"/>
                  <a:gd name="connsiteY2" fmla="*/ 6274 h 8977"/>
                  <a:gd name="connsiteX3" fmla="*/ 19750 w 19749"/>
                  <a:gd name="connsiteY3" fmla="*/ 3591 h 8977"/>
                  <a:gd name="connsiteX4" fmla="*/ 9865 w 19749"/>
                  <a:gd name="connsiteY4" fmla="*/ 0 h 8977"/>
                  <a:gd name="connsiteX5" fmla="*/ 2873 w 19749"/>
                  <a:gd name="connsiteY5" fmla="*/ 0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8977">
                    <a:moveTo>
                      <a:pt x="0" y="3591"/>
                    </a:moveTo>
                    <a:lnTo>
                      <a:pt x="8259" y="8977"/>
                    </a:lnTo>
                    <a:lnTo>
                      <a:pt x="19750" y="6274"/>
                    </a:lnTo>
                    <a:lnTo>
                      <a:pt x="19750" y="3591"/>
                    </a:lnTo>
                    <a:lnTo>
                      <a:pt x="9865" y="0"/>
                    </a:lnTo>
                    <a:lnTo>
                      <a:pt x="2873" y="0"/>
                    </a:lnTo>
                    <a:close/>
                  </a:path>
                </a:pathLst>
              </a:custGeom>
              <a:grpFill/>
              <a:ln w="3777" cap="flat">
                <a:solidFill>
                  <a:srgbClr val="FFFFFF"/>
                </a:solidFill>
                <a:prstDash val="solid"/>
                <a:miter/>
              </a:ln>
            </p:spPr>
            <p:txBody>
              <a:bodyPr rtlCol="0" anchor="ctr"/>
              <a:lstStyle/>
              <a:p>
                <a:endParaRPr lang="en-GB"/>
              </a:p>
            </p:txBody>
          </p:sp>
          <p:sp>
            <p:nvSpPr>
              <p:cNvPr id="266" name="Freeform 265">
                <a:extLst>
                  <a:ext uri="{FF2B5EF4-FFF2-40B4-BE49-F238E27FC236}">
                    <a16:creationId xmlns:a16="http://schemas.microsoft.com/office/drawing/2014/main" id="{C572E528-3C30-693A-32AF-9D9246552C06}"/>
                  </a:ext>
                </a:extLst>
              </p:cNvPr>
              <p:cNvSpPr/>
              <p:nvPr/>
            </p:nvSpPr>
            <p:spPr>
              <a:xfrm>
                <a:off x="4373933" y="7468077"/>
                <a:ext cx="14363" cy="12568"/>
              </a:xfrm>
              <a:custGeom>
                <a:avLst/>
                <a:gdLst>
                  <a:gd name="connsiteX0" fmla="*/ 0 w 14363"/>
                  <a:gd name="connsiteY0" fmla="*/ 2514 h 12568"/>
                  <a:gd name="connsiteX1" fmla="*/ 14363 w 14363"/>
                  <a:gd name="connsiteY1" fmla="*/ 12568 h 12568"/>
                  <a:gd name="connsiteX2" fmla="*/ 14363 w 14363"/>
                  <a:gd name="connsiteY2" fmla="*/ 7541 h 12568"/>
                  <a:gd name="connsiteX3" fmla="*/ 8618 w 14363"/>
                  <a:gd name="connsiteY3" fmla="*/ 1077 h 12568"/>
                  <a:gd name="connsiteX4" fmla="*/ 2154 w 14363"/>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3" h="12568">
                    <a:moveTo>
                      <a:pt x="0" y="2514"/>
                    </a:moveTo>
                    <a:lnTo>
                      <a:pt x="14363" y="12568"/>
                    </a:lnTo>
                    <a:lnTo>
                      <a:pt x="14363" y="7541"/>
                    </a:lnTo>
                    <a:lnTo>
                      <a:pt x="8618" y="1077"/>
                    </a:lnTo>
                    <a:lnTo>
                      <a:pt x="2154" y="0"/>
                    </a:lnTo>
                    <a:close/>
                  </a:path>
                </a:pathLst>
              </a:custGeom>
              <a:grpFill/>
              <a:ln w="3777" cap="flat">
                <a:solidFill>
                  <a:srgbClr val="FFFFFF"/>
                </a:solidFill>
                <a:prstDash val="solid"/>
                <a:miter/>
              </a:ln>
            </p:spPr>
            <p:txBody>
              <a:bodyPr rtlCol="0" anchor="ctr"/>
              <a:lstStyle/>
              <a:p>
                <a:endParaRPr lang="en-GB"/>
              </a:p>
            </p:txBody>
          </p:sp>
          <p:sp>
            <p:nvSpPr>
              <p:cNvPr id="267" name="Freeform 266">
                <a:extLst>
                  <a:ext uri="{FF2B5EF4-FFF2-40B4-BE49-F238E27FC236}">
                    <a16:creationId xmlns:a16="http://schemas.microsoft.com/office/drawing/2014/main" id="{29D57759-F0D5-9836-E9A8-A233116BB73F}"/>
                  </a:ext>
                </a:extLst>
              </p:cNvPr>
              <p:cNvSpPr/>
              <p:nvPr/>
            </p:nvSpPr>
            <p:spPr>
              <a:xfrm>
                <a:off x="4395119" y="7472745"/>
                <a:ext cx="46000" cy="15799"/>
              </a:xfrm>
              <a:custGeom>
                <a:avLst/>
                <a:gdLst>
                  <a:gd name="connsiteX0" fmla="*/ 0 w 46000"/>
                  <a:gd name="connsiteY0" fmla="*/ 0 h 15799"/>
                  <a:gd name="connsiteX1" fmla="*/ 1795 w 46000"/>
                  <a:gd name="connsiteY1" fmla="*/ 7900 h 15799"/>
                  <a:gd name="connsiteX2" fmla="*/ 11869 w 46000"/>
                  <a:gd name="connsiteY2" fmla="*/ 14004 h 15799"/>
                  <a:gd name="connsiteX3" fmla="*/ 25873 w 46000"/>
                  <a:gd name="connsiteY3" fmla="*/ 15799 h 15799"/>
                  <a:gd name="connsiteX4" fmla="*/ 39159 w 46000"/>
                  <a:gd name="connsiteY4" fmla="*/ 15799 h 15799"/>
                  <a:gd name="connsiteX5" fmla="*/ 46000 w 46000"/>
                  <a:gd name="connsiteY5" fmla="*/ 11131 h 15799"/>
                  <a:gd name="connsiteX6" fmla="*/ 41673 w 46000"/>
                  <a:gd name="connsiteY6" fmla="*/ 7900 h 15799"/>
                  <a:gd name="connsiteX7" fmla="*/ 29105 w 46000"/>
                  <a:gd name="connsiteY7" fmla="*/ 3591 h 15799"/>
                  <a:gd name="connsiteX8" fmla="*/ 20486 w 46000"/>
                  <a:gd name="connsiteY8" fmla="*/ 1606 h 15799"/>
                  <a:gd name="connsiteX9" fmla="*/ 15818 w 46000"/>
                  <a:gd name="connsiteY9" fmla="*/ 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00" h="15799">
                    <a:moveTo>
                      <a:pt x="0" y="0"/>
                    </a:moveTo>
                    <a:lnTo>
                      <a:pt x="1795" y="7900"/>
                    </a:lnTo>
                    <a:lnTo>
                      <a:pt x="11869" y="14004"/>
                    </a:lnTo>
                    <a:lnTo>
                      <a:pt x="25873" y="15799"/>
                    </a:lnTo>
                    <a:lnTo>
                      <a:pt x="39159" y="15799"/>
                    </a:lnTo>
                    <a:lnTo>
                      <a:pt x="46000" y="11131"/>
                    </a:lnTo>
                    <a:lnTo>
                      <a:pt x="41673" y="7900"/>
                    </a:lnTo>
                    <a:lnTo>
                      <a:pt x="29105" y="3591"/>
                    </a:lnTo>
                    <a:lnTo>
                      <a:pt x="20486" y="1606"/>
                    </a:lnTo>
                    <a:lnTo>
                      <a:pt x="15818" y="0"/>
                    </a:lnTo>
                    <a:close/>
                  </a:path>
                </a:pathLst>
              </a:custGeom>
              <a:grpFill/>
              <a:ln w="3777" cap="flat">
                <a:solidFill>
                  <a:srgbClr val="FFFFFF"/>
                </a:solidFill>
                <a:prstDash val="solid"/>
                <a:miter/>
              </a:ln>
            </p:spPr>
            <p:txBody>
              <a:bodyPr rtlCol="0" anchor="ctr"/>
              <a:lstStyle/>
              <a:p>
                <a:endParaRPr lang="en-GB"/>
              </a:p>
            </p:txBody>
          </p:sp>
          <p:sp>
            <p:nvSpPr>
              <p:cNvPr id="268" name="Freeform 267">
                <a:extLst>
                  <a:ext uri="{FF2B5EF4-FFF2-40B4-BE49-F238E27FC236}">
                    <a16:creationId xmlns:a16="http://schemas.microsoft.com/office/drawing/2014/main" id="{9A02B0E7-7E68-A72D-1A30-9FAE327C48E5}"/>
                  </a:ext>
                </a:extLst>
              </p:cNvPr>
              <p:cNvSpPr/>
              <p:nvPr/>
            </p:nvSpPr>
            <p:spPr>
              <a:xfrm>
                <a:off x="4230602" y="7296737"/>
                <a:ext cx="42591" cy="48495"/>
              </a:xfrm>
              <a:custGeom>
                <a:avLst/>
                <a:gdLst>
                  <a:gd name="connsiteX0" fmla="*/ 33754 w 42591"/>
                  <a:gd name="connsiteY0" fmla="*/ 48476 h 48495"/>
                  <a:gd name="connsiteX1" fmla="*/ 40218 w 42591"/>
                  <a:gd name="connsiteY1" fmla="*/ 46681 h 48495"/>
                  <a:gd name="connsiteX2" fmla="*/ 42372 w 42591"/>
                  <a:gd name="connsiteY2" fmla="*/ 43090 h 48495"/>
                  <a:gd name="connsiteX3" fmla="*/ 33754 w 42591"/>
                  <a:gd name="connsiteY3" fmla="*/ 32677 h 48495"/>
                  <a:gd name="connsiteX4" fmla="*/ 31240 w 42591"/>
                  <a:gd name="connsiteY4" fmla="*/ 30522 h 48495"/>
                  <a:gd name="connsiteX5" fmla="*/ 31240 w 42591"/>
                  <a:gd name="connsiteY5" fmla="*/ 32677 h 48495"/>
                  <a:gd name="connsiteX6" fmla="*/ 20203 w 42591"/>
                  <a:gd name="connsiteY6" fmla="*/ 28727 h 48495"/>
                  <a:gd name="connsiteX7" fmla="*/ 20203 w 42591"/>
                  <a:gd name="connsiteY7" fmla="*/ 19391 h 48495"/>
                  <a:gd name="connsiteX8" fmla="*/ 20203 w 42591"/>
                  <a:gd name="connsiteY8" fmla="*/ 14723 h 48495"/>
                  <a:gd name="connsiteX9" fmla="*/ 13645 w 42591"/>
                  <a:gd name="connsiteY9" fmla="*/ 9696 h 48495"/>
                  <a:gd name="connsiteX10" fmla="*/ 10413 w 42591"/>
                  <a:gd name="connsiteY10" fmla="*/ 9696 h 48495"/>
                  <a:gd name="connsiteX11" fmla="*/ 0 w 42591"/>
                  <a:gd name="connsiteY11" fmla="*/ 0 h 48495"/>
                  <a:gd name="connsiteX12" fmla="*/ 0 w 42591"/>
                  <a:gd name="connsiteY12" fmla="*/ 4309 h 48495"/>
                  <a:gd name="connsiteX13" fmla="*/ 12568 w 42591"/>
                  <a:gd name="connsiteY13" fmla="*/ 15440 h 48495"/>
                  <a:gd name="connsiteX14" fmla="*/ 13286 w 42591"/>
                  <a:gd name="connsiteY14" fmla="*/ 24248 h 48495"/>
                  <a:gd name="connsiteX15" fmla="*/ 17595 w 42591"/>
                  <a:gd name="connsiteY15" fmla="*/ 28028 h 48495"/>
                  <a:gd name="connsiteX16" fmla="*/ 21299 w 42591"/>
                  <a:gd name="connsiteY16" fmla="*/ 32696 h 48495"/>
                  <a:gd name="connsiteX17" fmla="*/ 26931 w 42591"/>
                  <a:gd name="connsiteY17" fmla="*/ 36646 h 48495"/>
                  <a:gd name="connsiteX18" fmla="*/ 31958 w 42591"/>
                  <a:gd name="connsiteY18" fmla="*/ 38800 h 48495"/>
                  <a:gd name="connsiteX19" fmla="*/ 31958 w 42591"/>
                  <a:gd name="connsiteY19" fmla="*/ 43468 h 48495"/>
                  <a:gd name="connsiteX20" fmla="*/ 31599 w 42591"/>
                  <a:gd name="connsiteY20" fmla="*/ 48495 h 48495"/>
                  <a:gd name="connsiteX21" fmla="*/ 33754 w 42591"/>
                  <a:gd name="connsiteY21" fmla="*/ 48495 h 4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91" h="48495">
                    <a:moveTo>
                      <a:pt x="33754" y="48476"/>
                    </a:moveTo>
                    <a:lnTo>
                      <a:pt x="40218" y="46681"/>
                    </a:lnTo>
                    <a:cubicBezTo>
                      <a:pt x="40218" y="46681"/>
                      <a:pt x="43449" y="43449"/>
                      <a:pt x="42372" y="43090"/>
                    </a:cubicBezTo>
                    <a:cubicBezTo>
                      <a:pt x="41295" y="42731"/>
                      <a:pt x="33754" y="32677"/>
                      <a:pt x="33754" y="32677"/>
                    </a:cubicBezTo>
                    <a:lnTo>
                      <a:pt x="31240" y="30522"/>
                    </a:lnTo>
                    <a:lnTo>
                      <a:pt x="31240" y="32677"/>
                    </a:lnTo>
                    <a:lnTo>
                      <a:pt x="20203" y="28727"/>
                    </a:lnTo>
                    <a:lnTo>
                      <a:pt x="20203" y="19391"/>
                    </a:lnTo>
                    <a:lnTo>
                      <a:pt x="20203" y="14723"/>
                    </a:lnTo>
                    <a:lnTo>
                      <a:pt x="13645" y="9696"/>
                    </a:lnTo>
                    <a:lnTo>
                      <a:pt x="10413" y="9696"/>
                    </a:lnTo>
                    <a:lnTo>
                      <a:pt x="0" y="0"/>
                    </a:lnTo>
                    <a:lnTo>
                      <a:pt x="0" y="4309"/>
                    </a:lnTo>
                    <a:lnTo>
                      <a:pt x="12568" y="15440"/>
                    </a:lnTo>
                    <a:lnTo>
                      <a:pt x="13286" y="24248"/>
                    </a:lnTo>
                    <a:lnTo>
                      <a:pt x="17595" y="28028"/>
                    </a:lnTo>
                    <a:lnTo>
                      <a:pt x="21299" y="32696"/>
                    </a:lnTo>
                    <a:lnTo>
                      <a:pt x="26931" y="36646"/>
                    </a:lnTo>
                    <a:lnTo>
                      <a:pt x="31958" y="38800"/>
                    </a:lnTo>
                    <a:lnTo>
                      <a:pt x="31958" y="43468"/>
                    </a:lnTo>
                    <a:lnTo>
                      <a:pt x="31599" y="48495"/>
                    </a:lnTo>
                    <a:lnTo>
                      <a:pt x="33754" y="48495"/>
                    </a:lnTo>
                    <a:close/>
                  </a:path>
                </a:pathLst>
              </a:custGeom>
              <a:grpFill/>
              <a:ln w="3777" cap="flat">
                <a:solidFill>
                  <a:srgbClr val="FFFFFF"/>
                </a:solidFill>
                <a:prstDash val="solid"/>
                <a:miter/>
              </a:ln>
            </p:spPr>
            <p:txBody>
              <a:bodyPr rtlCol="0" anchor="ctr"/>
              <a:lstStyle/>
              <a:p>
                <a:endParaRPr lang="en-GB"/>
              </a:p>
            </p:txBody>
          </p:sp>
          <p:sp>
            <p:nvSpPr>
              <p:cNvPr id="269" name="Freeform 268">
                <a:extLst>
                  <a:ext uri="{FF2B5EF4-FFF2-40B4-BE49-F238E27FC236}">
                    <a16:creationId xmlns:a16="http://schemas.microsoft.com/office/drawing/2014/main" id="{DDA25B45-FD88-F934-A1E4-BA230AAB6A75}"/>
                  </a:ext>
                </a:extLst>
              </p:cNvPr>
              <p:cNvSpPr/>
              <p:nvPr/>
            </p:nvSpPr>
            <p:spPr>
              <a:xfrm>
                <a:off x="4232397" y="7334441"/>
                <a:ext cx="3591" cy="8977"/>
              </a:xfrm>
              <a:custGeom>
                <a:avLst/>
                <a:gdLst>
                  <a:gd name="connsiteX0" fmla="*/ 3591 w 3591"/>
                  <a:gd name="connsiteY0" fmla="*/ 0 h 8977"/>
                  <a:gd name="connsiteX1" fmla="*/ 3591 w 3591"/>
                  <a:gd name="connsiteY1" fmla="*/ 8977 h 8977"/>
                  <a:gd name="connsiteX2" fmla="*/ 0 w 3591"/>
                  <a:gd name="connsiteY2" fmla="*/ 7182 h 8977"/>
                  <a:gd name="connsiteX3" fmla="*/ 0 w 3591"/>
                  <a:gd name="connsiteY3" fmla="*/ 0 h 8977"/>
                </a:gdLst>
                <a:ahLst/>
                <a:cxnLst>
                  <a:cxn ang="0">
                    <a:pos x="connsiteX0" y="connsiteY0"/>
                  </a:cxn>
                  <a:cxn ang="0">
                    <a:pos x="connsiteX1" y="connsiteY1"/>
                  </a:cxn>
                  <a:cxn ang="0">
                    <a:pos x="connsiteX2" y="connsiteY2"/>
                  </a:cxn>
                  <a:cxn ang="0">
                    <a:pos x="connsiteX3" y="connsiteY3"/>
                  </a:cxn>
                </a:cxnLst>
                <a:rect l="l" t="t" r="r" b="b"/>
                <a:pathLst>
                  <a:path w="3591" h="8977">
                    <a:moveTo>
                      <a:pt x="3591" y="0"/>
                    </a:moveTo>
                    <a:lnTo>
                      <a:pt x="3591" y="8977"/>
                    </a:lnTo>
                    <a:lnTo>
                      <a:pt x="0" y="7182"/>
                    </a:lnTo>
                    <a:lnTo>
                      <a:pt x="0" y="0"/>
                    </a:lnTo>
                    <a:close/>
                  </a:path>
                </a:pathLst>
              </a:custGeom>
              <a:grpFill/>
              <a:ln w="3777" cap="flat">
                <a:solidFill>
                  <a:srgbClr val="FFFFFF"/>
                </a:solidFill>
                <a:prstDash val="solid"/>
                <a:miter/>
              </a:ln>
            </p:spPr>
            <p:txBody>
              <a:bodyPr rtlCol="0" anchor="ctr"/>
              <a:lstStyle/>
              <a:p>
                <a:endParaRPr lang="en-GB"/>
              </a:p>
            </p:txBody>
          </p:sp>
          <p:sp>
            <p:nvSpPr>
              <p:cNvPr id="270" name="Freeform 269">
                <a:extLst>
                  <a:ext uri="{FF2B5EF4-FFF2-40B4-BE49-F238E27FC236}">
                    <a16:creationId xmlns:a16="http://schemas.microsoft.com/office/drawing/2014/main" id="{8916182F-D768-81BD-CF44-611FEC6C4070}"/>
                  </a:ext>
                </a:extLst>
              </p:cNvPr>
              <p:cNvSpPr/>
              <p:nvPr/>
            </p:nvSpPr>
            <p:spPr>
              <a:xfrm>
                <a:off x="4182106" y="7255782"/>
                <a:ext cx="53862" cy="68263"/>
              </a:xfrm>
              <a:custGeom>
                <a:avLst/>
                <a:gdLst>
                  <a:gd name="connsiteX0" fmla="*/ 23699 w 53862"/>
                  <a:gd name="connsiteY0" fmla="*/ 51349 h 68263"/>
                  <a:gd name="connsiteX1" fmla="*/ 23699 w 53862"/>
                  <a:gd name="connsiteY1" fmla="*/ 45962 h 68263"/>
                  <a:gd name="connsiteX2" fmla="*/ 21186 w 53862"/>
                  <a:gd name="connsiteY2" fmla="*/ 40935 h 68263"/>
                  <a:gd name="connsiteX3" fmla="*/ 18672 w 53862"/>
                  <a:gd name="connsiteY3" fmla="*/ 34831 h 68263"/>
                  <a:gd name="connsiteX4" fmla="*/ 21186 w 53862"/>
                  <a:gd name="connsiteY4" fmla="*/ 27649 h 68263"/>
                  <a:gd name="connsiteX5" fmla="*/ 25495 w 53862"/>
                  <a:gd name="connsiteY5" fmla="*/ 27649 h 68263"/>
                  <a:gd name="connsiteX6" fmla="*/ 34472 w 53862"/>
                  <a:gd name="connsiteY6" fmla="*/ 25495 h 68263"/>
                  <a:gd name="connsiteX7" fmla="*/ 43449 w 53862"/>
                  <a:gd name="connsiteY7" fmla="*/ 28727 h 68263"/>
                  <a:gd name="connsiteX8" fmla="*/ 52067 w 53862"/>
                  <a:gd name="connsiteY8" fmla="*/ 34113 h 68263"/>
                  <a:gd name="connsiteX9" fmla="*/ 53863 w 53862"/>
                  <a:gd name="connsiteY9" fmla="*/ 35908 h 68263"/>
                  <a:gd name="connsiteX10" fmla="*/ 53863 w 53862"/>
                  <a:gd name="connsiteY10" fmla="*/ 30881 h 68263"/>
                  <a:gd name="connsiteX11" fmla="*/ 48476 w 53862"/>
                  <a:gd name="connsiteY11" fmla="*/ 25495 h 68263"/>
                  <a:gd name="connsiteX12" fmla="*/ 33754 w 53862"/>
                  <a:gd name="connsiteY12" fmla="*/ 18672 h 68263"/>
                  <a:gd name="connsiteX13" fmla="*/ 25136 w 53862"/>
                  <a:gd name="connsiteY13" fmla="*/ 12927 h 68263"/>
                  <a:gd name="connsiteX14" fmla="*/ 18672 w 53862"/>
                  <a:gd name="connsiteY14" fmla="*/ 8259 h 68263"/>
                  <a:gd name="connsiteX15" fmla="*/ 18672 w 53862"/>
                  <a:gd name="connsiteY15" fmla="*/ 0 h 68263"/>
                  <a:gd name="connsiteX16" fmla="*/ 15440 w 53862"/>
                  <a:gd name="connsiteY16" fmla="*/ 0 h 68263"/>
                  <a:gd name="connsiteX17" fmla="*/ 12568 w 53862"/>
                  <a:gd name="connsiteY17" fmla="*/ 5386 h 68263"/>
                  <a:gd name="connsiteX18" fmla="*/ 12568 w 53862"/>
                  <a:gd name="connsiteY18" fmla="*/ 17954 h 68263"/>
                  <a:gd name="connsiteX19" fmla="*/ 8259 w 53862"/>
                  <a:gd name="connsiteY19" fmla="*/ 11490 h 68263"/>
                  <a:gd name="connsiteX20" fmla="*/ 3950 w 53862"/>
                  <a:gd name="connsiteY20" fmla="*/ 11850 h 68263"/>
                  <a:gd name="connsiteX21" fmla="*/ 3950 w 53862"/>
                  <a:gd name="connsiteY21" fmla="*/ 19750 h 68263"/>
                  <a:gd name="connsiteX22" fmla="*/ 0 w 53862"/>
                  <a:gd name="connsiteY22" fmla="*/ 23340 h 68263"/>
                  <a:gd name="connsiteX23" fmla="*/ 6822 w 53862"/>
                  <a:gd name="connsiteY23" fmla="*/ 25684 h 68263"/>
                  <a:gd name="connsiteX24" fmla="*/ 10413 w 53862"/>
                  <a:gd name="connsiteY24" fmla="*/ 29105 h 68263"/>
                  <a:gd name="connsiteX25" fmla="*/ 12209 w 53862"/>
                  <a:gd name="connsiteY25" fmla="*/ 32336 h 68263"/>
                  <a:gd name="connsiteX26" fmla="*/ 12927 w 53862"/>
                  <a:gd name="connsiteY26" fmla="*/ 35568 h 68263"/>
                  <a:gd name="connsiteX27" fmla="*/ 10054 w 53862"/>
                  <a:gd name="connsiteY27" fmla="*/ 38082 h 68263"/>
                  <a:gd name="connsiteX28" fmla="*/ 7181 w 53862"/>
                  <a:gd name="connsiteY28" fmla="*/ 40954 h 68263"/>
                  <a:gd name="connsiteX29" fmla="*/ 8618 w 53862"/>
                  <a:gd name="connsiteY29" fmla="*/ 48136 h 68263"/>
                  <a:gd name="connsiteX30" fmla="*/ 11490 w 53862"/>
                  <a:gd name="connsiteY30" fmla="*/ 52804 h 68263"/>
                  <a:gd name="connsiteX31" fmla="*/ 16877 w 53862"/>
                  <a:gd name="connsiteY31" fmla="*/ 62329 h 68263"/>
                  <a:gd name="connsiteX32" fmla="*/ 22981 w 53862"/>
                  <a:gd name="connsiteY32" fmla="*/ 68264 h 68263"/>
                  <a:gd name="connsiteX33" fmla="*/ 26931 w 53862"/>
                  <a:gd name="connsiteY33" fmla="*/ 65202 h 68263"/>
                  <a:gd name="connsiteX34" fmla="*/ 21186 w 53862"/>
                  <a:gd name="connsiteY34" fmla="*/ 62329 h 68263"/>
                  <a:gd name="connsiteX35" fmla="*/ 15082 w 53862"/>
                  <a:gd name="connsiteY35" fmla="*/ 54600 h 68263"/>
                  <a:gd name="connsiteX36" fmla="*/ 12568 w 53862"/>
                  <a:gd name="connsiteY36" fmla="*/ 49214 h 68263"/>
                  <a:gd name="connsiteX37" fmla="*/ 10772 w 53862"/>
                  <a:gd name="connsiteY37" fmla="*/ 45981 h 68263"/>
                  <a:gd name="connsiteX38" fmla="*/ 11131 w 53862"/>
                  <a:gd name="connsiteY38" fmla="*/ 40954 h 68263"/>
                  <a:gd name="connsiteX39" fmla="*/ 14004 w 53862"/>
                  <a:gd name="connsiteY39" fmla="*/ 40954 h 68263"/>
                  <a:gd name="connsiteX40" fmla="*/ 16518 w 53862"/>
                  <a:gd name="connsiteY40" fmla="*/ 43468 h 68263"/>
                  <a:gd name="connsiteX41" fmla="*/ 19031 w 53862"/>
                  <a:gd name="connsiteY41" fmla="*/ 48854 h 68263"/>
                  <a:gd name="connsiteX42" fmla="*/ 23699 w 53862"/>
                  <a:gd name="connsiteY42" fmla="*/ 51349 h 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862" h="68263">
                    <a:moveTo>
                      <a:pt x="23699" y="51349"/>
                    </a:moveTo>
                    <a:lnTo>
                      <a:pt x="23699" y="45962"/>
                    </a:lnTo>
                    <a:lnTo>
                      <a:pt x="21186" y="40935"/>
                    </a:lnTo>
                    <a:lnTo>
                      <a:pt x="18672" y="34831"/>
                    </a:lnTo>
                    <a:lnTo>
                      <a:pt x="21186" y="27649"/>
                    </a:lnTo>
                    <a:lnTo>
                      <a:pt x="25495" y="27649"/>
                    </a:lnTo>
                    <a:lnTo>
                      <a:pt x="34472" y="25495"/>
                    </a:lnTo>
                    <a:lnTo>
                      <a:pt x="43449" y="28727"/>
                    </a:lnTo>
                    <a:lnTo>
                      <a:pt x="52067" y="34113"/>
                    </a:lnTo>
                    <a:lnTo>
                      <a:pt x="53863" y="35908"/>
                    </a:lnTo>
                    <a:lnTo>
                      <a:pt x="53863" y="30881"/>
                    </a:lnTo>
                    <a:lnTo>
                      <a:pt x="48476" y="25495"/>
                    </a:lnTo>
                    <a:lnTo>
                      <a:pt x="33754" y="18672"/>
                    </a:lnTo>
                    <a:lnTo>
                      <a:pt x="25136" y="12927"/>
                    </a:lnTo>
                    <a:lnTo>
                      <a:pt x="18672" y="8259"/>
                    </a:lnTo>
                    <a:lnTo>
                      <a:pt x="18672" y="0"/>
                    </a:lnTo>
                    <a:lnTo>
                      <a:pt x="15440" y="0"/>
                    </a:lnTo>
                    <a:lnTo>
                      <a:pt x="12568" y="5386"/>
                    </a:lnTo>
                    <a:lnTo>
                      <a:pt x="12568" y="17954"/>
                    </a:lnTo>
                    <a:lnTo>
                      <a:pt x="8259" y="11490"/>
                    </a:lnTo>
                    <a:lnTo>
                      <a:pt x="3950" y="11850"/>
                    </a:lnTo>
                    <a:lnTo>
                      <a:pt x="3950" y="19750"/>
                    </a:lnTo>
                    <a:lnTo>
                      <a:pt x="0" y="23340"/>
                    </a:lnTo>
                    <a:lnTo>
                      <a:pt x="6822" y="25684"/>
                    </a:lnTo>
                    <a:lnTo>
                      <a:pt x="10413" y="29105"/>
                    </a:lnTo>
                    <a:cubicBezTo>
                      <a:pt x="10413" y="29105"/>
                      <a:pt x="11490" y="31259"/>
                      <a:pt x="12209" y="32336"/>
                    </a:cubicBezTo>
                    <a:cubicBezTo>
                      <a:pt x="12927" y="33414"/>
                      <a:pt x="12927" y="35568"/>
                      <a:pt x="12927" y="35568"/>
                    </a:cubicBezTo>
                    <a:lnTo>
                      <a:pt x="10054" y="38082"/>
                    </a:lnTo>
                    <a:lnTo>
                      <a:pt x="7181" y="40954"/>
                    </a:lnTo>
                    <a:lnTo>
                      <a:pt x="8618" y="48136"/>
                    </a:lnTo>
                    <a:lnTo>
                      <a:pt x="11490" y="52804"/>
                    </a:lnTo>
                    <a:lnTo>
                      <a:pt x="16877" y="62329"/>
                    </a:lnTo>
                    <a:lnTo>
                      <a:pt x="22981" y="68264"/>
                    </a:lnTo>
                    <a:lnTo>
                      <a:pt x="26931" y="65202"/>
                    </a:lnTo>
                    <a:lnTo>
                      <a:pt x="21186" y="62329"/>
                    </a:lnTo>
                    <a:lnTo>
                      <a:pt x="15082" y="54600"/>
                    </a:lnTo>
                    <a:lnTo>
                      <a:pt x="12568" y="49214"/>
                    </a:lnTo>
                    <a:lnTo>
                      <a:pt x="10772" y="45981"/>
                    </a:lnTo>
                    <a:lnTo>
                      <a:pt x="11131" y="40954"/>
                    </a:lnTo>
                    <a:lnTo>
                      <a:pt x="14004" y="40954"/>
                    </a:lnTo>
                    <a:lnTo>
                      <a:pt x="16518" y="43468"/>
                    </a:lnTo>
                    <a:lnTo>
                      <a:pt x="19031" y="48854"/>
                    </a:lnTo>
                    <a:lnTo>
                      <a:pt x="23699" y="51349"/>
                    </a:lnTo>
                    <a:close/>
                  </a:path>
                </a:pathLst>
              </a:custGeom>
              <a:grpFill/>
              <a:ln w="3777" cap="flat">
                <a:solidFill>
                  <a:srgbClr val="FFFFFF"/>
                </a:solidFill>
                <a:prstDash val="solid"/>
                <a:miter/>
              </a:ln>
            </p:spPr>
            <p:txBody>
              <a:bodyPr rtlCol="0" anchor="ctr"/>
              <a:lstStyle/>
              <a:p>
                <a:endParaRPr lang="en-GB"/>
              </a:p>
            </p:txBody>
          </p:sp>
          <p:sp>
            <p:nvSpPr>
              <p:cNvPr id="271" name="Freeform 270">
                <a:extLst>
                  <a:ext uri="{FF2B5EF4-FFF2-40B4-BE49-F238E27FC236}">
                    <a16:creationId xmlns:a16="http://schemas.microsoft.com/office/drawing/2014/main" id="{64D69FB8-AFAF-58B3-A41D-CF9A32F82DB5}"/>
                  </a:ext>
                </a:extLst>
              </p:cNvPr>
              <p:cNvSpPr/>
              <p:nvPr/>
            </p:nvSpPr>
            <p:spPr>
              <a:xfrm>
                <a:off x="4183562" y="7219137"/>
                <a:ext cx="52426" cy="42372"/>
              </a:xfrm>
              <a:custGeom>
                <a:avLst/>
                <a:gdLst>
                  <a:gd name="connsiteX0" fmla="*/ 44886 w 52426"/>
                  <a:gd name="connsiteY0" fmla="*/ 42372 h 42372"/>
                  <a:gd name="connsiteX1" fmla="*/ 47040 w 52426"/>
                  <a:gd name="connsiteY1" fmla="*/ 36627 h 42372"/>
                  <a:gd name="connsiteX2" fmla="*/ 52426 w 52426"/>
                  <a:gd name="connsiteY2" fmla="*/ 36627 h 42372"/>
                  <a:gd name="connsiteX3" fmla="*/ 52426 w 52426"/>
                  <a:gd name="connsiteY3" fmla="*/ 31240 h 42372"/>
                  <a:gd name="connsiteX4" fmla="*/ 48835 w 52426"/>
                  <a:gd name="connsiteY4" fmla="*/ 23700 h 42372"/>
                  <a:gd name="connsiteX5" fmla="*/ 44886 w 52426"/>
                  <a:gd name="connsiteY5" fmla="*/ 17595 h 42372"/>
                  <a:gd name="connsiteX6" fmla="*/ 37344 w 52426"/>
                  <a:gd name="connsiteY6" fmla="*/ 11850 h 42372"/>
                  <a:gd name="connsiteX7" fmla="*/ 33395 w 52426"/>
                  <a:gd name="connsiteY7" fmla="*/ 11850 h 42372"/>
                  <a:gd name="connsiteX8" fmla="*/ 30522 w 52426"/>
                  <a:gd name="connsiteY8" fmla="*/ 5745 h 42372"/>
                  <a:gd name="connsiteX9" fmla="*/ 28727 w 52426"/>
                  <a:gd name="connsiteY9" fmla="*/ 0 h 42372"/>
                  <a:gd name="connsiteX10" fmla="*/ 25495 w 52426"/>
                  <a:gd name="connsiteY10" fmla="*/ 1796 h 42372"/>
                  <a:gd name="connsiteX11" fmla="*/ 25495 w 52426"/>
                  <a:gd name="connsiteY11" fmla="*/ 8977 h 42372"/>
                  <a:gd name="connsiteX12" fmla="*/ 25495 w 52426"/>
                  <a:gd name="connsiteY12" fmla="*/ 13645 h 42372"/>
                  <a:gd name="connsiteX13" fmla="*/ 20468 w 52426"/>
                  <a:gd name="connsiteY13" fmla="*/ 16877 h 42372"/>
                  <a:gd name="connsiteX14" fmla="*/ 18672 w 52426"/>
                  <a:gd name="connsiteY14" fmla="*/ 21186 h 42372"/>
                  <a:gd name="connsiteX15" fmla="*/ 15799 w 52426"/>
                  <a:gd name="connsiteY15" fmla="*/ 21186 h 42372"/>
                  <a:gd name="connsiteX16" fmla="*/ 13286 w 52426"/>
                  <a:gd name="connsiteY16" fmla="*/ 18673 h 42372"/>
                  <a:gd name="connsiteX17" fmla="*/ 9695 w 52426"/>
                  <a:gd name="connsiteY17" fmla="*/ 15441 h 42372"/>
                  <a:gd name="connsiteX18" fmla="*/ 9695 w 52426"/>
                  <a:gd name="connsiteY18" fmla="*/ 11850 h 42372"/>
                  <a:gd name="connsiteX19" fmla="*/ 5386 w 52426"/>
                  <a:gd name="connsiteY19" fmla="*/ 9696 h 42372"/>
                  <a:gd name="connsiteX20" fmla="*/ 1436 w 52426"/>
                  <a:gd name="connsiteY20" fmla="*/ 15441 h 42372"/>
                  <a:gd name="connsiteX21" fmla="*/ 0 w 52426"/>
                  <a:gd name="connsiteY21" fmla="*/ 21186 h 42372"/>
                  <a:gd name="connsiteX22" fmla="*/ 0 w 52426"/>
                  <a:gd name="connsiteY22" fmla="*/ 28009 h 42372"/>
                  <a:gd name="connsiteX23" fmla="*/ 4309 w 52426"/>
                  <a:gd name="connsiteY23" fmla="*/ 33395 h 42372"/>
                  <a:gd name="connsiteX24" fmla="*/ 9336 w 52426"/>
                  <a:gd name="connsiteY24" fmla="*/ 34832 h 42372"/>
                  <a:gd name="connsiteX25" fmla="*/ 12209 w 52426"/>
                  <a:gd name="connsiteY25" fmla="*/ 34472 h 42372"/>
                  <a:gd name="connsiteX26" fmla="*/ 16158 w 52426"/>
                  <a:gd name="connsiteY26" fmla="*/ 31240 h 42372"/>
                  <a:gd name="connsiteX27" fmla="*/ 19750 w 52426"/>
                  <a:gd name="connsiteY27" fmla="*/ 26572 h 42372"/>
                  <a:gd name="connsiteX28" fmla="*/ 25495 w 52426"/>
                  <a:gd name="connsiteY28" fmla="*/ 28009 h 42372"/>
                  <a:gd name="connsiteX29" fmla="*/ 29086 w 52426"/>
                  <a:gd name="connsiteY29" fmla="*/ 30522 h 42372"/>
                  <a:gd name="connsiteX30" fmla="*/ 35908 w 52426"/>
                  <a:gd name="connsiteY30" fmla="*/ 33754 h 42372"/>
                  <a:gd name="connsiteX31" fmla="*/ 36626 w 52426"/>
                  <a:gd name="connsiteY31" fmla="*/ 36627 h 42372"/>
                  <a:gd name="connsiteX32" fmla="*/ 44886 w 52426"/>
                  <a:gd name="connsiteY32" fmla="*/ 42372 h 4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426" h="42372">
                    <a:moveTo>
                      <a:pt x="44886" y="42372"/>
                    </a:moveTo>
                    <a:lnTo>
                      <a:pt x="47040" y="36627"/>
                    </a:lnTo>
                    <a:lnTo>
                      <a:pt x="52426" y="36627"/>
                    </a:lnTo>
                    <a:lnTo>
                      <a:pt x="52426" y="31240"/>
                    </a:lnTo>
                    <a:lnTo>
                      <a:pt x="48835" y="23700"/>
                    </a:lnTo>
                    <a:cubicBezTo>
                      <a:pt x="48835" y="23700"/>
                      <a:pt x="46321" y="18673"/>
                      <a:pt x="44886" y="17595"/>
                    </a:cubicBezTo>
                    <a:cubicBezTo>
                      <a:pt x="43449" y="16518"/>
                      <a:pt x="37344" y="11850"/>
                      <a:pt x="37344" y="11850"/>
                    </a:cubicBezTo>
                    <a:lnTo>
                      <a:pt x="33395" y="11850"/>
                    </a:lnTo>
                    <a:lnTo>
                      <a:pt x="30522" y="5745"/>
                    </a:lnTo>
                    <a:lnTo>
                      <a:pt x="28727" y="0"/>
                    </a:lnTo>
                    <a:lnTo>
                      <a:pt x="25495" y="1796"/>
                    </a:lnTo>
                    <a:lnTo>
                      <a:pt x="25495" y="8977"/>
                    </a:lnTo>
                    <a:lnTo>
                      <a:pt x="25495" y="13645"/>
                    </a:lnTo>
                    <a:lnTo>
                      <a:pt x="20468" y="16877"/>
                    </a:lnTo>
                    <a:lnTo>
                      <a:pt x="18672" y="21186"/>
                    </a:lnTo>
                    <a:lnTo>
                      <a:pt x="15799" y="21186"/>
                    </a:lnTo>
                    <a:lnTo>
                      <a:pt x="13286" y="18673"/>
                    </a:lnTo>
                    <a:lnTo>
                      <a:pt x="9695" y="15441"/>
                    </a:lnTo>
                    <a:lnTo>
                      <a:pt x="9695" y="11850"/>
                    </a:lnTo>
                    <a:lnTo>
                      <a:pt x="5386" y="9696"/>
                    </a:lnTo>
                    <a:lnTo>
                      <a:pt x="1436" y="15441"/>
                    </a:lnTo>
                    <a:lnTo>
                      <a:pt x="0" y="21186"/>
                    </a:lnTo>
                    <a:lnTo>
                      <a:pt x="0" y="28009"/>
                    </a:lnTo>
                    <a:lnTo>
                      <a:pt x="4309" y="33395"/>
                    </a:lnTo>
                    <a:lnTo>
                      <a:pt x="9336" y="34832"/>
                    </a:lnTo>
                    <a:lnTo>
                      <a:pt x="12209" y="34472"/>
                    </a:lnTo>
                    <a:lnTo>
                      <a:pt x="16158" y="31240"/>
                    </a:lnTo>
                    <a:lnTo>
                      <a:pt x="19750" y="26572"/>
                    </a:lnTo>
                    <a:lnTo>
                      <a:pt x="25495" y="28009"/>
                    </a:lnTo>
                    <a:lnTo>
                      <a:pt x="29086" y="30522"/>
                    </a:lnTo>
                    <a:lnTo>
                      <a:pt x="35908" y="33754"/>
                    </a:lnTo>
                    <a:lnTo>
                      <a:pt x="36626" y="36627"/>
                    </a:lnTo>
                    <a:lnTo>
                      <a:pt x="44886" y="42372"/>
                    </a:lnTo>
                    <a:close/>
                  </a:path>
                </a:pathLst>
              </a:custGeom>
              <a:grpFill/>
              <a:ln w="3777" cap="flat">
                <a:solidFill>
                  <a:srgbClr val="FFFFFF"/>
                </a:solidFill>
                <a:prstDash val="solid"/>
                <a:miter/>
              </a:ln>
            </p:spPr>
            <p:txBody>
              <a:bodyPr rtlCol="0" anchor="ctr"/>
              <a:lstStyle/>
              <a:p>
                <a:endParaRPr lang="en-GB"/>
              </a:p>
            </p:txBody>
          </p:sp>
          <p:sp>
            <p:nvSpPr>
              <p:cNvPr id="272" name="Freeform 271">
                <a:extLst>
                  <a:ext uri="{FF2B5EF4-FFF2-40B4-BE49-F238E27FC236}">
                    <a16:creationId xmlns:a16="http://schemas.microsoft.com/office/drawing/2014/main" id="{D2457F7C-A25B-9AD3-B65F-BE9DBAB4A5BC}"/>
                  </a:ext>
                </a:extLst>
              </p:cNvPr>
              <p:cNvSpPr/>
              <p:nvPr/>
            </p:nvSpPr>
            <p:spPr>
              <a:xfrm>
                <a:off x="4334188" y="7220214"/>
                <a:ext cx="375318" cy="358007"/>
              </a:xfrm>
              <a:custGeom>
                <a:avLst/>
                <a:gdLst>
                  <a:gd name="connsiteX0" fmla="*/ 330017 w 375318"/>
                  <a:gd name="connsiteY0" fmla="*/ 40218 h 358007"/>
                  <a:gd name="connsiteX1" fmla="*/ 323913 w 375318"/>
                  <a:gd name="connsiteY1" fmla="*/ 43090 h 358007"/>
                  <a:gd name="connsiteX2" fmla="*/ 322477 w 375318"/>
                  <a:gd name="connsiteY2" fmla="*/ 47040 h 358007"/>
                  <a:gd name="connsiteX3" fmla="*/ 315654 w 375318"/>
                  <a:gd name="connsiteY3" fmla="*/ 47040 h 358007"/>
                  <a:gd name="connsiteX4" fmla="*/ 313858 w 375318"/>
                  <a:gd name="connsiteY4" fmla="*/ 53863 h 358007"/>
                  <a:gd name="connsiteX5" fmla="*/ 307036 w 375318"/>
                  <a:gd name="connsiteY5" fmla="*/ 53863 h 358007"/>
                  <a:gd name="connsiteX6" fmla="*/ 295186 w 375318"/>
                  <a:gd name="connsiteY6" fmla="*/ 49554 h 358007"/>
                  <a:gd name="connsiteX7" fmla="*/ 291596 w 375318"/>
                  <a:gd name="connsiteY7" fmla="*/ 43449 h 358007"/>
                  <a:gd name="connsiteX8" fmla="*/ 291955 w 375318"/>
                  <a:gd name="connsiteY8" fmla="*/ 39140 h 358007"/>
                  <a:gd name="connsiteX9" fmla="*/ 295904 w 375318"/>
                  <a:gd name="connsiteY9" fmla="*/ 38781 h 358007"/>
                  <a:gd name="connsiteX10" fmla="*/ 298059 w 375318"/>
                  <a:gd name="connsiteY10" fmla="*/ 35191 h 358007"/>
                  <a:gd name="connsiteX11" fmla="*/ 293032 w 375318"/>
                  <a:gd name="connsiteY11" fmla="*/ 33036 h 358007"/>
                  <a:gd name="connsiteX12" fmla="*/ 289441 w 375318"/>
                  <a:gd name="connsiteY12" fmla="*/ 29804 h 358007"/>
                  <a:gd name="connsiteX13" fmla="*/ 288005 w 375318"/>
                  <a:gd name="connsiteY13" fmla="*/ 24059 h 358007"/>
                  <a:gd name="connsiteX14" fmla="*/ 284414 w 375318"/>
                  <a:gd name="connsiteY14" fmla="*/ 19391 h 358007"/>
                  <a:gd name="connsiteX15" fmla="*/ 278309 w 375318"/>
                  <a:gd name="connsiteY15" fmla="*/ 18673 h 358007"/>
                  <a:gd name="connsiteX16" fmla="*/ 274718 w 375318"/>
                  <a:gd name="connsiteY16" fmla="*/ 19750 h 358007"/>
                  <a:gd name="connsiteX17" fmla="*/ 267896 w 375318"/>
                  <a:gd name="connsiteY17" fmla="*/ 20109 h 358007"/>
                  <a:gd name="connsiteX18" fmla="*/ 262151 w 375318"/>
                  <a:gd name="connsiteY18" fmla="*/ 16159 h 358007"/>
                  <a:gd name="connsiteX19" fmla="*/ 252814 w 375318"/>
                  <a:gd name="connsiteY19" fmla="*/ 14723 h 358007"/>
                  <a:gd name="connsiteX20" fmla="*/ 243837 w 375318"/>
                  <a:gd name="connsiteY20" fmla="*/ 14364 h 358007"/>
                  <a:gd name="connsiteX21" fmla="*/ 239887 w 375318"/>
                  <a:gd name="connsiteY21" fmla="*/ 18673 h 358007"/>
                  <a:gd name="connsiteX22" fmla="*/ 237374 w 375318"/>
                  <a:gd name="connsiteY22" fmla="*/ 21904 h 358007"/>
                  <a:gd name="connsiteX23" fmla="*/ 231628 w 375318"/>
                  <a:gd name="connsiteY23" fmla="*/ 20109 h 358007"/>
                  <a:gd name="connsiteX24" fmla="*/ 225524 w 375318"/>
                  <a:gd name="connsiteY24" fmla="*/ 16518 h 358007"/>
                  <a:gd name="connsiteX25" fmla="*/ 218342 w 375318"/>
                  <a:gd name="connsiteY25" fmla="*/ 16518 h 358007"/>
                  <a:gd name="connsiteX26" fmla="*/ 216547 w 375318"/>
                  <a:gd name="connsiteY26" fmla="*/ 19750 h 358007"/>
                  <a:gd name="connsiteX27" fmla="*/ 213315 w 375318"/>
                  <a:gd name="connsiteY27" fmla="*/ 25495 h 358007"/>
                  <a:gd name="connsiteX28" fmla="*/ 209006 w 375318"/>
                  <a:gd name="connsiteY28" fmla="*/ 27290 h 358007"/>
                  <a:gd name="connsiteX29" fmla="*/ 201465 w 375318"/>
                  <a:gd name="connsiteY29" fmla="*/ 25136 h 358007"/>
                  <a:gd name="connsiteX30" fmla="*/ 193565 w 375318"/>
                  <a:gd name="connsiteY30" fmla="*/ 22622 h 358007"/>
                  <a:gd name="connsiteX31" fmla="*/ 187102 w 375318"/>
                  <a:gd name="connsiteY31" fmla="*/ 18673 h 358007"/>
                  <a:gd name="connsiteX32" fmla="*/ 174534 w 375318"/>
                  <a:gd name="connsiteY32" fmla="*/ 18673 h 358007"/>
                  <a:gd name="connsiteX33" fmla="*/ 166634 w 375318"/>
                  <a:gd name="connsiteY33" fmla="*/ 18673 h 358007"/>
                  <a:gd name="connsiteX34" fmla="*/ 158734 w 375318"/>
                  <a:gd name="connsiteY34" fmla="*/ 15082 h 358007"/>
                  <a:gd name="connsiteX35" fmla="*/ 150116 w 375318"/>
                  <a:gd name="connsiteY35" fmla="*/ 11850 h 358007"/>
                  <a:gd name="connsiteX36" fmla="*/ 141857 w 375318"/>
                  <a:gd name="connsiteY36" fmla="*/ 12568 h 358007"/>
                  <a:gd name="connsiteX37" fmla="*/ 137548 w 375318"/>
                  <a:gd name="connsiteY37" fmla="*/ 16159 h 358007"/>
                  <a:gd name="connsiteX38" fmla="*/ 123544 w 375318"/>
                  <a:gd name="connsiteY38" fmla="*/ 8618 h 358007"/>
                  <a:gd name="connsiteX39" fmla="*/ 117080 w 375318"/>
                  <a:gd name="connsiteY39" fmla="*/ 2514 h 358007"/>
                  <a:gd name="connsiteX40" fmla="*/ 113130 w 375318"/>
                  <a:gd name="connsiteY40" fmla="*/ 359 h 358007"/>
                  <a:gd name="connsiteX41" fmla="*/ 105590 w 375318"/>
                  <a:gd name="connsiteY41" fmla="*/ 0 h 358007"/>
                  <a:gd name="connsiteX42" fmla="*/ 104513 w 375318"/>
                  <a:gd name="connsiteY42" fmla="*/ 4668 h 358007"/>
                  <a:gd name="connsiteX43" fmla="*/ 103435 w 375318"/>
                  <a:gd name="connsiteY43" fmla="*/ 9696 h 358007"/>
                  <a:gd name="connsiteX44" fmla="*/ 98049 w 375318"/>
                  <a:gd name="connsiteY44" fmla="*/ 12568 h 358007"/>
                  <a:gd name="connsiteX45" fmla="*/ 91226 w 375318"/>
                  <a:gd name="connsiteY45" fmla="*/ 12209 h 358007"/>
                  <a:gd name="connsiteX46" fmla="*/ 84045 w 375318"/>
                  <a:gd name="connsiteY46" fmla="*/ 8618 h 358007"/>
                  <a:gd name="connsiteX47" fmla="*/ 77581 w 375318"/>
                  <a:gd name="connsiteY47" fmla="*/ 6104 h 358007"/>
                  <a:gd name="connsiteX48" fmla="*/ 73272 w 375318"/>
                  <a:gd name="connsiteY48" fmla="*/ 8618 h 358007"/>
                  <a:gd name="connsiteX49" fmla="*/ 68604 w 375318"/>
                  <a:gd name="connsiteY49" fmla="*/ 14364 h 358007"/>
                  <a:gd name="connsiteX50" fmla="*/ 64465 w 375318"/>
                  <a:gd name="connsiteY50" fmla="*/ 23341 h 358007"/>
                  <a:gd name="connsiteX51" fmla="*/ 59249 w 375318"/>
                  <a:gd name="connsiteY51" fmla="*/ 29804 h 358007"/>
                  <a:gd name="connsiteX52" fmla="*/ 56376 w 375318"/>
                  <a:gd name="connsiteY52" fmla="*/ 34472 h 358007"/>
                  <a:gd name="connsiteX53" fmla="*/ 48835 w 375318"/>
                  <a:gd name="connsiteY53" fmla="*/ 32677 h 358007"/>
                  <a:gd name="connsiteX54" fmla="*/ 40577 w 375318"/>
                  <a:gd name="connsiteY54" fmla="*/ 26931 h 358007"/>
                  <a:gd name="connsiteX55" fmla="*/ 30881 w 375318"/>
                  <a:gd name="connsiteY55" fmla="*/ 20827 h 358007"/>
                  <a:gd name="connsiteX56" fmla="*/ 24777 w 375318"/>
                  <a:gd name="connsiteY56" fmla="*/ 16518 h 358007"/>
                  <a:gd name="connsiteX57" fmla="*/ 18313 w 375318"/>
                  <a:gd name="connsiteY57" fmla="*/ 12927 h 358007"/>
                  <a:gd name="connsiteX58" fmla="*/ 12927 w 375318"/>
                  <a:gd name="connsiteY58" fmla="*/ 13286 h 358007"/>
                  <a:gd name="connsiteX59" fmla="*/ 8977 w 375318"/>
                  <a:gd name="connsiteY59" fmla="*/ 16877 h 358007"/>
                  <a:gd name="connsiteX60" fmla="*/ 4668 w 375318"/>
                  <a:gd name="connsiteY60" fmla="*/ 23700 h 358007"/>
                  <a:gd name="connsiteX61" fmla="*/ 2513 w 375318"/>
                  <a:gd name="connsiteY61" fmla="*/ 31240 h 358007"/>
                  <a:gd name="connsiteX62" fmla="*/ 718 w 375318"/>
                  <a:gd name="connsiteY62" fmla="*/ 39859 h 358007"/>
                  <a:gd name="connsiteX63" fmla="*/ 0 w 375318"/>
                  <a:gd name="connsiteY63" fmla="*/ 47399 h 358007"/>
                  <a:gd name="connsiteX64" fmla="*/ 359 w 375318"/>
                  <a:gd name="connsiteY64" fmla="*/ 60326 h 358007"/>
                  <a:gd name="connsiteX65" fmla="*/ 3591 w 375318"/>
                  <a:gd name="connsiteY65" fmla="*/ 75049 h 358007"/>
                  <a:gd name="connsiteX66" fmla="*/ 9336 w 375318"/>
                  <a:gd name="connsiteY66" fmla="*/ 82230 h 358007"/>
                  <a:gd name="connsiteX67" fmla="*/ 15799 w 375318"/>
                  <a:gd name="connsiteY67" fmla="*/ 82230 h 358007"/>
                  <a:gd name="connsiteX68" fmla="*/ 21904 w 375318"/>
                  <a:gd name="connsiteY68" fmla="*/ 82230 h 358007"/>
                  <a:gd name="connsiteX69" fmla="*/ 27290 w 375318"/>
                  <a:gd name="connsiteY69" fmla="*/ 87617 h 358007"/>
                  <a:gd name="connsiteX70" fmla="*/ 31958 w 375318"/>
                  <a:gd name="connsiteY70" fmla="*/ 94798 h 358007"/>
                  <a:gd name="connsiteX71" fmla="*/ 34472 w 375318"/>
                  <a:gd name="connsiteY71" fmla="*/ 103775 h 358007"/>
                  <a:gd name="connsiteX72" fmla="*/ 38063 w 375318"/>
                  <a:gd name="connsiteY72" fmla="*/ 113830 h 358007"/>
                  <a:gd name="connsiteX73" fmla="*/ 41654 w 375318"/>
                  <a:gd name="connsiteY73" fmla="*/ 121012 h 358007"/>
                  <a:gd name="connsiteX74" fmla="*/ 45962 w 375318"/>
                  <a:gd name="connsiteY74" fmla="*/ 141480 h 358007"/>
                  <a:gd name="connsiteX75" fmla="*/ 51708 w 375318"/>
                  <a:gd name="connsiteY75" fmla="*/ 152252 h 358007"/>
                  <a:gd name="connsiteX76" fmla="*/ 63558 w 375318"/>
                  <a:gd name="connsiteY76" fmla="*/ 162665 h 358007"/>
                  <a:gd name="connsiteX77" fmla="*/ 73612 w 375318"/>
                  <a:gd name="connsiteY77" fmla="*/ 174515 h 358007"/>
                  <a:gd name="connsiteX78" fmla="*/ 80076 w 375318"/>
                  <a:gd name="connsiteY78" fmla="*/ 179901 h 358007"/>
                  <a:gd name="connsiteX79" fmla="*/ 87616 w 375318"/>
                  <a:gd name="connsiteY79" fmla="*/ 184569 h 358007"/>
                  <a:gd name="connsiteX80" fmla="*/ 90489 w 375318"/>
                  <a:gd name="connsiteY80" fmla="*/ 190315 h 358007"/>
                  <a:gd name="connsiteX81" fmla="*/ 92284 w 375318"/>
                  <a:gd name="connsiteY81" fmla="*/ 195701 h 358007"/>
                  <a:gd name="connsiteX82" fmla="*/ 96235 w 375318"/>
                  <a:gd name="connsiteY82" fmla="*/ 203601 h 358007"/>
                  <a:gd name="connsiteX83" fmla="*/ 103416 w 375318"/>
                  <a:gd name="connsiteY83" fmla="*/ 210064 h 358007"/>
                  <a:gd name="connsiteX84" fmla="*/ 110957 w 375318"/>
                  <a:gd name="connsiteY84" fmla="*/ 216528 h 358007"/>
                  <a:gd name="connsiteX85" fmla="*/ 121371 w 375318"/>
                  <a:gd name="connsiteY85" fmla="*/ 224069 h 358007"/>
                  <a:gd name="connsiteX86" fmla="*/ 129270 w 375318"/>
                  <a:gd name="connsiteY86" fmla="*/ 230891 h 358007"/>
                  <a:gd name="connsiteX87" fmla="*/ 136093 w 375318"/>
                  <a:gd name="connsiteY87" fmla="*/ 236637 h 358007"/>
                  <a:gd name="connsiteX88" fmla="*/ 142915 w 375318"/>
                  <a:gd name="connsiteY88" fmla="*/ 238432 h 358007"/>
                  <a:gd name="connsiteX89" fmla="*/ 149738 w 375318"/>
                  <a:gd name="connsiteY89" fmla="*/ 243459 h 358007"/>
                  <a:gd name="connsiteX90" fmla="*/ 154765 w 375318"/>
                  <a:gd name="connsiteY90" fmla="*/ 254591 h 358007"/>
                  <a:gd name="connsiteX91" fmla="*/ 155124 w 375318"/>
                  <a:gd name="connsiteY91" fmla="*/ 262491 h 358007"/>
                  <a:gd name="connsiteX92" fmla="*/ 157279 w 375318"/>
                  <a:gd name="connsiteY92" fmla="*/ 270032 h 358007"/>
                  <a:gd name="connsiteX93" fmla="*/ 161229 w 375318"/>
                  <a:gd name="connsiteY93" fmla="*/ 276854 h 358007"/>
                  <a:gd name="connsiteX94" fmla="*/ 166615 w 375318"/>
                  <a:gd name="connsiteY94" fmla="*/ 282241 h 358007"/>
                  <a:gd name="connsiteX95" fmla="*/ 172719 w 375318"/>
                  <a:gd name="connsiteY95" fmla="*/ 289422 h 358007"/>
                  <a:gd name="connsiteX96" fmla="*/ 178465 w 375318"/>
                  <a:gd name="connsiteY96" fmla="*/ 296604 h 358007"/>
                  <a:gd name="connsiteX97" fmla="*/ 181338 w 375318"/>
                  <a:gd name="connsiteY97" fmla="*/ 300913 h 358007"/>
                  <a:gd name="connsiteX98" fmla="*/ 178465 w 375318"/>
                  <a:gd name="connsiteY98" fmla="*/ 306658 h 358007"/>
                  <a:gd name="connsiteX99" fmla="*/ 177747 w 375318"/>
                  <a:gd name="connsiteY99" fmla="*/ 312404 h 358007"/>
                  <a:gd name="connsiteX100" fmla="*/ 181697 w 375318"/>
                  <a:gd name="connsiteY100" fmla="*/ 314917 h 358007"/>
                  <a:gd name="connsiteX101" fmla="*/ 185647 w 375318"/>
                  <a:gd name="connsiteY101" fmla="*/ 312045 h 358007"/>
                  <a:gd name="connsiteX102" fmla="*/ 192469 w 375318"/>
                  <a:gd name="connsiteY102" fmla="*/ 312045 h 358007"/>
                  <a:gd name="connsiteX103" fmla="*/ 197137 w 375318"/>
                  <a:gd name="connsiteY103" fmla="*/ 308095 h 358007"/>
                  <a:gd name="connsiteX104" fmla="*/ 202524 w 375318"/>
                  <a:gd name="connsiteY104" fmla="*/ 308813 h 358007"/>
                  <a:gd name="connsiteX105" fmla="*/ 205396 w 375318"/>
                  <a:gd name="connsiteY105" fmla="*/ 314917 h 358007"/>
                  <a:gd name="connsiteX106" fmla="*/ 203601 w 375318"/>
                  <a:gd name="connsiteY106" fmla="*/ 319226 h 358007"/>
                  <a:gd name="connsiteX107" fmla="*/ 205396 w 375318"/>
                  <a:gd name="connsiteY107" fmla="*/ 326049 h 358007"/>
                  <a:gd name="connsiteX108" fmla="*/ 210064 w 375318"/>
                  <a:gd name="connsiteY108" fmla="*/ 328563 h 358007"/>
                  <a:gd name="connsiteX109" fmla="*/ 215810 w 375318"/>
                  <a:gd name="connsiteY109" fmla="*/ 328563 h 358007"/>
                  <a:gd name="connsiteX110" fmla="*/ 220478 w 375318"/>
                  <a:gd name="connsiteY110" fmla="*/ 328563 h 358007"/>
                  <a:gd name="connsiteX111" fmla="*/ 229814 w 375318"/>
                  <a:gd name="connsiteY111" fmla="*/ 336821 h 358007"/>
                  <a:gd name="connsiteX112" fmla="*/ 234482 w 375318"/>
                  <a:gd name="connsiteY112" fmla="*/ 342926 h 358007"/>
                  <a:gd name="connsiteX113" fmla="*/ 242382 w 375318"/>
                  <a:gd name="connsiteY113" fmla="*/ 347594 h 358007"/>
                  <a:gd name="connsiteX114" fmla="*/ 246332 w 375318"/>
                  <a:gd name="connsiteY114" fmla="*/ 351544 h 358007"/>
                  <a:gd name="connsiteX115" fmla="*/ 252796 w 375318"/>
                  <a:gd name="connsiteY115" fmla="*/ 354058 h 358007"/>
                  <a:gd name="connsiteX116" fmla="*/ 256027 w 375318"/>
                  <a:gd name="connsiteY116" fmla="*/ 354058 h 358007"/>
                  <a:gd name="connsiteX117" fmla="*/ 260695 w 375318"/>
                  <a:gd name="connsiteY117" fmla="*/ 358007 h 358007"/>
                  <a:gd name="connsiteX118" fmla="*/ 267518 w 375318"/>
                  <a:gd name="connsiteY118" fmla="*/ 358007 h 358007"/>
                  <a:gd name="connsiteX119" fmla="*/ 274530 w 375318"/>
                  <a:gd name="connsiteY119" fmla="*/ 351544 h 358007"/>
                  <a:gd name="connsiteX120" fmla="*/ 272904 w 375318"/>
                  <a:gd name="connsiteY120" fmla="*/ 341301 h 358007"/>
                  <a:gd name="connsiteX121" fmla="*/ 268595 w 375318"/>
                  <a:gd name="connsiteY121" fmla="*/ 333212 h 358007"/>
                  <a:gd name="connsiteX122" fmla="*/ 267518 w 375318"/>
                  <a:gd name="connsiteY122" fmla="*/ 323516 h 358007"/>
                  <a:gd name="connsiteX123" fmla="*/ 266441 w 375318"/>
                  <a:gd name="connsiteY123" fmla="*/ 313273 h 358007"/>
                  <a:gd name="connsiteX124" fmla="*/ 268595 w 375318"/>
                  <a:gd name="connsiteY124" fmla="*/ 303748 h 358007"/>
                  <a:gd name="connsiteX125" fmla="*/ 272904 w 375318"/>
                  <a:gd name="connsiteY125" fmla="*/ 303748 h 358007"/>
                  <a:gd name="connsiteX126" fmla="*/ 279916 w 375318"/>
                  <a:gd name="connsiteY126" fmla="*/ 300516 h 358007"/>
                  <a:gd name="connsiteX127" fmla="*/ 284773 w 375318"/>
                  <a:gd name="connsiteY127" fmla="*/ 296018 h 358007"/>
                  <a:gd name="connsiteX128" fmla="*/ 283147 w 375318"/>
                  <a:gd name="connsiteY128" fmla="*/ 278782 h 358007"/>
                  <a:gd name="connsiteX129" fmla="*/ 283695 w 375318"/>
                  <a:gd name="connsiteY129" fmla="*/ 265855 h 358007"/>
                  <a:gd name="connsiteX130" fmla="*/ 292862 w 375318"/>
                  <a:gd name="connsiteY130" fmla="*/ 260280 h 358007"/>
                  <a:gd name="connsiteX131" fmla="*/ 296642 w 375318"/>
                  <a:gd name="connsiteY131" fmla="*/ 253986 h 358007"/>
                  <a:gd name="connsiteX132" fmla="*/ 304730 w 375318"/>
                  <a:gd name="connsiteY132" fmla="*/ 253986 h 358007"/>
                  <a:gd name="connsiteX133" fmla="*/ 311742 w 375318"/>
                  <a:gd name="connsiteY133" fmla="*/ 253986 h 358007"/>
                  <a:gd name="connsiteX134" fmla="*/ 312290 w 375318"/>
                  <a:gd name="connsiteY134" fmla="*/ 260280 h 358007"/>
                  <a:gd name="connsiteX135" fmla="*/ 318754 w 375318"/>
                  <a:gd name="connsiteY135" fmla="*/ 260280 h 358007"/>
                  <a:gd name="connsiteX136" fmla="*/ 318754 w 375318"/>
                  <a:gd name="connsiteY136" fmla="*/ 247712 h 358007"/>
                  <a:gd name="connsiteX137" fmla="*/ 318754 w 375318"/>
                  <a:gd name="connsiteY137" fmla="*/ 235673 h 358007"/>
                  <a:gd name="connsiteX138" fmla="*/ 324140 w 375318"/>
                  <a:gd name="connsiteY138" fmla="*/ 234596 h 358007"/>
                  <a:gd name="connsiteX139" fmla="*/ 332758 w 375318"/>
                  <a:gd name="connsiteY139" fmla="*/ 242684 h 358007"/>
                  <a:gd name="connsiteX140" fmla="*/ 336538 w 375318"/>
                  <a:gd name="connsiteY140" fmla="*/ 241059 h 358007"/>
                  <a:gd name="connsiteX141" fmla="*/ 336538 w 375318"/>
                  <a:gd name="connsiteY141" fmla="*/ 229209 h 358007"/>
                  <a:gd name="connsiteX142" fmla="*/ 345156 w 375318"/>
                  <a:gd name="connsiteY142" fmla="*/ 221121 h 358007"/>
                  <a:gd name="connsiteX143" fmla="*/ 350183 w 375318"/>
                  <a:gd name="connsiteY143" fmla="*/ 225978 h 358007"/>
                  <a:gd name="connsiteX144" fmla="*/ 360237 w 375318"/>
                  <a:gd name="connsiteY144" fmla="*/ 223823 h 358007"/>
                  <a:gd name="connsiteX145" fmla="*/ 360237 w 375318"/>
                  <a:gd name="connsiteY145" fmla="*/ 213580 h 358007"/>
                  <a:gd name="connsiteX146" fmla="*/ 350183 w 375318"/>
                  <a:gd name="connsiteY146" fmla="*/ 196873 h 358007"/>
                  <a:gd name="connsiteX147" fmla="*/ 350183 w 375318"/>
                  <a:gd name="connsiteY147" fmla="*/ 186100 h 358007"/>
                  <a:gd name="connsiteX148" fmla="*/ 354851 w 375318"/>
                  <a:gd name="connsiteY148" fmla="*/ 175328 h 358007"/>
                  <a:gd name="connsiteX149" fmla="*/ 367778 w 375318"/>
                  <a:gd name="connsiteY149" fmla="*/ 168316 h 358007"/>
                  <a:gd name="connsiteX150" fmla="*/ 375319 w 375318"/>
                  <a:gd name="connsiteY150" fmla="*/ 160776 h 358007"/>
                  <a:gd name="connsiteX151" fmla="*/ 375319 w 375318"/>
                  <a:gd name="connsiteY151" fmla="*/ 155918 h 358007"/>
                  <a:gd name="connsiteX152" fmla="*/ 366153 w 375318"/>
                  <a:gd name="connsiteY152" fmla="*/ 155389 h 358007"/>
                  <a:gd name="connsiteX153" fmla="*/ 355909 w 375318"/>
                  <a:gd name="connsiteY153" fmla="*/ 145694 h 358007"/>
                  <a:gd name="connsiteX154" fmla="*/ 350164 w 375318"/>
                  <a:gd name="connsiteY154" fmla="*/ 142462 h 358007"/>
                  <a:gd name="connsiteX155" fmla="*/ 347292 w 375318"/>
                  <a:gd name="connsiteY155" fmla="*/ 130064 h 358007"/>
                  <a:gd name="connsiteX156" fmla="*/ 338673 w 375318"/>
                  <a:gd name="connsiteY156" fmla="*/ 124848 h 358007"/>
                  <a:gd name="connsiteX157" fmla="*/ 331662 w 375318"/>
                  <a:gd name="connsiteY157" fmla="*/ 123053 h 358007"/>
                  <a:gd name="connsiteX158" fmla="*/ 333816 w 375318"/>
                  <a:gd name="connsiteY158" fmla="*/ 107971 h 358007"/>
                  <a:gd name="connsiteX159" fmla="*/ 332191 w 375318"/>
                  <a:gd name="connsiteY159" fmla="*/ 97728 h 358007"/>
                  <a:gd name="connsiteX160" fmla="*/ 340280 w 375318"/>
                  <a:gd name="connsiteY160" fmla="*/ 83723 h 358007"/>
                  <a:gd name="connsiteX161" fmla="*/ 340828 w 375318"/>
                  <a:gd name="connsiteY161" fmla="*/ 76353 h 358007"/>
                  <a:gd name="connsiteX162" fmla="*/ 350164 w 375318"/>
                  <a:gd name="connsiteY162" fmla="*/ 69530 h 358007"/>
                  <a:gd name="connsiteX163" fmla="*/ 350164 w 375318"/>
                  <a:gd name="connsiteY163" fmla="*/ 53012 h 358007"/>
                  <a:gd name="connsiteX164" fmla="*/ 347292 w 375318"/>
                  <a:gd name="connsiteY164" fmla="*/ 45472 h 358007"/>
                  <a:gd name="connsiteX165" fmla="*/ 340280 w 375318"/>
                  <a:gd name="connsiteY165" fmla="*/ 44923 h 358007"/>
                  <a:gd name="connsiteX166" fmla="*/ 330017 w 375318"/>
                  <a:gd name="connsiteY166" fmla="*/ 40218 h 3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75318" h="358007">
                    <a:moveTo>
                      <a:pt x="330017" y="40218"/>
                    </a:moveTo>
                    <a:lnTo>
                      <a:pt x="323913" y="43090"/>
                    </a:lnTo>
                    <a:lnTo>
                      <a:pt x="322477" y="47040"/>
                    </a:lnTo>
                    <a:cubicBezTo>
                      <a:pt x="322477" y="47040"/>
                      <a:pt x="316731" y="45245"/>
                      <a:pt x="315654" y="47040"/>
                    </a:cubicBezTo>
                    <a:cubicBezTo>
                      <a:pt x="314577" y="48836"/>
                      <a:pt x="313858" y="53863"/>
                      <a:pt x="313858" y="53863"/>
                    </a:cubicBezTo>
                    <a:lnTo>
                      <a:pt x="307036" y="53863"/>
                    </a:lnTo>
                    <a:lnTo>
                      <a:pt x="295186" y="49554"/>
                    </a:lnTo>
                    <a:lnTo>
                      <a:pt x="291596" y="43449"/>
                    </a:lnTo>
                    <a:lnTo>
                      <a:pt x="291955" y="39140"/>
                    </a:lnTo>
                    <a:lnTo>
                      <a:pt x="295904" y="38781"/>
                    </a:lnTo>
                    <a:lnTo>
                      <a:pt x="298059" y="35191"/>
                    </a:lnTo>
                    <a:lnTo>
                      <a:pt x="293032" y="33036"/>
                    </a:lnTo>
                    <a:lnTo>
                      <a:pt x="289441" y="29804"/>
                    </a:lnTo>
                    <a:lnTo>
                      <a:pt x="288005" y="24059"/>
                    </a:lnTo>
                    <a:lnTo>
                      <a:pt x="284414" y="19391"/>
                    </a:lnTo>
                    <a:lnTo>
                      <a:pt x="278309" y="18673"/>
                    </a:lnTo>
                    <a:lnTo>
                      <a:pt x="274718" y="19750"/>
                    </a:lnTo>
                    <a:lnTo>
                      <a:pt x="267896" y="20109"/>
                    </a:lnTo>
                    <a:lnTo>
                      <a:pt x="262151" y="16159"/>
                    </a:lnTo>
                    <a:lnTo>
                      <a:pt x="252814" y="14723"/>
                    </a:lnTo>
                    <a:lnTo>
                      <a:pt x="243837" y="14364"/>
                    </a:lnTo>
                    <a:lnTo>
                      <a:pt x="239887" y="18673"/>
                    </a:lnTo>
                    <a:lnTo>
                      <a:pt x="237374" y="21904"/>
                    </a:lnTo>
                    <a:lnTo>
                      <a:pt x="231628" y="20109"/>
                    </a:lnTo>
                    <a:lnTo>
                      <a:pt x="225524" y="16518"/>
                    </a:lnTo>
                    <a:lnTo>
                      <a:pt x="218342" y="16518"/>
                    </a:lnTo>
                    <a:cubicBezTo>
                      <a:pt x="218342" y="16518"/>
                      <a:pt x="216547" y="18673"/>
                      <a:pt x="216547" y="19750"/>
                    </a:cubicBezTo>
                    <a:cubicBezTo>
                      <a:pt x="216547" y="20827"/>
                      <a:pt x="213315" y="25495"/>
                      <a:pt x="213315" y="25495"/>
                    </a:cubicBezTo>
                    <a:lnTo>
                      <a:pt x="209006" y="27290"/>
                    </a:lnTo>
                    <a:lnTo>
                      <a:pt x="201465" y="25136"/>
                    </a:lnTo>
                    <a:lnTo>
                      <a:pt x="193565" y="22622"/>
                    </a:lnTo>
                    <a:cubicBezTo>
                      <a:pt x="193565" y="22622"/>
                      <a:pt x="188179" y="18673"/>
                      <a:pt x="187102" y="18673"/>
                    </a:cubicBezTo>
                    <a:cubicBezTo>
                      <a:pt x="186025" y="18673"/>
                      <a:pt x="174534" y="18673"/>
                      <a:pt x="174534" y="18673"/>
                    </a:cubicBezTo>
                    <a:lnTo>
                      <a:pt x="166634" y="18673"/>
                    </a:lnTo>
                    <a:lnTo>
                      <a:pt x="158734" y="15082"/>
                    </a:lnTo>
                    <a:lnTo>
                      <a:pt x="150116" y="11850"/>
                    </a:lnTo>
                    <a:lnTo>
                      <a:pt x="141857" y="12568"/>
                    </a:lnTo>
                    <a:cubicBezTo>
                      <a:pt x="141857" y="12568"/>
                      <a:pt x="139703" y="16159"/>
                      <a:pt x="137548" y="16159"/>
                    </a:cubicBezTo>
                    <a:cubicBezTo>
                      <a:pt x="135394" y="16159"/>
                      <a:pt x="123544" y="8618"/>
                      <a:pt x="123544" y="8618"/>
                    </a:cubicBezTo>
                    <a:lnTo>
                      <a:pt x="117080" y="2514"/>
                    </a:lnTo>
                    <a:lnTo>
                      <a:pt x="113130" y="359"/>
                    </a:lnTo>
                    <a:lnTo>
                      <a:pt x="105590" y="0"/>
                    </a:lnTo>
                    <a:lnTo>
                      <a:pt x="104513" y="4668"/>
                    </a:lnTo>
                    <a:lnTo>
                      <a:pt x="103435" y="9696"/>
                    </a:lnTo>
                    <a:lnTo>
                      <a:pt x="98049" y="12568"/>
                    </a:lnTo>
                    <a:lnTo>
                      <a:pt x="91226" y="12209"/>
                    </a:lnTo>
                    <a:lnTo>
                      <a:pt x="84045" y="8618"/>
                    </a:lnTo>
                    <a:lnTo>
                      <a:pt x="77581" y="6104"/>
                    </a:lnTo>
                    <a:lnTo>
                      <a:pt x="73272" y="8618"/>
                    </a:lnTo>
                    <a:lnTo>
                      <a:pt x="68604" y="14364"/>
                    </a:lnTo>
                    <a:lnTo>
                      <a:pt x="64465" y="23341"/>
                    </a:lnTo>
                    <a:lnTo>
                      <a:pt x="59249" y="29804"/>
                    </a:lnTo>
                    <a:lnTo>
                      <a:pt x="56376" y="34472"/>
                    </a:lnTo>
                    <a:lnTo>
                      <a:pt x="48835" y="32677"/>
                    </a:lnTo>
                    <a:lnTo>
                      <a:pt x="40577" y="26931"/>
                    </a:lnTo>
                    <a:lnTo>
                      <a:pt x="30881" y="20827"/>
                    </a:lnTo>
                    <a:lnTo>
                      <a:pt x="24777" y="16518"/>
                    </a:lnTo>
                    <a:lnTo>
                      <a:pt x="18313" y="12927"/>
                    </a:lnTo>
                    <a:lnTo>
                      <a:pt x="12927" y="13286"/>
                    </a:lnTo>
                    <a:lnTo>
                      <a:pt x="8977" y="16877"/>
                    </a:lnTo>
                    <a:lnTo>
                      <a:pt x="4668" y="23700"/>
                    </a:lnTo>
                    <a:lnTo>
                      <a:pt x="2513" y="31240"/>
                    </a:lnTo>
                    <a:lnTo>
                      <a:pt x="718" y="39859"/>
                    </a:lnTo>
                    <a:lnTo>
                      <a:pt x="0" y="47399"/>
                    </a:lnTo>
                    <a:lnTo>
                      <a:pt x="359" y="60326"/>
                    </a:lnTo>
                    <a:lnTo>
                      <a:pt x="3591" y="75049"/>
                    </a:lnTo>
                    <a:lnTo>
                      <a:pt x="9336" y="82230"/>
                    </a:lnTo>
                    <a:lnTo>
                      <a:pt x="15799" y="82230"/>
                    </a:lnTo>
                    <a:lnTo>
                      <a:pt x="21904" y="82230"/>
                    </a:lnTo>
                    <a:lnTo>
                      <a:pt x="27290" y="87617"/>
                    </a:lnTo>
                    <a:lnTo>
                      <a:pt x="31958" y="94798"/>
                    </a:lnTo>
                    <a:lnTo>
                      <a:pt x="34472" y="103775"/>
                    </a:lnTo>
                    <a:lnTo>
                      <a:pt x="38063" y="113830"/>
                    </a:lnTo>
                    <a:lnTo>
                      <a:pt x="41654" y="121012"/>
                    </a:lnTo>
                    <a:lnTo>
                      <a:pt x="45962" y="141480"/>
                    </a:lnTo>
                    <a:lnTo>
                      <a:pt x="51708" y="152252"/>
                    </a:lnTo>
                    <a:lnTo>
                      <a:pt x="63558" y="162665"/>
                    </a:lnTo>
                    <a:lnTo>
                      <a:pt x="73612" y="174515"/>
                    </a:lnTo>
                    <a:lnTo>
                      <a:pt x="80076" y="179901"/>
                    </a:lnTo>
                    <a:lnTo>
                      <a:pt x="87616" y="184569"/>
                    </a:lnTo>
                    <a:lnTo>
                      <a:pt x="90489" y="190315"/>
                    </a:lnTo>
                    <a:lnTo>
                      <a:pt x="92284" y="195701"/>
                    </a:lnTo>
                    <a:lnTo>
                      <a:pt x="96235" y="203601"/>
                    </a:lnTo>
                    <a:lnTo>
                      <a:pt x="103416" y="210064"/>
                    </a:lnTo>
                    <a:lnTo>
                      <a:pt x="110957" y="216528"/>
                    </a:lnTo>
                    <a:lnTo>
                      <a:pt x="121371" y="224069"/>
                    </a:lnTo>
                    <a:lnTo>
                      <a:pt x="129270" y="230891"/>
                    </a:lnTo>
                    <a:lnTo>
                      <a:pt x="136093" y="236637"/>
                    </a:lnTo>
                    <a:lnTo>
                      <a:pt x="142915" y="238432"/>
                    </a:lnTo>
                    <a:lnTo>
                      <a:pt x="149738" y="243459"/>
                    </a:lnTo>
                    <a:cubicBezTo>
                      <a:pt x="151175" y="245255"/>
                      <a:pt x="154765" y="254591"/>
                      <a:pt x="154765" y="254591"/>
                    </a:cubicBezTo>
                    <a:lnTo>
                      <a:pt x="155124" y="262491"/>
                    </a:lnTo>
                    <a:lnTo>
                      <a:pt x="157279" y="270032"/>
                    </a:lnTo>
                    <a:lnTo>
                      <a:pt x="161229" y="276854"/>
                    </a:lnTo>
                    <a:lnTo>
                      <a:pt x="166615" y="282241"/>
                    </a:lnTo>
                    <a:lnTo>
                      <a:pt x="172719" y="289422"/>
                    </a:lnTo>
                    <a:lnTo>
                      <a:pt x="178465" y="296604"/>
                    </a:lnTo>
                    <a:lnTo>
                      <a:pt x="181338" y="300913"/>
                    </a:lnTo>
                    <a:lnTo>
                      <a:pt x="178465" y="306658"/>
                    </a:lnTo>
                    <a:lnTo>
                      <a:pt x="177747" y="312404"/>
                    </a:lnTo>
                    <a:lnTo>
                      <a:pt x="181697" y="314917"/>
                    </a:lnTo>
                    <a:lnTo>
                      <a:pt x="185647" y="312045"/>
                    </a:lnTo>
                    <a:lnTo>
                      <a:pt x="192469" y="312045"/>
                    </a:lnTo>
                    <a:lnTo>
                      <a:pt x="197137" y="308095"/>
                    </a:lnTo>
                    <a:lnTo>
                      <a:pt x="202524" y="308813"/>
                    </a:lnTo>
                    <a:lnTo>
                      <a:pt x="205396" y="314917"/>
                    </a:lnTo>
                    <a:lnTo>
                      <a:pt x="203601" y="319226"/>
                    </a:lnTo>
                    <a:lnTo>
                      <a:pt x="205396" y="326049"/>
                    </a:lnTo>
                    <a:lnTo>
                      <a:pt x="210064" y="328563"/>
                    </a:lnTo>
                    <a:lnTo>
                      <a:pt x="215810" y="328563"/>
                    </a:lnTo>
                    <a:cubicBezTo>
                      <a:pt x="215810" y="328563"/>
                      <a:pt x="219400" y="327126"/>
                      <a:pt x="220478" y="328563"/>
                    </a:cubicBezTo>
                    <a:cubicBezTo>
                      <a:pt x="221555" y="329999"/>
                      <a:pt x="229814" y="336821"/>
                      <a:pt x="229814" y="336821"/>
                    </a:cubicBezTo>
                    <a:lnTo>
                      <a:pt x="234482" y="342926"/>
                    </a:lnTo>
                    <a:lnTo>
                      <a:pt x="242382" y="347594"/>
                    </a:lnTo>
                    <a:lnTo>
                      <a:pt x="246332" y="351544"/>
                    </a:lnTo>
                    <a:lnTo>
                      <a:pt x="252796" y="354058"/>
                    </a:lnTo>
                    <a:lnTo>
                      <a:pt x="256027" y="354058"/>
                    </a:lnTo>
                    <a:lnTo>
                      <a:pt x="260695" y="358007"/>
                    </a:lnTo>
                    <a:lnTo>
                      <a:pt x="267518" y="358007"/>
                    </a:lnTo>
                    <a:lnTo>
                      <a:pt x="274530" y="351544"/>
                    </a:lnTo>
                    <a:lnTo>
                      <a:pt x="272904" y="341301"/>
                    </a:lnTo>
                    <a:lnTo>
                      <a:pt x="268595" y="333212"/>
                    </a:lnTo>
                    <a:lnTo>
                      <a:pt x="267518" y="323516"/>
                    </a:lnTo>
                    <a:lnTo>
                      <a:pt x="266441" y="313273"/>
                    </a:lnTo>
                    <a:lnTo>
                      <a:pt x="268595" y="303748"/>
                    </a:lnTo>
                    <a:lnTo>
                      <a:pt x="272904" y="303748"/>
                    </a:lnTo>
                    <a:lnTo>
                      <a:pt x="279916" y="300516"/>
                    </a:lnTo>
                    <a:lnTo>
                      <a:pt x="284773" y="296018"/>
                    </a:lnTo>
                    <a:lnTo>
                      <a:pt x="283147" y="278782"/>
                    </a:lnTo>
                    <a:lnTo>
                      <a:pt x="283695" y="265855"/>
                    </a:lnTo>
                    <a:lnTo>
                      <a:pt x="292862" y="260280"/>
                    </a:lnTo>
                    <a:lnTo>
                      <a:pt x="296642" y="253986"/>
                    </a:lnTo>
                    <a:lnTo>
                      <a:pt x="304730" y="253986"/>
                    </a:lnTo>
                    <a:lnTo>
                      <a:pt x="311742" y="253986"/>
                    </a:lnTo>
                    <a:lnTo>
                      <a:pt x="312290" y="260280"/>
                    </a:lnTo>
                    <a:lnTo>
                      <a:pt x="318754" y="260280"/>
                    </a:lnTo>
                    <a:lnTo>
                      <a:pt x="318754" y="247712"/>
                    </a:lnTo>
                    <a:lnTo>
                      <a:pt x="318754" y="235673"/>
                    </a:lnTo>
                    <a:lnTo>
                      <a:pt x="324140" y="234596"/>
                    </a:lnTo>
                    <a:lnTo>
                      <a:pt x="332758" y="242684"/>
                    </a:lnTo>
                    <a:lnTo>
                      <a:pt x="336538" y="241059"/>
                    </a:lnTo>
                    <a:lnTo>
                      <a:pt x="336538" y="229209"/>
                    </a:lnTo>
                    <a:lnTo>
                      <a:pt x="345156" y="221121"/>
                    </a:lnTo>
                    <a:lnTo>
                      <a:pt x="350183" y="225978"/>
                    </a:lnTo>
                    <a:lnTo>
                      <a:pt x="360237" y="223823"/>
                    </a:lnTo>
                    <a:lnTo>
                      <a:pt x="360237" y="213580"/>
                    </a:lnTo>
                    <a:lnTo>
                      <a:pt x="350183" y="196873"/>
                    </a:lnTo>
                    <a:lnTo>
                      <a:pt x="350183" y="186100"/>
                    </a:lnTo>
                    <a:lnTo>
                      <a:pt x="354851" y="175328"/>
                    </a:lnTo>
                    <a:lnTo>
                      <a:pt x="367778" y="168316"/>
                    </a:lnTo>
                    <a:lnTo>
                      <a:pt x="375319" y="160776"/>
                    </a:lnTo>
                    <a:lnTo>
                      <a:pt x="375319" y="155918"/>
                    </a:lnTo>
                    <a:lnTo>
                      <a:pt x="366153" y="155389"/>
                    </a:lnTo>
                    <a:lnTo>
                      <a:pt x="355909" y="145694"/>
                    </a:lnTo>
                    <a:lnTo>
                      <a:pt x="350164" y="142462"/>
                    </a:lnTo>
                    <a:lnTo>
                      <a:pt x="347292" y="130064"/>
                    </a:lnTo>
                    <a:lnTo>
                      <a:pt x="338673" y="124848"/>
                    </a:lnTo>
                    <a:lnTo>
                      <a:pt x="331662" y="123053"/>
                    </a:lnTo>
                    <a:lnTo>
                      <a:pt x="333816" y="107971"/>
                    </a:lnTo>
                    <a:lnTo>
                      <a:pt x="332191" y="97728"/>
                    </a:lnTo>
                    <a:lnTo>
                      <a:pt x="340280" y="83723"/>
                    </a:lnTo>
                    <a:lnTo>
                      <a:pt x="340828" y="76353"/>
                    </a:lnTo>
                    <a:lnTo>
                      <a:pt x="350164" y="69530"/>
                    </a:lnTo>
                    <a:lnTo>
                      <a:pt x="350164" y="53012"/>
                    </a:lnTo>
                    <a:lnTo>
                      <a:pt x="347292" y="45472"/>
                    </a:lnTo>
                    <a:lnTo>
                      <a:pt x="340280" y="44923"/>
                    </a:lnTo>
                    <a:lnTo>
                      <a:pt x="330017" y="40218"/>
                    </a:lnTo>
                    <a:close/>
                  </a:path>
                </a:pathLst>
              </a:custGeom>
              <a:grpFill/>
              <a:ln w="3777" cap="flat">
                <a:solidFill>
                  <a:srgbClr val="FFFFFF"/>
                </a:solidFill>
                <a:prstDash val="solid"/>
                <a:miter/>
              </a:ln>
            </p:spPr>
            <p:txBody>
              <a:bodyPr rtlCol="0" anchor="ctr"/>
              <a:lstStyle/>
              <a:p>
                <a:endParaRPr lang="en-GB"/>
              </a:p>
            </p:txBody>
          </p:sp>
          <p:sp>
            <p:nvSpPr>
              <p:cNvPr id="273" name="Freeform 272">
                <a:extLst>
                  <a:ext uri="{FF2B5EF4-FFF2-40B4-BE49-F238E27FC236}">
                    <a16:creationId xmlns:a16="http://schemas.microsoft.com/office/drawing/2014/main" id="{F5590F0A-185B-2AD5-1756-BD39089467A5}"/>
                  </a:ext>
                </a:extLst>
              </p:cNvPr>
              <p:cNvSpPr/>
              <p:nvPr/>
            </p:nvSpPr>
            <p:spPr>
              <a:xfrm>
                <a:off x="4630792" y="7085312"/>
                <a:ext cx="409753" cy="593888"/>
              </a:xfrm>
              <a:custGeom>
                <a:avLst/>
                <a:gdLst>
                  <a:gd name="connsiteX0" fmla="*/ 141725 w 409753"/>
                  <a:gd name="connsiteY0" fmla="*/ 5915 h 593888"/>
                  <a:gd name="connsiteX1" fmla="*/ 135791 w 409753"/>
                  <a:gd name="connsiteY1" fmla="*/ 3761 h 593888"/>
                  <a:gd name="connsiteX2" fmla="*/ 127173 w 409753"/>
                  <a:gd name="connsiteY2" fmla="*/ 529 h 593888"/>
                  <a:gd name="connsiteX3" fmla="*/ 118555 w 409753"/>
                  <a:gd name="connsiteY3" fmla="*/ 0 h 593888"/>
                  <a:gd name="connsiteX4" fmla="*/ 110466 w 409753"/>
                  <a:gd name="connsiteY4" fmla="*/ 3232 h 593888"/>
                  <a:gd name="connsiteX5" fmla="*/ 107763 w 409753"/>
                  <a:gd name="connsiteY5" fmla="*/ 9695 h 593888"/>
                  <a:gd name="connsiteX6" fmla="*/ 94836 w 409753"/>
                  <a:gd name="connsiteY6" fmla="*/ 10243 h 593888"/>
                  <a:gd name="connsiteX7" fmla="*/ 80832 w 409753"/>
                  <a:gd name="connsiteY7" fmla="*/ 7012 h 593888"/>
                  <a:gd name="connsiteX8" fmla="*/ 70589 w 409753"/>
                  <a:gd name="connsiteY8" fmla="*/ 10791 h 593888"/>
                  <a:gd name="connsiteX9" fmla="*/ 59816 w 409753"/>
                  <a:gd name="connsiteY9" fmla="*/ 20486 h 593888"/>
                  <a:gd name="connsiteX10" fmla="*/ 43657 w 409753"/>
                  <a:gd name="connsiteY10" fmla="*/ 29653 h 593888"/>
                  <a:gd name="connsiteX11" fmla="*/ 36117 w 409753"/>
                  <a:gd name="connsiteY11" fmla="*/ 27498 h 593888"/>
                  <a:gd name="connsiteX12" fmla="*/ 28028 w 409753"/>
                  <a:gd name="connsiteY12" fmla="*/ 28575 h 593888"/>
                  <a:gd name="connsiteX13" fmla="*/ 21016 w 409753"/>
                  <a:gd name="connsiteY13" fmla="*/ 37193 h 593888"/>
                  <a:gd name="connsiteX14" fmla="*/ 10054 w 409753"/>
                  <a:gd name="connsiteY14" fmla="*/ 42051 h 593888"/>
                  <a:gd name="connsiteX15" fmla="*/ 0 w 409753"/>
                  <a:gd name="connsiteY15" fmla="*/ 42051 h 593888"/>
                  <a:gd name="connsiteX16" fmla="*/ 3950 w 409753"/>
                  <a:gd name="connsiteY16" fmla="*/ 49062 h 593888"/>
                  <a:gd name="connsiteX17" fmla="*/ 8618 w 409753"/>
                  <a:gd name="connsiteY17" fmla="*/ 57321 h 593888"/>
                  <a:gd name="connsiteX18" fmla="*/ 13645 w 409753"/>
                  <a:gd name="connsiteY18" fmla="*/ 65939 h 593888"/>
                  <a:gd name="connsiteX19" fmla="*/ 13645 w 409753"/>
                  <a:gd name="connsiteY19" fmla="*/ 73480 h 593888"/>
                  <a:gd name="connsiteX20" fmla="*/ 13645 w 409753"/>
                  <a:gd name="connsiteY20" fmla="*/ 78866 h 593888"/>
                  <a:gd name="connsiteX21" fmla="*/ 11131 w 409753"/>
                  <a:gd name="connsiteY21" fmla="*/ 83175 h 593888"/>
                  <a:gd name="connsiteX22" fmla="*/ 8618 w 409753"/>
                  <a:gd name="connsiteY22" fmla="*/ 87843 h 593888"/>
                  <a:gd name="connsiteX23" fmla="*/ 13645 w 409753"/>
                  <a:gd name="connsiteY23" fmla="*/ 94666 h 593888"/>
                  <a:gd name="connsiteX24" fmla="*/ 17595 w 409753"/>
                  <a:gd name="connsiteY24" fmla="*/ 97179 h 593888"/>
                  <a:gd name="connsiteX25" fmla="*/ 23341 w 409753"/>
                  <a:gd name="connsiteY25" fmla="*/ 98616 h 593888"/>
                  <a:gd name="connsiteX26" fmla="*/ 25854 w 409753"/>
                  <a:gd name="connsiteY26" fmla="*/ 102925 h 593888"/>
                  <a:gd name="connsiteX27" fmla="*/ 24059 w 409753"/>
                  <a:gd name="connsiteY27" fmla="*/ 107952 h 593888"/>
                  <a:gd name="connsiteX28" fmla="*/ 19750 w 409753"/>
                  <a:gd name="connsiteY28" fmla="*/ 112261 h 593888"/>
                  <a:gd name="connsiteX29" fmla="*/ 17595 w 409753"/>
                  <a:gd name="connsiteY29" fmla="*/ 117288 h 593888"/>
                  <a:gd name="connsiteX30" fmla="*/ 22981 w 409753"/>
                  <a:gd name="connsiteY30" fmla="*/ 122315 h 593888"/>
                  <a:gd name="connsiteX31" fmla="*/ 32318 w 409753"/>
                  <a:gd name="connsiteY31" fmla="*/ 125547 h 593888"/>
                  <a:gd name="connsiteX32" fmla="*/ 36267 w 409753"/>
                  <a:gd name="connsiteY32" fmla="*/ 129856 h 593888"/>
                  <a:gd name="connsiteX33" fmla="*/ 43090 w 409753"/>
                  <a:gd name="connsiteY33" fmla="*/ 132370 h 593888"/>
                  <a:gd name="connsiteX34" fmla="*/ 49913 w 409753"/>
                  <a:gd name="connsiteY34" fmla="*/ 135242 h 593888"/>
                  <a:gd name="connsiteX35" fmla="*/ 53504 w 409753"/>
                  <a:gd name="connsiteY35" fmla="*/ 139910 h 593888"/>
                  <a:gd name="connsiteX36" fmla="*/ 53504 w 409753"/>
                  <a:gd name="connsiteY36" fmla="*/ 145656 h 593888"/>
                  <a:gd name="connsiteX37" fmla="*/ 49913 w 409753"/>
                  <a:gd name="connsiteY37" fmla="*/ 148169 h 593888"/>
                  <a:gd name="connsiteX38" fmla="*/ 39140 w 409753"/>
                  <a:gd name="connsiteY38" fmla="*/ 148169 h 593888"/>
                  <a:gd name="connsiteX39" fmla="*/ 33036 w 409753"/>
                  <a:gd name="connsiteY39" fmla="*/ 151042 h 593888"/>
                  <a:gd name="connsiteX40" fmla="*/ 28727 w 409753"/>
                  <a:gd name="connsiteY40" fmla="*/ 155351 h 593888"/>
                  <a:gd name="connsiteX41" fmla="*/ 28727 w 409753"/>
                  <a:gd name="connsiteY41" fmla="*/ 163251 h 593888"/>
                  <a:gd name="connsiteX42" fmla="*/ 29086 w 409753"/>
                  <a:gd name="connsiteY42" fmla="*/ 171510 h 593888"/>
                  <a:gd name="connsiteX43" fmla="*/ 33395 w 409753"/>
                  <a:gd name="connsiteY43" fmla="*/ 175101 h 593888"/>
                  <a:gd name="connsiteX44" fmla="*/ 43638 w 409753"/>
                  <a:gd name="connsiteY44" fmla="*/ 179958 h 593888"/>
                  <a:gd name="connsiteX45" fmla="*/ 50650 w 409753"/>
                  <a:gd name="connsiteY45" fmla="*/ 180506 h 593888"/>
                  <a:gd name="connsiteX46" fmla="*/ 53523 w 409753"/>
                  <a:gd name="connsiteY46" fmla="*/ 188047 h 593888"/>
                  <a:gd name="connsiteX47" fmla="*/ 53523 w 409753"/>
                  <a:gd name="connsiteY47" fmla="*/ 204565 h 593888"/>
                  <a:gd name="connsiteX48" fmla="*/ 44186 w 409753"/>
                  <a:gd name="connsiteY48" fmla="*/ 211387 h 593888"/>
                  <a:gd name="connsiteX49" fmla="*/ 43638 w 409753"/>
                  <a:gd name="connsiteY49" fmla="*/ 218758 h 593888"/>
                  <a:gd name="connsiteX50" fmla="*/ 35549 w 409753"/>
                  <a:gd name="connsiteY50" fmla="*/ 232762 h 593888"/>
                  <a:gd name="connsiteX51" fmla="*/ 37175 w 409753"/>
                  <a:gd name="connsiteY51" fmla="*/ 243005 h 593888"/>
                  <a:gd name="connsiteX52" fmla="*/ 35020 w 409753"/>
                  <a:gd name="connsiteY52" fmla="*/ 258087 h 593888"/>
                  <a:gd name="connsiteX53" fmla="*/ 42032 w 409753"/>
                  <a:gd name="connsiteY53" fmla="*/ 259883 h 593888"/>
                  <a:gd name="connsiteX54" fmla="*/ 50650 w 409753"/>
                  <a:gd name="connsiteY54" fmla="*/ 265098 h 593888"/>
                  <a:gd name="connsiteX55" fmla="*/ 53523 w 409753"/>
                  <a:gd name="connsiteY55" fmla="*/ 277496 h 593888"/>
                  <a:gd name="connsiteX56" fmla="*/ 59268 w 409753"/>
                  <a:gd name="connsiteY56" fmla="*/ 280728 h 593888"/>
                  <a:gd name="connsiteX57" fmla="*/ 69511 w 409753"/>
                  <a:gd name="connsiteY57" fmla="*/ 290424 h 593888"/>
                  <a:gd name="connsiteX58" fmla="*/ 78677 w 409753"/>
                  <a:gd name="connsiteY58" fmla="*/ 290953 h 593888"/>
                  <a:gd name="connsiteX59" fmla="*/ 78677 w 409753"/>
                  <a:gd name="connsiteY59" fmla="*/ 295810 h 593888"/>
                  <a:gd name="connsiteX60" fmla="*/ 71136 w 409753"/>
                  <a:gd name="connsiteY60" fmla="*/ 303351 h 593888"/>
                  <a:gd name="connsiteX61" fmla="*/ 58210 w 409753"/>
                  <a:gd name="connsiteY61" fmla="*/ 310362 h 593888"/>
                  <a:gd name="connsiteX62" fmla="*/ 53542 w 409753"/>
                  <a:gd name="connsiteY62" fmla="*/ 321135 h 593888"/>
                  <a:gd name="connsiteX63" fmla="*/ 53542 w 409753"/>
                  <a:gd name="connsiteY63" fmla="*/ 331907 h 593888"/>
                  <a:gd name="connsiteX64" fmla="*/ 63596 w 409753"/>
                  <a:gd name="connsiteY64" fmla="*/ 348614 h 593888"/>
                  <a:gd name="connsiteX65" fmla="*/ 63596 w 409753"/>
                  <a:gd name="connsiteY65" fmla="*/ 358858 h 593888"/>
                  <a:gd name="connsiteX66" fmla="*/ 53542 w 409753"/>
                  <a:gd name="connsiteY66" fmla="*/ 361012 h 593888"/>
                  <a:gd name="connsiteX67" fmla="*/ 48514 w 409753"/>
                  <a:gd name="connsiteY67" fmla="*/ 356155 h 593888"/>
                  <a:gd name="connsiteX68" fmla="*/ 39896 w 409753"/>
                  <a:gd name="connsiteY68" fmla="*/ 364244 h 593888"/>
                  <a:gd name="connsiteX69" fmla="*/ 39896 w 409753"/>
                  <a:gd name="connsiteY69" fmla="*/ 376094 h 593888"/>
                  <a:gd name="connsiteX70" fmla="*/ 41332 w 409753"/>
                  <a:gd name="connsiteY70" fmla="*/ 381310 h 593888"/>
                  <a:gd name="connsiteX71" fmla="*/ 45641 w 409753"/>
                  <a:gd name="connsiteY71" fmla="*/ 387414 h 593888"/>
                  <a:gd name="connsiteX72" fmla="*/ 54978 w 409753"/>
                  <a:gd name="connsiteY72" fmla="*/ 391364 h 593888"/>
                  <a:gd name="connsiteX73" fmla="*/ 63596 w 409753"/>
                  <a:gd name="connsiteY73" fmla="*/ 397468 h 593888"/>
                  <a:gd name="connsiteX74" fmla="*/ 69341 w 409753"/>
                  <a:gd name="connsiteY74" fmla="*/ 405369 h 593888"/>
                  <a:gd name="connsiteX75" fmla="*/ 72932 w 409753"/>
                  <a:gd name="connsiteY75" fmla="*/ 410396 h 593888"/>
                  <a:gd name="connsiteX76" fmla="*/ 79396 w 409753"/>
                  <a:gd name="connsiteY76" fmla="*/ 415064 h 593888"/>
                  <a:gd name="connsiteX77" fmla="*/ 92682 w 409753"/>
                  <a:gd name="connsiteY77" fmla="*/ 423682 h 593888"/>
                  <a:gd name="connsiteX78" fmla="*/ 96631 w 409753"/>
                  <a:gd name="connsiteY78" fmla="*/ 423682 h 593888"/>
                  <a:gd name="connsiteX79" fmla="*/ 102377 w 409753"/>
                  <a:gd name="connsiteY79" fmla="*/ 423682 h 593888"/>
                  <a:gd name="connsiteX80" fmla="*/ 108841 w 409753"/>
                  <a:gd name="connsiteY80" fmla="*/ 419014 h 593888"/>
                  <a:gd name="connsiteX81" fmla="*/ 113149 w 409753"/>
                  <a:gd name="connsiteY81" fmla="*/ 423682 h 593888"/>
                  <a:gd name="connsiteX82" fmla="*/ 115304 w 409753"/>
                  <a:gd name="connsiteY82" fmla="*/ 427991 h 593888"/>
                  <a:gd name="connsiteX83" fmla="*/ 115304 w 409753"/>
                  <a:gd name="connsiteY83" fmla="*/ 430145 h 593888"/>
                  <a:gd name="connsiteX84" fmla="*/ 124640 w 409753"/>
                  <a:gd name="connsiteY84" fmla="*/ 434454 h 593888"/>
                  <a:gd name="connsiteX85" fmla="*/ 130744 w 409753"/>
                  <a:gd name="connsiteY85" fmla="*/ 436968 h 593888"/>
                  <a:gd name="connsiteX86" fmla="*/ 136849 w 409753"/>
                  <a:gd name="connsiteY86" fmla="*/ 440200 h 593888"/>
                  <a:gd name="connsiteX87" fmla="*/ 141158 w 409753"/>
                  <a:gd name="connsiteY87" fmla="*/ 443072 h 593888"/>
                  <a:gd name="connsiteX88" fmla="*/ 146903 w 409753"/>
                  <a:gd name="connsiteY88" fmla="*/ 443072 h 593888"/>
                  <a:gd name="connsiteX89" fmla="*/ 147622 w 409753"/>
                  <a:gd name="connsiteY89" fmla="*/ 453127 h 593888"/>
                  <a:gd name="connsiteX90" fmla="*/ 145826 w 409753"/>
                  <a:gd name="connsiteY90" fmla="*/ 458513 h 593888"/>
                  <a:gd name="connsiteX91" fmla="*/ 142235 w 409753"/>
                  <a:gd name="connsiteY91" fmla="*/ 462822 h 593888"/>
                  <a:gd name="connsiteX92" fmla="*/ 137926 w 409753"/>
                  <a:gd name="connsiteY92" fmla="*/ 467849 h 593888"/>
                  <a:gd name="connsiteX93" fmla="*/ 132540 w 409753"/>
                  <a:gd name="connsiteY93" fmla="*/ 467849 h 593888"/>
                  <a:gd name="connsiteX94" fmla="*/ 124640 w 409753"/>
                  <a:gd name="connsiteY94" fmla="*/ 464258 h 593888"/>
                  <a:gd name="connsiteX95" fmla="*/ 119254 w 409753"/>
                  <a:gd name="connsiteY95" fmla="*/ 464617 h 593888"/>
                  <a:gd name="connsiteX96" fmla="*/ 115304 w 409753"/>
                  <a:gd name="connsiteY96" fmla="*/ 471799 h 593888"/>
                  <a:gd name="connsiteX97" fmla="*/ 114945 w 409753"/>
                  <a:gd name="connsiteY97" fmla="*/ 478622 h 593888"/>
                  <a:gd name="connsiteX98" fmla="*/ 121767 w 409753"/>
                  <a:gd name="connsiteY98" fmla="*/ 487240 h 593888"/>
                  <a:gd name="connsiteX99" fmla="*/ 124640 w 409753"/>
                  <a:gd name="connsiteY99" fmla="*/ 492985 h 593888"/>
                  <a:gd name="connsiteX100" fmla="*/ 135413 w 409753"/>
                  <a:gd name="connsiteY100" fmla="*/ 500167 h 593888"/>
                  <a:gd name="connsiteX101" fmla="*/ 140081 w 409753"/>
                  <a:gd name="connsiteY101" fmla="*/ 507708 h 593888"/>
                  <a:gd name="connsiteX102" fmla="*/ 148340 w 409753"/>
                  <a:gd name="connsiteY102" fmla="*/ 516685 h 593888"/>
                  <a:gd name="connsiteX103" fmla="*/ 153726 w 409753"/>
                  <a:gd name="connsiteY103" fmla="*/ 523866 h 593888"/>
                  <a:gd name="connsiteX104" fmla="*/ 160907 w 409753"/>
                  <a:gd name="connsiteY104" fmla="*/ 528176 h 593888"/>
                  <a:gd name="connsiteX105" fmla="*/ 168448 w 409753"/>
                  <a:gd name="connsiteY105" fmla="*/ 533562 h 593888"/>
                  <a:gd name="connsiteX106" fmla="*/ 172398 w 409753"/>
                  <a:gd name="connsiteY106" fmla="*/ 542898 h 593888"/>
                  <a:gd name="connsiteX107" fmla="*/ 174194 w 409753"/>
                  <a:gd name="connsiteY107" fmla="*/ 555466 h 593888"/>
                  <a:gd name="connsiteX108" fmla="*/ 175630 w 409753"/>
                  <a:gd name="connsiteY108" fmla="*/ 565520 h 593888"/>
                  <a:gd name="connsiteX109" fmla="*/ 175630 w 409753"/>
                  <a:gd name="connsiteY109" fmla="*/ 574138 h 593888"/>
                  <a:gd name="connsiteX110" fmla="*/ 171680 w 409753"/>
                  <a:gd name="connsiteY110" fmla="*/ 583834 h 593888"/>
                  <a:gd name="connsiteX111" fmla="*/ 171321 w 409753"/>
                  <a:gd name="connsiteY111" fmla="*/ 588861 h 593888"/>
                  <a:gd name="connsiteX112" fmla="*/ 174912 w 409753"/>
                  <a:gd name="connsiteY112" fmla="*/ 593888 h 593888"/>
                  <a:gd name="connsiteX113" fmla="*/ 184248 w 409753"/>
                  <a:gd name="connsiteY113" fmla="*/ 592092 h 593888"/>
                  <a:gd name="connsiteX114" fmla="*/ 189275 w 409753"/>
                  <a:gd name="connsiteY114" fmla="*/ 591374 h 593888"/>
                  <a:gd name="connsiteX115" fmla="*/ 195380 w 409753"/>
                  <a:gd name="connsiteY115" fmla="*/ 579525 h 593888"/>
                  <a:gd name="connsiteX116" fmla="*/ 197534 w 409753"/>
                  <a:gd name="connsiteY116" fmla="*/ 570906 h 593888"/>
                  <a:gd name="connsiteX117" fmla="*/ 198252 w 409753"/>
                  <a:gd name="connsiteY117" fmla="*/ 563366 h 593888"/>
                  <a:gd name="connsiteX118" fmla="*/ 203998 w 409753"/>
                  <a:gd name="connsiteY118" fmla="*/ 552593 h 593888"/>
                  <a:gd name="connsiteX119" fmla="*/ 215130 w 409753"/>
                  <a:gd name="connsiteY119" fmla="*/ 544334 h 593888"/>
                  <a:gd name="connsiteX120" fmla="*/ 221952 w 409753"/>
                  <a:gd name="connsiteY120" fmla="*/ 538948 h 593888"/>
                  <a:gd name="connsiteX121" fmla="*/ 227697 w 409753"/>
                  <a:gd name="connsiteY121" fmla="*/ 538948 h 593888"/>
                  <a:gd name="connsiteX122" fmla="*/ 234161 w 409753"/>
                  <a:gd name="connsiteY122" fmla="*/ 544334 h 593888"/>
                  <a:gd name="connsiteX123" fmla="*/ 240265 w 409753"/>
                  <a:gd name="connsiteY123" fmla="*/ 547925 h 593888"/>
                  <a:gd name="connsiteX124" fmla="*/ 244934 w 409753"/>
                  <a:gd name="connsiteY124" fmla="*/ 549361 h 593888"/>
                  <a:gd name="connsiteX125" fmla="*/ 249242 w 409753"/>
                  <a:gd name="connsiteY125" fmla="*/ 546848 h 593888"/>
                  <a:gd name="connsiteX126" fmla="*/ 251038 w 409753"/>
                  <a:gd name="connsiteY126" fmla="*/ 541102 h 593888"/>
                  <a:gd name="connsiteX127" fmla="*/ 257142 w 409753"/>
                  <a:gd name="connsiteY127" fmla="*/ 534639 h 593888"/>
                  <a:gd name="connsiteX128" fmla="*/ 265401 w 409753"/>
                  <a:gd name="connsiteY128" fmla="*/ 531407 h 593888"/>
                  <a:gd name="connsiteX129" fmla="*/ 274019 w 409753"/>
                  <a:gd name="connsiteY129" fmla="*/ 529252 h 593888"/>
                  <a:gd name="connsiteX130" fmla="*/ 281560 w 409753"/>
                  <a:gd name="connsiteY130" fmla="*/ 528894 h 593888"/>
                  <a:gd name="connsiteX131" fmla="*/ 285869 w 409753"/>
                  <a:gd name="connsiteY131" fmla="*/ 527816 h 593888"/>
                  <a:gd name="connsiteX132" fmla="*/ 292333 w 409753"/>
                  <a:gd name="connsiteY132" fmla="*/ 522789 h 593888"/>
                  <a:gd name="connsiteX133" fmla="*/ 295924 w 409753"/>
                  <a:gd name="connsiteY133" fmla="*/ 520275 h 593888"/>
                  <a:gd name="connsiteX134" fmla="*/ 299514 w 409753"/>
                  <a:gd name="connsiteY134" fmla="*/ 520994 h 593888"/>
                  <a:gd name="connsiteX135" fmla="*/ 307414 w 409753"/>
                  <a:gd name="connsiteY135" fmla="*/ 524225 h 593888"/>
                  <a:gd name="connsiteX136" fmla="*/ 312442 w 409753"/>
                  <a:gd name="connsiteY136" fmla="*/ 527457 h 593888"/>
                  <a:gd name="connsiteX137" fmla="*/ 321419 w 409753"/>
                  <a:gd name="connsiteY137" fmla="*/ 525662 h 593888"/>
                  <a:gd name="connsiteX138" fmla="*/ 330036 w 409753"/>
                  <a:gd name="connsiteY138" fmla="*/ 524584 h 593888"/>
                  <a:gd name="connsiteX139" fmla="*/ 340809 w 409753"/>
                  <a:gd name="connsiteY139" fmla="*/ 523148 h 593888"/>
                  <a:gd name="connsiteX140" fmla="*/ 350504 w 409753"/>
                  <a:gd name="connsiteY140" fmla="*/ 520994 h 593888"/>
                  <a:gd name="connsiteX141" fmla="*/ 357686 w 409753"/>
                  <a:gd name="connsiteY141" fmla="*/ 517762 h 593888"/>
                  <a:gd name="connsiteX142" fmla="*/ 364149 w 409753"/>
                  <a:gd name="connsiteY142" fmla="*/ 512017 h 593888"/>
                  <a:gd name="connsiteX143" fmla="*/ 364868 w 409753"/>
                  <a:gd name="connsiteY143" fmla="*/ 505912 h 593888"/>
                  <a:gd name="connsiteX144" fmla="*/ 364149 w 409753"/>
                  <a:gd name="connsiteY144" fmla="*/ 500885 h 593888"/>
                  <a:gd name="connsiteX145" fmla="*/ 358763 w 409753"/>
                  <a:gd name="connsiteY145" fmla="*/ 495140 h 593888"/>
                  <a:gd name="connsiteX146" fmla="*/ 354095 w 409753"/>
                  <a:gd name="connsiteY146" fmla="*/ 492985 h 593888"/>
                  <a:gd name="connsiteX147" fmla="*/ 354095 w 409753"/>
                  <a:gd name="connsiteY147" fmla="*/ 487958 h 593888"/>
                  <a:gd name="connsiteX148" fmla="*/ 354095 w 409753"/>
                  <a:gd name="connsiteY148" fmla="*/ 483649 h 593888"/>
                  <a:gd name="connsiteX149" fmla="*/ 359481 w 409753"/>
                  <a:gd name="connsiteY149" fmla="*/ 479340 h 593888"/>
                  <a:gd name="connsiteX150" fmla="*/ 360200 w 409753"/>
                  <a:gd name="connsiteY150" fmla="*/ 472517 h 593888"/>
                  <a:gd name="connsiteX151" fmla="*/ 359840 w 409753"/>
                  <a:gd name="connsiteY151" fmla="*/ 466054 h 593888"/>
                  <a:gd name="connsiteX152" fmla="*/ 356609 w 409753"/>
                  <a:gd name="connsiteY152" fmla="*/ 460308 h 593888"/>
                  <a:gd name="connsiteX153" fmla="*/ 353736 w 409753"/>
                  <a:gd name="connsiteY153" fmla="*/ 455281 h 593888"/>
                  <a:gd name="connsiteX154" fmla="*/ 355891 w 409753"/>
                  <a:gd name="connsiteY154" fmla="*/ 449895 h 593888"/>
                  <a:gd name="connsiteX155" fmla="*/ 364149 w 409753"/>
                  <a:gd name="connsiteY155" fmla="*/ 449536 h 593888"/>
                  <a:gd name="connsiteX156" fmla="*/ 383181 w 409753"/>
                  <a:gd name="connsiteY156" fmla="*/ 447741 h 593888"/>
                  <a:gd name="connsiteX157" fmla="*/ 391440 w 409753"/>
                  <a:gd name="connsiteY157" fmla="*/ 441995 h 593888"/>
                  <a:gd name="connsiteX158" fmla="*/ 398622 w 409753"/>
                  <a:gd name="connsiteY158" fmla="*/ 433377 h 593888"/>
                  <a:gd name="connsiteX159" fmla="*/ 404008 w 409753"/>
                  <a:gd name="connsiteY159" fmla="*/ 424759 h 593888"/>
                  <a:gd name="connsiteX160" fmla="*/ 409753 w 409753"/>
                  <a:gd name="connsiteY160" fmla="*/ 415782 h 593888"/>
                  <a:gd name="connsiteX161" fmla="*/ 409753 w 409753"/>
                  <a:gd name="connsiteY161" fmla="*/ 406805 h 593888"/>
                  <a:gd name="connsiteX162" fmla="*/ 403649 w 409753"/>
                  <a:gd name="connsiteY162" fmla="*/ 397828 h 593888"/>
                  <a:gd name="connsiteX163" fmla="*/ 393953 w 409753"/>
                  <a:gd name="connsiteY163" fmla="*/ 389928 h 593888"/>
                  <a:gd name="connsiteX164" fmla="*/ 383899 w 409753"/>
                  <a:gd name="connsiteY164" fmla="*/ 382028 h 593888"/>
                  <a:gd name="connsiteX165" fmla="*/ 374922 w 409753"/>
                  <a:gd name="connsiteY165" fmla="*/ 375565 h 593888"/>
                  <a:gd name="connsiteX166" fmla="*/ 368459 w 409753"/>
                  <a:gd name="connsiteY166" fmla="*/ 369819 h 593888"/>
                  <a:gd name="connsiteX167" fmla="*/ 362354 w 409753"/>
                  <a:gd name="connsiteY167" fmla="*/ 362996 h 593888"/>
                  <a:gd name="connsiteX168" fmla="*/ 359122 w 409753"/>
                  <a:gd name="connsiteY168" fmla="*/ 354019 h 593888"/>
                  <a:gd name="connsiteX169" fmla="*/ 354813 w 409753"/>
                  <a:gd name="connsiteY169" fmla="*/ 346479 h 593888"/>
                  <a:gd name="connsiteX170" fmla="*/ 349068 w 409753"/>
                  <a:gd name="connsiteY170" fmla="*/ 338579 h 593888"/>
                  <a:gd name="connsiteX171" fmla="*/ 346554 w 409753"/>
                  <a:gd name="connsiteY171" fmla="*/ 327088 h 593888"/>
                  <a:gd name="connsiteX172" fmla="*/ 346554 w 409753"/>
                  <a:gd name="connsiteY172" fmla="*/ 317752 h 593888"/>
                  <a:gd name="connsiteX173" fmla="*/ 349427 w 409753"/>
                  <a:gd name="connsiteY173" fmla="*/ 304466 h 593888"/>
                  <a:gd name="connsiteX174" fmla="*/ 355172 w 409753"/>
                  <a:gd name="connsiteY174" fmla="*/ 299080 h 593888"/>
                  <a:gd name="connsiteX175" fmla="*/ 360559 w 409753"/>
                  <a:gd name="connsiteY175" fmla="*/ 291179 h 593888"/>
                  <a:gd name="connsiteX176" fmla="*/ 364868 w 409753"/>
                  <a:gd name="connsiteY176" fmla="*/ 287230 h 593888"/>
                  <a:gd name="connsiteX177" fmla="*/ 366304 w 409753"/>
                  <a:gd name="connsiteY177" fmla="*/ 280407 h 593888"/>
                  <a:gd name="connsiteX178" fmla="*/ 368817 w 409753"/>
                  <a:gd name="connsiteY178" fmla="*/ 274303 h 593888"/>
                  <a:gd name="connsiteX179" fmla="*/ 374204 w 409753"/>
                  <a:gd name="connsiteY179" fmla="*/ 268557 h 593888"/>
                  <a:gd name="connsiteX180" fmla="*/ 374204 w 409753"/>
                  <a:gd name="connsiteY180" fmla="*/ 262094 h 593888"/>
                  <a:gd name="connsiteX181" fmla="*/ 370254 w 409753"/>
                  <a:gd name="connsiteY181" fmla="*/ 256348 h 593888"/>
                  <a:gd name="connsiteX182" fmla="*/ 362354 w 409753"/>
                  <a:gd name="connsiteY182" fmla="*/ 248449 h 593888"/>
                  <a:gd name="connsiteX183" fmla="*/ 356968 w 409753"/>
                  <a:gd name="connsiteY183" fmla="*/ 239472 h 593888"/>
                  <a:gd name="connsiteX184" fmla="*/ 356609 w 409753"/>
                  <a:gd name="connsiteY184" fmla="*/ 233367 h 593888"/>
                  <a:gd name="connsiteX185" fmla="*/ 356250 w 409753"/>
                  <a:gd name="connsiteY185" fmla="*/ 229058 h 593888"/>
                  <a:gd name="connsiteX186" fmla="*/ 364149 w 409753"/>
                  <a:gd name="connsiteY186" fmla="*/ 229058 h 593888"/>
                  <a:gd name="connsiteX187" fmla="*/ 366663 w 409753"/>
                  <a:gd name="connsiteY187" fmla="*/ 224390 h 593888"/>
                  <a:gd name="connsiteX188" fmla="*/ 367381 w 409753"/>
                  <a:gd name="connsiteY188" fmla="*/ 221517 h 593888"/>
                  <a:gd name="connsiteX189" fmla="*/ 370613 w 409753"/>
                  <a:gd name="connsiteY189" fmla="*/ 216849 h 593888"/>
                  <a:gd name="connsiteX190" fmla="*/ 375281 w 409753"/>
                  <a:gd name="connsiteY190" fmla="*/ 216849 h 593888"/>
                  <a:gd name="connsiteX191" fmla="*/ 377436 w 409753"/>
                  <a:gd name="connsiteY191" fmla="*/ 221517 h 593888"/>
                  <a:gd name="connsiteX192" fmla="*/ 381745 w 409753"/>
                  <a:gd name="connsiteY192" fmla="*/ 223672 h 593888"/>
                  <a:gd name="connsiteX193" fmla="*/ 383899 w 409753"/>
                  <a:gd name="connsiteY193" fmla="*/ 220799 h 593888"/>
                  <a:gd name="connsiteX194" fmla="*/ 383181 w 409753"/>
                  <a:gd name="connsiteY194" fmla="*/ 215772 h 593888"/>
                  <a:gd name="connsiteX195" fmla="*/ 378872 w 409753"/>
                  <a:gd name="connsiteY195" fmla="*/ 211822 h 593888"/>
                  <a:gd name="connsiteX196" fmla="*/ 373845 w 409753"/>
                  <a:gd name="connsiteY196" fmla="*/ 209309 h 593888"/>
                  <a:gd name="connsiteX197" fmla="*/ 367741 w 409753"/>
                  <a:gd name="connsiteY197" fmla="*/ 206795 h 593888"/>
                  <a:gd name="connsiteX198" fmla="*/ 364868 w 409753"/>
                  <a:gd name="connsiteY198" fmla="*/ 199972 h 593888"/>
                  <a:gd name="connsiteX199" fmla="*/ 360918 w 409753"/>
                  <a:gd name="connsiteY199" fmla="*/ 198536 h 593888"/>
                  <a:gd name="connsiteX200" fmla="*/ 356250 w 409753"/>
                  <a:gd name="connsiteY200" fmla="*/ 202845 h 593888"/>
                  <a:gd name="connsiteX201" fmla="*/ 349068 w 409753"/>
                  <a:gd name="connsiteY201" fmla="*/ 204281 h 593888"/>
                  <a:gd name="connsiteX202" fmla="*/ 344041 w 409753"/>
                  <a:gd name="connsiteY202" fmla="*/ 204281 h 593888"/>
                  <a:gd name="connsiteX203" fmla="*/ 339373 w 409753"/>
                  <a:gd name="connsiteY203" fmla="*/ 210026 h 593888"/>
                  <a:gd name="connsiteX204" fmla="*/ 337936 w 409753"/>
                  <a:gd name="connsiteY204" fmla="*/ 217208 h 593888"/>
                  <a:gd name="connsiteX205" fmla="*/ 336500 w 409753"/>
                  <a:gd name="connsiteY205" fmla="*/ 222235 h 593888"/>
                  <a:gd name="connsiteX206" fmla="*/ 332191 w 409753"/>
                  <a:gd name="connsiteY206" fmla="*/ 227622 h 593888"/>
                  <a:gd name="connsiteX207" fmla="*/ 324291 w 409753"/>
                  <a:gd name="connsiteY207" fmla="*/ 229058 h 593888"/>
                  <a:gd name="connsiteX208" fmla="*/ 316032 w 409753"/>
                  <a:gd name="connsiteY208" fmla="*/ 224031 h 593888"/>
                  <a:gd name="connsiteX209" fmla="*/ 314237 w 409753"/>
                  <a:gd name="connsiteY209" fmla="*/ 215413 h 593888"/>
                  <a:gd name="connsiteX210" fmla="*/ 311723 w 409753"/>
                  <a:gd name="connsiteY210" fmla="*/ 210745 h 593888"/>
                  <a:gd name="connsiteX211" fmla="*/ 304182 w 409753"/>
                  <a:gd name="connsiteY211" fmla="*/ 205358 h 593888"/>
                  <a:gd name="connsiteX212" fmla="*/ 298078 w 409753"/>
                  <a:gd name="connsiteY212" fmla="*/ 204640 h 593888"/>
                  <a:gd name="connsiteX213" fmla="*/ 289819 w 409753"/>
                  <a:gd name="connsiteY213" fmla="*/ 203204 h 593888"/>
                  <a:gd name="connsiteX214" fmla="*/ 283714 w 409753"/>
                  <a:gd name="connsiteY214" fmla="*/ 200690 h 593888"/>
                  <a:gd name="connsiteX215" fmla="*/ 275456 w 409753"/>
                  <a:gd name="connsiteY215" fmla="*/ 194945 h 593888"/>
                  <a:gd name="connsiteX216" fmla="*/ 272942 w 409753"/>
                  <a:gd name="connsiteY216" fmla="*/ 188482 h 593888"/>
                  <a:gd name="connsiteX217" fmla="*/ 268274 w 409753"/>
                  <a:gd name="connsiteY217" fmla="*/ 187045 h 593888"/>
                  <a:gd name="connsiteX218" fmla="*/ 262528 w 409753"/>
                  <a:gd name="connsiteY218" fmla="*/ 184890 h 593888"/>
                  <a:gd name="connsiteX219" fmla="*/ 260374 w 409753"/>
                  <a:gd name="connsiteY219" fmla="*/ 183814 h 593888"/>
                  <a:gd name="connsiteX220" fmla="*/ 261092 w 409753"/>
                  <a:gd name="connsiteY220" fmla="*/ 178068 h 593888"/>
                  <a:gd name="connsiteX221" fmla="*/ 267556 w 409753"/>
                  <a:gd name="connsiteY221" fmla="*/ 175554 h 593888"/>
                  <a:gd name="connsiteX222" fmla="*/ 268274 w 409753"/>
                  <a:gd name="connsiteY222" fmla="*/ 171604 h 593888"/>
                  <a:gd name="connsiteX223" fmla="*/ 261092 w 409753"/>
                  <a:gd name="connsiteY223" fmla="*/ 166577 h 593888"/>
                  <a:gd name="connsiteX224" fmla="*/ 253551 w 409753"/>
                  <a:gd name="connsiteY224" fmla="*/ 165859 h 593888"/>
                  <a:gd name="connsiteX225" fmla="*/ 250679 w 409753"/>
                  <a:gd name="connsiteY225" fmla="*/ 161550 h 593888"/>
                  <a:gd name="connsiteX226" fmla="*/ 253911 w 409753"/>
                  <a:gd name="connsiteY226" fmla="*/ 155805 h 593888"/>
                  <a:gd name="connsiteX227" fmla="*/ 257142 w 409753"/>
                  <a:gd name="connsiteY227" fmla="*/ 154368 h 593888"/>
                  <a:gd name="connsiteX228" fmla="*/ 262888 w 409753"/>
                  <a:gd name="connsiteY228" fmla="*/ 147905 h 593888"/>
                  <a:gd name="connsiteX229" fmla="*/ 263606 w 409753"/>
                  <a:gd name="connsiteY229" fmla="*/ 141800 h 593888"/>
                  <a:gd name="connsiteX230" fmla="*/ 262528 w 409753"/>
                  <a:gd name="connsiteY230" fmla="*/ 137851 h 593888"/>
                  <a:gd name="connsiteX231" fmla="*/ 250679 w 409753"/>
                  <a:gd name="connsiteY231" fmla="*/ 131387 h 593888"/>
                  <a:gd name="connsiteX232" fmla="*/ 240265 w 409753"/>
                  <a:gd name="connsiteY232" fmla="*/ 129232 h 593888"/>
                  <a:gd name="connsiteX233" fmla="*/ 228056 w 409753"/>
                  <a:gd name="connsiteY233" fmla="*/ 123298 h 593888"/>
                  <a:gd name="connsiteX234" fmla="*/ 215848 w 409753"/>
                  <a:gd name="connsiteY234" fmla="*/ 116286 h 593888"/>
                  <a:gd name="connsiteX235" fmla="*/ 208666 w 409753"/>
                  <a:gd name="connsiteY235" fmla="*/ 108028 h 593888"/>
                  <a:gd name="connsiteX236" fmla="*/ 198612 w 409753"/>
                  <a:gd name="connsiteY236" fmla="*/ 100487 h 593888"/>
                  <a:gd name="connsiteX237" fmla="*/ 195739 w 409753"/>
                  <a:gd name="connsiteY237" fmla="*/ 94741 h 593888"/>
                  <a:gd name="connsiteX238" fmla="*/ 193584 w 409753"/>
                  <a:gd name="connsiteY238" fmla="*/ 85046 h 593888"/>
                  <a:gd name="connsiteX239" fmla="*/ 192507 w 409753"/>
                  <a:gd name="connsiteY239" fmla="*/ 80378 h 593888"/>
                  <a:gd name="connsiteX240" fmla="*/ 192507 w 409753"/>
                  <a:gd name="connsiteY240" fmla="*/ 74273 h 593888"/>
                  <a:gd name="connsiteX241" fmla="*/ 195021 w 409753"/>
                  <a:gd name="connsiteY241" fmla="*/ 67092 h 593888"/>
                  <a:gd name="connsiteX242" fmla="*/ 196816 w 409753"/>
                  <a:gd name="connsiteY242" fmla="*/ 62783 h 593888"/>
                  <a:gd name="connsiteX243" fmla="*/ 197534 w 409753"/>
                  <a:gd name="connsiteY243" fmla="*/ 52729 h 593888"/>
                  <a:gd name="connsiteX244" fmla="*/ 186043 w 409753"/>
                  <a:gd name="connsiteY244" fmla="*/ 52010 h 593888"/>
                  <a:gd name="connsiteX245" fmla="*/ 178144 w 409753"/>
                  <a:gd name="connsiteY245" fmla="*/ 41238 h 593888"/>
                  <a:gd name="connsiteX246" fmla="*/ 168808 w 409753"/>
                  <a:gd name="connsiteY246" fmla="*/ 29029 h 593888"/>
                  <a:gd name="connsiteX247" fmla="*/ 158753 w 409753"/>
                  <a:gd name="connsiteY247" fmla="*/ 20770 h 593888"/>
                  <a:gd name="connsiteX248" fmla="*/ 147622 w 409753"/>
                  <a:gd name="connsiteY248" fmla="*/ 13947 h 593888"/>
                  <a:gd name="connsiteX249" fmla="*/ 142953 w 409753"/>
                  <a:gd name="connsiteY249" fmla="*/ 8561 h 593888"/>
                  <a:gd name="connsiteX250" fmla="*/ 141725 w 409753"/>
                  <a:gd name="connsiteY250" fmla="*/ 5915 h 5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409753" h="593888">
                    <a:moveTo>
                      <a:pt x="141725" y="5915"/>
                    </a:moveTo>
                    <a:lnTo>
                      <a:pt x="135791" y="3761"/>
                    </a:lnTo>
                    <a:lnTo>
                      <a:pt x="127173" y="529"/>
                    </a:lnTo>
                    <a:lnTo>
                      <a:pt x="118555" y="0"/>
                    </a:lnTo>
                    <a:lnTo>
                      <a:pt x="110466" y="3232"/>
                    </a:lnTo>
                    <a:lnTo>
                      <a:pt x="107763" y="9695"/>
                    </a:lnTo>
                    <a:lnTo>
                      <a:pt x="94836" y="10243"/>
                    </a:lnTo>
                    <a:lnTo>
                      <a:pt x="80832" y="7012"/>
                    </a:lnTo>
                    <a:lnTo>
                      <a:pt x="70589" y="10791"/>
                    </a:lnTo>
                    <a:lnTo>
                      <a:pt x="59816" y="20486"/>
                    </a:lnTo>
                    <a:lnTo>
                      <a:pt x="43657" y="29653"/>
                    </a:lnTo>
                    <a:lnTo>
                      <a:pt x="36117" y="27498"/>
                    </a:lnTo>
                    <a:lnTo>
                      <a:pt x="28028" y="28575"/>
                    </a:lnTo>
                    <a:lnTo>
                      <a:pt x="21016" y="37193"/>
                    </a:lnTo>
                    <a:lnTo>
                      <a:pt x="10054" y="42051"/>
                    </a:lnTo>
                    <a:lnTo>
                      <a:pt x="0" y="42051"/>
                    </a:lnTo>
                    <a:lnTo>
                      <a:pt x="3950" y="49062"/>
                    </a:lnTo>
                    <a:lnTo>
                      <a:pt x="8618" y="57321"/>
                    </a:lnTo>
                    <a:cubicBezTo>
                      <a:pt x="8618" y="57321"/>
                      <a:pt x="13645" y="64862"/>
                      <a:pt x="13645" y="65939"/>
                    </a:cubicBezTo>
                    <a:cubicBezTo>
                      <a:pt x="13645" y="67016"/>
                      <a:pt x="13645" y="73480"/>
                      <a:pt x="13645" y="73480"/>
                    </a:cubicBezTo>
                    <a:lnTo>
                      <a:pt x="13645" y="78866"/>
                    </a:lnTo>
                    <a:lnTo>
                      <a:pt x="11131" y="83175"/>
                    </a:lnTo>
                    <a:lnTo>
                      <a:pt x="8618" y="87843"/>
                    </a:lnTo>
                    <a:lnTo>
                      <a:pt x="13645" y="94666"/>
                    </a:lnTo>
                    <a:lnTo>
                      <a:pt x="17595" y="97179"/>
                    </a:lnTo>
                    <a:lnTo>
                      <a:pt x="23341" y="98616"/>
                    </a:lnTo>
                    <a:lnTo>
                      <a:pt x="25854" y="102925"/>
                    </a:lnTo>
                    <a:lnTo>
                      <a:pt x="24059" y="107952"/>
                    </a:lnTo>
                    <a:lnTo>
                      <a:pt x="19750" y="112261"/>
                    </a:lnTo>
                    <a:lnTo>
                      <a:pt x="17595" y="117288"/>
                    </a:lnTo>
                    <a:lnTo>
                      <a:pt x="22981" y="122315"/>
                    </a:lnTo>
                    <a:lnTo>
                      <a:pt x="32318" y="125547"/>
                    </a:lnTo>
                    <a:lnTo>
                      <a:pt x="36267" y="129856"/>
                    </a:lnTo>
                    <a:lnTo>
                      <a:pt x="43090" y="132370"/>
                    </a:lnTo>
                    <a:lnTo>
                      <a:pt x="49913" y="135242"/>
                    </a:lnTo>
                    <a:lnTo>
                      <a:pt x="53504" y="139910"/>
                    </a:lnTo>
                    <a:lnTo>
                      <a:pt x="53504" y="145656"/>
                    </a:lnTo>
                    <a:lnTo>
                      <a:pt x="49913" y="148169"/>
                    </a:lnTo>
                    <a:lnTo>
                      <a:pt x="39140" y="148169"/>
                    </a:lnTo>
                    <a:lnTo>
                      <a:pt x="33036" y="151042"/>
                    </a:lnTo>
                    <a:lnTo>
                      <a:pt x="28727" y="155351"/>
                    </a:lnTo>
                    <a:lnTo>
                      <a:pt x="28727" y="163251"/>
                    </a:lnTo>
                    <a:lnTo>
                      <a:pt x="29086" y="171510"/>
                    </a:lnTo>
                    <a:lnTo>
                      <a:pt x="33395" y="175101"/>
                    </a:lnTo>
                    <a:lnTo>
                      <a:pt x="43638" y="179958"/>
                    </a:lnTo>
                    <a:lnTo>
                      <a:pt x="50650" y="180506"/>
                    </a:lnTo>
                    <a:lnTo>
                      <a:pt x="53523" y="188047"/>
                    </a:lnTo>
                    <a:lnTo>
                      <a:pt x="53523" y="204565"/>
                    </a:lnTo>
                    <a:lnTo>
                      <a:pt x="44186" y="211387"/>
                    </a:lnTo>
                    <a:lnTo>
                      <a:pt x="43638" y="218758"/>
                    </a:lnTo>
                    <a:lnTo>
                      <a:pt x="35549" y="232762"/>
                    </a:lnTo>
                    <a:lnTo>
                      <a:pt x="37175" y="243005"/>
                    </a:lnTo>
                    <a:lnTo>
                      <a:pt x="35020" y="258087"/>
                    </a:lnTo>
                    <a:lnTo>
                      <a:pt x="42032" y="259883"/>
                    </a:lnTo>
                    <a:lnTo>
                      <a:pt x="50650" y="265098"/>
                    </a:lnTo>
                    <a:lnTo>
                      <a:pt x="53523" y="277496"/>
                    </a:lnTo>
                    <a:lnTo>
                      <a:pt x="59268" y="280728"/>
                    </a:lnTo>
                    <a:lnTo>
                      <a:pt x="69511" y="290424"/>
                    </a:lnTo>
                    <a:lnTo>
                      <a:pt x="78677" y="290953"/>
                    </a:lnTo>
                    <a:lnTo>
                      <a:pt x="78677" y="295810"/>
                    </a:lnTo>
                    <a:lnTo>
                      <a:pt x="71136" y="303351"/>
                    </a:lnTo>
                    <a:lnTo>
                      <a:pt x="58210" y="310362"/>
                    </a:lnTo>
                    <a:lnTo>
                      <a:pt x="53542" y="321135"/>
                    </a:lnTo>
                    <a:lnTo>
                      <a:pt x="53542" y="331907"/>
                    </a:lnTo>
                    <a:lnTo>
                      <a:pt x="63596" y="348614"/>
                    </a:lnTo>
                    <a:lnTo>
                      <a:pt x="63596" y="358858"/>
                    </a:lnTo>
                    <a:lnTo>
                      <a:pt x="53542" y="361012"/>
                    </a:lnTo>
                    <a:lnTo>
                      <a:pt x="48514" y="356155"/>
                    </a:lnTo>
                    <a:lnTo>
                      <a:pt x="39896" y="364244"/>
                    </a:lnTo>
                    <a:lnTo>
                      <a:pt x="39896" y="376094"/>
                    </a:lnTo>
                    <a:lnTo>
                      <a:pt x="41332" y="381310"/>
                    </a:lnTo>
                    <a:lnTo>
                      <a:pt x="45641" y="387414"/>
                    </a:lnTo>
                    <a:lnTo>
                      <a:pt x="54978" y="391364"/>
                    </a:lnTo>
                    <a:lnTo>
                      <a:pt x="63596" y="397468"/>
                    </a:lnTo>
                    <a:lnTo>
                      <a:pt x="69341" y="405369"/>
                    </a:lnTo>
                    <a:lnTo>
                      <a:pt x="72932" y="410396"/>
                    </a:lnTo>
                    <a:lnTo>
                      <a:pt x="79396" y="415064"/>
                    </a:lnTo>
                    <a:lnTo>
                      <a:pt x="92682" y="423682"/>
                    </a:lnTo>
                    <a:lnTo>
                      <a:pt x="96631" y="423682"/>
                    </a:lnTo>
                    <a:lnTo>
                      <a:pt x="102377" y="423682"/>
                    </a:lnTo>
                    <a:lnTo>
                      <a:pt x="108841" y="419014"/>
                    </a:lnTo>
                    <a:lnTo>
                      <a:pt x="113149" y="423682"/>
                    </a:lnTo>
                    <a:lnTo>
                      <a:pt x="115304" y="427991"/>
                    </a:lnTo>
                    <a:lnTo>
                      <a:pt x="115304" y="430145"/>
                    </a:lnTo>
                    <a:lnTo>
                      <a:pt x="124640" y="434454"/>
                    </a:lnTo>
                    <a:lnTo>
                      <a:pt x="130744" y="436968"/>
                    </a:lnTo>
                    <a:lnTo>
                      <a:pt x="136849" y="440200"/>
                    </a:lnTo>
                    <a:lnTo>
                      <a:pt x="141158" y="443072"/>
                    </a:lnTo>
                    <a:lnTo>
                      <a:pt x="146903" y="443072"/>
                    </a:lnTo>
                    <a:lnTo>
                      <a:pt x="147622" y="453127"/>
                    </a:lnTo>
                    <a:lnTo>
                      <a:pt x="145826" y="458513"/>
                    </a:lnTo>
                    <a:lnTo>
                      <a:pt x="142235" y="462822"/>
                    </a:lnTo>
                    <a:lnTo>
                      <a:pt x="137926" y="467849"/>
                    </a:lnTo>
                    <a:lnTo>
                      <a:pt x="132540" y="467849"/>
                    </a:lnTo>
                    <a:lnTo>
                      <a:pt x="124640" y="464258"/>
                    </a:lnTo>
                    <a:lnTo>
                      <a:pt x="119254" y="464617"/>
                    </a:lnTo>
                    <a:lnTo>
                      <a:pt x="115304" y="471799"/>
                    </a:lnTo>
                    <a:lnTo>
                      <a:pt x="114945" y="478622"/>
                    </a:lnTo>
                    <a:lnTo>
                      <a:pt x="121767" y="487240"/>
                    </a:lnTo>
                    <a:lnTo>
                      <a:pt x="124640" y="492985"/>
                    </a:lnTo>
                    <a:lnTo>
                      <a:pt x="135413" y="500167"/>
                    </a:lnTo>
                    <a:lnTo>
                      <a:pt x="140081" y="507708"/>
                    </a:lnTo>
                    <a:lnTo>
                      <a:pt x="148340" y="516685"/>
                    </a:lnTo>
                    <a:lnTo>
                      <a:pt x="153726" y="523866"/>
                    </a:lnTo>
                    <a:lnTo>
                      <a:pt x="160907" y="528176"/>
                    </a:lnTo>
                    <a:lnTo>
                      <a:pt x="168448" y="533562"/>
                    </a:lnTo>
                    <a:lnTo>
                      <a:pt x="172398" y="542898"/>
                    </a:lnTo>
                    <a:lnTo>
                      <a:pt x="174194" y="555466"/>
                    </a:lnTo>
                    <a:lnTo>
                      <a:pt x="175630" y="565520"/>
                    </a:lnTo>
                    <a:lnTo>
                      <a:pt x="175630" y="574138"/>
                    </a:lnTo>
                    <a:lnTo>
                      <a:pt x="171680" y="583834"/>
                    </a:lnTo>
                    <a:lnTo>
                      <a:pt x="171321" y="588861"/>
                    </a:lnTo>
                    <a:lnTo>
                      <a:pt x="174912" y="593888"/>
                    </a:lnTo>
                    <a:lnTo>
                      <a:pt x="184248" y="592092"/>
                    </a:lnTo>
                    <a:lnTo>
                      <a:pt x="189275" y="591374"/>
                    </a:lnTo>
                    <a:lnTo>
                      <a:pt x="195380" y="579525"/>
                    </a:lnTo>
                    <a:lnTo>
                      <a:pt x="197534" y="570906"/>
                    </a:lnTo>
                    <a:lnTo>
                      <a:pt x="198252" y="563366"/>
                    </a:lnTo>
                    <a:lnTo>
                      <a:pt x="203998" y="552593"/>
                    </a:lnTo>
                    <a:lnTo>
                      <a:pt x="215130" y="544334"/>
                    </a:lnTo>
                    <a:lnTo>
                      <a:pt x="221952" y="538948"/>
                    </a:lnTo>
                    <a:lnTo>
                      <a:pt x="227697" y="538948"/>
                    </a:lnTo>
                    <a:lnTo>
                      <a:pt x="234161" y="544334"/>
                    </a:lnTo>
                    <a:lnTo>
                      <a:pt x="240265" y="547925"/>
                    </a:lnTo>
                    <a:lnTo>
                      <a:pt x="244934" y="549361"/>
                    </a:lnTo>
                    <a:lnTo>
                      <a:pt x="249242" y="546848"/>
                    </a:lnTo>
                    <a:lnTo>
                      <a:pt x="251038" y="541102"/>
                    </a:lnTo>
                    <a:lnTo>
                      <a:pt x="257142" y="534639"/>
                    </a:lnTo>
                    <a:lnTo>
                      <a:pt x="265401" y="531407"/>
                    </a:lnTo>
                    <a:lnTo>
                      <a:pt x="274019" y="529252"/>
                    </a:lnTo>
                    <a:lnTo>
                      <a:pt x="281560" y="528894"/>
                    </a:lnTo>
                    <a:lnTo>
                      <a:pt x="285869" y="527816"/>
                    </a:lnTo>
                    <a:lnTo>
                      <a:pt x="292333" y="522789"/>
                    </a:lnTo>
                    <a:lnTo>
                      <a:pt x="295924" y="520275"/>
                    </a:lnTo>
                    <a:lnTo>
                      <a:pt x="299514" y="520994"/>
                    </a:lnTo>
                    <a:lnTo>
                      <a:pt x="307414" y="524225"/>
                    </a:lnTo>
                    <a:lnTo>
                      <a:pt x="312442" y="527457"/>
                    </a:lnTo>
                    <a:lnTo>
                      <a:pt x="321419" y="525662"/>
                    </a:lnTo>
                    <a:lnTo>
                      <a:pt x="330036" y="524584"/>
                    </a:lnTo>
                    <a:lnTo>
                      <a:pt x="340809" y="523148"/>
                    </a:lnTo>
                    <a:lnTo>
                      <a:pt x="350504" y="520994"/>
                    </a:lnTo>
                    <a:lnTo>
                      <a:pt x="357686" y="517762"/>
                    </a:lnTo>
                    <a:lnTo>
                      <a:pt x="364149" y="512017"/>
                    </a:lnTo>
                    <a:lnTo>
                      <a:pt x="364868" y="505912"/>
                    </a:lnTo>
                    <a:lnTo>
                      <a:pt x="364149" y="500885"/>
                    </a:lnTo>
                    <a:lnTo>
                      <a:pt x="358763" y="495140"/>
                    </a:lnTo>
                    <a:lnTo>
                      <a:pt x="354095" y="492985"/>
                    </a:lnTo>
                    <a:lnTo>
                      <a:pt x="354095" y="487958"/>
                    </a:lnTo>
                    <a:lnTo>
                      <a:pt x="354095" y="483649"/>
                    </a:lnTo>
                    <a:lnTo>
                      <a:pt x="359481" y="479340"/>
                    </a:lnTo>
                    <a:lnTo>
                      <a:pt x="360200" y="472517"/>
                    </a:lnTo>
                    <a:lnTo>
                      <a:pt x="359840" y="466054"/>
                    </a:lnTo>
                    <a:lnTo>
                      <a:pt x="356609" y="460308"/>
                    </a:lnTo>
                    <a:lnTo>
                      <a:pt x="353736" y="455281"/>
                    </a:lnTo>
                    <a:lnTo>
                      <a:pt x="355891" y="449895"/>
                    </a:lnTo>
                    <a:lnTo>
                      <a:pt x="364149" y="449536"/>
                    </a:lnTo>
                    <a:lnTo>
                      <a:pt x="383181" y="447741"/>
                    </a:lnTo>
                    <a:lnTo>
                      <a:pt x="391440" y="441995"/>
                    </a:lnTo>
                    <a:lnTo>
                      <a:pt x="398622" y="433377"/>
                    </a:lnTo>
                    <a:lnTo>
                      <a:pt x="404008" y="424759"/>
                    </a:lnTo>
                    <a:lnTo>
                      <a:pt x="409753" y="415782"/>
                    </a:lnTo>
                    <a:lnTo>
                      <a:pt x="409753" y="406805"/>
                    </a:lnTo>
                    <a:lnTo>
                      <a:pt x="403649" y="397828"/>
                    </a:lnTo>
                    <a:lnTo>
                      <a:pt x="393953" y="389928"/>
                    </a:lnTo>
                    <a:lnTo>
                      <a:pt x="383899" y="382028"/>
                    </a:lnTo>
                    <a:lnTo>
                      <a:pt x="374922" y="375565"/>
                    </a:lnTo>
                    <a:lnTo>
                      <a:pt x="368459" y="369819"/>
                    </a:lnTo>
                    <a:lnTo>
                      <a:pt x="362354" y="362996"/>
                    </a:lnTo>
                    <a:lnTo>
                      <a:pt x="359122" y="354019"/>
                    </a:lnTo>
                    <a:lnTo>
                      <a:pt x="354813" y="346479"/>
                    </a:lnTo>
                    <a:lnTo>
                      <a:pt x="349068" y="338579"/>
                    </a:lnTo>
                    <a:lnTo>
                      <a:pt x="346554" y="327088"/>
                    </a:lnTo>
                    <a:lnTo>
                      <a:pt x="346554" y="317752"/>
                    </a:lnTo>
                    <a:lnTo>
                      <a:pt x="349427" y="304466"/>
                    </a:lnTo>
                    <a:lnTo>
                      <a:pt x="355172" y="299080"/>
                    </a:lnTo>
                    <a:lnTo>
                      <a:pt x="360559" y="291179"/>
                    </a:lnTo>
                    <a:lnTo>
                      <a:pt x="364868" y="287230"/>
                    </a:lnTo>
                    <a:lnTo>
                      <a:pt x="366304" y="280407"/>
                    </a:lnTo>
                    <a:lnTo>
                      <a:pt x="368817" y="274303"/>
                    </a:lnTo>
                    <a:lnTo>
                      <a:pt x="374204" y="268557"/>
                    </a:lnTo>
                    <a:lnTo>
                      <a:pt x="374204" y="262094"/>
                    </a:lnTo>
                    <a:lnTo>
                      <a:pt x="370254" y="256348"/>
                    </a:lnTo>
                    <a:lnTo>
                      <a:pt x="362354" y="248449"/>
                    </a:lnTo>
                    <a:lnTo>
                      <a:pt x="356968" y="239472"/>
                    </a:lnTo>
                    <a:lnTo>
                      <a:pt x="356609" y="233367"/>
                    </a:lnTo>
                    <a:lnTo>
                      <a:pt x="356250" y="229058"/>
                    </a:lnTo>
                    <a:lnTo>
                      <a:pt x="364149" y="229058"/>
                    </a:lnTo>
                    <a:lnTo>
                      <a:pt x="366663" y="224390"/>
                    </a:lnTo>
                    <a:lnTo>
                      <a:pt x="367381" y="221517"/>
                    </a:lnTo>
                    <a:lnTo>
                      <a:pt x="370613" y="216849"/>
                    </a:lnTo>
                    <a:lnTo>
                      <a:pt x="375281" y="216849"/>
                    </a:lnTo>
                    <a:lnTo>
                      <a:pt x="377436" y="221517"/>
                    </a:lnTo>
                    <a:lnTo>
                      <a:pt x="381745" y="223672"/>
                    </a:lnTo>
                    <a:lnTo>
                      <a:pt x="383899" y="220799"/>
                    </a:lnTo>
                    <a:lnTo>
                      <a:pt x="383181" y="215772"/>
                    </a:lnTo>
                    <a:lnTo>
                      <a:pt x="378872" y="211822"/>
                    </a:lnTo>
                    <a:lnTo>
                      <a:pt x="373845" y="209309"/>
                    </a:lnTo>
                    <a:lnTo>
                      <a:pt x="367741" y="206795"/>
                    </a:lnTo>
                    <a:lnTo>
                      <a:pt x="364868" y="199972"/>
                    </a:lnTo>
                    <a:lnTo>
                      <a:pt x="360918" y="198536"/>
                    </a:lnTo>
                    <a:lnTo>
                      <a:pt x="356250" y="202845"/>
                    </a:lnTo>
                    <a:lnTo>
                      <a:pt x="349068" y="204281"/>
                    </a:lnTo>
                    <a:lnTo>
                      <a:pt x="344041" y="204281"/>
                    </a:lnTo>
                    <a:lnTo>
                      <a:pt x="339373" y="210026"/>
                    </a:lnTo>
                    <a:lnTo>
                      <a:pt x="337936" y="217208"/>
                    </a:lnTo>
                    <a:lnTo>
                      <a:pt x="336500" y="222235"/>
                    </a:lnTo>
                    <a:lnTo>
                      <a:pt x="332191" y="227622"/>
                    </a:lnTo>
                    <a:lnTo>
                      <a:pt x="324291" y="229058"/>
                    </a:lnTo>
                    <a:lnTo>
                      <a:pt x="316032" y="224031"/>
                    </a:lnTo>
                    <a:lnTo>
                      <a:pt x="314237" y="215413"/>
                    </a:lnTo>
                    <a:lnTo>
                      <a:pt x="311723" y="210745"/>
                    </a:lnTo>
                    <a:lnTo>
                      <a:pt x="304182" y="205358"/>
                    </a:lnTo>
                    <a:lnTo>
                      <a:pt x="298078" y="204640"/>
                    </a:lnTo>
                    <a:lnTo>
                      <a:pt x="289819" y="203204"/>
                    </a:lnTo>
                    <a:lnTo>
                      <a:pt x="283714" y="200690"/>
                    </a:lnTo>
                    <a:lnTo>
                      <a:pt x="275456" y="194945"/>
                    </a:lnTo>
                    <a:lnTo>
                      <a:pt x="272942" y="188482"/>
                    </a:lnTo>
                    <a:lnTo>
                      <a:pt x="268274" y="187045"/>
                    </a:lnTo>
                    <a:lnTo>
                      <a:pt x="262528" y="184890"/>
                    </a:lnTo>
                    <a:lnTo>
                      <a:pt x="260374" y="183814"/>
                    </a:lnTo>
                    <a:lnTo>
                      <a:pt x="261092" y="178068"/>
                    </a:lnTo>
                    <a:lnTo>
                      <a:pt x="267556" y="175554"/>
                    </a:lnTo>
                    <a:lnTo>
                      <a:pt x="268274" y="171604"/>
                    </a:lnTo>
                    <a:lnTo>
                      <a:pt x="261092" y="166577"/>
                    </a:lnTo>
                    <a:lnTo>
                      <a:pt x="253551" y="165859"/>
                    </a:lnTo>
                    <a:lnTo>
                      <a:pt x="250679" y="161550"/>
                    </a:lnTo>
                    <a:lnTo>
                      <a:pt x="253911" y="155805"/>
                    </a:lnTo>
                    <a:lnTo>
                      <a:pt x="257142" y="154368"/>
                    </a:lnTo>
                    <a:lnTo>
                      <a:pt x="262888" y="147905"/>
                    </a:lnTo>
                    <a:lnTo>
                      <a:pt x="263606" y="141800"/>
                    </a:lnTo>
                    <a:lnTo>
                      <a:pt x="262528" y="137851"/>
                    </a:lnTo>
                    <a:lnTo>
                      <a:pt x="250679" y="131387"/>
                    </a:lnTo>
                    <a:lnTo>
                      <a:pt x="240265" y="129232"/>
                    </a:lnTo>
                    <a:lnTo>
                      <a:pt x="228056" y="123298"/>
                    </a:lnTo>
                    <a:lnTo>
                      <a:pt x="215848" y="116286"/>
                    </a:lnTo>
                    <a:lnTo>
                      <a:pt x="208666" y="108028"/>
                    </a:lnTo>
                    <a:lnTo>
                      <a:pt x="198612" y="100487"/>
                    </a:lnTo>
                    <a:lnTo>
                      <a:pt x="195739" y="94741"/>
                    </a:lnTo>
                    <a:lnTo>
                      <a:pt x="193584" y="85046"/>
                    </a:lnTo>
                    <a:lnTo>
                      <a:pt x="192507" y="80378"/>
                    </a:lnTo>
                    <a:lnTo>
                      <a:pt x="192507" y="74273"/>
                    </a:lnTo>
                    <a:lnTo>
                      <a:pt x="195021" y="67092"/>
                    </a:lnTo>
                    <a:lnTo>
                      <a:pt x="196816" y="62783"/>
                    </a:lnTo>
                    <a:lnTo>
                      <a:pt x="197534" y="52729"/>
                    </a:lnTo>
                    <a:lnTo>
                      <a:pt x="186043" y="52010"/>
                    </a:lnTo>
                    <a:lnTo>
                      <a:pt x="178144" y="41238"/>
                    </a:lnTo>
                    <a:lnTo>
                      <a:pt x="168808" y="29029"/>
                    </a:lnTo>
                    <a:lnTo>
                      <a:pt x="158753" y="20770"/>
                    </a:lnTo>
                    <a:lnTo>
                      <a:pt x="147622" y="13947"/>
                    </a:lnTo>
                    <a:lnTo>
                      <a:pt x="142953" y="8561"/>
                    </a:lnTo>
                    <a:lnTo>
                      <a:pt x="141725" y="5915"/>
                    </a:lnTo>
                    <a:close/>
                  </a:path>
                </a:pathLst>
              </a:custGeom>
              <a:grpFill/>
              <a:ln w="3777" cap="flat">
                <a:solidFill>
                  <a:srgbClr val="FFFFFF"/>
                </a:solidFill>
                <a:prstDash val="solid"/>
                <a:miter/>
              </a:ln>
            </p:spPr>
            <p:txBody>
              <a:bodyPr rtlCol="0" anchor="ctr"/>
              <a:lstStyle/>
              <a:p>
                <a:endParaRPr lang="en-GB"/>
              </a:p>
            </p:txBody>
          </p:sp>
          <p:sp>
            <p:nvSpPr>
              <p:cNvPr id="274" name="Freeform 273">
                <a:extLst>
                  <a:ext uri="{FF2B5EF4-FFF2-40B4-BE49-F238E27FC236}">
                    <a16:creationId xmlns:a16="http://schemas.microsoft.com/office/drawing/2014/main" id="{CBA9E322-83A0-B838-9B9B-1CDF9B08208F}"/>
                  </a:ext>
                </a:extLst>
              </p:cNvPr>
              <p:cNvSpPr/>
              <p:nvPr/>
            </p:nvSpPr>
            <p:spPr>
              <a:xfrm>
                <a:off x="4594864" y="7454980"/>
                <a:ext cx="183567" cy="219344"/>
              </a:xfrm>
              <a:custGeom>
                <a:avLst/>
                <a:gdLst>
                  <a:gd name="connsiteX0" fmla="*/ 160586 w 183567"/>
                  <a:gd name="connsiteY0" fmla="*/ 121220 h 219344"/>
                  <a:gd name="connsiteX1" fmla="*/ 157714 w 183567"/>
                  <a:gd name="connsiteY1" fmla="*/ 117629 h 219344"/>
                  <a:gd name="connsiteX2" fmla="*/ 150891 w 183567"/>
                  <a:gd name="connsiteY2" fmla="*/ 109010 h 219344"/>
                  <a:gd name="connsiteX3" fmla="*/ 151250 w 183567"/>
                  <a:gd name="connsiteY3" fmla="*/ 102188 h 219344"/>
                  <a:gd name="connsiteX4" fmla="*/ 155200 w 183567"/>
                  <a:gd name="connsiteY4" fmla="*/ 95006 h 219344"/>
                  <a:gd name="connsiteX5" fmla="*/ 160586 w 183567"/>
                  <a:gd name="connsiteY5" fmla="*/ 94647 h 219344"/>
                  <a:gd name="connsiteX6" fmla="*/ 168486 w 183567"/>
                  <a:gd name="connsiteY6" fmla="*/ 98238 h 219344"/>
                  <a:gd name="connsiteX7" fmla="*/ 173873 w 183567"/>
                  <a:gd name="connsiteY7" fmla="*/ 98238 h 219344"/>
                  <a:gd name="connsiteX8" fmla="*/ 178182 w 183567"/>
                  <a:gd name="connsiteY8" fmla="*/ 93211 h 219344"/>
                  <a:gd name="connsiteX9" fmla="*/ 181772 w 183567"/>
                  <a:gd name="connsiteY9" fmla="*/ 88902 h 219344"/>
                  <a:gd name="connsiteX10" fmla="*/ 183568 w 183567"/>
                  <a:gd name="connsiteY10" fmla="*/ 83515 h 219344"/>
                  <a:gd name="connsiteX11" fmla="*/ 182850 w 183567"/>
                  <a:gd name="connsiteY11" fmla="*/ 73461 h 219344"/>
                  <a:gd name="connsiteX12" fmla="*/ 177104 w 183567"/>
                  <a:gd name="connsiteY12" fmla="*/ 73461 h 219344"/>
                  <a:gd name="connsiteX13" fmla="*/ 172795 w 183567"/>
                  <a:gd name="connsiteY13" fmla="*/ 70589 h 219344"/>
                  <a:gd name="connsiteX14" fmla="*/ 166691 w 183567"/>
                  <a:gd name="connsiteY14" fmla="*/ 67357 h 219344"/>
                  <a:gd name="connsiteX15" fmla="*/ 160586 w 183567"/>
                  <a:gd name="connsiteY15" fmla="*/ 64843 h 219344"/>
                  <a:gd name="connsiteX16" fmla="*/ 151250 w 183567"/>
                  <a:gd name="connsiteY16" fmla="*/ 60534 h 219344"/>
                  <a:gd name="connsiteX17" fmla="*/ 151250 w 183567"/>
                  <a:gd name="connsiteY17" fmla="*/ 58380 h 219344"/>
                  <a:gd name="connsiteX18" fmla="*/ 149095 w 183567"/>
                  <a:gd name="connsiteY18" fmla="*/ 54071 h 219344"/>
                  <a:gd name="connsiteX19" fmla="*/ 144787 w 183567"/>
                  <a:gd name="connsiteY19" fmla="*/ 49403 h 219344"/>
                  <a:gd name="connsiteX20" fmla="*/ 138323 w 183567"/>
                  <a:gd name="connsiteY20" fmla="*/ 54071 h 219344"/>
                  <a:gd name="connsiteX21" fmla="*/ 132578 w 183567"/>
                  <a:gd name="connsiteY21" fmla="*/ 54071 h 219344"/>
                  <a:gd name="connsiteX22" fmla="*/ 128628 w 183567"/>
                  <a:gd name="connsiteY22" fmla="*/ 54071 h 219344"/>
                  <a:gd name="connsiteX23" fmla="*/ 115342 w 183567"/>
                  <a:gd name="connsiteY23" fmla="*/ 45453 h 219344"/>
                  <a:gd name="connsiteX24" fmla="*/ 108878 w 183567"/>
                  <a:gd name="connsiteY24" fmla="*/ 40785 h 219344"/>
                  <a:gd name="connsiteX25" fmla="*/ 105287 w 183567"/>
                  <a:gd name="connsiteY25" fmla="*/ 35757 h 219344"/>
                  <a:gd name="connsiteX26" fmla="*/ 99542 w 183567"/>
                  <a:gd name="connsiteY26" fmla="*/ 27857 h 219344"/>
                  <a:gd name="connsiteX27" fmla="*/ 90924 w 183567"/>
                  <a:gd name="connsiteY27" fmla="*/ 21753 h 219344"/>
                  <a:gd name="connsiteX28" fmla="*/ 81588 w 183567"/>
                  <a:gd name="connsiteY28" fmla="*/ 17803 h 219344"/>
                  <a:gd name="connsiteX29" fmla="*/ 77279 w 183567"/>
                  <a:gd name="connsiteY29" fmla="*/ 11698 h 219344"/>
                  <a:gd name="connsiteX30" fmla="*/ 75842 w 183567"/>
                  <a:gd name="connsiteY30" fmla="*/ 6482 h 219344"/>
                  <a:gd name="connsiteX31" fmla="*/ 71893 w 183567"/>
                  <a:gd name="connsiteY31" fmla="*/ 5216 h 219344"/>
                  <a:gd name="connsiteX32" fmla="*/ 63445 w 183567"/>
                  <a:gd name="connsiteY32" fmla="*/ 0 h 219344"/>
                  <a:gd name="connsiteX33" fmla="*/ 58058 w 183567"/>
                  <a:gd name="connsiteY33" fmla="*/ 1077 h 219344"/>
                  <a:gd name="connsiteX34" fmla="*/ 58058 w 183567"/>
                  <a:gd name="connsiteY34" fmla="*/ 13116 h 219344"/>
                  <a:gd name="connsiteX35" fmla="*/ 58058 w 183567"/>
                  <a:gd name="connsiteY35" fmla="*/ 25684 h 219344"/>
                  <a:gd name="connsiteX36" fmla="*/ 51595 w 183567"/>
                  <a:gd name="connsiteY36" fmla="*/ 25684 h 219344"/>
                  <a:gd name="connsiteX37" fmla="*/ 51047 w 183567"/>
                  <a:gd name="connsiteY37" fmla="*/ 19391 h 219344"/>
                  <a:gd name="connsiteX38" fmla="*/ 44035 w 183567"/>
                  <a:gd name="connsiteY38" fmla="*/ 19391 h 219344"/>
                  <a:gd name="connsiteX39" fmla="*/ 35946 w 183567"/>
                  <a:gd name="connsiteY39" fmla="*/ 19391 h 219344"/>
                  <a:gd name="connsiteX40" fmla="*/ 32166 w 183567"/>
                  <a:gd name="connsiteY40" fmla="*/ 25684 h 219344"/>
                  <a:gd name="connsiteX41" fmla="*/ 23000 w 183567"/>
                  <a:gd name="connsiteY41" fmla="*/ 31259 h 219344"/>
                  <a:gd name="connsiteX42" fmla="*/ 22452 w 183567"/>
                  <a:gd name="connsiteY42" fmla="*/ 44187 h 219344"/>
                  <a:gd name="connsiteX43" fmla="*/ 24078 w 183567"/>
                  <a:gd name="connsiteY43" fmla="*/ 61422 h 219344"/>
                  <a:gd name="connsiteX44" fmla="*/ 19220 w 183567"/>
                  <a:gd name="connsiteY44" fmla="*/ 65921 h 219344"/>
                  <a:gd name="connsiteX45" fmla="*/ 12209 w 183567"/>
                  <a:gd name="connsiteY45" fmla="*/ 69152 h 219344"/>
                  <a:gd name="connsiteX46" fmla="*/ 7900 w 183567"/>
                  <a:gd name="connsiteY46" fmla="*/ 69152 h 219344"/>
                  <a:gd name="connsiteX47" fmla="*/ 5745 w 183567"/>
                  <a:gd name="connsiteY47" fmla="*/ 78678 h 219344"/>
                  <a:gd name="connsiteX48" fmla="*/ 6823 w 183567"/>
                  <a:gd name="connsiteY48" fmla="*/ 88921 h 219344"/>
                  <a:gd name="connsiteX49" fmla="*/ 7900 w 183567"/>
                  <a:gd name="connsiteY49" fmla="*/ 98616 h 219344"/>
                  <a:gd name="connsiteX50" fmla="*/ 12209 w 183567"/>
                  <a:gd name="connsiteY50" fmla="*/ 106705 h 219344"/>
                  <a:gd name="connsiteX51" fmla="*/ 13834 w 183567"/>
                  <a:gd name="connsiteY51" fmla="*/ 116948 h 219344"/>
                  <a:gd name="connsiteX52" fmla="*/ 6823 w 183567"/>
                  <a:gd name="connsiteY52" fmla="*/ 123412 h 219344"/>
                  <a:gd name="connsiteX53" fmla="*/ 0 w 183567"/>
                  <a:gd name="connsiteY53" fmla="*/ 123412 h 219344"/>
                  <a:gd name="connsiteX54" fmla="*/ 0 w 183567"/>
                  <a:gd name="connsiteY54" fmla="*/ 143615 h 219344"/>
                  <a:gd name="connsiteX55" fmla="*/ 4139 w 183567"/>
                  <a:gd name="connsiteY55" fmla="*/ 143615 h 219344"/>
                  <a:gd name="connsiteX56" fmla="*/ 6029 w 183567"/>
                  <a:gd name="connsiteY56" fmla="*/ 141196 h 219344"/>
                  <a:gd name="connsiteX57" fmla="*/ 8996 w 183567"/>
                  <a:gd name="connsiteY57" fmla="*/ 140383 h 219344"/>
                  <a:gd name="connsiteX58" fmla="*/ 12776 w 183567"/>
                  <a:gd name="connsiteY58" fmla="*/ 141196 h 219344"/>
                  <a:gd name="connsiteX59" fmla="*/ 15195 w 183567"/>
                  <a:gd name="connsiteY59" fmla="*/ 143615 h 219344"/>
                  <a:gd name="connsiteX60" fmla="*/ 17614 w 183567"/>
                  <a:gd name="connsiteY60" fmla="*/ 136339 h 219344"/>
                  <a:gd name="connsiteX61" fmla="*/ 19768 w 183567"/>
                  <a:gd name="connsiteY61" fmla="*/ 136339 h 219344"/>
                  <a:gd name="connsiteX62" fmla="*/ 21658 w 183567"/>
                  <a:gd name="connsiteY62" fmla="*/ 141196 h 219344"/>
                  <a:gd name="connsiteX63" fmla="*/ 20033 w 183567"/>
                  <a:gd name="connsiteY63" fmla="*/ 145505 h 219344"/>
                  <a:gd name="connsiteX64" fmla="*/ 15724 w 183567"/>
                  <a:gd name="connsiteY64" fmla="*/ 145505 h 219344"/>
                  <a:gd name="connsiteX65" fmla="*/ 10603 w 183567"/>
                  <a:gd name="connsiteY65" fmla="*/ 145505 h 219344"/>
                  <a:gd name="connsiteX66" fmla="*/ 7635 w 183567"/>
                  <a:gd name="connsiteY66" fmla="*/ 147660 h 219344"/>
                  <a:gd name="connsiteX67" fmla="*/ 10603 w 183567"/>
                  <a:gd name="connsiteY67" fmla="*/ 151439 h 219344"/>
                  <a:gd name="connsiteX68" fmla="*/ 14382 w 183567"/>
                  <a:gd name="connsiteY68" fmla="*/ 151439 h 219344"/>
                  <a:gd name="connsiteX69" fmla="*/ 16008 w 183567"/>
                  <a:gd name="connsiteY69" fmla="*/ 151439 h 219344"/>
                  <a:gd name="connsiteX70" fmla="*/ 17633 w 183567"/>
                  <a:gd name="connsiteY70" fmla="*/ 149550 h 219344"/>
                  <a:gd name="connsiteX71" fmla="*/ 19523 w 183567"/>
                  <a:gd name="connsiteY71" fmla="*/ 151439 h 219344"/>
                  <a:gd name="connsiteX72" fmla="*/ 24645 w 183567"/>
                  <a:gd name="connsiteY72" fmla="*/ 158980 h 219344"/>
                  <a:gd name="connsiteX73" fmla="*/ 27612 w 183567"/>
                  <a:gd name="connsiteY73" fmla="*/ 162212 h 219344"/>
                  <a:gd name="connsiteX74" fmla="*/ 27612 w 183567"/>
                  <a:gd name="connsiteY74" fmla="*/ 164631 h 219344"/>
                  <a:gd name="connsiteX75" fmla="*/ 30031 w 183567"/>
                  <a:gd name="connsiteY75" fmla="*/ 164631 h 219344"/>
                  <a:gd name="connsiteX76" fmla="*/ 32734 w 183567"/>
                  <a:gd name="connsiteY76" fmla="*/ 163289 h 219344"/>
                  <a:gd name="connsiteX77" fmla="*/ 35965 w 183567"/>
                  <a:gd name="connsiteY77" fmla="*/ 162741 h 219344"/>
                  <a:gd name="connsiteX78" fmla="*/ 39461 w 183567"/>
                  <a:gd name="connsiteY78" fmla="*/ 162741 h 219344"/>
                  <a:gd name="connsiteX79" fmla="*/ 41087 w 183567"/>
                  <a:gd name="connsiteY79" fmla="*/ 167050 h 219344"/>
                  <a:gd name="connsiteX80" fmla="*/ 41087 w 183567"/>
                  <a:gd name="connsiteY80" fmla="*/ 171094 h 219344"/>
                  <a:gd name="connsiteX81" fmla="*/ 44054 w 183567"/>
                  <a:gd name="connsiteY81" fmla="*/ 174326 h 219344"/>
                  <a:gd name="connsiteX82" fmla="*/ 49176 w 183567"/>
                  <a:gd name="connsiteY82" fmla="*/ 177029 h 219344"/>
                  <a:gd name="connsiteX83" fmla="*/ 50517 w 183567"/>
                  <a:gd name="connsiteY83" fmla="*/ 180525 h 219344"/>
                  <a:gd name="connsiteX84" fmla="*/ 55904 w 183567"/>
                  <a:gd name="connsiteY84" fmla="*/ 183757 h 219344"/>
                  <a:gd name="connsiteX85" fmla="*/ 57529 w 183567"/>
                  <a:gd name="connsiteY85" fmla="*/ 187537 h 219344"/>
                  <a:gd name="connsiteX86" fmla="*/ 61838 w 183567"/>
                  <a:gd name="connsiteY86" fmla="*/ 193187 h 219344"/>
                  <a:gd name="connsiteX87" fmla="*/ 64805 w 183567"/>
                  <a:gd name="connsiteY87" fmla="*/ 193187 h 219344"/>
                  <a:gd name="connsiteX88" fmla="*/ 64805 w 183567"/>
                  <a:gd name="connsiteY88" fmla="*/ 200199 h 219344"/>
                  <a:gd name="connsiteX89" fmla="*/ 66430 w 183567"/>
                  <a:gd name="connsiteY89" fmla="*/ 208288 h 219344"/>
                  <a:gd name="connsiteX90" fmla="*/ 69927 w 183567"/>
                  <a:gd name="connsiteY90" fmla="*/ 210707 h 219344"/>
                  <a:gd name="connsiteX91" fmla="*/ 79093 w 183567"/>
                  <a:gd name="connsiteY91" fmla="*/ 215564 h 219344"/>
                  <a:gd name="connsiteX92" fmla="*/ 91850 w 183567"/>
                  <a:gd name="connsiteY92" fmla="*/ 219344 h 219344"/>
                  <a:gd name="connsiteX93" fmla="*/ 94194 w 183567"/>
                  <a:gd name="connsiteY93" fmla="*/ 219344 h 219344"/>
                  <a:gd name="connsiteX94" fmla="*/ 91850 w 183567"/>
                  <a:gd name="connsiteY94" fmla="*/ 191600 h 219344"/>
                  <a:gd name="connsiteX95" fmla="*/ 86634 w 183567"/>
                  <a:gd name="connsiteY95" fmla="*/ 185949 h 219344"/>
                  <a:gd name="connsiteX96" fmla="*/ 80435 w 183567"/>
                  <a:gd name="connsiteY96" fmla="*/ 185685 h 219344"/>
                  <a:gd name="connsiteX97" fmla="*/ 77732 w 183567"/>
                  <a:gd name="connsiteY97" fmla="*/ 185685 h 219344"/>
                  <a:gd name="connsiteX98" fmla="*/ 77184 w 183567"/>
                  <a:gd name="connsiteY98" fmla="*/ 179750 h 219344"/>
                  <a:gd name="connsiteX99" fmla="*/ 72875 w 183567"/>
                  <a:gd name="connsiteY99" fmla="*/ 173816 h 219344"/>
                  <a:gd name="connsiteX100" fmla="*/ 67225 w 183567"/>
                  <a:gd name="connsiteY100" fmla="*/ 170036 h 219344"/>
                  <a:gd name="connsiteX101" fmla="*/ 63445 w 183567"/>
                  <a:gd name="connsiteY101" fmla="*/ 165992 h 219344"/>
                  <a:gd name="connsiteX102" fmla="*/ 63180 w 183567"/>
                  <a:gd name="connsiteY102" fmla="*/ 158980 h 219344"/>
                  <a:gd name="connsiteX103" fmla="*/ 66412 w 183567"/>
                  <a:gd name="connsiteY103" fmla="*/ 153329 h 219344"/>
                  <a:gd name="connsiteX104" fmla="*/ 72611 w 183567"/>
                  <a:gd name="connsiteY104" fmla="*/ 150910 h 219344"/>
                  <a:gd name="connsiteX105" fmla="*/ 78810 w 183567"/>
                  <a:gd name="connsiteY105" fmla="*/ 150645 h 219344"/>
                  <a:gd name="connsiteX106" fmla="*/ 75578 w 183567"/>
                  <a:gd name="connsiteY106" fmla="*/ 153613 h 219344"/>
                  <a:gd name="connsiteX107" fmla="*/ 69927 w 183567"/>
                  <a:gd name="connsiteY107" fmla="*/ 154690 h 219344"/>
                  <a:gd name="connsiteX108" fmla="*/ 67225 w 183567"/>
                  <a:gd name="connsiteY108" fmla="*/ 157109 h 219344"/>
                  <a:gd name="connsiteX109" fmla="*/ 67773 w 183567"/>
                  <a:gd name="connsiteY109" fmla="*/ 161966 h 219344"/>
                  <a:gd name="connsiteX110" fmla="*/ 71004 w 183567"/>
                  <a:gd name="connsiteY110" fmla="*/ 166540 h 219344"/>
                  <a:gd name="connsiteX111" fmla="*/ 76939 w 183567"/>
                  <a:gd name="connsiteY111" fmla="*/ 167882 h 219344"/>
                  <a:gd name="connsiteX112" fmla="*/ 84479 w 183567"/>
                  <a:gd name="connsiteY112" fmla="*/ 168411 h 219344"/>
                  <a:gd name="connsiteX113" fmla="*/ 89053 w 183567"/>
                  <a:gd name="connsiteY113" fmla="*/ 164366 h 219344"/>
                  <a:gd name="connsiteX114" fmla="*/ 95252 w 183567"/>
                  <a:gd name="connsiteY114" fmla="*/ 155484 h 219344"/>
                  <a:gd name="connsiteX115" fmla="*/ 102528 w 183567"/>
                  <a:gd name="connsiteY115" fmla="*/ 144711 h 219344"/>
                  <a:gd name="connsiteX116" fmla="*/ 104418 w 183567"/>
                  <a:gd name="connsiteY116" fmla="*/ 137983 h 219344"/>
                  <a:gd name="connsiteX117" fmla="*/ 107120 w 183567"/>
                  <a:gd name="connsiteY117" fmla="*/ 136377 h 219344"/>
                  <a:gd name="connsiteX118" fmla="*/ 110352 w 183567"/>
                  <a:gd name="connsiteY118" fmla="*/ 131520 h 219344"/>
                  <a:gd name="connsiteX119" fmla="*/ 113319 w 183567"/>
                  <a:gd name="connsiteY119" fmla="*/ 129100 h 219344"/>
                  <a:gd name="connsiteX120" fmla="*/ 116022 w 183567"/>
                  <a:gd name="connsiteY120" fmla="*/ 127211 h 219344"/>
                  <a:gd name="connsiteX121" fmla="*/ 122221 w 183567"/>
                  <a:gd name="connsiteY121" fmla="*/ 126398 h 219344"/>
                  <a:gd name="connsiteX122" fmla="*/ 127078 w 183567"/>
                  <a:gd name="connsiteY122" fmla="*/ 130178 h 219344"/>
                  <a:gd name="connsiteX123" fmla="*/ 131935 w 183567"/>
                  <a:gd name="connsiteY123" fmla="*/ 136377 h 219344"/>
                  <a:gd name="connsiteX124" fmla="*/ 135980 w 183567"/>
                  <a:gd name="connsiteY124" fmla="*/ 136377 h 219344"/>
                  <a:gd name="connsiteX125" fmla="*/ 141366 w 183567"/>
                  <a:gd name="connsiteY125" fmla="*/ 134487 h 219344"/>
                  <a:gd name="connsiteX126" fmla="*/ 148907 w 183567"/>
                  <a:gd name="connsiteY126" fmla="*/ 130442 h 219344"/>
                  <a:gd name="connsiteX127" fmla="*/ 152403 w 183567"/>
                  <a:gd name="connsiteY127" fmla="*/ 128023 h 219344"/>
                  <a:gd name="connsiteX128" fmla="*/ 156712 w 183567"/>
                  <a:gd name="connsiteY128" fmla="*/ 125321 h 219344"/>
                  <a:gd name="connsiteX129" fmla="*/ 160586 w 183567"/>
                  <a:gd name="connsiteY129" fmla="*/ 121220 h 21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83567" h="219344">
                    <a:moveTo>
                      <a:pt x="160586" y="121220"/>
                    </a:moveTo>
                    <a:lnTo>
                      <a:pt x="157714" y="117629"/>
                    </a:lnTo>
                    <a:lnTo>
                      <a:pt x="150891" y="109010"/>
                    </a:lnTo>
                    <a:lnTo>
                      <a:pt x="151250" y="102188"/>
                    </a:lnTo>
                    <a:lnTo>
                      <a:pt x="155200" y="95006"/>
                    </a:lnTo>
                    <a:lnTo>
                      <a:pt x="160586" y="94647"/>
                    </a:lnTo>
                    <a:lnTo>
                      <a:pt x="168486" y="98238"/>
                    </a:lnTo>
                    <a:lnTo>
                      <a:pt x="173873" y="98238"/>
                    </a:lnTo>
                    <a:lnTo>
                      <a:pt x="178182" y="93211"/>
                    </a:lnTo>
                    <a:lnTo>
                      <a:pt x="181772" y="88902"/>
                    </a:lnTo>
                    <a:lnTo>
                      <a:pt x="183568" y="83515"/>
                    </a:lnTo>
                    <a:lnTo>
                      <a:pt x="182850" y="73461"/>
                    </a:lnTo>
                    <a:lnTo>
                      <a:pt x="177104" y="73461"/>
                    </a:lnTo>
                    <a:lnTo>
                      <a:pt x="172795" y="70589"/>
                    </a:lnTo>
                    <a:lnTo>
                      <a:pt x="166691" y="67357"/>
                    </a:lnTo>
                    <a:lnTo>
                      <a:pt x="160586" y="64843"/>
                    </a:lnTo>
                    <a:lnTo>
                      <a:pt x="151250" y="60534"/>
                    </a:lnTo>
                    <a:lnTo>
                      <a:pt x="151250" y="58380"/>
                    </a:lnTo>
                    <a:lnTo>
                      <a:pt x="149095" y="54071"/>
                    </a:lnTo>
                    <a:lnTo>
                      <a:pt x="144787" y="49403"/>
                    </a:lnTo>
                    <a:lnTo>
                      <a:pt x="138323" y="54071"/>
                    </a:lnTo>
                    <a:lnTo>
                      <a:pt x="132578" y="54071"/>
                    </a:lnTo>
                    <a:lnTo>
                      <a:pt x="128628" y="54071"/>
                    </a:lnTo>
                    <a:lnTo>
                      <a:pt x="115342" y="45453"/>
                    </a:lnTo>
                    <a:lnTo>
                      <a:pt x="108878" y="40785"/>
                    </a:lnTo>
                    <a:lnTo>
                      <a:pt x="105287" y="35757"/>
                    </a:lnTo>
                    <a:lnTo>
                      <a:pt x="99542" y="27857"/>
                    </a:lnTo>
                    <a:lnTo>
                      <a:pt x="90924" y="21753"/>
                    </a:lnTo>
                    <a:lnTo>
                      <a:pt x="81588" y="17803"/>
                    </a:lnTo>
                    <a:lnTo>
                      <a:pt x="77279" y="11698"/>
                    </a:lnTo>
                    <a:lnTo>
                      <a:pt x="75842" y="6482"/>
                    </a:lnTo>
                    <a:lnTo>
                      <a:pt x="71893" y="5216"/>
                    </a:lnTo>
                    <a:lnTo>
                      <a:pt x="63445" y="0"/>
                    </a:lnTo>
                    <a:lnTo>
                      <a:pt x="58058" y="1077"/>
                    </a:lnTo>
                    <a:lnTo>
                      <a:pt x="58058" y="13116"/>
                    </a:lnTo>
                    <a:lnTo>
                      <a:pt x="58058" y="25684"/>
                    </a:lnTo>
                    <a:lnTo>
                      <a:pt x="51595" y="25684"/>
                    </a:lnTo>
                    <a:lnTo>
                      <a:pt x="51047" y="19391"/>
                    </a:lnTo>
                    <a:lnTo>
                      <a:pt x="44035" y="19391"/>
                    </a:lnTo>
                    <a:lnTo>
                      <a:pt x="35946" y="19391"/>
                    </a:lnTo>
                    <a:lnTo>
                      <a:pt x="32166" y="25684"/>
                    </a:lnTo>
                    <a:lnTo>
                      <a:pt x="23000" y="31259"/>
                    </a:lnTo>
                    <a:lnTo>
                      <a:pt x="22452" y="44187"/>
                    </a:lnTo>
                    <a:lnTo>
                      <a:pt x="24078" y="61422"/>
                    </a:lnTo>
                    <a:lnTo>
                      <a:pt x="19220" y="65921"/>
                    </a:lnTo>
                    <a:lnTo>
                      <a:pt x="12209" y="69152"/>
                    </a:lnTo>
                    <a:lnTo>
                      <a:pt x="7900" y="69152"/>
                    </a:lnTo>
                    <a:lnTo>
                      <a:pt x="5745" y="78678"/>
                    </a:lnTo>
                    <a:lnTo>
                      <a:pt x="6823" y="88921"/>
                    </a:lnTo>
                    <a:lnTo>
                      <a:pt x="7900" y="98616"/>
                    </a:lnTo>
                    <a:lnTo>
                      <a:pt x="12209" y="106705"/>
                    </a:lnTo>
                    <a:lnTo>
                      <a:pt x="13834" y="116948"/>
                    </a:lnTo>
                    <a:lnTo>
                      <a:pt x="6823" y="123412"/>
                    </a:lnTo>
                    <a:lnTo>
                      <a:pt x="0" y="123412"/>
                    </a:lnTo>
                    <a:lnTo>
                      <a:pt x="0" y="143615"/>
                    </a:lnTo>
                    <a:lnTo>
                      <a:pt x="4139" y="143615"/>
                    </a:lnTo>
                    <a:lnTo>
                      <a:pt x="6029" y="141196"/>
                    </a:lnTo>
                    <a:lnTo>
                      <a:pt x="8996" y="140383"/>
                    </a:lnTo>
                    <a:lnTo>
                      <a:pt x="12776" y="141196"/>
                    </a:lnTo>
                    <a:lnTo>
                      <a:pt x="15195" y="143615"/>
                    </a:lnTo>
                    <a:lnTo>
                      <a:pt x="17614" y="136339"/>
                    </a:lnTo>
                    <a:lnTo>
                      <a:pt x="19768" y="136339"/>
                    </a:lnTo>
                    <a:lnTo>
                      <a:pt x="21658" y="141196"/>
                    </a:lnTo>
                    <a:lnTo>
                      <a:pt x="20033" y="145505"/>
                    </a:lnTo>
                    <a:lnTo>
                      <a:pt x="15724" y="145505"/>
                    </a:lnTo>
                    <a:lnTo>
                      <a:pt x="10603" y="145505"/>
                    </a:lnTo>
                    <a:lnTo>
                      <a:pt x="7635" y="147660"/>
                    </a:lnTo>
                    <a:lnTo>
                      <a:pt x="10603" y="151439"/>
                    </a:lnTo>
                    <a:lnTo>
                      <a:pt x="14382" y="151439"/>
                    </a:lnTo>
                    <a:lnTo>
                      <a:pt x="16008" y="151439"/>
                    </a:lnTo>
                    <a:lnTo>
                      <a:pt x="17633" y="149550"/>
                    </a:lnTo>
                    <a:lnTo>
                      <a:pt x="19523" y="151439"/>
                    </a:lnTo>
                    <a:cubicBezTo>
                      <a:pt x="19523" y="151439"/>
                      <a:pt x="23832" y="158980"/>
                      <a:pt x="24645" y="158980"/>
                    </a:cubicBezTo>
                    <a:cubicBezTo>
                      <a:pt x="25457" y="158980"/>
                      <a:pt x="27612" y="162212"/>
                      <a:pt x="27612" y="162212"/>
                    </a:cubicBezTo>
                    <a:lnTo>
                      <a:pt x="27612" y="164631"/>
                    </a:lnTo>
                    <a:lnTo>
                      <a:pt x="30031" y="164631"/>
                    </a:lnTo>
                    <a:lnTo>
                      <a:pt x="32734" y="163289"/>
                    </a:lnTo>
                    <a:lnTo>
                      <a:pt x="35965" y="162741"/>
                    </a:lnTo>
                    <a:lnTo>
                      <a:pt x="39461" y="162741"/>
                    </a:lnTo>
                    <a:lnTo>
                      <a:pt x="41087" y="167050"/>
                    </a:lnTo>
                    <a:lnTo>
                      <a:pt x="41087" y="171094"/>
                    </a:lnTo>
                    <a:lnTo>
                      <a:pt x="44054" y="174326"/>
                    </a:lnTo>
                    <a:lnTo>
                      <a:pt x="49176" y="177029"/>
                    </a:lnTo>
                    <a:lnTo>
                      <a:pt x="50517" y="180525"/>
                    </a:lnTo>
                    <a:lnTo>
                      <a:pt x="55904" y="183757"/>
                    </a:lnTo>
                    <a:lnTo>
                      <a:pt x="57529" y="187537"/>
                    </a:lnTo>
                    <a:lnTo>
                      <a:pt x="61838" y="193187"/>
                    </a:lnTo>
                    <a:lnTo>
                      <a:pt x="64805" y="193187"/>
                    </a:lnTo>
                    <a:lnTo>
                      <a:pt x="64805" y="200199"/>
                    </a:lnTo>
                    <a:lnTo>
                      <a:pt x="66430" y="208288"/>
                    </a:lnTo>
                    <a:lnTo>
                      <a:pt x="69927" y="210707"/>
                    </a:lnTo>
                    <a:lnTo>
                      <a:pt x="79093" y="215564"/>
                    </a:lnTo>
                    <a:lnTo>
                      <a:pt x="91850" y="219344"/>
                    </a:lnTo>
                    <a:lnTo>
                      <a:pt x="94194" y="219344"/>
                    </a:lnTo>
                    <a:lnTo>
                      <a:pt x="91850" y="191600"/>
                    </a:lnTo>
                    <a:lnTo>
                      <a:pt x="86634" y="185949"/>
                    </a:lnTo>
                    <a:lnTo>
                      <a:pt x="80435" y="185685"/>
                    </a:lnTo>
                    <a:lnTo>
                      <a:pt x="77732" y="185685"/>
                    </a:lnTo>
                    <a:lnTo>
                      <a:pt x="77184" y="179750"/>
                    </a:lnTo>
                    <a:lnTo>
                      <a:pt x="72875" y="173816"/>
                    </a:lnTo>
                    <a:lnTo>
                      <a:pt x="67225" y="170036"/>
                    </a:lnTo>
                    <a:lnTo>
                      <a:pt x="63445" y="165992"/>
                    </a:lnTo>
                    <a:lnTo>
                      <a:pt x="63180" y="158980"/>
                    </a:lnTo>
                    <a:lnTo>
                      <a:pt x="66412" y="153329"/>
                    </a:lnTo>
                    <a:lnTo>
                      <a:pt x="72611" y="150910"/>
                    </a:lnTo>
                    <a:lnTo>
                      <a:pt x="78810" y="150645"/>
                    </a:lnTo>
                    <a:lnTo>
                      <a:pt x="75578" y="153613"/>
                    </a:lnTo>
                    <a:lnTo>
                      <a:pt x="69927" y="154690"/>
                    </a:lnTo>
                    <a:lnTo>
                      <a:pt x="67225" y="157109"/>
                    </a:lnTo>
                    <a:lnTo>
                      <a:pt x="67773" y="161966"/>
                    </a:lnTo>
                    <a:cubicBezTo>
                      <a:pt x="67773" y="161966"/>
                      <a:pt x="70191" y="166275"/>
                      <a:pt x="71004" y="166540"/>
                    </a:cubicBezTo>
                    <a:cubicBezTo>
                      <a:pt x="71817" y="166804"/>
                      <a:pt x="76939" y="167882"/>
                      <a:pt x="76939" y="167882"/>
                    </a:cubicBezTo>
                    <a:lnTo>
                      <a:pt x="84479" y="168411"/>
                    </a:lnTo>
                    <a:lnTo>
                      <a:pt x="89053" y="164366"/>
                    </a:lnTo>
                    <a:lnTo>
                      <a:pt x="95252" y="155484"/>
                    </a:lnTo>
                    <a:lnTo>
                      <a:pt x="102528" y="144711"/>
                    </a:lnTo>
                    <a:lnTo>
                      <a:pt x="104418" y="137983"/>
                    </a:lnTo>
                    <a:lnTo>
                      <a:pt x="107120" y="136377"/>
                    </a:lnTo>
                    <a:lnTo>
                      <a:pt x="110352" y="131520"/>
                    </a:lnTo>
                    <a:lnTo>
                      <a:pt x="113319" y="129100"/>
                    </a:lnTo>
                    <a:lnTo>
                      <a:pt x="116022" y="127211"/>
                    </a:lnTo>
                    <a:lnTo>
                      <a:pt x="122221" y="126398"/>
                    </a:lnTo>
                    <a:lnTo>
                      <a:pt x="127078" y="130178"/>
                    </a:lnTo>
                    <a:lnTo>
                      <a:pt x="131935" y="136377"/>
                    </a:lnTo>
                    <a:lnTo>
                      <a:pt x="135980" y="136377"/>
                    </a:lnTo>
                    <a:lnTo>
                      <a:pt x="141366" y="134487"/>
                    </a:lnTo>
                    <a:lnTo>
                      <a:pt x="148907" y="130442"/>
                    </a:lnTo>
                    <a:lnTo>
                      <a:pt x="152403" y="128023"/>
                    </a:lnTo>
                    <a:lnTo>
                      <a:pt x="156712" y="125321"/>
                    </a:lnTo>
                    <a:lnTo>
                      <a:pt x="160586" y="121220"/>
                    </a:lnTo>
                    <a:close/>
                  </a:path>
                </a:pathLst>
              </a:custGeom>
              <a:grpFill/>
              <a:ln w="3777" cap="flat">
                <a:solidFill>
                  <a:srgbClr val="FFFFFF"/>
                </a:solidFill>
                <a:prstDash val="solid"/>
                <a:miter/>
              </a:ln>
            </p:spPr>
            <p:txBody>
              <a:bodyPr rtlCol="0" anchor="ctr"/>
              <a:lstStyle/>
              <a:p>
                <a:endParaRPr lang="en-GB"/>
              </a:p>
            </p:txBody>
          </p:sp>
          <p:sp>
            <p:nvSpPr>
              <p:cNvPr id="275" name="Freeform 274">
                <a:extLst>
                  <a:ext uri="{FF2B5EF4-FFF2-40B4-BE49-F238E27FC236}">
                    <a16:creationId xmlns:a16="http://schemas.microsoft.com/office/drawing/2014/main" id="{74EFB115-E4FB-56BF-1CB5-B217357DA40A}"/>
                  </a:ext>
                </a:extLst>
              </p:cNvPr>
              <p:cNvSpPr/>
              <p:nvPr/>
            </p:nvSpPr>
            <p:spPr>
              <a:xfrm>
                <a:off x="4794686" y="7605663"/>
                <a:ext cx="250565" cy="205415"/>
              </a:xfrm>
              <a:custGeom>
                <a:avLst/>
                <a:gdLst>
                  <a:gd name="connsiteX0" fmla="*/ 186724 w 250565"/>
                  <a:gd name="connsiteY0" fmla="*/ 718 h 205415"/>
                  <a:gd name="connsiteX1" fmla="*/ 177029 w 250565"/>
                  <a:gd name="connsiteY1" fmla="*/ 2873 h 205415"/>
                  <a:gd name="connsiteX2" fmla="*/ 166256 w 250565"/>
                  <a:gd name="connsiteY2" fmla="*/ 4309 h 205415"/>
                  <a:gd name="connsiteX3" fmla="*/ 157638 w 250565"/>
                  <a:gd name="connsiteY3" fmla="*/ 5386 h 205415"/>
                  <a:gd name="connsiteX4" fmla="*/ 148661 w 250565"/>
                  <a:gd name="connsiteY4" fmla="*/ 7182 h 205415"/>
                  <a:gd name="connsiteX5" fmla="*/ 143634 w 250565"/>
                  <a:gd name="connsiteY5" fmla="*/ 3950 h 205415"/>
                  <a:gd name="connsiteX6" fmla="*/ 135734 w 250565"/>
                  <a:gd name="connsiteY6" fmla="*/ 718 h 205415"/>
                  <a:gd name="connsiteX7" fmla="*/ 132143 w 250565"/>
                  <a:gd name="connsiteY7" fmla="*/ 0 h 205415"/>
                  <a:gd name="connsiteX8" fmla="*/ 128552 w 250565"/>
                  <a:gd name="connsiteY8" fmla="*/ 2514 h 205415"/>
                  <a:gd name="connsiteX9" fmla="*/ 122089 w 250565"/>
                  <a:gd name="connsiteY9" fmla="*/ 7541 h 205415"/>
                  <a:gd name="connsiteX10" fmla="*/ 117780 w 250565"/>
                  <a:gd name="connsiteY10" fmla="*/ 8618 h 205415"/>
                  <a:gd name="connsiteX11" fmla="*/ 110239 w 250565"/>
                  <a:gd name="connsiteY11" fmla="*/ 8977 h 205415"/>
                  <a:gd name="connsiteX12" fmla="*/ 101621 w 250565"/>
                  <a:gd name="connsiteY12" fmla="*/ 11132 h 205415"/>
                  <a:gd name="connsiteX13" fmla="*/ 93362 w 250565"/>
                  <a:gd name="connsiteY13" fmla="*/ 14364 h 205415"/>
                  <a:gd name="connsiteX14" fmla="*/ 87257 w 250565"/>
                  <a:gd name="connsiteY14" fmla="*/ 20827 h 205415"/>
                  <a:gd name="connsiteX15" fmla="*/ 85462 w 250565"/>
                  <a:gd name="connsiteY15" fmla="*/ 26572 h 205415"/>
                  <a:gd name="connsiteX16" fmla="*/ 81153 w 250565"/>
                  <a:gd name="connsiteY16" fmla="*/ 29086 h 205415"/>
                  <a:gd name="connsiteX17" fmla="*/ 76485 w 250565"/>
                  <a:gd name="connsiteY17" fmla="*/ 27650 h 205415"/>
                  <a:gd name="connsiteX18" fmla="*/ 70381 w 250565"/>
                  <a:gd name="connsiteY18" fmla="*/ 24059 h 205415"/>
                  <a:gd name="connsiteX19" fmla="*/ 63917 w 250565"/>
                  <a:gd name="connsiteY19" fmla="*/ 18673 h 205415"/>
                  <a:gd name="connsiteX20" fmla="*/ 58172 w 250565"/>
                  <a:gd name="connsiteY20" fmla="*/ 18673 h 205415"/>
                  <a:gd name="connsiteX21" fmla="*/ 51349 w 250565"/>
                  <a:gd name="connsiteY21" fmla="*/ 24059 h 205415"/>
                  <a:gd name="connsiteX22" fmla="*/ 40218 w 250565"/>
                  <a:gd name="connsiteY22" fmla="*/ 32318 h 205415"/>
                  <a:gd name="connsiteX23" fmla="*/ 34472 w 250565"/>
                  <a:gd name="connsiteY23" fmla="*/ 43090 h 205415"/>
                  <a:gd name="connsiteX24" fmla="*/ 33754 w 250565"/>
                  <a:gd name="connsiteY24" fmla="*/ 50631 h 205415"/>
                  <a:gd name="connsiteX25" fmla="*/ 31599 w 250565"/>
                  <a:gd name="connsiteY25" fmla="*/ 59249 h 205415"/>
                  <a:gd name="connsiteX26" fmla="*/ 25495 w 250565"/>
                  <a:gd name="connsiteY26" fmla="*/ 71099 h 205415"/>
                  <a:gd name="connsiteX27" fmla="*/ 20468 w 250565"/>
                  <a:gd name="connsiteY27" fmla="*/ 71817 h 205415"/>
                  <a:gd name="connsiteX28" fmla="*/ 11132 w 250565"/>
                  <a:gd name="connsiteY28" fmla="*/ 73612 h 205415"/>
                  <a:gd name="connsiteX29" fmla="*/ 6199 w 250565"/>
                  <a:gd name="connsiteY29" fmla="*/ 78281 h 205415"/>
                  <a:gd name="connsiteX30" fmla="*/ 6199 w 250565"/>
                  <a:gd name="connsiteY30" fmla="*/ 82325 h 205415"/>
                  <a:gd name="connsiteX31" fmla="*/ 6199 w 250565"/>
                  <a:gd name="connsiteY31" fmla="*/ 83932 h 205415"/>
                  <a:gd name="connsiteX32" fmla="*/ 6199 w 250565"/>
                  <a:gd name="connsiteY32" fmla="*/ 90130 h 205415"/>
                  <a:gd name="connsiteX33" fmla="*/ 6199 w 250565"/>
                  <a:gd name="connsiteY33" fmla="*/ 94987 h 205415"/>
                  <a:gd name="connsiteX34" fmla="*/ 9166 w 250565"/>
                  <a:gd name="connsiteY34" fmla="*/ 99032 h 205415"/>
                  <a:gd name="connsiteX35" fmla="*/ 6199 w 250565"/>
                  <a:gd name="connsiteY35" fmla="*/ 103605 h 205415"/>
                  <a:gd name="connsiteX36" fmla="*/ 0 w 250565"/>
                  <a:gd name="connsiteY36" fmla="*/ 107915 h 205415"/>
                  <a:gd name="connsiteX37" fmla="*/ 0 w 250565"/>
                  <a:gd name="connsiteY37" fmla="*/ 114378 h 205415"/>
                  <a:gd name="connsiteX38" fmla="*/ 3232 w 250565"/>
                  <a:gd name="connsiteY38" fmla="*/ 120029 h 205415"/>
                  <a:gd name="connsiteX39" fmla="*/ 4573 w 250565"/>
                  <a:gd name="connsiteY39" fmla="*/ 126228 h 205415"/>
                  <a:gd name="connsiteX40" fmla="*/ 4838 w 250565"/>
                  <a:gd name="connsiteY40" fmla="*/ 132956 h 205415"/>
                  <a:gd name="connsiteX41" fmla="*/ 4026 w 250565"/>
                  <a:gd name="connsiteY41" fmla="*/ 138078 h 205415"/>
                  <a:gd name="connsiteX42" fmla="*/ 7522 w 250565"/>
                  <a:gd name="connsiteY42" fmla="*/ 143728 h 205415"/>
                  <a:gd name="connsiteX43" fmla="*/ 8334 w 250565"/>
                  <a:gd name="connsiteY43" fmla="*/ 149379 h 205415"/>
                  <a:gd name="connsiteX44" fmla="*/ 9677 w 250565"/>
                  <a:gd name="connsiteY44" fmla="*/ 157997 h 205415"/>
                  <a:gd name="connsiteX45" fmla="*/ 15063 w 250565"/>
                  <a:gd name="connsiteY45" fmla="*/ 165538 h 205415"/>
                  <a:gd name="connsiteX46" fmla="*/ 21791 w 250565"/>
                  <a:gd name="connsiteY46" fmla="*/ 163119 h 205415"/>
                  <a:gd name="connsiteX47" fmla="*/ 30957 w 250565"/>
                  <a:gd name="connsiteY47" fmla="*/ 162855 h 205415"/>
                  <a:gd name="connsiteX48" fmla="*/ 33376 w 250565"/>
                  <a:gd name="connsiteY48" fmla="*/ 169318 h 205415"/>
                  <a:gd name="connsiteX49" fmla="*/ 33641 w 250565"/>
                  <a:gd name="connsiteY49" fmla="*/ 178749 h 205415"/>
                  <a:gd name="connsiteX50" fmla="*/ 33641 w 250565"/>
                  <a:gd name="connsiteY50" fmla="*/ 185760 h 205415"/>
                  <a:gd name="connsiteX51" fmla="*/ 30409 w 250565"/>
                  <a:gd name="connsiteY51" fmla="*/ 188179 h 205415"/>
                  <a:gd name="connsiteX52" fmla="*/ 25023 w 250565"/>
                  <a:gd name="connsiteY52" fmla="*/ 188179 h 205415"/>
                  <a:gd name="connsiteX53" fmla="*/ 29067 w 250565"/>
                  <a:gd name="connsiteY53" fmla="*/ 192753 h 205415"/>
                  <a:gd name="connsiteX54" fmla="*/ 38233 w 250565"/>
                  <a:gd name="connsiteY54" fmla="*/ 195456 h 205415"/>
                  <a:gd name="connsiteX55" fmla="*/ 43090 w 250565"/>
                  <a:gd name="connsiteY55" fmla="*/ 197610 h 205415"/>
                  <a:gd name="connsiteX56" fmla="*/ 46322 w 250565"/>
                  <a:gd name="connsiteY56" fmla="*/ 198952 h 205415"/>
                  <a:gd name="connsiteX57" fmla="*/ 48476 w 250565"/>
                  <a:gd name="connsiteY57" fmla="*/ 201107 h 205415"/>
                  <a:gd name="connsiteX58" fmla="*/ 52785 w 250565"/>
                  <a:gd name="connsiteY58" fmla="*/ 203261 h 205415"/>
                  <a:gd name="connsiteX59" fmla="*/ 54940 w 250565"/>
                  <a:gd name="connsiteY59" fmla="*/ 203261 h 205415"/>
                  <a:gd name="connsiteX60" fmla="*/ 57094 w 250565"/>
                  <a:gd name="connsiteY60" fmla="*/ 205415 h 205415"/>
                  <a:gd name="connsiteX61" fmla="*/ 59249 w 250565"/>
                  <a:gd name="connsiteY61" fmla="*/ 205415 h 205415"/>
                  <a:gd name="connsiteX62" fmla="*/ 61403 w 250565"/>
                  <a:gd name="connsiteY62" fmla="*/ 205415 h 205415"/>
                  <a:gd name="connsiteX63" fmla="*/ 63558 w 250565"/>
                  <a:gd name="connsiteY63" fmla="*/ 205415 h 205415"/>
                  <a:gd name="connsiteX64" fmla="*/ 65713 w 250565"/>
                  <a:gd name="connsiteY64" fmla="*/ 205415 h 205415"/>
                  <a:gd name="connsiteX65" fmla="*/ 71363 w 250565"/>
                  <a:gd name="connsiteY65" fmla="*/ 203790 h 205415"/>
                  <a:gd name="connsiteX66" fmla="*/ 75937 w 250565"/>
                  <a:gd name="connsiteY66" fmla="*/ 200294 h 205415"/>
                  <a:gd name="connsiteX67" fmla="*/ 79169 w 250565"/>
                  <a:gd name="connsiteY67" fmla="*/ 196797 h 205415"/>
                  <a:gd name="connsiteX68" fmla="*/ 86180 w 250565"/>
                  <a:gd name="connsiteY68" fmla="*/ 199217 h 205415"/>
                  <a:gd name="connsiteX69" fmla="*/ 91302 w 250565"/>
                  <a:gd name="connsiteY69" fmla="*/ 195172 h 205415"/>
                  <a:gd name="connsiteX70" fmla="*/ 93362 w 250565"/>
                  <a:gd name="connsiteY70" fmla="*/ 191940 h 205415"/>
                  <a:gd name="connsiteX71" fmla="*/ 101810 w 250565"/>
                  <a:gd name="connsiteY71" fmla="*/ 191940 h 205415"/>
                  <a:gd name="connsiteX72" fmla="*/ 107196 w 250565"/>
                  <a:gd name="connsiteY72" fmla="*/ 195172 h 205415"/>
                  <a:gd name="connsiteX73" fmla="*/ 110163 w 250565"/>
                  <a:gd name="connsiteY73" fmla="*/ 197874 h 205415"/>
                  <a:gd name="connsiteX74" fmla="*/ 115285 w 250565"/>
                  <a:gd name="connsiteY74" fmla="*/ 195984 h 205415"/>
                  <a:gd name="connsiteX75" fmla="*/ 118517 w 250565"/>
                  <a:gd name="connsiteY75" fmla="*/ 190050 h 205415"/>
                  <a:gd name="connsiteX76" fmla="*/ 120407 w 250565"/>
                  <a:gd name="connsiteY76" fmla="*/ 183587 h 205415"/>
                  <a:gd name="connsiteX77" fmla="*/ 124451 w 250565"/>
                  <a:gd name="connsiteY77" fmla="*/ 180620 h 205415"/>
                  <a:gd name="connsiteX78" fmla="*/ 129837 w 250565"/>
                  <a:gd name="connsiteY78" fmla="*/ 179278 h 205415"/>
                  <a:gd name="connsiteX79" fmla="*/ 134959 w 250565"/>
                  <a:gd name="connsiteY79" fmla="*/ 178465 h 205415"/>
                  <a:gd name="connsiteX80" fmla="*/ 138191 w 250565"/>
                  <a:gd name="connsiteY80" fmla="*/ 173891 h 205415"/>
                  <a:gd name="connsiteX81" fmla="*/ 144125 w 250565"/>
                  <a:gd name="connsiteY81" fmla="*/ 167957 h 205415"/>
                  <a:gd name="connsiteX82" fmla="*/ 149776 w 250565"/>
                  <a:gd name="connsiteY82" fmla="*/ 163383 h 205415"/>
                  <a:gd name="connsiteX83" fmla="*/ 159472 w 250565"/>
                  <a:gd name="connsiteY83" fmla="*/ 161229 h 205415"/>
                  <a:gd name="connsiteX84" fmla="*/ 170244 w 250565"/>
                  <a:gd name="connsiteY84" fmla="*/ 160965 h 205415"/>
                  <a:gd name="connsiteX85" fmla="*/ 179127 w 250565"/>
                  <a:gd name="connsiteY85" fmla="*/ 160965 h 205415"/>
                  <a:gd name="connsiteX86" fmla="*/ 188009 w 250565"/>
                  <a:gd name="connsiteY86" fmla="*/ 160965 h 205415"/>
                  <a:gd name="connsiteX87" fmla="*/ 201220 w 250565"/>
                  <a:gd name="connsiteY87" fmla="*/ 162855 h 205415"/>
                  <a:gd name="connsiteX88" fmla="*/ 211463 w 250565"/>
                  <a:gd name="connsiteY88" fmla="*/ 162306 h 205415"/>
                  <a:gd name="connsiteX89" fmla="*/ 222500 w 250565"/>
                  <a:gd name="connsiteY89" fmla="*/ 161777 h 205415"/>
                  <a:gd name="connsiteX90" fmla="*/ 224390 w 250565"/>
                  <a:gd name="connsiteY90" fmla="*/ 153424 h 205415"/>
                  <a:gd name="connsiteX91" fmla="*/ 224390 w 250565"/>
                  <a:gd name="connsiteY91" fmla="*/ 145070 h 205415"/>
                  <a:gd name="connsiteX92" fmla="*/ 224390 w 250565"/>
                  <a:gd name="connsiteY92" fmla="*/ 136981 h 205415"/>
                  <a:gd name="connsiteX93" fmla="*/ 232479 w 250565"/>
                  <a:gd name="connsiteY93" fmla="*/ 129705 h 205415"/>
                  <a:gd name="connsiteX94" fmla="*/ 242722 w 250565"/>
                  <a:gd name="connsiteY94" fmla="*/ 128892 h 205415"/>
                  <a:gd name="connsiteX95" fmla="*/ 247579 w 250565"/>
                  <a:gd name="connsiteY95" fmla="*/ 121616 h 205415"/>
                  <a:gd name="connsiteX96" fmla="*/ 247579 w 250565"/>
                  <a:gd name="connsiteY96" fmla="*/ 113811 h 205415"/>
                  <a:gd name="connsiteX97" fmla="*/ 243535 w 250565"/>
                  <a:gd name="connsiteY97" fmla="*/ 105193 h 205415"/>
                  <a:gd name="connsiteX98" fmla="*/ 242193 w 250565"/>
                  <a:gd name="connsiteY98" fmla="*/ 96575 h 205415"/>
                  <a:gd name="connsiteX99" fmla="*/ 241929 w 250565"/>
                  <a:gd name="connsiteY99" fmla="*/ 91453 h 205415"/>
                  <a:gd name="connsiteX100" fmla="*/ 246067 w 250565"/>
                  <a:gd name="connsiteY100" fmla="*/ 85803 h 205415"/>
                  <a:gd name="connsiteX101" fmla="*/ 250566 w 250565"/>
                  <a:gd name="connsiteY101" fmla="*/ 82023 h 205415"/>
                  <a:gd name="connsiteX102" fmla="*/ 250566 w 250565"/>
                  <a:gd name="connsiteY102" fmla="*/ 77166 h 205415"/>
                  <a:gd name="connsiteX103" fmla="*/ 246067 w 250565"/>
                  <a:gd name="connsiteY103" fmla="*/ 68547 h 205415"/>
                  <a:gd name="connsiteX104" fmla="*/ 242741 w 250565"/>
                  <a:gd name="connsiteY104" fmla="*/ 60742 h 205415"/>
                  <a:gd name="connsiteX105" fmla="*/ 237884 w 250565"/>
                  <a:gd name="connsiteY105" fmla="*/ 51576 h 205415"/>
                  <a:gd name="connsiteX106" fmla="*/ 235181 w 250565"/>
                  <a:gd name="connsiteY106" fmla="*/ 44035 h 205415"/>
                  <a:gd name="connsiteX107" fmla="*/ 230325 w 250565"/>
                  <a:gd name="connsiteY107" fmla="*/ 38914 h 205415"/>
                  <a:gd name="connsiteX108" fmla="*/ 220081 w 250565"/>
                  <a:gd name="connsiteY108" fmla="*/ 35946 h 205415"/>
                  <a:gd name="connsiteX109" fmla="*/ 215224 w 250565"/>
                  <a:gd name="connsiteY109" fmla="*/ 30825 h 205415"/>
                  <a:gd name="connsiteX110" fmla="*/ 204716 w 250565"/>
                  <a:gd name="connsiteY110" fmla="*/ 25438 h 205415"/>
                  <a:gd name="connsiteX111" fmla="*/ 197988 w 250565"/>
                  <a:gd name="connsiteY111" fmla="*/ 20052 h 205415"/>
                  <a:gd name="connsiteX112" fmla="*/ 194756 w 250565"/>
                  <a:gd name="connsiteY112" fmla="*/ 11170 h 205415"/>
                  <a:gd name="connsiteX113" fmla="*/ 190976 w 250565"/>
                  <a:gd name="connsiteY113" fmla="*/ 5783 h 205415"/>
                  <a:gd name="connsiteX114" fmla="*/ 186724 w 250565"/>
                  <a:gd name="connsiteY114" fmla="*/ 718 h 2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50565" h="205415">
                    <a:moveTo>
                      <a:pt x="186724" y="718"/>
                    </a:moveTo>
                    <a:lnTo>
                      <a:pt x="177029" y="2873"/>
                    </a:lnTo>
                    <a:lnTo>
                      <a:pt x="166256" y="4309"/>
                    </a:lnTo>
                    <a:lnTo>
                      <a:pt x="157638" y="5386"/>
                    </a:lnTo>
                    <a:lnTo>
                      <a:pt x="148661" y="7182"/>
                    </a:lnTo>
                    <a:lnTo>
                      <a:pt x="143634" y="3950"/>
                    </a:lnTo>
                    <a:lnTo>
                      <a:pt x="135734" y="718"/>
                    </a:lnTo>
                    <a:lnTo>
                      <a:pt x="132143" y="0"/>
                    </a:lnTo>
                    <a:lnTo>
                      <a:pt x="128552" y="2514"/>
                    </a:lnTo>
                    <a:lnTo>
                      <a:pt x="122089" y="7541"/>
                    </a:lnTo>
                    <a:lnTo>
                      <a:pt x="117780" y="8618"/>
                    </a:lnTo>
                    <a:lnTo>
                      <a:pt x="110239" y="8977"/>
                    </a:lnTo>
                    <a:lnTo>
                      <a:pt x="101621" y="11132"/>
                    </a:lnTo>
                    <a:lnTo>
                      <a:pt x="93362" y="14364"/>
                    </a:lnTo>
                    <a:lnTo>
                      <a:pt x="87257" y="20827"/>
                    </a:lnTo>
                    <a:lnTo>
                      <a:pt x="85462" y="26572"/>
                    </a:lnTo>
                    <a:lnTo>
                      <a:pt x="81153" y="29086"/>
                    </a:lnTo>
                    <a:lnTo>
                      <a:pt x="76485" y="27650"/>
                    </a:lnTo>
                    <a:lnTo>
                      <a:pt x="70381" y="24059"/>
                    </a:lnTo>
                    <a:lnTo>
                      <a:pt x="63917" y="18673"/>
                    </a:lnTo>
                    <a:lnTo>
                      <a:pt x="58172" y="18673"/>
                    </a:lnTo>
                    <a:lnTo>
                      <a:pt x="51349" y="24059"/>
                    </a:lnTo>
                    <a:lnTo>
                      <a:pt x="40218" y="32318"/>
                    </a:lnTo>
                    <a:lnTo>
                      <a:pt x="34472" y="43090"/>
                    </a:lnTo>
                    <a:lnTo>
                      <a:pt x="33754" y="50631"/>
                    </a:lnTo>
                    <a:lnTo>
                      <a:pt x="31599" y="59249"/>
                    </a:lnTo>
                    <a:lnTo>
                      <a:pt x="25495" y="71099"/>
                    </a:lnTo>
                    <a:lnTo>
                      <a:pt x="20468" y="71817"/>
                    </a:lnTo>
                    <a:lnTo>
                      <a:pt x="11132" y="73612"/>
                    </a:lnTo>
                    <a:lnTo>
                      <a:pt x="6199" y="78281"/>
                    </a:lnTo>
                    <a:lnTo>
                      <a:pt x="6199" y="82325"/>
                    </a:lnTo>
                    <a:lnTo>
                      <a:pt x="6199" y="83932"/>
                    </a:lnTo>
                    <a:lnTo>
                      <a:pt x="6199" y="90130"/>
                    </a:lnTo>
                    <a:lnTo>
                      <a:pt x="6199" y="94987"/>
                    </a:lnTo>
                    <a:lnTo>
                      <a:pt x="9166" y="99032"/>
                    </a:lnTo>
                    <a:lnTo>
                      <a:pt x="6199" y="103605"/>
                    </a:lnTo>
                    <a:lnTo>
                      <a:pt x="0" y="107915"/>
                    </a:lnTo>
                    <a:lnTo>
                      <a:pt x="0" y="114378"/>
                    </a:lnTo>
                    <a:lnTo>
                      <a:pt x="3232" y="120029"/>
                    </a:lnTo>
                    <a:cubicBezTo>
                      <a:pt x="3232" y="120029"/>
                      <a:pt x="4309" y="124886"/>
                      <a:pt x="4573" y="126228"/>
                    </a:cubicBezTo>
                    <a:cubicBezTo>
                      <a:pt x="4838" y="127570"/>
                      <a:pt x="4838" y="132956"/>
                      <a:pt x="4838" y="132956"/>
                    </a:cubicBezTo>
                    <a:lnTo>
                      <a:pt x="4026" y="138078"/>
                    </a:lnTo>
                    <a:lnTo>
                      <a:pt x="7522" y="143728"/>
                    </a:lnTo>
                    <a:lnTo>
                      <a:pt x="8334" y="149379"/>
                    </a:lnTo>
                    <a:lnTo>
                      <a:pt x="9677" y="157997"/>
                    </a:lnTo>
                    <a:lnTo>
                      <a:pt x="15063" y="165538"/>
                    </a:lnTo>
                    <a:lnTo>
                      <a:pt x="21791" y="163119"/>
                    </a:lnTo>
                    <a:lnTo>
                      <a:pt x="30957" y="162855"/>
                    </a:lnTo>
                    <a:cubicBezTo>
                      <a:pt x="30957" y="162855"/>
                      <a:pt x="33376" y="168505"/>
                      <a:pt x="33376" y="169318"/>
                    </a:cubicBezTo>
                    <a:cubicBezTo>
                      <a:pt x="33376" y="170131"/>
                      <a:pt x="33641" y="178749"/>
                      <a:pt x="33641" y="178749"/>
                    </a:cubicBezTo>
                    <a:lnTo>
                      <a:pt x="33641" y="185760"/>
                    </a:lnTo>
                    <a:lnTo>
                      <a:pt x="30409" y="188179"/>
                    </a:lnTo>
                    <a:lnTo>
                      <a:pt x="25023" y="188179"/>
                    </a:lnTo>
                    <a:lnTo>
                      <a:pt x="29067" y="192753"/>
                    </a:lnTo>
                    <a:lnTo>
                      <a:pt x="38233" y="195456"/>
                    </a:lnTo>
                    <a:lnTo>
                      <a:pt x="43090" y="197610"/>
                    </a:lnTo>
                    <a:lnTo>
                      <a:pt x="46322" y="198952"/>
                    </a:lnTo>
                    <a:lnTo>
                      <a:pt x="48476" y="201107"/>
                    </a:lnTo>
                    <a:lnTo>
                      <a:pt x="52785" y="203261"/>
                    </a:lnTo>
                    <a:lnTo>
                      <a:pt x="54940" y="203261"/>
                    </a:lnTo>
                    <a:lnTo>
                      <a:pt x="57094" y="205415"/>
                    </a:lnTo>
                    <a:lnTo>
                      <a:pt x="59249" y="205415"/>
                    </a:lnTo>
                    <a:lnTo>
                      <a:pt x="61403" y="205415"/>
                    </a:lnTo>
                    <a:lnTo>
                      <a:pt x="63558" y="205415"/>
                    </a:lnTo>
                    <a:lnTo>
                      <a:pt x="65713" y="205415"/>
                    </a:lnTo>
                    <a:lnTo>
                      <a:pt x="71363" y="203790"/>
                    </a:lnTo>
                    <a:lnTo>
                      <a:pt x="75937" y="200294"/>
                    </a:lnTo>
                    <a:lnTo>
                      <a:pt x="79169" y="196797"/>
                    </a:lnTo>
                    <a:lnTo>
                      <a:pt x="86180" y="199217"/>
                    </a:lnTo>
                    <a:lnTo>
                      <a:pt x="91302" y="195172"/>
                    </a:lnTo>
                    <a:lnTo>
                      <a:pt x="93362" y="191940"/>
                    </a:lnTo>
                    <a:lnTo>
                      <a:pt x="101810" y="191940"/>
                    </a:lnTo>
                    <a:lnTo>
                      <a:pt x="107196" y="195172"/>
                    </a:lnTo>
                    <a:lnTo>
                      <a:pt x="110163" y="197874"/>
                    </a:lnTo>
                    <a:lnTo>
                      <a:pt x="115285" y="195984"/>
                    </a:lnTo>
                    <a:lnTo>
                      <a:pt x="118517" y="190050"/>
                    </a:lnTo>
                    <a:lnTo>
                      <a:pt x="120407" y="183587"/>
                    </a:lnTo>
                    <a:lnTo>
                      <a:pt x="124451" y="180620"/>
                    </a:lnTo>
                    <a:lnTo>
                      <a:pt x="129837" y="179278"/>
                    </a:lnTo>
                    <a:lnTo>
                      <a:pt x="134959" y="178465"/>
                    </a:lnTo>
                    <a:lnTo>
                      <a:pt x="138191" y="173891"/>
                    </a:lnTo>
                    <a:lnTo>
                      <a:pt x="144125" y="167957"/>
                    </a:lnTo>
                    <a:lnTo>
                      <a:pt x="149776" y="163383"/>
                    </a:lnTo>
                    <a:lnTo>
                      <a:pt x="159472" y="161229"/>
                    </a:lnTo>
                    <a:lnTo>
                      <a:pt x="170244" y="160965"/>
                    </a:lnTo>
                    <a:lnTo>
                      <a:pt x="179127" y="160965"/>
                    </a:lnTo>
                    <a:lnTo>
                      <a:pt x="188009" y="160965"/>
                    </a:lnTo>
                    <a:lnTo>
                      <a:pt x="201220" y="162855"/>
                    </a:lnTo>
                    <a:lnTo>
                      <a:pt x="211463" y="162306"/>
                    </a:lnTo>
                    <a:lnTo>
                      <a:pt x="222500" y="161777"/>
                    </a:lnTo>
                    <a:lnTo>
                      <a:pt x="224390" y="153424"/>
                    </a:lnTo>
                    <a:lnTo>
                      <a:pt x="224390" y="145070"/>
                    </a:lnTo>
                    <a:lnTo>
                      <a:pt x="224390" y="136981"/>
                    </a:lnTo>
                    <a:lnTo>
                      <a:pt x="232479" y="129705"/>
                    </a:lnTo>
                    <a:lnTo>
                      <a:pt x="242722" y="128892"/>
                    </a:lnTo>
                    <a:lnTo>
                      <a:pt x="247579" y="121616"/>
                    </a:lnTo>
                    <a:lnTo>
                      <a:pt x="247579" y="113811"/>
                    </a:lnTo>
                    <a:lnTo>
                      <a:pt x="243535" y="105193"/>
                    </a:lnTo>
                    <a:lnTo>
                      <a:pt x="242193" y="96575"/>
                    </a:lnTo>
                    <a:lnTo>
                      <a:pt x="241929" y="91453"/>
                    </a:lnTo>
                    <a:lnTo>
                      <a:pt x="246067" y="85803"/>
                    </a:lnTo>
                    <a:lnTo>
                      <a:pt x="250566" y="82023"/>
                    </a:lnTo>
                    <a:lnTo>
                      <a:pt x="250566" y="77166"/>
                    </a:lnTo>
                    <a:lnTo>
                      <a:pt x="246067" y="68547"/>
                    </a:lnTo>
                    <a:lnTo>
                      <a:pt x="242741" y="60742"/>
                    </a:lnTo>
                    <a:lnTo>
                      <a:pt x="237884" y="51576"/>
                    </a:lnTo>
                    <a:lnTo>
                      <a:pt x="235181" y="44035"/>
                    </a:lnTo>
                    <a:lnTo>
                      <a:pt x="230325" y="38914"/>
                    </a:lnTo>
                    <a:lnTo>
                      <a:pt x="220081" y="35946"/>
                    </a:lnTo>
                    <a:lnTo>
                      <a:pt x="215224" y="30825"/>
                    </a:lnTo>
                    <a:lnTo>
                      <a:pt x="204716" y="25438"/>
                    </a:lnTo>
                    <a:lnTo>
                      <a:pt x="197988" y="20052"/>
                    </a:lnTo>
                    <a:lnTo>
                      <a:pt x="194756" y="11170"/>
                    </a:lnTo>
                    <a:lnTo>
                      <a:pt x="190976" y="5783"/>
                    </a:lnTo>
                    <a:lnTo>
                      <a:pt x="186724" y="718"/>
                    </a:lnTo>
                    <a:close/>
                  </a:path>
                </a:pathLst>
              </a:custGeom>
              <a:grpFill/>
              <a:ln w="3777" cap="flat">
                <a:solidFill>
                  <a:srgbClr val="FFFFFF"/>
                </a:solidFill>
                <a:prstDash val="solid"/>
                <a:miter/>
              </a:ln>
            </p:spPr>
            <p:txBody>
              <a:bodyPr rtlCol="0" anchor="ctr"/>
              <a:lstStyle/>
              <a:p>
                <a:endParaRPr lang="en-GB"/>
              </a:p>
            </p:txBody>
          </p:sp>
          <p:sp>
            <p:nvSpPr>
              <p:cNvPr id="276" name="Freeform 275">
                <a:extLst>
                  <a:ext uri="{FF2B5EF4-FFF2-40B4-BE49-F238E27FC236}">
                    <a16:creationId xmlns:a16="http://schemas.microsoft.com/office/drawing/2014/main" id="{09DD2EFD-9CD8-F56E-113F-9B8C973EF045}"/>
                  </a:ext>
                </a:extLst>
              </p:cNvPr>
              <p:cNvSpPr/>
              <p:nvPr/>
            </p:nvSpPr>
            <p:spPr>
              <a:xfrm>
                <a:off x="4679344" y="7576218"/>
                <a:ext cx="180978" cy="380648"/>
              </a:xfrm>
              <a:custGeom>
                <a:avLst/>
                <a:gdLst>
                  <a:gd name="connsiteX0" fmla="*/ 10716 w 180978"/>
                  <a:gd name="connsiteY0" fmla="*/ 34207 h 380648"/>
                  <a:gd name="connsiteX1" fmla="*/ 17992 w 180978"/>
                  <a:gd name="connsiteY1" fmla="*/ 23435 h 380648"/>
                  <a:gd name="connsiteX2" fmla="*/ 19882 w 180978"/>
                  <a:gd name="connsiteY2" fmla="*/ 16707 h 380648"/>
                  <a:gd name="connsiteX3" fmla="*/ 22584 w 180978"/>
                  <a:gd name="connsiteY3" fmla="*/ 15100 h 380648"/>
                  <a:gd name="connsiteX4" fmla="*/ 25817 w 180978"/>
                  <a:gd name="connsiteY4" fmla="*/ 10243 h 380648"/>
                  <a:gd name="connsiteX5" fmla="*/ 28783 w 180978"/>
                  <a:gd name="connsiteY5" fmla="*/ 7824 h 380648"/>
                  <a:gd name="connsiteX6" fmla="*/ 31486 w 180978"/>
                  <a:gd name="connsiteY6" fmla="*/ 5934 h 380648"/>
                  <a:gd name="connsiteX7" fmla="*/ 37685 w 180978"/>
                  <a:gd name="connsiteY7" fmla="*/ 5122 h 380648"/>
                  <a:gd name="connsiteX8" fmla="*/ 42542 w 180978"/>
                  <a:gd name="connsiteY8" fmla="*/ 8901 h 380648"/>
                  <a:gd name="connsiteX9" fmla="*/ 47399 w 180978"/>
                  <a:gd name="connsiteY9" fmla="*/ 15100 h 380648"/>
                  <a:gd name="connsiteX10" fmla="*/ 51444 w 180978"/>
                  <a:gd name="connsiteY10" fmla="*/ 15100 h 380648"/>
                  <a:gd name="connsiteX11" fmla="*/ 56830 w 180978"/>
                  <a:gd name="connsiteY11" fmla="*/ 13211 h 380648"/>
                  <a:gd name="connsiteX12" fmla="*/ 64371 w 180978"/>
                  <a:gd name="connsiteY12" fmla="*/ 9166 h 380648"/>
                  <a:gd name="connsiteX13" fmla="*/ 67867 w 180978"/>
                  <a:gd name="connsiteY13" fmla="*/ 6747 h 380648"/>
                  <a:gd name="connsiteX14" fmla="*/ 72176 w 180978"/>
                  <a:gd name="connsiteY14" fmla="*/ 4044 h 380648"/>
                  <a:gd name="connsiteX15" fmla="*/ 76126 w 180978"/>
                  <a:gd name="connsiteY15" fmla="*/ 0 h 380648"/>
                  <a:gd name="connsiteX16" fmla="*/ 77921 w 180978"/>
                  <a:gd name="connsiteY16" fmla="*/ 3950 h 380648"/>
                  <a:gd name="connsiteX17" fmla="*/ 84744 w 180978"/>
                  <a:gd name="connsiteY17" fmla="*/ 8618 h 380648"/>
                  <a:gd name="connsiteX18" fmla="*/ 91566 w 180978"/>
                  <a:gd name="connsiteY18" fmla="*/ 16877 h 380648"/>
                  <a:gd name="connsiteX19" fmla="*/ 99826 w 180978"/>
                  <a:gd name="connsiteY19" fmla="*/ 25854 h 380648"/>
                  <a:gd name="connsiteX20" fmla="*/ 105212 w 180978"/>
                  <a:gd name="connsiteY20" fmla="*/ 33036 h 380648"/>
                  <a:gd name="connsiteX21" fmla="*/ 112393 w 180978"/>
                  <a:gd name="connsiteY21" fmla="*/ 37345 h 380648"/>
                  <a:gd name="connsiteX22" fmla="*/ 119934 w 180978"/>
                  <a:gd name="connsiteY22" fmla="*/ 42731 h 380648"/>
                  <a:gd name="connsiteX23" fmla="*/ 123884 w 180978"/>
                  <a:gd name="connsiteY23" fmla="*/ 52067 h 380648"/>
                  <a:gd name="connsiteX24" fmla="*/ 125680 w 180978"/>
                  <a:gd name="connsiteY24" fmla="*/ 64635 h 380648"/>
                  <a:gd name="connsiteX25" fmla="*/ 127116 w 180978"/>
                  <a:gd name="connsiteY25" fmla="*/ 74689 h 380648"/>
                  <a:gd name="connsiteX26" fmla="*/ 127116 w 180978"/>
                  <a:gd name="connsiteY26" fmla="*/ 83307 h 380648"/>
                  <a:gd name="connsiteX27" fmla="*/ 123166 w 180978"/>
                  <a:gd name="connsiteY27" fmla="*/ 93003 h 380648"/>
                  <a:gd name="connsiteX28" fmla="*/ 126398 w 180978"/>
                  <a:gd name="connsiteY28" fmla="*/ 103057 h 380648"/>
                  <a:gd name="connsiteX29" fmla="*/ 121465 w 180978"/>
                  <a:gd name="connsiteY29" fmla="*/ 107725 h 380648"/>
                  <a:gd name="connsiteX30" fmla="*/ 121465 w 180978"/>
                  <a:gd name="connsiteY30" fmla="*/ 111770 h 380648"/>
                  <a:gd name="connsiteX31" fmla="*/ 121465 w 180978"/>
                  <a:gd name="connsiteY31" fmla="*/ 113376 h 380648"/>
                  <a:gd name="connsiteX32" fmla="*/ 121465 w 180978"/>
                  <a:gd name="connsiteY32" fmla="*/ 119575 h 380648"/>
                  <a:gd name="connsiteX33" fmla="*/ 121465 w 180978"/>
                  <a:gd name="connsiteY33" fmla="*/ 124432 h 380648"/>
                  <a:gd name="connsiteX34" fmla="*/ 124432 w 180978"/>
                  <a:gd name="connsiteY34" fmla="*/ 128477 h 380648"/>
                  <a:gd name="connsiteX35" fmla="*/ 121465 w 180978"/>
                  <a:gd name="connsiteY35" fmla="*/ 133050 h 380648"/>
                  <a:gd name="connsiteX36" fmla="*/ 115266 w 180978"/>
                  <a:gd name="connsiteY36" fmla="*/ 137359 h 380648"/>
                  <a:gd name="connsiteX37" fmla="*/ 115266 w 180978"/>
                  <a:gd name="connsiteY37" fmla="*/ 143823 h 380648"/>
                  <a:gd name="connsiteX38" fmla="*/ 118498 w 180978"/>
                  <a:gd name="connsiteY38" fmla="*/ 149473 h 380648"/>
                  <a:gd name="connsiteX39" fmla="*/ 119840 w 180978"/>
                  <a:gd name="connsiteY39" fmla="*/ 155672 h 380648"/>
                  <a:gd name="connsiteX40" fmla="*/ 120104 w 180978"/>
                  <a:gd name="connsiteY40" fmla="*/ 162401 h 380648"/>
                  <a:gd name="connsiteX41" fmla="*/ 119292 w 180978"/>
                  <a:gd name="connsiteY41" fmla="*/ 167522 h 380648"/>
                  <a:gd name="connsiteX42" fmla="*/ 122788 w 180978"/>
                  <a:gd name="connsiteY42" fmla="*/ 173173 h 380648"/>
                  <a:gd name="connsiteX43" fmla="*/ 123601 w 180978"/>
                  <a:gd name="connsiteY43" fmla="*/ 178824 h 380648"/>
                  <a:gd name="connsiteX44" fmla="*/ 124943 w 180978"/>
                  <a:gd name="connsiteY44" fmla="*/ 187442 h 380648"/>
                  <a:gd name="connsiteX45" fmla="*/ 130329 w 180978"/>
                  <a:gd name="connsiteY45" fmla="*/ 194983 h 380648"/>
                  <a:gd name="connsiteX46" fmla="*/ 137057 w 180978"/>
                  <a:gd name="connsiteY46" fmla="*/ 192564 h 380648"/>
                  <a:gd name="connsiteX47" fmla="*/ 146223 w 180978"/>
                  <a:gd name="connsiteY47" fmla="*/ 192299 h 380648"/>
                  <a:gd name="connsiteX48" fmla="*/ 148642 w 180978"/>
                  <a:gd name="connsiteY48" fmla="*/ 198763 h 380648"/>
                  <a:gd name="connsiteX49" fmla="*/ 148907 w 180978"/>
                  <a:gd name="connsiteY49" fmla="*/ 208193 h 380648"/>
                  <a:gd name="connsiteX50" fmla="*/ 148907 w 180978"/>
                  <a:gd name="connsiteY50" fmla="*/ 215205 h 380648"/>
                  <a:gd name="connsiteX51" fmla="*/ 145675 w 180978"/>
                  <a:gd name="connsiteY51" fmla="*/ 217624 h 380648"/>
                  <a:gd name="connsiteX52" fmla="*/ 140289 w 180978"/>
                  <a:gd name="connsiteY52" fmla="*/ 217624 h 380648"/>
                  <a:gd name="connsiteX53" fmla="*/ 144333 w 180978"/>
                  <a:gd name="connsiteY53" fmla="*/ 222197 h 380648"/>
                  <a:gd name="connsiteX54" fmla="*/ 153499 w 180978"/>
                  <a:gd name="connsiteY54" fmla="*/ 224900 h 380648"/>
                  <a:gd name="connsiteX55" fmla="*/ 159434 w 180978"/>
                  <a:gd name="connsiteY55" fmla="*/ 226242 h 380648"/>
                  <a:gd name="connsiteX56" fmla="*/ 165897 w 180978"/>
                  <a:gd name="connsiteY56" fmla="*/ 230551 h 380648"/>
                  <a:gd name="connsiteX57" fmla="*/ 170206 w 180978"/>
                  <a:gd name="connsiteY57" fmla="*/ 232705 h 380648"/>
                  <a:gd name="connsiteX58" fmla="*/ 180979 w 180978"/>
                  <a:gd name="connsiteY58" fmla="*/ 234860 h 380648"/>
                  <a:gd name="connsiteX59" fmla="*/ 172361 w 180978"/>
                  <a:gd name="connsiteY59" fmla="*/ 249942 h 380648"/>
                  <a:gd name="connsiteX60" fmla="*/ 170924 w 180978"/>
                  <a:gd name="connsiteY60" fmla="*/ 256046 h 380648"/>
                  <a:gd name="connsiteX61" fmla="*/ 170924 w 180978"/>
                  <a:gd name="connsiteY61" fmla="*/ 263227 h 380648"/>
                  <a:gd name="connsiteX62" fmla="*/ 167333 w 180978"/>
                  <a:gd name="connsiteY62" fmla="*/ 269332 h 380648"/>
                  <a:gd name="connsiteX63" fmla="*/ 161588 w 180978"/>
                  <a:gd name="connsiteY63" fmla="*/ 274718 h 380648"/>
                  <a:gd name="connsiteX64" fmla="*/ 153329 w 180978"/>
                  <a:gd name="connsiteY64" fmla="*/ 275796 h 380648"/>
                  <a:gd name="connsiteX65" fmla="*/ 148302 w 180978"/>
                  <a:gd name="connsiteY65" fmla="*/ 278668 h 380648"/>
                  <a:gd name="connsiteX66" fmla="*/ 145070 w 180978"/>
                  <a:gd name="connsiteY66" fmla="*/ 285132 h 380648"/>
                  <a:gd name="connsiteX67" fmla="*/ 145070 w 180978"/>
                  <a:gd name="connsiteY67" fmla="*/ 289441 h 380648"/>
                  <a:gd name="connsiteX68" fmla="*/ 142916 w 180978"/>
                  <a:gd name="connsiteY68" fmla="*/ 295904 h 380648"/>
                  <a:gd name="connsiteX69" fmla="*/ 140761 w 180978"/>
                  <a:gd name="connsiteY69" fmla="*/ 300932 h 380648"/>
                  <a:gd name="connsiteX70" fmla="*/ 140761 w 180978"/>
                  <a:gd name="connsiteY70" fmla="*/ 309909 h 380648"/>
                  <a:gd name="connsiteX71" fmla="*/ 135734 w 180978"/>
                  <a:gd name="connsiteY71" fmla="*/ 315295 h 380648"/>
                  <a:gd name="connsiteX72" fmla="*/ 130348 w 180978"/>
                  <a:gd name="connsiteY72" fmla="*/ 320322 h 380648"/>
                  <a:gd name="connsiteX73" fmla="*/ 125321 w 180978"/>
                  <a:gd name="connsiteY73" fmla="*/ 326786 h 380648"/>
                  <a:gd name="connsiteX74" fmla="*/ 121012 w 180978"/>
                  <a:gd name="connsiteY74" fmla="*/ 325708 h 380648"/>
                  <a:gd name="connsiteX75" fmla="*/ 113830 w 180978"/>
                  <a:gd name="connsiteY75" fmla="*/ 327504 h 380648"/>
                  <a:gd name="connsiteX76" fmla="*/ 110598 w 180978"/>
                  <a:gd name="connsiteY76" fmla="*/ 330017 h 380648"/>
                  <a:gd name="connsiteX77" fmla="*/ 107725 w 180978"/>
                  <a:gd name="connsiteY77" fmla="*/ 335763 h 380648"/>
                  <a:gd name="connsiteX78" fmla="*/ 100185 w 180978"/>
                  <a:gd name="connsiteY78" fmla="*/ 342226 h 380648"/>
                  <a:gd name="connsiteX79" fmla="*/ 105212 w 180978"/>
                  <a:gd name="connsiteY79" fmla="*/ 349049 h 380648"/>
                  <a:gd name="connsiteX80" fmla="*/ 112393 w 180978"/>
                  <a:gd name="connsiteY80" fmla="*/ 359103 h 380648"/>
                  <a:gd name="connsiteX81" fmla="*/ 110957 w 180978"/>
                  <a:gd name="connsiteY81" fmla="*/ 364489 h 380648"/>
                  <a:gd name="connsiteX82" fmla="*/ 107366 w 180978"/>
                  <a:gd name="connsiteY82" fmla="*/ 367721 h 380648"/>
                  <a:gd name="connsiteX83" fmla="*/ 103057 w 180978"/>
                  <a:gd name="connsiteY83" fmla="*/ 367362 h 380648"/>
                  <a:gd name="connsiteX84" fmla="*/ 98030 w 180978"/>
                  <a:gd name="connsiteY84" fmla="*/ 373108 h 380648"/>
                  <a:gd name="connsiteX85" fmla="*/ 94439 w 180978"/>
                  <a:gd name="connsiteY85" fmla="*/ 379212 h 380648"/>
                  <a:gd name="connsiteX86" fmla="*/ 88694 w 180978"/>
                  <a:gd name="connsiteY86" fmla="*/ 380648 h 380648"/>
                  <a:gd name="connsiteX87" fmla="*/ 80435 w 180978"/>
                  <a:gd name="connsiteY87" fmla="*/ 377417 h 380648"/>
                  <a:gd name="connsiteX88" fmla="*/ 70022 w 180978"/>
                  <a:gd name="connsiteY88" fmla="*/ 374544 h 380648"/>
                  <a:gd name="connsiteX89" fmla="*/ 70022 w 180978"/>
                  <a:gd name="connsiteY89" fmla="*/ 366644 h 380648"/>
                  <a:gd name="connsiteX90" fmla="*/ 70022 w 180978"/>
                  <a:gd name="connsiteY90" fmla="*/ 360539 h 380648"/>
                  <a:gd name="connsiteX91" fmla="*/ 70022 w 180978"/>
                  <a:gd name="connsiteY91" fmla="*/ 355512 h 380648"/>
                  <a:gd name="connsiteX92" fmla="*/ 66790 w 180978"/>
                  <a:gd name="connsiteY92" fmla="*/ 350844 h 380648"/>
                  <a:gd name="connsiteX93" fmla="*/ 62481 w 180978"/>
                  <a:gd name="connsiteY93" fmla="*/ 350844 h 380648"/>
                  <a:gd name="connsiteX94" fmla="*/ 61762 w 180978"/>
                  <a:gd name="connsiteY94" fmla="*/ 347972 h 380648"/>
                  <a:gd name="connsiteX95" fmla="*/ 63199 w 180978"/>
                  <a:gd name="connsiteY95" fmla="*/ 343663 h 380648"/>
                  <a:gd name="connsiteX96" fmla="*/ 61762 w 180978"/>
                  <a:gd name="connsiteY96" fmla="*/ 340072 h 380648"/>
                  <a:gd name="connsiteX97" fmla="*/ 57094 w 180978"/>
                  <a:gd name="connsiteY97" fmla="*/ 334685 h 380648"/>
                  <a:gd name="connsiteX98" fmla="*/ 52426 w 180978"/>
                  <a:gd name="connsiteY98" fmla="*/ 328222 h 380648"/>
                  <a:gd name="connsiteX99" fmla="*/ 45963 w 180978"/>
                  <a:gd name="connsiteY99" fmla="*/ 328222 h 380648"/>
                  <a:gd name="connsiteX100" fmla="*/ 43808 w 180978"/>
                  <a:gd name="connsiteY100" fmla="*/ 323913 h 380648"/>
                  <a:gd name="connsiteX101" fmla="*/ 39859 w 180978"/>
                  <a:gd name="connsiteY101" fmla="*/ 320322 h 380648"/>
                  <a:gd name="connsiteX102" fmla="*/ 30522 w 180978"/>
                  <a:gd name="connsiteY102" fmla="*/ 316372 h 380648"/>
                  <a:gd name="connsiteX103" fmla="*/ 22982 w 180978"/>
                  <a:gd name="connsiteY103" fmla="*/ 310268 h 380648"/>
                  <a:gd name="connsiteX104" fmla="*/ 15441 w 180978"/>
                  <a:gd name="connsiteY104" fmla="*/ 305600 h 380648"/>
                  <a:gd name="connsiteX105" fmla="*/ 10413 w 180978"/>
                  <a:gd name="connsiteY105" fmla="*/ 300932 h 380648"/>
                  <a:gd name="connsiteX106" fmla="*/ 8618 w 180978"/>
                  <a:gd name="connsiteY106" fmla="*/ 295545 h 380648"/>
                  <a:gd name="connsiteX107" fmla="*/ 4668 w 180978"/>
                  <a:gd name="connsiteY107" fmla="*/ 288722 h 380648"/>
                  <a:gd name="connsiteX108" fmla="*/ 0 w 180978"/>
                  <a:gd name="connsiteY108" fmla="*/ 285132 h 380648"/>
                  <a:gd name="connsiteX109" fmla="*/ 1077 w 180978"/>
                  <a:gd name="connsiteY109" fmla="*/ 280464 h 380648"/>
                  <a:gd name="connsiteX110" fmla="*/ 6104 w 180978"/>
                  <a:gd name="connsiteY110" fmla="*/ 280464 h 380648"/>
                  <a:gd name="connsiteX111" fmla="*/ 11132 w 180978"/>
                  <a:gd name="connsiteY111" fmla="*/ 280464 h 380648"/>
                  <a:gd name="connsiteX112" fmla="*/ 17595 w 180978"/>
                  <a:gd name="connsiteY112" fmla="*/ 277591 h 380648"/>
                  <a:gd name="connsiteX113" fmla="*/ 18673 w 180978"/>
                  <a:gd name="connsiteY113" fmla="*/ 272923 h 380648"/>
                  <a:gd name="connsiteX114" fmla="*/ 15800 w 180978"/>
                  <a:gd name="connsiteY114" fmla="*/ 267896 h 380648"/>
                  <a:gd name="connsiteX115" fmla="*/ 13645 w 180978"/>
                  <a:gd name="connsiteY115" fmla="*/ 264664 h 380648"/>
                  <a:gd name="connsiteX116" fmla="*/ 9696 w 180978"/>
                  <a:gd name="connsiteY116" fmla="*/ 265023 h 380648"/>
                  <a:gd name="connsiteX117" fmla="*/ 7352 w 180978"/>
                  <a:gd name="connsiteY117" fmla="*/ 267896 h 380648"/>
                  <a:gd name="connsiteX118" fmla="*/ 5727 w 180978"/>
                  <a:gd name="connsiteY118" fmla="*/ 263946 h 380648"/>
                  <a:gd name="connsiteX119" fmla="*/ 2495 w 180978"/>
                  <a:gd name="connsiteY119" fmla="*/ 254610 h 380648"/>
                  <a:gd name="connsiteX120" fmla="*/ 5727 w 180978"/>
                  <a:gd name="connsiteY120" fmla="*/ 251378 h 380648"/>
                  <a:gd name="connsiteX121" fmla="*/ 9317 w 180978"/>
                  <a:gd name="connsiteY121" fmla="*/ 245992 h 380648"/>
                  <a:gd name="connsiteX122" fmla="*/ 7352 w 180978"/>
                  <a:gd name="connsiteY122" fmla="*/ 238810 h 380648"/>
                  <a:gd name="connsiteX123" fmla="*/ 8977 w 180978"/>
                  <a:gd name="connsiteY123" fmla="*/ 233235 h 380648"/>
                  <a:gd name="connsiteX124" fmla="*/ 7352 w 180978"/>
                  <a:gd name="connsiteY124" fmla="*/ 228019 h 380648"/>
                  <a:gd name="connsiteX125" fmla="*/ 10772 w 180978"/>
                  <a:gd name="connsiteY125" fmla="*/ 220837 h 380648"/>
                  <a:gd name="connsiteX126" fmla="*/ 13286 w 180978"/>
                  <a:gd name="connsiteY126" fmla="*/ 219400 h 380648"/>
                  <a:gd name="connsiteX127" fmla="*/ 13645 w 180978"/>
                  <a:gd name="connsiteY127" fmla="*/ 228019 h 380648"/>
                  <a:gd name="connsiteX128" fmla="*/ 19750 w 180978"/>
                  <a:gd name="connsiteY128" fmla="*/ 224881 h 380648"/>
                  <a:gd name="connsiteX129" fmla="*/ 22982 w 180978"/>
                  <a:gd name="connsiteY129" fmla="*/ 219759 h 380648"/>
                  <a:gd name="connsiteX130" fmla="*/ 22982 w 180978"/>
                  <a:gd name="connsiteY130" fmla="*/ 214014 h 380648"/>
                  <a:gd name="connsiteX131" fmla="*/ 19032 w 180978"/>
                  <a:gd name="connsiteY131" fmla="*/ 214014 h 380648"/>
                  <a:gd name="connsiteX132" fmla="*/ 19032 w 180978"/>
                  <a:gd name="connsiteY132" fmla="*/ 216887 h 380648"/>
                  <a:gd name="connsiteX133" fmla="*/ 16877 w 180978"/>
                  <a:gd name="connsiteY133" fmla="*/ 216169 h 380648"/>
                  <a:gd name="connsiteX134" fmla="*/ 15441 w 180978"/>
                  <a:gd name="connsiteY134" fmla="*/ 205037 h 380648"/>
                  <a:gd name="connsiteX135" fmla="*/ 20827 w 180978"/>
                  <a:gd name="connsiteY135" fmla="*/ 203601 h 380648"/>
                  <a:gd name="connsiteX136" fmla="*/ 19750 w 180978"/>
                  <a:gd name="connsiteY136" fmla="*/ 197137 h 380648"/>
                  <a:gd name="connsiteX137" fmla="*/ 14723 w 180978"/>
                  <a:gd name="connsiteY137" fmla="*/ 193905 h 380648"/>
                  <a:gd name="connsiteX138" fmla="*/ 15082 w 180978"/>
                  <a:gd name="connsiteY138" fmla="*/ 187442 h 380648"/>
                  <a:gd name="connsiteX139" fmla="*/ 17954 w 180978"/>
                  <a:gd name="connsiteY139" fmla="*/ 184210 h 380648"/>
                  <a:gd name="connsiteX140" fmla="*/ 16159 w 180978"/>
                  <a:gd name="connsiteY140" fmla="*/ 179901 h 380648"/>
                  <a:gd name="connsiteX141" fmla="*/ 18313 w 180978"/>
                  <a:gd name="connsiteY141" fmla="*/ 173437 h 380648"/>
                  <a:gd name="connsiteX142" fmla="*/ 15082 w 180978"/>
                  <a:gd name="connsiteY142" fmla="*/ 169129 h 380648"/>
                  <a:gd name="connsiteX143" fmla="*/ 10054 w 180978"/>
                  <a:gd name="connsiteY143" fmla="*/ 162306 h 380648"/>
                  <a:gd name="connsiteX144" fmla="*/ 11132 w 180978"/>
                  <a:gd name="connsiteY144" fmla="*/ 153329 h 380648"/>
                  <a:gd name="connsiteX145" fmla="*/ 14364 w 180978"/>
                  <a:gd name="connsiteY145" fmla="*/ 150456 h 380648"/>
                  <a:gd name="connsiteX146" fmla="*/ 17954 w 180978"/>
                  <a:gd name="connsiteY146" fmla="*/ 145429 h 380648"/>
                  <a:gd name="connsiteX147" fmla="*/ 17236 w 180978"/>
                  <a:gd name="connsiteY147" fmla="*/ 141479 h 380648"/>
                  <a:gd name="connsiteX148" fmla="*/ 12927 w 180978"/>
                  <a:gd name="connsiteY148" fmla="*/ 136811 h 380648"/>
                  <a:gd name="connsiteX149" fmla="*/ 19750 w 180978"/>
                  <a:gd name="connsiteY149" fmla="*/ 136452 h 380648"/>
                  <a:gd name="connsiteX150" fmla="*/ 21186 w 180978"/>
                  <a:gd name="connsiteY150" fmla="*/ 133579 h 380648"/>
                  <a:gd name="connsiteX151" fmla="*/ 21186 w 180978"/>
                  <a:gd name="connsiteY151" fmla="*/ 131330 h 380648"/>
                  <a:gd name="connsiteX152" fmla="*/ 23341 w 180978"/>
                  <a:gd name="connsiteY152" fmla="*/ 128911 h 380648"/>
                  <a:gd name="connsiteX153" fmla="*/ 22263 w 180978"/>
                  <a:gd name="connsiteY153" fmla="*/ 125320 h 380648"/>
                  <a:gd name="connsiteX154" fmla="*/ 21186 w 180978"/>
                  <a:gd name="connsiteY154" fmla="*/ 121730 h 380648"/>
                  <a:gd name="connsiteX155" fmla="*/ 22622 w 180978"/>
                  <a:gd name="connsiteY155" fmla="*/ 116343 h 380648"/>
                  <a:gd name="connsiteX156" fmla="*/ 25136 w 180978"/>
                  <a:gd name="connsiteY156" fmla="*/ 107366 h 380648"/>
                  <a:gd name="connsiteX157" fmla="*/ 20827 w 180978"/>
                  <a:gd name="connsiteY157" fmla="*/ 103416 h 380648"/>
                  <a:gd name="connsiteX158" fmla="*/ 15800 w 180978"/>
                  <a:gd name="connsiteY158" fmla="*/ 100185 h 380648"/>
                  <a:gd name="connsiteX159" fmla="*/ 9696 w 180978"/>
                  <a:gd name="connsiteY159" fmla="*/ 98030 h 380648"/>
                  <a:gd name="connsiteX160" fmla="*/ 7352 w 180978"/>
                  <a:gd name="connsiteY160" fmla="*/ 70286 h 380648"/>
                  <a:gd name="connsiteX161" fmla="*/ 12927 w 180978"/>
                  <a:gd name="connsiteY161" fmla="*/ 70021 h 380648"/>
                  <a:gd name="connsiteX162" fmla="*/ 16877 w 180978"/>
                  <a:gd name="connsiteY162" fmla="*/ 67148 h 380648"/>
                  <a:gd name="connsiteX163" fmla="*/ 16877 w 180978"/>
                  <a:gd name="connsiteY163" fmla="*/ 61762 h 380648"/>
                  <a:gd name="connsiteX164" fmla="*/ 13286 w 180978"/>
                  <a:gd name="connsiteY164" fmla="*/ 56735 h 380648"/>
                  <a:gd name="connsiteX165" fmla="*/ 12568 w 180978"/>
                  <a:gd name="connsiteY165" fmla="*/ 53144 h 380648"/>
                  <a:gd name="connsiteX166" fmla="*/ 7352 w 180978"/>
                  <a:gd name="connsiteY166" fmla="*/ 51349 h 380648"/>
                  <a:gd name="connsiteX167" fmla="*/ 7352 w 180978"/>
                  <a:gd name="connsiteY167" fmla="*/ 46851 h 380648"/>
                  <a:gd name="connsiteX168" fmla="*/ 7352 w 180978"/>
                  <a:gd name="connsiteY168" fmla="*/ 43430 h 380648"/>
                  <a:gd name="connsiteX169" fmla="*/ 7352 w 180978"/>
                  <a:gd name="connsiteY169" fmla="*/ 39480 h 380648"/>
                  <a:gd name="connsiteX170" fmla="*/ 10716 w 180978"/>
                  <a:gd name="connsiteY170" fmla="*/ 34207 h 3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80978" h="380648">
                    <a:moveTo>
                      <a:pt x="10716" y="34207"/>
                    </a:moveTo>
                    <a:lnTo>
                      <a:pt x="17992" y="23435"/>
                    </a:lnTo>
                    <a:lnTo>
                      <a:pt x="19882" y="16707"/>
                    </a:lnTo>
                    <a:lnTo>
                      <a:pt x="22584" y="15100"/>
                    </a:lnTo>
                    <a:lnTo>
                      <a:pt x="25817" y="10243"/>
                    </a:lnTo>
                    <a:lnTo>
                      <a:pt x="28783" y="7824"/>
                    </a:lnTo>
                    <a:lnTo>
                      <a:pt x="31486" y="5934"/>
                    </a:lnTo>
                    <a:lnTo>
                      <a:pt x="37685" y="5122"/>
                    </a:lnTo>
                    <a:lnTo>
                      <a:pt x="42542" y="8901"/>
                    </a:lnTo>
                    <a:lnTo>
                      <a:pt x="47399" y="15100"/>
                    </a:lnTo>
                    <a:lnTo>
                      <a:pt x="51444" y="15100"/>
                    </a:lnTo>
                    <a:lnTo>
                      <a:pt x="56830" y="13211"/>
                    </a:lnTo>
                    <a:lnTo>
                      <a:pt x="64371" y="9166"/>
                    </a:lnTo>
                    <a:lnTo>
                      <a:pt x="67867" y="6747"/>
                    </a:lnTo>
                    <a:lnTo>
                      <a:pt x="72176" y="4044"/>
                    </a:lnTo>
                    <a:lnTo>
                      <a:pt x="76126" y="0"/>
                    </a:lnTo>
                    <a:lnTo>
                      <a:pt x="77921" y="3950"/>
                    </a:lnTo>
                    <a:lnTo>
                      <a:pt x="84744" y="8618"/>
                    </a:lnTo>
                    <a:lnTo>
                      <a:pt x="91566" y="16877"/>
                    </a:lnTo>
                    <a:lnTo>
                      <a:pt x="99826" y="25854"/>
                    </a:lnTo>
                    <a:lnTo>
                      <a:pt x="105212" y="33036"/>
                    </a:lnTo>
                    <a:lnTo>
                      <a:pt x="112393" y="37345"/>
                    </a:lnTo>
                    <a:lnTo>
                      <a:pt x="119934" y="42731"/>
                    </a:lnTo>
                    <a:lnTo>
                      <a:pt x="123884" y="52067"/>
                    </a:lnTo>
                    <a:lnTo>
                      <a:pt x="125680" y="64635"/>
                    </a:lnTo>
                    <a:lnTo>
                      <a:pt x="127116" y="74689"/>
                    </a:lnTo>
                    <a:lnTo>
                      <a:pt x="127116" y="83307"/>
                    </a:lnTo>
                    <a:lnTo>
                      <a:pt x="123166" y="93003"/>
                    </a:lnTo>
                    <a:lnTo>
                      <a:pt x="126398" y="103057"/>
                    </a:lnTo>
                    <a:lnTo>
                      <a:pt x="121465" y="107725"/>
                    </a:lnTo>
                    <a:lnTo>
                      <a:pt x="121465" y="111770"/>
                    </a:lnTo>
                    <a:lnTo>
                      <a:pt x="121465" y="113376"/>
                    </a:lnTo>
                    <a:lnTo>
                      <a:pt x="121465" y="119575"/>
                    </a:lnTo>
                    <a:lnTo>
                      <a:pt x="121465" y="124432"/>
                    </a:lnTo>
                    <a:lnTo>
                      <a:pt x="124432" y="128477"/>
                    </a:lnTo>
                    <a:lnTo>
                      <a:pt x="121465" y="133050"/>
                    </a:lnTo>
                    <a:lnTo>
                      <a:pt x="115266" y="137359"/>
                    </a:lnTo>
                    <a:lnTo>
                      <a:pt x="115266" y="143823"/>
                    </a:lnTo>
                    <a:lnTo>
                      <a:pt x="118498" y="149473"/>
                    </a:lnTo>
                    <a:cubicBezTo>
                      <a:pt x="118498" y="149473"/>
                      <a:pt x="119575" y="154331"/>
                      <a:pt x="119840" y="155672"/>
                    </a:cubicBezTo>
                    <a:cubicBezTo>
                      <a:pt x="120104" y="157014"/>
                      <a:pt x="120104" y="162401"/>
                      <a:pt x="120104" y="162401"/>
                    </a:cubicBezTo>
                    <a:lnTo>
                      <a:pt x="119292" y="167522"/>
                    </a:lnTo>
                    <a:lnTo>
                      <a:pt x="122788" y="173173"/>
                    </a:lnTo>
                    <a:lnTo>
                      <a:pt x="123601" y="178824"/>
                    </a:lnTo>
                    <a:lnTo>
                      <a:pt x="124943" y="187442"/>
                    </a:lnTo>
                    <a:lnTo>
                      <a:pt x="130329" y="194983"/>
                    </a:lnTo>
                    <a:lnTo>
                      <a:pt x="137057" y="192564"/>
                    </a:lnTo>
                    <a:lnTo>
                      <a:pt x="146223" y="192299"/>
                    </a:lnTo>
                    <a:cubicBezTo>
                      <a:pt x="146223" y="192299"/>
                      <a:pt x="148642" y="197950"/>
                      <a:pt x="148642" y="198763"/>
                    </a:cubicBezTo>
                    <a:cubicBezTo>
                      <a:pt x="148642" y="199575"/>
                      <a:pt x="148907" y="208193"/>
                      <a:pt x="148907" y="208193"/>
                    </a:cubicBezTo>
                    <a:lnTo>
                      <a:pt x="148907" y="215205"/>
                    </a:lnTo>
                    <a:lnTo>
                      <a:pt x="145675" y="217624"/>
                    </a:lnTo>
                    <a:lnTo>
                      <a:pt x="140289" y="217624"/>
                    </a:lnTo>
                    <a:lnTo>
                      <a:pt x="144333" y="222197"/>
                    </a:lnTo>
                    <a:lnTo>
                      <a:pt x="153499" y="224900"/>
                    </a:lnTo>
                    <a:lnTo>
                      <a:pt x="159434" y="226242"/>
                    </a:lnTo>
                    <a:lnTo>
                      <a:pt x="165897" y="230551"/>
                    </a:lnTo>
                    <a:lnTo>
                      <a:pt x="170206" y="232705"/>
                    </a:lnTo>
                    <a:lnTo>
                      <a:pt x="180979" y="234860"/>
                    </a:lnTo>
                    <a:lnTo>
                      <a:pt x="172361" y="249942"/>
                    </a:lnTo>
                    <a:lnTo>
                      <a:pt x="170924" y="256046"/>
                    </a:lnTo>
                    <a:lnTo>
                      <a:pt x="170924" y="263227"/>
                    </a:lnTo>
                    <a:lnTo>
                      <a:pt x="167333" y="269332"/>
                    </a:lnTo>
                    <a:lnTo>
                      <a:pt x="161588" y="274718"/>
                    </a:lnTo>
                    <a:lnTo>
                      <a:pt x="153329" y="275796"/>
                    </a:lnTo>
                    <a:lnTo>
                      <a:pt x="148302" y="278668"/>
                    </a:lnTo>
                    <a:lnTo>
                      <a:pt x="145070" y="285132"/>
                    </a:lnTo>
                    <a:lnTo>
                      <a:pt x="145070" y="289441"/>
                    </a:lnTo>
                    <a:lnTo>
                      <a:pt x="142916" y="295904"/>
                    </a:lnTo>
                    <a:lnTo>
                      <a:pt x="140761" y="300932"/>
                    </a:lnTo>
                    <a:lnTo>
                      <a:pt x="140761" y="309909"/>
                    </a:lnTo>
                    <a:lnTo>
                      <a:pt x="135734" y="315295"/>
                    </a:lnTo>
                    <a:lnTo>
                      <a:pt x="130348" y="320322"/>
                    </a:lnTo>
                    <a:lnTo>
                      <a:pt x="125321" y="326786"/>
                    </a:lnTo>
                    <a:lnTo>
                      <a:pt x="121012" y="325708"/>
                    </a:lnTo>
                    <a:lnTo>
                      <a:pt x="113830" y="327504"/>
                    </a:lnTo>
                    <a:lnTo>
                      <a:pt x="110598" y="330017"/>
                    </a:lnTo>
                    <a:lnTo>
                      <a:pt x="107725" y="335763"/>
                    </a:lnTo>
                    <a:lnTo>
                      <a:pt x="100185" y="342226"/>
                    </a:lnTo>
                    <a:lnTo>
                      <a:pt x="105212" y="349049"/>
                    </a:lnTo>
                    <a:lnTo>
                      <a:pt x="112393" y="359103"/>
                    </a:lnTo>
                    <a:lnTo>
                      <a:pt x="110957" y="364489"/>
                    </a:lnTo>
                    <a:lnTo>
                      <a:pt x="107366" y="367721"/>
                    </a:lnTo>
                    <a:lnTo>
                      <a:pt x="103057" y="367362"/>
                    </a:lnTo>
                    <a:lnTo>
                      <a:pt x="98030" y="373108"/>
                    </a:lnTo>
                    <a:lnTo>
                      <a:pt x="94439" y="379212"/>
                    </a:lnTo>
                    <a:cubicBezTo>
                      <a:pt x="94439" y="379212"/>
                      <a:pt x="90130" y="380648"/>
                      <a:pt x="88694" y="380648"/>
                    </a:cubicBezTo>
                    <a:cubicBezTo>
                      <a:pt x="87258" y="380648"/>
                      <a:pt x="80435" y="377417"/>
                      <a:pt x="80435" y="377417"/>
                    </a:cubicBezTo>
                    <a:lnTo>
                      <a:pt x="70022" y="374544"/>
                    </a:lnTo>
                    <a:lnTo>
                      <a:pt x="70022" y="366644"/>
                    </a:lnTo>
                    <a:cubicBezTo>
                      <a:pt x="70022" y="366644"/>
                      <a:pt x="70022" y="361617"/>
                      <a:pt x="70022" y="360539"/>
                    </a:cubicBezTo>
                    <a:cubicBezTo>
                      <a:pt x="70022" y="359462"/>
                      <a:pt x="70022" y="355512"/>
                      <a:pt x="70022" y="355512"/>
                    </a:cubicBezTo>
                    <a:lnTo>
                      <a:pt x="66790" y="350844"/>
                    </a:lnTo>
                    <a:lnTo>
                      <a:pt x="62481" y="350844"/>
                    </a:lnTo>
                    <a:lnTo>
                      <a:pt x="61762" y="347972"/>
                    </a:lnTo>
                    <a:lnTo>
                      <a:pt x="63199" y="343663"/>
                    </a:lnTo>
                    <a:lnTo>
                      <a:pt x="61762" y="340072"/>
                    </a:lnTo>
                    <a:lnTo>
                      <a:pt x="57094" y="334685"/>
                    </a:lnTo>
                    <a:lnTo>
                      <a:pt x="52426" y="328222"/>
                    </a:lnTo>
                    <a:lnTo>
                      <a:pt x="45963" y="328222"/>
                    </a:lnTo>
                    <a:lnTo>
                      <a:pt x="43808" y="323913"/>
                    </a:lnTo>
                    <a:lnTo>
                      <a:pt x="39859" y="320322"/>
                    </a:lnTo>
                    <a:lnTo>
                      <a:pt x="30522" y="316372"/>
                    </a:lnTo>
                    <a:lnTo>
                      <a:pt x="22982" y="310268"/>
                    </a:lnTo>
                    <a:lnTo>
                      <a:pt x="15441" y="305600"/>
                    </a:lnTo>
                    <a:lnTo>
                      <a:pt x="10413" y="300932"/>
                    </a:lnTo>
                    <a:lnTo>
                      <a:pt x="8618" y="295545"/>
                    </a:lnTo>
                    <a:lnTo>
                      <a:pt x="4668" y="288722"/>
                    </a:lnTo>
                    <a:lnTo>
                      <a:pt x="0" y="285132"/>
                    </a:lnTo>
                    <a:lnTo>
                      <a:pt x="1077" y="280464"/>
                    </a:lnTo>
                    <a:lnTo>
                      <a:pt x="6104" y="280464"/>
                    </a:lnTo>
                    <a:lnTo>
                      <a:pt x="11132" y="280464"/>
                    </a:lnTo>
                    <a:lnTo>
                      <a:pt x="17595" y="277591"/>
                    </a:lnTo>
                    <a:lnTo>
                      <a:pt x="18673" y="272923"/>
                    </a:lnTo>
                    <a:lnTo>
                      <a:pt x="15800" y="267896"/>
                    </a:lnTo>
                    <a:lnTo>
                      <a:pt x="13645" y="264664"/>
                    </a:lnTo>
                    <a:lnTo>
                      <a:pt x="9696" y="265023"/>
                    </a:lnTo>
                    <a:lnTo>
                      <a:pt x="7352" y="267896"/>
                    </a:lnTo>
                    <a:lnTo>
                      <a:pt x="5727" y="263946"/>
                    </a:lnTo>
                    <a:lnTo>
                      <a:pt x="2495" y="254610"/>
                    </a:lnTo>
                    <a:lnTo>
                      <a:pt x="5727" y="251378"/>
                    </a:lnTo>
                    <a:lnTo>
                      <a:pt x="9317" y="245992"/>
                    </a:lnTo>
                    <a:lnTo>
                      <a:pt x="7352" y="238810"/>
                    </a:lnTo>
                    <a:lnTo>
                      <a:pt x="8977" y="233235"/>
                    </a:lnTo>
                    <a:lnTo>
                      <a:pt x="7352" y="228019"/>
                    </a:lnTo>
                    <a:lnTo>
                      <a:pt x="10772" y="220837"/>
                    </a:lnTo>
                    <a:lnTo>
                      <a:pt x="13286" y="219400"/>
                    </a:lnTo>
                    <a:lnTo>
                      <a:pt x="13645" y="228019"/>
                    </a:lnTo>
                    <a:lnTo>
                      <a:pt x="19750" y="224881"/>
                    </a:lnTo>
                    <a:lnTo>
                      <a:pt x="22982" y="219759"/>
                    </a:lnTo>
                    <a:lnTo>
                      <a:pt x="22982" y="214014"/>
                    </a:lnTo>
                    <a:lnTo>
                      <a:pt x="19032" y="214014"/>
                    </a:lnTo>
                    <a:lnTo>
                      <a:pt x="19032" y="216887"/>
                    </a:lnTo>
                    <a:lnTo>
                      <a:pt x="16877" y="216169"/>
                    </a:lnTo>
                    <a:lnTo>
                      <a:pt x="15441" y="205037"/>
                    </a:lnTo>
                    <a:lnTo>
                      <a:pt x="20827" y="203601"/>
                    </a:lnTo>
                    <a:lnTo>
                      <a:pt x="19750" y="197137"/>
                    </a:lnTo>
                    <a:lnTo>
                      <a:pt x="14723" y="193905"/>
                    </a:lnTo>
                    <a:lnTo>
                      <a:pt x="15082" y="187442"/>
                    </a:lnTo>
                    <a:lnTo>
                      <a:pt x="17954" y="184210"/>
                    </a:lnTo>
                    <a:lnTo>
                      <a:pt x="16159" y="179901"/>
                    </a:lnTo>
                    <a:lnTo>
                      <a:pt x="18313" y="173437"/>
                    </a:lnTo>
                    <a:lnTo>
                      <a:pt x="15082" y="169129"/>
                    </a:lnTo>
                    <a:lnTo>
                      <a:pt x="10054" y="162306"/>
                    </a:lnTo>
                    <a:lnTo>
                      <a:pt x="11132" y="153329"/>
                    </a:lnTo>
                    <a:lnTo>
                      <a:pt x="14364" y="150456"/>
                    </a:lnTo>
                    <a:lnTo>
                      <a:pt x="17954" y="145429"/>
                    </a:lnTo>
                    <a:lnTo>
                      <a:pt x="17236" y="141479"/>
                    </a:lnTo>
                    <a:lnTo>
                      <a:pt x="12927" y="136811"/>
                    </a:lnTo>
                    <a:lnTo>
                      <a:pt x="19750" y="136452"/>
                    </a:lnTo>
                    <a:lnTo>
                      <a:pt x="21186" y="133579"/>
                    </a:lnTo>
                    <a:lnTo>
                      <a:pt x="21186" y="131330"/>
                    </a:lnTo>
                    <a:lnTo>
                      <a:pt x="23341" y="128911"/>
                    </a:lnTo>
                    <a:lnTo>
                      <a:pt x="22263" y="125320"/>
                    </a:lnTo>
                    <a:lnTo>
                      <a:pt x="21186" y="121730"/>
                    </a:lnTo>
                    <a:lnTo>
                      <a:pt x="22622" y="116343"/>
                    </a:lnTo>
                    <a:lnTo>
                      <a:pt x="25136" y="107366"/>
                    </a:lnTo>
                    <a:lnTo>
                      <a:pt x="20827" y="103416"/>
                    </a:lnTo>
                    <a:lnTo>
                      <a:pt x="15800" y="100185"/>
                    </a:lnTo>
                    <a:lnTo>
                      <a:pt x="9696" y="98030"/>
                    </a:lnTo>
                    <a:lnTo>
                      <a:pt x="7352" y="70286"/>
                    </a:lnTo>
                    <a:lnTo>
                      <a:pt x="12927" y="70021"/>
                    </a:lnTo>
                    <a:lnTo>
                      <a:pt x="16877" y="67148"/>
                    </a:lnTo>
                    <a:lnTo>
                      <a:pt x="16877" y="61762"/>
                    </a:lnTo>
                    <a:lnTo>
                      <a:pt x="13286" y="56735"/>
                    </a:lnTo>
                    <a:lnTo>
                      <a:pt x="12568" y="53144"/>
                    </a:lnTo>
                    <a:lnTo>
                      <a:pt x="7352" y="51349"/>
                    </a:lnTo>
                    <a:lnTo>
                      <a:pt x="7352" y="46851"/>
                    </a:lnTo>
                    <a:lnTo>
                      <a:pt x="7352" y="43430"/>
                    </a:lnTo>
                    <a:lnTo>
                      <a:pt x="7352" y="39480"/>
                    </a:lnTo>
                    <a:lnTo>
                      <a:pt x="10716" y="34207"/>
                    </a:lnTo>
                    <a:close/>
                  </a:path>
                </a:pathLst>
              </a:custGeom>
              <a:grpFill/>
              <a:ln w="3777" cap="flat">
                <a:solidFill>
                  <a:srgbClr val="FFFFFF"/>
                </a:solidFill>
                <a:prstDash val="solid"/>
                <a:miter/>
              </a:ln>
            </p:spPr>
            <p:txBody>
              <a:bodyPr rtlCol="0" anchor="ctr"/>
              <a:lstStyle/>
              <a:p>
                <a:endParaRPr lang="en-GB"/>
              </a:p>
            </p:txBody>
          </p:sp>
          <p:sp>
            <p:nvSpPr>
              <p:cNvPr id="277" name="Freeform 276">
                <a:extLst>
                  <a:ext uri="{FF2B5EF4-FFF2-40B4-BE49-F238E27FC236}">
                    <a16:creationId xmlns:a16="http://schemas.microsoft.com/office/drawing/2014/main" id="{2E5C0429-F8EE-FFA1-8521-6A5D972968AA}"/>
                  </a:ext>
                </a:extLst>
              </p:cNvPr>
              <p:cNvSpPr/>
              <p:nvPr/>
            </p:nvSpPr>
            <p:spPr>
              <a:xfrm>
                <a:off x="3371369" y="6848289"/>
                <a:ext cx="445624" cy="292888"/>
              </a:xfrm>
              <a:custGeom>
                <a:avLst/>
                <a:gdLst>
                  <a:gd name="connsiteX0" fmla="*/ 349408 w 445624"/>
                  <a:gd name="connsiteY0" fmla="*/ 53172 h 292888"/>
                  <a:gd name="connsiteX1" fmla="*/ 340526 w 445624"/>
                  <a:gd name="connsiteY1" fmla="*/ 52094 h 292888"/>
                  <a:gd name="connsiteX2" fmla="*/ 335139 w 445624"/>
                  <a:gd name="connsiteY2" fmla="*/ 49940 h 292888"/>
                  <a:gd name="connsiteX3" fmla="*/ 330566 w 445624"/>
                  <a:gd name="connsiteY3" fmla="*/ 44818 h 292888"/>
                  <a:gd name="connsiteX4" fmla="*/ 327069 w 445624"/>
                  <a:gd name="connsiteY4" fmla="*/ 40245 h 292888"/>
                  <a:gd name="connsiteX5" fmla="*/ 320058 w 445624"/>
                  <a:gd name="connsiteY5" fmla="*/ 34858 h 292888"/>
                  <a:gd name="connsiteX6" fmla="*/ 314936 w 445624"/>
                  <a:gd name="connsiteY6" fmla="*/ 30814 h 292888"/>
                  <a:gd name="connsiteX7" fmla="*/ 310079 w 445624"/>
                  <a:gd name="connsiteY7" fmla="*/ 27034 h 292888"/>
                  <a:gd name="connsiteX8" fmla="*/ 294185 w 445624"/>
                  <a:gd name="connsiteY8" fmla="*/ 20571 h 292888"/>
                  <a:gd name="connsiteX9" fmla="*/ 284849 w 445624"/>
                  <a:gd name="connsiteY9" fmla="*/ 17339 h 292888"/>
                  <a:gd name="connsiteX10" fmla="*/ 280540 w 445624"/>
                  <a:gd name="connsiteY10" fmla="*/ 15184 h 292888"/>
                  <a:gd name="connsiteX11" fmla="*/ 268690 w 445624"/>
                  <a:gd name="connsiteY11" fmla="*/ 16980 h 292888"/>
                  <a:gd name="connsiteX12" fmla="*/ 264381 w 445624"/>
                  <a:gd name="connsiteY12" fmla="*/ 12670 h 292888"/>
                  <a:gd name="connsiteX13" fmla="*/ 261508 w 445624"/>
                  <a:gd name="connsiteY13" fmla="*/ 4053 h 292888"/>
                  <a:gd name="connsiteX14" fmla="*/ 248581 w 445624"/>
                  <a:gd name="connsiteY14" fmla="*/ 103 h 292888"/>
                  <a:gd name="connsiteX15" fmla="*/ 241758 w 445624"/>
                  <a:gd name="connsiteY15" fmla="*/ 10157 h 292888"/>
                  <a:gd name="connsiteX16" fmla="*/ 236372 w 445624"/>
                  <a:gd name="connsiteY16" fmla="*/ 16262 h 292888"/>
                  <a:gd name="connsiteX17" fmla="*/ 238886 w 445624"/>
                  <a:gd name="connsiteY17" fmla="*/ 22007 h 292888"/>
                  <a:gd name="connsiteX18" fmla="*/ 248222 w 445624"/>
                  <a:gd name="connsiteY18" fmla="*/ 22366 h 292888"/>
                  <a:gd name="connsiteX19" fmla="*/ 253967 w 445624"/>
                  <a:gd name="connsiteY19" fmla="*/ 27393 h 292888"/>
                  <a:gd name="connsiteX20" fmla="*/ 250376 w 445624"/>
                  <a:gd name="connsiteY20" fmla="*/ 33857 h 292888"/>
                  <a:gd name="connsiteX21" fmla="*/ 241399 w 445624"/>
                  <a:gd name="connsiteY21" fmla="*/ 38525 h 292888"/>
                  <a:gd name="connsiteX22" fmla="*/ 229909 w 445624"/>
                  <a:gd name="connsiteY22" fmla="*/ 36011 h 292888"/>
                  <a:gd name="connsiteX23" fmla="*/ 222727 w 445624"/>
                  <a:gd name="connsiteY23" fmla="*/ 32061 h 292888"/>
                  <a:gd name="connsiteX24" fmla="*/ 209441 w 445624"/>
                  <a:gd name="connsiteY24" fmla="*/ 30266 h 292888"/>
                  <a:gd name="connsiteX25" fmla="*/ 201541 w 445624"/>
                  <a:gd name="connsiteY25" fmla="*/ 33857 h 292888"/>
                  <a:gd name="connsiteX26" fmla="*/ 198309 w 445624"/>
                  <a:gd name="connsiteY26" fmla="*/ 37448 h 292888"/>
                  <a:gd name="connsiteX27" fmla="*/ 187178 w 445624"/>
                  <a:gd name="connsiteY27" fmla="*/ 37806 h 292888"/>
                  <a:gd name="connsiteX28" fmla="*/ 172096 w 445624"/>
                  <a:gd name="connsiteY28" fmla="*/ 37806 h 292888"/>
                  <a:gd name="connsiteX29" fmla="*/ 162042 w 445624"/>
                  <a:gd name="connsiteY29" fmla="*/ 36011 h 292888"/>
                  <a:gd name="connsiteX30" fmla="*/ 159528 w 445624"/>
                  <a:gd name="connsiteY30" fmla="*/ 39961 h 292888"/>
                  <a:gd name="connsiteX31" fmla="*/ 145524 w 445624"/>
                  <a:gd name="connsiteY31" fmla="*/ 46973 h 292888"/>
                  <a:gd name="connsiteX32" fmla="*/ 134203 w 445624"/>
                  <a:gd name="connsiteY32" fmla="*/ 57216 h 292888"/>
                  <a:gd name="connsiteX33" fmla="*/ 119651 w 445624"/>
                  <a:gd name="connsiteY33" fmla="*/ 57216 h 292888"/>
                  <a:gd name="connsiteX34" fmla="*/ 118573 w 445624"/>
                  <a:gd name="connsiteY34" fmla="*/ 50753 h 292888"/>
                  <a:gd name="connsiteX35" fmla="*/ 111562 w 445624"/>
                  <a:gd name="connsiteY35" fmla="*/ 46973 h 292888"/>
                  <a:gd name="connsiteX36" fmla="*/ 102396 w 445624"/>
                  <a:gd name="connsiteY36" fmla="*/ 50204 h 292888"/>
                  <a:gd name="connsiteX37" fmla="*/ 95384 w 445624"/>
                  <a:gd name="connsiteY37" fmla="*/ 57216 h 292888"/>
                  <a:gd name="connsiteX38" fmla="*/ 92152 w 445624"/>
                  <a:gd name="connsiteY38" fmla="*/ 67988 h 292888"/>
                  <a:gd name="connsiteX39" fmla="*/ 106157 w 445624"/>
                  <a:gd name="connsiteY39" fmla="*/ 67988 h 292888"/>
                  <a:gd name="connsiteX40" fmla="*/ 107234 w 445624"/>
                  <a:gd name="connsiteY40" fmla="*/ 72846 h 292888"/>
                  <a:gd name="connsiteX41" fmla="*/ 99466 w 445624"/>
                  <a:gd name="connsiteY41" fmla="*/ 79234 h 292888"/>
                  <a:gd name="connsiteX42" fmla="*/ 92682 w 445624"/>
                  <a:gd name="connsiteY42" fmla="*/ 86869 h 292888"/>
                  <a:gd name="connsiteX43" fmla="*/ 87295 w 445624"/>
                  <a:gd name="connsiteY43" fmla="*/ 96035 h 292888"/>
                  <a:gd name="connsiteX44" fmla="*/ 72743 w 445624"/>
                  <a:gd name="connsiteY44" fmla="*/ 105730 h 292888"/>
                  <a:gd name="connsiteX45" fmla="*/ 63048 w 445624"/>
                  <a:gd name="connsiteY45" fmla="*/ 110039 h 292888"/>
                  <a:gd name="connsiteX46" fmla="*/ 54959 w 445624"/>
                  <a:gd name="connsiteY46" fmla="*/ 120283 h 292888"/>
                  <a:gd name="connsiteX47" fmla="*/ 49573 w 445624"/>
                  <a:gd name="connsiteY47" fmla="*/ 128900 h 292888"/>
                  <a:gd name="connsiteX48" fmla="*/ 44186 w 445624"/>
                  <a:gd name="connsiteY48" fmla="*/ 138067 h 292888"/>
                  <a:gd name="connsiteX49" fmla="*/ 44734 w 445624"/>
                  <a:gd name="connsiteY49" fmla="*/ 148839 h 292888"/>
                  <a:gd name="connsiteX50" fmla="*/ 45812 w 445624"/>
                  <a:gd name="connsiteY50" fmla="*/ 156928 h 292888"/>
                  <a:gd name="connsiteX51" fmla="*/ 30182 w 445624"/>
                  <a:gd name="connsiteY51" fmla="*/ 166094 h 292888"/>
                  <a:gd name="connsiteX52" fmla="*/ 23170 w 445624"/>
                  <a:gd name="connsiteY52" fmla="*/ 173106 h 292888"/>
                  <a:gd name="connsiteX53" fmla="*/ 15630 w 445624"/>
                  <a:gd name="connsiteY53" fmla="*/ 180647 h 292888"/>
                  <a:gd name="connsiteX54" fmla="*/ 14552 w 445624"/>
                  <a:gd name="connsiteY54" fmla="*/ 194651 h 292888"/>
                  <a:gd name="connsiteX55" fmla="*/ 9166 w 445624"/>
                  <a:gd name="connsiteY55" fmla="*/ 205423 h 292888"/>
                  <a:gd name="connsiteX56" fmla="*/ 8089 w 445624"/>
                  <a:gd name="connsiteY56" fmla="*/ 215667 h 292888"/>
                  <a:gd name="connsiteX57" fmla="*/ 5386 w 445624"/>
                  <a:gd name="connsiteY57" fmla="*/ 224833 h 292888"/>
                  <a:gd name="connsiteX58" fmla="*/ 0 w 445624"/>
                  <a:gd name="connsiteY58" fmla="*/ 229690 h 292888"/>
                  <a:gd name="connsiteX59" fmla="*/ 1077 w 445624"/>
                  <a:gd name="connsiteY59" fmla="*/ 243694 h 292888"/>
                  <a:gd name="connsiteX60" fmla="*/ 19939 w 445624"/>
                  <a:gd name="connsiteY60" fmla="*/ 240462 h 292888"/>
                  <a:gd name="connsiteX61" fmla="*/ 25325 w 445624"/>
                  <a:gd name="connsiteY61" fmla="*/ 236683 h 292888"/>
                  <a:gd name="connsiteX62" fmla="*/ 26402 w 445624"/>
                  <a:gd name="connsiteY62" fmla="*/ 229671 h 292888"/>
                  <a:gd name="connsiteX63" fmla="*/ 28557 w 445624"/>
                  <a:gd name="connsiteY63" fmla="*/ 220505 h 292888"/>
                  <a:gd name="connsiteX64" fmla="*/ 29634 w 445624"/>
                  <a:gd name="connsiteY64" fmla="*/ 214041 h 292888"/>
                  <a:gd name="connsiteX65" fmla="*/ 37175 w 445624"/>
                  <a:gd name="connsiteY65" fmla="*/ 206501 h 292888"/>
                  <a:gd name="connsiteX66" fmla="*/ 43638 w 445624"/>
                  <a:gd name="connsiteY66" fmla="*/ 202721 h 292888"/>
                  <a:gd name="connsiteX67" fmla="*/ 52256 w 445624"/>
                  <a:gd name="connsiteY67" fmla="*/ 200567 h 292888"/>
                  <a:gd name="connsiteX68" fmla="*/ 60874 w 445624"/>
                  <a:gd name="connsiteY68" fmla="*/ 200567 h 292888"/>
                  <a:gd name="connsiteX69" fmla="*/ 69492 w 445624"/>
                  <a:gd name="connsiteY69" fmla="*/ 203269 h 292888"/>
                  <a:gd name="connsiteX70" fmla="*/ 77581 w 445624"/>
                  <a:gd name="connsiteY70" fmla="*/ 207578 h 292888"/>
                  <a:gd name="connsiteX71" fmla="*/ 78129 w 445624"/>
                  <a:gd name="connsiteY71" fmla="*/ 211358 h 292888"/>
                  <a:gd name="connsiteX72" fmla="*/ 74897 w 445624"/>
                  <a:gd name="connsiteY72" fmla="*/ 217292 h 292888"/>
                  <a:gd name="connsiteX73" fmla="*/ 79207 w 445624"/>
                  <a:gd name="connsiteY73" fmla="*/ 226988 h 292888"/>
                  <a:gd name="connsiteX74" fmla="*/ 83516 w 445624"/>
                  <a:gd name="connsiteY74" fmla="*/ 238837 h 292888"/>
                  <a:gd name="connsiteX75" fmla="*/ 83516 w 445624"/>
                  <a:gd name="connsiteY75" fmla="*/ 249610 h 292888"/>
                  <a:gd name="connsiteX76" fmla="*/ 94836 w 445624"/>
                  <a:gd name="connsiteY76" fmla="*/ 263085 h 292888"/>
                  <a:gd name="connsiteX77" fmla="*/ 99466 w 445624"/>
                  <a:gd name="connsiteY77" fmla="*/ 269549 h 292888"/>
                  <a:gd name="connsiteX78" fmla="*/ 99466 w 445624"/>
                  <a:gd name="connsiteY78" fmla="*/ 273858 h 292888"/>
                  <a:gd name="connsiteX79" fmla="*/ 106648 w 445624"/>
                  <a:gd name="connsiteY79" fmla="*/ 281757 h 292888"/>
                  <a:gd name="connsiteX80" fmla="*/ 118857 w 445624"/>
                  <a:gd name="connsiteY80" fmla="*/ 284989 h 292888"/>
                  <a:gd name="connsiteX81" fmla="*/ 132502 w 445624"/>
                  <a:gd name="connsiteY81" fmla="*/ 280321 h 292888"/>
                  <a:gd name="connsiteX82" fmla="*/ 145788 w 445624"/>
                  <a:gd name="connsiteY82" fmla="*/ 277089 h 292888"/>
                  <a:gd name="connsiteX83" fmla="*/ 160152 w 445624"/>
                  <a:gd name="connsiteY83" fmla="*/ 272780 h 292888"/>
                  <a:gd name="connsiteX84" fmla="*/ 172002 w 445624"/>
                  <a:gd name="connsiteY84" fmla="*/ 276730 h 292888"/>
                  <a:gd name="connsiteX85" fmla="*/ 184210 w 445624"/>
                  <a:gd name="connsiteY85" fmla="*/ 279962 h 292888"/>
                  <a:gd name="connsiteX86" fmla="*/ 190315 w 445624"/>
                  <a:gd name="connsiteY86" fmla="*/ 272780 h 292888"/>
                  <a:gd name="connsiteX87" fmla="*/ 194265 w 445624"/>
                  <a:gd name="connsiteY87" fmla="*/ 266317 h 292888"/>
                  <a:gd name="connsiteX88" fmla="*/ 192469 w 445624"/>
                  <a:gd name="connsiteY88" fmla="*/ 256980 h 292888"/>
                  <a:gd name="connsiteX89" fmla="*/ 202165 w 445624"/>
                  <a:gd name="connsiteY89" fmla="*/ 249081 h 292888"/>
                  <a:gd name="connsiteX90" fmla="*/ 207551 w 445624"/>
                  <a:gd name="connsiteY90" fmla="*/ 244772 h 292888"/>
                  <a:gd name="connsiteX91" fmla="*/ 202524 w 445624"/>
                  <a:gd name="connsiteY91" fmla="*/ 236153 h 292888"/>
                  <a:gd name="connsiteX92" fmla="*/ 199651 w 445624"/>
                  <a:gd name="connsiteY92" fmla="*/ 231126 h 292888"/>
                  <a:gd name="connsiteX93" fmla="*/ 203601 w 445624"/>
                  <a:gd name="connsiteY93" fmla="*/ 226458 h 292888"/>
                  <a:gd name="connsiteX94" fmla="*/ 210839 w 445624"/>
                  <a:gd name="connsiteY94" fmla="*/ 221790 h 292888"/>
                  <a:gd name="connsiteX95" fmla="*/ 221914 w 445624"/>
                  <a:gd name="connsiteY95" fmla="*/ 213531 h 292888"/>
                  <a:gd name="connsiteX96" fmla="*/ 228019 w 445624"/>
                  <a:gd name="connsiteY96" fmla="*/ 205990 h 292888"/>
                  <a:gd name="connsiteX97" fmla="*/ 233405 w 445624"/>
                  <a:gd name="connsiteY97" fmla="*/ 205631 h 292888"/>
                  <a:gd name="connsiteX98" fmla="*/ 236278 w 445624"/>
                  <a:gd name="connsiteY98" fmla="*/ 210299 h 292888"/>
                  <a:gd name="connsiteX99" fmla="*/ 237355 w 445624"/>
                  <a:gd name="connsiteY99" fmla="*/ 216763 h 292888"/>
                  <a:gd name="connsiteX100" fmla="*/ 232687 w 445624"/>
                  <a:gd name="connsiteY100" fmla="*/ 223227 h 292888"/>
                  <a:gd name="connsiteX101" fmla="*/ 232687 w 445624"/>
                  <a:gd name="connsiteY101" fmla="*/ 228613 h 292888"/>
                  <a:gd name="connsiteX102" fmla="*/ 240946 w 445624"/>
                  <a:gd name="connsiteY102" fmla="*/ 237590 h 292888"/>
                  <a:gd name="connsiteX103" fmla="*/ 248846 w 445624"/>
                  <a:gd name="connsiteY103" fmla="*/ 241540 h 292888"/>
                  <a:gd name="connsiteX104" fmla="*/ 253873 w 445624"/>
                  <a:gd name="connsiteY104" fmla="*/ 248003 h 292888"/>
                  <a:gd name="connsiteX105" fmla="*/ 261773 w 445624"/>
                  <a:gd name="connsiteY105" fmla="*/ 250517 h 292888"/>
                  <a:gd name="connsiteX106" fmla="*/ 273981 w 445624"/>
                  <a:gd name="connsiteY106" fmla="*/ 256262 h 292888"/>
                  <a:gd name="connsiteX107" fmla="*/ 279727 w 445624"/>
                  <a:gd name="connsiteY107" fmla="*/ 268471 h 292888"/>
                  <a:gd name="connsiteX108" fmla="*/ 286549 w 445624"/>
                  <a:gd name="connsiteY108" fmla="*/ 277448 h 292888"/>
                  <a:gd name="connsiteX109" fmla="*/ 290859 w 445624"/>
                  <a:gd name="connsiteY109" fmla="*/ 287143 h 292888"/>
                  <a:gd name="connsiteX110" fmla="*/ 292654 w 445624"/>
                  <a:gd name="connsiteY110" fmla="*/ 292889 h 292888"/>
                  <a:gd name="connsiteX111" fmla="*/ 296963 w 445624"/>
                  <a:gd name="connsiteY111" fmla="*/ 292889 h 292888"/>
                  <a:gd name="connsiteX112" fmla="*/ 301631 w 445624"/>
                  <a:gd name="connsiteY112" fmla="*/ 282835 h 292888"/>
                  <a:gd name="connsiteX113" fmla="*/ 303427 w 445624"/>
                  <a:gd name="connsiteY113" fmla="*/ 277807 h 292888"/>
                  <a:gd name="connsiteX114" fmla="*/ 299476 w 445624"/>
                  <a:gd name="connsiteY114" fmla="*/ 269189 h 292888"/>
                  <a:gd name="connsiteX115" fmla="*/ 299117 w 445624"/>
                  <a:gd name="connsiteY115" fmla="*/ 264162 h 292888"/>
                  <a:gd name="connsiteX116" fmla="*/ 306658 w 445624"/>
                  <a:gd name="connsiteY116" fmla="*/ 248003 h 292888"/>
                  <a:gd name="connsiteX117" fmla="*/ 315635 w 445624"/>
                  <a:gd name="connsiteY117" fmla="*/ 239744 h 292888"/>
                  <a:gd name="connsiteX118" fmla="*/ 320303 w 445624"/>
                  <a:gd name="connsiteY118" fmla="*/ 233999 h 292888"/>
                  <a:gd name="connsiteX119" fmla="*/ 322458 w 445624"/>
                  <a:gd name="connsiteY119" fmla="*/ 226817 h 292888"/>
                  <a:gd name="connsiteX120" fmla="*/ 319944 w 445624"/>
                  <a:gd name="connsiteY120" fmla="*/ 213531 h 292888"/>
                  <a:gd name="connsiteX121" fmla="*/ 319585 w 445624"/>
                  <a:gd name="connsiteY121" fmla="*/ 204554 h 292888"/>
                  <a:gd name="connsiteX122" fmla="*/ 327126 w 445624"/>
                  <a:gd name="connsiteY122" fmla="*/ 198091 h 292888"/>
                  <a:gd name="connsiteX123" fmla="*/ 337899 w 445624"/>
                  <a:gd name="connsiteY123" fmla="*/ 196654 h 292888"/>
                  <a:gd name="connsiteX124" fmla="*/ 341527 w 445624"/>
                  <a:gd name="connsiteY124" fmla="*/ 199527 h 292888"/>
                  <a:gd name="connsiteX125" fmla="*/ 341527 w 445624"/>
                  <a:gd name="connsiteY125" fmla="*/ 208504 h 292888"/>
                  <a:gd name="connsiteX126" fmla="*/ 341527 w 445624"/>
                  <a:gd name="connsiteY126" fmla="*/ 218559 h 292888"/>
                  <a:gd name="connsiteX127" fmla="*/ 352980 w 445624"/>
                  <a:gd name="connsiteY127" fmla="*/ 227176 h 292888"/>
                  <a:gd name="connsiteX128" fmla="*/ 359085 w 445624"/>
                  <a:gd name="connsiteY128" fmla="*/ 228972 h 292888"/>
                  <a:gd name="connsiteX129" fmla="*/ 365189 w 445624"/>
                  <a:gd name="connsiteY129" fmla="*/ 225022 h 292888"/>
                  <a:gd name="connsiteX130" fmla="*/ 374525 w 445624"/>
                  <a:gd name="connsiteY130" fmla="*/ 216404 h 292888"/>
                  <a:gd name="connsiteX131" fmla="*/ 381707 w 445624"/>
                  <a:gd name="connsiteY131" fmla="*/ 213531 h 292888"/>
                  <a:gd name="connsiteX132" fmla="*/ 391761 w 445624"/>
                  <a:gd name="connsiteY132" fmla="*/ 214967 h 292888"/>
                  <a:gd name="connsiteX133" fmla="*/ 391761 w 445624"/>
                  <a:gd name="connsiteY133" fmla="*/ 227176 h 292888"/>
                  <a:gd name="connsiteX134" fmla="*/ 401816 w 445624"/>
                  <a:gd name="connsiteY134" fmla="*/ 230049 h 292888"/>
                  <a:gd name="connsiteX135" fmla="*/ 408638 w 445624"/>
                  <a:gd name="connsiteY135" fmla="*/ 226817 h 292888"/>
                  <a:gd name="connsiteX136" fmla="*/ 408997 w 445624"/>
                  <a:gd name="connsiteY136" fmla="*/ 215686 h 292888"/>
                  <a:gd name="connsiteX137" fmla="*/ 399302 w 445624"/>
                  <a:gd name="connsiteY137" fmla="*/ 200963 h 292888"/>
                  <a:gd name="connsiteX138" fmla="*/ 397507 w 445624"/>
                  <a:gd name="connsiteY138" fmla="*/ 189831 h 292888"/>
                  <a:gd name="connsiteX139" fmla="*/ 403252 w 445624"/>
                  <a:gd name="connsiteY139" fmla="*/ 188395 h 292888"/>
                  <a:gd name="connsiteX140" fmla="*/ 408279 w 445624"/>
                  <a:gd name="connsiteY140" fmla="*/ 180495 h 292888"/>
                  <a:gd name="connsiteX141" fmla="*/ 417615 w 445624"/>
                  <a:gd name="connsiteY141" fmla="*/ 177623 h 292888"/>
                  <a:gd name="connsiteX142" fmla="*/ 421565 w 445624"/>
                  <a:gd name="connsiteY142" fmla="*/ 180136 h 292888"/>
                  <a:gd name="connsiteX143" fmla="*/ 423361 w 445624"/>
                  <a:gd name="connsiteY143" fmla="*/ 186959 h 292888"/>
                  <a:gd name="connsiteX144" fmla="*/ 427311 w 445624"/>
                  <a:gd name="connsiteY144" fmla="*/ 190191 h 292888"/>
                  <a:gd name="connsiteX145" fmla="*/ 437724 w 445624"/>
                  <a:gd name="connsiteY145" fmla="*/ 190909 h 292888"/>
                  <a:gd name="connsiteX146" fmla="*/ 445624 w 445624"/>
                  <a:gd name="connsiteY146" fmla="*/ 187318 h 292888"/>
                  <a:gd name="connsiteX147" fmla="*/ 444547 w 445624"/>
                  <a:gd name="connsiteY147" fmla="*/ 174391 h 292888"/>
                  <a:gd name="connsiteX148" fmla="*/ 434492 w 445624"/>
                  <a:gd name="connsiteY148" fmla="*/ 173314 h 292888"/>
                  <a:gd name="connsiteX149" fmla="*/ 433774 w 445624"/>
                  <a:gd name="connsiteY149" fmla="*/ 166132 h 292888"/>
                  <a:gd name="connsiteX150" fmla="*/ 435211 w 445624"/>
                  <a:gd name="connsiteY150" fmla="*/ 156437 h 292888"/>
                  <a:gd name="connsiteX151" fmla="*/ 440635 w 445624"/>
                  <a:gd name="connsiteY151" fmla="*/ 149973 h 292888"/>
                  <a:gd name="connsiteX152" fmla="*/ 440956 w 445624"/>
                  <a:gd name="connsiteY152" fmla="*/ 138841 h 292888"/>
                  <a:gd name="connsiteX153" fmla="*/ 438442 w 445624"/>
                  <a:gd name="connsiteY153" fmla="*/ 125915 h 292888"/>
                  <a:gd name="connsiteX154" fmla="*/ 429824 w 445624"/>
                  <a:gd name="connsiteY154" fmla="*/ 127710 h 292888"/>
                  <a:gd name="connsiteX155" fmla="*/ 418333 w 445624"/>
                  <a:gd name="connsiteY155" fmla="*/ 134892 h 292888"/>
                  <a:gd name="connsiteX156" fmla="*/ 410434 w 445624"/>
                  <a:gd name="connsiteY156" fmla="*/ 142433 h 292888"/>
                  <a:gd name="connsiteX157" fmla="*/ 405047 w 445624"/>
                  <a:gd name="connsiteY157" fmla="*/ 146515 h 292888"/>
                  <a:gd name="connsiteX158" fmla="*/ 391402 w 445624"/>
                  <a:gd name="connsiteY158" fmla="*/ 141355 h 292888"/>
                  <a:gd name="connsiteX159" fmla="*/ 384939 w 445624"/>
                  <a:gd name="connsiteY159" fmla="*/ 134532 h 292888"/>
                  <a:gd name="connsiteX160" fmla="*/ 383143 w 445624"/>
                  <a:gd name="connsiteY160" fmla="*/ 124119 h 292888"/>
                  <a:gd name="connsiteX161" fmla="*/ 374166 w 445624"/>
                  <a:gd name="connsiteY161" fmla="*/ 117656 h 292888"/>
                  <a:gd name="connsiteX162" fmla="*/ 365189 w 445624"/>
                  <a:gd name="connsiteY162" fmla="*/ 118015 h 292888"/>
                  <a:gd name="connsiteX163" fmla="*/ 358726 w 445624"/>
                  <a:gd name="connsiteY163" fmla="*/ 115860 h 292888"/>
                  <a:gd name="connsiteX164" fmla="*/ 352262 w 445624"/>
                  <a:gd name="connsiteY164" fmla="*/ 111910 h 292888"/>
                  <a:gd name="connsiteX165" fmla="*/ 344721 w 445624"/>
                  <a:gd name="connsiteY165" fmla="*/ 108319 h 292888"/>
                  <a:gd name="connsiteX166" fmla="*/ 341130 w 445624"/>
                  <a:gd name="connsiteY166" fmla="*/ 102574 h 292888"/>
                  <a:gd name="connsiteX167" fmla="*/ 339335 w 445624"/>
                  <a:gd name="connsiteY167" fmla="*/ 92879 h 292888"/>
                  <a:gd name="connsiteX168" fmla="*/ 342567 w 445624"/>
                  <a:gd name="connsiteY168" fmla="*/ 83902 h 292888"/>
                  <a:gd name="connsiteX169" fmla="*/ 348671 w 445624"/>
                  <a:gd name="connsiteY169" fmla="*/ 75284 h 292888"/>
                  <a:gd name="connsiteX170" fmla="*/ 350826 w 445624"/>
                  <a:gd name="connsiteY170" fmla="*/ 65229 h 292888"/>
                  <a:gd name="connsiteX171" fmla="*/ 349408 w 445624"/>
                  <a:gd name="connsiteY171" fmla="*/ 53172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624" h="292888">
                    <a:moveTo>
                      <a:pt x="349408" y="53172"/>
                    </a:moveTo>
                    <a:cubicBezTo>
                      <a:pt x="347783" y="53172"/>
                      <a:pt x="340526" y="52094"/>
                      <a:pt x="340526" y="52094"/>
                    </a:cubicBezTo>
                    <a:lnTo>
                      <a:pt x="335139" y="49940"/>
                    </a:lnTo>
                    <a:lnTo>
                      <a:pt x="330566" y="44818"/>
                    </a:lnTo>
                    <a:lnTo>
                      <a:pt x="327069" y="40245"/>
                    </a:lnTo>
                    <a:lnTo>
                      <a:pt x="320058" y="34858"/>
                    </a:lnTo>
                    <a:lnTo>
                      <a:pt x="314936" y="30814"/>
                    </a:lnTo>
                    <a:lnTo>
                      <a:pt x="310079" y="27034"/>
                    </a:lnTo>
                    <a:lnTo>
                      <a:pt x="294185" y="20571"/>
                    </a:lnTo>
                    <a:lnTo>
                      <a:pt x="284849" y="17339"/>
                    </a:lnTo>
                    <a:cubicBezTo>
                      <a:pt x="284849" y="17339"/>
                      <a:pt x="281976" y="14825"/>
                      <a:pt x="280540" y="15184"/>
                    </a:cubicBezTo>
                    <a:cubicBezTo>
                      <a:pt x="279103" y="15543"/>
                      <a:pt x="268690" y="16980"/>
                      <a:pt x="268690" y="16980"/>
                    </a:cubicBezTo>
                    <a:lnTo>
                      <a:pt x="264381" y="12670"/>
                    </a:lnTo>
                    <a:cubicBezTo>
                      <a:pt x="264381" y="12670"/>
                      <a:pt x="263303" y="5489"/>
                      <a:pt x="261508" y="4053"/>
                    </a:cubicBezTo>
                    <a:cubicBezTo>
                      <a:pt x="259713" y="2616"/>
                      <a:pt x="250017" y="-615"/>
                      <a:pt x="248581" y="103"/>
                    </a:cubicBezTo>
                    <a:cubicBezTo>
                      <a:pt x="247145" y="821"/>
                      <a:pt x="241758" y="10157"/>
                      <a:pt x="241758" y="10157"/>
                    </a:cubicBezTo>
                    <a:lnTo>
                      <a:pt x="236372" y="16262"/>
                    </a:lnTo>
                    <a:lnTo>
                      <a:pt x="238886" y="22007"/>
                    </a:lnTo>
                    <a:lnTo>
                      <a:pt x="248222" y="22366"/>
                    </a:lnTo>
                    <a:cubicBezTo>
                      <a:pt x="248222" y="22366"/>
                      <a:pt x="253967" y="25239"/>
                      <a:pt x="253967" y="27393"/>
                    </a:cubicBezTo>
                    <a:cubicBezTo>
                      <a:pt x="253967" y="29548"/>
                      <a:pt x="250376" y="33857"/>
                      <a:pt x="250376" y="33857"/>
                    </a:cubicBezTo>
                    <a:cubicBezTo>
                      <a:pt x="250376" y="33857"/>
                      <a:pt x="243554" y="38525"/>
                      <a:pt x="241399" y="38525"/>
                    </a:cubicBezTo>
                    <a:cubicBezTo>
                      <a:pt x="239245" y="38525"/>
                      <a:pt x="229909" y="36011"/>
                      <a:pt x="229909" y="36011"/>
                    </a:cubicBezTo>
                    <a:lnTo>
                      <a:pt x="222727" y="32061"/>
                    </a:lnTo>
                    <a:cubicBezTo>
                      <a:pt x="222727" y="32061"/>
                      <a:pt x="210877" y="30266"/>
                      <a:pt x="209441" y="30266"/>
                    </a:cubicBezTo>
                    <a:cubicBezTo>
                      <a:pt x="208005" y="30266"/>
                      <a:pt x="201541" y="33857"/>
                      <a:pt x="201541" y="33857"/>
                    </a:cubicBezTo>
                    <a:lnTo>
                      <a:pt x="198309" y="37448"/>
                    </a:lnTo>
                    <a:lnTo>
                      <a:pt x="187178" y="37806"/>
                    </a:lnTo>
                    <a:lnTo>
                      <a:pt x="172096" y="37806"/>
                    </a:lnTo>
                    <a:lnTo>
                      <a:pt x="162042" y="36011"/>
                    </a:lnTo>
                    <a:lnTo>
                      <a:pt x="159528" y="39961"/>
                    </a:lnTo>
                    <a:lnTo>
                      <a:pt x="145524" y="46973"/>
                    </a:lnTo>
                    <a:lnTo>
                      <a:pt x="134203" y="57216"/>
                    </a:lnTo>
                    <a:lnTo>
                      <a:pt x="119651" y="57216"/>
                    </a:lnTo>
                    <a:lnTo>
                      <a:pt x="118573" y="50753"/>
                    </a:lnTo>
                    <a:lnTo>
                      <a:pt x="111562" y="46973"/>
                    </a:lnTo>
                    <a:lnTo>
                      <a:pt x="102396" y="50204"/>
                    </a:lnTo>
                    <a:lnTo>
                      <a:pt x="95384" y="57216"/>
                    </a:lnTo>
                    <a:lnTo>
                      <a:pt x="92152" y="67988"/>
                    </a:lnTo>
                    <a:lnTo>
                      <a:pt x="106157" y="67988"/>
                    </a:lnTo>
                    <a:lnTo>
                      <a:pt x="107234" y="72846"/>
                    </a:lnTo>
                    <a:lnTo>
                      <a:pt x="99466" y="79234"/>
                    </a:lnTo>
                    <a:lnTo>
                      <a:pt x="92682" y="86869"/>
                    </a:lnTo>
                    <a:lnTo>
                      <a:pt x="87295" y="96035"/>
                    </a:lnTo>
                    <a:lnTo>
                      <a:pt x="72743" y="105730"/>
                    </a:lnTo>
                    <a:lnTo>
                      <a:pt x="63048" y="110039"/>
                    </a:lnTo>
                    <a:lnTo>
                      <a:pt x="54959" y="120283"/>
                    </a:lnTo>
                    <a:lnTo>
                      <a:pt x="49573" y="128900"/>
                    </a:lnTo>
                    <a:lnTo>
                      <a:pt x="44186" y="138067"/>
                    </a:lnTo>
                    <a:lnTo>
                      <a:pt x="44734" y="148839"/>
                    </a:lnTo>
                    <a:lnTo>
                      <a:pt x="45812" y="156928"/>
                    </a:lnTo>
                    <a:lnTo>
                      <a:pt x="30182" y="166094"/>
                    </a:lnTo>
                    <a:lnTo>
                      <a:pt x="23170" y="173106"/>
                    </a:lnTo>
                    <a:lnTo>
                      <a:pt x="15630" y="180647"/>
                    </a:lnTo>
                    <a:lnTo>
                      <a:pt x="14552" y="194651"/>
                    </a:lnTo>
                    <a:lnTo>
                      <a:pt x="9166" y="205423"/>
                    </a:lnTo>
                    <a:lnTo>
                      <a:pt x="8089" y="215667"/>
                    </a:lnTo>
                    <a:lnTo>
                      <a:pt x="5386" y="224833"/>
                    </a:lnTo>
                    <a:cubicBezTo>
                      <a:pt x="5386" y="224833"/>
                      <a:pt x="0" y="228065"/>
                      <a:pt x="0" y="229690"/>
                    </a:cubicBezTo>
                    <a:cubicBezTo>
                      <a:pt x="0" y="231316"/>
                      <a:pt x="1077" y="243694"/>
                      <a:pt x="1077" y="243694"/>
                    </a:cubicBezTo>
                    <a:lnTo>
                      <a:pt x="19939" y="240462"/>
                    </a:lnTo>
                    <a:lnTo>
                      <a:pt x="25325" y="236683"/>
                    </a:lnTo>
                    <a:lnTo>
                      <a:pt x="26402" y="229671"/>
                    </a:lnTo>
                    <a:lnTo>
                      <a:pt x="28557" y="220505"/>
                    </a:lnTo>
                    <a:lnTo>
                      <a:pt x="29634" y="214041"/>
                    </a:lnTo>
                    <a:lnTo>
                      <a:pt x="37175" y="206501"/>
                    </a:lnTo>
                    <a:lnTo>
                      <a:pt x="43638" y="202721"/>
                    </a:lnTo>
                    <a:lnTo>
                      <a:pt x="52256" y="200567"/>
                    </a:lnTo>
                    <a:lnTo>
                      <a:pt x="60874" y="200567"/>
                    </a:lnTo>
                    <a:lnTo>
                      <a:pt x="69492" y="203269"/>
                    </a:lnTo>
                    <a:lnTo>
                      <a:pt x="77581" y="207578"/>
                    </a:lnTo>
                    <a:lnTo>
                      <a:pt x="78129" y="211358"/>
                    </a:lnTo>
                    <a:lnTo>
                      <a:pt x="74897" y="217292"/>
                    </a:lnTo>
                    <a:lnTo>
                      <a:pt x="79207" y="226988"/>
                    </a:lnTo>
                    <a:lnTo>
                      <a:pt x="83516" y="238837"/>
                    </a:lnTo>
                    <a:lnTo>
                      <a:pt x="83516" y="249610"/>
                    </a:lnTo>
                    <a:lnTo>
                      <a:pt x="94836" y="263085"/>
                    </a:lnTo>
                    <a:lnTo>
                      <a:pt x="99466" y="269549"/>
                    </a:lnTo>
                    <a:lnTo>
                      <a:pt x="99466" y="273858"/>
                    </a:lnTo>
                    <a:lnTo>
                      <a:pt x="106648" y="281757"/>
                    </a:lnTo>
                    <a:lnTo>
                      <a:pt x="118857" y="284989"/>
                    </a:lnTo>
                    <a:lnTo>
                      <a:pt x="132502" y="280321"/>
                    </a:lnTo>
                    <a:lnTo>
                      <a:pt x="145788" y="277089"/>
                    </a:lnTo>
                    <a:lnTo>
                      <a:pt x="160152" y="272780"/>
                    </a:lnTo>
                    <a:lnTo>
                      <a:pt x="172002" y="276730"/>
                    </a:lnTo>
                    <a:lnTo>
                      <a:pt x="184210" y="279962"/>
                    </a:lnTo>
                    <a:lnTo>
                      <a:pt x="190315" y="272780"/>
                    </a:lnTo>
                    <a:lnTo>
                      <a:pt x="194265" y="266317"/>
                    </a:lnTo>
                    <a:lnTo>
                      <a:pt x="192469" y="256980"/>
                    </a:lnTo>
                    <a:lnTo>
                      <a:pt x="202165" y="249081"/>
                    </a:lnTo>
                    <a:lnTo>
                      <a:pt x="207551" y="244772"/>
                    </a:lnTo>
                    <a:lnTo>
                      <a:pt x="202524" y="236153"/>
                    </a:lnTo>
                    <a:lnTo>
                      <a:pt x="199651" y="231126"/>
                    </a:lnTo>
                    <a:lnTo>
                      <a:pt x="203601" y="226458"/>
                    </a:lnTo>
                    <a:lnTo>
                      <a:pt x="210839" y="221790"/>
                    </a:lnTo>
                    <a:lnTo>
                      <a:pt x="221914" y="213531"/>
                    </a:lnTo>
                    <a:lnTo>
                      <a:pt x="228019" y="205990"/>
                    </a:lnTo>
                    <a:lnTo>
                      <a:pt x="233405" y="205631"/>
                    </a:lnTo>
                    <a:lnTo>
                      <a:pt x="236278" y="210299"/>
                    </a:lnTo>
                    <a:lnTo>
                      <a:pt x="237355" y="216763"/>
                    </a:lnTo>
                    <a:lnTo>
                      <a:pt x="232687" y="223227"/>
                    </a:lnTo>
                    <a:lnTo>
                      <a:pt x="232687" y="228613"/>
                    </a:lnTo>
                    <a:lnTo>
                      <a:pt x="240946" y="237590"/>
                    </a:lnTo>
                    <a:lnTo>
                      <a:pt x="248846" y="241540"/>
                    </a:lnTo>
                    <a:lnTo>
                      <a:pt x="253873" y="248003"/>
                    </a:lnTo>
                    <a:lnTo>
                      <a:pt x="261773" y="250517"/>
                    </a:lnTo>
                    <a:lnTo>
                      <a:pt x="273981" y="256262"/>
                    </a:lnTo>
                    <a:lnTo>
                      <a:pt x="279727" y="268471"/>
                    </a:lnTo>
                    <a:lnTo>
                      <a:pt x="286549" y="277448"/>
                    </a:lnTo>
                    <a:lnTo>
                      <a:pt x="290859" y="287143"/>
                    </a:lnTo>
                    <a:lnTo>
                      <a:pt x="292654" y="292889"/>
                    </a:lnTo>
                    <a:lnTo>
                      <a:pt x="296963" y="292889"/>
                    </a:lnTo>
                    <a:lnTo>
                      <a:pt x="301631" y="282835"/>
                    </a:lnTo>
                    <a:lnTo>
                      <a:pt x="303427" y="277807"/>
                    </a:lnTo>
                    <a:lnTo>
                      <a:pt x="299476" y="269189"/>
                    </a:lnTo>
                    <a:lnTo>
                      <a:pt x="299117" y="264162"/>
                    </a:lnTo>
                    <a:lnTo>
                      <a:pt x="306658" y="248003"/>
                    </a:lnTo>
                    <a:lnTo>
                      <a:pt x="315635" y="239744"/>
                    </a:lnTo>
                    <a:lnTo>
                      <a:pt x="320303" y="233999"/>
                    </a:lnTo>
                    <a:lnTo>
                      <a:pt x="322458" y="226817"/>
                    </a:lnTo>
                    <a:lnTo>
                      <a:pt x="319944" y="213531"/>
                    </a:lnTo>
                    <a:lnTo>
                      <a:pt x="319585" y="204554"/>
                    </a:lnTo>
                    <a:lnTo>
                      <a:pt x="327126" y="198091"/>
                    </a:lnTo>
                    <a:lnTo>
                      <a:pt x="337899" y="196654"/>
                    </a:lnTo>
                    <a:lnTo>
                      <a:pt x="341527" y="199527"/>
                    </a:lnTo>
                    <a:lnTo>
                      <a:pt x="341527" y="208504"/>
                    </a:lnTo>
                    <a:lnTo>
                      <a:pt x="341527" y="218559"/>
                    </a:lnTo>
                    <a:lnTo>
                      <a:pt x="352980" y="227176"/>
                    </a:lnTo>
                    <a:lnTo>
                      <a:pt x="359085" y="228972"/>
                    </a:lnTo>
                    <a:lnTo>
                      <a:pt x="365189" y="225022"/>
                    </a:lnTo>
                    <a:lnTo>
                      <a:pt x="374525" y="216404"/>
                    </a:lnTo>
                    <a:lnTo>
                      <a:pt x="381707" y="213531"/>
                    </a:lnTo>
                    <a:lnTo>
                      <a:pt x="391761" y="214967"/>
                    </a:lnTo>
                    <a:lnTo>
                      <a:pt x="391761" y="227176"/>
                    </a:lnTo>
                    <a:lnTo>
                      <a:pt x="401816" y="230049"/>
                    </a:lnTo>
                    <a:lnTo>
                      <a:pt x="408638" y="226817"/>
                    </a:lnTo>
                    <a:lnTo>
                      <a:pt x="408997" y="215686"/>
                    </a:lnTo>
                    <a:lnTo>
                      <a:pt x="399302" y="200963"/>
                    </a:lnTo>
                    <a:lnTo>
                      <a:pt x="397507" y="189831"/>
                    </a:lnTo>
                    <a:lnTo>
                      <a:pt x="403252" y="188395"/>
                    </a:lnTo>
                    <a:lnTo>
                      <a:pt x="408279" y="180495"/>
                    </a:lnTo>
                    <a:lnTo>
                      <a:pt x="417615" y="177623"/>
                    </a:lnTo>
                    <a:lnTo>
                      <a:pt x="421565" y="180136"/>
                    </a:lnTo>
                    <a:lnTo>
                      <a:pt x="423361" y="186959"/>
                    </a:lnTo>
                    <a:lnTo>
                      <a:pt x="427311" y="190191"/>
                    </a:lnTo>
                    <a:lnTo>
                      <a:pt x="437724" y="190909"/>
                    </a:lnTo>
                    <a:lnTo>
                      <a:pt x="445624" y="187318"/>
                    </a:lnTo>
                    <a:lnTo>
                      <a:pt x="444547" y="174391"/>
                    </a:lnTo>
                    <a:lnTo>
                      <a:pt x="434492" y="173314"/>
                    </a:lnTo>
                    <a:lnTo>
                      <a:pt x="433774" y="166132"/>
                    </a:lnTo>
                    <a:lnTo>
                      <a:pt x="435211" y="156437"/>
                    </a:lnTo>
                    <a:lnTo>
                      <a:pt x="440635" y="149973"/>
                    </a:lnTo>
                    <a:lnTo>
                      <a:pt x="440956" y="138841"/>
                    </a:lnTo>
                    <a:lnTo>
                      <a:pt x="438442" y="125915"/>
                    </a:lnTo>
                    <a:lnTo>
                      <a:pt x="429824" y="127710"/>
                    </a:lnTo>
                    <a:lnTo>
                      <a:pt x="418333" y="134892"/>
                    </a:lnTo>
                    <a:lnTo>
                      <a:pt x="410434" y="142433"/>
                    </a:lnTo>
                    <a:lnTo>
                      <a:pt x="405047" y="146515"/>
                    </a:lnTo>
                    <a:lnTo>
                      <a:pt x="391402" y="141355"/>
                    </a:lnTo>
                    <a:lnTo>
                      <a:pt x="384939" y="134532"/>
                    </a:lnTo>
                    <a:lnTo>
                      <a:pt x="383143" y="124119"/>
                    </a:lnTo>
                    <a:lnTo>
                      <a:pt x="374166" y="117656"/>
                    </a:lnTo>
                    <a:lnTo>
                      <a:pt x="365189" y="118015"/>
                    </a:lnTo>
                    <a:lnTo>
                      <a:pt x="358726" y="115860"/>
                    </a:lnTo>
                    <a:lnTo>
                      <a:pt x="352262" y="111910"/>
                    </a:lnTo>
                    <a:lnTo>
                      <a:pt x="344721" y="108319"/>
                    </a:lnTo>
                    <a:lnTo>
                      <a:pt x="341130" y="102574"/>
                    </a:lnTo>
                    <a:lnTo>
                      <a:pt x="339335" y="92879"/>
                    </a:lnTo>
                    <a:lnTo>
                      <a:pt x="342567" y="83902"/>
                    </a:lnTo>
                    <a:lnTo>
                      <a:pt x="348671" y="75284"/>
                    </a:lnTo>
                    <a:lnTo>
                      <a:pt x="350826" y="65229"/>
                    </a:lnTo>
                    <a:lnTo>
                      <a:pt x="349408" y="53172"/>
                    </a:lnTo>
                    <a:close/>
                  </a:path>
                </a:pathLst>
              </a:custGeom>
              <a:grpFill/>
              <a:ln w="3777" cap="flat">
                <a:solidFill>
                  <a:srgbClr val="FFFFFF"/>
                </a:solidFill>
                <a:prstDash val="solid"/>
                <a:miter/>
              </a:ln>
            </p:spPr>
            <p:txBody>
              <a:bodyPr rtlCol="0" anchor="ctr"/>
              <a:lstStyle/>
              <a:p>
                <a:endParaRPr lang="en-GB"/>
              </a:p>
            </p:txBody>
          </p:sp>
          <p:sp>
            <p:nvSpPr>
              <p:cNvPr id="278" name="Freeform 277">
                <a:extLst>
                  <a:ext uri="{FF2B5EF4-FFF2-40B4-BE49-F238E27FC236}">
                    <a16:creationId xmlns:a16="http://schemas.microsoft.com/office/drawing/2014/main" id="{159E89B1-D44C-BB8E-27DA-66C42CB16990}"/>
                  </a:ext>
                </a:extLst>
              </p:cNvPr>
              <p:cNvSpPr/>
              <p:nvPr/>
            </p:nvSpPr>
            <p:spPr>
              <a:xfrm>
                <a:off x="3433868" y="6955512"/>
                <a:ext cx="1167005" cy="1217655"/>
              </a:xfrm>
              <a:custGeom>
                <a:avLst/>
                <a:gdLst>
                  <a:gd name="connsiteX0" fmla="*/ 76485 w 1167005"/>
                  <a:gd name="connsiteY0" fmla="*/ 462445 h 1217655"/>
                  <a:gd name="connsiteX1" fmla="*/ 83497 w 1167005"/>
                  <a:gd name="connsiteY1" fmla="*/ 454903 h 1217655"/>
                  <a:gd name="connsiteX2" fmla="*/ 87806 w 1167005"/>
                  <a:gd name="connsiteY2" fmla="*/ 445738 h 1217655"/>
                  <a:gd name="connsiteX3" fmla="*/ 98578 w 1167005"/>
                  <a:gd name="connsiteY3" fmla="*/ 432810 h 1217655"/>
                  <a:gd name="connsiteX4" fmla="*/ 105042 w 1167005"/>
                  <a:gd name="connsiteY4" fmla="*/ 424192 h 1217655"/>
                  <a:gd name="connsiteX5" fmla="*/ 104494 w 1167005"/>
                  <a:gd name="connsiteY5" fmla="*/ 412343 h 1217655"/>
                  <a:gd name="connsiteX6" fmla="*/ 99107 w 1167005"/>
                  <a:gd name="connsiteY6" fmla="*/ 409111 h 1217655"/>
                  <a:gd name="connsiteX7" fmla="*/ 88335 w 1167005"/>
                  <a:gd name="connsiteY7" fmla="*/ 410736 h 1217655"/>
                  <a:gd name="connsiteX8" fmla="*/ 82401 w 1167005"/>
                  <a:gd name="connsiteY8" fmla="*/ 415593 h 1217655"/>
                  <a:gd name="connsiteX9" fmla="*/ 74312 w 1167005"/>
                  <a:gd name="connsiteY9" fmla="*/ 415593 h 1217655"/>
                  <a:gd name="connsiteX10" fmla="*/ 67848 w 1167005"/>
                  <a:gd name="connsiteY10" fmla="*/ 410736 h 1217655"/>
                  <a:gd name="connsiteX11" fmla="*/ 57076 w 1167005"/>
                  <a:gd name="connsiteY11" fmla="*/ 404273 h 1217655"/>
                  <a:gd name="connsiteX12" fmla="*/ 43601 w 1167005"/>
                  <a:gd name="connsiteY12" fmla="*/ 396732 h 1217655"/>
                  <a:gd name="connsiteX13" fmla="*/ 30674 w 1167005"/>
                  <a:gd name="connsiteY13" fmla="*/ 387566 h 1217655"/>
                  <a:gd name="connsiteX14" fmla="*/ 25816 w 1167005"/>
                  <a:gd name="connsiteY14" fmla="*/ 382709 h 1217655"/>
                  <a:gd name="connsiteX15" fmla="*/ 25287 w 1167005"/>
                  <a:gd name="connsiteY15" fmla="*/ 372465 h 1217655"/>
                  <a:gd name="connsiteX16" fmla="*/ 24210 w 1167005"/>
                  <a:gd name="connsiteY16" fmla="*/ 366531 h 1217655"/>
                  <a:gd name="connsiteX17" fmla="*/ 25835 w 1167005"/>
                  <a:gd name="connsiteY17" fmla="*/ 357365 h 1217655"/>
                  <a:gd name="connsiteX18" fmla="*/ 26383 w 1167005"/>
                  <a:gd name="connsiteY18" fmla="*/ 353585 h 1217655"/>
                  <a:gd name="connsiteX19" fmla="*/ 30163 w 1167005"/>
                  <a:gd name="connsiteY19" fmla="*/ 344967 h 1217655"/>
                  <a:gd name="connsiteX20" fmla="*/ 36948 w 1167005"/>
                  <a:gd name="connsiteY20" fmla="*/ 335272 h 1217655"/>
                  <a:gd name="connsiteX21" fmla="*/ 39329 w 1167005"/>
                  <a:gd name="connsiteY21" fmla="*/ 327731 h 1217655"/>
                  <a:gd name="connsiteX22" fmla="*/ 36948 w 1167005"/>
                  <a:gd name="connsiteY22" fmla="*/ 318036 h 1217655"/>
                  <a:gd name="connsiteX23" fmla="*/ 25325 w 1167005"/>
                  <a:gd name="connsiteY23" fmla="*/ 314256 h 1217655"/>
                  <a:gd name="connsiteX24" fmla="*/ 17784 w 1167005"/>
                  <a:gd name="connsiteY24" fmla="*/ 314256 h 1217655"/>
                  <a:gd name="connsiteX25" fmla="*/ 10243 w 1167005"/>
                  <a:gd name="connsiteY25" fmla="*/ 310476 h 1217655"/>
                  <a:gd name="connsiteX26" fmla="*/ 9714 w 1167005"/>
                  <a:gd name="connsiteY26" fmla="*/ 302935 h 1217655"/>
                  <a:gd name="connsiteX27" fmla="*/ 8089 w 1167005"/>
                  <a:gd name="connsiteY27" fmla="*/ 293769 h 1217655"/>
                  <a:gd name="connsiteX28" fmla="*/ 1626 w 1167005"/>
                  <a:gd name="connsiteY28" fmla="*/ 289460 h 1217655"/>
                  <a:gd name="connsiteX29" fmla="*/ 0 w 1167005"/>
                  <a:gd name="connsiteY29" fmla="*/ 276533 h 1217655"/>
                  <a:gd name="connsiteX30" fmla="*/ 5934 w 1167005"/>
                  <a:gd name="connsiteY30" fmla="*/ 272224 h 1217655"/>
                  <a:gd name="connsiteX31" fmla="*/ 12398 w 1167005"/>
                  <a:gd name="connsiteY31" fmla="*/ 273850 h 1217655"/>
                  <a:gd name="connsiteX32" fmla="*/ 23170 w 1167005"/>
                  <a:gd name="connsiteY32" fmla="*/ 276552 h 1217655"/>
                  <a:gd name="connsiteX33" fmla="*/ 36967 w 1167005"/>
                  <a:gd name="connsiteY33" fmla="*/ 269011 h 1217655"/>
                  <a:gd name="connsiteX34" fmla="*/ 47966 w 1167005"/>
                  <a:gd name="connsiteY34" fmla="*/ 262000 h 1217655"/>
                  <a:gd name="connsiteX35" fmla="*/ 51198 w 1167005"/>
                  <a:gd name="connsiteY35" fmla="*/ 254459 h 1217655"/>
                  <a:gd name="connsiteX36" fmla="*/ 51198 w 1167005"/>
                  <a:gd name="connsiteY36" fmla="*/ 246918 h 1217655"/>
                  <a:gd name="connsiteX37" fmla="*/ 53901 w 1167005"/>
                  <a:gd name="connsiteY37" fmla="*/ 240454 h 1217655"/>
                  <a:gd name="connsiteX38" fmla="*/ 47966 w 1167005"/>
                  <a:gd name="connsiteY38" fmla="*/ 233991 h 1217655"/>
                  <a:gd name="connsiteX39" fmla="*/ 40955 w 1167005"/>
                  <a:gd name="connsiteY39" fmla="*/ 226979 h 1217655"/>
                  <a:gd name="connsiteX40" fmla="*/ 36967 w 1167005"/>
                  <a:gd name="connsiteY40" fmla="*/ 223200 h 1217655"/>
                  <a:gd name="connsiteX41" fmla="*/ 36967 w 1167005"/>
                  <a:gd name="connsiteY41" fmla="*/ 216188 h 1217655"/>
                  <a:gd name="connsiteX42" fmla="*/ 36967 w 1167005"/>
                  <a:gd name="connsiteY42" fmla="*/ 206493 h 1217655"/>
                  <a:gd name="connsiteX43" fmla="*/ 31259 w 1167005"/>
                  <a:gd name="connsiteY43" fmla="*/ 206493 h 1217655"/>
                  <a:gd name="connsiteX44" fmla="*/ 23719 w 1167005"/>
                  <a:gd name="connsiteY44" fmla="*/ 203261 h 1217655"/>
                  <a:gd name="connsiteX45" fmla="*/ 18862 w 1167005"/>
                  <a:gd name="connsiteY45" fmla="*/ 198404 h 1217655"/>
                  <a:gd name="connsiteX46" fmla="*/ 17236 w 1167005"/>
                  <a:gd name="connsiteY46" fmla="*/ 182774 h 1217655"/>
                  <a:gd name="connsiteX47" fmla="*/ 21016 w 1167005"/>
                  <a:gd name="connsiteY47" fmla="*/ 182774 h 1217655"/>
                  <a:gd name="connsiteX48" fmla="*/ 30711 w 1167005"/>
                  <a:gd name="connsiteY48" fmla="*/ 178465 h 1217655"/>
                  <a:gd name="connsiteX49" fmla="*/ 36948 w 1167005"/>
                  <a:gd name="connsiteY49" fmla="*/ 166616 h 1217655"/>
                  <a:gd name="connsiteX50" fmla="*/ 44130 w 1167005"/>
                  <a:gd name="connsiteY50" fmla="*/ 174515 h 1217655"/>
                  <a:gd name="connsiteX51" fmla="*/ 56339 w 1167005"/>
                  <a:gd name="connsiteY51" fmla="*/ 177747 h 1217655"/>
                  <a:gd name="connsiteX52" fmla="*/ 69984 w 1167005"/>
                  <a:gd name="connsiteY52" fmla="*/ 173079 h 1217655"/>
                  <a:gd name="connsiteX53" fmla="*/ 83270 w 1167005"/>
                  <a:gd name="connsiteY53" fmla="*/ 169847 h 1217655"/>
                  <a:gd name="connsiteX54" fmla="*/ 97633 w 1167005"/>
                  <a:gd name="connsiteY54" fmla="*/ 165538 h 1217655"/>
                  <a:gd name="connsiteX55" fmla="*/ 109483 w 1167005"/>
                  <a:gd name="connsiteY55" fmla="*/ 169488 h 1217655"/>
                  <a:gd name="connsiteX56" fmla="*/ 121692 w 1167005"/>
                  <a:gd name="connsiteY56" fmla="*/ 172720 h 1217655"/>
                  <a:gd name="connsiteX57" fmla="*/ 127797 w 1167005"/>
                  <a:gd name="connsiteY57" fmla="*/ 165538 h 1217655"/>
                  <a:gd name="connsiteX58" fmla="*/ 131746 w 1167005"/>
                  <a:gd name="connsiteY58" fmla="*/ 159075 h 1217655"/>
                  <a:gd name="connsiteX59" fmla="*/ 129951 w 1167005"/>
                  <a:gd name="connsiteY59" fmla="*/ 149738 h 1217655"/>
                  <a:gd name="connsiteX60" fmla="*/ 139646 w 1167005"/>
                  <a:gd name="connsiteY60" fmla="*/ 141839 h 1217655"/>
                  <a:gd name="connsiteX61" fmla="*/ 145033 w 1167005"/>
                  <a:gd name="connsiteY61" fmla="*/ 137529 h 1217655"/>
                  <a:gd name="connsiteX62" fmla="*/ 140005 w 1167005"/>
                  <a:gd name="connsiteY62" fmla="*/ 128911 h 1217655"/>
                  <a:gd name="connsiteX63" fmla="*/ 137133 w 1167005"/>
                  <a:gd name="connsiteY63" fmla="*/ 123884 h 1217655"/>
                  <a:gd name="connsiteX64" fmla="*/ 141082 w 1167005"/>
                  <a:gd name="connsiteY64" fmla="*/ 119216 h 1217655"/>
                  <a:gd name="connsiteX65" fmla="*/ 148321 w 1167005"/>
                  <a:gd name="connsiteY65" fmla="*/ 114548 h 1217655"/>
                  <a:gd name="connsiteX66" fmla="*/ 159396 w 1167005"/>
                  <a:gd name="connsiteY66" fmla="*/ 106289 h 1217655"/>
                  <a:gd name="connsiteX67" fmla="*/ 165500 w 1167005"/>
                  <a:gd name="connsiteY67" fmla="*/ 98748 h 1217655"/>
                  <a:gd name="connsiteX68" fmla="*/ 170887 w 1167005"/>
                  <a:gd name="connsiteY68" fmla="*/ 98389 h 1217655"/>
                  <a:gd name="connsiteX69" fmla="*/ 173759 w 1167005"/>
                  <a:gd name="connsiteY69" fmla="*/ 103057 h 1217655"/>
                  <a:gd name="connsiteX70" fmla="*/ 174836 w 1167005"/>
                  <a:gd name="connsiteY70" fmla="*/ 109521 h 1217655"/>
                  <a:gd name="connsiteX71" fmla="*/ 170168 w 1167005"/>
                  <a:gd name="connsiteY71" fmla="*/ 115985 h 1217655"/>
                  <a:gd name="connsiteX72" fmla="*/ 170168 w 1167005"/>
                  <a:gd name="connsiteY72" fmla="*/ 121371 h 1217655"/>
                  <a:gd name="connsiteX73" fmla="*/ 178427 w 1167005"/>
                  <a:gd name="connsiteY73" fmla="*/ 130348 h 1217655"/>
                  <a:gd name="connsiteX74" fmla="*/ 186327 w 1167005"/>
                  <a:gd name="connsiteY74" fmla="*/ 134298 h 1217655"/>
                  <a:gd name="connsiteX75" fmla="*/ 191354 w 1167005"/>
                  <a:gd name="connsiteY75" fmla="*/ 140761 h 1217655"/>
                  <a:gd name="connsiteX76" fmla="*/ 199254 w 1167005"/>
                  <a:gd name="connsiteY76" fmla="*/ 143275 h 1217655"/>
                  <a:gd name="connsiteX77" fmla="*/ 211463 w 1167005"/>
                  <a:gd name="connsiteY77" fmla="*/ 149020 h 1217655"/>
                  <a:gd name="connsiteX78" fmla="*/ 217208 w 1167005"/>
                  <a:gd name="connsiteY78" fmla="*/ 161229 h 1217655"/>
                  <a:gd name="connsiteX79" fmla="*/ 224031 w 1167005"/>
                  <a:gd name="connsiteY79" fmla="*/ 170206 h 1217655"/>
                  <a:gd name="connsiteX80" fmla="*/ 228340 w 1167005"/>
                  <a:gd name="connsiteY80" fmla="*/ 179902 h 1217655"/>
                  <a:gd name="connsiteX81" fmla="*/ 230135 w 1167005"/>
                  <a:gd name="connsiteY81" fmla="*/ 185647 h 1217655"/>
                  <a:gd name="connsiteX82" fmla="*/ 234445 w 1167005"/>
                  <a:gd name="connsiteY82" fmla="*/ 185647 h 1217655"/>
                  <a:gd name="connsiteX83" fmla="*/ 239113 w 1167005"/>
                  <a:gd name="connsiteY83" fmla="*/ 175593 h 1217655"/>
                  <a:gd name="connsiteX84" fmla="*/ 240908 w 1167005"/>
                  <a:gd name="connsiteY84" fmla="*/ 170565 h 1217655"/>
                  <a:gd name="connsiteX85" fmla="*/ 236958 w 1167005"/>
                  <a:gd name="connsiteY85" fmla="*/ 161947 h 1217655"/>
                  <a:gd name="connsiteX86" fmla="*/ 236599 w 1167005"/>
                  <a:gd name="connsiteY86" fmla="*/ 156920 h 1217655"/>
                  <a:gd name="connsiteX87" fmla="*/ 244140 w 1167005"/>
                  <a:gd name="connsiteY87" fmla="*/ 140761 h 1217655"/>
                  <a:gd name="connsiteX88" fmla="*/ 253117 w 1167005"/>
                  <a:gd name="connsiteY88" fmla="*/ 132502 h 1217655"/>
                  <a:gd name="connsiteX89" fmla="*/ 257785 w 1167005"/>
                  <a:gd name="connsiteY89" fmla="*/ 126757 h 1217655"/>
                  <a:gd name="connsiteX90" fmla="*/ 259940 w 1167005"/>
                  <a:gd name="connsiteY90" fmla="*/ 119575 h 1217655"/>
                  <a:gd name="connsiteX91" fmla="*/ 257426 w 1167005"/>
                  <a:gd name="connsiteY91" fmla="*/ 106289 h 1217655"/>
                  <a:gd name="connsiteX92" fmla="*/ 257067 w 1167005"/>
                  <a:gd name="connsiteY92" fmla="*/ 97312 h 1217655"/>
                  <a:gd name="connsiteX93" fmla="*/ 264608 w 1167005"/>
                  <a:gd name="connsiteY93" fmla="*/ 90849 h 1217655"/>
                  <a:gd name="connsiteX94" fmla="*/ 275380 w 1167005"/>
                  <a:gd name="connsiteY94" fmla="*/ 89412 h 1217655"/>
                  <a:gd name="connsiteX95" fmla="*/ 279009 w 1167005"/>
                  <a:gd name="connsiteY95" fmla="*/ 92285 h 1217655"/>
                  <a:gd name="connsiteX96" fmla="*/ 279009 w 1167005"/>
                  <a:gd name="connsiteY96" fmla="*/ 101262 h 1217655"/>
                  <a:gd name="connsiteX97" fmla="*/ 279009 w 1167005"/>
                  <a:gd name="connsiteY97" fmla="*/ 111316 h 1217655"/>
                  <a:gd name="connsiteX98" fmla="*/ 290462 w 1167005"/>
                  <a:gd name="connsiteY98" fmla="*/ 119934 h 1217655"/>
                  <a:gd name="connsiteX99" fmla="*/ 296566 w 1167005"/>
                  <a:gd name="connsiteY99" fmla="*/ 121730 h 1217655"/>
                  <a:gd name="connsiteX100" fmla="*/ 302671 w 1167005"/>
                  <a:gd name="connsiteY100" fmla="*/ 117780 h 1217655"/>
                  <a:gd name="connsiteX101" fmla="*/ 312007 w 1167005"/>
                  <a:gd name="connsiteY101" fmla="*/ 109162 h 1217655"/>
                  <a:gd name="connsiteX102" fmla="*/ 319188 w 1167005"/>
                  <a:gd name="connsiteY102" fmla="*/ 106289 h 1217655"/>
                  <a:gd name="connsiteX103" fmla="*/ 329243 w 1167005"/>
                  <a:gd name="connsiteY103" fmla="*/ 107725 h 1217655"/>
                  <a:gd name="connsiteX104" fmla="*/ 329243 w 1167005"/>
                  <a:gd name="connsiteY104" fmla="*/ 119934 h 1217655"/>
                  <a:gd name="connsiteX105" fmla="*/ 339297 w 1167005"/>
                  <a:gd name="connsiteY105" fmla="*/ 122807 h 1217655"/>
                  <a:gd name="connsiteX106" fmla="*/ 346120 w 1167005"/>
                  <a:gd name="connsiteY106" fmla="*/ 119575 h 1217655"/>
                  <a:gd name="connsiteX107" fmla="*/ 346479 w 1167005"/>
                  <a:gd name="connsiteY107" fmla="*/ 108444 h 1217655"/>
                  <a:gd name="connsiteX108" fmla="*/ 336784 w 1167005"/>
                  <a:gd name="connsiteY108" fmla="*/ 93721 h 1217655"/>
                  <a:gd name="connsiteX109" fmla="*/ 334988 w 1167005"/>
                  <a:gd name="connsiteY109" fmla="*/ 82589 h 1217655"/>
                  <a:gd name="connsiteX110" fmla="*/ 340734 w 1167005"/>
                  <a:gd name="connsiteY110" fmla="*/ 81153 h 1217655"/>
                  <a:gd name="connsiteX111" fmla="*/ 345761 w 1167005"/>
                  <a:gd name="connsiteY111" fmla="*/ 73253 h 1217655"/>
                  <a:gd name="connsiteX112" fmla="*/ 355097 w 1167005"/>
                  <a:gd name="connsiteY112" fmla="*/ 70381 h 1217655"/>
                  <a:gd name="connsiteX113" fmla="*/ 359047 w 1167005"/>
                  <a:gd name="connsiteY113" fmla="*/ 72894 h 1217655"/>
                  <a:gd name="connsiteX114" fmla="*/ 360842 w 1167005"/>
                  <a:gd name="connsiteY114" fmla="*/ 79717 h 1217655"/>
                  <a:gd name="connsiteX115" fmla="*/ 364792 w 1167005"/>
                  <a:gd name="connsiteY115" fmla="*/ 82949 h 1217655"/>
                  <a:gd name="connsiteX116" fmla="*/ 375206 w 1167005"/>
                  <a:gd name="connsiteY116" fmla="*/ 83667 h 1217655"/>
                  <a:gd name="connsiteX117" fmla="*/ 383106 w 1167005"/>
                  <a:gd name="connsiteY117" fmla="*/ 80076 h 1217655"/>
                  <a:gd name="connsiteX118" fmla="*/ 382028 w 1167005"/>
                  <a:gd name="connsiteY118" fmla="*/ 67149 h 1217655"/>
                  <a:gd name="connsiteX119" fmla="*/ 371974 w 1167005"/>
                  <a:gd name="connsiteY119" fmla="*/ 66071 h 1217655"/>
                  <a:gd name="connsiteX120" fmla="*/ 371256 w 1167005"/>
                  <a:gd name="connsiteY120" fmla="*/ 58890 h 1217655"/>
                  <a:gd name="connsiteX121" fmla="*/ 372692 w 1167005"/>
                  <a:gd name="connsiteY121" fmla="*/ 49195 h 1217655"/>
                  <a:gd name="connsiteX122" fmla="*/ 378116 w 1167005"/>
                  <a:gd name="connsiteY122" fmla="*/ 42731 h 1217655"/>
                  <a:gd name="connsiteX123" fmla="*/ 387055 w 1167005"/>
                  <a:gd name="connsiteY123" fmla="*/ 40577 h 1217655"/>
                  <a:gd name="connsiteX124" fmla="*/ 391724 w 1167005"/>
                  <a:gd name="connsiteY124" fmla="*/ 36627 h 1217655"/>
                  <a:gd name="connsiteX125" fmla="*/ 399132 w 1167005"/>
                  <a:gd name="connsiteY125" fmla="*/ 35549 h 1217655"/>
                  <a:gd name="connsiteX126" fmla="*/ 403214 w 1167005"/>
                  <a:gd name="connsiteY126" fmla="*/ 42372 h 1217655"/>
                  <a:gd name="connsiteX127" fmla="*/ 409678 w 1167005"/>
                  <a:gd name="connsiteY127" fmla="*/ 55299 h 1217655"/>
                  <a:gd name="connsiteX128" fmla="*/ 420450 w 1167005"/>
                  <a:gd name="connsiteY128" fmla="*/ 55299 h 1217655"/>
                  <a:gd name="connsiteX129" fmla="*/ 430864 w 1167005"/>
                  <a:gd name="connsiteY129" fmla="*/ 52426 h 1217655"/>
                  <a:gd name="connsiteX130" fmla="*/ 438404 w 1167005"/>
                  <a:gd name="connsiteY130" fmla="*/ 46681 h 1217655"/>
                  <a:gd name="connsiteX131" fmla="*/ 438404 w 1167005"/>
                  <a:gd name="connsiteY131" fmla="*/ 36627 h 1217655"/>
                  <a:gd name="connsiteX132" fmla="*/ 443072 w 1167005"/>
                  <a:gd name="connsiteY132" fmla="*/ 25854 h 1217655"/>
                  <a:gd name="connsiteX133" fmla="*/ 451332 w 1167005"/>
                  <a:gd name="connsiteY133" fmla="*/ 20468 h 1217655"/>
                  <a:gd name="connsiteX134" fmla="*/ 467132 w 1167005"/>
                  <a:gd name="connsiteY134" fmla="*/ 15441 h 1217655"/>
                  <a:gd name="connsiteX135" fmla="*/ 481495 w 1167005"/>
                  <a:gd name="connsiteY135" fmla="*/ 14364 h 1217655"/>
                  <a:gd name="connsiteX136" fmla="*/ 497295 w 1167005"/>
                  <a:gd name="connsiteY136" fmla="*/ 14364 h 1217655"/>
                  <a:gd name="connsiteX137" fmla="*/ 510581 w 1167005"/>
                  <a:gd name="connsiteY137" fmla="*/ 17633 h 1217655"/>
                  <a:gd name="connsiteX138" fmla="*/ 527458 w 1167005"/>
                  <a:gd name="connsiteY138" fmla="*/ 8977 h 1217655"/>
                  <a:gd name="connsiteX139" fmla="*/ 536435 w 1167005"/>
                  <a:gd name="connsiteY139" fmla="*/ 3950 h 1217655"/>
                  <a:gd name="connsiteX140" fmla="*/ 546489 w 1167005"/>
                  <a:gd name="connsiteY140" fmla="*/ 0 h 1217655"/>
                  <a:gd name="connsiteX141" fmla="*/ 552234 w 1167005"/>
                  <a:gd name="connsiteY141" fmla="*/ 5386 h 1217655"/>
                  <a:gd name="connsiteX142" fmla="*/ 550798 w 1167005"/>
                  <a:gd name="connsiteY142" fmla="*/ 11132 h 1217655"/>
                  <a:gd name="connsiteX143" fmla="*/ 541462 w 1167005"/>
                  <a:gd name="connsiteY143" fmla="*/ 14364 h 1217655"/>
                  <a:gd name="connsiteX144" fmla="*/ 541462 w 1167005"/>
                  <a:gd name="connsiteY144" fmla="*/ 21545 h 1217655"/>
                  <a:gd name="connsiteX145" fmla="*/ 544334 w 1167005"/>
                  <a:gd name="connsiteY145" fmla="*/ 29540 h 1217655"/>
                  <a:gd name="connsiteX146" fmla="*/ 552234 w 1167005"/>
                  <a:gd name="connsiteY146" fmla="*/ 36268 h 1217655"/>
                  <a:gd name="connsiteX147" fmla="*/ 560852 w 1167005"/>
                  <a:gd name="connsiteY147" fmla="*/ 43090 h 1217655"/>
                  <a:gd name="connsiteX148" fmla="*/ 568393 w 1167005"/>
                  <a:gd name="connsiteY148" fmla="*/ 55299 h 1217655"/>
                  <a:gd name="connsiteX149" fmla="*/ 580961 w 1167005"/>
                  <a:gd name="connsiteY149" fmla="*/ 63199 h 1217655"/>
                  <a:gd name="connsiteX150" fmla="*/ 597479 w 1167005"/>
                  <a:gd name="connsiteY150" fmla="*/ 68944 h 1217655"/>
                  <a:gd name="connsiteX151" fmla="*/ 610406 w 1167005"/>
                  <a:gd name="connsiteY151" fmla="*/ 68226 h 1217655"/>
                  <a:gd name="connsiteX152" fmla="*/ 621538 w 1167005"/>
                  <a:gd name="connsiteY152" fmla="*/ 72535 h 1217655"/>
                  <a:gd name="connsiteX153" fmla="*/ 644179 w 1167005"/>
                  <a:gd name="connsiteY153" fmla="*/ 79717 h 1217655"/>
                  <a:gd name="connsiteX154" fmla="*/ 657465 w 1167005"/>
                  <a:gd name="connsiteY154" fmla="*/ 81871 h 1217655"/>
                  <a:gd name="connsiteX155" fmla="*/ 667879 w 1167005"/>
                  <a:gd name="connsiteY155" fmla="*/ 82589 h 1217655"/>
                  <a:gd name="connsiteX156" fmla="*/ 683678 w 1167005"/>
                  <a:gd name="connsiteY156" fmla="*/ 85103 h 1217655"/>
                  <a:gd name="connsiteX157" fmla="*/ 693733 w 1167005"/>
                  <a:gd name="connsiteY157" fmla="*/ 86898 h 1217655"/>
                  <a:gd name="connsiteX158" fmla="*/ 699837 w 1167005"/>
                  <a:gd name="connsiteY158" fmla="*/ 87617 h 1217655"/>
                  <a:gd name="connsiteX159" fmla="*/ 699837 w 1167005"/>
                  <a:gd name="connsiteY159" fmla="*/ 94439 h 1217655"/>
                  <a:gd name="connsiteX160" fmla="*/ 687987 w 1167005"/>
                  <a:gd name="connsiteY160" fmla="*/ 100903 h 1217655"/>
                  <a:gd name="connsiteX161" fmla="*/ 679729 w 1167005"/>
                  <a:gd name="connsiteY161" fmla="*/ 105930 h 1217655"/>
                  <a:gd name="connsiteX162" fmla="*/ 675419 w 1167005"/>
                  <a:gd name="connsiteY162" fmla="*/ 108803 h 1217655"/>
                  <a:gd name="connsiteX163" fmla="*/ 671110 w 1167005"/>
                  <a:gd name="connsiteY163" fmla="*/ 117780 h 1217655"/>
                  <a:gd name="connsiteX164" fmla="*/ 669674 w 1167005"/>
                  <a:gd name="connsiteY164" fmla="*/ 124603 h 1217655"/>
                  <a:gd name="connsiteX165" fmla="*/ 671828 w 1167005"/>
                  <a:gd name="connsiteY165" fmla="*/ 127475 h 1217655"/>
                  <a:gd name="connsiteX166" fmla="*/ 681524 w 1167005"/>
                  <a:gd name="connsiteY166" fmla="*/ 128552 h 1217655"/>
                  <a:gd name="connsiteX167" fmla="*/ 686192 w 1167005"/>
                  <a:gd name="connsiteY167" fmla="*/ 130348 h 1217655"/>
                  <a:gd name="connsiteX168" fmla="*/ 693733 w 1167005"/>
                  <a:gd name="connsiteY168" fmla="*/ 135375 h 1217655"/>
                  <a:gd name="connsiteX169" fmla="*/ 696246 w 1167005"/>
                  <a:gd name="connsiteY169" fmla="*/ 143275 h 1217655"/>
                  <a:gd name="connsiteX170" fmla="*/ 692296 w 1167005"/>
                  <a:gd name="connsiteY170" fmla="*/ 154766 h 1217655"/>
                  <a:gd name="connsiteX171" fmla="*/ 690501 w 1167005"/>
                  <a:gd name="connsiteY171" fmla="*/ 159793 h 1217655"/>
                  <a:gd name="connsiteX172" fmla="*/ 687628 w 1167005"/>
                  <a:gd name="connsiteY172" fmla="*/ 167692 h 1217655"/>
                  <a:gd name="connsiteX173" fmla="*/ 686910 w 1167005"/>
                  <a:gd name="connsiteY173" fmla="*/ 177747 h 1217655"/>
                  <a:gd name="connsiteX174" fmla="*/ 689783 w 1167005"/>
                  <a:gd name="connsiteY174" fmla="*/ 180979 h 1217655"/>
                  <a:gd name="connsiteX175" fmla="*/ 697683 w 1167005"/>
                  <a:gd name="connsiteY175" fmla="*/ 185647 h 1217655"/>
                  <a:gd name="connsiteX176" fmla="*/ 707019 w 1167005"/>
                  <a:gd name="connsiteY176" fmla="*/ 194265 h 1217655"/>
                  <a:gd name="connsiteX177" fmla="*/ 710251 w 1167005"/>
                  <a:gd name="connsiteY177" fmla="*/ 202524 h 1217655"/>
                  <a:gd name="connsiteX178" fmla="*/ 708096 w 1167005"/>
                  <a:gd name="connsiteY178" fmla="*/ 212219 h 1217655"/>
                  <a:gd name="connsiteX179" fmla="*/ 696246 w 1167005"/>
                  <a:gd name="connsiteY179" fmla="*/ 215810 h 1217655"/>
                  <a:gd name="connsiteX180" fmla="*/ 692655 w 1167005"/>
                  <a:gd name="connsiteY180" fmla="*/ 207192 h 1217655"/>
                  <a:gd name="connsiteX181" fmla="*/ 692655 w 1167005"/>
                  <a:gd name="connsiteY181" fmla="*/ 199292 h 1217655"/>
                  <a:gd name="connsiteX182" fmla="*/ 682960 w 1167005"/>
                  <a:gd name="connsiteY182" fmla="*/ 192469 h 1217655"/>
                  <a:gd name="connsiteX183" fmla="*/ 676137 w 1167005"/>
                  <a:gd name="connsiteY183" fmla="*/ 188160 h 1217655"/>
                  <a:gd name="connsiteX184" fmla="*/ 670751 w 1167005"/>
                  <a:gd name="connsiteY184" fmla="*/ 191033 h 1217655"/>
                  <a:gd name="connsiteX185" fmla="*/ 672547 w 1167005"/>
                  <a:gd name="connsiteY185" fmla="*/ 196779 h 1217655"/>
                  <a:gd name="connsiteX186" fmla="*/ 667160 w 1167005"/>
                  <a:gd name="connsiteY186" fmla="*/ 197497 h 1217655"/>
                  <a:gd name="connsiteX187" fmla="*/ 664288 w 1167005"/>
                  <a:gd name="connsiteY187" fmla="*/ 196060 h 1217655"/>
                  <a:gd name="connsiteX188" fmla="*/ 656747 w 1167005"/>
                  <a:gd name="connsiteY188" fmla="*/ 194624 h 1217655"/>
                  <a:gd name="connsiteX189" fmla="*/ 648488 w 1167005"/>
                  <a:gd name="connsiteY189" fmla="*/ 192469 h 1217655"/>
                  <a:gd name="connsiteX190" fmla="*/ 640947 w 1167005"/>
                  <a:gd name="connsiteY190" fmla="*/ 189238 h 1217655"/>
                  <a:gd name="connsiteX191" fmla="*/ 635202 w 1167005"/>
                  <a:gd name="connsiteY191" fmla="*/ 189238 h 1217655"/>
                  <a:gd name="connsiteX192" fmla="*/ 631252 w 1167005"/>
                  <a:gd name="connsiteY192" fmla="*/ 192111 h 1217655"/>
                  <a:gd name="connsiteX193" fmla="*/ 628379 w 1167005"/>
                  <a:gd name="connsiteY193" fmla="*/ 195342 h 1217655"/>
                  <a:gd name="connsiteX194" fmla="*/ 627661 w 1167005"/>
                  <a:gd name="connsiteY194" fmla="*/ 201447 h 1217655"/>
                  <a:gd name="connsiteX195" fmla="*/ 632329 w 1167005"/>
                  <a:gd name="connsiteY195" fmla="*/ 201447 h 1217655"/>
                  <a:gd name="connsiteX196" fmla="*/ 628739 w 1167005"/>
                  <a:gd name="connsiteY196" fmla="*/ 207551 h 1217655"/>
                  <a:gd name="connsiteX197" fmla="*/ 619761 w 1167005"/>
                  <a:gd name="connsiteY197" fmla="*/ 208269 h 1217655"/>
                  <a:gd name="connsiteX198" fmla="*/ 616889 w 1167005"/>
                  <a:gd name="connsiteY198" fmla="*/ 207910 h 1217655"/>
                  <a:gd name="connsiteX199" fmla="*/ 615093 w 1167005"/>
                  <a:gd name="connsiteY199" fmla="*/ 210065 h 1217655"/>
                  <a:gd name="connsiteX200" fmla="*/ 608630 w 1167005"/>
                  <a:gd name="connsiteY200" fmla="*/ 212219 h 1217655"/>
                  <a:gd name="connsiteX201" fmla="*/ 599293 w 1167005"/>
                  <a:gd name="connsiteY201" fmla="*/ 220837 h 1217655"/>
                  <a:gd name="connsiteX202" fmla="*/ 586366 w 1167005"/>
                  <a:gd name="connsiteY202" fmla="*/ 213296 h 1217655"/>
                  <a:gd name="connsiteX203" fmla="*/ 586007 w 1167005"/>
                  <a:gd name="connsiteY203" fmla="*/ 216528 h 1217655"/>
                  <a:gd name="connsiteX204" fmla="*/ 595343 w 1167005"/>
                  <a:gd name="connsiteY204" fmla="*/ 222992 h 1217655"/>
                  <a:gd name="connsiteX205" fmla="*/ 584930 w 1167005"/>
                  <a:gd name="connsiteY205" fmla="*/ 229096 h 1217655"/>
                  <a:gd name="connsiteX206" fmla="*/ 570926 w 1167005"/>
                  <a:gd name="connsiteY206" fmla="*/ 233405 h 1217655"/>
                  <a:gd name="connsiteX207" fmla="*/ 572003 w 1167005"/>
                  <a:gd name="connsiteY207" fmla="*/ 228737 h 1217655"/>
                  <a:gd name="connsiteX208" fmla="*/ 577389 w 1167005"/>
                  <a:gd name="connsiteY208" fmla="*/ 223710 h 1217655"/>
                  <a:gd name="connsiteX209" fmla="*/ 576312 w 1167005"/>
                  <a:gd name="connsiteY209" fmla="*/ 219042 h 1217655"/>
                  <a:gd name="connsiteX210" fmla="*/ 565180 w 1167005"/>
                  <a:gd name="connsiteY210" fmla="*/ 222992 h 1217655"/>
                  <a:gd name="connsiteX211" fmla="*/ 557281 w 1167005"/>
                  <a:gd name="connsiteY211" fmla="*/ 224428 h 1217655"/>
                  <a:gd name="connsiteX212" fmla="*/ 549740 w 1167005"/>
                  <a:gd name="connsiteY212" fmla="*/ 233764 h 1217655"/>
                  <a:gd name="connsiteX213" fmla="*/ 545431 w 1167005"/>
                  <a:gd name="connsiteY213" fmla="*/ 238791 h 1217655"/>
                  <a:gd name="connsiteX214" fmla="*/ 542199 w 1167005"/>
                  <a:gd name="connsiteY214" fmla="*/ 240587 h 1217655"/>
                  <a:gd name="connsiteX215" fmla="*/ 538967 w 1167005"/>
                  <a:gd name="connsiteY215" fmla="*/ 245255 h 1217655"/>
                  <a:gd name="connsiteX216" fmla="*/ 542558 w 1167005"/>
                  <a:gd name="connsiteY216" fmla="*/ 251000 h 1217655"/>
                  <a:gd name="connsiteX217" fmla="*/ 538608 w 1167005"/>
                  <a:gd name="connsiteY217" fmla="*/ 257823 h 1217655"/>
                  <a:gd name="connsiteX218" fmla="*/ 546149 w 1167005"/>
                  <a:gd name="connsiteY218" fmla="*/ 259259 h 1217655"/>
                  <a:gd name="connsiteX219" fmla="*/ 545790 w 1167005"/>
                  <a:gd name="connsiteY219" fmla="*/ 268595 h 1217655"/>
                  <a:gd name="connsiteX220" fmla="*/ 552613 w 1167005"/>
                  <a:gd name="connsiteY220" fmla="*/ 270391 h 1217655"/>
                  <a:gd name="connsiteX221" fmla="*/ 557281 w 1167005"/>
                  <a:gd name="connsiteY221" fmla="*/ 275777 h 1217655"/>
                  <a:gd name="connsiteX222" fmla="*/ 557281 w 1167005"/>
                  <a:gd name="connsiteY222" fmla="*/ 281882 h 1217655"/>
                  <a:gd name="connsiteX223" fmla="*/ 560153 w 1167005"/>
                  <a:gd name="connsiteY223" fmla="*/ 289422 h 1217655"/>
                  <a:gd name="connsiteX224" fmla="*/ 565899 w 1167005"/>
                  <a:gd name="connsiteY224" fmla="*/ 295527 h 1217655"/>
                  <a:gd name="connsiteX225" fmla="*/ 569489 w 1167005"/>
                  <a:gd name="connsiteY225" fmla="*/ 297681 h 1217655"/>
                  <a:gd name="connsiteX226" fmla="*/ 578467 w 1167005"/>
                  <a:gd name="connsiteY226" fmla="*/ 299476 h 1217655"/>
                  <a:gd name="connsiteX227" fmla="*/ 573080 w 1167005"/>
                  <a:gd name="connsiteY227" fmla="*/ 310608 h 1217655"/>
                  <a:gd name="connsiteX228" fmla="*/ 569848 w 1167005"/>
                  <a:gd name="connsiteY228" fmla="*/ 322099 h 1217655"/>
                  <a:gd name="connsiteX229" fmla="*/ 566976 w 1167005"/>
                  <a:gd name="connsiteY229" fmla="*/ 310967 h 1217655"/>
                  <a:gd name="connsiteX230" fmla="*/ 561949 w 1167005"/>
                  <a:gd name="connsiteY230" fmla="*/ 310967 h 1217655"/>
                  <a:gd name="connsiteX231" fmla="*/ 561590 w 1167005"/>
                  <a:gd name="connsiteY231" fmla="*/ 319226 h 1217655"/>
                  <a:gd name="connsiteX232" fmla="*/ 558358 w 1167005"/>
                  <a:gd name="connsiteY232" fmla="*/ 327485 h 1217655"/>
                  <a:gd name="connsiteX233" fmla="*/ 550817 w 1167005"/>
                  <a:gd name="connsiteY233" fmla="*/ 330717 h 1217655"/>
                  <a:gd name="connsiteX234" fmla="*/ 547226 w 1167005"/>
                  <a:gd name="connsiteY234" fmla="*/ 337540 h 1217655"/>
                  <a:gd name="connsiteX235" fmla="*/ 548303 w 1167005"/>
                  <a:gd name="connsiteY235" fmla="*/ 345798 h 1217655"/>
                  <a:gd name="connsiteX236" fmla="*/ 551894 w 1167005"/>
                  <a:gd name="connsiteY236" fmla="*/ 351544 h 1217655"/>
                  <a:gd name="connsiteX237" fmla="*/ 552253 w 1167005"/>
                  <a:gd name="connsiteY237" fmla="*/ 356212 h 1217655"/>
                  <a:gd name="connsiteX238" fmla="*/ 549021 w 1167005"/>
                  <a:gd name="connsiteY238" fmla="*/ 356571 h 1217655"/>
                  <a:gd name="connsiteX239" fmla="*/ 547226 w 1167005"/>
                  <a:gd name="connsiteY239" fmla="*/ 350826 h 1217655"/>
                  <a:gd name="connsiteX240" fmla="*/ 542558 w 1167005"/>
                  <a:gd name="connsiteY240" fmla="*/ 343644 h 1217655"/>
                  <a:gd name="connsiteX241" fmla="*/ 540403 w 1167005"/>
                  <a:gd name="connsiteY241" fmla="*/ 339335 h 1217655"/>
                  <a:gd name="connsiteX242" fmla="*/ 536454 w 1167005"/>
                  <a:gd name="connsiteY242" fmla="*/ 335026 h 1217655"/>
                  <a:gd name="connsiteX243" fmla="*/ 531426 w 1167005"/>
                  <a:gd name="connsiteY243" fmla="*/ 331794 h 1217655"/>
                  <a:gd name="connsiteX244" fmla="*/ 522090 w 1167005"/>
                  <a:gd name="connsiteY244" fmla="*/ 333231 h 1217655"/>
                  <a:gd name="connsiteX245" fmla="*/ 517781 w 1167005"/>
                  <a:gd name="connsiteY245" fmla="*/ 337540 h 1217655"/>
                  <a:gd name="connsiteX246" fmla="*/ 518499 w 1167005"/>
                  <a:gd name="connsiteY246" fmla="*/ 342567 h 1217655"/>
                  <a:gd name="connsiteX247" fmla="*/ 527118 w 1167005"/>
                  <a:gd name="connsiteY247" fmla="*/ 343285 h 1217655"/>
                  <a:gd name="connsiteX248" fmla="*/ 534658 w 1167005"/>
                  <a:gd name="connsiteY248" fmla="*/ 348312 h 1217655"/>
                  <a:gd name="connsiteX249" fmla="*/ 541122 w 1167005"/>
                  <a:gd name="connsiteY249" fmla="*/ 354058 h 1217655"/>
                  <a:gd name="connsiteX250" fmla="*/ 541122 w 1167005"/>
                  <a:gd name="connsiteY250" fmla="*/ 355853 h 1217655"/>
                  <a:gd name="connsiteX251" fmla="*/ 536454 w 1167005"/>
                  <a:gd name="connsiteY251" fmla="*/ 356212 h 1217655"/>
                  <a:gd name="connsiteX252" fmla="*/ 527118 w 1167005"/>
                  <a:gd name="connsiteY252" fmla="*/ 356212 h 1217655"/>
                  <a:gd name="connsiteX253" fmla="*/ 531426 w 1167005"/>
                  <a:gd name="connsiteY253" fmla="*/ 358367 h 1217655"/>
                  <a:gd name="connsiteX254" fmla="*/ 551176 w 1167005"/>
                  <a:gd name="connsiteY254" fmla="*/ 361598 h 1217655"/>
                  <a:gd name="connsiteX255" fmla="*/ 551535 w 1167005"/>
                  <a:gd name="connsiteY255" fmla="*/ 375962 h 1217655"/>
                  <a:gd name="connsiteX256" fmla="*/ 556203 w 1167005"/>
                  <a:gd name="connsiteY256" fmla="*/ 385657 h 1217655"/>
                  <a:gd name="connsiteX257" fmla="*/ 558358 w 1167005"/>
                  <a:gd name="connsiteY257" fmla="*/ 402893 h 1217655"/>
                  <a:gd name="connsiteX258" fmla="*/ 570926 w 1167005"/>
                  <a:gd name="connsiteY258" fmla="*/ 415461 h 1217655"/>
                  <a:gd name="connsiteX259" fmla="*/ 587444 w 1167005"/>
                  <a:gd name="connsiteY259" fmla="*/ 430543 h 1217655"/>
                  <a:gd name="connsiteX260" fmla="*/ 593548 w 1167005"/>
                  <a:gd name="connsiteY260" fmla="*/ 436288 h 1217655"/>
                  <a:gd name="connsiteX261" fmla="*/ 606116 w 1167005"/>
                  <a:gd name="connsiteY261" fmla="*/ 437724 h 1217655"/>
                  <a:gd name="connsiteX262" fmla="*/ 612939 w 1167005"/>
                  <a:gd name="connsiteY262" fmla="*/ 442392 h 1217655"/>
                  <a:gd name="connsiteX263" fmla="*/ 621197 w 1167005"/>
                  <a:gd name="connsiteY263" fmla="*/ 451010 h 1217655"/>
                  <a:gd name="connsiteX264" fmla="*/ 629098 w 1167005"/>
                  <a:gd name="connsiteY264" fmla="*/ 459269 h 1217655"/>
                  <a:gd name="connsiteX265" fmla="*/ 639870 w 1167005"/>
                  <a:gd name="connsiteY265" fmla="*/ 468965 h 1217655"/>
                  <a:gd name="connsiteX266" fmla="*/ 650642 w 1167005"/>
                  <a:gd name="connsiteY266" fmla="*/ 478301 h 1217655"/>
                  <a:gd name="connsiteX267" fmla="*/ 664647 w 1167005"/>
                  <a:gd name="connsiteY267" fmla="*/ 484764 h 1217655"/>
                  <a:gd name="connsiteX268" fmla="*/ 676856 w 1167005"/>
                  <a:gd name="connsiteY268" fmla="*/ 491228 h 1217655"/>
                  <a:gd name="connsiteX269" fmla="*/ 684037 w 1167005"/>
                  <a:gd name="connsiteY269" fmla="*/ 495178 h 1217655"/>
                  <a:gd name="connsiteX270" fmla="*/ 687269 w 1167005"/>
                  <a:gd name="connsiteY270" fmla="*/ 504155 h 1217655"/>
                  <a:gd name="connsiteX271" fmla="*/ 687269 w 1167005"/>
                  <a:gd name="connsiteY271" fmla="*/ 514568 h 1217655"/>
                  <a:gd name="connsiteX272" fmla="*/ 691937 w 1167005"/>
                  <a:gd name="connsiteY272" fmla="*/ 526418 h 1217655"/>
                  <a:gd name="connsiteX273" fmla="*/ 699119 w 1167005"/>
                  <a:gd name="connsiteY273" fmla="*/ 538986 h 1217655"/>
                  <a:gd name="connsiteX274" fmla="*/ 704146 w 1167005"/>
                  <a:gd name="connsiteY274" fmla="*/ 554068 h 1217655"/>
                  <a:gd name="connsiteX275" fmla="*/ 708455 w 1167005"/>
                  <a:gd name="connsiteY275" fmla="*/ 576331 h 1217655"/>
                  <a:gd name="connsiteX276" fmla="*/ 714560 w 1167005"/>
                  <a:gd name="connsiteY276" fmla="*/ 596081 h 1217655"/>
                  <a:gd name="connsiteX277" fmla="*/ 719587 w 1167005"/>
                  <a:gd name="connsiteY277" fmla="*/ 609367 h 1217655"/>
                  <a:gd name="connsiteX278" fmla="*/ 728564 w 1167005"/>
                  <a:gd name="connsiteY278" fmla="*/ 623371 h 1217655"/>
                  <a:gd name="connsiteX279" fmla="*/ 743645 w 1167005"/>
                  <a:gd name="connsiteY279" fmla="*/ 639889 h 1217655"/>
                  <a:gd name="connsiteX280" fmla="*/ 760163 w 1167005"/>
                  <a:gd name="connsiteY280" fmla="*/ 655689 h 1217655"/>
                  <a:gd name="connsiteX281" fmla="*/ 767704 w 1167005"/>
                  <a:gd name="connsiteY281" fmla="*/ 661434 h 1217655"/>
                  <a:gd name="connsiteX282" fmla="*/ 771654 w 1167005"/>
                  <a:gd name="connsiteY282" fmla="*/ 668257 h 1217655"/>
                  <a:gd name="connsiteX283" fmla="*/ 776681 w 1167005"/>
                  <a:gd name="connsiteY283" fmla="*/ 674002 h 1217655"/>
                  <a:gd name="connsiteX284" fmla="*/ 787813 w 1167005"/>
                  <a:gd name="connsiteY284" fmla="*/ 678311 h 1217655"/>
                  <a:gd name="connsiteX285" fmla="*/ 789967 w 1167005"/>
                  <a:gd name="connsiteY285" fmla="*/ 685492 h 1217655"/>
                  <a:gd name="connsiteX286" fmla="*/ 795354 w 1167005"/>
                  <a:gd name="connsiteY286" fmla="*/ 691956 h 1217655"/>
                  <a:gd name="connsiteX287" fmla="*/ 806126 w 1167005"/>
                  <a:gd name="connsiteY287" fmla="*/ 696265 h 1217655"/>
                  <a:gd name="connsiteX288" fmla="*/ 820490 w 1167005"/>
                  <a:gd name="connsiteY288" fmla="*/ 701292 h 1217655"/>
                  <a:gd name="connsiteX289" fmla="*/ 830185 w 1167005"/>
                  <a:gd name="connsiteY289" fmla="*/ 710269 h 1217655"/>
                  <a:gd name="connsiteX290" fmla="*/ 844189 w 1167005"/>
                  <a:gd name="connsiteY290" fmla="*/ 710269 h 1217655"/>
                  <a:gd name="connsiteX291" fmla="*/ 854962 w 1167005"/>
                  <a:gd name="connsiteY291" fmla="*/ 713501 h 1217655"/>
                  <a:gd name="connsiteX292" fmla="*/ 862861 w 1167005"/>
                  <a:gd name="connsiteY292" fmla="*/ 713501 h 1217655"/>
                  <a:gd name="connsiteX293" fmla="*/ 860707 w 1167005"/>
                  <a:gd name="connsiteY293" fmla="*/ 717451 h 1217655"/>
                  <a:gd name="connsiteX294" fmla="*/ 868248 w 1167005"/>
                  <a:gd name="connsiteY294" fmla="*/ 717451 h 1217655"/>
                  <a:gd name="connsiteX295" fmla="*/ 868248 w 1167005"/>
                  <a:gd name="connsiteY295" fmla="*/ 713501 h 1217655"/>
                  <a:gd name="connsiteX296" fmla="*/ 877943 w 1167005"/>
                  <a:gd name="connsiteY296" fmla="*/ 713142 h 1217655"/>
                  <a:gd name="connsiteX297" fmla="*/ 884406 w 1167005"/>
                  <a:gd name="connsiteY297" fmla="*/ 717451 h 1217655"/>
                  <a:gd name="connsiteX298" fmla="*/ 884406 w 1167005"/>
                  <a:gd name="connsiteY298" fmla="*/ 712783 h 1217655"/>
                  <a:gd name="connsiteX299" fmla="*/ 888715 w 1167005"/>
                  <a:gd name="connsiteY299" fmla="*/ 711347 h 1217655"/>
                  <a:gd name="connsiteX300" fmla="*/ 890511 w 1167005"/>
                  <a:gd name="connsiteY300" fmla="*/ 717451 h 1217655"/>
                  <a:gd name="connsiteX301" fmla="*/ 899129 w 1167005"/>
                  <a:gd name="connsiteY301" fmla="*/ 717451 h 1217655"/>
                  <a:gd name="connsiteX302" fmla="*/ 891588 w 1167005"/>
                  <a:gd name="connsiteY302" fmla="*/ 713860 h 1217655"/>
                  <a:gd name="connsiteX303" fmla="*/ 899129 w 1167005"/>
                  <a:gd name="connsiteY303" fmla="*/ 710987 h 1217655"/>
                  <a:gd name="connsiteX304" fmla="*/ 906670 w 1167005"/>
                  <a:gd name="connsiteY304" fmla="*/ 708474 h 1217655"/>
                  <a:gd name="connsiteX305" fmla="*/ 917802 w 1167005"/>
                  <a:gd name="connsiteY305" fmla="*/ 708833 h 1217655"/>
                  <a:gd name="connsiteX306" fmla="*/ 924265 w 1167005"/>
                  <a:gd name="connsiteY306" fmla="*/ 709910 h 1217655"/>
                  <a:gd name="connsiteX307" fmla="*/ 931806 w 1167005"/>
                  <a:gd name="connsiteY307" fmla="*/ 717451 h 1217655"/>
                  <a:gd name="connsiteX308" fmla="*/ 934678 w 1167005"/>
                  <a:gd name="connsiteY308" fmla="*/ 727146 h 1217655"/>
                  <a:gd name="connsiteX309" fmla="*/ 929292 w 1167005"/>
                  <a:gd name="connsiteY309" fmla="*/ 735405 h 1217655"/>
                  <a:gd name="connsiteX310" fmla="*/ 918878 w 1167005"/>
                  <a:gd name="connsiteY310" fmla="*/ 739715 h 1217655"/>
                  <a:gd name="connsiteX311" fmla="*/ 910979 w 1167005"/>
                  <a:gd name="connsiteY311" fmla="*/ 743305 h 1217655"/>
                  <a:gd name="connsiteX312" fmla="*/ 905952 w 1167005"/>
                  <a:gd name="connsiteY312" fmla="*/ 748332 h 1217655"/>
                  <a:gd name="connsiteX313" fmla="*/ 904874 w 1167005"/>
                  <a:gd name="connsiteY313" fmla="*/ 754078 h 1217655"/>
                  <a:gd name="connsiteX314" fmla="*/ 906670 w 1167005"/>
                  <a:gd name="connsiteY314" fmla="*/ 760182 h 1217655"/>
                  <a:gd name="connsiteX315" fmla="*/ 908106 w 1167005"/>
                  <a:gd name="connsiteY315" fmla="*/ 768800 h 1217655"/>
                  <a:gd name="connsiteX316" fmla="*/ 916365 w 1167005"/>
                  <a:gd name="connsiteY316" fmla="*/ 777059 h 1217655"/>
                  <a:gd name="connsiteX317" fmla="*/ 922111 w 1167005"/>
                  <a:gd name="connsiteY317" fmla="*/ 778855 h 1217655"/>
                  <a:gd name="connsiteX318" fmla="*/ 930728 w 1167005"/>
                  <a:gd name="connsiteY318" fmla="*/ 778855 h 1217655"/>
                  <a:gd name="connsiteX319" fmla="*/ 936833 w 1167005"/>
                  <a:gd name="connsiteY319" fmla="*/ 778855 h 1217655"/>
                  <a:gd name="connsiteX320" fmla="*/ 943655 w 1167005"/>
                  <a:gd name="connsiteY320" fmla="*/ 782086 h 1217655"/>
                  <a:gd name="connsiteX321" fmla="*/ 951555 w 1167005"/>
                  <a:gd name="connsiteY321" fmla="*/ 789268 h 1217655"/>
                  <a:gd name="connsiteX322" fmla="*/ 961610 w 1167005"/>
                  <a:gd name="connsiteY322" fmla="*/ 796450 h 1217655"/>
                  <a:gd name="connsiteX323" fmla="*/ 972741 w 1167005"/>
                  <a:gd name="connsiteY323" fmla="*/ 802913 h 1217655"/>
                  <a:gd name="connsiteX324" fmla="*/ 992132 w 1167005"/>
                  <a:gd name="connsiteY324" fmla="*/ 808659 h 1217655"/>
                  <a:gd name="connsiteX325" fmla="*/ 1006136 w 1167005"/>
                  <a:gd name="connsiteY325" fmla="*/ 811531 h 1217655"/>
                  <a:gd name="connsiteX326" fmla="*/ 1019063 w 1167005"/>
                  <a:gd name="connsiteY326" fmla="*/ 814045 h 1217655"/>
                  <a:gd name="connsiteX327" fmla="*/ 1034863 w 1167005"/>
                  <a:gd name="connsiteY327" fmla="*/ 823022 h 1217655"/>
                  <a:gd name="connsiteX328" fmla="*/ 1045994 w 1167005"/>
                  <a:gd name="connsiteY328" fmla="*/ 835231 h 1217655"/>
                  <a:gd name="connsiteX329" fmla="*/ 1055331 w 1167005"/>
                  <a:gd name="connsiteY329" fmla="*/ 844208 h 1217655"/>
                  <a:gd name="connsiteX330" fmla="*/ 1067540 w 1167005"/>
                  <a:gd name="connsiteY330" fmla="*/ 850672 h 1217655"/>
                  <a:gd name="connsiteX331" fmla="*/ 1080826 w 1167005"/>
                  <a:gd name="connsiteY331" fmla="*/ 857494 h 1217655"/>
                  <a:gd name="connsiteX332" fmla="*/ 1094830 w 1167005"/>
                  <a:gd name="connsiteY332" fmla="*/ 863239 h 1217655"/>
                  <a:gd name="connsiteX333" fmla="*/ 1103089 w 1167005"/>
                  <a:gd name="connsiteY333" fmla="*/ 868267 h 1217655"/>
                  <a:gd name="connsiteX334" fmla="*/ 1111707 w 1167005"/>
                  <a:gd name="connsiteY334" fmla="*/ 871857 h 1217655"/>
                  <a:gd name="connsiteX335" fmla="*/ 1118530 w 1167005"/>
                  <a:gd name="connsiteY335" fmla="*/ 876884 h 1217655"/>
                  <a:gd name="connsiteX336" fmla="*/ 1123916 w 1167005"/>
                  <a:gd name="connsiteY336" fmla="*/ 883707 h 1217655"/>
                  <a:gd name="connsiteX337" fmla="*/ 1123916 w 1167005"/>
                  <a:gd name="connsiteY337" fmla="*/ 890171 h 1217655"/>
                  <a:gd name="connsiteX338" fmla="*/ 1130021 w 1167005"/>
                  <a:gd name="connsiteY338" fmla="*/ 895916 h 1217655"/>
                  <a:gd name="connsiteX339" fmla="*/ 1140075 w 1167005"/>
                  <a:gd name="connsiteY339" fmla="*/ 898071 h 1217655"/>
                  <a:gd name="connsiteX340" fmla="*/ 1146897 w 1167005"/>
                  <a:gd name="connsiteY340" fmla="*/ 904175 h 1217655"/>
                  <a:gd name="connsiteX341" fmla="*/ 1150129 w 1167005"/>
                  <a:gd name="connsiteY341" fmla="*/ 910280 h 1217655"/>
                  <a:gd name="connsiteX342" fmla="*/ 1156234 w 1167005"/>
                  <a:gd name="connsiteY342" fmla="*/ 917102 h 1217655"/>
                  <a:gd name="connsiteX343" fmla="*/ 1161261 w 1167005"/>
                  <a:gd name="connsiteY343" fmla="*/ 922130 h 1217655"/>
                  <a:gd name="connsiteX344" fmla="*/ 1164493 w 1167005"/>
                  <a:gd name="connsiteY344" fmla="*/ 931825 h 1217655"/>
                  <a:gd name="connsiteX345" fmla="*/ 1167006 w 1167005"/>
                  <a:gd name="connsiteY345" fmla="*/ 939724 h 1217655"/>
                  <a:gd name="connsiteX346" fmla="*/ 1167006 w 1167005"/>
                  <a:gd name="connsiteY346" fmla="*/ 947624 h 1217655"/>
                  <a:gd name="connsiteX347" fmla="*/ 1160902 w 1167005"/>
                  <a:gd name="connsiteY347" fmla="*/ 950856 h 1217655"/>
                  <a:gd name="connsiteX348" fmla="*/ 1155156 w 1167005"/>
                  <a:gd name="connsiteY348" fmla="*/ 956602 h 1217655"/>
                  <a:gd name="connsiteX349" fmla="*/ 1153361 w 1167005"/>
                  <a:gd name="connsiteY349" fmla="*/ 964142 h 1217655"/>
                  <a:gd name="connsiteX350" fmla="*/ 1154079 w 1167005"/>
                  <a:gd name="connsiteY350" fmla="*/ 972042 h 1217655"/>
                  <a:gd name="connsiteX351" fmla="*/ 1154079 w 1167005"/>
                  <a:gd name="connsiteY351" fmla="*/ 977788 h 1217655"/>
                  <a:gd name="connsiteX352" fmla="*/ 1151207 w 1167005"/>
                  <a:gd name="connsiteY352" fmla="*/ 983174 h 1217655"/>
                  <a:gd name="connsiteX353" fmla="*/ 1147256 w 1167005"/>
                  <a:gd name="connsiteY353" fmla="*/ 980301 h 1217655"/>
                  <a:gd name="connsiteX354" fmla="*/ 1143306 w 1167005"/>
                  <a:gd name="connsiteY354" fmla="*/ 975633 h 1217655"/>
                  <a:gd name="connsiteX355" fmla="*/ 1132893 w 1167005"/>
                  <a:gd name="connsiteY355" fmla="*/ 974556 h 1217655"/>
                  <a:gd name="connsiteX356" fmla="*/ 1121043 w 1167005"/>
                  <a:gd name="connsiteY356" fmla="*/ 964501 h 1217655"/>
                  <a:gd name="connsiteX357" fmla="*/ 1115298 w 1167005"/>
                  <a:gd name="connsiteY357" fmla="*/ 955524 h 1217655"/>
                  <a:gd name="connsiteX358" fmla="*/ 1114580 w 1167005"/>
                  <a:gd name="connsiteY358" fmla="*/ 947624 h 1217655"/>
                  <a:gd name="connsiteX359" fmla="*/ 1116734 w 1167005"/>
                  <a:gd name="connsiteY359" fmla="*/ 946547 h 1217655"/>
                  <a:gd name="connsiteX360" fmla="*/ 1117452 w 1167005"/>
                  <a:gd name="connsiteY360" fmla="*/ 940802 h 1217655"/>
                  <a:gd name="connsiteX361" fmla="*/ 1110989 w 1167005"/>
                  <a:gd name="connsiteY361" fmla="*/ 932543 h 1217655"/>
                  <a:gd name="connsiteX362" fmla="*/ 1107757 w 1167005"/>
                  <a:gd name="connsiteY362" fmla="*/ 925361 h 1217655"/>
                  <a:gd name="connsiteX363" fmla="*/ 1103807 w 1167005"/>
                  <a:gd name="connsiteY363" fmla="*/ 919257 h 1217655"/>
                  <a:gd name="connsiteX364" fmla="*/ 1093035 w 1167005"/>
                  <a:gd name="connsiteY364" fmla="*/ 917102 h 1217655"/>
                  <a:gd name="connsiteX365" fmla="*/ 1085494 w 1167005"/>
                  <a:gd name="connsiteY365" fmla="*/ 917102 h 1217655"/>
                  <a:gd name="connsiteX366" fmla="*/ 1077594 w 1167005"/>
                  <a:gd name="connsiteY366" fmla="*/ 918538 h 1217655"/>
                  <a:gd name="connsiteX367" fmla="*/ 1066103 w 1167005"/>
                  <a:gd name="connsiteY367" fmla="*/ 918538 h 1217655"/>
                  <a:gd name="connsiteX368" fmla="*/ 1055690 w 1167005"/>
                  <a:gd name="connsiteY368" fmla="*/ 913152 h 1217655"/>
                  <a:gd name="connsiteX369" fmla="*/ 1048149 w 1167005"/>
                  <a:gd name="connsiteY369" fmla="*/ 908484 h 1217655"/>
                  <a:gd name="connsiteX370" fmla="*/ 1043840 w 1167005"/>
                  <a:gd name="connsiteY370" fmla="*/ 904534 h 1217655"/>
                  <a:gd name="connsiteX371" fmla="*/ 1048508 w 1167005"/>
                  <a:gd name="connsiteY371" fmla="*/ 901662 h 1217655"/>
                  <a:gd name="connsiteX372" fmla="*/ 1049586 w 1167005"/>
                  <a:gd name="connsiteY372" fmla="*/ 896993 h 1217655"/>
                  <a:gd name="connsiteX373" fmla="*/ 1046713 w 1167005"/>
                  <a:gd name="connsiteY373" fmla="*/ 892325 h 1217655"/>
                  <a:gd name="connsiteX374" fmla="*/ 1042045 w 1167005"/>
                  <a:gd name="connsiteY374" fmla="*/ 892325 h 1217655"/>
                  <a:gd name="connsiteX375" fmla="*/ 1040608 w 1167005"/>
                  <a:gd name="connsiteY375" fmla="*/ 895916 h 1217655"/>
                  <a:gd name="connsiteX376" fmla="*/ 1031990 w 1167005"/>
                  <a:gd name="connsiteY376" fmla="*/ 892325 h 1217655"/>
                  <a:gd name="connsiteX377" fmla="*/ 1023732 w 1167005"/>
                  <a:gd name="connsiteY377" fmla="*/ 891966 h 1217655"/>
                  <a:gd name="connsiteX378" fmla="*/ 1013677 w 1167005"/>
                  <a:gd name="connsiteY378" fmla="*/ 891966 h 1217655"/>
                  <a:gd name="connsiteX379" fmla="*/ 1006854 w 1167005"/>
                  <a:gd name="connsiteY379" fmla="*/ 899507 h 1217655"/>
                  <a:gd name="connsiteX380" fmla="*/ 1000391 w 1167005"/>
                  <a:gd name="connsiteY380" fmla="*/ 912434 h 1217655"/>
                  <a:gd name="connsiteX381" fmla="*/ 993209 w 1167005"/>
                  <a:gd name="connsiteY381" fmla="*/ 922847 h 1217655"/>
                  <a:gd name="connsiteX382" fmla="*/ 991773 w 1167005"/>
                  <a:gd name="connsiteY382" fmla="*/ 929670 h 1217655"/>
                  <a:gd name="connsiteX383" fmla="*/ 984950 w 1167005"/>
                  <a:gd name="connsiteY383" fmla="*/ 937929 h 1217655"/>
                  <a:gd name="connsiteX384" fmla="*/ 977050 w 1167005"/>
                  <a:gd name="connsiteY384" fmla="*/ 945470 h 1217655"/>
                  <a:gd name="connsiteX385" fmla="*/ 976691 w 1167005"/>
                  <a:gd name="connsiteY385" fmla="*/ 961988 h 1217655"/>
                  <a:gd name="connsiteX386" fmla="*/ 970587 w 1167005"/>
                  <a:gd name="connsiteY386" fmla="*/ 970965 h 1217655"/>
                  <a:gd name="connsiteX387" fmla="*/ 965200 w 1167005"/>
                  <a:gd name="connsiteY387" fmla="*/ 979224 h 1217655"/>
                  <a:gd name="connsiteX388" fmla="*/ 965200 w 1167005"/>
                  <a:gd name="connsiteY388" fmla="*/ 988560 h 1217655"/>
                  <a:gd name="connsiteX389" fmla="*/ 967355 w 1167005"/>
                  <a:gd name="connsiteY389" fmla="*/ 992151 h 1217655"/>
                  <a:gd name="connsiteX390" fmla="*/ 966637 w 1167005"/>
                  <a:gd name="connsiteY390" fmla="*/ 996819 h 1217655"/>
                  <a:gd name="connsiteX391" fmla="*/ 970587 w 1167005"/>
                  <a:gd name="connsiteY391" fmla="*/ 1001846 h 1217655"/>
                  <a:gd name="connsiteX392" fmla="*/ 975973 w 1167005"/>
                  <a:gd name="connsiteY392" fmla="*/ 1006155 h 1217655"/>
                  <a:gd name="connsiteX393" fmla="*/ 983873 w 1167005"/>
                  <a:gd name="connsiteY393" fmla="*/ 1006155 h 1217655"/>
                  <a:gd name="connsiteX394" fmla="*/ 990695 w 1167005"/>
                  <a:gd name="connsiteY394" fmla="*/ 1006155 h 1217655"/>
                  <a:gd name="connsiteX395" fmla="*/ 995364 w 1167005"/>
                  <a:gd name="connsiteY395" fmla="*/ 1007951 h 1217655"/>
                  <a:gd name="connsiteX396" fmla="*/ 996800 w 1167005"/>
                  <a:gd name="connsiteY396" fmla="*/ 1011901 h 1217655"/>
                  <a:gd name="connsiteX397" fmla="*/ 1003264 w 1167005"/>
                  <a:gd name="connsiteY397" fmla="*/ 1015850 h 1217655"/>
                  <a:gd name="connsiteX398" fmla="*/ 1013318 w 1167005"/>
                  <a:gd name="connsiteY398" fmla="*/ 1019800 h 1217655"/>
                  <a:gd name="connsiteX399" fmla="*/ 1019063 w 1167005"/>
                  <a:gd name="connsiteY399" fmla="*/ 1023032 h 1217655"/>
                  <a:gd name="connsiteX400" fmla="*/ 1020499 w 1167005"/>
                  <a:gd name="connsiteY400" fmla="*/ 1027700 h 1217655"/>
                  <a:gd name="connsiteX401" fmla="*/ 1025527 w 1167005"/>
                  <a:gd name="connsiteY401" fmla="*/ 1029855 h 1217655"/>
                  <a:gd name="connsiteX402" fmla="*/ 1028400 w 1167005"/>
                  <a:gd name="connsiteY402" fmla="*/ 1029855 h 1217655"/>
                  <a:gd name="connsiteX403" fmla="*/ 1029118 w 1167005"/>
                  <a:gd name="connsiteY403" fmla="*/ 1039909 h 1217655"/>
                  <a:gd name="connsiteX404" fmla="*/ 1027322 w 1167005"/>
                  <a:gd name="connsiteY404" fmla="*/ 1041705 h 1217655"/>
                  <a:gd name="connsiteX405" fmla="*/ 1025527 w 1167005"/>
                  <a:gd name="connsiteY405" fmla="*/ 1047809 h 1217655"/>
                  <a:gd name="connsiteX406" fmla="*/ 1027322 w 1167005"/>
                  <a:gd name="connsiteY406" fmla="*/ 1055350 h 1217655"/>
                  <a:gd name="connsiteX407" fmla="*/ 1029477 w 1167005"/>
                  <a:gd name="connsiteY407" fmla="*/ 1060736 h 1217655"/>
                  <a:gd name="connsiteX408" fmla="*/ 1028040 w 1167005"/>
                  <a:gd name="connsiteY408" fmla="*/ 1063968 h 1217655"/>
                  <a:gd name="connsiteX409" fmla="*/ 1026604 w 1167005"/>
                  <a:gd name="connsiteY409" fmla="*/ 1069713 h 1217655"/>
                  <a:gd name="connsiteX410" fmla="*/ 1028759 w 1167005"/>
                  <a:gd name="connsiteY410" fmla="*/ 1074022 h 1217655"/>
                  <a:gd name="connsiteX411" fmla="*/ 1031631 w 1167005"/>
                  <a:gd name="connsiteY411" fmla="*/ 1078331 h 1217655"/>
                  <a:gd name="connsiteX412" fmla="*/ 1034863 w 1167005"/>
                  <a:gd name="connsiteY412" fmla="*/ 1078331 h 1217655"/>
                  <a:gd name="connsiteX413" fmla="*/ 1034145 w 1167005"/>
                  <a:gd name="connsiteY413" fmla="*/ 1086590 h 1217655"/>
                  <a:gd name="connsiteX414" fmla="*/ 1030913 w 1167005"/>
                  <a:gd name="connsiteY414" fmla="*/ 1093413 h 1217655"/>
                  <a:gd name="connsiteX415" fmla="*/ 1028400 w 1167005"/>
                  <a:gd name="connsiteY415" fmla="*/ 1093413 h 1217655"/>
                  <a:gd name="connsiteX416" fmla="*/ 1027322 w 1167005"/>
                  <a:gd name="connsiteY416" fmla="*/ 1099158 h 1217655"/>
                  <a:gd name="connsiteX417" fmla="*/ 1023013 w 1167005"/>
                  <a:gd name="connsiteY417" fmla="*/ 1099158 h 1217655"/>
                  <a:gd name="connsiteX418" fmla="*/ 1018345 w 1167005"/>
                  <a:gd name="connsiteY418" fmla="*/ 1092695 h 1217655"/>
                  <a:gd name="connsiteX419" fmla="*/ 1014754 w 1167005"/>
                  <a:gd name="connsiteY419" fmla="*/ 1089822 h 1217655"/>
                  <a:gd name="connsiteX420" fmla="*/ 1007213 w 1167005"/>
                  <a:gd name="connsiteY420" fmla="*/ 1089822 h 1217655"/>
                  <a:gd name="connsiteX421" fmla="*/ 1002905 w 1167005"/>
                  <a:gd name="connsiteY421" fmla="*/ 1093772 h 1217655"/>
                  <a:gd name="connsiteX422" fmla="*/ 994286 w 1167005"/>
                  <a:gd name="connsiteY422" fmla="*/ 1096644 h 1217655"/>
                  <a:gd name="connsiteX423" fmla="*/ 984591 w 1167005"/>
                  <a:gd name="connsiteY423" fmla="*/ 1100953 h 1217655"/>
                  <a:gd name="connsiteX424" fmla="*/ 978846 w 1167005"/>
                  <a:gd name="connsiteY424" fmla="*/ 1107776 h 1217655"/>
                  <a:gd name="connsiteX425" fmla="*/ 973819 w 1167005"/>
                  <a:gd name="connsiteY425" fmla="*/ 1114958 h 1217655"/>
                  <a:gd name="connsiteX426" fmla="*/ 970587 w 1167005"/>
                  <a:gd name="connsiteY426" fmla="*/ 1117830 h 1217655"/>
                  <a:gd name="connsiteX427" fmla="*/ 970228 w 1167005"/>
                  <a:gd name="connsiteY427" fmla="*/ 1124653 h 1217655"/>
                  <a:gd name="connsiteX428" fmla="*/ 973101 w 1167005"/>
                  <a:gd name="connsiteY428" fmla="*/ 1138657 h 1217655"/>
                  <a:gd name="connsiteX429" fmla="*/ 976332 w 1167005"/>
                  <a:gd name="connsiteY429" fmla="*/ 1150148 h 1217655"/>
                  <a:gd name="connsiteX430" fmla="*/ 973819 w 1167005"/>
                  <a:gd name="connsiteY430" fmla="*/ 1158766 h 1217655"/>
                  <a:gd name="connsiteX431" fmla="*/ 963405 w 1167005"/>
                  <a:gd name="connsiteY431" fmla="*/ 1166666 h 1217655"/>
                  <a:gd name="connsiteX432" fmla="*/ 951555 w 1167005"/>
                  <a:gd name="connsiteY432" fmla="*/ 1172052 h 1217655"/>
                  <a:gd name="connsiteX433" fmla="*/ 944733 w 1167005"/>
                  <a:gd name="connsiteY433" fmla="*/ 1179952 h 1217655"/>
                  <a:gd name="connsiteX434" fmla="*/ 938987 w 1167005"/>
                  <a:gd name="connsiteY434" fmla="*/ 1185339 h 1217655"/>
                  <a:gd name="connsiteX435" fmla="*/ 935756 w 1167005"/>
                  <a:gd name="connsiteY435" fmla="*/ 1192879 h 1217655"/>
                  <a:gd name="connsiteX436" fmla="*/ 933242 w 1167005"/>
                  <a:gd name="connsiteY436" fmla="*/ 1201497 h 1217655"/>
                  <a:gd name="connsiteX437" fmla="*/ 929292 w 1167005"/>
                  <a:gd name="connsiteY437" fmla="*/ 1214065 h 1217655"/>
                  <a:gd name="connsiteX438" fmla="*/ 922829 w 1167005"/>
                  <a:gd name="connsiteY438" fmla="*/ 1217656 h 1217655"/>
                  <a:gd name="connsiteX439" fmla="*/ 911338 w 1167005"/>
                  <a:gd name="connsiteY439" fmla="*/ 1217656 h 1217655"/>
                  <a:gd name="connsiteX440" fmla="*/ 906670 w 1167005"/>
                  <a:gd name="connsiteY440" fmla="*/ 1217656 h 1217655"/>
                  <a:gd name="connsiteX441" fmla="*/ 899847 w 1167005"/>
                  <a:gd name="connsiteY441" fmla="*/ 1217656 h 1217655"/>
                  <a:gd name="connsiteX442" fmla="*/ 891588 w 1167005"/>
                  <a:gd name="connsiteY442" fmla="*/ 1217656 h 1217655"/>
                  <a:gd name="connsiteX443" fmla="*/ 886561 w 1167005"/>
                  <a:gd name="connsiteY443" fmla="*/ 1210834 h 1217655"/>
                  <a:gd name="connsiteX444" fmla="*/ 882970 w 1167005"/>
                  <a:gd name="connsiteY444" fmla="*/ 1198624 h 1217655"/>
                  <a:gd name="connsiteX445" fmla="*/ 884766 w 1167005"/>
                  <a:gd name="connsiteY445" fmla="*/ 1191443 h 1217655"/>
                  <a:gd name="connsiteX446" fmla="*/ 889793 w 1167005"/>
                  <a:gd name="connsiteY446" fmla="*/ 1184261 h 1217655"/>
                  <a:gd name="connsiteX447" fmla="*/ 897693 w 1167005"/>
                  <a:gd name="connsiteY447" fmla="*/ 1176361 h 1217655"/>
                  <a:gd name="connsiteX448" fmla="*/ 902361 w 1167005"/>
                  <a:gd name="connsiteY448" fmla="*/ 1168820 h 1217655"/>
                  <a:gd name="connsiteX449" fmla="*/ 907029 w 1167005"/>
                  <a:gd name="connsiteY449" fmla="*/ 1161279 h 1217655"/>
                  <a:gd name="connsiteX450" fmla="*/ 911338 w 1167005"/>
                  <a:gd name="connsiteY450" fmla="*/ 1149071 h 1217655"/>
                  <a:gd name="connsiteX451" fmla="*/ 912774 w 1167005"/>
                  <a:gd name="connsiteY451" fmla="*/ 1142248 h 1217655"/>
                  <a:gd name="connsiteX452" fmla="*/ 907029 w 1167005"/>
                  <a:gd name="connsiteY452" fmla="*/ 1135067 h 1217655"/>
                  <a:gd name="connsiteX453" fmla="*/ 903079 w 1167005"/>
                  <a:gd name="connsiteY453" fmla="*/ 1127526 h 1217655"/>
                  <a:gd name="connsiteX454" fmla="*/ 907388 w 1167005"/>
                  <a:gd name="connsiteY454" fmla="*/ 1123935 h 1217655"/>
                  <a:gd name="connsiteX455" fmla="*/ 910261 w 1167005"/>
                  <a:gd name="connsiteY455" fmla="*/ 1120703 h 1217655"/>
                  <a:gd name="connsiteX456" fmla="*/ 912056 w 1167005"/>
                  <a:gd name="connsiteY456" fmla="*/ 1117830 h 1217655"/>
                  <a:gd name="connsiteX457" fmla="*/ 919238 w 1167005"/>
                  <a:gd name="connsiteY457" fmla="*/ 1117471 h 1217655"/>
                  <a:gd name="connsiteX458" fmla="*/ 927138 w 1167005"/>
                  <a:gd name="connsiteY458" fmla="*/ 1119985 h 1217655"/>
                  <a:gd name="connsiteX459" fmla="*/ 932883 w 1167005"/>
                  <a:gd name="connsiteY459" fmla="*/ 1121062 h 1217655"/>
                  <a:gd name="connsiteX460" fmla="*/ 940424 w 1167005"/>
                  <a:gd name="connsiteY460" fmla="*/ 1117112 h 1217655"/>
                  <a:gd name="connsiteX461" fmla="*/ 941860 w 1167005"/>
                  <a:gd name="connsiteY461" fmla="*/ 1106340 h 1217655"/>
                  <a:gd name="connsiteX462" fmla="*/ 940783 w 1167005"/>
                  <a:gd name="connsiteY462" fmla="*/ 1097363 h 1217655"/>
                  <a:gd name="connsiteX463" fmla="*/ 936115 w 1167005"/>
                  <a:gd name="connsiteY463" fmla="*/ 1090181 h 1217655"/>
                  <a:gd name="connsiteX464" fmla="*/ 930010 w 1167005"/>
                  <a:gd name="connsiteY464" fmla="*/ 1082640 h 1217655"/>
                  <a:gd name="connsiteX465" fmla="*/ 924624 w 1167005"/>
                  <a:gd name="connsiteY465" fmla="*/ 1072227 h 1217655"/>
                  <a:gd name="connsiteX466" fmla="*/ 924265 w 1167005"/>
                  <a:gd name="connsiteY466" fmla="*/ 1048508 h 1217655"/>
                  <a:gd name="connsiteX467" fmla="*/ 921392 w 1167005"/>
                  <a:gd name="connsiteY467" fmla="*/ 1035222 h 1217655"/>
                  <a:gd name="connsiteX468" fmla="*/ 915647 w 1167005"/>
                  <a:gd name="connsiteY468" fmla="*/ 1023013 h 1217655"/>
                  <a:gd name="connsiteX469" fmla="*/ 908465 w 1167005"/>
                  <a:gd name="connsiteY469" fmla="*/ 1014036 h 1217655"/>
                  <a:gd name="connsiteX470" fmla="*/ 900924 w 1167005"/>
                  <a:gd name="connsiteY470" fmla="*/ 1000032 h 1217655"/>
                  <a:gd name="connsiteX471" fmla="*/ 899129 w 1167005"/>
                  <a:gd name="connsiteY471" fmla="*/ 984232 h 1217655"/>
                  <a:gd name="connsiteX472" fmla="*/ 898770 w 1167005"/>
                  <a:gd name="connsiteY472" fmla="*/ 969869 h 1217655"/>
                  <a:gd name="connsiteX473" fmla="*/ 889793 w 1167005"/>
                  <a:gd name="connsiteY473" fmla="*/ 958378 h 1217655"/>
                  <a:gd name="connsiteX474" fmla="*/ 882970 w 1167005"/>
                  <a:gd name="connsiteY474" fmla="*/ 949760 h 1217655"/>
                  <a:gd name="connsiteX475" fmla="*/ 874352 w 1167005"/>
                  <a:gd name="connsiteY475" fmla="*/ 947246 h 1217655"/>
                  <a:gd name="connsiteX476" fmla="*/ 865734 w 1167005"/>
                  <a:gd name="connsiteY476" fmla="*/ 950119 h 1217655"/>
                  <a:gd name="connsiteX477" fmla="*/ 858911 w 1167005"/>
                  <a:gd name="connsiteY477" fmla="*/ 957301 h 1217655"/>
                  <a:gd name="connsiteX478" fmla="*/ 850294 w 1167005"/>
                  <a:gd name="connsiteY478" fmla="*/ 955505 h 1217655"/>
                  <a:gd name="connsiteX479" fmla="*/ 844907 w 1167005"/>
                  <a:gd name="connsiteY479" fmla="*/ 955505 h 1217655"/>
                  <a:gd name="connsiteX480" fmla="*/ 844548 w 1167005"/>
                  <a:gd name="connsiteY480" fmla="*/ 946887 h 1217655"/>
                  <a:gd name="connsiteX481" fmla="*/ 838803 w 1167005"/>
                  <a:gd name="connsiteY481" fmla="*/ 940424 h 1217655"/>
                  <a:gd name="connsiteX482" fmla="*/ 831980 w 1167005"/>
                  <a:gd name="connsiteY482" fmla="*/ 934678 h 1217655"/>
                  <a:gd name="connsiteX483" fmla="*/ 820490 w 1167005"/>
                  <a:gd name="connsiteY483" fmla="*/ 934678 h 1217655"/>
                  <a:gd name="connsiteX484" fmla="*/ 817258 w 1167005"/>
                  <a:gd name="connsiteY484" fmla="*/ 928933 h 1217655"/>
                  <a:gd name="connsiteX485" fmla="*/ 812589 w 1167005"/>
                  <a:gd name="connsiteY485" fmla="*/ 926420 h 1217655"/>
                  <a:gd name="connsiteX486" fmla="*/ 811513 w 1167005"/>
                  <a:gd name="connsiteY486" fmla="*/ 922111 h 1217655"/>
                  <a:gd name="connsiteX487" fmla="*/ 811513 w 1167005"/>
                  <a:gd name="connsiteY487" fmla="*/ 915288 h 1217655"/>
                  <a:gd name="connsiteX488" fmla="*/ 814026 w 1167005"/>
                  <a:gd name="connsiteY488" fmla="*/ 911338 h 1217655"/>
                  <a:gd name="connsiteX489" fmla="*/ 818694 w 1167005"/>
                  <a:gd name="connsiteY489" fmla="*/ 909183 h 1217655"/>
                  <a:gd name="connsiteX490" fmla="*/ 817976 w 1167005"/>
                  <a:gd name="connsiteY490" fmla="*/ 900565 h 1217655"/>
                  <a:gd name="connsiteX491" fmla="*/ 820849 w 1167005"/>
                  <a:gd name="connsiteY491" fmla="*/ 896256 h 1217655"/>
                  <a:gd name="connsiteX492" fmla="*/ 812949 w 1167005"/>
                  <a:gd name="connsiteY492" fmla="*/ 894102 h 1217655"/>
                  <a:gd name="connsiteX493" fmla="*/ 807921 w 1167005"/>
                  <a:gd name="connsiteY493" fmla="*/ 880816 h 1217655"/>
                  <a:gd name="connsiteX494" fmla="*/ 804331 w 1167005"/>
                  <a:gd name="connsiteY494" fmla="*/ 875070 h 1217655"/>
                  <a:gd name="connsiteX495" fmla="*/ 796790 w 1167005"/>
                  <a:gd name="connsiteY495" fmla="*/ 874711 h 1217655"/>
                  <a:gd name="connsiteX496" fmla="*/ 792481 w 1167005"/>
                  <a:gd name="connsiteY496" fmla="*/ 877584 h 1217655"/>
                  <a:gd name="connsiteX497" fmla="*/ 793558 w 1167005"/>
                  <a:gd name="connsiteY497" fmla="*/ 883688 h 1217655"/>
                  <a:gd name="connsiteX498" fmla="*/ 791045 w 1167005"/>
                  <a:gd name="connsiteY498" fmla="*/ 885843 h 1217655"/>
                  <a:gd name="connsiteX499" fmla="*/ 787813 w 1167005"/>
                  <a:gd name="connsiteY499" fmla="*/ 881893 h 1217655"/>
                  <a:gd name="connsiteX500" fmla="*/ 787094 w 1167005"/>
                  <a:gd name="connsiteY500" fmla="*/ 876148 h 1217655"/>
                  <a:gd name="connsiteX501" fmla="*/ 780990 w 1167005"/>
                  <a:gd name="connsiteY501" fmla="*/ 873993 h 1217655"/>
                  <a:gd name="connsiteX502" fmla="*/ 775245 w 1167005"/>
                  <a:gd name="connsiteY502" fmla="*/ 877584 h 1217655"/>
                  <a:gd name="connsiteX503" fmla="*/ 764831 w 1167005"/>
                  <a:gd name="connsiteY503" fmla="*/ 879020 h 1217655"/>
                  <a:gd name="connsiteX504" fmla="*/ 758727 w 1167005"/>
                  <a:gd name="connsiteY504" fmla="*/ 885843 h 1217655"/>
                  <a:gd name="connsiteX505" fmla="*/ 752982 w 1167005"/>
                  <a:gd name="connsiteY505" fmla="*/ 886202 h 1217655"/>
                  <a:gd name="connsiteX506" fmla="*/ 756572 w 1167005"/>
                  <a:gd name="connsiteY506" fmla="*/ 879020 h 1217655"/>
                  <a:gd name="connsiteX507" fmla="*/ 760882 w 1167005"/>
                  <a:gd name="connsiteY507" fmla="*/ 873634 h 1217655"/>
                  <a:gd name="connsiteX508" fmla="*/ 766627 w 1167005"/>
                  <a:gd name="connsiteY508" fmla="*/ 870043 h 1217655"/>
                  <a:gd name="connsiteX509" fmla="*/ 769140 w 1167005"/>
                  <a:gd name="connsiteY509" fmla="*/ 862861 h 1217655"/>
                  <a:gd name="connsiteX510" fmla="*/ 764472 w 1167005"/>
                  <a:gd name="connsiteY510" fmla="*/ 856039 h 1217655"/>
                  <a:gd name="connsiteX511" fmla="*/ 755495 w 1167005"/>
                  <a:gd name="connsiteY511" fmla="*/ 853884 h 1217655"/>
                  <a:gd name="connsiteX512" fmla="*/ 745441 w 1167005"/>
                  <a:gd name="connsiteY512" fmla="*/ 853525 h 1217655"/>
                  <a:gd name="connsiteX513" fmla="*/ 736464 w 1167005"/>
                  <a:gd name="connsiteY513" fmla="*/ 853525 h 1217655"/>
                  <a:gd name="connsiteX514" fmla="*/ 733232 w 1167005"/>
                  <a:gd name="connsiteY514" fmla="*/ 850294 h 1217655"/>
                  <a:gd name="connsiteX515" fmla="*/ 732514 w 1167005"/>
                  <a:gd name="connsiteY515" fmla="*/ 856039 h 1217655"/>
                  <a:gd name="connsiteX516" fmla="*/ 728205 w 1167005"/>
                  <a:gd name="connsiteY516" fmla="*/ 856757 h 1217655"/>
                  <a:gd name="connsiteX517" fmla="*/ 728564 w 1167005"/>
                  <a:gd name="connsiteY517" fmla="*/ 845266 h 1217655"/>
                  <a:gd name="connsiteX518" fmla="*/ 720305 w 1167005"/>
                  <a:gd name="connsiteY518" fmla="*/ 833057 h 1217655"/>
                  <a:gd name="connsiteX519" fmla="*/ 714919 w 1167005"/>
                  <a:gd name="connsiteY519" fmla="*/ 828030 h 1217655"/>
                  <a:gd name="connsiteX520" fmla="*/ 713123 w 1167005"/>
                  <a:gd name="connsiteY520" fmla="*/ 825158 h 1217655"/>
                  <a:gd name="connsiteX521" fmla="*/ 709173 w 1167005"/>
                  <a:gd name="connsiteY521" fmla="*/ 816540 h 1217655"/>
                  <a:gd name="connsiteX522" fmla="*/ 708455 w 1167005"/>
                  <a:gd name="connsiteY522" fmla="*/ 809717 h 1217655"/>
                  <a:gd name="connsiteX523" fmla="*/ 701273 w 1167005"/>
                  <a:gd name="connsiteY523" fmla="*/ 808281 h 1217655"/>
                  <a:gd name="connsiteX524" fmla="*/ 694092 w 1167005"/>
                  <a:gd name="connsiteY524" fmla="*/ 800381 h 1217655"/>
                  <a:gd name="connsiteX525" fmla="*/ 686551 w 1167005"/>
                  <a:gd name="connsiteY525" fmla="*/ 796790 h 1217655"/>
                  <a:gd name="connsiteX526" fmla="*/ 677574 w 1167005"/>
                  <a:gd name="connsiteY526" fmla="*/ 800022 h 1217655"/>
                  <a:gd name="connsiteX527" fmla="*/ 671828 w 1167005"/>
                  <a:gd name="connsiteY527" fmla="*/ 801817 h 1217655"/>
                  <a:gd name="connsiteX528" fmla="*/ 663570 w 1167005"/>
                  <a:gd name="connsiteY528" fmla="*/ 796072 h 1217655"/>
                  <a:gd name="connsiteX529" fmla="*/ 651720 w 1167005"/>
                  <a:gd name="connsiteY529" fmla="*/ 792122 h 1217655"/>
                  <a:gd name="connsiteX530" fmla="*/ 644897 w 1167005"/>
                  <a:gd name="connsiteY530" fmla="*/ 794276 h 1217655"/>
                  <a:gd name="connsiteX531" fmla="*/ 633766 w 1167005"/>
                  <a:gd name="connsiteY531" fmla="*/ 796072 h 1217655"/>
                  <a:gd name="connsiteX532" fmla="*/ 628379 w 1167005"/>
                  <a:gd name="connsiteY532" fmla="*/ 802176 h 1217655"/>
                  <a:gd name="connsiteX533" fmla="*/ 622275 w 1167005"/>
                  <a:gd name="connsiteY533" fmla="*/ 792840 h 1217655"/>
                  <a:gd name="connsiteX534" fmla="*/ 619761 w 1167005"/>
                  <a:gd name="connsiteY534" fmla="*/ 784940 h 1217655"/>
                  <a:gd name="connsiteX535" fmla="*/ 613298 w 1167005"/>
                  <a:gd name="connsiteY535" fmla="*/ 778117 h 1217655"/>
                  <a:gd name="connsiteX536" fmla="*/ 602884 w 1167005"/>
                  <a:gd name="connsiteY536" fmla="*/ 777758 h 1217655"/>
                  <a:gd name="connsiteX537" fmla="*/ 597139 w 1167005"/>
                  <a:gd name="connsiteY537" fmla="*/ 773449 h 1217655"/>
                  <a:gd name="connsiteX538" fmla="*/ 583512 w 1167005"/>
                  <a:gd name="connsiteY538" fmla="*/ 772372 h 1217655"/>
                  <a:gd name="connsiteX539" fmla="*/ 579544 w 1167005"/>
                  <a:gd name="connsiteY539" fmla="*/ 764472 h 1217655"/>
                  <a:gd name="connsiteX540" fmla="*/ 573439 w 1167005"/>
                  <a:gd name="connsiteY540" fmla="*/ 754418 h 1217655"/>
                  <a:gd name="connsiteX541" fmla="*/ 566258 w 1167005"/>
                  <a:gd name="connsiteY541" fmla="*/ 746159 h 1217655"/>
                  <a:gd name="connsiteX542" fmla="*/ 556203 w 1167005"/>
                  <a:gd name="connsiteY542" fmla="*/ 740414 h 1217655"/>
                  <a:gd name="connsiteX543" fmla="*/ 548662 w 1167005"/>
                  <a:gd name="connsiteY543" fmla="*/ 734309 h 1217655"/>
                  <a:gd name="connsiteX544" fmla="*/ 543276 w 1167005"/>
                  <a:gd name="connsiteY544" fmla="*/ 723178 h 1217655"/>
                  <a:gd name="connsiteX545" fmla="*/ 540044 w 1167005"/>
                  <a:gd name="connsiteY545" fmla="*/ 713123 h 1217655"/>
                  <a:gd name="connsiteX546" fmla="*/ 535017 w 1167005"/>
                  <a:gd name="connsiteY546" fmla="*/ 701992 h 1217655"/>
                  <a:gd name="connsiteX547" fmla="*/ 522449 w 1167005"/>
                  <a:gd name="connsiteY547" fmla="*/ 696605 h 1217655"/>
                  <a:gd name="connsiteX548" fmla="*/ 512036 w 1167005"/>
                  <a:gd name="connsiteY548" fmla="*/ 695169 h 1217655"/>
                  <a:gd name="connsiteX549" fmla="*/ 506650 w 1167005"/>
                  <a:gd name="connsiteY549" fmla="*/ 693015 h 1217655"/>
                  <a:gd name="connsiteX550" fmla="*/ 503418 w 1167005"/>
                  <a:gd name="connsiteY550" fmla="*/ 685833 h 1217655"/>
                  <a:gd name="connsiteX551" fmla="*/ 499827 w 1167005"/>
                  <a:gd name="connsiteY551" fmla="*/ 676856 h 1217655"/>
                  <a:gd name="connsiteX552" fmla="*/ 492286 w 1167005"/>
                  <a:gd name="connsiteY552" fmla="*/ 666442 h 1217655"/>
                  <a:gd name="connsiteX553" fmla="*/ 482591 w 1167005"/>
                  <a:gd name="connsiteY553" fmla="*/ 657465 h 1217655"/>
                  <a:gd name="connsiteX554" fmla="*/ 470741 w 1167005"/>
                  <a:gd name="connsiteY554" fmla="*/ 650283 h 1217655"/>
                  <a:gd name="connsiteX555" fmla="*/ 457814 w 1167005"/>
                  <a:gd name="connsiteY555" fmla="*/ 646693 h 1217655"/>
                  <a:gd name="connsiteX556" fmla="*/ 448478 w 1167005"/>
                  <a:gd name="connsiteY556" fmla="*/ 643461 h 1217655"/>
                  <a:gd name="connsiteX557" fmla="*/ 448478 w 1167005"/>
                  <a:gd name="connsiteY557" fmla="*/ 649206 h 1217655"/>
                  <a:gd name="connsiteX558" fmla="*/ 453146 w 1167005"/>
                  <a:gd name="connsiteY558" fmla="*/ 656029 h 1217655"/>
                  <a:gd name="connsiteX559" fmla="*/ 449196 w 1167005"/>
                  <a:gd name="connsiteY559" fmla="*/ 661415 h 1217655"/>
                  <a:gd name="connsiteX560" fmla="*/ 439142 w 1167005"/>
                  <a:gd name="connsiteY560" fmla="*/ 659620 h 1217655"/>
                  <a:gd name="connsiteX561" fmla="*/ 435192 w 1167005"/>
                  <a:gd name="connsiteY561" fmla="*/ 652079 h 1217655"/>
                  <a:gd name="connsiteX562" fmla="*/ 435192 w 1167005"/>
                  <a:gd name="connsiteY562" fmla="*/ 644538 h 1217655"/>
                  <a:gd name="connsiteX563" fmla="*/ 443451 w 1167005"/>
                  <a:gd name="connsiteY563" fmla="*/ 643820 h 1217655"/>
                  <a:gd name="connsiteX564" fmla="*/ 446324 w 1167005"/>
                  <a:gd name="connsiteY564" fmla="*/ 638075 h 1217655"/>
                  <a:gd name="connsiteX565" fmla="*/ 445964 w 1167005"/>
                  <a:gd name="connsiteY565" fmla="*/ 627661 h 1217655"/>
                  <a:gd name="connsiteX566" fmla="*/ 434114 w 1167005"/>
                  <a:gd name="connsiteY566" fmla="*/ 620479 h 1217655"/>
                  <a:gd name="connsiteX567" fmla="*/ 423701 w 1167005"/>
                  <a:gd name="connsiteY567" fmla="*/ 611143 h 1217655"/>
                  <a:gd name="connsiteX568" fmla="*/ 420828 w 1167005"/>
                  <a:gd name="connsiteY568" fmla="*/ 602884 h 1217655"/>
                  <a:gd name="connsiteX569" fmla="*/ 406824 w 1167005"/>
                  <a:gd name="connsiteY569" fmla="*/ 596780 h 1217655"/>
                  <a:gd name="connsiteX570" fmla="*/ 401438 w 1167005"/>
                  <a:gd name="connsiteY570" fmla="*/ 593189 h 1217655"/>
                  <a:gd name="connsiteX571" fmla="*/ 404310 w 1167005"/>
                  <a:gd name="connsiteY571" fmla="*/ 590316 h 1217655"/>
                  <a:gd name="connsiteX572" fmla="*/ 404670 w 1167005"/>
                  <a:gd name="connsiteY572" fmla="*/ 578108 h 1217655"/>
                  <a:gd name="connsiteX573" fmla="*/ 395333 w 1167005"/>
                  <a:gd name="connsiteY573" fmla="*/ 574516 h 1217655"/>
                  <a:gd name="connsiteX574" fmla="*/ 384561 w 1167005"/>
                  <a:gd name="connsiteY574" fmla="*/ 576312 h 1217655"/>
                  <a:gd name="connsiteX575" fmla="*/ 382765 w 1167005"/>
                  <a:gd name="connsiteY575" fmla="*/ 579903 h 1217655"/>
                  <a:gd name="connsiteX576" fmla="*/ 377738 w 1167005"/>
                  <a:gd name="connsiteY576" fmla="*/ 575953 h 1217655"/>
                  <a:gd name="connsiteX577" fmla="*/ 380611 w 1167005"/>
                  <a:gd name="connsiteY577" fmla="*/ 568053 h 1217655"/>
                  <a:gd name="connsiteX578" fmla="*/ 382765 w 1167005"/>
                  <a:gd name="connsiteY578" fmla="*/ 560153 h 1217655"/>
                  <a:gd name="connsiteX579" fmla="*/ 384202 w 1167005"/>
                  <a:gd name="connsiteY579" fmla="*/ 550817 h 1217655"/>
                  <a:gd name="connsiteX580" fmla="*/ 382406 w 1167005"/>
                  <a:gd name="connsiteY580" fmla="*/ 540044 h 1217655"/>
                  <a:gd name="connsiteX581" fmla="*/ 377020 w 1167005"/>
                  <a:gd name="connsiteY581" fmla="*/ 527477 h 1217655"/>
                  <a:gd name="connsiteX582" fmla="*/ 372711 w 1167005"/>
                  <a:gd name="connsiteY582" fmla="*/ 519217 h 1217655"/>
                  <a:gd name="connsiteX583" fmla="*/ 364452 w 1167005"/>
                  <a:gd name="connsiteY583" fmla="*/ 509881 h 1217655"/>
                  <a:gd name="connsiteX584" fmla="*/ 360143 w 1167005"/>
                  <a:gd name="connsiteY584" fmla="*/ 503059 h 1217655"/>
                  <a:gd name="connsiteX585" fmla="*/ 359066 w 1167005"/>
                  <a:gd name="connsiteY585" fmla="*/ 489054 h 1217655"/>
                  <a:gd name="connsiteX586" fmla="*/ 356552 w 1167005"/>
                  <a:gd name="connsiteY586" fmla="*/ 479000 h 1217655"/>
                  <a:gd name="connsiteX587" fmla="*/ 356911 w 1167005"/>
                  <a:gd name="connsiteY587" fmla="*/ 470741 h 1217655"/>
                  <a:gd name="connsiteX588" fmla="*/ 356911 w 1167005"/>
                  <a:gd name="connsiteY588" fmla="*/ 459610 h 1217655"/>
                  <a:gd name="connsiteX589" fmla="*/ 348293 w 1167005"/>
                  <a:gd name="connsiteY589" fmla="*/ 450633 h 1217655"/>
                  <a:gd name="connsiteX590" fmla="*/ 333212 w 1167005"/>
                  <a:gd name="connsiteY590" fmla="*/ 432319 h 1217655"/>
                  <a:gd name="connsiteX591" fmla="*/ 326389 w 1167005"/>
                  <a:gd name="connsiteY591" fmla="*/ 425497 h 1217655"/>
                  <a:gd name="connsiteX592" fmla="*/ 323876 w 1167005"/>
                  <a:gd name="connsiteY592" fmla="*/ 427651 h 1217655"/>
                  <a:gd name="connsiteX593" fmla="*/ 318848 w 1167005"/>
                  <a:gd name="connsiteY593" fmla="*/ 425497 h 1217655"/>
                  <a:gd name="connsiteX594" fmla="*/ 313462 w 1167005"/>
                  <a:gd name="connsiteY594" fmla="*/ 419751 h 1217655"/>
                  <a:gd name="connsiteX595" fmla="*/ 312385 w 1167005"/>
                  <a:gd name="connsiteY595" fmla="*/ 425497 h 1217655"/>
                  <a:gd name="connsiteX596" fmla="*/ 307717 w 1167005"/>
                  <a:gd name="connsiteY596" fmla="*/ 425497 h 1217655"/>
                  <a:gd name="connsiteX597" fmla="*/ 301253 w 1167005"/>
                  <a:gd name="connsiteY597" fmla="*/ 416160 h 1217655"/>
                  <a:gd name="connsiteX598" fmla="*/ 291917 w 1167005"/>
                  <a:gd name="connsiteY598" fmla="*/ 414365 h 1217655"/>
                  <a:gd name="connsiteX599" fmla="*/ 286172 w 1167005"/>
                  <a:gd name="connsiteY599" fmla="*/ 407183 h 1217655"/>
                  <a:gd name="connsiteX600" fmla="*/ 275040 w 1167005"/>
                  <a:gd name="connsiteY600" fmla="*/ 402515 h 1217655"/>
                  <a:gd name="connsiteX601" fmla="*/ 265345 w 1167005"/>
                  <a:gd name="connsiteY601" fmla="*/ 394615 h 1217655"/>
                  <a:gd name="connsiteX602" fmla="*/ 259958 w 1167005"/>
                  <a:gd name="connsiteY602" fmla="*/ 390306 h 1217655"/>
                  <a:gd name="connsiteX603" fmla="*/ 251341 w 1167005"/>
                  <a:gd name="connsiteY603" fmla="*/ 387074 h 1217655"/>
                  <a:gd name="connsiteX604" fmla="*/ 244877 w 1167005"/>
                  <a:gd name="connsiteY604" fmla="*/ 384561 h 1217655"/>
                  <a:gd name="connsiteX605" fmla="*/ 235031 w 1167005"/>
                  <a:gd name="connsiteY605" fmla="*/ 383124 h 1217655"/>
                  <a:gd name="connsiteX606" fmla="*/ 232649 w 1167005"/>
                  <a:gd name="connsiteY606" fmla="*/ 380611 h 1217655"/>
                  <a:gd name="connsiteX607" fmla="*/ 228340 w 1167005"/>
                  <a:gd name="connsiteY607" fmla="*/ 380611 h 1217655"/>
                  <a:gd name="connsiteX608" fmla="*/ 215054 w 1167005"/>
                  <a:gd name="connsiteY608" fmla="*/ 375225 h 1217655"/>
                  <a:gd name="connsiteX609" fmla="*/ 204281 w 1167005"/>
                  <a:gd name="connsiteY609" fmla="*/ 375225 h 1217655"/>
                  <a:gd name="connsiteX610" fmla="*/ 192432 w 1167005"/>
                  <a:gd name="connsiteY610" fmla="*/ 379893 h 1217655"/>
                  <a:gd name="connsiteX611" fmla="*/ 187442 w 1167005"/>
                  <a:gd name="connsiteY611" fmla="*/ 385997 h 1217655"/>
                  <a:gd name="connsiteX612" fmla="*/ 181300 w 1167005"/>
                  <a:gd name="connsiteY612" fmla="*/ 389947 h 1217655"/>
                  <a:gd name="connsiteX613" fmla="*/ 175914 w 1167005"/>
                  <a:gd name="connsiteY613" fmla="*/ 393179 h 1217655"/>
                  <a:gd name="connsiteX614" fmla="*/ 172323 w 1167005"/>
                  <a:gd name="connsiteY614" fmla="*/ 401079 h 1217655"/>
                  <a:gd name="connsiteX615" fmla="*/ 170887 w 1167005"/>
                  <a:gd name="connsiteY615" fmla="*/ 405388 h 1217655"/>
                  <a:gd name="connsiteX616" fmla="*/ 167655 w 1167005"/>
                  <a:gd name="connsiteY616" fmla="*/ 409338 h 1217655"/>
                  <a:gd name="connsiteX617" fmla="*/ 162269 w 1167005"/>
                  <a:gd name="connsiteY617" fmla="*/ 411492 h 1217655"/>
                  <a:gd name="connsiteX618" fmla="*/ 156164 w 1167005"/>
                  <a:gd name="connsiteY618" fmla="*/ 414006 h 1217655"/>
                  <a:gd name="connsiteX619" fmla="*/ 152932 w 1167005"/>
                  <a:gd name="connsiteY619" fmla="*/ 419751 h 1217655"/>
                  <a:gd name="connsiteX620" fmla="*/ 150060 w 1167005"/>
                  <a:gd name="connsiteY620" fmla="*/ 425497 h 1217655"/>
                  <a:gd name="connsiteX621" fmla="*/ 148321 w 1167005"/>
                  <a:gd name="connsiteY621" fmla="*/ 429087 h 1217655"/>
                  <a:gd name="connsiteX622" fmla="*/ 146828 w 1167005"/>
                  <a:gd name="connsiteY622" fmla="*/ 433037 h 1217655"/>
                  <a:gd name="connsiteX623" fmla="*/ 145392 w 1167005"/>
                  <a:gd name="connsiteY623" fmla="*/ 439501 h 1217655"/>
                  <a:gd name="connsiteX624" fmla="*/ 140005 w 1167005"/>
                  <a:gd name="connsiteY624" fmla="*/ 444887 h 1217655"/>
                  <a:gd name="connsiteX625" fmla="*/ 130310 w 1167005"/>
                  <a:gd name="connsiteY625" fmla="*/ 449196 h 1217655"/>
                  <a:gd name="connsiteX626" fmla="*/ 121692 w 1167005"/>
                  <a:gd name="connsiteY626" fmla="*/ 456378 h 1217655"/>
                  <a:gd name="connsiteX627" fmla="*/ 111997 w 1167005"/>
                  <a:gd name="connsiteY627" fmla="*/ 462123 h 1217655"/>
                  <a:gd name="connsiteX628" fmla="*/ 99788 w 1167005"/>
                  <a:gd name="connsiteY628" fmla="*/ 466073 h 1217655"/>
                  <a:gd name="connsiteX629" fmla="*/ 91170 w 1167005"/>
                  <a:gd name="connsiteY629" fmla="*/ 468587 h 1217655"/>
                  <a:gd name="connsiteX630" fmla="*/ 82193 w 1167005"/>
                  <a:gd name="connsiteY630" fmla="*/ 468587 h 1217655"/>
                  <a:gd name="connsiteX631" fmla="*/ 75370 w 1167005"/>
                  <a:gd name="connsiteY631" fmla="*/ 467509 h 1217655"/>
                  <a:gd name="connsiteX632" fmla="*/ 76485 w 1167005"/>
                  <a:gd name="connsiteY632" fmla="*/ 462445 h 121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Lst>
                <a:rect l="l" t="t" r="r" b="b"/>
                <a:pathLst>
                  <a:path w="1167005" h="1217655">
                    <a:moveTo>
                      <a:pt x="76485" y="462445"/>
                    </a:moveTo>
                    <a:lnTo>
                      <a:pt x="83497" y="454903"/>
                    </a:lnTo>
                    <a:lnTo>
                      <a:pt x="87806" y="445738"/>
                    </a:lnTo>
                    <a:lnTo>
                      <a:pt x="98578" y="432810"/>
                    </a:lnTo>
                    <a:lnTo>
                      <a:pt x="105042" y="424192"/>
                    </a:lnTo>
                    <a:lnTo>
                      <a:pt x="104494" y="412343"/>
                    </a:lnTo>
                    <a:lnTo>
                      <a:pt x="99107" y="409111"/>
                    </a:lnTo>
                    <a:lnTo>
                      <a:pt x="88335" y="410736"/>
                    </a:lnTo>
                    <a:lnTo>
                      <a:pt x="82401" y="415593"/>
                    </a:lnTo>
                    <a:lnTo>
                      <a:pt x="74312" y="415593"/>
                    </a:lnTo>
                    <a:lnTo>
                      <a:pt x="67848" y="410736"/>
                    </a:lnTo>
                    <a:lnTo>
                      <a:pt x="57076" y="404273"/>
                    </a:lnTo>
                    <a:lnTo>
                      <a:pt x="43601" y="396732"/>
                    </a:lnTo>
                    <a:lnTo>
                      <a:pt x="30674" y="387566"/>
                    </a:lnTo>
                    <a:lnTo>
                      <a:pt x="25816" y="382709"/>
                    </a:lnTo>
                    <a:lnTo>
                      <a:pt x="25287" y="372465"/>
                    </a:lnTo>
                    <a:lnTo>
                      <a:pt x="24210" y="366531"/>
                    </a:lnTo>
                    <a:lnTo>
                      <a:pt x="25835" y="357365"/>
                    </a:lnTo>
                    <a:lnTo>
                      <a:pt x="26383" y="353585"/>
                    </a:lnTo>
                    <a:lnTo>
                      <a:pt x="30163" y="344967"/>
                    </a:lnTo>
                    <a:lnTo>
                      <a:pt x="36948" y="335272"/>
                    </a:lnTo>
                    <a:lnTo>
                      <a:pt x="39329" y="327731"/>
                    </a:lnTo>
                    <a:lnTo>
                      <a:pt x="36948" y="318036"/>
                    </a:lnTo>
                    <a:lnTo>
                      <a:pt x="25325" y="314256"/>
                    </a:lnTo>
                    <a:lnTo>
                      <a:pt x="17784" y="314256"/>
                    </a:lnTo>
                    <a:lnTo>
                      <a:pt x="10243" y="310476"/>
                    </a:lnTo>
                    <a:lnTo>
                      <a:pt x="9714" y="302935"/>
                    </a:lnTo>
                    <a:lnTo>
                      <a:pt x="8089" y="293769"/>
                    </a:lnTo>
                    <a:lnTo>
                      <a:pt x="1626" y="289460"/>
                    </a:lnTo>
                    <a:lnTo>
                      <a:pt x="0" y="276533"/>
                    </a:lnTo>
                    <a:lnTo>
                      <a:pt x="5934" y="272224"/>
                    </a:lnTo>
                    <a:lnTo>
                      <a:pt x="12398" y="273850"/>
                    </a:lnTo>
                    <a:lnTo>
                      <a:pt x="23170" y="276552"/>
                    </a:lnTo>
                    <a:lnTo>
                      <a:pt x="36967" y="269011"/>
                    </a:lnTo>
                    <a:lnTo>
                      <a:pt x="47966" y="262000"/>
                    </a:lnTo>
                    <a:lnTo>
                      <a:pt x="51198" y="254459"/>
                    </a:lnTo>
                    <a:lnTo>
                      <a:pt x="51198" y="246918"/>
                    </a:lnTo>
                    <a:lnTo>
                      <a:pt x="53901" y="240454"/>
                    </a:lnTo>
                    <a:lnTo>
                      <a:pt x="47966" y="233991"/>
                    </a:lnTo>
                    <a:lnTo>
                      <a:pt x="40955" y="226979"/>
                    </a:lnTo>
                    <a:lnTo>
                      <a:pt x="36967" y="223200"/>
                    </a:lnTo>
                    <a:lnTo>
                      <a:pt x="36967" y="216188"/>
                    </a:lnTo>
                    <a:lnTo>
                      <a:pt x="36967" y="206493"/>
                    </a:lnTo>
                    <a:lnTo>
                      <a:pt x="31259" y="206493"/>
                    </a:lnTo>
                    <a:lnTo>
                      <a:pt x="23719" y="203261"/>
                    </a:lnTo>
                    <a:lnTo>
                      <a:pt x="18862" y="198404"/>
                    </a:lnTo>
                    <a:lnTo>
                      <a:pt x="17236" y="182774"/>
                    </a:lnTo>
                    <a:lnTo>
                      <a:pt x="21016" y="182774"/>
                    </a:lnTo>
                    <a:lnTo>
                      <a:pt x="30711" y="178465"/>
                    </a:lnTo>
                    <a:lnTo>
                      <a:pt x="36948" y="166616"/>
                    </a:lnTo>
                    <a:lnTo>
                      <a:pt x="44130" y="174515"/>
                    </a:lnTo>
                    <a:lnTo>
                      <a:pt x="56339" y="177747"/>
                    </a:lnTo>
                    <a:lnTo>
                      <a:pt x="69984" y="173079"/>
                    </a:lnTo>
                    <a:lnTo>
                      <a:pt x="83270" y="169847"/>
                    </a:lnTo>
                    <a:lnTo>
                      <a:pt x="97633" y="165538"/>
                    </a:lnTo>
                    <a:lnTo>
                      <a:pt x="109483" y="169488"/>
                    </a:lnTo>
                    <a:lnTo>
                      <a:pt x="121692" y="172720"/>
                    </a:lnTo>
                    <a:lnTo>
                      <a:pt x="127797" y="165538"/>
                    </a:lnTo>
                    <a:lnTo>
                      <a:pt x="131746" y="159075"/>
                    </a:lnTo>
                    <a:lnTo>
                      <a:pt x="129951" y="149738"/>
                    </a:lnTo>
                    <a:lnTo>
                      <a:pt x="139646" y="141839"/>
                    </a:lnTo>
                    <a:lnTo>
                      <a:pt x="145033" y="137529"/>
                    </a:lnTo>
                    <a:lnTo>
                      <a:pt x="140005" y="128911"/>
                    </a:lnTo>
                    <a:lnTo>
                      <a:pt x="137133" y="123884"/>
                    </a:lnTo>
                    <a:lnTo>
                      <a:pt x="141082" y="119216"/>
                    </a:lnTo>
                    <a:lnTo>
                      <a:pt x="148321" y="114548"/>
                    </a:lnTo>
                    <a:lnTo>
                      <a:pt x="159396" y="106289"/>
                    </a:lnTo>
                    <a:lnTo>
                      <a:pt x="165500" y="98748"/>
                    </a:lnTo>
                    <a:lnTo>
                      <a:pt x="170887" y="98389"/>
                    </a:lnTo>
                    <a:lnTo>
                      <a:pt x="173759" y="103057"/>
                    </a:lnTo>
                    <a:lnTo>
                      <a:pt x="174836" y="109521"/>
                    </a:lnTo>
                    <a:lnTo>
                      <a:pt x="170168" y="115985"/>
                    </a:lnTo>
                    <a:lnTo>
                      <a:pt x="170168" y="121371"/>
                    </a:lnTo>
                    <a:lnTo>
                      <a:pt x="178427" y="130348"/>
                    </a:lnTo>
                    <a:lnTo>
                      <a:pt x="186327" y="134298"/>
                    </a:lnTo>
                    <a:lnTo>
                      <a:pt x="191354" y="140761"/>
                    </a:lnTo>
                    <a:lnTo>
                      <a:pt x="199254" y="143275"/>
                    </a:lnTo>
                    <a:lnTo>
                      <a:pt x="211463" y="149020"/>
                    </a:lnTo>
                    <a:lnTo>
                      <a:pt x="217208" y="161229"/>
                    </a:lnTo>
                    <a:lnTo>
                      <a:pt x="224031" y="170206"/>
                    </a:lnTo>
                    <a:lnTo>
                      <a:pt x="228340" y="179902"/>
                    </a:lnTo>
                    <a:lnTo>
                      <a:pt x="230135" y="185647"/>
                    </a:lnTo>
                    <a:lnTo>
                      <a:pt x="234445" y="185647"/>
                    </a:lnTo>
                    <a:lnTo>
                      <a:pt x="239113" y="175593"/>
                    </a:lnTo>
                    <a:lnTo>
                      <a:pt x="240908" y="170565"/>
                    </a:lnTo>
                    <a:lnTo>
                      <a:pt x="236958" y="161947"/>
                    </a:lnTo>
                    <a:lnTo>
                      <a:pt x="236599" y="156920"/>
                    </a:lnTo>
                    <a:lnTo>
                      <a:pt x="244140" y="140761"/>
                    </a:lnTo>
                    <a:lnTo>
                      <a:pt x="253117" y="132502"/>
                    </a:lnTo>
                    <a:lnTo>
                      <a:pt x="257785" y="126757"/>
                    </a:lnTo>
                    <a:lnTo>
                      <a:pt x="259940" y="119575"/>
                    </a:lnTo>
                    <a:lnTo>
                      <a:pt x="257426" y="106289"/>
                    </a:lnTo>
                    <a:lnTo>
                      <a:pt x="257067" y="97312"/>
                    </a:lnTo>
                    <a:lnTo>
                      <a:pt x="264608" y="90849"/>
                    </a:lnTo>
                    <a:lnTo>
                      <a:pt x="275380" y="89412"/>
                    </a:lnTo>
                    <a:lnTo>
                      <a:pt x="279009" y="92285"/>
                    </a:lnTo>
                    <a:lnTo>
                      <a:pt x="279009" y="101262"/>
                    </a:lnTo>
                    <a:lnTo>
                      <a:pt x="279009" y="111316"/>
                    </a:lnTo>
                    <a:lnTo>
                      <a:pt x="290462" y="119934"/>
                    </a:lnTo>
                    <a:lnTo>
                      <a:pt x="296566" y="121730"/>
                    </a:lnTo>
                    <a:lnTo>
                      <a:pt x="302671" y="117780"/>
                    </a:lnTo>
                    <a:lnTo>
                      <a:pt x="312007" y="109162"/>
                    </a:lnTo>
                    <a:lnTo>
                      <a:pt x="319188" y="106289"/>
                    </a:lnTo>
                    <a:lnTo>
                      <a:pt x="329243" y="107725"/>
                    </a:lnTo>
                    <a:lnTo>
                      <a:pt x="329243" y="119934"/>
                    </a:lnTo>
                    <a:lnTo>
                      <a:pt x="339297" y="122807"/>
                    </a:lnTo>
                    <a:lnTo>
                      <a:pt x="346120" y="119575"/>
                    </a:lnTo>
                    <a:lnTo>
                      <a:pt x="346479" y="108444"/>
                    </a:lnTo>
                    <a:lnTo>
                      <a:pt x="336784" y="93721"/>
                    </a:lnTo>
                    <a:lnTo>
                      <a:pt x="334988" y="82589"/>
                    </a:lnTo>
                    <a:lnTo>
                      <a:pt x="340734" y="81153"/>
                    </a:lnTo>
                    <a:lnTo>
                      <a:pt x="345761" y="73253"/>
                    </a:lnTo>
                    <a:lnTo>
                      <a:pt x="355097" y="70381"/>
                    </a:lnTo>
                    <a:lnTo>
                      <a:pt x="359047" y="72894"/>
                    </a:lnTo>
                    <a:lnTo>
                      <a:pt x="360842" y="79717"/>
                    </a:lnTo>
                    <a:lnTo>
                      <a:pt x="364792" y="82949"/>
                    </a:lnTo>
                    <a:lnTo>
                      <a:pt x="375206" y="83667"/>
                    </a:lnTo>
                    <a:lnTo>
                      <a:pt x="383106" y="80076"/>
                    </a:lnTo>
                    <a:lnTo>
                      <a:pt x="382028" y="67149"/>
                    </a:lnTo>
                    <a:lnTo>
                      <a:pt x="371974" y="66071"/>
                    </a:lnTo>
                    <a:lnTo>
                      <a:pt x="371256" y="58890"/>
                    </a:lnTo>
                    <a:lnTo>
                      <a:pt x="372692" y="49195"/>
                    </a:lnTo>
                    <a:lnTo>
                      <a:pt x="378116" y="42731"/>
                    </a:lnTo>
                    <a:lnTo>
                      <a:pt x="387055" y="40577"/>
                    </a:lnTo>
                    <a:lnTo>
                      <a:pt x="391724" y="36627"/>
                    </a:lnTo>
                    <a:lnTo>
                      <a:pt x="399132" y="35549"/>
                    </a:lnTo>
                    <a:lnTo>
                      <a:pt x="403214" y="42372"/>
                    </a:lnTo>
                    <a:lnTo>
                      <a:pt x="409678" y="55299"/>
                    </a:lnTo>
                    <a:lnTo>
                      <a:pt x="420450" y="55299"/>
                    </a:lnTo>
                    <a:lnTo>
                      <a:pt x="430864" y="52426"/>
                    </a:lnTo>
                    <a:lnTo>
                      <a:pt x="438404" y="46681"/>
                    </a:lnTo>
                    <a:lnTo>
                      <a:pt x="438404" y="36627"/>
                    </a:lnTo>
                    <a:lnTo>
                      <a:pt x="443072" y="25854"/>
                    </a:lnTo>
                    <a:lnTo>
                      <a:pt x="451332" y="20468"/>
                    </a:lnTo>
                    <a:lnTo>
                      <a:pt x="467132" y="15441"/>
                    </a:lnTo>
                    <a:lnTo>
                      <a:pt x="481495" y="14364"/>
                    </a:lnTo>
                    <a:lnTo>
                      <a:pt x="497295" y="14364"/>
                    </a:lnTo>
                    <a:lnTo>
                      <a:pt x="510581" y="17633"/>
                    </a:lnTo>
                    <a:lnTo>
                      <a:pt x="527458" y="8977"/>
                    </a:lnTo>
                    <a:lnTo>
                      <a:pt x="536435" y="3950"/>
                    </a:lnTo>
                    <a:lnTo>
                      <a:pt x="546489" y="0"/>
                    </a:lnTo>
                    <a:lnTo>
                      <a:pt x="552234" y="5386"/>
                    </a:lnTo>
                    <a:lnTo>
                      <a:pt x="550798" y="11132"/>
                    </a:lnTo>
                    <a:lnTo>
                      <a:pt x="541462" y="14364"/>
                    </a:lnTo>
                    <a:lnTo>
                      <a:pt x="541462" y="21545"/>
                    </a:lnTo>
                    <a:cubicBezTo>
                      <a:pt x="541462" y="21545"/>
                      <a:pt x="543975" y="28916"/>
                      <a:pt x="544334" y="29540"/>
                    </a:cubicBezTo>
                    <a:cubicBezTo>
                      <a:pt x="544693" y="30163"/>
                      <a:pt x="552234" y="36268"/>
                      <a:pt x="552234" y="36268"/>
                    </a:cubicBezTo>
                    <a:lnTo>
                      <a:pt x="560852" y="43090"/>
                    </a:lnTo>
                    <a:lnTo>
                      <a:pt x="568393" y="55299"/>
                    </a:lnTo>
                    <a:lnTo>
                      <a:pt x="580961" y="63199"/>
                    </a:lnTo>
                    <a:cubicBezTo>
                      <a:pt x="580961" y="63199"/>
                      <a:pt x="596402" y="68585"/>
                      <a:pt x="597479" y="68944"/>
                    </a:cubicBezTo>
                    <a:cubicBezTo>
                      <a:pt x="598556" y="69304"/>
                      <a:pt x="610406" y="68226"/>
                      <a:pt x="610406" y="68226"/>
                    </a:cubicBezTo>
                    <a:lnTo>
                      <a:pt x="621538" y="72535"/>
                    </a:lnTo>
                    <a:lnTo>
                      <a:pt x="644179" y="79717"/>
                    </a:lnTo>
                    <a:lnTo>
                      <a:pt x="657465" y="81871"/>
                    </a:lnTo>
                    <a:lnTo>
                      <a:pt x="667879" y="82589"/>
                    </a:lnTo>
                    <a:lnTo>
                      <a:pt x="683678" y="85103"/>
                    </a:lnTo>
                    <a:lnTo>
                      <a:pt x="693733" y="86898"/>
                    </a:lnTo>
                    <a:lnTo>
                      <a:pt x="699837" y="87617"/>
                    </a:lnTo>
                    <a:lnTo>
                      <a:pt x="699837" y="94439"/>
                    </a:lnTo>
                    <a:lnTo>
                      <a:pt x="687987" y="100903"/>
                    </a:lnTo>
                    <a:lnTo>
                      <a:pt x="679729" y="105930"/>
                    </a:lnTo>
                    <a:lnTo>
                      <a:pt x="675419" y="108803"/>
                    </a:lnTo>
                    <a:lnTo>
                      <a:pt x="671110" y="117780"/>
                    </a:lnTo>
                    <a:lnTo>
                      <a:pt x="669674" y="124603"/>
                    </a:lnTo>
                    <a:lnTo>
                      <a:pt x="671828" y="127475"/>
                    </a:lnTo>
                    <a:lnTo>
                      <a:pt x="681524" y="128552"/>
                    </a:lnTo>
                    <a:lnTo>
                      <a:pt x="686192" y="130348"/>
                    </a:lnTo>
                    <a:lnTo>
                      <a:pt x="693733" y="135375"/>
                    </a:lnTo>
                    <a:lnTo>
                      <a:pt x="696246" y="143275"/>
                    </a:lnTo>
                    <a:lnTo>
                      <a:pt x="692296" y="154766"/>
                    </a:lnTo>
                    <a:lnTo>
                      <a:pt x="690501" y="159793"/>
                    </a:lnTo>
                    <a:lnTo>
                      <a:pt x="687628" y="167692"/>
                    </a:lnTo>
                    <a:lnTo>
                      <a:pt x="686910" y="177747"/>
                    </a:lnTo>
                    <a:lnTo>
                      <a:pt x="689783" y="180979"/>
                    </a:lnTo>
                    <a:lnTo>
                      <a:pt x="697683" y="185647"/>
                    </a:lnTo>
                    <a:lnTo>
                      <a:pt x="707019" y="194265"/>
                    </a:lnTo>
                    <a:lnTo>
                      <a:pt x="710251" y="202524"/>
                    </a:lnTo>
                    <a:lnTo>
                      <a:pt x="708096" y="212219"/>
                    </a:lnTo>
                    <a:lnTo>
                      <a:pt x="696246" y="215810"/>
                    </a:lnTo>
                    <a:lnTo>
                      <a:pt x="692655" y="207192"/>
                    </a:lnTo>
                    <a:lnTo>
                      <a:pt x="692655" y="199292"/>
                    </a:lnTo>
                    <a:lnTo>
                      <a:pt x="682960" y="192469"/>
                    </a:lnTo>
                    <a:lnTo>
                      <a:pt x="676137" y="188160"/>
                    </a:lnTo>
                    <a:lnTo>
                      <a:pt x="670751" y="191033"/>
                    </a:lnTo>
                    <a:lnTo>
                      <a:pt x="672547" y="196779"/>
                    </a:lnTo>
                    <a:lnTo>
                      <a:pt x="667160" y="197497"/>
                    </a:lnTo>
                    <a:lnTo>
                      <a:pt x="664288" y="196060"/>
                    </a:lnTo>
                    <a:lnTo>
                      <a:pt x="656747" y="194624"/>
                    </a:lnTo>
                    <a:lnTo>
                      <a:pt x="648488" y="192469"/>
                    </a:lnTo>
                    <a:lnTo>
                      <a:pt x="640947" y="189238"/>
                    </a:lnTo>
                    <a:lnTo>
                      <a:pt x="635202" y="189238"/>
                    </a:lnTo>
                    <a:lnTo>
                      <a:pt x="631252" y="192111"/>
                    </a:lnTo>
                    <a:lnTo>
                      <a:pt x="628379" y="195342"/>
                    </a:lnTo>
                    <a:lnTo>
                      <a:pt x="627661" y="201447"/>
                    </a:lnTo>
                    <a:lnTo>
                      <a:pt x="632329" y="201447"/>
                    </a:lnTo>
                    <a:lnTo>
                      <a:pt x="628739" y="207551"/>
                    </a:lnTo>
                    <a:lnTo>
                      <a:pt x="619761" y="208269"/>
                    </a:lnTo>
                    <a:lnTo>
                      <a:pt x="616889" y="207910"/>
                    </a:lnTo>
                    <a:lnTo>
                      <a:pt x="615093" y="210065"/>
                    </a:lnTo>
                    <a:lnTo>
                      <a:pt x="608630" y="212219"/>
                    </a:lnTo>
                    <a:lnTo>
                      <a:pt x="599293" y="220837"/>
                    </a:lnTo>
                    <a:lnTo>
                      <a:pt x="586366" y="213296"/>
                    </a:lnTo>
                    <a:lnTo>
                      <a:pt x="586007" y="216528"/>
                    </a:lnTo>
                    <a:lnTo>
                      <a:pt x="595343" y="222992"/>
                    </a:lnTo>
                    <a:lnTo>
                      <a:pt x="584930" y="229096"/>
                    </a:lnTo>
                    <a:lnTo>
                      <a:pt x="570926" y="233405"/>
                    </a:lnTo>
                    <a:lnTo>
                      <a:pt x="572003" y="228737"/>
                    </a:lnTo>
                    <a:lnTo>
                      <a:pt x="577389" y="223710"/>
                    </a:lnTo>
                    <a:lnTo>
                      <a:pt x="576312" y="219042"/>
                    </a:lnTo>
                    <a:lnTo>
                      <a:pt x="565180" y="222992"/>
                    </a:lnTo>
                    <a:lnTo>
                      <a:pt x="557281" y="224428"/>
                    </a:lnTo>
                    <a:lnTo>
                      <a:pt x="549740" y="233764"/>
                    </a:lnTo>
                    <a:lnTo>
                      <a:pt x="545431" y="238791"/>
                    </a:lnTo>
                    <a:lnTo>
                      <a:pt x="542199" y="240587"/>
                    </a:lnTo>
                    <a:cubicBezTo>
                      <a:pt x="542199" y="240587"/>
                      <a:pt x="538967" y="243459"/>
                      <a:pt x="538967" y="245255"/>
                    </a:cubicBezTo>
                    <a:cubicBezTo>
                      <a:pt x="538967" y="247050"/>
                      <a:pt x="542558" y="251000"/>
                      <a:pt x="542558" y="251000"/>
                    </a:cubicBezTo>
                    <a:lnTo>
                      <a:pt x="538608" y="257823"/>
                    </a:lnTo>
                    <a:lnTo>
                      <a:pt x="546149" y="259259"/>
                    </a:lnTo>
                    <a:lnTo>
                      <a:pt x="545790" y="268595"/>
                    </a:lnTo>
                    <a:lnTo>
                      <a:pt x="552613" y="270391"/>
                    </a:lnTo>
                    <a:lnTo>
                      <a:pt x="557281" y="275777"/>
                    </a:lnTo>
                    <a:lnTo>
                      <a:pt x="557281" y="281882"/>
                    </a:lnTo>
                    <a:lnTo>
                      <a:pt x="560153" y="289422"/>
                    </a:lnTo>
                    <a:lnTo>
                      <a:pt x="565899" y="295527"/>
                    </a:lnTo>
                    <a:lnTo>
                      <a:pt x="569489" y="297681"/>
                    </a:lnTo>
                    <a:lnTo>
                      <a:pt x="578467" y="299476"/>
                    </a:lnTo>
                    <a:lnTo>
                      <a:pt x="573080" y="310608"/>
                    </a:lnTo>
                    <a:lnTo>
                      <a:pt x="569848" y="322099"/>
                    </a:lnTo>
                    <a:lnTo>
                      <a:pt x="566976" y="310967"/>
                    </a:lnTo>
                    <a:lnTo>
                      <a:pt x="561949" y="310967"/>
                    </a:lnTo>
                    <a:lnTo>
                      <a:pt x="561590" y="319226"/>
                    </a:lnTo>
                    <a:lnTo>
                      <a:pt x="558358" y="327485"/>
                    </a:lnTo>
                    <a:lnTo>
                      <a:pt x="550817" y="330717"/>
                    </a:lnTo>
                    <a:lnTo>
                      <a:pt x="547226" y="337540"/>
                    </a:lnTo>
                    <a:lnTo>
                      <a:pt x="548303" y="345798"/>
                    </a:lnTo>
                    <a:lnTo>
                      <a:pt x="551894" y="351544"/>
                    </a:lnTo>
                    <a:lnTo>
                      <a:pt x="552253" y="356212"/>
                    </a:lnTo>
                    <a:lnTo>
                      <a:pt x="549021" y="356571"/>
                    </a:lnTo>
                    <a:lnTo>
                      <a:pt x="547226" y="350826"/>
                    </a:lnTo>
                    <a:lnTo>
                      <a:pt x="542558" y="343644"/>
                    </a:lnTo>
                    <a:lnTo>
                      <a:pt x="540403" y="339335"/>
                    </a:lnTo>
                    <a:lnTo>
                      <a:pt x="536454" y="335026"/>
                    </a:lnTo>
                    <a:lnTo>
                      <a:pt x="531426" y="331794"/>
                    </a:lnTo>
                    <a:lnTo>
                      <a:pt x="522090" y="333231"/>
                    </a:lnTo>
                    <a:lnTo>
                      <a:pt x="517781" y="337540"/>
                    </a:lnTo>
                    <a:lnTo>
                      <a:pt x="518499" y="342567"/>
                    </a:lnTo>
                    <a:lnTo>
                      <a:pt x="527118" y="343285"/>
                    </a:lnTo>
                    <a:lnTo>
                      <a:pt x="534658" y="348312"/>
                    </a:lnTo>
                    <a:lnTo>
                      <a:pt x="541122" y="354058"/>
                    </a:lnTo>
                    <a:lnTo>
                      <a:pt x="541122" y="355853"/>
                    </a:lnTo>
                    <a:lnTo>
                      <a:pt x="536454" y="356212"/>
                    </a:lnTo>
                    <a:lnTo>
                      <a:pt x="527118" y="356212"/>
                    </a:lnTo>
                    <a:lnTo>
                      <a:pt x="531426" y="358367"/>
                    </a:lnTo>
                    <a:lnTo>
                      <a:pt x="551176" y="361598"/>
                    </a:lnTo>
                    <a:lnTo>
                      <a:pt x="551535" y="375962"/>
                    </a:lnTo>
                    <a:lnTo>
                      <a:pt x="556203" y="385657"/>
                    </a:lnTo>
                    <a:lnTo>
                      <a:pt x="558358" y="402893"/>
                    </a:lnTo>
                    <a:lnTo>
                      <a:pt x="570926" y="415461"/>
                    </a:lnTo>
                    <a:lnTo>
                      <a:pt x="587444" y="430543"/>
                    </a:lnTo>
                    <a:lnTo>
                      <a:pt x="593548" y="436288"/>
                    </a:lnTo>
                    <a:lnTo>
                      <a:pt x="606116" y="437724"/>
                    </a:lnTo>
                    <a:lnTo>
                      <a:pt x="612939" y="442392"/>
                    </a:lnTo>
                    <a:lnTo>
                      <a:pt x="621197" y="451010"/>
                    </a:lnTo>
                    <a:lnTo>
                      <a:pt x="629098" y="459269"/>
                    </a:lnTo>
                    <a:lnTo>
                      <a:pt x="639870" y="468965"/>
                    </a:lnTo>
                    <a:cubicBezTo>
                      <a:pt x="639870" y="468965"/>
                      <a:pt x="649565" y="477582"/>
                      <a:pt x="650642" y="478301"/>
                    </a:cubicBezTo>
                    <a:cubicBezTo>
                      <a:pt x="651720" y="479019"/>
                      <a:pt x="664647" y="484764"/>
                      <a:pt x="664647" y="484764"/>
                    </a:cubicBezTo>
                    <a:lnTo>
                      <a:pt x="676856" y="491228"/>
                    </a:lnTo>
                    <a:lnTo>
                      <a:pt x="684037" y="495178"/>
                    </a:lnTo>
                    <a:lnTo>
                      <a:pt x="687269" y="504155"/>
                    </a:lnTo>
                    <a:lnTo>
                      <a:pt x="687269" y="514568"/>
                    </a:lnTo>
                    <a:lnTo>
                      <a:pt x="691937" y="526418"/>
                    </a:lnTo>
                    <a:lnTo>
                      <a:pt x="699119" y="538986"/>
                    </a:lnTo>
                    <a:lnTo>
                      <a:pt x="704146" y="554068"/>
                    </a:lnTo>
                    <a:lnTo>
                      <a:pt x="708455" y="576331"/>
                    </a:lnTo>
                    <a:lnTo>
                      <a:pt x="714560" y="596081"/>
                    </a:lnTo>
                    <a:lnTo>
                      <a:pt x="719587" y="609367"/>
                    </a:lnTo>
                    <a:lnTo>
                      <a:pt x="728564" y="623371"/>
                    </a:lnTo>
                    <a:lnTo>
                      <a:pt x="743645" y="639889"/>
                    </a:lnTo>
                    <a:lnTo>
                      <a:pt x="760163" y="655689"/>
                    </a:lnTo>
                    <a:lnTo>
                      <a:pt x="767704" y="661434"/>
                    </a:lnTo>
                    <a:lnTo>
                      <a:pt x="771654" y="668257"/>
                    </a:lnTo>
                    <a:lnTo>
                      <a:pt x="776681" y="674002"/>
                    </a:lnTo>
                    <a:lnTo>
                      <a:pt x="787813" y="678311"/>
                    </a:lnTo>
                    <a:lnTo>
                      <a:pt x="789967" y="685492"/>
                    </a:lnTo>
                    <a:lnTo>
                      <a:pt x="795354" y="691956"/>
                    </a:lnTo>
                    <a:lnTo>
                      <a:pt x="806126" y="696265"/>
                    </a:lnTo>
                    <a:lnTo>
                      <a:pt x="820490" y="701292"/>
                    </a:lnTo>
                    <a:lnTo>
                      <a:pt x="830185" y="710269"/>
                    </a:lnTo>
                    <a:lnTo>
                      <a:pt x="844189" y="710269"/>
                    </a:lnTo>
                    <a:lnTo>
                      <a:pt x="854962" y="713501"/>
                    </a:lnTo>
                    <a:lnTo>
                      <a:pt x="862861" y="713501"/>
                    </a:lnTo>
                    <a:lnTo>
                      <a:pt x="860707" y="717451"/>
                    </a:lnTo>
                    <a:lnTo>
                      <a:pt x="868248" y="717451"/>
                    </a:lnTo>
                    <a:lnTo>
                      <a:pt x="868248" y="713501"/>
                    </a:lnTo>
                    <a:lnTo>
                      <a:pt x="877943" y="713142"/>
                    </a:lnTo>
                    <a:lnTo>
                      <a:pt x="884406" y="717451"/>
                    </a:lnTo>
                    <a:lnTo>
                      <a:pt x="884406" y="712783"/>
                    </a:lnTo>
                    <a:lnTo>
                      <a:pt x="888715" y="711347"/>
                    </a:lnTo>
                    <a:lnTo>
                      <a:pt x="890511" y="717451"/>
                    </a:lnTo>
                    <a:lnTo>
                      <a:pt x="899129" y="717451"/>
                    </a:lnTo>
                    <a:lnTo>
                      <a:pt x="891588" y="713860"/>
                    </a:lnTo>
                    <a:lnTo>
                      <a:pt x="899129" y="710987"/>
                    </a:lnTo>
                    <a:lnTo>
                      <a:pt x="906670" y="708474"/>
                    </a:lnTo>
                    <a:lnTo>
                      <a:pt x="917802" y="708833"/>
                    </a:lnTo>
                    <a:lnTo>
                      <a:pt x="924265" y="709910"/>
                    </a:lnTo>
                    <a:lnTo>
                      <a:pt x="931806" y="717451"/>
                    </a:lnTo>
                    <a:lnTo>
                      <a:pt x="934678" y="727146"/>
                    </a:lnTo>
                    <a:lnTo>
                      <a:pt x="929292" y="735405"/>
                    </a:lnTo>
                    <a:lnTo>
                      <a:pt x="918878" y="739715"/>
                    </a:lnTo>
                    <a:lnTo>
                      <a:pt x="910979" y="743305"/>
                    </a:lnTo>
                    <a:lnTo>
                      <a:pt x="905952" y="748332"/>
                    </a:lnTo>
                    <a:lnTo>
                      <a:pt x="904874" y="754078"/>
                    </a:lnTo>
                    <a:lnTo>
                      <a:pt x="906670" y="760182"/>
                    </a:lnTo>
                    <a:lnTo>
                      <a:pt x="908106" y="768800"/>
                    </a:lnTo>
                    <a:lnTo>
                      <a:pt x="916365" y="777059"/>
                    </a:lnTo>
                    <a:lnTo>
                      <a:pt x="922111" y="778855"/>
                    </a:lnTo>
                    <a:lnTo>
                      <a:pt x="930728" y="778855"/>
                    </a:lnTo>
                    <a:lnTo>
                      <a:pt x="936833" y="778855"/>
                    </a:lnTo>
                    <a:lnTo>
                      <a:pt x="943655" y="782086"/>
                    </a:lnTo>
                    <a:lnTo>
                      <a:pt x="951555" y="789268"/>
                    </a:lnTo>
                    <a:cubicBezTo>
                      <a:pt x="951555" y="789268"/>
                      <a:pt x="960532" y="796450"/>
                      <a:pt x="961610" y="796450"/>
                    </a:cubicBezTo>
                    <a:cubicBezTo>
                      <a:pt x="962687" y="796450"/>
                      <a:pt x="972741" y="802913"/>
                      <a:pt x="972741" y="802913"/>
                    </a:cubicBezTo>
                    <a:lnTo>
                      <a:pt x="992132" y="808659"/>
                    </a:lnTo>
                    <a:lnTo>
                      <a:pt x="1006136" y="811531"/>
                    </a:lnTo>
                    <a:lnTo>
                      <a:pt x="1019063" y="814045"/>
                    </a:lnTo>
                    <a:lnTo>
                      <a:pt x="1034863" y="823022"/>
                    </a:lnTo>
                    <a:lnTo>
                      <a:pt x="1045994" y="835231"/>
                    </a:lnTo>
                    <a:lnTo>
                      <a:pt x="1055331" y="844208"/>
                    </a:lnTo>
                    <a:lnTo>
                      <a:pt x="1067540" y="850672"/>
                    </a:lnTo>
                    <a:lnTo>
                      <a:pt x="1080826" y="857494"/>
                    </a:lnTo>
                    <a:lnTo>
                      <a:pt x="1094830" y="863239"/>
                    </a:lnTo>
                    <a:lnTo>
                      <a:pt x="1103089" y="868267"/>
                    </a:lnTo>
                    <a:lnTo>
                      <a:pt x="1111707" y="871857"/>
                    </a:lnTo>
                    <a:lnTo>
                      <a:pt x="1118530" y="876884"/>
                    </a:lnTo>
                    <a:lnTo>
                      <a:pt x="1123916" y="883707"/>
                    </a:lnTo>
                    <a:lnTo>
                      <a:pt x="1123916" y="890171"/>
                    </a:lnTo>
                    <a:lnTo>
                      <a:pt x="1130021" y="895916"/>
                    </a:lnTo>
                    <a:lnTo>
                      <a:pt x="1140075" y="898071"/>
                    </a:lnTo>
                    <a:lnTo>
                      <a:pt x="1146897" y="904175"/>
                    </a:lnTo>
                    <a:lnTo>
                      <a:pt x="1150129" y="910280"/>
                    </a:lnTo>
                    <a:lnTo>
                      <a:pt x="1156234" y="917102"/>
                    </a:lnTo>
                    <a:lnTo>
                      <a:pt x="1161261" y="922130"/>
                    </a:lnTo>
                    <a:lnTo>
                      <a:pt x="1164493" y="931825"/>
                    </a:lnTo>
                    <a:lnTo>
                      <a:pt x="1167006" y="939724"/>
                    </a:lnTo>
                    <a:lnTo>
                      <a:pt x="1167006" y="947624"/>
                    </a:lnTo>
                    <a:lnTo>
                      <a:pt x="1160902" y="950856"/>
                    </a:lnTo>
                    <a:lnTo>
                      <a:pt x="1155156" y="956602"/>
                    </a:lnTo>
                    <a:lnTo>
                      <a:pt x="1153361" y="964142"/>
                    </a:lnTo>
                    <a:lnTo>
                      <a:pt x="1154079" y="972042"/>
                    </a:lnTo>
                    <a:lnTo>
                      <a:pt x="1154079" y="977788"/>
                    </a:lnTo>
                    <a:lnTo>
                      <a:pt x="1151207" y="983174"/>
                    </a:lnTo>
                    <a:lnTo>
                      <a:pt x="1147256" y="980301"/>
                    </a:lnTo>
                    <a:lnTo>
                      <a:pt x="1143306" y="975633"/>
                    </a:lnTo>
                    <a:lnTo>
                      <a:pt x="1132893" y="974556"/>
                    </a:lnTo>
                    <a:lnTo>
                      <a:pt x="1121043" y="964501"/>
                    </a:lnTo>
                    <a:lnTo>
                      <a:pt x="1115298" y="955524"/>
                    </a:lnTo>
                    <a:lnTo>
                      <a:pt x="1114580" y="947624"/>
                    </a:lnTo>
                    <a:lnTo>
                      <a:pt x="1116734" y="946547"/>
                    </a:lnTo>
                    <a:lnTo>
                      <a:pt x="1117452" y="940802"/>
                    </a:lnTo>
                    <a:lnTo>
                      <a:pt x="1110989" y="932543"/>
                    </a:lnTo>
                    <a:lnTo>
                      <a:pt x="1107757" y="925361"/>
                    </a:lnTo>
                    <a:lnTo>
                      <a:pt x="1103807" y="919257"/>
                    </a:lnTo>
                    <a:lnTo>
                      <a:pt x="1093035" y="917102"/>
                    </a:lnTo>
                    <a:lnTo>
                      <a:pt x="1085494" y="917102"/>
                    </a:lnTo>
                    <a:lnTo>
                      <a:pt x="1077594" y="918538"/>
                    </a:lnTo>
                    <a:lnTo>
                      <a:pt x="1066103" y="918538"/>
                    </a:lnTo>
                    <a:lnTo>
                      <a:pt x="1055690" y="913152"/>
                    </a:lnTo>
                    <a:lnTo>
                      <a:pt x="1048149" y="908484"/>
                    </a:lnTo>
                    <a:lnTo>
                      <a:pt x="1043840" y="904534"/>
                    </a:lnTo>
                    <a:lnTo>
                      <a:pt x="1048508" y="901662"/>
                    </a:lnTo>
                    <a:lnTo>
                      <a:pt x="1049586" y="896993"/>
                    </a:lnTo>
                    <a:lnTo>
                      <a:pt x="1046713" y="892325"/>
                    </a:lnTo>
                    <a:lnTo>
                      <a:pt x="1042045" y="892325"/>
                    </a:lnTo>
                    <a:lnTo>
                      <a:pt x="1040608" y="895916"/>
                    </a:lnTo>
                    <a:lnTo>
                      <a:pt x="1031990" y="892325"/>
                    </a:lnTo>
                    <a:lnTo>
                      <a:pt x="1023732" y="891966"/>
                    </a:lnTo>
                    <a:lnTo>
                      <a:pt x="1013677" y="891966"/>
                    </a:lnTo>
                    <a:lnTo>
                      <a:pt x="1006854" y="899507"/>
                    </a:lnTo>
                    <a:lnTo>
                      <a:pt x="1000391" y="912434"/>
                    </a:lnTo>
                    <a:lnTo>
                      <a:pt x="993209" y="922847"/>
                    </a:lnTo>
                    <a:lnTo>
                      <a:pt x="991773" y="929670"/>
                    </a:lnTo>
                    <a:lnTo>
                      <a:pt x="984950" y="937929"/>
                    </a:lnTo>
                    <a:lnTo>
                      <a:pt x="977050" y="945470"/>
                    </a:lnTo>
                    <a:lnTo>
                      <a:pt x="976691" y="961988"/>
                    </a:lnTo>
                    <a:lnTo>
                      <a:pt x="970587" y="970965"/>
                    </a:lnTo>
                    <a:lnTo>
                      <a:pt x="965200" y="979224"/>
                    </a:lnTo>
                    <a:lnTo>
                      <a:pt x="965200" y="988560"/>
                    </a:lnTo>
                    <a:lnTo>
                      <a:pt x="967355" y="992151"/>
                    </a:lnTo>
                    <a:lnTo>
                      <a:pt x="966637" y="996819"/>
                    </a:lnTo>
                    <a:lnTo>
                      <a:pt x="970587" y="1001846"/>
                    </a:lnTo>
                    <a:lnTo>
                      <a:pt x="975973" y="1006155"/>
                    </a:lnTo>
                    <a:lnTo>
                      <a:pt x="983873" y="1006155"/>
                    </a:lnTo>
                    <a:lnTo>
                      <a:pt x="990695" y="1006155"/>
                    </a:lnTo>
                    <a:lnTo>
                      <a:pt x="995364" y="1007951"/>
                    </a:lnTo>
                    <a:lnTo>
                      <a:pt x="996800" y="1011901"/>
                    </a:lnTo>
                    <a:lnTo>
                      <a:pt x="1003264" y="1015850"/>
                    </a:lnTo>
                    <a:lnTo>
                      <a:pt x="1013318" y="1019800"/>
                    </a:lnTo>
                    <a:lnTo>
                      <a:pt x="1019063" y="1023032"/>
                    </a:lnTo>
                    <a:lnTo>
                      <a:pt x="1020499" y="1027700"/>
                    </a:lnTo>
                    <a:lnTo>
                      <a:pt x="1025527" y="1029855"/>
                    </a:lnTo>
                    <a:lnTo>
                      <a:pt x="1028400" y="1029855"/>
                    </a:lnTo>
                    <a:lnTo>
                      <a:pt x="1029118" y="1039909"/>
                    </a:lnTo>
                    <a:lnTo>
                      <a:pt x="1027322" y="1041705"/>
                    </a:lnTo>
                    <a:lnTo>
                      <a:pt x="1025527" y="1047809"/>
                    </a:lnTo>
                    <a:lnTo>
                      <a:pt x="1027322" y="1055350"/>
                    </a:lnTo>
                    <a:lnTo>
                      <a:pt x="1029477" y="1060736"/>
                    </a:lnTo>
                    <a:lnTo>
                      <a:pt x="1028040" y="1063968"/>
                    </a:lnTo>
                    <a:lnTo>
                      <a:pt x="1026604" y="1069713"/>
                    </a:lnTo>
                    <a:lnTo>
                      <a:pt x="1028759" y="1074022"/>
                    </a:lnTo>
                    <a:lnTo>
                      <a:pt x="1031631" y="1078331"/>
                    </a:lnTo>
                    <a:lnTo>
                      <a:pt x="1034863" y="1078331"/>
                    </a:lnTo>
                    <a:lnTo>
                      <a:pt x="1034145" y="1086590"/>
                    </a:lnTo>
                    <a:lnTo>
                      <a:pt x="1030913" y="1093413"/>
                    </a:lnTo>
                    <a:lnTo>
                      <a:pt x="1028400" y="1093413"/>
                    </a:lnTo>
                    <a:lnTo>
                      <a:pt x="1027322" y="1099158"/>
                    </a:lnTo>
                    <a:lnTo>
                      <a:pt x="1023013" y="1099158"/>
                    </a:lnTo>
                    <a:lnTo>
                      <a:pt x="1018345" y="1092695"/>
                    </a:lnTo>
                    <a:lnTo>
                      <a:pt x="1014754" y="1089822"/>
                    </a:lnTo>
                    <a:lnTo>
                      <a:pt x="1007213" y="1089822"/>
                    </a:lnTo>
                    <a:lnTo>
                      <a:pt x="1002905" y="1093772"/>
                    </a:lnTo>
                    <a:lnTo>
                      <a:pt x="994286" y="1096644"/>
                    </a:lnTo>
                    <a:lnTo>
                      <a:pt x="984591" y="1100953"/>
                    </a:lnTo>
                    <a:lnTo>
                      <a:pt x="978846" y="1107776"/>
                    </a:lnTo>
                    <a:lnTo>
                      <a:pt x="973819" y="1114958"/>
                    </a:lnTo>
                    <a:lnTo>
                      <a:pt x="970587" y="1117830"/>
                    </a:lnTo>
                    <a:lnTo>
                      <a:pt x="970228" y="1124653"/>
                    </a:lnTo>
                    <a:lnTo>
                      <a:pt x="973101" y="1138657"/>
                    </a:lnTo>
                    <a:lnTo>
                      <a:pt x="976332" y="1150148"/>
                    </a:lnTo>
                    <a:lnTo>
                      <a:pt x="973819" y="1158766"/>
                    </a:lnTo>
                    <a:lnTo>
                      <a:pt x="963405" y="1166666"/>
                    </a:lnTo>
                    <a:lnTo>
                      <a:pt x="951555" y="1172052"/>
                    </a:lnTo>
                    <a:lnTo>
                      <a:pt x="944733" y="1179952"/>
                    </a:lnTo>
                    <a:lnTo>
                      <a:pt x="938987" y="1185339"/>
                    </a:lnTo>
                    <a:lnTo>
                      <a:pt x="935756" y="1192879"/>
                    </a:lnTo>
                    <a:lnTo>
                      <a:pt x="933242" y="1201497"/>
                    </a:lnTo>
                    <a:lnTo>
                      <a:pt x="929292" y="1214065"/>
                    </a:lnTo>
                    <a:lnTo>
                      <a:pt x="922829" y="1217656"/>
                    </a:lnTo>
                    <a:lnTo>
                      <a:pt x="911338" y="1217656"/>
                    </a:lnTo>
                    <a:lnTo>
                      <a:pt x="906670" y="1217656"/>
                    </a:lnTo>
                    <a:lnTo>
                      <a:pt x="899847" y="1217656"/>
                    </a:lnTo>
                    <a:lnTo>
                      <a:pt x="891588" y="1217656"/>
                    </a:lnTo>
                    <a:lnTo>
                      <a:pt x="886561" y="1210834"/>
                    </a:lnTo>
                    <a:lnTo>
                      <a:pt x="882970" y="1198624"/>
                    </a:lnTo>
                    <a:lnTo>
                      <a:pt x="884766" y="1191443"/>
                    </a:lnTo>
                    <a:lnTo>
                      <a:pt x="889793" y="1184261"/>
                    </a:lnTo>
                    <a:lnTo>
                      <a:pt x="897693" y="1176361"/>
                    </a:lnTo>
                    <a:lnTo>
                      <a:pt x="902361" y="1168820"/>
                    </a:lnTo>
                    <a:lnTo>
                      <a:pt x="907029" y="1161279"/>
                    </a:lnTo>
                    <a:lnTo>
                      <a:pt x="911338" y="1149071"/>
                    </a:lnTo>
                    <a:lnTo>
                      <a:pt x="912774" y="1142248"/>
                    </a:lnTo>
                    <a:lnTo>
                      <a:pt x="907029" y="1135067"/>
                    </a:lnTo>
                    <a:lnTo>
                      <a:pt x="903079" y="1127526"/>
                    </a:lnTo>
                    <a:lnTo>
                      <a:pt x="907388" y="1123935"/>
                    </a:lnTo>
                    <a:lnTo>
                      <a:pt x="910261" y="1120703"/>
                    </a:lnTo>
                    <a:lnTo>
                      <a:pt x="912056" y="1117830"/>
                    </a:lnTo>
                    <a:lnTo>
                      <a:pt x="919238" y="1117471"/>
                    </a:lnTo>
                    <a:lnTo>
                      <a:pt x="927138" y="1119985"/>
                    </a:lnTo>
                    <a:lnTo>
                      <a:pt x="932883" y="1121062"/>
                    </a:lnTo>
                    <a:lnTo>
                      <a:pt x="940424" y="1117112"/>
                    </a:lnTo>
                    <a:lnTo>
                      <a:pt x="941860" y="1106340"/>
                    </a:lnTo>
                    <a:lnTo>
                      <a:pt x="940783" y="1097363"/>
                    </a:lnTo>
                    <a:lnTo>
                      <a:pt x="936115" y="1090181"/>
                    </a:lnTo>
                    <a:lnTo>
                      <a:pt x="930010" y="1082640"/>
                    </a:lnTo>
                    <a:lnTo>
                      <a:pt x="924624" y="1072227"/>
                    </a:lnTo>
                    <a:lnTo>
                      <a:pt x="924265" y="1048508"/>
                    </a:lnTo>
                    <a:lnTo>
                      <a:pt x="921392" y="1035222"/>
                    </a:lnTo>
                    <a:lnTo>
                      <a:pt x="915647" y="1023013"/>
                    </a:lnTo>
                    <a:lnTo>
                      <a:pt x="908465" y="1014036"/>
                    </a:lnTo>
                    <a:lnTo>
                      <a:pt x="900924" y="1000032"/>
                    </a:lnTo>
                    <a:lnTo>
                      <a:pt x="899129" y="984232"/>
                    </a:lnTo>
                    <a:lnTo>
                      <a:pt x="898770" y="969869"/>
                    </a:lnTo>
                    <a:lnTo>
                      <a:pt x="889793" y="958378"/>
                    </a:lnTo>
                    <a:lnTo>
                      <a:pt x="882970" y="949760"/>
                    </a:lnTo>
                    <a:lnTo>
                      <a:pt x="874352" y="947246"/>
                    </a:lnTo>
                    <a:lnTo>
                      <a:pt x="865734" y="950119"/>
                    </a:lnTo>
                    <a:lnTo>
                      <a:pt x="858911" y="957301"/>
                    </a:lnTo>
                    <a:lnTo>
                      <a:pt x="850294" y="955505"/>
                    </a:lnTo>
                    <a:lnTo>
                      <a:pt x="844907" y="955505"/>
                    </a:lnTo>
                    <a:lnTo>
                      <a:pt x="844548" y="946887"/>
                    </a:lnTo>
                    <a:lnTo>
                      <a:pt x="838803" y="940424"/>
                    </a:lnTo>
                    <a:lnTo>
                      <a:pt x="831980" y="934678"/>
                    </a:lnTo>
                    <a:lnTo>
                      <a:pt x="820490" y="934678"/>
                    </a:lnTo>
                    <a:lnTo>
                      <a:pt x="817258" y="928933"/>
                    </a:lnTo>
                    <a:lnTo>
                      <a:pt x="812589" y="926420"/>
                    </a:lnTo>
                    <a:lnTo>
                      <a:pt x="811513" y="922111"/>
                    </a:lnTo>
                    <a:lnTo>
                      <a:pt x="811513" y="915288"/>
                    </a:lnTo>
                    <a:lnTo>
                      <a:pt x="814026" y="911338"/>
                    </a:lnTo>
                    <a:lnTo>
                      <a:pt x="818694" y="909183"/>
                    </a:lnTo>
                    <a:lnTo>
                      <a:pt x="817976" y="900565"/>
                    </a:lnTo>
                    <a:lnTo>
                      <a:pt x="820849" y="896256"/>
                    </a:lnTo>
                    <a:lnTo>
                      <a:pt x="812949" y="894102"/>
                    </a:lnTo>
                    <a:lnTo>
                      <a:pt x="807921" y="880816"/>
                    </a:lnTo>
                    <a:lnTo>
                      <a:pt x="804331" y="875070"/>
                    </a:lnTo>
                    <a:lnTo>
                      <a:pt x="796790" y="874711"/>
                    </a:lnTo>
                    <a:lnTo>
                      <a:pt x="792481" y="877584"/>
                    </a:lnTo>
                    <a:lnTo>
                      <a:pt x="793558" y="883688"/>
                    </a:lnTo>
                    <a:lnTo>
                      <a:pt x="791045" y="885843"/>
                    </a:lnTo>
                    <a:lnTo>
                      <a:pt x="787813" y="881893"/>
                    </a:lnTo>
                    <a:lnTo>
                      <a:pt x="787094" y="876148"/>
                    </a:lnTo>
                    <a:lnTo>
                      <a:pt x="780990" y="873993"/>
                    </a:lnTo>
                    <a:lnTo>
                      <a:pt x="775245" y="877584"/>
                    </a:lnTo>
                    <a:lnTo>
                      <a:pt x="764831" y="879020"/>
                    </a:lnTo>
                    <a:lnTo>
                      <a:pt x="758727" y="885843"/>
                    </a:lnTo>
                    <a:lnTo>
                      <a:pt x="752982" y="886202"/>
                    </a:lnTo>
                    <a:lnTo>
                      <a:pt x="756572" y="879020"/>
                    </a:lnTo>
                    <a:cubicBezTo>
                      <a:pt x="756572" y="879020"/>
                      <a:pt x="759804" y="873634"/>
                      <a:pt x="760882" y="873634"/>
                    </a:cubicBezTo>
                    <a:cubicBezTo>
                      <a:pt x="761959" y="873634"/>
                      <a:pt x="766627" y="870043"/>
                      <a:pt x="766627" y="870043"/>
                    </a:cubicBezTo>
                    <a:lnTo>
                      <a:pt x="769140" y="862861"/>
                    </a:lnTo>
                    <a:lnTo>
                      <a:pt x="764472" y="856039"/>
                    </a:lnTo>
                    <a:lnTo>
                      <a:pt x="755495" y="853884"/>
                    </a:lnTo>
                    <a:lnTo>
                      <a:pt x="745441" y="853525"/>
                    </a:lnTo>
                    <a:lnTo>
                      <a:pt x="736464" y="853525"/>
                    </a:lnTo>
                    <a:lnTo>
                      <a:pt x="733232" y="850294"/>
                    </a:lnTo>
                    <a:lnTo>
                      <a:pt x="732514" y="856039"/>
                    </a:lnTo>
                    <a:lnTo>
                      <a:pt x="728205" y="856757"/>
                    </a:lnTo>
                    <a:lnTo>
                      <a:pt x="728564" y="845266"/>
                    </a:lnTo>
                    <a:lnTo>
                      <a:pt x="720305" y="833057"/>
                    </a:lnTo>
                    <a:lnTo>
                      <a:pt x="714919" y="828030"/>
                    </a:lnTo>
                    <a:lnTo>
                      <a:pt x="713123" y="825158"/>
                    </a:lnTo>
                    <a:lnTo>
                      <a:pt x="709173" y="816540"/>
                    </a:lnTo>
                    <a:lnTo>
                      <a:pt x="708455" y="809717"/>
                    </a:lnTo>
                    <a:lnTo>
                      <a:pt x="701273" y="808281"/>
                    </a:lnTo>
                    <a:lnTo>
                      <a:pt x="694092" y="800381"/>
                    </a:lnTo>
                    <a:lnTo>
                      <a:pt x="686551" y="796790"/>
                    </a:lnTo>
                    <a:lnTo>
                      <a:pt x="677574" y="800022"/>
                    </a:lnTo>
                    <a:lnTo>
                      <a:pt x="671828" y="801817"/>
                    </a:lnTo>
                    <a:lnTo>
                      <a:pt x="663570" y="796072"/>
                    </a:lnTo>
                    <a:lnTo>
                      <a:pt x="651720" y="792122"/>
                    </a:lnTo>
                    <a:lnTo>
                      <a:pt x="644897" y="794276"/>
                    </a:lnTo>
                    <a:lnTo>
                      <a:pt x="633766" y="796072"/>
                    </a:lnTo>
                    <a:lnTo>
                      <a:pt x="628379" y="802176"/>
                    </a:lnTo>
                    <a:lnTo>
                      <a:pt x="622275" y="792840"/>
                    </a:lnTo>
                    <a:lnTo>
                      <a:pt x="619761" y="784940"/>
                    </a:lnTo>
                    <a:lnTo>
                      <a:pt x="613298" y="778117"/>
                    </a:lnTo>
                    <a:lnTo>
                      <a:pt x="602884" y="777758"/>
                    </a:lnTo>
                    <a:lnTo>
                      <a:pt x="597139" y="773449"/>
                    </a:lnTo>
                    <a:lnTo>
                      <a:pt x="583512" y="772372"/>
                    </a:lnTo>
                    <a:lnTo>
                      <a:pt x="579544" y="764472"/>
                    </a:lnTo>
                    <a:lnTo>
                      <a:pt x="573439" y="754418"/>
                    </a:lnTo>
                    <a:lnTo>
                      <a:pt x="566258" y="746159"/>
                    </a:lnTo>
                    <a:lnTo>
                      <a:pt x="556203" y="740414"/>
                    </a:lnTo>
                    <a:lnTo>
                      <a:pt x="548662" y="734309"/>
                    </a:lnTo>
                    <a:lnTo>
                      <a:pt x="543276" y="723178"/>
                    </a:lnTo>
                    <a:lnTo>
                      <a:pt x="540044" y="713123"/>
                    </a:lnTo>
                    <a:lnTo>
                      <a:pt x="535017" y="701992"/>
                    </a:lnTo>
                    <a:lnTo>
                      <a:pt x="522449" y="696605"/>
                    </a:lnTo>
                    <a:lnTo>
                      <a:pt x="512036" y="695169"/>
                    </a:lnTo>
                    <a:lnTo>
                      <a:pt x="506650" y="693015"/>
                    </a:lnTo>
                    <a:lnTo>
                      <a:pt x="503418" y="685833"/>
                    </a:lnTo>
                    <a:lnTo>
                      <a:pt x="499827" y="676856"/>
                    </a:lnTo>
                    <a:lnTo>
                      <a:pt x="492286" y="666442"/>
                    </a:lnTo>
                    <a:lnTo>
                      <a:pt x="482591" y="657465"/>
                    </a:lnTo>
                    <a:lnTo>
                      <a:pt x="470741" y="650283"/>
                    </a:lnTo>
                    <a:lnTo>
                      <a:pt x="457814" y="646693"/>
                    </a:lnTo>
                    <a:lnTo>
                      <a:pt x="448478" y="643461"/>
                    </a:lnTo>
                    <a:lnTo>
                      <a:pt x="448478" y="649206"/>
                    </a:lnTo>
                    <a:lnTo>
                      <a:pt x="453146" y="656029"/>
                    </a:lnTo>
                    <a:lnTo>
                      <a:pt x="449196" y="661415"/>
                    </a:lnTo>
                    <a:lnTo>
                      <a:pt x="439142" y="659620"/>
                    </a:lnTo>
                    <a:lnTo>
                      <a:pt x="435192" y="652079"/>
                    </a:lnTo>
                    <a:lnTo>
                      <a:pt x="435192" y="644538"/>
                    </a:lnTo>
                    <a:lnTo>
                      <a:pt x="443451" y="643820"/>
                    </a:lnTo>
                    <a:lnTo>
                      <a:pt x="446324" y="638075"/>
                    </a:lnTo>
                    <a:lnTo>
                      <a:pt x="445964" y="627661"/>
                    </a:lnTo>
                    <a:lnTo>
                      <a:pt x="434114" y="620479"/>
                    </a:lnTo>
                    <a:lnTo>
                      <a:pt x="423701" y="611143"/>
                    </a:lnTo>
                    <a:lnTo>
                      <a:pt x="420828" y="602884"/>
                    </a:lnTo>
                    <a:lnTo>
                      <a:pt x="406824" y="596780"/>
                    </a:lnTo>
                    <a:lnTo>
                      <a:pt x="401438" y="593189"/>
                    </a:lnTo>
                    <a:lnTo>
                      <a:pt x="404310" y="590316"/>
                    </a:lnTo>
                    <a:lnTo>
                      <a:pt x="404670" y="578108"/>
                    </a:lnTo>
                    <a:lnTo>
                      <a:pt x="395333" y="574516"/>
                    </a:lnTo>
                    <a:lnTo>
                      <a:pt x="384561" y="576312"/>
                    </a:lnTo>
                    <a:lnTo>
                      <a:pt x="382765" y="579903"/>
                    </a:lnTo>
                    <a:lnTo>
                      <a:pt x="377738" y="575953"/>
                    </a:lnTo>
                    <a:lnTo>
                      <a:pt x="380611" y="568053"/>
                    </a:lnTo>
                    <a:lnTo>
                      <a:pt x="382765" y="560153"/>
                    </a:lnTo>
                    <a:lnTo>
                      <a:pt x="384202" y="550817"/>
                    </a:lnTo>
                    <a:lnTo>
                      <a:pt x="382406" y="540044"/>
                    </a:lnTo>
                    <a:lnTo>
                      <a:pt x="377020" y="527477"/>
                    </a:lnTo>
                    <a:lnTo>
                      <a:pt x="372711" y="519217"/>
                    </a:lnTo>
                    <a:lnTo>
                      <a:pt x="364452" y="509881"/>
                    </a:lnTo>
                    <a:cubicBezTo>
                      <a:pt x="364452" y="509881"/>
                      <a:pt x="360502" y="504854"/>
                      <a:pt x="360143" y="503059"/>
                    </a:cubicBezTo>
                    <a:cubicBezTo>
                      <a:pt x="359784" y="501263"/>
                      <a:pt x="359066" y="489054"/>
                      <a:pt x="359066" y="489054"/>
                    </a:cubicBezTo>
                    <a:lnTo>
                      <a:pt x="356552" y="479000"/>
                    </a:lnTo>
                    <a:lnTo>
                      <a:pt x="356911" y="470741"/>
                    </a:lnTo>
                    <a:lnTo>
                      <a:pt x="356911" y="459610"/>
                    </a:lnTo>
                    <a:lnTo>
                      <a:pt x="348293" y="450633"/>
                    </a:lnTo>
                    <a:lnTo>
                      <a:pt x="333212" y="432319"/>
                    </a:lnTo>
                    <a:lnTo>
                      <a:pt x="326389" y="425497"/>
                    </a:lnTo>
                    <a:lnTo>
                      <a:pt x="323876" y="427651"/>
                    </a:lnTo>
                    <a:lnTo>
                      <a:pt x="318848" y="425497"/>
                    </a:lnTo>
                    <a:lnTo>
                      <a:pt x="313462" y="419751"/>
                    </a:lnTo>
                    <a:lnTo>
                      <a:pt x="312385" y="425497"/>
                    </a:lnTo>
                    <a:lnTo>
                      <a:pt x="307717" y="425497"/>
                    </a:lnTo>
                    <a:lnTo>
                      <a:pt x="301253" y="416160"/>
                    </a:lnTo>
                    <a:lnTo>
                      <a:pt x="291917" y="414365"/>
                    </a:lnTo>
                    <a:lnTo>
                      <a:pt x="286172" y="407183"/>
                    </a:lnTo>
                    <a:lnTo>
                      <a:pt x="275040" y="402515"/>
                    </a:lnTo>
                    <a:lnTo>
                      <a:pt x="265345" y="394615"/>
                    </a:lnTo>
                    <a:lnTo>
                      <a:pt x="259958" y="390306"/>
                    </a:lnTo>
                    <a:lnTo>
                      <a:pt x="251341" y="387074"/>
                    </a:lnTo>
                    <a:lnTo>
                      <a:pt x="244877" y="384561"/>
                    </a:lnTo>
                    <a:lnTo>
                      <a:pt x="235031" y="383124"/>
                    </a:lnTo>
                    <a:cubicBezTo>
                      <a:pt x="235031" y="383124"/>
                      <a:pt x="233726" y="380611"/>
                      <a:pt x="232649" y="380611"/>
                    </a:cubicBezTo>
                    <a:cubicBezTo>
                      <a:pt x="231572" y="380611"/>
                      <a:pt x="228340" y="380611"/>
                      <a:pt x="228340" y="380611"/>
                    </a:cubicBezTo>
                    <a:lnTo>
                      <a:pt x="215054" y="375225"/>
                    </a:lnTo>
                    <a:lnTo>
                      <a:pt x="204281" y="375225"/>
                    </a:lnTo>
                    <a:lnTo>
                      <a:pt x="192432" y="379893"/>
                    </a:lnTo>
                    <a:lnTo>
                      <a:pt x="187442" y="385997"/>
                    </a:lnTo>
                    <a:lnTo>
                      <a:pt x="181300" y="389947"/>
                    </a:lnTo>
                    <a:lnTo>
                      <a:pt x="175914" y="393179"/>
                    </a:lnTo>
                    <a:lnTo>
                      <a:pt x="172323" y="401079"/>
                    </a:lnTo>
                    <a:lnTo>
                      <a:pt x="170887" y="405388"/>
                    </a:lnTo>
                    <a:lnTo>
                      <a:pt x="167655" y="409338"/>
                    </a:lnTo>
                    <a:lnTo>
                      <a:pt x="162269" y="411492"/>
                    </a:lnTo>
                    <a:lnTo>
                      <a:pt x="156164" y="414006"/>
                    </a:lnTo>
                    <a:lnTo>
                      <a:pt x="152932" y="419751"/>
                    </a:lnTo>
                    <a:lnTo>
                      <a:pt x="150060" y="425497"/>
                    </a:lnTo>
                    <a:lnTo>
                      <a:pt x="148321" y="429087"/>
                    </a:lnTo>
                    <a:lnTo>
                      <a:pt x="146828" y="433037"/>
                    </a:lnTo>
                    <a:lnTo>
                      <a:pt x="145392" y="439501"/>
                    </a:lnTo>
                    <a:lnTo>
                      <a:pt x="140005" y="444887"/>
                    </a:lnTo>
                    <a:lnTo>
                      <a:pt x="130310" y="449196"/>
                    </a:lnTo>
                    <a:lnTo>
                      <a:pt x="121692" y="456378"/>
                    </a:lnTo>
                    <a:lnTo>
                      <a:pt x="111997" y="462123"/>
                    </a:lnTo>
                    <a:lnTo>
                      <a:pt x="99788" y="466073"/>
                    </a:lnTo>
                    <a:lnTo>
                      <a:pt x="91170" y="468587"/>
                    </a:lnTo>
                    <a:lnTo>
                      <a:pt x="82193" y="468587"/>
                    </a:lnTo>
                    <a:lnTo>
                      <a:pt x="75370" y="467509"/>
                    </a:lnTo>
                    <a:lnTo>
                      <a:pt x="76485" y="462445"/>
                    </a:lnTo>
                    <a:close/>
                  </a:path>
                </a:pathLst>
              </a:custGeom>
              <a:grpFill/>
              <a:ln w="3777" cap="flat">
                <a:solidFill>
                  <a:srgbClr val="FFFFFF"/>
                </a:solidFill>
                <a:prstDash val="solid"/>
                <a:miter/>
              </a:ln>
            </p:spPr>
            <p:txBody>
              <a:bodyPr rtlCol="0" anchor="ctr"/>
              <a:lstStyle/>
              <a:p>
                <a:endParaRPr lang="en-GB"/>
              </a:p>
            </p:txBody>
          </p:sp>
          <p:sp>
            <p:nvSpPr>
              <p:cNvPr id="279" name="Freeform 278">
                <a:extLst>
                  <a:ext uri="{FF2B5EF4-FFF2-40B4-BE49-F238E27FC236}">
                    <a16:creationId xmlns:a16="http://schemas.microsoft.com/office/drawing/2014/main" id="{C418D17D-AA76-3689-919D-4C84F43853E5}"/>
                  </a:ext>
                </a:extLst>
              </p:cNvPr>
              <p:cNvSpPr/>
              <p:nvPr/>
            </p:nvSpPr>
            <p:spPr>
              <a:xfrm>
                <a:off x="4001487" y="8129076"/>
                <a:ext cx="312063" cy="197572"/>
              </a:xfrm>
              <a:custGeom>
                <a:avLst/>
                <a:gdLst>
                  <a:gd name="connsiteX0" fmla="*/ 263228 w 312063"/>
                  <a:gd name="connsiteY0" fmla="*/ 197572 h 197572"/>
                  <a:gd name="connsiteX1" fmla="*/ 263228 w 312063"/>
                  <a:gd name="connsiteY1" fmla="*/ 190390 h 197572"/>
                  <a:gd name="connsiteX2" fmla="*/ 263228 w 312063"/>
                  <a:gd name="connsiteY2" fmla="*/ 182132 h 197572"/>
                  <a:gd name="connsiteX3" fmla="*/ 263228 w 312063"/>
                  <a:gd name="connsiteY3" fmla="*/ 174950 h 197572"/>
                  <a:gd name="connsiteX4" fmla="*/ 268973 w 312063"/>
                  <a:gd name="connsiteY4" fmla="*/ 168128 h 197572"/>
                  <a:gd name="connsiteX5" fmla="*/ 275078 w 312063"/>
                  <a:gd name="connsiteY5" fmla="*/ 163100 h 197572"/>
                  <a:gd name="connsiteX6" fmla="*/ 280105 w 312063"/>
                  <a:gd name="connsiteY6" fmla="*/ 158432 h 197572"/>
                  <a:gd name="connsiteX7" fmla="*/ 282259 w 312063"/>
                  <a:gd name="connsiteY7" fmla="*/ 154482 h 197572"/>
                  <a:gd name="connsiteX8" fmla="*/ 282259 w 312063"/>
                  <a:gd name="connsiteY8" fmla="*/ 146582 h 197572"/>
                  <a:gd name="connsiteX9" fmla="*/ 275078 w 312063"/>
                  <a:gd name="connsiteY9" fmla="*/ 143710 h 197572"/>
                  <a:gd name="connsiteX10" fmla="*/ 270410 w 312063"/>
                  <a:gd name="connsiteY10" fmla="*/ 138324 h 197572"/>
                  <a:gd name="connsiteX11" fmla="*/ 270050 w 312063"/>
                  <a:gd name="connsiteY11" fmla="*/ 133655 h 197572"/>
                  <a:gd name="connsiteX12" fmla="*/ 269691 w 312063"/>
                  <a:gd name="connsiteY12" fmla="*/ 130064 h 197572"/>
                  <a:gd name="connsiteX13" fmla="*/ 274718 w 312063"/>
                  <a:gd name="connsiteY13" fmla="*/ 130064 h 197572"/>
                  <a:gd name="connsiteX14" fmla="*/ 272734 w 312063"/>
                  <a:gd name="connsiteY14" fmla="*/ 124319 h 197572"/>
                  <a:gd name="connsiteX15" fmla="*/ 266441 w 312063"/>
                  <a:gd name="connsiteY15" fmla="*/ 121087 h 197572"/>
                  <a:gd name="connsiteX16" fmla="*/ 261054 w 312063"/>
                  <a:gd name="connsiteY16" fmla="*/ 116060 h 197572"/>
                  <a:gd name="connsiteX17" fmla="*/ 261054 w 312063"/>
                  <a:gd name="connsiteY17" fmla="*/ 108160 h 197572"/>
                  <a:gd name="connsiteX18" fmla="*/ 265004 w 312063"/>
                  <a:gd name="connsiteY18" fmla="*/ 103133 h 197572"/>
                  <a:gd name="connsiteX19" fmla="*/ 269672 w 312063"/>
                  <a:gd name="connsiteY19" fmla="*/ 98465 h 197572"/>
                  <a:gd name="connsiteX20" fmla="*/ 271657 w 312063"/>
                  <a:gd name="connsiteY20" fmla="*/ 88051 h 197572"/>
                  <a:gd name="connsiteX21" fmla="*/ 274359 w 312063"/>
                  <a:gd name="connsiteY21" fmla="*/ 75484 h 197572"/>
                  <a:gd name="connsiteX22" fmla="*/ 276873 w 312063"/>
                  <a:gd name="connsiteY22" fmla="*/ 64711 h 197572"/>
                  <a:gd name="connsiteX23" fmla="*/ 278309 w 312063"/>
                  <a:gd name="connsiteY23" fmla="*/ 57170 h 197572"/>
                  <a:gd name="connsiteX24" fmla="*/ 284055 w 312063"/>
                  <a:gd name="connsiteY24" fmla="*/ 44602 h 197572"/>
                  <a:gd name="connsiteX25" fmla="*/ 294827 w 312063"/>
                  <a:gd name="connsiteY25" fmla="*/ 34189 h 197572"/>
                  <a:gd name="connsiteX26" fmla="*/ 303445 w 312063"/>
                  <a:gd name="connsiteY26" fmla="*/ 24134 h 197572"/>
                  <a:gd name="connsiteX27" fmla="*/ 303445 w 312063"/>
                  <a:gd name="connsiteY27" fmla="*/ 15800 h 197572"/>
                  <a:gd name="connsiteX28" fmla="*/ 309190 w 312063"/>
                  <a:gd name="connsiteY28" fmla="*/ 10773 h 197572"/>
                  <a:gd name="connsiteX29" fmla="*/ 312063 w 312063"/>
                  <a:gd name="connsiteY29" fmla="*/ 3950 h 197572"/>
                  <a:gd name="connsiteX30" fmla="*/ 310268 w 312063"/>
                  <a:gd name="connsiteY30" fmla="*/ 0 h 197572"/>
                  <a:gd name="connsiteX31" fmla="*/ 305600 w 312063"/>
                  <a:gd name="connsiteY31" fmla="*/ 0 h 197572"/>
                  <a:gd name="connsiteX32" fmla="*/ 296982 w 312063"/>
                  <a:gd name="connsiteY32" fmla="*/ 0 h 197572"/>
                  <a:gd name="connsiteX33" fmla="*/ 289800 w 312063"/>
                  <a:gd name="connsiteY33" fmla="*/ 7541 h 197572"/>
                  <a:gd name="connsiteX34" fmla="*/ 279746 w 312063"/>
                  <a:gd name="connsiteY34" fmla="*/ 8977 h 197572"/>
                  <a:gd name="connsiteX35" fmla="*/ 276155 w 312063"/>
                  <a:gd name="connsiteY35" fmla="*/ 1796 h 197572"/>
                  <a:gd name="connsiteX36" fmla="*/ 276155 w 312063"/>
                  <a:gd name="connsiteY36" fmla="*/ 8977 h 197572"/>
                  <a:gd name="connsiteX37" fmla="*/ 271128 w 312063"/>
                  <a:gd name="connsiteY37" fmla="*/ 15441 h 197572"/>
                  <a:gd name="connsiteX38" fmla="*/ 266101 w 312063"/>
                  <a:gd name="connsiteY38" fmla="*/ 19391 h 197572"/>
                  <a:gd name="connsiteX39" fmla="*/ 259278 w 312063"/>
                  <a:gd name="connsiteY39" fmla="*/ 18673 h 197572"/>
                  <a:gd name="connsiteX40" fmla="*/ 250660 w 312063"/>
                  <a:gd name="connsiteY40" fmla="*/ 13646 h 197572"/>
                  <a:gd name="connsiteX41" fmla="*/ 244915 w 312063"/>
                  <a:gd name="connsiteY41" fmla="*/ 11132 h 197572"/>
                  <a:gd name="connsiteX42" fmla="*/ 241324 w 312063"/>
                  <a:gd name="connsiteY42" fmla="*/ 12927 h 197572"/>
                  <a:gd name="connsiteX43" fmla="*/ 234501 w 312063"/>
                  <a:gd name="connsiteY43" fmla="*/ 14364 h 197572"/>
                  <a:gd name="connsiteX44" fmla="*/ 227319 w 312063"/>
                  <a:gd name="connsiteY44" fmla="*/ 15082 h 197572"/>
                  <a:gd name="connsiteX45" fmla="*/ 219419 w 312063"/>
                  <a:gd name="connsiteY45" fmla="*/ 21186 h 197572"/>
                  <a:gd name="connsiteX46" fmla="*/ 213674 w 312063"/>
                  <a:gd name="connsiteY46" fmla="*/ 24777 h 197572"/>
                  <a:gd name="connsiteX47" fmla="*/ 196797 w 312063"/>
                  <a:gd name="connsiteY47" fmla="*/ 26213 h 197572"/>
                  <a:gd name="connsiteX48" fmla="*/ 174156 w 312063"/>
                  <a:gd name="connsiteY48" fmla="*/ 26213 h 197572"/>
                  <a:gd name="connsiteX49" fmla="*/ 161947 w 312063"/>
                  <a:gd name="connsiteY49" fmla="*/ 28368 h 197572"/>
                  <a:gd name="connsiteX50" fmla="*/ 150097 w 312063"/>
                  <a:gd name="connsiteY50" fmla="*/ 29804 h 197572"/>
                  <a:gd name="connsiteX51" fmla="*/ 135734 w 312063"/>
                  <a:gd name="connsiteY51" fmla="*/ 30163 h 197572"/>
                  <a:gd name="connsiteX52" fmla="*/ 126757 w 312063"/>
                  <a:gd name="connsiteY52" fmla="*/ 22982 h 197572"/>
                  <a:gd name="connsiteX53" fmla="*/ 119934 w 312063"/>
                  <a:gd name="connsiteY53" fmla="*/ 13286 h 197572"/>
                  <a:gd name="connsiteX54" fmla="*/ 115266 w 312063"/>
                  <a:gd name="connsiteY54" fmla="*/ 10413 h 197572"/>
                  <a:gd name="connsiteX55" fmla="*/ 106648 w 312063"/>
                  <a:gd name="connsiteY55" fmla="*/ 10413 h 197572"/>
                  <a:gd name="connsiteX56" fmla="*/ 103775 w 312063"/>
                  <a:gd name="connsiteY56" fmla="*/ 16518 h 197572"/>
                  <a:gd name="connsiteX57" fmla="*/ 101621 w 312063"/>
                  <a:gd name="connsiteY57" fmla="*/ 25136 h 197572"/>
                  <a:gd name="connsiteX58" fmla="*/ 98030 w 312063"/>
                  <a:gd name="connsiteY58" fmla="*/ 24777 h 197572"/>
                  <a:gd name="connsiteX59" fmla="*/ 94798 w 312063"/>
                  <a:gd name="connsiteY59" fmla="*/ 18673 h 197572"/>
                  <a:gd name="connsiteX60" fmla="*/ 91208 w 312063"/>
                  <a:gd name="connsiteY60" fmla="*/ 11850 h 197572"/>
                  <a:gd name="connsiteX61" fmla="*/ 87257 w 312063"/>
                  <a:gd name="connsiteY61" fmla="*/ 10054 h 197572"/>
                  <a:gd name="connsiteX62" fmla="*/ 81153 w 312063"/>
                  <a:gd name="connsiteY62" fmla="*/ 13286 h 197572"/>
                  <a:gd name="connsiteX63" fmla="*/ 74690 w 312063"/>
                  <a:gd name="connsiteY63" fmla="*/ 14005 h 197572"/>
                  <a:gd name="connsiteX64" fmla="*/ 69662 w 312063"/>
                  <a:gd name="connsiteY64" fmla="*/ 11132 h 197572"/>
                  <a:gd name="connsiteX65" fmla="*/ 66790 w 312063"/>
                  <a:gd name="connsiteY65" fmla="*/ 11132 h 197572"/>
                  <a:gd name="connsiteX66" fmla="*/ 64635 w 312063"/>
                  <a:gd name="connsiteY66" fmla="*/ 18314 h 197572"/>
                  <a:gd name="connsiteX67" fmla="*/ 64635 w 312063"/>
                  <a:gd name="connsiteY67" fmla="*/ 25495 h 197572"/>
                  <a:gd name="connsiteX68" fmla="*/ 58531 w 312063"/>
                  <a:gd name="connsiteY68" fmla="*/ 28727 h 197572"/>
                  <a:gd name="connsiteX69" fmla="*/ 49554 w 312063"/>
                  <a:gd name="connsiteY69" fmla="*/ 34113 h 197572"/>
                  <a:gd name="connsiteX70" fmla="*/ 41294 w 312063"/>
                  <a:gd name="connsiteY70" fmla="*/ 28727 h 197572"/>
                  <a:gd name="connsiteX71" fmla="*/ 35908 w 312063"/>
                  <a:gd name="connsiteY71" fmla="*/ 25495 h 197572"/>
                  <a:gd name="connsiteX72" fmla="*/ 33754 w 312063"/>
                  <a:gd name="connsiteY72" fmla="*/ 14723 h 197572"/>
                  <a:gd name="connsiteX73" fmla="*/ 30522 w 312063"/>
                  <a:gd name="connsiteY73" fmla="*/ 10773 h 197572"/>
                  <a:gd name="connsiteX74" fmla="*/ 30522 w 312063"/>
                  <a:gd name="connsiteY74" fmla="*/ 16159 h 197572"/>
                  <a:gd name="connsiteX75" fmla="*/ 26572 w 312063"/>
                  <a:gd name="connsiteY75" fmla="*/ 22982 h 197572"/>
                  <a:gd name="connsiteX76" fmla="*/ 24059 w 312063"/>
                  <a:gd name="connsiteY76" fmla="*/ 23700 h 197572"/>
                  <a:gd name="connsiteX77" fmla="*/ 22263 w 312063"/>
                  <a:gd name="connsiteY77" fmla="*/ 25854 h 197572"/>
                  <a:gd name="connsiteX78" fmla="*/ 16178 w 312063"/>
                  <a:gd name="connsiteY78" fmla="*/ 27291 h 197572"/>
                  <a:gd name="connsiteX79" fmla="*/ 8618 w 312063"/>
                  <a:gd name="connsiteY79" fmla="*/ 29445 h 197572"/>
                  <a:gd name="connsiteX80" fmla="*/ 5027 w 312063"/>
                  <a:gd name="connsiteY80" fmla="*/ 38422 h 197572"/>
                  <a:gd name="connsiteX81" fmla="*/ 5027 w 312063"/>
                  <a:gd name="connsiteY81" fmla="*/ 46681 h 197572"/>
                  <a:gd name="connsiteX82" fmla="*/ 7541 w 312063"/>
                  <a:gd name="connsiteY82" fmla="*/ 48836 h 197572"/>
                  <a:gd name="connsiteX83" fmla="*/ 5027 w 312063"/>
                  <a:gd name="connsiteY83" fmla="*/ 54222 h 197572"/>
                  <a:gd name="connsiteX84" fmla="*/ 0 w 312063"/>
                  <a:gd name="connsiteY84" fmla="*/ 59249 h 197572"/>
                  <a:gd name="connsiteX85" fmla="*/ 6463 w 312063"/>
                  <a:gd name="connsiteY85" fmla="*/ 61763 h 197572"/>
                  <a:gd name="connsiteX86" fmla="*/ 4668 w 312063"/>
                  <a:gd name="connsiteY86" fmla="*/ 69304 h 197572"/>
                  <a:gd name="connsiteX87" fmla="*/ 7541 w 312063"/>
                  <a:gd name="connsiteY87" fmla="*/ 75049 h 197572"/>
                  <a:gd name="connsiteX88" fmla="*/ 13286 w 312063"/>
                  <a:gd name="connsiteY88" fmla="*/ 77562 h 197572"/>
                  <a:gd name="connsiteX89" fmla="*/ 16178 w 312063"/>
                  <a:gd name="connsiteY89" fmla="*/ 81153 h 197572"/>
                  <a:gd name="connsiteX90" fmla="*/ 22263 w 312063"/>
                  <a:gd name="connsiteY90" fmla="*/ 88335 h 197572"/>
                  <a:gd name="connsiteX91" fmla="*/ 35908 w 312063"/>
                  <a:gd name="connsiteY91" fmla="*/ 87976 h 197572"/>
                  <a:gd name="connsiteX92" fmla="*/ 37704 w 312063"/>
                  <a:gd name="connsiteY92" fmla="*/ 83667 h 197572"/>
                  <a:gd name="connsiteX93" fmla="*/ 42372 w 312063"/>
                  <a:gd name="connsiteY93" fmla="*/ 86899 h 197572"/>
                  <a:gd name="connsiteX94" fmla="*/ 48836 w 312063"/>
                  <a:gd name="connsiteY94" fmla="*/ 86899 h 197572"/>
                  <a:gd name="connsiteX95" fmla="*/ 57453 w 312063"/>
                  <a:gd name="connsiteY95" fmla="*/ 90849 h 197572"/>
                  <a:gd name="connsiteX96" fmla="*/ 59249 w 312063"/>
                  <a:gd name="connsiteY96" fmla="*/ 94440 h 197572"/>
                  <a:gd name="connsiteX97" fmla="*/ 69662 w 312063"/>
                  <a:gd name="connsiteY97" fmla="*/ 94799 h 197572"/>
                  <a:gd name="connsiteX98" fmla="*/ 75767 w 312063"/>
                  <a:gd name="connsiteY98" fmla="*/ 101262 h 197572"/>
                  <a:gd name="connsiteX99" fmla="*/ 83308 w 312063"/>
                  <a:gd name="connsiteY99" fmla="*/ 104494 h 197572"/>
                  <a:gd name="connsiteX100" fmla="*/ 88694 w 312063"/>
                  <a:gd name="connsiteY100" fmla="*/ 111316 h 197572"/>
                  <a:gd name="connsiteX101" fmla="*/ 92285 w 312063"/>
                  <a:gd name="connsiteY101" fmla="*/ 115985 h 197572"/>
                  <a:gd name="connsiteX102" fmla="*/ 101980 w 312063"/>
                  <a:gd name="connsiteY102" fmla="*/ 119216 h 197572"/>
                  <a:gd name="connsiteX103" fmla="*/ 109162 w 312063"/>
                  <a:gd name="connsiteY103" fmla="*/ 121371 h 197572"/>
                  <a:gd name="connsiteX104" fmla="*/ 120653 w 312063"/>
                  <a:gd name="connsiteY104" fmla="*/ 128193 h 197572"/>
                  <a:gd name="connsiteX105" fmla="*/ 135016 w 312063"/>
                  <a:gd name="connsiteY105" fmla="*/ 140043 h 197572"/>
                  <a:gd name="connsiteX106" fmla="*/ 140402 w 312063"/>
                  <a:gd name="connsiteY106" fmla="*/ 142197 h 197572"/>
                  <a:gd name="connsiteX107" fmla="*/ 152252 w 312063"/>
                  <a:gd name="connsiteY107" fmla="*/ 143634 h 197572"/>
                  <a:gd name="connsiteX108" fmla="*/ 159433 w 312063"/>
                  <a:gd name="connsiteY108" fmla="*/ 143275 h 197572"/>
                  <a:gd name="connsiteX109" fmla="*/ 175233 w 312063"/>
                  <a:gd name="connsiteY109" fmla="*/ 146866 h 197572"/>
                  <a:gd name="connsiteX110" fmla="*/ 184569 w 312063"/>
                  <a:gd name="connsiteY110" fmla="*/ 152611 h 197572"/>
                  <a:gd name="connsiteX111" fmla="*/ 193546 w 312063"/>
                  <a:gd name="connsiteY111" fmla="*/ 161229 h 197572"/>
                  <a:gd name="connsiteX112" fmla="*/ 197855 w 312063"/>
                  <a:gd name="connsiteY112" fmla="*/ 170206 h 197572"/>
                  <a:gd name="connsiteX113" fmla="*/ 198214 w 312063"/>
                  <a:gd name="connsiteY113" fmla="*/ 177747 h 197572"/>
                  <a:gd name="connsiteX114" fmla="*/ 203601 w 312063"/>
                  <a:gd name="connsiteY114" fmla="*/ 183492 h 197572"/>
                  <a:gd name="connsiteX115" fmla="*/ 211860 w 312063"/>
                  <a:gd name="connsiteY115" fmla="*/ 184211 h 197572"/>
                  <a:gd name="connsiteX116" fmla="*/ 217605 w 312063"/>
                  <a:gd name="connsiteY116" fmla="*/ 186006 h 197572"/>
                  <a:gd name="connsiteX117" fmla="*/ 221914 w 312063"/>
                  <a:gd name="connsiteY117" fmla="*/ 190315 h 197572"/>
                  <a:gd name="connsiteX118" fmla="*/ 230532 w 312063"/>
                  <a:gd name="connsiteY118" fmla="*/ 192828 h 197572"/>
                  <a:gd name="connsiteX119" fmla="*/ 239868 w 312063"/>
                  <a:gd name="connsiteY119" fmla="*/ 191752 h 197572"/>
                  <a:gd name="connsiteX120" fmla="*/ 245614 w 312063"/>
                  <a:gd name="connsiteY120" fmla="*/ 190674 h 197572"/>
                  <a:gd name="connsiteX121" fmla="*/ 248486 w 312063"/>
                  <a:gd name="connsiteY121" fmla="*/ 194983 h 197572"/>
                  <a:gd name="connsiteX122" fmla="*/ 256386 w 312063"/>
                  <a:gd name="connsiteY122" fmla="*/ 195701 h 197572"/>
                  <a:gd name="connsiteX123" fmla="*/ 258900 w 312063"/>
                  <a:gd name="connsiteY123" fmla="*/ 197497 h 197572"/>
                  <a:gd name="connsiteX124" fmla="*/ 263228 w 312063"/>
                  <a:gd name="connsiteY124" fmla="*/ 197497 h 19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12063" h="197572">
                    <a:moveTo>
                      <a:pt x="263228" y="197572"/>
                    </a:moveTo>
                    <a:cubicBezTo>
                      <a:pt x="263228" y="197572"/>
                      <a:pt x="263228" y="191468"/>
                      <a:pt x="263228" y="190390"/>
                    </a:cubicBezTo>
                    <a:cubicBezTo>
                      <a:pt x="263228" y="189313"/>
                      <a:pt x="263228" y="182132"/>
                      <a:pt x="263228" y="182132"/>
                    </a:cubicBezTo>
                    <a:lnTo>
                      <a:pt x="263228" y="174950"/>
                    </a:lnTo>
                    <a:lnTo>
                      <a:pt x="268973" y="168128"/>
                    </a:lnTo>
                    <a:lnTo>
                      <a:pt x="275078" y="163100"/>
                    </a:lnTo>
                    <a:lnTo>
                      <a:pt x="280105" y="158432"/>
                    </a:lnTo>
                    <a:lnTo>
                      <a:pt x="282259" y="154482"/>
                    </a:lnTo>
                    <a:lnTo>
                      <a:pt x="282259" y="146582"/>
                    </a:lnTo>
                    <a:lnTo>
                      <a:pt x="275078" y="143710"/>
                    </a:lnTo>
                    <a:lnTo>
                      <a:pt x="270410" y="138324"/>
                    </a:lnTo>
                    <a:lnTo>
                      <a:pt x="270050" y="133655"/>
                    </a:lnTo>
                    <a:lnTo>
                      <a:pt x="269691" y="130064"/>
                    </a:lnTo>
                    <a:lnTo>
                      <a:pt x="274718" y="130064"/>
                    </a:lnTo>
                    <a:lnTo>
                      <a:pt x="272734" y="124319"/>
                    </a:lnTo>
                    <a:lnTo>
                      <a:pt x="266441" y="121087"/>
                    </a:lnTo>
                    <a:lnTo>
                      <a:pt x="261054" y="116060"/>
                    </a:lnTo>
                    <a:lnTo>
                      <a:pt x="261054" y="108160"/>
                    </a:lnTo>
                    <a:lnTo>
                      <a:pt x="265004" y="103133"/>
                    </a:lnTo>
                    <a:lnTo>
                      <a:pt x="269672" y="98465"/>
                    </a:lnTo>
                    <a:lnTo>
                      <a:pt x="271657" y="88051"/>
                    </a:lnTo>
                    <a:lnTo>
                      <a:pt x="274359" y="75484"/>
                    </a:lnTo>
                    <a:lnTo>
                      <a:pt x="276873" y="64711"/>
                    </a:lnTo>
                    <a:lnTo>
                      <a:pt x="278309" y="57170"/>
                    </a:lnTo>
                    <a:lnTo>
                      <a:pt x="284055" y="44602"/>
                    </a:lnTo>
                    <a:lnTo>
                      <a:pt x="294827" y="34189"/>
                    </a:lnTo>
                    <a:lnTo>
                      <a:pt x="303445" y="24134"/>
                    </a:lnTo>
                    <a:lnTo>
                      <a:pt x="303445" y="15800"/>
                    </a:lnTo>
                    <a:lnTo>
                      <a:pt x="309190" y="10773"/>
                    </a:lnTo>
                    <a:lnTo>
                      <a:pt x="312063" y="3950"/>
                    </a:lnTo>
                    <a:lnTo>
                      <a:pt x="310268" y="0"/>
                    </a:lnTo>
                    <a:lnTo>
                      <a:pt x="305600" y="0"/>
                    </a:lnTo>
                    <a:lnTo>
                      <a:pt x="296982" y="0"/>
                    </a:lnTo>
                    <a:lnTo>
                      <a:pt x="289800" y="7541"/>
                    </a:lnTo>
                    <a:lnTo>
                      <a:pt x="279746" y="8977"/>
                    </a:lnTo>
                    <a:lnTo>
                      <a:pt x="276155" y="1796"/>
                    </a:lnTo>
                    <a:lnTo>
                      <a:pt x="276155" y="8977"/>
                    </a:lnTo>
                    <a:lnTo>
                      <a:pt x="271128" y="15441"/>
                    </a:lnTo>
                    <a:lnTo>
                      <a:pt x="266101" y="19391"/>
                    </a:lnTo>
                    <a:lnTo>
                      <a:pt x="259278" y="18673"/>
                    </a:lnTo>
                    <a:lnTo>
                      <a:pt x="250660" y="13646"/>
                    </a:lnTo>
                    <a:lnTo>
                      <a:pt x="244915" y="11132"/>
                    </a:lnTo>
                    <a:lnTo>
                      <a:pt x="241324" y="12927"/>
                    </a:lnTo>
                    <a:lnTo>
                      <a:pt x="234501" y="14364"/>
                    </a:lnTo>
                    <a:lnTo>
                      <a:pt x="227319" y="15082"/>
                    </a:lnTo>
                    <a:lnTo>
                      <a:pt x="219419" y="21186"/>
                    </a:lnTo>
                    <a:lnTo>
                      <a:pt x="213674" y="24777"/>
                    </a:lnTo>
                    <a:lnTo>
                      <a:pt x="196797" y="26213"/>
                    </a:lnTo>
                    <a:lnTo>
                      <a:pt x="174156" y="26213"/>
                    </a:lnTo>
                    <a:lnTo>
                      <a:pt x="161947" y="28368"/>
                    </a:lnTo>
                    <a:lnTo>
                      <a:pt x="150097" y="29804"/>
                    </a:lnTo>
                    <a:lnTo>
                      <a:pt x="135734" y="30163"/>
                    </a:lnTo>
                    <a:lnTo>
                      <a:pt x="126757" y="22982"/>
                    </a:lnTo>
                    <a:lnTo>
                      <a:pt x="119934" y="13286"/>
                    </a:lnTo>
                    <a:lnTo>
                      <a:pt x="115266" y="10413"/>
                    </a:lnTo>
                    <a:lnTo>
                      <a:pt x="106648" y="10413"/>
                    </a:lnTo>
                    <a:lnTo>
                      <a:pt x="103775" y="16518"/>
                    </a:lnTo>
                    <a:lnTo>
                      <a:pt x="101621" y="25136"/>
                    </a:lnTo>
                    <a:lnTo>
                      <a:pt x="98030" y="24777"/>
                    </a:lnTo>
                    <a:lnTo>
                      <a:pt x="94798" y="18673"/>
                    </a:lnTo>
                    <a:lnTo>
                      <a:pt x="91208" y="11850"/>
                    </a:lnTo>
                    <a:lnTo>
                      <a:pt x="87257" y="10054"/>
                    </a:lnTo>
                    <a:lnTo>
                      <a:pt x="81153" y="13286"/>
                    </a:lnTo>
                    <a:lnTo>
                      <a:pt x="74690" y="14005"/>
                    </a:lnTo>
                    <a:lnTo>
                      <a:pt x="69662" y="11132"/>
                    </a:lnTo>
                    <a:lnTo>
                      <a:pt x="66790" y="11132"/>
                    </a:lnTo>
                    <a:lnTo>
                      <a:pt x="64635" y="18314"/>
                    </a:lnTo>
                    <a:lnTo>
                      <a:pt x="64635" y="25495"/>
                    </a:lnTo>
                    <a:lnTo>
                      <a:pt x="58531" y="28727"/>
                    </a:lnTo>
                    <a:lnTo>
                      <a:pt x="49554" y="34113"/>
                    </a:lnTo>
                    <a:lnTo>
                      <a:pt x="41294" y="28727"/>
                    </a:lnTo>
                    <a:lnTo>
                      <a:pt x="35908" y="25495"/>
                    </a:lnTo>
                    <a:lnTo>
                      <a:pt x="33754" y="14723"/>
                    </a:lnTo>
                    <a:lnTo>
                      <a:pt x="30522" y="10773"/>
                    </a:lnTo>
                    <a:lnTo>
                      <a:pt x="30522" y="16159"/>
                    </a:lnTo>
                    <a:lnTo>
                      <a:pt x="26572" y="22982"/>
                    </a:lnTo>
                    <a:lnTo>
                      <a:pt x="24059" y="23700"/>
                    </a:lnTo>
                    <a:lnTo>
                      <a:pt x="22263" y="25854"/>
                    </a:lnTo>
                    <a:lnTo>
                      <a:pt x="16178" y="27291"/>
                    </a:lnTo>
                    <a:lnTo>
                      <a:pt x="8618" y="29445"/>
                    </a:lnTo>
                    <a:lnTo>
                      <a:pt x="5027" y="38422"/>
                    </a:lnTo>
                    <a:lnTo>
                      <a:pt x="5027" y="46681"/>
                    </a:lnTo>
                    <a:lnTo>
                      <a:pt x="7541" y="48836"/>
                    </a:lnTo>
                    <a:lnTo>
                      <a:pt x="5027" y="54222"/>
                    </a:lnTo>
                    <a:lnTo>
                      <a:pt x="0" y="59249"/>
                    </a:lnTo>
                    <a:lnTo>
                      <a:pt x="6463" y="61763"/>
                    </a:lnTo>
                    <a:lnTo>
                      <a:pt x="4668" y="69304"/>
                    </a:lnTo>
                    <a:lnTo>
                      <a:pt x="7541" y="75049"/>
                    </a:lnTo>
                    <a:lnTo>
                      <a:pt x="13286" y="77562"/>
                    </a:lnTo>
                    <a:lnTo>
                      <a:pt x="16178" y="81153"/>
                    </a:lnTo>
                    <a:lnTo>
                      <a:pt x="22263" y="88335"/>
                    </a:lnTo>
                    <a:lnTo>
                      <a:pt x="35908" y="87976"/>
                    </a:lnTo>
                    <a:lnTo>
                      <a:pt x="37704" y="83667"/>
                    </a:lnTo>
                    <a:lnTo>
                      <a:pt x="42372" y="86899"/>
                    </a:lnTo>
                    <a:lnTo>
                      <a:pt x="48836" y="86899"/>
                    </a:lnTo>
                    <a:lnTo>
                      <a:pt x="57453" y="90849"/>
                    </a:lnTo>
                    <a:lnTo>
                      <a:pt x="59249" y="94440"/>
                    </a:lnTo>
                    <a:lnTo>
                      <a:pt x="69662" y="94799"/>
                    </a:lnTo>
                    <a:lnTo>
                      <a:pt x="75767" y="101262"/>
                    </a:lnTo>
                    <a:lnTo>
                      <a:pt x="83308" y="104494"/>
                    </a:lnTo>
                    <a:lnTo>
                      <a:pt x="88694" y="111316"/>
                    </a:lnTo>
                    <a:lnTo>
                      <a:pt x="92285" y="115985"/>
                    </a:lnTo>
                    <a:lnTo>
                      <a:pt x="101980" y="119216"/>
                    </a:lnTo>
                    <a:lnTo>
                      <a:pt x="109162" y="121371"/>
                    </a:lnTo>
                    <a:lnTo>
                      <a:pt x="120653" y="128193"/>
                    </a:lnTo>
                    <a:lnTo>
                      <a:pt x="135016" y="140043"/>
                    </a:lnTo>
                    <a:lnTo>
                      <a:pt x="140402" y="142197"/>
                    </a:lnTo>
                    <a:lnTo>
                      <a:pt x="152252" y="143634"/>
                    </a:lnTo>
                    <a:lnTo>
                      <a:pt x="159433" y="143275"/>
                    </a:lnTo>
                    <a:lnTo>
                      <a:pt x="175233" y="146866"/>
                    </a:lnTo>
                    <a:lnTo>
                      <a:pt x="184569" y="152611"/>
                    </a:lnTo>
                    <a:lnTo>
                      <a:pt x="193546" y="161229"/>
                    </a:lnTo>
                    <a:lnTo>
                      <a:pt x="197855" y="170206"/>
                    </a:lnTo>
                    <a:lnTo>
                      <a:pt x="198214" y="177747"/>
                    </a:lnTo>
                    <a:lnTo>
                      <a:pt x="203601" y="183492"/>
                    </a:lnTo>
                    <a:lnTo>
                      <a:pt x="211860" y="184211"/>
                    </a:lnTo>
                    <a:lnTo>
                      <a:pt x="217605" y="186006"/>
                    </a:lnTo>
                    <a:lnTo>
                      <a:pt x="221914" y="190315"/>
                    </a:lnTo>
                    <a:lnTo>
                      <a:pt x="230532" y="192828"/>
                    </a:lnTo>
                    <a:lnTo>
                      <a:pt x="239868" y="191752"/>
                    </a:lnTo>
                    <a:lnTo>
                      <a:pt x="245614" y="190674"/>
                    </a:lnTo>
                    <a:lnTo>
                      <a:pt x="248486" y="194983"/>
                    </a:lnTo>
                    <a:lnTo>
                      <a:pt x="256386" y="195701"/>
                    </a:lnTo>
                    <a:lnTo>
                      <a:pt x="258900" y="197497"/>
                    </a:lnTo>
                    <a:lnTo>
                      <a:pt x="263228" y="197497"/>
                    </a:lnTo>
                    <a:close/>
                  </a:path>
                </a:pathLst>
              </a:custGeom>
              <a:grpFill/>
              <a:ln w="3777" cap="flat">
                <a:solidFill>
                  <a:srgbClr val="FFFFFF"/>
                </a:solidFill>
                <a:prstDash val="solid"/>
                <a:miter/>
              </a:ln>
            </p:spPr>
            <p:txBody>
              <a:bodyPr rtlCol="0" anchor="ctr"/>
              <a:lstStyle/>
              <a:p>
                <a:endParaRPr lang="en-GB"/>
              </a:p>
            </p:txBody>
          </p:sp>
          <p:sp>
            <p:nvSpPr>
              <p:cNvPr id="280" name="Freeform 279">
                <a:extLst>
                  <a:ext uri="{FF2B5EF4-FFF2-40B4-BE49-F238E27FC236}">
                    <a16:creationId xmlns:a16="http://schemas.microsoft.com/office/drawing/2014/main" id="{CBF30C8E-494C-7743-D84B-611084428D84}"/>
                  </a:ext>
                </a:extLst>
              </p:cNvPr>
              <p:cNvSpPr/>
              <p:nvPr/>
            </p:nvSpPr>
            <p:spPr>
              <a:xfrm>
                <a:off x="3767194" y="7544581"/>
                <a:ext cx="39499" cy="23737"/>
              </a:xfrm>
              <a:custGeom>
                <a:avLst/>
                <a:gdLst>
                  <a:gd name="connsiteX0" fmla="*/ 38063 w 39499"/>
                  <a:gd name="connsiteY0" fmla="*/ 0 h 23737"/>
                  <a:gd name="connsiteX1" fmla="*/ 38063 w 39499"/>
                  <a:gd name="connsiteY1" fmla="*/ 12927 h 23737"/>
                  <a:gd name="connsiteX2" fmla="*/ 39499 w 39499"/>
                  <a:gd name="connsiteY2" fmla="*/ 19938 h 23737"/>
                  <a:gd name="connsiteX3" fmla="*/ 30522 w 39499"/>
                  <a:gd name="connsiteY3" fmla="*/ 9978 h 23737"/>
                  <a:gd name="connsiteX4" fmla="*/ 20827 w 39499"/>
                  <a:gd name="connsiteY4" fmla="*/ 12946 h 23737"/>
                  <a:gd name="connsiteX5" fmla="*/ 12927 w 39499"/>
                  <a:gd name="connsiteY5" fmla="*/ 19957 h 23737"/>
                  <a:gd name="connsiteX6" fmla="*/ 4668 w 39499"/>
                  <a:gd name="connsiteY6" fmla="*/ 23737 h 23737"/>
                  <a:gd name="connsiteX7" fmla="*/ 0 w 39499"/>
                  <a:gd name="connsiteY7" fmla="*/ 19957 h 23737"/>
                  <a:gd name="connsiteX8" fmla="*/ 3232 w 39499"/>
                  <a:gd name="connsiteY8" fmla="*/ 10073 h 23737"/>
                  <a:gd name="connsiteX9" fmla="*/ 5027 w 39499"/>
                  <a:gd name="connsiteY9" fmla="*/ 4687 h 23737"/>
                  <a:gd name="connsiteX10" fmla="*/ 13286 w 39499"/>
                  <a:gd name="connsiteY10" fmla="*/ 4328 h 23737"/>
                  <a:gd name="connsiteX11" fmla="*/ 17954 w 39499"/>
                  <a:gd name="connsiteY11" fmla="*/ 6841 h 23737"/>
                  <a:gd name="connsiteX12" fmla="*/ 26213 w 39499"/>
                  <a:gd name="connsiteY12" fmla="*/ 6123 h 23737"/>
                  <a:gd name="connsiteX13" fmla="*/ 31958 w 39499"/>
                  <a:gd name="connsiteY13" fmla="*/ 2532 h 23737"/>
                  <a:gd name="connsiteX14" fmla="*/ 38063 w 39499"/>
                  <a:gd name="connsiteY14"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499" h="23737">
                    <a:moveTo>
                      <a:pt x="38063" y="0"/>
                    </a:moveTo>
                    <a:lnTo>
                      <a:pt x="38063" y="12927"/>
                    </a:lnTo>
                    <a:lnTo>
                      <a:pt x="39499" y="19938"/>
                    </a:lnTo>
                    <a:lnTo>
                      <a:pt x="30522" y="9978"/>
                    </a:lnTo>
                    <a:lnTo>
                      <a:pt x="20827" y="12946"/>
                    </a:lnTo>
                    <a:lnTo>
                      <a:pt x="12927" y="19957"/>
                    </a:lnTo>
                    <a:lnTo>
                      <a:pt x="4668" y="23737"/>
                    </a:lnTo>
                    <a:lnTo>
                      <a:pt x="0" y="19957"/>
                    </a:lnTo>
                    <a:lnTo>
                      <a:pt x="3232" y="10073"/>
                    </a:lnTo>
                    <a:cubicBezTo>
                      <a:pt x="3232" y="10073"/>
                      <a:pt x="3950" y="5046"/>
                      <a:pt x="5027" y="4687"/>
                    </a:cubicBezTo>
                    <a:cubicBezTo>
                      <a:pt x="6104" y="4328"/>
                      <a:pt x="13286" y="4328"/>
                      <a:pt x="13286" y="4328"/>
                    </a:cubicBezTo>
                    <a:lnTo>
                      <a:pt x="17954" y="6841"/>
                    </a:lnTo>
                    <a:lnTo>
                      <a:pt x="26213" y="6123"/>
                    </a:lnTo>
                    <a:lnTo>
                      <a:pt x="31958" y="2532"/>
                    </a:lnTo>
                    <a:lnTo>
                      <a:pt x="38063" y="0"/>
                    </a:lnTo>
                    <a:close/>
                  </a:path>
                </a:pathLst>
              </a:custGeom>
              <a:grpFill/>
              <a:ln w="3777" cap="flat">
                <a:solidFill>
                  <a:srgbClr val="FFFFFF"/>
                </a:solidFill>
                <a:prstDash val="solid"/>
                <a:miter/>
              </a:ln>
            </p:spPr>
            <p:txBody>
              <a:bodyPr rtlCol="0" anchor="ctr"/>
              <a:lstStyle/>
              <a:p>
                <a:endParaRPr lang="en-GB"/>
              </a:p>
            </p:txBody>
          </p:sp>
          <p:sp>
            <p:nvSpPr>
              <p:cNvPr id="281" name="Freeform 280">
                <a:extLst>
                  <a:ext uri="{FF2B5EF4-FFF2-40B4-BE49-F238E27FC236}">
                    <a16:creationId xmlns:a16="http://schemas.microsoft.com/office/drawing/2014/main" id="{7E101145-D352-670F-78A7-EE8D3E69994C}"/>
                  </a:ext>
                </a:extLst>
              </p:cNvPr>
              <p:cNvSpPr/>
              <p:nvPr/>
            </p:nvSpPr>
            <p:spPr>
              <a:xfrm>
                <a:off x="3582737" y="7747029"/>
                <a:ext cx="165443" cy="304806"/>
              </a:xfrm>
              <a:custGeom>
                <a:avLst/>
                <a:gdLst>
                  <a:gd name="connsiteX0" fmla="*/ 142765 w 165443"/>
                  <a:gd name="connsiteY0" fmla="*/ 255952 h 304806"/>
                  <a:gd name="connsiteX1" fmla="*/ 144106 w 165443"/>
                  <a:gd name="connsiteY1" fmla="*/ 238980 h 304806"/>
                  <a:gd name="connsiteX2" fmla="*/ 147886 w 165443"/>
                  <a:gd name="connsiteY2" fmla="*/ 222538 h 304806"/>
                  <a:gd name="connsiteX3" fmla="*/ 147886 w 165443"/>
                  <a:gd name="connsiteY3" fmla="*/ 200180 h 304806"/>
                  <a:gd name="connsiteX4" fmla="*/ 150589 w 165443"/>
                  <a:gd name="connsiteY4" fmla="*/ 189408 h 304806"/>
                  <a:gd name="connsiteX5" fmla="*/ 152214 w 165443"/>
                  <a:gd name="connsiteY5" fmla="*/ 169469 h 304806"/>
                  <a:gd name="connsiteX6" fmla="*/ 152214 w 165443"/>
                  <a:gd name="connsiteY6" fmla="*/ 159774 h 304806"/>
                  <a:gd name="connsiteX7" fmla="*/ 155446 w 165443"/>
                  <a:gd name="connsiteY7" fmla="*/ 153839 h 304806"/>
                  <a:gd name="connsiteX8" fmla="*/ 150872 w 165443"/>
                  <a:gd name="connsiteY8" fmla="*/ 145222 h 304806"/>
                  <a:gd name="connsiteX9" fmla="*/ 146299 w 165443"/>
                  <a:gd name="connsiteY9" fmla="*/ 137416 h 304806"/>
                  <a:gd name="connsiteX10" fmla="*/ 146034 w 165443"/>
                  <a:gd name="connsiteY10" fmla="*/ 130404 h 304806"/>
                  <a:gd name="connsiteX11" fmla="*/ 155465 w 165443"/>
                  <a:gd name="connsiteY11" fmla="*/ 121238 h 304806"/>
                  <a:gd name="connsiteX12" fmla="*/ 162476 w 165443"/>
                  <a:gd name="connsiteY12" fmla="*/ 112620 h 304806"/>
                  <a:gd name="connsiteX13" fmla="*/ 165444 w 165443"/>
                  <a:gd name="connsiteY13" fmla="*/ 100771 h 304806"/>
                  <a:gd name="connsiteX14" fmla="*/ 162212 w 165443"/>
                  <a:gd name="connsiteY14" fmla="*/ 91888 h 304806"/>
                  <a:gd name="connsiteX15" fmla="*/ 158167 w 165443"/>
                  <a:gd name="connsiteY15" fmla="*/ 87579 h 304806"/>
                  <a:gd name="connsiteX16" fmla="*/ 156825 w 165443"/>
                  <a:gd name="connsiteY16" fmla="*/ 78961 h 304806"/>
                  <a:gd name="connsiteX17" fmla="*/ 154123 w 165443"/>
                  <a:gd name="connsiteY17" fmla="*/ 65486 h 304806"/>
                  <a:gd name="connsiteX18" fmla="*/ 151420 w 165443"/>
                  <a:gd name="connsiteY18" fmla="*/ 61706 h 304806"/>
                  <a:gd name="connsiteX19" fmla="*/ 151420 w 165443"/>
                  <a:gd name="connsiteY19" fmla="*/ 56849 h 304806"/>
                  <a:gd name="connsiteX20" fmla="*/ 146563 w 165443"/>
                  <a:gd name="connsiteY20" fmla="*/ 52540 h 304806"/>
                  <a:gd name="connsiteX21" fmla="*/ 141177 w 165443"/>
                  <a:gd name="connsiteY21" fmla="*/ 46889 h 304806"/>
                  <a:gd name="connsiteX22" fmla="*/ 145222 w 165443"/>
                  <a:gd name="connsiteY22" fmla="*/ 39613 h 304806"/>
                  <a:gd name="connsiteX23" fmla="*/ 150343 w 165443"/>
                  <a:gd name="connsiteY23" fmla="*/ 36117 h 304806"/>
                  <a:gd name="connsiteX24" fmla="*/ 143067 w 165443"/>
                  <a:gd name="connsiteY24" fmla="*/ 31259 h 304806"/>
                  <a:gd name="connsiteX25" fmla="*/ 136603 w 165443"/>
                  <a:gd name="connsiteY25" fmla="*/ 34755 h 304806"/>
                  <a:gd name="connsiteX26" fmla="*/ 136603 w 165443"/>
                  <a:gd name="connsiteY26" fmla="*/ 28028 h 304806"/>
                  <a:gd name="connsiteX27" fmla="*/ 140648 w 165443"/>
                  <a:gd name="connsiteY27" fmla="*/ 23719 h 304806"/>
                  <a:gd name="connsiteX28" fmla="*/ 138758 w 165443"/>
                  <a:gd name="connsiteY28" fmla="*/ 18861 h 304806"/>
                  <a:gd name="connsiteX29" fmla="*/ 132294 w 165443"/>
                  <a:gd name="connsiteY29" fmla="*/ 18861 h 304806"/>
                  <a:gd name="connsiteX30" fmla="*/ 127721 w 165443"/>
                  <a:gd name="connsiteY30" fmla="*/ 23435 h 304806"/>
                  <a:gd name="connsiteX31" fmla="*/ 123941 w 165443"/>
                  <a:gd name="connsiteY31" fmla="*/ 18861 h 304806"/>
                  <a:gd name="connsiteX32" fmla="*/ 115852 w 165443"/>
                  <a:gd name="connsiteY32" fmla="*/ 15894 h 304806"/>
                  <a:gd name="connsiteX33" fmla="*/ 109653 w 165443"/>
                  <a:gd name="connsiteY33" fmla="*/ 13740 h 304806"/>
                  <a:gd name="connsiteX34" fmla="*/ 105080 w 165443"/>
                  <a:gd name="connsiteY34" fmla="*/ 7541 h 304806"/>
                  <a:gd name="connsiteX35" fmla="*/ 99429 w 165443"/>
                  <a:gd name="connsiteY35" fmla="*/ 0 h 304806"/>
                  <a:gd name="connsiteX36" fmla="*/ 94307 w 165443"/>
                  <a:gd name="connsiteY36" fmla="*/ 1626 h 304806"/>
                  <a:gd name="connsiteX37" fmla="*/ 90527 w 165443"/>
                  <a:gd name="connsiteY37" fmla="*/ 9714 h 304806"/>
                  <a:gd name="connsiteX38" fmla="*/ 96726 w 165443"/>
                  <a:gd name="connsiteY38" fmla="*/ 12417 h 304806"/>
                  <a:gd name="connsiteX39" fmla="*/ 96726 w 165443"/>
                  <a:gd name="connsiteY39" fmla="*/ 17803 h 304806"/>
                  <a:gd name="connsiteX40" fmla="*/ 86256 w 165443"/>
                  <a:gd name="connsiteY40" fmla="*/ 19145 h 304806"/>
                  <a:gd name="connsiteX41" fmla="*/ 82722 w 165443"/>
                  <a:gd name="connsiteY41" fmla="*/ 24002 h 304806"/>
                  <a:gd name="connsiteX42" fmla="*/ 74916 w 165443"/>
                  <a:gd name="connsiteY42" fmla="*/ 32356 h 304806"/>
                  <a:gd name="connsiteX43" fmla="*/ 73026 w 165443"/>
                  <a:gd name="connsiteY43" fmla="*/ 37477 h 304806"/>
                  <a:gd name="connsiteX44" fmla="*/ 70324 w 165443"/>
                  <a:gd name="connsiteY44" fmla="*/ 42599 h 304806"/>
                  <a:gd name="connsiteX45" fmla="*/ 66280 w 165443"/>
                  <a:gd name="connsiteY45" fmla="*/ 46643 h 304806"/>
                  <a:gd name="connsiteX46" fmla="*/ 55507 w 165443"/>
                  <a:gd name="connsiteY46" fmla="*/ 46908 h 304806"/>
                  <a:gd name="connsiteX47" fmla="*/ 47702 w 165443"/>
                  <a:gd name="connsiteY47" fmla="*/ 49875 h 304806"/>
                  <a:gd name="connsiteX48" fmla="*/ 44205 w 165443"/>
                  <a:gd name="connsiteY48" fmla="*/ 53107 h 304806"/>
                  <a:gd name="connsiteX49" fmla="*/ 33433 w 165443"/>
                  <a:gd name="connsiteY49" fmla="*/ 60383 h 304806"/>
                  <a:gd name="connsiteX50" fmla="*/ 29653 w 165443"/>
                  <a:gd name="connsiteY50" fmla="*/ 64163 h 304806"/>
                  <a:gd name="connsiteX51" fmla="*/ 23719 w 165443"/>
                  <a:gd name="connsiteY51" fmla="*/ 64163 h 304806"/>
                  <a:gd name="connsiteX52" fmla="*/ 18597 w 165443"/>
                  <a:gd name="connsiteY52" fmla="*/ 58512 h 304806"/>
                  <a:gd name="connsiteX53" fmla="*/ 10243 w 165443"/>
                  <a:gd name="connsiteY53" fmla="*/ 49629 h 304806"/>
                  <a:gd name="connsiteX54" fmla="*/ 10243 w 165443"/>
                  <a:gd name="connsiteY54" fmla="*/ 43166 h 304806"/>
                  <a:gd name="connsiteX55" fmla="*/ 7012 w 165443"/>
                  <a:gd name="connsiteY55" fmla="*/ 43166 h 304806"/>
                  <a:gd name="connsiteX56" fmla="*/ 7012 w 165443"/>
                  <a:gd name="connsiteY56" fmla="*/ 51784 h 304806"/>
                  <a:gd name="connsiteX57" fmla="*/ 7012 w 165443"/>
                  <a:gd name="connsiteY57" fmla="*/ 58796 h 304806"/>
                  <a:gd name="connsiteX58" fmla="*/ 2155 w 165443"/>
                  <a:gd name="connsiteY58" fmla="*/ 65259 h 304806"/>
                  <a:gd name="connsiteX59" fmla="*/ 2155 w 165443"/>
                  <a:gd name="connsiteY59" fmla="*/ 70910 h 304806"/>
                  <a:gd name="connsiteX60" fmla="*/ 2155 w 165443"/>
                  <a:gd name="connsiteY60" fmla="*/ 73877 h 304806"/>
                  <a:gd name="connsiteX61" fmla="*/ 4857 w 165443"/>
                  <a:gd name="connsiteY61" fmla="*/ 75767 h 304806"/>
                  <a:gd name="connsiteX62" fmla="*/ 4857 w 165443"/>
                  <a:gd name="connsiteY62" fmla="*/ 82230 h 304806"/>
                  <a:gd name="connsiteX63" fmla="*/ 0 w 165443"/>
                  <a:gd name="connsiteY63" fmla="*/ 83856 h 304806"/>
                  <a:gd name="connsiteX64" fmla="*/ 0 w 165443"/>
                  <a:gd name="connsiteY64" fmla="*/ 92474 h 304806"/>
                  <a:gd name="connsiteX65" fmla="*/ 3232 w 165443"/>
                  <a:gd name="connsiteY65" fmla="*/ 88978 h 304806"/>
                  <a:gd name="connsiteX66" fmla="*/ 6199 w 165443"/>
                  <a:gd name="connsiteY66" fmla="*/ 92209 h 304806"/>
                  <a:gd name="connsiteX67" fmla="*/ 9166 w 165443"/>
                  <a:gd name="connsiteY67" fmla="*/ 92209 h 304806"/>
                  <a:gd name="connsiteX68" fmla="*/ 12133 w 165443"/>
                  <a:gd name="connsiteY68" fmla="*/ 88978 h 304806"/>
                  <a:gd name="connsiteX69" fmla="*/ 16707 w 165443"/>
                  <a:gd name="connsiteY69" fmla="*/ 94099 h 304806"/>
                  <a:gd name="connsiteX70" fmla="*/ 18861 w 165443"/>
                  <a:gd name="connsiteY70" fmla="*/ 101111 h 304806"/>
                  <a:gd name="connsiteX71" fmla="*/ 22358 w 165443"/>
                  <a:gd name="connsiteY71" fmla="*/ 103530 h 304806"/>
                  <a:gd name="connsiteX72" fmla="*/ 24248 w 165443"/>
                  <a:gd name="connsiteY72" fmla="*/ 109993 h 304806"/>
                  <a:gd name="connsiteX73" fmla="*/ 25325 w 165443"/>
                  <a:gd name="connsiteY73" fmla="*/ 116192 h 304806"/>
                  <a:gd name="connsiteX74" fmla="*/ 23435 w 165443"/>
                  <a:gd name="connsiteY74" fmla="*/ 119689 h 304806"/>
                  <a:gd name="connsiteX75" fmla="*/ 29634 w 165443"/>
                  <a:gd name="connsiteY75" fmla="*/ 125340 h 304806"/>
                  <a:gd name="connsiteX76" fmla="*/ 32866 w 165443"/>
                  <a:gd name="connsiteY76" fmla="*/ 130461 h 304806"/>
                  <a:gd name="connsiteX77" fmla="*/ 36098 w 165443"/>
                  <a:gd name="connsiteY77" fmla="*/ 149058 h 304806"/>
                  <a:gd name="connsiteX78" fmla="*/ 33943 w 165443"/>
                  <a:gd name="connsiteY78" fmla="*/ 153367 h 304806"/>
                  <a:gd name="connsiteX79" fmla="*/ 26138 w 165443"/>
                  <a:gd name="connsiteY79" fmla="*/ 157941 h 304806"/>
                  <a:gd name="connsiteX80" fmla="*/ 23983 w 165443"/>
                  <a:gd name="connsiteY80" fmla="*/ 163327 h 304806"/>
                  <a:gd name="connsiteX81" fmla="*/ 27215 w 165443"/>
                  <a:gd name="connsiteY81" fmla="*/ 166030 h 304806"/>
                  <a:gd name="connsiteX82" fmla="*/ 25060 w 165443"/>
                  <a:gd name="connsiteY82" fmla="*/ 169261 h 304806"/>
                  <a:gd name="connsiteX83" fmla="*/ 24796 w 165443"/>
                  <a:gd name="connsiteY83" fmla="*/ 177615 h 304806"/>
                  <a:gd name="connsiteX84" fmla="*/ 29653 w 165443"/>
                  <a:gd name="connsiteY84" fmla="*/ 183265 h 304806"/>
                  <a:gd name="connsiteX85" fmla="*/ 32072 w 165443"/>
                  <a:gd name="connsiteY85" fmla="*/ 177879 h 304806"/>
                  <a:gd name="connsiteX86" fmla="*/ 31259 w 165443"/>
                  <a:gd name="connsiteY86" fmla="*/ 171680 h 304806"/>
                  <a:gd name="connsiteX87" fmla="*/ 34491 w 165443"/>
                  <a:gd name="connsiteY87" fmla="*/ 166559 h 304806"/>
                  <a:gd name="connsiteX88" fmla="*/ 36381 w 165443"/>
                  <a:gd name="connsiteY88" fmla="*/ 175725 h 304806"/>
                  <a:gd name="connsiteX89" fmla="*/ 39348 w 165443"/>
                  <a:gd name="connsiteY89" fmla="*/ 181924 h 304806"/>
                  <a:gd name="connsiteX90" fmla="*/ 40690 w 165443"/>
                  <a:gd name="connsiteY90" fmla="*/ 185420 h 304806"/>
                  <a:gd name="connsiteX91" fmla="*/ 39613 w 165443"/>
                  <a:gd name="connsiteY91" fmla="*/ 194851 h 304806"/>
                  <a:gd name="connsiteX92" fmla="*/ 39613 w 165443"/>
                  <a:gd name="connsiteY92" fmla="*/ 203204 h 304806"/>
                  <a:gd name="connsiteX93" fmla="*/ 35833 w 165443"/>
                  <a:gd name="connsiteY93" fmla="*/ 203468 h 304806"/>
                  <a:gd name="connsiteX94" fmla="*/ 31259 w 165443"/>
                  <a:gd name="connsiteY94" fmla="*/ 194586 h 304806"/>
                  <a:gd name="connsiteX95" fmla="*/ 28840 w 165443"/>
                  <a:gd name="connsiteY95" fmla="*/ 194851 h 304806"/>
                  <a:gd name="connsiteX96" fmla="*/ 31807 w 165443"/>
                  <a:gd name="connsiteY96" fmla="*/ 213977 h 304806"/>
                  <a:gd name="connsiteX97" fmla="*/ 32885 w 165443"/>
                  <a:gd name="connsiteY97" fmla="*/ 222065 h 304806"/>
                  <a:gd name="connsiteX98" fmla="*/ 29918 w 165443"/>
                  <a:gd name="connsiteY98" fmla="*/ 226375 h 304806"/>
                  <a:gd name="connsiteX99" fmla="*/ 25608 w 165443"/>
                  <a:gd name="connsiteY99" fmla="*/ 228529 h 304806"/>
                  <a:gd name="connsiteX100" fmla="*/ 25060 w 165443"/>
                  <a:gd name="connsiteY100" fmla="*/ 239037 h 304806"/>
                  <a:gd name="connsiteX101" fmla="*/ 27215 w 165443"/>
                  <a:gd name="connsiteY101" fmla="*/ 241192 h 304806"/>
                  <a:gd name="connsiteX102" fmla="*/ 24796 w 165443"/>
                  <a:gd name="connsiteY102" fmla="*/ 243082 h 304806"/>
                  <a:gd name="connsiteX103" fmla="*/ 26686 w 165443"/>
                  <a:gd name="connsiteY103" fmla="*/ 249809 h 304806"/>
                  <a:gd name="connsiteX104" fmla="*/ 29105 w 165443"/>
                  <a:gd name="connsiteY104" fmla="*/ 251964 h 304806"/>
                  <a:gd name="connsiteX105" fmla="*/ 28028 w 165443"/>
                  <a:gd name="connsiteY105" fmla="*/ 256008 h 304806"/>
                  <a:gd name="connsiteX106" fmla="*/ 27763 w 165443"/>
                  <a:gd name="connsiteY106" fmla="*/ 260582 h 304806"/>
                  <a:gd name="connsiteX107" fmla="*/ 23983 w 165443"/>
                  <a:gd name="connsiteY107" fmla="*/ 262207 h 304806"/>
                  <a:gd name="connsiteX108" fmla="*/ 23983 w 165443"/>
                  <a:gd name="connsiteY108" fmla="*/ 268671 h 304806"/>
                  <a:gd name="connsiteX109" fmla="*/ 27763 w 165443"/>
                  <a:gd name="connsiteY109" fmla="*/ 270296 h 304806"/>
                  <a:gd name="connsiteX110" fmla="*/ 31807 w 165443"/>
                  <a:gd name="connsiteY110" fmla="*/ 279463 h 304806"/>
                  <a:gd name="connsiteX111" fmla="*/ 23719 w 165443"/>
                  <a:gd name="connsiteY111" fmla="*/ 277837 h 304806"/>
                  <a:gd name="connsiteX112" fmla="*/ 19674 w 165443"/>
                  <a:gd name="connsiteY112" fmla="*/ 281617 h 304806"/>
                  <a:gd name="connsiteX113" fmla="*/ 21016 w 165443"/>
                  <a:gd name="connsiteY113" fmla="*/ 287816 h 304806"/>
                  <a:gd name="connsiteX114" fmla="*/ 26138 w 165443"/>
                  <a:gd name="connsiteY114" fmla="*/ 294827 h 304806"/>
                  <a:gd name="connsiteX115" fmla="*/ 30995 w 165443"/>
                  <a:gd name="connsiteY115" fmla="*/ 293486 h 304806"/>
                  <a:gd name="connsiteX116" fmla="*/ 29653 w 165443"/>
                  <a:gd name="connsiteY116" fmla="*/ 283242 h 304806"/>
                  <a:gd name="connsiteX117" fmla="*/ 28311 w 165443"/>
                  <a:gd name="connsiteY117" fmla="*/ 281088 h 304806"/>
                  <a:gd name="connsiteX118" fmla="*/ 33433 w 165443"/>
                  <a:gd name="connsiteY118" fmla="*/ 281088 h 304806"/>
                  <a:gd name="connsiteX119" fmla="*/ 37477 w 165443"/>
                  <a:gd name="connsiteY119" fmla="*/ 281900 h 304806"/>
                  <a:gd name="connsiteX120" fmla="*/ 39896 w 165443"/>
                  <a:gd name="connsiteY120" fmla="*/ 285680 h 304806"/>
                  <a:gd name="connsiteX121" fmla="*/ 42599 w 165443"/>
                  <a:gd name="connsiteY121" fmla="*/ 287306 h 304806"/>
                  <a:gd name="connsiteX122" fmla="*/ 43147 w 165443"/>
                  <a:gd name="connsiteY122" fmla="*/ 294846 h 304806"/>
                  <a:gd name="connsiteX123" fmla="*/ 48269 w 165443"/>
                  <a:gd name="connsiteY123" fmla="*/ 301574 h 304806"/>
                  <a:gd name="connsiteX124" fmla="*/ 53390 w 165443"/>
                  <a:gd name="connsiteY124" fmla="*/ 303181 h 304806"/>
                  <a:gd name="connsiteX125" fmla="*/ 60118 w 165443"/>
                  <a:gd name="connsiteY125" fmla="*/ 299949 h 304806"/>
                  <a:gd name="connsiteX126" fmla="*/ 65505 w 165443"/>
                  <a:gd name="connsiteY126" fmla="*/ 304806 h 304806"/>
                  <a:gd name="connsiteX127" fmla="*/ 73310 w 165443"/>
                  <a:gd name="connsiteY127" fmla="*/ 304806 h 304806"/>
                  <a:gd name="connsiteX128" fmla="*/ 84082 w 165443"/>
                  <a:gd name="connsiteY128" fmla="*/ 295375 h 304806"/>
                  <a:gd name="connsiteX129" fmla="*/ 87314 w 165443"/>
                  <a:gd name="connsiteY129" fmla="*/ 290518 h 304806"/>
                  <a:gd name="connsiteX130" fmla="*/ 87050 w 165443"/>
                  <a:gd name="connsiteY130" fmla="*/ 281352 h 304806"/>
                  <a:gd name="connsiteX131" fmla="*/ 85160 w 165443"/>
                  <a:gd name="connsiteY131" fmla="*/ 274076 h 304806"/>
                  <a:gd name="connsiteX132" fmla="*/ 88656 w 165443"/>
                  <a:gd name="connsiteY132" fmla="*/ 268425 h 304806"/>
                  <a:gd name="connsiteX133" fmla="*/ 94307 w 165443"/>
                  <a:gd name="connsiteY133" fmla="*/ 266006 h 304806"/>
                  <a:gd name="connsiteX134" fmla="*/ 105892 w 165443"/>
                  <a:gd name="connsiteY134" fmla="*/ 266006 h 304806"/>
                  <a:gd name="connsiteX135" fmla="*/ 113981 w 165443"/>
                  <a:gd name="connsiteY135" fmla="*/ 266006 h 304806"/>
                  <a:gd name="connsiteX136" fmla="*/ 121522 w 165443"/>
                  <a:gd name="connsiteY136" fmla="*/ 267896 h 304806"/>
                  <a:gd name="connsiteX137" fmla="*/ 127721 w 165443"/>
                  <a:gd name="connsiteY137" fmla="*/ 270050 h 304806"/>
                  <a:gd name="connsiteX138" fmla="*/ 130688 w 165443"/>
                  <a:gd name="connsiteY138" fmla="*/ 272205 h 304806"/>
                  <a:gd name="connsiteX139" fmla="*/ 136074 w 165443"/>
                  <a:gd name="connsiteY139" fmla="*/ 268425 h 304806"/>
                  <a:gd name="connsiteX140" fmla="*/ 141461 w 165443"/>
                  <a:gd name="connsiteY140" fmla="*/ 265458 h 304806"/>
                  <a:gd name="connsiteX141" fmla="*/ 142765 w 165443"/>
                  <a:gd name="connsiteY141" fmla="*/ 255952 h 30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65443" h="304806">
                    <a:moveTo>
                      <a:pt x="142765" y="255952"/>
                    </a:moveTo>
                    <a:lnTo>
                      <a:pt x="144106" y="238980"/>
                    </a:lnTo>
                    <a:lnTo>
                      <a:pt x="147886" y="222538"/>
                    </a:lnTo>
                    <a:lnTo>
                      <a:pt x="147886" y="200180"/>
                    </a:lnTo>
                    <a:lnTo>
                      <a:pt x="150589" y="189408"/>
                    </a:lnTo>
                    <a:lnTo>
                      <a:pt x="152214" y="169469"/>
                    </a:lnTo>
                    <a:lnTo>
                      <a:pt x="152214" y="159774"/>
                    </a:lnTo>
                    <a:lnTo>
                      <a:pt x="155446" y="153839"/>
                    </a:lnTo>
                    <a:lnTo>
                      <a:pt x="150872" y="145222"/>
                    </a:lnTo>
                    <a:lnTo>
                      <a:pt x="146299" y="137416"/>
                    </a:lnTo>
                    <a:lnTo>
                      <a:pt x="146034" y="130404"/>
                    </a:lnTo>
                    <a:lnTo>
                      <a:pt x="155465" y="121238"/>
                    </a:lnTo>
                    <a:lnTo>
                      <a:pt x="162476" y="112620"/>
                    </a:lnTo>
                    <a:lnTo>
                      <a:pt x="165444" y="100771"/>
                    </a:lnTo>
                    <a:lnTo>
                      <a:pt x="162212" y="91888"/>
                    </a:lnTo>
                    <a:lnTo>
                      <a:pt x="158167" y="87579"/>
                    </a:lnTo>
                    <a:lnTo>
                      <a:pt x="156825" y="78961"/>
                    </a:lnTo>
                    <a:lnTo>
                      <a:pt x="154123" y="65486"/>
                    </a:lnTo>
                    <a:lnTo>
                      <a:pt x="151420" y="61706"/>
                    </a:lnTo>
                    <a:lnTo>
                      <a:pt x="151420" y="56849"/>
                    </a:lnTo>
                    <a:lnTo>
                      <a:pt x="146563" y="52540"/>
                    </a:lnTo>
                    <a:lnTo>
                      <a:pt x="141177" y="46889"/>
                    </a:lnTo>
                    <a:lnTo>
                      <a:pt x="145222" y="39613"/>
                    </a:lnTo>
                    <a:lnTo>
                      <a:pt x="150343" y="36117"/>
                    </a:lnTo>
                    <a:lnTo>
                      <a:pt x="143067" y="31259"/>
                    </a:lnTo>
                    <a:lnTo>
                      <a:pt x="136603" y="34755"/>
                    </a:lnTo>
                    <a:lnTo>
                      <a:pt x="136603" y="28028"/>
                    </a:lnTo>
                    <a:lnTo>
                      <a:pt x="140648" y="23719"/>
                    </a:lnTo>
                    <a:lnTo>
                      <a:pt x="138758" y="18861"/>
                    </a:lnTo>
                    <a:lnTo>
                      <a:pt x="132294" y="18861"/>
                    </a:lnTo>
                    <a:lnTo>
                      <a:pt x="127721" y="23435"/>
                    </a:lnTo>
                    <a:lnTo>
                      <a:pt x="123941" y="18861"/>
                    </a:lnTo>
                    <a:lnTo>
                      <a:pt x="115852" y="15894"/>
                    </a:lnTo>
                    <a:lnTo>
                      <a:pt x="109653" y="13740"/>
                    </a:lnTo>
                    <a:lnTo>
                      <a:pt x="105080" y="7541"/>
                    </a:lnTo>
                    <a:lnTo>
                      <a:pt x="99429" y="0"/>
                    </a:lnTo>
                    <a:lnTo>
                      <a:pt x="94307" y="1626"/>
                    </a:lnTo>
                    <a:lnTo>
                      <a:pt x="90527" y="9714"/>
                    </a:lnTo>
                    <a:lnTo>
                      <a:pt x="96726" y="12417"/>
                    </a:lnTo>
                    <a:lnTo>
                      <a:pt x="96726" y="17803"/>
                    </a:lnTo>
                    <a:lnTo>
                      <a:pt x="86256" y="19145"/>
                    </a:lnTo>
                    <a:lnTo>
                      <a:pt x="82722" y="24002"/>
                    </a:lnTo>
                    <a:lnTo>
                      <a:pt x="74916" y="32356"/>
                    </a:lnTo>
                    <a:lnTo>
                      <a:pt x="73026" y="37477"/>
                    </a:lnTo>
                    <a:lnTo>
                      <a:pt x="70324" y="42599"/>
                    </a:lnTo>
                    <a:lnTo>
                      <a:pt x="66280" y="46643"/>
                    </a:lnTo>
                    <a:lnTo>
                      <a:pt x="55507" y="46908"/>
                    </a:lnTo>
                    <a:lnTo>
                      <a:pt x="47702" y="49875"/>
                    </a:lnTo>
                    <a:lnTo>
                      <a:pt x="44205" y="53107"/>
                    </a:lnTo>
                    <a:lnTo>
                      <a:pt x="33433" y="60383"/>
                    </a:lnTo>
                    <a:lnTo>
                      <a:pt x="29653" y="64163"/>
                    </a:lnTo>
                    <a:lnTo>
                      <a:pt x="23719" y="64163"/>
                    </a:lnTo>
                    <a:lnTo>
                      <a:pt x="18597" y="58512"/>
                    </a:lnTo>
                    <a:lnTo>
                      <a:pt x="10243" y="49629"/>
                    </a:lnTo>
                    <a:lnTo>
                      <a:pt x="10243" y="43166"/>
                    </a:lnTo>
                    <a:lnTo>
                      <a:pt x="7012" y="43166"/>
                    </a:lnTo>
                    <a:lnTo>
                      <a:pt x="7012" y="51784"/>
                    </a:lnTo>
                    <a:lnTo>
                      <a:pt x="7012" y="58796"/>
                    </a:lnTo>
                    <a:lnTo>
                      <a:pt x="2155" y="65259"/>
                    </a:lnTo>
                    <a:lnTo>
                      <a:pt x="2155" y="70910"/>
                    </a:lnTo>
                    <a:lnTo>
                      <a:pt x="2155" y="73877"/>
                    </a:lnTo>
                    <a:lnTo>
                      <a:pt x="4857" y="75767"/>
                    </a:lnTo>
                    <a:lnTo>
                      <a:pt x="4857" y="82230"/>
                    </a:lnTo>
                    <a:lnTo>
                      <a:pt x="0" y="83856"/>
                    </a:lnTo>
                    <a:lnTo>
                      <a:pt x="0" y="92474"/>
                    </a:lnTo>
                    <a:lnTo>
                      <a:pt x="3232" y="88978"/>
                    </a:lnTo>
                    <a:lnTo>
                      <a:pt x="6199" y="92209"/>
                    </a:lnTo>
                    <a:lnTo>
                      <a:pt x="9166" y="92209"/>
                    </a:lnTo>
                    <a:lnTo>
                      <a:pt x="12133" y="88978"/>
                    </a:lnTo>
                    <a:lnTo>
                      <a:pt x="16707" y="94099"/>
                    </a:lnTo>
                    <a:lnTo>
                      <a:pt x="18861" y="101111"/>
                    </a:lnTo>
                    <a:lnTo>
                      <a:pt x="22358" y="103530"/>
                    </a:lnTo>
                    <a:lnTo>
                      <a:pt x="24248" y="109993"/>
                    </a:lnTo>
                    <a:lnTo>
                      <a:pt x="25325" y="116192"/>
                    </a:lnTo>
                    <a:lnTo>
                      <a:pt x="23435" y="119689"/>
                    </a:lnTo>
                    <a:lnTo>
                      <a:pt x="29634" y="125340"/>
                    </a:lnTo>
                    <a:lnTo>
                      <a:pt x="32866" y="130461"/>
                    </a:lnTo>
                    <a:lnTo>
                      <a:pt x="36098" y="149058"/>
                    </a:lnTo>
                    <a:lnTo>
                      <a:pt x="33943" y="153367"/>
                    </a:lnTo>
                    <a:lnTo>
                      <a:pt x="26138" y="157941"/>
                    </a:lnTo>
                    <a:lnTo>
                      <a:pt x="23983" y="163327"/>
                    </a:lnTo>
                    <a:lnTo>
                      <a:pt x="27215" y="166030"/>
                    </a:lnTo>
                    <a:lnTo>
                      <a:pt x="25060" y="169261"/>
                    </a:lnTo>
                    <a:lnTo>
                      <a:pt x="24796" y="177615"/>
                    </a:lnTo>
                    <a:lnTo>
                      <a:pt x="29653" y="183265"/>
                    </a:lnTo>
                    <a:lnTo>
                      <a:pt x="32072" y="177879"/>
                    </a:lnTo>
                    <a:lnTo>
                      <a:pt x="31259" y="171680"/>
                    </a:lnTo>
                    <a:lnTo>
                      <a:pt x="34491" y="166559"/>
                    </a:lnTo>
                    <a:lnTo>
                      <a:pt x="36381" y="175725"/>
                    </a:lnTo>
                    <a:lnTo>
                      <a:pt x="39348" y="181924"/>
                    </a:lnTo>
                    <a:lnTo>
                      <a:pt x="40690" y="185420"/>
                    </a:lnTo>
                    <a:lnTo>
                      <a:pt x="39613" y="194851"/>
                    </a:lnTo>
                    <a:lnTo>
                      <a:pt x="39613" y="203204"/>
                    </a:lnTo>
                    <a:lnTo>
                      <a:pt x="35833" y="203468"/>
                    </a:lnTo>
                    <a:lnTo>
                      <a:pt x="31259" y="194586"/>
                    </a:lnTo>
                    <a:lnTo>
                      <a:pt x="28840" y="194851"/>
                    </a:lnTo>
                    <a:lnTo>
                      <a:pt x="31807" y="213977"/>
                    </a:lnTo>
                    <a:lnTo>
                      <a:pt x="32885" y="222065"/>
                    </a:lnTo>
                    <a:lnTo>
                      <a:pt x="29918" y="226375"/>
                    </a:lnTo>
                    <a:lnTo>
                      <a:pt x="25608" y="228529"/>
                    </a:lnTo>
                    <a:lnTo>
                      <a:pt x="25060" y="239037"/>
                    </a:lnTo>
                    <a:lnTo>
                      <a:pt x="27215" y="241192"/>
                    </a:lnTo>
                    <a:lnTo>
                      <a:pt x="24796" y="243082"/>
                    </a:lnTo>
                    <a:lnTo>
                      <a:pt x="26686" y="249809"/>
                    </a:lnTo>
                    <a:lnTo>
                      <a:pt x="29105" y="251964"/>
                    </a:lnTo>
                    <a:lnTo>
                      <a:pt x="28028" y="256008"/>
                    </a:lnTo>
                    <a:lnTo>
                      <a:pt x="27763" y="260582"/>
                    </a:lnTo>
                    <a:lnTo>
                      <a:pt x="23983" y="262207"/>
                    </a:lnTo>
                    <a:lnTo>
                      <a:pt x="23983" y="268671"/>
                    </a:lnTo>
                    <a:lnTo>
                      <a:pt x="27763" y="270296"/>
                    </a:lnTo>
                    <a:lnTo>
                      <a:pt x="31807" y="279463"/>
                    </a:lnTo>
                    <a:lnTo>
                      <a:pt x="23719" y="277837"/>
                    </a:lnTo>
                    <a:lnTo>
                      <a:pt x="19674" y="281617"/>
                    </a:lnTo>
                    <a:lnTo>
                      <a:pt x="21016" y="287816"/>
                    </a:lnTo>
                    <a:lnTo>
                      <a:pt x="26138" y="294827"/>
                    </a:lnTo>
                    <a:lnTo>
                      <a:pt x="30995" y="293486"/>
                    </a:lnTo>
                    <a:lnTo>
                      <a:pt x="29653" y="283242"/>
                    </a:lnTo>
                    <a:lnTo>
                      <a:pt x="28311" y="281088"/>
                    </a:lnTo>
                    <a:lnTo>
                      <a:pt x="33433" y="281088"/>
                    </a:lnTo>
                    <a:lnTo>
                      <a:pt x="37477" y="281900"/>
                    </a:lnTo>
                    <a:lnTo>
                      <a:pt x="39896" y="285680"/>
                    </a:lnTo>
                    <a:lnTo>
                      <a:pt x="42599" y="287306"/>
                    </a:lnTo>
                    <a:lnTo>
                      <a:pt x="43147" y="294846"/>
                    </a:lnTo>
                    <a:lnTo>
                      <a:pt x="48269" y="301574"/>
                    </a:lnTo>
                    <a:lnTo>
                      <a:pt x="53390" y="303181"/>
                    </a:lnTo>
                    <a:lnTo>
                      <a:pt x="60118" y="299949"/>
                    </a:lnTo>
                    <a:lnTo>
                      <a:pt x="65505" y="304806"/>
                    </a:lnTo>
                    <a:lnTo>
                      <a:pt x="73310" y="304806"/>
                    </a:lnTo>
                    <a:lnTo>
                      <a:pt x="84082" y="295375"/>
                    </a:lnTo>
                    <a:lnTo>
                      <a:pt x="87314" y="290518"/>
                    </a:lnTo>
                    <a:lnTo>
                      <a:pt x="87050" y="281352"/>
                    </a:lnTo>
                    <a:lnTo>
                      <a:pt x="85160" y="274076"/>
                    </a:lnTo>
                    <a:lnTo>
                      <a:pt x="88656" y="268425"/>
                    </a:lnTo>
                    <a:lnTo>
                      <a:pt x="94307" y="266006"/>
                    </a:lnTo>
                    <a:lnTo>
                      <a:pt x="105892" y="266006"/>
                    </a:lnTo>
                    <a:lnTo>
                      <a:pt x="113981" y="266006"/>
                    </a:lnTo>
                    <a:lnTo>
                      <a:pt x="121522" y="267896"/>
                    </a:lnTo>
                    <a:lnTo>
                      <a:pt x="127721" y="270050"/>
                    </a:lnTo>
                    <a:lnTo>
                      <a:pt x="130688" y="272205"/>
                    </a:lnTo>
                    <a:lnTo>
                      <a:pt x="136074" y="268425"/>
                    </a:lnTo>
                    <a:cubicBezTo>
                      <a:pt x="136074" y="268425"/>
                      <a:pt x="140931" y="266270"/>
                      <a:pt x="141461" y="265458"/>
                    </a:cubicBezTo>
                    <a:cubicBezTo>
                      <a:pt x="141952" y="264570"/>
                      <a:pt x="142765" y="255952"/>
                      <a:pt x="142765" y="255952"/>
                    </a:cubicBezTo>
                    <a:close/>
                  </a:path>
                </a:pathLst>
              </a:custGeom>
              <a:grpFill/>
              <a:ln w="3777" cap="flat">
                <a:solidFill>
                  <a:srgbClr val="FFFFFF"/>
                </a:solidFill>
                <a:prstDash val="solid"/>
                <a:miter/>
              </a:ln>
            </p:spPr>
            <p:txBody>
              <a:bodyPr rtlCol="0" anchor="ctr"/>
              <a:lstStyle/>
              <a:p>
                <a:endParaRPr lang="en-GB"/>
              </a:p>
            </p:txBody>
          </p:sp>
          <p:sp>
            <p:nvSpPr>
              <p:cNvPr id="282" name="Freeform 281">
                <a:extLst>
                  <a:ext uri="{FF2B5EF4-FFF2-40B4-BE49-F238E27FC236}">
                    <a16:creationId xmlns:a16="http://schemas.microsoft.com/office/drawing/2014/main" id="{FC4B9C3B-B8C7-FF47-D534-723F053D227D}"/>
                  </a:ext>
                </a:extLst>
              </p:cNvPr>
              <p:cNvSpPr/>
              <p:nvPr/>
            </p:nvSpPr>
            <p:spPr>
              <a:xfrm>
                <a:off x="1861154" y="7420432"/>
                <a:ext cx="1239049" cy="991092"/>
              </a:xfrm>
              <a:custGeom>
                <a:avLst/>
                <a:gdLst>
                  <a:gd name="connsiteX0" fmla="*/ 751999 w 1239049"/>
                  <a:gd name="connsiteY0" fmla="*/ 50877 h 991092"/>
                  <a:gd name="connsiteX1" fmla="*/ 751999 w 1239049"/>
                  <a:gd name="connsiteY1" fmla="*/ 56263 h 991092"/>
                  <a:gd name="connsiteX2" fmla="*/ 758462 w 1239049"/>
                  <a:gd name="connsiteY2" fmla="*/ 63804 h 991092"/>
                  <a:gd name="connsiteX3" fmla="*/ 767628 w 1239049"/>
                  <a:gd name="connsiteY3" fmla="*/ 67035 h 991092"/>
                  <a:gd name="connsiteX4" fmla="*/ 775717 w 1239049"/>
                  <a:gd name="connsiteY4" fmla="*/ 68113 h 991092"/>
                  <a:gd name="connsiteX5" fmla="*/ 783258 w 1239049"/>
                  <a:gd name="connsiteY5" fmla="*/ 72422 h 991092"/>
                  <a:gd name="connsiteX6" fmla="*/ 782729 w 1239049"/>
                  <a:gd name="connsiteY6" fmla="*/ 77808 h 991092"/>
                  <a:gd name="connsiteX7" fmla="*/ 779497 w 1239049"/>
                  <a:gd name="connsiteY7" fmla="*/ 86974 h 991092"/>
                  <a:gd name="connsiteX8" fmla="*/ 779497 w 1239049"/>
                  <a:gd name="connsiteY8" fmla="*/ 93438 h 991092"/>
                  <a:gd name="connsiteX9" fmla="*/ 784883 w 1239049"/>
                  <a:gd name="connsiteY9" fmla="*/ 98295 h 991092"/>
                  <a:gd name="connsiteX10" fmla="*/ 792424 w 1239049"/>
                  <a:gd name="connsiteY10" fmla="*/ 92909 h 991092"/>
                  <a:gd name="connsiteX11" fmla="*/ 795127 w 1239049"/>
                  <a:gd name="connsiteY11" fmla="*/ 86974 h 991092"/>
                  <a:gd name="connsiteX12" fmla="*/ 799984 w 1239049"/>
                  <a:gd name="connsiteY12" fmla="*/ 88600 h 991092"/>
                  <a:gd name="connsiteX13" fmla="*/ 804293 w 1239049"/>
                  <a:gd name="connsiteY13" fmla="*/ 94534 h 991092"/>
                  <a:gd name="connsiteX14" fmla="*/ 810756 w 1239049"/>
                  <a:gd name="connsiteY14" fmla="*/ 94534 h 991092"/>
                  <a:gd name="connsiteX15" fmla="*/ 818845 w 1239049"/>
                  <a:gd name="connsiteY15" fmla="*/ 97765 h 991092"/>
                  <a:gd name="connsiteX16" fmla="*/ 830166 w 1239049"/>
                  <a:gd name="connsiteY16" fmla="*/ 104777 h 991092"/>
                  <a:gd name="connsiteX17" fmla="*/ 838254 w 1239049"/>
                  <a:gd name="connsiteY17" fmla="*/ 104229 h 991092"/>
                  <a:gd name="connsiteX18" fmla="*/ 845795 w 1239049"/>
                  <a:gd name="connsiteY18" fmla="*/ 103681 h 991092"/>
                  <a:gd name="connsiteX19" fmla="*/ 850104 w 1239049"/>
                  <a:gd name="connsiteY19" fmla="*/ 107990 h 991092"/>
                  <a:gd name="connsiteX20" fmla="*/ 857645 w 1239049"/>
                  <a:gd name="connsiteY20" fmla="*/ 118233 h 991092"/>
                  <a:gd name="connsiteX21" fmla="*/ 872727 w 1239049"/>
                  <a:gd name="connsiteY21" fmla="*/ 124168 h 991092"/>
                  <a:gd name="connsiteX22" fmla="*/ 885654 w 1239049"/>
                  <a:gd name="connsiteY22" fmla="*/ 124168 h 991092"/>
                  <a:gd name="connsiteX23" fmla="*/ 895897 w 1239049"/>
                  <a:gd name="connsiteY23" fmla="*/ 122543 h 991092"/>
                  <a:gd name="connsiteX24" fmla="*/ 906670 w 1239049"/>
                  <a:gd name="connsiteY24" fmla="*/ 126852 h 991092"/>
                  <a:gd name="connsiteX25" fmla="*/ 913681 w 1239049"/>
                  <a:gd name="connsiteY25" fmla="*/ 134940 h 991092"/>
                  <a:gd name="connsiteX26" fmla="*/ 924454 w 1239049"/>
                  <a:gd name="connsiteY26" fmla="*/ 143558 h 991092"/>
                  <a:gd name="connsiteX27" fmla="*/ 937929 w 1239049"/>
                  <a:gd name="connsiteY27" fmla="*/ 138701 h 991092"/>
                  <a:gd name="connsiteX28" fmla="*/ 948701 w 1239049"/>
                  <a:gd name="connsiteY28" fmla="*/ 141933 h 991092"/>
                  <a:gd name="connsiteX29" fmla="*/ 956790 w 1239049"/>
                  <a:gd name="connsiteY29" fmla="*/ 138153 h 991092"/>
                  <a:gd name="connsiteX30" fmla="*/ 963254 w 1239049"/>
                  <a:gd name="connsiteY30" fmla="*/ 143010 h 991092"/>
                  <a:gd name="connsiteX31" fmla="*/ 974026 w 1239049"/>
                  <a:gd name="connsiteY31" fmla="*/ 144636 h 991092"/>
                  <a:gd name="connsiteX32" fmla="*/ 985347 w 1239049"/>
                  <a:gd name="connsiteY32" fmla="*/ 144636 h 991092"/>
                  <a:gd name="connsiteX33" fmla="*/ 985347 w 1239049"/>
                  <a:gd name="connsiteY33" fmla="*/ 138172 h 991092"/>
                  <a:gd name="connsiteX34" fmla="*/ 985347 w 1239049"/>
                  <a:gd name="connsiteY34" fmla="*/ 129006 h 991092"/>
                  <a:gd name="connsiteX35" fmla="*/ 989127 w 1239049"/>
                  <a:gd name="connsiteY35" fmla="*/ 127381 h 991092"/>
                  <a:gd name="connsiteX36" fmla="*/ 999899 w 1239049"/>
                  <a:gd name="connsiteY36" fmla="*/ 127381 h 991092"/>
                  <a:gd name="connsiteX37" fmla="*/ 1011749 w 1239049"/>
                  <a:gd name="connsiteY37" fmla="*/ 131690 h 991092"/>
                  <a:gd name="connsiteX38" fmla="*/ 1019290 w 1239049"/>
                  <a:gd name="connsiteY38" fmla="*/ 133315 h 991092"/>
                  <a:gd name="connsiteX39" fmla="*/ 1028456 w 1239049"/>
                  <a:gd name="connsiteY39" fmla="*/ 140856 h 991092"/>
                  <a:gd name="connsiteX40" fmla="*/ 1038699 w 1239049"/>
                  <a:gd name="connsiteY40" fmla="*/ 144087 h 991092"/>
                  <a:gd name="connsiteX41" fmla="*/ 1047865 w 1239049"/>
                  <a:gd name="connsiteY41" fmla="*/ 146242 h 991092"/>
                  <a:gd name="connsiteX42" fmla="*/ 1057031 w 1239049"/>
                  <a:gd name="connsiteY42" fmla="*/ 148945 h 991092"/>
                  <a:gd name="connsiteX43" fmla="*/ 1062966 w 1239049"/>
                  <a:gd name="connsiteY43" fmla="*/ 153802 h 991092"/>
                  <a:gd name="connsiteX44" fmla="*/ 1078047 w 1239049"/>
                  <a:gd name="connsiteY44" fmla="*/ 155427 h 991092"/>
                  <a:gd name="connsiteX45" fmla="*/ 1087743 w 1239049"/>
                  <a:gd name="connsiteY45" fmla="*/ 159736 h 991092"/>
                  <a:gd name="connsiteX46" fmla="*/ 1095283 w 1239049"/>
                  <a:gd name="connsiteY46" fmla="*/ 164593 h 991092"/>
                  <a:gd name="connsiteX47" fmla="*/ 1102824 w 1239049"/>
                  <a:gd name="connsiteY47" fmla="*/ 172682 h 991092"/>
                  <a:gd name="connsiteX48" fmla="*/ 1106604 w 1239049"/>
                  <a:gd name="connsiteY48" fmla="*/ 181300 h 991092"/>
                  <a:gd name="connsiteX49" fmla="*/ 1111990 w 1239049"/>
                  <a:gd name="connsiteY49" fmla="*/ 188841 h 991092"/>
                  <a:gd name="connsiteX50" fmla="*/ 1124388 w 1239049"/>
                  <a:gd name="connsiteY50" fmla="*/ 190995 h 991092"/>
                  <a:gd name="connsiteX51" fmla="*/ 1129774 w 1239049"/>
                  <a:gd name="connsiteY51" fmla="*/ 186138 h 991092"/>
                  <a:gd name="connsiteX52" fmla="*/ 1139470 w 1239049"/>
                  <a:gd name="connsiteY52" fmla="*/ 181829 h 991092"/>
                  <a:gd name="connsiteX53" fmla="*/ 1149165 w 1239049"/>
                  <a:gd name="connsiteY53" fmla="*/ 180752 h 991092"/>
                  <a:gd name="connsiteX54" fmla="*/ 1156706 w 1239049"/>
                  <a:gd name="connsiteY54" fmla="*/ 185609 h 991092"/>
                  <a:gd name="connsiteX55" fmla="*/ 1164606 w 1239049"/>
                  <a:gd name="connsiteY55" fmla="*/ 190466 h 991092"/>
                  <a:gd name="connsiteX56" fmla="*/ 1170181 w 1239049"/>
                  <a:gd name="connsiteY56" fmla="*/ 193698 h 991092"/>
                  <a:gd name="connsiteX57" fmla="*/ 1180954 w 1239049"/>
                  <a:gd name="connsiteY57" fmla="*/ 189918 h 991092"/>
                  <a:gd name="connsiteX58" fmla="*/ 1185811 w 1239049"/>
                  <a:gd name="connsiteY58" fmla="*/ 184532 h 991092"/>
                  <a:gd name="connsiteX59" fmla="*/ 1193899 w 1239049"/>
                  <a:gd name="connsiteY59" fmla="*/ 180752 h 991092"/>
                  <a:gd name="connsiteX60" fmla="*/ 1200911 w 1239049"/>
                  <a:gd name="connsiteY60" fmla="*/ 175366 h 991092"/>
                  <a:gd name="connsiteX61" fmla="*/ 1211684 w 1239049"/>
                  <a:gd name="connsiteY61" fmla="*/ 173211 h 991092"/>
                  <a:gd name="connsiteX62" fmla="*/ 1219772 w 1239049"/>
                  <a:gd name="connsiteY62" fmla="*/ 180223 h 991092"/>
                  <a:gd name="connsiteX63" fmla="*/ 1226784 w 1239049"/>
                  <a:gd name="connsiteY63" fmla="*/ 184532 h 991092"/>
                  <a:gd name="connsiteX64" fmla="*/ 1230696 w 1239049"/>
                  <a:gd name="connsiteY64" fmla="*/ 189200 h 991092"/>
                  <a:gd name="connsiteX65" fmla="*/ 1235818 w 1239049"/>
                  <a:gd name="connsiteY65" fmla="*/ 193698 h 991092"/>
                  <a:gd name="connsiteX66" fmla="*/ 1239050 w 1239049"/>
                  <a:gd name="connsiteY66" fmla="*/ 195134 h 991092"/>
                  <a:gd name="connsiteX67" fmla="*/ 1236631 w 1239049"/>
                  <a:gd name="connsiteY67" fmla="*/ 201862 h 991092"/>
                  <a:gd name="connsiteX68" fmla="*/ 1231509 w 1239049"/>
                  <a:gd name="connsiteY68" fmla="*/ 205359 h 991092"/>
                  <a:gd name="connsiteX69" fmla="*/ 1226123 w 1239049"/>
                  <a:gd name="connsiteY69" fmla="*/ 201314 h 991092"/>
                  <a:gd name="connsiteX70" fmla="*/ 1222626 w 1239049"/>
                  <a:gd name="connsiteY70" fmla="*/ 204017 h 991092"/>
                  <a:gd name="connsiteX71" fmla="*/ 1221001 w 1239049"/>
                  <a:gd name="connsiteY71" fmla="*/ 210745 h 991092"/>
                  <a:gd name="connsiteX72" fmla="*/ 1223155 w 1239049"/>
                  <a:gd name="connsiteY72" fmla="*/ 221253 h 991092"/>
                  <a:gd name="connsiteX73" fmla="*/ 1228013 w 1239049"/>
                  <a:gd name="connsiteY73" fmla="*/ 224220 h 991092"/>
                  <a:gd name="connsiteX74" fmla="*/ 1230715 w 1239049"/>
                  <a:gd name="connsiteY74" fmla="*/ 231232 h 991092"/>
                  <a:gd name="connsiteX75" fmla="*/ 1230980 w 1239049"/>
                  <a:gd name="connsiteY75" fmla="*/ 235012 h 991092"/>
                  <a:gd name="connsiteX76" fmla="*/ 1233134 w 1239049"/>
                  <a:gd name="connsiteY76" fmla="*/ 241475 h 991092"/>
                  <a:gd name="connsiteX77" fmla="*/ 1231509 w 1239049"/>
                  <a:gd name="connsiteY77" fmla="*/ 247410 h 991092"/>
                  <a:gd name="connsiteX78" fmla="*/ 1227464 w 1239049"/>
                  <a:gd name="connsiteY78" fmla="*/ 253060 h 991092"/>
                  <a:gd name="connsiteX79" fmla="*/ 1220188 w 1239049"/>
                  <a:gd name="connsiteY79" fmla="*/ 256292 h 991092"/>
                  <a:gd name="connsiteX80" fmla="*/ 1203481 w 1239049"/>
                  <a:gd name="connsiteY80" fmla="*/ 271922 h 991092"/>
                  <a:gd name="connsiteX81" fmla="*/ 1192973 w 1239049"/>
                  <a:gd name="connsiteY81" fmla="*/ 275153 h 991092"/>
                  <a:gd name="connsiteX82" fmla="*/ 1185433 w 1239049"/>
                  <a:gd name="connsiteY82" fmla="*/ 282959 h 991092"/>
                  <a:gd name="connsiteX83" fmla="*/ 1173847 w 1239049"/>
                  <a:gd name="connsiteY83" fmla="*/ 288081 h 991092"/>
                  <a:gd name="connsiteX84" fmla="*/ 1160637 w 1239049"/>
                  <a:gd name="connsiteY84" fmla="*/ 292389 h 991092"/>
                  <a:gd name="connsiteX85" fmla="*/ 1153909 w 1239049"/>
                  <a:gd name="connsiteY85" fmla="*/ 299666 h 991092"/>
                  <a:gd name="connsiteX86" fmla="*/ 1148787 w 1239049"/>
                  <a:gd name="connsiteY86" fmla="*/ 304239 h 991092"/>
                  <a:gd name="connsiteX87" fmla="*/ 1141246 w 1239049"/>
                  <a:gd name="connsiteY87" fmla="*/ 304239 h 991092"/>
                  <a:gd name="connsiteX88" fmla="*/ 1132628 w 1239049"/>
                  <a:gd name="connsiteY88" fmla="*/ 314199 h 991092"/>
                  <a:gd name="connsiteX89" fmla="*/ 1128584 w 1239049"/>
                  <a:gd name="connsiteY89" fmla="*/ 324707 h 991092"/>
                  <a:gd name="connsiteX90" fmla="*/ 1123462 w 1239049"/>
                  <a:gd name="connsiteY90" fmla="*/ 329016 h 991092"/>
                  <a:gd name="connsiteX91" fmla="*/ 1117263 w 1239049"/>
                  <a:gd name="connsiteY91" fmla="*/ 330906 h 991092"/>
                  <a:gd name="connsiteX92" fmla="*/ 1099479 w 1239049"/>
                  <a:gd name="connsiteY92" fmla="*/ 334950 h 991092"/>
                  <a:gd name="connsiteX93" fmla="*/ 1068673 w 1239049"/>
                  <a:gd name="connsiteY93" fmla="*/ 342586 h 991092"/>
                  <a:gd name="connsiteX94" fmla="*/ 1036337 w 1239049"/>
                  <a:gd name="connsiteY94" fmla="*/ 355513 h 991092"/>
                  <a:gd name="connsiteX95" fmla="*/ 1017306 w 1239049"/>
                  <a:gd name="connsiteY95" fmla="*/ 357308 h 991092"/>
                  <a:gd name="connsiteX96" fmla="*/ 1002224 w 1239049"/>
                  <a:gd name="connsiteY96" fmla="*/ 370953 h 991092"/>
                  <a:gd name="connsiteX97" fmla="*/ 995553 w 1239049"/>
                  <a:gd name="connsiteY97" fmla="*/ 383162 h 991092"/>
                  <a:gd name="connsiteX98" fmla="*/ 993606 w 1239049"/>
                  <a:gd name="connsiteY98" fmla="*/ 389985 h 991092"/>
                  <a:gd name="connsiteX99" fmla="*/ 998992 w 1239049"/>
                  <a:gd name="connsiteY99" fmla="*/ 396089 h 991092"/>
                  <a:gd name="connsiteX100" fmla="*/ 1006174 w 1239049"/>
                  <a:gd name="connsiteY100" fmla="*/ 398603 h 991092"/>
                  <a:gd name="connsiteX101" fmla="*/ 998992 w 1239049"/>
                  <a:gd name="connsiteY101" fmla="*/ 405425 h 991092"/>
                  <a:gd name="connsiteX102" fmla="*/ 990015 w 1239049"/>
                  <a:gd name="connsiteY102" fmla="*/ 409376 h 991092"/>
                  <a:gd name="connsiteX103" fmla="*/ 979961 w 1239049"/>
                  <a:gd name="connsiteY103" fmla="*/ 409376 h 991092"/>
                  <a:gd name="connsiteX104" fmla="*/ 973138 w 1239049"/>
                  <a:gd name="connsiteY104" fmla="*/ 422302 h 991092"/>
                  <a:gd name="connsiteX105" fmla="*/ 967752 w 1239049"/>
                  <a:gd name="connsiteY105" fmla="*/ 434871 h 991092"/>
                  <a:gd name="connsiteX106" fmla="*/ 962007 w 1239049"/>
                  <a:gd name="connsiteY106" fmla="*/ 442411 h 991092"/>
                  <a:gd name="connsiteX107" fmla="*/ 950157 w 1239049"/>
                  <a:gd name="connsiteY107" fmla="*/ 459288 h 991092"/>
                  <a:gd name="connsiteX108" fmla="*/ 939743 w 1239049"/>
                  <a:gd name="connsiteY108" fmla="*/ 469702 h 991092"/>
                  <a:gd name="connsiteX109" fmla="*/ 936152 w 1239049"/>
                  <a:gd name="connsiteY109" fmla="*/ 478320 h 991092"/>
                  <a:gd name="connsiteX110" fmla="*/ 926457 w 1239049"/>
                  <a:gd name="connsiteY110" fmla="*/ 489451 h 991092"/>
                  <a:gd name="connsiteX111" fmla="*/ 918198 w 1239049"/>
                  <a:gd name="connsiteY111" fmla="*/ 503456 h 991092"/>
                  <a:gd name="connsiteX112" fmla="*/ 906348 w 1239049"/>
                  <a:gd name="connsiteY112" fmla="*/ 521051 h 991092"/>
                  <a:gd name="connsiteX113" fmla="*/ 899885 w 1239049"/>
                  <a:gd name="connsiteY113" fmla="*/ 534696 h 991092"/>
                  <a:gd name="connsiteX114" fmla="*/ 891626 w 1239049"/>
                  <a:gd name="connsiteY114" fmla="*/ 547623 h 991092"/>
                  <a:gd name="connsiteX115" fmla="*/ 886240 w 1239049"/>
                  <a:gd name="connsiteY115" fmla="*/ 556600 h 991092"/>
                  <a:gd name="connsiteX116" fmla="*/ 886240 w 1239049"/>
                  <a:gd name="connsiteY116" fmla="*/ 564141 h 991092"/>
                  <a:gd name="connsiteX117" fmla="*/ 883726 w 1239049"/>
                  <a:gd name="connsiteY117" fmla="*/ 572759 h 991092"/>
                  <a:gd name="connsiteX118" fmla="*/ 884444 w 1239049"/>
                  <a:gd name="connsiteY118" fmla="*/ 582813 h 991092"/>
                  <a:gd name="connsiteX119" fmla="*/ 893062 w 1239049"/>
                  <a:gd name="connsiteY119" fmla="*/ 586045 h 991092"/>
                  <a:gd name="connsiteX120" fmla="*/ 895576 w 1239049"/>
                  <a:gd name="connsiteY120" fmla="*/ 595740 h 991092"/>
                  <a:gd name="connsiteX121" fmla="*/ 896294 w 1239049"/>
                  <a:gd name="connsiteY121" fmla="*/ 604358 h 991092"/>
                  <a:gd name="connsiteX122" fmla="*/ 900244 w 1239049"/>
                  <a:gd name="connsiteY122" fmla="*/ 613335 h 991092"/>
                  <a:gd name="connsiteX123" fmla="*/ 907066 w 1239049"/>
                  <a:gd name="connsiteY123" fmla="*/ 626263 h 991092"/>
                  <a:gd name="connsiteX124" fmla="*/ 914248 w 1239049"/>
                  <a:gd name="connsiteY124" fmla="*/ 633444 h 991092"/>
                  <a:gd name="connsiteX125" fmla="*/ 922148 w 1239049"/>
                  <a:gd name="connsiteY125" fmla="*/ 638471 h 991092"/>
                  <a:gd name="connsiteX126" fmla="*/ 933639 w 1239049"/>
                  <a:gd name="connsiteY126" fmla="*/ 639908 h 991092"/>
                  <a:gd name="connsiteX127" fmla="*/ 939025 w 1239049"/>
                  <a:gd name="connsiteY127" fmla="*/ 643498 h 991092"/>
                  <a:gd name="connsiteX128" fmla="*/ 940461 w 1239049"/>
                  <a:gd name="connsiteY128" fmla="*/ 648885 h 991092"/>
                  <a:gd name="connsiteX129" fmla="*/ 941898 w 1239049"/>
                  <a:gd name="connsiteY129" fmla="*/ 651758 h 991092"/>
                  <a:gd name="connsiteX130" fmla="*/ 935075 w 1239049"/>
                  <a:gd name="connsiteY130" fmla="*/ 656426 h 991092"/>
                  <a:gd name="connsiteX131" fmla="*/ 921430 w 1239049"/>
                  <a:gd name="connsiteY131" fmla="*/ 665762 h 991092"/>
                  <a:gd name="connsiteX132" fmla="*/ 916403 w 1239049"/>
                  <a:gd name="connsiteY132" fmla="*/ 668634 h 991092"/>
                  <a:gd name="connsiteX133" fmla="*/ 914607 w 1239049"/>
                  <a:gd name="connsiteY133" fmla="*/ 676175 h 991092"/>
                  <a:gd name="connsiteX134" fmla="*/ 898089 w 1239049"/>
                  <a:gd name="connsiteY134" fmla="*/ 679766 h 991092"/>
                  <a:gd name="connsiteX135" fmla="*/ 892703 w 1239049"/>
                  <a:gd name="connsiteY135" fmla="*/ 682280 h 991092"/>
                  <a:gd name="connsiteX136" fmla="*/ 886599 w 1239049"/>
                  <a:gd name="connsiteY136" fmla="*/ 686948 h 991092"/>
                  <a:gd name="connsiteX137" fmla="*/ 881212 w 1239049"/>
                  <a:gd name="connsiteY137" fmla="*/ 695207 h 991092"/>
                  <a:gd name="connsiteX138" fmla="*/ 874749 w 1239049"/>
                  <a:gd name="connsiteY138" fmla="*/ 695207 h 991092"/>
                  <a:gd name="connsiteX139" fmla="*/ 870440 w 1239049"/>
                  <a:gd name="connsiteY139" fmla="*/ 700952 h 991092"/>
                  <a:gd name="connsiteX140" fmla="*/ 869722 w 1239049"/>
                  <a:gd name="connsiteY140" fmla="*/ 712084 h 991092"/>
                  <a:gd name="connsiteX141" fmla="*/ 870081 w 1239049"/>
                  <a:gd name="connsiteY141" fmla="*/ 719624 h 991092"/>
                  <a:gd name="connsiteX142" fmla="*/ 863258 w 1239049"/>
                  <a:gd name="connsiteY142" fmla="*/ 719624 h 991092"/>
                  <a:gd name="connsiteX143" fmla="*/ 858590 w 1239049"/>
                  <a:gd name="connsiteY143" fmla="*/ 724292 h 991092"/>
                  <a:gd name="connsiteX144" fmla="*/ 855717 w 1239049"/>
                  <a:gd name="connsiteY144" fmla="*/ 731474 h 991092"/>
                  <a:gd name="connsiteX145" fmla="*/ 855717 w 1239049"/>
                  <a:gd name="connsiteY145" fmla="*/ 738656 h 991092"/>
                  <a:gd name="connsiteX146" fmla="*/ 855717 w 1239049"/>
                  <a:gd name="connsiteY146" fmla="*/ 744401 h 991092"/>
                  <a:gd name="connsiteX147" fmla="*/ 851049 w 1239049"/>
                  <a:gd name="connsiteY147" fmla="*/ 750506 h 991092"/>
                  <a:gd name="connsiteX148" fmla="*/ 847818 w 1239049"/>
                  <a:gd name="connsiteY148" fmla="*/ 755892 h 991092"/>
                  <a:gd name="connsiteX149" fmla="*/ 846022 w 1239049"/>
                  <a:gd name="connsiteY149" fmla="*/ 762356 h 991092"/>
                  <a:gd name="connsiteX150" fmla="*/ 845663 w 1239049"/>
                  <a:gd name="connsiteY150" fmla="*/ 770614 h 991092"/>
                  <a:gd name="connsiteX151" fmla="*/ 847099 w 1239049"/>
                  <a:gd name="connsiteY151" fmla="*/ 779592 h 991092"/>
                  <a:gd name="connsiteX152" fmla="*/ 850690 w 1239049"/>
                  <a:gd name="connsiteY152" fmla="*/ 788569 h 991092"/>
                  <a:gd name="connsiteX153" fmla="*/ 853922 w 1239049"/>
                  <a:gd name="connsiteY153" fmla="*/ 791800 h 991092"/>
                  <a:gd name="connsiteX154" fmla="*/ 851767 w 1239049"/>
                  <a:gd name="connsiteY154" fmla="*/ 796469 h 991092"/>
                  <a:gd name="connsiteX155" fmla="*/ 845304 w 1239049"/>
                  <a:gd name="connsiteY155" fmla="*/ 796469 h 991092"/>
                  <a:gd name="connsiteX156" fmla="*/ 833095 w 1239049"/>
                  <a:gd name="connsiteY156" fmla="*/ 798623 h 991092"/>
                  <a:gd name="connsiteX157" fmla="*/ 827350 w 1239049"/>
                  <a:gd name="connsiteY157" fmla="*/ 796469 h 991092"/>
                  <a:gd name="connsiteX158" fmla="*/ 820886 w 1239049"/>
                  <a:gd name="connsiteY158" fmla="*/ 795032 h 991092"/>
                  <a:gd name="connsiteX159" fmla="*/ 814423 w 1239049"/>
                  <a:gd name="connsiteY159" fmla="*/ 793237 h 991092"/>
                  <a:gd name="connsiteX160" fmla="*/ 809036 w 1239049"/>
                  <a:gd name="connsiteY160" fmla="*/ 793237 h 991092"/>
                  <a:gd name="connsiteX161" fmla="*/ 800418 w 1239049"/>
                  <a:gd name="connsiteY161" fmla="*/ 793237 h 991092"/>
                  <a:gd name="connsiteX162" fmla="*/ 791800 w 1239049"/>
                  <a:gd name="connsiteY162" fmla="*/ 795032 h 991092"/>
                  <a:gd name="connsiteX163" fmla="*/ 786773 w 1239049"/>
                  <a:gd name="connsiteY163" fmla="*/ 798623 h 991092"/>
                  <a:gd name="connsiteX164" fmla="*/ 778514 w 1239049"/>
                  <a:gd name="connsiteY164" fmla="*/ 805446 h 991092"/>
                  <a:gd name="connsiteX165" fmla="*/ 775641 w 1239049"/>
                  <a:gd name="connsiteY165" fmla="*/ 813705 h 991092"/>
                  <a:gd name="connsiteX166" fmla="*/ 766305 w 1239049"/>
                  <a:gd name="connsiteY166" fmla="*/ 813705 h 991092"/>
                  <a:gd name="connsiteX167" fmla="*/ 754815 w 1239049"/>
                  <a:gd name="connsiteY167" fmla="*/ 822682 h 991092"/>
                  <a:gd name="connsiteX168" fmla="*/ 747274 w 1239049"/>
                  <a:gd name="connsiteY168" fmla="*/ 831659 h 991092"/>
                  <a:gd name="connsiteX169" fmla="*/ 740451 w 1239049"/>
                  <a:gd name="connsiteY169" fmla="*/ 842072 h 991092"/>
                  <a:gd name="connsiteX170" fmla="*/ 736860 w 1239049"/>
                  <a:gd name="connsiteY170" fmla="*/ 853563 h 991092"/>
                  <a:gd name="connsiteX171" fmla="*/ 736860 w 1239049"/>
                  <a:gd name="connsiteY171" fmla="*/ 864336 h 991092"/>
                  <a:gd name="connsiteX172" fmla="*/ 729320 w 1239049"/>
                  <a:gd name="connsiteY172" fmla="*/ 874031 h 991092"/>
                  <a:gd name="connsiteX173" fmla="*/ 724292 w 1239049"/>
                  <a:gd name="connsiteY173" fmla="*/ 880854 h 991092"/>
                  <a:gd name="connsiteX174" fmla="*/ 718906 w 1239049"/>
                  <a:gd name="connsiteY174" fmla="*/ 885163 h 991092"/>
                  <a:gd name="connsiteX175" fmla="*/ 713161 w 1239049"/>
                  <a:gd name="connsiteY175" fmla="*/ 894499 h 991092"/>
                  <a:gd name="connsiteX176" fmla="*/ 708134 w 1239049"/>
                  <a:gd name="connsiteY176" fmla="*/ 898808 h 991092"/>
                  <a:gd name="connsiteX177" fmla="*/ 703466 w 1239049"/>
                  <a:gd name="connsiteY177" fmla="*/ 896653 h 991092"/>
                  <a:gd name="connsiteX178" fmla="*/ 699516 w 1239049"/>
                  <a:gd name="connsiteY178" fmla="*/ 890549 h 991092"/>
                  <a:gd name="connsiteX179" fmla="*/ 692693 w 1239049"/>
                  <a:gd name="connsiteY179" fmla="*/ 889472 h 991092"/>
                  <a:gd name="connsiteX180" fmla="*/ 686588 w 1239049"/>
                  <a:gd name="connsiteY180" fmla="*/ 890549 h 991092"/>
                  <a:gd name="connsiteX181" fmla="*/ 678689 w 1239049"/>
                  <a:gd name="connsiteY181" fmla="*/ 890549 h 991092"/>
                  <a:gd name="connsiteX182" fmla="*/ 670071 w 1239049"/>
                  <a:gd name="connsiteY182" fmla="*/ 891985 h 991092"/>
                  <a:gd name="connsiteX183" fmla="*/ 663607 w 1239049"/>
                  <a:gd name="connsiteY183" fmla="*/ 894858 h 991092"/>
                  <a:gd name="connsiteX184" fmla="*/ 661093 w 1239049"/>
                  <a:gd name="connsiteY184" fmla="*/ 898808 h 991092"/>
                  <a:gd name="connsiteX185" fmla="*/ 656425 w 1239049"/>
                  <a:gd name="connsiteY185" fmla="*/ 902758 h 991092"/>
                  <a:gd name="connsiteX186" fmla="*/ 648885 w 1239049"/>
                  <a:gd name="connsiteY186" fmla="*/ 902758 h 991092"/>
                  <a:gd name="connsiteX187" fmla="*/ 641703 w 1239049"/>
                  <a:gd name="connsiteY187" fmla="*/ 902758 h 991092"/>
                  <a:gd name="connsiteX188" fmla="*/ 637035 w 1239049"/>
                  <a:gd name="connsiteY188" fmla="*/ 899167 h 991092"/>
                  <a:gd name="connsiteX189" fmla="*/ 633085 w 1239049"/>
                  <a:gd name="connsiteY189" fmla="*/ 897730 h 991092"/>
                  <a:gd name="connsiteX190" fmla="*/ 618003 w 1239049"/>
                  <a:gd name="connsiteY190" fmla="*/ 897012 h 991092"/>
                  <a:gd name="connsiteX191" fmla="*/ 604717 w 1239049"/>
                  <a:gd name="connsiteY191" fmla="*/ 896294 h 991092"/>
                  <a:gd name="connsiteX192" fmla="*/ 596099 w 1239049"/>
                  <a:gd name="connsiteY192" fmla="*/ 896294 h 991092"/>
                  <a:gd name="connsiteX193" fmla="*/ 587122 w 1239049"/>
                  <a:gd name="connsiteY193" fmla="*/ 899526 h 991092"/>
                  <a:gd name="connsiteX194" fmla="*/ 573836 w 1239049"/>
                  <a:gd name="connsiteY194" fmla="*/ 902758 h 991092"/>
                  <a:gd name="connsiteX195" fmla="*/ 549399 w 1239049"/>
                  <a:gd name="connsiteY195" fmla="*/ 907785 h 991092"/>
                  <a:gd name="connsiteX196" fmla="*/ 530009 w 1239049"/>
                  <a:gd name="connsiteY196" fmla="*/ 905631 h 991092"/>
                  <a:gd name="connsiteX197" fmla="*/ 510977 w 1239049"/>
                  <a:gd name="connsiteY197" fmla="*/ 904912 h 991092"/>
                  <a:gd name="connsiteX198" fmla="*/ 497332 w 1239049"/>
                  <a:gd name="connsiteY198" fmla="*/ 901680 h 991092"/>
                  <a:gd name="connsiteX199" fmla="*/ 488355 w 1239049"/>
                  <a:gd name="connsiteY199" fmla="*/ 901321 h 991092"/>
                  <a:gd name="connsiteX200" fmla="*/ 479737 w 1239049"/>
                  <a:gd name="connsiteY200" fmla="*/ 911735 h 991092"/>
                  <a:gd name="connsiteX201" fmla="*/ 469323 w 1239049"/>
                  <a:gd name="connsiteY201" fmla="*/ 918916 h 991092"/>
                  <a:gd name="connsiteX202" fmla="*/ 465374 w 1239049"/>
                  <a:gd name="connsiteY202" fmla="*/ 923225 h 991092"/>
                  <a:gd name="connsiteX203" fmla="*/ 461424 w 1239049"/>
                  <a:gd name="connsiteY203" fmla="*/ 928971 h 991092"/>
                  <a:gd name="connsiteX204" fmla="*/ 448138 w 1239049"/>
                  <a:gd name="connsiteY204" fmla="*/ 928971 h 991092"/>
                  <a:gd name="connsiteX205" fmla="*/ 437724 w 1239049"/>
                  <a:gd name="connsiteY205" fmla="*/ 928971 h 991092"/>
                  <a:gd name="connsiteX206" fmla="*/ 428747 w 1239049"/>
                  <a:gd name="connsiteY206" fmla="*/ 932921 h 991092"/>
                  <a:gd name="connsiteX207" fmla="*/ 413306 w 1239049"/>
                  <a:gd name="connsiteY207" fmla="*/ 937948 h 991092"/>
                  <a:gd name="connsiteX208" fmla="*/ 401816 w 1239049"/>
                  <a:gd name="connsiteY208" fmla="*/ 947643 h 991092"/>
                  <a:gd name="connsiteX209" fmla="*/ 401816 w 1239049"/>
                  <a:gd name="connsiteY209" fmla="*/ 958416 h 991092"/>
                  <a:gd name="connsiteX210" fmla="*/ 399302 w 1239049"/>
                  <a:gd name="connsiteY210" fmla="*/ 968470 h 991092"/>
                  <a:gd name="connsiteX211" fmla="*/ 394634 w 1239049"/>
                  <a:gd name="connsiteY211" fmla="*/ 977447 h 991092"/>
                  <a:gd name="connsiteX212" fmla="*/ 388529 w 1239049"/>
                  <a:gd name="connsiteY212" fmla="*/ 982833 h 991092"/>
                  <a:gd name="connsiteX213" fmla="*/ 379912 w 1239049"/>
                  <a:gd name="connsiteY213" fmla="*/ 991093 h 991092"/>
                  <a:gd name="connsiteX214" fmla="*/ 372012 w 1239049"/>
                  <a:gd name="connsiteY214" fmla="*/ 991093 h 991092"/>
                  <a:gd name="connsiteX215" fmla="*/ 365907 w 1239049"/>
                  <a:gd name="connsiteY215" fmla="*/ 985347 h 991092"/>
                  <a:gd name="connsiteX216" fmla="*/ 358366 w 1239049"/>
                  <a:gd name="connsiteY216" fmla="*/ 977447 h 991092"/>
                  <a:gd name="connsiteX217" fmla="*/ 348671 w 1239049"/>
                  <a:gd name="connsiteY217" fmla="*/ 972420 h 991092"/>
                  <a:gd name="connsiteX218" fmla="*/ 340412 w 1239049"/>
                  <a:gd name="connsiteY218" fmla="*/ 969188 h 991092"/>
                  <a:gd name="connsiteX219" fmla="*/ 328921 w 1239049"/>
                  <a:gd name="connsiteY219" fmla="*/ 965238 h 991092"/>
                  <a:gd name="connsiteX220" fmla="*/ 318508 w 1239049"/>
                  <a:gd name="connsiteY220" fmla="*/ 954825 h 991092"/>
                  <a:gd name="connsiteX221" fmla="*/ 309531 w 1239049"/>
                  <a:gd name="connsiteY221" fmla="*/ 945489 h 991092"/>
                  <a:gd name="connsiteX222" fmla="*/ 309531 w 1239049"/>
                  <a:gd name="connsiteY222" fmla="*/ 936153 h 991092"/>
                  <a:gd name="connsiteX223" fmla="*/ 305222 w 1239049"/>
                  <a:gd name="connsiteY223" fmla="*/ 927893 h 991092"/>
                  <a:gd name="connsiteX224" fmla="*/ 305222 w 1239049"/>
                  <a:gd name="connsiteY224" fmla="*/ 917480 h 991092"/>
                  <a:gd name="connsiteX225" fmla="*/ 302708 w 1239049"/>
                  <a:gd name="connsiteY225" fmla="*/ 912453 h 991092"/>
                  <a:gd name="connsiteX226" fmla="*/ 290499 w 1239049"/>
                  <a:gd name="connsiteY226" fmla="*/ 911735 h 991092"/>
                  <a:gd name="connsiteX227" fmla="*/ 287268 w 1239049"/>
                  <a:gd name="connsiteY227" fmla="*/ 899885 h 991092"/>
                  <a:gd name="connsiteX228" fmla="*/ 284754 w 1239049"/>
                  <a:gd name="connsiteY228" fmla="*/ 895217 h 991092"/>
                  <a:gd name="connsiteX229" fmla="*/ 290140 w 1239049"/>
                  <a:gd name="connsiteY229" fmla="*/ 893062 h 991092"/>
                  <a:gd name="connsiteX230" fmla="*/ 294808 w 1239049"/>
                  <a:gd name="connsiteY230" fmla="*/ 892344 h 991092"/>
                  <a:gd name="connsiteX231" fmla="*/ 296604 w 1239049"/>
                  <a:gd name="connsiteY231" fmla="*/ 890908 h 991092"/>
                  <a:gd name="connsiteX232" fmla="*/ 295527 w 1239049"/>
                  <a:gd name="connsiteY232" fmla="*/ 881212 h 991092"/>
                  <a:gd name="connsiteX233" fmla="*/ 299476 w 1239049"/>
                  <a:gd name="connsiteY233" fmla="*/ 877981 h 991092"/>
                  <a:gd name="connsiteX234" fmla="*/ 296604 w 1239049"/>
                  <a:gd name="connsiteY234" fmla="*/ 875826 h 991092"/>
                  <a:gd name="connsiteX235" fmla="*/ 292295 w 1239049"/>
                  <a:gd name="connsiteY235" fmla="*/ 876903 h 991092"/>
                  <a:gd name="connsiteX236" fmla="*/ 291936 w 1239049"/>
                  <a:gd name="connsiteY236" fmla="*/ 887676 h 991092"/>
                  <a:gd name="connsiteX237" fmla="*/ 287986 w 1239049"/>
                  <a:gd name="connsiteY237" fmla="*/ 884444 h 991092"/>
                  <a:gd name="connsiteX238" fmla="*/ 282240 w 1239049"/>
                  <a:gd name="connsiteY238" fmla="*/ 871517 h 991092"/>
                  <a:gd name="connsiteX239" fmla="*/ 271109 w 1239049"/>
                  <a:gd name="connsiteY239" fmla="*/ 862181 h 991092"/>
                  <a:gd name="connsiteX240" fmla="*/ 259977 w 1239049"/>
                  <a:gd name="connsiteY240" fmla="*/ 854640 h 991092"/>
                  <a:gd name="connsiteX241" fmla="*/ 249205 w 1239049"/>
                  <a:gd name="connsiteY241" fmla="*/ 847459 h 991092"/>
                  <a:gd name="connsiteX242" fmla="*/ 237355 w 1239049"/>
                  <a:gd name="connsiteY242" fmla="*/ 841713 h 991092"/>
                  <a:gd name="connsiteX243" fmla="*/ 223710 w 1239049"/>
                  <a:gd name="connsiteY243" fmla="*/ 838482 h 991092"/>
                  <a:gd name="connsiteX244" fmla="*/ 219760 w 1239049"/>
                  <a:gd name="connsiteY244" fmla="*/ 836327 h 991092"/>
                  <a:gd name="connsiteX245" fmla="*/ 213296 w 1239049"/>
                  <a:gd name="connsiteY245" fmla="*/ 835968 h 991092"/>
                  <a:gd name="connsiteX246" fmla="*/ 216528 w 1239049"/>
                  <a:gd name="connsiteY246" fmla="*/ 839918 h 991092"/>
                  <a:gd name="connsiteX247" fmla="*/ 213296 w 1239049"/>
                  <a:gd name="connsiteY247" fmla="*/ 840636 h 991092"/>
                  <a:gd name="connsiteX248" fmla="*/ 200369 w 1239049"/>
                  <a:gd name="connsiteY248" fmla="*/ 841354 h 991092"/>
                  <a:gd name="connsiteX249" fmla="*/ 192469 w 1239049"/>
                  <a:gd name="connsiteY249" fmla="*/ 839918 h 991092"/>
                  <a:gd name="connsiteX250" fmla="*/ 188519 w 1239049"/>
                  <a:gd name="connsiteY250" fmla="*/ 825554 h 991092"/>
                  <a:gd name="connsiteX251" fmla="*/ 191751 w 1239049"/>
                  <a:gd name="connsiteY251" fmla="*/ 809396 h 991092"/>
                  <a:gd name="connsiteX252" fmla="*/ 186006 w 1239049"/>
                  <a:gd name="connsiteY252" fmla="*/ 793596 h 991092"/>
                  <a:gd name="connsiteX253" fmla="*/ 192469 w 1239049"/>
                  <a:gd name="connsiteY253" fmla="*/ 782464 h 991092"/>
                  <a:gd name="connsiteX254" fmla="*/ 201087 w 1239049"/>
                  <a:gd name="connsiteY254" fmla="*/ 765946 h 991092"/>
                  <a:gd name="connsiteX255" fmla="*/ 209705 w 1239049"/>
                  <a:gd name="connsiteY255" fmla="*/ 753738 h 991092"/>
                  <a:gd name="connsiteX256" fmla="*/ 216528 w 1239049"/>
                  <a:gd name="connsiteY256" fmla="*/ 741529 h 991092"/>
                  <a:gd name="connsiteX257" fmla="*/ 224787 w 1239049"/>
                  <a:gd name="connsiteY257" fmla="*/ 736861 h 991092"/>
                  <a:gd name="connsiteX258" fmla="*/ 232328 w 1239049"/>
                  <a:gd name="connsiteY258" fmla="*/ 736142 h 991092"/>
                  <a:gd name="connsiteX259" fmla="*/ 237714 w 1239049"/>
                  <a:gd name="connsiteY259" fmla="*/ 730756 h 991092"/>
                  <a:gd name="connsiteX260" fmla="*/ 236637 w 1239049"/>
                  <a:gd name="connsiteY260" fmla="*/ 721779 h 991092"/>
                  <a:gd name="connsiteX261" fmla="*/ 234123 w 1239049"/>
                  <a:gd name="connsiteY261" fmla="*/ 715675 h 991092"/>
                  <a:gd name="connsiteX262" fmla="*/ 225505 w 1239049"/>
                  <a:gd name="connsiteY262" fmla="*/ 714956 h 991092"/>
                  <a:gd name="connsiteX263" fmla="*/ 220119 w 1239049"/>
                  <a:gd name="connsiteY263" fmla="*/ 713520 h 991092"/>
                  <a:gd name="connsiteX264" fmla="*/ 209705 w 1239049"/>
                  <a:gd name="connsiteY264" fmla="*/ 690898 h 991092"/>
                  <a:gd name="connsiteX265" fmla="*/ 212578 w 1239049"/>
                  <a:gd name="connsiteY265" fmla="*/ 677612 h 991092"/>
                  <a:gd name="connsiteX266" fmla="*/ 208987 w 1239049"/>
                  <a:gd name="connsiteY266" fmla="*/ 661812 h 991092"/>
                  <a:gd name="connsiteX267" fmla="*/ 213296 w 1239049"/>
                  <a:gd name="connsiteY267" fmla="*/ 652117 h 991092"/>
                  <a:gd name="connsiteX268" fmla="*/ 224069 w 1239049"/>
                  <a:gd name="connsiteY268" fmla="*/ 640267 h 991092"/>
                  <a:gd name="connsiteX269" fmla="*/ 235200 w 1239049"/>
                  <a:gd name="connsiteY269" fmla="*/ 635599 h 991092"/>
                  <a:gd name="connsiteX270" fmla="*/ 238073 w 1239049"/>
                  <a:gd name="connsiteY270" fmla="*/ 623390 h 991092"/>
                  <a:gd name="connsiteX271" fmla="*/ 239150 w 1239049"/>
                  <a:gd name="connsiteY271" fmla="*/ 614054 h 991092"/>
                  <a:gd name="connsiteX272" fmla="*/ 231250 w 1239049"/>
                  <a:gd name="connsiteY272" fmla="*/ 605795 h 991092"/>
                  <a:gd name="connsiteX273" fmla="*/ 217605 w 1239049"/>
                  <a:gd name="connsiteY273" fmla="*/ 596818 h 991092"/>
                  <a:gd name="connsiteX274" fmla="*/ 209346 w 1239049"/>
                  <a:gd name="connsiteY274" fmla="*/ 586763 h 991092"/>
                  <a:gd name="connsiteX275" fmla="*/ 206833 w 1239049"/>
                  <a:gd name="connsiteY275" fmla="*/ 574195 h 991092"/>
                  <a:gd name="connsiteX276" fmla="*/ 206474 w 1239049"/>
                  <a:gd name="connsiteY276" fmla="*/ 564141 h 991092"/>
                  <a:gd name="connsiteX277" fmla="*/ 199651 w 1239049"/>
                  <a:gd name="connsiteY277" fmla="*/ 554805 h 991092"/>
                  <a:gd name="connsiteX278" fmla="*/ 199292 w 1239049"/>
                  <a:gd name="connsiteY278" fmla="*/ 547264 h 991092"/>
                  <a:gd name="connsiteX279" fmla="*/ 205755 w 1239049"/>
                  <a:gd name="connsiteY279" fmla="*/ 542596 h 991092"/>
                  <a:gd name="connsiteX280" fmla="*/ 217246 w 1239049"/>
                  <a:gd name="connsiteY280" fmla="*/ 540801 h 991092"/>
                  <a:gd name="connsiteX281" fmla="*/ 226223 w 1239049"/>
                  <a:gd name="connsiteY281" fmla="*/ 539723 h 991092"/>
                  <a:gd name="connsiteX282" fmla="*/ 233405 w 1239049"/>
                  <a:gd name="connsiteY282" fmla="*/ 534696 h 991092"/>
                  <a:gd name="connsiteX283" fmla="*/ 238791 w 1239049"/>
                  <a:gd name="connsiteY283" fmla="*/ 525360 h 991092"/>
                  <a:gd name="connsiteX284" fmla="*/ 247409 w 1239049"/>
                  <a:gd name="connsiteY284" fmla="*/ 509201 h 991092"/>
                  <a:gd name="connsiteX285" fmla="*/ 248845 w 1239049"/>
                  <a:gd name="connsiteY285" fmla="*/ 503096 h 991092"/>
                  <a:gd name="connsiteX286" fmla="*/ 246691 w 1239049"/>
                  <a:gd name="connsiteY286" fmla="*/ 491606 h 991092"/>
                  <a:gd name="connsiteX287" fmla="*/ 240587 w 1239049"/>
                  <a:gd name="connsiteY287" fmla="*/ 485502 h 991092"/>
                  <a:gd name="connsiteX288" fmla="*/ 231250 w 1239049"/>
                  <a:gd name="connsiteY288" fmla="*/ 478320 h 991092"/>
                  <a:gd name="connsiteX289" fmla="*/ 233764 w 1239049"/>
                  <a:gd name="connsiteY289" fmla="*/ 467906 h 991092"/>
                  <a:gd name="connsiteX290" fmla="*/ 242741 w 1239049"/>
                  <a:gd name="connsiteY290" fmla="*/ 463597 h 991092"/>
                  <a:gd name="connsiteX291" fmla="*/ 250641 w 1239049"/>
                  <a:gd name="connsiteY291" fmla="*/ 457134 h 991092"/>
                  <a:gd name="connsiteX292" fmla="*/ 253514 w 1239049"/>
                  <a:gd name="connsiteY292" fmla="*/ 447079 h 991092"/>
                  <a:gd name="connsiteX293" fmla="*/ 249923 w 1239049"/>
                  <a:gd name="connsiteY293" fmla="*/ 439180 h 991092"/>
                  <a:gd name="connsiteX294" fmla="*/ 250282 w 1239049"/>
                  <a:gd name="connsiteY294" fmla="*/ 422662 h 991092"/>
                  <a:gd name="connsiteX295" fmla="*/ 250282 w 1239049"/>
                  <a:gd name="connsiteY295" fmla="*/ 368421 h 991092"/>
                  <a:gd name="connsiteX296" fmla="*/ 255668 w 1239049"/>
                  <a:gd name="connsiteY296" fmla="*/ 356571 h 991092"/>
                  <a:gd name="connsiteX297" fmla="*/ 258900 w 1239049"/>
                  <a:gd name="connsiteY297" fmla="*/ 349748 h 991092"/>
                  <a:gd name="connsiteX298" fmla="*/ 266800 w 1239049"/>
                  <a:gd name="connsiteY298" fmla="*/ 337540 h 991092"/>
                  <a:gd name="connsiteX299" fmla="*/ 272545 w 1239049"/>
                  <a:gd name="connsiteY299" fmla="*/ 332153 h 991092"/>
                  <a:gd name="connsiteX300" fmla="*/ 279009 w 1239049"/>
                  <a:gd name="connsiteY300" fmla="*/ 326767 h 991092"/>
                  <a:gd name="connsiteX301" fmla="*/ 291218 w 1239049"/>
                  <a:gd name="connsiteY301" fmla="*/ 319585 h 991092"/>
                  <a:gd name="connsiteX302" fmla="*/ 300195 w 1239049"/>
                  <a:gd name="connsiteY302" fmla="*/ 312045 h 991092"/>
                  <a:gd name="connsiteX303" fmla="*/ 305940 w 1239049"/>
                  <a:gd name="connsiteY303" fmla="*/ 304145 h 991092"/>
                  <a:gd name="connsiteX304" fmla="*/ 309172 w 1239049"/>
                  <a:gd name="connsiteY304" fmla="*/ 295527 h 991092"/>
                  <a:gd name="connsiteX305" fmla="*/ 308095 w 1239049"/>
                  <a:gd name="connsiteY305" fmla="*/ 287268 h 991092"/>
                  <a:gd name="connsiteX306" fmla="*/ 302349 w 1239049"/>
                  <a:gd name="connsiteY306" fmla="*/ 282241 h 991092"/>
                  <a:gd name="connsiteX307" fmla="*/ 292654 w 1239049"/>
                  <a:gd name="connsiteY307" fmla="*/ 280086 h 991092"/>
                  <a:gd name="connsiteX308" fmla="*/ 282240 w 1239049"/>
                  <a:gd name="connsiteY308" fmla="*/ 278650 h 991092"/>
                  <a:gd name="connsiteX309" fmla="*/ 278650 w 1239049"/>
                  <a:gd name="connsiteY309" fmla="*/ 275418 h 991092"/>
                  <a:gd name="connsiteX310" fmla="*/ 278650 w 1239049"/>
                  <a:gd name="connsiteY310" fmla="*/ 268954 h 991092"/>
                  <a:gd name="connsiteX311" fmla="*/ 280804 w 1239049"/>
                  <a:gd name="connsiteY311" fmla="*/ 254232 h 991092"/>
                  <a:gd name="connsiteX312" fmla="*/ 277213 w 1239049"/>
                  <a:gd name="connsiteY312" fmla="*/ 246691 h 991092"/>
                  <a:gd name="connsiteX313" fmla="*/ 270032 w 1239049"/>
                  <a:gd name="connsiteY313" fmla="*/ 244177 h 991092"/>
                  <a:gd name="connsiteX314" fmla="*/ 262132 w 1239049"/>
                  <a:gd name="connsiteY314" fmla="*/ 244896 h 991092"/>
                  <a:gd name="connsiteX315" fmla="*/ 257823 w 1239049"/>
                  <a:gd name="connsiteY315" fmla="*/ 246332 h 991092"/>
                  <a:gd name="connsiteX316" fmla="*/ 251359 w 1239049"/>
                  <a:gd name="connsiteY316" fmla="*/ 243459 h 991092"/>
                  <a:gd name="connsiteX317" fmla="*/ 247050 w 1239049"/>
                  <a:gd name="connsiteY317" fmla="*/ 242023 h 991092"/>
                  <a:gd name="connsiteX318" fmla="*/ 241664 w 1239049"/>
                  <a:gd name="connsiteY318" fmla="*/ 244537 h 991092"/>
                  <a:gd name="connsiteX319" fmla="*/ 233764 w 1239049"/>
                  <a:gd name="connsiteY319" fmla="*/ 243100 h 991092"/>
                  <a:gd name="connsiteX320" fmla="*/ 228378 w 1239049"/>
                  <a:gd name="connsiteY320" fmla="*/ 241305 h 991092"/>
                  <a:gd name="connsiteX321" fmla="*/ 221196 w 1239049"/>
                  <a:gd name="connsiteY321" fmla="*/ 243459 h 991092"/>
                  <a:gd name="connsiteX322" fmla="*/ 216169 w 1239049"/>
                  <a:gd name="connsiteY322" fmla="*/ 243818 h 991092"/>
                  <a:gd name="connsiteX323" fmla="*/ 211501 w 1239049"/>
                  <a:gd name="connsiteY323" fmla="*/ 248128 h 991092"/>
                  <a:gd name="connsiteX324" fmla="*/ 203960 w 1239049"/>
                  <a:gd name="connsiteY324" fmla="*/ 247050 h 991092"/>
                  <a:gd name="connsiteX325" fmla="*/ 200010 w 1239049"/>
                  <a:gd name="connsiteY325" fmla="*/ 251359 h 991092"/>
                  <a:gd name="connsiteX326" fmla="*/ 191751 w 1239049"/>
                  <a:gd name="connsiteY326" fmla="*/ 254950 h 991092"/>
                  <a:gd name="connsiteX327" fmla="*/ 184569 w 1239049"/>
                  <a:gd name="connsiteY327" fmla="*/ 257823 h 991092"/>
                  <a:gd name="connsiteX328" fmla="*/ 177029 w 1239049"/>
                  <a:gd name="connsiteY328" fmla="*/ 257105 h 991092"/>
                  <a:gd name="connsiteX329" fmla="*/ 172361 w 1239049"/>
                  <a:gd name="connsiteY329" fmla="*/ 252796 h 991092"/>
                  <a:gd name="connsiteX330" fmla="*/ 159434 w 1239049"/>
                  <a:gd name="connsiteY330" fmla="*/ 251719 h 991092"/>
                  <a:gd name="connsiteX331" fmla="*/ 155124 w 1239049"/>
                  <a:gd name="connsiteY331" fmla="*/ 252796 h 991092"/>
                  <a:gd name="connsiteX332" fmla="*/ 150097 w 1239049"/>
                  <a:gd name="connsiteY332" fmla="*/ 256387 h 991092"/>
                  <a:gd name="connsiteX333" fmla="*/ 146147 w 1239049"/>
                  <a:gd name="connsiteY333" fmla="*/ 256027 h 991092"/>
                  <a:gd name="connsiteX334" fmla="*/ 146147 w 1239049"/>
                  <a:gd name="connsiteY334" fmla="*/ 251359 h 991092"/>
                  <a:gd name="connsiteX335" fmla="*/ 138966 w 1239049"/>
                  <a:gd name="connsiteY335" fmla="*/ 253873 h 991092"/>
                  <a:gd name="connsiteX336" fmla="*/ 133220 w 1239049"/>
                  <a:gd name="connsiteY336" fmla="*/ 260336 h 991092"/>
                  <a:gd name="connsiteX337" fmla="*/ 128193 w 1239049"/>
                  <a:gd name="connsiteY337" fmla="*/ 264645 h 991092"/>
                  <a:gd name="connsiteX338" fmla="*/ 122089 w 1239049"/>
                  <a:gd name="connsiteY338" fmla="*/ 266441 h 991092"/>
                  <a:gd name="connsiteX339" fmla="*/ 117061 w 1239049"/>
                  <a:gd name="connsiteY339" fmla="*/ 259977 h 991092"/>
                  <a:gd name="connsiteX340" fmla="*/ 117061 w 1239049"/>
                  <a:gd name="connsiteY340" fmla="*/ 257105 h 991092"/>
                  <a:gd name="connsiteX341" fmla="*/ 115266 w 1239049"/>
                  <a:gd name="connsiteY341" fmla="*/ 253155 h 991092"/>
                  <a:gd name="connsiteX342" fmla="*/ 117421 w 1239049"/>
                  <a:gd name="connsiteY342" fmla="*/ 245973 h 991092"/>
                  <a:gd name="connsiteX343" fmla="*/ 122448 w 1239049"/>
                  <a:gd name="connsiteY343" fmla="*/ 242742 h 991092"/>
                  <a:gd name="connsiteX344" fmla="*/ 127834 w 1239049"/>
                  <a:gd name="connsiteY344" fmla="*/ 236996 h 991092"/>
                  <a:gd name="connsiteX345" fmla="*/ 122807 w 1239049"/>
                  <a:gd name="connsiteY345" fmla="*/ 231610 h 991092"/>
                  <a:gd name="connsiteX346" fmla="*/ 115266 w 1239049"/>
                  <a:gd name="connsiteY346" fmla="*/ 231610 h 991092"/>
                  <a:gd name="connsiteX347" fmla="*/ 113471 w 1239049"/>
                  <a:gd name="connsiteY347" fmla="*/ 224069 h 991092"/>
                  <a:gd name="connsiteX348" fmla="*/ 107725 w 1239049"/>
                  <a:gd name="connsiteY348" fmla="*/ 224428 h 991092"/>
                  <a:gd name="connsiteX349" fmla="*/ 103057 w 1239049"/>
                  <a:gd name="connsiteY349" fmla="*/ 229096 h 991092"/>
                  <a:gd name="connsiteX350" fmla="*/ 97671 w 1239049"/>
                  <a:gd name="connsiteY350" fmla="*/ 231610 h 991092"/>
                  <a:gd name="connsiteX351" fmla="*/ 90130 w 1239049"/>
                  <a:gd name="connsiteY351" fmla="*/ 231610 h 991092"/>
                  <a:gd name="connsiteX352" fmla="*/ 79717 w 1239049"/>
                  <a:gd name="connsiteY352" fmla="*/ 229455 h 991092"/>
                  <a:gd name="connsiteX353" fmla="*/ 73971 w 1239049"/>
                  <a:gd name="connsiteY353" fmla="*/ 235560 h 991092"/>
                  <a:gd name="connsiteX354" fmla="*/ 65353 w 1239049"/>
                  <a:gd name="connsiteY354" fmla="*/ 235919 h 991092"/>
                  <a:gd name="connsiteX355" fmla="*/ 63199 w 1239049"/>
                  <a:gd name="connsiteY355" fmla="*/ 240946 h 991092"/>
                  <a:gd name="connsiteX356" fmla="*/ 53504 w 1239049"/>
                  <a:gd name="connsiteY356" fmla="*/ 245614 h 991092"/>
                  <a:gd name="connsiteX357" fmla="*/ 50272 w 1239049"/>
                  <a:gd name="connsiteY357" fmla="*/ 252437 h 991092"/>
                  <a:gd name="connsiteX358" fmla="*/ 42013 w 1239049"/>
                  <a:gd name="connsiteY358" fmla="*/ 254591 h 991092"/>
                  <a:gd name="connsiteX359" fmla="*/ 40217 w 1239049"/>
                  <a:gd name="connsiteY359" fmla="*/ 246332 h 991092"/>
                  <a:gd name="connsiteX360" fmla="*/ 40217 w 1239049"/>
                  <a:gd name="connsiteY360" fmla="*/ 236637 h 991092"/>
                  <a:gd name="connsiteX361" fmla="*/ 40217 w 1239049"/>
                  <a:gd name="connsiteY361" fmla="*/ 225146 h 991092"/>
                  <a:gd name="connsiteX362" fmla="*/ 45245 w 1239049"/>
                  <a:gd name="connsiteY362" fmla="*/ 212937 h 991092"/>
                  <a:gd name="connsiteX363" fmla="*/ 49554 w 1239049"/>
                  <a:gd name="connsiteY363" fmla="*/ 208987 h 991092"/>
                  <a:gd name="connsiteX364" fmla="*/ 56376 w 1239049"/>
                  <a:gd name="connsiteY364" fmla="*/ 204678 h 991092"/>
                  <a:gd name="connsiteX365" fmla="*/ 64994 w 1239049"/>
                  <a:gd name="connsiteY365" fmla="*/ 201447 h 991092"/>
                  <a:gd name="connsiteX366" fmla="*/ 67508 w 1239049"/>
                  <a:gd name="connsiteY366" fmla="*/ 196060 h 991092"/>
                  <a:gd name="connsiteX367" fmla="*/ 65712 w 1239049"/>
                  <a:gd name="connsiteY367" fmla="*/ 187442 h 991092"/>
                  <a:gd name="connsiteX368" fmla="*/ 62481 w 1239049"/>
                  <a:gd name="connsiteY368" fmla="*/ 192828 h 991092"/>
                  <a:gd name="connsiteX369" fmla="*/ 61763 w 1239049"/>
                  <a:gd name="connsiteY369" fmla="*/ 196420 h 991092"/>
                  <a:gd name="connsiteX370" fmla="*/ 56017 w 1239049"/>
                  <a:gd name="connsiteY370" fmla="*/ 198933 h 991092"/>
                  <a:gd name="connsiteX371" fmla="*/ 49913 w 1239049"/>
                  <a:gd name="connsiteY371" fmla="*/ 202165 h 991092"/>
                  <a:gd name="connsiteX372" fmla="*/ 45245 w 1239049"/>
                  <a:gd name="connsiteY372" fmla="*/ 202883 h 991092"/>
                  <a:gd name="connsiteX373" fmla="*/ 45245 w 1239049"/>
                  <a:gd name="connsiteY373" fmla="*/ 197497 h 991092"/>
                  <a:gd name="connsiteX374" fmla="*/ 48117 w 1239049"/>
                  <a:gd name="connsiteY374" fmla="*/ 196779 h 991092"/>
                  <a:gd name="connsiteX375" fmla="*/ 47399 w 1239049"/>
                  <a:gd name="connsiteY375" fmla="*/ 189597 h 991092"/>
                  <a:gd name="connsiteX376" fmla="*/ 54222 w 1239049"/>
                  <a:gd name="connsiteY376" fmla="*/ 190674 h 991092"/>
                  <a:gd name="connsiteX377" fmla="*/ 56376 w 1239049"/>
                  <a:gd name="connsiteY377" fmla="*/ 185647 h 991092"/>
                  <a:gd name="connsiteX378" fmla="*/ 59608 w 1239049"/>
                  <a:gd name="connsiteY378" fmla="*/ 182415 h 991092"/>
                  <a:gd name="connsiteX379" fmla="*/ 57094 w 1239049"/>
                  <a:gd name="connsiteY379" fmla="*/ 180261 h 991092"/>
                  <a:gd name="connsiteX380" fmla="*/ 51708 w 1239049"/>
                  <a:gd name="connsiteY380" fmla="*/ 182415 h 991092"/>
                  <a:gd name="connsiteX381" fmla="*/ 42731 w 1239049"/>
                  <a:gd name="connsiteY381" fmla="*/ 182774 h 991092"/>
                  <a:gd name="connsiteX382" fmla="*/ 40217 w 1239049"/>
                  <a:gd name="connsiteY382" fmla="*/ 179183 h 991092"/>
                  <a:gd name="connsiteX383" fmla="*/ 47040 w 1239049"/>
                  <a:gd name="connsiteY383" fmla="*/ 176670 h 991092"/>
                  <a:gd name="connsiteX384" fmla="*/ 47040 w 1239049"/>
                  <a:gd name="connsiteY384" fmla="*/ 164461 h 991092"/>
                  <a:gd name="connsiteX385" fmla="*/ 49554 w 1239049"/>
                  <a:gd name="connsiteY385" fmla="*/ 158356 h 991092"/>
                  <a:gd name="connsiteX386" fmla="*/ 55299 w 1239049"/>
                  <a:gd name="connsiteY386" fmla="*/ 154047 h 991092"/>
                  <a:gd name="connsiteX387" fmla="*/ 51349 w 1239049"/>
                  <a:gd name="connsiteY387" fmla="*/ 152252 h 991092"/>
                  <a:gd name="connsiteX388" fmla="*/ 48117 w 1239049"/>
                  <a:gd name="connsiteY388" fmla="*/ 148302 h 991092"/>
                  <a:gd name="connsiteX389" fmla="*/ 44526 w 1239049"/>
                  <a:gd name="connsiteY389" fmla="*/ 156202 h 991092"/>
                  <a:gd name="connsiteX390" fmla="*/ 40217 w 1239049"/>
                  <a:gd name="connsiteY390" fmla="*/ 154047 h 991092"/>
                  <a:gd name="connsiteX391" fmla="*/ 38781 w 1239049"/>
                  <a:gd name="connsiteY391" fmla="*/ 159075 h 991092"/>
                  <a:gd name="connsiteX392" fmla="*/ 28008 w 1239049"/>
                  <a:gd name="connsiteY392" fmla="*/ 166616 h 991092"/>
                  <a:gd name="connsiteX393" fmla="*/ 22263 w 1239049"/>
                  <a:gd name="connsiteY393" fmla="*/ 158356 h 991092"/>
                  <a:gd name="connsiteX394" fmla="*/ 25495 w 1239049"/>
                  <a:gd name="connsiteY394" fmla="*/ 152252 h 991092"/>
                  <a:gd name="connsiteX395" fmla="*/ 27290 w 1239049"/>
                  <a:gd name="connsiteY395" fmla="*/ 145429 h 991092"/>
                  <a:gd name="connsiteX396" fmla="*/ 31240 w 1239049"/>
                  <a:gd name="connsiteY396" fmla="*/ 140402 h 991092"/>
                  <a:gd name="connsiteX397" fmla="*/ 40217 w 1239049"/>
                  <a:gd name="connsiteY397" fmla="*/ 135016 h 991092"/>
                  <a:gd name="connsiteX398" fmla="*/ 38781 w 1239049"/>
                  <a:gd name="connsiteY398" fmla="*/ 130348 h 991092"/>
                  <a:gd name="connsiteX399" fmla="*/ 34831 w 1239049"/>
                  <a:gd name="connsiteY399" fmla="*/ 130348 h 991092"/>
                  <a:gd name="connsiteX400" fmla="*/ 34472 w 1239049"/>
                  <a:gd name="connsiteY400" fmla="*/ 133220 h 991092"/>
                  <a:gd name="connsiteX401" fmla="*/ 25136 w 1239049"/>
                  <a:gd name="connsiteY401" fmla="*/ 132502 h 991092"/>
                  <a:gd name="connsiteX402" fmla="*/ 24059 w 1239049"/>
                  <a:gd name="connsiteY402" fmla="*/ 135375 h 991092"/>
                  <a:gd name="connsiteX403" fmla="*/ 20109 w 1239049"/>
                  <a:gd name="connsiteY403" fmla="*/ 136093 h 991092"/>
                  <a:gd name="connsiteX404" fmla="*/ 16159 w 1239049"/>
                  <a:gd name="connsiteY404" fmla="*/ 132502 h 991092"/>
                  <a:gd name="connsiteX405" fmla="*/ 19390 w 1239049"/>
                  <a:gd name="connsiteY405" fmla="*/ 129989 h 991092"/>
                  <a:gd name="connsiteX406" fmla="*/ 16159 w 1239049"/>
                  <a:gd name="connsiteY406" fmla="*/ 126398 h 991092"/>
                  <a:gd name="connsiteX407" fmla="*/ 16159 w 1239049"/>
                  <a:gd name="connsiteY407" fmla="*/ 120294 h 991092"/>
                  <a:gd name="connsiteX408" fmla="*/ 18672 w 1239049"/>
                  <a:gd name="connsiteY408" fmla="*/ 120294 h 991092"/>
                  <a:gd name="connsiteX409" fmla="*/ 19031 w 1239049"/>
                  <a:gd name="connsiteY409" fmla="*/ 117421 h 991092"/>
                  <a:gd name="connsiteX410" fmla="*/ 8977 w 1239049"/>
                  <a:gd name="connsiteY410" fmla="*/ 114548 h 991092"/>
                  <a:gd name="connsiteX411" fmla="*/ 4668 w 1239049"/>
                  <a:gd name="connsiteY411" fmla="*/ 114548 h 991092"/>
                  <a:gd name="connsiteX412" fmla="*/ 3232 w 1239049"/>
                  <a:gd name="connsiteY412" fmla="*/ 117780 h 991092"/>
                  <a:gd name="connsiteX413" fmla="*/ 0 w 1239049"/>
                  <a:gd name="connsiteY413" fmla="*/ 112034 h 991092"/>
                  <a:gd name="connsiteX414" fmla="*/ 3591 w 1239049"/>
                  <a:gd name="connsiteY414" fmla="*/ 107366 h 991092"/>
                  <a:gd name="connsiteX415" fmla="*/ 1436 w 1239049"/>
                  <a:gd name="connsiteY415" fmla="*/ 97671 h 991092"/>
                  <a:gd name="connsiteX416" fmla="*/ 5386 w 1239049"/>
                  <a:gd name="connsiteY416" fmla="*/ 95876 h 991092"/>
                  <a:gd name="connsiteX417" fmla="*/ 7182 w 1239049"/>
                  <a:gd name="connsiteY417" fmla="*/ 91566 h 991092"/>
                  <a:gd name="connsiteX418" fmla="*/ 12568 w 1239049"/>
                  <a:gd name="connsiteY418" fmla="*/ 91566 h 991092"/>
                  <a:gd name="connsiteX419" fmla="*/ 13645 w 1239049"/>
                  <a:gd name="connsiteY419" fmla="*/ 81512 h 991092"/>
                  <a:gd name="connsiteX420" fmla="*/ 17954 w 1239049"/>
                  <a:gd name="connsiteY420" fmla="*/ 76844 h 991092"/>
                  <a:gd name="connsiteX421" fmla="*/ 25136 w 1239049"/>
                  <a:gd name="connsiteY421" fmla="*/ 77921 h 991092"/>
                  <a:gd name="connsiteX422" fmla="*/ 28368 w 1239049"/>
                  <a:gd name="connsiteY422" fmla="*/ 74331 h 991092"/>
                  <a:gd name="connsiteX423" fmla="*/ 36986 w 1239049"/>
                  <a:gd name="connsiteY423" fmla="*/ 73612 h 991092"/>
                  <a:gd name="connsiteX424" fmla="*/ 37345 w 1239049"/>
                  <a:gd name="connsiteY424" fmla="*/ 69663 h 991092"/>
                  <a:gd name="connsiteX425" fmla="*/ 34831 w 1239049"/>
                  <a:gd name="connsiteY425" fmla="*/ 66431 h 991092"/>
                  <a:gd name="connsiteX426" fmla="*/ 38781 w 1239049"/>
                  <a:gd name="connsiteY426" fmla="*/ 62840 h 991092"/>
                  <a:gd name="connsiteX427" fmla="*/ 39499 w 1239049"/>
                  <a:gd name="connsiteY427" fmla="*/ 59608 h 991092"/>
                  <a:gd name="connsiteX428" fmla="*/ 44526 w 1239049"/>
                  <a:gd name="connsiteY428" fmla="*/ 59608 h 991092"/>
                  <a:gd name="connsiteX429" fmla="*/ 45245 w 1239049"/>
                  <a:gd name="connsiteY429" fmla="*/ 56376 h 991092"/>
                  <a:gd name="connsiteX430" fmla="*/ 50631 w 1239049"/>
                  <a:gd name="connsiteY430" fmla="*/ 57094 h 991092"/>
                  <a:gd name="connsiteX431" fmla="*/ 52426 w 1239049"/>
                  <a:gd name="connsiteY431" fmla="*/ 60685 h 991092"/>
                  <a:gd name="connsiteX432" fmla="*/ 61044 w 1239049"/>
                  <a:gd name="connsiteY432" fmla="*/ 64276 h 991092"/>
                  <a:gd name="connsiteX433" fmla="*/ 72535 w 1239049"/>
                  <a:gd name="connsiteY433" fmla="*/ 59249 h 991092"/>
                  <a:gd name="connsiteX434" fmla="*/ 80435 w 1239049"/>
                  <a:gd name="connsiteY434" fmla="*/ 59967 h 991092"/>
                  <a:gd name="connsiteX435" fmla="*/ 88694 w 1239049"/>
                  <a:gd name="connsiteY435" fmla="*/ 52426 h 991092"/>
                  <a:gd name="connsiteX436" fmla="*/ 91566 w 1239049"/>
                  <a:gd name="connsiteY436" fmla="*/ 55299 h 991092"/>
                  <a:gd name="connsiteX437" fmla="*/ 95876 w 1239049"/>
                  <a:gd name="connsiteY437" fmla="*/ 48477 h 991092"/>
                  <a:gd name="connsiteX438" fmla="*/ 100185 w 1239049"/>
                  <a:gd name="connsiteY438" fmla="*/ 50631 h 991092"/>
                  <a:gd name="connsiteX439" fmla="*/ 102339 w 1239049"/>
                  <a:gd name="connsiteY439" fmla="*/ 54581 h 991092"/>
                  <a:gd name="connsiteX440" fmla="*/ 107725 w 1239049"/>
                  <a:gd name="connsiteY440" fmla="*/ 56735 h 991092"/>
                  <a:gd name="connsiteX441" fmla="*/ 112393 w 1239049"/>
                  <a:gd name="connsiteY441" fmla="*/ 53504 h 991092"/>
                  <a:gd name="connsiteX442" fmla="*/ 110598 w 1239049"/>
                  <a:gd name="connsiteY442" fmla="*/ 47040 h 991092"/>
                  <a:gd name="connsiteX443" fmla="*/ 102698 w 1239049"/>
                  <a:gd name="connsiteY443" fmla="*/ 43449 h 991092"/>
                  <a:gd name="connsiteX444" fmla="*/ 97671 w 1239049"/>
                  <a:gd name="connsiteY444" fmla="*/ 40936 h 991092"/>
                  <a:gd name="connsiteX445" fmla="*/ 98748 w 1239049"/>
                  <a:gd name="connsiteY445" fmla="*/ 35549 h 991092"/>
                  <a:gd name="connsiteX446" fmla="*/ 101621 w 1239049"/>
                  <a:gd name="connsiteY446" fmla="*/ 29445 h 991092"/>
                  <a:gd name="connsiteX447" fmla="*/ 106289 w 1239049"/>
                  <a:gd name="connsiteY447" fmla="*/ 26572 h 991092"/>
                  <a:gd name="connsiteX448" fmla="*/ 115984 w 1239049"/>
                  <a:gd name="connsiteY448" fmla="*/ 17236 h 991092"/>
                  <a:gd name="connsiteX449" fmla="*/ 123884 w 1239049"/>
                  <a:gd name="connsiteY449" fmla="*/ 17236 h 991092"/>
                  <a:gd name="connsiteX450" fmla="*/ 124243 w 1239049"/>
                  <a:gd name="connsiteY450" fmla="*/ 9337 h 991092"/>
                  <a:gd name="connsiteX451" fmla="*/ 141479 w 1239049"/>
                  <a:gd name="connsiteY451" fmla="*/ 0 h 991092"/>
                  <a:gd name="connsiteX452" fmla="*/ 143993 w 1239049"/>
                  <a:gd name="connsiteY452" fmla="*/ 5745 h 991092"/>
                  <a:gd name="connsiteX453" fmla="*/ 142197 w 1239049"/>
                  <a:gd name="connsiteY453" fmla="*/ 11132 h 991092"/>
                  <a:gd name="connsiteX454" fmla="*/ 151534 w 1239049"/>
                  <a:gd name="connsiteY454" fmla="*/ 5027 h 991092"/>
                  <a:gd name="connsiteX455" fmla="*/ 158356 w 1239049"/>
                  <a:gd name="connsiteY455" fmla="*/ 2873 h 991092"/>
                  <a:gd name="connsiteX456" fmla="*/ 160511 w 1239049"/>
                  <a:gd name="connsiteY456" fmla="*/ 0 h 991092"/>
                  <a:gd name="connsiteX457" fmla="*/ 163024 w 1239049"/>
                  <a:gd name="connsiteY457" fmla="*/ 3950 h 991092"/>
                  <a:gd name="connsiteX458" fmla="*/ 167333 w 1239049"/>
                  <a:gd name="connsiteY458" fmla="*/ 4309 h 991092"/>
                  <a:gd name="connsiteX459" fmla="*/ 167692 w 1239049"/>
                  <a:gd name="connsiteY459" fmla="*/ 15082 h 991092"/>
                  <a:gd name="connsiteX460" fmla="*/ 171283 w 1239049"/>
                  <a:gd name="connsiteY460" fmla="*/ 12927 h 991092"/>
                  <a:gd name="connsiteX461" fmla="*/ 174156 w 1239049"/>
                  <a:gd name="connsiteY461" fmla="*/ 8618 h 991092"/>
                  <a:gd name="connsiteX462" fmla="*/ 179901 w 1239049"/>
                  <a:gd name="connsiteY462" fmla="*/ 7900 h 991092"/>
                  <a:gd name="connsiteX463" fmla="*/ 185647 w 1239049"/>
                  <a:gd name="connsiteY463" fmla="*/ 11850 h 991092"/>
                  <a:gd name="connsiteX464" fmla="*/ 194265 w 1239049"/>
                  <a:gd name="connsiteY464" fmla="*/ 17236 h 991092"/>
                  <a:gd name="connsiteX465" fmla="*/ 200010 w 1239049"/>
                  <a:gd name="connsiteY465" fmla="*/ 24418 h 991092"/>
                  <a:gd name="connsiteX466" fmla="*/ 202165 w 1239049"/>
                  <a:gd name="connsiteY466" fmla="*/ 30522 h 991092"/>
                  <a:gd name="connsiteX467" fmla="*/ 210423 w 1239049"/>
                  <a:gd name="connsiteY467" fmla="*/ 33036 h 991092"/>
                  <a:gd name="connsiteX468" fmla="*/ 224069 w 1239049"/>
                  <a:gd name="connsiteY468" fmla="*/ 31240 h 991092"/>
                  <a:gd name="connsiteX469" fmla="*/ 227301 w 1239049"/>
                  <a:gd name="connsiteY469" fmla="*/ 34472 h 991092"/>
                  <a:gd name="connsiteX470" fmla="*/ 230891 w 1239049"/>
                  <a:gd name="connsiteY470" fmla="*/ 28368 h 991092"/>
                  <a:gd name="connsiteX471" fmla="*/ 256764 w 1239049"/>
                  <a:gd name="connsiteY471" fmla="*/ 29086 h 991092"/>
                  <a:gd name="connsiteX472" fmla="*/ 259996 w 1239049"/>
                  <a:gd name="connsiteY472" fmla="*/ 29445 h 991092"/>
                  <a:gd name="connsiteX473" fmla="*/ 263587 w 1239049"/>
                  <a:gd name="connsiteY473" fmla="*/ 27650 h 991092"/>
                  <a:gd name="connsiteX474" fmla="*/ 271128 w 1239049"/>
                  <a:gd name="connsiteY474" fmla="*/ 29086 h 991092"/>
                  <a:gd name="connsiteX475" fmla="*/ 280464 w 1239049"/>
                  <a:gd name="connsiteY475" fmla="*/ 29445 h 991092"/>
                  <a:gd name="connsiteX476" fmla="*/ 288723 w 1239049"/>
                  <a:gd name="connsiteY476" fmla="*/ 29086 h 991092"/>
                  <a:gd name="connsiteX477" fmla="*/ 297700 w 1239049"/>
                  <a:gd name="connsiteY477" fmla="*/ 25495 h 991092"/>
                  <a:gd name="connsiteX478" fmla="*/ 303804 w 1239049"/>
                  <a:gd name="connsiteY478" fmla="*/ 25136 h 991092"/>
                  <a:gd name="connsiteX479" fmla="*/ 311345 w 1239049"/>
                  <a:gd name="connsiteY479" fmla="*/ 27291 h 991092"/>
                  <a:gd name="connsiteX480" fmla="*/ 315654 w 1239049"/>
                  <a:gd name="connsiteY480" fmla="*/ 28727 h 991092"/>
                  <a:gd name="connsiteX481" fmla="*/ 326786 w 1239049"/>
                  <a:gd name="connsiteY481" fmla="*/ 29086 h 991092"/>
                  <a:gd name="connsiteX482" fmla="*/ 331095 w 1239049"/>
                  <a:gd name="connsiteY482" fmla="*/ 28727 h 991092"/>
                  <a:gd name="connsiteX483" fmla="*/ 333609 w 1239049"/>
                  <a:gd name="connsiteY483" fmla="*/ 25854 h 991092"/>
                  <a:gd name="connsiteX484" fmla="*/ 334686 w 1239049"/>
                  <a:gd name="connsiteY484" fmla="*/ 21904 h 991092"/>
                  <a:gd name="connsiteX485" fmla="*/ 342226 w 1239049"/>
                  <a:gd name="connsiteY485" fmla="*/ 17236 h 991092"/>
                  <a:gd name="connsiteX486" fmla="*/ 347613 w 1239049"/>
                  <a:gd name="connsiteY486" fmla="*/ 21904 h 991092"/>
                  <a:gd name="connsiteX487" fmla="*/ 353717 w 1239049"/>
                  <a:gd name="connsiteY487" fmla="*/ 31240 h 991092"/>
                  <a:gd name="connsiteX488" fmla="*/ 369876 w 1239049"/>
                  <a:gd name="connsiteY488" fmla="*/ 32677 h 991092"/>
                  <a:gd name="connsiteX489" fmla="*/ 377058 w 1239049"/>
                  <a:gd name="connsiteY489" fmla="*/ 29804 h 991092"/>
                  <a:gd name="connsiteX490" fmla="*/ 388189 w 1239049"/>
                  <a:gd name="connsiteY490" fmla="*/ 31240 h 991092"/>
                  <a:gd name="connsiteX491" fmla="*/ 397885 w 1239049"/>
                  <a:gd name="connsiteY491" fmla="*/ 35191 h 991092"/>
                  <a:gd name="connsiteX492" fmla="*/ 409016 w 1239049"/>
                  <a:gd name="connsiteY492" fmla="*/ 39500 h 991092"/>
                  <a:gd name="connsiteX493" fmla="*/ 424098 w 1239049"/>
                  <a:gd name="connsiteY493" fmla="*/ 42372 h 991092"/>
                  <a:gd name="connsiteX494" fmla="*/ 433793 w 1239049"/>
                  <a:gd name="connsiteY494" fmla="*/ 44886 h 991092"/>
                  <a:gd name="connsiteX495" fmla="*/ 446361 w 1239049"/>
                  <a:gd name="connsiteY495" fmla="*/ 47040 h 991092"/>
                  <a:gd name="connsiteX496" fmla="*/ 453543 w 1239049"/>
                  <a:gd name="connsiteY496" fmla="*/ 48836 h 991092"/>
                  <a:gd name="connsiteX497" fmla="*/ 459288 w 1239049"/>
                  <a:gd name="connsiteY497" fmla="*/ 50631 h 991092"/>
                  <a:gd name="connsiteX498" fmla="*/ 481570 w 1239049"/>
                  <a:gd name="connsiteY498" fmla="*/ 51708 h 991092"/>
                  <a:gd name="connsiteX499" fmla="*/ 494497 w 1239049"/>
                  <a:gd name="connsiteY499" fmla="*/ 51349 h 991092"/>
                  <a:gd name="connsiteX500" fmla="*/ 504552 w 1239049"/>
                  <a:gd name="connsiteY500" fmla="*/ 48836 h 991092"/>
                  <a:gd name="connsiteX501" fmla="*/ 521788 w 1239049"/>
                  <a:gd name="connsiteY501" fmla="*/ 45245 h 991092"/>
                  <a:gd name="connsiteX502" fmla="*/ 529328 w 1239049"/>
                  <a:gd name="connsiteY502" fmla="*/ 40218 h 991092"/>
                  <a:gd name="connsiteX503" fmla="*/ 538306 w 1239049"/>
                  <a:gd name="connsiteY503" fmla="*/ 39140 h 991092"/>
                  <a:gd name="connsiteX504" fmla="*/ 554464 w 1239049"/>
                  <a:gd name="connsiteY504" fmla="*/ 45245 h 991092"/>
                  <a:gd name="connsiteX505" fmla="*/ 561287 w 1239049"/>
                  <a:gd name="connsiteY505" fmla="*/ 40577 h 991092"/>
                  <a:gd name="connsiteX506" fmla="*/ 570982 w 1239049"/>
                  <a:gd name="connsiteY506" fmla="*/ 39500 h 991092"/>
                  <a:gd name="connsiteX507" fmla="*/ 581396 w 1239049"/>
                  <a:gd name="connsiteY507" fmla="*/ 48836 h 991092"/>
                  <a:gd name="connsiteX508" fmla="*/ 596836 w 1239049"/>
                  <a:gd name="connsiteY508" fmla="*/ 48836 h 991092"/>
                  <a:gd name="connsiteX509" fmla="*/ 609045 w 1239049"/>
                  <a:gd name="connsiteY509" fmla="*/ 46322 h 991092"/>
                  <a:gd name="connsiteX510" fmla="*/ 619515 w 1239049"/>
                  <a:gd name="connsiteY510" fmla="*/ 44527 h 991092"/>
                  <a:gd name="connsiteX511" fmla="*/ 638150 w 1239049"/>
                  <a:gd name="connsiteY511" fmla="*/ 45963 h 991092"/>
                  <a:gd name="connsiteX512" fmla="*/ 652513 w 1239049"/>
                  <a:gd name="connsiteY512" fmla="*/ 49913 h 991092"/>
                  <a:gd name="connsiteX513" fmla="*/ 665799 w 1239049"/>
                  <a:gd name="connsiteY513" fmla="*/ 53504 h 991092"/>
                  <a:gd name="connsiteX514" fmla="*/ 676931 w 1239049"/>
                  <a:gd name="connsiteY514" fmla="*/ 58172 h 991092"/>
                  <a:gd name="connsiteX515" fmla="*/ 686267 w 1239049"/>
                  <a:gd name="connsiteY515" fmla="*/ 61763 h 991092"/>
                  <a:gd name="connsiteX516" fmla="*/ 702426 w 1239049"/>
                  <a:gd name="connsiteY516" fmla="*/ 62122 h 991092"/>
                  <a:gd name="connsiteX517" fmla="*/ 716071 w 1239049"/>
                  <a:gd name="connsiteY517" fmla="*/ 61403 h 991092"/>
                  <a:gd name="connsiteX518" fmla="*/ 727562 w 1239049"/>
                  <a:gd name="connsiteY518" fmla="*/ 57454 h 991092"/>
                  <a:gd name="connsiteX519" fmla="*/ 736180 w 1239049"/>
                  <a:gd name="connsiteY519" fmla="*/ 53504 h 991092"/>
                  <a:gd name="connsiteX520" fmla="*/ 745516 w 1239049"/>
                  <a:gd name="connsiteY520" fmla="*/ 51349 h 991092"/>
                  <a:gd name="connsiteX521" fmla="*/ 751999 w 1239049"/>
                  <a:gd name="connsiteY521" fmla="*/ 50877 h 99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Lst>
                <a:rect l="l" t="t" r="r" b="b"/>
                <a:pathLst>
                  <a:path w="1239049" h="991092">
                    <a:moveTo>
                      <a:pt x="751999" y="50877"/>
                    </a:moveTo>
                    <a:lnTo>
                      <a:pt x="751999" y="56263"/>
                    </a:lnTo>
                    <a:lnTo>
                      <a:pt x="758462" y="63804"/>
                    </a:lnTo>
                    <a:lnTo>
                      <a:pt x="767628" y="67035"/>
                    </a:lnTo>
                    <a:lnTo>
                      <a:pt x="775717" y="68113"/>
                    </a:lnTo>
                    <a:lnTo>
                      <a:pt x="783258" y="72422"/>
                    </a:lnTo>
                    <a:lnTo>
                      <a:pt x="782729" y="77808"/>
                    </a:lnTo>
                    <a:lnTo>
                      <a:pt x="779497" y="86974"/>
                    </a:lnTo>
                    <a:lnTo>
                      <a:pt x="779497" y="93438"/>
                    </a:lnTo>
                    <a:lnTo>
                      <a:pt x="784883" y="98295"/>
                    </a:lnTo>
                    <a:lnTo>
                      <a:pt x="792424" y="92909"/>
                    </a:lnTo>
                    <a:lnTo>
                      <a:pt x="795127" y="86974"/>
                    </a:lnTo>
                    <a:lnTo>
                      <a:pt x="799984" y="88600"/>
                    </a:lnTo>
                    <a:lnTo>
                      <a:pt x="804293" y="94534"/>
                    </a:lnTo>
                    <a:lnTo>
                      <a:pt x="810756" y="94534"/>
                    </a:lnTo>
                    <a:lnTo>
                      <a:pt x="818845" y="97765"/>
                    </a:lnTo>
                    <a:lnTo>
                      <a:pt x="830166" y="104777"/>
                    </a:lnTo>
                    <a:lnTo>
                      <a:pt x="838254" y="104229"/>
                    </a:lnTo>
                    <a:lnTo>
                      <a:pt x="845795" y="103681"/>
                    </a:lnTo>
                    <a:lnTo>
                      <a:pt x="850104" y="107990"/>
                    </a:lnTo>
                    <a:lnTo>
                      <a:pt x="857645" y="118233"/>
                    </a:lnTo>
                    <a:cubicBezTo>
                      <a:pt x="857645" y="118233"/>
                      <a:pt x="871120" y="124168"/>
                      <a:pt x="872727" y="124168"/>
                    </a:cubicBezTo>
                    <a:cubicBezTo>
                      <a:pt x="874352" y="124168"/>
                      <a:pt x="885654" y="124168"/>
                      <a:pt x="885654" y="124168"/>
                    </a:cubicBezTo>
                    <a:lnTo>
                      <a:pt x="895897" y="122543"/>
                    </a:lnTo>
                    <a:lnTo>
                      <a:pt x="906670" y="126852"/>
                    </a:lnTo>
                    <a:lnTo>
                      <a:pt x="913681" y="134940"/>
                    </a:lnTo>
                    <a:lnTo>
                      <a:pt x="924454" y="143558"/>
                    </a:lnTo>
                    <a:lnTo>
                      <a:pt x="937929" y="138701"/>
                    </a:lnTo>
                    <a:lnTo>
                      <a:pt x="948701" y="141933"/>
                    </a:lnTo>
                    <a:lnTo>
                      <a:pt x="956790" y="138153"/>
                    </a:lnTo>
                    <a:lnTo>
                      <a:pt x="963254" y="143010"/>
                    </a:lnTo>
                    <a:lnTo>
                      <a:pt x="974026" y="144636"/>
                    </a:lnTo>
                    <a:lnTo>
                      <a:pt x="985347" y="144636"/>
                    </a:lnTo>
                    <a:lnTo>
                      <a:pt x="985347" y="138172"/>
                    </a:lnTo>
                    <a:lnTo>
                      <a:pt x="985347" y="129006"/>
                    </a:lnTo>
                    <a:lnTo>
                      <a:pt x="989127" y="127381"/>
                    </a:lnTo>
                    <a:lnTo>
                      <a:pt x="999899" y="127381"/>
                    </a:lnTo>
                    <a:lnTo>
                      <a:pt x="1011749" y="131690"/>
                    </a:lnTo>
                    <a:lnTo>
                      <a:pt x="1019290" y="133315"/>
                    </a:lnTo>
                    <a:lnTo>
                      <a:pt x="1028456" y="140856"/>
                    </a:lnTo>
                    <a:lnTo>
                      <a:pt x="1038699" y="144087"/>
                    </a:lnTo>
                    <a:lnTo>
                      <a:pt x="1047865" y="146242"/>
                    </a:lnTo>
                    <a:lnTo>
                      <a:pt x="1057031" y="148945"/>
                    </a:lnTo>
                    <a:lnTo>
                      <a:pt x="1062966" y="153802"/>
                    </a:lnTo>
                    <a:lnTo>
                      <a:pt x="1078047" y="155427"/>
                    </a:lnTo>
                    <a:lnTo>
                      <a:pt x="1087743" y="159736"/>
                    </a:lnTo>
                    <a:lnTo>
                      <a:pt x="1095283" y="164593"/>
                    </a:lnTo>
                    <a:lnTo>
                      <a:pt x="1102824" y="172682"/>
                    </a:lnTo>
                    <a:lnTo>
                      <a:pt x="1106604" y="181300"/>
                    </a:lnTo>
                    <a:lnTo>
                      <a:pt x="1111990" y="188841"/>
                    </a:lnTo>
                    <a:lnTo>
                      <a:pt x="1124388" y="190995"/>
                    </a:lnTo>
                    <a:lnTo>
                      <a:pt x="1129774" y="186138"/>
                    </a:lnTo>
                    <a:lnTo>
                      <a:pt x="1139470" y="181829"/>
                    </a:lnTo>
                    <a:lnTo>
                      <a:pt x="1149165" y="180752"/>
                    </a:lnTo>
                    <a:lnTo>
                      <a:pt x="1156706" y="185609"/>
                    </a:lnTo>
                    <a:lnTo>
                      <a:pt x="1164606" y="190466"/>
                    </a:lnTo>
                    <a:lnTo>
                      <a:pt x="1170181" y="193698"/>
                    </a:lnTo>
                    <a:lnTo>
                      <a:pt x="1180954" y="189918"/>
                    </a:lnTo>
                    <a:lnTo>
                      <a:pt x="1185811" y="184532"/>
                    </a:lnTo>
                    <a:lnTo>
                      <a:pt x="1193899" y="180752"/>
                    </a:lnTo>
                    <a:lnTo>
                      <a:pt x="1200911" y="175366"/>
                    </a:lnTo>
                    <a:lnTo>
                      <a:pt x="1211684" y="173211"/>
                    </a:lnTo>
                    <a:lnTo>
                      <a:pt x="1219772" y="180223"/>
                    </a:lnTo>
                    <a:lnTo>
                      <a:pt x="1226784" y="184532"/>
                    </a:lnTo>
                    <a:lnTo>
                      <a:pt x="1230696" y="189200"/>
                    </a:lnTo>
                    <a:lnTo>
                      <a:pt x="1235818" y="193698"/>
                    </a:lnTo>
                    <a:lnTo>
                      <a:pt x="1239050" y="195134"/>
                    </a:lnTo>
                    <a:lnTo>
                      <a:pt x="1236631" y="201862"/>
                    </a:lnTo>
                    <a:lnTo>
                      <a:pt x="1231509" y="205359"/>
                    </a:lnTo>
                    <a:lnTo>
                      <a:pt x="1226123" y="201314"/>
                    </a:lnTo>
                    <a:lnTo>
                      <a:pt x="1222626" y="204017"/>
                    </a:lnTo>
                    <a:lnTo>
                      <a:pt x="1221001" y="210745"/>
                    </a:lnTo>
                    <a:lnTo>
                      <a:pt x="1223155" y="221253"/>
                    </a:lnTo>
                    <a:lnTo>
                      <a:pt x="1228013" y="224220"/>
                    </a:lnTo>
                    <a:lnTo>
                      <a:pt x="1230715" y="231232"/>
                    </a:lnTo>
                    <a:lnTo>
                      <a:pt x="1230980" y="235012"/>
                    </a:lnTo>
                    <a:lnTo>
                      <a:pt x="1233134" y="241475"/>
                    </a:lnTo>
                    <a:lnTo>
                      <a:pt x="1231509" y="247410"/>
                    </a:lnTo>
                    <a:lnTo>
                      <a:pt x="1227464" y="253060"/>
                    </a:lnTo>
                    <a:lnTo>
                      <a:pt x="1220188" y="256292"/>
                    </a:lnTo>
                    <a:lnTo>
                      <a:pt x="1203481" y="271922"/>
                    </a:lnTo>
                    <a:lnTo>
                      <a:pt x="1192973" y="275153"/>
                    </a:lnTo>
                    <a:lnTo>
                      <a:pt x="1185433" y="282959"/>
                    </a:lnTo>
                    <a:lnTo>
                      <a:pt x="1173847" y="288081"/>
                    </a:lnTo>
                    <a:lnTo>
                      <a:pt x="1160637" y="292389"/>
                    </a:lnTo>
                    <a:lnTo>
                      <a:pt x="1153909" y="299666"/>
                    </a:lnTo>
                    <a:lnTo>
                      <a:pt x="1148787" y="304239"/>
                    </a:lnTo>
                    <a:lnTo>
                      <a:pt x="1141246" y="304239"/>
                    </a:lnTo>
                    <a:lnTo>
                      <a:pt x="1132628" y="314199"/>
                    </a:lnTo>
                    <a:lnTo>
                      <a:pt x="1128584" y="324707"/>
                    </a:lnTo>
                    <a:lnTo>
                      <a:pt x="1123462" y="329016"/>
                    </a:lnTo>
                    <a:lnTo>
                      <a:pt x="1117263" y="330906"/>
                    </a:lnTo>
                    <a:lnTo>
                      <a:pt x="1099479" y="334950"/>
                    </a:lnTo>
                    <a:lnTo>
                      <a:pt x="1068673" y="342586"/>
                    </a:lnTo>
                    <a:lnTo>
                      <a:pt x="1036337" y="355513"/>
                    </a:lnTo>
                    <a:lnTo>
                      <a:pt x="1017306" y="357308"/>
                    </a:lnTo>
                    <a:lnTo>
                      <a:pt x="1002224" y="370953"/>
                    </a:lnTo>
                    <a:lnTo>
                      <a:pt x="995553" y="383162"/>
                    </a:lnTo>
                    <a:cubicBezTo>
                      <a:pt x="995553" y="383162"/>
                      <a:pt x="993247" y="388190"/>
                      <a:pt x="993606" y="389985"/>
                    </a:cubicBezTo>
                    <a:cubicBezTo>
                      <a:pt x="993965" y="391780"/>
                      <a:pt x="998992" y="396089"/>
                      <a:pt x="998992" y="396089"/>
                    </a:cubicBezTo>
                    <a:lnTo>
                      <a:pt x="1006174" y="398603"/>
                    </a:lnTo>
                    <a:lnTo>
                      <a:pt x="998992" y="405425"/>
                    </a:lnTo>
                    <a:cubicBezTo>
                      <a:pt x="998992" y="405425"/>
                      <a:pt x="991092" y="409376"/>
                      <a:pt x="990015" y="409376"/>
                    </a:cubicBezTo>
                    <a:cubicBezTo>
                      <a:pt x="988938" y="409376"/>
                      <a:pt x="979961" y="409376"/>
                      <a:pt x="979961" y="409376"/>
                    </a:cubicBezTo>
                    <a:lnTo>
                      <a:pt x="973138" y="422302"/>
                    </a:lnTo>
                    <a:lnTo>
                      <a:pt x="967752" y="434871"/>
                    </a:lnTo>
                    <a:lnTo>
                      <a:pt x="962007" y="442411"/>
                    </a:lnTo>
                    <a:lnTo>
                      <a:pt x="950157" y="459288"/>
                    </a:lnTo>
                    <a:lnTo>
                      <a:pt x="939743" y="469702"/>
                    </a:lnTo>
                    <a:lnTo>
                      <a:pt x="936152" y="478320"/>
                    </a:lnTo>
                    <a:lnTo>
                      <a:pt x="926457" y="489451"/>
                    </a:lnTo>
                    <a:lnTo>
                      <a:pt x="918198" y="503456"/>
                    </a:lnTo>
                    <a:lnTo>
                      <a:pt x="906348" y="521051"/>
                    </a:lnTo>
                    <a:cubicBezTo>
                      <a:pt x="906348" y="521051"/>
                      <a:pt x="900603" y="533619"/>
                      <a:pt x="899885" y="534696"/>
                    </a:cubicBezTo>
                    <a:cubicBezTo>
                      <a:pt x="899167" y="535773"/>
                      <a:pt x="891626" y="547623"/>
                      <a:pt x="891626" y="547623"/>
                    </a:cubicBezTo>
                    <a:lnTo>
                      <a:pt x="886240" y="556600"/>
                    </a:lnTo>
                    <a:lnTo>
                      <a:pt x="886240" y="564141"/>
                    </a:lnTo>
                    <a:lnTo>
                      <a:pt x="883726" y="572759"/>
                    </a:lnTo>
                    <a:lnTo>
                      <a:pt x="884444" y="582813"/>
                    </a:lnTo>
                    <a:lnTo>
                      <a:pt x="893062" y="586045"/>
                    </a:lnTo>
                    <a:lnTo>
                      <a:pt x="895576" y="595740"/>
                    </a:lnTo>
                    <a:lnTo>
                      <a:pt x="896294" y="604358"/>
                    </a:lnTo>
                    <a:lnTo>
                      <a:pt x="900244" y="613335"/>
                    </a:lnTo>
                    <a:lnTo>
                      <a:pt x="907066" y="626263"/>
                    </a:lnTo>
                    <a:lnTo>
                      <a:pt x="914248" y="633444"/>
                    </a:lnTo>
                    <a:lnTo>
                      <a:pt x="922148" y="638471"/>
                    </a:lnTo>
                    <a:lnTo>
                      <a:pt x="933639" y="639908"/>
                    </a:lnTo>
                    <a:lnTo>
                      <a:pt x="939025" y="643498"/>
                    </a:lnTo>
                    <a:lnTo>
                      <a:pt x="940461" y="648885"/>
                    </a:lnTo>
                    <a:cubicBezTo>
                      <a:pt x="940461" y="648885"/>
                      <a:pt x="942257" y="650680"/>
                      <a:pt x="941898" y="651758"/>
                    </a:cubicBezTo>
                    <a:cubicBezTo>
                      <a:pt x="941539" y="652835"/>
                      <a:pt x="935075" y="656426"/>
                      <a:pt x="935075" y="656426"/>
                    </a:cubicBezTo>
                    <a:lnTo>
                      <a:pt x="921430" y="665762"/>
                    </a:lnTo>
                    <a:lnTo>
                      <a:pt x="916403" y="668634"/>
                    </a:lnTo>
                    <a:lnTo>
                      <a:pt x="914607" y="676175"/>
                    </a:lnTo>
                    <a:lnTo>
                      <a:pt x="898089" y="679766"/>
                    </a:lnTo>
                    <a:lnTo>
                      <a:pt x="892703" y="682280"/>
                    </a:lnTo>
                    <a:lnTo>
                      <a:pt x="886599" y="686948"/>
                    </a:lnTo>
                    <a:lnTo>
                      <a:pt x="881212" y="695207"/>
                    </a:lnTo>
                    <a:lnTo>
                      <a:pt x="874749" y="695207"/>
                    </a:lnTo>
                    <a:lnTo>
                      <a:pt x="870440" y="700952"/>
                    </a:lnTo>
                    <a:lnTo>
                      <a:pt x="869722" y="712084"/>
                    </a:lnTo>
                    <a:lnTo>
                      <a:pt x="870081" y="719624"/>
                    </a:lnTo>
                    <a:lnTo>
                      <a:pt x="863258" y="719624"/>
                    </a:lnTo>
                    <a:lnTo>
                      <a:pt x="858590" y="724292"/>
                    </a:lnTo>
                    <a:lnTo>
                      <a:pt x="855717" y="731474"/>
                    </a:lnTo>
                    <a:lnTo>
                      <a:pt x="855717" y="738656"/>
                    </a:lnTo>
                    <a:lnTo>
                      <a:pt x="855717" y="744401"/>
                    </a:lnTo>
                    <a:lnTo>
                      <a:pt x="851049" y="750506"/>
                    </a:lnTo>
                    <a:lnTo>
                      <a:pt x="847818" y="755892"/>
                    </a:lnTo>
                    <a:lnTo>
                      <a:pt x="846022" y="762356"/>
                    </a:lnTo>
                    <a:cubicBezTo>
                      <a:pt x="846022" y="762356"/>
                      <a:pt x="845663" y="769537"/>
                      <a:pt x="845663" y="770614"/>
                    </a:cubicBezTo>
                    <a:cubicBezTo>
                      <a:pt x="845663" y="771692"/>
                      <a:pt x="847099" y="779592"/>
                      <a:pt x="847099" y="779592"/>
                    </a:cubicBezTo>
                    <a:lnTo>
                      <a:pt x="850690" y="788569"/>
                    </a:lnTo>
                    <a:lnTo>
                      <a:pt x="853922" y="791800"/>
                    </a:lnTo>
                    <a:lnTo>
                      <a:pt x="851767" y="796469"/>
                    </a:lnTo>
                    <a:lnTo>
                      <a:pt x="845304" y="796469"/>
                    </a:lnTo>
                    <a:lnTo>
                      <a:pt x="833095" y="798623"/>
                    </a:lnTo>
                    <a:lnTo>
                      <a:pt x="827350" y="796469"/>
                    </a:lnTo>
                    <a:lnTo>
                      <a:pt x="820886" y="795032"/>
                    </a:lnTo>
                    <a:lnTo>
                      <a:pt x="814423" y="793237"/>
                    </a:lnTo>
                    <a:lnTo>
                      <a:pt x="809036" y="793237"/>
                    </a:lnTo>
                    <a:lnTo>
                      <a:pt x="800418" y="793237"/>
                    </a:lnTo>
                    <a:lnTo>
                      <a:pt x="791800" y="795032"/>
                    </a:lnTo>
                    <a:lnTo>
                      <a:pt x="786773" y="798623"/>
                    </a:lnTo>
                    <a:lnTo>
                      <a:pt x="778514" y="805446"/>
                    </a:lnTo>
                    <a:lnTo>
                      <a:pt x="775641" y="813705"/>
                    </a:lnTo>
                    <a:lnTo>
                      <a:pt x="766305" y="813705"/>
                    </a:lnTo>
                    <a:lnTo>
                      <a:pt x="754815" y="822682"/>
                    </a:lnTo>
                    <a:lnTo>
                      <a:pt x="747274" y="831659"/>
                    </a:lnTo>
                    <a:cubicBezTo>
                      <a:pt x="747274" y="831659"/>
                      <a:pt x="740451" y="840995"/>
                      <a:pt x="740451" y="842072"/>
                    </a:cubicBezTo>
                    <a:cubicBezTo>
                      <a:pt x="740451" y="843150"/>
                      <a:pt x="736860" y="853563"/>
                      <a:pt x="736860" y="853563"/>
                    </a:cubicBezTo>
                    <a:cubicBezTo>
                      <a:pt x="736860" y="853563"/>
                      <a:pt x="738297" y="863258"/>
                      <a:pt x="736860" y="864336"/>
                    </a:cubicBezTo>
                    <a:cubicBezTo>
                      <a:pt x="735424" y="865413"/>
                      <a:pt x="729320" y="874031"/>
                      <a:pt x="729320" y="874031"/>
                    </a:cubicBezTo>
                    <a:lnTo>
                      <a:pt x="724292" y="880854"/>
                    </a:lnTo>
                    <a:lnTo>
                      <a:pt x="718906" y="885163"/>
                    </a:lnTo>
                    <a:lnTo>
                      <a:pt x="713161" y="894499"/>
                    </a:lnTo>
                    <a:lnTo>
                      <a:pt x="708134" y="898808"/>
                    </a:lnTo>
                    <a:lnTo>
                      <a:pt x="703466" y="896653"/>
                    </a:lnTo>
                    <a:lnTo>
                      <a:pt x="699516" y="890549"/>
                    </a:lnTo>
                    <a:lnTo>
                      <a:pt x="692693" y="889472"/>
                    </a:lnTo>
                    <a:lnTo>
                      <a:pt x="686588" y="890549"/>
                    </a:lnTo>
                    <a:lnTo>
                      <a:pt x="678689" y="890549"/>
                    </a:lnTo>
                    <a:lnTo>
                      <a:pt x="670071" y="891985"/>
                    </a:lnTo>
                    <a:lnTo>
                      <a:pt x="663607" y="894858"/>
                    </a:lnTo>
                    <a:lnTo>
                      <a:pt x="661093" y="898808"/>
                    </a:lnTo>
                    <a:lnTo>
                      <a:pt x="656425" y="902758"/>
                    </a:lnTo>
                    <a:lnTo>
                      <a:pt x="648885" y="902758"/>
                    </a:lnTo>
                    <a:lnTo>
                      <a:pt x="641703" y="902758"/>
                    </a:lnTo>
                    <a:lnTo>
                      <a:pt x="637035" y="899167"/>
                    </a:lnTo>
                    <a:cubicBezTo>
                      <a:pt x="637035" y="899167"/>
                      <a:pt x="634162" y="898089"/>
                      <a:pt x="633085" y="897730"/>
                    </a:cubicBezTo>
                    <a:cubicBezTo>
                      <a:pt x="632008" y="897371"/>
                      <a:pt x="619081" y="897012"/>
                      <a:pt x="618003" y="897012"/>
                    </a:cubicBezTo>
                    <a:cubicBezTo>
                      <a:pt x="616926" y="897012"/>
                      <a:pt x="604717" y="896294"/>
                      <a:pt x="604717" y="896294"/>
                    </a:cubicBezTo>
                    <a:cubicBezTo>
                      <a:pt x="604717" y="896294"/>
                      <a:pt x="597177" y="896294"/>
                      <a:pt x="596099" y="896294"/>
                    </a:cubicBezTo>
                    <a:cubicBezTo>
                      <a:pt x="595022" y="896294"/>
                      <a:pt x="588199" y="898808"/>
                      <a:pt x="587122" y="899526"/>
                    </a:cubicBezTo>
                    <a:cubicBezTo>
                      <a:pt x="586045" y="900244"/>
                      <a:pt x="573836" y="902758"/>
                      <a:pt x="573836" y="902758"/>
                    </a:cubicBezTo>
                    <a:lnTo>
                      <a:pt x="549399" y="907785"/>
                    </a:lnTo>
                    <a:lnTo>
                      <a:pt x="530009" y="905631"/>
                    </a:lnTo>
                    <a:lnTo>
                      <a:pt x="510977" y="904912"/>
                    </a:lnTo>
                    <a:lnTo>
                      <a:pt x="497332" y="901680"/>
                    </a:lnTo>
                    <a:lnTo>
                      <a:pt x="488355" y="901321"/>
                    </a:lnTo>
                    <a:lnTo>
                      <a:pt x="479737" y="911735"/>
                    </a:lnTo>
                    <a:lnTo>
                      <a:pt x="469323" y="918916"/>
                    </a:lnTo>
                    <a:lnTo>
                      <a:pt x="465374" y="923225"/>
                    </a:lnTo>
                    <a:lnTo>
                      <a:pt x="461424" y="928971"/>
                    </a:lnTo>
                    <a:lnTo>
                      <a:pt x="448138" y="928971"/>
                    </a:lnTo>
                    <a:lnTo>
                      <a:pt x="437724" y="928971"/>
                    </a:lnTo>
                    <a:lnTo>
                      <a:pt x="428747" y="932921"/>
                    </a:lnTo>
                    <a:lnTo>
                      <a:pt x="413306" y="937948"/>
                    </a:lnTo>
                    <a:lnTo>
                      <a:pt x="401816" y="947643"/>
                    </a:lnTo>
                    <a:lnTo>
                      <a:pt x="401816" y="958416"/>
                    </a:lnTo>
                    <a:lnTo>
                      <a:pt x="399302" y="968470"/>
                    </a:lnTo>
                    <a:lnTo>
                      <a:pt x="394634" y="977447"/>
                    </a:lnTo>
                    <a:lnTo>
                      <a:pt x="388529" y="982833"/>
                    </a:lnTo>
                    <a:lnTo>
                      <a:pt x="379912" y="991093"/>
                    </a:lnTo>
                    <a:lnTo>
                      <a:pt x="372012" y="991093"/>
                    </a:lnTo>
                    <a:lnTo>
                      <a:pt x="365907" y="985347"/>
                    </a:lnTo>
                    <a:lnTo>
                      <a:pt x="358366" y="977447"/>
                    </a:lnTo>
                    <a:lnTo>
                      <a:pt x="348671" y="972420"/>
                    </a:lnTo>
                    <a:lnTo>
                      <a:pt x="340412" y="969188"/>
                    </a:lnTo>
                    <a:lnTo>
                      <a:pt x="328921" y="965238"/>
                    </a:lnTo>
                    <a:lnTo>
                      <a:pt x="318508" y="954825"/>
                    </a:lnTo>
                    <a:lnTo>
                      <a:pt x="309531" y="945489"/>
                    </a:lnTo>
                    <a:lnTo>
                      <a:pt x="309531" y="936153"/>
                    </a:lnTo>
                    <a:lnTo>
                      <a:pt x="305222" y="927893"/>
                    </a:lnTo>
                    <a:lnTo>
                      <a:pt x="305222" y="917480"/>
                    </a:lnTo>
                    <a:lnTo>
                      <a:pt x="302708" y="912453"/>
                    </a:lnTo>
                    <a:lnTo>
                      <a:pt x="290499" y="911735"/>
                    </a:lnTo>
                    <a:lnTo>
                      <a:pt x="287268" y="899885"/>
                    </a:lnTo>
                    <a:lnTo>
                      <a:pt x="284754" y="895217"/>
                    </a:lnTo>
                    <a:lnTo>
                      <a:pt x="290140" y="893062"/>
                    </a:lnTo>
                    <a:lnTo>
                      <a:pt x="294808" y="892344"/>
                    </a:lnTo>
                    <a:lnTo>
                      <a:pt x="296604" y="890908"/>
                    </a:lnTo>
                    <a:lnTo>
                      <a:pt x="295527" y="881212"/>
                    </a:lnTo>
                    <a:lnTo>
                      <a:pt x="299476" y="877981"/>
                    </a:lnTo>
                    <a:lnTo>
                      <a:pt x="296604" y="875826"/>
                    </a:lnTo>
                    <a:lnTo>
                      <a:pt x="292295" y="876903"/>
                    </a:lnTo>
                    <a:lnTo>
                      <a:pt x="291936" y="887676"/>
                    </a:lnTo>
                    <a:lnTo>
                      <a:pt x="287986" y="884444"/>
                    </a:lnTo>
                    <a:lnTo>
                      <a:pt x="282240" y="871517"/>
                    </a:lnTo>
                    <a:lnTo>
                      <a:pt x="271109" y="862181"/>
                    </a:lnTo>
                    <a:lnTo>
                      <a:pt x="259977" y="854640"/>
                    </a:lnTo>
                    <a:lnTo>
                      <a:pt x="249205" y="847459"/>
                    </a:lnTo>
                    <a:lnTo>
                      <a:pt x="237355" y="841713"/>
                    </a:lnTo>
                    <a:lnTo>
                      <a:pt x="223710" y="838482"/>
                    </a:lnTo>
                    <a:lnTo>
                      <a:pt x="219760" y="836327"/>
                    </a:lnTo>
                    <a:lnTo>
                      <a:pt x="213296" y="835968"/>
                    </a:lnTo>
                    <a:lnTo>
                      <a:pt x="216528" y="839918"/>
                    </a:lnTo>
                    <a:lnTo>
                      <a:pt x="213296" y="840636"/>
                    </a:lnTo>
                    <a:lnTo>
                      <a:pt x="200369" y="841354"/>
                    </a:lnTo>
                    <a:lnTo>
                      <a:pt x="192469" y="839918"/>
                    </a:lnTo>
                    <a:lnTo>
                      <a:pt x="188519" y="825554"/>
                    </a:lnTo>
                    <a:lnTo>
                      <a:pt x="191751" y="809396"/>
                    </a:lnTo>
                    <a:lnTo>
                      <a:pt x="186006" y="793596"/>
                    </a:lnTo>
                    <a:lnTo>
                      <a:pt x="192469" y="782464"/>
                    </a:lnTo>
                    <a:lnTo>
                      <a:pt x="201087" y="765946"/>
                    </a:lnTo>
                    <a:lnTo>
                      <a:pt x="209705" y="753738"/>
                    </a:lnTo>
                    <a:lnTo>
                      <a:pt x="216528" y="741529"/>
                    </a:lnTo>
                    <a:lnTo>
                      <a:pt x="224787" y="736861"/>
                    </a:lnTo>
                    <a:lnTo>
                      <a:pt x="232328" y="736142"/>
                    </a:lnTo>
                    <a:lnTo>
                      <a:pt x="237714" y="730756"/>
                    </a:lnTo>
                    <a:lnTo>
                      <a:pt x="236637" y="721779"/>
                    </a:lnTo>
                    <a:lnTo>
                      <a:pt x="234123" y="715675"/>
                    </a:lnTo>
                    <a:lnTo>
                      <a:pt x="225505" y="714956"/>
                    </a:lnTo>
                    <a:lnTo>
                      <a:pt x="220119" y="713520"/>
                    </a:lnTo>
                    <a:lnTo>
                      <a:pt x="209705" y="690898"/>
                    </a:lnTo>
                    <a:lnTo>
                      <a:pt x="212578" y="677612"/>
                    </a:lnTo>
                    <a:lnTo>
                      <a:pt x="208987" y="661812"/>
                    </a:lnTo>
                    <a:lnTo>
                      <a:pt x="213296" y="652117"/>
                    </a:lnTo>
                    <a:lnTo>
                      <a:pt x="224069" y="640267"/>
                    </a:lnTo>
                    <a:lnTo>
                      <a:pt x="235200" y="635599"/>
                    </a:lnTo>
                    <a:lnTo>
                      <a:pt x="238073" y="623390"/>
                    </a:lnTo>
                    <a:lnTo>
                      <a:pt x="239150" y="614054"/>
                    </a:lnTo>
                    <a:lnTo>
                      <a:pt x="231250" y="605795"/>
                    </a:lnTo>
                    <a:lnTo>
                      <a:pt x="217605" y="596818"/>
                    </a:lnTo>
                    <a:lnTo>
                      <a:pt x="209346" y="586763"/>
                    </a:lnTo>
                    <a:lnTo>
                      <a:pt x="206833" y="574195"/>
                    </a:lnTo>
                    <a:lnTo>
                      <a:pt x="206474" y="564141"/>
                    </a:lnTo>
                    <a:lnTo>
                      <a:pt x="199651" y="554805"/>
                    </a:lnTo>
                    <a:lnTo>
                      <a:pt x="199292" y="547264"/>
                    </a:lnTo>
                    <a:lnTo>
                      <a:pt x="205755" y="542596"/>
                    </a:lnTo>
                    <a:lnTo>
                      <a:pt x="217246" y="540801"/>
                    </a:lnTo>
                    <a:lnTo>
                      <a:pt x="226223" y="539723"/>
                    </a:lnTo>
                    <a:lnTo>
                      <a:pt x="233405" y="534696"/>
                    </a:lnTo>
                    <a:lnTo>
                      <a:pt x="238791" y="525360"/>
                    </a:lnTo>
                    <a:lnTo>
                      <a:pt x="247409" y="509201"/>
                    </a:lnTo>
                    <a:lnTo>
                      <a:pt x="248845" y="503096"/>
                    </a:lnTo>
                    <a:lnTo>
                      <a:pt x="246691" y="491606"/>
                    </a:lnTo>
                    <a:lnTo>
                      <a:pt x="240587" y="485502"/>
                    </a:lnTo>
                    <a:lnTo>
                      <a:pt x="231250" y="478320"/>
                    </a:lnTo>
                    <a:lnTo>
                      <a:pt x="233764" y="467906"/>
                    </a:lnTo>
                    <a:lnTo>
                      <a:pt x="242741" y="463597"/>
                    </a:lnTo>
                    <a:lnTo>
                      <a:pt x="250641" y="457134"/>
                    </a:lnTo>
                    <a:lnTo>
                      <a:pt x="253514" y="447079"/>
                    </a:lnTo>
                    <a:lnTo>
                      <a:pt x="249923" y="439180"/>
                    </a:lnTo>
                    <a:lnTo>
                      <a:pt x="250282" y="422662"/>
                    </a:lnTo>
                    <a:lnTo>
                      <a:pt x="250282" y="368421"/>
                    </a:lnTo>
                    <a:lnTo>
                      <a:pt x="255668" y="356571"/>
                    </a:lnTo>
                    <a:lnTo>
                      <a:pt x="258900" y="349748"/>
                    </a:lnTo>
                    <a:lnTo>
                      <a:pt x="266800" y="337540"/>
                    </a:lnTo>
                    <a:lnTo>
                      <a:pt x="272545" y="332153"/>
                    </a:lnTo>
                    <a:lnTo>
                      <a:pt x="279009" y="326767"/>
                    </a:lnTo>
                    <a:lnTo>
                      <a:pt x="291218" y="319585"/>
                    </a:lnTo>
                    <a:lnTo>
                      <a:pt x="300195" y="312045"/>
                    </a:lnTo>
                    <a:lnTo>
                      <a:pt x="305940" y="304145"/>
                    </a:lnTo>
                    <a:lnTo>
                      <a:pt x="309172" y="295527"/>
                    </a:lnTo>
                    <a:lnTo>
                      <a:pt x="308095" y="287268"/>
                    </a:lnTo>
                    <a:lnTo>
                      <a:pt x="302349" y="282241"/>
                    </a:lnTo>
                    <a:lnTo>
                      <a:pt x="292654" y="280086"/>
                    </a:lnTo>
                    <a:lnTo>
                      <a:pt x="282240" y="278650"/>
                    </a:lnTo>
                    <a:lnTo>
                      <a:pt x="278650" y="275418"/>
                    </a:lnTo>
                    <a:lnTo>
                      <a:pt x="278650" y="268954"/>
                    </a:lnTo>
                    <a:lnTo>
                      <a:pt x="280804" y="254232"/>
                    </a:lnTo>
                    <a:lnTo>
                      <a:pt x="277213" y="246691"/>
                    </a:lnTo>
                    <a:lnTo>
                      <a:pt x="270032" y="244177"/>
                    </a:lnTo>
                    <a:lnTo>
                      <a:pt x="262132" y="244896"/>
                    </a:lnTo>
                    <a:lnTo>
                      <a:pt x="257823" y="246332"/>
                    </a:lnTo>
                    <a:lnTo>
                      <a:pt x="251359" y="243459"/>
                    </a:lnTo>
                    <a:lnTo>
                      <a:pt x="247050" y="242023"/>
                    </a:lnTo>
                    <a:lnTo>
                      <a:pt x="241664" y="244537"/>
                    </a:lnTo>
                    <a:lnTo>
                      <a:pt x="233764" y="243100"/>
                    </a:lnTo>
                    <a:lnTo>
                      <a:pt x="228378" y="241305"/>
                    </a:lnTo>
                    <a:lnTo>
                      <a:pt x="221196" y="243459"/>
                    </a:lnTo>
                    <a:lnTo>
                      <a:pt x="216169" y="243818"/>
                    </a:lnTo>
                    <a:lnTo>
                      <a:pt x="211501" y="248128"/>
                    </a:lnTo>
                    <a:lnTo>
                      <a:pt x="203960" y="247050"/>
                    </a:lnTo>
                    <a:lnTo>
                      <a:pt x="200010" y="251359"/>
                    </a:lnTo>
                    <a:lnTo>
                      <a:pt x="191751" y="254950"/>
                    </a:lnTo>
                    <a:lnTo>
                      <a:pt x="184569" y="257823"/>
                    </a:lnTo>
                    <a:lnTo>
                      <a:pt x="177029" y="257105"/>
                    </a:lnTo>
                    <a:lnTo>
                      <a:pt x="172361" y="252796"/>
                    </a:lnTo>
                    <a:lnTo>
                      <a:pt x="159434" y="251719"/>
                    </a:lnTo>
                    <a:lnTo>
                      <a:pt x="155124" y="252796"/>
                    </a:lnTo>
                    <a:lnTo>
                      <a:pt x="150097" y="256387"/>
                    </a:lnTo>
                    <a:lnTo>
                      <a:pt x="146147" y="256027"/>
                    </a:lnTo>
                    <a:lnTo>
                      <a:pt x="146147" y="251359"/>
                    </a:lnTo>
                    <a:lnTo>
                      <a:pt x="138966" y="253873"/>
                    </a:lnTo>
                    <a:lnTo>
                      <a:pt x="133220" y="260336"/>
                    </a:lnTo>
                    <a:lnTo>
                      <a:pt x="128193" y="264645"/>
                    </a:lnTo>
                    <a:lnTo>
                      <a:pt x="122089" y="266441"/>
                    </a:lnTo>
                    <a:lnTo>
                      <a:pt x="117061" y="259977"/>
                    </a:lnTo>
                    <a:lnTo>
                      <a:pt x="117061" y="257105"/>
                    </a:lnTo>
                    <a:lnTo>
                      <a:pt x="115266" y="253155"/>
                    </a:lnTo>
                    <a:lnTo>
                      <a:pt x="117421" y="245973"/>
                    </a:lnTo>
                    <a:lnTo>
                      <a:pt x="122448" y="242742"/>
                    </a:lnTo>
                    <a:lnTo>
                      <a:pt x="127834" y="236996"/>
                    </a:lnTo>
                    <a:lnTo>
                      <a:pt x="122807" y="231610"/>
                    </a:lnTo>
                    <a:lnTo>
                      <a:pt x="115266" y="231610"/>
                    </a:lnTo>
                    <a:lnTo>
                      <a:pt x="113471" y="224069"/>
                    </a:lnTo>
                    <a:lnTo>
                      <a:pt x="107725" y="224428"/>
                    </a:lnTo>
                    <a:lnTo>
                      <a:pt x="103057" y="229096"/>
                    </a:lnTo>
                    <a:lnTo>
                      <a:pt x="97671" y="231610"/>
                    </a:lnTo>
                    <a:cubicBezTo>
                      <a:pt x="97671" y="231610"/>
                      <a:pt x="92644" y="231969"/>
                      <a:pt x="90130" y="231610"/>
                    </a:cubicBezTo>
                    <a:cubicBezTo>
                      <a:pt x="87617" y="231251"/>
                      <a:pt x="79717" y="229455"/>
                      <a:pt x="79717" y="229455"/>
                    </a:cubicBezTo>
                    <a:cubicBezTo>
                      <a:pt x="79717" y="229455"/>
                      <a:pt x="75049" y="235200"/>
                      <a:pt x="73971" y="235560"/>
                    </a:cubicBezTo>
                    <a:cubicBezTo>
                      <a:pt x="72894" y="235919"/>
                      <a:pt x="65353" y="235919"/>
                      <a:pt x="65353" y="235919"/>
                    </a:cubicBezTo>
                    <a:cubicBezTo>
                      <a:pt x="65353" y="235919"/>
                      <a:pt x="64635" y="239509"/>
                      <a:pt x="63199" y="240946"/>
                    </a:cubicBezTo>
                    <a:cubicBezTo>
                      <a:pt x="61763" y="242382"/>
                      <a:pt x="53504" y="245614"/>
                      <a:pt x="53504" y="245614"/>
                    </a:cubicBezTo>
                    <a:lnTo>
                      <a:pt x="50272" y="252437"/>
                    </a:lnTo>
                    <a:lnTo>
                      <a:pt x="42013" y="254591"/>
                    </a:lnTo>
                    <a:lnTo>
                      <a:pt x="40217" y="246332"/>
                    </a:lnTo>
                    <a:lnTo>
                      <a:pt x="40217" y="236637"/>
                    </a:lnTo>
                    <a:lnTo>
                      <a:pt x="40217" y="225146"/>
                    </a:lnTo>
                    <a:lnTo>
                      <a:pt x="45245" y="212937"/>
                    </a:lnTo>
                    <a:lnTo>
                      <a:pt x="49554" y="208987"/>
                    </a:lnTo>
                    <a:lnTo>
                      <a:pt x="56376" y="204678"/>
                    </a:lnTo>
                    <a:lnTo>
                      <a:pt x="64994" y="201447"/>
                    </a:lnTo>
                    <a:lnTo>
                      <a:pt x="67508" y="196060"/>
                    </a:lnTo>
                    <a:lnTo>
                      <a:pt x="65712" y="187442"/>
                    </a:lnTo>
                    <a:lnTo>
                      <a:pt x="62481" y="192828"/>
                    </a:lnTo>
                    <a:lnTo>
                      <a:pt x="61763" y="196420"/>
                    </a:lnTo>
                    <a:lnTo>
                      <a:pt x="56017" y="198933"/>
                    </a:lnTo>
                    <a:lnTo>
                      <a:pt x="49913" y="202165"/>
                    </a:lnTo>
                    <a:lnTo>
                      <a:pt x="45245" y="202883"/>
                    </a:lnTo>
                    <a:lnTo>
                      <a:pt x="45245" y="197497"/>
                    </a:lnTo>
                    <a:lnTo>
                      <a:pt x="48117" y="196779"/>
                    </a:lnTo>
                    <a:lnTo>
                      <a:pt x="47399" y="189597"/>
                    </a:lnTo>
                    <a:lnTo>
                      <a:pt x="54222" y="190674"/>
                    </a:lnTo>
                    <a:lnTo>
                      <a:pt x="56376" y="185647"/>
                    </a:lnTo>
                    <a:lnTo>
                      <a:pt x="59608" y="182415"/>
                    </a:lnTo>
                    <a:lnTo>
                      <a:pt x="57094" y="180261"/>
                    </a:lnTo>
                    <a:lnTo>
                      <a:pt x="51708" y="182415"/>
                    </a:lnTo>
                    <a:lnTo>
                      <a:pt x="42731" y="182774"/>
                    </a:lnTo>
                    <a:lnTo>
                      <a:pt x="40217" y="179183"/>
                    </a:lnTo>
                    <a:lnTo>
                      <a:pt x="47040" y="176670"/>
                    </a:lnTo>
                    <a:lnTo>
                      <a:pt x="47040" y="164461"/>
                    </a:lnTo>
                    <a:lnTo>
                      <a:pt x="49554" y="158356"/>
                    </a:lnTo>
                    <a:lnTo>
                      <a:pt x="55299" y="154047"/>
                    </a:lnTo>
                    <a:lnTo>
                      <a:pt x="51349" y="152252"/>
                    </a:lnTo>
                    <a:lnTo>
                      <a:pt x="48117" y="148302"/>
                    </a:lnTo>
                    <a:lnTo>
                      <a:pt x="44526" y="156202"/>
                    </a:lnTo>
                    <a:lnTo>
                      <a:pt x="40217" y="154047"/>
                    </a:lnTo>
                    <a:lnTo>
                      <a:pt x="38781" y="159075"/>
                    </a:lnTo>
                    <a:cubicBezTo>
                      <a:pt x="38781" y="159075"/>
                      <a:pt x="29086" y="166616"/>
                      <a:pt x="28008" y="166616"/>
                    </a:cubicBezTo>
                    <a:cubicBezTo>
                      <a:pt x="26931" y="166616"/>
                      <a:pt x="22263" y="158356"/>
                      <a:pt x="22263" y="158356"/>
                    </a:cubicBezTo>
                    <a:lnTo>
                      <a:pt x="25495" y="152252"/>
                    </a:lnTo>
                    <a:lnTo>
                      <a:pt x="27290" y="145429"/>
                    </a:lnTo>
                    <a:lnTo>
                      <a:pt x="31240" y="140402"/>
                    </a:lnTo>
                    <a:lnTo>
                      <a:pt x="40217" y="135016"/>
                    </a:lnTo>
                    <a:lnTo>
                      <a:pt x="38781" y="130348"/>
                    </a:lnTo>
                    <a:lnTo>
                      <a:pt x="34831" y="130348"/>
                    </a:lnTo>
                    <a:lnTo>
                      <a:pt x="34472" y="133220"/>
                    </a:lnTo>
                    <a:lnTo>
                      <a:pt x="25136" y="132502"/>
                    </a:lnTo>
                    <a:lnTo>
                      <a:pt x="24059" y="135375"/>
                    </a:lnTo>
                    <a:lnTo>
                      <a:pt x="20109" y="136093"/>
                    </a:lnTo>
                    <a:lnTo>
                      <a:pt x="16159" y="132502"/>
                    </a:lnTo>
                    <a:lnTo>
                      <a:pt x="19390" y="129989"/>
                    </a:lnTo>
                    <a:lnTo>
                      <a:pt x="16159" y="126398"/>
                    </a:lnTo>
                    <a:lnTo>
                      <a:pt x="16159" y="120294"/>
                    </a:lnTo>
                    <a:lnTo>
                      <a:pt x="18672" y="120294"/>
                    </a:lnTo>
                    <a:lnTo>
                      <a:pt x="19031" y="117421"/>
                    </a:lnTo>
                    <a:lnTo>
                      <a:pt x="8977" y="114548"/>
                    </a:lnTo>
                    <a:lnTo>
                      <a:pt x="4668" y="114548"/>
                    </a:lnTo>
                    <a:lnTo>
                      <a:pt x="3232" y="117780"/>
                    </a:lnTo>
                    <a:lnTo>
                      <a:pt x="0" y="112034"/>
                    </a:lnTo>
                    <a:lnTo>
                      <a:pt x="3591" y="107366"/>
                    </a:lnTo>
                    <a:lnTo>
                      <a:pt x="1436" y="97671"/>
                    </a:lnTo>
                    <a:lnTo>
                      <a:pt x="5386" y="95876"/>
                    </a:lnTo>
                    <a:lnTo>
                      <a:pt x="7182" y="91566"/>
                    </a:lnTo>
                    <a:lnTo>
                      <a:pt x="12568" y="91566"/>
                    </a:lnTo>
                    <a:lnTo>
                      <a:pt x="13645" y="81512"/>
                    </a:lnTo>
                    <a:lnTo>
                      <a:pt x="17954" y="76844"/>
                    </a:lnTo>
                    <a:lnTo>
                      <a:pt x="25136" y="77921"/>
                    </a:lnTo>
                    <a:lnTo>
                      <a:pt x="28368" y="74331"/>
                    </a:lnTo>
                    <a:lnTo>
                      <a:pt x="36986" y="73612"/>
                    </a:lnTo>
                    <a:lnTo>
                      <a:pt x="37345" y="69663"/>
                    </a:lnTo>
                    <a:lnTo>
                      <a:pt x="34831" y="66431"/>
                    </a:lnTo>
                    <a:lnTo>
                      <a:pt x="38781" y="62840"/>
                    </a:lnTo>
                    <a:lnTo>
                      <a:pt x="39499" y="59608"/>
                    </a:lnTo>
                    <a:lnTo>
                      <a:pt x="44526" y="59608"/>
                    </a:lnTo>
                    <a:lnTo>
                      <a:pt x="45245" y="56376"/>
                    </a:lnTo>
                    <a:lnTo>
                      <a:pt x="50631" y="57094"/>
                    </a:lnTo>
                    <a:lnTo>
                      <a:pt x="52426" y="60685"/>
                    </a:lnTo>
                    <a:lnTo>
                      <a:pt x="61044" y="64276"/>
                    </a:lnTo>
                    <a:lnTo>
                      <a:pt x="72535" y="59249"/>
                    </a:lnTo>
                    <a:lnTo>
                      <a:pt x="80435" y="59967"/>
                    </a:lnTo>
                    <a:lnTo>
                      <a:pt x="88694" y="52426"/>
                    </a:lnTo>
                    <a:lnTo>
                      <a:pt x="91566" y="55299"/>
                    </a:lnTo>
                    <a:lnTo>
                      <a:pt x="95876" y="48477"/>
                    </a:lnTo>
                    <a:lnTo>
                      <a:pt x="100185" y="50631"/>
                    </a:lnTo>
                    <a:lnTo>
                      <a:pt x="102339" y="54581"/>
                    </a:lnTo>
                    <a:lnTo>
                      <a:pt x="107725" y="56735"/>
                    </a:lnTo>
                    <a:lnTo>
                      <a:pt x="112393" y="53504"/>
                    </a:lnTo>
                    <a:lnTo>
                      <a:pt x="110598" y="47040"/>
                    </a:lnTo>
                    <a:lnTo>
                      <a:pt x="102698" y="43449"/>
                    </a:lnTo>
                    <a:lnTo>
                      <a:pt x="97671" y="40936"/>
                    </a:lnTo>
                    <a:lnTo>
                      <a:pt x="98748" y="35549"/>
                    </a:lnTo>
                    <a:lnTo>
                      <a:pt x="101621" y="29445"/>
                    </a:lnTo>
                    <a:lnTo>
                      <a:pt x="106289" y="26572"/>
                    </a:lnTo>
                    <a:lnTo>
                      <a:pt x="115984" y="17236"/>
                    </a:lnTo>
                    <a:lnTo>
                      <a:pt x="123884" y="17236"/>
                    </a:lnTo>
                    <a:cubicBezTo>
                      <a:pt x="123884" y="17236"/>
                      <a:pt x="122807" y="9696"/>
                      <a:pt x="124243" y="9337"/>
                    </a:cubicBezTo>
                    <a:cubicBezTo>
                      <a:pt x="125680" y="8977"/>
                      <a:pt x="141479" y="0"/>
                      <a:pt x="141479" y="0"/>
                    </a:cubicBezTo>
                    <a:lnTo>
                      <a:pt x="143993" y="5745"/>
                    </a:lnTo>
                    <a:lnTo>
                      <a:pt x="142197" y="11132"/>
                    </a:lnTo>
                    <a:lnTo>
                      <a:pt x="151534" y="5027"/>
                    </a:lnTo>
                    <a:lnTo>
                      <a:pt x="158356" y="2873"/>
                    </a:lnTo>
                    <a:lnTo>
                      <a:pt x="160511" y="0"/>
                    </a:lnTo>
                    <a:lnTo>
                      <a:pt x="163024" y="3950"/>
                    </a:lnTo>
                    <a:lnTo>
                      <a:pt x="167333" y="4309"/>
                    </a:lnTo>
                    <a:lnTo>
                      <a:pt x="167692" y="15082"/>
                    </a:lnTo>
                    <a:lnTo>
                      <a:pt x="171283" y="12927"/>
                    </a:lnTo>
                    <a:lnTo>
                      <a:pt x="174156" y="8618"/>
                    </a:lnTo>
                    <a:lnTo>
                      <a:pt x="179901" y="7900"/>
                    </a:lnTo>
                    <a:lnTo>
                      <a:pt x="185647" y="11850"/>
                    </a:lnTo>
                    <a:lnTo>
                      <a:pt x="194265" y="17236"/>
                    </a:lnTo>
                    <a:lnTo>
                      <a:pt x="200010" y="24418"/>
                    </a:lnTo>
                    <a:cubicBezTo>
                      <a:pt x="200010" y="24418"/>
                      <a:pt x="201087" y="30163"/>
                      <a:pt x="202165" y="30522"/>
                    </a:cubicBezTo>
                    <a:cubicBezTo>
                      <a:pt x="203242" y="30881"/>
                      <a:pt x="210423" y="33036"/>
                      <a:pt x="210423" y="33036"/>
                    </a:cubicBezTo>
                    <a:lnTo>
                      <a:pt x="224069" y="31240"/>
                    </a:lnTo>
                    <a:lnTo>
                      <a:pt x="227301" y="34472"/>
                    </a:lnTo>
                    <a:lnTo>
                      <a:pt x="230891" y="28368"/>
                    </a:lnTo>
                    <a:lnTo>
                      <a:pt x="256764" y="29086"/>
                    </a:lnTo>
                    <a:lnTo>
                      <a:pt x="259996" y="29445"/>
                    </a:lnTo>
                    <a:lnTo>
                      <a:pt x="263587" y="27650"/>
                    </a:lnTo>
                    <a:lnTo>
                      <a:pt x="271128" y="29086"/>
                    </a:lnTo>
                    <a:lnTo>
                      <a:pt x="280464" y="29445"/>
                    </a:lnTo>
                    <a:lnTo>
                      <a:pt x="288723" y="29086"/>
                    </a:lnTo>
                    <a:lnTo>
                      <a:pt x="297700" y="25495"/>
                    </a:lnTo>
                    <a:lnTo>
                      <a:pt x="303804" y="25136"/>
                    </a:lnTo>
                    <a:lnTo>
                      <a:pt x="311345" y="27291"/>
                    </a:lnTo>
                    <a:lnTo>
                      <a:pt x="315654" y="28727"/>
                    </a:lnTo>
                    <a:lnTo>
                      <a:pt x="326786" y="29086"/>
                    </a:lnTo>
                    <a:lnTo>
                      <a:pt x="331095" y="28727"/>
                    </a:lnTo>
                    <a:lnTo>
                      <a:pt x="333609" y="25854"/>
                    </a:lnTo>
                    <a:cubicBezTo>
                      <a:pt x="333609" y="25854"/>
                      <a:pt x="333609" y="21904"/>
                      <a:pt x="334686" y="21904"/>
                    </a:cubicBezTo>
                    <a:cubicBezTo>
                      <a:pt x="335763" y="21904"/>
                      <a:pt x="340790" y="17236"/>
                      <a:pt x="342226" y="17236"/>
                    </a:cubicBezTo>
                    <a:cubicBezTo>
                      <a:pt x="343663" y="17236"/>
                      <a:pt x="347613" y="21904"/>
                      <a:pt x="347613" y="21904"/>
                    </a:cubicBezTo>
                    <a:lnTo>
                      <a:pt x="353717" y="31240"/>
                    </a:lnTo>
                    <a:lnTo>
                      <a:pt x="369876" y="32677"/>
                    </a:lnTo>
                    <a:lnTo>
                      <a:pt x="377058" y="29804"/>
                    </a:lnTo>
                    <a:lnTo>
                      <a:pt x="388189" y="31240"/>
                    </a:lnTo>
                    <a:lnTo>
                      <a:pt x="397885" y="35191"/>
                    </a:lnTo>
                    <a:lnTo>
                      <a:pt x="409016" y="39500"/>
                    </a:lnTo>
                    <a:lnTo>
                      <a:pt x="424098" y="42372"/>
                    </a:lnTo>
                    <a:lnTo>
                      <a:pt x="433793" y="44886"/>
                    </a:lnTo>
                    <a:lnTo>
                      <a:pt x="446361" y="47040"/>
                    </a:lnTo>
                    <a:lnTo>
                      <a:pt x="453543" y="48836"/>
                    </a:lnTo>
                    <a:lnTo>
                      <a:pt x="459288" y="50631"/>
                    </a:lnTo>
                    <a:lnTo>
                      <a:pt x="481570" y="51708"/>
                    </a:lnTo>
                    <a:lnTo>
                      <a:pt x="494497" y="51349"/>
                    </a:lnTo>
                    <a:lnTo>
                      <a:pt x="504552" y="48836"/>
                    </a:lnTo>
                    <a:lnTo>
                      <a:pt x="521788" y="45245"/>
                    </a:lnTo>
                    <a:lnTo>
                      <a:pt x="529328" y="40218"/>
                    </a:lnTo>
                    <a:lnTo>
                      <a:pt x="538306" y="39140"/>
                    </a:lnTo>
                    <a:lnTo>
                      <a:pt x="554464" y="45245"/>
                    </a:lnTo>
                    <a:lnTo>
                      <a:pt x="561287" y="40577"/>
                    </a:lnTo>
                    <a:lnTo>
                      <a:pt x="570982" y="39500"/>
                    </a:lnTo>
                    <a:lnTo>
                      <a:pt x="581396" y="48836"/>
                    </a:lnTo>
                    <a:lnTo>
                      <a:pt x="596836" y="48836"/>
                    </a:lnTo>
                    <a:lnTo>
                      <a:pt x="609045" y="46322"/>
                    </a:lnTo>
                    <a:lnTo>
                      <a:pt x="619515" y="44527"/>
                    </a:lnTo>
                    <a:lnTo>
                      <a:pt x="638150" y="45963"/>
                    </a:lnTo>
                    <a:lnTo>
                      <a:pt x="652513" y="49913"/>
                    </a:lnTo>
                    <a:lnTo>
                      <a:pt x="665799" y="53504"/>
                    </a:lnTo>
                    <a:lnTo>
                      <a:pt x="676931" y="58172"/>
                    </a:lnTo>
                    <a:cubicBezTo>
                      <a:pt x="676931" y="58172"/>
                      <a:pt x="685190" y="61403"/>
                      <a:pt x="686267" y="61763"/>
                    </a:cubicBezTo>
                    <a:cubicBezTo>
                      <a:pt x="687344" y="62122"/>
                      <a:pt x="702426" y="62122"/>
                      <a:pt x="702426" y="62122"/>
                    </a:cubicBezTo>
                    <a:lnTo>
                      <a:pt x="716071" y="61403"/>
                    </a:lnTo>
                    <a:lnTo>
                      <a:pt x="727562" y="57454"/>
                    </a:lnTo>
                    <a:lnTo>
                      <a:pt x="736180" y="53504"/>
                    </a:lnTo>
                    <a:lnTo>
                      <a:pt x="745516" y="51349"/>
                    </a:lnTo>
                    <a:lnTo>
                      <a:pt x="751999" y="50877"/>
                    </a:lnTo>
                    <a:close/>
                  </a:path>
                </a:pathLst>
              </a:custGeom>
              <a:grpFill/>
              <a:ln w="3777" cap="flat">
                <a:solidFill>
                  <a:srgbClr val="FFFFFF"/>
                </a:solidFill>
                <a:prstDash val="solid"/>
                <a:miter/>
              </a:ln>
            </p:spPr>
            <p:txBody>
              <a:bodyPr rtlCol="0" anchor="ctr"/>
              <a:lstStyle/>
              <a:p>
                <a:endParaRPr lang="en-GB"/>
              </a:p>
            </p:txBody>
          </p:sp>
          <p:sp>
            <p:nvSpPr>
              <p:cNvPr id="283" name="Freeform 282">
                <a:extLst>
                  <a:ext uri="{FF2B5EF4-FFF2-40B4-BE49-F238E27FC236}">
                    <a16:creationId xmlns:a16="http://schemas.microsoft.com/office/drawing/2014/main" id="{379D01DC-2CF1-6810-AD17-1185A55188A2}"/>
                  </a:ext>
                </a:extLst>
              </p:cNvPr>
              <p:cNvSpPr/>
              <p:nvPr/>
            </p:nvSpPr>
            <p:spPr>
              <a:xfrm>
                <a:off x="3013494" y="7923963"/>
                <a:ext cx="105570" cy="79395"/>
              </a:xfrm>
              <a:custGeom>
                <a:avLst/>
                <a:gdLst>
                  <a:gd name="connsiteX0" fmla="*/ 0 w 105570"/>
                  <a:gd name="connsiteY0" fmla="*/ 39140 h 79395"/>
                  <a:gd name="connsiteX1" fmla="*/ 21545 w 105570"/>
                  <a:gd name="connsiteY1" fmla="*/ 28008 h 79395"/>
                  <a:gd name="connsiteX2" fmla="*/ 35190 w 105570"/>
                  <a:gd name="connsiteY2" fmla="*/ 13286 h 79395"/>
                  <a:gd name="connsiteX3" fmla="*/ 44167 w 105570"/>
                  <a:gd name="connsiteY3" fmla="*/ 2513 h 79395"/>
                  <a:gd name="connsiteX4" fmla="*/ 59249 w 105570"/>
                  <a:gd name="connsiteY4" fmla="*/ 0 h 79395"/>
                  <a:gd name="connsiteX5" fmla="*/ 73253 w 105570"/>
                  <a:gd name="connsiteY5" fmla="*/ 2154 h 79395"/>
                  <a:gd name="connsiteX6" fmla="*/ 80794 w 105570"/>
                  <a:gd name="connsiteY6" fmla="*/ 8618 h 79395"/>
                  <a:gd name="connsiteX7" fmla="*/ 73971 w 105570"/>
                  <a:gd name="connsiteY7" fmla="*/ 12568 h 79395"/>
                  <a:gd name="connsiteX8" fmla="*/ 76126 w 105570"/>
                  <a:gd name="connsiteY8" fmla="*/ 19579 h 79395"/>
                  <a:gd name="connsiteX9" fmla="*/ 80813 w 105570"/>
                  <a:gd name="connsiteY9" fmla="*/ 22641 h 79395"/>
                  <a:gd name="connsiteX10" fmla="*/ 88335 w 105570"/>
                  <a:gd name="connsiteY10" fmla="*/ 23718 h 79395"/>
                  <a:gd name="connsiteX11" fmla="*/ 93721 w 105570"/>
                  <a:gd name="connsiteY11" fmla="*/ 22641 h 79395"/>
                  <a:gd name="connsiteX12" fmla="*/ 93721 w 105570"/>
                  <a:gd name="connsiteY12" fmla="*/ 17255 h 79395"/>
                  <a:gd name="connsiteX13" fmla="*/ 101980 w 105570"/>
                  <a:gd name="connsiteY13" fmla="*/ 19598 h 79395"/>
                  <a:gd name="connsiteX14" fmla="*/ 105571 w 105570"/>
                  <a:gd name="connsiteY14" fmla="*/ 23737 h 79395"/>
                  <a:gd name="connsiteX15" fmla="*/ 105571 w 105570"/>
                  <a:gd name="connsiteY15" fmla="*/ 32355 h 79395"/>
                  <a:gd name="connsiteX16" fmla="*/ 103776 w 105570"/>
                  <a:gd name="connsiteY16" fmla="*/ 39178 h 79395"/>
                  <a:gd name="connsiteX17" fmla="*/ 94798 w 105570"/>
                  <a:gd name="connsiteY17" fmla="*/ 47078 h 79395"/>
                  <a:gd name="connsiteX18" fmla="*/ 89771 w 105570"/>
                  <a:gd name="connsiteY18" fmla="*/ 51028 h 79395"/>
                  <a:gd name="connsiteX19" fmla="*/ 88335 w 105570"/>
                  <a:gd name="connsiteY19" fmla="*/ 59287 h 79395"/>
                  <a:gd name="connsiteX20" fmla="*/ 88335 w 105570"/>
                  <a:gd name="connsiteY20" fmla="*/ 65032 h 79395"/>
                  <a:gd name="connsiteX21" fmla="*/ 82949 w 105570"/>
                  <a:gd name="connsiteY21" fmla="*/ 72573 h 79395"/>
                  <a:gd name="connsiteX22" fmla="*/ 73253 w 105570"/>
                  <a:gd name="connsiteY22" fmla="*/ 75804 h 79395"/>
                  <a:gd name="connsiteX23" fmla="*/ 68226 w 105570"/>
                  <a:gd name="connsiteY23" fmla="*/ 79396 h 79395"/>
                  <a:gd name="connsiteX24" fmla="*/ 64635 w 105570"/>
                  <a:gd name="connsiteY24" fmla="*/ 77959 h 79395"/>
                  <a:gd name="connsiteX25" fmla="*/ 62122 w 105570"/>
                  <a:gd name="connsiteY25" fmla="*/ 73650 h 79395"/>
                  <a:gd name="connsiteX26" fmla="*/ 58531 w 105570"/>
                  <a:gd name="connsiteY26" fmla="*/ 71495 h 79395"/>
                  <a:gd name="connsiteX27" fmla="*/ 49913 w 105570"/>
                  <a:gd name="connsiteY27" fmla="*/ 69341 h 79395"/>
                  <a:gd name="connsiteX28" fmla="*/ 43449 w 105570"/>
                  <a:gd name="connsiteY28" fmla="*/ 69341 h 79395"/>
                  <a:gd name="connsiteX29" fmla="*/ 38063 w 105570"/>
                  <a:gd name="connsiteY29" fmla="*/ 63955 h 79395"/>
                  <a:gd name="connsiteX30" fmla="*/ 37345 w 105570"/>
                  <a:gd name="connsiteY30" fmla="*/ 56055 h 79395"/>
                  <a:gd name="connsiteX31" fmla="*/ 38063 w 105570"/>
                  <a:gd name="connsiteY31" fmla="*/ 50309 h 79395"/>
                  <a:gd name="connsiteX32" fmla="*/ 29804 w 105570"/>
                  <a:gd name="connsiteY32" fmla="*/ 48873 h 79395"/>
                  <a:gd name="connsiteX33" fmla="*/ 24418 w 105570"/>
                  <a:gd name="connsiteY33" fmla="*/ 48873 h 79395"/>
                  <a:gd name="connsiteX34" fmla="*/ 18313 w 105570"/>
                  <a:gd name="connsiteY34" fmla="*/ 49950 h 79395"/>
                  <a:gd name="connsiteX35" fmla="*/ 16159 w 105570"/>
                  <a:gd name="connsiteY35" fmla="*/ 57132 h 79395"/>
                  <a:gd name="connsiteX36" fmla="*/ 10054 w 105570"/>
                  <a:gd name="connsiteY36" fmla="*/ 52823 h 79395"/>
                  <a:gd name="connsiteX37" fmla="*/ 10413 w 105570"/>
                  <a:gd name="connsiteY37" fmla="*/ 49591 h 79395"/>
                  <a:gd name="connsiteX38" fmla="*/ 0 w 105570"/>
                  <a:gd name="connsiteY38" fmla="*/ 48873 h 79395"/>
                  <a:gd name="connsiteX39" fmla="*/ 0 w 105570"/>
                  <a:gd name="connsiteY39" fmla="*/ 39140 h 7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570" h="79395">
                    <a:moveTo>
                      <a:pt x="0" y="39140"/>
                    </a:moveTo>
                    <a:lnTo>
                      <a:pt x="21545" y="28008"/>
                    </a:lnTo>
                    <a:lnTo>
                      <a:pt x="35190" y="13286"/>
                    </a:lnTo>
                    <a:lnTo>
                      <a:pt x="44167" y="2513"/>
                    </a:lnTo>
                    <a:lnTo>
                      <a:pt x="59249" y="0"/>
                    </a:lnTo>
                    <a:lnTo>
                      <a:pt x="73253" y="2154"/>
                    </a:lnTo>
                    <a:cubicBezTo>
                      <a:pt x="73253" y="2154"/>
                      <a:pt x="80435" y="7541"/>
                      <a:pt x="80794" y="8618"/>
                    </a:cubicBezTo>
                    <a:cubicBezTo>
                      <a:pt x="81153" y="9695"/>
                      <a:pt x="73971" y="12568"/>
                      <a:pt x="73971" y="12568"/>
                    </a:cubicBezTo>
                    <a:lnTo>
                      <a:pt x="76126" y="19579"/>
                    </a:lnTo>
                    <a:lnTo>
                      <a:pt x="80813" y="22641"/>
                    </a:lnTo>
                    <a:lnTo>
                      <a:pt x="88335" y="23718"/>
                    </a:lnTo>
                    <a:lnTo>
                      <a:pt x="93721" y="22641"/>
                    </a:lnTo>
                    <a:lnTo>
                      <a:pt x="93721" y="17255"/>
                    </a:lnTo>
                    <a:lnTo>
                      <a:pt x="101980" y="19598"/>
                    </a:lnTo>
                    <a:lnTo>
                      <a:pt x="105571" y="23737"/>
                    </a:lnTo>
                    <a:lnTo>
                      <a:pt x="105571" y="32355"/>
                    </a:lnTo>
                    <a:lnTo>
                      <a:pt x="103776" y="39178"/>
                    </a:lnTo>
                    <a:lnTo>
                      <a:pt x="94798" y="47078"/>
                    </a:lnTo>
                    <a:lnTo>
                      <a:pt x="89771" y="51028"/>
                    </a:lnTo>
                    <a:lnTo>
                      <a:pt x="88335" y="59287"/>
                    </a:lnTo>
                    <a:cubicBezTo>
                      <a:pt x="88335" y="59287"/>
                      <a:pt x="88335" y="63955"/>
                      <a:pt x="88335" y="65032"/>
                    </a:cubicBezTo>
                    <a:cubicBezTo>
                      <a:pt x="88335" y="66109"/>
                      <a:pt x="82949" y="72573"/>
                      <a:pt x="82949" y="72573"/>
                    </a:cubicBezTo>
                    <a:lnTo>
                      <a:pt x="73253" y="75804"/>
                    </a:lnTo>
                    <a:lnTo>
                      <a:pt x="68226" y="79396"/>
                    </a:lnTo>
                    <a:lnTo>
                      <a:pt x="64635" y="77959"/>
                    </a:lnTo>
                    <a:lnTo>
                      <a:pt x="62122" y="73650"/>
                    </a:lnTo>
                    <a:lnTo>
                      <a:pt x="58531" y="71495"/>
                    </a:lnTo>
                    <a:lnTo>
                      <a:pt x="49913" y="69341"/>
                    </a:lnTo>
                    <a:lnTo>
                      <a:pt x="43449" y="69341"/>
                    </a:lnTo>
                    <a:lnTo>
                      <a:pt x="38063" y="63955"/>
                    </a:lnTo>
                    <a:lnTo>
                      <a:pt x="37345" y="56055"/>
                    </a:lnTo>
                    <a:lnTo>
                      <a:pt x="38063" y="50309"/>
                    </a:lnTo>
                    <a:lnTo>
                      <a:pt x="29804" y="48873"/>
                    </a:lnTo>
                    <a:lnTo>
                      <a:pt x="24418" y="48873"/>
                    </a:lnTo>
                    <a:lnTo>
                      <a:pt x="18313" y="49950"/>
                    </a:lnTo>
                    <a:lnTo>
                      <a:pt x="16159" y="57132"/>
                    </a:lnTo>
                    <a:lnTo>
                      <a:pt x="10054" y="52823"/>
                    </a:lnTo>
                    <a:lnTo>
                      <a:pt x="10413" y="49591"/>
                    </a:lnTo>
                    <a:lnTo>
                      <a:pt x="0" y="48873"/>
                    </a:lnTo>
                    <a:lnTo>
                      <a:pt x="0" y="39140"/>
                    </a:lnTo>
                    <a:close/>
                  </a:path>
                </a:pathLst>
              </a:custGeom>
              <a:grpFill/>
              <a:ln w="3777" cap="flat">
                <a:solidFill>
                  <a:srgbClr val="FFFFFF"/>
                </a:solidFill>
                <a:prstDash val="solid"/>
                <a:miter/>
              </a:ln>
            </p:spPr>
            <p:txBody>
              <a:bodyPr rtlCol="0" anchor="ctr"/>
              <a:lstStyle/>
              <a:p>
                <a:endParaRPr lang="en-GB"/>
              </a:p>
            </p:txBody>
          </p:sp>
          <p:sp>
            <p:nvSpPr>
              <p:cNvPr id="284" name="Freeform 283">
                <a:extLst>
                  <a:ext uri="{FF2B5EF4-FFF2-40B4-BE49-F238E27FC236}">
                    <a16:creationId xmlns:a16="http://schemas.microsoft.com/office/drawing/2014/main" id="{8F3BACA0-9D0E-5EB2-F94E-F984D3143178}"/>
                  </a:ext>
                </a:extLst>
              </p:cNvPr>
              <p:cNvSpPr/>
              <p:nvPr/>
            </p:nvSpPr>
            <p:spPr>
              <a:xfrm>
                <a:off x="3154671" y="7904175"/>
                <a:ext cx="47059" cy="34850"/>
              </a:xfrm>
              <a:custGeom>
                <a:avLst/>
                <a:gdLst>
                  <a:gd name="connsiteX0" fmla="*/ 0 w 47059"/>
                  <a:gd name="connsiteY0" fmla="*/ 5764 h 34850"/>
                  <a:gd name="connsiteX1" fmla="*/ 1796 w 47059"/>
                  <a:gd name="connsiteY1" fmla="*/ 22642 h 34850"/>
                  <a:gd name="connsiteX2" fmla="*/ 24078 w 47059"/>
                  <a:gd name="connsiteY2" fmla="*/ 22642 h 34850"/>
                  <a:gd name="connsiteX3" fmla="*/ 31618 w 47059"/>
                  <a:gd name="connsiteY3" fmla="*/ 27669 h 34850"/>
                  <a:gd name="connsiteX4" fmla="*/ 36287 w 47059"/>
                  <a:gd name="connsiteY4" fmla="*/ 31619 h 34850"/>
                  <a:gd name="connsiteX5" fmla="*/ 44546 w 47059"/>
                  <a:gd name="connsiteY5" fmla="*/ 34850 h 34850"/>
                  <a:gd name="connsiteX6" fmla="*/ 47059 w 47059"/>
                  <a:gd name="connsiteY6" fmla="*/ 26591 h 34850"/>
                  <a:gd name="connsiteX7" fmla="*/ 42391 w 47059"/>
                  <a:gd name="connsiteY7" fmla="*/ 20298 h 34850"/>
                  <a:gd name="connsiteX8" fmla="*/ 38441 w 47059"/>
                  <a:gd name="connsiteY8" fmla="*/ 13646 h 34850"/>
                  <a:gd name="connsiteX9" fmla="*/ 37723 w 47059"/>
                  <a:gd name="connsiteY9" fmla="*/ 5745 h 34850"/>
                  <a:gd name="connsiteX10" fmla="*/ 31618 w 47059"/>
                  <a:gd name="connsiteY10" fmla="*/ 5745 h 34850"/>
                  <a:gd name="connsiteX11" fmla="*/ 28746 w 47059"/>
                  <a:gd name="connsiteY11" fmla="*/ 0 h 34850"/>
                  <a:gd name="connsiteX12" fmla="*/ 23530 w 47059"/>
                  <a:gd name="connsiteY12" fmla="*/ 2155 h 34850"/>
                  <a:gd name="connsiteX13" fmla="*/ 6464 w 47059"/>
                  <a:gd name="connsiteY13" fmla="*/ 2155 h 34850"/>
                  <a:gd name="connsiteX14" fmla="*/ 0 w 47059"/>
                  <a:gd name="connsiteY14" fmla="*/ 5764 h 3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59" h="34850">
                    <a:moveTo>
                      <a:pt x="0" y="5764"/>
                    </a:moveTo>
                    <a:cubicBezTo>
                      <a:pt x="0" y="7919"/>
                      <a:pt x="1796" y="22642"/>
                      <a:pt x="1796" y="22642"/>
                    </a:cubicBezTo>
                    <a:lnTo>
                      <a:pt x="24078" y="22642"/>
                    </a:lnTo>
                    <a:lnTo>
                      <a:pt x="31618" y="27669"/>
                    </a:lnTo>
                    <a:cubicBezTo>
                      <a:pt x="31618" y="27669"/>
                      <a:pt x="35209" y="30900"/>
                      <a:pt x="36287" y="31619"/>
                    </a:cubicBezTo>
                    <a:cubicBezTo>
                      <a:pt x="37364" y="32337"/>
                      <a:pt x="44546" y="34850"/>
                      <a:pt x="44546" y="34850"/>
                    </a:cubicBezTo>
                    <a:lnTo>
                      <a:pt x="47059" y="26591"/>
                    </a:lnTo>
                    <a:lnTo>
                      <a:pt x="42391" y="20298"/>
                    </a:lnTo>
                    <a:lnTo>
                      <a:pt x="38441" y="13646"/>
                    </a:lnTo>
                    <a:lnTo>
                      <a:pt x="37723" y="5745"/>
                    </a:lnTo>
                    <a:lnTo>
                      <a:pt x="31618" y="5745"/>
                    </a:lnTo>
                    <a:lnTo>
                      <a:pt x="28746" y="0"/>
                    </a:lnTo>
                    <a:lnTo>
                      <a:pt x="23530" y="2155"/>
                    </a:lnTo>
                    <a:lnTo>
                      <a:pt x="6464" y="2155"/>
                    </a:lnTo>
                    <a:lnTo>
                      <a:pt x="0" y="5764"/>
                    </a:lnTo>
                    <a:close/>
                  </a:path>
                </a:pathLst>
              </a:custGeom>
              <a:grpFill/>
              <a:ln w="3777" cap="flat">
                <a:solidFill>
                  <a:srgbClr val="FFFFFF"/>
                </a:solidFill>
                <a:prstDash val="solid"/>
                <a:miter/>
              </a:ln>
            </p:spPr>
            <p:txBody>
              <a:bodyPr rtlCol="0" anchor="ctr"/>
              <a:lstStyle/>
              <a:p>
                <a:endParaRPr lang="en-GB"/>
              </a:p>
            </p:txBody>
          </p:sp>
          <p:sp>
            <p:nvSpPr>
              <p:cNvPr id="285" name="Freeform 284">
                <a:extLst>
                  <a:ext uri="{FF2B5EF4-FFF2-40B4-BE49-F238E27FC236}">
                    <a16:creationId xmlns:a16="http://schemas.microsoft.com/office/drawing/2014/main" id="{16E2B98A-E052-2288-A91B-B31FF7AFD232}"/>
                  </a:ext>
                </a:extLst>
              </p:cNvPr>
              <p:cNvSpPr/>
              <p:nvPr/>
            </p:nvSpPr>
            <p:spPr>
              <a:xfrm>
                <a:off x="2898908" y="8024904"/>
                <a:ext cx="40237" cy="35549"/>
              </a:xfrm>
              <a:custGeom>
                <a:avLst/>
                <a:gdLst>
                  <a:gd name="connsiteX0" fmla="*/ 20109 w 40237"/>
                  <a:gd name="connsiteY0" fmla="*/ 32677 h 35549"/>
                  <a:gd name="connsiteX1" fmla="*/ 22263 w 40237"/>
                  <a:gd name="connsiteY1" fmla="*/ 22263 h 35549"/>
                  <a:gd name="connsiteX2" fmla="*/ 35908 w 40237"/>
                  <a:gd name="connsiteY2" fmla="*/ 20468 h 35549"/>
                  <a:gd name="connsiteX3" fmla="*/ 35908 w 40237"/>
                  <a:gd name="connsiteY3" fmla="*/ 10413 h 35549"/>
                  <a:gd name="connsiteX4" fmla="*/ 40218 w 40237"/>
                  <a:gd name="connsiteY4" fmla="*/ 5386 h 35549"/>
                  <a:gd name="connsiteX5" fmla="*/ 28008 w 40237"/>
                  <a:gd name="connsiteY5" fmla="*/ 0 h 35549"/>
                  <a:gd name="connsiteX6" fmla="*/ 20109 w 40237"/>
                  <a:gd name="connsiteY6" fmla="*/ 5386 h 35549"/>
                  <a:gd name="connsiteX7" fmla="*/ 7182 w 40237"/>
                  <a:gd name="connsiteY7" fmla="*/ 10772 h 35549"/>
                  <a:gd name="connsiteX8" fmla="*/ 5386 w 40237"/>
                  <a:gd name="connsiteY8" fmla="*/ 19032 h 35549"/>
                  <a:gd name="connsiteX9" fmla="*/ 0 w 40237"/>
                  <a:gd name="connsiteY9" fmla="*/ 25136 h 35549"/>
                  <a:gd name="connsiteX10" fmla="*/ 0 w 40237"/>
                  <a:gd name="connsiteY10" fmla="*/ 30881 h 35549"/>
                  <a:gd name="connsiteX11" fmla="*/ 9695 w 40237"/>
                  <a:gd name="connsiteY11" fmla="*/ 30522 h 35549"/>
                  <a:gd name="connsiteX12" fmla="*/ 14004 w 40237"/>
                  <a:gd name="connsiteY12" fmla="*/ 32677 h 35549"/>
                  <a:gd name="connsiteX13" fmla="*/ 16877 w 40237"/>
                  <a:gd name="connsiteY13" fmla="*/ 35549 h 35549"/>
                  <a:gd name="connsiteX14" fmla="*/ 20128 w 40237"/>
                  <a:gd name="connsiteY14" fmla="*/ 35549 h 35549"/>
                  <a:gd name="connsiteX15" fmla="*/ 20109 w 40237"/>
                  <a:gd name="connsiteY15" fmla="*/ 32677 h 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37" h="35549">
                    <a:moveTo>
                      <a:pt x="20109" y="32677"/>
                    </a:moveTo>
                    <a:cubicBezTo>
                      <a:pt x="20109" y="32677"/>
                      <a:pt x="20827" y="22981"/>
                      <a:pt x="22263" y="22263"/>
                    </a:cubicBezTo>
                    <a:cubicBezTo>
                      <a:pt x="23700" y="21545"/>
                      <a:pt x="35908" y="20468"/>
                      <a:pt x="35908" y="20468"/>
                    </a:cubicBezTo>
                    <a:lnTo>
                      <a:pt x="35908" y="10413"/>
                    </a:lnTo>
                    <a:cubicBezTo>
                      <a:pt x="35908" y="10413"/>
                      <a:pt x="40577" y="6463"/>
                      <a:pt x="40218" y="5386"/>
                    </a:cubicBezTo>
                    <a:cubicBezTo>
                      <a:pt x="39858" y="4309"/>
                      <a:pt x="28008" y="0"/>
                      <a:pt x="28008" y="0"/>
                    </a:cubicBezTo>
                    <a:lnTo>
                      <a:pt x="20109" y="5386"/>
                    </a:lnTo>
                    <a:lnTo>
                      <a:pt x="7182" y="10772"/>
                    </a:lnTo>
                    <a:lnTo>
                      <a:pt x="5386" y="19032"/>
                    </a:lnTo>
                    <a:lnTo>
                      <a:pt x="0" y="25136"/>
                    </a:lnTo>
                    <a:lnTo>
                      <a:pt x="0" y="30881"/>
                    </a:lnTo>
                    <a:lnTo>
                      <a:pt x="9695" y="30522"/>
                    </a:lnTo>
                    <a:lnTo>
                      <a:pt x="14004" y="32677"/>
                    </a:lnTo>
                    <a:lnTo>
                      <a:pt x="16877" y="35549"/>
                    </a:lnTo>
                    <a:lnTo>
                      <a:pt x="20128" y="35549"/>
                    </a:lnTo>
                    <a:lnTo>
                      <a:pt x="20109" y="32677"/>
                    </a:lnTo>
                    <a:close/>
                  </a:path>
                </a:pathLst>
              </a:custGeom>
              <a:grpFill/>
              <a:ln w="3777" cap="flat">
                <a:solidFill>
                  <a:srgbClr val="FFFFFF"/>
                </a:solidFill>
                <a:prstDash val="solid"/>
                <a:miter/>
              </a:ln>
            </p:spPr>
            <p:txBody>
              <a:bodyPr rtlCol="0" anchor="ctr"/>
              <a:lstStyle/>
              <a:p>
                <a:endParaRPr lang="en-GB"/>
              </a:p>
            </p:txBody>
          </p:sp>
          <p:sp>
            <p:nvSpPr>
              <p:cNvPr id="286" name="Freeform 285">
                <a:extLst>
                  <a:ext uri="{FF2B5EF4-FFF2-40B4-BE49-F238E27FC236}">
                    <a16:creationId xmlns:a16="http://schemas.microsoft.com/office/drawing/2014/main" id="{053C481B-0BE7-69A1-6F03-67DC9819CAE5}"/>
                  </a:ext>
                </a:extLst>
              </p:cNvPr>
              <p:cNvSpPr/>
              <p:nvPr/>
            </p:nvSpPr>
            <p:spPr>
              <a:xfrm>
                <a:off x="1848869" y="7644463"/>
                <a:ext cx="321021" cy="640625"/>
              </a:xfrm>
              <a:custGeom>
                <a:avLst/>
                <a:gdLst>
                  <a:gd name="connsiteX0" fmla="*/ 53863 w 321021"/>
                  <a:gd name="connsiteY0" fmla="*/ 30522 h 640625"/>
                  <a:gd name="connsiteX1" fmla="*/ 62122 w 321021"/>
                  <a:gd name="connsiteY1" fmla="*/ 28368 h 640625"/>
                  <a:gd name="connsiteX2" fmla="*/ 65353 w 321021"/>
                  <a:gd name="connsiteY2" fmla="*/ 21545 h 640625"/>
                  <a:gd name="connsiteX3" fmla="*/ 75049 w 321021"/>
                  <a:gd name="connsiteY3" fmla="*/ 16877 h 640625"/>
                  <a:gd name="connsiteX4" fmla="*/ 77203 w 321021"/>
                  <a:gd name="connsiteY4" fmla="*/ 11850 h 640625"/>
                  <a:gd name="connsiteX5" fmla="*/ 85821 w 321021"/>
                  <a:gd name="connsiteY5" fmla="*/ 11491 h 640625"/>
                  <a:gd name="connsiteX6" fmla="*/ 91566 w 321021"/>
                  <a:gd name="connsiteY6" fmla="*/ 5386 h 640625"/>
                  <a:gd name="connsiteX7" fmla="*/ 101980 w 321021"/>
                  <a:gd name="connsiteY7" fmla="*/ 7541 h 640625"/>
                  <a:gd name="connsiteX8" fmla="*/ 109521 w 321021"/>
                  <a:gd name="connsiteY8" fmla="*/ 7541 h 640625"/>
                  <a:gd name="connsiteX9" fmla="*/ 114907 w 321021"/>
                  <a:gd name="connsiteY9" fmla="*/ 5027 h 640625"/>
                  <a:gd name="connsiteX10" fmla="*/ 119575 w 321021"/>
                  <a:gd name="connsiteY10" fmla="*/ 359 h 640625"/>
                  <a:gd name="connsiteX11" fmla="*/ 125320 w 321021"/>
                  <a:gd name="connsiteY11" fmla="*/ 0 h 640625"/>
                  <a:gd name="connsiteX12" fmla="*/ 127116 w 321021"/>
                  <a:gd name="connsiteY12" fmla="*/ 7541 h 640625"/>
                  <a:gd name="connsiteX13" fmla="*/ 134657 w 321021"/>
                  <a:gd name="connsiteY13" fmla="*/ 7541 h 640625"/>
                  <a:gd name="connsiteX14" fmla="*/ 139684 w 321021"/>
                  <a:gd name="connsiteY14" fmla="*/ 12927 h 640625"/>
                  <a:gd name="connsiteX15" fmla="*/ 134298 w 321021"/>
                  <a:gd name="connsiteY15" fmla="*/ 18673 h 640625"/>
                  <a:gd name="connsiteX16" fmla="*/ 129270 w 321021"/>
                  <a:gd name="connsiteY16" fmla="*/ 21904 h 640625"/>
                  <a:gd name="connsiteX17" fmla="*/ 127116 w 321021"/>
                  <a:gd name="connsiteY17" fmla="*/ 29086 h 640625"/>
                  <a:gd name="connsiteX18" fmla="*/ 128911 w 321021"/>
                  <a:gd name="connsiteY18" fmla="*/ 33036 h 640625"/>
                  <a:gd name="connsiteX19" fmla="*/ 128911 w 321021"/>
                  <a:gd name="connsiteY19" fmla="*/ 35908 h 640625"/>
                  <a:gd name="connsiteX20" fmla="*/ 133939 w 321021"/>
                  <a:gd name="connsiteY20" fmla="*/ 42372 h 640625"/>
                  <a:gd name="connsiteX21" fmla="*/ 140043 w 321021"/>
                  <a:gd name="connsiteY21" fmla="*/ 40577 h 640625"/>
                  <a:gd name="connsiteX22" fmla="*/ 145070 w 321021"/>
                  <a:gd name="connsiteY22" fmla="*/ 36267 h 640625"/>
                  <a:gd name="connsiteX23" fmla="*/ 150815 w 321021"/>
                  <a:gd name="connsiteY23" fmla="*/ 29804 h 640625"/>
                  <a:gd name="connsiteX24" fmla="*/ 157997 w 321021"/>
                  <a:gd name="connsiteY24" fmla="*/ 27290 h 640625"/>
                  <a:gd name="connsiteX25" fmla="*/ 157997 w 321021"/>
                  <a:gd name="connsiteY25" fmla="*/ 31958 h 640625"/>
                  <a:gd name="connsiteX26" fmla="*/ 161947 w 321021"/>
                  <a:gd name="connsiteY26" fmla="*/ 32318 h 640625"/>
                  <a:gd name="connsiteX27" fmla="*/ 166974 w 321021"/>
                  <a:gd name="connsiteY27" fmla="*/ 28727 h 640625"/>
                  <a:gd name="connsiteX28" fmla="*/ 171283 w 321021"/>
                  <a:gd name="connsiteY28" fmla="*/ 27650 h 640625"/>
                  <a:gd name="connsiteX29" fmla="*/ 184210 w 321021"/>
                  <a:gd name="connsiteY29" fmla="*/ 28727 h 640625"/>
                  <a:gd name="connsiteX30" fmla="*/ 188878 w 321021"/>
                  <a:gd name="connsiteY30" fmla="*/ 33036 h 640625"/>
                  <a:gd name="connsiteX31" fmla="*/ 196419 w 321021"/>
                  <a:gd name="connsiteY31" fmla="*/ 33754 h 640625"/>
                  <a:gd name="connsiteX32" fmla="*/ 203601 w 321021"/>
                  <a:gd name="connsiteY32" fmla="*/ 30881 h 640625"/>
                  <a:gd name="connsiteX33" fmla="*/ 211860 w 321021"/>
                  <a:gd name="connsiteY33" fmla="*/ 27290 h 640625"/>
                  <a:gd name="connsiteX34" fmla="*/ 215810 w 321021"/>
                  <a:gd name="connsiteY34" fmla="*/ 22981 h 640625"/>
                  <a:gd name="connsiteX35" fmla="*/ 223350 w 321021"/>
                  <a:gd name="connsiteY35" fmla="*/ 24059 h 640625"/>
                  <a:gd name="connsiteX36" fmla="*/ 228019 w 321021"/>
                  <a:gd name="connsiteY36" fmla="*/ 19750 h 640625"/>
                  <a:gd name="connsiteX37" fmla="*/ 233046 w 321021"/>
                  <a:gd name="connsiteY37" fmla="*/ 19391 h 640625"/>
                  <a:gd name="connsiteX38" fmla="*/ 240228 w 321021"/>
                  <a:gd name="connsiteY38" fmla="*/ 17236 h 640625"/>
                  <a:gd name="connsiteX39" fmla="*/ 245614 w 321021"/>
                  <a:gd name="connsiteY39" fmla="*/ 19032 h 640625"/>
                  <a:gd name="connsiteX40" fmla="*/ 253514 w 321021"/>
                  <a:gd name="connsiteY40" fmla="*/ 20468 h 640625"/>
                  <a:gd name="connsiteX41" fmla="*/ 258900 w 321021"/>
                  <a:gd name="connsiteY41" fmla="*/ 17954 h 640625"/>
                  <a:gd name="connsiteX42" fmla="*/ 263209 w 321021"/>
                  <a:gd name="connsiteY42" fmla="*/ 19391 h 640625"/>
                  <a:gd name="connsiteX43" fmla="*/ 269672 w 321021"/>
                  <a:gd name="connsiteY43" fmla="*/ 22263 h 640625"/>
                  <a:gd name="connsiteX44" fmla="*/ 273981 w 321021"/>
                  <a:gd name="connsiteY44" fmla="*/ 20827 h 640625"/>
                  <a:gd name="connsiteX45" fmla="*/ 281881 w 321021"/>
                  <a:gd name="connsiteY45" fmla="*/ 20109 h 640625"/>
                  <a:gd name="connsiteX46" fmla="*/ 289063 w 321021"/>
                  <a:gd name="connsiteY46" fmla="*/ 22622 h 640625"/>
                  <a:gd name="connsiteX47" fmla="*/ 292654 w 321021"/>
                  <a:gd name="connsiteY47" fmla="*/ 30163 h 640625"/>
                  <a:gd name="connsiteX48" fmla="*/ 290499 w 321021"/>
                  <a:gd name="connsiteY48" fmla="*/ 44886 h 640625"/>
                  <a:gd name="connsiteX49" fmla="*/ 290499 w 321021"/>
                  <a:gd name="connsiteY49" fmla="*/ 51349 h 640625"/>
                  <a:gd name="connsiteX50" fmla="*/ 294090 w 321021"/>
                  <a:gd name="connsiteY50" fmla="*/ 54581 h 640625"/>
                  <a:gd name="connsiteX51" fmla="*/ 304504 w 321021"/>
                  <a:gd name="connsiteY51" fmla="*/ 56017 h 640625"/>
                  <a:gd name="connsiteX52" fmla="*/ 314199 w 321021"/>
                  <a:gd name="connsiteY52" fmla="*/ 58172 h 640625"/>
                  <a:gd name="connsiteX53" fmla="*/ 319944 w 321021"/>
                  <a:gd name="connsiteY53" fmla="*/ 63199 h 640625"/>
                  <a:gd name="connsiteX54" fmla="*/ 321022 w 321021"/>
                  <a:gd name="connsiteY54" fmla="*/ 71458 h 640625"/>
                  <a:gd name="connsiteX55" fmla="*/ 317790 w 321021"/>
                  <a:gd name="connsiteY55" fmla="*/ 80076 h 640625"/>
                  <a:gd name="connsiteX56" fmla="*/ 312044 w 321021"/>
                  <a:gd name="connsiteY56" fmla="*/ 87976 h 640625"/>
                  <a:gd name="connsiteX57" fmla="*/ 303067 w 321021"/>
                  <a:gd name="connsiteY57" fmla="*/ 95517 h 640625"/>
                  <a:gd name="connsiteX58" fmla="*/ 290859 w 321021"/>
                  <a:gd name="connsiteY58" fmla="*/ 102698 h 640625"/>
                  <a:gd name="connsiteX59" fmla="*/ 284395 w 321021"/>
                  <a:gd name="connsiteY59" fmla="*/ 108084 h 640625"/>
                  <a:gd name="connsiteX60" fmla="*/ 278650 w 321021"/>
                  <a:gd name="connsiteY60" fmla="*/ 113471 h 640625"/>
                  <a:gd name="connsiteX61" fmla="*/ 270750 w 321021"/>
                  <a:gd name="connsiteY61" fmla="*/ 125680 h 640625"/>
                  <a:gd name="connsiteX62" fmla="*/ 267518 w 321021"/>
                  <a:gd name="connsiteY62" fmla="*/ 132502 h 640625"/>
                  <a:gd name="connsiteX63" fmla="*/ 262132 w 321021"/>
                  <a:gd name="connsiteY63" fmla="*/ 144352 h 640625"/>
                  <a:gd name="connsiteX64" fmla="*/ 262132 w 321021"/>
                  <a:gd name="connsiteY64" fmla="*/ 198593 h 640625"/>
                  <a:gd name="connsiteX65" fmla="*/ 261773 w 321021"/>
                  <a:gd name="connsiteY65" fmla="*/ 215111 h 640625"/>
                  <a:gd name="connsiteX66" fmla="*/ 265363 w 321021"/>
                  <a:gd name="connsiteY66" fmla="*/ 223010 h 640625"/>
                  <a:gd name="connsiteX67" fmla="*/ 262491 w 321021"/>
                  <a:gd name="connsiteY67" fmla="*/ 233065 h 640625"/>
                  <a:gd name="connsiteX68" fmla="*/ 254591 w 321021"/>
                  <a:gd name="connsiteY68" fmla="*/ 239528 h 640625"/>
                  <a:gd name="connsiteX69" fmla="*/ 245614 w 321021"/>
                  <a:gd name="connsiteY69" fmla="*/ 243837 h 640625"/>
                  <a:gd name="connsiteX70" fmla="*/ 243100 w 321021"/>
                  <a:gd name="connsiteY70" fmla="*/ 254251 h 640625"/>
                  <a:gd name="connsiteX71" fmla="*/ 252436 w 321021"/>
                  <a:gd name="connsiteY71" fmla="*/ 261433 h 640625"/>
                  <a:gd name="connsiteX72" fmla="*/ 258541 w 321021"/>
                  <a:gd name="connsiteY72" fmla="*/ 267537 h 640625"/>
                  <a:gd name="connsiteX73" fmla="*/ 260695 w 321021"/>
                  <a:gd name="connsiteY73" fmla="*/ 279028 h 640625"/>
                  <a:gd name="connsiteX74" fmla="*/ 259259 w 321021"/>
                  <a:gd name="connsiteY74" fmla="*/ 285132 h 640625"/>
                  <a:gd name="connsiteX75" fmla="*/ 250641 w 321021"/>
                  <a:gd name="connsiteY75" fmla="*/ 301291 h 640625"/>
                  <a:gd name="connsiteX76" fmla="*/ 245255 w 321021"/>
                  <a:gd name="connsiteY76" fmla="*/ 310627 h 640625"/>
                  <a:gd name="connsiteX77" fmla="*/ 238073 w 321021"/>
                  <a:gd name="connsiteY77" fmla="*/ 315654 h 640625"/>
                  <a:gd name="connsiteX78" fmla="*/ 229096 w 321021"/>
                  <a:gd name="connsiteY78" fmla="*/ 316732 h 640625"/>
                  <a:gd name="connsiteX79" fmla="*/ 217605 w 321021"/>
                  <a:gd name="connsiteY79" fmla="*/ 318527 h 640625"/>
                  <a:gd name="connsiteX80" fmla="*/ 211142 w 321021"/>
                  <a:gd name="connsiteY80" fmla="*/ 323195 h 640625"/>
                  <a:gd name="connsiteX81" fmla="*/ 211501 w 321021"/>
                  <a:gd name="connsiteY81" fmla="*/ 330736 h 640625"/>
                  <a:gd name="connsiteX82" fmla="*/ 218323 w 321021"/>
                  <a:gd name="connsiteY82" fmla="*/ 340072 h 640625"/>
                  <a:gd name="connsiteX83" fmla="*/ 218682 w 321021"/>
                  <a:gd name="connsiteY83" fmla="*/ 350126 h 640625"/>
                  <a:gd name="connsiteX84" fmla="*/ 221196 w 321021"/>
                  <a:gd name="connsiteY84" fmla="*/ 362694 h 640625"/>
                  <a:gd name="connsiteX85" fmla="*/ 229455 w 321021"/>
                  <a:gd name="connsiteY85" fmla="*/ 372749 h 640625"/>
                  <a:gd name="connsiteX86" fmla="*/ 243100 w 321021"/>
                  <a:gd name="connsiteY86" fmla="*/ 381726 h 640625"/>
                  <a:gd name="connsiteX87" fmla="*/ 251000 w 321021"/>
                  <a:gd name="connsiteY87" fmla="*/ 389985 h 640625"/>
                  <a:gd name="connsiteX88" fmla="*/ 249923 w 321021"/>
                  <a:gd name="connsiteY88" fmla="*/ 399321 h 640625"/>
                  <a:gd name="connsiteX89" fmla="*/ 247050 w 321021"/>
                  <a:gd name="connsiteY89" fmla="*/ 411530 h 640625"/>
                  <a:gd name="connsiteX90" fmla="*/ 235918 w 321021"/>
                  <a:gd name="connsiteY90" fmla="*/ 416198 h 640625"/>
                  <a:gd name="connsiteX91" fmla="*/ 225146 w 321021"/>
                  <a:gd name="connsiteY91" fmla="*/ 428048 h 640625"/>
                  <a:gd name="connsiteX92" fmla="*/ 220837 w 321021"/>
                  <a:gd name="connsiteY92" fmla="*/ 437743 h 640625"/>
                  <a:gd name="connsiteX93" fmla="*/ 224428 w 321021"/>
                  <a:gd name="connsiteY93" fmla="*/ 453543 h 640625"/>
                  <a:gd name="connsiteX94" fmla="*/ 221555 w 321021"/>
                  <a:gd name="connsiteY94" fmla="*/ 466829 h 640625"/>
                  <a:gd name="connsiteX95" fmla="*/ 231969 w 321021"/>
                  <a:gd name="connsiteY95" fmla="*/ 489451 h 640625"/>
                  <a:gd name="connsiteX96" fmla="*/ 237355 w 321021"/>
                  <a:gd name="connsiteY96" fmla="*/ 490887 h 640625"/>
                  <a:gd name="connsiteX97" fmla="*/ 245973 w 321021"/>
                  <a:gd name="connsiteY97" fmla="*/ 491606 h 640625"/>
                  <a:gd name="connsiteX98" fmla="*/ 248486 w 321021"/>
                  <a:gd name="connsiteY98" fmla="*/ 497710 h 640625"/>
                  <a:gd name="connsiteX99" fmla="*/ 249564 w 321021"/>
                  <a:gd name="connsiteY99" fmla="*/ 506687 h 640625"/>
                  <a:gd name="connsiteX100" fmla="*/ 244177 w 321021"/>
                  <a:gd name="connsiteY100" fmla="*/ 512073 h 640625"/>
                  <a:gd name="connsiteX101" fmla="*/ 236637 w 321021"/>
                  <a:gd name="connsiteY101" fmla="*/ 512792 h 640625"/>
                  <a:gd name="connsiteX102" fmla="*/ 228378 w 321021"/>
                  <a:gd name="connsiteY102" fmla="*/ 517460 h 640625"/>
                  <a:gd name="connsiteX103" fmla="*/ 221555 w 321021"/>
                  <a:gd name="connsiteY103" fmla="*/ 529669 h 640625"/>
                  <a:gd name="connsiteX104" fmla="*/ 212937 w 321021"/>
                  <a:gd name="connsiteY104" fmla="*/ 541877 h 640625"/>
                  <a:gd name="connsiteX105" fmla="*/ 204319 w 321021"/>
                  <a:gd name="connsiteY105" fmla="*/ 558395 h 640625"/>
                  <a:gd name="connsiteX106" fmla="*/ 197855 w 321021"/>
                  <a:gd name="connsiteY106" fmla="*/ 569527 h 640625"/>
                  <a:gd name="connsiteX107" fmla="*/ 203601 w 321021"/>
                  <a:gd name="connsiteY107" fmla="*/ 585327 h 640625"/>
                  <a:gd name="connsiteX108" fmla="*/ 200369 w 321021"/>
                  <a:gd name="connsiteY108" fmla="*/ 601486 h 640625"/>
                  <a:gd name="connsiteX109" fmla="*/ 204319 w 321021"/>
                  <a:gd name="connsiteY109" fmla="*/ 615849 h 640625"/>
                  <a:gd name="connsiteX110" fmla="*/ 199103 w 321021"/>
                  <a:gd name="connsiteY110" fmla="*/ 618003 h 640625"/>
                  <a:gd name="connsiteX111" fmla="*/ 190749 w 321021"/>
                  <a:gd name="connsiteY111" fmla="*/ 618003 h 640625"/>
                  <a:gd name="connsiteX112" fmla="*/ 189143 w 321021"/>
                  <a:gd name="connsiteY112" fmla="*/ 621500 h 640625"/>
                  <a:gd name="connsiteX113" fmla="*/ 187442 w 321021"/>
                  <a:gd name="connsiteY113" fmla="*/ 625280 h 640625"/>
                  <a:gd name="connsiteX114" fmla="*/ 184569 w 321021"/>
                  <a:gd name="connsiteY114" fmla="*/ 623654 h 640625"/>
                  <a:gd name="connsiteX115" fmla="*/ 175687 w 321021"/>
                  <a:gd name="connsiteY115" fmla="*/ 625280 h 640625"/>
                  <a:gd name="connsiteX116" fmla="*/ 171907 w 321021"/>
                  <a:gd name="connsiteY116" fmla="*/ 629853 h 640625"/>
                  <a:gd name="connsiteX117" fmla="*/ 174061 w 321021"/>
                  <a:gd name="connsiteY117" fmla="*/ 633085 h 640625"/>
                  <a:gd name="connsiteX118" fmla="*/ 169752 w 321021"/>
                  <a:gd name="connsiteY118" fmla="*/ 633085 h 640625"/>
                  <a:gd name="connsiteX119" fmla="*/ 163553 w 321021"/>
                  <a:gd name="connsiteY119" fmla="*/ 636052 h 640625"/>
                  <a:gd name="connsiteX120" fmla="*/ 158167 w 321021"/>
                  <a:gd name="connsiteY120" fmla="*/ 640626 h 640625"/>
                  <a:gd name="connsiteX121" fmla="*/ 148737 w 321021"/>
                  <a:gd name="connsiteY121" fmla="*/ 640626 h 640625"/>
                  <a:gd name="connsiteX122" fmla="*/ 146317 w 321021"/>
                  <a:gd name="connsiteY122" fmla="*/ 636846 h 640625"/>
                  <a:gd name="connsiteX123" fmla="*/ 143898 w 321021"/>
                  <a:gd name="connsiteY123" fmla="*/ 637659 h 640625"/>
                  <a:gd name="connsiteX124" fmla="*/ 136622 w 321021"/>
                  <a:gd name="connsiteY124" fmla="*/ 633350 h 640625"/>
                  <a:gd name="connsiteX125" fmla="*/ 132578 w 321021"/>
                  <a:gd name="connsiteY125" fmla="*/ 630118 h 640625"/>
                  <a:gd name="connsiteX126" fmla="*/ 126927 w 321021"/>
                  <a:gd name="connsiteY126" fmla="*/ 629305 h 640625"/>
                  <a:gd name="connsiteX127" fmla="*/ 123430 w 321021"/>
                  <a:gd name="connsiteY127" fmla="*/ 630118 h 640625"/>
                  <a:gd name="connsiteX128" fmla="*/ 121541 w 321021"/>
                  <a:gd name="connsiteY128" fmla="*/ 632008 h 640625"/>
                  <a:gd name="connsiteX129" fmla="*/ 115077 w 321021"/>
                  <a:gd name="connsiteY129" fmla="*/ 632272 h 640625"/>
                  <a:gd name="connsiteX130" fmla="*/ 112374 w 321021"/>
                  <a:gd name="connsiteY130" fmla="*/ 628493 h 640625"/>
                  <a:gd name="connsiteX131" fmla="*/ 104569 w 321021"/>
                  <a:gd name="connsiteY131" fmla="*/ 628228 h 640625"/>
                  <a:gd name="connsiteX132" fmla="*/ 102150 w 321021"/>
                  <a:gd name="connsiteY132" fmla="*/ 630931 h 640625"/>
                  <a:gd name="connsiteX133" fmla="*/ 97577 w 321021"/>
                  <a:gd name="connsiteY133" fmla="*/ 630666 h 640625"/>
                  <a:gd name="connsiteX134" fmla="*/ 93797 w 321021"/>
                  <a:gd name="connsiteY134" fmla="*/ 628247 h 640625"/>
                  <a:gd name="connsiteX135" fmla="*/ 90565 w 321021"/>
                  <a:gd name="connsiteY135" fmla="*/ 626622 h 640625"/>
                  <a:gd name="connsiteX136" fmla="*/ 86256 w 321021"/>
                  <a:gd name="connsiteY136" fmla="*/ 624996 h 640625"/>
                  <a:gd name="connsiteX137" fmla="*/ 82476 w 321021"/>
                  <a:gd name="connsiteY137" fmla="*/ 624732 h 640625"/>
                  <a:gd name="connsiteX138" fmla="*/ 81134 w 321021"/>
                  <a:gd name="connsiteY138" fmla="*/ 627699 h 640625"/>
                  <a:gd name="connsiteX139" fmla="*/ 78432 w 321021"/>
                  <a:gd name="connsiteY139" fmla="*/ 629853 h 640625"/>
                  <a:gd name="connsiteX140" fmla="*/ 73045 w 321021"/>
                  <a:gd name="connsiteY140" fmla="*/ 631195 h 640625"/>
                  <a:gd name="connsiteX141" fmla="*/ 69265 w 321021"/>
                  <a:gd name="connsiteY141" fmla="*/ 631724 h 640625"/>
                  <a:gd name="connsiteX142" fmla="*/ 65221 w 321021"/>
                  <a:gd name="connsiteY142" fmla="*/ 635504 h 640625"/>
                  <a:gd name="connsiteX143" fmla="*/ 57416 w 321021"/>
                  <a:gd name="connsiteY143" fmla="*/ 638207 h 640625"/>
                  <a:gd name="connsiteX144" fmla="*/ 53825 w 321021"/>
                  <a:gd name="connsiteY144" fmla="*/ 639549 h 640625"/>
                  <a:gd name="connsiteX145" fmla="*/ 50688 w 321021"/>
                  <a:gd name="connsiteY145" fmla="*/ 637659 h 640625"/>
                  <a:gd name="connsiteX146" fmla="*/ 50688 w 321021"/>
                  <a:gd name="connsiteY146" fmla="*/ 634162 h 640625"/>
                  <a:gd name="connsiteX147" fmla="*/ 54184 w 321021"/>
                  <a:gd name="connsiteY147" fmla="*/ 630383 h 640625"/>
                  <a:gd name="connsiteX148" fmla="*/ 57680 w 321021"/>
                  <a:gd name="connsiteY148" fmla="*/ 625525 h 640625"/>
                  <a:gd name="connsiteX149" fmla="*/ 58493 w 321021"/>
                  <a:gd name="connsiteY149" fmla="*/ 622823 h 640625"/>
                  <a:gd name="connsiteX150" fmla="*/ 60383 w 321021"/>
                  <a:gd name="connsiteY150" fmla="*/ 619043 h 640625"/>
                  <a:gd name="connsiteX151" fmla="*/ 60647 w 321021"/>
                  <a:gd name="connsiteY151" fmla="*/ 615546 h 640625"/>
                  <a:gd name="connsiteX152" fmla="*/ 64144 w 321021"/>
                  <a:gd name="connsiteY152" fmla="*/ 612050 h 640625"/>
                  <a:gd name="connsiteX153" fmla="*/ 61177 w 321021"/>
                  <a:gd name="connsiteY153" fmla="*/ 606664 h 640625"/>
                  <a:gd name="connsiteX154" fmla="*/ 61441 w 321021"/>
                  <a:gd name="connsiteY154" fmla="*/ 601278 h 640625"/>
                  <a:gd name="connsiteX155" fmla="*/ 64938 w 321021"/>
                  <a:gd name="connsiteY155" fmla="*/ 595892 h 640625"/>
                  <a:gd name="connsiteX156" fmla="*/ 67905 w 321021"/>
                  <a:gd name="connsiteY156" fmla="*/ 589428 h 640625"/>
                  <a:gd name="connsiteX157" fmla="*/ 68169 w 321021"/>
                  <a:gd name="connsiteY157" fmla="*/ 581623 h 640625"/>
                  <a:gd name="connsiteX158" fmla="*/ 70059 w 321021"/>
                  <a:gd name="connsiteY158" fmla="*/ 571379 h 640625"/>
                  <a:gd name="connsiteX159" fmla="*/ 69795 w 321021"/>
                  <a:gd name="connsiteY159" fmla="*/ 564368 h 640625"/>
                  <a:gd name="connsiteX160" fmla="*/ 69530 w 321021"/>
                  <a:gd name="connsiteY160" fmla="*/ 553595 h 640625"/>
                  <a:gd name="connsiteX161" fmla="*/ 68717 w 321021"/>
                  <a:gd name="connsiteY161" fmla="*/ 545790 h 640625"/>
                  <a:gd name="connsiteX162" fmla="*/ 67905 w 321021"/>
                  <a:gd name="connsiteY162" fmla="*/ 533392 h 640625"/>
                  <a:gd name="connsiteX163" fmla="*/ 67640 w 321021"/>
                  <a:gd name="connsiteY163" fmla="*/ 526380 h 640625"/>
                  <a:gd name="connsiteX164" fmla="*/ 64408 w 321021"/>
                  <a:gd name="connsiteY164" fmla="*/ 516950 h 640625"/>
                  <a:gd name="connsiteX165" fmla="*/ 64673 w 321021"/>
                  <a:gd name="connsiteY165" fmla="*/ 511563 h 640625"/>
                  <a:gd name="connsiteX166" fmla="*/ 66828 w 321021"/>
                  <a:gd name="connsiteY166" fmla="*/ 506706 h 640625"/>
                  <a:gd name="connsiteX167" fmla="*/ 70324 w 321021"/>
                  <a:gd name="connsiteY167" fmla="*/ 499695 h 640625"/>
                  <a:gd name="connsiteX168" fmla="*/ 70324 w 321021"/>
                  <a:gd name="connsiteY168" fmla="*/ 491077 h 640625"/>
                  <a:gd name="connsiteX169" fmla="*/ 70588 w 321021"/>
                  <a:gd name="connsiteY169" fmla="*/ 472480 h 640625"/>
                  <a:gd name="connsiteX170" fmla="*/ 68169 w 321021"/>
                  <a:gd name="connsiteY170" fmla="*/ 464391 h 640625"/>
                  <a:gd name="connsiteX171" fmla="*/ 66544 w 321021"/>
                  <a:gd name="connsiteY171" fmla="*/ 460082 h 640625"/>
                  <a:gd name="connsiteX172" fmla="*/ 63577 w 321021"/>
                  <a:gd name="connsiteY172" fmla="*/ 454960 h 640625"/>
                  <a:gd name="connsiteX173" fmla="*/ 60080 w 321021"/>
                  <a:gd name="connsiteY173" fmla="*/ 452806 h 640625"/>
                  <a:gd name="connsiteX174" fmla="*/ 54959 w 321021"/>
                  <a:gd name="connsiteY174" fmla="*/ 453070 h 640625"/>
                  <a:gd name="connsiteX175" fmla="*/ 50650 w 321021"/>
                  <a:gd name="connsiteY175" fmla="*/ 458457 h 640625"/>
                  <a:gd name="connsiteX176" fmla="*/ 44186 w 321021"/>
                  <a:gd name="connsiteY176" fmla="*/ 463843 h 640625"/>
                  <a:gd name="connsiteX177" fmla="*/ 39065 w 321021"/>
                  <a:gd name="connsiteY177" fmla="*/ 465185 h 640625"/>
                  <a:gd name="connsiteX178" fmla="*/ 30976 w 321021"/>
                  <a:gd name="connsiteY178" fmla="*/ 464920 h 640625"/>
                  <a:gd name="connsiteX179" fmla="*/ 27196 w 321021"/>
                  <a:gd name="connsiteY179" fmla="*/ 464920 h 640625"/>
                  <a:gd name="connsiteX180" fmla="*/ 27196 w 321021"/>
                  <a:gd name="connsiteY180" fmla="*/ 458986 h 640625"/>
                  <a:gd name="connsiteX181" fmla="*/ 29898 w 321021"/>
                  <a:gd name="connsiteY181" fmla="*/ 456019 h 640625"/>
                  <a:gd name="connsiteX182" fmla="*/ 30163 w 321021"/>
                  <a:gd name="connsiteY182" fmla="*/ 447930 h 640625"/>
                  <a:gd name="connsiteX183" fmla="*/ 29634 w 321021"/>
                  <a:gd name="connsiteY183" fmla="*/ 436892 h 640625"/>
                  <a:gd name="connsiteX184" fmla="*/ 29369 w 321021"/>
                  <a:gd name="connsiteY184" fmla="*/ 433926 h 640625"/>
                  <a:gd name="connsiteX185" fmla="*/ 24512 w 321021"/>
                  <a:gd name="connsiteY185" fmla="*/ 431771 h 640625"/>
                  <a:gd name="connsiteX186" fmla="*/ 15630 w 321021"/>
                  <a:gd name="connsiteY186" fmla="*/ 430694 h 640625"/>
                  <a:gd name="connsiteX187" fmla="*/ 9166 w 321021"/>
                  <a:gd name="connsiteY187" fmla="*/ 431242 h 640625"/>
                  <a:gd name="connsiteX188" fmla="*/ 2154 w 321021"/>
                  <a:gd name="connsiteY188" fmla="*/ 431506 h 640625"/>
                  <a:gd name="connsiteX189" fmla="*/ 0 w 321021"/>
                  <a:gd name="connsiteY189" fmla="*/ 425856 h 640625"/>
                  <a:gd name="connsiteX190" fmla="*/ 0 w 321021"/>
                  <a:gd name="connsiteY190" fmla="*/ 419127 h 640625"/>
                  <a:gd name="connsiteX191" fmla="*/ 3496 w 321021"/>
                  <a:gd name="connsiteY191" fmla="*/ 413476 h 640625"/>
                  <a:gd name="connsiteX192" fmla="*/ 7541 w 321021"/>
                  <a:gd name="connsiteY192" fmla="*/ 402156 h 640625"/>
                  <a:gd name="connsiteX193" fmla="*/ 7805 w 321021"/>
                  <a:gd name="connsiteY193" fmla="*/ 394615 h 640625"/>
                  <a:gd name="connsiteX194" fmla="*/ 8353 w 321021"/>
                  <a:gd name="connsiteY194" fmla="*/ 385997 h 640625"/>
                  <a:gd name="connsiteX195" fmla="*/ 13211 w 321021"/>
                  <a:gd name="connsiteY195" fmla="*/ 374412 h 640625"/>
                  <a:gd name="connsiteX196" fmla="*/ 16707 w 321021"/>
                  <a:gd name="connsiteY196" fmla="*/ 364168 h 640625"/>
                  <a:gd name="connsiteX197" fmla="*/ 17519 w 321021"/>
                  <a:gd name="connsiteY197" fmla="*/ 356363 h 640625"/>
                  <a:gd name="connsiteX198" fmla="*/ 13740 w 321021"/>
                  <a:gd name="connsiteY198" fmla="*/ 352054 h 640625"/>
                  <a:gd name="connsiteX199" fmla="*/ 11755 w 321021"/>
                  <a:gd name="connsiteY199" fmla="*/ 348822 h 640625"/>
                  <a:gd name="connsiteX200" fmla="*/ 11755 w 321021"/>
                  <a:gd name="connsiteY200" fmla="*/ 345043 h 640625"/>
                  <a:gd name="connsiteX201" fmla="*/ 14533 w 321021"/>
                  <a:gd name="connsiteY201" fmla="*/ 345307 h 640625"/>
                  <a:gd name="connsiteX202" fmla="*/ 18842 w 321021"/>
                  <a:gd name="connsiteY202" fmla="*/ 342340 h 640625"/>
                  <a:gd name="connsiteX203" fmla="*/ 23700 w 321021"/>
                  <a:gd name="connsiteY203" fmla="*/ 337766 h 640625"/>
                  <a:gd name="connsiteX204" fmla="*/ 28557 w 321021"/>
                  <a:gd name="connsiteY204" fmla="*/ 338844 h 640625"/>
                  <a:gd name="connsiteX205" fmla="*/ 29105 w 321021"/>
                  <a:gd name="connsiteY205" fmla="*/ 333457 h 640625"/>
                  <a:gd name="connsiteX206" fmla="*/ 34226 w 321021"/>
                  <a:gd name="connsiteY206" fmla="*/ 328336 h 640625"/>
                  <a:gd name="connsiteX207" fmla="*/ 37194 w 321021"/>
                  <a:gd name="connsiteY207" fmla="*/ 326446 h 640625"/>
                  <a:gd name="connsiteX208" fmla="*/ 39896 w 321021"/>
                  <a:gd name="connsiteY208" fmla="*/ 320153 h 640625"/>
                  <a:gd name="connsiteX209" fmla="*/ 45282 w 321021"/>
                  <a:gd name="connsiteY209" fmla="*/ 298966 h 640625"/>
                  <a:gd name="connsiteX210" fmla="*/ 47702 w 321021"/>
                  <a:gd name="connsiteY210" fmla="*/ 289800 h 640625"/>
                  <a:gd name="connsiteX211" fmla="*/ 51481 w 321021"/>
                  <a:gd name="connsiteY211" fmla="*/ 284679 h 640625"/>
                  <a:gd name="connsiteX212" fmla="*/ 54713 w 321021"/>
                  <a:gd name="connsiteY212" fmla="*/ 277667 h 640625"/>
                  <a:gd name="connsiteX213" fmla="*/ 57416 w 321021"/>
                  <a:gd name="connsiteY213" fmla="*/ 267972 h 640625"/>
                  <a:gd name="connsiteX214" fmla="*/ 57416 w 321021"/>
                  <a:gd name="connsiteY214" fmla="*/ 261508 h 640625"/>
                  <a:gd name="connsiteX215" fmla="*/ 60912 w 321021"/>
                  <a:gd name="connsiteY215" fmla="*/ 256934 h 640625"/>
                  <a:gd name="connsiteX216" fmla="*/ 61725 w 321021"/>
                  <a:gd name="connsiteY216" fmla="*/ 249394 h 640625"/>
                  <a:gd name="connsiteX217" fmla="*/ 59570 w 321021"/>
                  <a:gd name="connsiteY217" fmla="*/ 244820 h 640625"/>
                  <a:gd name="connsiteX218" fmla="*/ 57945 w 321021"/>
                  <a:gd name="connsiteY218" fmla="*/ 238092 h 640625"/>
                  <a:gd name="connsiteX219" fmla="*/ 58474 w 321021"/>
                  <a:gd name="connsiteY219" fmla="*/ 230003 h 640625"/>
                  <a:gd name="connsiteX220" fmla="*/ 62518 w 321021"/>
                  <a:gd name="connsiteY220" fmla="*/ 224352 h 640625"/>
                  <a:gd name="connsiteX221" fmla="*/ 68717 w 321021"/>
                  <a:gd name="connsiteY221" fmla="*/ 209271 h 640625"/>
                  <a:gd name="connsiteX222" fmla="*/ 69795 w 321021"/>
                  <a:gd name="connsiteY222" fmla="*/ 202259 h 640625"/>
                  <a:gd name="connsiteX223" fmla="*/ 70872 w 321021"/>
                  <a:gd name="connsiteY223" fmla="*/ 194983 h 640625"/>
                  <a:gd name="connsiteX224" fmla="*/ 72762 w 321021"/>
                  <a:gd name="connsiteY224" fmla="*/ 188519 h 640625"/>
                  <a:gd name="connsiteX225" fmla="*/ 75181 w 321021"/>
                  <a:gd name="connsiteY225" fmla="*/ 187442 h 640625"/>
                  <a:gd name="connsiteX226" fmla="*/ 77600 w 321021"/>
                  <a:gd name="connsiteY226" fmla="*/ 187442 h 640625"/>
                  <a:gd name="connsiteX227" fmla="*/ 81380 w 321021"/>
                  <a:gd name="connsiteY227" fmla="*/ 184210 h 640625"/>
                  <a:gd name="connsiteX228" fmla="*/ 83534 w 321021"/>
                  <a:gd name="connsiteY228" fmla="*/ 178276 h 640625"/>
                  <a:gd name="connsiteX229" fmla="*/ 86502 w 321021"/>
                  <a:gd name="connsiteY229" fmla="*/ 176651 h 640625"/>
                  <a:gd name="connsiteX230" fmla="*/ 87314 w 321021"/>
                  <a:gd name="connsiteY230" fmla="*/ 171529 h 640625"/>
                  <a:gd name="connsiteX231" fmla="*/ 84082 w 321021"/>
                  <a:gd name="connsiteY231" fmla="*/ 170981 h 640625"/>
                  <a:gd name="connsiteX232" fmla="*/ 79225 w 321021"/>
                  <a:gd name="connsiteY232" fmla="*/ 172606 h 640625"/>
                  <a:gd name="connsiteX233" fmla="*/ 76806 w 321021"/>
                  <a:gd name="connsiteY233" fmla="*/ 178257 h 640625"/>
                  <a:gd name="connsiteX234" fmla="*/ 74104 w 321021"/>
                  <a:gd name="connsiteY234" fmla="*/ 181753 h 640625"/>
                  <a:gd name="connsiteX235" fmla="*/ 71949 w 321021"/>
                  <a:gd name="connsiteY235" fmla="*/ 178787 h 640625"/>
                  <a:gd name="connsiteX236" fmla="*/ 75446 w 321021"/>
                  <a:gd name="connsiteY236" fmla="*/ 171246 h 640625"/>
                  <a:gd name="connsiteX237" fmla="*/ 77865 w 321021"/>
                  <a:gd name="connsiteY237" fmla="*/ 166672 h 640625"/>
                  <a:gd name="connsiteX238" fmla="*/ 80019 w 321021"/>
                  <a:gd name="connsiteY238" fmla="*/ 165859 h 640625"/>
                  <a:gd name="connsiteX239" fmla="*/ 82438 w 321021"/>
                  <a:gd name="connsiteY239" fmla="*/ 160208 h 640625"/>
                  <a:gd name="connsiteX240" fmla="*/ 80019 w 321021"/>
                  <a:gd name="connsiteY240" fmla="*/ 152403 h 640625"/>
                  <a:gd name="connsiteX241" fmla="*/ 81096 w 321021"/>
                  <a:gd name="connsiteY241" fmla="*/ 145127 h 640625"/>
                  <a:gd name="connsiteX242" fmla="*/ 81096 w 321021"/>
                  <a:gd name="connsiteY242" fmla="*/ 135431 h 640625"/>
                  <a:gd name="connsiteX243" fmla="*/ 82174 w 321021"/>
                  <a:gd name="connsiteY243" fmla="*/ 126814 h 640625"/>
                  <a:gd name="connsiteX244" fmla="*/ 82722 w 321021"/>
                  <a:gd name="connsiteY244" fmla="*/ 122505 h 640625"/>
                  <a:gd name="connsiteX245" fmla="*/ 87031 w 321021"/>
                  <a:gd name="connsiteY245" fmla="*/ 122240 h 640625"/>
                  <a:gd name="connsiteX246" fmla="*/ 86218 w 321021"/>
                  <a:gd name="connsiteY246" fmla="*/ 118744 h 640625"/>
                  <a:gd name="connsiteX247" fmla="*/ 74897 w 321021"/>
                  <a:gd name="connsiteY247" fmla="*/ 118744 h 640625"/>
                  <a:gd name="connsiteX248" fmla="*/ 69511 w 321021"/>
                  <a:gd name="connsiteY248" fmla="*/ 112809 h 640625"/>
                  <a:gd name="connsiteX249" fmla="*/ 69247 w 321021"/>
                  <a:gd name="connsiteY249" fmla="*/ 101753 h 640625"/>
                  <a:gd name="connsiteX250" fmla="*/ 68169 w 321021"/>
                  <a:gd name="connsiteY250" fmla="*/ 97179 h 640625"/>
                  <a:gd name="connsiteX251" fmla="*/ 64938 w 321021"/>
                  <a:gd name="connsiteY251" fmla="*/ 95838 h 640625"/>
                  <a:gd name="connsiteX252" fmla="*/ 63596 w 321021"/>
                  <a:gd name="connsiteY252" fmla="*/ 81834 h 640625"/>
                  <a:gd name="connsiteX253" fmla="*/ 61970 w 321021"/>
                  <a:gd name="connsiteY253" fmla="*/ 76183 h 640625"/>
                  <a:gd name="connsiteX254" fmla="*/ 61970 w 321021"/>
                  <a:gd name="connsiteY254" fmla="*/ 68377 h 640625"/>
                  <a:gd name="connsiteX255" fmla="*/ 60080 w 321021"/>
                  <a:gd name="connsiteY255" fmla="*/ 61101 h 640625"/>
                  <a:gd name="connsiteX256" fmla="*/ 58455 w 321021"/>
                  <a:gd name="connsiteY256" fmla="*/ 55167 h 640625"/>
                  <a:gd name="connsiteX257" fmla="*/ 54411 w 321021"/>
                  <a:gd name="connsiteY257" fmla="*/ 46813 h 640625"/>
                  <a:gd name="connsiteX258" fmla="*/ 54411 w 321021"/>
                  <a:gd name="connsiteY258" fmla="*/ 39537 h 640625"/>
                  <a:gd name="connsiteX259" fmla="*/ 54411 w 321021"/>
                  <a:gd name="connsiteY259" fmla="*/ 34680 h 640625"/>
                  <a:gd name="connsiteX260" fmla="*/ 53863 w 321021"/>
                  <a:gd name="connsiteY260" fmla="*/ 30522 h 6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21021" h="640625">
                    <a:moveTo>
                      <a:pt x="53863" y="30522"/>
                    </a:moveTo>
                    <a:lnTo>
                      <a:pt x="62122" y="28368"/>
                    </a:lnTo>
                    <a:lnTo>
                      <a:pt x="65353" y="21545"/>
                    </a:lnTo>
                    <a:cubicBezTo>
                      <a:pt x="65353" y="21545"/>
                      <a:pt x="73612" y="18313"/>
                      <a:pt x="75049" y="16877"/>
                    </a:cubicBezTo>
                    <a:cubicBezTo>
                      <a:pt x="76485" y="15440"/>
                      <a:pt x="77203" y="11850"/>
                      <a:pt x="77203" y="11850"/>
                    </a:cubicBezTo>
                    <a:cubicBezTo>
                      <a:pt x="77203" y="11850"/>
                      <a:pt x="84744" y="11850"/>
                      <a:pt x="85821" y="11491"/>
                    </a:cubicBezTo>
                    <a:cubicBezTo>
                      <a:pt x="86898" y="11132"/>
                      <a:pt x="91566" y="5386"/>
                      <a:pt x="91566" y="5386"/>
                    </a:cubicBezTo>
                    <a:cubicBezTo>
                      <a:pt x="91566" y="5386"/>
                      <a:pt x="99466" y="7182"/>
                      <a:pt x="101980" y="7541"/>
                    </a:cubicBezTo>
                    <a:cubicBezTo>
                      <a:pt x="104493" y="7900"/>
                      <a:pt x="109521" y="7541"/>
                      <a:pt x="109521" y="7541"/>
                    </a:cubicBezTo>
                    <a:lnTo>
                      <a:pt x="114907" y="5027"/>
                    </a:lnTo>
                    <a:lnTo>
                      <a:pt x="119575" y="359"/>
                    </a:lnTo>
                    <a:lnTo>
                      <a:pt x="125320" y="0"/>
                    </a:lnTo>
                    <a:lnTo>
                      <a:pt x="127116" y="7541"/>
                    </a:lnTo>
                    <a:lnTo>
                      <a:pt x="134657" y="7541"/>
                    </a:lnTo>
                    <a:lnTo>
                      <a:pt x="139684" y="12927"/>
                    </a:lnTo>
                    <a:lnTo>
                      <a:pt x="134298" y="18673"/>
                    </a:lnTo>
                    <a:lnTo>
                      <a:pt x="129270" y="21904"/>
                    </a:lnTo>
                    <a:lnTo>
                      <a:pt x="127116" y="29086"/>
                    </a:lnTo>
                    <a:lnTo>
                      <a:pt x="128911" y="33036"/>
                    </a:lnTo>
                    <a:lnTo>
                      <a:pt x="128911" y="35908"/>
                    </a:lnTo>
                    <a:lnTo>
                      <a:pt x="133939" y="42372"/>
                    </a:lnTo>
                    <a:lnTo>
                      <a:pt x="140043" y="40577"/>
                    </a:lnTo>
                    <a:lnTo>
                      <a:pt x="145070" y="36267"/>
                    </a:lnTo>
                    <a:lnTo>
                      <a:pt x="150815" y="29804"/>
                    </a:lnTo>
                    <a:lnTo>
                      <a:pt x="157997" y="27290"/>
                    </a:lnTo>
                    <a:lnTo>
                      <a:pt x="157997" y="31958"/>
                    </a:lnTo>
                    <a:lnTo>
                      <a:pt x="161947" y="32318"/>
                    </a:lnTo>
                    <a:lnTo>
                      <a:pt x="166974" y="28727"/>
                    </a:lnTo>
                    <a:lnTo>
                      <a:pt x="171283" y="27650"/>
                    </a:lnTo>
                    <a:lnTo>
                      <a:pt x="184210" y="28727"/>
                    </a:lnTo>
                    <a:lnTo>
                      <a:pt x="188878" y="33036"/>
                    </a:lnTo>
                    <a:lnTo>
                      <a:pt x="196419" y="33754"/>
                    </a:lnTo>
                    <a:lnTo>
                      <a:pt x="203601" y="30881"/>
                    </a:lnTo>
                    <a:lnTo>
                      <a:pt x="211860" y="27290"/>
                    </a:lnTo>
                    <a:lnTo>
                      <a:pt x="215810" y="22981"/>
                    </a:lnTo>
                    <a:lnTo>
                      <a:pt x="223350" y="24059"/>
                    </a:lnTo>
                    <a:lnTo>
                      <a:pt x="228019" y="19750"/>
                    </a:lnTo>
                    <a:lnTo>
                      <a:pt x="233046" y="19391"/>
                    </a:lnTo>
                    <a:lnTo>
                      <a:pt x="240228" y="17236"/>
                    </a:lnTo>
                    <a:lnTo>
                      <a:pt x="245614" y="19032"/>
                    </a:lnTo>
                    <a:lnTo>
                      <a:pt x="253514" y="20468"/>
                    </a:lnTo>
                    <a:lnTo>
                      <a:pt x="258900" y="17954"/>
                    </a:lnTo>
                    <a:lnTo>
                      <a:pt x="263209" y="19391"/>
                    </a:lnTo>
                    <a:lnTo>
                      <a:pt x="269672" y="22263"/>
                    </a:lnTo>
                    <a:lnTo>
                      <a:pt x="273981" y="20827"/>
                    </a:lnTo>
                    <a:lnTo>
                      <a:pt x="281881" y="20109"/>
                    </a:lnTo>
                    <a:lnTo>
                      <a:pt x="289063" y="22622"/>
                    </a:lnTo>
                    <a:lnTo>
                      <a:pt x="292654" y="30163"/>
                    </a:lnTo>
                    <a:lnTo>
                      <a:pt x="290499" y="44886"/>
                    </a:lnTo>
                    <a:lnTo>
                      <a:pt x="290499" y="51349"/>
                    </a:lnTo>
                    <a:lnTo>
                      <a:pt x="294090" y="54581"/>
                    </a:lnTo>
                    <a:lnTo>
                      <a:pt x="304504" y="56017"/>
                    </a:lnTo>
                    <a:lnTo>
                      <a:pt x="314199" y="58172"/>
                    </a:lnTo>
                    <a:lnTo>
                      <a:pt x="319944" y="63199"/>
                    </a:lnTo>
                    <a:lnTo>
                      <a:pt x="321022" y="71458"/>
                    </a:lnTo>
                    <a:lnTo>
                      <a:pt x="317790" y="80076"/>
                    </a:lnTo>
                    <a:lnTo>
                      <a:pt x="312044" y="87976"/>
                    </a:lnTo>
                    <a:lnTo>
                      <a:pt x="303067" y="95517"/>
                    </a:lnTo>
                    <a:lnTo>
                      <a:pt x="290859" y="102698"/>
                    </a:lnTo>
                    <a:lnTo>
                      <a:pt x="284395" y="108084"/>
                    </a:lnTo>
                    <a:lnTo>
                      <a:pt x="278650" y="113471"/>
                    </a:lnTo>
                    <a:lnTo>
                      <a:pt x="270750" y="125680"/>
                    </a:lnTo>
                    <a:lnTo>
                      <a:pt x="267518" y="132502"/>
                    </a:lnTo>
                    <a:lnTo>
                      <a:pt x="262132" y="144352"/>
                    </a:lnTo>
                    <a:lnTo>
                      <a:pt x="262132" y="198593"/>
                    </a:lnTo>
                    <a:lnTo>
                      <a:pt x="261773" y="215111"/>
                    </a:lnTo>
                    <a:lnTo>
                      <a:pt x="265363" y="223010"/>
                    </a:lnTo>
                    <a:lnTo>
                      <a:pt x="262491" y="233065"/>
                    </a:lnTo>
                    <a:lnTo>
                      <a:pt x="254591" y="239528"/>
                    </a:lnTo>
                    <a:lnTo>
                      <a:pt x="245614" y="243837"/>
                    </a:lnTo>
                    <a:lnTo>
                      <a:pt x="243100" y="254251"/>
                    </a:lnTo>
                    <a:lnTo>
                      <a:pt x="252436" y="261433"/>
                    </a:lnTo>
                    <a:lnTo>
                      <a:pt x="258541" y="267537"/>
                    </a:lnTo>
                    <a:lnTo>
                      <a:pt x="260695" y="279028"/>
                    </a:lnTo>
                    <a:lnTo>
                      <a:pt x="259259" y="285132"/>
                    </a:lnTo>
                    <a:lnTo>
                      <a:pt x="250641" y="301291"/>
                    </a:lnTo>
                    <a:lnTo>
                      <a:pt x="245255" y="310627"/>
                    </a:lnTo>
                    <a:lnTo>
                      <a:pt x="238073" y="315654"/>
                    </a:lnTo>
                    <a:lnTo>
                      <a:pt x="229096" y="316732"/>
                    </a:lnTo>
                    <a:lnTo>
                      <a:pt x="217605" y="318527"/>
                    </a:lnTo>
                    <a:lnTo>
                      <a:pt x="211142" y="323195"/>
                    </a:lnTo>
                    <a:lnTo>
                      <a:pt x="211501" y="330736"/>
                    </a:lnTo>
                    <a:lnTo>
                      <a:pt x="218323" y="340072"/>
                    </a:lnTo>
                    <a:lnTo>
                      <a:pt x="218682" y="350126"/>
                    </a:lnTo>
                    <a:lnTo>
                      <a:pt x="221196" y="362694"/>
                    </a:lnTo>
                    <a:lnTo>
                      <a:pt x="229455" y="372749"/>
                    </a:lnTo>
                    <a:lnTo>
                      <a:pt x="243100" y="381726"/>
                    </a:lnTo>
                    <a:lnTo>
                      <a:pt x="251000" y="389985"/>
                    </a:lnTo>
                    <a:lnTo>
                      <a:pt x="249923" y="399321"/>
                    </a:lnTo>
                    <a:lnTo>
                      <a:pt x="247050" y="411530"/>
                    </a:lnTo>
                    <a:lnTo>
                      <a:pt x="235918" y="416198"/>
                    </a:lnTo>
                    <a:lnTo>
                      <a:pt x="225146" y="428048"/>
                    </a:lnTo>
                    <a:lnTo>
                      <a:pt x="220837" y="437743"/>
                    </a:lnTo>
                    <a:lnTo>
                      <a:pt x="224428" y="453543"/>
                    </a:lnTo>
                    <a:lnTo>
                      <a:pt x="221555" y="466829"/>
                    </a:lnTo>
                    <a:lnTo>
                      <a:pt x="231969" y="489451"/>
                    </a:lnTo>
                    <a:lnTo>
                      <a:pt x="237355" y="490887"/>
                    </a:lnTo>
                    <a:lnTo>
                      <a:pt x="245973" y="491606"/>
                    </a:lnTo>
                    <a:lnTo>
                      <a:pt x="248486" y="497710"/>
                    </a:lnTo>
                    <a:lnTo>
                      <a:pt x="249564" y="506687"/>
                    </a:lnTo>
                    <a:lnTo>
                      <a:pt x="244177" y="512073"/>
                    </a:lnTo>
                    <a:lnTo>
                      <a:pt x="236637" y="512792"/>
                    </a:lnTo>
                    <a:lnTo>
                      <a:pt x="228378" y="517460"/>
                    </a:lnTo>
                    <a:lnTo>
                      <a:pt x="221555" y="529669"/>
                    </a:lnTo>
                    <a:lnTo>
                      <a:pt x="212937" y="541877"/>
                    </a:lnTo>
                    <a:lnTo>
                      <a:pt x="204319" y="558395"/>
                    </a:lnTo>
                    <a:lnTo>
                      <a:pt x="197855" y="569527"/>
                    </a:lnTo>
                    <a:lnTo>
                      <a:pt x="203601" y="585327"/>
                    </a:lnTo>
                    <a:lnTo>
                      <a:pt x="200369" y="601486"/>
                    </a:lnTo>
                    <a:lnTo>
                      <a:pt x="204319" y="615849"/>
                    </a:lnTo>
                    <a:cubicBezTo>
                      <a:pt x="204319" y="615849"/>
                      <a:pt x="199916" y="618003"/>
                      <a:pt x="199103" y="618003"/>
                    </a:cubicBezTo>
                    <a:cubicBezTo>
                      <a:pt x="198290" y="618003"/>
                      <a:pt x="190749" y="618003"/>
                      <a:pt x="190749" y="618003"/>
                    </a:cubicBezTo>
                    <a:lnTo>
                      <a:pt x="189143" y="621500"/>
                    </a:lnTo>
                    <a:lnTo>
                      <a:pt x="187442" y="625280"/>
                    </a:lnTo>
                    <a:cubicBezTo>
                      <a:pt x="187442" y="625280"/>
                      <a:pt x="185382" y="624202"/>
                      <a:pt x="184569" y="623654"/>
                    </a:cubicBezTo>
                    <a:cubicBezTo>
                      <a:pt x="183757" y="623125"/>
                      <a:pt x="175687" y="625280"/>
                      <a:pt x="175687" y="625280"/>
                    </a:cubicBezTo>
                    <a:lnTo>
                      <a:pt x="171907" y="629853"/>
                    </a:lnTo>
                    <a:lnTo>
                      <a:pt x="174061" y="633085"/>
                    </a:lnTo>
                    <a:lnTo>
                      <a:pt x="169752" y="633085"/>
                    </a:lnTo>
                    <a:lnTo>
                      <a:pt x="163553" y="636052"/>
                    </a:lnTo>
                    <a:lnTo>
                      <a:pt x="158167" y="640626"/>
                    </a:lnTo>
                    <a:lnTo>
                      <a:pt x="148737" y="640626"/>
                    </a:lnTo>
                    <a:lnTo>
                      <a:pt x="146317" y="636846"/>
                    </a:lnTo>
                    <a:lnTo>
                      <a:pt x="143898" y="637659"/>
                    </a:lnTo>
                    <a:lnTo>
                      <a:pt x="136622" y="633350"/>
                    </a:lnTo>
                    <a:lnTo>
                      <a:pt x="132578" y="630118"/>
                    </a:lnTo>
                    <a:lnTo>
                      <a:pt x="126927" y="629305"/>
                    </a:lnTo>
                    <a:lnTo>
                      <a:pt x="123430" y="630118"/>
                    </a:lnTo>
                    <a:lnTo>
                      <a:pt x="121541" y="632008"/>
                    </a:lnTo>
                    <a:lnTo>
                      <a:pt x="115077" y="632272"/>
                    </a:lnTo>
                    <a:lnTo>
                      <a:pt x="112374" y="628493"/>
                    </a:lnTo>
                    <a:lnTo>
                      <a:pt x="104569" y="628228"/>
                    </a:lnTo>
                    <a:lnTo>
                      <a:pt x="102150" y="630931"/>
                    </a:lnTo>
                    <a:lnTo>
                      <a:pt x="97577" y="630666"/>
                    </a:lnTo>
                    <a:lnTo>
                      <a:pt x="93797" y="628247"/>
                    </a:lnTo>
                    <a:cubicBezTo>
                      <a:pt x="93797" y="628247"/>
                      <a:pt x="91378" y="627170"/>
                      <a:pt x="90565" y="626622"/>
                    </a:cubicBezTo>
                    <a:cubicBezTo>
                      <a:pt x="89752" y="626073"/>
                      <a:pt x="86256" y="624996"/>
                      <a:pt x="86256" y="624996"/>
                    </a:cubicBezTo>
                    <a:lnTo>
                      <a:pt x="82476" y="624732"/>
                    </a:lnTo>
                    <a:lnTo>
                      <a:pt x="81134" y="627699"/>
                    </a:lnTo>
                    <a:lnTo>
                      <a:pt x="78432" y="629853"/>
                    </a:lnTo>
                    <a:lnTo>
                      <a:pt x="73045" y="631195"/>
                    </a:lnTo>
                    <a:lnTo>
                      <a:pt x="69265" y="631724"/>
                    </a:lnTo>
                    <a:lnTo>
                      <a:pt x="65221" y="635504"/>
                    </a:lnTo>
                    <a:lnTo>
                      <a:pt x="57416" y="638207"/>
                    </a:lnTo>
                    <a:lnTo>
                      <a:pt x="53825" y="639549"/>
                    </a:lnTo>
                    <a:lnTo>
                      <a:pt x="50688" y="637659"/>
                    </a:lnTo>
                    <a:lnTo>
                      <a:pt x="50688" y="634162"/>
                    </a:lnTo>
                    <a:lnTo>
                      <a:pt x="54184" y="630383"/>
                    </a:lnTo>
                    <a:lnTo>
                      <a:pt x="57680" y="625525"/>
                    </a:lnTo>
                    <a:lnTo>
                      <a:pt x="58493" y="622823"/>
                    </a:lnTo>
                    <a:lnTo>
                      <a:pt x="60383" y="619043"/>
                    </a:lnTo>
                    <a:cubicBezTo>
                      <a:pt x="60383" y="619043"/>
                      <a:pt x="60118" y="616341"/>
                      <a:pt x="60647" y="615546"/>
                    </a:cubicBezTo>
                    <a:cubicBezTo>
                      <a:pt x="61195" y="614734"/>
                      <a:pt x="64144" y="612050"/>
                      <a:pt x="64144" y="612050"/>
                    </a:cubicBezTo>
                    <a:lnTo>
                      <a:pt x="61177" y="606664"/>
                    </a:lnTo>
                    <a:lnTo>
                      <a:pt x="61441" y="601278"/>
                    </a:lnTo>
                    <a:lnTo>
                      <a:pt x="64938" y="595892"/>
                    </a:lnTo>
                    <a:lnTo>
                      <a:pt x="67905" y="589428"/>
                    </a:lnTo>
                    <a:lnTo>
                      <a:pt x="68169" y="581623"/>
                    </a:lnTo>
                    <a:lnTo>
                      <a:pt x="70059" y="571379"/>
                    </a:lnTo>
                    <a:cubicBezTo>
                      <a:pt x="70059" y="571379"/>
                      <a:pt x="69795" y="565180"/>
                      <a:pt x="69795" y="564368"/>
                    </a:cubicBezTo>
                    <a:cubicBezTo>
                      <a:pt x="69795" y="563555"/>
                      <a:pt x="69530" y="553595"/>
                      <a:pt x="69530" y="553595"/>
                    </a:cubicBezTo>
                    <a:lnTo>
                      <a:pt x="68717" y="545790"/>
                    </a:lnTo>
                    <a:lnTo>
                      <a:pt x="67905" y="533392"/>
                    </a:lnTo>
                    <a:lnTo>
                      <a:pt x="67640" y="526380"/>
                    </a:lnTo>
                    <a:lnTo>
                      <a:pt x="64408" y="516950"/>
                    </a:lnTo>
                    <a:lnTo>
                      <a:pt x="64673" y="511563"/>
                    </a:lnTo>
                    <a:lnTo>
                      <a:pt x="66828" y="506706"/>
                    </a:lnTo>
                    <a:lnTo>
                      <a:pt x="70324" y="499695"/>
                    </a:lnTo>
                    <a:lnTo>
                      <a:pt x="70324" y="491077"/>
                    </a:lnTo>
                    <a:lnTo>
                      <a:pt x="70588" y="472480"/>
                    </a:lnTo>
                    <a:lnTo>
                      <a:pt x="68169" y="464391"/>
                    </a:lnTo>
                    <a:lnTo>
                      <a:pt x="66544" y="460082"/>
                    </a:lnTo>
                    <a:lnTo>
                      <a:pt x="63577" y="454960"/>
                    </a:lnTo>
                    <a:lnTo>
                      <a:pt x="60080" y="452806"/>
                    </a:lnTo>
                    <a:lnTo>
                      <a:pt x="54959" y="453070"/>
                    </a:lnTo>
                    <a:lnTo>
                      <a:pt x="50650" y="458457"/>
                    </a:lnTo>
                    <a:lnTo>
                      <a:pt x="44186" y="463843"/>
                    </a:lnTo>
                    <a:lnTo>
                      <a:pt x="39065" y="465185"/>
                    </a:lnTo>
                    <a:lnTo>
                      <a:pt x="30976" y="464920"/>
                    </a:lnTo>
                    <a:lnTo>
                      <a:pt x="27196" y="464920"/>
                    </a:lnTo>
                    <a:lnTo>
                      <a:pt x="27196" y="458986"/>
                    </a:lnTo>
                    <a:lnTo>
                      <a:pt x="29898" y="456019"/>
                    </a:lnTo>
                    <a:lnTo>
                      <a:pt x="30163" y="447930"/>
                    </a:lnTo>
                    <a:lnTo>
                      <a:pt x="29634" y="436892"/>
                    </a:lnTo>
                    <a:lnTo>
                      <a:pt x="29369" y="433926"/>
                    </a:lnTo>
                    <a:lnTo>
                      <a:pt x="24512" y="431771"/>
                    </a:lnTo>
                    <a:lnTo>
                      <a:pt x="15630" y="430694"/>
                    </a:lnTo>
                    <a:lnTo>
                      <a:pt x="9166" y="431242"/>
                    </a:lnTo>
                    <a:lnTo>
                      <a:pt x="2154" y="431506"/>
                    </a:lnTo>
                    <a:lnTo>
                      <a:pt x="0" y="425856"/>
                    </a:lnTo>
                    <a:lnTo>
                      <a:pt x="0" y="419127"/>
                    </a:lnTo>
                    <a:lnTo>
                      <a:pt x="3496" y="413476"/>
                    </a:lnTo>
                    <a:lnTo>
                      <a:pt x="7541" y="402156"/>
                    </a:lnTo>
                    <a:lnTo>
                      <a:pt x="7805" y="394615"/>
                    </a:lnTo>
                    <a:lnTo>
                      <a:pt x="8353" y="385997"/>
                    </a:lnTo>
                    <a:lnTo>
                      <a:pt x="13211" y="374412"/>
                    </a:lnTo>
                    <a:lnTo>
                      <a:pt x="16707" y="364168"/>
                    </a:lnTo>
                    <a:lnTo>
                      <a:pt x="17519" y="356363"/>
                    </a:lnTo>
                    <a:lnTo>
                      <a:pt x="13740" y="352054"/>
                    </a:lnTo>
                    <a:lnTo>
                      <a:pt x="11755" y="348822"/>
                    </a:lnTo>
                    <a:lnTo>
                      <a:pt x="11755" y="345043"/>
                    </a:lnTo>
                    <a:lnTo>
                      <a:pt x="14533" y="345307"/>
                    </a:lnTo>
                    <a:lnTo>
                      <a:pt x="18842" y="342340"/>
                    </a:lnTo>
                    <a:lnTo>
                      <a:pt x="23700" y="337766"/>
                    </a:lnTo>
                    <a:lnTo>
                      <a:pt x="28557" y="338844"/>
                    </a:lnTo>
                    <a:lnTo>
                      <a:pt x="29105" y="333457"/>
                    </a:lnTo>
                    <a:lnTo>
                      <a:pt x="34226" y="328336"/>
                    </a:lnTo>
                    <a:lnTo>
                      <a:pt x="37194" y="326446"/>
                    </a:lnTo>
                    <a:lnTo>
                      <a:pt x="39896" y="320153"/>
                    </a:lnTo>
                    <a:lnTo>
                      <a:pt x="45282" y="298966"/>
                    </a:lnTo>
                    <a:lnTo>
                      <a:pt x="47702" y="289800"/>
                    </a:lnTo>
                    <a:lnTo>
                      <a:pt x="51481" y="284679"/>
                    </a:lnTo>
                    <a:lnTo>
                      <a:pt x="54713" y="277667"/>
                    </a:lnTo>
                    <a:lnTo>
                      <a:pt x="57416" y="267972"/>
                    </a:lnTo>
                    <a:cubicBezTo>
                      <a:pt x="57416" y="267972"/>
                      <a:pt x="56338" y="262321"/>
                      <a:pt x="57416" y="261508"/>
                    </a:cubicBezTo>
                    <a:cubicBezTo>
                      <a:pt x="58493" y="260695"/>
                      <a:pt x="60383" y="258012"/>
                      <a:pt x="60912" y="256934"/>
                    </a:cubicBezTo>
                    <a:cubicBezTo>
                      <a:pt x="61460" y="255857"/>
                      <a:pt x="61725" y="249394"/>
                      <a:pt x="61725" y="249394"/>
                    </a:cubicBezTo>
                    <a:lnTo>
                      <a:pt x="59570" y="244820"/>
                    </a:lnTo>
                    <a:lnTo>
                      <a:pt x="57945" y="238092"/>
                    </a:lnTo>
                    <a:lnTo>
                      <a:pt x="58474" y="230003"/>
                    </a:lnTo>
                    <a:lnTo>
                      <a:pt x="62518" y="224352"/>
                    </a:lnTo>
                    <a:lnTo>
                      <a:pt x="68717" y="209271"/>
                    </a:lnTo>
                    <a:lnTo>
                      <a:pt x="69795" y="202259"/>
                    </a:lnTo>
                    <a:lnTo>
                      <a:pt x="70872" y="194983"/>
                    </a:lnTo>
                    <a:lnTo>
                      <a:pt x="72762" y="188519"/>
                    </a:lnTo>
                    <a:lnTo>
                      <a:pt x="75181" y="187442"/>
                    </a:lnTo>
                    <a:lnTo>
                      <a:pt x="77600" y="187442"/>
                    </a:lnTo>
                    <a:lnTo>
                      <a:pt x="81380" y="184210"/>
                    </a:lnTo>
                    <a:lnTo>
                      <a:pt x="83534" y="178276"/>
                    </a:lnTo>
                    <a:lnTo>
                      <a:pt x="86502" y="176651"/>
                    </a:lnTo>
                    <a:lnTo>
                      <a:pt x="87314" y="171529"/>
                    </a:lnTo>
                    <a:lnTo>
                      <a:pt x="84082" y="170981"/>
                    </a:lnTo>
                    <a:lnTo>
                      <a:pt x="79225" y="172606"/>
                    </a:lnTo>
                    <a:lnTo>
                      <a:pt x="76806" y="178257"/>
                    </a:lnTo>
                    <a:lnTo>
                      <a:pt x="74104" y="181753"/>
                    </a:lnTo>
                    <a:lnTo>
                      <a:pt x="71949" y="178787"/>
                    </a:lnTo>
                    <a:lnTo>
                      <a:pt x="75446" y="171246"/>
                    </a:lnTo>
                    <a:lnTo>
                      <a:pt x="77865" y="166672"/>
                    </a:lnTo>
                    <a:lnTo>
                      <a:pt x="80019" y="165859"/>
                    </a:lnTo>
                    <a:lnTo>
                      <a:pt x="82438" y="160208"/>
                    </a:lnTo>
                    <a:lnTo>
                      <a:pt x="80019" y="152403"/>
                    </a:lnTo>
                    <a:lnTo>
                      <a:pt x="81096" y="145127"/>
                    </a:lnTo>
                    <a:lnTo>
                      <a:pt x="81096" y="135431"/>
                    </a:lnTo>
                    <a:lnTo>
                      <a:pt x="82174" y="126814"/>
                    </a:lnTo>
                    <a:lnTo>
                      <a:pt x="82722" y="122505"/>
                    </a:lnTo>
                    <a:lnTo>
                      <a:pt x="87031" y="122240"/>
                    </a:lnTo>
                    <a:lnTo>
                      <a:pt x="86218" y="118744"/>
                    </a:lnTo>
                    <a:lnTo>
                      <a:pt x="74897" y="118744"/>
                    </a:lnTo>
                    <a:lnTo>
                      <a:pt x="69511" y="112809"/>
                    </a:lnTo>
                    <a:lnTo>
                      <a:pt x="69247" y="101753"/>
                    </a:lnTo>
                    <a:lnTo>
                      <a:pt x="68169" y="97179"/>
                    </a:lnTo>
                    <a:lnTo>
                      <a:pt x="64938" y="95838"/>
                    </a:lnTo>
                    <a:lnTo>
                      <a:pt x="63596" y="81834"/>
                    </a:lnTo>
                    <a:lnTo>
                      <a:pt x="61970" y="76183"/>
                    </a:lnTo>
                    <a:lnTo>
                      <a:pt x="61970" y="68377"/>
                    </a:lnTo>
                    <a:lnTo>
                      <a:pt x="60080" y="61101"/>
                    </a:lnTo>
                    <a:lnTo>
                      <a:pt x="58455" y="55167"/>
                    </a:lnTo>
                    <a:lnTo>
                      <a:pt x="54411" y="46813"/>
                    </a:lnTo>
                    <a:lnTo>
                      <a:pt x="54411" y="39537"/>
                    </a:lnTo>
                    <a:lnTo>
                      <a:pt x="54411" y="34680"/>
                    </a:lnTo>
                    <a:lnTo>
                      <a:pt x="53863" y="30522"/>
                    </a:lnTo>
                    <a:close/>
                  </a:path>
                </a:pathLst>
              </a:custGeom>
              <a:grpFill/>
              <a:ln w="3777" cap="flat">
                <a:solidFill>
                  <a:srgbClr val="FFFFFF"/>
                </a:solidFill>
                <a:prstDash val="solid"/>
                <a:miter/>
              </a:ln>
            </p:spPr>
            <p:txBody>
              <a:bodyPr rtlCol="0" anchor="ctr"/>
              <a:lstStyle/>
              <a:p>
                <a:endParaRPr lang="en-GB"/>
              </a:p>
            </p:txBody>
          </p:sp>
          <p:sp>
            <p:nvSpPr>
              <p:cNvPr id="287" name="Freeform 286">
                <a:extLst>
                  <a:ext uri="{FF2B5EF4-FFF2-40B4-BE49-F238E27FC236}">
                    <a16:creationId xmlns:a16="http://schemas.microsoft.com/office/drawing/2014/main" id="{D8AC3F55-27FB-E0EE-338F-B5898710FCA6}"/>
                  </a:ext>
                </a:extLst>
              </p:cNvPr>
              <p:cNvSpPr/>
              <p:nvPr/>
            </p:nvSpPr>
            <p:spPr>
              <a:xfrm>
                <a:off x="5260173" y="8228221"/>
                <a:ext cx="16536" cy="12567"/>
              </a:xfrm>
              <a:custGeom>
                <a:avLst/>
                <a:gdLst>
                  <a:gd name="connsiteX0" fmla="*/ 0 w 16536"/>
                  <a:gd name="connsiteY0" fmla="*/ 12568 h 12567"/>
                  <a:gd name="connsiteX1" fmla="*/ 5745 w 16536"/>
                  <a:gd name="connsiteY1" fmla="*/ 8977 h 12567"/>
                  <a:gd name="connsiteX2" fmla="*/ 15100 w 16536"/>
                  <a:gd name="connsiteY2" fmla="*/ 8977 h 12567"/>
                  <a:gd name="connsiteX3" fmla="*/ 16537 w 16536"/>
                  <a:gd name="connsiteY3" fmla="*/ 0 h 12567"/>
                  <a:gd name="connsiteX4" fmla="*/ 11131 w 16536"/>
                  <a:gd name="connsiteY4" fmla="*/ 0 h 12567"/>
                  <a:gd name="connsiteX5" fmla="*/ 8259 w 16536"/>
                  <a:gd name="connsiteY5" fmla="*/ 2873 h 12567"/>
                  <a:gd name="connsiteX6" fmla="*/ 3232 w 16536"/>
                  <a:gd name="connsiteY6" fmla="*/ 0 h 12567"/>
                  <a:gd name="connsiteX7" fmla="*/ 0 w 16536"/>
                  <a:gd name="connsiteY7" fmla="*/ 6293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36" h="12567">
                    <a:moveTo>
                      <a:pt x="0" y="12568"/>
                    </a:moveTo>
                    <a:lnTo>
                      <a:pt x="5745" y="8977"/>
                    </a:lnTo>
                    <a:lnTo>
                      <a:pt x="15100" y="8977"/>
                    </a:lnTo>
                    <a:lnTo>
                      <a:pt x="16537" y="0"/>
                    </a:lnTo>
                    <a:lnTo>
                      <a:pt x="11131" y="0"/>
                    </a:lnTo>
                    <a:lnTo>
                      <a:pt x="8259" y="2873"/>
                    </a:lnTo>
                    <a:lnTo>
                      <a:pt x="3232" y="0"/>
                    </a:lnTo>
                    <a:lnTo>
                      <a:pt x="0" y="6293"/>
                    </a:lnTo>
                    <a:close/>
                  </a:path>
                </a:pathLst>
              </a:custGeom>
              <a:grpFill/>
              <a:ln w="3777" cap="flat">
                <a:solidFill>
                  <a:srgbClr val="FFFFFF"/>
                </a:solidFill>
                <a:prstDash val="solid"/>
                <a:miter/>
              </a:ln>
            </p:spPr>
            <p:txBody>
              <a:bodyPr rtlCol="0" anchor="ctr"/>
              <a:lstStyle/>
              <a:p>
                <a:endParaRPr lang="en-GB"/>
              </a:p>
            </p:txBody>
          </p:sp>
          <p:sp>
            <p:nvSpPr>
              <p:cNvPr id="288" name="Freeform 287">
                <a:extLst>
                  <a:ext uri="{FF2B5EF4-FFF2-40B4-BE49-F238E27FC236}">
                    <a16:creationId xmlns:a16="http://schemas.microsoft.com/office/drawing/2014/main" id="{577485DF-7A4D-5F4A-4D34-571E92A8DA8F}"/>
                  </a:ext>
                </a:extLst>
              </p:cNvPr>
              <p:cNvSpPr/>
              <p:nvPr/>
            </p:nvSpPr>
            <p:spPr>
              <a:xfrm>
                <a:off x="5204155" y="8163208"/>
                <a:ext cx="28766" cy="43109"/>
              </a:xfrm>
              <a:custGeom>
                <a:avLst/>
                <a:gdLst>
                  <a:gd name="connsiteX0" fmla="*/ 27650 w 28766"/>
                  <a:gd name="connsiteY0" fmla="*/ 40577 h 43109"/>
                  <a:gd name="connsiteX1" fmla="*/ 27650 w 28766"/>
                  <a:gd name="connsiteY1" fmla="*/ 28009 h 43109"/>
                  <a:gd name="connsiteX2" fmla="*/ 27650 w 28766"/>
                  <a:gd name="connsiteY2" fmla="*/ 19750 h 43109"/>
                  <a:gd name="connsiteX3" fmla="*/ 27650 w 28766"/>
                  <a:gd name="connsiteY3" fmla="*/ 12209 h 43109"/>
                  <a:gd name="connsiteX4" fmla="*/ 16518 w 28766"/>
                  <a:gd name="connsiteY4" fmla="*/ 12209 h 43109"/>
                  <a:gd name="connsiteX5" fmla="*/ 12927 w 28766"/>
                  <a:gd name="connsiteY5" fmla="*/ 6104 h 43109"/>
                  <a:gd name="connsiteX6" fmla="*/ 8618 w 28766"/>
                  <a:gd name="connsiteY6" fmla="*/ 0 h 43109"/>
                  <a:gd name="connsiteX7" fmla="*/ 3950 w 28766"/>
                  <a:gd name="connsiteY7" fmla="*/ 3950 h 43109"/>
                  <a:gd name="connsiteX8" fmla="*/ 0 w 28766"/>
                  <a:gd name="connsiteY8" fmla="*/ 7900 h 43109"/>
                  <a:gd name="connsiteX9" fmla="*/ 0 w 28766"/>
                  <a:gd name="connsiteY9" fmla="*/ 14005 h 43109"/>
                  <a:gd name="connsiteX10" fmla="*/ 3591 w 28766"/>
                  <a:gd name="connsiteY10" fmla="*/ 17595 h 43109"/>
                  <a:gd name="connsiteX11" fmla="*/ 9337 w 28766"/>
                  <a:gd name="connsiteY11" fmla="*/ 20298 h 43109"/>
                  <a:gd name="connsiteX12" fmla="*/ 12568 w 28766"/>
                  <a:gd name="connsiteY12" fmla="*/ 23719 h 43109"/>
                  <a:gd name="connsiteX13" fmla="*/ 17954 w 28766"/>
                  <a:gd name="connsiteY13" fmla="*/ 26950 h 43109"/>
                  <a:gd name="connsiteX14" fmla="*/ 20109 w 28766"/>
                  <a:gd name="connsiteY14" fmla="*/ 33055 h 43109"/>
                  <a:gd name="connsiteX15" fmla="*/ 23700 w 28766"/>
                  <a:gd name="connsiteY15" fmla="*/ 43109 h 43109"/>
                  <a:gd name="connsiteX16" fmla="*/ 27650 w 28766"/>
                  <a:gd name="connsiteY16" fmla="*/ 40577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66" h="43109">
                    <a:moveTo>
                      <a:pt x="27650" y="40577"/>
                    </a:moveTo>
                    <a:lnTo>
                      <a:pt x="27650" y="28009"/>
                    </a:lnTo>
                    <a:lnTo>
                      <a:pt x="27650" y="19750"/>
                    </a:lnTo>
                    <a:cubicBezTo>
                      <a:pt x="27650" y="19750"/>
                      <a:pt x="30163" y="12209"/>
                      <a:pt x="27650" y="12209"/>
                    </a:cubicBezTo>
                    <a:cubicBezTo>
                      <a:pt x="25136" y="12209"/>
                      <a:pt x="16518" y="12209"/>
                      <a:pt x="16518" y="12209"/>
                    </a:cubicBezTo>
                    <a:lnTo>
                      <a:pt x="12927" y="6104"/>
                    </a:lnTo>
                    <a:lnTo>
                      <a:pt x="8618" y="0"/>
                    </a:lnTo>
                    <a:lnTo>
                      <a:pt x="3950" y="3950"/>
                    </a:lnTo>
                    <a:lnTo>
                      <a:pt x="0" y="7900"/>
                    </a:lnTo>
                    <a:lnTo>
                      <a:pt x="0" y="14005"/>
                    </a:lnTo>
                    <a:lnTo>
                      <a:pt x="3591" y="17595"/>
                    </a:lnTo>
                    <a:lnTo>
                      <a:pt x="9337" y="20298"/>
                    </a:lnTo>
                    <a:cubicBezTo>
                      <a:pt x="9337" y="20298"/>
                      <a:pt x="11491" y="23001"/>
                      <a:pt x="12568" y="23719"/>
                    </a:cubicBezTo>
                    <a:cubicBezTo>
                      <a:pt x="13646" y="24437"/>
                      <a:pt x="17954" y="26950"/>
                      <a:pt x="17954" y="26950"/>
                    </a:cubicBezTo>
                    <a:lnTo>
                      <a:pt x="20109" y="33055"/>
                    </a:lnTo>
                    <a:lnTo>
                      <a:pt x="23700" y="43109"/>
                    </a:lnTo>
                    <a:lnTo>
                      <a:pt x="27650" y="40577"/>
                    </a:lnTo>
                    <a:close/>
                  </a:path>
                </a:pathLst>
              </a:custGeom>
              <a:grpFill/>
              <a:ln w="3777" cap="flat">
                <a:solidFill>
                  <a:srgbClr val="FFFFFF"/>
                </a:solidFill>
                <a:prstDash val="solid"/>
                <a:miter/>
              </a:ln>
            </p:spPr>
            <p:txBody>
              <a:bodyPr rtlCol="0" anchor="ctr"/>
              <a:lstStyle/>
              <a:p>
                <a:endParaRPr lang="en-GB"/>
              </a:p>
            </p:txBody>
          </p:sp>
          <p:sp>
            <p:nvSpPr>
              <p:cNvPr id="289" name="Freeform 288">
                <a:extLst>
                  <a:ext uri="{FF2B5EF4-FFF2-40B4-BE49-F238E27FC236}">
                    <a16:creationId xmlns:a16="http://schemas.microsoft.com/office/drawing/2014/main" id="{C082A8CF-5B86-6486-9A8C-970EBCE42A7D}"/>
                  </a:ext>
                </a:extLst>
              </p:cNvPr>
              <p:cNvSpPr/>
              <p:nvPr/>
            </p:nvSpPr>
            <p:spPr>
              <a:xfrm>
                <a:off x="5021287" y="8036753"/>
                <a:ext cx="174231" cy="133277"/>
              </a:xfrm>
              <a:custGeom>
                <a:avLst/>
                <a:gdLst>
                  <a:gd name="connsiteX0" fmla="*/ 165595 w 174231"/>
                  <a:gd name="connsiteY0" fmla="*/ 133277 h 133277"/>
                  <a:gd name="connsiteX1" fmla="*/ 172437 w 174231"/>
                  <a:gd name="connsiteY1" fmla="*/ 130045 h 133277"/>
                  <a:gd name="connsiteX2" fmla="*/ 174232 w 174231"/>
                  <a:gd name="connsiteY2" fmla="*/ 122126 h 133277"/>
                  <a:gd name="connsiteX3" fmla="*/ 172077 w 174231"/>
                  <a:gd name="connsiteY3" fmla="*/ 113868 h 133277"/>
                  <a:gd name="connsiteX4" fmla="*/ 169923 w 174231"/>
                  <a:gd name="connsiteY4" fmla="*/ 110995 h 133277"/>
                  <a:gd name="connsiteX5" fmla="*/ 155540 w 174231"/>
                  <a:gd name="connsiteY5" fmla="*/ 110995 h 133277"/>
                  <a:gd name="connsiteX6" fmla="*/ 151950 w 174231"/>
                  <a:gd name="connsiteY6" fmla="*/ 108481 h 133277"/>
                  <a:gd name="connsiteX7" fmla="*/ 146204 w 174231"/>
                  <a:gd name="connsiteY7" fmla="*/ 105968 h 133277"/>
                  <a:gd name="connsiteX8" fmla="*/ 143332 w 174231"/>
                  <a:gd name="connsiteY8" fmla="*/ 102018 h 133277"/>
                  <a:gd name="connsiteX9" fmla="*/ 140100 w 174231"/>
                  <a:gd name="connsiteY9" fmla="*/ 102018 h 133277"/>
                  <a:gd name="connsiteX10" fmla="*/ 137586 w 174231"/>
                  <a:gd name="connsiteY10" fmla="*/ 90168 h 133277"/>
                  <a:gd name="connsiteX11" fmla="*/ 133637 w 174231"/>
                  <a:gd name="connsiteY11" fmla="*/ 81172 h 133277"/>
                  <a:gd name="connsiteX12" fmla="*/ 133637 w 174231"/>
                  <a:gd name="connsiteY12" fmla="*/ 74709 h 133277"/>
                  <a:gd name="connsiteX13" fmla="*/ 133637 w 174231"/>
                  <a:gd name="connsiteY13" fmla="*/ 70041 h 133277"/>
                  <a:gd name="connsiteX14" fmla="*/ 128250 w 174231"/>
                  <a:gd name="connsiteY14" fmla="*/ 64654 h 133277"/>
                  <a:gd name="connsiteX15" fmla="*/ 128250 w 174231"/>
                  <a:gd name="connsiteY15" fmla="*/ 56754 h 133277"/>
                  <a:gd name="connsiteX16" fmla="*/ 128250 w 174231"/>
                  <a:gd name="connsiteY16" fmla="*/ 49932 h 133277"/>
                  <a:gd name="connsiteX17" fmla="*/ 129686 w 174231"/>
                  <a:gd name="connsiteY17" fmla="*/ 46341 h 133277"/>
                  <a:gd name="connsiteX18" fmla="*/ 122864 w 174231"/>
                  <a:gd name="connsiteY18" fmla="*/ 41673 h 133277"/>
                  <a:gd name="connsiteX19" fmla="*/ 108123 w 174231"/>
                  <a:gd name="connsiteY19" fmla="*/ 44186 h 133277"/>
                  <a:gd name="connsiteX20" fmla="*/ 98786 w 174231"/>
                  <a:gd name="connsiteY20" fmla="*/ 41673 h 133277"/>
                  <a:gd name="connsiteX21" fmla="*/ 89450 w 174231"/>
                  <a:gd name="connsiteY21" fmla="*/ 36267 h 133277"/>
                  <a:gd name="connsiteX22" fmla="*/ 83705 w 174231"/>
                  <a:gd name="connsiteY22" fmla="*/ 32317 h 133277"/>
                  <a:gd name="connsiteX23" fmla="*/ 78659 w 174231"/>
                  <a:gd name="connsiteY23" fmla="*/ 32317 h 133277"/>
                  <a:gd name="connsiteX24" fmla="*/ 71836 w 174231"/>
                  <a:gd name="connsiteY24" fmla="*/ 28368 h 133277"/>
                  <a:gd name="connsiteX25" fmla="*/ 64655 w 174231"/>
                  <a:gd name="connsiteY25" fmla="*/ 25136 h 133277"/>
                  <a:gd name="connsiteX26" fmla="*/ 60345 w 174231"/>
                  <a:gd name="connsiteY26" fmla="*/ 19391 h 133277"/>
                  <a:gd name="connsiteX27" fmla="*/ 60345 w 174231"/>
                  <a:gd name="connsiteY27" fmla="*/ 11491 h 133277"/>
                  <a:gd name="connsiteX28" fmla="*/ 53882 w 174231"/>
                  <a:gd name="connsiteY28" fmla="*/ 3232 h 133277"/>
                  <a:gd name="connsiteX29" fmla="*/ 46700 w 174231"/>
                  <a:gd name="connsiteY29" fmla="*/ 0 h 133277"/>
                  <a:gd name="connsiteX30" fmla="*/ 33395 w 174231"/>
                  <a:gd name="connsiteY30" fmla="*/ 1795 h 133277"/>
                  <a:gd name="connsiteX31" fmla="*/ 26572 w 174231"/>
                  <a:gd name="connsiteY31" fmla="*/ 6463 h 133277"/>
                  <a:gd name="connsiteX32" fmla="*/ 26572 w 174231"/>
                  <a:gd name="connsiteY32" fmla="*/ 10772 h 133277"/>
                  <a:gd name="connsiteX33" fmla="*/ 20109 w 174231"/>
                  <a:gd name="connsiteY33" fmla="*/ 14723 h 133277"/>
                  <a:gd name="connsiteX34" fmla="*/ 12209 w 174231"/>
                  <a:gd name="connsiteY34" fmla="*/ 17236 h 133277"/>
                  <a:gd name="connsiteX35" fmla="*/ 3591 w 174231"/>
                  <a:gd name="connsiteY35" fmla="*/ 19750 h 133277"/>
                  <a:gd name="connsiteX36" fmla="*/ 0 w 174231"/>
                  <a:gd name="connsiteY36" fmla="*/ 23340 h 133277"/>
                  <a:gd name="connsiteX37" fmla="*/ 6464 w 174231"/>
                  <a:gd name="connsiteY37" fmla="*/ 25136 h 133277"/>
                  <a:gd name="connsiteX38" fmla="*/ 14005 w 174231"/>
                  <a:gd name="connsiteY38" fmla="*/ 23700 h 133277"/>
                  <a:gd name="connsiteX39" fmla="*/ 16159 w 174231"/>
                  <a:gd name="connsiteY39" fmla="*/ 19391 h 133277"/>
                  <a:gd name="connsiteX40" fmla="*/ 22263 w 174231"/>
                  <a:gd name="connsiteY40" fmla="*/ 21545 h 133277"/>
                  <a:gd name="connsiteX41" fmla="*/ 29445 w 174231"/>
                  <a:gd name="connsiteY41" fmla="*/ 23700 h 133277"/>
                  <a:gd name="connsiteX42" fmla="*/ 35209 w 174231"/>
                  <a:gd name="connsiteY42" fmla="*/ 24059 h 133277"/>
                  <a:gd name="connsiteX43" fmla="*/ 41673 w 174231"/>
                  <a:gd name="connsiteY43" fmla="*/ 31958 h 133277"/>
                  <a:gd name="connsiteX44" fmla="*/ 48855 w 174231"/>
                  <a:gd name="connsiteY44" fmla="*/ 33395 h 133277"/>
                  <a:gd name="connsiteX45" fmla="*/ 52086 w 174231"/>
                  <a:gd name="connsiteY45" fmla="*/ 39499 h 133277"/>
                  <a:gd name="connsiteX46" fmla="*/ 59268 w 174231"/>
                  <a:gd name="connsiteY46" fmla="*/ 45263 h 133277"/>
                  <a:gd name="connsiteX47" fmla="*/ 63936 w 174231"/>
                  <a:gd name="connsiteY47" fmla="*/ 50290 h 133277"/>
                  <a:gd name="connsiteX48" fmla="*/ 68964 w 174231"/>
                  <a:gd name="connsiteY48" fmla="*/ 56036 h 133277"/>
                  <a:gd name="connsiteX49" fmla="*/ 72195 w 174231"/>
                  <a:gd name="connsiteY49" fmla="*/ 56754 h 133277"/>
                  <a:gd name="connsiteX50" fmla="*/ 77222 w 174231"/>
                  <a:gd name="connsiteY50" fmla="*/ 61063 h 133277"/>
                  <a:gd name="connsiteX51" fmla="*/ 78300 w 174231"/>
                  <a:gd name="connsiteY51" fmla="*/ 66639 h 133277"/>
                  <a:gd name="connsiteX52" fmla="*/ 79037 w 174231"/>
                  <a:gd name="connsiteY52" fmla="*/ 75785 h 133277"/>
                  <a:gd name="connsiteX53" fmla="*/ 83346 w 174231"/>
                  <a:gd name="connsiteY53" fmla="*/ 79660 h 133277"/>
                  <a:gd name="connsiteX54" fmla="*/ 91605 w 174231"/>
                  <a:gd name="connsiteY54" fmla="*/ 79660 h 133277"/>
                  <a:gd name="connsiteX55" fmla="*/ 98786 w 174231"/>
                  <a:gd name="connsiteY55" fmla="*/ 79660 h 133277"/>
                  <a:gd name="connsiteX56" fmla="*/ 107045 w 174231"/>
                  <a:gd name="connsiteY56" fmla="*/ 79660 h 133277"/>
                  <a:gd name="connsiteX57" fmla="*/ 113868 w 174231"/>
                  <a:gd name="connsiteY57" fmla="*/ 79660 h 133277"/>
                  <a:gd name="connsiteX58" fmla="*/ 116381 w 174231"/>
                  <a:gd name="connsiteY58" fmla="*/ 79660 h 133277"/>
                  <a:gd name="connsiteX59" fmla="*/ 122127 w 174231"/>
                  <a:gd name="connsiteY59" fmla="*/ 81172 h 133277"/>
                  <a:gd name="connsiteX60" fmla="*/ 124300 w 174231"/>
                  <a:gd name="connsiteY60" fmla="*/ 85141 h 133277"/>
                  <a:gd name="connsiteX61" fmla="*/ 121787 w 174231"/>
                  <a:gd name="connsiteY61" fmla="*/ 88014 h 133277"/>
                  <a:gd name="connsiteX62" fmla="*/ 126096 w 174231"/>
                  <a:gd name="connsiteY62" fmla="*/ 92322 h 133277"/>
                  <a:gd name="connsiteX63" fmla="*/ 125377 w 174231"/>
                  <a:gd name="connsiteY63" fmla="*/ 97350 h 133277"/>
                  <a:gd name="connsiteX64" fmla="*/ 132918 w 174231"/>
                  <a:gd name="connsiteY64" fmla="*/ 99145 h 133277"/>
                  <a:gd name="connsiteX65" fmla="*/ 128250 w 174231"/>
                  <a:gd name="connsiteY65" fmla="*/ 103454 h 133277"/>
                  <a:gd name="connsiteX66" fmla="*/ 133277 w 174231"/>
                  <a:gd name="connsiteY66" fmla="*/ 103813 h 133277"/>
                  <a:gd name="connsiteX67" fmla="*/ 136150 w 174231"/>
                  <a:gd name="connsiteY67" fmla="*/ 105968 h 133277"/>
                  <a:gd name="connsiteX68" fmla="*/ 133637 w 174231"/>
                  <a:gd name="connsiteY68" fmla="*/ 111713 h 133277"/>
                  <a:gd name="connsiteX69" fmla="*/ 133996 w 174231"/>
                  <a:gd name="connsiteY69" fmla="*/ 117817 h 133277"/>
                  <a:gd name="connsiteX70" fmla="*/ 142614 w 174231"/>
                  <a:gd name="connsiteY70" fmla="*/ 119254 h 133277"/>
                  <a:gd name="connsiteX71" fmla="*/ 145486 w 174231"/>
                  <a:gd name="connsiteY71" fmla="*/ 124281 h 133277"/>
                  <a:gd name="connsiteX72" fmla="*/ 148000 w 174231"/>
                  <a:gd name="connsiteY72" fmla="*/ 128250 h 133277"/>
                  <a:gd name="connsiteX73" fmla="*/ 154463 w 174231"/>
                  <a:gd name="connsiteY73" fmla="*/ 130404 h 133277"/>
                  <a:gd name="connsiteX74" fmla="*/ 162004 w 174231"/>
                  <a:gd name="connsiteY74" fmla="*/ 133277 h 13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231" h="133277">
                    <a:moveTo>
                      <a:pt x="165595" y="133277"/>
                    </a:moveTo>
                    <a:lnTo>
                      <a:pt x="172437" y="130045"/>
                    </a:lnTo>
                    <a:lnTo>
                      <a:pt x="174232" y="122126"/>
                    </a:lnTo>
                    <a:lnTo>
                      <a:pt x="172077" y="113868"/>
                    </a:lnTo>
                    <a:lnTo>
                      <a:pt x="169923" y="110995"/>
                    </a:lnTo>
                    <a:lnTo>
                      <a:pt x="155540" y="110995"/>
                    </a:lnTo>
                    <a:lnTo>
                      <a:pt x="151950" y="108481"/>
                    </a:lnTo>
                    <a:lnTo>
                      <a:pt x="146204" y="105968"/>
                    </a:lnTo>
                    <a:lnTo>
                      <a:pt x="143332" y="102018"/>
                    </a:lnTo>
                    <a:lnTo>
                      <a:pt x="140100" y="102018"/>
                    </a:lnTo>
                    <a:lnTo>
                      <a:pt x="137586" y="90168"/>
                    </a:lnTo>
                    <a:lnTo>
                      <a:pt x="133637" y="81172"/>
                    </a:lnTo>
                    <a:lnTo>
                      <a:pt x="133637" y="74709"/>
                    </a:lnTo>
                    <a:lnTo>
                      <a:pt x="133637" y="70041"/>
                    </a:lnTo>
                    <a:lnTo>
                      <a:pt x="128250" y="64654"/>
                    </a:lnTo>
                    <a:lnTo>
                      <a:pt x="128250" y="56754"/>
                    </a:lnTo>
                    <a:lnTo>
                      <a:pt x="128250" y="49932"/>
                    </a:lnTo>
                    <a:lnTo>
                      <a:pt x="129686" y="46341"/>
                    </a:lnTo>
                    <a:lnTo>
                      <a:pt x="122864" y="41673"/>
                    </a:lnTo>
                    <a:lnTo>
                      <a:pt x="108123" y="44186"/>
                    </a:lnTo>
                    <a:lnTo>
                      <a:pt x="98786" y="41673"/>
                    </a:lnTo>
                    <a:lnTo>
                      <a:pt x="89450" y="36267"/>
                    </a:lnTo>
                    <a:lnTo>
                      <a:pt x="83705" y="32317"/>
                    </a:lnTo>
                    <a:lnTo>
                      <a:pt x="78659" y="32317"/>
                    </a:lnTo>
                    <a:lnTo>
                      <a:pt x="71836" y="28368"/>
                    </a:lnTo>
                    <a:lnTo>
                      <a:pt x="64655" y="25136"/>
                    </a:lnTo>
                    <a:lnTo>
                      <a:pt x="60345" y="19391"/>
                    </a:lnTo>
                    <a:lnTo>
                      <a:pt x="60345" y="11491"/>
                    </a:lnTo>
                    <a:lnTo>
                      <a:pt x="53882" y="3232"/>
                    </a:lnTo>
                    <a:lnTo>
                      <a:pt x="46700" y="0"/>
                    </a:lnTo>
                    <a:lnTo>
                      <a:pt x="33395" y="1795"/>
                    </a:lnTo>
                    <a:lnTo>
                      <a:pt x="26572" y="6463"/>
                    </a:lnTo>
                    <a:lnTo>
                      <a:pt x="26572" y="10772"/>
                    </a:lnTo>
                    <a:lnTo>
                      <a:pt x="20109" y="14723"/>
                    </a:lnTo>
                    <a:lnTo>
                      <a:pt x="12209" y="17236"/>
                    </a:lnTo>
                    <a:lnTo>
                      <a:pt x="3591" y="19750"/>
                    </a:lnTo>
                    <a:lnTo>
                      <a:pt x="0" y="23340"/>
                    </a:lnTo>
                    <a:lnTo>
                      <a:pt x="6464" y="25136"/>
                    </a:lnTo>
                    <a:lnTo>
                      <a:pt x="14005" y="23700"/>
                    </a:lnTo>
                    <a:lnTo>
                      <a:pt x="16159" y="19391"/>
                    </a:lnTo>
                    <a:lnTo>
                      <a:pt x="22263" y="21545"/>
                    </a:lnTo>
                    <a:lnTo>
                      <a:pt x="29445" y="23700"/>
                    </a:lnTo>
                    <a:lnTo>
                      <a:pt x="35209" y="24059"/>
                    </a:lnTo>
                    <a:lnTo>
                      <a:pt x="41673" y="31958"/>
                    </a:lnTo>
                    <a:lnTo>
                      <a:pt x="48855" y="33395"/>
                    </a:lnTo>
                    <a:lnTo>
                      <a:pt x="52086" y="39499"/>
                    </a:lnTo>
                    <a:lnTo>
                      <a:pt x="59268" y="45263"/>
                    </a:lnTo>
                    <a:lnTo>
                      <a:pt x="63936" y="50290"/>
                    </a:lnTo>
                    <a:lnTo>
                      <a:pt x="68964" y="56036"/>
                    </a:lnTo>
                    <a:lnTo>
                      <a:pt x="72195" y="56754"/>
                    </a:lnTo>
                    <a:lnTo>
                      <a:pt x="77222" y="61063"/>
                    </a:lnTo>
                    <a:lnTo>
                      <a:pt x="78300" y="66639"/>
                    </a:lnTo>
                    <a:lnTo>
                      <a:pt x="79037" y="75785"/>
                    </a:lnTo>
                    <a:lnTo>
                      <a:pt x="83346" y="79660"/>
                    </a:lnTo>
                    <a:lnTo>
                      <a:pt x="91605" y="79660"/>
                    </a:lnTo>
                    <a:lnTo>
                      <a:pt x="98786" y="79660"/>
                    </a:lnTo>
                    <a:lnTo>
                      <a:pt x="107045" y="79660"/>
                    </a:lnTo>
                    <a:lnTo>
                      <a:pt x="113868" y="79660"/>
                    </a:lnTo>
                    <a:lnTo>
                      <a:pt x="116381" y="79660"/>
                    </a:lnTo>
                    <a:lnTo>
                      <a:pt x="122127" y="81172"/>
                    </a:lnTo>
                    <a:lnTo>
                      <a:pt x="124300" y="85141"/>
                    </a:lnTo>
                    <a:lnTo>
                      <a:pt x="121787" y="88014"/>
                    </a:lnTo>
                    <a:lnTo>
                      <a:pt x="126096" y="92322"/>
                    </a:lnTo>
                    <a:lnTo>
                      <a:pt x="125377" y="97350"/>
                    </a:lnTo>
                    <a:lnTo>
                      <a:pt x="132918" y="99145"/>
                    </a:lnTo>
                    <a:lnTo>
                      <a:pt x="128250" y="103454"/>
                    </a:lnTo>
                    <a:lnTo>
                      <a:pt x="133277" y="103813"/>
                    </a:lnTo>
                    <a:lnTo>
                      <a:pt x="136150" y="105968"/>
                    </a:lnTo>
                    <a:lnTo>
                      <a:pt x="133637" y="111713"/>
                    </a:lnTo>
                    <a:lnTo>
                      <a:pt x="133996" y="117817"/>
                    </a:lnTo>
                    <a:lnTo>
                      <a:pt x="142614" y="119254"/>
                    </a:lnTo>
                    <a:lnTo>
                      <a:pt x="145486" y="124281"/>
                    </a:lnTo>
                    <a:lnTo>
                      <a:pt x="148000" y="128250"/>
                    </a:lnTo>
                    <a:lnTo>
                      <a:pt x="154463" y="130404"/>
                    </a:lnTo>
                    <a:lnTo>
                      <a:pt x="162004" y="133277"/>
                    </a:lnTo>
                    <a:close/>
                  </a:path>
                </a:pathLst>
              </a:custGeom>
              <a:grpFill/>
              <a:ln w="3777" cap="flat">
                <a:solidFill>
                  <a:srgbClr val="FFFFFF"/>
                </a:solidFill>
                <a:prstDash val="solid"/>
                <a:miter/>
              </a:ln>
            </p:spPr>
            <p:txBody>
              <a:bodyPr rtlCol="0" anchor="ctr"/>
              <a:lstStyle/>
              <a:p>
                <a:endParaRPr lang="en-GB"/>
              </a:p>
            </p:txBody>
          </p:sp>
          <p:sp>
            <p:nvSpPr>
              <p:cNvPr id="290" name="Freeform 289">
                <a:extLst>
                  <a:ext uri="{FF2B5EF4-FFF2-40B4-BE49-F238E27FC236}">
                    <a16:creationId xmlns:a16="http://schemas.microsoft.com/office/drawing/2014/main" id="{C5800D3F-79FB-45F3-60D2-05CCC7E61097}"/>
                  </a:ext>
                </a:extLst>
              </p:cNvPr>
              <p:cNvSpPr/>
              <p:nvPr/>
            </p:nvSpPr>
            <p:spPr>
              <a:xfrm>
                <a:off x="5242218" y="8264886"/>
                <a:ext cx="80115" cy="32676"/>
              </a:xfrm>
              <a:custGeom>
                <a:avLst/>
                <a:gdLst>
                  <a:gd name="connsiteX0" fmla="*/ 2873 w 80115"/>
                  <a:gd name="connsiteY0" fmla="*/ 24758 h 32676"/>
                  <a:gd name="connsiteX1" fmla="*/ 15799 w 80115"/>
                  <a:gd name="connsiteY1" fmla="*/ 27271 h 32676"/>
                  <a:gd name="connsiteX2" fmla="*/ 22622 w 80115"/>
                  <a:gd name="connsiteY2" fmla="*/ 20449 h 32676"/>
                  <a:gd name="connsiteX3" fmla="*/ 29804 w 80115"/>
                  <a:gd name="connsiteY3" fmla="*/ 23869 h 32676"/>
                  <a:gd name="connsiteX4" fmla="*/ 33754 w 80115"/>
                  <a:gd name="connsiteY4" fmla="*/ 32677 h 32676"/>
                  <a:gd name="connsiteX5" fmla="*/ 38781 w 80115"/>
                  <a:gd name="connsiteY5" fmla="*/ 32677 h 32676"/>
                  <a:gd name="connsiteX6" fmla="*/ 43449 w 80115"/>
                  <a:gd name="connsiteY6" fmla="*/ 26572 h 32676"/>
                  <a:gd name="connsiteX7" fmla="*/ 51349 w 80115"/>
                  <a:gd name="connsiteY7" fmla="*/ 23700 h 32676"/>
                  <a:gd name="connsiteX8" fmla="*/ 55658 w 80115"/>
                  <a:gd name="connsiteY8" fmla="*/ 25136 h 32676"/>
                  <a:gd name="connsiteX9" fmla="*/ 66071 w 80115"/>
                  <a:gd name="connsiteY9" fmla="*/ 26572 h 32676"/>
                  <a:gd name="connsiteX10" fmla="*/ 71099 w 80115"/>
                  <a:gd name="connsiteY10" fmla="*/ 23700 h 32676"/>
                  <a:gd name="connsiteX11" fmla="*/ 78999 w 80115"/>
                  <a:gd name="connsiteY11" fmla="*/ 20468 h 32676"/>
                  <a:gd name="connsiteX12" fmla="*/ 78999 w 80115"/>
                  <a:gd name="connsiteY12" fmla="*/ 14364 h 32676"/>
                  <a:gd name="connsiteX13" fmla="*/ 71458 w 80115"/>
                  <a:gd name="connsiteY13" fmla="*/ 7900 h 32676"/>
                  <a:gd name="connsiteX14" fmla="*/ 64276 w 80115"/>
                  <a:gd name="connsiteY14" fmla="*/ 10772 h 32676"/>
                  <a:gd name="connsiteX15" fmla="*/ 57453 w 80115"/>
                  <a:gd name="connsiteY15" fmla="*/ 11850 h 32676"/>
                  <a:gd name="connsiteX16" fmla="*/ 47758 w 80115"/>
                  <a:gd name="connsiteY16" fmla="*/ 10054 h 32676"/>
                  <a:gd name="connsiteX17" fmla="*/ 47399 w 80115"/>
                  <a:gd name="connsiteY17" fmla="*/ 2154 h 32676"/>
                  <a:gd name="connsiteX18" fmla="*/ 44167 w 80115"/>
                  <a:gd name="connsiteY18" fmla="*/ 0 h 32676"/>
                  <a:gd name="connsiteX19" fmla="*/ 34831 w 80115"/>
                  <a:gd name="connsiteY19" fmla="*/ 5386 h 32676"/>
                  <a:gd name="connsiteX20" fmla="*/ 28727 w 80115"/>
                  <a:gd name="connsiteY20" fmla="*/ 9695 h 32676"/>
                  <a:gd name="connsiteX21" fmla="*/ 21186 w 80115"/>
                  <a:gd name="connsiteY21" fmla="*/ 9695 h 32676"/>
                  <a:gd name="connsiteX22" fmla="*/ 17954 w 80115"/>
                  <a:gd name="connsiteY22" fmla="*/ 4668 h 32676"/>
                  <a:gd name="connsiteX23" fmla="*/ 14363 w 80115"/>
                  <a:gd name="connsiteY23" fmla="*/ 8977 h 32676"/>
                  <a:gd name="connsiteX24" fmla="*/ 8977 w 80115"/>
                  <a:gd name="connsiteY24" fmla="*/ 6104 h 32676"/>
                  <a:gd name="connsiteX25" fmla="*/ 5386 w 80115"/>
                  <a:gd name="connsiteY25" fmla="*/ 11491 h 32676"/>
                  <a:gd name="connsiteX26" fmla="*/ 0 w 80115"/>
                  <a:gd name="connsiteY26" fmla="*/ 20468 h 32676"/>
                  <a:gd name="connsiteX27" fmla="*/ 2873 w 80115"/>
                  <a:gd name="connsiteY27" fmla="*/ 24758 h 3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5" h="32676">
                    <a:moveTo>
                      <a:pt x="2873" y="24758"/>
                    </a:moveTo>
                    <a:lnTo>
                      <a:pt x="15799" y="27271"/>
                    </a:lnTo>
                    <a:lnTo>
                      <a:pt x="22622" y="20449"/>
                    </a:lnTo>
                    <a:lnTo>
                      <a:pt x="29804" y="23869"/>
                    </a:lnTo>
                    <a:lnTo>
                      <a:pt x="33754" y="32677"/>
                    </a:lnTo>
                    <a:lnTo>
                      <a:pt x="38781" y="32677"/>
                    </a:lnTo>
                    <a:lnTo>
                      <a:pt x="43449" y="26572"/>
                    </a:lnTo>
                    <a:lnTo>
                      <a:pt x="51349" y="23700"/>
                    </a:lnTo>
                    <a:lnTo>
                      <a:pt x="55658" y="25136"/>
                    </a:lnTo>
                    <a:lnTo>
                      <a:pt x="66071" y="26572"/>
                    </a:lnTo>
                    <a:lnTo>
                      <a:pt x="71099" y="23700"/>
                    </a:lnTo>
                    <a:lnTo>
                      <a:pt x="78999" y="20468"/>
                    </a:lnTo>
                    <a:cubicBezTo>
                      <a:pt x="78999" y="20468"/>
                      <a:pt x="81512" y="15800"/>
                      <a:pt x="78999" y="14364"/>
                    </a:cubicBezTo>
                    <a:cubicBezTo>
                      <a:pt x="76485" y="12927"/>
                      <a:pt x="72894" y="8259"/>
                      <a:pt x="71458" y="7900"/>
                    </a:cubicBezTo>
                    <a:cubicBezTo>
                      <a:pt x="70022" y="7541"/>
                      <a:pt x="64276" y="10772"/>
                      <a:pt x="64276" y="10772"/>
                    </a:cubicBezTo>
                    <a:lnTo>
                      <a:pt x="57453" y="11850"/>
                    </a:lnTo>
                    <a:lnTo>
                      <a:pt x="47758" y="10054"/>
                    </a:lnTo>
                    <a:lnTo>
                      <a:pt x="47399" y="2154"/>
                    </a:lnTo>
                    <a:lnTo>
                      <a:pt x="44167" y="0"/>
                    </a:lnTo>
                    <a:lnTo>
                      <a:pt x="34831" y="5386"/>
                    </a:lnTo>
                    <a:lnTo>
                      <a:pt x="28727" y="9695"/>
                    </a:lnTo>
                    <a:lnTo>
                      <a:pt x="21186" y="9695"/>
                    </a:lnTo>
                    <a:cubicBezTo>
                      <a:pt x="21186" y="9695"/>
                      <a:pt x="19032" y="4309"/>
                      <a:pt x="17954" y="4668"/>
                    </a:cubicBezTo>
                    <a:cubicBezTo>
                      <a:pt x="16877" y="5027"/>
                      <a:pt x="14363" y="8977"/>
                      <a:pt x="14363" y="8977"/>
                    </a:cubicBezTo>
                    <a:cubicBezTo>
                      <a:pt x="14363" y="8977"/>
                      <a:pt x="10054" y="4668"/>
                      <a:pt x="8977" y="6104"/>
                    </a:cubicBezTo>
                    <a:cubicBezTo>
                      <a:pt x="7900" y="7541"/>
                      <a:pt x="5386" y="11491"/>
                      <a:pt x="5386" y="11491"/>
                    </a:cubicBezTo>
                    <a:lnTo>
                      <a:pt x="0" y="20468"/>
                    </a:lnTo>
                    <a:lnTo>
                      <a:pt x="2873" y="24758"/>
                    </a:lnTo>
                    <a:close/>
                  </a:path>
                </a:pathLst>
              </a:custGeom>
              <a:grpFill/>
              <a:ln w="3777" cap="flat">
                <a:solidFill>
                  <a:srgbClr val="FFFFFF"/>
                </a:solidFill>
                <a:prstDash val="solid"/>
                <a:miter/>
              </a:ln>
            </p:spPr>
            <p:txBody>
              <a:bodyPr rtlCol="0" anchor="ctr"/>
              <a:lstStyle/>
              <a:p>
                <a:endParaRPr lang="en-GB"/>
              </a:p>
            </p:txBody>
          </p:sp>
          <p:sp>
            <p:nvSpPr>
              <p:cNvPr id="291" name="Freeform 290">
                <a:extLst>
                  <a:ext uri="{FF2B5EF4-FFF2-40B4-BE49-F238E27FC236}">
                    <a16:creationId xmlns:a16="http://schemas.microsoft.com/office/drawing/2014/main" id="{8C58C406-AD39-19F9-CFE1-9F6FDF6E89A3}"/>
                  </a:ext>
                </a:extLst>
              </p:cNvPr>
              <p:cNvSpPr/>
              <p:nvPr/>
            </p:nvSpPr>
            <p:spPr>
              <a:xfrm>
                <a:off x="5198750" y="8283898"/>
                <a:ext cx="14363" cy="15799"/>
              </a:xfrm>
              <a:custGeom>
                <a:avLst/>
                <a:gdLst>
                  <a:gd name="connsiteX0" fmla="*/ 11131 w 14363"/>
                  <a:gd name="connsiteY0" fmla="*/ 2513 h 15799"/>
                  <a:gd name="connsiteX1" fmla="*/ 14363 w 14363"/>
                  <a:gd name="connsiteY1" fmla="*/ 11131 h 15799"/>
                  <a:gd name="connsiteX2" fmla="*/ 8259 w 14363"/>
                  <a:gd name="connsiteY2" fmla="*/ 15799 h 15799"/>
                  <a:gd name="connsiteX3" fmla="*/ 0 w 14363"/>
                  <a:gd name="connsiteY3" fmla="*/ 6104 h 15799"/>
                  <a:gd name="connsiteX4" fmla="*/ 2514 w 14363"/>
                  <a:gd name="connsiteY4" fmla="*/ 0 h 15799"/>
                  <a:gd name="connsiteX5" fmla="*/ 8977 w 14363"/>
                  <a:gd name="connsiteY5" fmla="*/ 1795 h 15799"/>
                  <a:gd name="connsiteX6" fmla="*/ 11131 w 14363"/>
                  <a:gd name="connsiteY6" fmla="*/ 2513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3" h="15799">
                    <a:moveTo>
                      <a:pt x="11131" y="2513"/>
                    </a:moveTo>
                    <a:cubicBezTo>
                      <a:pt x="11131" y="2513"/>
                      <a:pt x="14363" y="10054"/>
                      <a:pt x="14363" y="11131"/>
                    </a:cubicBezTo>
                    <a:cubicBezTo>
                      <a:pt x="14363" y="12209"/>
                      <a:pt x="8259" y="15799"/>
                      <a:pt x="8259" y="15799"/>
                    </a:cubicBezTo>
                    <a:lnTo>
                      <a:pt x="0" y="6104"/>
                    </a:lnTo>
                    <a:lnTo>
                      <a:pt x="2514" y="0"/>
                    </a:lnTo>
                    <a:lnTo>
                      <a:pt x="8977" y="1795"/>
                    </a:lnTo>
                    <a:lnTo>
                      <a:pt x="11131" y="2513"/>
                    </a:lnTo>
                    <a:close/>
                  </a:path>
                </a:pathLst>
              </a:custGeom>
              <a:grpFill/>
              <a:ln w="3777" cap="flat">
                <a:solidFill>
                  <a:srgbClr val="FFFFFF"/>
                </a:solidFill>
                <a:prstDash val="solid"/>
                <a:miter/>
              </a:ln>
            </p:spPr>
            <p:txBody>
              <a:bodyPr rtlCol="0" anchor="ctr"/>
              <a:lstStyle/>
              <a:p>
                <a:endParaRPr lang="en-GB"/>
              </a:p>
            </p:txBody>
          </p:sp>
          <p:sp>
            <p:nvSpPr>
              <p:cNvPr id="292" name="Freeform 291">
                <a:extLst>
                  <a:ext uri="{FF2B5EF4-FFF2-40B4-BE49-F238E27FC236}">
                    <a16:creationId xmlns:a16="http://schemas.microsoft.com/office/drawing/2014/main" id="{AFD25C58-AA15-DD15-EAB1-04B8783FC26E}"/>
                  </a:ext>
                </a:extLst>
              </p:cNvPr>
              <p:cNvSpPr/>
              <p:nvPr/>
            </p:nvSpPr>
            <p:spPr>
              <a:xfrm>
                <a:off x="5178641" y="8264548"/>
                <a:ext cx="10333" cy="10732"/>
              </a:xfrm>
              <a:custGeom>
                <a:avLst/>
                <a:gdLst>
                  <a:gd name="connsiteX0" fmla="*/ 9696 w 10333"/>
                  <a:gd name="connsiteY0" fmla="*/ 8578 h 10732"/>
                  <a:gd name="connsiteX1" fmla="*/ 9696 w 10333"/>
                  <a:gd name="connsiteY1" fmla="*/ 319 h 10732"/>
                  <a:gd name="connsiteX2" fmla="*/ 2155 w 10333"/>
                  <a:gd name="connsiteY2" fmla="*/ 319 h 10732"/>
                  <a:gd name="connsiteX3" fmla="*/ 0 w 10333"/>
                  <a:gd name="connsiteY3" fmla="*/ 6782 h 10732"/>
                  <a:gd name="connsiteX4" fmla="*/ 5178 w 10333"/>
                  <a:gd name="connsiteY4" fmla="*/ 10733 h 10732"/>
                  <a:gd name="connsiteX5" fmla="*/ 9696 w 10333"/>
                  <a:gd name="connsiteY5" fmla="*/ 8578 h 1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3" h="10732">
                    <a:moveTo>
                      <a:pt x="9696" y="8578"/>
                    </a:moveTo>
                    <a:cubicBezTo>
                      <a:pt x="9696" y="8578"/>
                      <a:pt x="11132" y="1037"/>
                      <a:pt x="9696" y="319"/>
                    </a:cubicBezTo>
                    <a:cubicBezTo>
                      <a:pt x="8259" y="-399"/>
                      <a:pt x="2155" y="319"/>
                      <a:pt x="2155" y="319"/>
                    </a:cubicBezTo>
                    <a:lnTo>
                      <a:pt x="0" y="6782"/>
                    </a:lnTo>
                    <a:lnTo>
                      <a:pt x="5178" y="10733"/>
                    </a:lnTo>
                    <a:lnTo>
                      <a:pt x="9696" y="8578"/>
                    </a:lnTo>
                    <a:close/>
                  </a:path>
                </a:pathLst>
              </a:custGeom>
              <a:grpFill/>
              <a:ln w="3777" cap="flat">
                <a:solidFill>
                  <a:srgbClr val="FFFFFF"/>
                </a:solidFill>
                <a:prstDash val="solid"/>
                <a:miter/>
              </a:ln>
            </p:spPr>
            <p:txBody>
              <a:bodyPr rtlCol="0" anchor="ctr"/>
              <a:lstStyle/>
              <a:p>
                <a:endParaRPr lang="en-GB"/>
              </a:p>
            </p:txBody>
          </p:sp>
          <p:sp>
            <p:nvSpPr>
              <p:cNvPr id="293" name="Freeform 292">
                <a:extLst>
                  <a:ext uri="{FF2B5EF4-FFF2-40B4-BE49-F238E27FC236}">
                    <a16:creationId xmlns:a16="http://schemas.microsoft.com/office/drawing/2014/main" id="{D0F62AB9-F734-CCB0-E089-08A306F4CBC7}"/>
                  </a:ext>
                </a:extLst>
              </p:cNvPr>
              <p:cNvSpPr/>
              <p:nvPr/>
            </p:nvSpPr>
            <p:spPr>
              <a:xfrm>
                <a:off x="5188337" y="7810776"/>
                <a:ext cx="22263" cy="27668"/>
              </a:xfrm>
              <a:custGeom>
                <a:avLst/>
                <a:gdLst>
                  <a:gd name="connsiteX0" fmla="*/ 22263 w 22263"/>
                  <a:gd name="connsiteY0" fmla="*/ 7201 h 27668"/>
                  <a:gd name="connsiteX1" fmla="*/ 22263 w 22263"/>
                  <a:gd name="connsiteY1" fmla="*/ 17255 h 27668"/>
                  <a:gd name="connsiteX2" fmla="*/ 22263 w 22263"/>
                  <a:gd name="connsiteY2" fmla="*/ 19768 h 27668"/>
                  <a:gd name="connsiteX3" fmla="*/ 22263 w 22263"/>
                  <a:gd name="connsiteY3" fmla="*/ 24078 h 27668"/>
                  <a:gd name="connsiteX4" fmla="*/ 13645 w 22263"/>
                  <a:gd name="connsiteY4" fmla="*/ 27669 h 27668"/>
                  <a:gd name="connsiteX5" fmla="*/ 7541 w 22263"/>
                  <a:gd name="connsiteY5" fmla="*/ 27669 h 27668"/>
                  <a:gd name="connsiteX6" fmla="*/ 6104 w 22263"/>
                  <a:gd name="connsiteY6" fmla="*/ 21923 h 27668"/>
                  <a:gd name="connsiteX7" fmla="*/ 0 w 22263"/>
                  <a:gd name="connsiteY7" fmla="*/ 21205 h 27668"/>
                  <a:gd name="connsiteX8" fmla="*/ 0 w 22263"/>
                  <a:gd name="connsiteY8" fmla="*/ 12587 h 27668"/>
                  <a:gd name="connsiteX9" fmla="*/ 1795 w 22263"/>
                  <a:gd name="connsiteY9" fmla="*/ 5405 h 27668"/>
                  <a:gd name="connsiteX10" fmla="*/ 8977 w 22263"/>
                  <a:gd name="connsiteY10" fmla="*/ 3232 h 27668"/>
                  <a:gd name="connsiteX11" fmla="*/ 11131 w 22263"/>
                  <a:gd name="connsiteY11" fmla="*/ 0 h 27668"/>
                  <a:gd name="connsiteX12" fmla="*/ 16877 w 22263"/>
                  <a:gd name="connsiteY12" fmla="*/ 1795 h 27668"/>
                  <a:gd name="connsiteX13" fmla="*/ 19750 w 22263"/>
                  <a:gd name="connsiteY13" fmla="*/ 4687 h 2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63" h="27668">
                    <a:moveTo>
                      <a:pt x="22263" y="7201"/>
                    </a:moveTo>
                    <a:lnTo>
                      <a:pt x="22263" y="17255"/>
                    </a:lnTo>
                    <a:lnTo>
                      <a:pt x="22263" y="19768"/>
                    </a:lnTo>
                    <a:lnTo>
                      <a:pt x="22263" y="24078"/>
                    </a:lnTo>
                    <a:lnTo>
                      <a:pt x="13645" y="27669"/>
                    </a:lnTo>
                    <a:lnTo>
                      <a:pt x="7541" y="27669"/>
                    </a:lnTo>
                    <a:lnTo>
                      <a:pt x="6104" y="21923"/>
                    </a:lnTo>
                    <a:lnTo>
                      <a:pt x="0" y="21205"/>
                    </a:lnTo>
                    <a:lnTo>
                      <a:pt x="0" y="12587"/>
                    </a:lnTo>
                    <a:lnTo>
                      <a:pt x="1795" y="5405"/>
                    </a:lnTo>
                    <a:lnTo>
                      <a:pt x="8977" y="3232"/>
                    </a:lnTo>
                    <a:lnTo>
                      <a:pt x="11131" y="0"/>
                    </a:lnTo>
                    <a:lnTo>
                      <a:pt x="16877" y="1795"/>
                    </a:lnTo>
                    <a:lnTo>
                      <a:pt x="19750" y="4687"/>
                    </a:lnTo>
                    <a:close/>
                  </a:path>
                </a:pathLst>
              </a:custGeom>
              <a:grpFill/>
              <a:ln w="3777" cap="flat">
                <a:solidFill>
                  <a:srgbClr val="FFFFFF"/>
                </a:solidFill>
                <a:prstDash val="solid"/>
                <a:miter/>
              </a:ln>
            </p:spPr>
            <p:txBody>
              <a:bodyPr rtlCol="0" anchor="ctr"/>
              <a:lstStyle/>
              <a:p>
                <a:endParaRPr lang="en-GB"/>
              </a:p>
            </p:txBody>
          </p:sp>
          <p:sp>
            <p:nvSpPr>
              <p:cNvPr id="294" name="Freeform 293">
                <a:extLst>
                  <a:ext uri="{FF2B5EF4-FFF2-40B4-BE49-F238E27FC236}">
                    <a16:creationId xmlns:a16="http://schemas.microsoft.com/office/drawing/2014/main" id="{FC371CFE-4CB4-9594-DF94-A66F6FB6EE46}"/>
                  </a:ext>
                </a:extLst>
              </p:cNvPr>
              <p:cNvSpPr/>
              <p:nvPr/>
            </p:nvSpPr>
            <p:spPr>
              <a:xfrm>
                <a:off x="4748364" y="7684057"/>
                <a:ext cx="645634" cy="675797"/>
              </a:xfrm>
              <a:custGeom>
                <a:avLst/>
                <a:gdLst>
                  <a:gd name="connsiteX0" fmla="*/ 20052 w 645634"/>
                  <a:gd name="connsiteY0" fmla="*/ 273660 h 675797"/>
                  <a:gd name="connsiteX1" fmla="*/ 25798 w 645634"/>
                  <a:gd name="connsiteY1" fmla="*/ 272224 h 675797"/>
                  <a:gd name="connsiteX2" fmla="*/ 29388 w 645634"/>
                  <a:gd name="connsiteY2" fmla="*/ 266120 h 675797"/>
                  <a:gd name="connsiteX3" fmla="*/ 34415 w 645634"/>
                  <a:gd name="connsiteY3" fmla="*/ 260374 h 675797"/>
                  <a:gd name="connsiteX4" fmla="*/ 38724 w 645634"/>
                  <a:gd name="connsiteY4" fmla="*/ 260733 h 675797"/>
                  <a:gd name="connsiteX5" fmla="*/ 42316 w 645634"/>
                  <a:gd name="connsiteY5" fmla="*/ 257501 h 675797"/>
                  <a:gd name="connsiteX6" fmla="*/ 43752 w 645634"/>
                  <a:gd name="connsiteY6" fmla="*/ 252115 h 675797"/>
                  <a:gd name="connsiteX7" fmla="*/ 36570 w 645634"/>
                  <a:gd name="connsiteY7" fmla="*/ 242061 h 675797"/>
                  <a:gd name="connsiteX8" fmla="*/ 31543 w 645634"/>
                  <a:gd name="connsiteY8" fmla="*/ 235238 h 675797"/>
                  <a:gd name="connsiteX9" fmla="*/ 39083 w 645634"/>
                  <a:gd name="connsiteY9" fmla="*/ 228775 h 675797"/>
                  <a:gd name="connsiteX10" fmla="*/ 41956 w 645634"/>
                  <a:gd name="connsiteY10" fmla="*/ 223029 h 675797"/>
                  <a:gd name="connsiteX11" fmla="*/ 45188 w 645634"/>
                  <a:gd name="connsiteY11" fmla="*/ 220516 h 675797"/>
                  <a:gd name="connsiteX12" fmla="*/ 52370 w 645634"/>
                  <a:gd name="connsiteY12" fmla="*/ 218720 h 675797"/>
                  <a:gd name="connsiteX13" fmla="*/ 56679 w 645634"/>
                  <a:gd name="connsiteY13" fmla="*/ 219798 h 675797"/>
                  <a:gd name="connsiteX14" fmla="*/ 61706 w 645634"/>
                  <a:gd name="connsiteY14" fmla="*/ 213334 h 675797"/>
                  <a:gd name="connsiteX15" fmla="*/ 67092 w 645634"/>
                  <a:gd name="connsiteY15" fmla="*/ 208307 h 675797"/>
                  <a:gd name="connsiteX16" fmla="*/ 72119 w 645634"/>
                  <a:gd name="connsiteY16" fmla="*/ 202921 h 675797"/>
                  <a:gd name="connsiteX17" fmla="*/ 72119 w 645634"/>
                  <a:gd name="connsiteY17" fmla="*/ 193944 h 675797"/>
                  <a:gd name="connsiteX18" fmla="*/ 74274 w 645634"/>
                  <a:gd name="connsiteY18" fmla="*/ 188916 h 675797"/>
                  <a:gd name="connsiteX19" fmla="*/ 76428 w 645634"/>
                  <a:gd name="connsiteY19" fmla="*/ 182453 h 675797"/>
                  <a:gd name="connsiteX20" fmla="*/ 76428 w 645634"/>
                  <a:gd name="connsiteY20" fmla="*/ 178144 h 675797"/>
                  <a:gd name="connsiteX21" fmla="*/ 79660 w 645634"/>
                  <a:gd name="connsiteY21" fmla="*/ 171680 h 675797"/>
                  <a:gd name="connsiteX22" fmla="*/ 84687 w 645634"/>
                  <a:gd name="connsiteY22" fmla="*/ 168808 h 675797"/>
                  <a:gd name="connsiteX23" fmla="*/ 92946 w 645634"/>
                  <a:gd name="connsiteY23" fmla="*/ 167730 h 675797"/>
                  <a:gd name="connsiteX24" fmla="*/ 98692 w 645634"/>
                  <a:gd name="connsiteY24" fmla="*/ 162344 h 675797"/>
                  <a:gd name="connsiteX25" fmla="*/ 102283 w 645634"/>
                  <a:gd name="connsiteY25" fmla="*/ 156240 h 675797"/>
                  <a:gd name="connsiteX26" fmla="*/ 102283 w 645634"/>
                  <a:gd name="connsiteY26" fmla="*/ 149058 h 675797"/>
                  <a:gd name="connsiteX27" fmla="*/ 102283 w 645634"/>
                  <a:gd name="connsiteY27" fmla="*/ 143313 h 675797"/>
                  <a:gd name="connsiteX28" fmla="*/ 107631 w 645634"/>
                  <a:gd name="connsiteY28" fmla="*/ 135772 h 675797"/>
                  <a:gd name="connsiteX29" fmla="*/ 111940 w 645634"/>
                  <a:gd name="connsiteY29" fmla="*/ 127154 h 675797"/>
                  <a:gd name="connsiteX30" fmla="*/ 122580 w 645634"/>
                  <a:gd name="connsiteY30" fmla="*/ 122751 h 675797"/>
                  <a:gd name="connsiteX31" fmla="*/ 125812 w 645634"/>
                  <a:gd name="connsiteY31" fmla="*/ 119254 h 675797"/>
                  <a:gd name="connsiteX32" fmla="*/ 132824 w 645634"/>
                  <a:gd name="connsiteY32" fmla="*/ 121673 h 675797"/>
                  <a:gd name="connsiteX33" fmla="*/ 137945 w 645634"/>
                  <a:gd name="connsiteY33" fmla="*/ 117629 h 675797"/>
                  <a:gd name="connsiteX34" fmla="*/ 140005 w 645634"/>
                  <a:gd name="connsiteY34" fmla="*/ 114397 h 675797"/>
                  <a:gd name="connsiteX35" fmla="*/ 148453 w 645634"/>
                  <a:gd name="connsiteY35" fmla="*/ 114397 h 675797"/>
                  <a:gd name="connsiteX36" fmla="*/ 153840 w 645634"/>
                  <a:gd name="connsiteY36" fmla="*/ 117629 h 675797"/>
                  <a:gd name="connsiteX37" fmla="*/ 156807 w 645634"/>
                  <a:gd name="connsiteY37" fmla="*/ 120331 h 675797"/>
                  <a:gd name="connsiteX38" fmla="*/ 161928 w 645634"/>
                  <a:gd name="connsiteY38" fmla="*/ 118442 h 675797"/>
                  <a:gd name="connsiteX39" fmla="*/ 165160 w 645634"/>
                  <a:gd name="connsiteY39" fmla="*/ 112507 h 675797"/>
                  <a:gd name="connsiteX40" fmla="*/ 167050 w 645634"/>
                  <a:gd name="connsiteY40" fmla="*/ 106044 h 675797"/>
                  <a:gd name="connsiteX41" fmla="*/ 171094 w 645634"/>
                  <a:gd name="connsiteY41" fmla="*/ 103076 h 675797"/>
                  <a:gd name="connsiteX42" fmla="*/ 176481 w 645634"/>
                  <a:gd name="connsiteY42" fmla="*/ 101734 h 675797"/>
                  <a:gd name="connsiteX43" fmla="*/ 181602 w 645634"/>
                  <a:gd name="connsiteY43" fmla="*/ 100922 h 675797"/>
                  <a:gd name="connsiteX44" fmla="*/ 184834 w 645634"/>
                  <a:gd name="connsiteY44" fmla="*/ 96348 h 675797"/>
                  <a:gd name="connsiteX45" fmla="*/ 190768 w 645634"/>
                  <a:gd name="connsiteY45" fmla="*/ 90414 h 675797"/>
                  <a:gd name="connsiteX46" fmla="*/ 196419 w 645634"/>
                  <a:gd name="connsiteY46" fmla="*/ 85840 h 675797"/>
                  <a:gd name="connsiteX47" fmla="*/ 206115 w 645634"/>
                  <a:gd name="connsiteY47" fmla="*/ 83686 h 675797"/>
                  <a:gd name="connsiteX48" fmla="*/ 216887 w 645634"/>
                  <a:gd name="connsiteY48" fmla="*/ 83421 h 675797"/>
                  <a:gd name="connsiteX49" fmla="*/ 225770 w 645634"/>
                  <a:gd name="connsiteY49" fmla="*/ 83421 h 675797"/>
                  <a:gd name="connsiteX50" fmla="*/ 234652 w 645634"/>
                  <a:gd name="connsiteY50" fmla="*/ 83421 h 675797"/>
                  <a:gd name="connsiteX51" fmla="*/ 247863 w 645634"/>
                  <a:gd name="connsiteY51" fmla="*/ 85311 h 675797"/>
                  <a:gd name="connsiteX52" fmla="*/ 258106 w 645634"/>
                  <a:gd name="connsiteY52" fmla="*/ 84763 h 675797"/>
                  <a:gd name="connsiteX53" fmla="*/ 269143 w 645634"/>
                  <a:gd name="connsiteY53" fmla="*/ 84234 h 675797"/>
                  <a:gd name="connsiteX54" fmla="*/ 271033 w 645634"/>
                  <a:gd name="connsiteY54" fmla="*/ 75881 h 675797"/>
                  <a:gd name="connsiteX55" fmla="*/ 271033 w 645634"/>
                  <a:gd name="connsiteY55" fmla="*/ 67527 h 675797"/>
                  <a:gd name="connsiteX56" fmla="*/ 271033 w 645634"/>
                  <a:gd name="connsiteY56" fmla="*/ 59438 h 675797"/>
                  <a:gd name="connsiteX57" fmla="*/ 279122 w 645634"/>
                  <a:gd name="connsiteY57" fmla="*/ 52162 h 675797"/>
                  <a:gd name="connsiteX58" fmla="*/ 289366 w 645634"/>
                  <a:gd name="connsiteY58" fmla="*/ 51349 h 675797"/>
                  <a:gd name="connsiteX59" fmla="*/ 300006 w 645634"/>
                  <a:gd name="connsiteY59" fmla="*/ 52257 h 675797"/>
                  <a:gd name="connsiteX60" fmla="*/ 310249 w 645634"/>
                  <a:gd name="connsiteY60" fmla="*/ 52067 h 675797"/>
                  <a:gd name="connsiteX61" fmla="*/ 322817 w 645634"/>
                  <a:gd name="connsiteY61" fmla="*/ 50631 h 675797"/>
                  <a:gd name="connsiteX62" fmla="*/ 336103 w 645634"/>
                  <a:gd name="connsiteY62" fmla="*/ 44168 h 675797"/>
                  <a:gd name="connsiteX63" fmla="*/ 347953 w 645634"/>
                  <a:gd name="connsiteY63" fmla="*/ 41654 h 675797"/>
                  <a:gd name="connsiteX64" fmla="*/ 363035 w 645634"/>
                  <a:gd name="connsiteY64" fmla="*/ 39859 h 675797"/>
                  <a:gd name="connsiteX65" fmla="*/ 372730 w 645634"/>
                  <a:gd name="connsiteY65" fmla="*/ 34832 h 675797"/>
                  <a:gd name="connsiteX66" fmla="*/ 384939 w 645634"/>
                  <a:gd name="connsiteY66" fmla="*/ 38422 h 675797"/>
                  <a:gd name="connsiteX67" fmla="*/ 394993 w 645634"/>
                  <a:gd name="connsiteY67" fmla="*/ 34472 h 675797"/>
                  <a:gd name="connsiteX68" fmla="*/ 403252 w 645634"/>
                  <a:gd name="connsiteY68" fmla="*/ 28727 h 675797"/>
                  <a:gd name="connsiteX69" fmla="*/ 413666 w 645634"/>
                  <a:gd name="connsiteY69" fmla="*/ 28009 h 675797"/>
                  <a:gd name="connsiteX70" fmla="*/ 426951 w 645634"/>
                  <a:gd name="connsiteY70" fmla="*/ 28727 h 675797"/>
                  <a:gd name="connsiteX71" fmla="*/ 437724 w 645634"/>
                  <a:gd name="connsiteY71" fmla="*/ 33036 h 675797"/>
                  <a:gd name="connsiteX72" fmla="*/ 445983 w 645634"/>
                  <a:gd name="connsiteY72" fmla="*/ 39859 h 675797"/>
                  <a:gd name="connsiteX73" fmla="*/ 453883 w 645634"/>
                  <a:gd name="connsiteY73" fmla="*/ 43809 h 675797"/>
                  <a:gd name="connsiteX74" fmla="*/ 463578 w 645634"/>
                  <a:gd name="connsiteY74" fmla="*/ 43809 h 675797"/>
                  <a:gd name="connsiteX75" fmla="*/ 474351 w 645634"/>
                  <a:gd name="connsiteY75" fmla="*/ 43809 h 675797"/>
                  <a:gd name="connsiteX76" fmla="*/ 493741 w 645634"/>
                  <a:gd name="connsiteY76" fmla="*/ 52426 h 675797"/>
                  <a:gd name="connsiteX77" fmla="*/ 500564 w 645634"/>
                  <a:gd name="connsiteY77" fmla="*/ 58172 h 675797"/>
                  <a:gd name="connsiteX78" fmla="*/ 509182 w 645634"/>
                  <a:gd name="connsiteY78" fmla="*/ 64995 h 675797"/>
                  <a:gd name="connsiteX79" fmla="*/ 518877 w 645634"/>
                  <a:gd name="connsiteY79" fmla="*/ 66071 h 675797"/>
                  <a:gd name="connsiteX80" fmla="*/ 528932 w 645634"/>
                  <a:gd name="connsiteY80" fmla="*/ 60685 h 675797"/>
                  <a:gd name="connsiteX81" fmla="*/ 536113 w 645634"/>
                  <a:gd name="connsiteY81" fmla="*/ 57454 h 675797"/>
                  <a:gd name="connsiteX82" fmla="*/ 542936 w 645634"/>
                  <a:gd name="connsiteY82" fmla="*/ 57094 h 675797"/>
                  <a:gd name="connsiteX83" fmla="*/ 552631 w 645634"/>
                  <a:gd name="connsiteY83" fmla="*/ 57454 h 675797"/>
                  <a:gd name="connsiteX84" fmla="*/ 564840 w 645634"/>
                  <a:gd name="connsiteY84" fmla="*/ 59967 h 675797"/>
                  <a:gd name="connsiteX85" fmla="*/ 574894 w 645634"/>
                  <a:gd name="connsiteY85" fmla="*/ 59967 h 675797"/>
                  <a:gd name="connsiteX86" fmla="*/ 584590 w 645634"/>
                  <a:gd name="connsiteY86" fmla="*/ 57454 h 675797"/>
                  <a:gd name="connsiteX87" fmla="*/ 592849 w 645634"/>
                  <a:gd name="connsiteY87" fmla="*/ 51708 h 675797"/>
                  <a:gd name="connsiteX88" fmla="*/ 600749 w 645634"/>
                  <a:gd name="connsiteY88" fmla="*/ 45245 h 675797"/>
                  <a:gd name="connsiteX89" fmla="*/ 603980 w 645634"/>
                  <a:gd name="connsiteY89" fmla="*/ 36627 h 675797"/>
                  <a:gd name="connsiteX90" fmla="*/ 603980 w 645634"/>
                  <a:gd name="connsiteY90" fmla="*/ 27291 h 675797"/>
                  <a:gd name="connsiteX91" fmla="*/ 600749 w 645634"/>
                  <a:gd name="connsiteY91" fmla="*/ 21186 h 675797"/>
                  <a:gd name="connsiteX92" fmla="*/ 596799 w 645634"/>
                  <a:gd name="connsiteY92" fmla="*/ 17236 h 675797"/>
                  <a:gd name="connsiteX93" fmla="*/ 592849 w 645634"/>
                  <a:gd name="connsiteY93" fmla="*/ 10054 h 675797"/>
                  <a:gd name="connsiteX94" fmla="*/ 596440 w 645634"/>
                  <a:gd name="connsiteY94" fmla="*/ 2873 h 675797"/>
                  <a:gd name="connsiteX95" fmla="*/ 603980 w 645634"/>
                  <a:gd name="connsiteY95" fmla="*/ 0 h 675797"/>
                  <a:gd name="connsiteX96" fmla="*/ 611162 w 645634"/>
                  <a:gd name="connsiteY96" fmla="*/ 1796 h 675797"/>
                  <a:gd name="connsiteX97" fmla="*/ 617626 w 645634"/>
                  <a:gd name="connsiteY97" fmla="*/ 3950 h 675797"/>
                  <a:gd name="connsiteX98" fmla="*/ 623730 w 645634"/>
                  <a:gd name="connsiteY98" fmla="*/ 8618 h 675797"/>
                  <a:gd name="connsiteX99" fmla="*/ 633425 w 645634"/>
                  <a:gd name="connsiteY99" fmla="*/ 9696 h 675797"/>
                  <a:gd name="connsiteX100" fmla="*/ 639530 w 645634"/>
                  <a:gd name="connsiteY100" fmla="*/ 14005 h 675797"/>
                  <a:gd name="connsiteX101" fmla="*/ 641684 w 645634"/>
                  <a:gd name="connsiteY101" fmla="*/ 25854 h 675797"/>
                  <a:gd name="connsiteX102" fmla="*/ 641684 w 645634"/>
                  <a:gd name="connsiteY102" fmla="*/ 34113 h 675797"/>
                  <a:gd name="connsiteX103" fmla="*/ 645634 w 645634"/>
                  <a:gd name="connsiteY103" fmla="*/ 43449 h 675797"/>
                  <a:gd name="connsiteX104" fmla="*/ 645634 w 645634"/>
                  <a:gd name="connsiteY104" fmla="*/ 48836 h 675797"/>
                  <a:gd name="connsiteX105" fmla="*/ 645634 w 645634"/>
                  <a:gd name="connsiteY105" fmla="*/ 54940 h 675797"/>
                  <a:gd name="connsiteX106" fmla="*/ 634502 w 645634"/>
                  <a:gd name="connsiteY106" fmla="*/ 57454 h 675797"/>
                  <a:gd name="connsiteX107" fmla="*/ 626962 w 645634"/>
                  <a:gd name="connsiteY107" fmla="*/ 61403 h 675797"/>
                  <a:gd name="connsiteX108" fmla="*/ 623012 w 645634"/>
                  <a:gd name="connsiteY108" fmla="*/ 67867 h 675797"/>
                  <a:gd name="connsiteX109" fmla="*/ 619062 w 645634"/>
                  <a:gd name="connsiteY109" fmla="*/ 75408 h 675797"/>
                  <a:gd name="connsiteX110" fmla="*/ 617267 w 645634"/>
                  <a:gd name="connsiteY110" fmla="*/ 83308 h 675797"/>
                  <a:gd name="connsiteX111" fmla="*/ 615830 w 645634"/>
                  <a:gd name="connsiteY111" fmla="*/ 92285 h 675797"/>
                  <a:gd name="connsiteX112" fmla="*/ 612958 w 645634"/>
                  <a:gd name="connsiteY112" fmla="*/ 100903 h 675797"/>
                  <a:gd name="connsiteX113" fmla="*/ 609726 w 645634"/>
                  <a:gd name="connsiteY113" fmla="*/ 109162 h 675797"/>
                  <a:gd name="connsiteX114" fmla="*/ 605058 w 645634"/>
                  <a:gd name="connsiteY114" fmla="*/ 115266 h 675797"/>
                  <a:gd name="connsiteX115" fmla="*/ 598235 w 645634"/>
                  <a:gd name="connsiteY115" fmla="*/ 119575 h 675797"/>
                  <a:gd name="connsiteX116" fmla="*/ 589258 w 645634"/>
                  <a:gd name="connsiteY116" fmla="*/ 121730 h 675797"/>
                  <a:gd name="connsiteX117" fmla="*/ 578485 w 645634"/>
                  <a:gd name="connsiteY117" fmla="*/ 120653 h 675797"/>
                  <a:gd name="connsiteX118" fmla="*/ 568790 w 645634"/>
                  <a:gd name="connsiteY118" fmla="*/ 120653 h 675797"/>
                  <a:gd name="connsiteX119" fmla="*/ 551195 w 645634"/>
                  <a:gd name="connsiteY119" fmla="*/ 117780 h 675797"/>
                  <a:gd name="connsiteX120" fmla="*/ 538627 w 645634"/>
                  <a:gd name="connsiteY120" fmla="*/ 117062 h 675797"/>
                  <a:gd name="connsiteX121" fmla="*/ 529291 w 645634"/>
                  <a:gd name="connsiteY121" fmla="*/ 113112 h 675797"/>
                  <a:gd name="connsiteX122" fmla="*/ 518159 w 645634"/>
                  <a:gd name="connsiteY122" fmla="*/ 108085 h 675797"/>
                  <a:gd name="connsiteX123" fmla="*/ 511337 w 645634"/>
                  <a:gd name="connsiteY123" fmla="*/ 107725 h 675797"/>
                  <a:gd name="connsiteX124" fmla="*/ 499846 w 645634"/>
                  <a:gd name="connsiteY124" fmla="*/ 106648 h 675797"/>
                  <a:gd name="connsiteX125" fmla="*/ 498409 w 645634"/>
                  <a:gd name="connsiteY125" fmla="*/ 99467 h 675797"/>
                  <a:gd name="connsiteX126" fmla="*/ 492305 w 645634"/>
                  <a:gd name="connsiteY126" fmla="*/ 100185 h 675797"/>
                  <a:gd name="connsiteX127" fmla="*/ 484405 w 645634"/>
                  <a:gd name="connsiteY127" fmla="*/ 108085 h 675797"/>
                  <a:gd name="connsiteX128" fmla="*/ 481532 w 645634"/>
                  <a:gd name="connsiteY128" fmla="*/ 109880 h 675797"/>
                  <a:gd name="connsiteX129" fmla="*/ 475428 w 645634"/>
                  <a:gd name="connsiteY129" fmla="*/ 111675 h 675797"/>
                  <a:gd name="connsiteX130" fmla="*/ 472914 w 645634"/>
                  <a:gd name="connsiteY130" fmla="*/ 117874 h 675797"/>
                  <a:gd name="connsiteX131" fmla="*/ 465733 w 645634"/>
                  <a:gd name="connsiteY131" fmla="*/ 117874 h 675797"/>
                  <a:gd name="connsiteX132" fmla="*/ 458192 w 645634"/>
                  <a:gd name="connsiteY132" fmla="*/ 117874 h 675797"/>
                  <a:gd name="connsiteX133" fmla="*/ 452806 w 645634"/>
                  <a:gd name="connsiteY133" fmla="*/ 117874 h 675797"/>
                  <a:gd name="connsiteX134" fmla="*/ 447060 w 645634"/>
                  <a:gd name="connsiteY134" fmla="*/ 112753 h 675797"/>
                  <a:gd name="connsiteX135" fmla="*/ 444547 w 645634"/>
                  <a:gd name="connsiteY135" fmla="*/ 108085 h 675797"/>
                  <a:gd name="connsiteX136" fmla="*/ 438801 w 645634"/>
                  <a:gd name="connsiteY136" fmla="*/ 105571 h 675797"/>
                  <a:gd name="connsiteX137" fmla="*/ 430184 w 645634"/>
                  <a:gd name="connsiteY137" fmla="*/ 107007 h 675797"/>
                  <a:gd name="connsiteX138" fmla="*/ 425874 w 645634"/>
                  <a:gd name="connsiteY138" fmla="*/ 108803 h 675797"/>
                  <a:gd name="connsiteX139" fmla="*/ 422283 w 645634"/>
                  <a:gd name="connsiteY139" fmla="*/ 112753 h 675797"/>
                  <a:gd name="connsiteX140" fmla="*/ 420129 w 645634"/>
                  <a:gd name="connsiteY140" fmla="*/ 117874 h 675797"/>
                  <a:gd name="connsiteX141" fmla="*/ 417974 w 645634"/>
                  <a:gd name="connsiteY141" fmla="*/ 122807 h 675797"/>
                  <a:gd name="connsiteX142" fmla="*/ 412588 w 645634"/>
                  <a:gd name="connsiteY142" fmla="*/ 127116 h 675797"/>
                  <a:gd name="connsiteX143" fmla="*/ 406843 w 645634"/>
                  <a:gd name="connsiteY143" fmla="*/ 130707 h 675797"/>
                  <a:gd name="connsiteX144" fmla="*/ 400738 w 645634"/>
                  <a:gd name="connsiteY144" fmla="*/ 133580 h 675797"/>
                  <a:gd name="connsiteX145" fmla="*/ 394993 w 645634"/>
                  <a:gd name="connsiteY145" fmla="*/ 135375 h 675797"/>
                  <a:gd name="connsiteX146" fmla="*/ 388889 w 645634"/>
                  <a:gd name="connsiteY146" fmla="*/ 134298 h 675797"/>
                  <a:gd name="connsiteX147" fmla="*/ 382784 w 645634"/>
                  <a:gd name="connsiteY147" fmla="*/ 130707 h 675797"/>
                  <a:gd name="connsiteX148" fmla="*/ 377039 w 645634"/>
                  <a:gd name="connsiteY148" fmla="*/ 126757 h 675797"/>
                  <a:gd name="connsiteX149" fmla="*/ 370934 w 645634"/>
                  <a:gd name="connsiteY149" fmla="*/ 126757 h 675797"/>
                  <a:gd name="connsiteX150" fmla="*/ 363394 w 645634"/>
                  <a:gd name="connsiteY150" fmla="*/ 132861 h 675797"/>
                  <a:gd name="connsiteX151" fmla="*/ 359085 w 645634"/>
                  <a:gd name="connsiteY151" fmla="*/ 137888 h 675797"/>
                  <a:gd name="connsiteX152" fmla="*/ 358726 w 645634"/>
                  <a:gd name="connsiteY152" fmla="*/ 143275 h 675797"/>
                  <a:gd name="connsiteX153" fmla="*/ 360880 w 645634"/>
                  <a:gd name="connsiteY153" fmla="*/ 150457 h 675797"/>
                  <a:gd name="connsiteX154" fmla="*/ 363035 w 645634"/>
                  <a:gd name="connsiteY154" fmla="*/ 154407 h 675797"/>
                  <a:gd name="connsiteX155" fmla="*/ 371653 w 645634"/>
                  <a:gd name="connsiteY155" fmla="*/ 159434 h 675797"/>
                  <a:gd name="connsiteX156" fmla="*/ 374166 w 645634"/>
                  <a:gd name="connsiteY156" fmla="*/ 160870 h 675797"/>
                  <a:gd name="connsiteX157" fmla="*/ 371293 w 645634"/>
                  <a:gd name="connsiteY157" fmla="*/ 164461 h 675797"/>
                  <a:gd name="connsiteX158" fmla="*/ 370934 w 645634"/>
                  <a:gd name="connsiteY158" fmla="*/ 166975 h 675797"/>
                  <a:gd name="connsiteX159" fmla="*/ 373089 w 645634"/>
                  <a:gd name="connsiteY159" fmla="*/ 173438 h 675797"/>
                  <a:gd name="connsiteX160" fmla="*/ 376321 w 645634"/>
                  <a:gd name="connsiteY160" fmla="*/ 175952 h 675797"/>
                  <a:gd name="connsiteX161" fmla="*/ 383143 w 645634"/>
                  <a:gd name="connsiteY161" fmla="*/ 177388 h 675797"/>
                  <a:gd name="connsiteX162" fmla="*/ 386375 w 645634"/>
                  <a:gd name="connsiteY162" fmla="*/ 177388 h 675797"/>
                  <a:gd name="connsiteX163" fmla="*/ 386375 w 645634"/>
                  <a:gd name="connsiteY163" fmla="*/ 170925 h 675797"/>
                  <a:gd name="connsiteX164" fmla="*/ 389248 w 645634"/>
                  <a:gd name="connsiteY164" fmla="*/ 169488 h 675797"/>
                  <a:gd name="connsiteX165" fmla="*/ 390684 w 645634"/>
                  <a:gd name="connsiteY165" fmla="*/ 173438 h 675797"/>
                  <a:gd name="connsiteX166" fmla="*/ 391402 w 645634"/>
                  <a:gd name="connsiteY166" fmla="*/ 177747 h 675797"/>
                  <a:gd name="connsiteX167" fmla="*/ 396429 w 645634"/>
                  <a:gd name="connsiteY167" fmla="*/ 180979 h 675797"/>
                  <a:gd name="connsiteX168" fmla="*/ 400738 w 645634"/>
                  <a:gd name="connsiteY168" fmla="*/ 182415 h 675797"/>
                  <a:gd name="connsiteX169" fmla="*/ 406125 w 645634"/>
                  <a:gd name="connsiteY169" fmla="*/ 182415 h 675797"/>
                  <a:gd name="connsiteX170" fmla="*/ 408997 w 645634"/>
                  <a:gd name="connsiteY170" fmla="*/ 186365 h 675797"/>
                  <a:gd name="connsiteX171" fmla="*/ 412588 w 645634"/>
                  <a:gd name="connsiteY171" fmla="*/ 189238 h 675797"/>
                  <a:gd name="connsiteX172" fmla="*/ 414025 w 645634"/>
                  <a:gd name="connsiteY172" fmla="*/ 193906 h 675797"/>
                  <a:gd name="connsiteX173" fmla="*/ 416179 w 645634"/>
                  <a:gd name="connsiteY173" fmla="*/ 197856 h 675797"/>
                  <a:gd name="connsiteX174" fmla="*/ 421924 w 645634"/>
                  <a:gd name="connsiteY174" fmla="*/ 201806 h 675797"/>
                  <a:gd name="connsiteX175" fmla="*/ 425874 w 645634"/>
                  <a:gd name="connsiteY175" fmla="*/ 205397 h 675797"/>
                  <a:gd name="connsiteX176" fmla="*/ 426951 w 645634"/>
                  <a:gd name="connsiteY176" fmla="*/ 208987 h 675797"/>
                  <a:gd name="connsiteX177" fmla="*/ 425156 w 645634"/>
                  <a:gd name="connsiteY177" fmla="*/ 212937 h 675797"/>
                  <a:gd name="connsiteX178" fmla="*/ 420488 w 645634"/>
                  <a:gd name="connsiteY178" fmla="*/ 214374 h 675797"/>
                  <a:gd name="connsiteX179" fmla="*/ 416538 w 645634"/>
                  <a:gd name="connsiteY179" fmla="*/ 213296 h 675797"/>
                  <a:gd name="connsiteX180" fmla="*/ 414025 w 645634"/>
                  <a:gd name="connsiteY180" fmla="*/ 208628 h 675797"/>
                  <a:gd name="connsiteX181" fmla="*/ 410434 w 645634"/>
                  <a:gd name="connsiteY181" fmla="*/ 206833 h 675797"/>
                  <a:gd name="connsiteX182" fmla="*/ 407920 w 645634"/>
                  <a:gd name="connsiteY182" fmla="*/ 201088 h 675797"/>
                  <a:gd name="connsiteX183" fmla="*/ 404329 w 645634"/>
                  <a:gd name="connsiteY183" fmla="*/ 196060 h 675797"/>
                  <a:gd name="connsiteX184" fmla="*/ 403970 w 645634"/>
                  <a:gd name="connsiteY184" fmla="*/ 192111 h 675797"/>
                  <a:gd name="connsiteX185" fmla="*/ 393198 w 645634"/>
                  <a:gd name="connsiteY185" fmla="*/ 191751 h 675797"/>
                  <a:gd name="connsiteX186" fmla="*/ 386375 w 645634"/>
                  <a:gd name="connsiteY186" fmla="*/ 187442 h 675797"/>
                  <a:gd name="connsiteX187" fmla="*/ 380989 w 645634"/>
                  <a:gd name="connsiteY187" fmla="*/ 182415 h 675797"/>
                  <a:gd name="connsiteX188" fmla="*/ 377398 w 645634"/>
                  <a:gd name="connsiteY188" fmla="*/ 179183 h 675797"/>
                  <a:gd name="connsiteX189" fmla="*/ 373807 w 645634"/>
                  <a:gd name="connsiteY189" fmla="*/ 180261 h 675797"/>
                  <a:gd name="connsiteX190" fmla="*/ 367703 w 645634"/>
                  <a:gd name="connsiteY190" fmla="*/ 181338 h 675797"/>
                  <a:gd name="connsiteX191" fmla="*/ 361957 w 645634"/>
                  <a:gd name="connsiteY191" fmla="*/ 182415 h 675797"/>
                  <a:gd name="connsiteX192" fmla="*/ 358726 w 645634"/>
                  <a:gd name="connsiteY192" fmla="*/ 186365 h 675797"/>
                  <a:gd name="connsiteX193" fmla="*/ 357648 w 645634"/>
                  <a:gd name="connsiteY193" fmla="*/ 191751 h 675797"/>
                  <a:gd name="connsiteX194" fmla="*/ 361598 w 645634"/>
                  <a:gd name="connsiteY194" fmla="*/ 200369 h 675797"/>
                  <a:gd name="connsiteX195" fmla="*/ 365907 w 645634"/>
                  <a:gd name="connsiteY195" fmla="*/ 205037 h 675797"/>
                  <a:gd name="connsiteX196" fmla="*/ 374525 w 645634"/>
                  <a:gd name="connsiteY196" fmla="*/ 207192 h 675797"/>
                  <a:gd name="connsiteX197" fmla="*/ 381348 w 645634"/>
                  <a:gd name="connsiteY197" fmla="*/ 210424 h 675797"/>
                  <a:gd name="connsiteX198" fmla="*/ 384580 w 645634"/>
                  <a:gd name="connsiteY198" fmla="*/ 213655 h 675797"/>
                  <a:gd name="connsiteX199" fmla="*/ 388171 w 645634"/>
                  <a:gd name="connsiteY199" fmla="*/ 220119 h 675797"/>
                  <a:gd name="connsiteX200" fmla="*/ 389607 w 645634"/>
                  <a:gd name="connsiteY200" fmla="*/ 228019 h 675797"/>
                  <a:gd name="connsiteX201" fmla="*/ 387093 w 645634"/>
                  <a:gd name="connsiteY201" fmla="*/ 232687 h 675797"/>
                  <a:gd name="connsiteX202" fmla="*/ 380989 w 645634"/>
                  <a:gd name="connsiteY202" fmla="*/ 236637 h 675797"/>
                  <a:gd name="connsiteX203" fmla="*/ 374885 w 645634"/>
                  <a:gd name="connsiteY203" fmla="*/ 232687 h 675797"/>
                  <a:gd name="connsiteX204" fmla="*/ 373807 w 645634"/>
                  <a:gd name="connsiteY204" fmla="*/ 228378 h 675797"/>
                  <a:gd name="connsiteX205" fmla="*/ 370934 w 645634"/>
                  <a:gd name="connsiteY205" fmla="*/ 225505 h 675797"/>
                  <a:gd name="connsiteX206" fmla="*/ 367344 w 645634"/>
                  <a:gd name="connsiteY206" fmla="*/ 224428 h 675797"/>
                  <a:gd name="connsiteX207" fmla="*/ 364471 w 645634"/>
                  <a:gd name="connsiteY207" fmla="*/ 221555 h 675797"/>
                  <a:gd name="connsiteX208" fmla="*/ 364830 w 645634"/>
                  <a:gd name="connsiteY208" fmla="*/ 216169 h 675797"/>
                  <a:gd name="connsiteX209" fmla="*/ 364471 w 645634"/>
                  <a:gd name="connsiteY209" fmla="*/ 211860 h 675797"/>
                  <a:gd name="connsiteX210" fmla="*/ 360880 w 645634"/>
                  <a:gd name="connsiteY210" fmla="*/ 208269 h 675797"/>
                  <a:gd name="connsiteX211" fmla="*/ 356571 w 645634"/>
                  <a:gd name="connsiteY211" fmla="*/ 201806 h 675797"/>
                  <a:gd name="connsiteX212" fmla="*/ 350826 w 645634"/>
                  <a:gd name="connsiteY212" fmla="*/ 198933 h 675797"/>
                  <a:gd name="connsiteX213" fmla="*/ 343644 w 645634"/>
                  <a:gd name="connsiteY213" fmla="*/ 198933 h 675797"/>
                  <a:gd name="connsiteX214" fmla="*/ 338976 w 645634"/>
                  <a:gd name="connsiteY214" fmla="*/ 196060 h 675797"/>
                  <a:gd name="connsiteX215" fmla="*/ 335744 w 645634"/>
                  <a:gd name="connsiteY215" fmla="*/ 194265 h 675797"/>
                  <a:gd name="connsiteX216" fmla="*/ 330358 w 645634"/>
                  <a:gd name="connsiteY216" fmla="*/ 193906 h 675797"/>
                  <a:gd name="connsiteX217" fmla="*/ 324971 w 645634"/>
                  <a:gd name="connsiteY217" fmla="*/ 197856 h 675797"/>
                  <a:gd name="connsiteX218" fmla="*/ 323535 w 645634"/>
                  <a:gd name="connsiteY218" fmla="*/ 203242 h 675797"/>
                  <a:gd name="connsiteX219" fmla="*/ 323535 w 645634"/>
                  <a:gd name="connsiteY219" fmla="*/ 209346 h 675797"/>
                  <a:gd name="connsiteX220" fmla="*/ 330358 w 645634"/>
                  <a:gd name="connsiteY220" fmla="*/ 212937 h 675797"/>
                  <a:gd name="connsiteX221" fmla="*/ 334308 w 645634"/>
                  <a:gd name="connsiteY221" fmla="*/ 217247 h 675797"/>
                  <a:gd name="connsiteX222" fmla="*/ 333949 w 645634"/>
                  <a:gd name="connsiteY222" fmla="*/ 221555 h 675797"/>
                  <a:gd name="connsiteX223" fmla="*/ 335744 w 645634"/>
                  <a:gd name="connsiteY223" fmla="*/ 224787 h 675797"/>
                  <a:gd name="connsiteX224" fmla="*/ 341849 w 645634"/>
                  <a:gd name="connsiteY224" fmla="*/ 226224 h 675797"/>
                  <a:gd name="connsiteX225" fmla="*/ 347235 w 645634"/>
                  <a:gd name="connsiteY225" fmla="*/ 228378 h 675797"/>
                  <a:gd name="connsiteX226" fmla="*/ 352980 w 645634"/>
                  <a:gd name="connsiteY226" fmla="*/ 229455 h 675797"/>
                  <a:gd name="connsiteX227" fmla="*/ 358367 w 645634"/>
                  <a:gd name="connsiteY227" fmla="*/ 233405 h 675797"/>
                  <a:gd name="connsiteX228" fmla="*/ 362316 w 645634"/>
                  <a:gd name="connsiteY228" fmla="*/ 239150 h 675797"/>
                  <a:gd name="connsiteX229" fmla="*/ 355134 w 645634"/>
                  <a:gd name="connsiteY229" fmla="*/ 239509 h 675797"/>
                  <a:gd name="connsiteX230" fmla="*/ 348312 w 645634"/>
                  <a:gd name="connsiteY230" fmla="*/ 235560 h 675797"/>
                  <a:gd name="connsiteX231" fmla="*/ 342926 w 645634"/>
                  <a:gd name="connsiteY231" fmla="*/ 233405 h 675797"/>
                  <a:gd name="connsiteX232" fmla="*/ 336821 w 645634"/>
                  <a:gd name="connsiteY232" fmla="*/ 232328 h 675797"/>
                  <a:gd name="connsiteX233" fmla="*/ 332512 w 645634"/>
                  <a:gd name="connsiteY233" fmla="*/ 232328 h 675797"/>
                  <a:gd name="connsiteX234" fmla="*/ 326408 w 645634"/>
                  <a:gd name="connsiteY234" fmla="*/ 232328 h 675797"/>
                  <a:gd name="connsiteX235" fmla="*/ 323176 w 645634"/>
                  <a:gd name="connsiteY235" fmla="*/ 229814 h 675797"/>
                  <a:gd name="connsiteX236" fmla="*/ 326408 w 645634"/>
                  <a:gd name="connsiteY236" fmla="*/ 227660 h 675797"/>
                  <a:gd name="connsiteX237" fmla="*/ 324971 w 645634"/>
                  <a:gd name="connsiteY237" fmla="*/ 224787 h 675797"/>
                  <a:gd name="connsiteX238" fmla="*/ 321381 w 645634"/>
                  <a:gd name="connsiteY238" fmla="*/ 221555 h 675797"/>
                  <a:gd name="connsiteX239" fmla="*/ 319585 w 645634"/>
                  <a:gd name="connsiteY239" fmla="*/ 215451 h 675797"/>
                  <a:gd name="connsiteX240" fmla="*/ 321022 w 645634"/>
                  <a:gd name="connsiteY240" fmla="*/ 211501 h 675797"/>
                  <a:gd name="connsiteX241" fmla="*/ 321381 w 645634"/>
                  <a:gd name="connsiteY241" fmla="*/ 201447 h 675797"/>
                  <a:gd name="connsiteX242" fmla="*/ 317072 w 645634"/>
                  <a:gd name="connsiteY242" fmla="*/ 195701 h 675797"/>
                  <a:gd name="connsiteX243" fmla="*/ 310608 w 645634"/>
                  <a:gd name="connsiteY243" fmla="*/ 194265 h 675797"/>
                  <a:gd name="connsiteX244" fmla="*/ 299117 w 645634"/>
                  <a:gd name="connsiteY244" fmla="*/ 191033 h 675797"/>
                  <a:gd name="connsiteX245" fmla="*/ 293372 w 645634"/>
                  <a:gd name="connsiteY245" fmla="*/ 186724 h 675797"/>
                  <a:gd name="connsiteX246" fmla="*/ 290140 w 645634"/>
                  <a:gd name="connsiteY246" fmla="*/ 182415 h 675797"/>
                  <a:gd name="connsiteX247" fmla="*/ 286190 w 645634"/>
                  <a:gd name="connsiteY247" fmla="*/ 181697 h 675797"/>
                  <a:gd name="connsiteX248" fmla="*/ 280804 w 645634"/>
                  <a:gd name="connsiteY248" fmla="*/ 180620 h 675797"/>
                  <a:gd name="connsiteX249" fmla="*/ 277932 w 645634"/>
                  <a:gd name="connsiteY249" fmla="*/ 173797 h 675797"/>
                  <a:gd name="connsiteX250" fmla="*/ 277932 w 645634"/>
                  <a:gd name="connsiteY250" fmla="*/ 169488 h 675797"/>
                  <a:gd name="connsiteX251" fmla="*/ 273264 w 645634"/>
                  <a:gd name="connsiteY251" fmla="*/ 163024 h 675797"/>
                  <a:gd name="connsiteX252" fmla="*/ 268595 w 645634"/>
                  <a:gd name="connsiteY252" fmla="*/ 161947 h 675797"/>
                  <a:gd name="connsiteX253" fmla="*/ 262491 w 645634"/>
                  <a:gd name="connsiteY253" fmla="*/ 161588 h 675797"/>
                  <a:gd name="connsiteX254" fmla="*/ 256027 w 645634"/>
                  <a:gd name="connsiteY254" fmla="*/ 161588 h 675797"/>
                  <a:gd name="connsiteX255" fmla="*/ 253873 w 645634"/>
                  <a:gd name="connsiteY255" fmla="*/ 165897 h 675797"/>
                  <a:gd name="connsiteX256" fmla="*/ 251000 w 645634"/>
                  <a:gd name="connsiteY256" fmla="*/ 167692 h 675797"/>
                  <a:gd name="connsiteX257" fmla="*/ 248845 w 645634"/>
                  <a:gd name="connsiteY257" fmla="*/ 171643 h 675797"/>
                  <a:gd name="connsiteX258" fmla="*/ 249564 w 645634"/>
                  <a:gd name="connsiteY258" fmla="*/ 175593 h 675797"/>
                  <a:gd name="connsiteX259" fmla="*/ 253155 w 645634"/>
                  <a:gd name="connsiteY259" fmla="*/ 180261 h 675797"/>
                  <a:gd name="connsiteX260" fmla="*/ 253873 w 645634"/>
                  <a:gd name="connsiteY260" fmla="*/ 184210 h 675797"/>
                  <a:gd name="connsiteX261" fmla="*/ 251359 w 645634"/>
                  <a:gd name="connsiteY261" fmla="*/ 190315 h 675797"/>
                  <a:gd name="connsiteX262" fmla="*/ 249564 w 645634"/>
                  <a:gd name="connsiteY262" fmla="*/ 196060 h 675797"/>
                  <a:gd name="connsiteX263" fmla="*/ 249564 w 645634"/>
                  <a:gd name="connsiteY263" fmla="*/ 199651 h 675797"/>
                  <a:gd name="connsiteX264" fmla="*/ 246691 w 645634"/>
                  <a:gd name="connsiteY264" fmla="*/ 203601 h 675797"/>
                  <a:gd name="connsiteX265" fmla="*/ 245614 w 645634"/>
                  <a:gd name="connsiteY265" fmla="*/ 206833 h 675797"/>
                  <a:gd name="connsiteX266" fmla="*/ 244896 w 645634"/>
                  <a:gd name="connsiteY266" fmla="*/ 216169 h 675797"/>
                  <a:gd name="connsiteX267" fmla="*/ 248128 w 645634"/>
                  <a:gd name="connsiteY267" fmla="*/ 222992 h 675797"/>
                  <a:gd name="connsiteX268" fmla="*/ 251718 w 645634"/>
                  <a:gd name="connsiteY268" fmla="*/ 228378 h 675797"/>
                  <a:gd name="connsiteX269" fmla="*/ 256386 w 645634"/>
                  <a:gd name="connsiteY269" fmla="*/ 231610 h 675797"/>
                  <a:gd name="connsiteX270" fmla="*/ 260336 w 645634"/>
                  <a:gd name="connsiteY270" fmla="*/ 235919 h 675797"/>
                  <a:gd name="connsiteX271" fmla="*/ 260695 w 645634"/>
                  <a:gd name="connsiteY271" fmla="*/ 240228 h 675797"/>
                  <a:gd name="connsiteX272" fmla="*/ 261414 w 645634"/>
                  <a:gd name="connsiteY272" fmla="*/ 245255 h 675797"/>
                  <a:gd name="connsiteX273" fmla="*/ 268954 w 645634"/>
                  <a:gd name="connsiteY273" fmla="*/ 249923 h 675797"/>
                  <a:gd name="connsiteX274" fmla="*/ 273264 w 645634"/>
                  <a:gd name="connsiteY274" fmla="*/ 253155 h 675797"/>
                  <a:gd name="connsiteX275" fmla="*/ 277213 w 645634"/>
                  <a:gd name="connsiteY275" fmla="*/ 257105 h 675797"/>
                  <a:gd name="connsiteX276" fmla="*/ 277932 w 645634"/>
                  <a:gd name="connsiteY276" fmla="*/ 266441 h 675797"/>
                  <a:gd name="connsiteX277" fmla="*/ 276495 w 645634"/>
                  <a:gd name="connsiteY277" fmla="*/ 273623 h 675797"/>
                  <a:gd name="connsiteX278" fmla="*/ 280086 w 645634"/>
                  <a:gd name="connsiteY278" fmla="*/ 276854 h 675797"/>
                  <a:gd name="connsiteX279" fmla="*/ 283677 w 645634"/>
                  <a:gd name="connsiteY279" fmla="*/ 276854 h 675797"/>
                  <a:gd name="connsiteX280" fmla="*/ 288553 w 645634"/>
                  <a:gd name="connsiteY280" fmla="*/ 283318 h 675797"/>
                  <a:gd name="connsiteX281" fmla="*/ 293750 w 645634"/>
                  <a:gd name="connsiteY281" fmla="*/ 287627 h 675797"/>
                  <a:gd name="connsiteX282" fmla="*/ 299136 w 645634"/>
                  <a:gd name="connsiteY282" fmla="*/ 293732 h 675797"/>
                  <a:gd name="connsiteX283" fmla="*/ 302368 w 645634"/>
                  <a:gd name="connsiteY283" fmla="*/ 299476 h 675797"/>
                  <a:gd name="connsiteX284" fmla="*/ 303804 w 645634"/>
                  <a:gd name="connsiteY284" fmla="*/ 303068 h 675797"/>
                  <a:gd name="connsiteX285" fmla="*/ 309550 w 645634"/>
                  <a:gd name="connsiteY285" fmla="*/ 307736 h 675797"/>
                  <a:gd name="connsiteX286" fmla="*/ 315654 w 645634"/>
                  <a:gd name="connsiteY286" fmla="*/ 315995 h 675797"/>
                  <a:gd name="connsiteX287" fmla="*/ 318527 w 645634"/>
                  <a:gd name="connsiteY287" fmla="*/ 321022 h 675797"/>
                  <a:gd name="connsiteX288" fmla="*/ 321400 w 645634"/>
                  <a:gd name="connsiteY288" fmla="*/ 326767 h 675797"/>
                  <a:gd name="connsiteX289" fmla="*/ 323913 w 645634"/>
                  <a:gd name="connsiteY289" fmla="*/ 335385 h 675797"/>
                  <a:gd name="connsiteX290" fmla="*/ 319245 w 645634"/>
                  <a:gd name="connsiteY290" fmla="*/ 338258 h 675797"/>
                  <a:gd name="connsiteX291" fmla="*/ 314218 w 645634"/>
                  <a:gd name="connsiteY291" fmla="*/ 338258 h 675797"/>
                  <a:gd name="connsiteX292" fmla="*/ 307755 w 645634"/>
                  <a:gd name="connsiteY292" fmla="*/ 332872 h 675797"/>
                  <a:gd name="connsiteX293" fmla="*/ 307396 w 645634"/>
                  <a:gd name="connsiteY293" fmla="*/ 326049 h 675797"/>
                  <a:gd name="connsiteX294" fmla="*/ 306318 w 645634"/>
                  <a:gd name="connsiteY294" fmla="*/ 318867 h 675797"/>
                  <a:gd name="connsiteX295" fmla="*/ 300573 w 645634"/>
                  <a:gd name="connsiteY295" fmla="*/ 317072 h 675797"/>
                  <a:gd name="connsiteX296" fmla="*/ 293391 w 645634"/>
                  <a:gd name="connsiteY296" fmla="*/ 315995 h 675797"/>
                  <a:gd name="connsiteX297" fmla="*/ 291237 w 645634"/>
                  <a:gd name="connsiteY297" fmla="*/ 311326 h 675797"/>
                  <a:gd name="connsiteX298" fmla="*/ 288553 w 645634"/>
                  <a:gd name="connsiteY298" fmla="*/ 308454 h 675797"/>
                  <a:gd name="connsiteX299" fmla="*/ 284036 w 645634"/>
                  <a:gd name="connsiteY299" fmla="*/ 311686 h 675797"/>
                  <a:gd name="connsiteX300" fmla="*/ 281882 w 645634"/>
                  <a:gd name="connsiteY300" fmla="*/ 317431 h 675797"/>
                  <a:gd name="connsiteX301" fmla="*/ 276136 w 645634"/>
                  <a:gd name="connsiteY301" fmla="*/ 321381 h 675797"/>
                  <a:gd name="connsiteX302" fmla="*/ 271468 w 645634"/>
                  <a:gd name="connsiteY302" fmla="*/ 324972 h 675797"/>
                  <a:gd name="connsiteX303" fmla="*/ 271468 w 645634"/>
                  <a:gd name="connsiteY303" fmla="*/ 330717 h 675797"/>
                  <a:gd name="connsiteX304" fmla="*/ 275059 w 645634"/>
                  <a:gd name="connsiteY304" fmla="*/ 335026 h 675797"/>
                  <a:gd name="connsiteX305" fmla="*/ 284036 w 645634"/>
                  <a:gd name="connsiteY305" fmla="*/ 335385 h 675797"/>
                  <a:gd name="connsiteX306" fmla="*/ 288553 w 645634"/>
                  <a:gd name="connsiteY306" fmla="*/ 339694 h 675797"/>
                  <a:gd name="connsiteX307" fmla="*/ 290859 w 645634"/>
                  <a:gd name="connsiteY307" fmla="*/ 342567 h 675797"/>
                  <a:gd name="connsiteX308" fmla="*/ 291218 w 645634"/>
                  <a:gd name="connsiteY308" fmla="*/ 344362 h 675797"/>
                  <a:gd name="connsiteX309" fmla="*/ 288534 w 645634"/>
                  <a:gd name="connsiteY309" fmla="*/ 350107 h 675797"/>
                  <a:gd name="connsiteX310" fmla="*/ 286531 w 645634"/>
                  <a:gd name="connsiteY310" fmla="*/ 352621 h 675797"/>
                  <a:gd name="connsiteX311" fmla="*/ 288534 w 645634"/>
                  <a:gd name="connsiteY311" fmla="*/ 354776 h 675797"/>
                  <a:gd name="connsiteX312" fmla="*/ 291218 w 645634"/>
                  <a:gd name="connsiteY312" fmla="*/ 354776 h 675797"/>
                  <a:gd name="connsiteX313" fmla="*/ 293731 w 645634"/>
                  <a:gd name="connsiteY313" fmla="*/ 350107 h 675797"/>
                  <a:gd name="connsiteX314" fmla="*/ 295167 w 645634"/>
                  <a:gd name="connsiteY314" fmla="*/ 354776 h 675797"/>
                  <a:gd name="connsiteX315" fmla="*/ 290499 w 645634"/>
                  <a:gd name="connsiteY315" fmla="*/ 359803 h 675797"/>
                  <a:gd name="connsiteX316" fmla="*/ 286909 w 645634"/>
                  <a:gd name="connsiteY316" fmla="*/ 364112 h 675797"/>
                  <a:gd name="connsiteX317" fmla="*/ 280804 w 645634"/>
                  <a:gd name="connsiteY317" fmla="*/ 364112 h 675797"/>
                  <a:gd name="connsiteX318" fmla="*/ 274700 w 645634"/>
                  <a:gd name="connsiteY318" fmla="*/ 366985 h 675797"/>
                  <a:gd name="connsiteX319" fmla="*/ 272545 w 645634"/>
                  <a:gd name="connsiteY319" fmla="*/ 370934 h 675797"/>
                  <a:gd name="connsiteX320" fmla="*/ 265723 w 645634"/>
                  <a:gd name="connsiteY320" fmla="*/ 370934 h 675797"/>
                  <a:gd name="connsiteX321" fmla="*/ 259618 w 645634"/>
                  <a:gd name="connsiteY321" fmla="*/ 372730 h 675797"/>
                  <a:gd name="connsiteX322" fmla="*/ 254232 w 645634"/>
                  <a:gd name="connsiteY322" fmla="*/ 370934 h 675797"/>
                  <a:gd name="connsiteX323" fmla="*/ 251000 w 645634"/>
                  <a:gd name="connsiteY323" fmla="*/ 368421 h 675797"/>
                  <a:gd name="connsiteX324" fmla="*/ 246691 w 645634"/>
                  <a:gd name="connsiteY324" fmla="*/ 372730 h 675797"/>
                  <a:gd name="connsiteX325" fmla="*/ 244177 w 645634"/>
                  <a:gd name="connsiteY325" fmla="*/ 376321 h 675797"/>
                  <a:gd name="connsiteX326" fmla="*/ 245614 w 645634"/>
                  <a:gd name="connsiteY326" fmla="*/ 378116 h 675797"/>
                  <a:gd name="connsiteX327" fmla="*/ 251718 w 645634"/>
                  <a:gd name="connsiteY327" fmla="*/ 378116 h 675797"/>
                  <a:gd name="connsiteX328" fmla="*/ 258182 w 645634"/>
                  <a:gd name="connsiteY328" fmla="*/ 378116 h 675797"/>
                  <a:gd name="connsiteX329" fmla="*/ 265004 w 645634"/>
                  <a:gd name="connsiteY329" fmla="*/ 381348 h 675797"/>
                  <a:gd name="connsiteX330" fmla="*/ 270032 w 645634"/>
                  <a:gd name="connsiteY330" fmla="*/ 385657 h 675797"/>
                  <a:gd name="connsiteX331" fmla="*/ 275418 w 645634"/>
                  <a:gd name="connsiteY331" fmla="*/ 385657 h 675797"/>
                  <a:gd name="connsiteX332" fmla="*/ 281163 w 645634"/>
                  <a:gd name="connsiteY332" fmla="*/ 385657 h 675797"/>
                  <a:gd name="connsiteX333" fmla="*/ 285113 w 645634"/>
                  <a:gd name="connsiteY333" fmla="*/ 388889 h 675797"/>
                  <a:gd name="connsiteX334" fmla="*/ 290859 w 645634"/>
                  <a:gd name="connsiteY334" fmla="*/ 388889 h 675797"/>
                  <a:gd name="connsiteX335" fmla="*/ 294808 w 645634"/>
                  <a:gd name="connsiteY335" fmla="*/ 388889 h 675797"/>
                  <a:gd name="connsiteX336" fmla="*/ 297681 w 645634"/>
                  <a:gd name="connsiteY336" fmla="*/ 397148 h 675797"/>
                  <a:gd name="connsiteX337" fmla="*/ 297322 w 645634"/>
                  <a:gd name="connsiteY337" fmla="*/ 403611 h 675797"/>
                  <a:gd name="connsiteX338" fmla="*/ 303427 w 645634"/>
                  <a:gd name="connsiteY338" fmla="*/ 403611 h 675797"/>
                  <a:gd name="connsiteX339" fmla="*/ 306299 w 645634"/>
                  <a:gd name="connsiteY339" fmla="*/ 397866 h 675797"/>
                  <a:gd name="connsiteX340" fmla="*/ 315276 w 645634"/>
                  <a:gd name="connsiteY340" fmla="*/ 397507 h 675797"/>
                  <a:gd name="connsiteX341" fmla="*/ 320303 w 645634"/>
                  <a:gd name="connsiteY341" fmla="*/ 401097 h 675797"/>
                  <a:gd name="connsiteX342" fmla="*/ 321740 w 645634"/>
                  <a:gd name="connsiteY342" fmla="*/ 403611 h 675797"/>
                  <a:gd name="connsiteX343" fmla="*/ 318867 w 645634"/>
                  <a:gd name="connsiteY343" fmla="*/ 408279 h 675797"/>
                  <a:gd name="connsiteX344" fmla="*/ 316713 w 645634"/>
                  <a:gd name="connsiteY344" fmla="*/ 410793 h 675797"/>
                  <a:gd name="connsiteX345" fmla="*/ 319226 w 645634"/>
                  <a:gd name="connsiteY345" fmla="*/ 413307 h 675797"/>
                  <a:gd name="connsiteX346" fmla="*/ 322099 w 645634"/>
                  <a:gd name="connsiteY346" fmla="*/ 416179 h 675797"/>
                  <a:gd name="connsiteX347" fmla="*/ 323895 w 645634"/>
                  <a:gd name="connsiteY347" fmla="*/ 420488 h 675797"/>
                  <a:gd name="connsiteX348" fmla="*/ 330717 w 645634"/>
                  <a:gd name="connsiteY348" fmla="*/ 420488 h 675797"/>
                  <a:gd name="connsiteX349" fmla="*/ 337540 w 645634"/>
                  <a:gd name="connsiteY349" fmla="*/ 420488 h 675797"/>
                  <a:gd name="connsiteX350" fmla="*/ 344721 w 645634"/>
                  <a:gd name="connsiteY350" fmla="*/ 424438 h 675797"/>
                  <a:gd name="connsiteX351" fmla="*/ 348671 w 645634"/>
                  <a:gd name="connsiteY351" fmla="*/ 430543 h 675797"/>
                  <a:gd name="connsiteX352" fmla="*/ 352621 w 645634"/>
                  <a:gd name="connsiteY352" fmla="*/ 436647 h 675797"/>
                  <a:gd name="connsiteX353" fmla="*/ 357648 w 645634"/>
                  <a:gd name="connsiteY353" fmla="*/ 441674 h 675797"/>
                  <a:gd name="connsiteX354" fmla="*/ 366625 w 645634"/>
                  <a:gd name="connsiteY354" fmla="*/ 441674 h 675797"/>
                  <a:gd name="connsiteX355" fmla="*/ 375243 w 645634"/>
                  <a:gd name="connsiteY355" fmla="*/ 444188 h 675797"/>
                  <a:gd name="connsiteX356" fmla="*/ 380989 w 645634"/>
                  <a:gd name="connsiteY356" fmla="*/ 444188 h 675797"/>
                  <a:gd name="connsiteX357" fmla="*/ 386016 w 645634"/>
                  <a:gd name="connsiteY357" fmla="*/ 448138 h 675797"/>
                  <a:gd name="connsiteX358" fmla="*/ 392120 w 645634"/>
                  <a:gd name="connsiteY358" fmla="*/ 454242 h 675797"/>
                  <a:gd name="connsiteX359" fmla="*/ 392839 w 645634"/>
                  <a:gd name="connsiteY359" fmla="*/ 459629 h 675797"/>
                  <a:gd name="connsiteX360" fmla="*/ 391043 w 645634"/>
                  <a:gd name="connsiteY360" fmla="*/ 463578 h 675797"/>
                  <a:gd name="connsiteX361" fmla="*/ 386375 w 645634"/>
                  <a:gd name="connsiteY361" fmla="*/ 467887 h 675797"/>
                  <a:gd name="connsiteX362" fmla="*/ 386734 w 645634"/>
                  <a:gd name="connsiteY362" fmla="*/ 476505 h 675797"/>
                  <a:gd name="connsiteX363" fmla="*/ 389248 w 645634"/>
                  <a:gd name="connsiteY363" fmla="*/ 484046 h 675797"/>
                  <a:gd name="connsiteX364" fmla="*/ 392120 w 645634"/>
                  <a:gd name="connsiteY364" fmla="*/ 488714 h 675797"/>
                  <a:gd name="connsiteX365" fmla="*/ 395352 w 645634"/>
                  <a:gd name="connsiteY365" fmla="*/ 506668 h 675797"/>
                  <a:gd name="connsiteX366" fmla="*/ 394275 w 645634"/>
                  <a:gd name="connsiteY366" fmla="*/ 512773 h 675797"/>
                  <a:gd name="connsiteX367" fmla="*/ 392839 w 645634"/>
                  <a:gd name="connsiteY367" fmla="*/ 520673 h 675797"/>
                  <a:gd name="connsiteX368" fmla="*/ 388171 w 645634"/>
                  <a:gd name="connsiteY368" fmla="*/ 524264 h 675797"/>
                  <a:gd name="connsiteX369" fmla="*/ 381707 w 645634"/>
                  <a:gd name="connsiteY369" fmla="*/ 522468 h 675797"/>
                  <a:gd name="connsiteX370" fmla="*/ 378834 w 645634"/>
                  <a:gd name="connsiteY370" fmla="*/ 514209 h 675797"/>
                  <a:gd name="connsiteX371" fmla="*/ 376680 w 645634"/>
                  <a:gd name="connsiteY371" fmla="*/ 509182 h 675797"/>
                  <a:gd name="connsiteX372" fmla="*/ 371293 w 645634"/>
                  <a:gd name="connsiteY372" fmla="*/ 506668 h 675797"/>
                  <a:gd name="connsiteX373" fmla="*/ 369498 w 645634"/>
                  <a:gd name="connsiteY373" fmla="*/ 506310 h 675797"/>
                  <a:gd name="connsiteX374" fmla="*/ 365189 w 645634"/>
                  <a:gd name="connsiteY374" fmla="*/ 500564 h 675797"/>
                  <a:gd name="connsiteX375" fmla="*/ 360162 w 645634"/>
                  <a:gd name="connsiteY375" fmla="*/ 497332 h 675797"/>
                  <a:gd name="connsiteX376" fmla="*/ 359085 w 645634"/>
                  <a:gd name="connsiteY376" fmla="*/ 491946 h 675797"/>
                  <a:gd name="connsiteX377" fmla="*/ 354058 w 645634"/>
                  <a:gd name="connsiteY377" fmla="*/ 487996 h 675797"/>
                  <a:gd name="connsiteX378" fmla="*/ 347594 w 645634"/>
                  <a:gd name="connsiteY378" fmla="*/ 487996 h 675797"/>
                  <a:gd name="connsiteX379" fmla="*/ 341489 w 645634"/>
                  <a:gd name="connsiteY379" fmla="*/ 490869 h 675797"/>
                  <a:gd name="connsiteX380" fmla="*/ 337180 w 645634"/>
                  <a:gd name="connsiteY380" fmla="*/ 494819 h 675797"/>
                  <a:gd name="connsiteX381" fmla="*/ 330358 w 645634"/>
                  <a:gd name="connsiteY381" fmla="*/ 494819 h 675797"/>
                  <a:gd name="connsiteX382" fmla="*/ 329639 w 645634"/>
                  <a:gd name="connsiteY382" fmla="*/ 490869 h 675797"/>
                  <a:gd name="connsiteX383" fmla="*/ 333949 w 645634"/>
                  <a:gd name="connsiteY383" fmla="*/ 490510 h 675797"/>
                  <a:gd name="connsiteX384" fmla="*/ 333949 w 645634"/>
                  <a:gd name="connsiteY384" fmla="*/ 486919 h 675797"/>
                  <a:gd name="connsiteX385" fmla="*/ 328922 w 645634"/>
                  <a:gd name="connsiteY385" fmla="*/ 484405 h 675797"/>
                  <a:gd name="connsiteX386" fmla="*/ 323535 w 645634"/>
                  <a:gd name="connsiteY386" fmla="*/ 486201 h 675797"/>
                  <a:gd name="connsiteX387" fmla="*/ 317431 w 645634"/>
                  <a:gd name="connsiteY387" fmla="*/ 485124 h 675797"/>
                  <a:gd name="connsiteX388" fmla="*/ 310967 w 645634"/>
                  <a:gd name="connsiteY388" fmla="*/ 485124 h 675797"/>
                  <a:gd name="connsiteX389" fmla="*/ 305222 w 645634"/>
                  <a:gd name="connsiteY389" fmla="*/ 488714 h 675797"/>
                  <a:gd name="connsiteX390" fmla="*/ 298759 w 645634"/>
                  <a:gd name="connsiteY390" fmla="*/ 492305 h 675797"/>
                  <a:gd name="connsiteX391" fmla="*/ 295167 w 645634"/>
                  <a:gd name="connsiteY391" fmla="*/ 489432 h 675797"/>
                  <a:gd name="connsiteX392" fmla="*/ 290859 w 645634"/>
                  <a:gd name="connsiteY392" fmla="*/ 490151 h 675797"/>
                  <a:gd name="connsiteX393" fmla="*/ 290140 w 645634"/>
                  <a:gd name="connsiteY393" fmla="*/ 495178 h 675797"/>
                  <a:gd name="connsiteX394" fmla="*/ 291577 w 645634"/>
                  <a:gd name="connsiteY394" fmla="*/ 499487 h 675797"/>
                  <a:gd name="connsiteX395" fmla="*/ 296963 w 645634"/>
                  <a:gd name="connsiteY395" fmla="*/ 499846 h 675797"/>
                  <a:gd name="connsiteX396" fmla="*/ 305222 w 645634"/>
                  <a:gd name="connsiteY396" fmla="*/ 503437 h 675797"/>
                  <a:gd name="connsiteX397" fmla="*/ 307017 w 645634"/>
                  <a:gd name="connsiteY397" fmla="*/ 507386 h 675797"/>
                  <a:gd name="connsiteX398" fmla="*/ 304863 w 645634"/>
                  <a:gd name="connsiteY398" fmla="*/ 510619 h 675797"/>
                  <a:gd name="connsiteX399" fmla="*/ 299476 w 645634"/>
                  <a:gd name="connsiteY399" fmla="*/ 511696 h 675797"/>
                  <a:gd name="connsiteX400" fmla="*/ 302708 w 645634"/>
                  <a:gd name="connsiteY400" fmla="*/ 514927 h 675797"/>
                  <a:gd name="connsiteX401" fmla="*/ 303068 w 645634"/>
                  <a:gd name="connsiteY401" fmla="*/ 520673 h 675797"/>
                  <a:gd name="connsiteX402" fmla="*/ 303068 w 645634"/>
                  <a:gd name="connsiteY402" fmla="*/ 526418 h 675797"/>
                  <a:gd name="connsiteX403" fmla="*/ 308813 w 645634"/>
                  <a:gd name="connsiteY403" fmla="*/ 531805 h 675797"/>
                  <a:gd name="connsiteX404" fmla="*/ 314199 w 645634"/>
                  <a:gd name="connsiteY404" fmla="*/ 533600 h 675797"/>
                  <a:gd name="connsiteX405" fmla="*/ 320662 w 645634"/>
                  <a:gd name="connsiteY405" fmla="*/ 537909 h 675797"/>
                  <a:gd name="connsiteX406" fmla="*/ 324612 w 645634"/>
                  <a:gd name="connsiteY406" fmla="*/ 533959 h 675797"/>
                  <a:gd name="connsiteX407" fmla="*/ 322458 w 645634"/>
                  <a:gd name="connsiteY407" fmla="*/ 529650 h 675797"/>
                  <a:gd name="connsiteX408" fmla="*/ 320303 w 645634"/>
                  <a:gd name="connsiteY408" fmla="*/ 527495 h 675797"/>
                  <a:gd name="connsiteX409" fmla="*/ 323895 w 645634"/>
                  <a:gd name="connsiteY409" fmla="*/ 525341 h 675797"/>
                  <a:gd name="connsiteX410" fmla="*/ 328203 w 645634"/>
                  <a:gd name="connsiteY410" fmla="*/ 525341 h 675797"/>
                  <a:gd name="connsiteX411" fmla="*/ 329639 w 645634"/>
                  <a:gd name="connsiteY411" fmla="*/ 530009 h 675797"/>
                  <a:gd name="connsiteX412" fmla="*/ 329281 w 645634"/>
                  <a:gd name="connsiteY412" fmla="*/ 535395 h 675797"/>
                  <a:gd name="connsiteX413" fmla="*/ 323176 w 645634"/>
                  <a:gd name="connsiteY413" fmla="*/ 537909 h 675797"/>
                  <a:gd name="connsiteX414" fmla="*/ 326049 w 645634"/>
                  <a:gd name="connsiteY414" fmla="*/ 540782 h 675797"/>
                  <a:gd name="connsiteX415" fmla="*/ 331076 w 645634"/>
                  <a:gd name="connsiteY415" fmla="*/ 540782 h 675797"/>
                  <a:gd name="connsiteX416" fmla="*/ 335744 w 645634"/>
                  <a:gd name="connsiteY416" fmla="*/ 545091 h 675797"/>
                  <a:gd name="connsiteX417" fmla="*/ 337180 w 645634"/>
                  <a:gd name="connsiteY417" fmla="*/ 550118 h 675797"/>
                  <a:gd name="connsiteX418" fmla="*/ 334308 w 645634"/>
                  <a:gd name="connsiteY418" fmla="*/ 552631 h 675797"/>
                  <a:gd name="connsiteX419" fmla="*/ 323895 w 645634"/>
                  <a:gd name="connsiteY419" fmla="*/ 552631 h 675797"/>
                  <a:gd name="connsiteX420" fmla="*/ 314917 w 645634"/>
                  <a:gd name="connsiteY420" fmla="*/ 554786 h 675797"/>
                  <a:gd name="connsiteX421" fmla="*/ 313122 w 645634"/>
                  <a:gd name="connsiteY421" fmla="*/ 554786 h 675797"/>
                  <a:gd name="connsiteX422" fmla="*/ 313840 w 645634"/>
                  <a:gd name="connsiteY422" fmla="*/ 560172 h 675797"/>
                  <a:gd name="connsiteX423" fmla="*/ 309531 w 645634"/>
                  <a:gd name="connsiteY423" fmla="*/ 563763 h 675797"/>
                  <a:gd name="connsiteX424" fmla="*/ 304504 w 645634"/>
                  <a:gd name="connsiteY424" fmla="*/ 566636 h 675797"/>
                  <a:gd name="connsiteX425" fmla="*/ 300913 w 645634"/>
                  <a:gd name="connsiteY425" fmla="*/ 559813 h 675797"/>
                  <a:gd name="connsiteX426" fmla="*/ 297322 w 645634"/>
                  <a:gd name="connsiteY426" fmla="*/ 556581 h 675797"/>
                  <a:gd name="connsiteX427" fmla="*/ 297322 w 645634"/>
                  <a:gd name="connsiteY427" fmla="*/ 547245 h 675797"/>
                  <a:gd name="connsiteX428" fmla="*/ 288534 w 645634"/>
                  <a:gd name="connsiteY428" fmla="*/ 544013 h 675797"/>
                  <a:gd name="connsiteX429" fmla="*/ 286531 w 645634"/>
                  <a:gd name="connsiteY429" fmla="*/ 540782 h 675797"/>
                  <a:gd name="connsiteX430" fmla="*/ 283658 w 645634"/>
                  <a:gd name="connsiteY430" fmla="*/ 538986 h 675797"/>
                  <a:gd name="connsiteX431" fmla="*/ 278990 w 645634"/>
                  <a:gd name="connsiteY431" fmla="*/ 538268 h 675797"/>
                  <a:gd name="connsiteX432" fmla="*/ 274681 w 645634"/>
                  <a:gd name="connsiteY432" fmla="*/ 540782 h 675797"/>
                  <a:gd name="connsiteX433" fmla="*/ 271449 w 645634"/>
                  <a:gd name="connsiteY433" fmla="*/ 539345 h 675797"/>
                  <a:gd name="connsiteX434" fmla="*/ 268577 w 645634"/>
                  <a:gd name="connsiteY434" fmla="*/ 535036 h 675797"/>
                  <a:gd name="connsiteX435" fmla="*/ 267858 w 645634"/>
                  <a:gd name="connsiteY435" fmla="*/ 532164 h 675797"/>
                  <a:gd name="connsiteX436" fmla="*/ 263549 w 645634"/>
                  <a:gd name="connsiteY436" fmla="*/ 532522 h 675797"/>
                  <a:gd name="connsiteX437" fmla="*/ 261754 w 645634"/>
                  <a:gd name="connsiteY437" fmla="*/ 538986 h 675797"/>
                  <a:gd name="connsiteX438" fmla="*/ 261395 w 645634"/>
                  <a:gd name="connsiteY438" fmla="*/ 545091 h 675797"/>
                  <a:gd name="connsiteX439" fmla="*/ 262472 w 645634"/>
                  <a:gd name="connsiteY439" fmla="*/ 551195 h 675797"/>
                  <a:gd name="connsiteX440" fmla="*/ 267858 w 645634"/>
                  <a:gd name="connsiteY440" fmla="*/ 556941 h 675797"/>
                  <a:gd name="connsiteX441" fmla="*/ 271808 w 645634"/>
                  <a:gd name="connsiteY441" fmla="*/ 560531 h 675797"/>
                  <a:gd name="connsiteX442" fmla="*/ 272167 w 645634"/>
                  <a:gd name="connsiteY442" fmla="*/ 566636 h 675797"/>
                  <a:gd name="connsiteX443" fmla="*/ 274681 w 645634"/>
                  <a:gd name="connsiteY443" fmla="*/ 569867 h 675797"/>
                  <a:gd name="connsiteX444" fmla="*/ 276835 w 645634"/>
                  <a:gd name="connsiteY444" fmla="*/ 573458 h 675797"/>
                  <a:gd name="connsiteX445" fmla="*/ 279708 w 645634"/>
                  <a:gd name="connsiteY445" fmla="*/ 579922 h 675797"/>
                  <a:gd name="connsiteX446" fmla="*/ 278631 w 645634"/>
                  <a:gd name="connsiteY446" fmla="*/ 583872 h 675797"/>
                  <a:gd name="connsiteX447" fmla="*/ 277194 w 645634"/>
                  <a:gd name="connsiteY447" fmla="*/ 589258 h 675797"/>
                  <a:gd name="connsiteX448" fmla="*/ 283299 w 645634"/>
                  <a:gd name="connsiteY448" fmla="*/ 593208 h 675797"/>
                  <a:gd name="connsiteX449" fmla="*/ 288534 w 645634"/>
                  <a:gd name="connsiteY449" fmla="*/ 595362 h 675797"/>
                  <a:gd name="connsiteX450" fmla="*/ 288534 w 645634"/>
                  <a:gd name="connsiteY450" fmla="*/ 605776 h 675797"/>
                  <a:gd name="connsiteX451" fmla="*/ 291218 w 645634"/>
                  <a:gd name="connsiteY451" fmla="*/ 613317 h 675797"/>
                  <a:gd name="connsiteX452" fmla="*/ 293731 w 645634"/>
                  <a:gd name="connsiteY452" fmla="*/ 621217 h 675797"/>
                  <a:gd name="connsiteX453" fmla="*/ 296604 w 645634"/>
                  <a:gd name="connsiteY453" fmla="*/ 625166 h 675797"/>
                  <a:gd name="connsiteX454" fmla="*/ 298759 w 645634"/>
                  <a:gd name="connsiteY454" fmla="*/ 631989 h 675797"/>
                  <a:gd name="connsiteX455" fmla="*/ 296963 w 645634"/>
                  <a:gd name="connsiteY455" fmla="*/ 635580 h 675797"/>
                  <a:gd name="connsiteX456" fmla="*/ 291936 w 645634"/>
                  <a:gd name="connsiteY456" fmla="*/ 635580 h 675797"/>
                  <a:gd name="connsiteX457" fmla="*/ 290140 w 645634"/>
                  <a:gd name="connsiteY457" fmla="*/ 642043 h 675797"/>
                  <a:gd name="connsiteX458" fmla="*/ 293731 w 645634"/>
                  <a:gd name="connsiteY458" fmla="*/ 648148 h 675797"/>
                  <a:gd name="connsiteX459" fmla="*/ 295886 w 645634"/>
                  <a:gd name="connsiteY459" fmla="*/ 654252 h 675797"/>
                  <a:gd name="connsiteX460" fmla="*/ 299836 w 645634"/>
                  <a:gd name="connsiteY460" fmla="*/ 658202 h 675797"/>
                  <a:gd name="connsiteX461" fmla="*/ 301631 w 645634"/>
                  <a:gd name="connsiteY461" fmla="*/ 660716 h 675797"/>
                  <a:gd name="connsiteX462" fmla="*/ 301990 w 645634"/>
                  <a:gd name="connsiteY462" fmla="*/ 666461 h 675797"/>
                  <a:gd name="connsiteX463" fmla="*/ 304863 w 645634"/>
                  <a:gd name="connsiteY463" fmla="*/ 669334 h 675797"/>
                  <a:gd name="connsiteX464" fmla="*/ 306299 w 645634"/>
                  <a:gd name="connsiteY464" fmla="*/ 673284 h 675797"/>
                  <a:gd name="connsiteX465" fmla="*/ 296604 w 645634"/>
                  <a:gd name="connsiteY465" fmla="*/ 673284 h 675797"/>
                  <a:gd name="connsiteX466" fmla="*/ 295886 w 645634"/>
                  <a:gd name="connsiteY466" fmla="*/ 665384 h 675797"/>
                  <a:gd name="connsiteX467" fmla="*/ 293013 w 645634"/>
                  <a:gd name="connsiteY467" fmla="*/ 661434 h 675797"/>
                  <a:gd name="connsiteX468" fmla="*/ 286550 w 645634"/>
                  <a:gd name="connsiteY468" fmla="*/ 661434 h 675797"/>
                  <a:gd name="connsiteX469" fmla="*/ 280804 w 645634"/>
                  <a:gd name="connsiteY469" fmla="*/ 656766 h 675797"/>
                  <a:gd name="connsiteX470" fmla="*/ 277932 w 645634"/>
                  <a:gd name="connsiteY470" fmla="*/ 653534 h 675797"/>
                  <a:gd name="connsiteX471" fmla="*/ 276854 w 645634"/>
                  <a:gd name="connsiteY471" fmla="*/ 645275 h 675797"/>
                  <a:gd name="connsiteX472" fmla="*/ 271109 w 645634"/>
                  <a:gd name="connsiteY472" fmla="*/ 643121 h 675797"/>
                  <a:gd name="connsiteX473" fmla="*/ 269672 w 645634"/>
                  <a:gd name="connsiteY473" fmla="*/ 634862 h 675797"/>
                  <a:gd name="connsiteX474" fmla="*/ 267877 w 645634"/>
                  <a:gd name="connsiteY474" fmla="*/ 630553 h 675797"/>
                  <a:gd name="connsiteX475" fmla="*/ 259259 w 645634"/>
                  <a:gd name="connsiteY475" fmla="*/ 628398 h 675797"/>
                  <a:gd name="connsiteX476" fmla="*/ 252437 w 645634"/>
                  <a:gd name="connsiteY476" fmla="*/ 628398 h 675797"/>
                  <a:gd name="connsiteX477" fmla="*/ 246332 w 645634"/>
                  <a:gd name="connsiteY477" fmla="*/ 634862 h 675797"/>
                  <a:gd name="connsiteX478" fmla="*/ 242741 w 645634"/>
                  <a:gd name="connsiteY478" fmla="*/ 640607 h 675797"/>
                  <a:gd name="connsiteX479" fmla="*/ 242382 w 645634"/>
                  <a:gd name="connsiteY479" fmla="*/ 648507 h 675797"/>
                  <a:gd name="connsiteX480" fmla="*/ 239868 w 645634"/>
                  <a:gd name="connsiteY480" fmla="*/ 652816 h 675797"/>
                  <a:gd name="connsiteX481" fmla="*/ 239509 w 645634"/>
                  <a:gd name="connsiteY481" fmla="*/ 657125 h 675797"/>
                  <a:gd name="connsiteX482" fmla="*/ 240228 w 645634"/>
                  <a:gd name="connsiteY482" fmla="*/ 663589 h 675797"/>
                  <a:gd name="connsiteX483" fmla="*/ 241305 w 645634"/>
                  <a:gd name="connsiteY483" fmla="*/ 667898 h 675797"/>
                  <a:gd name="connsiteX484" fmla="*/ 238791 w 645634"/>
                  <a:gd name="connsiteY484" fmla="*/ 675797 h 675797"/>
                  <a:gd name="connsiteX485" fmla="*/ 234123 w 645634"/>
                  <a:gd name="connsiteY485" fmla="*/ 670411 h 675797"/>
                  <a:gd name="connsiteX486" fmla="*/ 231969 w 645634"/>
                  <a:gd name="connsiteY486" fmla="*/ 668975 h 675797"/>
                  <a:gd name="connsiteX487" fmla="*/ 225864 w 645634"/>
                  <a:gd name="connsiteY487" fmla="*/ 666102 h 675797"/>
                  <a:gd name="connsiteX488" fmla="*/ 225864 w 645634"/>
                  <a:gd name="connsiteY488" fmla="*/ 660716 h 675797"/>
                  <a:gd name="connsiteX489" fmla="*/ 228378 w 645634"/>
                  <a:gd name="connsiteY489" fmla="*/ 657484 h 675797"/>
                  <a:gd name="connsiteX490" fmla="*/ 228378 w 645634"/>
                  <a:gd name="connsiteY490" fmla="*/ 651020 h 675797"/>
                  <a:gd name="connsiteX491" fmla="*/ 226583 w 645634"/>
                  <a:gd name="connsiteY491" fmla="*/ 646712 h 675797"/>
                  <a:gd name="connsiteX492" fmla="*/ 228019 w 645634"/>
                  <a:gd name="connsiteY492" fmla="*/ 644557 h 675797"/>
                  <a:gd name="connsiteX493" fmla="*/ 223710 w 645634"/>
                  <a:gd name="connsiteY493" fmla="*/ 638094 h 675797"/>
                  <a:gd name="connsiteX494" fmla="*/ 221914 w 645634"/>
                  <a:gd name="connsiteY494" fmla="*/ 630912 h 675797"/>
                  <a:gd name="connsiteX495" fmla="*/ 219042 w 645634"/>
                  <a:gd name="connsiteY495" fmla="*/ 624448 h 675797"/>
                  <a:gd name="connsiteX496" fmla="*/ 216528 w 645634"/>
                  <a:gd name="connsiteY496" fmla="*/ 621935 h 675797"/>
                  <a:gd name="connsiteX497" fmla="*/ 213296 w 645634"/>
                  <a:gd name="connsiteY497" fmla="*/ 617626 h 675797"/>
                  <a:gd name="connsiteX498" fmla="*/ 210065 w 645634"/>
                  <a:gd name="connsiteY498" fmla="*/ 616908 h 675797"/>
                  <a:gd name="connsiteX499" fmla="*/ 203960 w 645634"/>
                  <a:gd name="connsiteY499" fmla="*/ 614753 h 675797"/>
                  <a:gd name="connsiteX500" fmla="*/ 205756 w 645634"/>
                  <a:gd name="connsiteY500" fmla="*/ 611880 h 675797"/>
                  <a:gd name="connsiteX501" fmla="*/ 206115 w 645634"/>
                  <a:gd name="connsiteY501" fmla="*/ 606135 h 675797"/>
                  <a:gd name="connsiteX502" fmla="*/ 205396 w 645634"/>
                  <a:gd name="connsiteY502" fmla="*/ 602185 h 675797"/>
                  <a:gd name="connsiteX503" fmla="*/ 200728 w 645634"/>
                  <a:gd name="connsiteY503" fmla="*/ 601826 h 675797"/>
                  <a:gd name="connsiteX504" fmla="*/ 195342 w 645634"/>
                  <a:gd name="connsiteY504" fmla="*/ 601826 h 675797"/>
                  <a:gd name="connsiteX505" fmla="*/ 192828 w 645634"/>
                  <a:gd name="connsiteY505" fmla="*/ 604698 h 675797"/>
                  <a:gd name="connsiteX506" fmla="*/ 185288 w 645634"/>
                  <a:gd name="connsiteY506" fmla="*/ 606135 h 675797"/>
                  <a:gd name="connsiteX507" fmla="*/ 183492 w 645634"/>
                  <a:gd name="connsiteY507" fmla="*/ 611521 h 675797"/>
                  <a:gd name="connsiteX508" fmla="*/ 182774 w 645634"/>
                  <a:gd name="connsiteY508" fmla="*/ 617626 h 675797"/>
                  <a:gd name="connsiteX509" fmla="*/ 184210 w 645634"/>
                  <a:gd name="connsiteY509" fmla="*/ 624089 h 675797"/>
                  <a:gd name="connsiteX510" fmla="*/ 186365 w 645634"/>
                  <a:gd name="connsiteY510" fmla="*/ 627680 h 675797"/>
                  <a:gd name="connsiteX511" fmla="*/ 184569 w 645634"/>
                  <a:gd name="connsiteY511" fmla="*/ 633066 h 675797"/>
                  <a:gd name="connsiteX512" fmla="*/ 180979 w 645634"/>
                  <a:gd name="connsiteY512" fmla="*/ 636657 h 675797"/>
                  <a:gd name="connsiteX513" fmla="*/ 175592 w 645634"/>
                  <a:gd name="connsiteY513" fmla="*/ 630912 h 675797"/>
                  <a:gd name="connsiteX514" fmla="*/ 171643 w 645634"/>
                  <a:gd name="connsiteY514" fmla="*/ 628039 h 675797"/>
                  <a:gd name="connsiteX515" fmla="*/ 163743 w 645634"/>
                  <a:gd name="connsiteY515" fmla="*/ 628757 h 675797"/>
                  <a:gd name="connsiteX516" fmla="*/ 164461 w 645634"/>
                  <a:gd name="connsiteY516" fmla="*/ 617626 h 675797"/>
                  <a:gd name="connsiteX517" fmla="*/ 167692 w 645634"/>
                  <a:gd name="connsiteY517" fmla="*/ 612240 h 675797"/>
                  <a:gd name="connsiteX518" fmla="*/ 160511 w 645634"/>
                  <a:gd name="connsiteY518" fmla="*/ 613317 h 675797"/>
                  <a:gd name="connsiteX519" fmla="*/ 158356 w 645634"/>
                  <a:gd name="connsiteY519" fmla="*/ 609007 h 675797"/>
                  <a:gd name="connsiteX520" fmla="*/ 156561 w 645634"/>
                  <a:gd name="connsiteY520" fmla="*/ 604339 h 675797"/>
                  <a:gd name="connsiteX521" fmla="*/ 151893 w 645634"/>
                  <a:gd name="connsiteY521" fmla="*/ 599312 h 675797"/>
                  <a:gd name="connsiteX522" fmla="*/ 149738 w 645634"/>
                  <a:gd name="connsiteY522" fmla="*/ 591053 h 675797"/>
                  <a:gd name="connsiteX523" fmla="*/ 149738 w 645634"/>
                  <a:gd name="connsiteY523" fmla="*/ 583512 h 675797"/>
                  <a:gd name="connsiteX524" fmla="*/ 154406 w 645634"/>
                  <a:gd name="connsiteY524" fmla="*/ 576690 h 675797"/>
                  <a:gd name="connsiteX525" fmla="*/ 159793 w 645634"/>
                  <a:gd name="connsiteY525" fmla="*/ 571663 h 675797"/>
                  <a:gd name="connsiteX526" fmla="*/ 161947 w 645634"/>
                  <a:gd name="connsiteY526" fmla="*/ 568072 h 675797"/>
                  <a:gd name="connsiteX527" fmla="*/ 163383 w 645634"/>
                  <a:gd name="connsiteY527" fmla="*/ 559095 h 675797"/>
                  <a:gd name="connsiteX528" fmla="*/ 162665 w 645634"/>
                  <a:gd name="connsiteY528" fmla="*/ 553349 h 675797"/>
                  <a:gd name="connsiteX529" fmla="*/ 155484 w 645634"/>
                  <a:gd name="connsiteY529" fmla="*/ 546886 h 675797"/>
                  <a:gd name="connsiteX530" fmla="*/ 146866 w 645634"/>
                  <a:gd name="connsiteY530" fmla="*/ 534677 h 675797"/>
                  <a:gd name="connsiteX531" fmla="*/ 139684 w 645634"/>
                  <a:gd name="connsiteY531" fmla="*/ 528932 h 675797"/>
                  <a:gd name="connsiteX532" fmla="*/ 133939 w 645634"/>
                  <a:gd name="connsiteY532" fmla="*/ 524623 h 675797"/>
                  <a:gd name="connsiteX533" fmla="*/ 127475 w 645634"/>
                  <a:gd name="connsiteY533" fmla="*/ 523545 h 675797"/>
                  <a:gd name="connsiteX534" fmla="*/ 126039 w 645634"/>
                  <a:gd name="connsiteY534" fmla="*/ 515646 h 675797"/>
                  <a:gd name="connsiteX535" fmla="*/ 123884 w 645634"/>
                  <a:gd name="connsiteY535" fmla="*/ 511696 h 675797"/>
                  <a:gd name="connsiteX536" fmla="*/ 117780 w 645634"/>
                  <a:gd name="connsiteY536" fmla="*/ 510978 h 675797"/>
                  <a:gd name="connsiteX537" fmla="*/ 110598 w 645634"/>
                  <a:gd name="connsiteY537" fmla="*/ 510619 h 675797"/>
                  <a:gd name="connsiteX538" fmla="*/ 105571 w 645634"/>
                  <a:gd name="connsiteY538" fmla="*/ 504514 h 675797"/>
                  <a:gd name="connsiteX539" fmla="*/ 106648 w 645634"/>
                  <a:gd name="connsiteY539" fmla="*/ 495896 h 675797"/>
                  <a:gd name="connsiteX540" fmla="*/ 108084 w 645634"/>
                  <a:gd name="connsiteY540" fmla="*/ 490510 h 675797"/>
                  <a:gd name="connsiteX541" fmla="*/ 112752 w 645634"/>
                  <a:gd name="connsiteY541" fmla="*/ 489792 h 675797"/>
                  <a:gd name="connsiteX542" fmla="*/ 116702 w 645634"/>
                  <a:gd name="connsiteY542" fmla="*/ 487278 h 675797"/>
                  <a:gd name="connsiteX543" fmla="*/ 122089 w 645634"/>
                  <a:gd name="connsiteY543" fmla="*/ 480096 h 675797"/>
                  <a:gd name="connsiteX544" fmla="*/ 124243 w 645634"/>
                  <a:gd name="connsiteY544" fmla="*/ 474710 h 675797"/>
                  <a:gd name="connsiteX545" fmla="*/ 131066 w 645634"/>
                  <a:gd name="connsiteY545" fmla="*/ 466092 h 675797"/>
                  <a:gd name="connsiteX546" fmla="*/ 130348 w 645634"/>
                  <a:gd name="connsiteY546" fmla="*/ 457474 h 675797"/>
                  <a:gd name="connsiteX547" fmla="*/ 137529 w 645634"/>
                  <a:gd name="connsiteY547" fmla="*/ 458192 h 675797"/>
                  <a:gd name="connsiteX548" fmla="*/ 142556 w 645634"/>
                  <a:gd name="connsiteY548" fmla="*/ 462142 h 675797"/>
                  <a:gd name="connsiteX549" fmla="*/ 149738 w 645634"/>
                  <a:gd name="connsiteY549" fmla="*/ 462142 h 675797"/>
                  <a:gd name="connsiteX550" fmla="*/ 157638 w 645634"/>
                  <a:gd name="connsiteY550" fmla="*/ 459988 h 675797"/>
                  <a:gd name="connsiteX551" fmla="*/ 162665 w 645634"/>
                  <a:gd name="connsiteY551" fmla="*/ 457115 h 675797"/>
                  <a:gd name="connsiteX552" fmla="*/ 166975 w 645634"/>
                  <a:gd name="connsiteY552" fmla="*/ 453883 h 675797"/>
                  <a:gd name="connsiteX553" fmla="*/ 172361 w 645634"/>
                  <a:gd name="connsiteY553" fmla="*/ 450292 h 675797"/>
                  <a:gd name="connsiteX554" fmla="*/ 174515 w 645634"/>
                  <a:gd name="connsiteY554" fmla="*/ 443470 h 675797"/>
                  <a:gd name="connsiteX555" fmla="*/ 179183 w 645634"/>
                  <a:gd name="connsiteY555" fmla="*/ 442751 h 675797"/>
                  <a:gd name="connsiteX556" fmla="*/ 187083 w 645634"/>
                  <a:gd name="connsiteY556" fmla="*/ 442033 h 675797"/>
                  <a:gd name="connsiteX557" fmla="*/ 191033 w 645634"/>
                  <a:gd name="connsiteY557" fmla="*/ 442751 h 675797"/>
                  <a:gd name="connsiteX558" fmla="*/ 196419 w 645634"/>
                  <a:gd name="connsiteY558" fmla="*/ 445624 h 675797"/>
                  <a:gd name="connsiteX559" fmla="*/ 203242 w 645634"/>
                  <a:gd name="connsiteY559" fmla="*/ 448138 h 675797"/>
                  <a:gd name="connsiteX560" fmla="*/ 208987 w 645634"/>
                  <a:gd name="connsiteY560" fmla="*/ 451728 h 675797"/>
                  <a:gd name="connsiteX561" fmla="*/ 213296 w 645634"/>
                  <a:gd name="connsiteY561" fmla="*/ 456396 h 675797"/>
                  <a:gd name="connsiteX562" fmla="*/ 218323 w 645634"/>
                  <a:gd name="connsiteY562" fmla="*/ 458551 h 675797"/>
                  <a:gd name="connsiteX563" fmla="*/ 223350 w 645634"/>
                  <a:gd name="connsiteY563" fmla="*/ 462142 h 675797"/>
                  <a:gd name="connsiteX564" fmla="*/ 229096 w 645634"/>
                  <a:gd name="connsiteY564" fmla="*/ 462501 h 675797"/>
                  <a:gd name="connsiteX565" fmla="*/ 235560 w 645634"/>
                  <a:gd name="connsiteY565" fmla="*/ 462860 h 675797"/>
                  <a:gd name="connsiteX566" fmla="*/ 239868 w 645634"/>
                  <a:gd name="connsiteY566" fmla="*/ 462860 h 675797"/>
                  <a:gd name="connsiteX567" fmla="*/ 249564 w 645634"/>
                  <a:gd name="connsiteY567" fmla="*/ 469324 h 675797"/>
                  <a:gd name="connsiteX568" fmla="*/ 256746 w 645634"/>
                  <a:gd name="connsiteY568" fmla="*/ 473992 h 675797"/>
                  <a:gd name="connsiteX569" fmla="*/ 262491 w 645634"/>
                  <a:gd name="connsiteY569" fmla="*/ 480455 h 675797"/>
                  <a:gd name="connsiteX570" fmla="*/ 268595 w 645634"/>
                  <a:gd name="connsiteY570" fmla="*/ 484764 h 675797"/>
                  <a:gd name="connsiteX571" fmla="*/ 277932 w 645634"/>
                  <a:gd name="connsiteY571" fmla="*/ 486201 h 675797"/>
                  <a:gd name="connsiteX572" fmla="*/ 284754 w 645634"/>
                  <a:gd name="connsiteY572" fmla="*/ 486201 h 675797"/>
                  <a:gd name="connsiteX573" fmla="*/ 286190 w 645634"/>
                  <a:gd name="connsiteY573" fmla="*/ 481891 h 675797"/>
                  <a:gd name="connsiteX574" fmla="*/ 281163 w 645634"/>
                  <a:gd name="connsiteY574" fmla="*/ 480455 h 675797"/>
                  <a:gd name="connsiteX575" fmla="*/ 275777 w 645634"/>
                  <a:gd name="connsiteY575" fmla="*/ 475428 h 675797"/>
                  <a:gd name="connsiteX576" fmla="*/ 278650 w 645634"/>
                  <a:gd name="connsiteY576" fmla="*/ 472196 h 675797"/>
                  <a:gd name="connsiteX577" fmla="*/ 285472 w 645634"/>
                  <a:gd name="connsiteY577" fmla="*/ 472196 h 675797"/>
                  <a:gd name="connsiteX578" fmla="*/ 294090 w 645634"/>
                  <a:gd name="connsiteY578" fmla="*/ 473633 h 675797"/>
                  <a:gd name="connsiteX579" fmla="*/ 303427 w 645634"/>
                  <a:gd name="connsiteY579" fmla="*/ 473274 h 675797"/>
                  <a:gd name="connsiteX580" fmla="*/ 307377 w 645634"/>
                  <a:gd name="connsiteY580" fmla="*/ 470042 h 675797"/>
                  <a:gd name="connsiteX581" fmla="*/ 308454 w 645634"/>
                  <a:gd name="connsiteY581" fmla="*/ 466810 h 675797"/>
                  <a:gd name="connsiteX582" fmla="*/ 307736 w 645634"/>
                  <a:gd name="connsiteY582" fmla="*/ 464297 h 675797"/>
                  <a:gd name="connsiteX583" fmla="*/ 310608 w 645634"/>
                  <a:gd name="connsiteY583" fmla="*/ 461424 h 675797"/>
                  <a:gd name="connsiteX584" fmla="*/ 306658 w 645634"/>
                  <a:gd name="connsiteY584" fmla="*/ 458551 h 675797"/>
                  <a:gd name="connsiteX585" fmla="*/ 303786 w 645634"/>
                  <a:gd name="connsiteY585" fmla="*/ 459629 h 675797"/>
                  <a:gd name="connsiteX586" fmla="*/ 297681 w 645634"/>
                  <a:gd name="connsiteY586" fmla="*/ 456396 h 675797"/>
                  <a:gd name="connsiteX587" fmla="*/ 295527 w 645634"/>
                  <a:gd name="connsiteY587" fmla="*/ 458551 h 675797"/>
                  <a:gd name="connsiteX588" fmla="*/ 291218 w 645634"/>
                  <a:gd name="connsiteY588" fmla="*/ 455320 h 675797"/>
                  <a:gd name="connsiteX589" fmla="*/ 284395 w 645634"/>
                  <a:gd name="connsiteY589" fmla="*/ 454960 h 675797"/>
                  <a:gd name="connsiteX590" fmla="*/ 281882 w 645634"/>
                  <a:gd name="connsiteY590" fmla="*/ 457833 h 675797"/>
                  <a:gd name="connsiteX591" fmla="*/ 276854 w 645634"/>
                  <a:gd name="connsiteY591" fmla="*/ 453883 h 675797"/>
                  <a:gd name="connsiteX592" fmla="*/ 267877 w 645634"/>
                  <a:gd name="connsiteY592" fmla="*/ 452806 h 675797"/>
                  <a:gd name="connsiteX593" fmla="*/ 268595 w 645634"/>
                  <a:gd name="connsiteY593" fmla="*/ 446701 h 675797"/>
                  <a:gd name="connsiteX594" fmla="*/ 263568 w 645634"/>
                  <a:gd name="connsiteY594" fmla="*/ 444906 h 675797"/>
                  <a:gd name="connsiteX595" fmla="*/ 257105 w 645634"/>
                  <a:gd name="connsiteY595" fmla="*/ 438802 h 675797"/>
                  <a:gd name="connsiteX596" fmla="*/ 258182 w 645634"/>
                  <a:gd name="connsiteY596" fmla="*/ 434493 h 675797"/>
                  <a:gd name="connsiteX597" fmla="*/ 252796 w 645634"/>
                  <a:gd name="connsiteY597" fmla="*/ 433056 h 675797"/>
                  <a:gd name="connsiteX598" fmla="*/ 252437 w 645634"/>
                  <a:gd name="connsiteY598" fmla="*/ 434852 h 675797"/>
                  <a:gd name="connsiteX599" fmla="*/ 249205 w 645634"/>
                  <a:gd name="connsiteY599" fmla="*/ 436288 h 675797"/>
                  <a:gd name="connsiteX600" fmla="*/ 247050 w 645634"/>
                  <a:gd name="connsiteY600" fmla="*/ 444547 h 675797"/>
                  <a:gd name="connsiteX601" fmla="*/ 241664 w 645634"/>
                  <a:gd name="connsiteY601" fmla="*/ 440238 h 675797"/>
                  <a:gd name="connsiteX602" fmla="*/ 240946 w 645634"/>
                  <a:gd name="connsiteY602" fmla="*/ 435211 h 675797"/>
                  <a:gd name="connsiteX603" fmla="*/ 233405 w 645634"/>
                  <a:gd name="connsiteY603" fmla="*/ 430184 h 675797"/>
                  <a:gd name="connsiteX604" fmla="*/ 229096 w 645634"/>
                  <a:gd name="connsiteY604" fmla="*/ 429465 h 675797"/>
                  <a:gd name="connsiteX605" fmla="*/ 228737 w 645634"/>
                  <a:gd name="connsiteY605" fmla="*/ 436647 h 675797"/>
                  <a:gd name="connsiteX606" fmla="*/ 221196 w 645634"/>
                  <a:gd name="connsiteY606" fmla="*/ 440956 h 675797"/>
                  <a:gd name="connsiteX607" fmla="*/ 214373 w 645634"/>
                  <a:gd name="connsiteY607" fmla="*/ 436647 h 675797"/>
                  <a:gd name="connsiteX608" fmla="*/ 208269 w 645634"/>
                  <a:gd name="connsiteY608" fmla="*/ 441315 h 675797"/>
                  <a:gd name="connsiteX609" fmla="*/ 198215 w 645634"/>
                  <a:gd name="connsiteY609" fmla="*/ 435929 h 675797"/>
                  <a:gd name="connsiteX610" fmla="*/ 192828 w 645634"/>
                  <a:gd name="connsiteY610" fmla="*/ 430543 h 675797"/>
                  <a:gd name="connsiteX611" fmla="*/ 183851 w 645634"/>
                  <a:gd name="connsiteY611" fmla="*/ 431261 h 675797"/>
                  <a:gd name="connsiteX612" fmla="*/ 178465 w 645634"/>
                  <a:gd name="connsiteY612" fmla="*/ 434852 h 675797"/>
                  <a:gd name="connsiteX613" fmla="*/ 172002 w 645634"/>
                  <a:gd name="connsiteY613" fmla="*/ 434852 h 675797"/>
                  <a:gd name="connsiteX614" fmla="*/ 169488 w 645634"/>
                  <a:gd name="connsiteY614" fmla="*/ 439520 h 675797"/>
                  <a:gd name="connsiteX615" fmla="*/ 167333 w 645634"/>
                  <a:gd name="connsiteY615" fmla="*/ 441315 h 675797"/>
                  <a:gd name="connsiteX616" fmla="*/ 163024 w 645634"/>
                  <a:gd name="connsiteY616" fmla="*/ 439161 h 675797"/>
                  <a:gd name="connsiteX617" fmla="*/ 155843 w 645634"/>
                  <a:gd name="connsiteY617" fmla="*/ 438083 h 675797"/>
                  <a:gd name="connsiteX618" fmla="*/ 149738 w 645634"/>
                  <a:gd name="connsiteY618" fmla="*/ 440238 h 675797"/>
                  <a:gd name="connsiteX619" fmla="*/ 140402 w 645634"/>
                  <a:gd name="connsiteY619" fmla="*/ 443110 h 675797"/>
                  <a:gd name="connsiteX620" fmla="*/ 135375 w 645634"/>
                  <a:gd name="connsiteY620" fmla="*/ 437724 h 675797"/>
                  <a:gd name="connsiteX621" fmla="*/ 134298 w 645634"/>
                  <a:gd name="connsiteY621" fmla="*/ 433415 h 675797"/>
                  <a:gd name="connsiteX622" fmla="*/ 129271 w 645634"/>
                  <a:gd name="connsiteY622" fmla="*/ 427670 h 675797"/>
                  <a:gd name="connsiteX623" fmla="*/ 128911 w 645634"/>
                  <a:gd name="connsiteY623" fmla="*/ 421924 h 675797"/>
                  <a:gd name="connsiteX624" fmla="*/ 123166 w 645634"/>
                  <a:gd name="connsiteY624" fmla="*/ 420488 h 675797"/>
                  <a:gd name="connsiteX625" fmla="*/ 124602 w 645634"/>
                  <a:gd name="connsiteY625" fmla="*/ 424079 h 675797"/>
                  <a:gd name="connsiteX626" fmla="*/ 126757 w 645634"/>
                  <a:gd name="connsiteY626" fmla="*/ 429465 h 675797"/>
                  <a:gd name="connsiteX627" fmla="*/ 126398 w 645634"/>
                  <a:gd name="connsiteY627" fmla="*/ 434493 h 675797"/>
                  <a:gd name="connsiteX628" fmla="*/ 120294 w 645634"/>
                  <a:gd name="connsiteY628" fmla="*/ 435929 h 675797"/>
                  <a:gd name="connsiteX629" fmla="*/ 115625 w 645634"/>
                  <a:gd name="connsiteY629" fmla="*/ 442751 h 675797"/>
                  <a:gd name="connsiteX630" fmla="*/ 107007 w 645634"/>
                  <a:gd name="connsiteY630" fmla="*/ 442033 h 675797"/>
                  <a:gd name="connsiteX631" fmla="*/ 105571 w 645634"/>
                  <a:gd name="connsiteY631" fmla="*/ 434852 h 675797"/>
                  <a:gd name="connsiteX632" fmla="*/ 100544 w 645634"/>
                  <a:gd name="connsiteY632" fmla="*/ 430901 h 675797"/>
                  <a:gd name="connsiteX633" fmla="*/ 103057 w 645634"/>
                  <a:gd name="connsiteY633" fmla="*/ 425156 h 675797"/>
                  <a:gd name="connsiteX634" fmla="*/ 100544 w 645634"/>
                  <a:gd name="connsiteY634" fmla="*/ 416179 h 675797"/>
                  <a:gd name="connsiteX635" fmla="*/ 95158 w 645634"/>
                  <a:gd name="connsiteY635" fmla="*/ 415102 h 675797"/>
                  <a:gd name="connsiteX636" fmla="*/ 95876 w 645634"/>
                  <a:gd name="connsiteY636" fmla="*/ 409357 h 675797"/>
                  <a:gd name="connsiteX637" fmla="*/ 94080 w 645634"/>
                  <a:gd name="connsiteY637" fmla="*/ 402893 h 675797"/>
                  <a:gd name="connsiteX638" fmla="*/ 90490 w 645634"/>
                  <a:gd name="connsiteY638" fmla="*/ 396789 h 675797"/>
                  <a:gd name="connsiteX639" fmla="*/ 87257 w 645634"/>
                  <a:gd name="connsiteY639" fmla="*/ 402893 h 675797"/>
                  <a:gd name="connsiteX640" fmla="*/ 82949 w 645634"/>
                  <a:gd name="connsiteY640" fmla="*/ 405407 h 675797"/>
                  <a:gd name="connsiteX641" fmla="*/ 82589 w 645634"/>
                  <a:gd name="connsiteY641" fmla="*/ 400738 h 675797"/>
                  <a:gd name="connsiteX642" fmla="*/ 84026 w 645634"/>
                  <a:gd name="connsiteY642" fmla="*/ 396070 h 675797"/>
                  <a:gd name="connsiteX643" fmla="*/ 81871 w 645634"/>
                  <a:gd name="connsiteY643" fmla="*/ 387812 h 675797"/>
                  <a:gd name="connsiteX644" fmla="*/ 82589 w 645634"/>
                  <a:gd name="connsiteY644" fmla="*/ 384221 h 675797"/>
                  <a:gd name="connsiteX645" fmla="*/ 76126 w 645634"/>
                  <a:gd name="connsiteY645" fmla="*/ 382066 h 675797"/>
                  <a:gd name="connsiteX646" fmla="*/ 73612 w 645634"/>
                  <a:gd name="connsiteY646" fmla="*/ 384939 h 675797"/>
                  <a:gd name="connsiteX647" fmla="*/ 68585 w 645634"/>
                  <a:gd name="connsiteY647" fmla="*/ 382784 h 675797"/>
                  <a:gd name="connsiteX648" fmla="*/ 68585 w 645634"/>
                  <a:gd name="connsiteY648" fmla="*/ 378116 h 675797"/>
                  <a:gd name="connsiteX649" fmla="*/ 68585 w 645634"/>
                  <a:gd name="connsiteY649" fmla="*/ 374166 h 675797"/>
                  <a:gd name="connsiteX650" fmla="*/ 71099 w 645634"/>
                  <a:gd name="connsiteY650" fmla="*/ 370934 h 675797"/>
                  <a:gd name="connsiteX651" fmla="*/ 68944 w 645634"/>
                  <a:gd name="connsiteY651" fmla="*/ 368062 h 675797"/>
                  <a:gd name="connsiteX652" fmla="*/ 75408 w 645634"/>
                  <a:gd name="connsiteY652" fmla="*/ 365907 h 675797"/>
                  <a:gd name="connsiteX653" fmla="*/ 83667 w 645634"/>
                  <a:gd name="connsiteY653" fmla="*/ 366625 h 675797"/>
                  <a:gd name="connsiteX654" fmla="*/ 87617 w 645634"/>
                  <a:gd name="connsiteY654" fmla="*/ 364830 h 675797"/>
                  <a:gd name="connsiteX655" fmla="*/ 95158 w 645634"/>
                  <a:gd name="connsiteY655" fmla="*/ 365548 h 675797"/>
                  <a:gd name="connsiteX656" fmla="*/ 99107 w 645634"/>
                  <a:gd name="connsiteY656" fmla="*/ 370934 h 675797"/>
                  <a:gd name="connsiteX657" fmla="*/ 103416 w 645634"/>
                  <a:gd name="connsiteY657" fmla="*/ 368780 h 675797"/>
                  <a:gd name="connsiteX658" fmla="*/ 106648 w 645634"/>
                  <a:gd name="connsiteY658" fmla="*/ 371653 h 675797"/>
                  <a:gd name="connsiteX659" fmla="*/ 111675 w 645634"/>
                  <a:gd name="connsiteY659" fmla="*/ 372012 h 675797"/>
                  <a:gd name="connsiteX660" fmla="*/ 111316 w 645634"/>
                  <a:gd name="connsiteY660" fmla="*/ 369498 h 675797"/>
                  <a:gd name="connsiteX661" fmla="*/ 109162 w 645634"/>
                  <a:gd name="connsiteY661" fmla="*/ 367703 h 675797"/>
                  <a:gd name="connsiteX662" fmla="*/ 110239 w 645634"/>
                  <a:gd name="connsiteY662" fmla="*/ 358008 h 675797"/>
                  <a:gd name="connsiteX663" fmla="*/ 105930 w 645634"/>
                  <a:gd name="connsiteY663" fmla="*/ 352980 h 675797"/>
                  <a:gd name="connsiteX664" fmla="*/ 101262 w 645634"/>
                  <a:gd name="connsiteY664" fmla="*/ 350826 h 675797"/>
                  <a:gd name="connsiteX665" fmla="*/ 97312 w 645634"/>
                  <a:gd name="connsiteY665" fmla="*/ 354058 h 675797"/>
                  <a:gd name="connsiteX666" fmla="*/ 93003 w 645634"/>
                  <a:gd name="connsiteY666" fmla="*/ 354058 h 675797"/>
                  <a:gd name="connsiteX667" fmla="*/ 86180 w 645634"/>
                  <a:gd name="connsiteY667" fmla="*/ 347953 h 675797"/>
                  <a:gd name="connsiteX668" fmla="*/ 80435 w 645634"/>
                  <a:gd name="connsiteY668" fmla="*/ 350826 h 675797"/>
                  <a:gd name="connsiteX669" fmla="*/ 75408 w 645634"/>
                  <a:gd name="connsiteY669" fmla="*/ 346876 h 675797"/>
                  <a:gd name="connsiteX670" fmla="*/ 72176 w 645634"/>
                  <a:gd name="connsiteY670" fmla="*/ 348312 h 675797"/>
                  <a:gd name="connsiteX671" fmla="*/ 71458 w 645634"/>
                  <a:gd name="connsiteY671" fmla="*/ 354776 h 675797"/>
                  <a:gd name="connsiteX672" fmla="*/ 73972 w 645634"/>
                  <a:gd name="connsiteY672" fmla="*/ 359085 h 675797"/>
                  <a:gd name="connsiteX673" fmla="*/ 77562 w 645634"/>
                  <a:gd name="connsiteY673" fmla="*/ 361598 h 675797"/>
                  <a:gd name="connsiteX674" fmla="*/ 68944 w 645634"/>
                  <a:gd name="connsiteY674" fmla="*/ 361598 h 675797"/>
                  <a:gd name="connsiteX675" fmla="*/ 64995 w 645634"/>
                  <a:gd name="connsiteY675" fmla="*/ 361239 h 675797"/>
                  <a:gd name="connsiteX676" fmla="*/ 66071 w 645634"/>
                  <a:gd name="connsiteY676" fmla="*/ 357648 h 675797"/>
                  <a:gd name="connsiteX677" fmla="*/ 65354 w 645634"/>
                  <a:gd name="connsiteY677" fmla="*/ 350107 h 675797"/>
                  <a:gd name="connsiteX678" fmla="*/ 59967 w 645634"/>
                  <a:gd name="connsiteY678" fmla="*/ 347235 h 675797"/>
                  <a:gd name="connsiteX679" fmla="*/ 54581 w 645634"/>
                  <a:gd name="connsiteY679" fmla="*/ 341130 h 675797"/>
                  <a:gd name="connsiteX680" fmla="*/ 45604 w 645634"/>
                  <a:gd name="connsiteY680" fmla="*/ 333590 h 675797"/>
                  <a:gd name="connsiteX681" fmla="*/ 43808 w 645634"/>
                  <a:gd name="connsiteY681" fmla="*/ 329999 h 675797"/>
                  <a:gd name="connsiteX682" fmla="*/ 44168 w 645634"/>
                  <a:gd name="connsiteY682" fmla="*/ 324612 h 675797"/>
                  <a:gd name="connsiteX683" fmla="*/ 42013 w 645634"/>
                  <a:gd name="connsiteY683" fmla="*/ 322458 h 675797"/>
                  <a:gd name="connsiteX684" fmla="*/ 32318 w 645634"/>
                  <a:gd name="connsiteY684" fmla="*/ 322458 h 675797"/>
                  <a:gd name="connsiteX685" fmla="*/ 26931 w 645634"/>
                  <a:gd name="connsiteY685" fmla="*/ 319585 h 675797"/>
                  <a:gd name="connsiteX686" fmla="*/ 24418 w 645634"/>
                  <a:gd name="connsiteY686" fmla="*/ 314199 h 675797"/>
                  <a:gd name="connsiteX687" fmla="*/ 22263 w 645634"/>
                  <a:gd name="connsiteY687" fmla="*/ 308454 h 675797"/>
                  <a:gd name="connsiteX688" fmla="*/ 19750 w 645634"/>
                  <a:gd name="connsiteY688" fmla="*/ 305581 h 675797"/>
                  <a:gd name="connsiteX689" fmla="*/ 17595 w 645634"/>
                  <a:gd name="connsiteY689" fmla="*/ 300913 h 675797"/>
                  <a:gd name="connsiteX690" fmla="*/ 19750 w 645634"/>
                  <a:gd name="connsiteY690" fmla="*/ 299476 h 675797"/>
                  <a:gd name="connsiteX691" fmla="*/ 18673 w 645634"/>
                  <a:gd name="connsiteY691" fmla="*/ 296604 h 675797"/>
                  <a:gd name="connsiteX692" fmla="*/ 22622 w 645634"/>
                  <a:gd name="connsiteY692" fmla="*/ 296604 h 675797"/>
                  <a:gd name="connsiteX693" fmla="*/ 20109 w 645634"/>
                  <a:gd name="connsiteY693" fmla="*/ 291936 h 675797"/>
                  <a:gd name="connsiteX694" fmla="*/ 10772 w 645634"/>
                  <a:gd name="connsiteY694" fmla="*/ 290140 h 675797"/>
                  <a:gd name="connsiteX695" fmla="*/ 10772 w 645634"/>
                  <a:gd name="connsiteY695" fmla="*/ 284754 h 675797"/>
                  <a:gd name="connsiteX696" fmla="*/ 13645 w 645634"/>
                  <a:gd name="connsiteY696" fmla="*/ 281163 h 675797"/>
                  <a:gd name="connsiteX697" fmla="*/ 15119 w 645634"/>
                  <a:gd name="connsiteY697" fmla="*/ 277573 h 675797"/>
                  <a:gd name="connsiteX698" fmla="*/ 6104 w 645634"/>
                  <a:gd name="connsiteY698" fmla="*/ 273981 h 675797"/>
                  <a:gd name="connsiteX699" fmla="*/ 1077 w 645634"/>
                  <a:gd name="connsiteY699" fmla="*/ 271109 h 675797"/>
                  <a:gd name="connsiteX700" fmla="*/ 0 w 645634"/>
                  <a:gd name="connsiteY700" fmla="*/ 266800 h 675797"/>
                  <a:gd name="connsiteX701" fmla="*/ 2155 w 645634"/>
                  <a:gd name="connsiteY701" fmla="*/ 262132 h 675797"/>
                  <a:gd name="connsiteX702" fmla="*/ 3950 w 645634"/>
                  <a:gd name="connsiteY702" fmla="*/ 263927 h 675797"/>
                  <a:gd name="connsiteX703" fmla="*/ 9696 w 645634"/>
                  <a:gd name="connsiteY703" fmla="*/ 266082 h 675797"/>
                  <a:gd name="connsiteX704" fmla="*/ 15119 w 645634"/>
                  <a:gd name="connsiteY704" fmla="*/ 271468 h 675797"/>
                  <a:gd name="connsiteX705" fmla="*/ 20052 w 645634"/>
                  <a:gd name="connsiteY705" fmla="*/ 273660 h 6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645634" h="675797">
                    <a:moveTo>
                      <a:pt x="20052" y="273660"/>
                    </a:moveTo>
                    <a:cubicBezTo>
                      <a:pt x="21489" y="273660"/>
                      <a:pt x="25798" y="272224"/>
                      <a:pt x="25798" y="272224"/>
                    </a:cubicBezTo>
                    <a:lnTo>
                      <a:pt x="29388" y="266120"/>
                    </a:lnTo>
                    <a:lnTo>
                      <a:pt x="34415" y="260374"/>
                    </a:lnTo>
                    <a:lnTo>
                      <a:pt x="38724" y="260733"/>
                    </a:lnTo>
                    <a:lnTo>
                      <a:pt x="42316" y="257501"/>
                    </a:lnTo>
                    <a:lnTo>
                      <a:pt x="43752" y="252115"/>
                    </a:lnTo>
                    <a:lnTo>
                      <a:pt x="36570" y="242061"/>
                    </a:lnTo>
                    <a:lnTo>
                      <a:pt x="31543" y="235238"/>
                    </a:lnTo>
                    <a:lnTo>
                      <a:pt x="39083" y="228775"/>
                    </a:lnTo>
                    <a:lnTo>
                      <a:pt x="41956" y="223029"/>
                    </a:lnTo>
                    <a:lnTo>
                      <a:pt x="45188" y="220516"/>
                    </a:lnTo>
                    <a:lnTo>
                      <a:pt x="52370" y="218720"/>
                    </a:lnTo>
                    <a:lnTo>
                      <a:pt x="56679" y="219798"/>
                    </a:lnTo>
                    <a:lnTo>
                      <a:pt x="61706" y="213334"/>
                    </a:lnTo>
                    <a:lnTo>
                      <a:pt x="67092" y="208307"/>
                    </a:lnTo>
                    <a:lnTo>
                      <a:pt x="72119" y="202921"/>
                    </a:lnTo>
                    <a:lnTo>
                      <a:pt x="72119" y="193944"/>
                    </a:lnTo>
                    <a:lnTo>
                      <a:pt x="74274" y="188916"/>
                    </a:lnTo>
                    <a:lnTo>
                      <a:pt x="76428" y="182453"/>
                    </a:lnTo>
                    <a:lnTo>
                      <a:pt x="76428" y="178144"/>
                    </a:lnTo>
                    <a:lnTo>
                      <a:pt x="79660" y="171680"/>
                    </a:lnTo>
                    <a:lnTo>
                      <a:pt x="84687" y="168808"/>
                    </a:lnTo>
                    <a:lnTo>
                      <a:pt x="92946" y="167730"/>
                    </a:lnTo>
                    <a:lnTo>
                      <a:pt x="98692" y="162344"/>
                    </a:lnTo>
                    <a:lnTo>
                      <a:pt x="102283" y="156240"/>
                    </a:lnTo>
                    <a:lnTo>
                      <a:pt x="102283" y="149058"/>
                    </a:lnTo>
                    <a:lnTo>
                      <a:pt x="102283" y="143313"/>
                    </a:lnTo>
                    <a:lnTo>
                      <a:pt x="107631" y="135772"/>
                    </a:lnTo>
                    <a:lnTo>
                      <a:pt x="111940" y="127154"/>
                    </a:lnTo>
                    <a:lnTo>
                      <a:pt x="122580" y="122751"/>
                    </a:lnTo>
                    <a:lnTo>
                      <a:pt x="125812" y="119254"/>
                    </a:lnTo>
                    <a:lnTo>
                      <a:pt x="132824" y="121673"/>
                    </a:lnTo>
                    <a:lnTo>
                      <a:pt x="137945" y="117629"/>
                    </a:lnTo>
                    <a:lnTo>
                      <a:pt x="140005" y="114397"/>
                    </a:lnTo>
                    <a:lnTo>
                      <a:pt x="148453" y="114397"/>
                    </a:lnTo>
                    <a:lnTo>
                      <a:pt x="153840" y="117629"/>
                    </a:lnTo>
                    <a:lnTo>
                      <a:pt x="156807" y="120331"/>
                    </a:lnTo>
                    <a:lnTo>
                      <a:pt x="161928" y="118442"/>
                    </a:lnTo>
                    <a:lnTo>
                      <a:pt x="165160" y="112507"/>
                    </a:lnTo>
                    <a:lnTo>
                      <a:pt x="167050" y="106044"/>
                    </a:lnTo>
                    <a:lnTo>
                      <a:pt x="171094" y="103076"/>
                    </a:lnTo>
                    <a:lnTo>
                      <a:pt x="176481" y="101734"/>
                    </a:lnTo>
                    <a:lnTo>
                      <a:pt x="181602" y="100922"/>
                    </a:lnTo>
                    <a:lnTo>
                      <a:pt x="184834" y="96348"/>
                    </a:lnTo>
                    <a:lnTo>
                      <a:pt x="190768" y="90414"/>
                    </a:lnTo>
                    <a:lnTo>
                      <a:pt x="196419" y="85840"/>
                    </a:lnTo>
                    <a:lnTo>
                      <a:pt x="206115" y="83686"/>
                    </a:lnTo>
                    <a:lnTo>
                      <a:pt x="216887" y="83421"/>
                    </a:lnTo>
                    <a:lnTo>
                      <a:pt x="225770" y="83421"/>
                    </a:lnTo>
                    <a:lnTo>
                      <a:pt x="234652" y="83421"/>
                    </a:lnTo>
                    <a:lnTo>
                      <a:pt x="247863" y="85311"/>
                    </a:lnTo>
                    <a:lnTo>
                      <a:pt x="258106" y="84763"/>
                    </a:lnTo>
                    <a:lnTo>
                      <a:pt x="269143" y="84234"/>
                    </a:lnTo>
                    <a:lnTo>
                      <a:pt x="271033" y="75881"/>
                    </a:lnTo>
                    <a:lnTo>
                      <a:pt x="271033" y="67527"/>
                    </a:lnTo>
                    <a:lnTo>
                      <a:pt x="271033" y="59438"/>
                    </a:lnTo>
                    <a:lnTo>
                      <a:pt x="279122" y="52162"/>
                    </a:lnTo>
                    <a:lnTo>
                      <a:pt x="289366" y="51349"/>
                    </a:lnTo>
                    <a:lnTo>
                      <a:pt x="300006" y="52257"/>
                    </a:lnTo>
                    <a:lnTo>
                      <a:pt x="310249" y="52067"/>
                    </a:lnTo>
                    <a:lnTo>
                      <a:pt x="322817" y="50631"/>
                    </a:lnTo>
                    <a:lnTo>
                      <a:pt x="336103" y="44168"/>
                    </a:lnTo>
                    <a:lnTo>
                      <a:pt x="347953" y="41654"/>
                    </a:lnTo>
                    <a:lnTo>
                      <a:pt x="363035" y="39859"/>
                    </a:lnTo>
                    <a:lnTo>
                      <a:pt x="372730" y="34832"/>
                    </a:lnTo>
                    <a:lnTo>
                      <a:pt x="384939" y="38422"/>
                    </a:lnTo>
                    <a:lnTo>
                      <a:pt x="394993" y="34472"/>
                    </a:lnTo>
                    <a:lnTo>
                      <a:pt x="403252" y="28727"/>
                    </a:lnTo>
                    <a:lnTo>
                      <a:pt x="413666" y="28009"/>
                    </a:lnTo>
                    <a:lnTo>
                      <a:pt x="426951" y="28727"/>
                    </a:lnTo>
                    <a:lnTo>
                      <a:pt x="437724" y="33036"/>
                    </a:lnTo>
                    <a:lnTo>
                      <a:pt x="445983" y="39859"/>
                    </a:lnTo>
                    <a:cubicBezTo>
                      <a:pt x="445983" y="39859"/>
                      <a:pt x="452806" y="43809"/>
                      <a:pt x="453883" y="43809"/>
                    </a:cubicBezTo>
                    <a:cubicBezTo>
                      <a:pt x="454960" y="43809"/>
                      <a:pt x="463578" y="43809"/>
                      <a:pt x="463578" y="43809"/>
                    </a:cubicBezTo>
                    <a:lnTo>
                      <a:pt x="474351" y="43809"/>
                    </a:lnTo>
                    <a:lnTo>
                      <a:pt x="493741" y="52426"/>
                    </a:lnTo>
                    <a:lnTo>
                      <a:pt x="500564" y="58172"/>
                    </a:lnTo>
                    <a:lnTo>
                      <a:pt x="509182" y="64995"/>
                    </a:lnTo>
                    <a:lnTo>
                      <a:pt x="518877" y="66071"/>
                    </a:lnTo>
                    <a:lnTo>
                      <a:pt x="528932" y="60685"/>
                    </a:lnTo>
                    <a:lnTo>
                      <a:pt x="536113" y="57454"/>
                    </a:lnTo>
                    <a:lnTo>
                      <a:pt x="542936" y="57094"/>
                    </a:lnTo>
                    <a:lnTo>
                      <a:pt x="552631" y="57454"/>
                    </a:lnTo>
                    <a:lnTo>
                      <a:pt x="564840" y="59967"/>
                    </a:lnTo>
                    <a:lnTo>
                      <a:pt x="574894" y="59967"/>
                    </a:lnTo>
                    <a:lnTo>
                      <a:pt x="584590" y="57454"/>
                    </a:lnTo>
                    <a:lnTo>
                      <a:pt x="592849" y="51708"/>
                    </a:lnTo>
                    <a:lnTo>
                      <a:pt x="600749" y="45245"/>
                    </a:lnTo>
                    <a:lnTo>
                      <a:pt x="603980" y="36627"/>
                    </a:lnTo>
                    <a:lnTo>
                      <a:pt x="603980" y="27291"/>
                    </a:lnTo>
                    <a:lnTo>
                      <a:pt x="600749" y="21186"/>
                    </a:lnTo>
                    <a:lnTo>
                      <a:pt x="596799" y="17236"/>
                    </a:lnTo>
                    <a:lnTo>
                      <a:pt x="592849" y="10054"/>
                    </a:lnTo>
                    <a:lnTo>
                      <a:pt x="596440" y="2873"/>
                    </a:lnTo>
                    <a:lnTo>
                      <a:pt x="603980" y="0"/>
                    </a:lnTo>
                    <a:lnTo>
                      <a:pt x="611162" y="1796"/>
                    </a:lnTo>
                    <a:lnTo>
                      <a:pt x="617626" y="3950"/>
                    </a:lnTo>
                    <a:lnTo>
                      <a:pt x="623730" y="8618"/>
                    </a:lnTo>
                    <a:lnTo>
                      <a:pt x="633425" y="9696"/>
                    </a:lnTo>
                    <a:lnTo>
                      <a:pt x="639530" y="14005"/>
                    </a:lnTo>
                    <a:lnTo>
                      <a:pt x="641684" y="25854"/>
                    </a:lnTo>
                    <a:lnTo>
                      <a:pt x="641684" y="34113"/>
                    </a:lnTo>
                    <a:lnTo>
                      <a:pt x="645634" y="43449"/>
                    </a:lnTo>
                    <a:lnTo>
                      <a:pt x="645634" y="48836"/>
                    </a:lnTo>
                    <a:lnTo>
                      <a:pt x="645634" y="54940"/>
                    </a:lnTo>
                    <a:lnTo>
                      <a:pt x="634502" y="57454"/>
                    </a:lnTo>
                    <a:lnTo>
                      <a:pt x="626962" y="61403"/>
                    </a:lnTo>
                    <a:lnTo>
                      <a:pt x="623012" y="67867"/>
                    </a:lnTo>
                    <a:lnTo>
                      <a:pt x="619062" y="75408"/>
                    </a:lnTo>
                    <a:lnTo>
                      <a:pt x="617267" y="83308"/>
                    </a:lnTo>
                    <a:lnTo>
                      <a:pt x="615830" y="92285"/>
                    </a:lnTo>
                    <a:lnTo>
                      <a:pt x="612958" y="100903"/>
                    </a:lnTo>
                    <a:lnTo>
                      <a:pt x="609726" y="109162"/>
                    </a:lnTo>
                    <a:lnTo>
                      <a:pt x="605058" y="115266"/>
                    </a:lnTo>
                    <a:lnTo>
                      <a:pt x="598235" y="119575"/>
                    </a:lnTo>
                    <a:lnTo>
                      <a:pt x="589258" y="121730"/>
                    </a:lnTo>
                    <a:lnTo>
                      <a:pt x="578485" y="120653"/>
                    </a:lnTo>
                    <a:lnTo>
                      <a:pt x="568790" y="120653"/>
                    </a:lnTo>
                    <a:lnTo>
                      <a:pt x="551195" y="117780"/>
                    </a:lnTo>
                    <a:lnTo>
                      <a:pt x="538627" y="117062"/>
                    </a:lnTo>
                    <a:lnTo>
                      <a:pt x="529291" y="113112"/>
                    </a:lnTo>
                    <a:lnTo>
                      <a:pt x="518159" y="108085"/>
                    </a:lnTo>
                    <a:lnTo>
                      <a:pt x="511337" y="107725"/>
                    </a:lnTo>
                    <a:lnTo>
                      <a:pt x="499846" y="106648"/>
                    </a:lnTo>
                    <a:lnTo>
                      <a:pt x="498409" y="99467"/>
                    </a:lnTo>
                    <a:lnTo>
                      <a:pt x="492305" y="100185"/>
                    </a:lnTo>
                    <a:lnTo>
                      <a:pt x="484405" y="108085"/>
                    </a:lnTo>
                    <a:lnTo>
                      <a:pt x="481532" y="109880"/>
                    </a:lnTo>
                    <a:lnTo>
                      <a:pt x="475428" y="111675"/>
                    </a:lnTo>
                    <a:lnTo>
                      <a:pt x="472914" y="117874"/>
                    </a:lnTo>
                    <a:lnTo>
                      <a:pt x="465733" y="117874"/>
                    </a:lnTo>
                    <a:lnTo>
                      <a:pt x="458192" y="117874"/>
                    </a:lnTo>
                    <a:lnTo>
                      <a:pt x="452806" y="117874"/>
                    </a:lnTo>
                    <a:lnTo>
                      <a:pt x="447060" y="112753"/>
                    </a:lnTo>
                    <a:lnTo>
                      <a:pt x="444547" y="108085"/>
                    </a:lnTo>
                    <a:lnTo>
                      <a:pt x="438801" y="105571"/>
                    </a:lnTo>
                    <a:lnTo>
                      <a:pt x="430184" y="107007"/>
                    </a:lnTo>
                    <a:lnTo>
                      <a:pt x="425874" y="108803"/>
                    </a:lnTo>
                    <a:lnTo>
                      <a:pt x="422283" y="112753"/>
                    </a:lnTo>
                    <a:lnTo>
                      <a:pt x="420129" y="117874"/>
                    </a:lnTo>
                    <a:lnTo>
                      <a:pt x="417974" y="122807"/>
                    </a:lnTo>
                    <a:lnTo>
                      <a:pt x="412588" y="127116"/>
                    </a:lnTo>
                    <a:lnTo>
                      <a:pt x="406843" y="130707"/>
                    </a:lnTo>
                    <a:lnTo>
                      <a:pt x="400738" y="133580"/>
                    </a:lnTo>
                    <a:lnTo>
                      <a:pt x="394993" y="135375"/>
                    </a:lnTo>
                    <a:lnTo>
                      <a:pt x="388889" y="134298"/>
                    </a:lnTo>
                    <a:lnTo>
                      <a:pt x="382784" y="130707"/>
                    </a:lnTo>
                    <a:lnTo>
                      <a:pt x="377039" y="126757"/>
                    </a:lnTo>
                    <a:lnTo>
                      <a:pt x="370934" y="126757"/>
                    </a:lnTo>
                    <a:lnTo>
                      <a:pt x="363394" y="132861"/>
                    </a:lnTo>
                    <a:lnTo>
                      <a:pt x="359085" y="137888"/>
                    </a:lnTo>
                    <a:lnTo>
                      <a:pt x="358726" y="143275"/>
                    </a:lnTo>
                    <a:lnTo>
                      <a:pt x="360880" y="150457"/>
                    </a:lnTo>
                    <a:lnTo>
                      <a:pt x="363035" y="154407"/>
                    </a:lnTo>
                    <a:lnTo>
                      <a:pt x="371653" y="159434"/>
                    </a:lnTo>
                    <a:lnTo>
                      <a:pt x="374166" y="160870"/>
                    </a:lnTo>
                    <a:lnTo>
                      <a:pt x="371293" y="164461"/>
                    </a:lnTo>
                    <a:lnTo>
                      <a:pt x="370934" y="166975"/>
                    </a:lnTo>
                    <a:lnTo>
                      <a:pt x="373089" y="173438"/>
                    </a:lnTo>
                    <a:lnTo>
                      <a:pt x="376321" y="175952"/>
                    </a:lnTo>
                    <a:lnTo>
                      <a:pt x="383143" y="177388"/>
                    </a:lnTo>
                    <a:lnTo>
                      <a:pt x="386375" y="177388"/>
                    </a:lnTo>
                    <a:lnTo>
                      <a:pt x="386375" y="170925"/>
                    </a:lnTo>
                    <a:lnTo>
                      <a:pt x="389248" y="169488"/>
                    </a:lnTo>
                    <a:lnTo>
                      <a:pt x="390684" y="173438"/>
                    </a:lnTo>
                    <a:lnTo>
                      <a:pt x="391402" y="177747"/>
                    </a:lnTo>
                    <a:lnTo>
                      <a:pt x="396429" y="180979"/>
                    </a:lnTo>
                    <a:lnTo>
                      <a:pt x="400738" y="182415"/>
                    </a:lnTo>
                    <a:lnTo>
                      <a:pt x="406125" y="182415"/>
                    </a:lnTo>
                    <a:lnTo>
                      <a:pt x="408997" y="186365"/>
                    </a:lnTo>
                    <a:lnTo>
                      <a:pt x="412588" y="189238"/>
                    </a:lnTo>
                    <a:lnTo>
                      <a:pt x="414025" y="193906"/>
                    </a:lnTo>
                    <a:lnTo>
                      <a:pt x="416179" y="197856"/>
                    </a:lnTo>
                    <a:lnTo>
                      <a:pt x="421924" y="201806"/>
                    </a:lnTo>
                    <a:lnTo>
                      <a:pt x="425874" y="205397"/>
                    </a:lnTo>
                    <a:lnTo>
                      <a:pt x="426951" y="208987"/>
                    </a:lnTo>
                    <a:lnTo>
                      <a:pt x="425156" y="212937"/>
                    </a:lnTo>
                    <a:lnTo>
                      <a:pt x="420488" y="214374"/>
                    </a:lnTo>
                    <a:lnTo>
                      <a:pt x="416538" y="213296"/>
                    </a:lnTo>
                    <a:lnTo>
                      <a:pt x="414025" y="208628"/>
                    </a:lnTo>
                    <a:lnTo>
                      <a:pt x="410434" y="206833"/>
                    </a:lnTo>
                    <a:lnTo>
                      <a:pt x="407920" y="201088"/>
                    </a:lnTo>
                    <a:lnTo>
                      <a:pt x="404329" y="196060"/>
                    </a:lnTo>
                    <a:lnTo>
                      <a:pt x="403970" y="192111"/>
                    </a:lnTo>
                    <a:lnTo>
                      <a:pt x="393198" y="191751"/>
                    </a:lnTo>
                    <a:lnTo>
                      <a:pt x="386375" y="187442"/>
                    </a:lnTo>
                    <a:lnTo>
                      <a:pt x="380989" y="182415"/>
                    </a:lnTo>
                    <a:lnTo>
                      <a:pt x="377398" y="179183"/>
                    </a:lnTo>
                    <a:lnTo>
                      <a:pt x="373807" y="180261"/>
                    </a:lnTo>
                    <a:lnTo>
                      <a:pt x="367703" y="181338"/>
                    </a:lnTo>
                    <a:lnTo>
                      <a:pt x="361957" y="182415"/>
                    </a:lnTo>
                    <a:lnTo>
                      <a:pt x="358726" y="186365"/>
                    </a:lnTo>
                    <a:lnTo>
                      <a:pt x="357648" y="191751"/>
                    </a:lnTo>
                    <a:lnTo>
                      <a:pt x="361598" y="200369"/>
                    </a:lnTo>
                    <a:lnTo>
                      <a:pt x="365907" y="205037"/>
                    </a:lnTo>
                    <a:lnTo>
                      <a:pt x="374525" y="207192"/>
                    </a:lnTo>
                    <a:lnTo>
                      <a:pt x="381348" y="210424"/>
                    </a:lnTo>
                    <a:lnTo>
                      <a:pt x="384580" y="213655"/>
                    </a:lnTo>
                    <a:lnTo>
                      <a:pt x="388171" y="220119"/>
                    </a:lnTo>
                    <a:lnTo>
                      <a:pt x="389607" y="228019"/>
                    </a:lnTo>
                    <a:lnTo>
                      <a:pt x="387093" y="232687"/>
                    </a:lnTo>
                    <a:lnTo>
                      <a:pt x="380989" y="236637"/>
                    </a:lnTo>
                    <a:lnTo>
                      <a:pt x="374885" y="232687"/>
                    </a:lnTo>
                    <a:lnTo>
                      <a:pt x="373807" y="228378"/>
                    </a:lnTo>
                    <a:cubicBezTo>
                      <a:pt x="373807" y="228378"/>
                      <a:pt x="372012" y="225864"/>
                      <a:pt x="370934" y="225505"/>
                    </a:cubicBezTo>
                    <a:cubicBezTo>
                      <a:pt x="369857" y="225146"/>
                      <a:pt x="367344" y="224428"/>
                      <a:pt x="367344" y="224428"/>
                    </a:cubicBezTo>
                    <a:lnTo>
                      <a:pt x="364471" y="221555"/>
                    </a:lnTo>
                    <a:lnTo>
                      <a:pt x="364830" y="216169"/>
                    </a:lnTo>
                    <a:lnTo>
                      <a:pt x="364471" y="211860"/>
                    </a:lnTo>
                    <a:lnTo>
                      <a:pt x="360880" y="208269"/>
                    </a:lnTo>
                    <a:lnTo>
                      <a:pt x="356571" y="201806"/>
                    </a:lnTo>
                    <a:lnTo>
                      <a:pt x="350826" y="198933"/>
                    </a:lnTo>
                    <a:lnTo>
                      <a:pt x="343644" y="198933"/>
                    </a:lnTo>
                    <a:lnTo>
                      <a:pt x="338976" y="196060"/>
                    </a:lnTo>
                    <a:lnTo>
                      <a:pt x="335744" y="194265"/>
                    </a:lnTo>
                    <a:lnTo>
                      <a:pt x="330358" y="193906"/>
                    </a:lnTo>
                    <a:lnTo>
                      <a:pt x="324971" y="197856"/>
                    </a:lnTo>
                    <a:lnTo>
                      <a:pt x="323535" y="203242"/>
                    </a:lnTo>
                    <a:lnTo>
                      <a:pt x="323535" y="209346"/>
                    </a:lnTo>
                    <a:lnTo>
                      <a:pt x="330358" y="212937"/>
                    </a:lnTo>
                    <a:lnTo>
                      <a:pt x="334308" y="217247"/>
                    </a:lnTo>
                    <a:lnTo>
                      <a:pt x="333949" y="221555"/>
                    </a:lnTo>
                    <a:lnTo>
                      <a:pt x="335744" y="224787"/>
                    </a:lnTo>
                    <a:lnTo>
                      <a:pt x="341849" y="226224"/>
                    </a:lnTo>
                    <a:lnTo>
                      <a:pt x="347235" y="228378"/>
                    </a:lnTo>
                    <a:lnTo>
                      <a:pt x="352980" y="229455"/>
                    </a:lnTo>
                    <a:lnTo>
                      <a:pt x="358367" y="233405"/>
                    </a:lnTo>
                    <a:lnTo>
                      <a:pt x="362316" y="239150"/>
                    </a:lnTo>
                    <a:lnTo>
                      <a:pt x="355134" y="239509"/>
                    </a:lnTo>
                    <a:lnTo>
                      <a:pt x="348312" y="235560"/>
                    </a:lnTo>
                    <a:lnTo>
                      <a:pt x="342926" y="233405"/>
                    </a:lnTo>
                    <a:lnTo>
                      <a:pt x="336821" y="232328"/>
                    </a:lnTo>
                    <a:lnTo>
                      <a:pt x="332512" y="232328"/>
                    </a:lnTo>
                    <a:lnTo>
                      <a:pt x="326408" y="232328"/>
                    </a:lnTo>
                    <a:lnTo>
                      <a:pt x="323176" y="229814"/>
                    </a:lnTo>
                    <a:lnTo>
                      <a:pt x="326408" y="227660"/>
                    </a:lnTo>
                    <a:lnTo>
                      <a:pt x="324971" y="224787"/>
                    </a:lnTo>
                    <a:lnTo>
                      <a:pt x="321381" y="221555"/>
                    </a:lnTo>
                    <a:lnTo>
                      <a:pt x="319585" y="215451"/>
                    </a:lnTo>
                    <a:lnTo>
                      <a:pt x="321022" y="211501"/>
                    </a:lnTo>
                    <a:lnTo>
                      <a:pt x="321381" y="201447"/>
                    </a:lnTo>
                    <a:lnTo>
                      <a:pt x="317072" y="195701"/>
                    </a:lnTo>
                    <a:lnTo>
                      <a:pt x="310608" y="194265"/>
                    </a:lnTo>
                    <a:lnTo>
                      <a:pt x="299117" y="191033"/>
                    </a:lnTo>
                    <a:lnTo>
                      <a:pt x="293372" y="186724"/>
                    </a:lnTo>
                    <a:lnTo>
                      <a:pt x="290140" y="182415"/>
                    </a:lnTo>
                    <a:lnTo>
                      <a:pt x="286190" y="181697"/>
                    </a:lnTo>
                    <a:lnTo>
                      <a:pt x="280804" y="180620"/>
                    </a:lnTo>
                    <a:lnTo>
                      <a:pt x="277932" y="173797"/>
                    </a:lnTo>
                    <a:lnTo>
                      <a:pt x="277932" y="169488"/>
                    </a:lnTo>
                    <a:lnTo>
                      <a:pt x="273264" y="163024"/>
                    </a:lnTo>
                    <a:lnTo>
                      <a:pt x="268595" y="161947"/>
                    </a:lnTo>
                    <a:lnTo>
                      <a:pt x="262491" y="161588"/>
                    </a:lnTo>
                    <a:lnTo>
                      <a:pt x="256027" y="161588"/>
                    </a:lnTo>
                    <a:lnTo>
                      <a:pt x="253873" y="165897"/>
                    </a:lnTo>
                    <a:lnTo>
                      <a:pt x="251000" y="167692"/>
                    </a:lnTo>
                    <a:lnTo>
                      <a:pt x="248845" y="171643"/>
                    </a:lnTo>
                    <a:lnTo>
                      <a:pt x="249564" y="175593"/>
                    </a:lnTo>
                    <a:lnTo>
                      <a:pt x="253155" y="180261"/>
                    </a:lnTo>
                    <a:lnTo>
                      <a:pt x="253873" y="184210"/>
                    </a:lnTo>
                    <a:lnTo>
                      <a:pt x="251359" y="190315"/>
                    </a:lnTo>
                    <a:lnTo>
                      <a:pt x="249564" y="196060"/>
                    </a:lnTo>
                    <a:lnTo>
                      <a:pt x="249564" y="199651"/>
                    </a:lnTo>
                    <a:lnTo>
                      <a:pt x="246691" y="203601"/>
                    </a:lnTo>
                    <a:lnTo>
                      <a:pt x="245614" y="206833"/>
                    </a:lnTo>
                    <a:lnTo>
                      <a:pt x="244896" y="216169"/>
                    </a:lnTo>
                    <a:lnTo>
                      <a:pt x="248128" y="222992"/>
                    </a:lnTo>
                    <a:lnTo>
                      <a:pt x="251718" y="228378"/>
                    </a:lnTo>
                    <a:lnTo>
                      <a:pt x="256386" y="231610"/>
                    </a:lnTo>
                    <a:lnTo>
                      <a:pt x="260336" y="235919"/>
                    </a:lnTo>
                    <a:lnTo>
                      <a:pt x="260695" y="240228"/>
                    </a:lnTo>
                    <a:lnTo>
                      <a:pt x="261414" y="245255"/>
                    </a:lnTo>
                    <a:lnTo>
                      <a:pt x="268954" y="249923"/>
                    </a:lnTo>
                    <a:lnTo>
                      <a:pt x="273264" y="253155"/>
                    </a:lnTo>
                    <a:lnTo>
                      <a:pt x="277213" y="257105"/>
                    </a:lnTo>
                    <a:lnTo>
                      <a:pt x="277932" y="266441"/>
                    </a:lnTo>
                    <a:lnTo>
                      <a:pt x="276495" y="273623"/>
                    </a:lnTo>
                    <a:lnTo>
                      <a:pt x="280086" y="276854"/>
                    </a:lnTo>
                    <a:cubicBezTo>
                      <a:pt x="280086" y="276854"/>
                      <a:pt x="282600" y="275059"/>
                      <a:pt x="283677" y="276854"/>
                    </a:cubicBezTo>
                    <a:cubicBezTo>
                      <a:pt x="284754" y="278650"/>
                      <a:pt x="288553" y="283318"/>
                      <a:pt x="288553" y="283318"/>
                    </a:cubicBezTo>
                    <a:lnTo>
                      <a:pt x="293750" y="287627"/>
                    </a:lnTo>
                    <a:lnTo>
                      <a:pt x="299136" y="293732"/>
                    </a:lnTo>
                    <a:lnTo>
                      <a:pt x="302368" y="299476"/>
                    </a:lnTo>
                    <a:lnTo>
                      <a:pt x="303804" y="303068"/>
                    </a:lnTo>
                    <a:lnTo>
                      <a:pt x="309550" y="307736"/>
                    </a:lnTo>
                    <a:lnTo>
                      <a:pt x="315654" y="315995"/>
                    </a:lnTo>
                    <a:lnTo>
                      <a:pt x="318527" y="321022"/>
                    </a:lnTo>
                    <a:lnTo>
                      <a:pt x="321400" y="326767"/>
                    </a:lnTo>
                    <a:lnTo>
                      <a:pt x="323913" y="335385"/>
                    </a:lnTo>
                    <a:lnTo>
                      <a:pt x="319245" y="338258"/>
                    </a:lnTo>
                    <a:lnTo>
                      <a:pt x="314218" y="338258"/>
                    </a:lnTo>
                    <a:lnTo>
                      <a:pt x="307755" y="332872"/>
                    </a:lnTo>
                    <a:lnTo>
                      <a:pt x="307396" y="326049"/>
                    </a:lnTo>
                    <a:lnTo>
                      <a:pt x="306318" y="318867"/>
                    </a:lnTo>
                    <a:lnTo>
                      <a:pt x="300573" y="317072"/>
                    </a:lnTo>
                    <a:lnTo>
                      <a:pt x="293391" y="315995"/>
                    </a:lnTo>
                    <a:lnTo>
                      <a:pt x="291237" y="311326"/>
                    </a:lnTo>
                    <a:lnTo>
                      <a:pt x="288553" y="308454"/>
                    </a:lnTo>
                    <a:lnTo>
                      <a:pt x="284036" y="311686"/>
                    </a:lnTo>
                    <a:lnTo>
                      <a:pt x="281882" y="317431"/>
                    </a:lnTo>
                    <a:lnTo>
                      <a:pt x="276136" y="321381"/>
                    </a:lnTo>
                    <a:lnTo>
                      <a:pt x="271468" y="324972"/>
                    </a:lnTo>
                    <a:lnTo>
                      <a:pt x="271468" y="330717"/>
                    </a:lnTo>
                    <a:lnTo>
                      <a:pt x="275059" y="335026"/>
                    </a:lnTo>
                    <a:lnTo>
                      <a:pt x="284036" y="335385"/>
                    </a:lnTo>
                    <a:lnTo>
                      <a:pt x="288553" y="339694"/>
                    </a:lnTo>
                    <a:lnTo>
                      <a:pt x="290859" y="342567"/>
                    </a:lnTo>
                    <a:lnTo>
                      <a:pt x="291218" y="344362"/>
                    </a:lnTo>
                    <a:lnTo>
                      <a:pt x="288534" y="350107"/>
                    </a:lnTo>
                    <a:lnTo>
                      <a:pt x="286531" y="352621"/>
                    </a:lnTo>
                    <a:lnTo>
                      <a:pt x="288534" y="354776"/>
                    </a:lnTo>
                    <a:lnTo>
                      <a:pt x="291218" y="354776"/>
                    </a:lnTo>
                    <a:lnTo>
                      <a:pt x="293731" y="350107"/>
                    </a:lnTo>
                    <a:lnTo>
                      <a:pt x="295167" y="354776"/>
                    </a:lnTo>
                    <a:lnTo>
                      <a:pt x="290499" y="359803"/>
                    </a:lnTo>
                    <a:lnTo>
                      <a:pt x="286909" y="364112"/>
                    </a:lnTo>
                    <a:lnTo>
                      <a:pt x="280804" y="364112"/>
                    </a:lnTo>
                    <a:lnTo>
                      <a:pt x="274700" y="366985"/>
                    </a:lnTo>
                    <a:lnTo>
                      <a:pt x="272545" y="370934"/>
                    </a:lnTo>
                    <a:lnTo>
                      <a:pt x="265723" y="370934"/>
                    </a:lnTo>
                    <a:lnTo>
                      <a:pt x="259618" y="372730"/>
                    </a:lnTo>
                    <a:lnTo>
                      <a:pt x="254232" y="370934"/>
                    </a:lnTo>
                    <a:lnTo>
                      <a:pt x="251000" y="368421"/>
                    </a:lnTo>
                    <a:lnTo>
                      <a:pt x="246691" y="372730"/>
                    </a:lnTo>
                    <a:lnTo>
                      <a:pt x="244177" y="376321"/>
                    </a:lnTo>
                    <a:lnTo>
                      <a:pt x="245614" y="378116"/>
                    </a:lnTo>
                    <a:lnTo>
                      <a:pt x="251718" y="378116"/>
                    </a:lnTo>
                    <a:lnTo>
                      <a:pt x="258182" y="378116"/>
                    </a:lnTo>
                    <a:lnTo>
                      <a:pt x="265004" y="381348"/>
                    </a:lnTo>
                    <a:lnTo>
                      <a:pt x="270032" y="385657"/>
                    </a:lnTo>
                    <a:lnTo>
                      <a:pt x="275418" y="385657"/>
                    </a:lnTo>
                    <a:lnTo>
                      <a:pt x="281163" y="385657"/>
                    </a:lnTo>
                    <a:lnTo>
                      <a:pt x="285113" y="388889"/>
                    </a:lnTo>
                    <a:lnTo>
                      <a:pt x="290859" y="388889"/>
                    </a:lnTo>
                    <a:lnTo>
                      <a:pt x="294808" y="388889"/>
                    </a:lnTo>
                    <a:lnTo>
                      <a:pt x="297681" y="397148"/>
                    </a:lnTo>
                    <a:lnTo>
                      <a:pt x="297322" y="403611"/>
                    </a:lnTo>
                    <a:lnTo>
                      <a:pt x="303427" y="403611"/>
                    </a:lnTo>
                    <a:lnTo>
                      <a:pt x="306299" y="397866"/>
                    </a:lnTo>
                    <a:lnTo>
                      <a:pt x="315276" y="397507"/>
                    </a:lnTo>
                    <a:lnTo>
                      <a:pt x="320303" y="401097"/>
                    </a:lnTo>
                    <a:lnTo>
                      <a:pt x="321740" y="403611"/>
                    </a:lnTo>
                    <a:lnTo>
                      <a:pt x="318867" y="408279"/>
                    </a:lnTo>
                    <a:lnTo>
                      <a:pt x="316713" y="410793"/>
                    </a:lnTo>
                    <a:lnTo>
                      <a:pt x="319226" y="413307"/>
                    </a:lnTo>
                    <a:lnTo>
                      <a:pt x="322099" y="416179"/>
                    </a:lnTo>
                    <a:lnTo>
                      <a:pt x="323895" y="420488"/>
                    </a:lnTo>
                    <a:lnTo>
                      <a:pt x="330717" y="420488"/>
                    </a:lnTo>
                    <a:lnTo>
                      <a:pt x="337540" y="420488"/>
                    </a:lnTo>
                    <a:lnTo>
                      <a:pt x="344721" y="424438"/>
                    </a:lnTo>
                    <a:lnTo>
                      <a:pt x="348671" y="430543"/>
                    </a:lnTo>
                    <a:lnTo>
                      <a:pt x="352621" y="436647"/>
                    </a:lnTo>
                    <a:cubicBezTo>
                      <a:pt x="352621" y="436647"/>
                      <a:pt x="356571" y="441674"/>
                      <a:pt x="357648" y="441674"/>
                    </a:cubicBezTo>
                    <a:cubicBezTo>
                      <a:pt x="358726" y="441674"/>
                      <a:pt x="366625" y="441674"/>
                      <a:pt x="366625" y="441674"/>
                    </a:cubicBezTo>
                    <a:lnTo>
                      <a:pt x="375243" y="444188"/>
                    </a:lnTo>
                    <a:lnTo>
                      <a:pt x="380989" y="444188"/>
                    </a:lnTo>
                    <a:lnTo>
                      <a:pt x="386016" y="448138"/>
                    </a:lnTo>
                    <a:lnTo>
                      <a:pt x="392120" y="454242"/>
                    </a:lnTo>
                    <a:lnTo>
                      <a:pt x="392839" y="459629"/>
                    </a:lnTo>
                    <a:lnTo>
                      <a:pt x="391043" y="463578"/>
                    </a:lnTo>
                    <a:lnTo>
                      <a:pt x="386375" y="467887"/>
                    </a:lnTo>
                    <a:cubicBezTo>
                      <a:pt x="386375" y="467887"/>
                      <a:pt x="386375" y="475069"/>
                      <a:pt x="386734" y="476505"/>
                    </a:cubicBezTo>
                    <a:cubicBezTo>
                      <a:pt x="387093" y="477942"/>
                      <a:pt x="389248" y="484046"/>
                      <a:pt x="389248" y="484046"/>
                    </a:cubicBezTo>
                    <a:lnTo>
                      <a:pt x="392120" y="488714"/>
                    </a:lnTo>
                    <a:lnTo>
                      <a:pt x="395352" y="506668"/>
                    </a:lnTo>
                    <a:lnTo>
                      <a:pt x="394275" y="512773"/>
                    </a:lnTo>
                    <a:lnTo>
                      <a:pt x="392839" y="520673"/>
                    </a:lnTo>
                    <a:lnTo>
                      <a:pt x="388171" y="524264"/>
                    </a:lnTo>
                    <a:lnTo>
                      <a:pt x="381707" y="522468"/>
                    </a:lnTo>
                    <a:lnTo>
                      <a:pt x="378834" y="514209"/>
                    </a:lnTo>
                    <a:lnTo>
                      <a:pt x="376680" y="509182"/>
                    </a:lnTo>
                    <a:lnTo>
                      <a:pt x="371293" y="506668"/>
                    </a:lnTo>
                    <a:lnTo>
                      <a:pt x="369498" y="506310"/>
                    </a:lnTo>
                    <a:lnTo>
                      <a:pt x="365189" y="500564"/>
                    </a:lnTo>
                    <a:lnTo>
                      <a:pt x="360162" y="497332"/>
                    </a:lnTo>
                    <a:lnTo>
                      <a:pt x="359085" y="491946"/>
                    </a:lnTo>
                    <a:lnTo>
                      <a:pt x="354058" y="487996"/>
                    </a:lnTo>
                    <a:lnTo>
                      <a:pt x="347594" y="487996"/>
                    </a:lnTo>
                    <a:lnTo>
                      <a:pt x="341489" y="490869"/>
                    </a:lnTo>
                    <a:lnTo>
                      <a:pt x="337180" y="494819"/>
                    </a:lnTo>
                    <a:lnTo>
                      <a:pt x="330358" y="494819"/>
                    </a:lnTo>
                    <a:lnTo>
                      <a:pt x="329639" y="490869"/>
                    </a:lnTo>
                    <a:lnTo>
                      <a:pt x="333949" y="490510"/>
                    </a:lnTo>
                    <a:cubicBezTo>
                      <a:pt x="333949" y="490510"/>
                      <a:pt x="335026" y="487637"/>
                      <a:pt x="333949" y="486919"/>
                    </a:cubicBezTo>
                    <a:cubicBezTo>
                      <a:pt x="332872" y="486201"/>
                      <a:pt x="331076" y="484046"/>
                      <a:pt x="328922" y="484405"/>
                    </a:cubicBezTo>
                    <a:cubicBezTo>
                      <a:pt x="326767" y="484764"/>
                      <a:pt x="323535" y="486201"/>
                      <a:pt x="323535" y="486201"/>
                    </a:cubicBezTo>
                    <a:lnTo>
                      <a:pt x="317431" y="485124"/>
                    </a:lnTo>
                    <a:lnTo>
                      <a:pt x="310967" y="485124"/>
                    </a:lnTo>
                    <a:lnTo>
                      <a:pt x="305222" y="488714"/>
                    </a:lnTo>
                    <a:lnTo>
                      <a:pt x="298759" y="492305"/>
                    </a:lnTo>
                    <a:lnTo>
                      <a:pt x="295167" y="489432"/>
                    </a:lnTo>
                    <a:lnTo>
                      <a:pt x="290859" y="490151"/>
                    </a:lnTo>
                    <a:lnTo>
                      <a:pt x="290140" y="495178"/>
                    </a:lnTo>
                    <a:lnTo>
                      <a:pt x="291577" y="499487"/>
                    </a:lnTo>
                    <a:lnTo>
                      <a:pt x="296963" y="499846"/>
                    </a:lnTo>
                    <a:lnTo>
                      <a:pt x="305222" y="503437"/>
                    </a:lnTo>
                    <a:lnTo>
                      <a:pt x="307017" y="507386"/>
                    </a:lnTo>
                    <a:cubicBezTo>
                      <a:pt x="307017" y="507386"/>
                      <a:pt x="305940" y="510259"/>
                      <a:pt x="304863" y="510619"/>
                    </a:cubicBezTo>
                    <a:cubicBezTo>
                      <a:pt x="303786" y="510978"/>
                      <a:pt x="299476" y="511696"/>
                      <a:pt x="299476" y="511696"/>
                    </a:cubicBezTo>
                    <a:lnTo>
                      <a:pt x="302708" y="514927"/>
                    </a:lnTo>
                    <a:lnTo>
                      <a:pt x="303068" y="520673"/>
                    </a:lnTo>
                    <a:lnTo>
                      <a:pt x="303068" y="526418"/>
                    </a:lnTo>
                    <a:lnTo>
                      <a:pt x="308813" y="531805"/>
                    </a:lnTo>
                    <a:lnTo>
                      <a:pt x="314199" y="533600"/>
                    </a:lnTo>
                    <a:lnTo>
                      <a:pt x="320662" y="537909"/>
                    </a:lnTo>
                    <a:lnTo>
                      <a:pt x="324612" y="533959"/>
                    </a:lnTo>
                    <a:lnTo>
                      <a:pt x="322458" y="529650"/>
                    </a:lnTo>
                    <a:lnTo>
                      <a:pt x="320303" y="527495"/>
                    </a:lnTo>
                    <a:lnTo>
                      <a:pt x="323895" y="525341"/>
                    </a:lnTo>
                    <a:lnTo>
                      <a:pt x="328203" y="525341"/>
                    </a:lnTo>
                    <a:lnTo>
                      <a:pt x="329639" y="530009"/>
                    </a:lnTo>
                    <a:lnTo>
                      <a:pt x="329281" y="535395"/>
                    </a:lnTo>
                    <a:lnTo>
                      <a:pt x="323176" y="537909"/>
                    </a:lnTo>
                    <a:lnTo>
                      <a:pt x="326049" y="540782"/>
                    </a:lnTo>
                    <a:lnTo>
                      <a:pt x="331076" y="540782"/>
                    </a:lnTo>
                    <a:lnTo>
                      <a:pt x="335744" y="545091"/>
                    </a:lnTo>
                    <a:lnTo>
                      <a:pt x="337180" y="550118"/>
                    </a:lnTo>
                    <a:lnTo>
                      <a:pt x="334308" y="552631"/>
                    </a:lnTo>
                    <a:lnTo>
                      <a:pt x="323895" y="552631"/>
                    </a:lnTo>
                    <a:lnTo>
                      <a:pt x="314917" y="554786"/>
                    </a:lnTo>
                    <a:lnTo>
                      <a:pt x="313122" y="554786"/>
                    </a:lnTo>
                    <a:lnTo>
                      <a:pt x="313840" y="560172"/>
                    </a:lnTo>
                    <a:lnTo>
                      <a:pt x="309531" y="563763"/>
                    </a:lnTo>
                    <a:lnTo>
                      <a:pt x="304504" y="566636"/>
                    </a:lnTo>
                    <a:lnTo>
                      <a:pt x="300913" y="559813"/>
                    </a:lnTo>
                    <a:lnTo>
                      <a:pt x="297322" y="556581"/>
                    </a:lnTo>
                    <a:cubicBezTo>
                      <a:pt x="297322" y="556581"/>
                      <a:pt x="298400" y="547963"/>
                      <a:pt x="297322" y="547245"/>
                    </a:cubicBezTo>
                    <a:cubicBezTo>
                      <a:pt x="296245" y="546527"/>
                      <a:pt x="288534" y="544013"/>
                      <a:pt x="288534" y="544013"/>
                    </a:cubicBezTo>
                    <a:lnTo>
                      <a:pt x="286531" y="540782"/>
                    </a:lnTo>
                    <a:lnTo>
                      <a:pt x="283658" y="538986"/>
                    </a:lnTo>
                    <a:lnTo>
                      <a:pt x="278990" y="538268"/>
                    </a:lnTo>
                    <a:lnTo>
                      <a:pt x="274681" y="540782"/>
                    </a:lnTo>
                    <a:lnTo>
                      <a:pt x="271449" y="539345"/>
                    </a:lnTo>
                    <a:lnTo>
                      <a:pt x="268577" y="535036"/>
                    </a:lnTo>
                    <a:lnTo>
                      <a:pt x="267858" y="532164"/>
                    </a:lnTo>
                    <a:lnTo>
                      <a:pt x="263549" y="532522"/>
                    </a:lnTo>
                    <a:lnTo>
                      <a:pt x="261754" y="538986"/>
                    </a:lnTo>
                    <a:lnTo>
                      <a:pt x="261395" y="545091"/>
                    </a:lnTo>
                    <a:lnTo>
                      <a:pt x="262472" y="551195"/>
                    </a:lnTo>
                    <a:lnTo>
                      <a:pt x="267858" y="556941"/>
                    </a:lnTo>
                    <a:lnTo>
                      <a:pt x="271808" y="560531"/>
                    </a:lnTo>
                    <a:lnTo>
                      <a:pt x="272167" y="566636"/>
                    </a:lnTo>
                    <a:lnTo>
                      <a:pt x="274681" y="569867"/>
                    </a:lnTo>
                    <a:cubicBezTo>
                      <a:pt x="274681" y="569867"/>
                      <a:pt x="276117" y="572022"/>
                      <a:pt x="276835" y="573458"/>
                    </a:cubicBezTo>
                    <a:cubicBezTo>
                      <a:pt x="277554" y="574895"/>
                      <a:pt x="279708" y="579922"/>
                      <a:pt x="279708" y="579922"/>
                    </a:cubicBezTo>
                    <a:lnTo>
                      <a:pt x="278631" y="583872"/>
                    </a:lnTo>
                    <a:lnTo>
                      <a:pt x="277194" y="589258"/>
                    </a:lnTo>
                    <a:lnTo>
                      <a:pt x="283299" y="593208"/>
                    </a:lnTo>
                    <a:lnTo>
                      <a:pt x="288534" y="595362"/>
                    </a:lnTo>
                    <a:lnTo>
                      <a:pt x="288534" y="605776"/>
                    </a:lnTo>
                    <a:lnTo>
                      <a:pt x="291218" y="613317"/>
                    </a:lnTo>
                    <a:lnTo>
                      <a:pt x="293731" y="621217"/>
                    </a:lnTo>
                    <a:cubicBezTo>
                      <a:pt x="293731" y="621217"/>
                      <a:pt x="296604" y="624089"/>
                      <a:pt x="296604" y="625166"/>
                    </a:cubicBezTo>
                    <a:cubicBezTo>
                      <a:pt x="296604" y="626244"/>
                      <a:pt x="299117" y="630912"/>
                      <a:pt x="298759" y="631989"/>
                    </a:cubicBezTo>
                    <a:cubicBezTo>
                      <a:pt x="298400" y="633066"/>
                      <a:pt x="296963" y="635580"/>
                      <a:pt x="296963" y="635580"/>
                    </a:cubicBezTo>
                    <a:lnTo>
                      <a:pt x="291936" y="635580"/>
                    </a:lnTo>
                    <a:lnTo>
                      <a:pt x="290140" y="642043"/>
                    </a:lnTo>
                    <a:lnTo>
                      <a:pt x="293731" y="648148"/>
                    </a:lnTo>
                    <a:lnTo>
                      <a:pt x="295886" y="654252"/>
                    </a:lnTo>
                    <a:lnTo>
                      <a:pt x="299836" y="658202"/>
                    </a:lnTo>
                    <a:lnTo>
                      <a:pt x="301631" y="660716"/>
                    </a:lnTo>
                    <a:lnTo>
                      <a:pt x="301990" y="666461"/>
                    </a:lnTo>
                    <a:lnTo>
                      <a:pt x="304863" y="669334"/>
                    </a:lnTo>
                    <a:lnTo>
                      <a:pt x="306299" y="673284"/>
                    </a:lnTo>
                    <a:lnTo>
                      <a:pt x="296604" y="673284"/>
                    </a:lnTo>
                    <a:lnTo>
                      <a:pt x="295886" y="665384"/>
                    </a:lnTo>
                    <a:lnTo>
                      <a:pt x="293013" y="661434"/>
                    </a:lnTo>
                    <a:cubicBezTo>
                      <a:pt x="293013" y="661434"/>
                      <a:pt x="287627" y="661793"/>
                      <a:pt x="286550" y="661434"/>
                    </a:cubicBezTo>
                    <a:cubicBezTo>
                      <a:pt x="285472" y="661075"/>
                      <a:pt x="280804" y="656766"/>
                      <a:pt x="280804" y="656766"/>
                    </a:cubicBezTo>
                    <a:lnTo>
                      <a:pt x="277932" y="653534"/>
                    </a:lnTo>
                    <a:lnTo>
                      <a:pt x="276854" y="645275"/>
                    </a:lnTo>
                    <a:lnTo>
                      <a:pt x="271109" y="643121"/>
                    </a:lnTo>
                    <a:lnTo>
                      <a:pt x="269672" y="634862"/>
                    </a:lnTo>
                    <a:cubicBezTo>
                      <a:pt x="269672" y="634862"/>
                      <a:pt x="269313" y="631271"/>
                      <a:pt x="267877" y="630553"/>
                    </a:cubicBezTo>
                    <a:cubicBezTo>
                      <a:pt x="266441" y="629834"/>
                      <a:pt x="260336" y="628398"/>
                      <a:pt x="259259" y="628398"/>
                    </a:cubicBezTo>
                    <a:cubicBezTo>
                      <a:pt x="258182" y="628398"/>
                      <a:pt x="253873" y="626962"/>
                      <a:pt x="252437" y="628398"/>
                    </a:cubicBezTo>
                    <a:cubicBezTo>
                      <a:pt x="251000" y="629834"/>
                      <a:pt x="246332" y="634862"/>
                      <a:pt x="246332" y="634862"/>
                    </a:cubicBezTo>
                    <a:lnTo>
                      <a:pt x="242741" y="640607"/>
                    </a:lnTo>
                    <a:lnTo>
                      <a:pt x="242382" y="648507"/>
                    </a:lnTo>
                    <a:lnTo>
                      <a:pt x="239868" y="652816"/>
                    </a:lnTo>
                    <a:lnTo>
                      <a:pt x="239509" y="657125"/>
                    </a:lnTo>
                    <a:lnTo>
                      <a:pt x="240228" y="663589"/>
                    </a:lnTo>
                    <a:lnTo>
                      <a:pt x="241305" y="667898"/>
                    </a:lnTo>
                    <a:lnTo>
                      <a:pt x="238791" y="675797"/>
                    </a:lnTo>
                    <a:lnTo>
                      <a:pt x="234123" y="670411"/>
                    </a:lnTo>
                    <a:lnTo>
                      <a:pt x="231969" y="668975"/>
                    </a:lnTo>
                    <a:lnTo>
                      <a:pt x="225864" y="666102"/>
                    </a:lnTo>
                    <a:lnTo>
                      <a:pt x="225864" y="660716"/>
                    </a:lnTo>
                    <a:lnTo>
                      <a:pt x="228378" y="657484"/>
                    </a:lnTo>
                    <a:lnTo>
                      <a:pt x="228378" y="651020"/>
                    </a:lnTo>
                    <a:lnTo>
                      <a:pt x="226583" y="646712"/>
                    </a:lnTo>
                    <a:lnTo>
                      <a:pt x="228019" y="644557"/>
                    </a:lnTo>
                    <a:lnTo>
                      <a:pt x="223710" y="638094"/>
                    </a:lnTo>
                    <a:lnTo>
                      <a:pt x="221914" y="630912"/>
                    </a:lnTo>
                    <a:lnTo>
                      <a:pt x="219042" y="624448"/>
                    </a:lnTo>
                    <a:lnTo>
                      <a:pt x="216528" y="621935"/>
                    </a:lnTo>
                    <a:lnTo>
                      <a:pt x="213296" y="617626"/>
                    </a:lnTo>
                    <a:cubicBezTo>
                      <a:pt x="213296" y="617626"/>
                      <a:pt x="212219" y="617626"/>
                      <a:pt x="210065" y="616908"/>
                    </a:cubicBezTo>
                    <a:cubicBezTo>
                      <a:pt x="207910" y="616189"/>
                      <a:pt x="203960" y="614753"/>
                      <a:pt x="203960" y="614753"/>
                    </a:cubicBezTo>
                    <a:lnTo>
                      <a:pt x="205756" y="611880"/>
                    </a:lnTo>
                    <a:lnTo>
                      <a:pt x="206115" y="606135"/>
                    </a:lnTo>
                    <a:lnTo>
                      <a:pt x="205396" y="602185"/>
                    </a:lnTo>
                    <a:lnTo>
                      <a:pt x="200728" y="601826"/>
                    </a:lnTo>
                    <a:lnTo>
                      <a:pt x="195342" y="601826"/>
                    </a:lnTo>
                    <a:cubicBezTo>
                      <a:pt x="195342" y="601826"/>
                      <a:pt x="193906" y="604339"/>
                      <a:pt x="192828" y="604698"/>
                    </a:cubicBezTo>
                    <a:cubicBezTo>
                      <a:pt x="191751" y="605058"/>
                      <a:pt x="185288" y="606135"/>
                      <a:pt x="185288" y="606135"/>
                    </a:cubicBezTo>
                    <a:lnTo>
                      <a:pt x="183492" y="611521"/>
                    </a:lnTo>
                    <a:lnTo>
                      <a:pt x="182774" y="617626"/>
                    </a:lnTo>
                    <a:lnTo>
                      <a:pt x="184210" y="624089"/>
                    </a:lnTo>
                    <a:cubicBezTo>
                      <a:pt x="184210" y="624089"/>
                      <a:pt x="186365" y="626603"/>
                      <a:pt x="186365" y="627680"/>
                    </a:cubicBezTo>
                    <a:cubicBezTo>
                      <a:pt x="186365" y="628757"/>
                      <a:pt x="184569" y="633066"/>
                      <a:pt x="184569" y="633066"/>
                    </a:cubicBezTo>
                    <a:cubicBezTo>
                      <a:pt x="184569" y="633066"/>
                      <a:pt x="182056" y="636298"/>
                      <a:pt x="180979" y="636657"/>
                    </a:cubicBezTo>
                    <a:cubicBezTo>
                      <a:pt x="179901" y="637016"/>
                      <a:pt x="175592" y="630912"/>
                      <a:pt x="175592" y="630912"/>
                    </a:cubicBezTo>
                    <a:lnTo>
                      <a:pt x="171643" y="628039"/>
                    </a:lnTo>
                    <a:lnTo>
                      <a:pt x="163743" y="628757"/>
                    </a:lnTo>
                    <a:lnTo>
                      <a:pt x="164461" y="617626"/>
                    </a:lnTo>
                    <a:cubicBezTo>
                      <a:pt x="164461" y="617626"/>
                      <a:pt x="170206" y="613317"/>
                      <a:pt x="167692" y="612240"/>
                    </a:cubicBezTo>
                    <a:cubicBezTo>
                      <a:pt x="165179" y="611162"/>
                      <a:pt x="160511" y="613317"/>
                      <a:pt x="160511" y="613317"/>
                    </a:cubicBezTo>
                    <a:lnTo>
                      <a:pt x="158356" y="609007"/>
                    </a:lnTo>
                    <a:lnTo>
                      <a:pt x="156561" y="604339"/>
                    </a:lnTo>
                    <a:lnTo>
                      <a:pt x="151893" y="599312"/>
                    </a:lnTo>
                    <a:lnTo>
                      <a:pt x="149738" y="591053"/>
                    </a:lnTo>
                    <a:lnTo>
                      <a:pt x="149738" y="583512"/>
                    </a:lnTo>
                    <a:lnTo>
                      <a:pt x="154406" y="576690"/>
                    </a:lnTo>
                    <a:lnTo>
                      <a:pt x="159793" y="571663"/>
                    </a:lnTo>
                    <a:lnTo>
                      <a:pt x="161947" y="568072"/>
                    </a:lnTo>
                    <a:lnTo>
                      <a:pt x="163383" y="559095"/>
                    </a:lnTo>
                    <a:cubicBezTo>
                      <a:pt x="163383" y="559095"/>
                      <a:pt x="164461" y="555863"/>
                      <a:pt x="162665" y="553349"/>
                    </a:cubicBezTo>
                    <a:cubicBezTo>
                      <a:pt x="160870" y="550836"/>
                      <a:pt x="155484" y="546886"/>
                      <a:pt x="155484" y="546886"/>
                    </a:cubicBezTo>
                    <a:lnTo>
                      <a:pt x="146866" y="534677"/>
                    </a:lnTo>
                    <a:lnTo>
                      <a:pt x="139684" y="528932"/>
                    </a:lnTo>
                    <a:cubicBezTo>
                      <a:pt x="139684" y="528932"/>
                      <a:pt x="135375" y="524982"/>
                      <a:pt x="133939" y="524623"/>
                    </a:cubicBezTo>
                    <a:cubicBezTo>
                      <a:pt x="132502" y="524264"/>
                      <a:pt x="127475" y="523545"/>
                      <a:pt x="127475" y="523545"/>
                    </a:cubicBezTo>
                    <a:lnTo>
                      <a:pt x="126039" y="515646"/>
                    </a:lnTo>
                    <a:lnTo>
                      <a:pt x="123884" y="511696"/>
                    </a:lnTo>
                    <a:lnTo>
                      <a:pt x="117780" y="510978"/>
                    </a:lnTo>
                    <a:lnTo>
                      <a:pt x="110598" y="510619"/>
                    </a:lnTo>
                    <a:lnTo>
                      <a:pt x="105571" y="504514"/>
                    </a:lnTo>
                    <a:lnTo>
                      <a:pt x="106648" y="495896"/>
                    </a:lnTo>
                    <a:lnTo>
                      <a:pt x="108084" y="490510"/>
                    </a:lnTo>
                    <a:lnTo>
                      <a:pt x="112752" y="489792"/>
                    </a:lnTo>
                    <a:lnTo>
                      <a:pt x="116702" y="487278"/>
                    </a:lnTo>
                    <a:lnTo>
                      <a:pt x="122089" y="480096"/>
                    </a:lnTo>
                    <a:cubicBezTo>
                      <a:pt x="122089" y="480096"/>
                      <a:pt x="123166" y="475428"/>
                      <a:pt x="124243" y="474710"/>
                    </a:cubicBezTo>
                    <a:cubicBezTo>
                      <a:pt x="125321" y="473992"/>
                      <a:pt x="131066" y="466092"/>
                      <a:pt x="131066" y="466092"/>
                    </a:cubicBezTo>
                    <a:lnTo>
                      <a:pt x="130348" y="457474"/>
                    </a:lnTo>
                    <a:lnTo>
                      <a:pt x="137529" y="458192"/>
                    </a:lnTo>
                    <a:lnTo>
                      <a:pt x="142556" y="462142"/>
                    </a:lnTo>
                    <a:lnTo>
                      <a:pt x="149738" y="462142"/>
                    </a:lnTo>
                    <a:lnTo>
                      <a:pt x="157638" y="459988"/>
                    </a:lnTo>
                    <a:lnTo>
                      <a:pt x="162665" y="457115"/>
                    </a:lnTo>
                    <a:lnTo>
                      <a:pt x="166975" y="453883"/>
                    </a:lnTo>
                    <a:lnTo>
                      <a:pt x="172361" y="450292"/>
                    </a:lnTo>
                    <a:lnTo>
                      <a:pt x="174515" y="443470"/>
                    </a:lnTo>
                    <a:lnTo>
                      <a:pt x="179183" y="442751"/>
                    </a:lnTo>
                    <a:lnTo>
                      <a:pt x="187083" y="442033"/>
                    </a:lnTo>
                    <a:lnTo>
                      <a:pt x="191033" y="442751"/>
                    </a:lnTo>
                    <a:lnTo>
                      <a:pt x="196419" y="445624"/>
                    </a:lnTo>
                    <a:lnTo>
                      <a:pt x="203242" y="448138"/>
                    </a:lnTo>
                    <a:lnTo>
                      <a:pt x="208987" y="451728"/>
                    </a:lnTo>
                    <a:lnTo>
                      <a:pt x="213296" y="456396"/>
                    </a:lnTo>
                    <a:lnTo>
                      <a:pt x="218323" y="458551"/>
                    </a:lnTo>
                    <a:lnTo>
                      <a:pt x="223350" y="462142"/>
                    </a:lnTo>
                    <a:lnTo>
                      <a:pt x="229096" y="462501"/>
                    </a:lnTo>
                    <a:lnTo>
                      <a:pt x="235560" y="462860"/>
                    </a:lnTo>
                    <a:lnTo>
                      <a:pt x="239868" y="462860"/>
                    </a:lnTo>
                    <a:lnTo>
                      <a:pt x="249564" y="469324"/>
                    </a:lnTo>
                    <a:lnTo>
                      <a:pt x="256746" y="473992"/>
                    </a:lnTo>
                    <a:lnTo>
                      <a:pt x="262491" y="480455"/>
                    </a:lnTo>
                    <a:cubicBezTo>
                      <a:pt x="262491" y="480455"/>
                      <a:pt x="267518" y="483687"/>
                      <a:pt x="268595" y="484764"/>
                    </a:cubicBezTo>
                    <a:cubicBezTo>
                      <a:pt x="269672" y="485842"/>
                      <a:pt x="277932" y="486201"/>
                      <a:pt x="277932" y="486201"/>
                    </a:cubicBezTo>
                    <a:lnTo>
                      <a:pt x="284754" y="486201"/>
                    </a:lnTo>
                    <a:lnTo>
                      <a:pt x="286190" y="481891"/>
                    </a:lnTo>
                    <a:lnTo>
                      <a:pt x="281163" y="480455"/>
                    </a:lnTo>
                    <a:lnTo>
                      <a:pt x="275777" y="475428"/>
                    </a:lnTo>
                    <a:lnTo>
                      <a:pt x="278650" y="472196"/>
                    </a:lnTo>
                    <a:lnTo>
                      <a:pt x="285472" y="472196"/>
                    </a:lnTo>
                    <a:lnTo>
                      <a:pt x="294090" y="473633"/>
                    </a:lnTo>
                    <a:lnTo>
                      <a:pt x="303427" y="473274"/>
                    </a:lnTo>
                    <a:lnTo>
                      <a:pt x="307377" y="470042"/>
                    </a:lnTo>
                    <a:lnTo>
                      <a:pt x="308454" y="466810"/>
                    </a:lnTo>
                    <a:lnTo>
                      <a:pt x="307736" y="464297"/>
                    </a:lnTo>
                    <a:lnTo>
                      <a:pt x="310608" y="461424"/>
                    </a:lnTo>
                    <a:lnTo>
                      <a:pt x="306658" y="458551"/>
                    </a:lnTo>
                    <a:lnTo>
                      <a:pt x="303786" y="459629"/>
                    </a:lnTo>
                    <a:lnTo>
                      <a:pt x="297681" y="456396"/>
                    </a:lnTo>
                    <a:lnTo>
                      <a:pt x="295527" y="458551"/>
                    </a:lnTo>
                    <a:lnTo>
                      <a:pt x="291218" y="455320"/>
                    </a:lnTo>
                    <a:lnTo>
                      <a:pt x="284395" y="454960"/>
                    </a:lnTo>
                    <a:lnTo>
                      <a:pt x="281882" y="457833"/>
                    </a:lnTo>
                    <a:lnTo>
                      <a:pt x="276854" y="453883"/>
                    </a:lnTo>
                    <a:lnTo>
                      <a:pt x="267877" y="452806"/>
                    </a:lnTo>
                    <a:lnTo>
                      <a:pt x="268595" y="446701"/>
                    </a:lnTo>
                    <a:lnTo>
                      <a:pt x="263568" y="444906"/>
                    </a:lnTo>
                    <a:lnTo>
                      <a:pt x="257105" y="438802"/>
                    </a:lnTo>
                    <a:lnTo>
                      <a:pt x="258182" y="434493"/>
                    </a:lnTo>
                    <a:lnTo>
                      <a:pt x="252796" y="433056"/>
                    </a:lnTo>
                    <a:lnTo>
                      <a:pt x="252437" y="434852"/>
                    </a:lnTo>
                    <a:lnTo>
                      <a:pt x="249205" y="436288"/>
                    </a:lnTo>
                    <a:lnTo>
                      <a:pt x="247050" y="444547"/>
                    </a:lnTo>
                    <a:lnTo>
                      <a:pt x="241664" y="440238"/>
                    </a:lnTo>
                    <a:cubicBezTo>
                      <a:pt x="241664" y="440238"/>
                      <a:pt x="242382" y="435929"/>
                      <a:pt x="240946" y="435211"/>
                    </a:cubicBezTo>
                    <a:cubicBezTo>
                      <a:pt x="239509" y="434493"/>
                      <a:pt x="233405" y="430184"/>
                      <a:pt x="233405" y="430184"/>
                    </a:cubicBezTo>
                    <a:lnTo>
                      <a:pt x="229096" y="429465"/>
                    </a:lnTo>
                    <a:lnTo>
                      <a:pt x="228737" y="436647"/>
                    </a:lnTo>
                    <a:lnTo>
                      <a:pt x="221196" y="440956"/>
                    </a:lnTo>
                    <a:lnTo>
                      <a:pt x="214373" y="436647"/>
                    </a:lnTo>
                    <a:lnTo>
                      <a:pt x="208269" y="441315"/>
                    </a:lnTo>
                    <a:lnTo>
                      <a:pt x="198215" y="435929"/>
                    </a:lnTo>
                    <a:lnTo>
                      <a:pt x="192828" y="430543"/>
                    </a:lnTo>
                    <a:lnTo>
                      <a:pt x="183851" y="431261"/>
                    </a:lnTo>
                    <a:lnTo>
                      <a:pt x="178465" y="434852"/>
                    </a:lnTo>
                    <a:lnTo>
                      <a:pt x="172002" y="434852"/>
                    </a:lnTo>
                    <a:lnTo>
                      <a:pt x="169488" y="439520"/>
                    </a:lnTo>
                    <a:lnTo>
                      <a:pt x="167333" y="441315"/>
                    </a:lnTo>
                    <a:lnTo>
                      <a:pt x="163024" y="439161"/>
                    </a:lnTo>
                    <a:lnTo>
                      <a:pt x="155843" y="438083"/>
                    </a:lnTo>
                    <a:lnTo>
                      <a:pt x="149738" y="440238"/>
                    </a:lnTo>
                    <a:lnTo>
                      <a:pt x="140402" y="443110"/>
                    </a:lnTo>
                    <a:lnTo>
                      <a:pt x="135375" y="437724"/>
                    </a:lnTo>
                    <a:cubicBezTo>
                      <a:pt x="135375" y="437724"/>
                      <a:pt x="135016" y="434493"/>
                      <a:pt x="134298" y="433415"/>
                    </a:cubicBezTo>
                    <a:cubicBezTo>
                      <a:pt x="133579" y="432338"/>
                      <a:pt x="129271" y="427670"/>
                      <a:pt x="129271" y="427670"/>
                    </a:cubicBezTo>
                    <a:lnTo>
                      <a:pt x="128911" y="421924"/>
                    </a:lnTo>
                    <a:lnTo>
                      <a:pt x="123166" y="420488"/>
                    </a:lnTo>
                    <a:lnTo>
                      <a:pt x="124602" y="424079"/>
                    </a:lnTo>
                    <a:lnTo>
                      <a:pt x="126757" y="429465"/>
                    </a:lnTo>
                    <a:lnTo>
                      <a:pt x="126398" y="434493"/>
                    </a:lnTo>
                    <a:lnTo>
                      <a:pt x="120294" y="435929"/>
                    </a:lnTo>
                    <a:lnTo>
                      <a:pt x="115625" y="442751"/>
                    </a:lnTo>
                    <a:lnTo>
                      <a:pt x="107007" y="442033"/>
                    </a:lnTo>
                    <a:lnTo>
                      <a:pt x="105571" y="434852"/>
                    </a:lnTo>
                    <a:lnTo>
                      <a:pt x="100544" y="430901"/>
                    </a:lnTo>
                    <a:lnTo>
                      <a:pt x="103057" y="425156"/>
                    </a:lnTo>
                    <a:lnTo>
                      <a:pt x="100544" y="416179"/>
                    </a:lnTo>
                    <a:lnTo>
                      <a:pt x="95158" y="415102"/>
                    </a:lnTo>
                    <a:lnTo>
                      <a:pt x="95876" y="409357"/>
                    </a:lnTo>
                    <a:lnTo>
                      <a:pt x="94080" y="402893"/>
                    </a:lnTo>
                    <a:lnTo>
                      <a:pt x="90490" y="396789"/>
                    </a:lnTo>
                    <a:lnTo>
                      <a:pt x="87257" y="402893"/>
                    </a:lnTo>
                    <a:lnTo>
                      <a:pt x="82949" y="405407"/>
                    </a:lnTo>
                    <a:lnTo>
                      <a:pt x="82589" y="400738"/>
                    </a:lnTo>
                    <a:cubicBezTo>
                      <a:pt x="82589" y="400738"/>
                      <a:pt x="84026" y="397507"/>
                      <a:pt x="84026" y="396070"/>
                    </a:cubicBezTo>
                    <a:cubicBezTo>
                      <a:pt x="84026" y="394634"/>
                      <a:pt x="81871" y="387812"/>
                      <a:pt x="81871" y="387812"/>
                    </a:cubicBezTo>
                    <a:lnTo>
                      <a:pt x="82589" y="384221"/>
                    </a:lnTo>
                    <a:lnTo>
                      <a:pt x="76126" y="382066"/>
                    </a:lnTo>
                    <a:lnTo>
                      <a:pt x="73612" y="384939"/>
                    </a:lnTo>
                    <a:lnTo>
                      <a:pt x="68585" y="382784"/>
                    </a:lnTo>
                    <a:lnTo>
                      <a:pt x="68585" y="378116"/>
                    </a:lnTo>
                    <a:lnTo>
                      <a:pt x="68585" y="374166"/>
                    </a:lnTo>
                    <a:lnTo>
                      <a:pt x="71099" y="370934"/>
                    </a:lnTo>
                    <a:lnTo>
                      <a:pt x="68944" y="368062"/>
                    </a:lnTo>
                    <a:lnTo>
                      <a:pt x="75408" y="365907"/>
                    </a:lnTo>
                    <a:lnTo>
                      <a:pt x="83667" y="366625"/>
                    </a:lnTo>
                    <a:lnTo>
                      <a:pt x="87617" y="364830"/>
                    </a:lnTo>
                    <a:lnTo>
                      <a:pt x="95158" y="365548"/>
                    </a:lnTo>
                    <a:lnTo>
                      <a:pt x="99107" y="370934"/>
                    </a:lnTo>
                    <a:lnTo>
                      <a:pt x="103416" y="368780"/>
                    </a:lnTo>
                    <a:lnTo>
                      <a:pt x="106648" y="371653"/>
                    </a:lnTo>
                    <a:lnTo>
                      <a:pt x="111675" y="372012"/>
                    </a:lnTo>
                    <a:lnTo>
                      <a:pt x="111316" y="369498"/>
                    </a:lnTo>
                    <a:lnTo>
                      <a:pt x="109162" y="367703"/>
                    </a:lnTo>
                    <a:lnTo>
                      <a:pt x="110239" y="358008"/>
                    </a:lnTo>
                    <a:lnTo>
                      <a:pt x="105930" y="352980"/>
                    </a:lnTo>
                    <a:lnTo>
                      <a:pt x="101262" y="350826"/>
                    </a:lnTo>
                    <a:lnTo>
                      <a:pt x="97312" y="354058"/>
                    </a:lnTo>
                    <a:lnTo>
                      <a:pt x="93003" y="354058"/>
                    </a:lnTo>
                    <a:lnTo>
                      <a:pt x="86180" y="347953"/>
                    </a:lnTo>
                    <a:lnTo>
                      <a:pt x="80435" y="350826"/>
                    </a:lnTo>
                    <a:lnTo>
                      <a:pt x="75408" y="346876"/>
                    </a:lnTo>
                    <a:lnTo>
                      <a:pt x="72176" y="348312"/>
                    </a:lnTo>
                    <a:lnTo>
                      <a:pt x="71458" y="354776"/>
                    </a:lnTo>
                    <a:lnTo>
                      <a:pt x="73972" y="359085"/>
                    </a:lnTo>
                    <a:lnTo>
                      <a:pt x="77562" y="361598"/>
                    </a:lnTo>
                    <a:lnTo>
                      <a:pt x="68944" y="361598"/>
                    </a:lnTo>
                    <a:lnTo>
                      <a:pt x="64995" y="361239"/>
                    </a:lnTo>
                    <a:lnTo>
                      <a:pt x="66071" y="357648"/>
                    </a:lnTo>
                    <a:lnTo>
                      <a:pt x="65354" y="350107"/>
                    </a:lnTo>
                    <a:lnTo>
                      <a:pt x="59967" y="347235"/>
                    </a:lnTo>
                    <a:lnTo>
                      <a:pt x="54581" y="341130"/>
                    </a:lnTo>
                    <a:lnTo>
                      <a:pt x="45604" y="333590"/>
                    </a:lnTo>
                    <a:lnTo>
                      <a:pt x="43808" y="329999"/>
                    </a:lnTo>
                    <a:lnTo>
                      <a:pt x="44168" y="324612"/>
                    </a:lnTo>
                    <a:lnTo>
                      <a:pt x="42013" y="322458"/>
                    </a:lnTo>
                    <a:lnTo>
                      <a:pt x="32318" y="322458"/>
                    </a:lnTo>
                    <a:lnTo>
                      <a:pt x="26931" y="319585"/>
                    </a:lnTo>
                    <a:lnTo>
                      <a:pt x="24418" y="314199"/>
                    </a:lnTo>
                    <a:lnTo>
                      <a:pt x="22263" y="308454"/>
                    </a:lnTo>
                    <a:lnTo>
                      <a:pt x="19750" y="305581"/>
                    </a:lnTo>
                    <a:lnTo>
                      <a:pt x="17595" y="300913"/>
                    </a:lnTo>
                    <a:lnTo>
                      <a:pt x="19750" y="299476"/>
                    </a:lnTo>
                    <a:lnTo>
                      <a:pt x="18673" y="296604"/>
                    </a:lnTo>
                    <a:lnTo>
                      <a:pt x="22622" y="296604"/>
                    </a:lnTo>
                    <a:lnTo>
                      <a:pt x="20109" y="291936"/>
                    </a:lnTo>
                    <a:lnTo>
                      <a:pt x="10772" y="290140"/>
                    </a:lnTo>
                    <a:lnTo>
                      <a:pt x="10772" y="284754"/>
                    </a:lnTo>
                    <a:lnTo>
                      <a:pt x="13645" y="281163"/>
                    </a:lnTo>
                    <a:lnTo>
                      <a:pt x="15119" y="277573"/>
                    </a:lnTo>
                    <a:lnTo>
                      <a:pt x="6104" y="273981"/>
                    </a:lnTo>
                    <a:lnTo>
                      <a:pt x="1077" y="271109"/>
                    </a:lnTo>
                    <a:lnTo>
                      <a:pt x="0" y="266800"/>
                    </a:lnTo>
                    <a:lnTo>
                      <a:pt x="2155" y="262132"/>
                    </a:lnTo>
                    <a:lnTo>
                      <a:pt x="3950" y="263927"/>
                    </a:lnTo>
                    <a:lnTo>
                      <a:pt x="9696" y="266082"/>
                    </a:lnTo>
                    <a:lnTo>
                      <a:pt x="15119" y="271468"/>
                    </a:lnTo>
                    <a:lnTo>
                      <a:pt x="20052" y="273660"/>
                    </a:lnTo>
                    <a:close/>
                  </a:path>
                </a:pathLst>
              </a:custGeom>
              <a:grpFill/>
              <a:ln w="3777" cap="flat">
                <a:solidFill>
                  <a:srgbClr val="FFFFFF"/>
                </a:solidFill>
                <a:prstDash val="solid"/>
                <a:miter/>
              </a:ln>
            </p:spPr>
            <p:txBody>
              <a:bodyPr rtlCol="0" anchor="ctr"/>
              <a:lstStyle/>
              <a:p>
                <a:endParaRPr lang="en-GB"/>
              </a:p>
            </p:txBody>
          </p:sp>
          <p:sp>
            <p:nvSpPr>
              <p:cNvPr id="295" name="Freeform 294">
                <a:extLst>
                  <a:ext uri="{FF2B5EF4-FFF2-40B4-BE49-F238E27FC236}">
                    <a16:creationId xmlns:a16="http://schemas.microsoft.com/office/drawing/2014/main" id="{F5443243-4D62-8C80-A7C4-3C462403AD30}"/>
                  </a:ext>
                </a:extLst>
              </p:cNvPr>
              <p:cNvSpPr/>
              <p:nvPr/>
            </p:nvSpPr>
            <p:spPr>
              <a:xfrm>
                <a:off x="4713778" y="7935095"/>
                <a:ext cx="40576" cy="58190"/>
              </a:xfrm>
              <a:custGeom>
                <a:avLst/>
                <a:gdLst>
                  <a:gd name="connsiteX0" fmla="*/ 10054 w 40576"/>
                  <a:gd name="connsiteY0" fmla="*/ 25495 h 58190"/>
                  <a:gd name="connsiteX1" fmla="*/ 0 w 40576"/>
                  <a:gd name="connsiteY1" fmla="*/ 12927 h 58190"/>
                  <a:gd name="connsiteX2" fmla="*/ 0 w 40576"/>
                  <a:gd name="connsiteY2" fmla="*/ 5745 h 58190"/>
                  <a:gd name="connsiteX3" fmla="*/ 5027 w 40576"/>
                  <a:gd name="connsiteY3" fmla="*/ 3232 h 58190"/>
                  <a:gd name="connsiteX4" fmla="*/ 15441 w 40576"/>
                  <a:gd name="connsiteY4" fmla="*/ 3232 h 58190"/>
                  <a:gd name="connsiteX5" fmla="*/ 19032 w 40576"/>
                  <a:gd name="connsiteY5" fmla="*/ 0 h 58190"/>
                  <a:gd name="connsiteX6" fmla="*/ 25136 w 40576"/>
                  <a:gd name="connsiteY6" fmla="*/ 2873 h 58190"/>
                  <a:gd name="connsiteX7" fmla="*/ 28368 w 40576"/>
                  <a:gd name="connsiteY7" fmla="*/ 8618 h 58190"/>
                  <a:gd name="connsiteX8" fmla="*/ 24777 w 40576"/>
                  <a:gd name="connsiteY8" fmla="*/ 12757 h 58190"/>
                  <a:gd name="connsiteX9" fmla="*/ 19391 w 40576"/>
                  <a:gd name="connsiteY9" fmla="*/ 12757 h 58190"/>
                  <a:gd name="connsiteX10" fmla="*/ 17595 w 40576"/>
                  <a:gd name="connsiteY10" fmla="*/ 20487 h 58190"/>
                  <a:gd name="connsiteX11" fmla="*/ 21186 w 40576"/>
                  <a:gd name="connsiteY11" fmla="*/ 27309 h 58190"/>
                  <a:gd name="connsiteX12" fmla="*/ 21186 w 40576"/>
                  <a:gd name="connsiteY12" fmla="*/ 32696 h 58190"/>
                  <a:gd name="connsiteX13" fmla="*/ 24418 w 40576"/>
                  <a:gd name="connsiteY13" fmla="*/ 41314 h 58190"/>
                  <a:gd name="connsiteX14" fmla="*/ 28368 w 40576"/>
                  <a:gd name="connsiteY14" fmla="*/ 45622 h 58190"/>
                  <a:gd name="connsiteX15" fmla="*/ 34472 w 40576"/>
                  <a:gd name="connsiteY15" fmla="*/ 47418 h 58190"/>
                  <a:gd name="connsiteX16" fmla="*/ 38781 w 40576"/>
                  <a:gd name="connsiteY16" fmla="*/ 51368 h 58190"/>
                  <a:gd name="connsiteX17" fmla="*/ 40577 w 40576"/>
                  <a:gd name="connsiteY17" fmla="*/ 58191 h 58190"/>
                  <a:gd name="connsiteX18" fmla="*/ 36986 w 40576"/>
                  <a:gd name="connsiteY18" fmla="*/ 58191 h 58190"/>
                  <a:gd name="connsiteX19" fmla="*/ 29804 w 40576"/>
                  <a:gd name="connsiteY19" fmla="*/ 48855 h 58190"/>
                  <a:gd name="connsiteX20" fmla="*/ 20279 w 40576"/>
                  <a:gd name="connsiteY20" fmla="*/ 43109 h 58190"/>
                  <a:gd name="connsiteX21" fmla="*/ 12549 w 40576"/>
                  <a:gd name="connsiteY21" fmla="*/ 36286 h 58190"/>
                  <a:gd name="connsiteX22" fmla="*/ 10754 w 40576"/>
                  <a:gd name="connsiteY22" fmla="*/ 29105 h 58190"/>
                  <a:gd name="connsiteX23" fmla="*/ 10054 w 40576"/>
                  <a:gd name="connsiteY23" fmla="*/ 25495 h 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76" h="58190">
                    <a:moveTo>
                      <a:pt x="10054" y="25495"/>
                    </a:moveTo>
                    <a:lnTo>
                      <a:pt x="0" y="12927"/>
                    </a:lnTo>
                    <a:lnTo>
                      <a:pt x="0" y="5745"/>
                    </a:lnTo>
                    <a:lnTo>
                      <a:pt x="5027" y="3232"/>
                    </a:lnTo>
                    <a:lnTo>
                      <a:pt x="15441" y="3232"/>
                    </a:lnTo>
                    <a:lnTo>
                      <a:pt x="19032" y="0"/>
                    </a:lnTo>
                    <a:lnTo>
                      <a:pt x="25136" y="2873"/>
                    </a:lnTo>
                    <a:lnTo>
                      <a:pt x="28368" y="8618"/>
                    </a:lnTo>
                    <a:lnTo>
                      <a:pt x="24777" y="12757"/>
                    </a:lnTo>
                    <a:lnTo>
                      <a:pt x="19391" y="12757"/>
                    </a:lnTo>
                    <a:lnTo>
                      <a:pt x="17595" y="20487"/>
                    </a:lnTo>
                    <a:lnTo>
                      <a:pt x="21186" y="27309"/>
                    </a:lnTo>
                    <a:lnTo>
                      <a:pt x="21186" y="32696"/>
                    </a:lnTo>
                    <a:lnTo>
                      <a:pt x="24418" y="41314"/>
                    </a:lnTo>
                    <a:lnTo>
                      <a:pt x="28368" y="45622"/>
                    </a:lnTo>
                    <a:lnTo>
                      <a:pt x="34472" y="47418"/>
                    </a:lnTo>
                    <a:lnTo>
                      <a:pt x="38781" y="51368"/>
                    </a:lnTo>
                    <a:lnTo>
                      <a:pt x="40577" y="58191"/>
                    </a:lnTo>
                    <a:lnTo>
                      <a:pt x="36986" y="58191"/>
                    </a:lnTo>
                    <a:cubicBezTo>
                      <a:pt x="36986" y="58191"/>
                      <a:pt x="30881" y="49214"/>
                      <a:pt x="29804" y="48855"/>
                    </a:cubicBezTo>
                    <a:cubicBezTo>
                      <a:pt x="28727" y="48495"/>
                      <a:pt x="20279" y="43109"/>
                      <a:pt x="20279" y="43109"/>
                    </a:cubicBezTo>
                    <a:lnTo>
                      <a:pt x="12549" y="36286"/>
                    </a:lnTo>
                    <a:lnTo>
                      <a:pt x="10754" y="29105"/>
                    </a:lnTo>
                    <a:lnTo>
                      <a:pt x="10054" y="25495"/>
                    </a:lnTo>
                    <a:close/>
                  </a:path>
                </a:pathLst>
              </a:custGeom>
              <a:grpFill/>
              <a:ln w="3777" cap="flat">
                <a:solidFill>
                  <a:srgbClr val="FFFFFF"/>
                </a:solidFill>
                <a:prstDash val="solid"/>
                <a:miter/>
              </a:ln>
            </p:spPr>
            <p:txBody>
              <a:bodyPr rtlCol="0" anchor="ctr"/>
              <a:lstStyle/>
              <a:p>
                <a:endParaRPr lang="en-GB"/>
              </a:p>
            </p:txBody>
          </p:sp>
          <p:sp>
            <p:nvSpPr>
              <p:cNvPr id="296" name="Freeform 295">
                <a:extLst>
                  <a:ext uri="{FF2B5EF4-FFF2-40B4-BE49-F238E27FC236}">
                    <a16:creationId xmlns:a16="http://schemas.microsoft.com/office/drawing/2014/main" id="{284C2A3B-F30A-873C-FF19-0D5E1608EDA1}"/>
                  </a:ext>
                </a:extLst>
              </p:cNvPr>
              <p:cNvSpPr/>
              <p:nvPr/>
            </p:nvSpPr>
            <p:spPr>
              <a:xfrm>
                <a:off x="4797483" y="8061530"/>
                <a:ext cx="17954" cy="28386"/>
              </a:xfrm>
              <a:custGeom>
                <a:avLst/>
                <a:gdLst>
                  <a:gd name="connsiteX0" fmla="*/ 15440 w 17954"/>
                  <a:gd name="connsiteY0" fmla="*/ 0 h 28386"/>
                  <a:gd name="connsiteX1" fmla="*/ 17954 w 17954"/>
                  <a:gd name="connsiteY1" fmla="*/ 22641 h 28386"/>
                  <a:gd name="connsiteX2" fmla="*/ 15440 w 17954"/>
                  <a:gd name="connsiteY2" fmla="*/ 28387 h 28386"/>
                  <a:gd name="connsiteX3" fmla="*/ 9696 w 17954"/>
                  <a:gd name="connsiteY3" fmla="*/ 28387 h 28386"/>
                  <a:gd name="connsiteX4" fmla="*/ 4668 w 17954"/>
                  <a:gd name="connsiteY4" fmla="*/ 25873 h 28386"/>
                  <a:gd name="connsiteX5" fmla="*/ 0 w 17954"/>
                  <a:gd name="connsiteY5" fmla="*/ 26950 h 28386"/>
                  <a:gd name="connsiteX6" fmla="*/ 0 w 17954"/>
                  <a:gd name="connsiteY6" fmla="*/ 19769 h 28386"/>
                  <a:gd name="connsiteX7" fmla="*/ 2873 w 17954"/>
                  <a:gd name="connsiteY7" fmla="*/ 14193 h 28386"/>
                  <a:gd name="connsiteX8" fmla="*/ 4309 w 17954"/>
                  <a:gd name="connsiteY8" fmla="*/ 8259 h 28386"/>
                  <a:gd name="connsiteX9" fmla="*/ 7182 w 17954"/>
                  <a:gd name="connsiteY9" fmla="*/ 2155 h 28386"/>
                  <a:gd name="connsiteX10" fmla="*/ 8977 w 17954"/>
                  <a:gd name="connsiteY10" fmla="*/ 0 h 2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4" h="28386">
                    <a:moveTo>
                      <a:pt x="15440" y="0"/>
                    </a:moveTo>
                    <a:lnTo>
                      <a:pt x="17954" y="22641"/>
                    </a:lnTo>
                    <a:lnTo>
                      <a:pt x="15440" y="28387"/>
                    </a:lnTo>
                    <a:lnTo>
                      <a:pt x="9696" y="28387"/>
                    </a:lnTo>
                    <a:lnTo>
                      <a:pt x="4668" y="25873"/>
                    </a:lnTo>
                    <a:lnTo>
                      <a:pt x="0" y="26950"/>
                    </a:lnTo>
                    <a:lnTo>
                      <a:pt x="0" y="19769"/>
                    </a:lnTo>
                    <a:lnTo>
                      <a:pt x="2873" y="14193"/>
                    </a:lnTo>
                    <a:lnTo>
                      <a:pt x="4309" y="8259"/>
                    </a:lnTo>
                    <a:lnTo>
                      <a:pt x="7182" y="2155"/>
                    </a:lnTo>
                    <a:lnTo>
                      <a:pt x="8977" y="0"/>
                    </a:lnTo>
                    <a:close/>
                  </a:path>
                </a:pathLst>
              </a:custGeom>
              <a:grpFill/>
              <a:ln w="3777" cap="flat">
                <a:solidFill>
                  <a:srgbClr val="FFFFFF"/>
                </a:solidFill>
                <a:prstDash val="solid"/>
                <a:miter/>
              </a:ln>
            </p:spPr>
            <p:txBody>
              <a:bodyPr rtlCol="0" anchor="ctr"/>
              <a:lstStyle/>
              <a:p>
                <a:endParaRPr lang="en-GB"/>
              </a:p>
            </p:txBody>
          </p:sp>
          <p:sp>
            <p:nvSpPr>
              <p:cNvPr id="297" name="Freeform 296">
                <a:extLst>
                  <a:ext uri="{FF2B5EF4-FFF2-40B4-BE49-F238E27FC236}">
                    <a16:creationId xmlns:a16="http://schemas.microsoft.com/office/drawing/2014/main" id="{B69816DD-C711-56A2-39F9-3484C84953D5}"/>
                  </a:ext>
                </a:extLst>
              </p:cNvPr>
              <p:cNvSpPr/>
              <p:nvPr/>
            </p:nvSpPr>
            <p:spPr>
              <a:xfrm>
                <a:off x="4806460" y="8106076"/>
                <a:ext cx="12927" cy="23000"/>
              </a:xfrm>
              <a:custGeom>
                <a:avLst/>
                <a:gdLst>
                  <a:gd name="connsiteX0" fmla="*/ 12927 w 12927"/>
                  <a:gd name="connsiteY0" fmla="*/ 18332 h 23000"/>
                  <a:gd name="connsiteX1" fmla="*/ 7182 w 12927"/>
                  <a:gd name="connsiteY1" fmla="*/ 9696 h 23000"/>
                  <a:gd name="connsiteX2" fmla="*/ 5027 w 12927"/>
                  <a:gd name="connsiteY2" fmla="*/ 3232 h 23000"/>
                  <a:gd name="connsiteX3" fmla="*/ 0 w 12927"/>
                  <a:gd name="connsiteY3" fmla="*/ 0 h 23000"/>
                  <a:gd name="connsiteX4" fmla="*/ 0 w 12927"/>
                  <a:gd name="connsiteY4" fmla="*/ 6823 h 23000"/>
                  <a:gd name="connsiteX5" fmla="*/ 6463 w 12927"/>
                  <a:gd name="connsiteY5" fmla="*/ 15100 h 23000"/>
                  <a:gd name="connsiteX6" fmla="*/ 6463 w 12927"/>
                  <a:gd name="connsiteY6" fmla="*/ 20846 h 23000"/>
                  <a:gd name="connsiteX7" fmla="*/ 11132 w 12927"/>
                  <a:gd name="connsiteY7" fmla="*/ 23000 h 2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7" h="23000">
                    <a:moveTo>
                      <a:pt x="12927" y="18332"/>
                    </a:moveTo>
                    <a:lnTo>
                      <a:pt x="7182" y="9696"/>
                    </a:lnTo>
                    <a:lnTo>
                      <a:pt x="5027" y="3232"/>
                    </a:lnTo>
                    <a:lnTo>
                      <a:pt x="0" y="0"/>
                    </a:lnTo>
                    <a:lnTo>
                      <a:pt x="0" y="6823"/>
                    </a:lnTo>
                    <a:lnTo>
                      <a:pt x="6463" y="15100"/>
                    </a:lnTo>
                    <a:lnTo>
                      <a:pt x="6463" y="20846"/>
                    </a:lnTo>
                    <a:lnTo>
                      <a:pt x="11132" y="23000"/>
                    </a:lnTo>
                    <a:close/>
                  </a:path>
                </a:pathLst>
              </a:custGeom>
              <a:grpFill/>
              <a:ln w="3777" cap="flat">
                <a:solidFill>
                  <a:srgbClr val="FFFFFF"/>
                </a:solidFill>
                <a:prstDash val="solid"/>
                <a:miter/>
              </a:ln>
            </p:spPr>
            <p:txBody>
              <a:bodyPr rtlCol="0" anchor="ctr"/>
              <a:lstStyle/>
              <a:p>
                <a:endParaRPr lang="en-GB"/>
              </a:p>
            </p:txBody>
          </p:sp>
          <p:sp>
            <p:nvSpPr>
              <p:cNvPr id="298" name="Freeform 297">
                <a:extLst>
                  <a:ext uri="{FF2B5EF4-FFF2-40B4-BE49-F238E27FC236}">
                    <a16:creationId xmlns:a16="http://schemas.microsoft.com/office/drawing/2014/main" id="{CBECD520-3CE5-D90A-9BBA-57111333FDE1}"/>
                  </a:ext>
                </a:extLst>
              </p:cNvPr>
              <p:cNvSpPr/>
              <p:nvPr/>
            </p:nvSpPr>
            <p:spPr>
              <a:xfrm>
                <a:off x="4777374" y="8106094"/>
                <a:ext cx="46680" cy="52067"/>
              </a:xfrm>
              <a:custGeom>
                <a:avLst/>
                <a:gdLst>
                  <a:gd name="connsiteX0" fmla="*/ 46681 w 46680"/>
                  <a:gd name="connsiteY0" fmla="*/ 36267 h 52067"/>
                  <a:gd name="connsiteX1" fmla="*/ 46681 w 46680"/>
                  <a:gd name="connsiteY1" fmla="*/ 47399 h 52067"/>
                  <a:gd name="connsiteX2" fmla="*/ 42013 w 46680"/>
                  <a:gd name="connsiteY2" fmla="*/ 52067 h 52067"/>
                  <a:gd name="connsiteX3" fmla="*/ 31958 w 46680"/>
                  <a:gd name="connsiteY3" fmla="*/ 48476 h 52067"/>
                  <a:gd name="connsiteX4" fmla="*/ 28008 w 46680"/>
                  <a:gd name="connsiteY4" fmla="*/ 44168 h 52067"/>
                  <a:gd name="connsiteX5" fmla="*/ 22622 w 46680"/>
                  <a:gd name="connsiteY5" fmla="*/ 47758 h 52067"/>
                  <a:gd name="connsiteX6" fmla="*/ 14004 w 46680"/>
                  <a:gd name="connsiteY6" fmla="*/ 44168 h 52067"/>
                  <a:gd name="connsiteX7" fmla="*/ 9695 w 46680"/>
                  <a:gd name="connsiteY7" fmla="*/ 44168 h 52067"/>
                  <a:gd name="connsiteX8" fmla="*/ 2513 w 46680"/>
                  <a:gd name="connsiteY8" fmla="*/ 44168 h 52067"/>
                  <a:gd name="connsiteX9" fmla="*/ 0 w 46680"/>
                  <a:gd name="connsiteY9" fmla="*/ 37704 h 52067"/>
                  <a:gd name="connsiteX10" fmla="*/ 0 w 46680"/>
                  <a:gd name="connsiteY10" fmla="*/ 30163 h 52067"/>
                  <a:gd name="connsiteX11" fmla="*/ 2873 w 46680"/>
                  <a:gd name="connsiteY11" fmla="*/ 26931 h 52067"/>
                  <a:gd name="connsiteX12" fmla="*/ 4668 w 46680"/>
                  <a:gd name="connsiteY12" fmla="*/ 21186 h 52067"/>
                  <a:gd name="connsiteX13" fmla="*/ 7182 w 46680"/>
                  <a:gd name="connsiteY13" fmla="*/ 16518 h 52067"/>
                  <a:gd name="connsiteX14" fmla="*/ 12927 w 46680"/>
                  <a:gd name="connsiteY14" fmla="*/ 19032 h 52067"/>
                  <a:gd name="connsiteX15" fmla="*/ 13645 w 46680"/>
                  <a:gd name="connsiteY15" fmla="*/ 22981 h 52067"/>
                  <a:gd name="connsiteX16" fmla="*/ 17236 w 46680"/>
                  <a:gd name="connsiteY16" fmla="*/ 18313 h 52067"/>
                  <a:gd name="connsiteX17" fmla="*/ 20109 w 46680"/>
                  <a:gd name="connsiteY17" fmla="*/ 11491 h 52067"/>
                  <a:gd name="connsiteX18" fmla="*/ 20109 w 46680"/>
                  <a:gd name="connsiteY18" fmla="*/ 0 h 52067"/>
                  <a:gd name="connsiteX19" fmla="*/ 23340 w 46680"/>
                  <a:gd name="connsiteY19" fmla="*/ 1795 h 52067"/>
                  <a:gd name="connsiteX20" fmla="*/ 26213 w 46680"/>
                  <a:gd name="connsiteY20" fmla="*/ 11491 h 52067"/>
                  <a:gd name="connsiteX21" fmla="*/ 26213 w 46680"/>
                  <a:gd name="connsiteY21" fmla="*/ 20468 h 52067"/>
                  <a:gd name="connsiteX22" fmla="*/ 24777 w 46680"/>
                  <a:gd name="connsiteY22" fmla="*/ 26043 h 52067"/>
                  <a:gd name="connsiteX23" fmla="*/ 29086 w 46680"/>
                  <a:gd name="connsiteY23" fmla="*/ 27309 h 52067"/>
                  <a:gd name="connsiteX24" fmla="*/ 32317 w 46680"/>
                  <a:gd name="connsiteY24" fmla="*/ 26043 h 52067"/>
                  <a:gd name="connsiteX25" fmla="*/ 35549 w 46680"/>
                  <a:gd name="connsiteY25" fmla="*/ 30900 h 52067"/>
                  <a:gd name="connsiteX26" fmla="*/ 43808 w 46680"/>
                  <a:gd name="connsiteY26" fmla="*/ 31618 h 52067"/>
                  <a:gd name="connsiteX27" fmla="*/ 46681 w 46680"/>
                  <a:gd name="connsiteY27" fmla="*/ 36267 h 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80" h="52067">
                    <a:moveTo>
                      <a:pt x="46681" y="36267"/>
                    </a:moveTo>
                    <a:lnTo>
                      <a:pt x="46681" y="47399"/>
                    </a:lnTo>
                    <a:lnTo>
                      <a:pt x="42013" y="52067"/>
                    </a:lnTo>
                    <a:lnTo>
                      <a:pt x="31958" y="48476"/>
                    </a:lnTo>
                    <a:cubicBezTo>
                      <a:pt x="31958" y="48476"/>
                      <a:pt x="29086" y="44886"/>
                      <a:pt x="28008" y="44168"/>
                    </a:cubicBezTo>
                    <a:cubicBezTo>
                      <a:pt x="26931" y="43449"/>
                      <a:pt x="22622" y="47758"/>
                      <a:pt x="22622" y="47758"/>
                    </a:cubicBezTo>
                    <a:lnTo>
                      <a:pt x="14004" y="44168"/>
                    </a:lnTo>
                    <a:lnTo>
                      <a:pt x="9695" y="44168"/>
                    </a:lnTo>
                    <a:lnTo>
                      <a:pt x="2513" y="44168"/>
                    </a:lnTo>
                    <a:lnTo>
                      <a:pt x="0" y="37704"/>
                    </a:lnTo>
                    <a:lnTo>
                      <a:pt x="0" y="30163"/>
                    </a:lnTo>
                    <a:lnTo>
                      <a:pt x="2873" y="26931"/>
                    </a:lnTo>
                    <a:lnTo>
                      <a:pt x="4668" y="21186"/>
                    </a:lnTo>
                    <a:lnTo>
                      <a:pt x="7182" y="16518"/>
                    </a:lnTo>
                    <a:lnTo>
                      <a:pt x="12927" y="19032"/>
                    </a:lnTo>
                    <a:lnTo>
                      <a:pt x="13645" y="22981"/>
                    </a:lnTo>
                    <a:lnTo>
                      <a:pt x="17236" y="18313"/>
                    </a:lnTo>
                    <a:lnTo>
                      <a:pt x="20109" y="11491"/>
                    </a:lnTo>
                    <a:lnTo>
                      <a:pt x="20109" y="0"/>
                    </a:lnTo>
                    <a:lnTo>
                      <a:pt x="23340" y="1795"/>
                    </a:lnTo>
                    <a:lnTo>
                      <a:pt x="26213" y="11491"/>
                    </a:lnTo>
                    <a:lnTo>
                      <a:pt x="26213" y="20468"/>
                    </a:lnTo>
                    <a:lnTo>
                      <a:pt x="24777" y="26043"/>
                    </a:lnTo>
                    <a:lnTo>
                      <a:pt x="29086" y="27309"/>
                    </a:lnTo>
                    <a:lnTo>
                      <a:pt x="32317" y="26043"/>
                    </a:lnTo>
                    <a:lnTo>
                      <a:pt x="35549" y="30900"/>
                    </a:lnTo>
                    <a:lnTo>
                      <a:pt x="43808" y="31618"/>
                    </a:lnTo>
                    <a:lnTo>
                      <a:pt x="46681" y="36267"/>
                    </a:lnTo>
                    <a:close/>
                  </a:path>
                </a:pathLst>
              </a:custGeom>
              <a:grpFill/>
              <a:ln w="3777" cap="flat">
                <a:solidFill>
                  <a:srgbClr val="FFFFFF"/>
                </a:solidFill>
                <a:prstDash val="solid"/>
                <a:miter/>
              </a:ln>
            </p:spPr>
            <p:txBody>
              <a:bodyPr rtlCol="0" anchor="ctr"/>
              <a:lstStyle/>
              <a:p>
                <a:endParaRPr lang="en-GB"/>
              </a:p>
            </p:txBody>
          </p:sp>
          <p:sp>
            <p:nvSpPr>
              <p:cNvPr id="299" name="Freeform 298">
                <a:extLst>
                  <a:ext uri="{FF2B5EF4-FFF2-40B4-BE49-F238E27FC236}">
                    <a16:creationId xmlns:a16="http://schemas.microsoft.com/office/drawing/2014/main" id="{762218C0-B65A-92F0-B481-A290600EB2BB}"/>
                  </a:ext>
                </a:extLst>
              </p:cNvPr>
              <p:cNvSpPr/>
              <p:nvPr/>
            </p:nvSpPr>
            <p:spPr>
              <a:xfrm>
                <a:off x="4800714" y="8176135"/>
                <a:ext cx="29564" cy="31599"/>
              </a:xfrm>
              <a:custGeom>
                <a:avLst/>
                <a:gdLst>
                  <a:gd name="connsiteX0" fmla="*/ 7900 w 29564"/>
                  <a:gd name="connsiteY0" fmla="*/ 1795 h 31599"/>
                  <a:gd name="connsiteX1" fmla="*/ 7900 w 29564"/>
                  <a:gd name="connsiteY1" fmla="*/ 8618 h 31599"/>
                  <a:gd name="connsiteX2" fmla="*/ 0 w 29564"/>
                  <a:gd name="connsiteY2" fmla="*/ 12568 h 31599"/>
                  <a:gd name="connsiteX3" fmla="*/ 0 w 29564"/>
                  <a:gd name="connsiteY3" fmla="*/ 19750 h 31599"/>
                  <a:gd name="connsiteX4" fmla="*/ 10413 w 29564"/>
                  <a:gd name="connsiteY4" fmla="*/ 19750 h 31599"/>
                  <a:gd name="connsiteX5" fmla="*/ 18673 w 29564"/>
                  <a:gd name="connsiteY5" fmla="*/ 26572 h 31599"/>
                  <a:gd name="connsiteX6" fmla="*/ 20827 w 29564"/>
                  <a:gd name="connsiteY6" fmla="*/ 31599 h 31599"/>
                  <a:gd name="connsiteX7" fmla="*/ 26213 w 29564"/>
                  <a:gd name="connsiteY7" fmla="*/ 31599 h 31599"/>
                  <a:gd name="connsiteX8" fmla="*/ 26213 w 29564"/>
                  <a:gd name="connsiteY8" fmla="*/ 23340 h 31599"/>
                  <a:gd name="connsiteX9" fmla="*/ 29086 w 29564"/>
                  <a:gd name="connsiteY9" fmla="*/ 20468 h 31599"/>
                  <a:gd name="connsiteX10" fmla="*/ 29086 w 29564"/>
                  <a:gd name="connsiteY10" fmla="*/ 14004 h 31599"/>
                  <a:gd name="connsiteX11" fmla="*/ 23341 w 29564"/>
                  <a:gd name="connsiteY11" fmla="*/ 11131 h 31599"/>
                  <a:gd name="connsiteX12" fmla="*/ 23341 w 29564"/>
                  <a:gd name="connsiteY12" fmla="*/ 7541 h 31599"/>
                  <a:gd name="connsiteX13" fmla="*/ 14779 w 29564"/>
                  <a:gd name="connsiteY13" fmla="*/ 6822 h 31599"/>
                  <a:gd name="connsiteX14" fmla="*/ 12209 w 29564"/>
                  <a:gd name="connsiteY14" fmla="*/ 1795 h 31599"/>
                  <a:gd name="connsiteX15" fmla="*/ 8618 w 29564"/>
                  <a:gd name="connsiteY15" fmla="*/ 0 h 31599"/>
                  <a:gd name="connsiteX16" fmla="*/ 7900 w 29564"/>
                  <a:gd name="connsiteY16" fmla="*/ 1795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564" h="31599">
                    <a:moveTo>
                      <a:pt x="7900" y="1795"/>
                    </a:moveTo>
                    <a:cubicBezTo>
                      <a:pt x="7900" y="3591"/>
                      <a:pt x="7900" y="8618"/>
                      <a:pt x="7900" y="8618"/>
                    </a:cubicBezTo>
                    <a:lnTo>
                      <a:pt x="0" y="12568"/>
                    </a:lnTo>
                    <a:lnTo>
                      <a:pt x="0" y="19750"/>
                    </a:lnTo>
                    <a:lnTo>
                      <a:pt x="10413" y="19750"/>
                    </a:lnTo>
                    <a:lnTo>
                      <a:pt x="18673" y="26572"/>
                    </a:lnTo>
                    <a:lnTo>
                      <a:pt x="20827" y="31599"/>
                    </a:lnTo>
                    <a:lnTo>
                      <a:pt x="26213" y="31599"/>
                    </a:lnTo>
                    <a:lnTo>
                      <a:pt x="26213" y="23340"/>
                    </a:lnTo>
                    <a:lnTo>
                      <a:pt x="29086" y="20468"/>
                    </a:lnTo>
                    <a:cubicBezTo>
                      <a:pt x="29086" y="20468"/>
                      <a:pt x="30163" y="14723"/>
                      <a:pt x="29086" y="14004"/>
                    </a:cubicBezTo>
                    <a:cubicBezTo>
                      <a:pt x="28009" y="13286"/>
                      <a:pt x="23341" y="11131"/>
                      <a:pt x="23341" y="11131"/>
                    </a:cubicBezTo>
                    <a:cubicBezTo>
                      <a:pt x="23341" y="11131"/>
                      <a:pt x="26931" y="7541"/>
                      <a:pt x="23341" y="7541"/>
                    </a:cubicBezTo>
                    <a:cubicBezTo>
                      <a:pt x="19750" y="7541"/>
                      <a:pt x="14779" y="6822"/>
                      <a:pt x="14779" y="6822"/>
                    </a:cubicBezTo>
                    <a:lnTo>
                      <a:pt x="12209" y="1795"/>
                    </a:lnTo>
                    <a:lnTo>
                      <a:pt x="8618" y="0"/>
                    </a:lnTo>
                    <a:lnTo>
                      <a:pt x="7900" y="1795"/>
                    </a:lnTo>
                    <a:close/>
                  </a:path>
                </a:pathLst>
              </a:custGeom>
              <a:grpFill/>
              <a:ln w="3777" cap="flat">
                <a:solidFill>
                  <a:srgbClr val="FFFFFF"/>
                </a:solidFill>
                <a:prstDash val="solid"/>
                <a:miter/>
              </a:ln>
            </p:spPr>
            <p:txBody>
              <a:bodyPr rtlCol="0" anchor="ctr"/>
              <a:lstStyle/>
              <a:p>
                <a:endParaRPr lang="en-GB"/>
              </a:p>
            </p:txBody>
          </p:sp>
          <p:sp>
            <p:nvSpPr>
              <p:cNvPr id="300" name="Freeform 299">
                <a:extLst>
                  <a:ext uri="{FF2B5EF4-FFF2-40B4-BE49-F238E27FC236}">
                    <a16:creationId xmlns:a16="http://schemas.microsoft.com/office/drawing/2014/main" id="{899D1EF4-6878-AB3E-E822-7912DE2421C5}"/>
                  </a:ext>
                </a:extLst>
              </p:cNvPr>
              <p:cNvSpPr/>
              <p:nvPr/>
            </p:nvSpPr>
            <p:spPr>
              <a:xfrm>
                <a:off x="5025596" y="8362934"/>
                <a:ext cx="21904" cy="23859"/>
              </a:xfrm>
              <a:custGeom>
                <a:avLst/>
                <a:gdLst>
                  <a:gd name="connsiteX0" fmla="*/ 5745 w 21904"/>
                  <a:gd name="connsiteY0" fmla="*/ 0 h 23859"/>
                  <a:gd name="connsiteX1" fmla="*/ 0 w 21904"/>
                  <a:gd name="connsiteY1" fmla="*/ 11132 h 23859"/>
                  <a:gd name="connsiteX2" fmla="*/ 2873 w 21904"/>
                  <a:gd name="connsiteY2" fmla="*/ 20109 h 23859"/>
                  <a:gd name="connsiteX3" fmla="*/ 5745 w 21904"/>
                  <a:gd name="connsiteY3" fmla="*/ 23700 h 23859"/>
                  <a:gd name="connsiteX4" fmla="*/ 16877 w 21904"/>
                  <a:gd name="connsiteY4" fmla="*/ 23700 h 23859"/>
                  <a:gd name="connsiteX5" fmla="*/ 21904 w 21904"/>
                  <a:gd name="connsiteY5" fmla="*/ 23851 h 23859"/>
                  <a:gd name="connsiteX6" fmla="*/ 19391 w 21904"/>
                  <a:gd name="connsiteY6" fmla="*/ 17217 h 23859"/>
                  <a:gd name="connsiteX7" fmla="*/ 14723 w 21904"/>
                  <a:gd name="connsiteY7" fmla="*/ 15063 h 23859"/>
                  <a:gd name="connsiteX8" fmla="*/ 9337 w 21904"/>
                  <a:gd name="connsiteY8" fmla="*/ 10036 h 23859"/>
                  <a:gd name="connsiteX9" fmla="*/ 7541 w 21904"/>
                  <a:gd name="connsiteY9" fmla="*/ 4290 h 23859"/>
                  <a:gd name="connsiteX10" fmla="*/ 5745 w 21904"/>
                  <a:gd name="connsiteY10" fmla="*/ 0 h 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4" h="23859">
                    <a:moveTo>
                      <a:pt x="5745" y="0"/>
                    </a:moveTo>
                    <a:lnTo>
                      <a:pt x="0" y="11132"/>
                    </a:lnTo>
                    <a:lnTo>
                      <a:pt x="2873" y="20109"/>
                    </a:lnTo>
                    <a:cubicBezTo>
                      <a:pt x="2873" y="20109"/>
                      <a:pt x="3591" y="23341"/>
                      <a:pt x="5745" y="23700"/>
                    </a:cubicBezTo>
                    <a:cubicBezTo>
                      <a:pt x="7900" y="24059"/>
                      <a:pt x="16877" y="23700"/>
                      <a:pt x="16877" y="23700"/>
                    </a:cubicBezTo>
                    <a:lnTo>
                      <a:pt x="21904" y="23851"/>
                    </a:lnTo>
                    <a:lnTo>
                      <a:pt x="19391" y="17217"/>
                    </a:lnTo>
                    <a:cubicBezTo>
                      <a:pt x="19391" y="17217"/>
                      <a:pt x="16877" y="15063"/>
                      <a:pt x="14723" y="15063"/>
                    </a:cubicBezTo>
                    <a:cubicBezTo>
                      <a:pt x="12568" y="15063"/>
                      <a:pt x="9337" y="10036"/>
                      <a:pt x="9337" y="10036"/>
                    </a:cubicBezTo>
                    <a:lnTo>
                      <a:pt x="7541" y="4290"/>
                    </a:lnTo>
                    <a:lnTo>
                      <a:pt x="5745" y="0"/>
                    </a:lnTo>
                    <a:close/>
                  </a:path>
                </a:pathLst>
              </a:custGeom>
              <a:grpFill/>
              <a:ln w="3777" cap="flat">
                <a:solidFill>
                  <a:srgbClr val="FFFFFF"/>
                </a:solidFill>
                <a:prstDash val="solid"/>
                <a:miter/>
              </a:ln>
            </p:spPr>
            <p:txBody>
              <a:bodyPr rtlCol="0" anchor="ctr"/>
              <a:lstStyle/>
              <a:p>
                <a:endParaRPr lang="en-GB"/>
              </a:p>
            </p:txBody>
          </p:sp>
          <p:sp>
            <p:nvSpPr>
              <p:cNvPr id="301" name="Freeform 300">
                <a:extLst>
                  <a:ext uri="{FF2B5EF4-FFF2-40B4-BE49-F238E27FC236}">
                    <a16:creationId xmlns:a16="http://schemas.microsoft.com/office/drawing/2014/main" id="{EF030EB7-79C8-D845-BBA1-B3D30D2B133E}"/>
                  </a:ext>
                </a:extLst>
              </p:cNvPr>
              <p:cNvSpPr/>
              <p:nvPr/>
            </p:nvSpPr>
            <p:spPr>
              <a:xfrm>
                <a:off x="5089750" y="8448653"/>
                <a:ext cx="274500" cy="89930"/>
              </a:xfrm>
              <a:custGeom>
                <a:avLst/>
                <a:gdLst>
                  <a:gd name="connsiteX0" fmla="*/ 10195 w 274500"/>
                  <a:gd name="connsiteY0" fmla="*/ 52945 h 89930"/>
                  <a:gd name="connsiteX1" fmla="*/ 31759 w 274500"/>
                  <a:gd name="connsiteY1" fmla="*/ 52945 h 89930"/>
                  <a:gd name="connsiteX2" fmla="*/ 41454 w 274500"/>
                  <a:gd name="connsiteY2" fmla="*/ 52945 h 89930"/>
                  <a:gd name="connsiteX3" fmla="*/ 50791 w 274500"/>
                  <a:gd name="connsiteY3" fmla="*/ 57613 h 89930"/>
                  <a:gd name="connsiteX4" fmla="*/ 69822 w 274500"/>
                  <a:gd name="connsiteY4" fmla="*/ 57613 h 89930"/>
                  <a:gd name="connsiteX5" fmla="*/ 83467 w 274500"/>
                  <a:gd name="connsiteY5" fmla="*/ 63359 h 89930"/>
                  <a:gd name="connsiteX6" fmla="*/ 95317 w 274500"/>
                  <a:gd name="connsiteY6" fmla="*/ 64795 h 89930"/>
                  <a:gd name="connsiteX7" fmla="*/ 104294 w 274500"/>
                  <a:gd name="connsiteY7" fmla="*/ 69822 h 89930"/>
                  <a:gd name="connsiteX8" fmla="*/ 111117 w 274500"/>
                  <a:gd name="connsiteY8" fmla="*/ 69822 h 89930"/>
                  <a:gd name="connsiteX9" fmla="*/ 116144 w 274500"/>
                  <a:gd name="connsiteY9" fmla="*/ 69822 h 89930"/>
                  <a:gd name="connsiteX10" fmla="*/ 120812 w 274500"/>
                  <a:gd name="connsiteY10" fmla="*/ 73054 h 89930"/>
                  <a:gd name="connsiteX11" fmla="*/ 120812 w 274500"/>
                  <a:gd name="connsiteY11" fmla="*/ 81313 h 89930"/>
                  <a:gd name="connsiteX12" fmla="*/ 120812 w 274500"/>
                  <a:gd name="connsiteY12" fmla="*/ 87417 h 89930"/>
                  <a:gd name="connsiteX13" fmla="*/ 128353 w 274500"/>
                  <a:gd name="connsiteY13" fmla="*/ 89931 h 89930"/>
                  <a:gd name="connsiteX14" fmla="*/ 140921 w 274500"/>
                  <a:gd name="connsiteY14" fmla="*/ 89212 h 89930"/>
                  <a:gd name="connsiteX15" fmla="*/ 154207 w 274500"/>
                  <a:gd name="connsiteY15" fmla="*/ 87776 h 89930"/>
                  <a:gd name="connsiteX16" fmla="*/ 175752 w 274500"/>
                  <a:gd name="connsiteY16" fmla="*/ 83826 h 89930"/>
                  <a:gd name="connsiteX17" fmla="*/ 185447 w 274500"/>
                  <a:gd name="connsiteY17" fmla="*/ 80235 h 89930"/>
                  <a:gd name="connsiteX18" fmla="*/ 192988 w 274500"/>
                  <a:gd name="connsiteY18" fmla="*/ 80954 h 89930"/>
                  <a:gd name="connsiteX19" fmla="*/ 201965 w 274500"/>
                  <a:gd name="connsiteY19" fmla="*/ 82390 h 89930"/>
                  <a:gd name="connsiteX20" fmla="*/ 208070 w 274500"/>
                  <a:gd name="connsiteY20" fmla="*/ 79876 h 89930"/>
                  <a:gd name="connsiteX21" fmla="*/ 218842 w 274500"/>
                  <a:gd name="connsiteY21" fmla="*/ 79517 h 89930"/>
                  <a:gd name="connsiteX22" fmla="*/ 226383 w 274500"/>
                  <a:gd name="connsiteY22" fmla="*/ 79876 h 89930"/>
                  <a:gd name="connsiteX23" fmla="*/ 237156 w 274500"/>
                  <a:gd name="connsiteY23" fmla="*/ 76645 h 89930"/>
                  <a:gd name="connsiteX24" fmla="*/ 242542 w 274500"/>
                  <a:gd name="connsiteY24" fmla="*/ 76645 h 89930"/>
                  <a:gd name="connsiteX25" fmla="*/ 248287 w 274500"/>
                  <a:gd name="connsiteY25" fmla="*/ 78440 h 89930"/>
                  <a:gd name="connsiteX26" fmla="*/ 254750 w 274500"/>
                  <a:gd name="connsiteY26" fmla="*/ 81672 h 89930"/>
                  <a:gd name="connsiteX27" fmla="*/ 263369 w 274500"/>
                  <a:gd name="connsiteY27" fmla="*/ 80594 h 89930"/>
                  <a:gd name="connsiteX28" fmla="*/ 268755 w 274500"/>
                  <a:gd name="connsiteY28" fmla="*/ 74131 h 89930"/>
                  <a:gd name="connsiteX29" fmla="*/ 271987 w 274500"/>
                  <a:gd name="connsiteY29" fmla="*/ 66949 h 89930"/>
                  <a:gd name="connsiteX30" fmla="*/ 271987 w 274500"/>
                  <a:gd name="connsiteY30" fmla="*/ 62640 h 89930"/>
                  <a:gd name="connsiteX31" fmla="*/ 274500 w 274500"/>
                  <a:gd name="connsiteY31" fmla="*/ 59049 h 89930"/>
                  <a:gd name="connsiteX32" fmla="*/ 272346 w 274500"/>
                  <a:gd name="connsiteY32" fmla="*/ 57254 h 89930"/>
                  <a:gd name="connsiteX33" fmla="*/ 271628 w 274500"/>
                  <a:gd name="connsiteY33" fmla="*/ 51509 h 89930"/>
                  <a:gd name="connsiteX34" fmla="*/ 266241 w 274500"/>
                  <a:gd name="connsiteY34" fmla="*/ 46482 h 89930"/>
                  <a:gd name="connsiteX35" fmla="*/ 262651 w 274500"/>
                  <a:gd name="connsiteY35" fmla="*/ 52586 h 89930"/>
                  <a:gd name="connsiteX36" fmla="*/ 257264 w 274500"/>
                  <a:gd name="connsiteY36" fmla="*/ 51868 h 89930"/>
                  <a:gd name="connsiteX37" fmla="*/ 252955 w 274500"/>
                  <a:gd name="connsiteY37" fmla="*/ 46482 h 89930"/>
                  <a:gd name="connsiteX38" fmla="*/ 246133 w 274500"/>
                  <a:gd name="connsiteY38" fmla="*/ 51868 h 89930"/>
                  <a:gd name="connsiteX39" fmla="*/ 243260 w 274500"/>
                  <a:gd name="connsiteY39" fmla="*/ 57254 h 89930"/>
                  <a:gd name="connsiteX40" fmla="*/ 237515 w 274500"/>
                  <a:gd name="connsiteY40" fmla="*/ 57972 h 89930"/>
                  <a:gd name="connsiteX41" fmla="*/ 231410 w 274500"/>
                  <a:gd name="connsiteY41" fmla="*/ 61563 h 89930"/>
                  <a:gd name="connsiteX42" fmla="*/ 229255 w 274500"/>
                  <a:gd name="connsiteY42" fmla="*/ 65513 h 89930"/>
                  <a:gd name="connsiteX43" fmla="*/ 221356 w 274500"/>
                  <a:gd name="connsiteY43" fmla="*/ 68102 h 89930"/>
                  <a:gd name="connsiteX44" fmla="*/ 217047 w 274500"/>
                  <a:gd name="connsiteY44" fmla="*/ 63000 h 89930"/>
                  <a:gd name="connsiteX45" fmla="*/ 214892 w 274500"/>
                  <a:gd name="connsiteY45" fmla="*/ 57254 h 89930"/>
                  <a:gd name="connsiteX46" fmla="*/ 220278 w 274500"/>
                  <a:gd name="connsiteY46" fmla="*/ 49713 h 89930"/>
                  <a:gd name="connsiteX47" fmla="*/ 219201 w 274500"/>
                  <a:gd name="connsiteY47" fmla="*/ 46274 h 89930"/>
                  <a:gd name="connsiteX48" fmla="*/ 208070 w 274500"/>
                  <a:gd name="connsiteY48" fmla="*/ 47918 h 89930"/>
                  <a:gd name="connsiteX49" fmla="*/ 198733 w 274500"/>
                  <a:gd name="connsiteY49" fmla="*/ 43609 h 89930"/>
                  <a:gd name="connsiteX50" fmla="*/ 189756 w 274500"/>
                  <a:gd name="connsiteY50" fmla="*/ 43609 h 89930"/>
                  <a:gd name="connsiteX51" fmla="*/ 181138 w 274500"/>
                  <a:gd name="connsiteY51" fmla="*/ 37145 h 89930"/>
                  <a:gd name="connsiteX52" fmla="*/ 166416 w 274500"/>
                  <a:gd name="connsiteY52" fmla="*/ 37145 h 89930"/>
                  <a:gd name="connsiteX53" fmla="*/ 156721 w 274500"/>
                  <a:gd name="connsiteY53" fmla="*/ 34632 h 89930"/>
                  <a:gd name="connsiteX54" fmla="*/ 152412 w 274500"/>
                  <a:gd name="connsiteY54" fmla="*/ 32837 h 89930"/>
                  <a:gd name="connsiteX55" fmla="*/ 145948 w 274500"/>
                  <a:gd name="connsiteY55" fmla="*/ 31041 h 89930"/>
                  <a:gd name="connsiteX56" fmla="*/ 139125 w 274500"/>
                  <a:gd name="connsiteY56" fmla="*/ 31041 h 89930"/>
                  <a:gd name="connsiteX57" fmla="*/ 131944 w 274500"/>
                  <a:gd name="connsiteY57" fmla="*/ 31041 h 89930"/>
                  <a:gd name="connsiteX58" fmla="*/ 119735 w 274500"/>
                  <a:gd name="connsiteY58" fmla="*/ 29245 h 89930"/>
                  <a:gd name="connsiteX59" fmla="*/ 109680 w 274500"/>
                  <a:gd name="connsiteY59" fmla="*/ 31400 h 89930"/>
                  <a:gd name="connsiteX60" fmla="*/ 101422 w 274500"/>
                  <a:gd name="connsiteY60" fmla="*/ 35350 h 89930"/>
                  <a:gd name="connsiteX61" fmla="*/ 95676 w 274500"/>
                  <a:gd name="connsiteY61" fmla="*/ 38223 h 89930"/>
                  <a:gd name="connsiteX62" fmla="*/ 84904 w 274500"/>
                  <a:gd name="connsiteY62" fmla="*/ 39300 h 89930"/>
                  <a:gd name="connsiteX63" fmla="*/ 74490 w 274500"/>
                  <a:gd name="connsiteY63" fmla="*/ 37505 h 89930"/>
                  <a:gd name="connsiteX64" fmla="*/ 70181 w 274500"/>
                  <a:gd name="connsiteY64" fmla="*/ 33913 h 89930"/>
                  <a:gd name="connsiteX65" fmla="*/ 69822 w 274500"/>
                  <a:gd name="connsiteY65" fmla="*/ 27450 h 89930"/>
                  <a:gd name="connsiteX66" fmla="*/ 61922 w 274500"/>
                  <a:gd name="connsiteY66" fmla="*/ 27450 h 89930"/>
                  <a:gd name="connsiteX67" fmla="*/ 57613 w 274500"/>
                  <a:gd name="connsiteY67" fmla="*/ 22064 h 89930"/>
                  <a:gd name="connsiteX68" fmla="*/ 62999 w 274500"/>
                  <a:gd name="connsiteY68" fmla="*/ 22064 h 89930"/>
                  <a:gd name="connsiteX69" fmla="*/ 65872 w 274500"/>
                  <a:gd name="connsiteY69" fmla="*/ 19909 h 89930"/>
                  <a:gd name="connsiteX70" fmla="*/ 65872 w 274500"/>
                  <a:gd name="connsiteY70" fmla="*/ 13086 h 89930"/>
                  <a:gd name="connsiteX71" fmla="*/ 59409 w 274500"/>
                  <a:gd name="connsiteY71" fmla="*/ 8059 h 89930"/>
                  <a:gd name="connsiteX72" fmla="*/ 54381 w 274500"/>
                  <a:gd name="connsiteY72" fmla="*/ 8059 h 89930"/>
                  <a:gd name="connsiteX73" fmla="*/ 54022 w 274500"/>
                  <a:gd name="connsiteY73" fmla="*/ 14523 h 89930"/>
                  <a:gd name="connsiteX74" fmla="*/ 51150 w 274500"/>
                  <a:gd name="connsiteY74" fmla="*/ 18473 h 89930"/>
                  <a:gd name="connsiteX75" fmla="*/ 42891 w 274500"/>
                  <a:gd name="connsiteY75" fmla="*/ 18473 h 89930"/>
                  <a:gd name="connsiteX76" fmla="*/ 32836 w 274500"/>
                  <a:gd name="connsiteY76" fmla="*/ 17755 h 89930"/>
                  <a:gd name="connsiteX77" fmla="*/ 25655 w 274500"/>
                  <a:gd name="connsiteY77" fmla="*/ 14523 h 89930"/>
                  <a:gd name="connsiteX78" fmla="*/ 23141 w 274500"/>
                  <a:gd name="connsiteY78" fmla="*/ 6264 h 89930"/>
                  <a:gd name="connsiteX79" fmla="*/ 22782 w 274500"/>
                  <a:gd name="connsiteY79" fmla="*/ 160 h 89930"/>
                  <a:gd name="connsiteX80" fmla="*/ 18473 w 274500"/>
                  <a:gd name="connsiteY80" fmla="*/ 160 h 89930"/>
                  <a:gd name="connsiteX81" fmla="*/ 18114 w 274500"/>
                  <a:gd name="connsiteY81" fmla="*/ 5187 h 89930"/>
                  <a:gd name="connsiteX82" fmla="*/ 18114 w 274500"/>
                  <a:gd name="connsiteY82" fmla="*/ 12728 h 89930"/>
                  <a:gd name="connsiteX83" fmla="*/ 18114 w 274500"/>
                  <a:gd name="connsiteY83" fmla="*/ 20987 h 89930"/>
                  <a:gd name="connsiteX84" fmla="*/ 14882 w 274500"/>
                  <a:gd name="connsiteY84" fmla="*/ 21705 h 89930"/>
                  <a:gd name="connsiteX85" fmla="*/ 10214 w 274500"/>
                  <a:gd name="connsiteY85" fmla="*/ 20987 h 89930"/>
                  <a:gd name="connsiteX86" fmla="*/ 7700 w 274500"/>
                  <a:gd name="connsiteY86" fmla="*/ 13086 h 89930"/>
                  <a:gd name="connsiteX87" fmla="*/ 5546 w 274500"/>
                  <a:gd name="connsiteY87" fmla="*/ 9855 h 89930"/>
                  <a:gd name="connsiteX88" fmla="*/ 5546 w 274500"/>
                  <a:gd name="connsiteY88" fmla="*/ 15959 h 89930"/>
                  <a:gd name="connsiteX89" fmla="*/ 5546 w 274500"/>
                  <a:gd name="connsiteY89" fmla="*/ 25296 h 89930"/>
                  <a:gd name="connsiteX90" fmla="*/ 1955 w 274500"/>
                  <a:gd name="connsiteY90" fmla="*/ 31759 h 89930"/>
                  <a:gd name="connsiteX91" fmla="*/ 160 w 274500"/>
                  <a:gd name="connsiteY91" fmla="*/ 39659 h 89930"/>
                  <a:gd name="connsiteX92" fmla="*/ 160 w 274500"/>
                  <a:gd name="connsiteY92" fmla="*/ 47918 h 89930"/>
                  <a:gd name="connsiteX93" fmla="*/ 5187 w 274500"/>
                  <a:gd name="connsiteY93" fmla="*/ 51868 h 89930"/>
                  <a:gd name="connsiteX94" fmla="*/ 10195 w 274500"/>
                  <a:gd name="connsiteY94" fmla="*/ 52945 h 8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74500" h="89930">
                    <a:moveTo>
                      <a:pt x="10195" y="52945"/>
                    </a:moveTo>
                    <a:lnTo>
                      <a:pt x="31759" y="52945"/>
                    </a:lnTo>
                    <a:lnTo>
                      <a:pt x="41454" y="52945"/>
                    </a:lnTo>
                    <a:cubicBezTo>
                      <a:pt x="41454" y="52945"/>
                      <a:pt x="49713" y="57254"/>
                      <a:pt x="50791" y="57613"/>
                    </a:cubicBezTo>
                    <a:cubicBezTo>
                      <a:pt x="51868" y="57972"/>
                      <a:pt x="69822" y="57613"/>
                      <a:pt x="69822" y="57613"/>
                    </a:cubicBezTo>
                    <a:lnTo>
                      <a:pt x="83467" y="63359"/>
                    </a:lnTo>
                    <a:cubicBezTo>
                      <a:pt x="83467" y="63359"/>
                      <a:pt x="94958" y="63717"/>
                      <a:pt x="95317" y="64795"/>
                    </a:cubicBezTo>
                    <a:cubicBezTo>
                      <a:pt x="95676" y="65872"/>
                      <a:pt x="104294" y="69822"/>
                      <a:pt x="104294" y="69822"/>
                    </a:cubicBezTo>
                    <a:lnTo>
                      <a:pt x="111117" y="69822"/>
                    </a:lnTo>
                    <a:cubicBezTo>
                      <a:pt x="111117" y="69822"/>
                      <a:pt x="114349" y="69463"/>
                      <a:pt x="116144" y="69822"/>
                    </a:cubicBezTo>
                    <a:cubicBezTo>
                      <a:pt x="117939" y="70181"/>
                      <a:pt x="120812" y="73054"/>
                      <a:pt x="120812" y="73054"/>
                    </a:cubicBezTo>
                    <a:cubicBezTo>
                      <a:pt x="120812" y="73054"/>
                      <a:pt x="119735" y="79876"/>
                      <a:pt x="120812" y="81313"/>
                    </a:cubicBezTo>
                    <a:cubicBezTo>
                      <a:pt x="121890" y="82749"/>
                      <a:pt x="120812" y="87417"/>
                      <a:pt x="120812" y="87417"/>
                    </a:cubicBezTo>
                    <a:cubicBezTo>
                      <a:pt x="120812" y="87417"/>
                      <a:pt x="127276" y="89931"/>
                      <a:pt x="128353" y="89931"/>
                    </a:cubicBezTo>
                    <a:cubicBezTo>
                      <a:pt x="129430" y="89931"/>
                      <a:pt x="140921" y="89212"/>
                      <a:pt x="140921" y="89212"/>
                    </a:cubicBezTo>
                    <a:lnTo>
                      <a:pt x="154207" y="87776"/>
                    </a:lnTo>
                    <a:lnTo>
                      <a:pt x="175752" y="83826"/>
                    </a:lnTo>
                    <a:lnTo>
                      <a:pt x="185447" y="80235"/>
                    </a:lnTo>
                    <a:lnTo>
                      <a:pt x="192988" y="80954"/>
                    </a:lnTo>
                    <a:lnTo>
                      <a:pt x="201965" y="82390"/>
                    </a:lnTo>
                    <a:lnTo>
                      <a:pt x="208070" y="79876"/>
                    </a:lnTo>
                    <a:lnTo>
                      <a:pt x="218842" y="79517"/>
                    </a:lnTo>
                    <a:lnTo>
                      <a:pt x="226383" y="79876"/>
                    </a:lnTo>
                    <a:lnTo>
                      <a:pt x="237156" y="76645"/>
                    </a:lnTo>
                    <a:lnTo>
                      <a:pt x="242542" y="76645"/>
                    </a:lnTo>
                    <a:lnTo>
                      <a:pt x="248287" y="78440"/>
                    </a:lnTo>
                    <a:lnTo>
                      <a:pt x="254750" y="81672"/>
                    </a:lnTo>
                    <a:lnTo>
                      <a:pt x="263369" y="80594"/>
                    </a:lnTo>
                    <a:lnTo>
                      <a:pt x="268755" y="74131"/>
                    </a:lnTo>
                    <a:lnTo>
                      <a:pt x="271987" y="66949"/>
                    </a:lnTo>
                    <a:cubicBezTo>
                      <a:pt x="271987" y="66949"/>
                      <a:pt x="270550" y="64076"/>
                      <a:pt x="271987" y="62640"/>
                    </a:cubicBezTo>
                    <a:cubicBezTo>
                      <a:pt x="273423" y="61204"/>
                      <a:pt x="274500" y="59049"/>
                      <a:pt x="274500" y="59049"/>
                    </a:cubicBezTo>
                    <a:lnTo>
                      <a:pt x="272346" y="57254"/>
                    </a:lnTo>
                    <a:lnTo>
                      <a:pt x="271628" y="51509"/>
                    </a:lnTo>
                    <a:lnTo>
                      <a:pt x="266241" y="46482"/>
                    </a:lnTo>
                    <a:cubicBezTo>
                      <a:pt x="266241" y="46482"/>
                      <a:pt x="264805" y="52227"/>
                      <a:pt x="262651" y="52586"/>
                    </a:cubicBezTo>
                    <a:cubicBezTo>
                      <a:pt x="260496" y="52945"/>
                      <a:pt x="257264" y="51868"/>
                      <a:pt x="257264" y="51868"/>
                    </a:cubicBezTo>
                    <a:cubicBezTo>
                      <a:pt x="257264" y="51868"/>
                      <a:pt x="254032" y="45045"/>
                      <a:pt x="252955" y="46482"/>
                    </a:cubicBezTo>
                    <a:cubicBezTo>
                      <a:pt x="251878" y="47918"/>
                      <a:pt x="246133" y="51868"/>
                      <a:pt x="246133" y="51868"/>
                    </a:cubicBezTo>
                    <a:lnTo>
                      <a:pt x="243260" y="57254"/>
                    </a:lnTo>
                    <a:lnTo>
                      <a:pt x="237515" y="57972"/>
                    </a:lnTo>
                    <a:lnTo>
                      <a:pt x="231410" y="61563"/>
                    </a:lnTo>
                    <a:cubicBezTo>
                      <a:pt x="231410" y="61563"/>
                      <a:pt x="231051" y="64795"/>
                      <a:pt x="229255" y="65513"/>
                    </a:cubicBezTo>
                    <a:cubicBezTo>
                      <a:pt x="227460" y="66231"/>
                      <a:pt x="221356" y="68102"/>
                      <a:pt x="221356" y="68102"/>
                    </a:cubicBezTo>
                    <a:lnTo>
                      <a:pt x="217047" y="63000"/>
                    </a:lnTo>
                    <a:lnTo>
                      <a:pt x="214892" y="57254"/>
                    </a:lnTo>
                    <a:lnTo>
                      <a:pt x="220278" y="49713"/>
                    </a:lnTo>
                    <a:lnTo>
                      <a:pt x="219201" y="46274"/>
                    </a:lnTo>
                    <a:lnTo>
                      <a:pt x="208070" y="47918"/>
                    </a:lnTo>
                    <a:lnTo>
                      <a:pt x="198733" y="43609"/>
                    </a:lnTo>
                    <a:lnTo>
                      <a:pt x="189756" y="43609"/>
                    </a:lnTo>
                    <a:cubicBezTo>
                      <a:pt x="189756" y="43609"/>
                      <a:pt x="182575" y="37145"/>
                      <a:pt x="181138" y="37145"/>
                    </a:cubicBezTo>
                    <a:cubicBezTo>
                      <a:pt x="179702" y="37145"/>
                      <a:pt x="167852" y="35350"/>
                      <a:pt x="166416" y="37145"/>
                    </a:cubicBezTo>
                    <a:cubicBezTo>
                      <a:pt x="164979" y="38941"/>
                      <a:pt x="156721" y="34632"/>
                      <a:pt x="156721" y="34632"/>
                    </a:cubicBezTo>
                    <a:lnTo>
                      <a:pt x="152412" y="32837"/>
                    </a:lnTo>
                    <a:lnTo>
                      <a:pt x="145948" y="31041"/>
                    </a:lnTo>
                    <a:lnTo>
                      <a:pt x="139125" y="31041"/>
                    </a:lnTo>
                    <a:lnTo>
                      <a:pt x="131944" y="31041"/>
                    </a:lnTo>
                    <a:lnTo>
                      <a:pt x="119735" y="29245"/>
                    </a:lnTo>
                    <a:lnTo>
                      <a:pt x="109680" y="31400"/>
                    </a:lnTo>
                    <a:lnTo>
                      <a:pt x="101422" y="35350"/>
                    </a:lnTo>
                    <a:lnTo>
                      <a:pt x="95676" y="38223"/>
                    </a:lnTo>
                    <a:lnTo>
                      <a:pt x="84904" y="39300"/>
                    </a:lnTo>
                    <a:lnTo>
                      <a:pt x="74490" y="37505"/>
                    </a:lnTo>
                    <a:cubicBezTo>
                      <a:pt x="74490" y="37505"/>
                      <a:pt x="70181" y="35350"/>
                      <a:pt x="70181" y="33913"/>
                    </a:cubicBezTo>
                    <a:cubicBezTo>
                      <a:pt x="70181" y="32477"/>
                      <a:pt x="69822" y="27450"/>
                      <a:pt x="69822" y="27450"/>
                    </a:cubicBezTo>
                    <a:lnTo>
                      <a:pt x="61922" y="27450"/>
                    </a:lnTo>
                    <a:lnTo>
                      <a:pt x="57613" y="22064"/>
                    </a:lnTo>
                    <a:lnTo>
                      <a:pt x="62999" y="22064"/>
                    </a:lnTo>
                    <a:lnTo>
                      <a:pt x="65872" y="19909"/>
                    </a:lnTo>
                    <a:lnTo>
                      <a:pt x="65872" y="13086"/>
                    </a:lnTo>
                    <a:lnTo>
                      <a:pt x="59409" y="8059"/>
                    </a:lnTo>
                    <a:lnTo>
                      <a:pt x="54381" y="8059"/>
                    </a:lnTo>
                    <a:lnTo>
                      <a:pt x="54022" y="14523"/>
                    </a:lnTo>
                    <a:cubicBezTo>
                      <a:pt x="54022" y="14523"/>
                      <a:pt x="52227" y="18473"/>
                      <a:pt x="51150" y="18473"/>
                    </a:cubicBezTo>
                    <a:cubicBezTo>
                      <a:pt x="50073" y="18473"/>
                      <a:pt x="42891" y="18473"/>
                      <a:pt x="42891" y="18473"/>
                    </a:cubicBezTo>
                    <a:lnTo>
                      <a:pt x="32836" y="17755"/>
                    </a:lnTo>
                    <a:lnTo>
                      <a:pt x="25655" y="14523"/>
                    </a:lnTo>
                    <a:lnTo>
                      <a:pt x="23141" y="6264"/>
                    </a:lnTo>
                    <a:cubicBezTo>
                      <a:pt x="23141" y="6264"/>
                      <a:pt x="24218" y="519"/>
                      <a:pt x="22782" y="160"/>
                    </a:cubicBezTo>
                    <a:cubicBezTo>
                      <a:pt x="21345" y="-200"/>
                      <a:pt x="18473" y="160"/>
                      <a:pt x="18473" y="160"/>
                    </a:cubicBezTo>
                    <a:lnTo>
                      <a:pt x="18114" y="5187"/>
                    </a:lnTo>
                    <a:lnTo>
                      <a:pt x="18114" y="12728"/>
                    </a:lnTo>
                    <a:lnTo>
                      <a:pt x="18114" y="20987"/>
                    </a:lnTo>
                    <a:lnTo>
                      <a:pt x="14882" y="21705"/>
                    </a:lnTo>
                    <a:cubicBezTo>
                      <a:pt x="14882" y="21705"/>
                      <a:pt x="10573" y="22064"/>
                      <a:pt x="10214" y="20987"/>
                    </a:cubicBezTo>
                    <a:cubicBezTo>
                      <a:pt x="9855" y="19909"/>
                      <a:pt x="7700" y="13086"/>
                      <a:pt x="7700" y="13086"/>
                    </a:cubicBezTo>
                    <a:lnTo>
                      <a:pt x="5546" y="9855"/>
                    </a:lnTo>
                    <a:lnTo>
                      <a:pt x="5546" y="15959"/>
                    </a:lnTo>
                    <a:lnTo>
                      <a:pt x="5546" y="25296"/>
                    </a:lnTo>
                    <a:lnTo>
                      <a:pt x="1955" y="31759"/>
                    </a:lnTo>
                    <a:lnTo>
                      <a:pt x="160" y="39659"/>
                    </a:lnTo>
                    <a:cubicBezTo>
                      <a:pt x="160" y="39659"/>
                      <a:pt x="-199" y="46841"/>
                      <a:pt x="160" y="47918"/>
                    </a:cubicBezTo>
                    <a:cubicBezTo>
                      <a:pt x="519" y="48995"/>
                      <a:pt x="5187" y="51868"/>
                      <a:pt x="5187" y="51868"/>
                    </a:cubicBezTo>
                    <a:lnTo>
                      <a:pt x="10195" y="52945"/>
                    </a:lnTo>
                    <a:close/>
                  </a:path>
                </a:pathLst>
              </a:custGeom>
              <a:grpFill/>
              <a:ln w="3777" cap="flat">
                <a:solidFill>
                  <a:srgbClr val="FFFFFF"/>
                </a:solidFill>
                <a:prstDash val="solid"/>
                <a:miter/>
              </a:ln>
            </p:spPr>
            <p:txBody>
              <a:bodyPr rtlCol="0" anchor="ctr"/>
              <a:lstStyle/>
              <a:p>
                <a:endParaRPr lang="en-GB"/>
              </a:p>
            </p:txBody>
          </p:sp>
          <p:sp>
            <p:nvSpPr>
              <p:cNvPr id="302" name="Freeform 301">
                <a:extLst>
                  <a:ext uri="{FF2B5EF4-FFF2-40B4-BE49-F238E27FC236}">
                    <a16:creationId xmlns:a16="http://schemas.microsoft.com/office/drawing/2014/main" id="{EE333D3E-819E-55E6-B215-0F23C5FDF591}"/>
                  </a:ext>
                </a:extLst>
              </p:cNvPr>
              <p:cNvSpPr/>
              <p:nvPr/>
            </p:nvSpPr>
            <p:spPr>
              <a:xfrm>
                <a:off x="5319289" y="8090135"/>
                <a:ext cx="38233" cy="52586"/>
              </a:xfrm>
              <a:custGeom>
                <a:avLst/>
                <a:gdLst>
                  <a:gd name="connsiteX0" fmla="*/ 16329 w 38233"/>
                  <a:gd name="connsiteY0" fmla="*/ 52586 h 52586"/>
                  <a:gd name="connsiteX1" fmla="*/ 24229 w 38233"/>
                  <a:gd name="connsiteY1" fmla="*/ 47918 h 52586"/>
                  <a:gd name="connsiteX2" fmla="*/ 25665 w 38233"/>
                  <a:gd name="connsiteY2" fmla="*/ 38581 h 52586"/>
                  <a:gd name="connsiteX3" fmla="*/ 34642 w 38233"/>
                  <a:gd name="connsiteY3" fmla="*/ 31759 h 52586"/>
                  <a:gd name="connsiteX4" fmla="*/ 38233 w 38233"/>
                  <a:gd name="connsiteY4" fmla="*/ 24936 h 52586"/>
                  <a:gd name="connsiteX5" fmla="*/ 38233 w 38233"/>
                  <a:gd name="connsiteY5" fmla="*/ 12728 h 52586"/>
                  <a:gd name="connsiteX6" fmla="*/ 31052 w 38233"/>
                  <a:gd name="connsiteY6" fmla="*/ 6264 h 52586"/>
                  <a:gd name="connsiteX7" fmla="*/ 27272 w 38233"/>
                  <a:gd name="connsiteY7" fmla="*/ 12369 h 52586"/>
                  <a:gd name="connsiteX8" fmla="*/ 25287 w 38233"/>
                  <a:gd name="connsiteY8" fmla="*/ 6264 h 52586"/>
                  <a:gd name="connsiteX9" fmla="*/ 22415 w 38233"/>
                  <a:gd name="connsiteY9" fmla="*/ 3032 h 52586"/>
                  <a:gd name="connsiteX10" fmla="*/ 16310 w 38233"/>
                  <a:gd name="connsiteY10" fmla="*/ 160 h 52586"/>
                  <a:gd name="connsiteX11" fmla="*/ 8410 w 38233"/>
                  <a:gd name="connsiteY11" fmla="*/ 160 h 52586"/>
                  <a:gd name="connsiteX12" fmla="*/ 151 w 38233"/>
                  <a:gd name="connsiteY12" fmla="*/ 2673 h 52586"/>
                  <a:gd name="connsiteX13" fmla="*/ 151 w 38233"/>
                  <a:gd name="connsiteY13" fmla="*/ 7341 h 52586"/>
                  <a:gd name="connsiteX14" fmla="*/ 4101 w 38233"/>
                  <a:gd name="connsiteY14" fmla="*/ 16318 h 52586"/>
                  <a:gd name="connsiteX15" fmla="*/ 10565 w 38233"/>
                  <a:gd name="connsiteY15" fmla="*/ 19191 h 52586"/>
                  <a:gd name="connsiteX16" fmla="*/ 13797 w 38233"/>
                  <a:gd name="connsiteY16" fmla="*/ 26297 h 52586"/>
                  <a:gd name="connsiteX17" fmla="*/ 11642 w 38233"/>
                  <a:gd name="connsiteY17" fmla="*/ 33195 h 52586"/>
                  <a:gd name="connsiteX18" fmla="*/ 7333 w 38233"/>
                  <a:gd name="connsiteY18" fmla="*/ 38223 h 52586"/>
                  <a:gd name="connsiteX19" fmla="*/ 3383 w 38233"/>
                  <a:gd name="connsiteY19" fmla="*/ 41095 h 52586"/>
                  <a:gd name="connsiteX20" fmla="*/ 2665 w 38233"/>
                  <a:gd name="connsiteY20" fmla="*/ 45404 h 52586"/>
                  <a:gd name="connsiteX21" fmla="*/ 8410 w 38233"/>
                  <a:gd name="connsiteY21" fmla="*/ 47918 h 52586"/>
                  <a:gd name="connsiteX22" fmla="*/ 12001 w 38233"/>
                  <a:gd name="connsiteY22" fmla="*/ 52586 h 52586"/>
                  <a:gd name="connsiteX23" fmla="*/ 16329 w 38233"/>
                  <a:gd name="connsiteY23" fmla="*/ 52586 h 5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233" h="52586">
                    <a:moveTo>
                      <a:pt x="16329" y="52586"/>
                    </a:moveTo>
                    <a:lnTo>
                      <a:pt x="24229" y="47918"/>
                    </a:lnTo>
                    <a:lnTo>
                      <a:pt x="25665" y="38581"/>
                    </a:lnTo>
                    <a:lnTo>
                      <a:pt x="34642" y="31759"/>
                    </a:lnTo>
                    <a:lnTo>
                      <a:pt x="38233" y="24936"/>
                    </a:lnTo>
                    <a:lnTo>
                      <a:pt x="38233" y="12728"/>
                    </a:lnTo>
                    <a:lnTo>
                      <a:pt x="31052" y="6264"/>
                    </a:lnTo>
                    <a:lnTo>
                      <a:pt x="27272" y="12369"/>
                    </a:lnTo>
                    <a:lnTo>
                      <a:pt x="25287" y="6264"/>
                    </a:lnTo>
                    <a:lnTo>
                      <a:pt x="22415" y="3032"/>
                    </a:lnTo>
                    <a:cubicBezTo>
                      <a:pt x="22415" y="3032"/>
                      <a:pt x="16669" y="519"/>
                      <a:pt x="16310" y="160"/>
                    </a:cubicBezTo>
                    <a:cubicBezTo>
                      <a:pt x="15951" y="-200"/>
                      <a:pt x="8410" y="160"/>
                      <a:pt x="8410" y="160"/>
                    </a:cubicBezTo>
                    <a:lnTo>
                      <a:pt x="151" y="2673"/>
                    </a:lnTo>
                    <a:cubicBezTo>
                      <a:pt x="151" y="2673"/>
                      <a:pt x="1229" y="6264"/>
                      <a:pt x="151" y="7341"/>
                    </a:cubicBezTo>
                    <a:cubicBezTo>
                      <a:pt x="-926" y="8418"/>
                      <a:pt x="4101" y="16318"/>
                      <a:pt x="4101" y="16318"/>
                    </a:cubicBezTo>
                    <a:cubicBezTo>
                      <a:pt x="4101" y="16318"/>
                      <a:pt x="9847" y="18114"/>
                      <a:pt x="10565" y="19191"/>
                    </a:cubicBezTo>
                    <a:cubicBezTo>
                      <a:pt x="11283" y="20268"/>
                      <a:pt x="13797" y="26297"/>
                      <a:pt x="13797" y="26297"/>
                    </a:cubicBezTo>
                    <a:lnTo>
                      <a:pt x="11642" y="33195"/>
                    </a:lnTo>
                    <a:lnTo>
                      <a:pt x="7333" y="38223"/>
                    </a:lnTo>
                    <a:cubicBezTo>
                      <a:pt x="7333" y="38223"/>
                      <a:pt x="4101" y="39659"/>
                      <a:pt x="3383" y="41095"/>
                    </a:cubicBezTo>
                    <a:cubicBezTo>
                      <a:pt x="2665" y="42532"/>
                      <a:pt x="2665" y="45404"/>
                      <a:pt x="2665" y="45404"/>
                    </a:cubicBezTo>
                    <a:lnTo>
                      <a:pt x="8410" y="47918"/>
                    </a:lnTo>
                    <a:lnTo>
                      <a:pt x="12001" y="52586"/>
                    </a:lnTo>
                    <a:lnTo>
                      <a:pt x="16329" y="52586"/>
                    </a:lnTo>
                    <a:close/>
                  </a:path>
                </a:pathLst>
              </a:custGeom>
              <a:grpFill/>
              <a:ln w="3777" cap="flat">
                <a:solidFill>
                  <a:srgbClr val="FFFFFF"/>
                </a:solidFill>
                <a:prstDash val="solid"/>
                <a:miter/>
              </a:ln>
            </p:spPr>
            <p:txBody>
              <a:bodyPr rtlCol="0" anchor="ctr"/>
              <a:lstStyle/>
              <a:p>
                <a:endParaRPr lang="en-GB"/>
              </a:p>
            </p:txBody>
          </p:sp>
          <p:sp>
            <p:nvSpPr>
              <p:cNvPr id="303" name="Freeform 302">
                <a:extLst>
                  <a:ext uri="{FF2B5EF4-FFF2-40B4-BE49-F238E27FC236}">
                    <a16:creationId xmlns:a16="http://schemas.microsoft.com/office/drawing/2014/main" id="{6952859D-F07A-36F2-192E-8F9BB0C89A09}"/>
                  </a:ext>
                </a:extLst>
              </p:cNvPr>
              <p:cNvSpPr/>
              <p:nvPr/>
            </p:nvSpPr>
            <p:spPr>
              <a:xfrm>
                <a:off x="5390218" y="8189062"/>
                <a:ext cx="43808" cy="19765"/>
              </a:xfrm>
              <a:custGeom>
                <a:avLst/>
                <a:gdLst>
                  <a:gd name="connsiteX0" fmla="*/ 0 w 43808"/>
                  <a:gd name="connsiteY0" fmla="*/ 6105 h 19765"/>
                  <a:gd name="connsiteX1" fmla="*/ 10413 w 43808"/>
                  <a:gd name="connsiteY1" fmla="*/ 2155 h 19765"/>
                  <a:gd name="connsiteX2" fmla="*/ 18313 w 43808"/>
                  <a:gd name="connsiteY2" fmla="*/ 0 h 19765"/>
                  <a:gd name="connsiteX3" fmla="*/ 27649 w 43808"/>
                  <a:gd name="connsiteY3" fmla="*/ 0 h 19765"/>
                  <a:gd name="connsiteX4" fmla="*/ 31958 w 43808"/>
                  <a:gd name="connsiteY4" fmla="*/ 6105 h 19765"/>
                  <a:gd name="connsiteX5" fmla="*/ 38422 w 43808"/>
                  <a:gd name="connsiteY5" fmla="*/ 6105 h 19765"/>
                  <a:gd name="connsiteX6" fmla="*/ 41294 w 43808"/>
                  <a:gd name="connsiteY6" fmla="*/ 3043 h 19765"/>
                  <a:gd name="connsiteX7" fmla="*/ 43808 w 43808"/>
                  <a:gd name="connsiteY7" fmla="*/ 6105 h 19765"/>
                  <a:gd name="connsiteX8" fmla="*/ 42013 w 43808"/>
                  <a:gd name="connsiteY8" fmla="*/ 12568 h 19765"/>
                  <a:gd name="connsiteX9" fmla="*/ 29804 w 43808"/>
                  <a:gd name="connsiteY9" fmla="*/ 14005 h 19765"/>
                  <a:gd name="connsiteX10" fmla="*/ 25854 w 43808"/>
                  <a:gd name="connsiteY10" fmla="*/ 19750 h 19765"/>
                  <a:gd name="connsiteX11" fmla="*/ 17236 w 43808"/>
                  <a:gd name="connsiteY11" fmla="*/ 14005 h 19765"/>
                  <a:gd name="connsiteX12" fmla="*/ 14722 w 43808"/>
                  <a:gd name="connsiteY12" fmla="*/ 9885 h 19765"/>
                  <a:gd name="connsiteX13" fmla="*/ 6463 w 43808"/>
                  <a:gd name="connsiteY13" fmla="*/ 11850 h 19765"/>
                  <a:gd name="connsiteX14" fmla="*/ 2154 w 43808"/>
                  <a:gd name="connsiteY14" fmla="*/ 14364 h 19765"/>
                  <a:gd name="connsiteX15" fmla="*/ 0 w 43808"/>
                  <a:gd name="connsiteY15" fmla="*/ 14005 h 19765"/>
                  <a:gd name="connsiteX16" fmla="*/ 0 w 43808"/>
                  <a:gd name="connsiteY16" fmla="*/ 6105 h 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08" h="19765">
                    <a:moveTo>
                      <a:pt x="0" y="6105"/>
                    </a:moveTo>
                    <a:lnTo>
                      <a:pt x="10413" y="2155"/>
                    </a:lnTo>
                    <a:lnTo>
                      <a:pt x="18313" y="0"/>
                    </a:lnTo>
                    <a:lnTo>
                      <a:pt x="27649" y="0"/>
                    </a:lnTo>
                    <a:lnTo>
                      <a:pt x="31958" y="6105"/>
                    </a:lnTo>
                    <a:lnTo>
                      <a:pt x="38422" y="6105"/>
                    </a:lnTo>
                    <a:lnTo>
                      <a:pt x="41294" y="3043"/>
                    </a:lnTo>
                    <a:lnTo>
                      <a:pt x="43808" y="6105"/>
                    </a:lnTo>
                    <a:lnTo>
                      <a:pt x="42013" y="12568"/>
                    </a:lnTo>
                    <a:lnTo>
                      <a:pt x="29804" y="14005"/>
                    </a:lnTo>
                    <a:cubicBezTo>
                      <a:pt x="29804" y="14005"/>
                      <a:pt x="26931" y="19391"/>
                      <a:pt x="25854" y="19750"/>
                    </a:cubicBezTo>
                    <a:cubicBezTo>
                      <a:pt x="24777" y="20109"/>
                      <a:pt x="17236" y="14005"/>
                      <a:pt x="17236" y="14005"/>
                    </a:cubicBezTo>
                    <a:cubicBezTo>
                      <a:pt x="17236" y="14005"/>
                      <a:pt x="17954" y="9355"/>
                      <a:pt x="14722" y="9885"/>
                    </a:cubicBezTo>
                    <a:cubicBezTo>
                      <a:pt x="11490" y="10413"/>
                      <a:pt x="6463" y="11850"/>
                      <a:pt x="6463" y="11850"/>
                    </a:cubicBezTo>
                    <a:lnTo>
                      <a:pt x="2154" y="14364"/>
                    </a:lnTo>
                    <a:lnTo>
                      <a:pt x="0" y="14005"/>
                    </a:lnTo>
                    <a:lnTo>
                      <a:pt x="0" y="6105"/>
                    </a:lnTo>
                    <a:close/>
                  </a:path>
                </a:pathLst>
              </a:custGeom>
              <a:grpFill/>
              <a:ln w="3777" cap="flat">
                <a:solidFill>
                  <a:srgbClr val="FFFFFF"/>
                </a:solidFill>
                <a:prstDash val="solid"/>
                <a:miter/>
              </a:ln>
            </p:spPr>
            <p:txBody>
              <a:bodyPr rtlCol="0" anchor="ctr"/>
              <a:lstStyle/>
              <a:p>
                <a:endParaRPr lang="en-GB"/>
              </a:p>
            </p:txBody>
          </p:sp>
          <p:sp>
            <p:nvSpPr>
              <p:cNvPr id="304" name="Freeform 303">
                <a:extLst>
                  <a:ext uri="{FF2B5EF4-FFF2-40B4-BE49-F238E27FC236}">
                    <a16:creationId xmlns:a16="http://schemas.microsoft.com/office/drawing/2014/main" id="{9A290722-4709-4C74-49CC-243DFCD32CC3}"/>
                  </a:ext>
                </a:extLst>
              </p:cNvPr>
              <p:cNvSpPr/>
              <p:nvPr/>
            </p:nvSpPr>
            <p:spPr>
              <a:xfrm>
                <a:off x="5362209" y="8332053"/>
                <a:ext cx="16876" cy="17741"/>
              </a:xfrm>
              <a:custGeom>
                <a:avLst/>
                <a:gdLst>
                  <a:gd name="connsiteX0" fmla="*/ 8618 w 16876"/>
                  <a:gd name="connsiteY0" fmla="*/ 10054 h 17741"/>
                  <a:gd name="connsiteX1" fmla="*/ 6822 w 16876"/>
                  <a:gd name="connsiteY1" fmla="*/ 17595 h 17741"/>
                  <a:gd name="connsiteX2" fmla="*/ 0 w 16876"/>
                  <a:gd name="connsiteY2" fmla="*/ 16159 h 17741"/>
                  <a:gd name="connsiteX3" fmla="*/ 0 w 16876"/>
                  <a:gd name="connsiteY3" fmla="*/ 7900 h 17741"/>
                  <a:gd name="connsiteX4" fmla="*/ 4309 w 16876"/>
                  <a:gd name="connsiteY4" fmla="*/ 7900 h 17741"/>
                  <a:gd name="connsiteX5" fmla="*/ 4309 w 16876"/>
                  <a:gd name="connsiteY5" fmla="*/ 0 h 17741"/>
                  <a:gd name="connsiteX6" fmla="*/ 11850 w 16876"/>
                  <a:gd name="connsiteY6" fmla="*/ 1436 h 17741"/>
                  <a:gd name="connsiteX7" fmla="*/ 16877 w 16876"/>
                  <a:gd name="connsiteY7" fmla="*/ 8883 h 17741"/>
                  <a:gd name="connsiteX8" fmla="*/ 13286 w 16876"/>
                  <a:gd name="connsiteY8" fmla="*/ 10791 h 17741"/>
                  <a:gd name="connsiteX9" fmla="*/ 8618 w 16876"/>
                  <a:gd name="connsiteY9" fmla="*/ 10054 h 1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76" h="17741">
                    <a:moveTo>
                      <a:pt x="8618" y="10054"/>
                    </a:moveTo>
                    <a:cubicBezTo>
                      <a:pt x="8618" y="10054"/>
                      <a:pt x="7900" y="16877"/>
                      <a:pt x="6822" y="17595"/>
                    </a:cubicBezTo>
                    <a:cubicBezTo>
                      <a:pt x="5745" y="18313"/>
                      <a:pt x="0" y="16159"/>
                      <a:pt x="0" y="16159"/>
                    </a:cubicBezTo>
                    <a:lnTo>
                      <a:pt x="0" y="7900"/>
                    </a:lnTo>
                    <a:lnTo>
                      <a:pt x="4309" y="7900"/>
                    </a:lnTo>
                    <a:lnTo>
                      <a:pt x="4309" y="0"/>
                    </a:lnTo>
                    <a:lnTo>
                      <a:pt x="11850" y="1436"/>
                    </a:lnTo>
                    <a:lnTo>
                      <a:pt x="16877" y="8883"/>
                    </a:lnTo>
                    <a:lnTo>
                      <a:pt x="13286" y="10791"/>
                    </a:lnTo>
                    <a:lnTo>
                      <a:pt x="8618" y="10054"/>
                    </a:lnTo>
                    <a:close/>
                  </a:path>
                </a:pathLst>
              </a:custGeom>
              <a:grpFill/>
              <a:ln w="3777" cap="flat">
                <a:solidFill>
                  <a:srgbClr val="FFFFFF"/>
                </a:solidFill>
                <a:prstDash val="solid"/>
                <a:miter/>
              </a:ln>
            </p:spPr>
            <p:txBody>
              <a:bodyPr rtlCol="0" anchor="ctr"/>
              <a:lstStyle/>
              <a:p>
                <a:endParaRPr lang="en-GB"/>
              </a:p>
            </p:txBody>
          </p:sp>
          <p:sp>
            <p:nvSpPr>
              <p:cNvPr id="305" name="Freeform 304">
                <a:extLst>
                  <a:ext uri="{FF2B5EF4-FFF2-40B4-BE49-F238E27FC236}">
                    <a16:creationId xmlns:a16="http://schemas.microsoft.com/office/drawing/2014/main" id="{B92883D0-5DD2-3AEA-7384-0129DE492153}"/>
                  </a:ext>
                </a:extLst>
              </p:cNvPr>
              <p:cNvSpPr/>
              <p:nvPr/>
            </p:nvSpPr>
            <p:spPr>
              <a:xfrm>
                <a:off x="5443022" y="8430121"/>
                <a:ext cx="12227" cy="27290"/>
              </a:xfrm>
              <a:custGeom>
                <a:avLst/>
                <a:gdLst>
                  <a:gd name="connsiteX0" fmla="*/ 12228 w 12227"/>
                  <a:gd name="connsiteY0" fmla="*/ 2155 h 27290"/>
                  <a:gd name="connsiteX1" fmla="*/ 9355 w 12227"/>
                  <a:gd name="connsiteY1" fmla="*/ 18521 h 27290"/>
                  <a:gd name="connsiteX2" fmla="*/ 2514 w 12227"/>
                  <a:gd name="connsiteY2" fmla="*/ 27291 h 27290"/>
                  <a:gd name="connsiteX3" fmla="*/ 0 w 12227"/>
                  <a:gd name="connsiteY3" fmla="*/ 24059 h 27290"/>
                  <a:gd name="connsiteX4" fmla="*/ 6104 w 12227"/>
                  <a:gd name="connsiteY4" fmla="*/ 12568 h 27290"/>
                  <a:gd name="connsiteX5" fmla="*/ 6104 w 12227"/>
                  <a:gd name="connsiteY5" fmla="*/ 3950 h 27290"/>
                  <a:gd name="connsiteX6" fmla="*/ 9355 w 12227"/>
                  <a:gd name="connsiteY6" fmla="*/ 0 h 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 h="27290">
                    <a:moveTo>
                      <a:pt x="12228" y="2155"/>
                    </a:moveTo>
                    <a:lnTo>
                      <a:pt x="9355" y="18521"/>
                    </a:lnTo>
                    <a:lnTo>
                      <a:pt x="2514" y="27291"/>
                    </a:lnTo>
                    <a:lnTo>
                      <a:pt x="0" y="24059"/>
                    </a:lnTo>
                    <a:lnTo>
                      <a:pt x="6104" y="12568"/>
                    </a:lnTo>
                    <a:lnTo>
                      <a:pt x="6104" y="3950"/>
                    </a:lnTo>
                    <a:lnTo>
                      <a:pt x="9355" y="0"/>
                    </a:lnTo>
                    <a:close/>
                  </a:path>
                </a:pathLst>
              </a:custGeom>
              <a:grpFill/>
              <a:ln w="3777" cap="flat">
                <a:solidFill>
                  <a:srgbClr val="FFFFFF"/>
                </a:solidFill>
                <a:prstDash val="solid"/>
                <a:miter/>
              </a:ln>
            </p:spPr>
            <p:txBody>
              <a:bodyPr rtlCol="0" anchor="ctr"/>
              <a:lstStyle/>
              <a:p>
                <a:endParaRPr lang="en-GB"/>
              </a:p>
            </p:txBody>
          </p:sp>
          <p:sp>
            <p:nvSpPr>
              <p:cNvPr id="306" name="Freeform 305">
                <a:extLst>
                  <a:ext uri="{FF2B5EF4-FFF2-40B4-BE49-F238E27FC236}">
                    <a16:creationId xmlns:a16="http://schemas.microsoft.com/office/drawing/2014/main" id="{83FF925C-8C59-622F-E82E-B16A7882B6BE}"/>
                  </a:ext>
                </a:extLst>
              </p:cNvPr>
              <p:cNvSpPr/>
              <p:nvPr/>
            </p:nvSpPr>
            <p:spPr>
              <a:xfrm>
                <a:off x="5443022" y="8466736"/>
                <a:ext cx="8338" cy="17625"/>
              </a:xfrm>
              <a:custGeom>
                <a:avLst/>
                <a:gdLst>
                  <a:gd name="connsiteX0" fmla="*/ 6104 w 8338"/>
                  <a:gd name="connsiteY0" fmla="*/ 10085 h 17625"/>
                  <a:gd name="connsiteX1" fmla="*/ 8259 w 8338"/>
                  <a:gd name="connsiteY1" fmla="*/ 2544 h 17625"/>
                  <a:gd name="connsiteX2" fmla="*/ 6104 w 8338"/>
                  <a:gd name="connsiteY2" fmla="*/ 31 h 17625"/>
                  <a:gd name="connsiteX3" fmla="*/ 0 w 8338"/>
                  <a:gd name="connsiteY3" fmla="*/ 5039 h 17625"/>
                  <a:gd name="connsiteX4" fmla="*/ 0 w 8338"/>
                  <a:gd name="connsiteY4" fmla="*/ 8649 h 17625"/>
                  <a:gd name="connsiteX5" fmla="*/ 2514 w 8338"/>
                  <a:gd name="connsiteY5" fmla="*/ 17626 h 17625"/>
                  <a:gd name="connsiteX6" fmla="*/ 4177 w 8338"/>
                  <a:gd name="connsiteY6" fmla="*/ 17626 h 17625"/>
                  <a:gd name="connsiteX7" fmla="*/ 6104 w 8338"/>
                  <a:gd name="connsiteY7" fmla="*/ 10085 h 1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8" h="17625">
                    <a:moveTo>
                      <a:pt x="6104" y="10085"/>
                    </a:moveTo>
                    <a:lnTo>
                      <a:pt x="8259" y="2544"/>
                    </a:lnTo>
                    <a:cubicBezTo>
                      <a:pt x="8259" y="2544"/>
                      <a:pt x="8977" y="-328"/>
                      <a:pt x="6104" y="31"/>
                    </a:cubicBezTo>
                    <a:cubicBezTo>
                      <a:pt x="3232" y="390"/>
                      <a:pt x="0" y="5039"/>
                      <a:pt x="0" y="5039"/>
                    </a:cubicBezTo>
                    <a:lnTo>
                      <a:pt x="0" y="8649"/>
                    </a:lnTo>
                    <a:lnTo>
                      <a:pt x="2514" y="17626"/>
                    </a:lnTo>
                    <a:lnTo>
                      <a:pt x="4177" y="17626"/>
                    </a:lnTo>
                    <a:lnTo>
                      <a:pt x="6104" y="10085"/>
                    </a:lnTo>
                    <a:close/>
                  </a:path>
                </a:pathLst>
              </a:custGeom>
              <a:grpFill/>
              <a:ln w="3777" cap="flat">
                <a:solidFill>
                  <a:srgbClr val="FFFFFF"/>
                </a:solidFill>
                <a:prstDash val="solid"/>
                <a:miter/>
              </a:ln>
            </p:spPr>
            <p:txBody>
              <a:bodyPr rtlCol="0" anchor="ctr"/>
              <a:lstStyle/>
              <a:p>
                <a:endParaRPr lang="en-GB"/>
              </a:p>
            </p:txBody>
          </p:sp>
          <p:sp>
            <p:nvSpPr>
              <p:cNvPr id="307" name="Freeform 306">
                <a:extLst>
                  <a:ext uri="{FF2B5EF4-FFF2-40B4-BE49-F238E27FC236}">
                    <a16:creationId xmlns:a16="http://schemas.microsoft.com/office/drawing/2014/main" id="{8E83C662-34DB-211D-D83F-7D8D9AC5A6B4}"/>
                  </a:ext>
                </a:extLst>
              </p:cNvPr>
              <p:cNvSpPr/>
              <p:nvPr/>
            </p:nvSpPr>
            <p:spPr>
              <a:xfrm>
                <a:off x="5419682" y="8480412"/>
                <a:ext cx="11849" cy="9695"/>
              </a:xfrm>
              <a:custGeom>
                <a:avLst/>
                <a:gdLst>
                  <a:gd name="connsiteX0" fmla="*/ 2873 w 11849"/>
                  <a:gd name="connsiteY0" fmla="*/ 9695 h 9695"/>
                  <a:gd name="connsiteX1" fmla="*/ 11850 w 11849"/>
                  <a:gd name="connsiteY1" fmla="*/ 3950 h 9695"/>
                  <a:gd name="connsiteX2" fmla="*/ 11850 w 11849"/>
                  <a:gd name="connsiteY2" fmla="*/ 0 h 9695"/>
                  <a:gd name="connsiteX3" fmla="*/ 0 w 11849"/>
                  <a:gd name="connsiteY3" fmla="*/ 0 h 9695"/>
                  <a:gd name="connsiteX4" fmla="*/ 0 w 11849"/>
                  <a:gd name="connsiteY4" fmla="*/ 610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9" h="9695">
                    <a:moveTo>
                      <a:pt x="2873" y="9695"/>
                    </a:moveTo>
                    <a:lnTo>
                      <a:pt x="11850" y="3950"/>
                    </a:lnTo>
                    <a:lnTo>
                      <a:pt x="11850" y="0"/>
                    </a:lnTo>
                    <a:lnTo>
                      <a:pt x="0" y="0"/>
                    </a:lnTo>
                    <a:lnTo>
                      <a:pt x="0" y="6104"/>
                    </a:lnTo>
                    <a:close/>
                  </a:path>
                </a:pathLst>
              </a:custGeom>
              <a:grpFill/>
              <a:ln w="3777" cap="flat">
                <a:solidFill>
                  <a:srgbClr val="FFFFFF"/>
                </a:solidFill>
                <a:prstDash val="solid"/>
                <a:miter/>
              </a:ln>
            </p:spPr>
            <p:txBody>
              <a:bodyPr rtlCol="0" anchor="ctr"/>
              <a:lstStyle/>
              <a:p>
                <a:endParaRPr lang="en-GB"/>
              </a:p>
            </p:txBody>
          </p:sp>
          <p:sp>
            <p:nvSpPr>
              <p:cNvPr id="308" name="Freeform 307">
                <a:extLst>
                  <a:ext uri="{FF2B5EF4-FFF2-40B4-BE49-F238E27FC236}">
                    <a16:creationId xmlns:a16="http://schemas.microsoft.com/office/drawing/2014/main" id="{3C40D12B-2200-E52F-0FFA-3E4C2480667F}"/>
                  </a:ext>
                </a:extLst>
              </p:cNvPr>
              <p:cNvSpPr/>
              <p:nvPr/>
            </p:nvSpPr>
            <p:spPr>
              <a:xfrm>
                <a:off x="5306343" y="8297549"/>
                <a:ext cx="37533" cy="19044"/>
              </a:xfrm>
              <a:custGeom>
                <a:avLst/>
                <a:gdLst>
                  <a:gd name="connsiteX0" fmla="*/ 0 w 37533"/>
                  <a:gd name="connsiteY0" fmla="*/ 19045 h 19044"/>
                  <a:gd name="connsiteX1" fmla="*/ 17595 w 37533"/>
                  <a:gd name="connsiteY1" fmla="*/ 19045 h 19044"/>
                  <a:gd name="connsiteX2" fmla="*/ 25325 w 37533"/>
                  <a:gd name="connsiteY2" fmla="*/ 7913 h 19044"/>
                  <a:gd name="connsiteX3" fmla="*/ 37534 w 37533"/>
                  <a:gd name="connsiteY3" fmla="*/ 5399 h 19044"/>
                  <a:gd name="connsiteX4" fmla="*/ 32507 w 37533"/>
                  <a:gd name="connsiteY4" fmla="*/ 13 h 19044"/>
                  <a:gd name="connsiteX5" fmla="*/ 26043 w 37533"/>
                  <a:gd name="connsiteY5" fmla="*/ 13 h 19044"/>
                  <a:gd name="connsiteX6" fmla="*/ 18767 w 37533"/>
                  <a:gd name="connsiteY6" fmla="*/ 6666 h 19044"/>
                  <a:gd name="connsiteX7" fmla="*/ 11491 w 37533"/>
                  <a:gd name="connsiteY7" fmla="*/ 8650 h 19044"/>
                  <a:gd name="connsiteX8" fmla="*/ 8977 w 37533"/>
                  <a:gd name="connsiteY8" fmla="*/ 12600 h 19044"/>
                  <a:gd name="connsiteX9" fmla="*/ 0 w 37533"/>
                  <a:gd name="connsiteY9" fmla="*/ 14036 h 19044"/>
                  <a:gd name="connsiteX10" fmla="*/ 0 w 37533"/>
                  <a:gd name="connsiteY10" fmla="*/ 19045 h 1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33" h="19044">
                    <a:moveTo>
                      <a:pt x="0" y="19045"/>
                    </a:moveTo>
                    <a:lnTo>
                      <a:pt x="17595" y="19045"/>
                    </a:lnTo>
                    <a:lnTo>
                      <a:pt x="25325" y="7913"/>
                    </a:lnTo>
                    <a:lnTo>
                      <a:pt x="37534" y="5399"/>
                    </a:lnTo>
                    <a:lnTo>
                      <a:pt x="32507" y="13"/>
                    </a:lnTo>
                    <a:cubicBezTo>
                      <a:pt x="32507" y="13"/>
                      <a:pt x="26572" y="372"/>
                      <a:pt x="26043" y="13"/>
                    </a:cubicBezTo>
                    <a:cubicBezTo>
                      <a:pt x="25495" y="-346"/>
                      <a:pt x="18767" y="6666"/>
                      <a:pt x="18767" y="6666"/>
                    </a:cubicBezTo>
                    <a:lnTo>
                      <a:pt x="11491" y="8650"/>
                    </a:lnTo>
                    <a:cubicBezTo>
                      <a:pt x="11491" y="8650"/>
                      <a:pt x="9696" y="12071"/>
                      <a:pt x="8977" y="12600"/>
                    </a:cubicBezTo>
                    <a:cubicBezTo>
                      <a:pt x="8259" y="13148"/>
                      <a:pt x="0" y="14036"/>
                      <a:pt x="0" y="14036"/>
                    </a:cubicBezTo>
                    <a:lnTo>
                      <a:pt x="0" y="19045"/>
                    </a:lnTo>
                    <a:close/>
                  </a:path>
                </a:pathLst>
              </a:custGeom>
              <a:grpFill/>
              <a:ln w="3777" cap="flat">
                <a:solidFill>
                  <a:srgbClr val="FFFFFF"/>
                </a:solidFill>
                <a:prstDash val="solid"/>
                <a:miter/>
              </a:ln>
            </p:spPr>
            <p:txBody>
              <a:bodyPr rtlCol="0" anchor="ctr"/>
              <a:lstStyle/>
              <a:p>
                <a:endParaRPr lang="en-GB"/>
              </a:p>
            </p:txBody>
          </p:sp>
          <p:sp>
            <p:nvSpPr>
              <p:cNvPr id="309" name="Freeform 308">
                <a:extLst>
                  <a:ext uri="{FF2B5EF4-FFF2-40B4-BE49-F238E27FC236}">
                    <a16:creationId xmlns:a16="http://schemas.microsoft.com/office/drawing/2014/main" id="{B197D580-65D6-9594-F6A9-C7BDEEC69032}"/>
                  </a:ext>
                </a:extLst>
              </p:cNvPr>
              <p:cNvSpPr/>
              <p:nvPr/>
            </p:nvSpPr>
            <p:spPr>
              <a:xfrm>
                <a:off x="5317550" y="7990583"/>
                <a:ext cx="76661" cy="54391"/>
              </a:xfrm>
              <a:custGeom>
                <a:avLst/>
                <a:gdLst>
                  <a:gd name="connsiteX0" fmla="*/ 29918 w 76661"/>
                  <a:gd name="connsiteY0" fmla="*/ 27215 h 54391"/>
                  <a:gd name="connsiteX1" fmla="*/ 35039 w 76661"/>
                  <a:gd name="connsiteY1" fmla="*/ 21281 h 54391"/>
                  <a:gd name="connsiteX2" fmla="*/ 42845 w 76661"/>
                  <a:gd name="connsiteY2" fmla="*/ 22622 h 54391"/>
                  <a:gd name="connsiteX3" fmla="*/ 44999 w 76661"/>
                  <a:gd name="connsiteY3" fmla="*/ 29086 h 54391"/>
                  <a:gd name="connsiteX4" fmla="*/ 39972 w 76661"/>
                  <a:gd name="connsiteY4" fmla="*/ 33395 h 54391"/>
                  <a:gd name="connsiteX5" fmla="*/ 32072 w 76661"/>
                  <a:gd name="connsiteY5" fmla="*/ 34736 h 54391"/>
                  <a:gd name="connsiteX6" fmla="*/ 28292 w 76661"/>
                  <a:gd name="connsiteY6" fmla="*/ 41200 h 54391"/>
                  <a:gd name="connsiteX7" fmla="*/ 33678 w 76661"/>
                  <a:gd name="connsiteY7" fmla="*/ 46133 h 54391"/>
                  <a:gd name="connsiteX8" fmla="*/ 42297 w 76661"/>
                  <a:gd name="connsiteY8" fmla="*/ 46133 h 54391"/>
                  <a:gd name="connsiteX9" fmla="*/ 50650 w 76661"/>
                  <a:gd name="connsiteY9" fmla="*/ 53050 h 54391"/>
                  <a:gd name="connsiteX10" fmla="*/ 67621 w 76661"/>
                  <a:gd name="connsiteY10" fmla="*/ 54391 h 54391"/>
                  <a:gd name="connsiteX11" fmla="*/ 67621 w 76661"/>
                  <a:gd name="connsiteY11" fmla="*/ 47928 h 54391"/>
                  <a:gd name="connsiteX12" fmla="*/ 62765 w 76661"/>
                  <a:gd name="connsiteY12" fmla="*/ 42277 h 54391"/>
                  <a:gd name="connsiteX13" fmla="*/ 59797 w 76661"/>
                  <a:gd name="connsiteY13" fmla="*/ 37836 h 54391"/>
                  <a:gd name="connsiteX14" fmla="*/ 62216 w 76661"/>
                  <a:gd name="connsiteY14" fmla="*/ 34207 h 54391"/>
                  <a:gd name="connsiteX15" fmla="*/ 67962 w 76661"/>
                  <a:gd name="connsiteY15" fmla="*/ 37836 h 54391"/>
                  <a:gd name="connsiteX16" fmla="*/ 69757 w 76661"/>
                  <a:gd name="connsiteY16" fmla="*/ 43903 h 54391"/>
                  <a:gd name="connsiteX17" fmla="*/ 72460 w 76661"/>
                  <a:gd name="connsiteY17" fmla="*/ 44432 h 54391"/>
                  <a:gd name="connsiteX18" fmla="*/ 74085 w 76661"/>
                  <a:gd name="connsiteY18" fmla="*/ 41465 h 54391"/>
                  <a:gd name="connsiteX19" fmla="*/ 71930 w 76661"/>
                  <a:gd name="connsiteY19" fmla="*/ 34188 h 54391"/>
                  <a:gd name="connsiteX20" fmla="*/ 72743 w 76661"/>
                  <a:gd name="connsiteY20" fmla="*/ 26912 h 54391"/>
                  <a:gd name="connsiteX21" fmla="*/ 76598 w 76661"/>
                  <a:gd name="connsiteY21" fmla="*/ 24758 h 54391"/>
                  <a:gd name="connsiteX22" fmla="*/ 73820 w 76661"/>
                  <a:gd name="connsiteY22" fmla="*/ 19636 h 54391"/>
                  <a:gd name="connsiteX23" fmla="*/ 67886 w 76661"/>
                  <a:gd name="connsiteY23" fmla="*/ 21262 h 54391"/>
                  <a:gd name="connsiteX24" fmla="*/ 60610 w 76661"/>
                  <a:gd name="connsiteY24" fmla="*/ 21809 h 54391"/>
                  <a:gd name="connsiteX25" fmla="*/ 56301 w 76661"/>
                  <a:gd name="connsiteY25" fmla="*/ 14004 h 54391"/>
                  <a:gd name="connsiteX26" fmla="*/ 55488 w 76661"/>
                  <a:gd name="connsiteY26" fmla="*/ 9431 h 54391"/>
                  <a:gd name="connsiteX27" fmla="*/ 52464 w 76661"/>
                  <a:gd name="connsiteY27" fmla="*/ 5122 h 54391"/>
                  <a:gd name="connsiteX28" fmla="*/ 47947 w 76661"/>
                  <a:gd name="connsiteY28" fmla="*/ 264 h 54391"/>
                  <a:gd name="connsiteX29" fmla="*/ 39953 w 76661"/>
                  <a:gd name="connsiteY29" fmla="*/ 0 h 54391"/>
                  <a:gd name="connsiteX30" fmla="*/ 32866 w 76661"/>
                  <a:gd name="connsiteY30" fmla="*/ 2702 h 54391"/>
                  <a:gd name="connsiteX31" fmla="*/ 28292 w 76661"/>
                  <a:gd name="connsiteY31" fmla="*/ 10508 h 54391"/>
                  <a:gd name="connsiteX32" fmla="*/ 20846 w 76661"/>
                  <a:gd name="connsiteY32" fmla="*/ 15365 h 54391"/>
                  <a:gd name="connsiteX33" fmla="*/ 13475 w 76661"/>
                  <a:gd name="connsiteY33" fmla="*/ 15629 h 54391"/>
                  <a:gd name="connsiteX34" fmla="*/ 3780 w 76661"/>
                  <a:gd name="connsiteY34" fmla="*/ 15629 h 54391"/>
                  <a:gd name="connsiteX35" fmla="*/ 0 w 76661"/>
                  <a:gd name="connsiteY35" fmla="*/ 18861 h 54391"/>
                  <a:gd name="connsiteX36" fmla="*/ 0 w 76661"/>
                  <a:gd name="connsiteY36" fmla="*/ 25060 h 54391"/>
                  <a:gd name="connsiteX37" fmla="*/ 8354 w 76661"/>
                  <a:gd name="connsiteY37" fmla="*/ 31429 h 54391"/>
                  <a:gd name="connsiteX38" fmla="*/ 15630 w 76661"/>
                  <a:gd name="connsiteY38" fmla="*/ 35568 h 54391"/>
                  <a:gd name="connsiteX39" fmla="*/ 20846 w 76661"/>
                  <a:gd name="connsiteY39" fmla="*/ 36116 h 54391"/>
                  <a:gd name="connsiteX40" fmla="*/ 26667 w 76661"/>
                  <a:gd name="connsiteY40" fmla="*/ 29105 h 54391"/>
                  <a:gd name="connsiteX41" fmla="*/ 29918 w 76661"/>
                  <a:gd name="connsiteY41" fmla="*/ 27215 h 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661" h="54391">
                    <a:moveTo>
                      <a:pt x="29918" y="27215"/>
                    </a:moveTo>
                    <a:lnTo>
                      <a:pt x="35039" y="21281"/>
                    </a:lnTo>
                    <a:lnTo>
                      <a:pt x="42845" y="22622"/>
                    </a:lnTo>
                    <a:cubicBezTo>
                      <a:pt x="42845" y="22622"/>
                      <a:pt x="45547" y="28008"/>
                      <a:pt x="44999" y="29086"/>
                    </a:cubicBezTo>
                    <a:cubicBezTo>
                      <a:pt x="44470" y="30163"/>
                      <a:pt x="40331" y="32865"/>
                      <a:pt x="39972" y="33395"/>
                    </a:cubicBezTo>
                    <a:cubicBezTo>
                      <a:pt x="39613" y="33924"/>
                      <a:pt x="32885" y="33924"/>
                      <a:pt x="32072" y="34736"/>
                    </a:cubicBezTo>
                    <a:cubicBezTo>
                      <a:pt x="31259" y="35549"/>
                      <a:pt x="28292" y="39858"/>
                      <a:pt x="28292" y="41200"/>
                    </a:cubicBezTo>
                    <a:cubicBezTo>
                      <a:pt x="28292" y="42542"/>
                      <a:pt x="32866" y="46227"/>
                      <a:pt x="33678" y="46133"/>
                    </a:cubicBezTo>
                    <a:cubicBezTo>
                      <a:pt x="34491" y="46038"/>
                      <a:pt x="41767" y="45944"/>
                      <a:pt x="42297" y="46133"/>
                    </a:cubicBezTo>
                    <a:cubicBezTo>
                      <a:pt x="42845" y="46303"/>
                      <a:pt x="50102" y="52237"/>
                      <a:pt x="50650" y="53050"/>
                    </a:cubicBezTo>
                    <a:cubicBezTo>
                      <a:pt x="51198" y="53863"/>
                      <a:pt x="67621" y="54391"/>
                      <a:pt x="67621" y="54391"/>
                    </a:cubicBezTo>
                    <a:cubicBezTo>
                      <a:pt x="67621" y="54391"/>
                      <a:pt x="68434" y="49535"/>
                      <a:pt x="67621" y="47928"/>
                    </a:cubicBezTo>
                    <a:cubicBezTo>
                      <a:pt x="66809" y="46303"/>
                      <a:pt x="62765" y="42277"/>
                      <a:pt x="62765" y="42277"/>
                    </a:cubicBezTo>
                    <a:lnTo>
                      <a:pt x="59797" y="37836"/>
                    </a:lnTo>
                    <a:lnTo>
                      <a:pt x="62216" y="34207"/>
                    </a:lnTo>
                    <a:lnTo>
                      <a:pt x="67962" y="37836"/>
                    </a:lnTo>
                    <a:lnTo>
                      <a:pt x="69757" y="43903"/>
                    </a:lnTo>
                    <a:lnTo>
                      <a:pt x="72460" y="44432"/>
                    </a:lnTo>
                    <a:lnTo>
                      <a:pt x="74085" y="41465"/>
                    </a:lnTo>
                    <a:cubicBezTo>
                      <a:pt x="74085" y="41465"/>
                      <a:pt x="71930" y="35001"/>
                      <a:pt x="71930" y="34188"/>
                    </a:cubicBezTo>
                    <a:cubicBezTo>
                      <a:pt x="71930" y="33376"/>
                      <a:pt x="72743" y="26912"/>
                      <a:pt x="72743" y="26912"/>
                    </a:cubicBezTo>
                    <a:cubicBezTo>
                      <a:pt x="72743" y="26912"/>
                      <a:pt x="77241" y="26099"/>
                      <a:pt x="76598" y="24758"/>
                    </a:cubicBezTo>
                    <a:cubicBezTo>
                      <a:pt x="75975" y="23416"/>
                      <a:pt x="75162" y="19900"/>
                      <a:pt x="73820" y="19636"/>
                    </a:cubicBezTo>
                    <a:cubicBezTo>
                      <a:pt x="72479" y="19372"/>
                      <a:pt x="68963" y="21262"/>
                      <a:pt x="67886" y="21262"/>
                    </a:cubicBezTo>
                    <a:cubicBezTo>
                      <a:pt x="66809" y="21262"/>
                      <a:pt x="60610" y="21809"/>
                      <a:pt x="60610" y="21809"/>
                    </a:cubicBezTo>
                    <a:cubicBezTo>
                      <a:pt x="60610" y="21809"/>
                      <a:pt x="56301" y="14798"/>
                      <a:pt x="56301" y="14004"/>
                    </a:cubicBezTo>
                    <a:cubicBezTo>
                      <a:pt x="56301" y="13211"/>
                      <a:pt x="55753" y="10508"/>
                      <a:pt x="55488" y="9431"/>
                    </a:cubicBezTo>
                    <a:cubicBezTo>
                      <a:pt x="55224" y="8353"/>
                      <a:pt x="52464" y="5122"/>
                      <a:pt x="52464" y="5122"/>
                    </a:cubicBezTo>
                    <a:cubicBezTo>
                      <a:pt x="52464" y="5122"/>
                      <a:pt x="49289" y="264"/>
                      <a:pt x="47947" y="264"/>
                    </a:cubicBezTo>
                    <a:cubicBezTo>
                      <a:pt x="46606" y="264"/>
                      <a:pt x="39953" y="0"/>
                      <a:pt x="39953" y="0"/>
                    </a:cubicBezTo>
                    <a:lnTo>
                      <a:pt x="32866" y="2702"/>
                    </a:lnTo>
                    <a:lnTo>
                      <a:pt x="28292" y="10508"/>
                    </a:lnTo>
                    <a:lnTo>
                      <a:pt x="20846" y="15365"/>
                    </a:lnTo>
                    <a:cubicBezTo>
                      <a:pt x="20846" y="15365"/>
                      <a:pt x="14269" y="15629"/>
                      <a:pt x="13475" y="15629"/>
                    </a:cubicBezTo>
                    <a:cubicBezTo>
                      <a:pt x="12663" y="15629"/>
                      <a:pt x="4593" y="15100"/>
                      <a:pt x="3780" y="15629"/>
                    </a:cubicBezTo>
                    <a:cubicBezTo>
                      <a:pt x="2967" y="16177"/>
                      <a:pt x="0" y="17519"/>
                      <a:pt x="0" y="18861"/>
                    </a:cubicBezTo>
                    <a:cubicBezTo>
                      <a:pt x="0" y="20203"/>
                      <a:pt x="0" y="25060"/>
                      <a:pt x="0" y="25060"/>
                    </a:cubicBezTo>
                    <a:lnTo>
                      <a:pt x="8354" y="31429"/>
                    </a:lnTo>
                    <a:lnTo>
                      <a:pt x="15630" y="35568"/>
                    </a:lnTo>
                    <a:lnTo>
                      <a:pt x="20846" y="36116"/>
                    </a:lnTo>
                    <a:lnTo>
                      <a:pt x="26667" y="29105"/>
                    </a:lnTo>
                    <a:lnTo>
                      <a:pt x="29918" y="27215"/>
                    </a:lnTo>
                    <a:close/>
                  </a:path>
                </a:pathLst>
              </a:custGeom>
              <a:grpFill/>
              <a:ln w="3777" cap="flat">
                <a:solidFill>
                  <a:srgbClr val="FFFFFF"/>
                </a:solidFill>
                <a:prstDash val="solid"/>
                <a:miter/>
              </a:ln>
            </p:spPr>
            <p:txBody>
              <a:bodyPr rtlCol="0" anchor="ctr"/>
              <a:lstStyle/>
              <a:p>
                <a:endParaRPr lang="en-GB"/>
              </a:p>
            </p:txBody>
          </p:sp>
          <p:sp>
            <p:nvSpPr>
              <p:cNvPr id="310" name="Freeform 309">
                <a:extLst>
                  <a:ext uri="{FF2B5EF4-FFF2-40B4-BE49-F238E27FC236}">
                    <a16:creationId xmlns:a16="http://schemas.microsoft.com/office/drawing/2014/main" id="{FE57A363-EA91-C5CA-08EE-A0A604E88DEE}"/>
                  </a:ext>
                </a:extLst>
              </p:cNvPr>
              <p:cNvSpPr/>
              <p:nvPr/>
            </p:nvSpPr>
            <p:spPr>
              <a:xfrm>
                <a:off x="5235642" y="7910299"/>
                <a:ext cx="46057" cy="31423"/>
              </a:xfrm>
              <a:custGeom>
                <a:avLst/>
                <a:gdLst>
                  <a:gd name="connsiteX0" fmla="*/ 14288 w 46057"/>
                  <a:gd name="connsiteY0" fmla="*/ 21016 h 31423"/>
                  <a:gd name="connsiteX1" fmla="*/ 8353 w 46057"/>
                  <a:gd name="connsiteY1" fmla="*/ 23170 h 31423"/>
                  <a:gd name="connsiteX2" fmla="*/ 3780 w 46057"/>
                  <a:gd name="connsiteY2" fmla="*/ 25060 h 31423"/>
                  <a:gd name="connsiteX3" fmla="*/ 3780 w 46057"/>
                  <a:gd name="connsiteY3" fmla="*/ 19939 h 31423"/>
                  <a:gd name="connsiteX4" fmla="*/ 0 w 46057"/>
                  <a:gd name="connsiteY4" fmla="*/ 15630 h 31423"/>
                  <a:gd name="connsiteX5" fmla="*/ 3232 w 46057"/>
                  <a:gd name="connsiteY5" fmla="*/ 10773 h 31423"/>
                  <a:gd name="connsiteX6" fmla="*/ 7144 w 46057"/>
                  <a:gd name="connsiteY6" fmla="*/ 5386 h 31423"/>
                  <a:gd name="connsiteX7" fmla="*/ 12398 w 46057"/>
                  <a:gd name="connsiteY7" fmla="*/ 4045 h 31423"/>
                  <a:gd name="connsiteX8" fmla="*/ 17784 w 46057"/>
                  <a:gd name="connsiteY8" fmla="*/ 5386 h 31423"/>
                  <a:gd name="connsiteX9" fmla="*/ 21281 w 46057"/>
                  <a:gd name="connsiteY9" fmla="*/ 4045 h 31423"/>
                  <a:gd name="connsiteX10" fmla="*/ 23700 w 46057"/>
                  <a:gd name="connsiteY10" fmla="*/ 7276 h 31423"/>
                  <a:gd name="connsiteX11" fmla="*/ 29086 w 46057"/>
                  <a:gd name="connsiteY11" fmla="*/ 6464 h 31423"/>
                  <a:gd name="connsiteX12" fmla="*/ 34472 w 46057"/>
                  <a:gd name="connsiteY12" fmla="*/ 4045 h 31423"/>
                  <a:gd name="connsiteX13" fmla="*/ 39594 w 46057"/>
                  <a:gd name="connsiteY13" fmla="*/ 0 h 31423"/>
                  <a:gd name="connsiteX14" fmla="*/ 41748 w 46057"/>
                  <a:gd name="connsiteY14" fmla="*/ 3232 h 31423"/>
                  <a:gd name="connsiteX15" fmla="*/ 46057 w 46057"/>
                  <a:gd name="connsiteY15" fmla="*/ 10508 h 31423"/>
                  <a:gd name="connsiteX16" fmla="*/ 46057 w 46057"/>
                  <a:gd name="connsiteY16" fmla="*/ 15630 h 31423"/>
                  <a:gd name="connsiteX17" fmla="*/ 42825 w 46057"/>
                  <a:gd name="connsiteY17" fmla="*/ 21016 h 31423"/>
                  <a:gd name="connsiteX18" fmla="*/ 38781 w 46057"/>
                  <a:gd name="connsiteY18" fmla="*/ 18597 h 31423"/>
                  <a:gd name="connsiteX19" fmla="*/ 33924 w 46057"/>
                  <a:gd name="connsiteY19" fmla="*/ 16178 h 31423"/>
                  <a:gd name="connsiteX20" fmla="*/ 33660 w 46057"/>
                  <a:gd name="connsiteY20" fmla="*/ 21829 h 31423"/>
                  <a:gd name="connsiteX21" fmla="*/ 35001 w 46057"/>
                  <a:gd name="connsiteY21" fmla="*/ 28028 h 31423"/>
                  <a:gd name="connsiteX22" fmla="*/ 29880 w 46057"/>
                  <a:gd name="connsiteY22" fmla="*/ 28028 h 31423"/>
                  <a:gd name="connsiteX23" fmla="*/ 26100 w 46057"/>
                  <a:gd name="connsiteY23" fmla="*/ 23454 h 31423"/>
                  <a:gd name="connsiteX24" fmla="*/ 20165 w 46057"/>
                  <a:gd name="connsiteY24" fmla="*/ 22112 h 31423"/>
                  <a:gd name="connsiteX25" fmla="*/ 19353 w 46057"/>
                  <a:gd name="connsiteY25" fmla="*/ 26421 h 31423"/>
                  <a:gd name="connsiteX26" fmla="*/ 18824 w 46057"/>
                  <a:gd name="connsiteY26" fmla="*/ 30466 h 31423"/>
                  <a:gd name="connsiteX27" fmla="*/ 14514 w 46057"/>
                  <a:gd name="connsiteY27" fmla="*/ 30466 h 31423"/>
                  <a:gd name="connsiteX28" fmla="*/ 14514 w 46057"/>
                  <a:gd name="connsiteY28" fmla="*/ 24532 h 31423"/>
                  <a:gd name="connsiteX29" fmla="*/ 14288 w 46057"/>
                  <a:gd name="connsiteY29" fmla="*/ 21016 h 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057" h="31423">
                    <a:moveTo>
                      <a:pt x="14288" y="21016"/>
                    </a:moveTo>
                    <a:cubicBezTo>
                      <a:pt x="12946" y="20752"/>
                      <a:pt x="8353" y="23170"/>
                      <a:pt x="8353" y="23170"/>
                    </a:cubicBezTo>
                    <a:lnTo>
                      <a:pt x="3780" y="25060"/>
                    </a:lnTo>
                    <a:lnTo>
                      <a:pt x="3780" y="19939"/>
                    </a:lnTo>
                    <a:lnTo>
                      <a:pt x="0" y="15630"/>
                    </a:lnTo>
                    <a:lnTo>
                      <a:pt x="3232" y="10773"/>
                    </a:lnTo>
                    <a:lnTo>
                      <a:pt x="7144" y="5386"/>
                    </a:lnTo>
                    <a:lnTo>
                      <a:pt x="12398" y="4045"/>
                    </a:lnTo>
                    <a:cubicBezTo>
                      <a:pt x="12398" y="4045"/>
                      <a:pt x="16178" y="5122"/>
                      <a:pt x="17784" y="5386"/>
                    </a:cubicBezTo>
                    <a:cubicBezTo>
                      <a:pt x="19410" y="5651"/>
                      <a:pt x="21281" y="4045"/>
                      <a:pt x="21281" y="4045"/>
                    </a:cubicBezTo>
                    <a:lnTo>
                      <a:pt x="23700" y="7276"/>
                    </a:lnTo>
                    <a:lnTo>
                      <a:pt x="29086" y="6464"/>
                    </a:lnTo>
                    <a:lnTo>
                      <a:pt x="34472" y="4045"/>
                    </a:lnTo>
                    <a:cubicBezTo>
                      <a:pt x="34472" y="4045"/>
                      <a:pt x="38781" y="0"/>
                      <a:pt x="39594" y="0"/>
                    </a:cubicBezTo>
                    <a:cubicBezTo>
                      <a:pt x="40406" y="0"/>
                      <a:pt x="41748" y="3232"/>
                      <a:pt x="41748" y="3232"/>
                    </a:cubicBezTo>
                    <a:lnTo>
                      <a:pt x="46057" y="10508"/>
                    </a:lnTo>
                    <a:lnTo>
                      <a:pt x="46057" y="15630"/>
                    </a:lnTo>
                    <a:cubicBezTo>
                      <a:pt x="46057" y="15630"/>
                      <a:pt x="43638" y="21016"/>
                      <a:pt x="42825" y="21016"/>
                    </a:cubicBezTo>
                    <a:cubicBezTo>
                      <a:pt x="42013" y="21016"/>
                      <a:pt x="38781" y="18597"/>
                      <a:pt x="38781" y="18597"/>
                    </a:cubicBezTo>
                    <a:lnTo>
                      <a:pt x="33924" y="16178"/>
                    </a:lnTo>
                    <a:lnTo>
                      <a:pt x="33660" y="21829"/>
                    </a:lnTo>
                    <a:lnTo>
                      <a:pt x="35001" y="28028"/>
                    </a:lnTo>
                    <a:lnTo>
                      <a:pt x="29880" y="28028"/>
                    </a:lnTo>
                    <a:cubicBezTo>
                      <a:pt x="29880" y="28028"/>
                      <a:pt x="26912" y="24248"/>
                      <a:pt x="26100" y="23454"/>
                    </a:cubicBezTo>
                    <a:cubicBezTo>
                      <a:pt x="25287" y="22661"/>
                      <a:pt x="20165" y="22112"/>
                      <a:pt x="20165" y="22112"/>
                    </a:cubicBezTo>
                    <a:lnTo>
                      <a:pt x="19353" y="26421"/>
                    </a:lnTo>
                    <a:cubicBezTo>
                      <a:pt x="19353" y="26421"/>
                      <a:pt x="19901" y="30466"/>
                      <a:pt x="18824" y="30466"/>
                    </a:cubicBezTo>
                    <a:cubicBezTo>
                      <a:pt x="17746" y="30466"/>
                      <a:pt x="14514" y="32620"/>
                      <a:pt x="14514" y="30466"/>
                    </a:cubicBezTo>
                    <a:cubicBezTo>
                      <a:pt x="14514" y="28311"/>
                      <a:pt x="14514" y="24532"/>
                      <a:pt x="14514" y="24532"/>
                    </a:cubicBezTo>
                    <a:lnTo>
                      <a:pt x="14288" y="21016"/>
                    </a:lnTo>
                    <a:close/>
                  </a:path>
                </a:pathLst>
              </a:custGeom>
              <a:grpFill/>
              <a:ln w="3777" cap="flat">
                <a:solidFill>
                  <a:srgbClr val="FFFFFF"/>
                </a:solidFill>
                <a:prstDash val="solid"/>
                <a:miter/>
              </a:ln>
            </p:spPr>
            <p:txBody>
              <a:bodyPr rtlCol="0" anchor="ctr"/>
              <a:lstStyle/>
              <a:p>
                <a:endParaRPr lang="en-GB"/>
              </a:p>
            </p:txBody>
          </p:sp>
          <p:sp>
            <p:nvSpPr>
              <p:cNvPr id="311" name="Freeform 310">
                <a:extLst>
                  <a:ext uri="{FF2B5EF4-FFF2-40B4-BE49-F238E27FC236}">
                    <a16:creationId xmlns:a16="http://schemas.microsoft.com/office/drawing/2014/main" id="{5040B593-40A6-EB0B-4438-2F6DA4E3A13D}"/>
                  </a:ext>
                </a:extLst>
              </p:cNvPr>
              <p:cNvSpPr/>
              <p:nvPr/>
            </p:nvSpPr>
            <p:spPr>
              <a:xfrm>
                <a:off x="5076699" y="8013488"/>
                <a:ext cx="10508" cy="9430"/>
              </a:xfrm>
              <a:custGeom>
                <a:avLst/>
                <a:gdLst>
                  <a:gd name="connsiteX0" fmla="*/ 7806 w 10508"/>
                  <a:gd name="connsiteY0" fmla="*/ 0 h 9430"/>
                  <a:gd name="connsiteX1" fmla="*/ 0 w 10508"/>
                  <a:gd name="connsiteY1" fmla="*/ 5386 h 9430"/>
                  <a:gd name="connsiteX2" fmla="*/ 3912 w 10508"/>
                  <a:gd name="connsiteY2" fmla="*/ 9431 h 9430"/>
                  <a:gd name="connsiteX3" fmla="*/ 10508 w 10508"/>
                  <a:gd name="connsiteY3" fmla="*/ 4725 h 9430"/>
                  <a:gd name="connsiteX4" fmla="*/ 7806 w 10508"/>
                  <a:gd name="connsiteY4" fmla="*/ 0 h 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 h="9430">
                    <a:moveTo>
                      <a:pt x="7806" y="0"/>
                    </a:moveTo>
                    <a:cubicBezTo>
                      <a:pt x="6993" y="0"/>
                      <a:pt x="0" y="5386"/>
                      <a:pt x="0" y="5386"/>
                    </a:cubicBezTo>
                    <a:lnTo>
                      <a:pt x="3912" y="9431"/>
                    </a:lnTo>
                    <a:lnTo>
                      <a:pt x="10508" y="4725"/>
                    </a:lnTo>
                    <a:lnTo>
                      <a:pt x="7806" y="0"/>
                    </a:lnTo>
                    <a:close/>
                  </a:path>
                </a:pathLst>
              </a:custGeom>
              <a:grpFill/>
              <a:ln w="3777" cap="flat">
                <a:solidFill>
                  <a:srgbClr val="FFFFFF"/>
                </a:solidFill>
                <a:prstDash val="solid"/>
                <a:miter/>
              </a:ln>
            </p:spPr>
            <p:txBody>
              <a:bodyPr rtlCol="0" anchor="ctr"/>
              <a:lstStyle/>
              <a:p>
                <a:endParaRPr lang="en-GB"/>
              </a:p>
            </p:txBody>
          </p:sp>
          <p:sp>
            <p:nvSpPr>
              <p:cNvPr id="312" name="Freeform 311">
                <a:extLst>
                  <a:ext uri="{FF2B5EF4-FFF2-40B4-BE49-F238E27FC236}">
                    <a16:creationId xmlns:a16="http://schemas.microsoft.com/office/drawing/2014/main" id="{17BB078C-5520-A5FA-4609-321614B76A32}"/>
                  </a:ext>
                </a:extLst>
              </p:cNvPr>
              <p:cNvSpPr/>
              <p:nvPr/>
            </p:nvSpPr>
            <p:spPr>
              <a:xfrm>
                <a:off x="5097980" y="8015643"/>
                <a:ext cx="17255" cy="14287"/>
              </a:xfrm>
              <a:custGeom>
                <a:avLst/>
                <a:gdLst>
                  <a:gd name="connsiteX0" fmla="*/ 0 w 17255"/>
                  <a:gd name="connsiteY0" fmla="*/ 0 h 14287"/>
                  <a:gd name="connsiteX1" fmla="*/ 0 w 17255"/>
                  <a:gd name="connsiteY1" fmla="*/ 4044 h 14287"/>
                  <a:gd name="connsiteX2" fmla="*/ 4857 w 17255"/>
                  <a:gd name="connsiteY2" fmla="*/ 7276 h 14287"/>
                  <a:gd name="connsiteX3" fmla="*/ 4857 w 17255"/>
                  <a:gd name="connsiteY3" fmla="*/ 14287 h 14287"/>
                  <a:gd name="connsiteX4" fmla="*/ 15100 w 17255"/>
                  <a:gd name="connsiteY4" fmla="*/ 14287 h 14287"/>
                  <a:gd name="connsiteX5" fmla="*/ 17255 w 17255"/>
                  <a:gd name="connsiteY5" fmla="*/ 8637 h 14287"/>
                  <a:gd name="connsiteX6" fmla="*/ 11604 w 17255"/>
                  <a:gd name="connsiteY6" fmla="*/ 4857 h 14287"/>
                  <a:gd name="connsiteX7" fmla="*/ 5141 w 17255"/>
                  <a:gd name="connsiteY7" fmla="*/ 3780 h 14287"/>
                  <a:gd name="connsiteX8" fmla="*/ 0 w 17255"/>
                  <a:gd name="connsiteY8"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5" h="14287">
                    <a:moveTo>
                      <a:pt x="0" y="0"/>
                    </a:moveTo>
                    <a:lnTo>
                      <a:pt x="0" y="4044"/>
                    </a:lnTo>
                    <a:lnTo>
                      <a:pt x="4857" y="7276"/>
                    </a:lnTo>
                    <a:lnTo>
                      <a:pt x="4857" y="14287"/>
                    </a:lnTo>
                    <a:lnTo>
                      <a:pt x="15100" y="14287"/>
                    </a:lnTo>
                    <a:lnTo>
                      <a:pt x="17255" y="8637"/>
                    </a:lnTo>
                    <a:cubicBezTo>
                      <a:pt x="17255" y="8637"/>
                      <a:pt x="12681" y="4857"/>
                      <a:pt x="11604" y="4857"/>
                    </a:cubicBezTo>
                    <a:cubicBezTo>
                      <a:pt x="10527" y="4857"/>
                      <a:pt x="5141" y="3780"/>
                      <a:pt x="5141" y="3780"/>
                    </a:cubicBezTo>
                    <a:lnTo>
                      <a:pt x="0" y="0"/>
                    </a:lnTo>
                    <a:close/>
                  </a:path>
                </a:pathLst>
              </a:custGeom>
              <a:grpFill/>
              <a:ln w="3777" cap="flat">
                <a:solidFill>
                  <a:srgbClr val="FFFFFF"/>
                </a:solidFill>
                <a:prstDash val="solid"/>
                <a:miter/>
              </a:ln>
            </p:spPr>
            <p:txBody>
              <a:bodyPr rtlCol="0" anchor="ctr"/>
              <a:lstStyle/>
              <a:p>
                <a:endParaRPr lang="en-GB"/>
              </a:p>
            </p:txBody>
          </p:sp>
          <p:sp>
            <p:nvSpPr>
              <p:cNvPr id="313" name="Freeform 312">
                <a:extLst>
                  <a:ext uri="{FF2B5EF4-FFF2-40B4-BE49-F238E27FC236}">
                    <a16:creationId xmlns:a16="http://schemas.microsoft.com/office/drawing/2014/main" id="{0A55F111-1B23-1F53-65B1-0D27E7367381}"/>
                  </a:ext>
                </a:extLst>
              </p:cNvPr>
              <p:cNvSpPr/>
              <p:nvPr/>
            </p:nvSpPr>
            <p:spPr>
              <a:xfrm>
                <a:off x="5121698" y="8004870"/>
                <a:ext cx="11584" cy="17141"/>
              </a:xfrm>
              <a:custGeom>
                <a:avLst/>
                <a:gdLst>
                  <a:gd name="connsiteX0" fmla="*/ 0 w 11584"/>
                  <a:gd name="connsiteY0" fmla="*/ 13324 h 17141"/>
                  <a:gd name="connsiteX1" fmla="*/ 4573 w 11584"/>
                  <a:gd name="connsiteY1" fmla="*/ 0 h 17141"/>
                  <a:gd name="connsiteX2" fmla="*/ 11585 w 11584"/>
                  <a:gd name="connsiteY2" fmla="*/ 0 h 17141"/>
                  <a:gd name="connsiteX3" fmla="*/ 4573 w 11584"/>
                  <a:gd name="connsiteY3" fmla="*/ 8618 h 17141"/>
                  <a:gd name="connsiteX4" fmla="*/ 1342 w 11584"/>
                  <a:gd name="connsiteY4" fmla="*/ 17142 h 1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4" h="17141">
                    <a:moveTo>
                      <a:pt x="0" y="13324"/>
                    </a:moveTo>
                    <a:lnTo>
                      <a:pt x="4573" y="0"/>
                    </a:lnTo>
                    <a:lnTo>
                      <a:pt x="11585" y="0"/>
                    </a:lnTo>
                    <a:lnTo>
                      <a:pt x="4573" y="8618"/>
                    </a:lnTo>
                    <a:lnTo>
                      <a:pt x="1342" y="17142"/>
                    </a:lnTo>
                    <a:close/>
                  </a:path>
                </a:pathLst>
              </a:custGeom>
              <a:grpFill/>
              <a:ln w="3777" cap="flat">
                <a:solidFill>
                  <a:srgbClr val="FFFFFF"/>
                </a:solidFill>
                <a:prstDash val="solid"/>
                <a:miter/>
              </a:ln>
            </p:spPr>
            <p:txBody>
              <a:bodyPr rtlCol="0" anchor="ctr"/>
              <a:lstStyle/>
              <a:p>
                <a:endParaRPr lang="en-GB"/>
              </a:p>
            </p:txBody>
          </p:sp>
          <p:sp>
            <p:nvSpPr>
              <p:cNvPr id="314" name="Freeform 313">
                <a:extLst>
                  <a:ext uri="{FF2B5EF4-FFF2-40B4-BE49-F238E27FC236}">
                    <a16:creationId xmlns:a16="http://schemas.microsoft.com/office/drawing/2014/main" id="{7C4A334C-FD9D-FCAE-6090-1EF08DEFD957}"/>
                  </a:ext>
                </a:extLst>
              </p:cNvPr>
              <p:cNvSpPr/>
              <p:nvPr/>
            </p:nvSpPr>
            <p:spPr>
              <a:xfrm>
                <a:off x="5139463" y="7994079"/>
                <a:ext cx="5122" cy="6198"/>
              </a:xfrm>
              <a:custGeom>
                <a:avLst/>
                <a:gdLst>
                  <a:gd name="connsiteX0" fmla="*/ 0 w 5122"/>
                  <a:gd name="connsiteY0" fmla="*/ 2155 h 6198"/>
                  <a:gd name="connsiteX1" fmla="*/ 0 w 5122"/>
                  <a:gd name="connsiteY1" fmla="*/ 6199 h 6198"/>
                  <a:gd name="connsiteX2" fmla="*/ 5122 w 5122"/>
                  <a:gd name="connsiteY2" fmla="*/ 6199 h 6198"/>
                  <a:gd name="connsiteX3" fmla="*/ 5122 w 5122"/>
                  <a:gd name="connsiteY3" fmla="*/ 2155 h 6198"/>
                  <a:gd name="connsiteX4" fmla="*/ 2570 w 5122"/>
                  <a:gd name="connsiteY4" fmla="*/ 0 h 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 h="6198">
                    <a:moveTo>
                      <a:pt x="0" y="2155"/>
                    </a:moveTo>
                    <a:lnTo>
                      <a:pt x="0" y="6199"/>
                    </a:lnTo>
                    <a:lnTo>
                      <a:pt x="5122" y="6199"/>
                    </a:lnTo>
                    <a:lnTo>
                      <a:pt x="5122" y="2155"/>
                    </a:lnTo>
                    <a:lnTo>
                      <a:pt x="2570" y="0"/>
                    </a:lnTo>
                    <a:close/>
                  </a:path>
                </a:pathLst>
              </a:custGeom>
              <a:grpFill/>
              <a:ln w="3777" cap="flat">
                <a:solidFill>
                  <a:srgbClr val="FFFFFF"/>
                </a:solidFill>
                <a:prstDash val="solid"/>
                <a:miter/>
              </a:ln>
            </p:spPr>
            <p:txBody>
              <a:bodyPr rtlCol="0" anchor="ctr"/>
              <a:lstStyle/>
              <a:p>
                <a:endParaRPr lang="en-GB"/>
              </a:p>
            </p:txBody>
          </p:sp>
          <p:sp>
            <p:nvSpPr>
              <p:cNvPr id="315" name="Freeform 314">
                <a:extLst>
                  <a:ext uri="{FF2B5EF4-FFF2-40B4-BE49-F238E27FC236}">
                    <a16:creationId xmlns:a16="http://schemas.microsoft.com/office/drawing/2014/main" id="{60145121-0744-603A-9925-7F2F3DD51202}"/>
                  </a:ext>
                </a:extLst>
              </p:cNvPr>
              <p:cNvSpPr/>
              <p:nvPr/>
            </p:nvSpPr>
            <p:spPr>
              <a:xfrm>
                <a:off x="5152126" y="7978185"/>
                <a:ext cx="5404" cy="15894"/>
              </a:xfrm>
              <a:custGeom>
                <a:avLst/>
                <a:gdLst>
                  <a:gd name="connsiteX0" fmla="*/ 0 w 5404"/>
                  <a:gd name="connsiteY0" fmla="*/ 8618 h 15894"/>
                  <a:gd name="connsiteX1" fmla="*/ 0 w 5404"/>
                  <a:gd name="connsiteY1" fmla="*/ 15894 h 15894"/>
                  <a:gd name="connsiteX2" fmla="*/ 5405 w 5404"/>
                  <a:gd name="connsiteY2" fmla="*/ 12266 h 15894"/>
                  <a:gd name="connsiteX3" fmla="*/ 5405 w 5404"/>
                  <a:gd name="connsiteY3" fmla="*/ 4044 h 15894"/>
                  <a:gd name="connsiteX4" fmla="*/ 0 w 5404"/>
                  <a:gd name="connsiteY4" fmla="*/ 0 h 15894"/>
                  <a:gd name="connsiteX5" fmla="*/ 0 w 5404"/>
                  <a:gd name="connsiteY5" fmla="*/ 5122 h 15894"/>
                  <a:gd name="connsiteX6" fmla="*/ 2702 w 5404"/>
                  <a:gd name="connsiteY6" fmla="*/ 7956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 h="15894">
                    <a:moveTo>
                      <a:pt x="0" y="8618"/>
                    </a:moveTo>
                    <a:lnTo>
                      <a:pt x="0" y="15894"/>
                    </a:lnTo>
                    <a:lnTo>
                      <a:pt x="5405" y="12266"/>
                    </a:lnTo>
                    <a:lnTo>
                      <a:pt x="5405" y="4044"/>
                    </a:lnTo>
                    <a:lnTo>
                      <a:pt x="0" y="0"/>
                    </a:lnTo>
                    <a:lnTo>
                      <a:pt x="0" y="5122"/>
                    </a:lnTo>
                    <a:lnTo>
                      <a:pt x="2702" y="7956"/>
                    </a:lnTo>
                    <a:close/>
                  </a:path>
                </a:pathLst>
              </a:custGeom>
              <a:grpFill/>
              <a:ln w="3777" cap="flat">
                <a:solidFill>
                  <a:srgbClr val="FFFFFF"/>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BC3E16CE-0A59-1C81-8FAF-75B9C860CC46}"/>
                  </a:ext>
                </a:extLst>
              </p:cNvPr>
              <p:cNvSpPr/>
              <p:nvPr/>
            </p:nvSpPr>
            <p:spPr>
              <a:xfrm>
                <a:off x="5175315" y="8043387"/>
                <a:ext cx="23435" cy="22905"/>
              </a:xfrm>
              <a:custGeom>
                <a:avLst/>
                <a:gdLst>
                  <a:gd name="connsiteX0" fmla="*/ 6180 w 23435"/>
                  <a:gd name="connsiteY0" fmla="*/ 0 h 22905"/>
                  <a:gd name="connsiteX1" fmla="*/ 6180 w 23435"/>
                  <a:gd name="connsiteY1" fmla="*/ 11321 h 22905"/>
                  <a:gd name="connsiteX2" fmla="*/ 0 w 23435"/>
                  <a:gd name="connsiteY2" fmla="*/ 14552 h 22905"/>
                  <a:gd name="connsiteX3" fmla="*/ 6180 w 23435"/>
                  <a:gd name="connsiteY3" fmla="*/ 22906 h 22905"/>
                  <a:gd name="connsiteX4" fmla="*/ 18578 w 23435"/>
                  <a:gd name="connsiteY4" fmla="*/ 22906 h 22905"/>
                  <a:gd name="connsiteX5" fmla="*/ 23435 w 23435"/>
                  <a:gd name="connsiteY5" fmla="*/ 11453 h 22905"/>
                  <a:gd name="connsiteX6" fmla="*/ 15082 w 23435"/>
                  <a:gd name="connsiteY6" fmla="*/ 3780 h 22905"/>
                  <a:gd name="connsiteX7" fmla="*/ 10773 w 23435"/>
                  <a:gd name="connsiteY7" fmla="*/ 0 h 2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5" h="22905">
                    <a:moveTo>
                      <a:pt x="6180" y="0"/>
                    </a:moveTo>
                    <a:lnTo>
                      <a:pt x="6180" y="11321"/>
                    </a:lnTo>
                    <a:lnTo>
                      <a:pt x="0" y="14552"/>
                    </a:lnTo>
                    <a:lnTo>
                      <a:pt x="6180" y="22906"/>
                    </a:lnTo>
                    <a:lnTo>
                      <a:pt x="18578" y="22906"/>
                    </a:lnTo>
                    <a:lnTo>
                      <a:pt x="23435" y="11453"/>
                    </a:lnTo>
                    <a:lnTo>
                      <a:pt x="15082" y="3780"/>
                    </a:lnTo>
                    <a:lnTo>
                      <a:pt x="10773" y="0"/>
                    </a:lnTo>
                    <a:close/>
                  </a:path>
                </a:pathLst>
              </a:custGeom>
              <a:grpFill/>
              <a:ln w="3777" cap="flat">
                <a:solidFill>
                  <a:srgbClr val="FFFFFF"/>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9FC53F00-1CB5-C999-AD93-476FA7914DDC}"/>
                  </a:ext>
                </a:extLst>
              </p:cNvPr>
              <p:cNvSpPr/>
              <p:nvPr/>
            </p:nvSpPr>
            <p:spPr>
              <a:xfrm>
                <a:off x="5081953" y="8191934"/>
                <a:ext cx="7786" cy="9695"/>
              </a:xfrm>
              <a:custGeom>
                <a:avLst/>
                <a:gdLst>
                  <a:gd name="connsiteX0" fmla="*/ 0 w 7786"/>
                  <a:gd name="connsiteY0" fmla="*/ 3232 h 9695"/>
                  <a:gd name="connsiteX1" fmla="*/ 5254 w 7786"/>
                  <a:gd name="connsiteY1" fmla="*/ 9696 h 9695"/>
                  <a:gd name="connsiteX2" fmla="*/ 7787 w 7786"/>
                  <a:gd name="connsiteY2" fmla="*/ 3232 h 9695"/>
                  <a:gd name="connsiteX3" fmla="*/ 3893 w 7786"/>
                  <a:gd name="connsiteY3" fmla="*/ 0 h 9695"/>
                </a:gdLst>
                <a:ahLst/>
                <a:cxnLst>
                  <a:cxn ang="0">
                    <a:pos x="connsiteX0" y="connsiteY0"/>
                  </a:cxn>
                  <a:cxn ang="0">
                    <a:pos x="connsiteX1" y="connsiteY1"/>
                  </a:cxn>
                  <a:cxn ang="0">
                    <a:pos x="connsiteX2" y="connsiteY2"/>
                  </a:cxn>
                  <a:cxn ang="0">
                    <a:pos x="connsiteX3" y="connsiteY3"/>
                  </a:cxn>
                </a:cxnLst>
                <a:rect l="l" t="t" r="r" b="b"/>
                <a:pathLst>
                  <a:path w="7786" h="9695">
                    <a:moveTo>
                      <a:pt x="0" y="3232"/>
                    </a:moveTo>
                    <a:lnTo>
                      <a:pt x="5254" y="9696"/>
                    </a:lnTo>
                    <a:lnTo>
                      <a:pt x="7787" y="3232"/>
                    </a:lnTo>
                    <a:lnTo>
                      <a:pt x="3893" y="0"/>
                    </a:lnTo>
                    <a:close/>
                  </a:path>
                </a:pathLst>
              </a:custGeom>
              <a:grpFill/>
              <a:ln w="3777" cap="flat">
                <a:solidFill>
                  <a:srgbClr val="FFFFFF"/>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DB889E35-CFEE-B9C7-881E-F92CC70EED11}"/>
                  </a:ext>
                </a:extLst>
              </p:cNvPr>
              <p:cNvSpPr/>
              <p:nvPr/>
            </p:nvSpPr>
            <p:spPr>
              <a:xfrm>
                <a:off x="5067760" y="8242755"/>
                <a:ext cx="26343" cy="11131"/>
              </a:xfrm>
              <a:custGeom>
                <a:avLst/>
                <a:gdLst>
                  <a:gd name="connsiteX0" fmla="*/ 2381 w 26343"/>
                  <a:gd name="connsiteY0" fmla="*/ 2343 h 11131"/>
                  <a:gd name="connsiteX1" fmla="*/ 8845 w 26343"/>
                  <a:gd name="connsiteY1" fmla="*/ 5046 h 11131"/>
                  <a:gd name="connsiteX2" fmla="*/ 16026 w 26343"/>
                  <a:gd name="connsiteY2" fmla="*/ 1625 h 11131"/>
                  <a:gd name="connsiteX3" fmla="*/ 19977 w 26343"/>
                  <a:gd name="connsiteY3" fmla="*/ 1625 h 11131"/>
                  <a:gd name="connsiteX4" fmla="*/ 25552 w 26343"/>
                  <a:gd name="connsiteY4" fmla="*/ 0 h 11131"/>
                  <a:gd name="connsiteX5" fmla="*/ 26270 w 26343"/>
                  <a:gd name="connsiteY5" fmla="*/ 2514 h 11131"/>
                  <a:gd name="connsiteX6" fmla="*/ 21980 w 26343"/>
                  <a:gd name="connsiteY6" fmla="*/ 5934 h 11131"/>
                  <a:gd name="connsiteX7" fmla="*/ 16745 w 26343"/>
                  <a:gd name="connsiteY7" fmla="*/ 6822 h 11131"/>
                  <a:gd name="connsiteX8" fmla="*/ 12795 w 26343"/>
                  <a:gd name="connsiteY8" fmla="*/ 6822 h 11131"/>
                  <a:gd name="connsiteX9" fmla="*/ 10810 w 26343"/>
                  <a:gd name="connsiteY9" fmla="*/ 11131 h 11131"/>
                  <a:gd name="connsiteX10" fmla="*/ 7030 w 26343"/>
                  <a:gd name="connsiteY10" fmla="*/ 11131 h 11131"/>
                  <a:gd name="connsiteX11" fmla="*/ 5764 w 26343"/>
                  <a:gd name="connsiteY11" fmla="*/ 7182 h 11131"/>
                  <a:gd name="connsiteX12" fmla="*/ 2343 w 26343"/>
                  <a:gd name="connsiteY12" fmla="*/ 4668 h 11131"/>
                  <a:gd name="connsiteX13" fmla="*/ 0 w 26343"/>
                  <a:gd name="connsiteY13" fmla="*/ 2325 h 11131"/>
                  <a:gd name="connsiteX14" fmla="*/ 2381 w 26343"/>
                  <a:gd name="connsiteY14" fmla="*/ 2325 h 1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43" h="11131">
                    <a:moveTo>
                      <a:pt x="2381" y="2343"/>
                    </a:moveTo>
                    <a:lnTo>
                      <a:pt x="8845" y="5046"/>
                    </a:lnTo>
                    <a:lnTo>
                      <a:pt x="16026" y="1625"/>
                    </a:lnTo>
                    <a:lnTo>
                      <a:pt x="19977" y="1625"/>
                    </a:lnTo>
                    <a:lnTo>
                      <a:pt x="25552" y="0"/>
                    </a:lnTo>
                    <a:cubicBezTo>
                      <a:pt x="25552" y="0"/>
                      <a:pt x="26629" y="1266"/>
                      <a:pt x="26270" y="2514"/>
                    </a:cubicBezTo>
                    <a:cubicBezTo>
                      <a:pt x="25911" y="3780"/>
                      <a:pt x="21980" y="5934"/>
                      <a:pt x="21980" y="5934"/>
                    </a:cubicBezTo>
                    <a:cubicBezTo>
                      <a:pt x="21980" y="5934"/>
                      <a:pt x="17293" y="6822"/>
                      <a:pt x="16745" y="6822"/>
                    </a:cubicBezTo>
                    <a:cubicBezTo>
                      <a:pt x="16197" y="6822"/>
                      <a:pt x="12795" y="6822"/>
                      <a:pt x="12795" y="6822"/>
                    </a:cubicBezTo>
                    <a:lnTo>
                      <a:pt x="10810" y="11131"/>
                    </a:lnTo>
                    <a:lnTo>
                      <a:pt x="7030" y="11131"/>
                    </a:lnTo>
                    <a:lnTo>
                      <a:pt x="5764" y="7182"/>
                    </a:lnTo>
                    <a:lnTo>
                      <a:pt x="2343" y="4668"/>
                    </a:lnTo>
                    <a:lnTo>
                      <a:pt x="0" y="2325"/>
                    </a:lnTo>
                    <a:lnTo>
                      <a:pt x="2381" y="2325"/>
                    </a:lnTo>
                    <a:close/>
                  </a:path>
                </a:pathLst>
              </a:custGeom>
              <a:grpFill/>
              <a:ln w="3777" cap="flat">
                <a:solidFill>
                  <a:srgbClr val="FFFFFF"/>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3D9AF92D-7367-F492-3B22-130EBF4E7FD2}"/>
                  </a:ext>
                </a:extLst>
              </p:cNvPr>
              <p:cNvSpPr/>
              <p:nvPr/>
            </p:nvSpPr>
            <p:spPr>
              <a:xfrm>
                <a:off x="4774577" y="6780808"/>
                <a:ext cx="920692" cy="650207"/>
              </a:xfrm>
              <a:custGeom>
                <a:avLst/>
                <a:gdLst>
                  <a:gd name="connsiteX0" fmla="*/ 807298 w 920692"/>
                  <a:gd name="connsiteY0" fmla="*/ 640210 h 650207"/>
                  <a:gd name="connsiteX1" fmla="*/ 802176 w 920692"/>
                  <a:gd name="connsiteY1" fmla="*/ 639662 h 650207"/>
                  <a:gd name="connsiteX2" fmla="*/ 789514 w 920692"/>
                  <a:gd name="connsiteY2" fmla="*/ 638584 h 650207"/>
                  <a:gd name="connsiteX3" fmla="*/ 779818 w 920692"/>
                  <a:gd name="connsiteY3" fmla="*/ 637772 h 650207"/>
                  <a:gd name="connsiteX4" fmla="*/ 768497 w 920692"/>
                  <a:gd name="connsiteY4" fmla="*/ 636959 h 650207"/>
                  <a:gd name="connsiteX5" fmla="*/ 760692 w 920692"/>
                  <a:gd name="connsiteY5" fmla="*/ 633728 h 650207"/>
                  <a:gd name="connsiteX6" fmla="*/ 751809 w 920692"/>
                  <a:gd name="connsiteY6" fmla="*/ 626451 h 650207"/>
                  <a:gd name="connsiteX7" fmla="*/ 750468 w 920692"/>
                  <a:gd name="connsiteY7" fmla="*/ 620801 h 650207"/>
                  <a:gd name="connsiteX8" fmla="*/ 751809 w 920692"/>
                  <a:gd name="connsiteY8" fmla="*/ 617021 h 650207"/>
                  <a:gd name="connsiteX9" fmla="*/ 751809 w 920692"/>
                  <a:gd name="connsiteY9" fmla="*/ 611635 h 650207"/>
                  <a:gd name="connsiteX10" fmla="*/ 748843 w 920692"/>
                  <a:gd name="connsiteY10" fmla="*/ 606777 h 650207"/>
                  <a:gd name="connsiteX11" fmla="*/ 743192 w 920692"/>
                  <a:gd name="connsiteY11" fmla="*/ 606248 h 650207"/>
                  <a:gd name="connsiteX12" fmla="*/ 737805 w 920692"/>
                  <a:gd name="connsiteY12" fmla="*/ 608667 h 650207"/>
                  <a:gd name="connsiteX13" fmla="*/ 734025 w 920692"/>
                  <a:gd name="connsiteY13" fmla="*/ 611635 h 650207"/>
                  <a:gd name="connsiteX14" fmla="*/ 729168 w 920692"/>
                  <a:gd name="connsiteY14" fmla="*/ 612712 h 650207"/>
                  <a:gd name="connsiteX15" fmla="*/ 724859 w 920692"/>
                  <a:gd name="connsiteY15" fmla="*/ 609745 h 650207"/>
                  <a:gd name="connsiteX16" fmla="*/ 722705 w 920692"/>
                  <a:gd name="connsiteY16" fmla="*/ 605436 h 650207"/>
                  <a:gd name="connsiteX17" fmla="*/ 710042 w 920692"/>
                  <a:gd name="connsiteY17" fmla="*/ 600314 h 650207"/>
                  <a:gd name="connsiteX18" fmla="*/ 704921 w 920692"/>
                  <a:gd name="connsiteY18" fmla="*/ 600314 h 650207"/>
                  <a:gd name="connsiteX19" fmla="*/ 699270 w 920692"/>
                  <a:gd name="connsiteY19" fmla="*/ 600314 h 650207"/>
                  <a:gd name="connsiteX20" fmla="*/ 691181 w 920692"/>
                  <a:gd name="connsiteY20" fmla="*/ 597895 h 650207"/>
                  <a:gd name="connsiteX21" fmla="*/ 680673 w 920692"/>
                  <a:gd name="connsiteY21" fmla="*/ 593850 h 650207"/>
                  <a:gd name="connsiteX22" fmla="*/ 673945 w 920692"/>
                  <a:gd name="connsiteY22" fmla="*/ 588464 h 650207"/>
                  <a:gd name="connsiteX23" fmla="*/ 662360 w 920692"/>
                  <a:gd name="connsiteY23" fmla="*/ 583890 h 650207"/>
                  <a:gd name="connsiteX24" fmla="*/ 649433 w 920692"/>
                  <a:gd name="connsiteY24" fmla="*/ 583361 h 650207"/>
                  <a:gd name="connsiteX25" fmla="*/ 637848 w 920692"/>
                  <a:gd name="connsiteY25" fmla="*/ 584438 h 650207"/>
                  <a:gd name="connsiteX26" fmla="*/ 627075 w 920692"/>
                  <a:gd name="connsiteY26" fmla="*/ 586064 h 650207"/>
                  <a:gd name="connsiteX27" fmla="*/ 614148 w 920692"/>
                  <a:gd name="connsiteY27" fmla="*/ 588766 h 650207"/>
                  <a:gd name="connsiteX28" fmla="*/ 607949 w 920692"/>
                  <a:gd name="connsiteY28" fmla="*/ 591734 h 650207"/>
                  <a:gd name="connsiteX29" fmla="*/ 600673 w 920692"/>
                  <a:gd name="connsiteY29" fmla="*/ 594701 h 650207"/>
                  <a:gd name="connsiteX30" fmla="*/ 590165 w 920692"/>
                  <a:gd name="connsiteY30" fmla="*/ 599010 h 650207"/>
                  <a:gd name="connsiteX31" fmla="*/ 582359 w 920692"/>
                  <a:gd name="connsiteY31" fmla="*/ 601977 h 650207"/>
                  <a:gd name="connsiteX32" fmla="*/ 569432 w 920692"/>
                  <a:gd name="connsiteY32" fmla="*/ 606286 h 650207"/>
                  <a:gd name="connsiteX33" fmla="*/ 559189 w 920692"/>
                  <a:gd name="connsiteY33" fmla="*/ 615452 h 650207"/>
                  <a:gd name="connsiteX34" fmla="*/ 551384 w 920692"/>
                  <a:gd name="connsiteY34" fmla="*/ 625960 h 650207"/>
                  <a:gd name="connsiteX35" fmla="*/ 541688 w 920692"/>
                  <a:gd name="connsiteY35" fmla="*/ 633766 h 650207"/>
                  <a:gd name="connsiteX36" fmla="*/ 529026 w 920692"/>
                  <a:gd name="connsiteY36" fmla="*/ 640777 h 650207"/>
                  <a:gd name="connsiteX37" fmla="*/ 514209 w 920692"/>
                  <a:gd name="connsiteY37" fmla="*/ 646976 h 650207"/>
                  <a:gd name="connsiteX38" fmla="*/ 502624 w 920692"/>
                  <a:gd name="connsiteY38" fmla="*/ 650208 h 650207"/>
                  <a:gd name="connsiteX39" fmla="*/ 489697 w 920692"/>
                  <a:gd name="connsiteY39" fmla="*/ 648582 h 650207"/>
                  <a:gd name="connsiteX40" fmla="*/ 482968 w 920692"/>
                  <a:gd name="connsiteY40" fmla="*/ 645880 h 650207"/>
                  <a:gd name="connsiteX41" fmla="*/ 476770 w 920692"/>
                  <a:gd name="connsiteY41" fmla="*/ 640493 h 650207"/>
                  <a:gd name="connsiteX42" fmla="*/ 458456 w 920692"/>
                  <a:gd name="connsiteY42" fmla="*/ 638075 h 650207"/>
                  <a:gd name="connsiteX43" fmla="*/ 449574 w 920692"/>
                  <a:gd name="connsiteY43" fmla="*/ 639152 h 650207"/>
                  <a:gd name="connsiteX44" fmla="*/ 444452 w 920692"/>
                  <a:gd name="connsiteY44" fmla="*/ 641854 h 650207"/>
                  <a:gd name="connsiteX45" fmla="*/ 429900 w 920692"/>
                  <a:gd name="connsiteY45" fmla="*/ 641306 h 650207"/>
                  <a:gd name="connsiteX46" fmla="*/ 421811 w 920692"/>
                  <a:gd name="connsiteY46" fmla="*/ 638603 h 650207"/>
                  <a:gd name="connsiteX47" fmla="*/ 415083 w 920692"/>
                  <a:gd name="connsiteY47" fmla="*/ 638603 h 650207"/>
                  <a:gd name="connsiteX48" fmla="*/ 407542 w 920692"/>
                  <a:gd name="connsiteY48" fmla="*/ 638603 h 650207"/>
                  <a:gd name="connsiteX49" fmla="*/ 401891 w 920692"/>
                  <a:gd name="connsiteY49" fmla="*/ 641023 h 650207"/>
                  <a:gd name="connsiteX50" fmla="*/ 391931 w 920692"/>
                  <a:gd name="connsiteY50" fmla="*/ 645332 h 650207"/>
                  <a:gd name="connsiteX51" fmla="*/ 382236 w 920692"/>
                  <a:gd name="connsiteY51" fmla="*/ 646673 h 650207"/>
                  <a:gd name="connsiteX52" fmla="*/ 369026 w 920692"/>
                  <a:gd name="connsiteY52" fmla="*/ 644783 h 650207"/>
                  <a:gd name="connsiteX53" fmla="*/ 362827 w 920692"/>
                  <a:gd name="connsiteY53" fmla="*/ 641817 h 650207"/>
                  <a:gd name="connsiteX54" fmla="*/ 351506 w 920692"/>
                  <a:gd name="connsiteY54" fmla="*/ 634011 h 650207"/>
                  <a:gd name="connsiteX55" fmla="*/ 339108 w 920692"/>
                  <a:gd name="connsiteY55" fmla="*/ 629967 h 650207"/>
                  <a:gd name="connsiteX56" fmla="*/ 330225 w 920692"/>
                  <a:gd name="connsiteY56" fmla="*/ 630779 h 650207"/>
                  <a:gd name="connsiteX57" fmla="*/ 319453 w 920692"/>
                  <a:gd name="connsiteY57" fmla="*/ 631327 h 650207"/>
                  <a:gd name="connsiteX58" fmla="*/ 314331 w 920692"/>
                  <a:gd name="connsiteY58" fmla="*/ 627831 h 650207"/>
                  <a:gd name="connsiteX59" fmla="*/ 304088 w 920692"/>
                  <a:gd name="connsiteY59" fmla="*/ 623522 h 650207"/>
                  <a:gd name="connsiteX60" fmla="*/ 294393 w 920692"/>
                  <a:gd name="connsiteY60" fmla="*/ 622180 h 650207"/>
                  <a:gd name="connsiteX61" fmla="*/ 283885 w 920692"/>
                  <a:gd name="connsiteY61" fmla="*/ 626225 h 650207"/>
                  <a:gd name="connsiteX62" fmla="*/ 275002 w 920692"/>
                  <a:gd name="connsiteY62" fmla="*/ 627567 h 650207"/>
                  <a:gd name="connsiteX63" fmla="*/ 259921 w 920692"/>
                  <a:gd name="connsiteY63" fmla="*/ 627037 h 650207"/>
                  <a:gd name="connsiteX64" fmla="*/ 253192 w 920692"/>
                  <a:gd name="connsiteY64" fmla="*/ 627037 h 650207"/>
                  <a:gd name="connsiteX65" fmla="*/ 248618 w 920692"/>
                  <a:gd name="connsiteY65" fmla="*/ 624335 h 650207"/>
                  <a:gd name="connsiteX66" fmla="*/ 246200 w 920692"/>
                  <a:gd name="connsiteY66" fmla="*/ 618400 h 650207"/>
                  <a:gd name="connsiteX67" fmla="*/ 246729 w 920692"/>
                  <a:gd name="connsiteY67" fmla="*/ 611389 h 650207"/>
                  <a:gd name="connsiteX68" fmla="*/ 250225 w 920692"/>
                  <a:gd name="connsiteY68" fmla="*/ 604377 h 650207"/>
                  <a:gd name="connsiteX69" fmla="*/ 258314 w 920692"/>
                  <a:gd name="connsiteY69" fmla="*/ 600333 h 650207"/>
                  <a:gd name="connsiteX70" fmla="*/ 262887 w 920692"/>
                  <a:gd name="connsiteY70" fmla="*/ 596024 h 650207"/>
                  <a:gd name="connsiteX71" fmla="*/ 262887 w 920692"/>
                  <a:gd name="connsiteY71" fmla="*/ 591167 h 650207"/>
                  <a:gd name="connsiteX72" fmla="*/ 258843 w 920692"/>
                  <a:gd name="connsiteY72" fmla="*/ 587387 h 650207"/>
                  <a:gd name="connsiteX73" fmla="*/ 254269 w 920692"/>
                  <a:gd name="connsiteY73" fmla="*/ 584420 h 650207"/>
                  <a:gd name="connsiteX74" fmla="*/ 246464 w 920692"/>
                  <a:gd name="connsiteY74" fmla="*/ 580923 h 650207"/>
                  <a:gd name="connsiteX75" fmla="*/ 238659 w 920692"/>
                  <a:gd name="connsiteY75" fmla="*/ 575272 h 650207"/>
                  <a:gd name="connsiteX76" fmla="*/ 231931 w 920692"/>
                  <a:gd name="connsiteY76" fmla="*/ 569074 h 650207"/>
                  <a:gd name="connsiteX77" fmla="*/ 225732 w 920692"/>
                  <a:gd name="connsiteY77" fmla="*/ 560720 h 650207"/>
                  <a:gd name="connsiteX78" fmla="*/ 217926 w 920692"/>
                  <a:gd name="connsiteY78" fmla="*/ 551837 h 650207"/>
                  <a:gd name="connsiteX79" fmla="*/ 211463 w 920692"/>
                  <a:gd name="connsiteY79" fmla="*/ 543748 h 650207"/>
                  <a:gd name="connsiteX80" fmla="*/ 211463 w 920692"/>
                  <a:gd name="connsiteY80" fmla="*/ 535660 h 650207"/>
                  <a:gd name="connsiteX81" fmla="*/ 214959 w 920692"/>
                  <a:gd name="connsiteY81" fmla="*/ 533505 h 650207"/>
                  <a:gd name="connsiteX82" fmla="*/ 220345 w 920692"/>
                  <a:gd name="connsiteY82" fmla="*/ 530274 h 650207"/>
                  <a:gd name="connsiteX83" fmla="*/ 221158 w 920692"/>
                  <a:gd name="connsiteY83" fmla="*/ 525416 h 650207"/>
                  <a:gd name="connsiteX84" fmla="*/ 225203 w 920692"/>
                  <a:gd name="connsiteY84" fmla="*/ 520030 h 650207"/>
                  <a:gd name="connsiteX85" fmla="*/ 231402 w 920692"/>
                  <a:gd name="connsiteY85" fmla="*/ 521920 h 650207"/>
                  <a:gd name="connsiteX86" fmla="*/ 233027 w 920692"/>
                  <a:gd name="connsiteY86" fmla="*/ 526494 h 650207"/>
                  <a:gd name="connsiteX87" fmla="*/ 235730 w 920692"/>
                  <a:gd name="connsiteY87" fmla="*/ 527571 h 650207"/>
                  <a:gd name="connsiteX88" fmla="*/ 239226 w 920692"/>
                  <a:gd name="connsiteY88" fmla="*/ 526229 h 650207"/>
                  <a:gd name="connsiteX89" fmla="*/ 238696 w 920692"/>
                  <a:gd name="connsiteY89" fmla="*/ 520030 h 650207"/>
                  <a:gd name="connsiteX90" fmla="*/ 231156 w 920692"/>
                  <a:gd name="connsiteY90" fmla="*/ 513302 h 650207"/>
                  <a:gd name="connsiteX91" fmla="*/ 225770 w 920692"/>
                  <a:gd name="connsiteY91" fmla="*/ 510335 h 650207"/>
                  <a:gd name="connsiteX92" fmla="*/ 220648 w 920692"/>
                  <a:gd name="connsiteY92" fmla="*/ 504136 h 650207"/>
                  <a:gd name="connsiteX93" fmla="*/ 216339 w 920692"/>
                  <a:gd name="connsiteY93" fmla="*/ 504684 h 650207"/>
                  <a:gd name="connsiteX94" fmla="*/ 210952 w 920692"/>
                  <a:gd name="connsiteY94" fmla="*/ 507386 h 650207"/>
                  <a:gd name="connsiteX95" fmla="*/ 207456 w 920692"/>
                  <a:gd name="connsiteY95" fmla="*/ 508464 h 650207"/>
                  <a:gd name="connsiteX96" fmla="*/ 202599 w 920692"/>
                  <a:gd name="connsiteY96" fmla="*/ 509276 h 650207"/>
                  <a:gd name="connsiteX97" fmla="*/ 195323 w 920692"/>
                  <a:gd name="connsiteY97" fmla="*/ 512773 h 650207"/>
                  <a:gd name="connsiteX98" fmla="*/ 191827 w 920692"/>
                  <a:gd name="connsiteY98" fmla="*/ 523810 h 650207"/>
                  <a:gd name="connsiteX99" fmla="*/ 188330 w 920692"/>
                  <a:gd name="connsiteY99" fmla="*/ 528932 h 650207"/>
                  <a:gd name="connsiteX100" fmla="*/ 183757 w 920692"/>
                  <a:gd name="connsiteY100" fmla="*/ 532976 h 650207"/>
                  <a:gd name="connsiteX101" fmla="*/ 175403 w 920692"/>
                  <a:gd name="connsiteY101" fmla="*/ 531086 h 650207"/>
                  <a:gd name="connsiteX102" fmla="*/ 170017 w 920692"/>
                  <a:gd name="connsiteY102" fmla="*/ 521920 h 650207"/>
                  <a:gd name="connsiteX103" fmla="*/ 164631 w 920692"/>
                  <a:gd name="connsiteY103" fmla="*/ 516269 h 650207"/>
                  <a:gd name="connsiteX104" fmla="*/ 153310 w 920692"/>
                  <a:gd name="connsiteY104" fmla="*/ 510335 h 650207"/>
                  <a:gd name="connsiteX105" fmla="*/ 143350 w 920692"/>
                  <a:gd name="connsiteY105" fmla="*/ 506838 h 650207"/>
                  <a:gd name="connsiteX106" fmla="*/ 136074 w 920692"/>
                  <a:gd name="connsiteY106" fmla="*/ 502529 h 650207"/>
                  <a:gd name="connsiteX107" fmla="*/ 130423 w 920692"/>
                  <a:gd name="connsiteY107" fmla="*/ 497408 h 650207"/>
                  <a:gd name="connsiteX108" fmla="*/ 122618 w 920692"/>
                  <a:gd name="connsiteY108" fmla="*/ 490396 h 650207"/>
                  <a:gd name="connsiteX109" fmla="*/ 116684 w 920692"/>
                  <a:gd name="connsiteY109" fmla="*/ 487694 h 650207"/>
                  <a:gd name="connsiteX110" fmla="*/ 118309 w 920692"/>
                  <a:gd name="connsiteY110" fmla="*/ 482572 h 650207"/>
                  <a:gd name="connsiteX111" fmla="*/ 124243 w 920692"/>
                  <a:gd name="connsiteY111" fmla="*/ 479340 h 650207"/>
                  <a:gd name="connsiteX112" fmla="*/ 121824 w 920692"/>
                  <a:gd name="connsiteY112" fmla="*/ 474483 h 650207"/>
                  <a:gd name="connsiteX113" fmla="*/ 113470 w 920692"/>
                  <a:gd name="connsiteY113" fmla="*/ 471251 h 650207"/>
                  <a:gd name="connsiteX114" fmla="*/ 108614 w 920692"/>
                  <a:gd name="connsiteY114" fmla="*/ 471251 h 650207"/>
                  <a:gd name="connsiteX115" fmla="*/ 105646 w 920692"/>
                  <a:gd name="connsiteY115" fmla="*/ 466942 h 650207"/>
                  <a:gd name="connsiteX116" fmla="*/ 107536 w 920692"/>
                  <a:gd name="connsiteY116" fmla="*/ 461292 h 650207"/>
                  <a:gd name="connsiteX117" fmla="*/ 112393 w 920692"/>
                  <a:gd name="connsiteY117" fmla="*/ 459137 h 650207"/>
                  <a:gd name="connsiteX118" fmla="*/ 116702 w 920692"/>
                  <a:gd name="connsiteY118" fmla="*/ 452938 h 650207"/>
                  <a:gd name="connsiteX119" fmla="*/ 116702 w 920692"/>
                  <a:gd name="connsiteY119" fmla="*/ 446739 h 650207"/>
                  <a:gd name="connsiteX120" fmla="*/ 113470 w 920692"/>
                  <a:gd name="connsiteY120" fmla="*/ 441617 h 650207"/>
                  <a:gd name="connsiteX121" fmla="*/ 107007 w 920692"/>
                  <a:gd name="connsiteY121" fmla="*/ 436231 h 650207"/>
                  <a:gd name="connsiteX122" fmla="*/ 98389 w 920692"/>
                  <a:gd name="connsiteY122" fmla="*/ 436231 h 650207"/>
                  <a:gd name="connsiteX123" fmla="*/ 91925 w 920692"/>
                  <a:gd name="connsiteY123" fmla="*/ 431922 h 650207"/>
                  <a:gd name="connsiteX124" fmla="*/ 85462 w 920692"/>
                  <a:gd name="connsiteY124" fmla="*/ 427877 h 650207"/>
                  <a:gd name="connsiteX125" fmla="*/ 76031 w 920692"/>
                  <a:gd name="connsiteY125" fmla="*/ 424911 h 650207"/>
                  <a:gd name="connsiteX126" fmla="*/ 71987 w 920692"/>
                  <a:gd name="connsiteY126" fmla="*/ 420602 h 650207"/>
                  <a:gd name="connsiteX127" fmla="*/ 62556 w 920692"/>
                  <a:gd name="connsiteY127" fmla="*/ 411983 h 650207"/>
                  <a:gd name="connsiteX128" fmla="*/ 50158 w 920692"/>
                  <a:gd name="connsiteY128" fmla="*/ 397431 h 650207"/>
                  <a:gd name="connsiteX129" fmla="*/ 50158 w 920692"/>
                  <a:gd name="connsiteY129" fmla="*/ 393386 h 650207"/>
                  <a:gd name="connsiteX130" fmla="*/ 48004 w 920692"/>
                  <a:gd name="connsiteY130" fmla="*/ 386923 h 650207"/>
                  <a:gd name="connsiteX131" fmla="*/ 46662 w 920692"/>
                  <a:gd name="connsiteY131" fmla="*/ 377757 h 650207"/>
                  <a:gd name="connsiteX132" fmla="*/ 50971 w 920692"/>
                  <a:gd name="connsiteY132" fmla="*/ 365624 h 650207"/>
                  <a:gd name="connsiteX133" fmla="*/ 46662 w 920692"/>
                  <a:gd name="connsiteY133" fmla="*/ 357005 h 650207"/>
                  <a:gd name="connsiteX134" fmla="*/ 39650 w 920692"/>
                  <a:gd name="connsiteY134" fmla="*/ 353774 h 650207"/>
                  <a:gd name="connsiteX135" fmla="*/ 34264 w 920692"/>
                  <a:gd name="connsiteY135" fmla="*/ 342737 h 650207"/>
                  <a:gd name="connsiteX136" fmla="*/ 23756 w 920692"/>
                  <a:gd name="connsiteY136" fmla="*/ 334648 h 650207"/>
                  <a:gd name="connsiteX137" fmla="*/ 16215 w 920692"/>
                  <a:gd name="connsiteY137" fmla="*/ 327107 h 650207"/>
                  <a:gd name="connsiteX138" fmla="*/ 7862 w 920692"/>
                  <a:gd name="connsiteY138" fmla="*/ 321173 h 650207"/>
                  <a:gd name="connsiteX139" fmla="*/ 1399 w 920692"/>
                  <a:gd name="connsiteY139" fmla="*/ 314161 h 650207"/>
                  <a:gd name="connsiteX140" fmla="*/ 0 w 920692"/>
                  <a:gd name="connsiteY140" fmla="*/ 310797 h 650207"/>
                  <a:gd name="connsiteX141" fmla="*/ 3024 w 920692"/>
                  <a:gd name="connsiteY141" fmla="*/ 306885 h 650207"/>
                  <a:gd name="connsiteX142" fmla="*/ 12719 w 920692"/>
                  <a:gd name="connsiteY142" fmla="*/ 302311 h 650207"/>
                  <a:gd name="connsiteX143" fmla="*/ 24304 w 920692"/>
                  <a:gd name="connsiteY143" fmla="*/ 302311 h 650207"/>
                  <a:gd name="connsiteX144" fmla="*/ 31580 w 920692"/>
                  <a:gd name="connsiteY144" fmla="*/ 298815 h 650207"/>
                  <a:gd name="connsiteX145" fmla="*/ 38592 w 920692"/>
                  <a:gd name="connsiteY145" fmla="*/ 292881 h 650207"/>
                  <a:gd name="connsiteX146" fmla="*/ 41824 w 920692"/>
                  <a:gd name="connsiteY146" fmla="*/ 288836 h 650207"/>
                  <a:gd name="connsiteX147" fmla="*/ 50442 w 920692"/>
                  <a:gd name="connsiteY147" fmla="*/ 286134 h 650207"/>
                  <a:gd name="connsiteX148" fmla="*/ 65259 w 920692"/>
                  <a:gd name="connsiteY148" fmla="*/ 289101 h 650207"/>
                  <a:gd name="connsiteX149" fmla="*/ 74425 w 920692"/>
                  <a:gd name="connsiteY149" fmla="*/ 288836 h 650207"/>
                  <a:gd name="connsiteX150" fmla="*/ 82230 w 920692"/>
                  <a:gd name="connsiteY150" fmla="*/ 286134 h 650207"/>
                  <a:gd name="connsiteX151" fmla="*/ 88165 w 920692"/>
                  <a:gd name="connsiteY151" fmla="*/ 276174 h 650207"/>
                  <a:gd name="connsiteX152" fmla="*/ 93286 w 920692"/>
                  <a:gd name="connsiteY152" fmla="*/ 265930 h 650207"/>
                  <a:gd name="connsiteX153" fmla="*/ 96783 w 920692"/>
                  <a:gd name="connsiteY153" fmla="*/ 253004 h 650207"/>
                  <a:gd name="connsiteX154" fmla="*/ 98937 w 920692"/>
                  <a:gd name="connsiteY154" fmla="*/ 245198 h 650207"/>
                  <a:gd name="connsiteX155" fmla="*/ 105948 w 920692"/>
                  <a:gd name="connsiteY155" fmla="*/ 234690 h 650207"/>
                  <a:gd name="connsiteX156" fmla="*/ 110806 w 920692"/>
                  <a:gd name="connsiteY156" fmla="*/ 232536 h 650207"/>
                  <a:gd name="connsiteX157" fmla="*/ 116740 w 920692"/>
                  <a:gd name="connsiteY157" fmla="*/ 224447 h 650207"/>
                  <a:gd name="connsiteX158" fmla="*/ 121862 w 920692"/>
                  <a:gd name="connsiteY158" fmla="*/ 214204 h 650207"/>
                  <a:gd name="connsiteX159" fmla="*/ 122674 w 920692"/>
                  <a:gd name="connsiteY159" fmla="*/ 204773 h 650207"/>
                  <a:gd name="connsiteX160" fmla="*/ 127248 w 920692"/>
                  <a:gd name="connsiteY160" fmla="*/ 192110 h 650207"/>
                  <a:gd name="connsiteX161" fmla="*/ 132370 w 920692"/>
                  <a:gd name="connsiteY161" fmla="*/ 184305 h 650207"/>
                  <a:gd name="connsiteX162" fmla="*/ 137227 w 920692"/>
                  <a:gd name="connsiteY162" fmla="*/ 171094 h 650207"/>
                  <a:gd name="connsiteX163" fmla="*/ 142613 w 920692"/>
                  <a:gd name="connsiteY163" fmla="*/ 161664 h 650207"/>
                  <a:gd name="connsiteX164" fmla="*/ 151779 w 920692"/>
                  <a:gd name="connsiteY164" fmla="*/ 145770 h 650207"/>
                  <a:gd name="connsiteX165" fmla="*/ 157978 w 920692"/>
                  <a:gd name="connsiteY165" fmla="*/ 133636 h 650207"/>
                  <a:gd name="connsiteX166" fmla="*/ 160945 w 920692"/>
                  <a:gd name="connsiteY166" fmla="*/ 123393 h 650207"/>
                  <a:gd name="connsiteX167" fmla="*/ 167409 w 920692"/>
                  <a:gd name="connsiteY167" fmla="*/ 113433 h 650207"/>
                  <a:gd name="connsiteX168" fmla="*/ 170905 w 920692"/>
                  <a:gd name="connsiteY168" fmla="*/ 108860 h 650207"/>
                  <a:gd name="connsiteX169" fmla="*/ 179788 w 920692"/>
                  <a:gd name="connsiteY169" fmla="*/ 101319 h 650207"/>
                  <a:gd name="connsiteX170" fmla="*/ 184097 w 920692"/>
                  <a:gd name="connsiteY170" fmla="*/ 91075 h 650207"/>
                  <a:gd name="connsiteX171" fmla="*/ 188141 w 920692"/>
                  <a:gd name="connsiteY171" fmla="*/ 82722 h 650207"/>
                  <a:gd name="connsiteX172" fmla="*/ 194605 w 920692"/>
                  <a:gd name="connsiteY172" fmla="*/ 75710 h 650207"/>
                  <a:gd name="connsiteX173" fmla="*/ 207267 w 920692"/>
                  <a:gd name="connsiteY173" fmla="*/ 72743 h 650207"/>
                  <a:gd name="connsiteX174" fmla="*/ 213731 w 920692"/>
                  <a:gd name="connsiteY174" fmla="*/ 70853 h 650207"/>
                  <a:gd name="connsiteX175" fmla="*/ 218588 w 920692"/>
                  <a:gd name="connsiteY175" fmla="*/ 68434 h 650207"/>
                  <a:gd name="connsiteX176" fmla="*/ 227206 w 920692"/>
                  <a:gd name="connsiteY176" fmla="*/ 65467 h 650207"/>
                  <a:gd name="connsiteX177" fmla="*/ 236637 w 920692"/>
                  <a:gd name="connsiteY177" fmla="*/ 64125 h 650207"/>
                  <a:gd name="connsiteX178" fmla="*/ 243365 w 920692"/>
                  <a:gd name="connsiteY178" fmla="*/ 57661 h 650207"/>
                  <a:gd name="connsiteX179" fmla="*/ 248222 w 920692"/>
                  <a:gd name="connsiteY179" fmla="*/ 52011 h 650207"/>
                  <a:gd name="connsiteX180" fmla="*/ 251718 w 920692"/>
                  <a:gd name="connsiteY180" fmla="*/ 49856 h 650207"/>
                  <a:gd name="connsiteX181" fmla="*/ 251983 w 920692"/>
                  <a:gd name="connsiteY181" fmla="*/ 42844 h 650207"/>
                  <a:gd name="connsiteX182" fmla="*/ 253324 w 920692"/>
                  <a:gd name="connsiteY182" fmla="*/ 35568 h 650207"/>
                  <a:gd name="connsiteX183" fmla="*/ 257369 w 920692"/>
                  <a:gd name="connsiteY183" fmla="*/ 33943 h 650207"/>
                  <a:gd name="connsiteX184" fmla="*/ 261678 w 920692"/>
                  <a:gd name="connsiteY184" fmla="*/ 38517 h 650207"/>
                  <a:gd name="connsiteX185" fmla="*/ 265987 w 920692"/>
                  <a:gd name="connsiteY185" fmla="*/ 39329 h 650207"/>
                  <a:gd name="connsiteX186" fmla="*/ 270296 w 920692"/>
                  <a:gd name="connsiteY186" fmla="*/ 33943 h 650207"/>
                  <a:gd name="connsiteX187" fmla="*/ 274340 w 920692"/>
                  <a:gd name="connsiteY187" fmla="*/ 28009 h 650207"/>
                  <a:gd name="connsiteX188" fmla="*/ 273792 w 920692"/>
                  <a:gd name="connsiteY188" fmla="*/ 23700 h 650207"/>
                  <a:gd name="connsiteX189" fmla="*/ 278914 w 920692"/>
                  <a:gd name="connsiteY189" fmla="*/ 22358 h 650207"/>
                  <a:gd name="connsiteX190" fmla="*/ 288345 w 920692"/>
                  <a:gd name="connsiteY190" fmla="*/ 25854 h 650207"/>
                  <a:gd name="connsiteX191" fmla="*/ 289422 w 920692"/>
                  <a:gd name="connsiteY191" fmla="*/ 28821 h 650207"/>
                  <a:gd name="connsiteX192" fmla="*/ 292124 w 920692"/>
                  <a:gd name="connsiteY192" fmla="*/ 27479 h 650207"/>
                  <a:gd name="connsiteX193" fmla="*/ 295621 w 920692"/>
                  <a:gd name="connsiteY193" fmla="*/ 30447 h 650207"/>
                  <a:gd name="connsiteX194" fmla="*/ 301272 w 920692"/>
                  <a:gd name="connsiteY194" fmla="*/ 35020 h 650207"/>
                  <a:gd name="connsiteX195" fmla="*/ 305316 w 920692"/>
                  <a:gd name="connsiteY195" fmla="*/ 38252 h 650207"/>
                  <a:gd name="connsiteX196" fmla="*/ 309625 w 920692"/>
                  <a:gd name="connsiteY196" fmla="*/ 41219 h 650207"/>
                  <a:gd name="connsiteX197" fmla="*/ 317979 w 920692"/>
                  <a:gd name="connsiteY197" fmla="*/ 43922 h 650207"/>
                  <a:gd name="connsiteX198" fmla="*/ 325255 w 920692"/>
                  <a:gd name="connsiteY198" fmla="*/ 43392 h 650207"/>
                  <a:gd name="connsiteX199" fmla="*/ 328751 w 920692"/>
                  <a:gd name="connsiteY199" fmla="*/ 38819 h 650207"/>
                  <a:gd name="connsiteX200" fmla="*/ 332531 w 920692"/>
                  <a:gd name="connsiteY200" fmla="*/ 38006 h 650207"/>
                  <a:gd name="connsiteX201" fmla="*/ 339543 w 920692"/>
                  <a:gd name="connsiteY201" fmla="*/ 38554 h 650207"/>
                  <a:gd name="connsiteX202" fmla="*/ 342774 w 920692"/>
                  <a:gd name="connsiteY202" fmla="*/ 40180 h 650207"/>
                  <a:gd name="connsiteX203" fmla="*/ 352205 w 920692"/>
                  <a:gd name="connsiteY203" fmla="*/ 42599 h 650207"/>
                  <a:gd name="connsiteX204" fmla="*/ 355172 w 920692"/>
                  <a:gd name="connsiteY204" fmla="*/ 43941 h 650207"/>
                  <a:gd name="connsiteX205" fmla="*/ 365416 w 920692"/>
                  <a:gd name="connsiteY205" fmla="*/ 49062 h 650207"/>
                  <a:gd name="connsiteX206" fmla="*/ 374846 w 920692"/>
                  <a:gd name="connsiteY206" fmla="*/ 47985 h 650207"/>
                  <a:gd name="connsiteX207" fmla="*/ 382387 w 920692"/>
                  <a:gd name="connsiteY207" fmla="*/ 48798 h 650207"/>
                  <a:gd name="connsiteX208" fmla="*/ 391818 w 920692"/>
                  <a:gd name="connsiteY208" fmla="*/ 49875 h 650207"/>
                  <a:gd name="connsiteX209" fmla="*/ 395314 w 920692"/>
                  <a:gd name="connsiteY209" fmla="*/ 48533 h 650207"/>
                  <a:gd name="connsiteX210" fmla="*/ 402591 w 920692"/>
                  <a:gd name="connsiteY210" fmla="*/ 46908 h 650207"/>
                  <a:gd name="connsiteX211" fmla="*/ 407164 w 920692"/>
                  <a:gd name="connsiteY211" fmla="*/ 46908 h 650207"/>
                  <a:gd name="connsiteX212" fmla="*/ 413627 w 920692"/>
                  <a:gd name="connsiteY212" fmla="*/ 49327 h 650207"/>
                  <a:gd name="connsiteX213" fmla="*/ 417936 w 920692"/>
                  <a:gd name="connsiteY213" fmla="*/ 56055 h 650207"/>
                  <a:gd name="connsiteX214" fmla="*/ 424135 w 920692"/>
                  <a:gd name="connsiteY214" fmla="*/ 60629 h 650207"/>
                  <a:gd name="connsiteX215" fmla="*/ 430334 w 920692"/>
                  <a:gd name="connsiteY215" fmla="*/ 64673 h 650207"/>
                  <a:gd name="connsiteX216" fmla="*/ 434643 w 920692"/>
                  <a:gd name="connsiteY216" fmla="*/ 68170 h 650207"/>
                  <a:gd name="connsiteX217" fmla="*/ 439500 w 920692"/>
                  <a:gd name="connsiteY217" fmla="*/ 71666 h 650207"/>
                  <a:gd name="connsiteX218" fmla="*/ 445151 w 920692"/>
                  <a:gd name="connsiteY218" fmla="*/ 76788 h 650207"/>
                  <a:gd name="connsiteX219" fmla="*/ 454034 w 920692"/>
                  <a:gd name="connsiteY219" fmla="*/ 78678 h 650207"/>
                  <a:gd name="connsiteX220" fmla="*/ 462652 w 920692"/>
                  <a:gd name="connsiteY220" fmla="*/ 75445 h 650207"/>
                  <a:gd name="connsiteX221" fmla="*/ 469116 w 920692"/>
                  <a:gd name="connsiteY221" fmla="*/ 71949 h 650207"/>
                  <a:gd name="connsiteX222" fmla="*/ 476656 w 920692"/>
                  <a:gd name="connsiteY222" fmla="*/ 64409 h 650207"/>
                  <a:gd name="connsiteX223" fmla="*/ 480965 w 920692"/>
                  <a:gd name="connsiteY223" fmla="*/ 59287 h 650207"/>
                  <a:gd name="connsiteX224" fmla="*/ 485822 w 920692"/>
                  <a:gd name="connsiteY224" fmla="*/ 54713 h 650207"/>
                  <a:gd name="connsiteX225" fmla="*/ 497143 w 920692"/>
                  <a:gd name="connsiteY225" fmla="*/ 53901 h 650207"/>
                  <a:gd name="connsiteX226" fmla="*/ 508463 w 920692"/>
                  <a:gd name="connsiteY226" fmla="*/ 53352 h 650207"/>
                  <a:gd name="connsiteX227" fmla="*/ 523829 w 920692"/>
                  <a:gd name="connsiteY227" fmla="*/ 52011 h 650207"/>
                  <a:gd name="connsiteX228" fmla="*/ 533259 w 920692"/>
                  <a:gd name="connsiteY228" fmla="*/ 49591 h 650207"/>
                  <a:gd name="connsiteX229" fmla="*/ 543219 w 920692"/>
                  <a:gd name="connsiteY229" fmla="*/ 45018 h 650207"/>
                  <a:gd name="connsiteX230" fmla="*/ 556694 w 920692"/>
                  <a:gd name="connsiteY230" fmla="*/ 44470 h 650207"/>
                  <a:gd name="connsiteX231" fmla="*/ 565860 w 920692"/>
                  <a:gd name="connsiteY231" fmla="*/ 41767 h 650207"/>
                  <a:gd name="connsiteX232" fmla="*/ 575820 w 920692"/>
                  <a:gd name="connsiteY232" fmla="*/ 35304 h 650207"/>
                  <a:gd name="connsiteX233" fmla="*/ 579865 w 920692"/>
                  <a:gd name="connsiteY233" fmla="*/ 29105 h 650207"/>
                  <a:gd name="connsiteX234" fmla="*/ 582284 w 920692"/>
                  <a:gd name="connsiteY234" fmla="*/ 23983 h 650207"/>
                  <a:gd name="connsiteX235" fmla="*/ 584438 w 920692"/>
                  <a:gd name="connsiteY235" fmla="*/ 19126 h 650207"/>
                  <a:gd name="connsiteX236" fmla="*/ 588483 w 920692"/>
                  <a:gd name="connsiteY236" fmla="*/ 13475 h 650207"/>
                  <a:gd name="connsiteX237" fmla="*/ 600881 w 920692"/>
                  <a:gd name="connsiteY237" fmla="*/ 8353 h 650207"/>
                  <a:gd name="connsiteX238" fmla="*/ 607080 w 920692"/>
                  <a:gd name="connsiteY238" fmla="*/ 5386 h 650207"/>
                  <a:gd name="connsiteX239" fmla="*/ 612466 w 920692"/>
                  <a:gd name="connsiteY239" fmla="*/ 2967 h 650207"/>
                  <a:gd name="connsiteX240" fmla="*/ 620555 w 920692"/>
                  <a:gd name="connsiteY240" fmla="*/ 1342 h 650207"/>
                  <a:gd name="connsiteX241" fmla="*/ 627831 w 920692"/>
                  <a:gd name="connsiteY241" fmla="*/ 0 h 650207"/>
                  <a:gd name="connsiteX242" fmla="*/ 632688 w 920692"/>
                  <a:gd name="connsiteY242" fmla="*/ 0 h 650207"/>
                  <a:gd name="connsiteX243" fmla="*/ 638339 w 920692"/>
                  <a:gd name="connsiteY243" fmla="*/ 4573 h 650207"/>
                  <a:gd name="connsiteX244" fmla="*/ 643725 w 920692"/>
                  <a:gd name="connsiteY244" fmla="*/ 11585 h 650207"/>
                  <a:gd name="connsiteX245" fmla="*/ 650737 w 920692"/>
                  <a:gd name="connsiteY245" fmla="*/ 20468 h 650207"/>
                  <a:gd name="connsiteX246" fmla="*/ 656387 w 920692"/>
                  <a:gd name="connsiteY246" fmla="*/ 28557 h 650207"/>
                  <a:gd name="connsiteX247" fmla="*/ 660696 w 920692"/>
                  <a:gd name="connsiteY247" fmla="*/ 36910 h 650207"/>
                  <a:gd name="connsiteX248" fmla="*/ 670940 w 920692"/>
                  <a:gd name="connsiteY248" fmla="*/ 47947 h 650207"/>
                  <a:gd name="connsiteX249" fmla="*/ 678481 w 920692"/>
                  <a:gd name="connsiteY249" fmla="*/ 74085 h 650207"/>
                  <a:gd name="connsiteX250" fmla="*/ 684415 w 920692"/>
                  <a:gd name="connsiteY250" fmla="*/ 84593 h 650207"/>
                  <a:gd name="connsiteX251" fmla="*/ 693033 w 920692"/>
                  <a:gd name="connsiteY251" fmla="*/ 98333 h 650207"/>
                  <a:gd name="connsiteX252" fmla="*/ 701916 w 920692"/>
                  <a:gd name="connsiteY252" fmla="*/ 110731 h 650207"/>
                  <a:gd name="connsiteX253" fmla="*/ 704883 w 920692"/>
                  <a:gd name="connsiteY253" fmla="*/ 118271 h 650207"/>
                  <a:gd name="connsiteX254" fmla="*/ 710269 w 920692"/>
                  <a:gd name="connsiteY254" fmla="*/ 127966 h 650207"/>
                  <a:gd name="connsiteX255" fmla="*/ 709721 w 920692"/>
                  <a:gd name="connsiteY255" fmla="*/ 134430 h 650207"/>
                  <a:gd name="connsiteX256" fmla="*/ 715107 w 920692"/>
                  <a:gd name="connsiteY256" fmla="*/ 137133 h 650207"/>
                  <a:gd name="connsiteX257" fmla="*/ 723196 w 920692"/>
                  <a:gd name="connsiteY257" fmla="*/ 141990 h 650207"/>
                  <a:gd name="connsiteX258" fmla="*/ 724274 w 920692"/>
                  <a:gd name="connsiteY258" fmla="*/ 148453 h 650207"/>
                  <a:gd name="connsiteX259" fmla="*/ 724274 w 920692"/>
                  <a:gd name="connsiteY259" fmla="*/ 156542 h 650207"/>
                  <a:gd name="connsiteX260" fmla="*/ 729130 w 920692"/>
                  <a:gd name="connsiteY260" fmla="*/ 161116 h 650207"/>
                  <a:gd name="connsiteX261" fmla="*/ 734517 w 920692"/>
                  <a:gd name="connsiteY261" fmla="*/ 162741 h 650207"/>
                  <a:gd name="connsiteX262" fmla="*/ 735594 w 920692"/>
                  <a:gd name="connsiteY262" fmla="*/ 168940 h 650207"/>
                  <a:gd name="connsiteX263" fmla="*/ 739638 w 920692"/>
                  <a:gd name="connsiteY263" fmla="*/ 174874 h 650207"/>
                  <a:gd name="connsiteX264" fmla="*/ 744212 w 920692"/>
                  <a:gd name="connsiteY264" fmla="*/ 179731 h 650207"/>
                  <a:gd name="connsiteX265" fmla="*/ 750676 w 920692"/>
                  <a:gd name="connsiteY265" fmla="*/ 181073 h 650207"/>
                  <a:gd name="connsiteX266" fmla="*/ 755533 w 920692"/>
                  <a:gd name="connsiteY266" fmla="*/ 185382 h 650207"/>
                  <a:gd name="connsiteX267" fmla="*/ 760919 w 920692"/>
                  <a:gd name="connsiteY267" fmla="*/ 193471 h 650207"/>
                  <a:gd name="connsiteX268" fmla="*/ 761467 w 920692"/>
                  <a:gd name="connsiteY268" fmla="*/ 199935 h 650207"/>
                  <a:gd name="connsiteX269" fmla="*/ 762280 w 920692"/>
                  <a:gd name="connsiteY269" fmla="*/ 208553 h 650207"/>
                  <a:gd name="connsiteX270" fmla="*/ 765247 w 920692"/>
                  <a:gd name="connsiteY270" fmla="*/ 217170 h 650207"/>
                  <a:gd name="connsiteX271" fmla="*/ 771181 w 920692"/>
                  <a:gd name="connsiteY271" fmla="*/ 225789 h 650207"/>
                  <a:gd name="connsiteX272" fmla="*/ 772258 w 920692"/>
                  <a:gd name="connsiteY272" fmla="*/ 231723 h 650207"/>
                  <a:gd name="connsiteX273" fmla="*/ 770104 w 920692"/>
                  <a:gd name="connsiteY273" fmla="*/ 246275 h 650207"/>
                  <a:gd name="connsiteX274" fmla="*/ 771181 w 920692"/>
                  <a:gd name="connsiteY274" fmla="*/ 253287 h 650207"/>
                  <a:gd name="connsiteX275" fmla="*/ 773336 w 920692"/>
                  <a:gd name="connsiteY275" fmla="*/ 257596 h 650207"/>
                  <a:gd name="connsiteX276" fmla="*/ 773600 w 920692"/>
                  <a:gd name="connsiteY276" fmla="*/ 264608 h 650207"/>
                  <a:gd name="connsiteX277" fmla="*/ 771181 w 920692"/>
                  <a:gd name="connsiteY277" fmla="*/ 271071 h 650207"/>
                  <a:gd name="connsiteX278" fmla="*/ 768479 w 920692"/>
                  <a:gd name="connsiteY278" fmla="*/ 281031 h 650207"/>
                  <a:gd name="connsiteX279" fmla="*/ 768479 w 920692"/>
                  <a:gd name="connsiteY279" fmla="*/ 288836 h 650207"/>
                  <a:gd name="connsiteX280" fmla="*/ 767666 w 920692"/>
                  <a:gd name="connsiteY280" fmla="*/ 295564 h 650207"/>
                  <a:gd name="connsiteX281" fmla="*/ 763357 w 920692"/>
                  <a:gd name="connsiteY281" fmla="*/ 304730 h 650207"/>
                  <a:gd name="connsiteX282" fmla="*/ 760654 w 920692"/>
                  <a:gd name="connsiteY282" fmla="*/ 312819 h 650207"/>
                  <a:gd name="connsiteX283" fmla="*/ 760654 w 920692"/>
                  <a:gd name="connsiteY283" fmla="*/ 322514 h 650207"/>
                  <a:gd name="connsiteX284" fmla="*/ 760654 w 920692"/>
                  <a:gd name="connsiteY284" fmla="*/ 329791 h 650207"/>
                  <a:gd name="connsiteX285" fmla="*/ 762809 w 920692"/>
                  <a:gd name="connsiteY285" fmla="*/ 336802 h 650207"/>
                  <a:gd name="connsiteX286" fmla="*/ 763886 w 920692"/>
                  <a:gd name="connsiteY286" fmla="*/ 343266 h 650207"/>
                  <a:gd name="connsiteX287" fmla="*/ 763621 w 920692"/>
                  <a:gd name="connsiteY287" fmla="*/ 348388 h 650207"/>
                  <a:gd name="connsiteX288" fmla="*/ 765776 w 920692"/>
                  <a:gd name="connsiteY288" fmla="*/ 353509 h 650207"/>
                  <a:gd name="connsiteX289" fmla="*/ 768195 w 920692"/>
                  <a:gd name="connsiteY289" fmla="*/ 358083 h 650207"/>
                  <a:gd name="connsiteX290" fmla="*/ 770350 w 920692"/>
                  <a:gd name="connsiteY290" fmla="*/ 364017 h 650207"/>
                  <a:gd name="connsiteX291" fmla="*/ 768724 w 920692"/>
                  <a:gd name="connsiteY291" fmla="*/ 372635 h 650207"/>
                  <a:gd name="connsiteX292" fmla="*/ 763602 w 920692"/>
                  <a:gd name="connsiteY292" fmla="*/ 379363 h 650207"/>
                  <a:gd name="connsiteX293" fmla="*/ 761712 w 920692"/>
                  <a:gd name="connsiteY293" fmla="*/ 382331 h 650207"/>
                  <a:gd name="connsiteX294" fmla="*/ 763602 w 920692"/>
                  <a:gd name="connsiteY294" fmla="*/ 386904 h 650207"/>
                  <a:gd name="connsiteX295" fmla="*/ 767911 w 920692"/>
                  <a:gd name="connsiteY295" fmla="*/ 388794 h 650207"/>
                  <a:gd name="connsiteX296" fmla="*/ 771144 w 920692"/>
                  <a:gd name="connsiteY296" fmla="*/ 392574 h 650207"/>
                  <a:gd name="connsiteX297" fmla="*/ 773846 w 920692"/>
                  <a:gd name="connsiteY297" fmla="*/ 397695 h 650207"/>
                  <a:gd name="connsiteX298" fmla="*/ 779780 w 920692"/>
                  <a:gd name="connsiteY298" fmla="*/ 404707 h 650207"/>
                  <a:gd name="connsiteX299" fmla="*/ 779780 w 920692"/>
                  <a:gd name="connsiteY299" fmla="*/ 411435 h 650207"/>
                  <a:gd name="connsiteX300" fmla="*/ 780328 w 920692"/>
                  <a:gd name="connsiteY300" fmla="*/ 416292 h 650207"/>
                  <a:gd name="connsiteX301" fmla="*/ 785450 w 920692"/>
                  <a:gd name="connsiteY301" fmla="*/ 420866 h 650207"/>
                  <a:gd name="connsiteX302" fmla="*/ 792178 w 920692"/>
                  <a:gd name="connsiteY302" fmla="*/ 423569 h 650207"/>
                  <a:gd name="connsiteX303" fmla="*/ 804576 w 920692"/>
                  <a:gd name="connsiteY303" fmla="*/ 428426 h 650207"/>
                  <a:gd name="connsiteX304" fmla="*/ 810510 w 920692"/>
                  <a:gd name="connsiteY304" fmla="*/ 430845 h 650207"/>
                  <a:gd name="connsiteX305" fmla="*/ 816709 w 920692"/>
                  <a:gd name="connsiteY305" fmla="*/ 434076 h 650207"/>
                  <a:gd name="connsiteX306" fmla="*/ 826140 w 920692"/>
                  <a:gd name="connsiteY306" fmla="*/ 435418 h 650207"/>
                  <a:gd name="connsiteX307" fmla="*/ 833681 w 920692"/>
                  <a:gd name="connsiteY307" fmla="*/ 435418 h 650207"/>
                  <a:gd name="connsiteX308" fmla="*/ 841486 w 920692"/>
                  <a:gd name="connsiteY308" fmla="*/ 429767 h 650207"/>
                  <a:gd name="connsiteX309" fmla="*/ 850369 w 920692"/>
                  <a:gd name="connsiteY309" fmla="*/ 422491 h 650207"/>
                  <a:gd name="connsiteX310" fmla="*/ 855755 w 920692"/>
                  <a:gd name="connsiteY310" fmla="*/ 418995 h 650207"/>
                  <a:gd name="connsiteX311" fmla="*/ 861954 w 920692"/>
                  <a:gd name="connsiteY311" fmla="*/ 413609 h 650207"/>
                  <a:gd name="connsiteX312" fmla="*/ 865734 w 920692"/>
                  <a:gd name="connsiteY312" fmla="*/ 408487 h 650207"/>
                  <a:gd name="connsiteX313" fmla="*/ 875694 w 920692"/>
                  <a:gd name="connsiteY313" fmla="*/ 404991 h 650207"/>
                  <a:gd name="connsiteX314" fmla="*/ 884860 w 920692"/>
                  <a:gd name="connsiteY314" fmla="*/ 403365 h 650207"/>
                  <a:gd name="connsiteX315" fmla="*/ 897787 w 920692"/>
                  <a:gd name="connsiteY315" fmla="*/ 403630 h 650207"/>
                  <a:gd name="connsiteX316" fmla="*/ 906405 w 920692"/>
                  <a:gd name="connsiteY316" fmla="*/ 406862 h 650207"/>
                  <a:gd name="connsiteX317" fmla="*/ 913416 w 920692"/>
                  <a:gd name="connsiteY317" fmla="*/ 413590 h 650207"/>
                  <a:gd name="connsiteX318" fmla="*/ 918803 w 920692"/>
                  <a:gd name="connsiteY318" fmla="*/ 420602 h 650207"/>
                  <a:gd name="connsiteX319" fmla="*/ 920693 w 920692"/>
                  <a:gd name="connsiteY319" fmla="*/ 428690 h 650207"/>
                  <a:gd name="connsiteX320" fmla="*/ 919067 w 920692"/>
                  <a:gd name="connsiteY320" fmla="*/ 436779 h 650207"/>
                  <a:gd name="connsiteX321" fmla="*/ 913681 w 920692"/>
                  <a:gd name="connsiteY321" fmla="*/ 438404 h 650207"/>
                  <a:gd name="connsiteX322" fmla="*/ 912604 w 920692"/>
                  <a:gd name="connsiteY322" fmla="*/ 441901 h 650207"/>
                  <a:gd name="connsiteX323" fmla="*/ 915571 w 920692"/>
                  <a:gd name="connsiteY323" fmla="*/ 445133 h 650207"/>
                  <a:gd name="connsiteX324" fmla="*/ 915835 w 920692"/>
                  <a:gd name="connsiteY324" fmla="*/ 450519 h 650207"/>
                  <a:gd name="connsiteX325" fmla="*/ 913681 w 920692"/>
                  <a:gd name="connsiteY325" fmla="*/ 458060 h 650207"/>
                  <a:gd name="connsiteX326" fmla="*/ 912339 w 920692"/>
                  <a:gd name="connsiteY326" fmla="*/ 462633 h 650207"/>
                  <a:gd name="connsiteX327" fmla="*/ 912339 w 920692"/>
                  <a:gd name="connsiteY327" fmla="*/ 466678 h 650207"/>
                  <a:gd name="connsiteX328" fmla="*/ 912075 w 920692"/>
                  <a:gd name="connsiteY328" fmla="*/ 479888 h 650207"/>
                  <a:gd name="connsiteX329" fmla="*/ 908295 w 920692"/>
                  <a:gd name="connsiteY329" fmla="*/ 486087 h 650207"/>
                  <a:gd name="connsiteX330" fmla="*/ 902909 w 920692"/>
                  <a:gd name="connsiteY330" fmla="*/ 489867 h 650207"/>
                  <a:gd name="connsiteX331" fmla="*/ 896974 w 920692"/>
                  <a:gd name="connsiteY331" fmla="*/ 492022 h 650207"/>
                  <a:gd name="connsiteX332" fmla="*/ 890246 w 920692"/>
                  <a:gd name="connsiteY332" fmla="*/ 493647 h 650207"/>
                  <a:gd name="connsiteX333" fmla="*/ 884312 w 920692"/>
                  <a:gd name="connsiteY333" fmla="*/ 493912 h 650207"/>
                  <a:gd name="connsiteX334" fmla="*/ 875958 w 920692"/>
                  <a:gd name="connsiteY334" fmla="*/ 493647 h 650207"/>
                  <a:gd name="connsiteX335" fmla="*/ 871914 w 920692"/>
                  <a:gd name="connsiteY335" fmla="*/ 494988 h 650207"/>
                  <a:gd name="connsiteX336" fmla="*/ 867605 w 920692"/>
                  <a:gd name="connsiteY336" fmla="*/ 495801 h 650207"/>
                  <a:gd name="connsiteX337" fmla="*/ 863296 w 920692"/>
                  <a:gd name="connsiteY337" fmla="*/ 498221 h 650207"/>
                  <a:gd name="connsiteX338" fmla="*/ 859516 w 920692"/>
                  <a:gd name="connsiteY338" fmla="*/ 500923 h 650207"/>
                  <a:gd name="connsiteX339" fmla="*/ 856020 w 920692"/>
                  <a:gd name="connsiteY339" fmla="*/ 506309 h 650207"/>
                  <a:gd name="connsiteX340" fmla="*/ 851711 w 920692"/>
                  <a:gd name="connsiteY340" fmla="*/ 509806 h 650207"/>
                  <a:gd name="connsiteX341" fmla="*/ 849008 w 920692"/>
                  <a:gd name="connsiteY341" fmla="*/ 507103 h 650207"/>
                  <a:gd name="connsiteX342" fmla="*/ 847931 w 920692"/>
                  <a:gd name="connsiteY342" fmla="*/ 502529 h 650207"/>
                  <a:gd name="connsiteX343" fmla="*/ 853582 w 920692"/>
                  <a:gd name="connsiteY343" fmla="*/ 499562 h 650207"/>
                  <a:gd name="connsiteX344" fmla="*/ 856549 w 920692"/>
                  <a:gd name="connsiteY344" fmla="*/ 497672 h 650207"/>
                  <a:gd name="connsiteX345" fmla="*/ 861122 w 920692"/>
                  <a:gd name="connsiteY345" fmla="*/ 494176 h 650207"/>
                  <a:gd name="connsiteX346" fmla="*/ 862200 w 920692"/>
                  <a:gd name="connsiteY346" fmla="*/ 490396 h 650207"/>
                  <a:gd name="connsiteX347" fmla="*/ 861652 w 920692"/>
                  <a:gd name="connsiteY347" fmla="*/ 486900 h 650207"/>
                  <a:gd name="connsiteX348" fmla="*/ 858155 w 920692"/>
                  <a:gd name="connsiteY348" fmla="*/ 485010 h 650207"/>
                  <a:gd name="connsiteX349" fmla="*/ 856001 w 920692"/>
                  <a:gd name="connsiteY349" fmla="*/ 487713 h 650207"/>
                  <a:gd name="connsiteX350" fmla="*/ 854375 w 920692"/>
                  <a:gd name="connsiteY350" fmla="*/ 487164 h 650207"/>
                  <a:gd name="connsiteX351" fmla="*/ 852750 w 920692"/>
                  <a:gd name="connsiteY351" fmla="*/ 480701 h 650207"/>
                  <a:gd name="connsiteX352" fmla="*/ 853563 w 920692"/>
                  <a:gd name="connsiteY352" fmla="*/ 475579 h 650207"/>
                  <a:gd name="connsiteX353" fmla="*/ 856794 w 920692"/>
                  <a:gd name="connsiteY353" fmla="*/ 473160 h 650207"/>
                  <a:gd name="connsiteX354" fmla="*/ 856794 w 920692"/>
                  <a:gd name="connsiteY354" fmla="*/ 468038 h 650207"/>
                  <a:gd name="connsiteX355" fmla="*/ 853298 w 920692"/>
                  <a:gd name="connsiteY355" fmla="*/ 464807 h 650207"/>
                  <a:gd name="connsiteX356" fmla="*/ 849519 w 920692"/>
                  <a:gd name="connsiteY356" fmla="*/ 466961 h 650207"/>
                  <a:gd name="connsiteX357" fmla="*/ 849519 w 920692"/>
                  <a:gd name="connsiteY357" fmla="*/ 471535 h 650207"/>
                  <a:gd name="connsiteX358" fmla="*/ 846551 w 920692"/>
                  <a:gd name="connsiteY358" fmla="*/ 469380 h 650207"/>
                  <a:gd name="connsiteX359" fmla="*/ 841694 w 920692"/>
                  <a:gd name="connsiteY359" fmla="*/ 467755 h 650207"/>
                  <a:gd name="connsiteX360" fmla="*/ 839275 w 920692"/>
                  <a:gd name="connsiteY360" fmla="*/ 470174 h 650207"/>
                  <a:gd name="connsiteX361" fmla="*/ 837650 w 920692"/>
                  <a:gd name="connsiteY361" fmla="*/ 474218 h 650207"/>
                  <a:gd name="connsiteX362" fmla="*/ 837650 w 920692"/>
                  <a:gd name="connsiteY362" fmla="*/ 478792 h 650207"/>
                  <a:gd name="connsiteX363" fmla="*/ 838198 w 920692"/>
                  <a:gd name="connsiteY363" fmla="*/ 483649 h 650207"/>
                  <a:gd name="connsiteX364" fmla="*/ 841694 w 920692"/>
                  <a:gd name="connsiteY364" fmla="*/ 487429 h 650207"/>
                  <a:gd name="connsiteX365" fmla="*/ 842771 w 920692"/>
                  <a:gd name="connsiteY365" fmla="*/ 492551 h 650207"/>
                  <a:gd name="connsiteX366" fmla="*/ 842771 w 920692"/>
                  <a:gd name="connsiteY366" fmla="*/ 497672 h 650207"/>
                  <a:gd name="connsiteX367" fmla="*/ 837914 w 920692"/>
                  <a:gd name="connsiteY367" fmla="*/ 500375 h 650207"/>
                  <a:gd name="connsiteX368" fmla="*/ 834947 w 920692"/>
                  <a:gd name="connsiteY368" fmla="*/ 500639 h 650207"/>
                  <a:gd name="connsiteX369" fmla="*/ 831715 w 920692"/>
                  <a:gd name="connsiteY369" fmla="*/ 504948 h 650207"/>
                  <a:gd name="connsiteX370" fmla="*/ 826064 w 920692"/>
                  <a:gd name="connsiteY370" fmla="*/ 504948 h 650207"/>
                  <a:gd name="connsiteX371" fmla="*/ 823097 w 920692"/>
                  <a:gd name="connsiteY371" fmla="*/ 505761 h 650207"/>
                  <a:gd name="connsiteX372" fmla="*/ 822833 w 920692"/>
                  <a:gd name="connsiteY372" fmla="*/ 509257 h 650207"/>
                  <a:gd name="connsiteX373" fmla="*/ 826064 w 920692"/>
                  <a:gd name="connsiteY373" fmla="*/ 511147 h 650207"/>
                  <a:gd name="connsiteX374" fmla="*/ 827142 w 920692"/>
                  <a:gd name="connsiteY374" fmla="*/ 509806 h 650207"/>
                  <a:gd name="connsiteX375" fmla="*/ 829032 w 920692"/>
                  <a:gd name="connsiteY375" fmla="*/ 510070 h 650207"/>
                  <a:gd name="connsiteX376" fmla="*/ 829296 w 920692"/>
                  <a:gd name="connsiteY376" fmla="*/ 516005 h 650207"/>
                  <a:gd name="connsiteX377" fmla="*/ 834153 w 920692"/>
                  <a:gd name="connsiteY377" fmla="*/ 513037 h 650207"/>
                  <a:gd name="connsiteX378" fmla="*/ 837650 w 920692"/>
                  <a:gd name="connsiteY378" fmla="*/ 510335 h 650207"/>
                  <a:gd name="connsiteX379" fmla="*/ 837650 w 920692"/>
                  <a:gd name="connsiteY379" fmla="*/ 507103 h 650207"/>
                  <a:gd name="connsiteX380" fmla="*/ 839275 w 920692"/>
                  <a:gd name="connsiteY380" fmla="*/ 506838 h 650207"/>
                  <a:gd name="connsiteX381" fmla="*/ 839540 w 920692"/>
                  <a:gd name="connsiteY381" fmla="*/ 512773 h 650207"/>
                  <a:gd name="connsiteX382" fmla="*/ 834682 w 920692"/>
                  <a:gd name="connsiteY382" fmla="*/ 517630 h 650207"/>
                  <a:gd name="connsiteX383" fmla="*/ 833057 w 920692"/>
                  <a:gd name="connsiteY383" fmla="*/ 521126 h 650207"/>
                  <a:gd name="connsiteX384" fmla="*/ 830090 w 920692"/>
                  <a:gd name="connsiteY384" fmla="*/ 525171 h 650207"/>
                  <a:gd name="connsiteX385" fmla="*/ 828200 w 920692"/>
                  <a:gd name="connsiteY385" fmla="*/ 529215 h 650207"/>
                  <a:gd name="connsiteX386" fmla="*/ 828465 w 920692"/>
                  <a:gd name="connsiteY386" fmla="*/ 534866 h 650207"/>
                  <a:gd name="connsiteX387" fmla="*/ 832509 w 920692"/>
                  <a:gd name="connsiteY387" fmla="*/ 532447 h 650207"/>
                  <a:gd name="connsiteX388" fmla="*/ 835476 w 920692"/>
                  <a:gd name="connsiteY388" fmla="*/ 528403 h 650207"/>
                  <a:gd name="connsiteX389" fmla="*/ 837102 w 920692"/>
                  <a:gd name="connsiteY389" fmla="*/ 524906 h 650207"/>
                  <a:gd name="connsiteX390" fmla="*/ 838443 w 920692"/>
                  <a:gd name="connsiteY390" fmla="*/ 526532 h 650207"/>
                  <a:gd name="connsiteX391" fmla="*/ 838443 w 920692"/>
                  <a:gd name="connsiteY391" fmla="*/ 531105 h 650207"/>
                  <a:gd name="connsiteX392" fmla="*/ 834399 w 920692"/>
                  <a:gd name="connsiteY392" fmla="*/ 536227 h 650207"/>
                  <a:gd name="connsiteX393" fmla="*/ 827671 w 920692"/>
                  <a:gd name="connsiteY393" fmla="*/ 544580 h 650207"/>
                  <a:gd name="connsiteX394" fmla="*/ 823626 w 920692"/>
                  <a:gd name="connsiteY394" fmla="*/ 548889 h 650207"/>
                  <a:gd name="connsiteX395" fmla="*/ 822549 w 920692"/>
                  <a:gd name="connsiteY395" fmla="*/ 554540 h 650207"/>
                  <a:gd name="connsiteX396" fmla="*/ 818505 w 920692"/>
                  <a:gd name="connsiteY396" fmla="*/ 557507 h 650207"/>
                  <a:gd name="connsiteX397" fmla="*/ 816350 w 920692"/>
                  <a:gd name="connsiteY397" fmla="*/ 561004 h 650207"/>
                  <a:gd name="connsiteX398" fmla="*/ 816085 w 920692"/>
                  <a:gd name="connsiteY398" fmla="*/ 568809 h 650207"/>
                  <a:gd name="connsiteX399" fmla="*/ 817711 w 920692"/>
                  <a:gd name="connsiteY399" fmla="*/ 577691 h 650207"/>
                  <a:gd name="connsiteX400" fmla="*/ 818259 w 920692"/>
                  <a:gd name="connsiteY400" fmla="*/ 582000 h 650207"/>
                  <a:gd name="connsiteX401" fmla="*/ 815557 w 920692"/>
                  <a:gd name="connsiteY401" fmla="*/ 586045 h 650207"/>
                  <a:gd name="connsiteX402" fmla="*/ 813667 w 920692"/>
                  <a:gd name="connsiteY402" fmla="*/ 592244 h 650207"/>
                  <a:gd name="connsiteX403" fmla="*/ 815557 w 920692"/>
                  <a:gd name="connsiteY403" fmla="*/ 597366 h 650207"/>
                  <a:gd name="connsiteX404" fmla="*/ 815821 w 920692"/>
                  <a:gd name="connsiteY404" fmla="*/ 600333 h 650207"/>
                  <a:gd name="connsiteX405" fmla="*/ 815557 w 920692"/>
                  <a:gd name="connsiteY405" fmla="*/ 608138 h 650207"/>
                  <a:gd name="connsiteX406" fmla="*/ 812854 w 920692"/>
                  <a:gd name="connsiteY406" fmla="*/ 615150 h 650207"/>
                  <a:gd name="connsiteX407" fmla="*/ 811304 w 920692"/>
                  <a:gd name="connsiteY407" fmla="*/ 621878 h 650207"/>
                  <a:gd name="connsiteX408" fmla="*/ 809622 w 920692"/>
                  <a:gd name="connsiteY408" fmla="*/ 625922 h 650207"/>
                  <a:gd name="connsiteX409" fmla="*/ 807997 w 920692"/>
                  <a:gd name="connsiteY409" fmla="*/ 630779 h 650207"/>
                  <a:gd name="connsiteX410" fmla="*/ 807298 w 920692"/>
                  <a:gd name="connsiteY410" fmla="*/ 640210 h 6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920692" h="650207">
                    <a:moveTo>
                      <a:pt x="807298" y="640210"/>
                    </a:moveTo>
                    <a:lnTo>
                      <a:pt x="802176" y="639662"/>
                    </a:lnTo>
                    <a:lnTo>
                      <a:pt x="789514" y="638584"/>
                    </a:lnTo>
                    <a:lnTo>
                      <a:pt x="779818" y="637772"/>
                    </a:lnTo>
                    <a:cubicBezTo>
                      <a:pt x="779818" y="637772"/>
                      <a:pt x="769310" y="636959"/>
                      <a:pt x="768497" y="636959"/>
                    </a:cubicBezTo>
                    <a:cubicBezTo>
                      <a:pt x="767685" y="636959"/>
                      <a:pt x="760692" y="633728"/>
                      <a:pt x="760692" y="633728"/>
                    </a:cubicBezTo>
                    <a:lnTo>
                      <a:pt x="751809" y="626451"/>
                    </a:lnTo>
                    <a:cubicBezTo>
                      <a:pt x="751809" y="626451"/>
                      <a:pt x="750468" y="621878"/>
                      <a:pt x="750468" y="620801"/>
                    </a:cubicBezTo>
                    <a:cubicBezTo>
                      <a:pt x="750468" y="619723"/>
                      <a:pt x="751809" y="617021"/>
                      <a:pt x="751809" y="617021"/>
                    </a:cubicBezTo>
                    <a:lnTo>
                      <a:pt x="751809" y="611635"/>
                    </a:lnTo>
                    <a:lnTo>
                      <a:pt x="748843" y="606777"/>
                    </a:lnTo>
                    <a:lnTo>
                      <a:pt x="743192" y="606248"/>
                    </a:lnTo>
                    <a:lnTo>
                      <a:pt x="737805" y="608667"/>
                    </a:lnTo>
                    <a:lnTo>
                      <a:pt x="734025" y="611635"/>
                    </a:lnTo>
                    <a:lnTo>
                      <a:pt x="729168" y="612712"/>
                    </a:lnTo>
                    <a:cubicBezTo>
                      <a:pt x="729168" y="612712"/>
                      <a:pt x="725936" y="611370"/>
                      <a:pt x="724859" y="609745"/>
                    </a:cubicBezTo>
                    <a:cubicBezTo>
                      <a:pt x="723782" y="608119"/>
                      <a:pt x="722705" y="605436"/>
                      <a:pt x="722705" y="605436"/>
                    </a:cubicBezTo>
                    <a:lnTo>
                      <a:pt x="710042" y="600314"/>
                    </a:lnTo>
                    <a:lnTo>
                      <a:pt x="704921" y="600314"/>
                    </a:lnTo>
                    <a:lnTo>
                      <a:pt x="699270" y="600314"/>
                    </a:lnTo>
                    <a:lnTo>
                      <a:pt x="691181" y="597895"/>
                    </a:lnTo>
                    <a:lnTo>
                      <a:pt x="680673" y="593850"/>
                    </a:lnTo>
                    <a:lnTo>
                      <a:pt x="673945" y="588464"/>
                    </a:lnTo>
                    <a:lnTo>
                      <a:pt x="662360" y="583890"/>
                    </a:lnTo>
                    <a:lnTo>
                      <a:pt x="649433" y="583361"/>
                    </a:lnTo>
                    <a:lnTo>
                      <a:pt x="637848" y="584438"/>
                    </a:lnTo>
                    <a:lnTo>
                      <a:pt x="627075" y="586064"/>
                    </a:lnTo>
                    <a:lnTo>
                      <a:pt x="614148" y="588766"/>
                    </a:lnTo>
                    <a:lnTo>
                      <a:pt x="607949" y="591734"/>
                    </a:lnTo>
                    <a:lnTo>
                      <a:pt x="600673" y="594701"/>
                    </a:lnTo>
                    <a:lnTo>
                      <a:pt x="590165" y="599010"/>
                    </a:lnTo>
                    <a:lnTo>
                      <a:pt x="582359" y="601977"/>
                    </a:lnTo>
                    <a:lnTo>
                      <a:pt x="569432" y="606286"/>
                    </a:lnTo>
                    <a:lnTo>
                      <a:pt x="559189" y="615452"/>
                    </a:lnTo>
                    <a:lnTo>
                      <a:pt x="551384" y="625960"/>
                    </a:lnTo>
                    <a:lnTo>
                      <a:pt x="541688" y="633766"/>
                    </a:lnTo>
                    <a:lnTo>
                      <a:pt x="529026" y="640777"/>
                    </a:lnTo>
                    <a:lnTo>
                      <a:pt x="514209" y="646976"/>
                    </a:lnTo>
                    <a:lnTo>
                      <a:pt x="502624" y="650208"/>
                    </a:lnTo>
                    <a:lnTo>
                      <a:pt x="489697" y="648582"/>
                    </a:lnTo>
                    <a:cubicBezTo>
                      <a:pt x="489697" y="648582"/>
                      <a:pt x="483498" y="646692"/>
                      <a:pt x="482968" y="645880"/>
                    </a:cubicBezTo>
                    <a:cubicBezTo>
                      <a:pt x="482440" y="645067"/>
                      <a:pt x="476770" y="640493"/>
                      <a:pt x="476770" y="640493"/>
                    </a:cubicBezTo>
                    <a:lnTo>
                      <a:pt x="458456" y="638075"/>
                    </a:lnTo>
                    <a:lnTo>
                      <a:pt x="449574" y="639152"/>
                    </a:lnTo>
                    <a:lnTo>
                      <a:pt x="444452" y="641854"/>
                    </a:lnTo>
                    <a:lnTo>
                      <a:pt x="429900" y="641306"/>
                    </a:lnTo>
                    <a:lnTo>
                      <a:pt x="421811" y="638603"/>
                    </a:lnTo>
                    <a:lnTo>
                      <a:pt x="415083" y="638603"/>
                    </a:lnTo>
                    <a:lnTo>
                      <a:pt x="407542" y="638603"/>
                    </a:lnTo>
                    <a:lnTo>
                      <a:pt x="401891" y="641023"/>
                    </a:lnTo>
                    <a:cubicBezTo>
                      <a:pt x="401891" y="641023"/>
                      <a:pt x="393009" y="645332"/>
                      <a:pt x="391931" y="645332"/>
                    </a:cubicBezTo>
                    <a:cubicBezTo>
                      <a:pt x="390854" y="645332"/>
                      <a:pt x="382236" y="646673"/>
                      <a:pt x="382236" y="646673"/>
                    </a:cubicBezTo>
                    <a:lnTo>
                      <a:pt x="369026" y="644783"/>
                    </a:lnTo>
                    <a:lnTo>
                      <a:pt x="362827" y="641817"/>
                    </a:lnTo>
                    <a:lnTo>
                      <a:pt x="351506" y="634011"/>
                    </a:lnTo>
                    <a:lnTo>
                      <a:pt x="339108" y="629967"/>
                    </a:lnTo>
                    <a:lnTo>
                      <a:pt x="330225" y="630779"/>
                    </a:lnTo>
                    <a:lnTo>
                      <a:pt x="319453" y="631327"/>
                    </a:lnTo>
                    <a:lnTo>
                      <a:pt x="314331" y="627831"/>
                    </a:lnTo>
                    <a:lnTo>
                      <a:pt x="304088" y="623522"/>
                    </a:lnTo>
                    <a:lnTo>
                      <a:pt x="294393" y="622180"/>
                    </a:lnTo>
                    <a:lnTo>
                      <a:pt x="283885" y="626225"/>
                    </a:lnTo>
                    <a:lnTo>
                      <a:pt x="275002" y="627567"/>
                    </a:lnTo>
                    <a:lnTo>
                      <a:pt x="259921" y="627037"/>
                    </a:lnTo>
                    <a:lnTo>
                      <a:pt x="253192" y="627037"/>
                    </a:lnTo>
                    <a:lnTo>
                      <a:pt x="248618" y="624335"/>
                    </a:lnTo>
                    <a:lnTo>
                      <a:pt x="246200" y="618400"/>
                    </a:lnTo>
                    <a:lnTo>
                      <a:pt x="246729" y="611389"/>
                    </a:lnTo>
                    <a:lnTo>
                      <a:pt x="250225" y="604377"/>
                    </a:lnTo>
                    <a:lnTo>
                      <a:pt x="258314" y="600333"/>
                    </a:lnTo>
                    <a:lnTo>
                      <a:pt x="262887" y="596024"/>
                    </a:lnTo>
                    <a:lnTo>
                      <a:pt x="262887" y="591167"/>
                    </a:lnTo>
                    <a:lnTo>
                      <a:pt x="258843" y="587387"/>
                    </a:lnTo>
                    <a:lnTo>
                      <a:pt x="254269" y="584420"/>
                    </a:lnTo>
                    <a:lnTo>
                      <a:pt x="246464" y="580923"/>
                    </a:lnTo>
                    <a:lnTo>
                      <a:pt x="238659" y="575272"/>
                    </a:lnTo>
                    <a:lnTo>
                      <a:pt x="231931" y="569074"/>
                    </a:lnTo>
                    <a:lnTo>
                      <a:pt x="225732" y="560720"/>
                    </a:lnTo>
                    <a:lnTo>
                      <a:pt x="217926" y="551837"/>
                    </a:lnTo>
                    <a:cubicBezTo>
                      <a:pt x="217926" y="551837"/>
                      <a:pt x="211463" y="544826"/>
                      <a:pt x="211463" y="543748"/>
                    </a:cubicBezTo>
                    <a:cubicBezTo>
                      <a:pt x="211463" y="542671"/>
                      <a:pt x="211463" y="535660"/>
                      <a:pt x="211463" y="535660"/>
                    </a:cubicBezTo>
                    <a:lnTo>
                      <a:pt x="214959" y="533505"/>
                    </a:lnTo>
                    <a:lnTo>
                      <a:pt x="220345" y="530274"/>
                    </a:lnTo>
                    <a:lnTo>
                      <a:pt x="221158" y="525416"/>
                    </a:lnTo>
                    <a:cubicBezTo>
                      <a:pt x="221158" y="525416"/>
                      <a:pt x="224125" y="520030"/>
                      <a:pt x="225203" y="520030"/>
                    </a:cubicBezTo>
                    <a:cubicBezTo>
                      <a:pt x="226280" y="520030"/>
                      <a:pt x="231402" y="521920"/>
                      <a:pt x="231402" y="521920"/>
                    </a:cubicBezTo>
                    <a:lnTo>
                      <a:pt x="233027" y="526494"/>
                    </a:lnTo>
                    <a:lnTo>
                      <a:pt x="235730" y="527571"/>
                    </a:lnTo>
                    <a:lnTo>
                      <a:pt x="239226" y="526229"/>
                    </a:lnTo>
                    <a:lnTo>
                      <a:pt x="238696" y="520030"/>
                    </a:lnTo>
                    <a:lnTo>
                      <a:pt x="231156" y="513302"/>
                    </a:lnTo>
                    <a:cubicBezTo>
                      <a:pt x="231156" y="513302"/>
                      <a:pt x="226582" y="510883"/>
                      <a:pt x="225770" y="510335"/>
                    </a:cubicBezTo>
                    <a:cubicBezTo>
                      <a:pt x="224957" y="509787"/>
                      <a:pt x="220648" y="504136"/>
                      <a:pt x="220648" y="504136"/>
                    </a:cubicBezTo>
                    <a:lnTo>
                      <a:pt x="216339" y="504684"/>
                    </a:lnTo>
                    <a:lnTo>
                      <a:pt x="210952" y="507386"/>
                    </a:lnTo>
                    <a:lnTo>
                      <a:pt x="207456" y="508464"/>
                    </a:lnTo>
                    <a:lnTo>
                      <a:pt x="202599" y="509276"/>
                    </a:lnTo>
                    <a:lnTo>
                      <a:pt x="195323" y="512773"/>
                    </a:lnTo>
                    <a:lnTo>
                      <a:pt x="191827" y="523810"/>
                    </a:lnTo>
                    <a:cubicBezTo>
                      <a:pt x="191827" y="523810"/>
                      <a:pt x="188859" y="528119"/>
                      <a:pt x="188330" y="528932"/>
                    </a:cubicBezTo>
                    <a:cubicBezTo>
                      <a:pt x="187782" y="529744"/>
                      <a:pt x="183757" y="532976"/>
                      <a:pt x="183757" y="532976"/>
                    </a:cubicBezTo>
                    <a:lnTo>
                      <a:pt x="175403" y="531086"/>
                    </a:lnTo>
                    <a:lnTo>
                      <a:pt x="170017" y="521920"/>
                    </a:lnTo>
                    <a:lnTo>
                      <a:pt x="164631" y="516269"/>
                    </a:lnTo>
                    <a:lnTo>
                      <a:pt x="153310" y="510335"/>
                    </a:lnTo>
                    <a:lnTo>
                      <a:pt x="143350" y="506838"/>
                    </a:lnTo>
                    <a:cubicBezTo>
                      <a:pt x="143350" y="506838"/>
                      <a:pt x="136887" y="503342"/>
                      <a:pt x="136074" y="502529"/>
                    </a:cubicBezTo>
                    <a:cubicBezTo>
                      <a:pt x="135261" y="501717"/>
                      <a:pt x="130423" y="497408"/>
                      <a:pt x="130423" y="497408"/>
                    </a:cubicBezTo>
                    <a:cubicBezTo>
                      <a:pt x="130423" y="497408"/>
                      <a:pt x="123411" y="490944"/>
                      <a:pt x="122618" y="490396"/>
                    </a:cubicBezTo>
                    <a:cubicBezTo>
                      <a:pt x="121805" y="489867"/>
                      <a:pt x="116684" y="487694"/>
                      <a:pt x="116684" y="487694"/>
                    </a:cubicBezTo>
                    <a:cubicBezTo>
                      <a:pt x="116684" y="487694"/>
                      <a:pt x="117496" y="482836"/>
                      <a:pt x="118309" y="482572"/>
                    </a:cubicBezTo>
                    <a:cubicBezTo>
                      <a:pt x="119122" y="482307"/>
                      <a:pt x="123959" y="480417"/>
                      <a:pt x="124243" y="479340"/>
                    </a:cubicBezTo>
                    <a:cubicBezTo>
                      <a:pt x="124508" y="478263"/>
                      <a:pt x="123166" y="475561"/>
                      <a:pt x="121824" y="474483"/>
                    </a:cubicBezTo>
                    <a:cubicBezTo>
                      <a:pt x="120482" y="473406"/>
                      <a:pt x="113470" y="471251"/>
                      <a:pt x="113470" y="471251"/>
                    </a:cubicBezTo>
                    <a:lnTo>
                      <a:pt x="108614" y="471251"/>
                    </a:lnTo>
                    <a:lnTo>
                      <a:pt x="105646" y="466942"/>
                    </a:lnTo>
                    <a:lnTo>
                      <a:pt x="107536" y="461292"/>
                    </a:lnTo>
                    <a:lnTo>
                      <a:pt x="112393" y="459137"/>
                    </a:lnTo>
                    <a:lnTo>
                      <a:pt x="116702" y="452938"/>
                    </a:lnTo>
                    <a:lnTo>
                      <a:pt x="116702" y="446739"/>
                    </a:lnTo>
                    <a:lnTo>
                      <a:pt x="113470" y="441617"/>
                    </a:lnTo>
                    <a:cubicBezTo>
                      <a:pt x="113470" y="441617"/>
                      <a:pt x="107819" y="436231"/>
                      <a:pt x="107007" y="436231"/>
                    </a:cubicBezTo>
                    <a:cubicBezTo>
                      <a:pt x="106194" y="436231"/>
                      <a:pt x="98389" y="436231"/>
                      <a:pt x="98389" y="436231"/>
                    </a:cubicBezTo>
                    <a:lnTo>
                      <a:pt x="91925" y="431922"/>
                    </a:lnTo>
                    <a:lnTo>
                      <a:pt x="85462" y="427877"/>
                    </a:lnTo>
                    <a:lnTo>
                      <a:pt x="76031" y="424911"/>
                    </a:lnTo>
                    <a:lnTo>
                      <a:pt x="71987" y="420602"/>
                    </a:lnTo>
                    <a:lnTo>
                      <a:pt x="62556" y="411983"/>
                    </a:lnTo>
                    <a:lnTo>
                      <a:pt x="50158" y="397431"/>
                    </a:lnTo>
                    <a:lnTo>
                      <a:pt x="50158" y="393386"/>
                    </a:lnTo>
                    <a:lnTo>
                      <a:pt x="48004" y="386923"/>
                    </a:lnTo>
                    <a:lnTo>
                      <a:pt x="46662" y="377757"/>
                    </a:lnTo>
                    <a:lnTo>
                      <a:pt x="50971" y="365624"/>
                    </a:lnTo>
                    <a:lnTo>
                      <a:pt x="46662" y="357005"/>
                    </a:lnTo>
                    <a:lnTo>
                      <a:pt x="39650" y="353774"/>
                    </a:lnTo>
                    <a:lnTo>
                      <a:pt x="34264" y="342737"/>
                    </a:lnTo>
                    <a:lnTo>
                      <a:pt x="23756" y="334648"/>
                    </a:lnTo>
                    <a:lnTo>
                      <a:pt x="16215" y="327107"/>
                    </a:lnTo>
                    <a:lnTo>
                      <a:pt x="7862" y="321173"/>
                    </a:lnTo>
                    <a:lnTo>
                      <a:pt x="1399" y="314161"/>
                    </a:lnTo>
                    <a:lnTo>
                      <a:pt x="0" y="310797"/>
                    </a:lnTo>
                    <a:lnTo>
                      <a:pt x="3024" y="306885"/>
                    </a:lnTo>
                    <a:lnTo>
                      <a:pt x="12719" y="302311"/>
                    </a:lnTo>
                    <a:lnTo>
                      <a:pt x="24304" y="302311"/>
                    </a:lnTo>
                    <a:lnTo>
                      <a:pt x="31580" y="298815"/>
                    </a:lnTo>
                    <a:lnTo>
                      <a:pt x="38592" y="292881"/>
                    </a:lnTo>
                    <a:lnTo>
                      <a:pt x="41824" y="288836"/>
                    </a:lnTo>
                    <a:lnTo>
                      <a:pt x="50442" y="286134"/>
                    </a:lnTo>
                    <a:lnTo>
                      <a:pt x="65259" y="289101"/>
                    </a:lnTo>
                    <a:lnTo>
                      <a:pt x="74425" y="288836"/>
                    </a:lnTo>
                    <a:lnTo>
                      <a:pt x="82230" y="286134"/>
                    </a:lnTo>
                    <a:lnTo>
                      <a:pt x="88165" y="276174"/>
                    </a:lnTo>
                    <a:lnTo>
                      <a:pt x="93286" y="265930"/>
                    </a:lnTo>
                    <a:lnTo>
                      <a:pt x="96783" y="253004"/>
                    </a:lnTo>
                    <a:lnTo>
                      <a:pt x="98937" y="245198"/>
                    </a:lnTo>
                    <a:lnTo>
                      <a:pt x="105948" y="234690"/>
                    </a:lnTo>
                    <a:lnTo>
                      <a:pt x="110806" y="232536"/>
                    </a:lnTo>
                    <a:lnTo>
                      <a:pt x="116740" y="224447"/>
                    </a:lnTo>
                    <a:lnTo>
                      <a:pt x="121862" y="214204"/>
                    </a:lnTo>
                    <a:cubicBezTo>
                      <a:pt x="121862" y="214204"/>
                      <a:pt x="122126" y="206115"/>
                      <a:pt x="122674" y="204773"/>
                    </a:cubicBezTo>
                    <a:cubicBezTo>
                      <a:pt x="123223" y="203431"/>
                      <a:pt x="127248" y="192110"/>
                      <a:pt x="127248" y="192110"/>
                    </a:cubicBezTo>
                    <a:lnTo>
                      <a:pt x="132370" y="184305"/>
                    </a:lnTo>
                    <a:lnTo>
                      <a:pt x="137227" y="171094"/>
                    </a:lnTo>
                    <a:lnTo>
                      <a:pt x="142613" y="161664"/>
                    </a:lnTo>
                    <a:lnTo>
                      <a:pt x="151779" y="145770"/>
                    </a:lnTo>
                    <a:lnTo>
                      <a:pt x="157978" y="133636"/>
                    </a:lnTo>
                    <a:lnTo>
                      <a:pt x="160945" y="123393"/>
                    </a:lnTo>
                    <a:lnTo>
                      <a:pt x="167409" y="113433"/>
                    </a:lnTo>
                    <a:lnTo>
                      <a:pt x="170905" y="108860"/>
                    </a:lnTo>
                    <a:lnTo>
                      <a:pt x="179788" y="101319"/>
                    </a:lnTo>
                    <a:lnTo>
                      <a:pt x="184097" y="91075"/>
                    </a:lnTo>
                    <a:lnTo>
                      <a:pt x="188141" y="82722"/>
                    </a:lnTo>
                    <a:lnTo>
                      <a:pt x="194605" y="75710"/>
                    </a:lnTo>
                    <a:lnTo>
                      <a:pt x="207267" y="72743"/>
                    </a:lnTo>
                    <a:lnTo>
                      <a:pt x="213731" y="70853"/>
                    </a:lnTo>
                    <a:lnTo>
                      <a:pt x="218588" y="68434"/>
                    </a:lnTo>
                    <a:lnTo>
                      <a:pt x="227206" y="65467"/>
                    </a:lnTo>
                    <a:lnTo>
                      <a:pt x="236637" y="64125"/>
                    </a:lnTo>
                    <a:lnTo>
                      <a:pt x="243365" y="57661"/>
                    </a:lnTo>
                    <a:lnTo>
                      <a:pt x="248222" y="52011"/>
                    </a:lnTo>
                    <a:lnTo>
                      <a:pt x="251718" y="49856"/>
                    </a:lnTo>
                    <a:lnTo>
                      <a:pt x="251983" y="42844"/>
                    </a:lnTo>
                    <a:lnTo>
                      <a:pt x="253324" y="35568"/>
                    </a:lnTo>
                    <a:lnTo>
                      <a:pt x="257369" y="33943"/>
                    </a:lnTo>
                    <a:lnTo>
                      <a:pt x="261678" y="38517"/>
                    </a:lnTo>
                    <a:lnTo>
                      <a:pt x="265987" y="39329"/>
                    </a:lnTo>
                    <a:lnTo>
                      <a:pt x="270296" y="33943"/>
                    </a:lnTo>
                    <a:lnTo>
                      <a:pt x="274340" y="28009"/>
                    </a:lnTo>
                    <a:lnTo>
                      <a:pt x="273792" y="23700"/>
                    </a:lnTo>
                    <a:lnTo>
                      <a:pt x="278914" y="22358"/>
                    </a:lnTo>
                    <a:lnTo>
                      <a:pt x="288345" y="25854"/>
                    </a:lnTo>
                    <a:lnTo>
                      <a:pt x="289422" y="28821"/>
                    </a:lnTo>
                    <a:lnTo>
                      <a:pt x="292124" y="27479"/>
                    </a:lnTo>
                    <a:lnTo>
                      <a:pt x="295621" y="30447"/>
                    </a:lnTo>
                    <a:lnTo>
                      <a:pt x="301272" y="35020"/>
                    </a:lnTo>
                    <a:lnTo>
                      <a:pt x="305316" y="38252"/>
                    </a:lnTo>
                    <a:lnTo>
                      <a:pt x="309625" y="41219"/>
                    </a:lnTo>
                    <a:lnTo>
                      <a:pt x="317979" y="43922"/>
                    </a:lnTo>
                    <a:lnTo>
                      <a:pt x="325255" y="43392"/>
                    </a:lnTo>
                    <a:lnTo>
                      <a:pt x="328751" y="38819"/>
                    </a:lnTo>
                    <a:lnTo>
                      <a:pt x="332531" y="38006"/>
                    </a:lnTo>
                    <a:lnTo>
                      <a:pt x="339543" y="38554"/>
                    </a:lnTo>
                    <a:lnTo>
                      <a:pt x="342774" y="40180"/>
                    </a:lnTo>
                    <a:lnTo>
                      <a:pt x="352205" y="42599"/>
                    </a:lnTo>
                    <a:lnTo>
                      <a:pt x="355172" y="43941"/>
                    </a:lnTo>
                    <a:lnTo>
                      <a:pt x="365416" y="49062"/>
                    </a:lnTo>
                    <a:lnTo>
                      <a:pt x="374846" y="47985"/>
                    </a:lnTo>
                    <a:lnTo>
                      <a:pt x="382387" y="48798"/>
                    </a:lnTo>
                    <a:lnTo>
                      <a:pt x="391818" y="49875"/>
                    </a:lnTo>
                    <a:lnTo>
                      <a:pt x="395314" y="48533"/>
                    </a:lnTo>
                    <a:lnTo>
                      <a:pt x="402591" y="46908"/>
                    </a:lnTo>
                    <a:lnTo>
                      <a:pt x="407164" y="46908"/>
                    </a:lnTo>
                    <a:lnTo>
                      <a:pt x="413627" y="49327"/>
                    </a:lnTo>
                    <a:lnTo>
                      <a:pt x="417936" y="56055"/>
                    </a:lnTo>
                    <a:lnTo>
                      <a:pt x="424135" y="60629"/>
                    </a:lnTo>
                    <a:lnTo>
                      <a:pt x="430334" y="64673"/>
                    </a:lnTo>
                    <a:lnTo>
                      <a:pt x="434643" y="68170"/>
                    </a:lnTo>
                    <a:lnTo>
                      <a:pt x="439500" y="71666"/>
                    </a:lnTo>
                    <a:lnTo>
                      <a:pt x="445151" y="76788"/>
                    </a:lnTo>
                    <a:lnTo>
                      <a:pt x="454034" y="78678"/>
                    </a:lnTo>
                    <a:lnTo>
                      <a:pt x="462652" y="75445"/>
                    </a:lnTo>
                    <a:lnTo>
                      <a:pt x="469116" y="71949"/>
                    </a:lnTo>
                    <a:lnTo>
                      <a:pt x="476656" y="64409"/>
                    </a:lnTo>
                    <a:lnTo>
                      <a:pt x="480965" y="59287"/>
                    </a:lnTo>
                    <a:lnTo>
                      <a:pt x="485822" y="54713"/>
                    </a:lnTo>
                    <a:lnTo>
                      <a:pt x="497143" y="53901"/>
                    </a:lnTo>
                    <a:lnTo>
                      <a:pt x="508463" y="53352"/>
                    </a:lnTo>
                    <a:lnTo>
                      <a:pt x="523829" y="52011"/>
                    </a:lnTo>
                    <a:lnTo>
                      <a:pt x="533259" y="49591"/>
                    </a:lnTo>
                    <a:lnTo>
                      <a:pt x="543219" y="45018"/>
                    </a:lnTo>
                    <a:lnTo>
                      <a:pt x="556694" y="44470"/>
                    </a:lnTo>
                    <a:lnTo>
                      <a:pt x="565860" y="41767"/>
                    </a:lnTo>
                    <a:lnTo>
                      <a:pt x="575820" y="35304"/>
                    </a:lnTo>
                    <a:lnTo>
                      <a:pt x="579865" y="29105"/>
                    </a:lnTo>
                    <a:lnTo>
                      <a:pt x="582284" y="23983"/>
                    </a:lnTo>
                    <a:lnTo>
                      <a:pt x="584438" y="19126"/>
                    </a:lnTo>
                    <a:cubicBezTo>
                      <a:pt x="584438" y="19126"/>
                      <a:pt x="587670" y="14004"/>
                      <a:pt x="588483" y="13475"/>
                    </a:cubicBezTo>
                    <a:cubicBezTo>
                      <a:pt x="589295" y="12927"/>
                      <a:pt x="600881" y="8353"/>
                      <a:pt x="600881" y="8353"/>
                    </a:cubicBezTo>
                    <a:lnTo>
                      <a:pt x="607080" y="5386"/>
                    </a:lnTo>
                    <a:lnTo>
                      <a:pt x="612466" y="2967"/>
                    </a:lnTo>
                    <a:lnTo>
                      <a:pt x="620555" y="1342"/>
                    </a:lnTo>
                    <a:lnTo>
                      <a:pt x="627831" y="0"/>
                    </a:lnTo>
                    <a:lnTo>
                      <a:pt x="632688" y="0"/>
                    </a:lnTo>
                    <a:lnTo>
                      <a:pt x="638339" y="4573"/>
                    </a:lnTo>
                    <a:lnTo>
                      <a:pt x="643725" y="11585"/>
                    </a:lnTo>
                    <a:lnTo>
                      <a:pt x="650737" y="20468"/>
                    </a:lnTo>
                    <a:lnTo>
                      <a:pt x="656387" y="28557"/>
                    </a:lnTo>
                    <a:lnTo>
                      <a:pt x="660696" y="36910"/>
                    </a:lnTo>
                    <a:lnTo>
                      <a:pt x="670940" y="47947"/>
                    </a:lnTo>
                    <a:lnTo>
                      <a:pt x="678481" y="74085"/>
                    </a:lnTo>
                    <a:lnTo>
                      <a:pt x="684415" y="84593"/>
                    </a:lnTo>
                    <a:lnTo>
                      <a:pt x="693033" y="98333"/>
                    </a:lnTo>
                    <a:lnTo>
                      <a:pt x="701916" y="110731"/>
                    </a:lnTo>
                    <a:cubicBezTo>
                      <a:pt x="701916" y="110731"/>
                      <a:pt x="704070" y="118271"/>
                      <a:pt x="704883" y="118271"/>
                    </a:cubicBezTo>
                    <a:cubicBezTo>
                      <a:pt x="705696" y="118271"/>
                      <a:pt x="710269" y="127966"/>
                      <a:pt x="710269" y="127966"/>
                    </a:cubicBezTo>
                    <a:lnTo>
                      <a:pt x="709721" y="134430"/>
                    </a:lnTo>
                    <a:lnTo>
                      <a:pt x="715107" y="137133"/>
                    </a:lnTo>
                    <a:lnTo>
                      <a:pt x="723196" y="141990"/>
                    </a:lnTo>
                    <a:lnTo>
                      <a:pt x="724274" y="148453"/>
                    </a:lnTo>
                    <a:lnTo>
                      <a:pt x="724274" y="156542"/>
                    </a:lnTo>
                    <a:lnTo>
                      <a:pt x="729130" y="161116"/>
                    </a:lnTo>
                    <a:lnTo>
                      <a:pt x="734517" y="162741"/>
                    </a:lnTo>
                    <a:lnTo>
                      <a:pt x="735594" y="168940"/>
                    </a:lnTo>
                    <a:lnTo>
                      <a:pt x="739638" y="174874"/>
                    </a:lnTo>
                    <a:lnTo>
                      <a:pt x="744212" y="179731"/>
                    </a:lnTo>
                    <a:lnTo>
                      <a:pt x="750676" y="181073"/>
                    </a:lnTo>
                    <a:lnTo>
                      <a:pt x="755533" y="185382"/>
                    </a:lnTo>
                    <a:lnTo>
                      <a:pt x="760919" y="193471"/>
                    </a:lnTo>
                    <a:lnTo>
                      <a:pt x="761467" y="199935"/>
                    </a:lnTo>
                    <a:lnTo>
                      <a:pt x="762280" y="208553"/>
                    </a:lnTo>
                    <a:lnTo>
                      <a:pt x="765247" y="217170"/>
                    </a:lnTo>
                    <a:lnTo>
                      <a:pt x="771181" y="225789"/>
                    </a:lnTo>
                    <a:lnTo>
                      <a:pt x="772258" y="231723"/>
                    </a:lnTo>
                    <a:lnTo>
                      <a:pt x="770104" y="246275"/>
                    </a:lnTo>
                    <a:lnTo>
                      <a:pt x="771181" y="253287"/>
                    </a:lnTo>
                    <a:lnTo>
                      <a:pt x="773336" y="257596"/>
                    </a:lnTo>
                    <a:cubicBezTo>
                      <a:pt x="773336" y="257596"/>
                      <a:pt x="773600" y="263795"/>
                      <a:pt x="773600" y="264608"/>
                    </a:cubicBezTo>
                    <a:cubicBezTo>
                      <a:pt x="773600" y="265420"/>
                      <a:pt x="771181" y="271071"/>
                      <a:pt x="771181" y="271071"/>
                    </a:cubicBezTo>
                    <a:lnTo>
                      <a:pt x="768479" y="281031"/>
                    </a:lnTo>
                    <a:lnTo>
                      <a:pt x="768479" y="288836"/>
                    </a:lnTo>
                    <a:lnTo>
                      <a:pt x="767666" y="295564"/>
                    </a:lnTo>
                    <a:lnTo>
                      <a:pt x="763357" y="304730"/>
                    </a:lnTo>
                    <a:lnTo>
                      <a:pt x="760654" y="312819"/>
                    </a:lnTo>
                    <a:lnTo>
                      <a:pt x="760654" y="322514"/>
                    </a:lnTo>
                    <a:lnTo>
                      <a:pt x="760654" y="329791"/>
                    </a:lnTo>
                    <a:lnTo>
                      <a:pt x="762809" y="336802"/>
                    </a:lnTo>
                    <a:lnTo>
                      <a:pt x="763886" y="343266"/>
                    </a:lnTo>
                    <a:lnTo>
                      <a:pt x="763621" y="348388"/>
                    </a:lnTo>
                    <a:lnTo>
                      <a:pt x="765776" y="353509"/>
                    </a:lnTo>
                    <a:lnTo>
                      <a:pt x="768195" y="358083"/>
                    </a:lnTo>
                    <a:lnTo>
                      <a:pt x="770350" y="364017"/>
                    </a:lnTo>
                    <a:lnTo>
                      <a:pt x="768724" y="372635"/>
                    </a:lnTo>
                    <a:lnTo>
                      <a:pt x="763602" y="379363"/>
                    </a:lnTo>
                    <a:cubicBezTo>
                      <a:pt x="763602" y="379363"/>
                      <a:pt x="761712" y="381518"/>
                      <a:pt x="761712" y="382331"/>
                    </a:cubicBezTo>
                    <a:cubicBezTo>
                      <a:pt x="761712" y="383143"/>
                      <a:pt x="763602" y="386904"/>
                      <a:pt x="763602" y="386904"/>
                    </a:cubicBezTo>
                    <a:lnTo>
                      <a:pt x="767911" y="388794"/>
                    </a:lnTo>
                    <a:lnTo>
                      <a:pt x="771144" y="392574"/>
                    </a:lnTo>
                    <a:lnTo>
                      <a:pt x="773846" y="397695"/>
                    </a:lnTo>
                    <a:lnTo>
                      <a:pt x="779780" y="404707"/>
                    </a:lnTo>
                    <a:lnTo>
                      <a:pt x="779780" y="411435"/>
                    </a:lnTo>
                    <a:lnTo>
                      <a:pt x="780328" y="416292"/>
                    </a:lnTo>
                    <a:lnTo>
                      <a:pt x="785450" y="420866"/>
                    </a:lnTo>
                    <a:lnTo>
                      <a:pt x="792178" y="423569"/>
                    </a:lnTo>
                    <a:lnTo>
                      <a:pt x="804576" y="428426"/>
                    </a:lnTo>
                    <a:lnTo>
                      <a:pt x="810510" y="430845"/>
                    </a:lnTo>
                    <a:lnTo>
                      <a:pt x="816709" y="434076"/>
                    </a:lnTo>
                    <a:lnTo>
                      <a:pt x="826140" y="435418"/>
                    </a:lnTo>
                    <a:lnTo>
                      <a:pt x="833681" y="435418"/>
                    </a:lnTo>
                    <a:lnTo>
                      <a:pt x="841486" y="429767"/>
                    </a:lnTo>
                    <a:lnTo>
                      <a:pt x="850369" y="422491"/>
                    </a:lnTo>
                    <a:lnTo>
                      <a:pt x="855755" y="418995"/>
                    </a:lnTo>
                    <a:lnTo>
                      <a:pt x="861954" y="413609"/>
                    </a:lnTo>
                    <a:lnTo>
                      <a:pt x="865734" y="408487"/>
                    </a:lnTo>
                    <a:lnTo>
                      <a:pt x="875694" y="404991"/>
                    </a:lnTo>
                    <a:lnTo>
                      <a:pt x="884860" y="403365"/>
                    </a:lnTo>
                    <a:lnTo>
                      <a:pt x="897787" y="403630"/>
                    </a:lnTo>
                    <a:lnTo>
                      <a:pt x="906405" y="406862"/>
                    </a:lnTo>
                    <a:lnTo>
                      <a:pt x="913416" y="413590"/>
                    </a:lnTo>
                    <a:lnTo>
                      <a:pt x="918803" y="420602"/>
                    </a:lnTo>
                    <a:lnTo>
                      <a:pt x="920693" y="428690"/>
                    </a:lnTo>
                    <a:lnTo>
                      <a:pt x="919067" y="436779"/>
                    </a:lnTo>
                    <a:lnTo>
                      <a:pt x="913681" y="438404"/>
                    </a:lnTo>
                    <a:lnTo>
                      <a:pt x="912604" y="441901"/>
                    </a:lnTo>
                    <a:lnTo>
                      <a:pt x="915571" y="445133"/>
                    </a:lnTo>
                    <a:lnTo>
                      <a:pt x="915835" y="450519"/>
                    </a:lnTo>
                    <a:lnTo>
                      <a:pt x="913681" y="458060"/>
                    </a:lnTo>
                    <a:lnTo>
                      <a:pt x="912339" y="462633"/>
                    </a:lnTo>
                    <a:lnTo>
                      <a:pt x="912339" y="466678"/>
                    </a:lnTo>
                    <a:lnTo>
                      <a:pt x="912075" y="479888"/>
                    </a:lnTo>
                    <a:lnTo>
                      <a:pt x="908295" y="486087"/>
                    </a:lnTo>
                    <a:lnTo>
                      <a:pt x="902909" y="489867"/>
                    </a:lnTo>
                    <a:lnTo>
                      <a:pt x="896974" y="492022"/>
                    </a:lnTo>
                    <a:lnTo>
                      <a:pt x="890246" y="493647"/>
                    </a:lnTo>
                    <a:lnTo>
                      <a:pt x="884312" y="493912"/>
                    </a:lnTo>
                    <a:lnTo>
                      <a:pt x="875958" y="493647"/>
                    </a:lnTo>
                    <a:lnTo>
                      <a:pt x="871914" y="494988"/>
                    </a:lnTo>
                    <a:lnTo>
                      <a:pt x="867605" y="495801"/>
                    </a:lnTo>
                    <a:lnTo>
                      <a:pt x="863296" y="498221"/>
                    </a:lnTo>
                    <a:lnTo>
                      <a:pt x="859516" y="500923"/>
                    </a:lnTo>
                    <a:lnTo>
                      <a:pt x="856020" y="506309"/>
                    </a:lnTo>
                    <a:lnTo>
                      <a:pt x="851711" y="509806"/>
                    </a:lnTo>
                    <a:lnTo>
                      <a:pt x="849008" y="507103"/>
                    </a:lnTo>
                    <a:lnTo>
                      <a:pt x="847931" y="502529"/>
                    </a:lnTo>
                    <a:lnTo>
                      <a:pt x="853582" y="499562"/>
                    </a:lnTo>
                    <a:lnTo>
                      <a:pt x="856549" y="497672"/>
                    </a:lnTo>
                    <a:lnTo>
                      <a:pt x="861122" y="494176"/>
                    </a:lnTo>
                    <a:lnTo>
                      <a:pt x="862200" y="490396"/>
                    </a:lnTo>
                    <a:lnTo>
                      <a:pt x="861652" y="486900"/>
                    </a:lnTo>
                    <a:lnTo>
                      <a:pt x="858155" y="485010"/>
                    </a:lnTo>
                    <a:lnTo>
                      <a:pt x="856001" y="487713"/>
                    </a:lnTo>
                    <a:lnTo>
                      <a:pt x="854375" y="487164"/>
                    </a:lnTo>
                    <a:lnTo>
                      <a:pt x="852750" y="480701"/>
                    </a:lnTo>
                    <a:lnTo>
                      <a:pt x="853563" y="475579"/>
                    </a:lnTo>
                    <a:lnTo>
                      <a:pt x="856794" y="473160"/>
                    </a:lnTo>
                    <a:lnTo>
                      <a:pt x="856794" y="468038"/>
                    </a:lnTo>
                    <a:lnTo>
                      <a:pt x="853298" y="464807"/>
                    </a:lnTo>
                    <a:lnTo>
                      <a:pt x="849519" y="466961"/>
                    </a:lnTo>
                    <a:lnTo>
                      <a:pt x="849519" y="471535"/>
                    </a:lnTo>
                    <a:lnTo>
                      <a:pt x="846551" y="469380"/>
                    </a:lnTo>
                    <a:lnTo>
                      <a:pt x="841694" y="467755"/>
                    </a:lnTo>
                    <a:lnTo>
                      <a:pt x="839275" y="470174"/>
                    </a:lnTo>
                    <a:lnTo>
                      <a:pt x="837650" y="474218"/>
                    </a:lnTo>
                    <a:lnTo>
                      <a:pt x="837650" y="478792"/>
                    </a:lnTo>
                    <a:lnTo>
                      <a:pt x="838198" y="483649"/>
                    </a:lnTo>
                    <a:lnTo>
                      <a:pt x="841694" y="487429"/>
                    </a:lnTo>
                    <a:lnTo>
                      <a:pt x="842771" y="492551"/>
                    </a:lnTo>
                    <a:lnTo>
                      <a:pt x="842771" y="497672"/>
                    </a:lnTo>
                    <a:lnTo>
                      <a:pt x="837914" y="500375"/>
                    </a:lnTo>
                    <a:lnTo>
                      <a:pt x="834947" y="500639"/>
                    </a:lnTo>
                    <a:lnTo>
                      <a:pt x="831715" y="504948"/>
                    </a:lnTo>
                    <a:lnTo>
                      <a:pt x="826064" y="504948"/>
                    </a:lnTo>
                    <a:lnTo>
                      <a:pt x="823097" y="505761"/>
                    </a:lnTo>
                    <a:lnTo>
                      <a:pt x="822833" y="509257"/>
                    </a:lnTo>
                    <a:lnTo>
                      <a:pt x="826064" y="511147"/>
                    </a:lnTo>
                    <a:lnTo>
                      <a:pt x="827142" y="509806"/>
                    </a:lnTo>
                    <a:lnTo>
                      <a:pt x="829032" y="510070"/>
                    </a:lnTo>
                    <a:lnTo>
                      <a:pt x="829296" y="516005"/>
                    </a:lnTo>
                    <a:lnTo>
                      <a:pt x="834153" y="513037"/>
                    </a:lnTo>
                    <a:lnTo>
                      <a:pt x="837650" y="510335"/>
                    </a:lnTo>
                    <a:lnTo>
                      <a:pt x="837650" y="507103"/>
                    </a:lnTo>
                    <a:lnTo>
                      <a:pt x="839275" y="506838"/>
                    </a:lnTo>
                    <a:lnTo>
                      <a:pt x="839540" y="512773"/>
                    </a:lnTo>
                    <a:lnTo>
                      <a:pt x="834682" y="517630"/>
                    </a:lnTo>
                    <a:lnTo>
                      <a:pt x="833057" y="521126"/>
                    </a:lnTo>
                    <a:lnTo>
                      <a:pt x="830090" y="525171"/>
                    </a:lnTo>
                    <a:lnTo>
                      <a:pt x="828200" y="529215"/>
                    </a:lnTo>
                    <a:lnTo>
                      <a:pt x="828465" y="534866"/>
                    </a:lnTo>
                    <a:lnTo>
                      <a:pt x="832509" y="532447"/>
                    </a:lnTo>
                    <a:lnTo>
                      <a:pt x="835476" y="528403"/>
                    </a:lnTo>
                    <a:lnTo>
                      <a:pt x="837102" y="524906"/>
                    </a:lnTo>
                    <a:lnTo>
                      <a:pt x="838443" y="526532"/>
                    </a:lnTo>
                    <a:lnTo>
                      <a:pt x="838443" y="531105"/>
                    </a:lnTo>
                    <a:lnTo>
                      <a:pt x="834399" y="536227"/>
                    </a:lnTo>
                    <a:lnTo>
                      <a:pt x="827671" y="544580"/>
                    </a:lnTo>
                    <a:lnTo>
                      <a:pt x="823626" y="548889"/>
                    </a:lnTo>
                    <a:lnTo>
                      <a:pt x="822549" y="554540"/>
                    </a:lnTo>
                    <a:lnTo>
                      <a:pt x="818505" y="557507"/>
                    </a:lnTo>
                    <a:lnTo>
                      <a:pt x="816350" y="561004"/>
                    </a:lnTo>
                    <a:lnTo>
                      <a:pt x="816085" y="568809"/>
                    </a:lnTo>
                    <a:lnTo>
                      <a:pt x="817711" y="577691"/>
                    </a:lnTo>
                    <a:lnTo>
                      <a:pt x="818259" y="582000"/>
                    </a:lnTo>
                    <a:lnTo>
                      <a:pt x="815557" y="586045"/>
                    </a:lnTo>
                    <a:lnTo>
                      <a:pt x="813667" y="592244"/>
                    </a:lnTo>
                    <a:lnTo>
                      <a:pt x="815557" y="597366"/>
                    </a:lnTo>
                    <a:cubicBezTo>
                      <a:pt x="815557" y="597366"/>
                      <a:pt x="815821" y="598443"/>
                      <a:pt x="815821" y="600333"/>
                    </a:cubicBezTo>
                    <a:cubicBezTo>
                      <a:pt x="815821" y="602222"/>
                      <a:pt x="815557" y="608138"/>
                      <a:pt x="815557" y="608138"/>
                    </a:cubicBezTo>
                    <a:lnTo>
                      <a:pt x="812854" y="615150"/>
                    </a:lnTo>
                    <a:lnTo>
                      <a:pt x="811304" y="621878"/>
                    </a:lnTo>
                    <a:lnTo>
                      <a:pt x="809622" y="625922"/>
                    </a:lnTo>
                    <a:lnTo>
                      <a:pt x="807997" y="630779"/>
                    </a:lnTo>
                    <a:lnTo>
                      <a:pt x="807298" y="640210"/>
                    </a:lnTo>
                    <a:close/>
                  </a:path>
                </a:pathLst>
              </a:custGeom>
              <a:grpFill/>
              <a:ln w="3777" cap="flat">
                <a:solidFill>
                  <a:srgbClr val="FFFFFF"/>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19299E6A-AFB9-9229-B290-F5704B2346F3}"/>
                  </a:ext>
                </a:extLst>
              </p:cNvPr>
              <p:cNvSpPr/>
              <p:nvPr/>
            </p:nvSpPr>
            <p:spPr>
              <a:xfrm>
                <a:off x="5400650" y="6754254"/>
                <a:ext cx="335044" cy="419146"/>
              </a:xfrm>
              <a:custGeom>
                <a:avLst/>
                <a:gdLst>
                  <a:gd name="connsiteX0" fmla="*/ 144843 w 335044"/>
                  <a:gd name="connsiteY0" fmla="*/ 419146 h 419146"/>
                  <a:gd name="connsiteX1" fmla="*/ 141611 w 335044"/>
                  <a:gd name="connsiteY1" fmla="*/ 415366 h 419146"/>
                  <a:gd name="connsiteX2" fmla="*/ 137302 w 335044"/>
                  <a:gd name="connsiteY2" fmla="*/ 413476 h 419146"/>
                  <a:gd name="connsiteX3" fmla="*/ 135413 w 335044"/>
                  <a:gd name="connsiteY3" fmla="*/ 408903 h 419146"/>
                  <a:gd name="connsiteX4" fmla="*/ 137302 w 335044"/>
                  <a:gd name="connsiteY4" fmla="*/ 405936 h 419146"/>
                  <a:gd name="connsiteX5" fmla="*/ 142424 w 335044"/>
                  <a:gd name="connsiteY5" fmla="*/ 399208 h 419146"/>
                  <a:gd name="connsiteX6" fmla="*/ 144050 w 335044"/>
                  <a:gd name="connsiteY6" fmla="*/ 390590 h 419146"/>
                  <a:gd name="connsiteX7" fmla="*/ 141895 w 335044"/>
                  <a:gd name="connsiteY7" fmla="*/ 384655 h 419146"/>
                  <a:gd name="connsiteX8" fmla="*/ 139476 w 335044"/>
                  <a:gd name="connsiteY8" fmla="*/ 380082 h 419146"/>
                  <a:gd name="connsiteX9" fmla="*/ 137321 w 335044"/>
                  <a:gd name="connsiteY9" fmla="*/ 374960 h 419146"/>
                  <a:gd name="connsiteX10" fmla="*/ 137586 w 335044"/>
                  <a:gd name="connsiteY10" fmla="*/ 369838 h 419146"/>
                  <a:gd name="connsiteX11" fmla="*/ 136509 w 335044"/>
                  <a:gd name="connsiteY11" fmla="*/ 363375 h 419146"/>
                  <a:gd name="connsiteX12" fmla="*/ 134354 w 335044"/>
                  <a:gd name="connsiteY12" fmla="*/ 356363 h 419146"/>
                  <a:gd name="connsiteX13" fmla="*/ 134354 w 335044"/>
                  <a:gd name="connsiteY13" fmla="*/ 349087 h 419146"/>
                  <a:gd name="connsiteX14" fmla="*/ 134354 w 335044"/>
                  <a:gd name="connsiteY14" fmla="*/ 339392 h 419146"/>
                  <a:gd name="connsiteX15" fmla="*/ 137056 w 335044"/>
                  <a:gd name="connsiteY15" fmla="*/ 331303 h 419146"/>
                  <a:gd name="connsiteX16" fmla="*/ 141366 w 335044"/>
                  <a:gd name="connsiteY16" fmla="*/ 322137 h 419146"/>
                  <a:gd name="connsiteX17" fmla="*/ 142179 w 335044"/>
                  <a:gd name="connsiteY17" fmla="*/ 315409 h 419146"/>
                  <a:gd name="connsiteX18" fmla="*/ 142179 w 335044"/>
                  <a:gd name="connsiteY18" fmla="*/ 307603 h 419146"/>
                  <a:gd name="connsiteX19" fmla="*/ 144881 w 335044"/>
                  <a:gd name="connsiteY19" fmla="*/ 297643 h 419146"/>
                  <a:gd name="connsiteX20" fmla="*/ 147300 w 335044"/>
                  <a:gd name="connsiteY20" fmla="*/ 291180 h 419146"/>
                  <a:gd name="connsiteX21" fmla="*/ 147035 w 335044"/>
                  <a:gd name="connsiteY21" fmla="*/ 284168 h 419146"/>
                  <a:gd name="connsiteX22" fmla="*/ 144881 w 335044"/>
                  <a:gd name="connsiteY22" fmla="*/ 279859 h 419146"/>
                  <a:gd name="connsiteX23" fmla="*/ 143804 w 335044"/>
                  <a:gd name="connsiteY23" fmla="*/ 272848 h 419146"/>
                  <a:gd name="connsiteX24" fmla="*/ 145958 w 335044"/>
                  <a:gd name="connsiteY24" fmla="*/ 258296 h 419146"/>
                  <a:gd name="connsiteX25" fmla="*/ 144881 w 335044"/>
                  <a:gd name="connsiteY25" fmla="*/ 252361 h 419146"/>
                  <a:gd name="connsiteX26" fmla="*/ 138946 w 335044"/>
                  <a:gd name="connsiteY26" fmla="*/ 243743 h 419146"/>
                  <a:gd name="connsiteX27" fmla="*/ 135980 w 335044"/>
                  <a:gd name="connsiteY27" fmla="*/ 235125 h 419146"/>
                  <a:gd name="connsiteX28" fmla="*/ 135167 w 335044"/>
                  <a:gd name="connsiteY28" fmla="*/ 226507 h 419146"/>
                  <a:gd name="connsiteX29" fmla="*/ 134619 w 335044"/>
                  <a:gd name="connsiteY29" fmla="*/ 220044 h 419146"/>
                  <a:gd name="connsiteX30" fmla="*/ 129232 w 335044"/>
                  <a:gd name="connsiteY30" fmla="*/ 211955 h 419146"/>
                  <a:gd name="connsiteX31" fmla="*/ 124375 w 335044"/>
                  <a:gd name="connsiteY31" fmla="*/ 207646 h 419146"/>
                  <a:gd name="connsiteX32" fmla="*/ 117912 w 335044"/>
                  <a:gd name="connsiteY32" fmla="*/ 206304 h 419146"/>
                  <a:gd name="connsiteX33" fmla="*/ 113338 w 335044"/>
                  <a:gd name="connsiteY33" fmla="*/ 201447 h 419146"/>
                  <a:gd name="connsiteX34" fmla="*/ 109294 w 335044"/>
                  <a:gd name="connsiteY34" fmla="*/ 195512 h 419146"/>
                  <a:gd name="connsiteX35" fmla="*/ 108217 w 335044"/>
                  <a:gd name="connsiteY35" fmla="*/ 189313 h 419146"/>
                  <a:gd name="connsiteX36" fmla="*/ 102830 w 335044"/>
                  <a:gd name="connsiteY36" fmla="*/ 187688 h 419146"/>
                  <a:gd name="connsiteX37" fmla="*/ 97973 w 335044"/>
                  <a:gd name="connsiteY37" fmla="*/ 183114 h 419146"/>
                  <a:gd name="connsiteX38" fmla="*/ 97973 w 335044"/>
                  <a:gd name="connsiteY38" fmla="*/ 175026 h 419146"/>
                  <a:gd name="connsiteX39" fmla="*/ 96896 w 335044"/>
                  <a:gd name="connsiteY39" fmla="*/ 168562 h 419146"/>
                  <a:gd name="connsiteX40" fmla="*/ 88807 w 335044"/>
                  <a:gd name="connsiteY40" fmla="*/ 163705 h 419146"/>
                  <a:gd name="connsiteX41" fmla="*/ 83421 w 335044"/>
                  <a:gd name="connsiteY41" fmla="*/ 161002 h 419146"/>
                  <a:gd name="connsiteX42" fmla="*/ 83969 w 335044"/>
                  <a:gd name="connsiteY42" fmla="*/ 154539 h 419146"/>
                  <a:gd name="connsiteX43" fmla="*/ 78583 w 335044"/>
                  <a:gd name="connsiteY43" fmla="*/ 144844 h 419146"/>
                  <a:gd name="connsiteX44" fmla="*/ 75616 w 335044"/>
                  <a:gd name="connsiteY44" fmla="*/ 137303 h 419146"/>
                  <a:gd name="connsiteX45" fmla="*/ 66733 w 335044"/>
                  <a:gd name="connsiteY45" fmla="*/ 124905 h 419146"/>
                  <a:gd name="connsiteX46" fmla="*/ 58115 w 335044"/>
                  <a:gd name="connsiteY46" fmla="*/ 111165 h 419146"/>
                  <a:gd name="connsiteX47" fmla="*/ 52180 w 335044"/>
                  <a:gd name="connsiteY47" fmla="*/ 100657 h 419146"/>
                  <a:gd name="connsiteX48" fmla="*/ 44640 w 335044"/>
                  <a:gd name="connsiteY48" fmla="*/ 74520 h 419146"/>
                  <a:gd name="connsiteX49" fmla="*/ 34396 w 335044"/>
                  <a:gd name="connsiteY49" fmla="*/ 63483 h 419146"/>
                  <a:gd name="connsiteX50" fmla="*/ 30087 w 335044"/>
                  <a:gd name="connsiteY50" fmla="*/ 55129 h 419146"/>
                  <a:gd name="connsiteX51" fmla="*/ 24437 w 335044"/>
                  <a:gd name="connsiteY51" fmla="*/ 47040 h 419146"/>
                  <a:gd name="connsiteX52" fmla="*/ 17425 w 335044"/>
                  <a:gd name="connsiteY52" fmla="*/ 38157 h 419146"/>
                  <a:gd name="connsiteX53" fmla="*/ 12039 w 335044"/>
                  <a:gd name="connsiteY53" fmla="*/ 31146 h 419146"/>
                  <a:gd name="connsiteX54" fmla="*/ 6388 w 335044"/>
                  <a:gd name="connsiteY54" fmla="*/ 26572 h 419146"/>
                  <a:gd name="connsiteX55" fmla="*/ 1530 w 335044"/>
                  <a:gd name="connsiteY55" fmla="*/ 26572 h 419146"/>
                  <a:gd name="connsiteX56" fmla="*/ 5386 w 335044"/>
                  <a:gd name="connsiteY56" fmla="*/ 19750 h 419146"/>
                  <a:gd name="connsiteX57" fmla="*/ 3232 w 335044"/>
                  <a:gd name="connsiteY57" fmla="*/ 15441 h 419146"/>
                  <a:gd name="connsiteX58" fmla="*/ 0 w 335044"/>
                  <a:gd name="connsiteY58" fmla="*/ 10413 h 419146"/>
                  <a:gd name="connsiteX59" fmla="*/ 2513 w 335044"/>
                  <a:gd name="connsiteY59" fmla="*/ 7182 h 419146"/>
                  <a:gd name="connsiteX60" fmla="*/ 9695 w 335044"/>
                  <a:gd name="connsiteY60" fmla="*/ 7182 h 419146"/>
                  <a:gd name="connsiteX61" fmla="*/ 13286 w 335044"/>
                  <a:gd name="connsiteY61" fmla="*/ 11491 h 419146"/>
                  <a:gd name="connsiteX62" fmla="*/ 19031 w 335044"/>
                  <a:gd name="connsiteY62" fmla="*/ 11491 h 419146"/>
                  <a:gd name="connsiteX63" fmla="*/ 24418 w 335044"/>
                  <a:gd name="connsiteY63" fmla="*/ 11132 h 419146"/>
                  <a:gd name="connsiteX64" fmla="*/ 28008 w 335044"/>
                  <a:gd name="connsiteY64" fmla="*/ 7182 h 419146"/>
                  <a:gd name="connsiteX65" fmla="*/ 29804 w 335044"/>
                  <a:gd name="connsiteY65" fmla="*/ 4309 h 419146"/>
                  <a:gd name="connsiteX66" fmla="*/ 35190 w 335044"/>
                  <a:gd name="connsiteY66" fmla="*/ 4309 h 419146"/>
                  <a:gd name="connsiteX67" fmla="*/ 40577 w 335044"/>
                  <a:gd name="connsiteY67" fmla="*/ 8618 h 419146"/>
                  <a:gd name="connsiteX68" fmla="*/ 47040 w 335044"/>
                  <a:gd name="connsiteY68" fmla="*/ 8977 h 419146"/>
                  <a:gd name="connsiteX69" fmla="*/ 50990 w 335044"/>
                  <a:gd name="connsiteY69" fmla="*/ 6823 h 419146"/>
                  <a:gd name="connsiteX70" fmla="*/ 56376 w 335044"/>
                  <a:gd name="connsiteY70" fmla="*/ 4309 h 419146"/>
                  <a:gd name="connsiteX71" fmla="*/ 68226 w 335044"/>
                  <a:gd name="connsiteY71" fmla="*/ 4309 h 419146"/>
                  <a:gd name="connsiteX72" fmla="*/ 75408 w 335044"/>
                  <a:gd name="connsiteY72" fmla="*/ 1795 h 419146"/>
                  <a:gd name="connsiteX73" fmla="*/ 80794 w 335044"/>
                  <a:gd name="connsiteY73" fmla="*/ 3591 h 419146"/>
                  <a:gd name="connsiteX74" fmla="*/ 85462 w 335044"/>
                  <a:gd name="connsiteY74" fmla="*/ 5027 h 419146"/>
                  <a:gd name="connsiteX75" fmla="*/ 90848 w 335044"/>
                  <a:gd name="connsiteY75" fmla="*/ 0 h 419146"/>
                  <a:gd name="connsiteX76" fmla="*/ 97312 w 335044"/>
                  <a:gd name="connsiteY76" fmla="*/ 2873 h 419146"/>
                  <a:gd name="connsiteX77" fmla="*/ 104853 w 335044"/>
                  <a:gd name="connsiteY77" fmla="*/ 8259 h 419146"/>
                  <a:gd name="connsiteX78" fmla="*/ 112393 w 335044"/>
                  <a:gd name="connsiteY78" fmla="*/ 12927 h 419146"/>
                  <a:gd name="connsiteX79" fmla="*/ 119934 w 335044"/>
                  <a:gd name="connsiteY79" fmla="*/ 13645 h 419146"/>
                  <a:gd name="connsiteX80" fmla="*/ 124243 w 335044"/>
                  <a:gd name="connsiteY80" fmla="*/ 15441 h 419146"/>
                  <a:gd name="connsiteX81" fmla="*/ 131784 w 335044"/>
                  <a:gd name="connsiteY81" fmla="*/ 19391 h 419146"/>
                  <a:gd name="connsiteX82" fmla="*/ 139325 w 335044"/>
                  <a:gd name="connsiteY82" fmla="*/ 21904 h 419146"/>
                  <a:gd name="connsiteX83" fmla="*/ 143993 w 335044"/>
                  <a:gd name="connsiteY83" fmla="*/ 26572 h 419146"/>
                  <a:gd name="connsiteX84" fmla="*/ 151893 w 335044"/>
                  <a:gd name="connsiteY84" fmla="*/ 33036 h 419146"/>
                  <a:gd name="connsiteX85" fmla="*/ 157638 w 335044"/>
                  <a:gd name="connsiteY85" fmla="*/ 38063 h 419146"/>
                  <a:gd name="connsiteX86" fmla="*/ 166615 w 335044"/>
                  <a:gd name="connsiteY86" fmla="*/ 42013 h 419146"/>
                  <a:gd name="connsiteX87" fmla="*/ 175233 w 335044"/>
                  <a:gd name="connsiteY87" fmla="*/ 44168 h 419146"/>
                  <a:gd name="connsiteX88" fmla="*/ 178465 w 335044"/>
                  <a:gd name="connsiteY88" fmla="*/ 42731 h 419146"/>
                  <a:gd name="connsiteX89" fmla="*/ 181697 w 335044"/>
                  <a:gd name="connsiteY89" fmla="*/ 45245 h 419146"/>
                  <a:gd name="connsiteX90" fmla="*/ 191751 w 335044"/>
                  <a:gd name="connsiteY90" fmla="*/ 47758 h 419146"/>
                  <a:gd name="connsiteX91" fmla="*/ 194983 w 335044"/>
                  <a:gd name="connsiteY91" fmla="*/ 47758 h 419146"/>
                  <a:gd name="connsiteX92" fmla="*/ 200728 w 335044"/>
                  <a:gd name="connsiteY92" fmla="*/ 52426 h 419146"/>
                  <a:gd name="connsiteX93" fmla="*/ 203601 w 335044"/>
                  <a:gd name="connsiteY93" fmla="*/ 59967 h 419146"/>
                  <a:gd name="connsiteX94" fmla="*/ 203601 w 335044"/>
                  <a:gd name="connsiteY94" fmla="*/ 64995 h 419146"/>
                  <a:gd name="connsiteX95" fmla="*/ 208269 w 335044"/>
                  <a:gd name="connsiteY95" fmla="*/ 70740 h 419146"/>
                  <a:gd name="connsiteX96" fmla="*/ 216528 w 335044"/>
                  <a:gd name="connsiteY96" fmla="*/ 71458 h 419146"/>
                  <a:gd name="connsiteX97" fmla="*/ 224068 w 335044"/>
                  <a:gd name="connsiteY97" fmla="*/ 72176 h 419146"/>
                  <a:gd name="connsiteX98" fmla="*/ 230532 w 335044"/>
                  <a:gd name="connsiteY98" fmla="*/ 73253 h 419146"/>
                  <a:gd name="connsiteX99" fmla="*/ 236637 w 335044"/>
                  <a:gd name="connsiteY99" fmla="*/ 77203 h 419146"/>
                  <a:gd name="connsiteX100" fmla="*/ 238432 w 335044"/>
                  <a:gd name="connsiteY100" fmla="*/ 84385 h 419146"/>
                  <a:gd name="connsiteX101" fmla="*/ 238432 w 335044"/>
                  <a:gd name="connsiteY101" fmla="*/ 91566 h 419146"/>
                  <a:gd name="connsiteX102" fmla="*/ 241664 w 335044"/>
                  <a:gd name="connsiteY102" fmla="*/ 97312 h 419146"/>
                  <a:gd name="connsiteX103" fmla="*/ 241664 w 335044"/>
                  <a:gd name="connsiteY103" fmla="*/ 107725 h 419146"/>
                  <a:gd name="connsiteX104" fmla="*/ 238432 w 335044"/>
                  <a:gd name="connsiteY104" fmla="*/ 114548 h 419146"/>
                  <a:gd name="connsiteX105" fmla="*/ 235559 w 335044"/>
                  <a:gd name="connsiteY105" fmla="*/ 119216 h 419146"/>
                  <a:gd name="connsiteX106" fmla="*/ 235559 w 335044"/>
                  <a:gd name="connsiteY106" fmla="*/ 127834 h 419146"/>
                  <a:gd name="connsiteX107" fmla="*/ 236277 w 335044"/>
                  <a:gd name="connsiteY107" fmla="*/ 135734 h 419146"/>
                  <a:gd name="connsiteX108" fmla="*/ 238791 w 335044"/>
                  <a:gd name="connsiteY108" fmla="*/ 143275 h 419146"/>
                  <a:gd name="connsiteX109" fmla="*/ 244895 w 335044"/>
                  <a:gd name="connsiteY109" fmla="*/ 146507 h 419146"/>
                  <a:gd name="connsiteX110" fmla="*/ 250641 w 335044"/>
                  <a:gd name="connsiteY110" fmla="*/ 150098 h 419146"/>
                  <a:gd name="connsiteX111" fmla="*/ 254950 w 335044"/>
                  <a:gd name="connsiteY111" fmla="*/ 154406 h 419146"/>
                  <a:gd name="connsiteX112" fmla="*/ 256745 w 335044"/>
                  <a:gd name="connsiteY112" fmla="*/ 161229 h 419146"/>
                  <a:gd name="connsiteX113" fmla="*/ 260336 w 335044"/>
                  <a:gd name="connsiteY113" fmla="*/ 167333 h 419146"/>
                  <a:gd name="connsiteX114" fmla="*/ 265722 w 335044"/>
                  <a:gd name="connsiteY114" fmla="*/ 168770 h 419146"/>
                  <a:gd name="connsiteX115" fmla="*/ 267518 w 335044"/>
                  <a:gd name="connsiteY115" fmla="*/ 165538 h 419146"/>
                  <a:gd name="connsiteX116" fmla="*/ 269672 w 335044"/>
                  <a:gd name="connsiteY116" fmla="*/ 161947 h 419146"/>
                  <a:gd name="connsiteX117" fmla="*/ 274340 w 335044"/>
                  <a:gd name="connsiteY117" fmla="*/ 163024 h 419146"/>
                  <a:gd name="connsiteX118" fmla="*/ 279008 w 335044"/>
                  <a:gd name="connsiteY118" fmla="*/ 166256 h 419146"/>
                  <a:gd name="connsiteX119" fmla="*/ 279008 w 335044"/>
                  <a:gd name="connsiteY119" fmla="*/ 172361 h 419146"/>
                  <a:gd name="connsiteX120" fmla="*/ 279008 w 335044"/>
                  <a:gd name="connsiteY120" fmla="*/ 179901 h 419146"/>
                  <a:gd name="connsiteX121" fmla="*/ 273981 w 335044"/>
                  <a:gd name="connsiteY121" fmla="*/ 183492 h 419146"/>
                  <a:gd name="connsiteX122" fmla="*/ 273622 w 335044"/>
                  <a:gd name="connsiteY122" fmla="*/ 190315 h 419146"/>
                  <a:gd name="connsiteX123" fmla="*/ 273981 w 335044"/>
                  <a:gd name="connsiteY123" fmla="*/ 196779 h 419146"/>
                  <a:gd name="connsiteX124" fmla="*/ 280445 w 335044"/>
                  <a:gd name="connsiteY124" fmla="*/ 202165 h 419146"/>
                  <a:gd name="connsiteX125" fmla="*/ 285113 w 335044"/>
                  <a:gd name="connsiteY125" fmla="*/ 205397 h 419146"/>
                  <a:gd name="connsiteX126" fmla="*/ 285113 w 335044"/>
                  <a:gd name="connsiteY126" fmla="*/ 211142 h 419146"/>
                  <a:gd name="connsiteX127" fmla="*/ 285113 w 335044"/>
                  <a:gd name="connsiteY127" fmla="*/ 218323 h 419146"/>
                  <a:gd name="connsiteX128" fmla="*/ 287986 w 335044"/>
                  <a:gd name="connsiteY128" fmla="*/ 222992 h 419146"/>
                  <a:gd name="connsiteX129" fmla="*/ 294279 w 335044"/>
                  <a:gd name="connsiteY129" fmla="*/ 222992 h 419146"/>
                  <a:gd name="connsiteX130" fmla="*/ 296264 w 335044"/>
                  <a:gd name="connsiteY130" fmla="*/ 224069 h 419146"/>
                  <a:gd name="connsiteX131" fmla="*/ 304163 w 335044"/>
                  <a:gd name="connsiteY131" fmla="*/ 230173 h 419146"/>
                  <a:gd name="connsiteX132" fmla="*/ 309909 w 335044"/>
                  <a:gd name="connsiteY132" fmla="*/ 233764 h 419146"/>
                  <a:gd name="connsiteX133" fmla="*/ 314936 w 335044"/>
                  <a:gd name="connsiteY133" fmla="*/ 241305 h 419146"/>
                  <a:gd name="connsiteX134" fmla="*/ 318168 w 335044"/>
                  <a:gd name="connsiteY134" fmla="*/ 248486 h 419146"/>
                  <a:gd name="connsiteX135" fmla="*/ 316731 w 335044"/>
                  <a:gd name="connsiteY135" fmla="*/ 256746 h 419146"/>
                  <a:gd name="connsiteX136" fmla="*/ 316013 w 335044"/>
                  <a:gd name="connsiteY136" fmla="*/ 264286 h 419146"/>
                  <a:gd name="connsiteX137" fmla="*/ 313858 w 335044"/>
                  <a:gd name="connsiteY137" fmla="*/ 272905 h 419146"/>
                  <a:gd name="connsiteX138" fmla="*/ 318168 w 335044"/>
                  <a:gd name="connsiteY138" fmla="*/ 280445 h 419146"/>
                  <a:gd name="connsiteX139" fmla="*/ 322477 w 335044"/>
                  <a:gd name="connsiteY139" fmla="*/ 286191 h 419146"/>
                  <a:gd name="connsiteX140" fmla="*/ 328222 w 335044"/>
                  <a:gd name="connsiteY140" fmla="*/ 289781 h 419146"/>
                  <a:gd name="connsiteX141" fmla="*/ 335044 w 335044"/>
                  <a:gd name="connsiteY141" fmla="*/ 288704 h 419146"/>
                  <a:gd name="connsiteX142" fmla="*/ 335044 w 335044"/>
                  <a:gd name="connsiteY142" fmla="*/ 294090 h 419146"/>
                  <a:gd name="connsiteX143" fmla="*/ 328940 w 335044"/>
                  <a:gd name="connsiteY143" fmla="*/ 296963 h 419146"/>
                  <a:gd name="connsiteX144" fmla="*/ 322477 w 335044"/>
                  <a:gd name="connsiteY144" fmla="*/ 296245 h 419146"/>
                  <a:gd name="connsiteX145" fmla="*/ 313500 w 335044"/>
                  <a:gd name="connsiteY145" fmla="*/ 296245 h 419146"/>
                  <a:gd name="connsiteX146" fmla="*/ 303445 w 335044"/>
                  <a:gd name="connsiteY146" fmla="*/ 301272 h 419146"/>
                  <a:gd name="connsiteX147" fmla="*/ 298059 w 335044"/>
                  <a:gd name="connsiteY147" fmla="*/ 292295 h 419146"/>
                  <a:gd name="connsiteX148" fmla="*/ 295904 w 335044"/>
                  <a:gd name="connsiteY148" fmla="*/ 289063 h 419146"/>
                  <a:gd name="connsiteX149" fmla="*/ 291236 w 335044"/>
                  <a:gd name="connsiteY149" fmla="*/ 290499 h 419146"/>
                  <a:gd name="connsiteX150" fmla="*/ 288364 w 335044"/>
                  <a:gd name="connsiteY150" fmla="*/ 294090 h 419146"/>
                  <a:gd name="connsiteX151" fmla="*/ 285491 w 335044"/>
                  <a:gd name="connsiteY151" fmla="*/ 299117 h 419146"/>
                  <a:gd name="connsiteX152" fmla="*/ 279027 w 335044"/>
                  <a:gd name="connsiteY152" fmla="*/ 296245 h 419146"/>
                  <a:gd name="connsiteX153" fmla="*/ 275437 w 335044"/>
                  <a:gd name="connsiteY153" fmla="*/ 291936 h 419146"/>
                  <a:gd name="connsiteX154" fmla="*/ 271128 w 335044"/>
                  <a:gd name="connsiteY154" fmla="*/ 286909 h 419146"/>
                  <a:gd name="connsiteX155" fmla="*/ 265382 w 335044"/>
                  <a:gd name="connsiteY155" fmla="*/ 285113 h 419146"/>
                  <a:gd name="connsiteX156" fmla="*/ 256764 w 335044"/>
                  <a:gd name="connsiteY156" fmla="*/ 284754 h 419146"/>
                  <a:gd name="connsiteX157" fmla="*/ 250301 w 335044"/>
                  <a:gd name="connsiteY157" fmla="*/ 289781 h 419146"/>
                  <a:gd name="connsiteX158" fmla="*/ 249223 w 335044"/>
                  <a:gd name="connsiteY158" fmla="*/ 294090 h 419146"/>
                  <a:gd name="connsiteX159" fmla="*/ 243119 w 335044"/>
                  <a:gd name="connsiteY159" fmla="*/ 295886 h 419146"/>
                  <a:gd name="connsiteX160" fmla="*/ 240605 w 335044"/>
                  <a:gd name="connsiteY160" fmla="*/ 289422 h 419146"/>
                  <a:gd name="connsiteX161" fmla="*/ 240605 w 335044"/>
                  <a:gd name="connsiteY161" fmla="*/ 282959 h 419146"/>
                  <a:gd name="connsiteX162" fmla="*/ 240246 w 335044"/>
                  <a:gd name="connsiteY162" fmla="*/ 277932 h 419146"/>
                  <a:gd name="connsiteX163" fmla="*/ 234860 w 335044"/>
                  <a:gd name="connsiteY163" fmla="*/ 276854 h 419146"/>
                  <a:gd name="connsiteX164" fmla="*/ 228755 w 335044"/>
                  <a:gd name="connsiteY164" fmla="*/ 279727 h 419146"/>
                  <a:gd name="connsiteX165" fmla="*/ 223728 w 335044"/>
                  <a:gd name="connsiteY165" fmla="*/ 284395 h 419146"/>
                  <a:gd name="connsiteX166" fmla="*/ 220138 w 335044"/>
                  <a:gd name="connsiteY166" fmla="*/ 289063 h 419146"/>
                  <a:gd name="connsiteX167" fmla="*/ 217624 w 335044"/>
                  <a:gd name="connsiteY167" fmla="*/ 295527 h 419146"/>
                  <a:gd name="connsiteX168" fmla="*/ 217265 w 335044"/>
                  <a:gd name="connsiteY168" fmla="*/ 300195 h 419146"/>
                  <a:gd name="connsiteX169" fmla="*/ 216906 w 335044"/>
                  <a:gd name="connsiteY169" fmla="*/ 307377 h 419146"/>
                  <a:gd name="connsiteX170" fmla="*/ 216906 w 335044"/>
                  <a:gd name="connsiteY170" fmla="*/ 310967 h 419146"/>
                  <a:gd name="connsiteX171" fmla="*/ 219419 w 335044"/>
                  <a:gd name="connsiteY171" fmla="*/ 317431 h 419146"/>
                  <a:gd name="connsiteX172" fmla="*/ 223010 w 335044"/>
                  <a:gd name="connsiteY172" fmla="*/ 321740 h 419146"/>
                  <a:gd name="connsiteX173" fmla="*/ 224087 w 335044"/>
                  <a:gd name="connsiteY173" fmla="*/ 329640 h 419146"/>
                  <a:gd name="connsiteX174" fmla="*/ 221574 w 335044"/>
                  <a:gd name="connsiteY174" fmla="*/ 335026 h 419146"/>
                  <a:gd name="connsiteX175" fmla="*/ 220856 w 335044"/>
                  <a:gd name="connsiteY175" fmla="*/ 341849 h 419146"/>
                  <a:gd name="connsiteX176" fmla="*/ 218342 w 335044"/>
                  <a:gd name="connsiteY176" fmla="*/ 350466 h 419146"/>
                  <a:gd name="connsiteX177" fmla="*/ 212956 w 335044"/>
                  <a:gd name="connsiteY177" fmla="*/ 352980 h 419146"/>
                  <a:gd name="connsiteX178" fmla="*/ 206852 w 335044"/>
                  <a:gd name="connsiteY178" fmla="*/ 355135 h 419146"/>
                  <a:gd name="connsiteX179" fmla="*/ 203260 w 335044"/>
                  <a:gd name="connsiteY179" fmla="*/ 359444 h 419146"/>
                  <a:gd name="connsiteX180" fmla="*/ 201824 w 335044"/>
                  <a:gd name="connsiteY180" fmla="*/ 364471 h 419146"/>
                  <a:gd name="connsiteX181" fmla="*/ 201106 w 335044"/>
                  <a:gd name="connsiteY181" fmla="*/ 370934 h 419146"/>
                  <a:gd name="connsiteX182" fmla="*/ 200029 w 335044"/>
                  <a:gd name="connsiteY182" fmla="*/ 379553 h 419146"/>
                  <a:gd name="connsiteX183" fmla="*/ 194643 w 335044"/>
                  <a:gd name="connsiteY183" fmla="*/ 383862 h 419146"/>
                  <a:gd name="connsiteX184" fmla="*/ 190334 w 335044"/>
                  <a:gd name="connsiteY184" fmla="*/ 386016 h 419146"/>
                  <a:gd name="connsiteX185" fmla="*/ 184229 w 335044"/>
                  <a:gd name="connsiteY185" fmla="*/ 389966 h 419146"/>
                  <a:gd name="connsiteX186" fmla="*/ 178484 w 335044"/>
                  <a:gd name="connsiteY186" fmla="*/ 391761 h 419146"/>
                  <a:gd name="connsiteX187" fmla="*/ 176329 w 335044"/>
                  <a:gd name="connsiteY187" fmla="*/ 395352 h 419146"/>
                  <a:gd name="connsiteX188" fmla="*/ 176329 w 335044"/>
                  <a:gd name="connsiteY188" fmla="*/ 401097 h 419146"/>
                  <a:gd name="connsiteX189" fmla="*/ 177047 w 335044"/>
                  <a:gd name="connsiteY189" fmla="*/ 408638 h 419146"/>
                  <a:gd name="connsiteX190" fmla="*/ 174893 w 335044"/>
                  <a:gd name="connsiteY190" fmla="*/ 414025 h 419146"/>
                  <a:gd name="connsiteX191" fmla="*/ 171661 w 335044"/>
                  <a:gd name="connsiteY191" fmla="*/ 416897 h 419146"/>
                  <a:gd name="connsiteX192" fmla="*/ 164839 w 335044"/>
                  <a:gd name="connsiteY192" fmla="*/ 418958 h 419146"/>
                  <a:gd name="connsiteX193" fmla="*/ 156938 w 335044"/>
                  <a:gd name="connsiteY193" fmla="*/ 418958 h 419146"/>
                  <a:gd name="connsiteX194" fmla="*/ 152989 w 335044"/>
                  <a:gd name="connsiteY194" fmla="*/ 418958 h 419146"/>
                  <a:gd name="connsiteX195" fmla="*/ 144843 w 335044"/>
                  <a:gd name="connsiteY195" fmla="*/ 418958 h 41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335044" h="419146">
                    <a:moveTo>
                      <a:pt x="144843" y="419146"/>
                    </a:moveTo>
                    <a:lnTo>
                      <a:pt x="141611" y="415366"/>
                    </a:lnTo>
                    <a:lnTo>
                      <a:pt x="137302" y="413476"/>
                    </a:lnTo>
                    <a:cubicBezTo>
                      <a:pt x="137302" y="413476"/>
                      <a:pt x="135413" y="409697"/>
                      <a:pt x="135413" y="408903"/>
                    </a:cubicBezTo>
                    <a:cubicBezTo>
                      <a:pt x="135413" y="408091"/>
                      <a:pt x="137302" y="405936"/>
                      <a:pt x="137302" y="405936"/>
                    </a:cubicBezTo>
                    <a:lnTo>
                      <a:pt x="142424" y="399208"/>
                    </a:lnTo>
                    <a:lnTo>
                      <a:pt x="144050" y="390590"/>
                    </a:lnTo>
                    <a:lnTo>
                      <a:pt x="141895" y="384655"/>
                    </a:lnTo>
                    <a:lnTo>
                      <a:pt x="139476" y="380082"/>
                    </a:lnTo>
                    <a:lnTo>
                      <a:pt x="137321" y="374960"/>
                    </a:lnTo>
                    <a:lnTo>
                      <a:pt x="137586" y="369838"/>
                    </a:lnTo>
                    <a:lnTo>
                      <a:pt x="136509" y="363375"/>
                    </a:lnTo>
                    <a:lnTo>
                      <a:pt x="134354" y="356363"/>
                    </a:lnTo>
                    <a:lnTo>
                      <a:pt x="134354" y="349087"/>
                    </a:lnTo>
                    <a:lnTo>
                      <a:pt x="134354" y="339392"/>
                    </a:lnTo>
                    <a:lnTo>
                      <a:pt x="137056" y="331303"/>
                    </a:lnTo>
                    <a:lnTo>
                      <a:pt x="141366" y="322137"/>
                    </a:lnTo>
                    <a:lnTo>
                      <a:pt x="142179" y="315409"/>
                    </a:lnTo>
                    <a:lnTo>
                      <a:pt x="142179" y="307603"/>
                    </a:lnTo>
                    <a:lnTo>
                      <a:pt x="144881" y="297643"/>
                    </a:lnTo>
                    <a:cubicBezTo>
                      <a:pt x="144881" y="297643"/>
                      <a:pt x="147300" y="291992"/>
                      <a:pt x="147300" y="291180"/>
                    </a:cubicBezTo>
                    <a:cubicBezTo>
                      <a:pt x="147300" y="290367"/>
                      <a:pt x="147035" y="284168"/>
                      <a:pt x="147035" y="284168"/>
                    </a:cubicBezTo>
                    <a:lnTo>
                      <a:pt x="144881" y="279859"/>
                    </a:lnTo>
                    <a:lnTo>
                      <a:pt x="143804" y="272848"/>
                    </a:lnTo>
                    <a:lnTo>
                      <a:pt x="145958" y="258296"/>
                    </a:lnTo>
                    <a:lnTo>
                      <a:pt x="144881" y="252361"/>
                    </a:lnTo>
                    <a:lnTo>
                      <a:pt x="138946" y="243743"/>
                    </a:lnTo>
                    <a:lnTo>
                      <a:pt x="135980" y="235125"/>
                    </a:lnTo>
                    <a:lnTo>
                      <a:pt x="135167" y="226507"/>
                    </a:lnTo>
                    <a:lnTo>
                      <a:pt x="134619" y="220044"/>
                    </a:lnTo>
                    <a:lnTo>
                      <a:pt x="129232" y="211955"/>
                    </a:lnTo>
                    <a:lnTo>
                      <a:pt x="124375" y="207646"/>
                    </a:lnTo>
                    <a:lnTo>
                      <a:pt x="117912" y="206304"/>
                    </a:lnTo>
                    <a:lnTo>
                      <a:pt x="113338" y="201447"/>
                    </a:lnTo>
                    <a:lnTo>
                      <a:pt x="109294" y="195512"/>
                    </a:lnTo>
                    <a:lnTo>
                      <a:pt x="108217" y="189313"/>
                    </a:lnTo>
                    <a:lnTo>
                      <a:pt x="102830" y="187688"/>
                    </a:lnTo>
                    <a:lnTo>
                      <a:pt x="97973" y="183114"/>
                    </a:lnTo>
                    <a:lnTo>
                      <a:pt x="97973" y="175026"/>
                    </a:lnTo>
                    <a:lnTo>
                      <a:pt x="96896" y="168562"/>
                    </a:lnTo>
                    <a:lnTo>
                      <a:pt x="88807" y="163705"/>
                    </a:lnTo>
                    <a:lnTo>
                      <a:pt x="83421" y="161002"/>
                    </a:lnTo>
                    <a:lnTo>
                      <a:pt x="83969" y="154539"/>
                    </a:lnTo>
                    <a:cubicBezTo>
                      <a:pt x="83969" y="154539"/>
                      <a:pt x="79396" y="144844"/>
                      <a:pt x="78583" y="144844"/>
                    </a:cubicBezTo>
                    <a:cubicBezTo>
                      <a:pt x="77770" y="144844"/>
                      <a:pt x="75616" y="137303"/>
                      <a:pt x="75616" y="137303"/>
                    </a:cubicBezTo>
                    <a:lnTo>
                      <a:pt x="66733" y="124905"/>
                    </a:lnTo>
                    <a:lnTo>
                      <a:pt x="58115" y="111165"/>
                    </a:lnTo>
                    <a:lnTo>
                      <a:pt x="52180" y="100657"/>
                    </a:lnTo>
                    <a:lnTo>
                      <a:pt x="44640" y="74520"/>
                    </a:lnTo>
                    <a:lnTo>
                      <a:pt x="34396" y="63483"/>
                    </a:lnTo>
                    <a:lnTo>
                      <a:pt x="30087" y="55129"/>
                    </a:lnTo>
                    <a:lnTo>
                      <a:pt x="24437" y="47040"/>
                    </a:lnTo>
                    <a:lnTo>
                      <a:pt x="17425" y="38157"/>
                    </a:lnTo>
                    <a:lnTo>
                      <a:pt x="12039" y="31146"/>
                    </a:lnTo>
                    <a:lnTo>
                      <a:pt x="6388" y="26572"/>
                    </a:lnTo>
                    <a:lnTo>
                      <a:pt x="1530" y="26572"/>
                    </a:lnTo>
                    <a:lnTo>
                      <a:pt x="5386" y="19750"/>
                    </a:lnTo>
                    <a:lnTo>
                      <a:pt x="3232" y="15441"/>
                    </a:lnTo>
                    <a:lnTo>
                      <a:pt x="0" y="10413"/>
                    </a:lnTo>
                    <a:lnTo>
                      <a:pt x="2513" y="7182"/>
                    </a:lnTo>
                    <a:lnTo>
                      <a:pt x="9695" y="7182"/>
                    </a:lnTo>
                    <a:lnTo>
                      <a:pt x="13286" y="11491"/>
                    </a:lnTo>
                    <a:lnTo>
                      <a:pt x="19031" y="11491"/>
                    </a:lnTo>
                    <a:lnTo>
                      <a:pt x="24418" y="11132"/>
                    </a:lnTo>
                    <a:lnTo>
                      <a:pt x="28008" y="7182"/>
                    </a:lnTo>
                    <a:lnTo>
                      <a:pt x="29804" y="4309"/>
                    </a:lnTo>
                    <a:lnTo>
                      <a:pt x="35190" y="4309"/>
                    </a:lnTo>
                    <a:lnTo>
                      <a:pt x="40577" y="8618"/>
                    </a:lnTo>
                    <a:lnTo>
                      <a:pt x="47040" y="8977"/>
                    </a:lnTo>
                    <a:lnTo>
                      <a:pt x="50990" y="6823"/>
                    </a:lnTo>
                    <a:lnTo>
                      <a:pt x="56376" y="4309"/>
                    </a:lnTo>
                    <a:lnTo>
                      <a:pt x="68226" y="4309"/>
                    </a:lnTo>
                    <a:lnTo>
                      <a:pt x="75408" y="1795"/>
                    </a:lnTo>
                    <a:lnTo>
                      <a:pt x="80794" y="3591"/>
                    </a:lnTo>
                    <a:lnTo>
                      <a:pt x="85462" y="5027"/>
                    </a:lnTo>
                    <a:lnTo>
                      <a:pt x="90848" y="0"/>
                    </a:lnTo>
                    <a:lnTo>
                      <a:pt x="97312" y="2873"/>
                    </a:lnTo>
                    <a:lnTo>
                      <a:pt x="104853" y="8259"/>
                    </a:lnTo>
                    <a:lnTo>
                      <a:pt x="112393" y="12927"/>
                    </a:lnTo>
                    <a:lnTo>
                      <a:pt x="119934" y="13645"/>
                    </a:lnTo>
                    <a:lnTo>
                      <a:pt x="124243" y="15441"/>
                    </a:lnTo>
                    <a:lnTo>
                      <a:pt x="131784" y="19391"/>
                    </a:lnTo>
                    <a:lnTo>
                      <a:pt x="139325" y="21904"/>
                    </a:lnTo>
                    <a:lnTo>
                      <a:pt x="143993" y="26572"/>
                    </a:lnTo>
                    <a:lnTo>
                      <a:pt x="151893" y="33036"/>
                    </a:lnTo>
                    <a:lnTo>
                      <a:pt x="157638" y="38063"/>
                    </a:lnTo>
                    <a:lnTo>
                      <a:pt x="166615" y="42013"/>
                    </a:lnTo>
                    <a:lnTo>
                      <a:pt x="175233" y="44168"/>
                    </a:lnTo>
                    <a:lnTo>
                      <a:pt x="178465" y="42731"/>
                    </a:lnTo>
                    <a:cubicBezTo>
                      <a:pt x="178465" y="42731"/>
                      <a:pt x="180619" y="44527"/>
                      <a:pt x="181697" y="45245"/>
                    </a:cubicBezTo>
                    <a:cubicBezTo>
                      <a:pt x="182774" y="45963"/>
                      <a:pt x="191751" y="47758"/>
                      <a:pt x="191751" y="47758"/>
                    </a:cubicBezTo>
                    <a:lnTo>
                      <a:pt x="194983" y="47758"/>
                    </a:lnTo>
                    <a:lnTo>
                      <a:pt x="200728" y="52426"/>
                    </a:lnTo>
                    <a:lnTo>
                      <a:pt x="203601" y="59967"/>
                    </a:lnTo>
                    <a:lnTo>
                      <a:pt x="203601" y="64995"/>
                    </a:lnTo>
                    <a:cubicBezTo>
                      <a:pt x="203601" y="64995"/>
                      <a:pt x="207192" y="70740"/>
                      <a:pt x="208269" y="70740"/>
                    </a:cubicBezTo>
                    <a:cubicBezTo>
                      <a:pt x="209346" y="70740"/>
                      <a:pt x="216528" y="71458"/>
                      <a:pt x="216528" y="71458"/>
                    </a:cubicBezTo>
                    <a:lnTo>
                      <a:pt x="224068" y="72176"/>
                    </a:lnTo>
                    <a:lnTo>
                      <a:pt x="230532" y="73253"/>
                    </a:lnTo>
                    <a:lnTo>
                      <a:pt x="236637" y="77203"/>
                    </a:lnTo>
                    <a:lnTo>
                      <a:pt x="238432" y="84385"/>
                    </a:lnTo>
                    <a:lnTo>
                      <a:pt x="238432" y="91566"/>
                    </a:lnTo>
                    <a:lnTo>
                      <a:pt x="241664" y="97312"/>
                    </a:lnTo>
                    <a:lnTo>
                      <a:pt x="241664" y="107725"/>
                    </a:lnTo>
                    <a:lnTo>
                      <a:pt x="238432" y="114548"/>
                    </a:lnTo>
                    <a:lnTo>
                      <a:pt x="235559" y="119216"/>
                    </a:lnTo>
                    <a:lnTo>
                      <a:pt x="235559" y="127834"/>
                    </a:lnTo>
                    <a:lnTo>
                      <a:pt x="236277" y="135734"/>
                    </a:lnTo>
                    <a:lnTo>
                      <a:pt x="238791" y="143275"/>
                    </a:lnTo>
                    <a:lnTo>
                      <a:pt x="244895" y="146507"/>
                    </a:lnTo>
                    <a:lnTo>
                      <a:pt x="250641" y="150098"/>
                    </a:lnTo>
                    <a:lnTo>
                      <a:pt x="254950" y="154406"/>
                    </a:lnTo>
                    <a:lnTo>
                      <a:pt x="256745" y="161229"/>
                    </a:lnTo>
                    <a:lnTo>
                      <a:pt x="260336" y="167333"/>
                    </a:lnTo>
                    <a:lnTo>
                      <a:pt x="265722" y="168770"/>
                    </a:lnTo>
                    <a:lnTo>
                      <a:pt x="267518" y="165538"/>
                    </a:lnTo>
                    <a:lnTo>
                      <a:pt x="269672" y="161947"/>
                    </a:lnTo>
                    <a:lnTo>
                      <a:pt x="274340" y="163024"/>
                    </a:lnTo>
                    <a:lnTo>
                      <a:pt x="279008" y="166256"/>
                    </a:lnTo>
                    <a:lnTo>
                      <a:pt x="279008" y="172361"/>
                    </a:lnTo>
                    <a:lnTo>
                      <a:pt x="279008" y="179901"/>
                    </a:lnTo>
                    <a:lnTo>
                      <a:pt x="273981" y="183492"/>
                    </a:lnTo>
                    <a:lnTo>
                      <a:pt x="273622" y="190315"/>
                    </a:lnTo>
                    <a:lnTo>
                      <a:pt x="273981" y="196779"/>
                    </a:lnTo>
                    <a:lnTo>
                      <a:pt x="280445" y="202165"/>
                    </a:lnTo>
                    <a:lnTo>
                      <a:pt x="285113" y="205397"/>
                    </a:lnTo>
                    <a:lnTo>
                      <a:pt x="285113" y="211142"/>
                    </a:lnTo>
                    <a:lnTo>
                      <a:pt x="285113" y="218323"/>
                    </a:lnTo>
                    <a:lnTo>
                      <a:pt x="287986" y="222992"/>
                    </a:lnTo>
                    <a:lnTo>
                      <a:pt x="294279" y="222992"/>
                    </a:lnTo>
                    <a:lnTo>
                      <a:pt x="296264" y="224069"/>
                    </a:lnTo>
                    <a:lnTo>
                      <a:pt x="304163" y="230173"/>
                    </a:lnTo>
                    <a:lnTo>
                      <a:pt x="309909" y="233764"/>
                    </a:lnTo>
                    <a:lnTo>
                      <a:pt x="314936" y="241305"/>
                    </a:lnTo>
                    <a:lnTo>
                      <a:pt x="318168" y="248486"/>
                    </a:lnTo>
                    <a:cubicBezTo>
                      <a:pt x="318168" y="248486"/>
                      <a:pt x="316731" y="255668"/>
                      <a:pt x="316731" y="256746"/>
                    </a:cubicBezTo>
                    <a:cubicBezTo>
                      <a:pt x="316731" y="257823"/>
                      <a:pt x="316013" y="264286"/>
                      <a:pt x="316013" y="264286"/>
                    </a:cubicBezTo>
                    <a:lnTo>
                      <a:pt x="313858" y="272905"/>
                    </a:lnTo>
                    <a:lnTo>
                      <a:pt x="318168" y="280445"/>
                    </a:lnTo>
                    <a:lnTo>
                      <a:pt x="322477" y="286191"/>
                    </a:lnTo>
                    <a:lnTo>
                      <a:pt x="328222" y="289781"/>
                    </a:lnTo>
                    <a:lnTo>
                      <a:pt x="335044" y="288704"/>
                    </a:lnTo>
                    <a:lnTo>
                      <a:pt x="335044" y="294090"/>
                    </a:lnTo>
                    <a:lnTo>
                      <a:pt x="328940" y="296963"/>
                    </a:lnTo>
                    <a:lnTo>
                      <a:pt x="322477" y="296245"/>
                    </a:lnTo>
                    <a:lnTo>
                      <a:pt x="313500" y="296245"/>
                    </a:lnTo>
                    <a:lnTo>
                      <a:pt x="303445" y="301272"/>
                    </a:lnTo>
                    <a:lnTo>
                      <a:pt x="298059" y="292295"/>
                    </a:lnTo>
                    <a:lnTo>
                      <a:pt x="295904" y="289063"/>
                    </a:lnTo>
                    <a:lnTo>
                      <a:pt x="291236" y="290499"/>
                    </a:lnTo>
                    <a:lnTo>
                      <a:pt x="288364" y="294090"/>
                    </a:lnTo>
                    <a:lnTo>
                      <a:pt x="285491" y="299117"/>
                    </a:lnTo>
                    <a:lnTo>
                      <a:pt x="279027" y="296245"/>
                    </a:lnTo>
                    <a:lnTo>
                      <a:pt x="275437" y="291936"/>
                    </a:lnTo>
                    <a:lnTo>
                      <a:pt x="271128" y="286909"/>
                    </a:lnTo>
                    <a:lnTo>
                      <a:pt x="265382" y="285113"/>
                    </a:lnTo>
                    <a:lnTo>
                      <a:pt x="256764" y="284754"/>
                    </a:lnTo>
                    <a:lnTo>
                      <a:pt x="250301" y="289781"/>
                    </a:lnTo>
                    <a:lnTo>
                      <a:pt x="249223" y="294090"/>
                    </a:lnTo>
                    <a:lnTo>
                      <a:pt x="243119" y="295886"/>
                    </a:lnTo>
                    <a:lnTo>
                      <a:pt x="240605" y="289422"/>
                    </a:lnTo>
                    <a:lnTo>
                      <a:pt x="240605" y="282959"/>
                    </a:lnTo>
                    <a:lnTo>
                      <a:pt x="240246" y="277932"/>
                    </a:lnTo>
                    <a:lnTo>
                      <a:pt x="234860" y="276854"/>
                    </a:lnTo>
                    <a:lnTo>
                      <a:pt x="228755" y="279727"/>
                    </a:lnTo>
                    <a:lnTo>
                      <a:pt x="223728" y="284395"/>
                    </a:lnTo>
                    <a:lnTo>
                      <a:pt x="220138" y="289063"/>
                    </a:lnTo>
                    <a:lnTo>
                      <a:pt x="217624" y="295527"/>
                    </a:lnTo>
                    <a:lnTo>
                      <a:pt x="217265" y="300195"/>
                    </a:lnTo>
                    <a:lnTo>
                      <a:pt x="216906" y="307377"/>
                    </a:lnTo>
                    <a:lnTo>
                      <a:pt x="216906" y="310967"/>
                    </a:lnTo>
                    <a:lnTo>
                      <a:pt x="219419" y="317431"/>
                    </a:lnTo>
                    <a:lnTo>
                      <a:pt x="223010" y="321740"/>
                    </a:lnTo>
                    <a:lnTo>
                      <a:pt x="224087" y="329640"/>
                    </a:lnTo>
                    <a:lnTo>
                      <a:pt x="221574" y="335026"/>
                    </a:lnTo>
                    <a:lnTo>
                      <a:pt x="220856" y="341849"/>
                    </a:lnTo>
                    <a:lnTo>
                      <a:pt x="218342" y="350466"/>
                    </a:lnTo>
                    <a:lnTo>
                      <a:pt x="212956" y="352980"/>
                    </a:lnTo>
                    <a:lnTo>
                      <a:pt x="206852" y="355135"/>
                    </a:lnTo>
                    <a:lnTo>
                      <a:pt x="203260" y="359444"/>
                    </a:lnTo>
                    <a:lnTo>
                      <a:pt x="201824" y="364471"/>
                    </a:lnTo>
                    <a:lnTo>
                      <a:pt x="201106" y="370934"/>
                    </a:lnTo>
                    <a:lnTo>
                      <a:pt x="200029" y="379553"/>
                    </a:lnTo>
                    <a:lnTo>
                      <a:pt x="194643" y="383862"/>
                    </a:lnTo>
                    <a:lnTo>
                      <a:pt x="190334" y="386016"/>
                    </a:lnTo>
                    <a:lnTo>
                      <a:pt x="184229" y="389966"/>
                    </a:lnTo>
                    <a:lnTo>
                      <a:pt x="178484" y="391761"/>
                    </a:lnTo>
                    <a:lnTo>
                      <a:pt x="176329" y="395352"/>
                    </a:lnTo>
                    <a:lnTo>
                      <a:pt x="176329" y="401097"/>
                    </a:lnTo>
                    <a:lnTo>
                      <a:pt x="177047" y="408638"/>
                    </a:lnTo>
                    <a:lnTo>
                      <a:pt x="174893" y="414025"/>
                    </a:lnTo>
                    <a:lnTo>
                      <a:pt x="171661" y="416897"/>
                    </a:lnTo>
                    <a:lnTo>
                      <a:pt x="164839" y="418958"/>
                    </a:lnTo>
                    <a:lnTo>
                      <a:pt x="156938" y="418958"/>
                    </a:lnTo>
                    <a:lnTo>
                      <a:pt x="152989" y="418958"/>
                    </a:lnTo>
                    <a:lnTo>
                      <a:pt x="144843" y="418958"/>
                    </a:lnTo>
                    <a:close/>
                  </a:path>
                </a:pathLst>
              </a:custGeom>
              <a:grpFill/>
              <a:ln w="3777" cap="flat">
                <a:solidFill>
                  <a:srgbClr val="FFFFFF"/>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7A7D388A-DD2A-EE4C-8E5B-50BB53E4642F}"/>
                  </a:ext>
                </a:extLst>
              </p:cNvPr>
              <p:cNvSpPr/>
              <p:nvPr/>
            </p:nvSpPr>
            <p:spPr>
              <a:xfrm>
                <a:off x="4950358" y="6155491"/>
                <a:ext cx="1774898" cy="1179725"/>
              </a:xfrm>
              <a:custGeom>
                <a:avLst/>
                <a:gdLst>
                  <a:gd name="connsiteX0" fmla="*/ 1578120 w 1774898"/>
                  <a:gd name="connsiteY0" fmla="*/ 795183 h 1179725"/>
                  <a:gd name="connsiteX1" fmla="*/ 1583865 w 1774898"/>
                  <a:gd name="connsiteY1" fmla="*/ 781538 h 1179725"/>
                  <a:gd name="connsiteX2" fmla="*/ 1595356 w 1774898"/>
                  <a:gd name="connsiteY2" fmla="*/ 777229 h 1179725"/>
                  <a:gd name="connsiteX3" fmla="*/ 1581711 w 1774898"/>
                  <a:gd name="connsiteY3" fmla="*/ 771484 h 1179725"/>
                  <a:gd name="connsiteX4" fmla="*/ 1584583 w 1774898"/>
                  <a:gd name="connsiteY4" fmla="*/ 760711 h 1179725"/>
                  <a:gd name="connsiteX5" fmla="*/ 1586020 w 1774898"/>
                  <a:gd name="connsiteY5" fmla="*/ 752811 h 1179725"/>
                  <a:gd name="connsiteX6" fmla="*/ 1589610 w 1774898"/>
                  <a:gd name="connsiteY6" fmla="*/ 730529 h 1179725"/>
                  <a:gd name="connsiteX7" fmla="*/ 1591765 w 1774898"/>
                  <a:gd name="connsiteY7" fmla="*/ 724784 h 1179725"/>
                  <a:gd name="connsiteX8" fmla="*/ 1598229 w 1774898"/>
                  <a:gd name="connsiteY8" fmla="*/ 719756 h 1179725"/>
                  <a:gd name="connsiteX9" fmla="*/ 1607565 w 1774898"/>
                  <a:gd name="connsiteY9" fmla="*/ 719756 h 1179725"/>
                  <a:gd name="connsiteX10" fmla="*/ 1623365 w 1774898"/>
                  <a:gd name="connsiteY10" fmla="*/ 715447 h 1179725"/>
                  <a:gd name="connsiteX11" fmla="*/ 1629110 w 1774898"/>
                  <a:gd name="connsiteY11" fmla="*/ 708984 h 1179725"/>
                  <a:gd name="connsiteX12" fmla="*/ 1637728 w 1774898"/>
                  <a:gd name="connsiteY12" fmla="*/ 708984 h 1179725"/>
                  <a:gd name="connsiteX13" fmla="*/ 1637728 w 1774898"/>
                  <a:gd name="connsiteY13" fmla="*/ 702521 h 1179725"/>
                  <a:gd name="connsiteX14" fmla="*/ 1637728 w 1774898"/>
                  <a:gd name="connsiteY14" fmla="*/ 693184 h 1179725"/>
                  <a:gd name="connsiteX15" fmla="*/ 1643473 w 1774898"/>
                  <a:gd name="connsiteY15" fmla="*/ 688875 h 1179725"/>
                  <a:gd name="connsiteX16" fmla="*/ 1654964 w 1774898"/>
                  <a:gd name="connsiteY16" fmla="*/ 688875 h 1179725"/>
                  <a:gd name="connsiteX17" fmla="*/ 1670763 w 1774898"/>
                  <a:gd name="connsiteY17" fmla="*/ 688875 h 1179725"/>
                  <a:gd name="connsiteX18" fmla="*/ 1687281 w 1774898"/>
                  <a:gd name="connsiteY18" fmla="*/ 689593 h 1179725"/>
                  <a:gd name="connsiteX19" fmla="*/ 1704518 w 1774898"/>
                  <a:gd name="connsiteY19" fmla="*/ 693184 h 1179725"/>
                  <a:gd name="connsiteX20" fmla="*/ 1717445 w 1774898"/>
                  <a:gd name="connsiteY20" fmla="*/ 693184 h 1179725"/>
                  <a:gd name="connsiteX21" fmla="*/ 1728935 w 1774898"/>
                  <a:gd name="connsiteY21" fmla="*/ 693184 h 1179725"/>
                  <a:gd name="connsiteX22" fmla="*/ 1737553 w 1774898"/>
                  <a:gd name="connsiteY22" fmla="*/ 689593 h 1179725"/>
                  <a:gd name="connsiteX23" fmla="*/ 1739708 w 1774898"/>
                  <a:gd name="connsiteY23" fmla="*/ 679539 h 1179725"/>
                  <a:gd name="connsiteX24" fmla="*/ 1743299 w 1774898"/>
                  <a:gd name="connsiteY24" fmla="*/ 665894 h 1179725"/>
                  <a:gd name="connsiteX25" fmla="*/ 1745453 w 1774898"/>
                  <a:gd name="connsiteY25" fmla="*/ 653685 h 1179725"/>
                  <a:gd name="connsiteX26" fmla="*/ 1749044 w 1774898"/>
                  <a:gd name="connsiteY26" fmla="*/ 643630 h 1179725"/>
                  <a:gd name="connsiteX27" fmla="*/ 1749044 w 1774898"/>
                  <a:gd name="connsiteY27" fmla="*/ 631422 h 1179725"/>
                  <a:gd name="connsiteX28" fmla="*/ 1739708 w 1774898"/>
                  <a:gd name="connsiteY28" fmla="*/ 620649 h 1179725"/>
                  <a:gd name="connsiteX29" fmla="*/ 1751198 w 1774898"/>
                  <a:gd name="connsiteY29" fmla="*/ 623522 h 1179725"/>
                  <a:gd name="connsiteX30" fmla="*/ 1753353 w 1774898"/>
                  <a:gd name="connsiteY30" fmla="*/ 615622 h 1179725"/>
                  <a:gd name="connsiteX31" fmla="*/ 1744735 w 1774898"/>
                  <a:gd name="connsiteY31" fmla="*/ 599104 h 1179725"/>
                  <a:gd name="connsiteX32" fmla="*/ 1733963 w 1774898"/>
                  <a:gd name="connsiteY32" fmla="*/ 591204 h 1179725"/>
                  <a:gd name="connsiteX33" fmla="*/ 1728935 w 1774898"/>
                  <a:gd name="connsiteY33" fmla="*/ 577559 h 1179725"/>
                  <a:gd name="connsiteX34" fmla="*/ 1727499 w 1774898"/>
                  <a:gd name="connsiteY34" fmla="*/ 562477 h 1179725"/>
                  <a:gd name="connsiteX35" fmla="*/ 1731090 w 1774898"/>
                  <a:gd name="connsiteY35" fmla="*/ 548114 h 1179725"/>
                  <a:gd name="connsiteX36" fmla="*/ 1740426 w 1774898"/>
                  <a:gd name="connsiteY36" fmla="*/ 545242 h 1179725"/>
                  <a:gd name="connsiteX37" fmla="*/ 1751198 w 1774898"/>
                  <a:gd name="connsiteY37" fmla="*/ 548114 h 1179725"/>
                  <a:gd name="connsiteX38" fmla="*/ 1756944 w 1774898"/>
                  <a:gd name="connsiteY38" fmla="*/ 544523 h 1179725"/>
                  <a:gd name="connsiteX39" fmla="*/ 1762689 w 1774898"/>
                  <a:gd name="connsiteY39" fmla="*/ 537341 h 1179725"/>
                  <a:gd name="connsiteX40" fmla="*/ 1757662 w 1774898"/>
                  <a:gd name="connsiteY40" fmla="*/ 533032 h 1179725"/>
                  <a:gd name="connsiteX41" fmla="*/ 1738990 w 1774898"/>
                  <a:gd name="connsiteY41" fmla="*/ 533032 h 1179725"/>
                  <a:gd name="connsiteX42" fmla="*/ 1732526 w 1774898"/>
                  <a:gd name="connsiteY42" fmla="*/ 522978 h 1179725"/>
                  <a:gd name="connsiteX43" fmla="*/ 1720318 w 1774898"/>
                  <a:gd name="connsiteY43" fmla="*/ 518669 h 1179725"/>
                  <a:gd name="connsiteX44" fmla="*/ 1727499 w 1774898"/>
                  <a:gd name="connsiteY44" fmla="*/ 510769 h 1179725"/>
                  <a:gd name="connsiteX45" fmla="*/ 1749762 w 1774898"/>
                  <a:gd name="connsiteY45" fmla="*/ 510769 h 1179725"/>
                  <a:gd name="connsiteX46" fmla="*/ 1747608 w 1774898"/>
                  <a:gd name="connsiteY46" fmla="*/ 505024 h 1179725"/>
                  <a:gd name="connsiteX47" fmla="*/ 1757662 w 1774898"/>
                  <a:gd name="connsiteY47" fmla="*/ 492815 h 1179725"/>
                  <a:gd name="connsiteX48" fmla="*/ 1774898 w 1774898"/>
                  <a:gd name="connsiteY48" fmla="*/ 480606 h 1179725"/>
                  <a:gd name="connsiteX49" fmla="*/ 1773462 w 1774898"/>
                  <a:gd name="connsiteY49" fmla="*/ 464807 h 1179725"/>
                  <a:gd name="connsiteX50" fmla="*/ 1759098 w 1774898"/>
                  <a:gd name="connsiteY50" fmla="*/ 451161 h 1179725"/>
                  <a:gd name="connsiteX51" fmla="*/ 1768435 w 1774898"/>
                  <a:gd name="connsiteY51" fmla="*/ 428161 h 1179725"/>
                  <a:gd name="connsiteX52" fmla="*/ 1746153 w 1774898"/>
                  <a:gd name="connsiteY52" fmla="*/ 429597 h 1179725"/>
                  <a:gd name="connsiteX53" fmla="*/ 1742561 w 1774898"/>
                  <a:gd name="connsiteY53" fmla="*/ 433906 h 1179725"/>
                  <a:gd name="connsiteX54" fmla="*/ 1718125 w 1774898"/>
                  <a:gd name="connsiteY54" fmla="*/ 425288 h 1179725"/>
                  <a:gd name="connsiteX55" fmla="*/ 1714534 w 1774898"/>
                  <a:gd name="connsiteY55" fmla="*/ 408052 h 1179725"/>
                  <a:gd name="connsiteX56" fmla="*/ 1685070 w 1774898"/>
                  <a:gd name="connsiteY56" fmla="*/ 403743 h 1179725"/>
                  <a:gd name="connsiteX57" fmla="*/ 1678607 w 1774898"/>
                  <a:gd name="connsiteY57" fmla="*/ 397280 h 1179725"/>
                  <a:gd name="connsiteX58" fmla="*/ 1672861 w 1774898"/>
                  <a:gd name="connsiteY58" fmla="*/ 387225 h 1179725"/>
                  <a:gd name="connsiteX59" fmla="*/ 1659934 w 1774898"/>
                  <a:gd name="connsiteY59" fmla="*/ 394407 h 1179725"/>
                  <a:gd name="connsiteX60" fmla="*/ 1631189 w 1774898"/>
                  <a:gd name="connsiteY60" fmla="*/ 382198 h 1179725"/>
                  <a:gd name="connsiteX61" fmla="*/ 1622571 w 1774898"/>
                  <a:gd name="connsiteY61" fmla="*/ 371425 h 1179725"/>
                  <a:gd name="connsiteX62" fmla="*/ 1595980 w 1774898"/>
                  <a:gd name="connsiteY62" fmla="*/ 369989 h 1179725"/>
                  <a:gd name="connsiteX63" fmla="*/ 1591671 w 1774898"/>
                  <a:gd name="connsiteY63" fmla="*/ 354190 h 1179725"/>
                  <a:gd name="connsiteX64" fmla="*/ 1576589 w 1774898"/>
                  <a:gd name="connsiteY64" fmla="*/ 357062 h 1179725"/>
                  <a:gd name="connsiteX65" fmla="*/ 1575153 w 1774898"/>
                  <a:gd name="connsiteY65" fmla="*/ 374298 h 1179725"/>
                  <a:gd name="connsiteX66" fmla="*/ 1570125 w 1774898"/>
                  <a:gd name="connsiteY66" fmla="*/ 382198 h 1179725"/>
                  <a:gd name="connsiteX67" fmla="*/ 1560071 w 1774898"/>
                  <a:gd name="connsiteY67" fmla="*/ 375016 h 1179725"/>
                  <a:gd name="connsiteX68" fmla="*/ 1542117 w 1774898"/>
                  <a:gd name="connsiteY68" fmla="*/ 356344 h 1179725"/>
                  <a:gd name="connsiteX69" fmla="*/ 1523444 w 1774898"/>
                  <a:gd name="connsiteY69" fmla="*/ 337672 h 1179725"/>
                  <a:gd name="connsiteX70" fmla="*/ 1522726 w 1774898"/>
                  <a:gd name="connsiteY70" fmla="*/ 323308 h 1179725"/>
                  <a:gd name="connsiteX71" fmla="*/ 1509081 w 1774898"/>
                  <a:gd name="connsiteY71" fmla="*/ 314690 h 1179725"/>
                  <a:gd name="connsiteX72" fmla="*/ 1506927 w 1774898"/>
                  <a:gd name="connsiteY72" fmla="*/ 298172 h 1179725"/>
                  <a:gd name="connsiteX73" fmla="*/ 1474590 w 1774898"/>
                  <a:gd name="connsiteY73" fmla="*/ 316126 h 1179725"/>
                  <a:gd name="connsiteX74" fmla="*/ 1446563 w 1774898"/>
                  <a:gd name="connsiteY74" fmla="*/ 315408 h 1179725"/>
                  <a:gd name="connsiteX75" fmla="*/ 1439381 w 1774898"/>
                  <a:gd name="connsiteY75" fmla="*/ 322590 h 1179725"/>
                  <a:gd name="connsiteX76" fmla="*/ 1425736 w 1774898"/>
                  <a:gd name="connsiteY76" fmla="*/ 334081 h 1179725"/>
                  <a:gd name="connsiteX77" fmla="*/ 1416400 w 1774898"/>
                  <a:gd name="connsiteY77" fmla="*/ 320435 h 1179725"/>
                  <a:gd name="connsiteX78" fmla="*/ 1390527 w 1774898"/>
                  <a:gd name="connsiteY78" fmla="*/ 320435 h 1179725"/>
                  <a:gd name="connsiteX79" fmla="*/ 1377599 w 1774898"/>
                  <a:gd name="connsiteY79" fmla="*/ 304636 h 1179725"/>
                  <a:gd name="connsiteX80" fmla="*/ 1346699 w 1774898"/>
                  <a:gd name="connsiteY80" fmla="*/ 303917 h 1179725"/>
                  <a:gd name="connsiteX81" fmla="*/ 1344545 w 1774898"/>
                  <a:gd name="connsiteY81" fmla="*/ 314690 h 1179725"/>
                  <a:gd name="connsiteX82" fmla="*/ 1328745 w 1774898"/>
                  <a:gd name="connsiteY82" fmla="*/ 314690 h 1179725"/>
                  <a:gd name="connsiteX83" fmla="*/ 1317972 w 1774898"/>
                  <a:gd name="connsiteY83" fmla="*/ 310381 h 1179725"/>
                  <a:gd name="connsiteX84" fmla="*/ 1310073 w 1774898"/>
                  <a:gd name="connsiteY84" fmla="*/ 291709 h 1179725"/>
                  <a:gd name="connsiteX85" fmla="*/ 1304327 w 1774898"/>
                  <a:gd name="connsiteY85" fmla="*/ 275909 h 1179725"/>
                  <a:gd name="connsiteX86" fmla="*/ 1310791 w 1774898"/>
                  <a:gd name="connsiteY86" fmla="*/ 258673 h 1179725"/>
                  <a:gd name="connsiteX87" fmla="*/ 1308636 w 1774898"/>
                  <a:gd name="connsiteY87" fmla="*/ 242873 h 1179725"/>
                  <a:gd name="connsiteX88" fmla="*/ 1301455 w 1774898"/>
                  <a:gd name="connsiteY88" fmla="*/ 230664 h 1179725"/>
                  <a:gd name="connsiteX89" fmla="*/ 1300737 w 1774898"/>
                  <a:gd name="connsiteY89" fmla="*/ 217019 h 1179725"/>
                  <a:gd name="connsiteX90" fmla="*/ 1301455 w 1774898"/>
                  <a:gd name="connsiteY90" fmla="*/ 205339 h 1179725"/>
                  <a:gd name="connsiteX91" fmla="*/ 1287980 w 1774898"/>
                  <a:gd name="connsiteY91" fmla="*/ 205339 h 1179725"/>
                  <a:gd name="connsiteX92" fmla="*/ 1279891 w 1774898"/>
                  <a:gd name="connsiteY92" fmla="*/ 198328 h 1179725"/>
                  <a:gd name="connsiteX93" fmla="*/ 1271273 w 1774898"/>
                  <a:gd name="connsiteY93" fmla="*/ 185930 h 1179725"/>
                  <a:gd name="connsiteX94" fmla="*/ 1259952 w 1774898"/>
                  <a:gd name="connsiteY94" fmla="*/ 185930 h 1179725"/>
                  <a:gd name="connsiteX95" fmla="*/ 1235156 w 1774898"/>
                  <a:gd name="connsiteY95" fmla="*/ 185930 h 1179725"/>
                  <a:gd name="connsiteX96" fmla="*/ 1225990 w 1774898"/>
                  <a:gd name="connsiteY96" fmla="*/ 177312 h 1179725"/>
                  <a:gd name="connsiteX97" fmla="*/ 1199588 w 1774898"/>
                  <a:gd name="connsiteY97" fmla="*/ 177312 h 1179725"/>
                  <a:gd name="connsiteX98" fmla="*/ 1190970 w 1774898"/>
                  <a:gd name="connsiteY98" fmla="*/ 175158 h 1179725"/>
                  <a:gd name="connsiteX99" fmla="*/ 1195827 w 1774898"/>
                  <a:gd name="connsiteY99" fmla="*/ 156844 h 1179725"/>
                  <a:gd name="connsiteX100" fmla="*/ 1190441 w 1774898"/>
                  <a:gd name="connsiteY100" fmla="*/ 146071 h 1179725"/>
                  <a:gd name="connsiteX101" fmla="*/ 1199607 w 1774898"/>
                  <a:gd name="connsiteY101" fmla="*/ 135828 h 1179725"/>
                  <a:gd name="connsiteX102" fmla="*/ 1192066 w 1774898"/>
                  <a:gd name="connsiteY102" fmla="*/ 126662 h 1179725"/>
                  <a:gd name="connsiteX103" fmla="*/ 1179668 w 1774898"/>
                  <a:gd name="connsiteY103" fmla="*/ 117496 h 1179725"/>
                  <a:gd name="connsiteX104" fmla="*/ 1174811 w 1774898"/>
                  <a:gd name="connsiteY104" fmla="*/ 107253 h 1179725"/>
                  <a:gd name="connsiteX105" fmla="*/ 1194202 w 1774898"/>
                  <a:gd name="connsiteY105" fmla="*/ 101318 h 1179725"/>
                  <a:gd name="connsiteX106" fmla="*/ 1208754 w 1774898"/>
                  <a:gd name="connsiteY106" fmla="*/ 101318 h 1179725"/>
                  <a:gd name="connsiteX107" fmla="*/ 1210909 w 1774898"/>
                  <a:gd name="connsiteY107" fmla="*/ 91623 h 1179725"/>
                  <a:gd name="connsiteX108" fmla="*/ 1203368 w 1774898"/>
                  <a:gd name="connsiteY108" fmla="*/ 78696 h 1179725"/>
                  <a:gd name="connsiteX109" fmla="*/ 1182900 w 1774898"/>
                  <a:gd name="connsiteY109" fmla="*/ 65221 h 1179725"/>
                  <a:gd name="connsiteX110" fmla="*/ 1177514 w 1774898"/>
                  <a:gd name="connsiteY110" fmla="*/ 54977 h 1179725"/>
                  <a:gd name="connsiteX111" fmla="*/ 1177514 w 1774898"/>
                  <a:gd name="connsiteY111" fmla="*/ 44734 h 1179725"/>
                  <a:gd name="connsiteX112" fmla="*/ 1173734 w 1774898"/>
                  <a:gd name="connsiteY112" fmla="*/ 28027 h 1179725"/>
                  <a:gd name="connsiteX113" fmla="*/ 1163491 w 1774898"/>
                  <a:gd name="connsiteY113" fmla="*/ 23170 h 1179725"/>
                  <a:gd name="connsiteX114" fmla="*/ 1160788 w 1774898"/>
                  <a:gd name="connsiteY114" fmla="*/ 12398 h 1179725"/>
                  <a:gd name="connsiteX115" fmla="*/ 1152170 w 1774898"/>
                  <a:gd name="connsiteY115" fmla="*/ 3232 h 1179725"/>
                  <a:gd name="connsiteX116" fmla="*/ 1145158 w 1774898"/>
                  <a:gd name="connsiteY116" fmla="*/ 0 h 1179725"/>
                  <a:gd name="connsiteX117" fmla="*/ 1132231 w 1774898"/>
                  <a:gd name="connsiteY117" fmla="*/ 3232 h 1179725"/>
                  <a:gd name="connsiteX118" fmla="*/ 1122536 w 1774898"/>
                  <a:gd name="connsiteY118" fmla="*/ 6463 h 1179725"/>
                  <a:gd name="connsiteX119" fmla="*/ 1110686 w 1774898"/>
                  <a:gd name="connsiteY119" fmla="*/ 6463 h 1179725"/>
                  <a:gd name="connsiteX120" fmla="*/ 1097759 w 1774898"/>
                  <a:gd name="connsiteY120" fmla="*/ 0 h 1179725"/>
                  <a:gd name="connsiteX121" fmla="*/ 1088064 w 1774898"/>
                  <a:gd name="connsiteY121" fmla="*/ 1077 h 1179725"/>
                  <a:gd name="connsiteX122" fmla="*/ 1080523 w 1774898"/>
                  <a:gd name="connsiteY122" fmla="*/ 5386 h 1179725"/>
                  <a:gd name="connsiteX123" fmla="*/ 1074059 w 1774898"/>
                  <a:gd name="connsiteY123" fmla="*/ 9695 h 1179725"/>
                  <a:gd name="connsiteX124" fmla="*/ 1063287 w 1774898"/>
                  <a:gd name="connsiteY124" fmla="*/ 16158 h 1179725"/>
                  <a:gd name="connsiteX125" fmla="*/ 1047128 w 1774898"/>
                  <a:gd name="connsiteY125" fmla="*/ 16158 h 1179725"/>
                  <a:gd name="connsiteX126" fmla="*/ 1036356 w 1774898"/>
                  <a:gd name="connsiteY126" fmla="*/ 15082 h 1179725"/>
                  <a:gd name="connsiteX127" fmla="*/ 1026661 w 1774898"/>
                  <a:gd name="connsiteY127" fmla="*/ 8618 h 1179725"/>
                  <a:gd name="connsiteX128" fmla="*/ 1018042 w 1774898"/>
                  <a:gd name="connsiteY128" fmla="*/ 2154 h 1179725"/>
                  <a:gd name="connsiteX129" fmla="*/ 1007270 w 1774898"/>
                  <a:gd name="connsiteY129" fmla="*/ 6463 h 1179725"/>
                  <a:gd name="connsiteX130" fmla="*/ 1008347 w 1774898"/>
                  <a:gd name="connsiteY130" fmla="*/ 17236 h 1179725"/>
                  <a:gd name="connsiteX131" fmla="*/ 1007270 w 1774898"/>
                  <a:gd name="connsiteY131" fmla="*/ 29086 h 1179725"/>
                  <a:gd name="connsiteX132" fmla="*/ 1004038 w 1774898"/>
                  <a:gd name="connsiteY132" fmla="*/ 37704 h 1179725"/>
                  <a:gd name="connsiteX133" fmla="*/ 991111 w 1774898"/>
                  <a:gd name="connsiteY133" fmla="*/ 49554 h 1179725"/>
                  <a:gd name="connsiteX134" fmla="*/ 979261 w 1774898"/>
                  <a:gd name="connsiteY134" fmla="*/ 49554 h 1179725"/>
                  <a:gd name="connsiteX135" fmla="*/ 964180 w 1774898"/>
                  <a:gd name="connsiteY135" fmla="*/ 49554 h 1179725"/>
                  <a:gd name="connsiteX136" fmla="*/ 952330 w 1774898"/>
                  <a:gd name="connsiteY136" fmla="*/ 42013 h 1179725"/>
                  <a:gd name="connsiteX137" fmla="*/ 942181 w 1774898"/>
                  <a:gd name="connsiteY137" fmla="*/ 40482 h 1179725"/>
                  <a:gd name="connsiteX138" fmla="*/ 931408 w 1774898"/>
                  <a:gd name="connsiteY138" fmla="*/ 37779 h 1179725"/>
                  <a:gd name="connsiteX139" fmla="*/ 912547 w 1774898"/>
                  <a:gd name="connsiteY139" fmla="*/ 34547 h 1179725"/>
                  <a:gd name="connsiteX140" fmla="*/ 900149 w 1774898"/>
                  <a:gd name="connsiteY140" fmla="*/ 38856 h 1179725"/>
                  <a:gd name="connsiteX141" fmla="*/ 894498 w 1774898"/>
                  <a:gd name="connsiteY141" fmla="*/ 44791 h 1179725"/>
                  <a:gd name="connsiteX142" fmla="*/ 886957 w 1774898"/>
                  <a:gd name="connsiteY142" fmla="*/ 48835 h 1179725"/>
                  <a:gd name="connsiteX143" fmla="*/ 881023 w 1774898"/>
                  <a:gd name="connsiteY143" fmla="*/ 45868 h 1179725"/>
                  <a:gd name="connsiteX144" fmla="*/ 871857 w 1774898"/>
                  <a:gd name="connsiteY144" fmla="*/ 43449 h 1179725"/>
                  <a:gd name="connsiteX145" fmla="*/ 864316 w 1774898"/>
                  <a:gd name="connsiteY145" fmla="*/ 46681 h 1179725"/>
                  <a:gd name="connsiteX146" fmla="*/ 859195 w 1774898"/>
                  <a:gd name="connsiteY146" fmla="*/ 53957 h 1179725"/>
                  <a:gd name="connsiteX147" fmla="*/ 855963 w 1774898"/>
                  <a:gd name="connsiteY147" fmla="*/ 64200 h 1179725"/>
                  <a:gd name="connsiteX148" fmla="*/ 850029 w 1774898"/>
                  <a:gd name="connsiteY148" fmla="*/ 73631 h 1179725"/>
                  <a:gd name="connsiteX149" fmla="*/ 844642 w 1774898"/>
                  <a:gd name="connsiteY149" fmla="*/ 80643 h 1179725"/>
                  <a:gd name="connsiteX150" fmla="*/ 835760 w 1774898"/>
                  <a:gd name="connsiteY150" fmla="*/ 93569 h 1179725"/>
                  <a:gd name="connsiteX151" fmla="*/ 830638 w 1774898"/>
                  <a:gd name="connsiteY151" fmla="*/ 105419 h 1179725"/>
                  <a:gd name="connsiteX152" fmla="*/ 825516 w 1774898"/>
                  <a:gd name="connsiteY152" fmla="*/ 117269 h 1179725"/>
                  <a:gd name="connsiteX153" fmla="*/ 824439 w 1774898"/>
                  <a:gd name="connsiteY153" fmla="*/ 128042 h 1179725"/>
                  <a:gd name="connsiteX154" fmla="*/ 825252 w 1774898"/>
                  <a:gd name="connsiteY154" fmla="*/ 138550 h 1179725"/>
                  <a:gd name="connsiteX155" fmla="*/ 827406 w 1774898"/>
                  <a:gd name="connsiteY155" fmla="*/ 152554 h 1179725"/>
                  <a:gd name="connsiteX156" fmla="*/ 827406 w 1774898"/>
                  <a:gd name="connsiteY156" fmla="*/ 163062 h 1179725"/>
                  <a:gd name="connsiteX157" fmla="*/ 821755 w 1774898"/>
                  <a:gd name="connsiteY157" fmla="*/ 170338 h 1179725"/>
                  <a:gd name="connsiteX158" fmla="*/ 814479 w 1774898"/>
                  <a:gd name="connsiteY158" fmla="*/ 170603 h 1179725"/>
                  <a:gd name="connsiteX159" fmla="*/ 808280 w 1774898"/>
                  <a:gd name="connsiteY159" fmla="*/ 170055 h 1179725"/>
                  <a:gd name="connsiteX160" fmla="*/ 800740 w 1774898"/>
                  <a:gd name="connsiteY160" fmla="*/ 166558 h 1179725"/>
                  <a:gd name="connsiteX161" fmla="*/ 800740 w 1774898"/>
                  <a:gd name="connsiteY161" fmla="*/ 161437 h 1179725"/>
                  <a:gd name="connsiteX162" fmla="*/ 800740 w 1774898"/>
                  <a:gd name="connsiteY162" fmla="*/ 155502 h 1179725"/>
                  <a:gd name="connsiteX163" fmla="*/ 796695 w 1774898"/>
                  <a:gd name="connsiteY163" fmla="*/ 148774 h 1179725"/>
                  <a:gd name="connsiteX164" fmla="*/ 790496 w 1774898"/>
                  <a:gd name="connsiteY164" fmla="*/ 140969 h 1179725"/>
                  <a:gd name="connsiteX165" fmla="*/ 780253 w 1774898"/>
                  <a:gd name="connsiteY165" fmla="*/ 140421 h 1179725"/>
                  <a:gd name="connsiteX166" fmla="*/ 767042 w 1774898"/>
                  <a:gd name="connsiteY166" fmla="*/ 137718 h 1179725"/>
                  <a:gd name="connsiteX167" fmla="*/ 759501 w 1774898"/>
                  <a:gd name="connsiteY167" fmla="*/ 140685 h 1179725"/>
                  <a:gd name="connsiteX168" fmla="*/ 753567 w 1774898"/>
                  <a:gd name="connsiteY168" fmla="*/ 144995 h 1179725"/>
                  <a:gd name="connsiteX169" fmla="*/ 746291 w 1774898"/>
                  <a:gd name="connsiteY169" fmla="*/ 146620 h 1179725"/>
                  <a:gd name="connsiteX170" fmla="*/ 743324 w 1774898"/>
                  <a:gd name="connsiteY170" fmla="*/ 141762 h 1179725"/>
                  <a:gd name="connsiteX171" fmla="*/ 734706 w 1774898"/>
                  <a:gd name="connsiteY171" fmla="*/ 139344 h 1179725"/>
                  <a:gd name="connsiteX172" fmla="*/ 725540 w 1774898"/>
                  <a:gd name="connsiteY172" fmla="*/ 140421 h 1179725"/>
                  <a:gd name="connsiteX173" fmla="*/ 720153 w 1774898"/>
                  <a:gd name="connsiteY173" fmla="*/ 147149 h 1179725"/>
                  <a:gd name="connsiteX174" fmla="*/ 713425 w 1774898"/>
                  <a:gd name="connsiteY174" fmla="*/ 153877 h 1179725"/>
                  <a:gd name="connsiteX175" fmla="*/ 704542 w 1774898"/>
                  <a:gd name="connsiteY175" fmla="*/ 157921 h 1179725"/>
                  <a:gd name="connsiteX176" fmla="*/ 697002 w 1774898"/>
                  <a:gd name="connsiteY176" fmla="*/ 153065 h 1179725"/>
                  <a:gd name="connsiteX177" fmla="*/ 694299 w 1774898"/>
                  <a:gd name="connsiteY177" fmla="*/ 143105 h 1179725"/>
                  <a:gd name="connsiteX178" fmla="*/ 693222 w 1774898"/>
                  <a:gd name="connsiteY178" fmla="*/ 135299 h 1179725"/>
                  <a:gd name="connsiteX179" fmla="*/ 690803 w 1774898"/>
                  <a:gd name="connsiteY179" fmla="*/ 127494 h 1179725"/>
                  <a:gd name="connsiteX180" fmla="*/ 683791 w 1774898"/>
                  <a:gd name="connsiteY180" fmla="*/ 121843 h 1179725"/>
                  <a:gd name="connsiteX181" fmla="*/ 679218 w 1774898"/>
                  <a:gd name="connsiteY181" fmla="*/ 120217 h 1179725"/>
                  <a:gd name="connsiteX182" fmla="*/ 672206 w 1774898"/>
                  <a:gd name="connsiteY182" fmla="*/ 125075 h 1179725"/>
                  <a:gd name="connsiteX183" fmla="*/ 657389 w 1774898"/>
                  <a:gd name="connsiteY183" fmla="*/ 126152 h 1179725"/>
                  <a:gd name="connsiteX184" fmla="*/ 652267 w 1774898"/>
                  <a:gd name="connsiteY184" fmla="*/ 131274 h 1179725"/>
                  <a:gd name="connsiteX185" fmla="*/ 645804 w 1774898"/>
                  <a:gd name="connsiteY185" fmla="*/ 140156 h 1179725"/>
                  <a:gd name="connsiteX186" fmla="*/ 642837 w 1774898"/>
                  <a:gd name="connsiteY186" fmla="*/ 149851 h 1179725"/>
                  <a:gd name="connsiteX187" fmla="*/ 638793 w 1774898"/>
                  <a:gd name="connsiteY187" fmla="*/ 150664 h 1179725"/>
                  <a:gd name="connsiteX188" fmla="*/ 633142 w 1774898"/>
                  <a:gd name="connsiteY188" fmla="*/ 142859 h 1179725"/>
                  <a:gd name="connsiteX189" fmla="*/ 630174 w 1774898"/>
                  <a:gd name="connsiteY189" fmla="*/ 132899 h 1179725"/>
                  <a:gd name="connsiteX190" fmla="*/ 624524 w 1774898"/>
                  <a:gd name="connsiteY190" fmla="*/ 125623 h 1179725"/>
                  <a:gd name="connsiteX191" fmla="*/ 616170 w 1774898"/>
                  <a:gd name="connsiteY191" fmla="*/ 125623 h 1179725"/>
                  <a:gd name="connsiteX192" fmla="*/ 607004 w 1774898"/>
                  <a:gd name="connsiteY192" fmla="*/ 125623 h 1179725"/>
                  <a:gd name="connsiteX193" fmla="*/ 599198 w 1774898"/>
                  <a:gd name="connsiteY193" fmla="*/ 124545 h 1179725"/>
                  <a:gd name="connsiteX194" fmla="*/ 598386 w 1774898"/>
                  <a:gd name="connsiteY194" fmla="*/ 120501 h 1179725"/>
                  <a:gd name="connsiteX195" fmla="*/ 595154 w 1774898"/>
                  <a:gd name="connsiteY195" fmla="*/ 114567 h 1179725"/>
                  <a:gd name="connsiteX196" fmla="*/ 585194 w 1774898"/>
                  <a:gd name="connsiteY196" fmla="*/ 116457 h 1179725"/>
                  <a:gd name="connsiteX197" fmla="*/ 583569 w 1774898"/>
                  <a:gd name="connsiteY197" fmla="*/ 120766 h 1179725"/>
                  <a:gd name="connsiteX198" fmla="*/ 580073 w 1774898"/>
                  <a:gd name="connsiteY198" fmla="*/ 128855 h 1179725"/>
                  <a:gd name="connsiteX199" fmla="*/ 567145 w 1774898"/>
                  <a:gd name="connsiteY199" fmla="*/ 127229 h 1179725"/>
                  <a:gd name="connsiteX200" fmla="*/ 562836 w 1774898"/>
                  <a:gd name="connsiteY200" fmla="*/ 119140 h 1179725"/>
                  <a:gd name="connsiteX201" fmla="*/ 555031 w 1774898"/>
                  <a:gd name="connsiteY201" fmla="*/ 117250 h 1179725"/>
                  <a:gd name="connsiteX202" fmla="*/ 550174 w 1774898"/>
                  <a:gd name="connsiteY202" fmla="*/ 123185 h 1179725"/>
                  <a:gd name="connsiteX203" fmla="*/ 548832 w 1774898"/>
                  <a:gd name="connsiteY203" fmla="*/ 132351 h 1179725"/>
                  <a:gd name="connsiteX204" fmla="*/ 546678 w 1774898"/>
                  <a:gd name="connsiteY204" fmla="*/ 139891 h 1179725"/>
                  <a:gd name="connsiteX205" fmla="*/ 541291 w 1774898"/>
                  <a:gd name="connsiteY205" fmla="*/ 138814 h 1179725"/>
                  <a:gd name="connsiteX206" fmla="*/ 538872 w 1774898"/>
                  <a:gd name="connsiteY206" fmla="*/ 134241 h 1179725"/>
                  <a:gd name="connsiteX207" fmla="*/ 539137 w 1774898"/>
                  <a:gd name="connsiteY207" fmla="*/ 127513 h 1179725"/>
                  <a:gd name="connsiteX208" fmla="*/ 535905 w 1774898"/>
                  <a:gd name="connsiteY208" fmla="*/ 124016 h 1179725"/>
                  <a:gd name="connsiteX209" fmla="*/ 525397 w 1774898"/>
                  <a:gd name="connsiteY209" fmla="*/ 121862 h 1179725"/>
                  <a:gd name="connsiteX210" fmla="*/ 512735 w 1774898"/>
                  <a:gd name="connsiteY210" fmla="*/ 122126 h 1179725"/>
                  <a:gd name="connsiteX211" fmla="*/ 502491 w 1774898"/>
                  <a:gd name="connsiteY211" fmla="*/ 121578 h 1179725"/>
                  <a:gd name="connsiteX212" fmla="*/ 497370 w 1774898"/>
                  <a:gd name="connsiteY212" fmla="*/ 112960 h 1179725"/>
                  <a:gd name="connsiteX213" fmla="*/ 493325 w 1774898"/>
                  <a:gd name="connsiteY213" fmla="*/ 103001 h 1179725"/>
                  <a:gd name="connsiteX214" fmla="*/ 487127 w 1774898"/>
                  <a:gd name="connsiteY214" fmla="*/ 95989 h 1179725"/>
                  <a:gd name="connsiteX215" fmla="*/ 477431 w 1774898"/>
                  <a:gd name="connsiteY215" fmla="*/ 95989 h 1179725"/>
                  <a:gd name="connsiteX216" fmla="*/ 469342 w 1774898"/>
                  <a:gd name="connsiteY216" fmla="*/ 97879 h 1179725"/>
                  <a:gd name="connsiteX217" fmla="*/ 455338 w 1774898"/>
                  <a:gd name="connsiteY217" fmla="*/ 98692 h 1179725"/>
                  <a:gd name="connsiteX218" fmla="*/ 444830 w 1774898"/>
                  <a:gd name="connsiteY218" fmla="*/ 93305 h 1179725"/>
                  <a:gd name="connsiteX219" fmla="*/ 434058 w 1774898"/>
                  <a:gd name="connsiteY219" fmla="*/ 88448 h 1179725"/>
                  <a:gd name="connsiteX220" fmla="*/ 425704 w 1774898"/>
                  <a:gd name="connsiteY220" fmla="*/ 89525 h 1179725"/>
                  <a:gd name="connsiteX221" fmla="*/ 416009 w 1774898"/>
                  <a:gd name="connsiteY221" fmla="*/ 90073 h 1179725"/>
                  <a:gd name="connsiteX222" fmla="*/ 410358 w 1774898"/>
                  <a:gd name="connsiteY222" fmla="*/ 85500 h 1179725"/>
                  <a:gd name="connsiteX223" fmla="*/ 402269 w 1774898"/>
                  <a:gd name="connsiteY223" fmla="*/ 81720 h 1179725"/>
                  <a:gd name="connsiteX224" fmla="*/ 396883 w 1774898"/>
                  <a:gd name="connsiteY224" fmla="*/ 80643 h 1179725"/>
                  <a:gd name="connsiteX225" fmla="*/ 388265 w 1774898"/>
                  <a:gd name="connsiteY225" fmla="*/ 77940 h 1179725"/>
                  <a:gd name="connsiteX226" fmla="*/ 380459 w 1774898"/>
                  <a:gd name="connsiteY226" fmla="*/ 75521 h 1179725"/>
                  <a:gd name="connsiteX227" fmla="*/ 366984 w 1774898"/>
                  <a:gd name="connsiteY227" fmla="*/ 71741 h 1179725"/>
                  <a:gd name="connsiteX228" fmla="*/ 357818 w 1774898"/>
                  <a:gd name="connsiteY228" fmla="*/ 71741 h 1179725"/>
                  <a:gd name="connsiteX229" fmla="*/ 337615 w 1774898"/>
                  <a:gd name="connsiteY229" fmla="*/ 71741 h 1179725"/>
                  <a:gd name="connsiteX230" fmla="*/ 330339 w 1774898"/>
                  <a:gd name="connsiteY230" fmla="*/ 73896 h 1179725"/>
                  <a:gd name="connsiteX231" fmla="*/ 318205 w 1774898"/>
                  <a:gd name="connsiteY231" fmla="*/ 72270 h 1179725"/>
                  <a:gd name="connsiteX232" fmla="*/ 311742 w 1774898"/>
                  <a:gd name="connsiteY232" fmla="*/ 71193 h 1179725"/>
                  <a:gd name="connsiteX233" fmla="*/ 304201 w 1774898"/>
                  <a:gd name="connsiteY233" fmla="*/ 68226 h 1179725"/>
                  <a:gd name="connsiteX234" fmla="*/ 286682 w 1774898"/>
                  <a:gd name="connsiteY234" fmla="*/ 66601 h 1179725"/>
                  <a:gd name="connsiteX235" fmla="*/ 274832 w 1774898"/>
                  <a:gd name="connsiteY235" fmla="*/ 70097 h 1179725"/>
                  <a:gd name="connsiteX236" fmla="*/ 266743 w 1774898"/>
                  <a:gd name="connsiteY236" fmla="*/ 72252 h 1179725"/>
                  <a:gd name="connsiteX237" fmla="*/ 257577 w 1774898"/>
                  <a:gd name="connsiteY237" fmla="*/ 77108 h 1179725"/>
                  <a:gd name="connsiteX238" fmla="*/ 242212 w 1774898"/>
                  <a:gd name="connsiteY238" fmla="*/ 78450 h 1179725"/>
                  <a:gd name="connsiteX239" fmla="*/ 230362 w 1774898"/>
                  <a:gd name="connsiteY239" fmla="*/ 78450 h 1179725"/>
                  <a:gd name="connsiteX240" fmla="*/ 217151 w 1774898"/>
                  <a:gd name="connsiteY240" fmla="*/ 78450 h 1179725"/>
                  <a:gd name="connsiteX241" fmla="*/ 207721 w 1774898"/>
                  <a:gd name="connsiteY241" fmla="*/ 83572 h 1179725"/>
                  <a:gd name="connsiteX242" fmla="*/ 205831 w 1774898"/>
                  <a:gd name="connsiteY242" fmla="*/ 92190 h 1179725"/>
                  <a:gd name="connsiteX243" fmla="*/ 203941 w 1774898"/>
                  <a:gd name="connsiteY243" fmla="*/ 104040 h 1179725"/>
                  <a:gd name="connsiteX244" fmla="*/ 198007 w 1774898"/>
                  <a:gd name="connsiteY244" fmla="*/ 106194 h 1179725"/>
                  <a:gd name="connsiteX245" fmla="*/ 191279 w 1774898"/>
                  <a:gd name="connsiteY245" fmla="*/ 108897 h 1179725"/>
                  <a:gd name="connsiteX246" fmla="*/ 185628 w 1774898"/>
                  <a:gd name="connsiteY246" fmla="*/ 116438 h 1179725"/>
                  <a:gd name="connsiteX247" fmla="*/ 178087 w 1774898"/>
                  <a:gd name="connsiteY247" fmla="*/ 121011 h 1179725"/>
                  <a:gd name="connsiteX248" fmla="*/ 170281 w 1774898"/>
                  <a:gd name="connsiteY248" fmla="*/ 123430 h 1179725"/>
                  <a:gd name="connsiteX249" fmla="*/ 165424 w 1774898"/>
                  <a:gd name="connsiteY249" fmla="*/ 121540 h 1179725"/>
                  <a:gd name="connsiteX250" fmla="*/ 160567 w 1774898"/>
                  <a:gd name="connsiteY250" fmla="*/ 117760 h 1179725"/>
                  <a:gd name="connsiteX251" fmla="*/ 154368 w 1774898"/>
                  <a:gd name="connsiteY251" fmla="*/ 113981 h 1179725"/>
                  <a:gd name="connsiteX252" fmla="*/ 147357 w 1774898"/>
                  <a:gd name="connsiteY252" fmla="*/ 113981 h 1179725"/>
                  <a:gd name="connsiteX253" fmla="*/ 141970 w 1774898"/>
                  <a:gd name="connsiteY253" fmla="*/ 118838 h 1179725"/>
                  <a:gd name="connsiteX254" fmla="*/ 141403 w 1774898"/>
                  <a:gd name="connsiteY254" fmla="*/ 126265 h 1179725"/>
                  <a:gd name="connsiteX255" fmla="*/ 145353 w 1774898"/>
                  <a:gd name="connsiteY255" fmla="*/ 140629 h 1179725"/>
                  <a:gd name="connsiteX256" fmla="*/ 158281 w 1774898"/>
                  <a:gd name="connsiteY256" fmla="*/ 171888 h 1179725"/>
                  <a:gd name="connsiteX257" fmla="*/ 166898 w 1774898"/>
                  <a:gd name="connsiteY257" fmla="*/ 191997 h 1179725"/>
                  <a:gd name="connsiteX258" fmla="*/ 176235 w 1774898"/>
                  <a:gd name="connsiteY258" fmla="*/ 207796 h 1179725"/>
                  <a:gd name="connsiteX259" fmla="*/ 185212 w 1774898"/>
                  <a:gd name="connsiteY259" fmla="*/ 220005 h 1179725"/>
                  <a:gd name="connsiteX260" fmla="*/ 194907 w 1774898"/>
                  <a:gd name="connsiteY260" fmla="*/ 229700 h 1179725"/>
                  <a:gd name="connsiteX261" fmla="*/ 194907 w 1774898"/>
                  <a:gd name="connsiteY261" fmla="*/ 236164 h 1179725"/>
                  <a:gd name="connsiteX262" fmla="*/ 192393 w 1774898"/>
                  <a:gd name="connsiteY262" fmla="*/ 239396 h 1179725"/>
                  <a:gd name="connsiteX263" fmla="*/ 185571 w 1774898"/>
                  <a:gd name="connsiteY263" fmla="*/ 240851 h 1179725"/>
                  <a:gd name="connsiteX264" fmla="*/ 178030 w 1774898"/>
                  <a:gd name="connsiteY264" fmla="*/ 240851 h 1179725"/>
                  <a:gd name="connsiteX265" fmla="*/ 177312 w 1774898"/>
                  <a:gd name="connsiteY265" fmla="*/ 245160 h 1179725"/>
                  <a:gd name="connsiteX266" fmla="*/ 187007 w 1774898"/>
                  <a:gd name="connsiteY266" fmla="*/ 258805 h 1179725"/>
                  <a:gd name="connsiteX267" fmla="*/ 192393 w 1774898"/>
                  <a:gd name="connsiteY267" fmla="*/ 267064 h 1179725"/>
                  <a:gd name="connsiteX268" fmla="*/ 193112 w 1774898"/>
                  <a:gd name="connsiteY268" fmla="*/ 280350 h 1179725"/>
                  <a:gd name="connsiteX269" fmla="*/ 192393 w 1774898"/>
                  <a:gd name="connsiteY269" fmla="*/ 288609 h 1179725"/>
                  <a:gd name="connsiteX270" fmla="*/ 189521 w 1774898"/>
                  <a:gd name="connsiteY270" fmla="*/ 297227 h 1179725"/>
                  <a:gd name="connsiteX271" fmla="*/ 183776 w 1774898"/>
                  <a:gd name="connsiteY271" fmla="*/ 304050 h 1179725"/>
                  <a:gd name="connsiteX272" fmla="*/ 178389 w 1774898"/>
                  <a:gd name="connsiteY272" fmla="*/ 306204 h 1179725"/>
                  <a:gd name="connsiteX273" fmla="*/ 170848 w 1774898"/>
                  <a:gd name="connsiteY273" fmla="*/ 307641 h 1179725"/>
                  <a:gd name="connsiteX274" fmla="*/ 161871 w 1774898"/>
                  <a:gd name="connsiteY274" fmla="*/ 307641 h 1179725"/>
                  <a:gd name="connsiteX275" fmla="*/ 130612 w 1774898"/>
                  <a:gd name="connsiteY275" fmla="*/ 337823 h 1179725"/>
                  <a:gd name="connsiteX276" fmla="*/ 109785 w 1774898"/>
                  <a:gd name="connsiteY276" fmla="*/ 365132 h 1179725"/>
                  <a:gd name="connsiteX277" fmla="*/ 91831 w 1774898"/>
                  <a:gd name="connsiteY277" fmla="*/ 386318 h 1179725"/>
                  <a:gd name="connsiteX278" fmla="*/ 67753 w 1774898"/>
                  <a:gd name="connsiteY278" fmla="*/ 414705 h 1179725"/>
                  <a:gd name="connsiteX279" fmla="*/ 56981 w 1774898"/>
                  <a:gd name="connsiteY279" fmla="*/ 430145 h 1179725"/>
                  <a:gd name="connsiteX280" fmla="*/ 56981 w 1774898"/>
                  <a:gd name="connsiteY280" fmla="*/ 440918 h 1179725"/>
                  <a:gd name="connsiteX281" fmla="*/ 60572 w 1774898"/>
                  <a:gd name="connsiteY281" fmla="*/ 450254 h 1179725"/>
                  <a:gd name="connsiteX282" fmla="*/ 66317 w 1774898"/>
                  <a:gd name="connsiteY282" fmla="*/ 463899 h 1179725"/>
                  <a:gd name="connsiteX283" fmla="*/ 66317 w 1774898"/>
                  <a:gd name="connsiteY283" fmla="*/ 474672 h 1179725"/>
                  <a:gd name="connsiteX284" fmla="*/ 64522 w 1774898"/>
                  <a:gd name="connsiteY284" fmla="*/ 484008 h 1179725"/>
                  <a:gd name="connsiteX285" fmla="*/ 64522 w 1774898"/>
                  <a:gd name="connsiteY285" fmla="*/ 488317 h 1179725"/>
                  <a:gd name="connsiteX286" fmla="*/ 68831 w 1774898"/>
                  <a:gd name="connsiteY286" fmla="*/ 492626 h 1179725"/>
                  <a:gd name="connsiteX287" fmla="*/ 73499 w 1774898"/>
                  <a:gd name="connsiteY287" fmla="*/ 497653 h 1179725"/>
                  <a:gd name="connsiteX288" fmla="*/ 74935 w 1774898"/>
                  <a:gd name="connsiteY288" fmla="*/ 505912 h 1179725"/>
                  <a:gd name="connsiteX289" fmla="*/ 73858 w 1774898"/>
                  <a:gd name="connsiteY289" fmla="*/ 516326 h 1179725"/>
                  <a:gd name="connsiteX290" fmla="*/ 63804 w 1774898"/>
                  <a:gd name="connsiteY290" fmla="*/ 511658 h 1179725"/>
                  <a:gd name="connsiteX291" fmla="*/ 49440 w 1774898"/>
                  <a:gd name="connsiteY291" fmla="*/ 509144 h 1179725"/>
                  <a:gd name="connsiteX292" fmla="*/ 45245 w 1774898"/>
                  <a:gd name="connsiteY292" fmla="*/ 509900 h 1179725"/>
                  <a:gd name="connsiteX293" fmla="*/ 42013 w 1774898"/>
                  <a:gd name="connsiteY293" fmla="*/ 510977 h 1179725"/>
                  <a:gd name="connsiteX294" fmla="*/ 34831 w 1774898"/>
                  <a:gd name="connsiteY294" fmla="*/ 516004 h 1179725"/>
                  <a:gd name="connsiteX295" fmla="*/ 28727 w 1774898"/>
                  <a:gd name="connsiteY295" fmla="*/ 522109 h 1179725"/>
                  <a:gd name="connsiteX296" fmla="*/ 24059 w 1774898"/>
                  <a:gd name="connsiteY296" fmla="*/ 536113 h 1179725"/>
                  <a:gd name="connsiteX297" fmla="*/ 22622 w 1774898"/>
                  <a:gd name="connsiteY297" fmla="*/ 542218 h 1179725"/>
                  <a:gd name="connsiteX298" fmla="*/ 19750 w 1774898"/>
                  <a:gd name="connsiteY298" fmla="*/ 546527 h 1179725"/>
                  <a:gd name="connsiteX299" fmla="*/ 14004 w 1774898"/>
                  <a:gd name="connsiteY299" fmla="*/ 558735 h 1179725"/>
                  <a:gd name="connsiteX300" fmla="*/ 5386 w 1774898"/>
                  <a:gd name="connsiteY300" fmla="*/ 569508 h 1179725"/>
                  <a:gd name="connsiteX301" fmla="*/ 0 w 1774898"/>
                  <a:gd name="connsiteY301" fmla="*/ 585667 h 1179725"/>
                  <a:gd name="connsiteX302" fmla="*/ 0 w 1774898"/>
                  <a:gd name="connsiteY302" fmla="*/ 589976 h 1179725"/>
                  <a:gd name="connsiteX303" fmla="*/ 0 w 1774898"/>
                  <a:gd name="connsiteY303" fmla="*/ 595097 h 1179725"/>
                  <a:gd name="connsiteX304" fmla="*/ 1625 w 1774898"/>
                  <a:gd name="connsiteY304" fmla="*/ 601826 h 1179725"/>
                  <a:gd name="connsiteX305" fmla="*/ 7805 w 1774898"/>
                  <a:gd name="connsiteY305" fmla="*/ 602903 h 1179725"/>
                  <a:gd name="connsiteX306" fmla="*/ 13211 w 1774898"/>
                  <a:gd name="connsiteY306" fmla="*/ 606947 h 1179725"/>
                  <a:gd name="connsiteX307" fmla="*/ 14552 w 1774898"/>
                  <a:gd name="connsiteY307" fmla="*/ 612334 h 1179725"/>
                  <a:gd name="connsiteX308" fmla="*/ 21828 w 1774898"/>
                  <a:gd name="connsiteY308" fmla="*/ 624996 h 1179725"/>
                  <a:gd name="connsiteX309" fmla="*/ 27215 w 1774898"/>
                  <a:gd name="connsiteY309" fmla="*/ 628776 h 1179725"/>
                  <a:gd name="connsiteX310" fmla="*/ 34755 w 1774898"/>
                  <a:gd name="connsiteY310" fmla="*/ 634427 h 1179725"/>
                  <a:gd name="connsiteX311" fmla="*/ 40690 w 1774898"/>
                  <a:gd name="connsiteY311" fmla="*/ 640078 h 1179725"/>
                  <a:gd name="connsiteX312" fmla="*/ 47493 w 1774898"/>
                  <a:gd name="connsiteY312" fmla="*/ 642194 h 1179725"/>
                  <a:gd name="connsiteX313" fmla="*/ 57189 w 1774898"/>
                  <a:gd name="connsiteY313" fmla="*/ 640040 h 1179725"/>
                  <a:gd name="connsiteX314" fmla="*/ 69038 w 1774898"/>
                  <a:gd name="connsiteY314" fmla="*/ 642194 h 1179725"/>
                  <a:gd name="connsiteX315" fmla="*/ 69038 w 1774898"/>
                  <a:gd name="connsiteY315" fmla="*/ 649206 h 1179725"/>
                  <a:gd name="connsiteX316" fmla="*/ 67413 w 1774898"/>
                  <a:gd name="connsiteY316" fmla="*/ 658901 h 1179725"/>
                  <a:gd name="connsiteX317" fmla="*/ 70116 w 1774898"/>
                  <a:gd name="connsiteY317" fmla="*/ 666990 h 1179725"/>
                  <a:gd name="connsiteX318" fmla="*/ 74973 w 1774898"/>
                  <a:gd name="connsiteY318" fmla="*/ 676156 h 1179725"/>
                  <a:gd name="connsiteX319" fmla="*/ 76863 w 1774898"/>
                  <a:gd name="connsiteY319" fmla="*/ 675343 h 1179725"/>
                  <a:gd name="connsiteX320" fmla="*/ 77127 w 1774898"/>
                  <a:gd name="connsiteY320" fmla="*/ 668332 h 1179725"/>
                  <a:gd name="connsiteX321" fmla="*/ 78469 w 1774898"/>
                  <a:gd name="connsiteY321" fmla="*/ 661055 h 1179725"/>
                  <a:gd name="connsiteX322" fmla="*/ 82514 w 1774898"/>
                  <a:gd name="connsiteY322" fmla="*/ 659430 h 1179725"/>
                  <a:gd name="connsiteX323" fmla="*/ 86823 w 1774898"/>
                  <a:gd name="connsiteY323" fmla="*/ 664004 h 1179725"/>
                  <a:gd name="connsiteX324" fmla="*/ 91132 w 1774898"/>
                  <a:gd name="connsiteY324" fmla="*/ 664816 h 1179725"/>
                  <a:gd name="connsiteX325" fmla="*/ 95441 w 1774898"/>
                  <a:gd name="connsiteY325" fmla="*/ 659430 h 1179725"/>
                  <a:gd name="connsiteX326" fmla="*/ 99485 w 1774898"/>
                  <a:gd name="connsiteY326" fmla="*/ 653496 h 1179725"/>
                  <a:gd name="connsiteX327" fmla="*/ 98937 w 1774898"/>
                  <a:gd name="connsiteY327" fmla="*/ 649187 h 1179725"/>
                  <a:gd name="connsiteX328" fmla="*/ 104059 w 1774898"/>
                  <a:gd name="connsiteY328" fmla="*/ 647845 h 1179725"/>
                  <a:gd name="connsiteX329" fmla="*/ 113489 w 1774898"/>
                  <a:gd name="connsiteY329" fmla="*/ 651341 h 1179725"/>
                  <a:gd name="connsiteX330" fmla="*/ 114567 w 1774898"/>
                  <a:gd name="connsiteY330" fmla="*/ 654309 h 1179725"/>
                  <a:gd name="connsiteX331" fmla="*/ 117269 w 1774898"/>
                  <a:gd name="connsiteY331" fmla="*/ 652967 h 1179725"/>
                  <a:gd name="connsiteX332" fmla="*/ 120766 w 1774898"/>
                  <a:gd name="connsiteY332" fmla="*/ 655934 h 1179725"/>
                  <a:gd name="connsiteX333" fmla="*/ 126416 w 1774898"/>
                  <a:gd name="connsiteY333" fmla="*/ 660508 h 1179725"/>
                  <a:gd name="connsiteX334" fmla="*/ 130461 w 1774898"/>
                  <a:gd name="connsiteY334" fmla="*/ 663739 h 1179725"/>
                  <a:gd name="connsiteX335" fmla="*/ 134770 w 1774898"/>
                  <a:gd name="connsiteY335" fmla="*/ 666706 h 1179725"/>
                  <a:gd name="connsiteX336" fmla="*/ 143124 w 1774898"/>
                  <a:gd name="connsiteY336" fmla="*/ 669409 h 1179725"/>
                  <a:gd name="connsiteX337" fmla="*/ 150399 w 1774898"/>
                  <a:gd name="connsiteY337" fmla="*/ 668861 h 1179725"/>
                  <a:gd name="connsiteX338" fmla="*/ 153896 w 1774898"/>
                  <a:gd name="connsiteY338" fmla="*/ 664288 h 1179725"/>
                  <a:gd name="connsiteX339" fmla="*/ 157676 w 1774898"/>
                  <a:gd name="connsiteY339" fmla="*/ 663475 h 1179725"/>
                  <a:gd name="connsiteX340" fmla="*/ 164687 w 1774898"/>
                  <a:gd name="connsiteY340" fmla="*/ 664023 h 1179725"/>
                  <a:gd name="connsiteX341" fmla="*/ 167919 w 1774898"/>
                  <a:gd name="connsiteY341" fmla="*/ 665648 h 1179725"/>
                  <a:gd name="connsiteX342" fmla="*/ 177350 w 1774898"/>
                  <a:gd name="connsiteY342" fmla="*/ 668067 h 1179725"/>
                  <a:gd name="connsiteX343" fmla="*/ 180317 w 1774898"/>
                  <a:gd name="connsiteY343" fmla="*/ 669409 h 1179725"/>
                  <a:gd name="connsiteX344" fmla="*/ 190560 w 1774898"/>
                  <a:gd name="connsiteY344" fmla="*/ 674531 h 1179725"/>
                  <a:gd name="connsiteX345" fmla="*/ 199991 w 1774898"/>
                  <a:gd name="connsiteY345" fmla="*/ 673453 h 1179725"/>
                  <a:gd name="connsiteX346" fmla="*/ 207532 w 1774898"/>
                  <a:gd name="connsiteY346" fmla="*/ 674266 h 1179725"/>
                  <a:gd name="connsiteX347" fmla="*/ 216962 w 1774898"/>
                  <a:gd name="connsiteY347" fmla="*/ 675343 h 1179725"/>
                  <a:gd name="connsiteX348" fmla="*/ 220459 w 1774898"/>
                  <a:gd name="connsiteY348" fmla="*/ 674002 h 1179725"/>
                  <a:gd name="connsiteX349" fmla="*/ 227735 w 1774898"/>
                  <a:gd name="connsiteY349" fmla="*/ 672376 h 1179725"/>
                  <a:gd name="connsiteX350" fmla="*/ 232309 w 1774898"/>
                  <a:gd name="connsiteY350" fmla="*/ 672376 h 1179725"/>
                  <a:gd name="connsiteX351" fmla="*/ 238772 w 1774898"/>
                  <a:gd name="connsiteY351" fmla="*/ 674795 h 1179725"/>
                  <a:gd name="connsiteX352" fmla="*/ 243081 w 1774898"/>
                  <a:gd name="connsiteY352" fmla="*/ 681523 h 1179725"/>
                  <a:gd name="connsiteX353" fmla="*/ 249280 w 1774898"/>
                  <a:gd name="connsiteY353" fmla="*/ 686097 h 1179725"/>
                  <a:gd name="connsiteX354" fmla="*/ 255479 w 1774898"/>
                  <a:gd name="connsiteY354" fmla="*/ 690142 h 1179725"/>
                  <a:gd name="connsiteX355" fmla="*/ 259788 w 1774898"/>
                  <a:gd name="connsiteY355" fmla="*/ 693638 h 1179725"/>
                  <a:gd name="connsiteX356" fmla="*/ 264645 w 1774898"/>
                  <a:gd name="connsiteY356" fmla="*/ 697134 h 1179725"/>
                  <a:gd name="connsiteX357" fmla="*/ 270296 w 1774898"/>
                  <a:gd name="connsiteY357" fmla="*/ 702256 h 1179725"/>
                  <a:gd name="connsiteX358" fmla="*/ 279179 w 1774898"/>
                  <a:gd name="connsiteY358" fmla="*/ 704146 h 1179725"/>
                  <a:gd name="connsiteX359" fmla="*/ 287796 w 1774898"/>
                  <a:gd name="connsiteY359" fmla="*/ 700914 h 1179725"/>
                  <a:gd name="connsiteX360" fmla="*/ 294260 w 1774898"/>
                  <a:gd name="connsiteY360" fmla="*/ 697417 h 1179725"/>
                  <a:gd name="connsiteX361" fmla="*/ 301801 w 1774898"/>
                  <a:gd name="connsiteY361" fmla="*/ 689877 h 1179725"/>
                  <a:gd name="connsiteX362" fmla="*/ 306110 w 1774898"/>
                  <a:gd name="connsiteY362" fmla="*/ 684755 h 1179725"/>
                  <a:gd name="connsiteX363" fmla="*/ 310967 w 1774898"/>
                  <a:gd name="connsiteY363" fmla="*/ 680182 h 1179725"/>
                  <a:gd name="connsiteX364" fmla="*/ 322287 w 1774898"/>
                  <a:gd name="connsiteY364" fmla="*/ 679369 h 1179725"/>
                  <a:gd name="connsiteX365" fmla="*/ 333609 w 1774898"/>
                  <a:gd name="connsiteY365" fmla="*/ 678821 h 1179725"/>
                  <a:gd name="connsiteX366" fmla="*/ 348973 w 1774898"/>
                  <a:gd name="connsiteY366" fmla="*/ 677479 h 1179725"/>
                  <a:gd name="connsiteX367" fmla="*/ 358404 w 1774898"/>
                  <a:gd name="connsiteY367" fmla="*/ 675060 h 1179725"/>
                  <a:gd name="connsiteX368" fmla="*/ 368364 w 1774898"/>
                  <a:gd name="connsiteY368" fmla="*/ 670486 h 1179725"/>
                  <a:gd name="connsiteX369" fmla="*/ 381839 w 1774898"/>
                  <a:gd name="connsiteY369" fmla="*/ 669938 h 1179725"/>
                  <a:gd name="connsiteX370" fmla="*/ 391005 w 1774898"/>
                  <a:gd name="connsiteY370" fmla="*/ 667235 h 1179725"/>
                  <a:gd name="connsiteX371" fmla="*/ 400965 w 1774898"/>
                  <a:gd name="connsiteY371" fmla="*/ 660772 h 1179725"/>
                  <a:gd name="connsiteX372" fmla="*/ 405009 w 1774898"/>
                  <a:gd name="connsiteY372" fmla="*/ 654573 h 1179725"/>
                  <a:gd name="connsiteX373" fmla="*/ 407428 w 1774898"/>
                  <a:gd name="connsiteY373" fmla="*/ 649452 h 1179725"/>
                  <a:gd name="connsiteX374" fmla="*/ 409583 w 1774898"/>
                  <a:gd name="connsiteY374" fmla="*/ 644594 h 1179725"/>
                  <a:gd name="connsiteX375" fmla="*/ 413627 w 1774898"/>
                  <a:gd name="connsiteY375" fmla="*/ 638943 h 1179725"/>
                  <a:gd name="connsiteX376" fmla="*/ 426025 w 1774898"/>
                  <a:gd name="connsiteY376" fmla="*/ 633822 h 1179725"/>
                  <a:gd name="connsiteX377" fmla="*/ 432224 w 1774898"/>
                  <a:gd name="connsiteY377" fmla="*/ 630855 h 1179725"/>
                  <a:gd name="connsiteX378" fmla="*/ 437610 w 1774898"/>
                  <a:gd name="connsiteY378" fmla="*/ 628435 h 1179725"/>
                  <a:gd name="connsiteX379" fmla="*/ 445699 w 1774898"/>
                  <a:gd name="connsiteY379" fmla="*/ 626810 h 1179725"/>
                  <a:gd name="connsiteX380" fmla="*/ 451445 w 1774898"/>
                  <a:gd name="connsiteY380" fmla="*/ 626810 h 1179725"/>
                  <a:gd name="connsiteX381" fmla="*/ 456396 w 1774898"/>
                  <a:gd name="connsiteY381" fmla="*/ 621991 h 1179725"/>
                  <a:gd name="connsiteX382" fmla="*/ 456831 w 1774898"/>
                  <a:gd name="connsiteY382" fmla="*/ 618627 h 1179725"/>
                  <a:gd name="connsiteX383" fmla="*/ 454676 w 1774898"/>
                  <a:gd name="connsiteY383" fmla="*/ 614318 h 1179725"/>
                  <a:gd name="connsiteX384" fmla="*/ 451445 w 1774898"/>
                  <a:gd name="connsiteY384" fmla="*/ 609291 h 1179725"/>
                  <a:gd name="connsiteX385" fmla="*/ 453958 w 1774898"/>
                  <a:gd name="connsiteY385" fmla="*/ 606059 h 1179725"/>
                  <a:gd name="connsiteX386" fmla="*/ 461140 w 1774898"/>
                  <a:gd name="connsiteY386" fmla="*/ 606059 h 1179725"/>
                  <a:gd name="connsiteX387" fmla="*/ 464731 w 1774898"/>
                  <a:gd name="connsiteY387" fmla="*/ 610368 h 1179725"/>
                  <a:gd name="connsiteX388" fmla="*/ 470476 w 1774898"/>
                  <a:gd name="connsiteY388" fmla="*/ 610368 h 1179725"/>
                  <a:gd name="connsiteX389" fmla="*/ 475862 w 1774898"/>
                  <a:gd name="connsiteY389" fmla="*/ 610009 h 1179725"/>
                  <a:gd name="connsiteX390" fmla="*/ 479453 w 1774898"/>
                  <a:gd name="connsiteY390" fmla="*/ 606059 h 1179725"/>
                  <a:gd name="connsiteX391" fmla="*/ 481249 w 1774898"/>
                  <a:gd name="connsiteY391" fmla="*/ 603186 h 1179725"/>
                  <a:gd name="connsiteX392" fmla="*/ 486635 w 1774898"/>
                  <a:gd name="connsiteY392" fmla="*/ 603186 h 1179725"/>
                  <a:gd name="connsiteX393" fmla="*/ 492021 w 1774898"/>
                  <a:gd name="connsiteY393" fmla="*/ 607495 h 1179725"/>
                  <a:gd name="connsiteX394" fmla="*/ 498485 w 1774898"/>
                  <a:gd name="connsiteY394" fmla="*/ 607854 h 1179725"/>
                  <a:gd name="connsiteX395" fmla="*/ 502435 w 1774898"/>
                  <a:gd name="connsiteY395" fmla="*/ 605700 h 1179725"/>
                  <a:gd name="connsiteX396" fmla="*/ 507821 w 1774898"/>
                  <a:gd name="connsiteY396" fmla="*/ 603186 h 1179725"/>
                  <a:gd name="connsiteX397" fmla="*/ 519671 w 1774898"/>
                  <a:gd name="connsiteY397" fmla="*/ 603186 h 1179725"/>
                  <a:gd name="connsiteX398" fmla="*/ 526853 w 1774898"/>
                  <a:gd name="connsiteY398" fmla="*/ 600673 h 1179725"/>
                  <a:gd name="connsiteX399" fmla="*/ 532239 w 1774898"/>
                  <a:gd name="connsiteY399" fmla="*/ 602468 h 1179725"/>
                  <a:gd name="connsiteX400" fmla="*/ 536907 w 1774898"/>
                  <a:gd name="connsiteY400" fmla="*/ 603904 h 1179725"/>
                  <a:gd name="connsiteX401" fmla="*/ 542293 w 1774898"/>
                  <a:gd name="connsiteY401" fmla="*/ 598877 h 1179725"/>
                  <a:gd name="connsiteX402" fmla="*/ 548757 w 1774898"/>
                  <a:gd name="connsiteY402" fmla="*/ 601750 h 1179725"/>
                  <a:gd name="connsiteX403" fmla="*/ 556297 w 1774898"/>
                  <a:gd name="connsiteY403" fmla="*/ 607136 h 1179725"/>
                  <a:gd name="connsiteX404" fmla="*/ 563838 w 1774898"/>
                  <a:gd name="connsiteY404" fmla="*/ 611804 h 1179725"/>
                  <a:gd name="connsiteX405" fmla="*/ 571379 w 1774898"/>
                  <a:gd name="connsiteY405" fmla="*/ 612522 h 1179725"/>
                  <a:gd name="connsiteX406" fmla="*/ 575688 w 1774898"/>
                  <a:gd name="connsiteY406" fmla="*/ 614318 h 1179725"/>
                  <a:gd name="connsiteX407" fmla="*/ 583229 w 1774898"/>
                  <a:gd name="connsiteY407" fmla="*/ 618268 h 1179725"/>
                  <a:gd name="connsiteX408" fmla="*/ 590769 w 1774898"/>
                  <a:gd name="connsiteY408" fmla="*/ 620782 h 1179725"/>
                  <a:gd name="connsiteX409" fmla="*/ 595437 w 1774898"/>
                  <a:gd name="connsiteY409" fmla="*/ 625450 h 1179725"/>
                  <a:gd name="connsiteX410" fmla="*/ 603338 w 1774898"/>
                  <a:gd name="connsiteY410" fmla="*/ 631913 h 1179725"/>
                  <a:gd name="connsiteX411" fmla="*/ 609083 w 1774898"/>
                  <a:gd name="connsiteY411" fmla="*/ 636940 h 1179725"/>
                  <a:gd name="connsiteX412" fmla="*/ 618060 w 1774898"/>
                  <a:gd name="connsiteY412" fmla="*/ 640890 h 1179725"/>
                  <a:gd name="connsiteX413" fmla="*/ 626678 w 1774898"/>
                  <a:gd name="connsiteY413" fmla="*/ 643045 h 1179725"/>
                  <a:gd name="connsiteX414" fmla="*/ 629910 w 1774898"/>
                  <a:gd name="connsiteY414" fmla="*/ 641609 h 1179725"/>
                  <a:gd name="connsiteX415" fmla="*/ 633142 w 1774898"/>
                  <a:gd name="connsiteY415" fmla="*/ 644122 h 1179725"/>
                  <a:gd name="connsiteX416" fmla="*/ 643196 w 1774898"/>
                  <a:gd name="connsiteY416" fmla="*/ 646636 h 1179725"/>
                  <a:gd name="connsiteX417" fmla="*/ 646427 w 1774898"/>
                  <a:gd name="connsiteY417" fmla="*/ 646636 h 1179725"/>
                  <a:gd name="connsiteX418" fmla="*/ 652173 w 1774898"/>
                  <a:gd name="connsiteY418" fmla="*/ 651304 h 1179725"/>
                  <a:gd name="connsiteX419" fmla="*/ 655046 w 1774898"/>
                  <a:gd name="connsiteY419" fmla="*/ 658844 h 1179725"/>
                  <a:gd name="connsiteX420" fmla="*/ 655046 w 1774898"/>
                  <a:gd name="connsiteY420" fmla="*/ 663871 h 1179725"/>
                  <a:gd name="connsiteX421" fmla="*/ 659714 w 1774898"/>
                  <a:gd name="connsiteY421" fmla="*/ 669617 h 1179725"/>
                  <a:gd name="connsiteX422" fmla="*/ 667973 w 1774898"/>
                  <a:gd name="connsiteY422" fmla="*/ 670335 h 1179725"/>
                  <a:gd name="connsiteX423" fmla="*/ 675514 w 1774898"/>
                  <a:gd name="connsiteY423" fmla="*/ 671053 h 1179725"/>
                  <a:gd name="connsiteX424" fmla="*/ 681977 w 1774898"/>
                  <a:gd name="connsiteY424" fmla="*/ 672131 h 1179725"/>
                  <a:gd name="connsiteX425" fmla="*/ 688081 w 1774898"/>
                  <a:gd name="connsiteY425" fmla="*/ 676081 h 1179725"/>
                  <a:gd name="connsiteX426" fmla="*/ 689877 w 1774898"/>
                  <a:gd name="connsiteY426" fmla="*/ 683262 h 1179725"/>
                  <a:gd name="connsiteX427" fmla="*/ 689877 w 1774898"/>
                  <a:gd name="connsiteY427" fmla="*/ 690444 h 1179725"/>
                  <a:gd name="connsiteX428" fmla="*/ 693109 w 1774898"/>
                  <a:gd name="connsiteY428" fmla="*/ 696189 h 1179725"/>
                  <a:gd name="connsiteX429" fmla="*/ 693109 w 1774898"/>
                  <a:gd name="connsiteY429" fmla="*/ 706603 h 1179725"/>
                  <a:gd name="connsiteX430" fmla="*/ 689877 w 1774898"/>
                  <a:gd name="connsiteY430" fmla="*/ 713425 h 1179725"/>
                  <a:gd name="connsiteX431" fmla="*/ 687004 w 1774898"/>
                  <a:gd name="connsiteY431" fmla="*/ 718093 h 1179725"/>
                  <a:gd name="connsiteX432" fmla="*/ 687004 w 1774898"/>
                  <a:gd name="connsiteY432" fmla="*/ 726711 h 1179725"/>
                  <a:gd name="connsiteX433" fmla="*/ 687722 w 1774898"/>
                  <a:gd name="connsiteY433" fmla="*/ 734611 h 1179725"/>
                  <a:gd name="connsiteX434" fmla="*/ 690236 w 1774898"/>
                  <a:gd name="connsiteY434" fmla="*/ 742152 h 1179725"/>
                  <a:gd name="connsiteX435" fmla="*/ 696341 w 1774898"/>
                  <a:gd name="connsiteY435" fmla="*/ 745384 h 1179725"/>
                  <a:gd name="connsiteX436" fmla="*/ 702086 w 1774898"/>
                  <a:gd name="connsiteY436" fmla="*/ 748974 h 1179725"/>
                  <a:gd name="connsiteX437" fmla="*/ 706395 w 1774898"/>
                  <a:gd name="connsiteY437" fmla="*/ 753284 h 1179725"/>
                  <a:gd name="connsiteX438" fmla="*/ 708190 w 1774898"/>
                  <a:gd name="connsiteY438" fmla="*/ 760106 h 1179725"/>
                  <a:gd name="connsiteX439" fmla="*/ 711781 w 1774898"/>
                  <a:gd name="connsiteY439" fmla="*/ 766211 h 1179725"/>
                  <a:gd name="connsiteX440" fmla="*/ 717167 w 1774898"/>
                  <a:gd name="connsiteY440" fmla="*/ 767647 h 1179725"/>
                  <a:gd name="connsiteX441" fmla="*/ 718963 w 1774898"/>
                  <a:gd name="connsiteY441" fmla="*/ 764415 h 1179725"/>
                  <a:gd name="connsiteX442" fmla="*/ 721117 w 1774898"/>
                  <a:gd name="connsiteY442" fmla="*/ 760824 h 1179725"/>
                  <a:gd name="connsiteX443" fmla="*/ 725785 w 1774898"/>
                  <a:gd name="connsiteY443" fmla="*/ 761902 h 1179725"/>
                  <a:gd name="connsiteX444" fmla="*/ 730454 w 1774898"/>
                  <a:gd name="connsiteY444" fmla="*/ 765133 h 1179725"/>
                  <a:gd name="connsiteX445" fmla="*/ 730454 w 1774898"/>
                  <a:gd name="connsiteY445" fmla="*/ 771238 h 1179725"/>
                  <a:gd name="connsiteX446" fmla="*/ 730454 w 1774898"/>
                  <a:gd name="connsiteY446" fmla="*/ 778779 h 1179725"/>
                  <a:gd name="connsiteX447" fmla="*/ 725426 w 1774898"/>
                  <a:gd name="connsiteY447" fmla="*/ 782370 h 1179725"/>
                  <a:gd name="connsiteX448" fmla="*/ 725067 w 1774898"/>
                  <a:gd name="connsiteY448" fmla="*/ 789192 h 1179725"/>
                  <a:gd name="connsiteX449" fmla="*/ 725426 w 1774898"/>
                  <a:gd name="connsiteY449" fmla="*/ 795656 h 1179725"/>
                  <a:gd name="connsiteX450" fmla="*/ 731890 w 1774898"/>
                  <a:gd name="connsiteY450" fmla="*/ 801042 h 1179725"/>
                  <a:gd name="connsiteX451" fmla="*/ 736558 w 1774898"/>
                  <a:gd name="connsiteY451" fmla="*/ 804274 h 1179725"/>
                  <a:gd name="connsiteX452" fmla="*/ 736558 w 1774898"/>
                  <a:gd name="connsiteY452" fmla="*/ 810019 h 1179725"/>
                  <a:gd name="connsiteX453" fmla="*/ 736558 w 1774898"/>
                  <a:gd name="connsiteY453" fmla="*/ 817201 h 1179725"/>
                  <a:gd name="connsiteX454" fmla="*/ 739431 w 1774898"/>
                  <a:gd name="connsiteY454" fmla="*/ 821869 h 1179725"/>
                  <a:gd name="connsiteX455" fmla="*/ 745724 w 1774898"/>
                  <a:gd name="connsiteY455" fmla="*/ 821869 h 1179725"/>
                  <a:gd name="connsiteX456" fmla="*/ 747708 w 1774898"/>
                  <a:gd name="connsiteY456" fmla="*/ 822946 h 1179725"/>
                  <a:gd name="connsiteX457" fmla="*/ 755608 w 1774898"/>
                  <a:gd name="connsiteY457" fmla="*/ 829051 h 1179725"/>
                  <a:gd name="connsiteX458" fmla="*/ 761354 w 1774898"/>
                  <a:gd name="connsiteY458" fmla="*/ 832641 h 1179725"/>
                  <a:gd name="connsiteX459" fmla="*/ 766381 w 1774898"/>
                  <a:gd name="connsiteY459" fmla="*/ 840182 h 1179725"/>
                  <a:gd name="connsiteX460" fmla="*/ 769613 w 1774898"/>
                  <a:gd name="connsiteY460" fmla="*/ 847364 h 1179725"/>
                  <a:gd name="connsiteX461" fmla="*/ 768176 w 1774898"/>
                  <a:gd name="connsiteY461" fmla="*/ 855623 h 1179725"/>
                  <a:gd name="connsiteX462" fmla="*/ 767458 w 1774898"/>
                  <a:gd name="connsiteY462" fmla="*/ 863164 h 1179725"/>
                  <a:gd name="connsiteX463" fmla="*/ 765304 w 1774898"/>
                  <a:gd name="connsiteY463" fmla="*/ 871781 h 1179725"/>
                  <a:gd name="connsiteX464" fmla="*/ 769613 w 1774898"/>
                  <a:gd name="connsiteY464" fmla="*/ 879322 h 1179725"/>
                  <a:gd name="connsiteX465" fmla="*/ 773922 w 1774898"/>
                  <a:gd name="connsiteY465" fmla="*/ 885068 h 1179725"/>
                  <a:gd name="connsiteX466" fmla="*/ 781217 w 1774898"/>
                  <a:gd name="connsiteY466" fmla="*/ 886447 h 1179725"/>
                  <a:gd name="connsiteX467" fmla="*/ 787945 w 1774898"/>
                  <a:gd name="connsiteY467" fmla="*/ 886447 h 1179725"/>
                  <a:gd name="connsiteX468" fmla="*/ 793331 w 1774898"/>
                  <a:gd name="connsiteY468" fmla="*/ 888337 h 1179725"/>
                  <a:gd name="connsiteX469" fmla="*/ 797905 w 1774898"/>
                  <a:gd name="connsiteY469" fmla="*/ 891569 h 1179725"/>
                  <a:gd name="connsiteX470" fmla="*/ 798434 w 1774898"/>
                  <a:gd name="connsiteY470" fmla="*/ 895613 h 1179725"/>
                  <a:gd name="connsiteX471" fmla="*/ 801401 w 1774898"/>
                  <a:gd name="connsiteY471" fmla="*/ 897503 h 1179725"/>
                  <a:gd name="connsiteX472" fmla="*/ 803820 w 1774898"/>
                  <a:gd name="connsiteY472" fmla="*/ 900471 h 1179725"/>
                  <a:gd name="connsiteX473" fmla="*/ 804633 w 1774898"/>
                  <a:gd name="connsiteY473" fmla="*/ 905592 h 1179725"/>
                  <a:gd name="connsiteX474" fmla="*/ 805975 w 1774898"/>
                  <a:gd name="connsiteY474" fmla="*/ 910714 h 1179725"/>
                  <a:gd name="connsiteX475" fmla="*/ 809755 w 1774898"/>
                  <a:gd name="connsiteY475" fmla="*/ 913946 h 1179725"/>
                  <a:gd name="connsiteX476" fmla="*/ 812721 w 1774898"/>
                  <a:gd name="connsiteY476" fmla="*/ 915287 h 1179725"/>
                  <a:gd name="connsiteX477" fmla="*/ 814347 w 1774898"/>
                  <a:gd name="connsiteY477" fmla="*/ 919332 h 1179725"/>
                  <a:gd name="connsiteX478" fmla="*/ 815424 w 1774898"/>
                  <a:gd name="connsiteY478" fmla="*/ 923641 h 1179725"/>
                  <a:gd name="connsiteX479" fmla="*/ 818127 w 1774898"/>
                  <a:gd name="connsiteY479" fmla="*/ 926873 h 1179725"/>
                  <a:gd name="connsiteX480" fmla="*/ 817579 w 1774898"/>
                  <a:gd name="connsiteY480" fmla="*/ 930369 h 1179725"/>
                  <a:gd name="connsiteX481" fmla="*/ 814611 w 1774898"/>
                  <a:gd name="connsiteY481" fmla="*/ 933336 h 1179725"/>
                  <a:gd name="connsiteX482" fmla="*/ 810038 w 1774898"/>
                  <a:gd name="connsiteY482" fmla="*/ 933336 h 1179725"/>
                  <a:gd name="connsiteX483" fmla="*/ 806806 w 1774898"/>
                  <a:gd name="connsiteY483" fmla="*/ 930917 h 1179725"/>
                  <a:gd name="connsiteX484" fmla="*/ 806542 w 1774898"/>
                  <a:gd name="connsiteY484" fmla="*/ 926344 h 1179725"/>
                  <a:gd name="connsiteX485" fmla="*/ 802762 w 1774898"/>
                  <a:gd name="connsiteY485" fmla="*/ 919880 h 1179725"/>
                  <a:gd name="connsiteX486" fmla="*/ 796563 w 1774898"/>
                  <a:gd name="connsiteY486" fmla="*/ 917461 h 1179725"/>
                  <a:gd name="connsiteX487" fmla="*/ 790628 w 1774898"/>
                  <a:gd name="connsiteY487" fmla="*/ 917196 h 1179725"/>
                  <a:gd name="connsiteX488" fmla="*/ 784978 w 1774898"/>
                  <a:gd name="connsiteY488" fmla="*/ 913416 h 1179725"/>
                  <a:gd name="connsiteX489" fmla="*/ 782275 w 1774898"/>
                  <a:gd name="connsiteY489" fmla="*/ 909920 h 1179725"/>
                  <a:gd name="connsiteX490" fmla="*/ 779573 w 1774898"/>
                  <a:gd name="connsiteY490" fmla="*/ 904534 h 1179725"/>
                  <a:gd name="connsiteX491" fmla="*/ 780385 w 1774898"/>
                  <a:gd name="connsiteY491" fmla="*/ 897522 h 1179725"/>
                  <a:gd name="connsiteX492" fmla="*/ 786036 w 1774898"/>
                  <a:gd name="connsiteY492" fmla="*/ 895103 h 1179725"/>
                  <a:gd name="connsiteX493" fmla="*/ 790345 w 1774898"/>
                  <a:gd name="connsiteY493" fmla="*/ 895916 h 1179725"/>
                  <a:gd name="connsiteX494" fmla="*/ 791951 w 1774898"/>
                  <a:gd name="connsiteY494" fmla="*/ 898883 h 1179725"/>
                  <a:gd name="connsiteX495" fmla="*/ 792499 w 1774898"/>
                  <a:gd name="connsiteY495" fmla="*/ 901585 h 1179725"/>
                  <a:gd name="connsiteX496" fmla="*/ 794389 w 1774898"/>
                  <a:gd name="connsiteY496" fmla="*/ 905082 h 1179725"/>
                  <a:gd name="connsiteX497" fmla="*/ 796808 w 1774898"/>
                  <a:gd name="connsiteY497" fmla="*/ 906159 h 1179725"/>
                  <a:gd name="connsiteX498" fmla="*/ 797357 w 1774898"/>
                  <a:gd name="connsiteY498" fmla="*/ 902663 h 1179725"/>
                  <a:gd name="connsiteX499" fmla="*/ 795731 w 1774898"/>
                  <a:gd name="connsiteY499" fmla="*/ 897806 h 1179725"/>
                  <a:gd name="connsiteX500" fmla="*/ 794106 w 1774898"/>
                  <a:gd name="connsiteY500" fmla="*/ 894309 h 1179725"/>
                  <a:gd name="connsiteX501" fmla="*/ 790874 w 1774898"/>
                  <a:gd name="connsiteY501" fmla="*/ 891342 h 1179725"/>
                  <a:gd name="connsiteX502" fmla="*/ 787378 w 1774898"/>
                  <a:gd name="connsiteY502" fmla="*/ 890530 h 1179725"/>
                  <a:gd name="connsiteX503" fmla="*/ 783069 w 1774898"/>
                  <a:gd name="connsiteY503" fmla="*/ 890265 h 1179725"/>
                  <a:gd name="connsiteX504" fmla="*/ 779024 w 1774898"/>
                  <a:gd name="connsiteY504" fmla="*/ 894045 h 1179725"/>
                  <a:gd name="connsiteX505" fmla="*/ 773884 w 1774898"/>
                  <a:gd name="connsiteY505" fmla="*/ 895179 h 1179725"/>
                  <a:gd name="connsiteX506" fmla="*/ 764907 w 1774898"/>
                  <a:gd name="connsiteY506" fmla="*/ 895179 h 1179725"/>
                  <a:gd name="connsiteX507" fmla="*/ 754852 w 1774898"/>
                  <a:gd name="connsiteY507" fmla="*/ 900206 h 1179725"/>
                  <a:gd name="connsiteX508" fmla="*/ 749466 w 1774898"/>
                  <a:gd name="connsiteY508" fmla="*/ 891229 h 1179725"/>
                  <a:gd name="connsiteX509" fmla="*/ 747312 w 1774898"/>
                  <a:gd name="connsiteY509" fmla="*/ 887997 h 1179725"/>
                  <a:gd name="connsiteX510" fmla="*/ 742644 w 1774898"/>
                  <a:gd name="connsiteY510" fmla="*/ 889433 h 1179725"/>
                  <a:gd name="connsiteX511" fmla="*/ 739771 w 1774898"/>
                  <a:gd name="connsiteY511" fmla="*/ 893024 h 1179725"/>
                  <a:gd name="connsiteX512" fmla="*/ 736898 w 1774898"/>
                  <a:gd name="connsiteY512" fmla="*/ 898051 h 1179725"/>
                  <a:gd name="connsiteX513" fmla="*/ 730435 w 1774898"/>
                  <a:gd name="connsiteY513" fmla="*/ 895179 h 1179725"/>
                  <a:gd name="connsiteX514" fmla="*/ 726844 w 1774898"/>
                  <a:gd name="connsiteY514" fmla="*/ 890870 h 1179725"/>
                  <a:gd name="connsiteX515" fmla="*/ 722535 w 1774898"/>
                  <a:gd name="connsiteY515" fmla="*/ 885843 h 1179725"/>
                  <a:gd name="connsiteX516" fmla="*/ 716790 w 1774898"/>
                  <a:gd name="connsiteY516" fmla="*/ 884047 h 1179725"/>
                  <a:gd name="connsiteX517" fmla="*/ 708171 w 1774898"/>
                  <a:gd name="connsiteY517" fmla="*/ 883688 h 1179725"/>
                  <a:gd name="connsiteX518" fmla="*/ 701708 w 1774898"/>
                  <a:gd name="connsiteY518" fmla="*/ 888715 h 1179725"/>
                  <a:gd name="connsiteX519" fmla="*/ 700631 w 1774898"/>
                  <a:gd name="connsiteY519" fmla="*/ 893024 h 1179725"/>
                  <a:gd name="connsiteX520" fmla="*/ 694526 w 1774898"/>
                  <a:gd name="connsiteY520" fmla="*/ 894820 h 1179725"/>
                  <a:gd name="connsiteX521" fmla="*/ 692013 w 1774898"/>
                  <a:gd name="connsiteY521" fmla="*/ 888356 h 1179725"/>
                  <a:gd name="connsiteX522" fmla="*/ 692013 w 1774898"/>
                  <a:gd name="connsiteY522" fmla="*/ 881893 h 1179725"/>
                  <a:gd name="connsiteX523" fmla="*/ 691654 w 1774898"/>
                  <a:gd name="connsiteY523" fmla="*/ 876866 h 1179725"/>
                  <a:gd name="connsiteX524" fmla="*/ 686267 w 1774898"/>
                  <a:gd name="connsiteY524" fmla="*/ 875788 h 1179725"/>
                  <a:gd name="connsiteX525" fmla="*/ 680163 w 1774898"/>
                  <a:gd name="connsiteY525" fmla="*/ 878661 h 1179725"/>
                  <a:gd name="connsiteX526" fmla="*/ 675136 w 1774898"/>
                  <a:gd name="connsiteY526" fmla="*/ 883329 h 1179725"/>
                  <a:gd name="connsiteX527" fmla="*/ 671545 w 1774898"/>
                  <a:gd name="connsiteY527" fmla="*/ 887997 h 1179725"/>
                  <a:gd name="connsiteX528" fmla="*/ 669031 w 1774898"/>
                  <a:gd name="connsiteY528" fmla="*/ 894460 h 1179725"/>
                  <a:gd name="connsiteX529" fmla="*/ 668672 w 1774898"/>
                  <a:gd name="connsiteY529" fmla="*/ 899129 h 1179725"/>
                  <a:gd name="connsiteX530" fmla="*/ 668313 w 1774898"/>
                  <a:gd name="connsiteY530" fmla="*/ 906310 h 1179725"/>
                  <a:gd name="connsiteX531" fmla="*/ 668313 w 1774898"/>
                  <a:gd name="connsiteY531" fmla="*/ 909901 h 1179725"/>
                  <a:gd name="connsiteX532" fmla="*/ 670827 w 1774898"/>
                  <a:gd name="connsiteY532" fmla="*/ 916365 h 1179725"/>
                  <a:gd name="connsiteX533" fmla="*/ 674417 w 1774898"/>
                  <a:gd name="connsiteY533" fmla="*/ 920674 h 1179725"/>
                  <a:gd name="connsiteX534" fmla="*/ 675495 w 1774898"/>
                  <a:gd name="connsiteY534" fmla="*/ 928573 h 1179725"/>
                  <a:gd name="connsiteX535" fmla="*/ 672981 w 1774898"/>
                  <a:gd name="connsiteY535" fmla="*/ 933960 h 1179725"/>
                  <a:gd name="connsiteX536" fmla="*/ 672263 w 1774898"/>
                  <a:gd name="connsiteY536" fmla="*/ 940782 h 1179725"/>
                  <a:gd name="connsiteX537" fmla="*/ 669749 w 1774898"/>
                  <a:gd name="connsiteY537" fmla="*/ 949400 h 1179725"/>
                  <a:gd name="connsiteX538" fmla="*/ 664363 w 1774898"/>
                  <a:gd name="connsiteY538" fmla="*/ 951914 h 1179725"/>
                  <a:gd name="connsiteX539" fmla="*/ 658258 w 1774898"/>
                  <a:gd name="connsiteY539" fmla="*/ 954068 h 1179725"/>
                  <a:gd name="connsiteX540" fmla="*/ 654668 w 1774898"/>
                  <a:gd name="connsiteY540" fmla="*/ 958378 h 1179725"/>
                  <a:gd name="connsiteX541" fmla="*/ 653231 w 1774898"/>
                  <a:gd name="connsiteY541" fmla="*/ 963405 h 1179725"/>
                  <a:gd name="connsiteX542" fmla="*/ 652513 w 1774898"/>
                  <a:gd name="connsiteY542" fmla="*/ 969868 h 1179725"/>
                  <a:gd name="connsiteX543" fmla="*/ 651436 w 1774898"/>
                  <a:gd name="connsiteY543" fmla="*/ 978487 h 1179725"/>
                  <a:gd name="connsiteX544" fmla="*/ 646050 w 1774898"/>
                  <a:gd name="connsiteY544" fmla="*/ 982795 h 1179725"/>
                  <a:gd name="connsiteX545" fmla="*/ 641740 w 1774898"/>
                  <a:gd name="connsiteY545" fmla="*/ 984950 h 1179725"/>
                  <a:gd name="connsiteX546" fmla="*/ 635636 w 1774898"/>
                  <a:gd name="connsiteY546" fmla="*/ 988900 h 1179725"/>
                  <a:gd name="connsiteX547" fmla="*/ 629891 w 1774898"/>
                  <a:gd name="connsiteY547" fmla="*/ 990695 h 1179725"/>
                  <a:gd name="connsiteX548" fmla="*/ 627736 w 1774898"/>
                  <a:gd name="connsiteY548" fmla="*/ 994286 h 1179725"/>
                  <a:gd name="connsiteX549" fmla="*/ 627736 w 1774898"/>
                  <a:gd name="connsiteY549" fmla="*/ 1000031 h 1179725"/>
                  <a:gd name="connsiteX550" fmla="*/ 628454 w 1774898"/>
                  <a:gd name="connsiteY550" fmla="*/ 1007572 h 1179725"/>
                  <a:gd name="connsiteX551" fmla="*/ 626300 w 1774898"/>
                  <a:gd name="connsiteY551" fmla="*/ 1012959 h 1179725"/>
                  <a:gd name="connsiteX552" fmla="*/ 623068 w 1774898"/>
                  <a:gd name="connsiteY552" fmla="*/ 1015831 h 1179725"/>
                  <a:gd name="connsiteX553" fmla="*/ 616246 w 1774898"/>
                  <a:gd name="connsiteY553" fmla="*/ 1017891 h 1179725"/>
                  <a:gd name="connsiteX554" fmla="*/ 608346 w 1774898"/>
                  <a:gd name="connsiteY554" fmla="*/ 1017891 h 1179725"/>
                  <a:gd name="connsiteX555" fmla="*/ 604396 w 1774898"/>
                  <a:gd name="connsiteY555" fmla="*/ 1017891 h 1179725"/>
                  <a:gd name="connsiteX556" fmla="*/ 596232 w 1774898"/>
                  <a:gd name="connsiteY556" fmla="*/ 1017891 h 1179725"/>
                  <a:gd name="connsiteX557" fmla="*/ 598934 w 1774898"/>
                  <a:gd name="connsiteY557" fmla="*/ 1023013 h 1179725"/>
                  <a:gd name="connsiteX558" fmla="*/ 604868 w 1774898"/>
                  <a:gd name="connsiteY558" fmla="*/ 1030024 h 1179725"/>
                  <a:gd name="connsiteX559" fmla="*/ 604868 w 1774898"/>
                  <a:gd name="connsiteY559" fmla="*/ 1036752 h 1179725"/>
                  <a:gd name="connsiteX560" fmla="*/ 605416 w 1774898"/>
                  <a:gd name="connsiteY560" fmla="*/ 1041610 h 1179725"/>
                  <a:gd name="connsiteX561" fmla="*/ 610538 w 1774898"/>
                  <a:gd name="connsiteY561" fmla="*/ 1046183 h 1179725"/>
                  <a:gd name="connsiteX562" fmla="*/ 617266 w 1774898"/>
                  <a:gd name="connsiteY562" fmla="*/ 1048886 h 1179725"/>
                  <a:gd name="connsiteX563" fmla="*/ 629664 w 1774898"/>
                  <a:gd name="connsiteY563" fmla="*/ 1053743 h 1179725"/>
                  <a:gd name="connsiteX564" fmla="*/ 635598 w 1774898"/>
                  <a:gd name="connsiteY564" fmla="*/ 1056162 h 1179725"/>
                  <a:gd name="connsiteX565" fmla="*/ 641797 w 1774898"/>
                  <a:gd name="connsiteY565" fmla="*/ 1059394 h 1179725"/>
                  <a:gd name="connsiteX566" fmla="*/ 651228 w 1774898"/>
                  <a:gd name="connsiteY566" fmla="*/ 1060735 h 1179725"/>
                  <a:gd name="connsiteX567" fmla="*/ 658769 w 1774898"/>
                  <a:gd name="connsiteY567" fmla="*/ 1060735 h 1179725"/>
                  <a:gd name="connsiteX568" fmla="*/ 666574 w 1774898"/>
                  <a:gd name="connsiteY568" fmla="*/ 1055085 h 1179725"/>
                  <a:gd name="connsiteX569" fmla="*/ 675457 w 1774898"/>
                  <a:gd name="connsiteY569" fmla="*/ 1047809 h 1179725"/>
                  <a:gd name="connsiteX570" fmla="*/ 680843 w 1774898"/>
                  <a:gd name="connsiteY570" fmla="*/ 1044312 h 1179725"/>
                  <a:gd name="connsiteX571" fmla="*/ 687042 w 1774898"/>
                  <a:gd name="connsiteY571" fmla="*/ 1038926 h 1179725"/>
                  <a:gd name="connsiteX572" fmla="*/ 690822 w 1774898"/>
                  <a:gd name="connsiteY572" fmla="*/ 1033804 h 1179725"/>
                  <a:gd name="connsiteX573" fmla="*/ 700782 w 1774898"/>
                  <a:gd name="connsiteY573" fmla="*/ 1030308 h 1179725"/>
                  <a:gd name="connsiteX574" fmla="*/ 709948 w 1774898"/>
                  <a:gd name="connsiteY574" fmla="*/ 1028682 h 1179725"/>
                  <a:gd name="connsiteX575" fmla="*/ 722875 w 1774898"/>
                  <a:gd name="connsiteY575" fmla="*/ 1028947 h 1179725"/>
                  <a:gd name="connsiteX576" fmla="*/ 731493 w 1774898"/>
                  <a:gd name="connsiteY576" fmla="*/ 1032179 h 1179725"/>
                  <a:gd name="connsiteX577" fmla="*/ 738505 w 1774898"/>
                  <a:gd name="connsiteY577" fmla="*/ 1038907 h 1179725"/>
                  <a:gd name="connsiteX578" fmla="*/ 743891 w 1774898"/>
                  <a:gd name="connsiteY578" fmla="*/ 1045919 h 1179725"/>
                  <a:gd name="connsiteX579" fmla="*/ 745781 w 1774898"/>
                  <a:gd name="connsiteY579" fmla="*/ 1054008 h 1179725"/>
                  <a:gd name="connsiteX580" fmla="*/ 747330 w 1774898"/>
                  <a:gd name="connsiteY580" fmla="*/ 1047846 h 1179725"/>
                  <a:gd name="connsiteX581" fmla="*/ 747330 w 1774898"/>
                  <a:gd name="connsiteY581" fmla="*/ 1040835 h 1179725"/>
                  <a:gd name="connsiteX582" fmla="*/ 744363 w 1774898"/>
                  <a:gd name="connsiteY582" fmla="*/ 1035978 h 1179725"/>
                  <a:gd name="connsiteX583" fmla="*/ 746253 w 1774898"/>
                  <a:gd name="connsiteY583" fmla="*/ 1031933 h 1179725"/>
                  <a:gd name="connsiteX584" fmla="*/ 746801 w 1774898"/>
                  <a:gd name="connsiteY584" fmla="*/ 1026282 h 1179725"/>
                  <a:gd name="connsiteX585" fmla="*/ 740942 w 1774898"/>
                  <a:gd name="connsiteY585" fmla="*/ 1025205 h 1179725"/>
                  <a:gd name="connsiteX586" fmla="*/ 736293 w 1774898"/>
                  <a:gd name="connsiteY586" fmla="*/ 1028172 h 1179725"/>
                  <a:gd name="connsiteX587" fmla="*/ 730907 w 1774898"/>
                  <a:gd name="connsiteY587" fmla="*/ 1025205 h 1179725"/>
                  <a:gd name="connsiteX588" fmla="*/ 729565 w 1774898"/>
                  <a:gd name="connsiteY588" fmla="*/ 1022238 h 1179725"/>
                  <a:gd name="connsiteX589" fmla="*/ 735216 w 1774898"/>
                  <a:gd name="connsiteY589" fmla="*/ 1021161 h 1179725"/>
                  <a:gd name="connsiteX590" fmla="*/ 736558 w 1774898"/>
                  <a:gd name="connsiteY590" fmla="*/ 1016852 h 1179725"/>
                  <a:gd name="connsiteX591" fmla="*/ 732778 w 1774898"/>
                  <a:gd name="connsiteY591" fmla="*/ 1013355 h 1179725"/>
                  <a:gd name="connsiteX592" fmla="*/ 730623 w 1774898"/>
                  <a:gd name="connsiteY592" fmla="*/ 1007969 h 1179725"/>
                  <a:gd name="connsiteX593" fmla="*/ 733326 w 1774898"/>
                  <a:gd name="connsiteY593" fmla="*/ 996932 h 1179725"/>
                  <a:gd name="connsiteX594" fmla="*/ 733326 w 1774898"/>
                  <a:gd name="connsiteY594" fmla="*/ 988578 h 1179725"/>
                  <a:gd name="connsiteX595" fmla="*/ 735745 w 1774898"/>
                  <a:gd name="connsiteY595" fmla="*/ 980773 h 1179725"/>
                  <a:gd name="connsiteX596" fmla="*/ 740942 w 1774898"/>
                  <a:gd name="connsiteY596" fmla="*/ 979960 h 1179725"/>
                  <a:gd name="connsiteX597" fmla="*/ 742757 w 1774898"/>
                  <a:gd name="connsiteY597" fmla="*/ 984269 h 1179725"/>
                  <a:gd name="connsiteX598" fmla="*/ 740942 w 1774898"/>
                  <a:gd name="connsiteY598" fmla="*/ 989127 h 1179725"/>
                  <a:gd name="connsiteX599" fmla="*/ 740942 w 1774898"/>
                  <a:gd name="connsiteY599" fmla="*/ 994248 h 1179725"/>
                  <a:gd name="connsiteX600" fmla="*/ 742228 w 1774898"/>
                  <a:gd name="connsiteY600" fmla="*/ 996403 h 1179725"/>
                  <a:gd name="connsiteX601" fmla="*/ 743305 w 1774898"/>
                  <a:gd name="connsiteY601" fmla="*/ 1001789 h 1179725"/>
                  <a:gd name="connsiteX602" fmla="*/ 746272 w 1774898"/>
                  <a:gd name="connsiteY602" fmla="*/ 1004208 h 1179725"/>
                  <a:gd name="connsiteX603" fmla="*/ 750581 w 1774898"/>
                  <a:gd name="connsiteY603" fmla="*/ 1000428 h 1179725"/>
                  <a:gd name="connsiteX604" fmla="*/ 750581 w 1774898"/>
                  <a:gd name="connsiteY604" fmla="*/ 995042 h 1179725"/>
                  <a:gd name="connsiteX605" fmla="*/ 749239 w 1774898"/>
                  <a:gd name="connsiteY605" fmla="*/ 991810 h 1179725"/>
                  <a:gd name="connsiteX606" fmla="*/ 751394 w 1774898"/>
                  <a:gd name="connsiteY606" fmla="*/ 988314 h 1179725"/>
                  <a:gd name="connsiteX607" fmla="*/ 762450 w 1774898"/>
                  <a:gd name="connsiteY607" fmla="*/ 988314 h 1179725"/>
                  <a:gd name="connsiteX608" fmla="*/ 762450 w 1774898"/>
                  <a:gd name="connsiteY608" fmla="*/ 982493 h 1179725"/>
                  <a:gd name="connsiteX609" fmla="*/ 762714 w 1774898"/>
                  <a:gd name="connsiteY609" fmla="*/ 978354 h 1179725"/>
                  <a:gd name="connsiteX610" fmla="*/ 766759 w 1774898"/>
                  <a:gd name="connsiteY610" fmla="*/ 980508 h 1179725"/>
                  <a:gd name="connsiteX611" fmla="*/ 768649 w 1774898"/>
                  <a:gd name="connsiteY611" fmla="*/ 974858 h 1179725"/>
                  <a:gd name="connsiteX612" fmla="*/ 772145 w 1774898"/>
                  <a:gd name="connsiteY612" fmla="*/ 974045 h 1179725"/>
                  <a:gd name="connsiteX613" fmla="*/ 774035 w 1774898"/>
                  <a:gd name="connsiteY613" fmla="*/ 975671 h 1179725"/>
                  <a:gd name="connsiteX614" fmla="*/ 778079 w 1774898"/>
                  <a:gd name="connsiteY614" fmla="*/ 975406 h 1179725"/>
                  <a:gd name="connsiteX615" fmla="*/ 780499 w 1774898"/>
                  <a:gd name="connsiteY615" fmla="*/ 970019 h 1179725"/>
                  <a:gd name="connsiteX616" fmla="*/ 783730 w 1774898"/>
                  <a:gd name="connsiteY616" fmla="*/ 966523 h 1179725"/>
                  <a:gd name="connsiteX617" fmla="*/ 786149 w 1774898"/>
                  <a:gd name="connsiteY617" fmla="*/ 968678 h 1179725"/>
                  <a:gd name="connsiteX618" fmla="*/ 785885 w 1774898"/>
                  <a:gd name="connsiteY618" fmla="*/ 974064 h 1179725"/>
                  <a:gd name="connsiteX619" fmla="*/ 793974 w 1774898"/>
                  <a:gd name="connsiteY619" fmla="*/ 971097 h 1179725"/>
                  <a:gd name="connsiteX620" fmla="*/ 800173 w 1774898"/>
                  <a:gd name="connsiteY620" fmla="*/ 963556 h 1179725"/>
                  <a:gd name="connsiteX621" fmla="*/ 805823 w 1774898"/>
                  <a:gd name="connsiteY621" fmla="*/ 955467 h 1179725"/>
                  <a:gd name="connsiteX622" fmla="*/ 808791 w 1774898"/>
                  <a:gd name="connsiteY622" fmla="*/ 950345 h 1179725"/>
                  <a:gd name="connsiteX623" fmla="*/ 814725 w 1774898"/>
                  <a:gd name="connsiteY623" fmla="*/ 941463 h 1179725"/>
                  <a:gd name="connsiteX624" fmla="*/ 821189 w 1774898"/>
                  <a:gd name="connsiteY624" fmla="*/ 932845 h 1179725"/>
                  <a:gd name="connsiteX625" fmla="*/ 826839 w 1774898"/>
                  <a:gd name="connsiteY625" fmla="*/ 925040 h 1179725"/>
                  <a:gd name="connsiteX626" fmla="*/ 830336 w 1774898"/>
                  <a:gd name="connsiteY626" fmla="*/ 922072 h 1179725"/>
                  <a:gd name="connsiteX627" fmla="*/ 835457 w 1774898"/>
                  <a:gd name="connsiteY627" fmla="*/ 918028 h 1179725"/>
                  <a:gd name="connsiteX628" fmla="*/ 835457 w 1774898"/>
                  <a:gd name="connsiteY628" fmla="*/ 913171 h 1179725"/>
                  <a:gd name="connsiteX629" fmla="*/ 836005 w 1774898"/>
                  <a:gd name="connsiteY629" fmla="*/ 908597 h 1179725"/>
                  <a:gd name="connsiteX630" fmla="*/ 842734 w 1774898"/>
                  <a:gd name="connsiteY630" fmla="*/ 905365 h 1179725"/>
                  <a:gd name="connsiteX631" fmla="*/ 845701 w 1774898"/>
                  <a:gd name="connsiteY631" fmla="*/ 898902 h 1179725"/>
                  <a:gd name="connsiteX632" fmla="*/ 841392 w 1774898"/>
                  <a:gd name="connsiteY632" fmla="*/ 893515 h 1179725"/>
                  <a:gd name="connsiteX633" fmla="*/ 839766 w 1774898"/>
                  <a:gd name="connsiteY633" fmla="*/ 887317 h 1179725"/>
                  <a:gd name="connsiteX634" fmla="*/ 841656 w 1774898"/>
                  <a:gd name="connsiteY634" fmla="*/ 882195 h 1179725"/>
                  <a:gd name="connsiteX635" fmla="*/ 837876 w 1774898"/>
                  <a:gd name="connsiteY635" fmla="*/ 876261 h 1179725"/>
                  <a:gd name="connsiteX636" fmla="*/ 833567 w 1774898"/>
                  <a:gd name="connsiteY636" fmla="*/ 872764 h 1179725"/>
                  <a:gd name="connsiteX637" fmla="*/ 837876 w 1774898"/>
                  <a:gd name="connsiteY637" fmla="*/ 872216 h 1179725"/>
                  <a:gd name="connsiteX638" fmla="*/ 838141 w 1774898"/>
                  <a:gd name="connsiteY638" fmla="*/ 866017 h 1179725"/>
                  <a:gd name="connsiteX639" fmla="*/ 844869 w 1774898"/>
                  <a:gd name="connsiteY639" fmla="*/ 871952 h 1179725"/>
                  <a:gd name="connsiteX640" fmla="*/ 849443 w 1774898"/>
                  <a:gd name="connsiteY640" fmla="*/ 874654 h 1179725"/>
                  <a:gd name="connsiteX641" fmla="*/ 859138 w 1774898"/>
                  <a:gd name="connsiteY641" fmla="*/ 874390 h 1179725"/>
                  <a:gd name="connsiteX642" fmla="*/ 868833 w 1774898"/>
                  <a:gd name="connsiteY642" fmla="*/ 869532 h 1179725"/>
                  <a:gd name="connsiteX643" fmla="*/ 877999 w 1774898"/>
                  <a:gd name="connsiteY643" fmla="*/ 866565 h 1179725"/>
                  <a:gd name="connsiteX644" fmla="*/ 882573 w 1774898"/>
                  <a:gd name="connsiteY644" fmla="*/ 864411 h 1179725"/>
                  <a:gd name="connsiteX645" fmla="*/ 887430 w 1774898"/>
                  <a:gd name="connsiteY645" fmla="*/ 865223 h 1179725"/>
                  <a:gd name="connsiteX646" fmla="*/ 894158 w 1774898"/>
                  <a:gd name="connsiteY646" fmla="*/ 867113 h 1179725"/>
                  <a:gd name="connsiteX647" fmla="*/ 907369 w 1774898"/>
                  <a:gd name="connsiteY647" fmla="*/ 867113 h 1179725"/>
                  <a:gd name="connsiteX648" fmla="*/ 914645 w 1774898"/>
                  <a:gd name="connsiteY648" fmla="*/ 858760 h 1179725"/>
                  <a:gd name="connsiteX649" fmla="*/ 914909 w 1774898"/>
                  <a:gd name="connsiteY649" fmla="*/ 849877 h 1179725"/>
                  <a:gd name="connsiteX650" fmla="*/ 916799 w 1774898"/>
                  <a:gd name="connsiteY650" fmla="*/ 845568 h 1179725"/>
                  <a:gd name="connsiteX651" fmla="*/ 919502 w 1774898"/>
                  <a:gd name="connsiteY651" fmla="*/ 843678 h 1179725"/>
                  <a:gd name="connsiteX652" fmla="*/ 922998 w 1774898"/>
                  <a:gd name="connsiteY652" fmla="*/ 839634 h 1179725"/>
                  <a:gd name="connsiteX653" fmla="*/ 927043 w 1774898"/>
                  <a:gd name="connsiteY653" fmla="*/ 839369 h 1179725"/>
                  <a:gd name="connsiteX654" fmla="*/ 927307 w 1774898"/>
                  <a:gd name="connsiteY654" fmla="*/ 846098 h 1179725"/>
                  <a:gd name="connsiteX655" fmla="*/ 923263 w 1774898"/>
                  <a:gd name="connsiteY655" fmla="*/ 850142 h 1179725"/>
                  <a:gd name="connsiteX656" fmla="*/ 920296 w 1774898"/>
                  <a:gd name="connsiteY656" fmla="*/ 852561 h 1179725"/>
                  <a:gd name="connsiteX657" fmla="*/ 919218 w 1774898"/>
                  <a:gd name="connsiteY657" fmla="*/ 857418 h 1179725"/>
                  <a:gd name="connsiteX658" fmla="*/ 918141 w 1774898"/>
                  <a:gd name="connsiteY658" fmla="*/ 860650 h 1179725"/>
                  <a:gd name="connsiteX659" fmla="*/ 915174 w 1774898"/>
                  <a:gd name="connsiteY659" fmla="*/ 865223 h 1179725"/>
                  <a:gd name="connsiteX660" fmla="*/ 917064 w 1774898"/>
                  <a:gd name="connsiteY660" fmla="*/ 868455 h 1179725"/>
                  <a:gd name="connsiteX661" fmla="*/ 922715 w 1774898"/>
                  <a:gd name="connsiteY661" fmla="*/ 868720 h 1179725"/>
                  <a:gd name="connsiteX662" fmla="*/ 927572 w 1774898"/>
                  <a:gd name="connsiteY662" fmla="*/ 864411 h 1179725"/>
                  <a:gd name="connsiteX663" fmla="*/ 935926 w 1774898"/>
                  <a:gd name="connsiteY663" fmla="*/ 864146 h 1179725"/>
                  <a:gd name="connsiteX664" fmla="*/ 943466 w 1774898"/>
                  <a:gd name="connsiteY664" fmla="*/ 868191 h 1179725"/>
                  <a:gd name="connsiteX665" fmla="*/ 949400 w 1774898"/>
                  <a:gd name="connsiteY665" fmla="*/ 867378 h 1179725"/>
                  <a:gd name="connsiteX666" fmla="*/ 953974 w 1774898"/>
                  <a:gd name="connsiteY666" fmla="*/ 863069 h 1179725"/>
                  <a:gd name="connsiteX667" fmla="*/ 957470 w 1774898"/>
                  <a:gd name="connsiteY667" fmla="*/ 857947 h 1179725"/>
                  <a:gd name="connsiteX668" fmla="*/ 959625 w 1774898"/>
                  <a:gd name="connsiteY668" fmla="*/ 850936 h 1179725"/>
                  <a:gd name="connsiteX669" fmla="*/ 959625 w 1774898"/>
                  <a:gd name="connsiteY669" fmla="*/ 845285 h 1179725"/>
                  <a:gd name="connsiteX670" fmla="*/ 960173 w 1774898"/>
                  <a:gd name="connsiteY670" fmla="*/ 836402 h 1179725"/>
                  <a:gd name="connsiteX671" fmla="*/ 964218 w 1774898"/>
                  <a:gd name="connsiteY671" fmla="*/ 824817 h 1179725"/>
                  <a:gd name="connsiteX672" fmla="*/ 965295 w 1774898"/>
                  <a:gd name="connsiteY672" fmla="*/ 828313 h 1179725"/>
                  <a:gd name="connsiteX673" fmla="*/ 965295 w 1774898"/>
                  <a:gd name="connsiteY673" fmla="*/ 836931 h 1179725"/>
                  <a:gd name="connsiteX674" fmla="*/ 965295 w 1774898"/>
                  <a:gd name="connsiteY674" fmla="*/ 842866 h 1179725"/>
                  <a:gd name="connsiteX675" fmla="*/ 964747 w 1774898"/>
                  <a:gd name="connsiteY675" fmla="*/ 853638 h 1179725"/>
                  <a:gd name="connsiteX676" fmla="*/ 967978 w 1774898"/>
                  <a:gd name="connsiteY676" fmla="*/ 862804 h 1179725"/>
                  <a:gd name="connsiteX677" fmla="*/ 973913 w 1774898"/>
                  <a:gd name="connsiteY677" fmla="*/ 867113 h 1179725"/>
                  <a:gd name="connsiteX678" fmla="*/ 976616 w 1774898"/>
                  <a:gd name="connsiteY678" fmla="*/ 867926 h 1179725"/>
                  <a:gd name="connsiteX679" fmla="*/ 979318 w 1774898"/>
                  <a:gd name="connsiteY679" fmla="*/ 872235 h 1179725"/>
                  <a:gd name="connsiteX680" fmla="*/ 986594 w 1774898"/>
                  <a:gd name="connsiteY680" fmla="*/ 873048 h 1179725"/>
                  <a:gd name="connsiteX681" fmla="*/ 991980 w 1774898"/>
                  <a:gd name="connsiteY681" fmla="*/ 871158 h 1179725"/>
                  <a:gd name="connsiteX682" fmla="*/ 996025 w 1774898"/>
                  <a:gd name="connsiteY682" fmla="*/ 874390 h 1179725"/>
                  <a:gd name="connsiteX683" fmla="*/ 993870 w 1774898"/>
                  <a:gd name="connsiteY683" fmla="*/ 879511 h 1179725"/>
                  <a:gd name="connsiteX684" fmla="*/ 987936 w 1774898"/>
                  <a:gd name="connsiteY684" fmla="*/ 881401 h 1179725"/>
                  <a:gd name="connsiteX685" fmla="*/ 984704 w 1774898"/>
                  <a:gd name="connsiteY685" fmla="*/ 884633 h 1179725"/>
                  <a:gd name="connsiteX686" fmla="*/ 980131 w 1774898"/>
                  <a:gd name="connsiteY686" fmla="*/ 885710 h 1179725"/>
                  <a:gd name="connsiteX687" fmla="*/ 974480 w 1774898"/>
                  <a:gd name="connsiteY687" fmla="*/ 884633 h 1179725"/>
                  <a:gd name="connsiteX688" fmla="*/ 969622 w 1774898"/>
                  <a:gd name="connsiteY688" fmla="*/ 882479 h 1179725"/>
                  <a:gd name="connsiteX689" fmla="*/ 955618 w 1774898"/>
                  <a:gd name="connsiteY689" fmla="*/ 881401 h 1179725"/>
                  <a:gd name="connsiteX690" fmla="*/ 946452 w 1774898"/>
                  <a:gd name="connsiteY690" fmla="*/ 879795 h 1179725"/>
                  <a:gd name="connsiteX691" fmla="*/ 936209 w 1774898"/>
                  <a:gd name="connsiteY691" fmla="*/ 875750 h 1179725"/>
                  <a:gd name="connsiteX692" fmla="*/ 926778 w 1774898"/>
                  <a:gd name="connsiteY692" fmla="*/ 878453 h 1179725"/>
                  <a:gd name="connsiteX693" fmla="*/ 923811 w 1774898"/>
                  <a:gd name="connsiteY693" fmla="*/ 880078 h 1179725"/>
                  <a:gd name="connsiteX694" fmla="*/ 925701 w 1774898"/>
                  <a:gd name="connsiteY694" fmla="*/ 888696 h 1179725"/>
                  <a:gd name="connsiteX695" fmla="*/ 931900 w 1774898"/>
                  <a:gd name="connsiteY695" fmla="*/ 889244 h 1179725"/>
                  <a:gd name="connsiteX696" fmla="*/ 942408 w 1774898"/>
                  <a:gd name="connsiteY696" fmla="*/ 888980 h 1179725"/>
                  <a:gd name="connsiteX697" fmla="*/ 949684 w 1774898"/>
                  <a:gd name="connsiteY697" fmla="*/ 888167 h 1179725"/>
                  <a:gd name="connsiteX698" fmla="*/ 953464 w 1774898"/>
                  <a:gd name="connsiteY698" fmla="*/ 889244 h 1179725"/>
                  <a:gd name="connsiteX699" fmla="*/ 958850 w 1774898"/>
                  <a:gd name="connsiteY699" fmla="*/ 891663 h 1179725"/>
                  <a:gd name="connsiteX700" fmla="*/ 963707 w 1774898"/>
                  <a:gd name="connsiteY700" fmla="*/ 891663 h 1179725"/>
                  <a:gd name="connsiteX701" fmla="*/ 967487 w 1774898"/>
                  <a:gd name="connsiteY701" fmla="*/ 892741 h 1179725"/>
                  <a:gd name="connsiteX702" fmla="*/ 968564 w 1774898"/>
                  <a:gd name="connsiteY702" fmla="*/ 895972 h 1179725"/>
                  <a:gd name="connsiteX703" fmla="*/ 967751 w 1774898"/>
                  <a:gd name="connsiteY703" fmla="*/ 900017 h 1179725"/>
                  <a:gd name="connsiteX704" fmla="*/ 963442 w 1774898"/>
                  <a:gd name="connsiteY704" fmla="*/ 904591 h 1179725"/>
                  <a:gd name="connsiteX705" fmla="*/ 955637 w 1774898"/>
                  <a:gd name="connsiteY705" fmla="*/ 905932 h 1179725"/>
                  <a:gd name="connsiteX706" fmla="*/ 949438 w 1774898"/>
                  <a:gd name="connsiteY706" fmla="*/ 906480 h 1179725"/>
                  <a:gd name="connsiteX707" fmla="*/ 947019 w 1774898"/>
                  <a:gd name="connsiteY707" fmla="*/ 909977 h 1179725"/>
                  <a:gd name="connsiteX708" fmla="*/ 945677 w 1774898"/>
                  <a:gd name="connsiteY708" fmla="*/ 914021 h 1179725"/>
                  <a:gd name="connsiteX709" fmla="*/ 948380 w 1774898"/>
                  <a:gd name="connsiteY709" fmla="*/ 916176 h 1179725"/>
                  <a:gd name="connsiteX710" fmla="*/ 958075 w 1774898"/>
                  <a:gd name="connsiteY710" fmla="*/ 915628 h 1179725"/>
                  <a:gd name="connsiteX711" fmla="*/ 962384 w 1774898"/>
                  <a:gd name="connsiteY711" fmla="*/ 914286 h 1179725"/>
                  <a:gd name="connsiteX712" fmla="*/ 964009 w 1774898"/>
                  <a:gd name="connsiteY712" fmla="*/ 917518 h 1179725"/>
                  <a:gd name="connsiteX713" fmla="*/ 969944 w 1774898"/>
                  <a:gd name="connsiteY713" fmla="*/ 918860 h 1179725"/>
                  <a:gd name="connsiteX714" fmla="*/ 974518 w 1774898"/>
                  <a:gd name="connsiteY714" fmla="*/ 920201 h 1179725"/>
                  <a:gd name="connsiteX715" fmla="*/ 979091 w 1774898"/>
                  <a:gd name="connsiteY715" fmla="*/ 925588 h 1179725"/>
                  <a:gd name="connsiteX716" fmla="*/ 983400 w 1774898"/>
                  <a:gd name="connsiteY716" fmla="*/ 926930 h 1179725"/>
                  <a:gd name="connsiteX717" fmla="*/ 989864 w 1774898"/>
                  <a:gd name="connsiteY717" fmla="*/ 928819 h 1179725"/>
                  <a:gd name="connsiteX718" fmla="*/ 991206 w 1774898"/>
                  <a:gd name="connsiteY718" fmla="*/ 931786 h 1179725"/>
                  <a:gd name="connsiteX719" fmla="*/ 991206 w 1774898"/>
                  <a:gd name="connsiteY719" fmla="*/ 935018 h 1179725"/>
                  <a:gd name="connsiteX720" fmla="*/ 995250 w 1774898"/>
                  <a:gd name="connsiteY720" fmla="*/ 937721 h 1179725"/>
                  <a:gd name="connsiteX721" fmla="*/ 1007648 w 1774898"/>
                  <a:gd name="connsiteY721" fmla="*/ 940688 h 1179725"/>
                  <a:gd name="connsiteX722" fmla="*/ 1011957 w 1774898"/>
                  <a:gd name="connsiteY722" fmla="*/ 942313 h 1179725"/>
                  <a:gd name="connsiteX723" fmla="*/ 1013299 w 1774898"/>
                  <a:gd name="connsiteY723" fmla="*/ 942578 h 1179725"/>
                  <a:gd name="connsiteX724" fmla="*/ 1017872 w 1774898"/>
                  <a:gd name="connsiteY724" fmla="*/ 944732 h 1179725"/>
                  <a:gd name="connsiteX725" fmla="*/ 1022181 w 1774898"/>
                  <a:gd name="connsiteY725" fmla="*/ 942030 h 1179725"/>
                  <a:gd name="connsiteX726" fmla="*/ 1025678 w 1774898"/>
                  <a:gd name="connsiteY726" fmla="*/ 940953 h 1179725"/>
                  <a:gd name="connsiteX727" fmla="*/ 1037528 w 1774898"/>
                  <a:gd name="connsiteY727" fmla="*/ 939611 h 1179725"/>
                  <a:gd name="connsiteX728" fmla="*/ 1041024 w 1774898"/>
                  <a:gd name="connsiteY728" fmla="*/ 937192 h 1179725"/>
                  <a:gd name="connsiteX729" fmla="*/ 1052061 w 1774898"/>
                  <a:gd name="connsiteY729" fmla="*/ 938533 h 1179725"/>
                  <a:gd name="connsiteX730" fmla="*/ 1059073 w 1774898"/>
                  <a:gd name="connsiteY730" fmla="*/ 941501 h 1179725"/>
                  <a:gd name="connsiteX731" fmla="*/ 1065801 w 1774898"/>
                  <a:gd name="connsiteY731" fmla="*/ 939346 h 1179725"/>
                  <a:gd name="connsiteX732" fmla="*/ 1065801 w 1774898"/>
                  <a:gd name="connsiteY732" fmla="*/ 934489 h 1179725"/>
                  <a:gd name="connsiteX733" fmla="*/ 1070374 w 1774898"/>
                  <a:gd name="connsiteY733" fmla="*/ 933147 h 1179725"/>
                  <a:gd name="connsiteX734" fmla="*/ 1077386 w 1774898"/>
                  <a:gd name="connsiteY734" fmla="*/ 937456 h 1179725"/>
                  <a:gd name="connsiteX735" fmla="*/ 1081960 w 1774898"/>
                  <a:gd name="connsiteY735" fmla="*/ 933676 h 1179725"/>
                  <a:gd name="connsiteX736" fmla="*/ 1083301 w 1774898"/>
                  <a:gd name="connsiteY736" fmla="*/ 929103 h 1179725"/>
                  <a:gd name="connsiteX737" fmla="*/ 1086004 w 1774898"/>
                  <a:gd name="connsiteY737" fmla="*/ 928838 h 1179725"/>
                  <a:gd name="connsiteX738" fmla="*/ 1086004 w 1774898"/>
                  <a:gd name="connsiteY738" fmla="*/ 934489 h 1179725"/>
                  <a:gd name="connsiteX739" fmla="*/ 1083585 w 1774898"/>
                  <a:gd name="connsiteY739" fmla="*/ 937721 h 1179725"/>
                  <a:gd name="connsiteX740" fmla="*/ 1088971 w 1774898"/>
                  <a:gd name="connsiteY740" fmla="*/ 938250 h 1179725"/>
                  <a:gd name="connsiteX741" fmla="*/ 1092203 w 1774898"/>
                  <a:gd name="connsiteY741" fmla="*/ 937721 h 1179725"/>
                  <a:gd name="connsiteX742" fmla="*/ 1094357 w 1774898"/>
                  <a:gd name="connsiteY742" fmla="*/ 942030 h 1179725"/>
                  <a:gd name="connsiteX743" fmla="*/ 1100292 w 1774898"/>
                  <a:gd name="connsiteY743" fmla="*/ 940688 h 1179725"/>
                  <a:gd name="connsiteX744" fmla="*/ 1105149 w 1774898"/>
                  <a:gd name="connsiteY744" fmla="*/ 947152 h 1179725"/>
                  <a:gd name="connsiteX745" fmla="*/ 1106491 w 1774898"/>
                  <a:gd name="connsiteY745" fmla="*/ 948777 h 1179725"/>
                  <a:gd name="connsiteX746" fmla="*/ 1112954 w 1774898"/>
                  <a:gd name="connsiteY746" fmla="*/ 949041 h 1179725"/>
                  <a:gd name="connsiteX747" fmla="*/ 1114031 w 1774898"/>
                  <a:gd name="connsiteY747" fmla="*/ 942578 h 1179725"/>
                  <a:gd name="connsiteX748" fmla="*/ 1117528 w 1774898"/>
                  <a:gd name="connsiteY748" fmla="*/ 942049 h 1179725"/>
                  <a:gd name="connsiteX749" fmla="*/ 1117528 w 1774898"/>
                  <a:gd name="connsiteY749" fmla="*/ 936398 h 1179725"/>
                  <a:gd name="connsiteX750" fmla="*/ 1120495 w 1774898"/>
                  <a:gd name="connsiteY750" fmla="*/ 934243 h 1179725"/>
                  <a:gd name="connsiteX751" fmla="*/ 1125881 w 1774898"/>
                  <a:gd name="connsiteY751" fmla="*/ 936398 h 1179725"/>
                  <a:gd name="connsiteX752" fmla="*/ 1126429 w 1774898"/>
                  <a:gd name="connsiteY752" fmla="*/ 959568 h 1179725"/>
                  <a:gd name="connsiteX753" fmla="*/ 1128848 w 1774898"/>
                  <a:gd name="connsiteY753" fmla="*/ 961458 h 1179725"/>
                  <a:gd name="connsiteX754" fmla="*/ 1134783 w 1774898"/>
                  <a:gd name="connsiteY754" fmla="*/ 962006 h 1179725"/>
                  <a:gd name="connsiteX755" fmla="*/ 1139904 w 1774898"/>
                  <a:gd name="connsiteY755" fmla="*/ 963632 h 1179725"/>
                  <a:gd name="connsiteX756" fmla="*/ 1137485 w 1774898"/>
                  <a:gd name="connsiteY756" fmla="*/ 966863 h 1179725"/>
                  <a:gd name="connsiteX757" fmla="*/ 1132912 w 1774898"/>
                  <a:gd name="connsiteY757" fmla="*/ 968489 h 1179725"/>
                  <a:gd name="connsiteX758" fmla="*/ 1132364 w 1774898"/>
                  <a:gd name="connsiteY758" fmla="*/ 974140 h 1179725"/>
                  <a:gd name="connsiteX759" fmla="*/ 1130738 w 1774898"/>
                  <a:gd name="connsiteY759" fmla="*/ 976294 h 1179725"/>
                  <a:gd name="connsiteX760" fmla="*/ 1125616 w 1774898"/>
                  <a:gd name="connsiteY760" fmla="*/ 973062 h 1179725"/>
                  <a:gd name="connsiteX761" fmla="*/ 1122120 w 1774898"/>
                  <a:gd name="connsiteY761" fmla="*/ 971172 h 1179725"/>
                  <a:gd name="connsiteX762" fmla="*/ 1119417 w 1774898"/>
                  <a:gd name="connsiteY762" fmla="*/ 975217 h 1179725"/>
                  <a:gd name="connsiteX763" fmla="*/ 1114296 w 1774898"/>
                  <a:gd name="connsiteY763" fmla="*/ 975481 h 1179725"/>
                  <a:gd name="connsiteX764" fmla="*/ 1107284 w 1774898"/>
                  <a:gd name="connsiteY764" fmla="*/ 976559 h 1179725"/>
                  <a:gd name="connsiteX765" fmla="*/ 1104053 w 1774898"/>
                  <a:gd name="connsiteY765" fmla="*/ 980868 h 1179725"/>
                  <a:gd name="connsiteX766" fmla="*/ 1100273 w 1774898"/>
                  <a:gd name="connsiteY766" fmla="*/ 983287 h 1179725"/>
                  <a:gd name="connsiteX767" fmla="*/ 1088952 w 1774898"/>
                  <a:gd name="connsiteY767" fmla="*/ 986519 h 1179725"/>
                  <a:gd name="connsiteX768" fmla="*/ 1079257 w 1774898"/>
                  <a:gd name="connsiteY768" fmla="*/ 990299 h 1179725"/>
                  <a:gd name="connsiteX769" fmla="*/ 1071452 w 1774898"/>
                  <a:gd name="connsiteY769" fmla="*/ 994607 h 1179725"/>
                  <a:gd name="connsiteX770" fmla="*/ 1062833 w 1774898"/>
                  <a:gd name="connsiteY770" fmla="*/ 998652 h 1179725"/>
                  <a:gd name="connsiteX771" fmla="*/ 1052325 w 1774898"/>
                  <a:gd name="connsiteY771" fmla="*/ 1003509 h 1179725"/>
                  <a:gd name="connsiteX772" fmla="*/ 1048281 w 1774898"/>
                  <a:gd name="connsiteY772" fmla="*/ 1008366 h 1179725"/>
                  <a:gd name="connsiteX773" fmla="*/ 1048281 w 1774898"/>
                  <a:gd name="connsiteY773" fmla="*/ 1011597 h 1179725"/>
                  <a:gd name="connsiteX774" fmla="*/ 1050984 w 1774898"/>
                  <a:gd name="connsiteY774" fmla="*/ 1014017 h 1179725"/>
                  <a:gd name="connsiteX775" fmla="*/ 1048564 w 1774898"/>
                  <a:gd name="connsiteY775" fmla="*/ 1015642 h 1179725"/>
                  <a:gd name="connsiteX776" fmla="*/ 1044255 w 1774898"/>
                  <a:gd name="connsiteY776" fmla="*/ 1016171 h 1179725"/>
                  <a:gd name="connsiteX777" fmla="*/ 1038605 w 1774898"/>
                  <a:gd name="connsiteY777" fmla="*/ 1019951 h 1179725"/>
                  <a:gd name="connsiteX778" fmla="*/ 1034825 w 1774898"/>
                  <a:gd name="connsiteY778" fmla="*/ 1023183 h 1179725"/>
                  <a:gd name="connsiteX779" fmla="*/ 1027549 w 1774898"/>
                  <a:gd name="connsiteY779" fmla="*/ 1025073 h 1179725"/>
                  <a:gd name="connsiteX780" fmla="*/ 1021898 w 1774898"/>
                  <a:gd name="connsiteY780" fmla="*/ 1028569 h 1179725"/>
                  <a:gd name="connsiteX781" fmla="*/ 1017041 w 1774898"/>
                  <a:gd name="connsiteY781" fmla="*/ 1031801 h 1179725"/>
                  <a:gd name="connsiteX782" fmla="*/ 1013809 w 1774898"/>
                  <a:gd name="connsiteY782" fmla="*/ 1036375 h 1179725"/>
                  <a:gd name="connsiteX783" fmla="*/ 1015434 w 1774898"/>
                  <a:gd name="connsiteY783" fmla="*/ 1039606 h 1179725"/>
                  <a:gd name="connsiteX784" fmla="*/ 1015170 w 1774898"/>
                  <a:gd name="connsiteY784" fmla="*/ 1043651 h 1179725"/>
                  <a:gd name="connsiteX785" fmla="*/ 1016795 w 1774898"/>
                  <a:gd name="connsiteY785" fmla="*/ 1046883 h 1179725"/>
                  <a:gd name="connsiteX786" fmla="*/ 1021369 w 1774898"/>
                  <a:gd name="connsiteY786" fmla="*/ 1048508 h 1179725"/>
                  <a:gd name="connsiteX787" fmla="*/ 1027020 w 1774898"/>
                  <a:gd name="connsiteY787" fmla="*/ 1048773 h 1179725"/>
                  <a:gd name="connsiteX788" fmla="*/ 1027832 w 1774898"/>
                  <a:gd name="connsiteY788" fmla="*/ 1051192 h 1179725"/>
                  <a:gd name="connsiteX789" fmla="*/ 1031329 w 1774898"/>
                  <a:gd name="connsiteY789" fmla="*/ 1050379 h 1179725"/>
                  <a:gd name="connsiteX790" fmla="*/ 1036715 w 1774898"/>
                  <a:gd name="connsiteY790" fmla="*/ 1044993 h 1179725"/>
                  <a:gd name="connsiteX791" fmla="*/ 1042101 w 1774898"/>
                  <a:gd name="connsiteY791" fmla="*/ 1043103 h 1179725"/>
                  <a:gd name="connsiteX792" fmla="*/ 1046958 w 1774898"/>
                  <a:gd name="connsiteY792" fmla="*/ 1040684 h 1179725"/>
                  <a:gd name="connsiteX793" fmla="*/ 1051532 w 1774898"/>
                  <a:gd name="connsiteY793" fmla="*/ 1042025 h 1179725"/>
                  <a:gd name="connsiteX794" fmla="*/ 1057995 w 1774898"/>
                  <a:gd name="connsiteY794" fmla="*/ 1043651 h 1179725"/>
                  <a:gd name="connsiteX795" fmla="*/ 1063117 w 1774898"/>
                  <a:gd name="connsiteY795" fmla="*/ 1042838 h 1179725"/>
                  <a:gd name="connsiteX796" fmla="*/ 1079011 w 1774898"/>
                  <a:gd name="connsiteY796" fmla="*/ 1030705 h 1179725"/>
                  <a:gd name="connsiteX797" fmla="*/ 1082507 w 1774898"/>
                  <a:gd name="connsiteY797" fmla="*/ 1028286 h 1179725"/>
                  <a:gd name="connsiteX798" fmla="*/ 1085210 w 1774898"/>
                  <a:gd name="connsiteY798" fmla="*/ 1030705 h 1179725"/>
                  <a:gd name="connsiteX799" fmla="*/ 1083868 w 1774898"/>
                  <a:gd name="connsiteY799" fmla="*/ 1035562 h 1179725"/>
                  <a:gd name="connsiteX800" fmla="*/ 1077140 w 1774898"/>
                  <a:gd name="connsiteY800" fmla="*/ 1041213 h 1179725"/>
                  <a:gd name="connsiteX801" fmla="*/ 1068258 w 1774898"/>
                  <a:gd name="connsiteY801" fmla="*/ 1047412 h 1179725"/>
                  <a:gd name="connsiteX802" fmla="*/ 1066915 w 1774898"/>
                  <a:gd name="connsiteY802" fmla="*/ 1051721 h 1179725"/>
                  <a:gd name="connsiteX803" fmla="*/ 1069618 w 1774898"/>
                  <a:gd name="connsiteY803" fmla="*/ 1056578 h 1179725"/>
                  <a:gd name="connsiteX804" fmla="*/ 1077424 w 1774898"/>
                  <a:gd name="connsiteY804" fmla="*/ 1060849 h 1179725"/>
                  <a:gd name="connsiteX805" fmla="*/ 1082545 w 1774898"/>
                  <a:gd name="connsiteY805" fmla="*/ 1066273 h 1179725"/>
                  <a:gd name="connsiteX806" fmla="*/ 1087119 w 1774898"/>
                  <a:gd name="connsiteY806" fmla="*/ 1071395 h 1179725"/>
                  <a:gd name="connsiteX807" fmla="*/ 1093847 w 1774898"/>
                  <a:gd name="connsiteY807" fmla="*/ 1071395 h 1179725"/>
                  <a:gd name="connsiteX808" fmla="*/ 1098704 w 1774898"/>
                  <a:gd name="connsiteY808" fmla="*/ 1069240 h 1179725"/>
                  <a:gd name="connsiteX809" fmla="*/ 1107870 w 1774898"/>
                  <a:gd name="connsiteY809" fmla="*/ 1068692 h 1179725"/>
                  <a:gd name="connsiteX810" fmla="*/ 1112992 w 1774898"/>
                  <a:gd name="connsiteY810" fmla="*/ 1071395 h 1179725"/>
                  <a:gd name="connsiteX811" fmla="*/ 1114882 w 1774898"/>
                  <a:gd name="connsiteY811" fmla="*/ 1073285 h 1179725"/>
                  <a:gd name="connsiteX812" fmla="*/ 1116507 w 1774898"/>
                  <a:gd name="connsiteY812" fmla="*/ 1079484 h 1179725"/>
                  <a:gd name="connsiteX813" fmla="*/ 1120816 w 1774898"/>
                  <a:gd name="connsiteY813" fmla="*/ 1087573 h 1179725"/>
                  <a:gd name="connsiteX814" fmla="*/ 1121629 w 1774898"/>
                  <a:gd name="connsiteY814" fmla="*/ 1093507 h 1179725"/>
                  <a:gd name="connsiteX815" fmla="*/ 1124331 w 1774898"/>
                  <a:gd name="connsiteY815" fmla="*/ 1104827 h 1179725"/>
                  <a:gd name="connsiteX816" fmla="*/ 1124331 w 1774898"/>
                  <a:gd name="connsiteY816" fmla="*/ 1111026 h 1179725"/>
                  <a:gd name="connsiteX817" fmla="*/ 1121364 w 1774898"/>
                  <a:gd name="connsiteY817" fmla="*/ 1116960 h 1179725"/>
                  <a:gd name="connsiteX818" fmla="*/ 1119474 w 1774898"/>
                  <a:gd name="connsiteY818" fmla="*/ 1125579 h 1179725"/>
                  <a:gd name="connsiteX819" fmla="*/ 1119739 w 1774898"/>
                  <a:gd name="connsiteY819" fmla="*/ 1134461 h 1179725"/>
                  <a:gd name="connsiteX820" fmla="*/ 1120816 w 1774898"/>
                  <a:gd name="connsiteY820" fmla="*/ 1139318 h 1179725"/>
                  <a:gd name="connsiteX821" fmla="*/ 1118662 w 1774898"/>
                  <a:gd name="connsiteY821" fmla="*/ 1144705 h 1179725"/>
                  <a:gd name="connsiteX822" fmla="*/ 1113804 w 1774898"/>
                  <a:gd name="connsiteY822" fmla="*/ 1147124 h 1179725"/>
                  <a:gd name="connsiteX823" fmla="*/ 1110025 w 1774898"/>
                  <a:gd name="connsiteY823" fmla="*/ 1147124 h 1179725"/>
                  <a:gd name="connsiteX824" fmla="*/ 1107322 w 1774898"/>
                  <a:gd name="connsiteY824" fmla="*/ 1149543 h 1179725"/>
                  <a:gd name="connsiteX825" fmla="*/ 1104620 w 1774898"/>
                  <a:gd name="connsiteY825" fmla="*/ 1151433 h 1179725"/>
                  <a:gd name="connsiteX826" fmla="*/ 1104355 w 1774898"/>
                  <a:gd name="connsiteY826" fmla="*/ 1155213 h 1179725"/>
                  <a:gd name="connsiteX827" fmla="*/ 1108664 w 1774898"/>
                  <a:gd name="connsiteY827" fmla="*/ 1158180 h 1179725"/>
                  <a:gd name="connsiteX828" fmla="*/ 1114050 w 1774898"/>
                  <a:gd name="connsiteY828" fmla="*/ 1161147 h 1179725"/>
                  <a:gd name="connsiteX829" fmla="*/ 1118359 w 1774898"/>
                  <a:gd name="connsiteY829" fmla="*/ 1164379 h 1179725"/>
                  <a:gd name="connsiteX830" fmla="*/ 1123481 w 1774898"/>
                  <a:gd name="connsiteY830" fmla="*/ 1164379 h 1179725"/>
                  <a:gd name="connsiteX831" fmla="*/ 1128338 w 1774898"/>
                  <a:gd name="connsiteY831" fmla="*/ 1167875 h 1179725"/>
                  <a:gd name="connsiteX832" fmla="*/ 1129151 w 1774898"/>
                  <a:gd name="connsiteY832" fmla="*/ 1172997 h 1179725"/>
                  <a:gd name="connsiteX833" fmla="*/ 1134272 w 1774898"/>
                  <a:gd name="connsiteY833" fmla="*/ 1174339 h 1179725"/>
                  <a:gd name="connsiteX834" fmla="*/ 1137504 w 1774898"/>
                  <a:gd name="connsiteY834" fmla="*/ 1177570 h 1179725"/>
                  <a:gd name="connsiteX835" fmla="*/ 1143155 w 1774898"/>
                  <a:gd name="connsiteY835" fmla="*/ 1179725 h 1179725"/>
                  <a:gd name="connsiteX836" fmla="*/ 1145857 w 1774898"/>
                  <a:gd name="connsiteY836" fmla="*/ 1177306 h 1179725"/>
                  <a:gd name="connsiteX837" fmla="*/ 1151792 w 1774898"/>
                  <a:gd name="connsiteY837" fmla="*/ 1177306 h 1179725"/>
                  <a:gd name="connsiteX838" fmla="*/ 1163925 w 1774898"/>
                  <a:gd name="connsiteY838" fmla="*/ 1178118 h 1179725"/>
                  <a:gd name="connsiteX839" fmla="*/ 1169860 w 1774898"/>
                  <a:gd name="connsiteY839" fmla="*/ 1175416 h 1179725"/>
                  <a:gd name="connsiteX840" fmla="*/ 1178742 w 1774898"/>
                  <a:gd name="connsiteY840" fmla="*/ 1170030 h 1179725"/>
                  <a:gd name="connsiteX841" fmla="*/ 1180632 w 1774898"/>
                  <a:gd name="connsiteY841" fmla="*/ 1166250 h 1179725"/>
                  <a:gd name="connsiteX842" fmla="*/ 1188173 w 1774898"/>
                  <a:gd name="connsiteY842" fmla="*/ 1162206 h 1179725"/>
                  <a:gd name="connsiteX843" fmla="*/ 1190327 w 1774898"/>
                  <a:gd name="connsiteY843" fmla="*/ 1159238 h 1179725"/>
                  <a:gd name="connsiteX844" fmla="*/ 1200287 w 1774898"/>
                  <a:gd name="connsiteY844" fmla="*/ 1150620 h 1179725"/>
                  <a:gd name="connsiteX845" fmla="*/ 1202990 w 1774898"/>
                  <a:gd name="connsiteY845" fmla="*/ 1146840 h 1179725"/>
                  <a:gd name="connsiteX846" fmla="*/ 1206486 w 1774898"/>
                  <a:gd name="connsiteY846" fmla="*/ 1139035 h 1179725"/>
                  <a:gd name="connsiteX847" fmla="*/ 1209718 w 1774898"/>
                  <a:gd name="connsiteY847" fmla="*/ 1133384 h 1179725"/>
                  <a:gd name="connsiteX848" fmla="*/ 1215652 w 1774898"/>
                  <a:gd name="connsiteY848" fmla="*/ 1128527 h 1179725"/>
                  <a:gd name="connsiteX849" fmla="*/ 1225083 w 1774898"/>
                  <a:gd name="connsiteY849" fmla="*/ 1123141 h 1179725"/>
                  <a:gd name="connsiteX850" fmla="*/ 1232888 w 1774898"/>
                  <a:gd name="connsiteY850" fmla="*/ 1120986 h 1179725"/>
                  <a:gd name="connsiteX851" fmla="*/ 1241242 w 1774898"/>
                  <a:gd name="connsiteY851" fmla="*/ 1120986 h 1179725"/>
                  <a:gd name="connsiteX852" fmla="*/ 1249330 w 1774898"/>
                  <a:gd name="connsiteY852" fmla="*/ 1120174 h 1179725"/>
                  <a:gd name="connsiteX853" fmla="*/ 1253640 w 1774898"/>
                  <a:gd name="connsiteY853" fmla="*/ 1117206 h 1179725"/>
                  <a:gd name="connsiteX854" fmla="*/ 1257419 w 1774898"/>
                  <a:gd name="connsiteY854" fmla="*/ 1114504 h 1179725"/>
                  <a:gd name="connsiteX855" fmla="*/ 1260387 w 1774898"/>
                  <a:gd name="connsiteY855" fmla="*/ 1115052 h 1179725"/>
                  <a:gd name="connsiteX856" fmla="*/ 1264431 w 1774898"/>
                  <a:gd name="connsiteY856" fmla="*/ 1118548 h 1179725"/>
                  <a:gd name="connsiteX857" fmla="*/ 1266850 w 1774898"/>
                  <a:gd name="connsiteY857" fmla="*/ 1121251 h 1179725"/>
                  <a:gd name="connsiteX858" fmla="*/ 1271707 w 1774898"/>
                  <a:gd name="connsiteY858" fmla="*/ 1118832 h 1179725"/>
                  <a:gd name="connsiteX859" fmla="*/ 1274410 w 1774898"/>
                  <a:gd name="connsiteY859" fmla="*/ 1113181 h 1179725"/>
                  <a:gd name="connsiteX860" fmla="*/ 1277906 w 1774898"/>
                  <a:gd name="connsiteY860" fmla="*/ 1108607 h 1179725"/>
                  <a:gd name="connsiteX861" fmla="*/ 1282215 w 1774898"/>
                  <a:gd name="connsiteY861" fmla="*/ 1106717 h 1179725"/>
                  <a:gd name="connsiteX862" fmla="*/ 1284370 w 1774898"/>
                  <a:gd name="connsiteY862" fmla="*/ 1105905 h 1179725"/>
                  <a:gd name="connsiteX863" fmla="*/ 1295690 w 1774898"/>
                  <a:gd name="connsiteY863" fmla="*/ 1105640 h 1179725"/>
                  <a:gd name="connsiteX864" fmla="*/ 1306198 w 1774898"/>
                  <a:gd name="connsiteY864" fmla="*/ 1106169 h 1179725"/>
                  <a:gd name="connsiteX865" fmla="*/ 1314287 w 1774898"/>
                  <a:gd name="connsiteY865" fmla="*/ 1102389 h 1179725"/>
                  <a:gd name="connsiteX866" fmla="*/ 1312662 w 1774898"/>
                  <a:gd name="connsiteY866" fmla="*/ 1095662 h 1179725"/>
                  <a:gd name="connsiteX867" fmla="*/ 1307805 w 1774898"/>
                  <a:gd name="connsiteY867" fmla="*/ 1090275 h 1179725"/>
                  <a:gd name="connsiteX868" fmla="*/ 1303760 w 1774898"/>
                  <a:gd name="connsiteY868" fmla="*/ 1087308 h 1179725"/>
                  <a:gd name="connsiteX869" fmla="*/ 1308069 w 1774898"/>
                  <a:gd name="connsiteY869" fmla="*/ 1080580 h 1179725"/>
                  <a:gd name="connsiteX870" fmla="*/ 1312643 w 1774898"/>
                  <a:gd name="connsiteY870" fmla="*/ 1077348 h 1179725"/>
                  <a:gd name="connsiteX871" fmla="*/ 1321261 w 1774898"/>
                  <a:gd name="connsiteY871" fmla="*/ 1076271 h 1179725"/>
                  <a:gd name="connsiteX872" fmla="*/ 1327724 w 1774898"/>
                  <a:gd name="connsiteY872" fmla="*/ 1078690 h 1179725"/>
                  <a:gd name="connsiteX873" fmla="*/ 1333111 w 1774898"/>
                  <a:gd name="connsiteY873" fmla="*/ 1082469 h 1179725"/>
                  <a:gd name="connsiteX874" fmla="*/ 1339574 w 1774898"/>
                  <a:gd name="connsiteY874" fmla="*/ 1087592 h 1179725"/>
                  <a:gd name="connsiteX875" fmla="*/ 1341729 w 1774898"/>
                  <a:gd name="connsiteY875" fmla="*/ 1091636 h 1179725"/>
                  <a:gd name="connsiteX876" fmla="*/ 1347115 w 1774898"/>
                  <a:gd name="connsiteY876" fmla="*/ 1093791 h 1179725"/>
                  <a:gd name="connsiteX877" fmla="*/ 1354920 w 1774898"/>
                  <a:gd name="connsiteY877" fmla="*/ 1092713 h 1179725"/>
                  <a:gd name="connsiteX878" fmla="*/ 1358152 w 1774898"/>
                  <a:gd name="connsiteY878" fmla="*/ 1088139 h 1179725"/>
                  <a:gd name="connsiteX879" fmla="*/ 1366241 w 1774898"/>
                  <a:gd name="connsiteY879" fmla="*/ 1086797 h 1179725"/>
                  <a:gd name="connsiteX880" fmla="*/ 1369208 w 1774898"/>
                  <a:gd name="connsiteY880" fmla="*/ 1088687 h 1179725"/>
                  <a:gd name="connsiteX881" fmla="*/ 1373517 w 1774898"/>
                  <a:gd name="connsiteY881" fmla="*/ 1088687 h 1179725"/>
                  <a:gd name="connsiteX882" fmla="*/ 1378091 w 1774898"/>
                  <a:gd name="connsiteY882" fmla="*/ 1090029 h 1179725"/>
                  <a:gd name="connsiteX883" fmla="*/ 1381871 w 1774898"/>
                  <a:gd name="connsiteY883" fmla="*/ 1088687 h 1179725"/>
                  <a:gd name="connsiteX884" fmla="*/ 1384838 w 1774898"/>
                  <a:gd name="connsiteY884" fmla="*/ 1087062 h 1179725"/>
                  <a:gd name="connsiteX885" fmla="*/ 1391037 w 1774898"/>
                  <a:gd name="connsiteY885" fmla="*/ 1087062 h 1179725"/>
                  <a:gd name="connsiteX886" fmla="*/ 1396159 w 1774898"/>
                  <a:gd name="connsiteY886" fmla="*/ 1085721 h 1179725"/>
                  <a:gd name="connsiteX887" fmla="*/ 1399390 w 1774898"/>
                  <a:gd name="connsiteY887" fmla="*/ 1079786 h 1179725"/>
                  <a:gd name="connsiteX888" fmla="*/ 1400203 w 1774898"/>
                  <a:gd name="connsiteY888" fmla="*/ 1072245 h 1179725"/>
                  <a:gd name="connsiteX889" fmla="*/ 1398049 w 1774898"/>
                  <a:gd name="connsiteY889" fmla="*/ 1066046 h 1179725"/>
                  <a:gd name="connsiteX890" fmla="*/ 1396971 w 1774898"/>
                  <a:gd name="connsiteY890" fmla="*/ 1064156 h 1179725"/>
                  <a:gd name="connsiteX891" fmla="*/ 1398313 w 1774898"/>
                  <a:gd name="connsiteY891" fmla="*/ 1062002 h 1179725"/>
                  <a:gd name="connsiteX892" fmla="*/ 1398313 w 1774898"/>
                  <a:gd name="connsiteY892" fmla="*/ 1056351 h 1179725"/>
                  <a:gd name="connsiteX893" fmla="*/ 1402093 w 1774898"/>
                  <a:gd name="connsiteY893" fmla="*/ 1051777 h 1179725"/>
                  <a:gd name="connsiteX894" fmla="*/ 1405324 w 1774898"/>
                  <a:gd name="connsiteY894" fmla="*/ 1048810 h 1179725"/>
                  <a:gd name="connsiteX895" fmla="*/ 1405589 w 1774898"/>
                  <a:gd name="connsiteY895" fmla="*/ 1043424 h 1179725"/>
                  <a:gd name="connsiteX896" fmla="*/ 1405324 w 1774898"/>
                  <a:gd name="connsiteY896" fmla="*/ 1038038 h 1179725"/>
                  <a:gd name="connsiteX897" fmla="*/ 1399938 w 1774898"/>
                  <a:gd name="connsiteY897" fmla="*/ 1032103 h 1179725"/>
                  <a:gd name="connsiteX898" fmla="*/ 1395894 w 1774898"/>
                  <a:gd name="connsiteY898" fmla="*/ 1031291 h 1179725"/>
                  <a:gd name="connsiteX899" fmla="*/ 1391585 w 1774898"/>
                  <a:gd name="connsiteY899" fmla="*/ 1028588 h 1179725"/>
                  <a:gd name="connsiteX900" fmla="*/ 1378658 w 1774898"/>
                  <a:gd name="connsiteY900" fmla="*/ 1028059 h 1179725"/>
                  <a:gd name="connsiteX901" fmla="*/ 1374349 w 1774898"/>
                  <a:gd name="connsiteY901" fmla="*/ 1028323 h 1179725"/>
                  <a:gd name="connsiteX902" fmla="*/ 1369775 w 1774898"/>
                  <a:gd name="connsiteY902" fmla="*/ 1030478 h 1179725"/>
                  <a:gd name="connsiteX903" fmla="*/ 1365995 w 1774898"/>
                  <a:gd name="connsiteY903" fmla="*/ 1031820 h 1179725"/>
                  <a:gd name="connsiteX904" fmla="*/ 1364918 w 1774898"/>
                  <a:gd name="connsiteY904" fmla="*/ 1035600 h 1179725"/>
                  <a:gd name="connsiteX905" fmla="*/ 1362499 w 1774898"/>
                  <a:gd name="connsiteY905" fmla="*/ 1041251 h 1179725"/>
                  <a:gd name="connsiteX906" fmla="*/ 1356036 w 1774898"/>
                  <a:gd name="connsiteY906" fmla="*/ 1042328 h 1179725"/>
                  <a:gd name="connsiteX907" fmla="*/ 1351178 w 1774898"/>
                  <a:gd name="connsiteY907" fmla="*/ 1040438 h 1179725"/>
                  <a:gd name="connsiteX908" fmla="*/ 1346869 w 1774898"/>
                  <a:gd name="connsiteY908" fmla="*/ 1036129 h 1179725"/>
                  <a:gd name="connsiteX909" fmla="*/ 1345244 w 1774898"/>
                  <a:gd name="connsiteY909" fmla="*/ 1031820 h 1179725"/>
                  <a:gd name="connsiteX910" fmla="*/ 1341748 w 1774898"/>
                  <a:gd name="connsiteY910" fmla="*/ 1027775 h 1179725"/>
                  <a:gd name="connsiteX911" fmla="*/ 1339329 w 1774898"/>
                  <a:gd name="connsiteY911" fmla="*/ 1034239 h 1179725"/>
                  <a:gd name="connsiteX912" fmla="*/ 1335549 w 1774898"/>
                  <a:gd name="connsiteY912" fmla="*/ 1035316 h 1179725"/>
                  <a:gd name="connsiteX913" fmla="*/ 1334471 w 1774898"/>
                  <a:gd name="connsiteY913" fmla="*/ 1039890 h 1179725"/>
                  <a:gd name="connsiteX914" fmla="*/ 1332317 w 1774898"/>
                  <a:gd name="connsiteY914" fmla="*/ 1044199 h 1179725"/>
                  <a:gd name="connsiteX915" fmla="*/ 1323699 w 1774898"/>
                  <a:gd name="connsiteY915" fmla="*/ 1048508 h 1179725"/>
                  <a:gd name="connsiteX916" fmla="*/ 1315346 w 1774898"/>
                  <a:gd name="connsiteY916" fmla="*/ 1051211 h 1179725"/>
                  <a:gd name="connsiteX917" fmla="*/ 1308069 w 1774898"/>
                  <a:gd name="connsiteY917" fmla="*/ 1051740 h 1179725"/>
                  <a:gd name="connsiteX918" fmla="*/ 1249330 w 1774898"/>
                  <a:gd name="connsiteY918" fmla="*/ 963632 h 1179725"/>
                  <a:gd name="connsiteX919" fmla="*/ 1246099 w 1774898"/>
                  <a:gd name="connsiteY919" fmla="*/ 950969 h 1179725"/>
                  <a:gd name="connsiteX920" fmla="*/ 1244209 w 1774898"/>
                  <a:gd name="connsiteY920" fmla="*/ 941539 h 1179725"/>
                  <a:gd name="connsiteX921" fmla="*/ 1242055 w 1774898"/>
                  <a:gd name="connsiteY921" fmla="*/ 935888 h 1179725"/>
                  <a:gd name="connsiteX922" fmla="*/ 1238010 w 1774898"/>
                  <a:gd name="connsiteY922" fmla="*/ 933185 h 1179725"/>
                  <a:gd name="connsiteX923" fmla="*/ 1240977 w 1774898"/>
                  <a:gd name="connsiteY923" fmla="*/ 940197 h 1179725"/>
                  <a:gd name="connsiteX924" fmla="*/ 1240977 w 1774898"/>
                  <a:gd name="connsiteY924" fmla="*/ 942899 h 1179725"/>
                  <a:gd name="connsiteX925" fmla="*/ 1236668 w 1774898"/>
                  <a:gd name="connsiteY925" fmla="*/ 941557 h 1179725"/>
                  <a:gd name="connsiteX926" fmla="*/ 1234778 w 1774898"/>
                  <a:gd name="connsiteY926" fmla="*/ 939668 h 1179725"/>
                  <a:gd name="connsiteX927" fmla="*/ 1229921 w 1774898"/>
                  <a:gd name="connsiteY927" fmla="*/ 940216 h 1179725"/>
                  <a:gd name="connsiteX928" fmla="*/ 1228031 w 1774898"/>
                  <a:gd name="connsiteY928" fmla="*/ 945072 h 1179725"/>
                  <a:gd name="connsiteX929" fmla="*/ 1232076 w 1774898"/>
                  <a:gd name="connsiteY929" fmla="*/ 948852 h 1179725"/>
                  <a:gd name="connsiteX930" fmla="*/ 1234778 w 1774898"/>
                  <a:gd name="connsiteY930" fmla="*/ 950478 h 1179725"/>
                  <a:gd name="connsiteX931" fmla="*/ 1238275 w 1774898"/>
                  <a:gd name="connsiteY931" fmla="*/ 946981 h 1179725"/>
                  <a:gd name="connsiteX932" fmla="*/ 1241506 w 1774898"/>
                  <a:gd name="connsiteY932" fmla="*/ 948059 h 1179725"/>
                  <a:gd name="connsiteX933" fmla="*/ 1241771 w 1774898"/>
                  <a:gd name="connsiteY933" fmla="*/ 953445 h 1179725"/>
                  <a:gd name="connsiteX934" fmla="*/ 1241771 w 1774898"/>
                  <a:gd name="connsiteY934" fmla="*/ 959379 h 1179725"/>
                  <a:gd name="connsiteX935" fmla="*/ 1242848 w 1774898"/>
                  <a:gd name="connsiteY935" fmla="*/ 961534 h 1179725"/>
                  <a:gd name="connsiteX936" fmla="*/ 1244738 w 1774898"/>
                  <a:gd name="connsiteY936" fmla="*/ 972590 h 1179725"/>
                  <a:gd name="connsiteX937" fmla="*/ 1244190 w 1774898"/>
                  <a:gd name="connsiteY937" fmla="*/ 977447 h 1179725"/>
                  <a:gd name="connsiteX938" fmla="*/ 1246609 w 1774898"/>
                  <a:gd name="connsiteY938" fmla="*/ 976105 h 1179725"/>
                  <a:gd name="connsiteX939" fmla="*/ 1251731 w 1774898"/>
                  <a:gd name="connsiteY939" fmla="*/ 979072 h 1179725"/>
                  <a:gd name="connsiteX940" fmla="*/ 1261426 w 1774898"/>
                  <a:gd name="connsiteY940" fmla="*/ 1000088 h 1179725"/>
                  <a:gd name="connsiteX941" fmla="*/ 1273276 w 1774898"/>
                  <a:gd name="connsiteY941" fmla="*/ 1013828 h 1179725"/>
                  <a:gd name="connsiteX942" fmla="*/ 1293479 w 1774898"/>
                  <a:gd name="connsiteY942" fmla="*/ 1038888 h 1179725"/>
                  <a:gd name="connsiteX943" fmla="*/ 1302910 w 1774898"/>
                  <a:gd name="connsiteY943" fmla="*/ 1049396 h 1179725"/>
                  <a:gd name="connsiteX944" fmla="*/ 1303987 w 1774898"/>
                  <a:gd name="connsiteY944" fmla="*/ 1052892 h 1179725"/>
                  <a:gd name="connsiteX945" fmla="*/ 1302910 w 1774898"/>
                  <a:gd name="connsiteY945" fmla="*/ 1056672 h 1179725"/>
                  <a:gd name="connsiteX946" fmla="*/ 1300207 w 1774898"/>
                  <a:gd name="connsiteY946" fmla="*/ 1057220 h 1179725"/>
                  <a:gd name="connsiteX947" fmla="*/ 1293744 w 1774898"/>
                  <a:gd name="connsiteY947" fmla="*/ 1053989 h 1179725"/>
                  <a:gd name="connsiteX948" fmla="*/ 1287280 w 1774898"/>
                  <a:gd name="connsiteY948" fmla="*/ 1048867 h 1179725"/>
                  <a:gd name="connsiteX949" fmla="*/ 1279191 w 1774898"/>
                  <a:gd name="connsiteY949" fmla="*/ 1044822 h 1179725"/>
                  <a:gd name="connsiteX950" fmla="*/ 1272180 w 1774898"/>
                  <a:gd name="connsiteY950" fmla="*/ 1043481 h 1179725"/>
                  <a:gd name="connsiteX951" fmla="*/ 1265168 w 1774898"/>
                  <a:gd name="connsiteY951" fmla="*/ 1043745 h 1179725"/>
                  <a:gd name="connsiteX952" fmla="*/ 1259234 w 1774898"/>
                  <a:gd name="connsiteY952" fmla="*/ 1044010 h 1179725"/>
                  <a:gd name="connsiteX953" fmla="*/ 1255189 w 1774898"/>
                  <a:gd name="connsiteY953" fmla="*/ 1040513 h 1179725"/>
                  <a:gd name="connsiteX954" fmla="*/ 1258969 w 1774898"/>
                  <a:gd name="connsiteY954" fmla="*/ 1039965 h 1179725"/>
                  <a:gd name="connsiteX955" fmla="*/ 1261124 w 1774898"/>
                  <a:gd name="connsiteY955" fmla="*/ 1037263 h 1179725"/>
                  <a:gd name="connsiteX956" fmla="*/ 1261653 w 1774898"/>
                  <a:gd name="connsiteY956" fmla="*/ 1031612 h 1179725"/>
                  <a:gd name="connsiteX957" fmla="*/ 1268117 w 1774898"/>
                  <a:gd name="connsiteY957" fmla="*/ 1025678 h 1179725"/>
                  <a:gd name="connsiteX958" fmla="*/ 1268664 w 1774898"/>
                  <a:gd name="connsiteY958" fmla="*/ 1021369 h 1179725"/>
                  <a:gd name="connsiteX959" fmla="*/ 1265433 w 1774898"/>
                  <a:gd name="connsiteY959" fmla="*/ 1012486 h 1179725"/>
                  <a:gd name="connsiteX960" fmla="*/ 1259782 w 1774898"/>
                  <a:gd name="connsiteY960" fmla="*/ 1007100 h 1179725"/>
                  <a:gd name="connsiteX961" fmla="*/ 1257079 w 1774898"/>
                  <a:gd name="connsiteY961" fmla="*/ 1002242 h 1179725"/>
                  <a:gd name="connsiteX962" fmla="*/ 1253583 w 1774898"/>
                  <a:gd name="connsiteY962" fmla="*/ 999823 h 1179725"/>
                  <a:gd name="connsiteX963" fmla="*/ 1246042 w 1774898"/>
                  <a:gd name="connsiteY963" fmla="*/ 1001713 h 1179725"/>
                  <a:gd name="connsiteX964" fmla="*/ 1241998 w 1774898"/>
                  <a:gd name="connsiteY964" fmla="*/ 1004945 h 1179725"/>
                  <a:gd name="connsiteX965" fmla="*/ 1240656 w 1774898"/>
                  <a:gd name="connsiteY965" fmla="*/ 994702 h 1179725"/>
                  <a:gd name="connsiteX966" fmla="*/ 1244436 w 1774898"/>
                  <a:gd name="connsiteY966" fmla="*/ 989845 h 1179725"/>
                  <a:gd name="connsiteX967" fmla="*/ 1242017 w 1774898"/>
                  <a:gd name="connsiteY967" fmla="*/ 988238 h 1179725"/>
                  <a:gd name="connsiteX968" fmla="*/ 1235289 w 1774898"/>
                  <a:gd name="connsiteY968" fmla="*/ 993096 h 1179725"/>
                  <a:gd name="connsiteX969" fmla="*/ 1228825 w 1774898"/>
                  <a:gd name="connsiteY969" fmla="*/ 995250 h 1179725"/>
                  <a:gd name="connsiteX970" fmla="*/ 1230979 w 1774898"/>
                  <a:gd name="connsiteY970" fmla="*/ 989863 h 1179725"/>
                  <a:gd name="connsiteX971" fmla="*/ 1235289 w 1774898"/>
                  <a:gd name="connsiteY971" fmla="*/ 986632 h 1179725"/>
                  <a:gd name="connsiteX972" fmla="*/ 1235818 w 1774898"/>
                  <a:gd name="connsiteY972" fmla="*/ 982058 h 1179725"/>
                  <a:gd name="connsiteX973" fmla="*/ 1228806 w 1774898"/>
                  <a:gd name="connsiteY973" fmla="*/ 982871 h 1179725"/>
                  <a:gd name="connsiteX974" fmla="*/ 1227181 w 1774898"/>
                  <a:gd name="connsiteY974" fmla="*/ 978827 h 1179725"/>
                  <a:gd name="connsiteX975" fmla="*/ 1231225 w 1774898"/>
                  <a:gd name="connsiteY975" fmla="*/ 975047 h 1179725"/>
                  <a:gd name="connsiteX976" fmla="*/ 1236611 w 1774898"/>
                  <a:gd name="connsiteY976" fmla="*/ 973705 h 1179725"/>
                  <a:gd name="connsiteX977" fmla="*/ 1237953 w 1774898"/>
                  <a:gd name="connsiteY977" fmla="*/ 970473 h 1179725"/>
                  <a:gd name="connsiteX978" fmla="*/ 1233096 w 1774898"/>
                  <a:gd name="connsiteY978" fmla="*/ 969131 h 1179725"/>
                  <a:gd name="connsiteX979" fmla="*/ 1227710 w 1774898"/>
                  <a:gd name="connsiteY979" fmla="*/ 970473 h 1179725"/>
                  <a:gd name="connsiteX980" fmla="*/ 1225007 w 1774898"/>
                  <a:gd name="connsiteY980" fmla="*/ 974253 h 1179725"/>
                  <a:gd name="connsiteX981" fmla="*/ 1220434 w 1774898"/>
                  <a:gd name="connsiteY981" fmla="*/ 979110 h 1179725"/>
                  <a:gd name="connsiteX982" fmla="*/ 1215860 w 1774898"/>
                  <a:gd name="connsiteY982" fmla="*/ 981813 h 1179725"/>
                  <a:gd name="connsiteX983" fmla="*/ 1211287 w 1774898"/>
                  <a:gd name="connsiteY983" fmla="*/ 980187 h 1179725"/>
                  <a:gd name="connsiteX984" fmla="*/ 1217486 w 1774898"/>
                  <a:gd name="connsiteY984" fmla="*/ 973176 h 1179725"/>
                  <a:gd name="connsiteX985" fmla="*/ 1220982 w 1774898"/>
                  <a:gd name="connsiteY985" fmla="*/ 970208 h 1179725"/>
                  <a:gd name="connsiteX986" fmla="*/ 1223401 w 1774898"/>
                  <a:gd name="connsiteY986" fmla="*/ 962668 h 1179725"/>
                  <a:gd name="connsiteX987" fmla="*/ 1222872 w 1774898"/>
                  <a:gd name="connsiteY987" fmla="*/ 959436 h 1179725"/>
                  <a:gd name="connsiteX988" fmla="*/ 1217750 w 1774898"/>
                  <a:gd name="connsiteY988" fmla="*/ 955127 h 1179725"/>
                  <a:gd name="connsiteX989" fmla="*/ 1223136 w 1774898"/>
                  <a:gd name="connsiteY989" fmla="*/ 949476 h 1179725"/>
                  <a:gd name="connsiteX990" fmla="*/ 1224214 w 1774898"/>
                  <a:gd name="connsiteY990" fmla="*/ 940310 h 1179725"/>
                  <a:gd name="connsiteX991" fmla="*/ 1218827 w 1774898"/>
                  <a:gd name="connsiteY991" fmla="*/ 941028 h 1179725"/>
                  <a:gd name="connsiteX992" fmla="*/ 1214518 w 1774898"/>
                  <a:gd name="connsiteY992" fmla="*/ 939233 h 1179725"/>
                  <a:gd name="connsiteX993" fmla="*/ 1206788 w 1774898"/>
                  <a:gd name="connsiteY993" fmla="*/ 938704 h 1179725"/>
                  <a:gd name="connsiteX994" fmla="*/ 1206600 w 1774898"/>
                  <a:gd name="connsiteY994" fmla="*/ 942294 h 1179725"/>
                  <a:gd name="connsiteX995" fmla="*/ 1210549 w 1774898"/>
                  <a:gd name="connsiteY995" fmla="*/ 946433 h 1179725"/>
                  <a:gd name="connsiteX996" fmla="*/ 1207129 w 1774898"/>
                  <a:gd name="connsiteY996" fmla="*/ 949306 h 1179725"/>
                  <a:gd name="connsiteX997" fmla="*/ 1207318 w 1774898"/>
                  <a:gd name="connsiteY997" fmla="*/ 952727 h 1179725"/>
                  <a:gd name="connsiteX998" fmla="*/ 1208206 w 1774898"/>
                  <a:gd name="connsiteY998" fmla="*/ 955240 h 1179725"/>
                  <a:gd name="connsiteX999" fmla="*/ 1208395 w 1774898"/>
                  <a:gd name="connsiteY999" fmla="*/ 961534 h 1179725"/>
                  <a:gd name="connsiteX1000" fmla="*/ 1204445 w 1774898"/>
                  <a:gd name="connsiteY1000" fmla="*/ 967109 h 1179725"/>
                  <a:gd name="connsiteX1001" fmla="*/ 1201025 w 1774898"/>
                  <a:gd name="connsiteY1001" fmla="*/ 968905 h 1179725"/>
                  <a:gd name="connsiteX1002" fmla="*/ 1199040 w 1774898"/>
                  <a:gd name="connsiteY1002" fmla="*/ 966920 h 1179725"/>
                  <a:gd name="connsiteX1003" fmla="*/ 1200306 w 1774898"/>
                  <a:gd name="connsiteY1003" fmla="*/ 964218 h 1179725"/>
                  <a:gd name="connsiteX1004" fmla="*/ 1202101 w 1774898"/>
                  <a:gd name="connsiteY1004" fmla="*/ 958113 h 1179725"/>
                  <a:gd name="connsiteX1005" fmla="*/ 1198152 w 1774898"/>
                  <a:gd name="connsiteY1005" fmla="*/ 955958 h 1179725"/>
                  <a:gd name="connsiteX1006" fmla="*/ 1199418 w 1774898"/>
                  <a:gd name="connsiteY1006" fmla="*/ 952727 h 1179725"/>
                  <a:gd name="connsiteX1007" fmla="*/ 1195468 w 1774898"/>
                  <a:gd name="connsiteY1007" fmla="*/ 951820 h 1179725"/>
                  <a:gd name="connsiteX1008" fmla="*/ 1191159 w 1774898"/>
                  <a:gd name="connsiteY1008" fmla="*/ 953086 h 1179725"/>
                  <a:gd name="connsiteX1009" fmla="*/ 1185054 w 1774898"/>
                  <a:gd name="connsiteY1009" fmla="*/ 950024 h 1179725"/>
                  <a:gd name="connsiteX1010" fmla="*/ 1182900 w 1774898"/>
                  <a:gd name="connsiteY1010" fmla="*/ 950931 h 1179725"/>
                  <a:gd name="connsiteX1011" fmla="*/ 1180027 w 1774898"/>
                  <a:gd name="connsiteY1011" fmla="*/ 948418 h 1179725"/>
                  <a:gd name="connsiteX1012" fmla="*/ 1178950 w 1774898"/>
                  <a:gd name="connsiteY1012" fmla="*/ 950043 h 1179725"/>
                  <a:gd name="connsiteX1013" fmla="*/ 1181105 w 1774898"/>
                  <a:gd name="connsiteY1013" fmla="*/ 953634 h 1179725"/>
                  <a:gd name="connsiteX1014" fmla="*/ 1177325 w 1774898"/>
                  <a:gd name="connsiteY1014" fmla="*/ 952916 h 1179725"/>
                  <a:gd name="connsiteX1015" fmla="*/ 1170502 w 1774898"/>
                  <a:gd name="connsiteY1015" fmla="*/ 946452 h 1179725"/>
                  <a:gd name="connsiteX1016" fmla="*/ 1166911 w 1774898"/>
                  <a:gd name="connsiteY1016" fmla="*/ 940518 h 1179725"/>
                  <a:gd name="connsiteX1017" fmla="*/ 1160259 w 1774898"/>
                  <a:gd name="connsiteY1017" fmla="*/ 942143 h 1179725"/>
                  <a:gd name="connsiteX1018" fmla="*/ 1157745 w 1774898"/>
                  <a:gd name="connsiteY1018" fmla="*/ 945016 h 1179725"/>
                  <a:gd name="connsiteX1019" fmla="*/ 1152718 w 1774898"/>
                  <a:gd name="connsiteY1019" fmla="*/ 943579 h 1179725"/>
                  <a:gd name="connsiteX1020" fmla="*/ 1147332 w 1774898"/>
                  <a:gd name="connsiteY1020" fmla="*/ 940877 h 1179725"/>
                  <a:gd name="connsiteX1021" fmla="*/ 1142834 w 1774898"/>
                  <a:gd name="connsiteY1021" fmla="*/ 938533 h 1179725"/>
                  <a:gd name="connsiteX1022" fmla="*/ 1147332 w 1774898"/>
                  <a:gd name="connsiteY1022" fmla="*/ 934754 h 1179725"/>
                  <a:gd name="connsiteX1023" fmla="*/ 1149316 w 1774898"/>
                  <a:gd name="connsiteY1023" fmla="*/ 930803 h 1179725"/>
                  <a:gd name="connsiteX1024" fmla="*/ 1143382 w 1774898"/>
                  <a:gd name="connsiteY1024" fmla="*/ 930444 h 1179725"/>
                  <a:gd name="connsiteX1025" fmla="*/ 1139243 w 1774898"/>
                  <a:gd name="connsiteY1025" fmla="*/ 933317 h 1179725"/>
                  <a:gd name="connsiteX1026" fmla="*/ 1134216 w 1774898"/>
                  <a:gd name="connsiteY1026" fmla="*/ 929178 h 1179725"/>
                  <a:gd name="connsiteX1027" fmla="*/ 1131702 w 1774898"/>
                  <a:gd name="connsiteY1027" fmla="*/ 924680 h 1179725"/>
                  <a:gd name="connsiteX1028" fmla="*/ 1133138 w 1774898"/>
                  <a:gd name="connsiteY1028" fmla="*/ 921619 h 1179725"/>
                  <a:gd name="connsiteX1029" fmla="*/ 1143552 w 1774898"/>
                  <a:gd name="connsiteY1029" fmla="*/ 921448 h 1179725"/>
                  <a:gd name="connsiteX1030" fmla="*/ 1153077 w 1774898"/>
                  <a:gd name="connsiteY1030" fmla="*/ 923603 h 1179725"/>
                  <a:gd name="connsiteX1031" fmla="*/ 1157027 w 1774898"/>
                  <a:gd name="connsiteY1031" fmla="*/ 926306 h 1179725"/>
                  <a:gd name="connsiteX1032" fmla="*/ 1162961 w 1774898"/>
                  <a:gd name="connsiteY1032" fmla="*/ 935472 h 1179725"/>
                  <a:gd name="connsiteX1033" fmla="*/ 1167100 w 1774898"/>
                  <a:gd name="connsiteY1033" fmla="*/ 930444 h 1179725"/>
                  <a:gd name="connsiteX1034" fmla="*/ 1170332 w 1774898"/>
                  <a:gd name="connsiteY1034" fmla="*/ 933147 h 1179725"/>
                  <a:gd name="connsiteX1035" fmla="*/ 1173205 w 1774898"/>
                  <a:gd name="connsiteY1035" fmla="*/ 932618 h 1179725"/>
                  <a:gd name="connsiteX1036" fmla="*/ 1175000 w 1774898"/>
                  <a:gd name="connsiteY1036" fmla="*/ 926514 h 1179725"/>
                  <a:gd name="connsiteX1037" fmla="*/ 1177344 w 1774898"/>
                  <a:gd name="connsiteY1037" fmla="*/ 924718 h 1179725"/>
                  <a:gd name="connsiteX1038" fmla="*/ 1173205 w 1774898"/>
                  <a:gd name="connsiteY1038" fmla="*/ 917347 h 1179725"/>
                  <a:gd name="connsiteX1039" fmla="*/ 1177514 w 1774898"/>
                  <a:gd name="connsiteY1039" fmla="*/ 915911 h 1179725"/>
                  <a:gd name="connsiteX1040" fmla="*/ 1181823 w 1774898"/>
                  <a:gd name="connsiteY1040" fmla="*/ 921298 h 1179725"/>
                  <a:gd name="connsiteX1041" fmla="*/ 1192955 w 1774898"/>
                  <a:gd name="connsiteY1041" fmla="*/ 936209 h 1179725"/>
                  <a:gd name="connsiteX1042" fmla="*/ 1194939 w 1774898"/>
                  <a:gd name="connsiteY1042" fmla="*/ 932788 h 1179725"/>
                  <a:gd name="connsiteX1043" fmla="*/ 1193143 w 1774898"/>
                  <a:gd name="connsiteY1043" fmla="*/ 927761 h 1179725"/>
                  <a:gd name="connsiteX1044" fmla="*/ 1199248 w 1774898"/>
                  <a:gd name="connsiteY1044" fmla="*/ 926495 h 1179725"/>
                  <a:gd name="connsiteX1045" fmla="*/ 1201591 w 1774898"/>
                  <a:gd name="connsiteY1045" fmla="*/ 929197 h 1179725"/>
                  <a:gd name="connsiteX1046" fmla="*/ 1206089 w 1774898"/>
                  <a:gd name="connsiteY1046" fmla="*/ 931541 h 1179725"/>
                  <a:gd name="connsiteX1047" fmla="*/ 1208792 w 1774898"/>
                  <a:gd name="connsiteY1047" fmla="*/ 933166 h 1179725"/>
                  <a:gd name="connsiteX1048" fmla="*/ 1213290 w 1774898"/>
                  <a:gd name="connsiteY1048" fmla="*/ 932996 h 1179725"/>
                  <a:gd name="connsiteX1049" fmla="*/ 1215085 w 1774898"/>
                  <a:gd name="connsiteY1049" fmla="*/ 929575 h 1179725"/>
                  <a:gd name="connsiteX1050" fmla="*/ 1219035 w 1774898"/>
                  <a:gd name="connsiteY1050" fmla="*/ 929934 h 1179725"/>
                  <a:gd name="connsiteX1051" fmla="*/ 1220302 w 1774898"/>
                  <a:gd name="connsiteY1051" fmla="*/ 936946 h 1179725"/>
                  <a:gd name="connsiteX1052" fmla="*/ 1224081 w 1774898"/>
                  <a:gd name="connsiteY1052" fmla="*/ 934073 h 1179725"/>
                  <a:gd name="connsiteX1053" fmla="*/ 1225877 w 1774898"/>
                  <a:gd name="connsiteY1053" fmla="*/ 931919 h 1179725"/>
                  <a:gd name="connsiteX1054" fmla="*/ 1226784 w 1774898"/>
                  <a:gd name="connsiteY1054" fmla="*/ 930482 h 1179725"/>
                  <a:gd name="connsiteX1055" fmla="*/ 1231641 w 1774898"/>
                  <a:gd name="connsiteY1055" fmla="*/ 929764 h 1179725"/>
                  <a:gd name="connsiteX1056" fmla="*/ 1238294 w 1774898"/>
                  <a:gd name="connsiteY1056" fmla="*/ 929575 h 1179725"/>
                  <a:gd name="connsiteX1057" fmla="*/ 1245116 w 1774898"/>
                  <a:gd name="connsiteY1057" fmla="*/ 923641 h 1179725"/>
                  <a:gd name="connsiteX1058" fmla="*/ 1251051 w 1774898"/>
                  <a:gd name="connsiteY1058" fmla="*/ 919861 h 1179725"/>
                  <a:gd name="connsiteX1059" fmla="*/ 1258780 w 1774898"/>
                  <a:gd name="connsiteY1059" fmla="*/ 918425 h 1179725"/>
                  <a:gd name="connsiteX1060" fmla="*/ 1266151 w 1774898"/>
                  <a:gd name="connsiteY1060" fmla="*/ 917158 h 1179725"/>
                  <a:gd name="connsiteX1061" fmla="*/ 1270649 w 1774898"/>
                  <a:gd name="connsiteY1061" fmla="*/ 909259 h 1179725"/>
                  <a:gd name="connsiteX1062" fmla="*/ 1271726 w 1774898"/>
                  <a:gd name="connsiteY1062" fmla="*/ 906197 h 1179725"/>
                  <a:gd name="connsiteX1063" fmla="*/ 1276394 w 1774898"/>
                  <a:gd name="connsiteY1063" fmla="*/ 905120 h 1179725"/>
                  <a:gd name="connsiteX1064" fmla="*/ 1278908 w 1774898"/>
                  <a:gd name="connsiteY1064" fmla="*/ 898467 h 1179725"/>
                  <a:gd name="connsiteX1065" fmla="*/ 1276923 w 1774898"/>
                  <a:gd name="connsiteY1065" fmla="*/ 890208 h 1179725"/>
                  <a:gd name="connsiteX1066" fmla="*/ 1274580 w 1774898"/>
                  <a:gd name="connsiteY1066" fmla="*/ 885181 h 1179725"/>
                  <a:gd name="connsiteX1067" fmla="*/ 1277812 w 1774898"/>
                  <a:gd name="connsiteY1067" fmla="*/ 884652 h 1179725"/>
                  <a:gd name="connsiteX1068" fmla="*/ 1283916 w 1774898"/>
                  <a:gd name="connsiteY1068" fmla="*/ 891115 h 1179725"/>
                  <a:gd name="connsiteX1069" fmla="*/ 1285542 w 1774898"/>
                  <a:gd name="connsiteY1069" fmla="*/ 897409 h 1179725"/>
                  <a:gd name="connsiteX1070" fmla="*/ 1286260 w 1774898"/>
                  <a:gd name="connsiteY1070" fmla="*/ 902625 h 1179725"/>
                  <a:gd name="connsiteX1071" fmla="*/ 1291835 w 1774898"/>
                  <a:gd name="connsiteY1071" fmla="*/ 903513 h 1179725"/>
                  <a:gd name="connsiteX1072" fmla="*/ 1287526 w 1774898"/>
                  <a:gd name="connsiteY1072" fmla="*/ 911413 h 1179725"/>
                  <a:gd name="connsiteX1073" fmla="*/ 1279796 w 1774898"/>
                  <a:gd name="connsiteY1073" fmla="*/ 925966 h 1179725"/>
                  <a:gd name="connsiteX1074" fmla="*/ 1273503 w 1774898"/>
                  <a:gd name="connsiteY1074" fmla="*/ 931900 h 1179725"/>
                  <a:gd name="connsiteX1075" fmla="*/ 1265244 w 1774898"/>
                  <a:gd name="connsiteY1075" fmla="*/ 932070 h 1179725"/>
                  <a:gd name="connsiteX1076" fmla="*/ 1258950 w 1774898"/>
                  <a:gd name="connsiteY1076" fmla="*/ 939441 h 1179725"/>
                  <a:gd name="connsiteX1077" fmla="*/ 1259480 w 1774898"/>
                  <a:gd name="connsiteY1077" fmla="*/ 943579 h 1179725"/>
                  <a:gd name="connsiteX1078" fmla="*/ 1267927 w 1774898"/>
                  <a:gd name="connsiteY1078" fmla="*/ 939630 h 1179725"/>
                  <a:gd name="connsiteX1079" fmla="*/ 1275657 w 1774898"/>
                  <a:gd name="connsiteY1079" fmla="*/ 938193 h 1179725"/>
                  <a:gd name="connsiteX1080" fmla="*/ 1281403 w 1774898"/>
                  <a:gd name="connsiteY1080" fmla="*/ 930294 h 1179725"/>
                  <a:gd name="connsiteX1081" fmla="*/ 1289303 w 1774898"/>
                  <a:gd name="connsiteY1081" fmla="*/ 916459 h 1179725"/>
                  <a:gd name="connsiteX1082" fmla="*/ 1296484 w 1774898"/>
                  <a:gd name="connsiteY1082" fmla="*/ 904780 h 1179725"/>
                  <a:gd name="connsiteX1083" fmla="*/ 1301341 w 1774898"/>
                  <a:gd name="connsiteY1083" fmla="*/ 899752 h 1179725"/>
                  <a:gd name="connsiteX1084" fmla="*/ 1300434 w 1774898"/>
                  <a:gd name="connsiteY1084" fmla="*/ 895084 h 1179725"/>
                  <a:gd name="connsiteX1085" fmla="*/ 1295577 w 1774898"/>
                  <a:gd name="connsiteY1085" fmla="*/ 895991 h 1179725"/>
                  <a:gd name="connsiteX1086" fmla="*/ 1290191 w 1774898"/>
                  <a:gd name="connsiteY1086" fmla="*/ 890964 h 1179725"/>
                  <a:gd name="connsiteX1087" fmla="*/ 1288584 w 1774898"/>
                  <a:gd name="connsiteY1087" fmla="*/ 881628 h 1179725"/>
                  <a:gd name="connsiteX1088" fmla="*/ 1288036 w 1774898"/>
                  <a:gd name="connsiteY1088" fmla="*/ 868871 h 1179725"/>
                  <a:gd name="connsiteX1089" fmla="*/ 1288395 w 1774898"/>
                  <a:gd name="connsiteY1089" fmla="*/ 861689 h 1179725"/>
                  <a:gd name="connsiteX1090" fmla="*/ 1294859 w 1774898"/>
                  <a:gd name="connsiteY1090" fmla="*/ 861689 h 1179725"/>
                  <a:gd name="connsiteX1091" fmla="*/ 1294859 w 1774898"/>
                  <a:gd name="connsiteY1091" fmla="*/ 870137 h 1179725"/>
                  <a:gd name="connsiteX1092" fmla="*/ 1298639 w 1774898"/>
                  <a:gd name="connsiteY1092" fmla="*/ 879473 h 1179725"/>
                  <a:gd name="connsiteX1093" fmla="*/ 1299357 w 1774898"/>
                  <a:gd name="connsiteY1093" fmla="*/ 884500 h 1179725"/>
                  <a:gd name="connsiteX1094" fmla="*/ 1302229 w 1774898"/>
                  <a:gd name="connsiteY1094" fmla="*/ 888810 h 1179725"/>
                  <a:gd name="connsiteX1095" fmla="*/ 1306369 w 1774898"/>
                  <a:gd name="connsiteY1095" fmla="*/ 886296 h 1179725"/>
                  <a:gd name="connsiteX1096" fmla="*/ 1310507 w 1774898"/>
                  <a:gd name="connsiteY1096" fmla="*/ 889717 h 1179725"/>
                  <a:gd name="connsiteX1097" fmla="*/ 1315724 w 1774898"/>
                  <a:gd name="connsiteY1097" fmla="*/ 886126 h 1179725"/>
                  <a:gd name="connsiteX1098" fmla="*/ 1320392 w 1774898"/>
                  <a:gd name="connsiteY1098" fmla="*/ 882176 h 1179725"/>
                  <a:gd name="connsiteX1099" fmla="*/ 1325419 w 1774898"/>
                  <a:gd name="connsiteY1099" fmla="*/ 875883 h 1179725"/>
                  <a:gd name="connsiteX1100" fmla="*/ 1331353 w 1774898"/>
                  <a:gd name="connsiteY1100" fmla="*/ 870496 h 1179725"/>
                  <a:gd name="connsiteX1101" fmla="*/ 1339083 w 1774898"/>
                  <a:gd name="connsiteY1101" fmla="*/ 866906 h 1179725"/>
                  <a:gd name="connsiteX1102" fmla="*/ 1345376 w 1774898"/>
                  <a:gd name="connsiteY1102" fmla="*/ 864033 h 1179725"/>
                  <a:gd name="connsiteX1103" fmla="*/ 1353276 w 1774898"/>
                  <a:gd name="connsiteY1103" fmla="*/ 861519 h 1179725"/>
                  <a:gd name="connsiteX1104" fmla="*/ 1360647 w 1774898"/>
                  <a:gd name="connsiteY1104" fmla="*/ 861349 h 1179725"/>
                  <a:gd name="connsiteX1105" fmla="*/ 1369813 w 1774898"/>
                  <a:gd name="connsiteY1105" fmla="*/ 861349 h 1179725"/>
                  <a:gd name="connsiteX1106" fmla="*/ 1377354 w 1774898"/>
                  <a:gd name="connsiteY1106" fmla="*/ 861519 h 1179725"/>
                  <a:gd name="connsiteX1107" fmla="*/ 1383817 w 1774898"/>
                  <a:gd name="connsiteY1107" fmla="*/ 866187 h 1179725"/>
                  <a:gd name="connsiteX1108" fmla="*/ 1384176 w 1774898"/>
                  <a:gd name="connsiteY1108" fmla="*/ 871933 h 1179725"/>
                  <a:gd name="connsiteX1109" fmla="*/ 1372856 w 1774898"/>
                  <a:gd name="connsiteY1109" fmla="*/ 884690 h 1179725"/>
                  <a:gd name="connsiteX1110" fmla="*/ 1386860 w 1774898"/>
                  <a:gd name="connsiteY1110" fmla="*/ 872651 h 1179725"/>
                  <a:gd name="connsiteX1111" fmla="*/ 1387748 w 1774898"/>
                  <a:gd name="connsiteY1111" fmla="*/ 869060 h 1179725"/>
                  <a:gd name="connsiteX1112" fmla="*/ 1389733 w 1774898"/>
                  <a:gd name="connsiteY1112" fmla="*/ 864921 h 1179725"/>
                  <a:gd name="connsiteX1113" fmla="*/ 1395308 w 1774898"/>
                  <a:gd name="connsiteY1113" fmla="*/ 854319 h 1179725"/>
                  <a:gd name="connsiteX1114" fmla="*/ 1401601 w 1774898"/>
                  <a:gd name="connsiteY1114" fmla="*/ 850728 h 1179725"/>
                  <a:gd name="connsiteX1115" fmla="*/ 1404115 w 1774898"/>
                  <a:gd name="connsiteY1115" fmla="*/ 848384 h 1179725"/>
                  <a:gd name="connsiteX1116" fmla="*/ 1412922 w 1774898"/>
                  <a:gd name="connsiteY1116" fmla="*/ 848195 h 1179725"/>
                  <a:gd name="connsiteX1117" fmla="*/ 1420104 w 1774898"/>
                  <a:gd name="connsiteY1117" fmla="*/ 850709 h 1179725"/>
                  <a:gd name="connsiteX1118" fmla="*/ 1424413 w 1774898"/>
                  <a:gd name="connsiteY1118" fmla="*/ 852863 h 1179725"/>
                  <a:gd name="connsiteX1119" fmla="*/ 1428552 w 1774898"/>
                  <a:gd name="connsiteY1119" fmla="*/ 854130 h 1179725"/>
                  <a:gd name="connsiteX1120" fmla="*/ 1435733 w 1774898"/>
                  <a:gd name="connsiteY1120" fmla="*/ 853601 h 1179725"/>
                  <a:gd name="connsiteX1121" fmla="*/ 1441309 w 1774898"/>
                  <a:gd name="connsiteY1121" fmla="*/ 850369 h 1179725"/>
                  <a:gd name="connsiteX1122" fmla="*/ 1445088 w 1774898"/>
                  <a:gd name="connsiteY1122" fmla="*/ 845153 h 1179725"/>
                  <a:gd name="connsiteX1123" fmla="*/ 1448320 w 1774898"/>
                  <a:gd name="connsiteY1123" fmla="*/ 840844 h 1179725"/>
                  <a:gd name="connsiteX1124" fmla="*/ 1456938 w 1774898"/>
                  <a:gd name="connsiteY1124" fmla="*/ 837971 h 1179725"/>
                  <a:gd name="connsiteX1125" fmla="*/ 1458923 w 1774898"/>
                  <a:gd name="connsiteY1125" fmla="*/ 833473 h 1179725"/>
                  <a:gd name="connsiteX1126" fmla="*/ 1466105 w 1774898"/>
                  <a:gd name="connsiteY1126" fmla="*/ 828616 h 1179725"/>
                  <a:gd name="connsiteX1127" fmla="*/ 1473834 w 1774898"/>
                  <a:gd name="connsiteY1127" fmla="*/ 827709 h 1179725"/>
                  <a:gd name="connsiteX1128" fmla="*/ 1476537 w 1774898"/>
                  <a:gd name="connsiteY1128" fmla="*/ 822852 h 1179725"/>
                  <a:gd name="connsiteX1129" fmla="*/ 1483548 w 1774898"/>
                  <a:gd name="connsiteY1129" fmla="*/ 822133 h 1179725"/>
                  <a:gd name="connsiteX1130" fmla="*/ 1486969 w 1774898"/>
                  <a:gd name="connsiteY1130" fmla="*/ 824118 h 1179725"/>
                  <a:gd name="connsiteX1131" fmla="*/ 1491467 w 1774898"/>
                  <a:gd name="connsiteY1131" fmla="*/ 828786 h 1179725"/>
                  <a:gd name="connsiteX1132" fmla="*/ 1493981 w 1774898"/>
                  <a:gd name="connsiteY1132" fmla="*/ 822852 h 1179725"/>
                  <a:gd name="connsiteX1133" fmla="*/ 1498649 w 1774898"/>
                  <a:gd name="connsiteY1133" fmla="*/ 814233 h 1179725"/>
                  <a:gd name="connsiteX1134" fmla="*/ 1502599 w 1774898"/>
                  <a:gd name="connsiteY1134" fmla="*/ 812079 h 1179725"/>
                  <a:gd name="connsiteX1135" fmla="*/ 1511406 w 1774898"/>
                  <a:gd name="connsiteY1135" fmla="*/ 811002 h 1179725"/>
                  <a:gd name="connsiteX1136" fmla="*/ 1516263 w 1774898"/>
                  <a:gd name="connsiteY1136" fmla="*/ 808129 h 1179725"/>
                  <a:gd name="connsiteX1137" fmla="*/ 1518966 w 1774898"/>
                  <a:gd name="connsiteY1137" fmla="*/ 806145 h 1179725"/>
                  <a:gd name="connsiteX1138" fmla="*/ 1527224 w 1774898"/>
                  <a:gd name="connsiteY1138" fmla="*/ 805615 h 1179725"/>
                  <a:gd name="connsiteX1139" fmla="*/ 1534954 w 1774898"/>
                  <a:gd name="connsiteY1139" fmla="*/ 805975 h 1179725"/>
                  <a:gd name="connsiteX1140" fmla="*/ 1539622 w 1774898"/>
                  <a:gd name="connsiteY1140" fmla="*/ 804897 h 1179725"/>
                  <a:gd name="connsiteX1141" fmla="*/ 1546804 w 1774898"/>
                  <a:gd name="connsiteY1141" fmla="*/ 806163 h 1179725"/>
                  <a:gd name="connsiteX1142" fmla="*/ 1555970 w 1774898"/>
                  <a:gd name="connsiteY1142" fmla="*/ 805256 h 1179725"/>
                  <a:gd name="connsiteX1143" fmla="*/ 1563511 w 1774898"/>
                  <a:gd name="connsiteY1143" fmla="*/ 804897 h 1179725"/>
                  <a:gd name="connsiteX1144" fmla="*/ 1572318 w 1774898"/>
                  <a:gd name="connsiteY1144" fmla="*/ 801835 h 1179725"/>
                  <a:gd name="connsiteX1145" fmla="*/ 1576457 w 1774898"/>
                  <a:gd name="connsiteY1145" fmla="*/ 799681 h 1179725"/>
                  <a:gd name="connsiteX1146" fmla="*/ 1578120 w 1774898"/>
                  <a:gd name="connsiteY1146" fmla="*/ 795183 h 117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Lst>
                <a:rect l="l" t="t" r="r" b="b"/>
                <a:pathLst>
                  <a:path w="1774898" h="1179725">
                    <a:moveTo>
                      <a:pt x="1578120" y="795183"/>
                    </a:moveTo>
                    <a:lnTo>
                      <a:pt x="1583865" y="781538"/>
                    </a:lnTo>
                    <a:lnTo>
                      <a:pt x="1595356" y="777229"/>
                    </a:lnTo>
                    <a:lnTo>
                      <a:pt x="1581711" y="771484"/>
                    </a:lnTo>
                    <a:lnTo>
                      <a:pt x="1584583" y="760711"/>
                    </a:lnTo>
                    <a:lnTo>
                      <a:pt x="1586020" y="752811"/>
                    </a:lnTo>
                    <a:lnTo>
                      <a:pt x="1589610" y="730529"/>
                    </a:lnTo>
                    <a:lnTo>
                      <a:pt x="1591765" y="724784"/>
                    </a:lnTo>
                    <a:lnTo>
                      <a:pt x="1598229" y="719756"/>
                    </a:lnTo>
                    <a:lnTo>
                      <a:pt x="1607565" y="719756"/>
                    </a:lnTo>
                    <a:lnTo>
                      <a:pt x="1623365" y="715447"/>
                    </a:lnTo>
                    <a:lnTo>
                      <a:pt x="1629110" y="708984"/>
                    </a:lnTo>
                    <a:lnTo>
                      <a:pt x="1637728" y="708984"/>
                    </a:lnTo>
                    <a:lnTo>
                      <a:pt x="1637728" y="702521"/>
                    </a:lnTo>
                    <a:lnTo>
                      <a:pt x="1637728" y="693184"/>
                    </a:lnTo>
                    <a:lnTo>
                      <a:pt x="1643473" y="688875"/>
                    </a:lnTo>
                    <a:lnTo>
                      <a:pt x="1654964" y="688875"/>
                    </a:lnTo>
                    <a:lnTo>
                      <a:pt x="1670763" y="688875"/>
                    </a:lnTo>
                    <a:cubicBezTo>
                      <a:pt x="1670763" y="688875"/>
                      <a:pt x="1684409" y="688875"/>
                      <a:pt x="1687281" y="689593"/>
                    </a:cubicBezTo>
                    <a:cubicBezTo>
                      <a:pt x="1690154" y="690311"/>
                      <a:pt x="1704518" y="693184"/>
                      <a:pt x="1704518" y="693184"/>
                    </a:cubicBezTo>
                    <a:lnTo>
                      <a:pt x="1717445" y="693184"/>
                    </a:lnTo>
                    <a:lnTo>
                      <a:pt x="1728935" y="693184"/>
                    </a:lnTo>
                    <a:lnTo>
                      <a:pt x="1737553" y="689593"/>
                    </a:lnTo>
                    <a:lnTo>
                      <a:pt x="1739708" y="679539"/>
                    </a:lnTo>
                    <a:lnTo>
                      <a:pt x="1743299" y="665894"/>
                    </a:lnTo>
                    <a:lnTo>
                      <a:pt x="1745453" y="653685"/>
                    </a:lnTo>
                    <a:lnTo>
                      <a:pt x="1749044" y="643630"/>
                    </a:lnTo>
                    <a:lnTo>
                      <a:pt x="1749044" y="631422"/>
                    </a:lnTo>
                    <a:lnTo>
                      <a:pt x="1739708" y="620649"/>
                    </a:lnTo>
                    <a:lnTo>
                      <a:pt x="1751198" y="623522"/>
                    </a:lnTo>
                    <a:lnTo>
                      <a:pt x="1753353" y="615622"/>
                    </a:lnTo>
                    <a:lnTo>
                      <a:pt x="1744735" y="599104"/>
                    </a:lnTo>
                    <a:lnTo>
                      <a:pt x="1733963" y="591204"/>
                    </a:lnTo>
                    <a:lnTo>
                      <a:pt x="1728935" y="577559"/>
                    </a:lnTo>
                    <a:lnTo>
                      <a:pt x="1727499" y="562477"/>
                    </a:lnTo>
                    <a:lnTo>
                      <a:pt x="1731090" y="548114"/>
                    </a:lnTo>
                    <a:lnTo>
                      <a:pt x="1740426" y="545242"/>
                    </a:lnTo>
                    <a:lnTo>
                      <a:pt x="1751198" y="548114"/>
                    </a:lnTo>
                    <a:lnTo>
                      <a:pt x="1756944" y="544523"/>
                    </a:lnTo>
                    <a:lnTo>
                      <a:pt x="1762689" y="537341"/>
                    </a:lnTo>
                    <a:lnTo>
                      <a:pt x="1757662" y="533032"/>
                    </a:lnTo>
                    <a:lnTo>
                      <a:pt x="1738990" y="533032"/>
                    </a:lnTo>
                    <a:lnTo>
                      <a:pt x="1732526" y="522978"/>
                    </a:lnTo>
                    <a:lnTo>
                      <a:pt x="1720318" y="518669"/>
                    </a:lnTo>
                    <a:lnTo>
                      <a:pt x="1727499" y="510769"/>
                    </a:lnTo>
                    <a:lnTo>
                      <a:pt x="1749762" y="510769"/>
                    </a:lnTo>
                    <a:lnTo>
                      <a:pt x="1747608" y="505024"/>
                    </a:lnTo>
                    <a:lnTo>
                      <a:pt x="1757662" y="492815"/>
                    </a:lnTo>
                    <a:lnTo>
                      <a:pt x="1774898" y="480606"/>
                    </a:lnTo>
                    <a:lnTo>
                      <a:pt x="1773462" y="464807"/>
                    </a:lnTo>
                    <a:lnTo>
                      <a:pt x="1759098" y="451161"/>
                    </a:lnTo>
                    <a:lnTo>
                      <a:pt x="1768435" y="428161"/>
                    </a:lnTo>
                    <a:lnTo>
                      <a:pt x="1746153" y="429597"/>
                    </a:lnTo>
                    <a:lnTo>
                      <a:pt x="1742561" y="433906"/>
                    </a:lnTo>
                    <a:lnTo>
                      <a:pt x="1718125" y="425288"/>
                    </a:lnTo>
                    <a:lnTo>
                      <a:pt x="1714534" y="408052"/>
                    </a:lnTo>
                    <a:lnTo>
                      <a:pt x="1685070" y="403743"/>
                    </a:lnTo>
                    <a:lnTo>
                      <a:pt x="1678607" y="397280"/>
                    </a:lnTo>
                    <a:lnTo>
                      <a:pt x="1672861" y="387225"/>
                    </a:lnTo>
                    <a:lnTo>
                      <a:pt x="1659934" y="394407"/>
                    </a:lnTo>
                    <a:lnTo>
                      <a:pt x="1631189" y="382198"/>
                    </a:lnTo>
                    <a:lnTo>
                      <a:pt x="1622571" y="371425"/>
                    </a:lnTo>
                    <a:lnTo>
                      <a:pt x="1595980" y="369989"/>
                    </a:lnTo>
                    <a:lnTo>
                      <a:pt x="1591671" y="354190"/>
                    </a:lnTo>
                    <a:lnTo>
                      <a:pt x="1576589" y="357062"/>
                    </a:lnTo>
                    <a:lnTo>
                      <a:pt x="1575153" y="374298"/>
                    </a:lnTo>
                    <a:lnTo>
                      <a:pt x="1570125" y="382198"/>
                    </a:lnTo>
                    <a:lnTo>
                      <a:pt x="1560071" y="375016"/>
                    </a:lnTo>
                    <a:lnTo>
                      <a:pt x="1542117" y="356344"/>
                    </a:lnTo>
                    <a:lnTo>
                      <a:pt x="1523444" y="337672"/>
                    </a:lnTo>
                    <a:lnTo>
                      <a:pt x="1522726" y="323308"/>
                    </a:lnTo>
                    <a:lnTo>
                      <a:pt x="1509081" y="314690"/>
                    </a:lnTo>
                    <a:lnTo>
                      <a:pt x="1506927" y="298172"/>
                    </a:lnTo>
                    <a:lnTo>
                      <a:pt x="1474590" y="316126"/>
                    </a:lnTo>
                    <a:lnTo>
                      <a:pt x="1446563" y="315408"/>
                    </a:lnTo>
                    <a:lnTo>
                      <a:pt x="1439381" y="322590"/>
                    </a:lnTo>
                    <a:lnTo>
                      <a:pt x="1425736" y="334081"/>
                    </a:lnTo>
                    <a:lnTo>
                      <a:pt x="1416400" y="320435"/>
                    </a:lnTo>
                    <a:lnTo>
                      <a:pt x="1390527" y="320435"/>
                    </a:lnTo>
                    <a:lnTo>
                      <a:pt x="1377599" y="304636"/>
                    </a:lnTo>
                    <a:lnTo>
                      <a:pt x="1346699" y="303917"/>
                    </a:lnTo>
                    <a:lnTo>
                      <a:pt x="1344545" y="314690"/>
                    </a:lnTo>
                    <a:lnTo>
                      <a:pt x="1328745" y="314690"/>
                    </a:lnTo>
                    <a:lnTo>
                      <a:pt x="1317972" y="310381"/>
                    </a:lnTo>
                    <a:lnTo>
                      <a:pt x="1310073" y="291709"/>
                    </a:lnTo>
                    <a:lnTo>
                      <a:pt x="1304327" y="275909"/>
                    </a:lnTo>
                    <a:lnTo>
                      <a:pt x="1310791" y="258673"/>
                    </a:lnTo>
                    <a:lnTo>
                      <a:pt x="1308636" y="242873"/>
                    </a:lnTo>
                    <a:lnTo>
                      <a:pt x="1301455" y="230664"/>
                    </a:lnTo>
                    <a:lnTo>
                      <a:pt x="1300737" y="217019"/>
                    </a:lnTo>
                    <a:lnTo>
                      <a:pt x="1301455" y="205339"/>
                    </a:lnTo>
                    <a:lnTo>
                      <a:pt x="1287980" y="205339"/>
                    </a:lnTo>
                    <a:lnTo>
                      <a:pt x="1279891" y="198328"/>
                    </a:lnTo>
                    <a:lnTo>
                      <a:pt x="1271273" y="185930"/>
                    </a:lnTo>
                    <a:cubicBezTo>
                      <a:pt x="1271273" y="185930"/>
                      <a:pt x="1261577" y="187556"/>
                      <a:pt x="1259952" y="185930"/>
                    </a:cubicBezTo>
                    <a:cubicBezTo>
                      <a:pt x="1258327" y="184304"/>
                      <a:pt x="1235156" y="185930"/>
                      <a:pt x="1235156" y="185930"/>
                    </a:cubicBezTo>
                    <a:lnTo>
                      <a:pt x="1225990" y="177312"/>
                    </a:lnTo>
                    <a:lnTo>
                      <a:pt x="1199588" y="177312"/>
                    </a:lnTo>
                    <a:lnTo>
                      <a:pt x="1190970" y="175158"/>
                    </a:lnTo>
                    <a:lnTo>
                      <a:pt x="1195827" y="156844"/>
                    </a:lnTo>
                    <a:lnTo>
                      <a:pt x="1190441" y="146071"/>
                    </a:lnTo>
                    <a:lnTo>
                      <a:pt x="1199607" y="135828"/>
                    </a:lnTo>
                    <a:lnTo>
                      <a:pt x="1192066" y="126662"/>
                    </a:lnTo>
                    <a:lnTo>
                      <a:pt x="1179668" y="117496"/>
                    </a:lnTo>
                    <a:lnTo>
                      <a:pt x="1174811" y="107253"/>
                    </a:lnTo>
                    <a:lnTo>
                      <a:pt x="1194202" y="101318"/>
                    </a:lnTo>
                    <a:lnTo>
                      <a:pt x="1208754" y="101318"/>
                    </a:lnTo>
                    <a:lnTo>
                      <a:pt x="1210909" y="91623"/>
                    </a:lnTo>
                    <a:lnTo>
                      <a:pt x="1203368" y="78696"/>
                    </a:lnTo>
                    <a:cubicBezTo>
                      <a:pt x="1203368" y="78696"/>
                      <a:pt x="1184507" y="66846"/>
                      <a:pt x="1182900" y="65221"/>
                    </a:cubicBezTo>
                    <a:cubicBezTo>
                      <a:pt x="1181274" y="63596"/>
                      <a:pt x="1177514" y="54977"/>
                      <a:pt x="1177514" y="54977"/>
                    </a:cubicBezTo>
                    <a:lnTo>
                      <a:pt x="1177514" y="44734"/>
                    </a:lnTo>
                    <a:lnTo>
                      <a:pt x="1173734" y="28027"/>
                    </a:lnTo>
                    <a:lnTo>
                      <a:pt x="1163491" y="23170"/>
                    </a:lnTo>
                    <a:lnTo>
                      <a:pt x="1160788" y="12398"/>
                    </a:lnTo>
                    <a:lnTo>
                      <a:pt x="1152170" y="3232"/>
                    </a:lnTo>
                    <a:lnTo>
                      <a:pt x="1145158" y="0"/>
                    </a:lnTo>
                    <a:lnTo>
                      <a:pt x="1132231" y="3232"/>
                    </a:lnTo>
                    <a:lnTo>
                      <a:pt x="1122536" y="6463"/>
                    </a:lnTo>
                    <a:lnTo>
                      <a:pt x="1110686" y="6463"/>
                    </a:lnTo>
                    <a:lnTo>
                      <a:pt x="1097759" y="0"/>
                    </a:lnTo>
                    <a:lnTo>
                      <a:pt x="1088064" y="1077"/>
                    </a:lnTo>
                    <a:lnTo>
                      <a:pt x="1080523" y="5386"/>
                    </a:lnTo>
                    <a:lnTo>
                      <a:pt x="1074059" y="9695"/>
                    </a:lnTo>
                    <a:lnTo>
                      <a:pt x="1063287" y="16158"/>
                    </a:lnTo>
                    <a:lnTo>
                      <a:pt x="1047128" y="16158"/>
                    </a:lnTo>
                    <a:lnTo>
                      <a:pt x="1036356" y="15082"/>
                    </a:lnTo>
                    <a:lnTo>
                      <a:pt x="1026661" y="8618"/>
                    </a:lnTo>
                    <a:lnTo>
                      <a:pt x="1018042" y="2154"/>
                    </a:lnTo>
                    <a:lnTo>
                      <a:pt x="1007270" y="6463"/>
                    </a:lnTo>
                    <a:lnTo>
                      <a:pt x="1008347" y="17236"/>
                    </a:lnTo>
                    <a:lnTo>
                      <a:pt x="1007270" y="29086"/>
                    </a:lnTo>
                    <a:lnTo>
                      <a:pt x="1004038" y="37704"/>
                    </a:lnTo>
                    <a:lnTo>
                      <a:pt x="991111" y="49554"/>
                    </a:lnTo>
                    <a:lnTo>
                      <a:pt x="979261" y="49554"/>
                    </a:lnTo>
                    <a:lnTo>
                      <a:pt x="964180" y="49554"/>
                    </a:lnTo>
                    <a:lnTo>
                      <a:pt x="952330" y="42013"/>
                    </a:lnTo>
                    <a:cubicBezTo>
                      <a:pt x="952330" y="42013"/>
                      <a:pt x="943258" y="40482"/>
                      <a:pt x="942181" y="40482"/>
                    </a:cubicBezTo>
                    <a:cubicBezTo>
                      <a:pt x="941104" y="40482"/>
                      <a:pt x="931408" y="37779"/>
                      <a:pt x="931408" y="37779"/>
                    </a:cubicBezTo>
                    <a:lnTo>
                      <a:pt x="912547" y="34547"/>
                    </a:lnTo>
                    <a:lnTo>
                      <a:pt x="900149" y="38856"/>
                    </a:lnTo>
                    <a:lnTo>
                      <a:pt x="894498" y="44791"/>
                    </a:lnTo>
                    <a:cubicBezTo>
                      <a:pt x="894498" y="44791"/>
                      <a:pt x="887770" y="48835"/>
                      <a:pt x="886957" y="48835"/>
                    </a:cubicBezTo>
                    <a:cubicBezTo>
                      <a:pt x="886145" y="48835"/>
                      <a:pt x="881023" y="45868"/>
                      <a:pt x="881023" y="45868"/>
                    </a:cubicBezTo>
                    <a:lnTo>
                      <a:pt x="871857" y="43449"/>
                    </a:lnTo>
                    <a:lnTo>
                      <a:pt x="864316" y="46681"/>
                    </a:lnTo>
                    <a:lnTo>
                      <a:pt x="859195" y="53957"/>
                    </a:lnTo>
                    <a:lnTo>
                      <a:pt x="855963" y="64200"/>
                    </a:lnTo>
                    <a:lnTo>
                      <a:pt x="850029" y="73631"/>
                    </a:lnTo>
                    <a:lnTo>
                      <a:pt x="844642" y="80643"/>
                    </a:lnTo>
                    <a:lnTo>
                      <a:pt x="835760" y="93569"/>
                    </a:lnTo>
                    <a:lnTo>
                      <a:pt x="830638" y="105419"/>
                    </a:lnTo>
                    <a:lnTo>
                      <a:pt x="825516" y="117269"/>
                    </a:lnTo>
                    <a:cubicBezTo>
                      <a:pt x="825516" y="117269"/>
                      <a:pt x="824439" y="126965"/>
                      <a:pt x="824439" y="128042"/>
                    </a:cubicBezTo>
                    <a:cubicBezTo>
                      <a:pt x="824439" y="129119"/>
                      <a:pt x="825252" y="138550"/>
                      <a:pt x="825252" y="138550"/>
                    </a:cubicBezTo>
                    <a:lnTo>
                      <a:pt x="827406" y="152554"/>
                    </a:lnTo>
                    <a:lnTo>
                      <a:pt x="827406" y="163062"/>
                    </a:lnTo>
                    <a:lnTo>
                      <a:pt x="821755" y="170338"/>
                    </a:lnTo>
                    <a:lnTo>
                      <a:pt x="814479" y="170603"/>
                    </a:lnTo>
                    <a:lnTo>
                      <a:pt x="808280" y="170055"/>
                    </a:lnTo>
                    <a:cubicBezTo>
                      <a:pt x="808280" y="170055"/>
                      <a:pt x="802630" y="167352"/>
                      <a:pt x="800740" y="166558"/>
                    </a:cubicBezTo>
                    <a:cubicBezTo>
                      <a:pt x="798850" y="165746"/>
                      <a:pt x="800740" y="161437"/>
                      <a:pt x="800740" y="161437"/>
                    </a:cubicBezTo>
                    <a:lnTo>
                      <a:pt x="800740" y="155502"/>
                    </a:lnTo>
                    <a:lnTo>
                      <a:pt x="796695" y="148774"/>
                    </a:lnTo>
                    <a:lnTo>
                      <a:pt x="790496" y="140969"/>
                    </a:lnTo>
                    <a:lnTo>
                      <a:pt x="780253" y="140421"/>
                    </a:lnTo>
                    <a:lnTo>
                      <a:pt x="767042" y="137718"/>
                    </a:lnTo>
                    <a:lnTo>
                      <a:pt x="759501" y="140685"/>
                    </a:lnTo>
                    <a:lnTo>
                      <a:pt x="753567" y="144995"/>
                    </a:lnTo>
                    <a:lnTo>
                      <a:pt x="746291" y="146620"/>
                    </a:lnTo>
                    <a:lnTo>
                      <a:pt x="743324" y="141762"/>
                    </a:lnTo>
                    <a:lnTo>
                      <a:pt x="734706" y="139344"/>
                    </a:lnTo>
                    <a:cubicBezTo>
                      <a:pt x="734706" y="139344"/>
                      <a:pt x="726352" y="140421"/>
                      <a:pt x="725540" y="140421"/>
                    </a:cubicBezTo>
                    <a:cubicBezTo>
                      <a:pt x="724727" y="140421"/>
                      <a:pt x="720153" y="147149"/>
                      <a:pt x="720153" y="147149"/>
                    </a:cubicBezTo>
                    <a:lnTo>
                      <a:pt x="713425" y="153877"/>
                    </a:lnTo>
                    <a:lnTo>
                      <a:pt x="704542" y="157921"/>
                    </a:lnTo>
                    <a:cubicBezTo>
                      <a:pt x="704542" y="157921"/>
                      <a:pt x="698079" y="154141"/>
                      <a:pt x="697002" y="153065"/>
                    </a:cubicBezTo>
                    <a:cubicBezTo>
                      <a:pt x="695925" y="151987"/>
                      <a:pt x="694299" y="143105"/>
                      <a:pt x="694299" y="143105"/>
                    </a:cubicBezTo>
                    <a:lnTo>
                      <a:pt x="693222" y="135299"/>
                    </a:lnTo>
                    <a:lnTo>
                      <a:pt x="690803" y="127494"/>
                    </a:lnTo>
                    <a:lnTo>
                      <a:pt x="683791" y="121843"/>
                    </a:lnTo>
                    <a:lnTo>
                      <a:pt x="679218" y="120217"/>
                    </a:lnTo>
                    <a:lnTo>
                      <a:pt x="672206" y="125075"/>
                    </a:lnTo>
                    <a:lnTo>
                      <a:pt x="657389" y="126152"/>
                    </a:lnTo>
                    <a:lnTo>
                      <a:pt x="652267" y="131274"/>
                    </a:lnTo>
                    <a:lnTo>
                      <a:pt x="645804" y="140156"/>
                    </a:lnTo>
                    <a:lnTo>
                      <a:pt x="642837" y="149851"/>
                    </a:lnTo>
                    <a:lnTo>
                      <a:pt x="638793" y="150664"/>
                    </a:lnTo>
                    <a:cubicBezTo>
                      <a:pt x="638793" y="150664"/>
                      <a:pt x="633406" y="143936"/>
                      <a:pt x="633142" y="142859"/>
                    </a:cubicBezTo>
                    <a:cubicBezTo>
                      <a:pt x="632877" y="141781"/>
                      <a:pt x="630174" y="132899"/>
                      <a:pt x="630174" y="132899"/>
                    </a:cubicBezTo>
                    <a:lnTo>
                      <a:pt x="624524" y="125623"/>
                    </a:lnTo>
                    <a:lnTo>
                      <a:pt x="616170" y="125623"/>
                    </a:lnTo>
                    <a:cubicBezTo>
                      <a:pt x="616170" y="125623"/>
                      <a:pt x="609158" y="125623"/>
                      <a:pt x="607004" y="125623"/>
                    </a:cubicBezTo>
                    <a:cubicBezTo>
                      <a:pt x="604849" y="125623"/>
                      <a:pt x="599198" y="124545"/>
                      <a:pt x="599198" y="124545"/>
                    </a:cubicBezTo>
                    <a:lnTo>
                      <a:pt x="598386" y="120501"/>
                    </a:lnTo>
                    <a:lnTo>
                      <a:pt x="595154" y="114567"/>
                    </a:lnTo>
                    <a:lnTo>
                      <a:pt x="585194" y="116457"/>
                    </a:lnTo>
                    <a:lnTo>
                      <a:pt x="583569" y="120766"/>
                    </a:lnTo>
                    <a:lnTo>
                      <a:pt x="580073" y="128855"/>
                    </a:lnTo>
                    <a:cubicBezTo>
                      <a:pt x="580073" y="128855"/>
                      <a:pt x="570113" y="128590"/>
                      <a:pt x="567145" y="127229"/>
                    </a:cubicBezTo>
                    <a:cubicBezTo>
                      <a:pt x="564179" y="125887"/>
                      <a:pt x="562836" y="119140"/>
                      <a:pt x="562836" y="119140"/>
                    </a:cubicBezTo>
                    <a:cubicBezTo>
                      <a:pt x="562836" y="119140"/>
                      <a:pt x="555825" y="117250"/>
                      <a:pt x="555031" y="117250"/>
                    </a:cubicBezTo>
                    <a:cubicBezTo>
                      <a:pt x="554238" y="117250"/>
                      <a:pt x="550458" y="122372"/>
                      <a:pt x="550174" y="123185"/>
                    </a:cubicBezTo>
                    <a:cubicBezTo>
                      <a:pt x="549910" y="123997"/>
                      <a:pt x="548832" y="132351"/>
                      <a:pt x="548832" y="132351"/>
                    </a:cubicBezTo>
                    <a:lnTo>
                      <a:pt x="546678" y="139891"/>
                    </a:lnTo>
                    <a:cubicBezTo>
                      <a:pt x="546678" y="139891"/>
                      <a:pt x="542369" y="139627"/>
                      <a:pt x="541291" y="138814"/>
                    </a:cubicBezTo>
                    <a:cubicBezTo>
                      <a:pt x="540214" y="138001"/>
                      <a:pt x="538872" y="134241"/>
                      <a:pt x="538872" y="134241"/>
                    </a:cubicBezTo>
                    <a:lnTo>
                      <a:pt x="539137" y="127513"/>
                    </a:lnTo>
                    <a:lnTo>
                      <a:pt x="535905" y="124016"/>
                    </a:lnTo>
                    <a:cubicBezTo>
                      <a:pt x="535905" y="124016"/>
                      <a:pt x="526474" y="121862"/>
                      <a:pt x="525397" y="121862"/>
                    </a:cubicBezTo>
                    <a:cubicBezTo>
                      <a:pt x="524320" y="121862"/>
                      <a:pt x="513812" y="122126"/>
                      <a:pt x="512735" y="122126"/>
                    </a:cubicBezTo>
                    <a:cubicBezTo>
                      <a:pt x="511658" y="122126"/>
                      <a:pt x="502491" y="121578"/>
                      <a:pt x="502491" y="121578"/>
                    </a:cubicBezTo>
                    <a:lnTo>
                      <a:pt x="497370" y="112960"/>
                    </a:lnTo>
                    <a:lnTo>
                      <a:pt x="493325" y="103001"/>
                    </a:lnTo>
                    <a:cubicBezTo>
                      <a:pt x="493325" y="103001"/>
                      <a:pt x="487939" y="96802"/>
                      <a:pt x="487127" y="95989"/>
                    </a:cubicBezTo>
                    <a:cubicBezTo>
                      <a:pt x="486314" y="95176"/>
                      <a:pt x="478244" y="95989"/>
                      <a:pt x="477431" y="95989"/>
                    </a:cubicBezTo>
                    <a:cubicBezTo>
                      <a:pt x="476619" y="95989"/>
                      <a:pt x="469342" y="97879"/>
                      <a:pt x="469342" y="97879"/>
                    </a:cubicBezTo>
                    <a:lnTo>
                      <a:pt x="455338" y="98692"/>
                    </a:lnTo>
                    <a:cubicBezTo>
                      <a:pt x="455338" y="98692"/>
                      <a:pt x="445907" y="94118"/>
                      <a:pt x="444830" y="93305"/>
                    </a:cubicBezTo>
                    <a:cubicBezTo>
                      <a:pt x="443753" y="92493"/>
                      <a:pt x="434870" y="88448"/>
                      <a:pt x="434058" y="88448"/>
                    </a:cubicBezTo>
                    <a:cubicBezTo>
                      <a:pt x="433245" y="88448"/>
                      <a:pt x="425704" y="89525"/>
                      <a:pt x="425704" y="89525"/>
                    </a:cubicBezTo>
                    <a:cubicBezTo>
                      <a:pt x="425704" y="89525"/>
                      <a:pt x="416821" y="90073"/>
                      <a:pt x="416009" y="90073"/>
                    </a:cubicBezTo>
                    <a:cubicBezTo>
                      <a:pt x="415196" y="90073"/>
                      <a:pt x="410358" y="85500"/>
                      <a:pt x="410358" y="85500"/>
                    </a:cubicBezTo>
                    <a:lnTo>
                      <a:pt x="402269" y="81720"/>
                    </a:lnTo>
                    <a:lnTo>
                      <a:pt x="396883" y="80643"/>
                    </a:lnTo>
                    <a:cubicBezTo>
                      <a:pt x="396883" y="80643"/>
                      <a:pt x="389077" y="78224"/>
                      <a:pt x="388265" y="77940"/>
                    </a:cubicBezTo>
                    <a:cubicBezTo>
                      <a:pt x="387452" y="77675"/>
                      <a:pt x="380459" y="75521"/>
                      <a:pt x="380459" y="75521"/>
                    </a:cubicBezTo>
                    <a:lnTo>
                      <a:pt x="366984" y="71741"/>
                    </a:lnTo>
                    <a:lnTo>
                      <a:pt x="357818" y="71741"/>
                    </a:lnTo>
                    <a:lnTo>
                      <a:pt x="337615" y="71741"/>
                    </a:lnTo>
                    <a:lnTo>
                      <a:pt x="330339" y="73896"/>
                    </a:lnTo>
                    <a:lnTo>
                      <a:pt x="318205" y="72270"/>
                    </a:lnTo>
                    <a:lnTo>
                      <a:pt x="311742" y="71193"/>
                    </a:lnTo>
                    <a:lnTo>
                      <a:pt x="304201" y="68226"/>
                    </a:lnTo>
                    <a:lnTo>
                      <a:pt x="286682" y="66601"/>
                    </a:lnTo>
                    <a:lnTo>
                      <a:pt x="274832" y="70097"/>
                    </a:lnTo>
                    <a:lnTo>
                      <a:pt x="266743" y="72252"/>
                    </a:lnTo>
                    <a:lnTo>
                      <a:pt x="257577" y="77108"/>
                    </a:lnTo>
                    <a:cubicBezTo>
                      <a:pt x="257577" y="77108"/>
                      <a:pt x="243024" y="78450"/>
                      <a:pt x="242212" y="78450"/>
                    </a:cubicBezTo>
                    <a:cubicBezTo>
                      <a:pt x="241399" y="78450"/>
                      <a:pt x="230362" y="78450"/>
                      <a:pt x="230362" y="78450"/>
                    </a:cubicBezTo>
                    <a:cubicBezTo>
                      <a:pt x="230362" y="78450"/>
                      <a:pt x="217964" y="78450"/>
                      <a:pt x="217151" y="78450"/>
                    </a:cubicBezTo>
                    <a:cubicBezTo>
                      <a:pt x="216339" y="78450"/>
                      <a:pt x="208533" y="83307"/>
                      <a:pt x="207721" y="83572"/>
                    </a:cubicBezTo>
                    <a:cubicBezTo>
                      <a:pt x="206908" y="83837"/>
                      <a:pt x="205831" y="92190"/>
                      <a:pt x="205831" y="92190"/>
                    </a:cubicBezTo>
                    <a:lnTo>
                      <a:pt x="203941" y="104040"/>
                    </a:lnTo>
                    <a:lnTo>
                      <a:pt x="198007" y="106194"/>
                    </a:lnTo>
                    <a:lnTo>
                      <a:pt x="191279" y="108897"/>
                    </a:lnTo>
                    <a:lnTo>
                      <a:pt x="185628" y="116438"/>
                    </a:lnTo>
                    <a:lnTo>
                      <a:pt x="178087" y="121011"/>
                    </a:lnTo>
                    <a:lnTo>
                      <a:pt x="170281" y="123430"/>
                    </a:lnTo>
                    <a:lnTo>
                      <a:pt x="165424" y="121540"/>
                    </a:lnTo>
                    <a:lnTo>
                      <a:pt x="160567" y="117760"/>
                    </a:lnTo>
                    <a:lnTo>
                      <a:pt x="154368" y="113981"/>
                    </a:lnTo>
                    <a:lnTo>
                      <a:pt x="147357" y="113981"/>
                    </a:lnTo>
                    <a:lnTo>
                      <a:pt x="141970" y="118838"/>
                    </a:lnTo>
                    <a:lnTo>
                      <a:pt x="141403" y="126265"/>
                    </a:lnTo>
                    <a:lnTo>
                      <a:pt x="145353" y="140629"/>
                    </a:lnTo>
                    <a:lnTo>
                      <a:pt x="158281" y="171888"/>
                    </a:lnTo>
                    <a:lnTo>
                      <a:pt x="166898" y="191997"/>
                    </a:lnTo>
                    <a:lnTo>
                      <a:pt x="176235" y="207796"/>
                    </a:lnTo>
                    <a:lnTo>
                      <a:pt x="185212" y="220005"/>
                    </a:lnTo>
                    <a:lnTo>
                      <a:pt x="194907" y="229700"/>
                    </a:lnTo>
                    <a:lnTo>
                      <a:pt x="194907" y="236164"/>
                    </a:lnTo>
                    <a:lnTo>
                      <a:pt x="192393" y="239396"/>
                    </a:lnTo>
                    <a:lnTo>
                      <a:pt x="185571" y="240851"/>
                    </a:lnTo>
                    <a:lnTo>
                      <a:pt x="178030" y="240851"/>
                    </a:lnTo>
                    <a:lnTo>
                      <a:pt x="177312" y="245160"/>
                    </a:lnTo>
                    <a:lnTo>
                      <a:pt x="187007" y="258805"/>
                    </a:lnTo>
                    <a:lnTo>
                      <a:pt x="192393" y="267064"/>
                    </a:lnTo>
                    <a:lnTo>
                      <a:pt x="193112" y="280350"/>
                    </a:lnTo>
                    <a:lnTo>
                      <a:pt x="192393" y="288609"/>
                    </a:lnTo>
                    <a:lnTo>
                      <a:pt x="189521" y="297227"/>
                    </a:lnTo>
                    <a:lnTo>
                      <a:pt x="183776" y="304050"/>
                    </a:lnTo>
                    <a:lnTo>
                      <a:pt x="178389" y="306204"/>
                    </a:lnTo>
                    <a:lnTo>
                      <a:pt x="170848" y="307641"/>
                    </a:lnTo>
                    <a:lnTo>
                      <a:pt x="161871" y="307641"/>
                    </a:lnTo>
                    <a:lnTo>
                      <a:pt x="130612" y="337823"/>
                    </a:lnTo>
                    <a:lnTo>
                      <a:pt x="109785" y="365132"/>
                    </a:lnTo>
                    <a:lnTo>
                      <a:pt x="91831" y="386318"/>
                    </a:lnTo>
                    <a:lnTo>
                      <a:pt x="67753" y="414705"/>
                    </a:lnTo>
                    <a:lnTo>
                      <a:pt x="56981" y="430145"/>
                    </a:lnTo>
                    <a:lnTo>
                      <a:pt x="56981" y="440918"/>
                    </a:lnTo>
                    <a:lnTo>
                      <a:pt x="60572" y="450254"/>
                    </a:lnTo>
                    <a:lnTo>
                      <a:pt x="66317" y="463899"/>
                    </a:lnTo>
                    <a:cubicBezTo>
                      <a:pt x="66317" y="463899"/>
                      <a:pt x="66317" y="473594"/>
                      <a:pt x="66317" y="474672"/>
                    </a:cubicBezTo>
                    <a:cubicBezTo>
                      <a:pt x="66317" y="475749"/>
                      <a:pt x="64522" y="484008"/>
                      <a:pt x="64522" y="484008"/>
                    </a:cubicBezTo>
                    <a:lnTo>
                      <a:pt x="64522" y="488317"/>
                    </a:lnTo>
                    <a:lnTo>
                      <a:pt x="68831" y="492626"/>
                    </a:lnTo>
                    <a:lnTo>
                      <a:pt x="73499" y="497653"/>
                    </a:lnTo>
                    <a:lnTo>
                      <a:pt x="74935" y="505912"/>
                    </a:lnTo>
                    <a:lnTo>
                      <a:pt x="73858" y="516326"/>
                    </a:lnTo>
                    <a:lnTo>
                      <a:pt x="63804" y="511658"/>
                    </a:lnTo>
                    <a:lnTo>
                      <a:pt x="49440" y="509144"/>
                    </a:lnTo>
                    <a:lnTo>
                      <a:pt x="45245" y="509900"/>
                    </a:lnTo>
                    <a:lnTo>
                      <a:pt x="42013" y="510977"/>
                    </a:lnTo>
                    <a:lnTo>
                      <a:pt x="34831" y="516004"/>
                    </a:lnTo>
                    <a:lnTo>
                      <a:pt x="28727" y="522109"/>
                    </a:lnTo>
                    <a:lnTo>
                      <a:pt x="24059" y="536113"/>
                    </a:lnTo>
                    <a:lnTo>
                      <a:pt x="22622" y="542218"/>
                    </a:lnTo>
                    <a:lnTo>
                      <a:pt x="19750" y="546527"/>
                    </a:lnTo>
                    <a:lnTo>
                      <a:pt x="14004" y="558735"/>
                    </a:lnTo>
                    <a:lnTo>
                      <a:pt x="5386" y="569508"/>
                    </a:lnTo>
                    <a:cubicBezTo>
                      <a:pt x="5386" y="569508"/>
                      <a:pt x="0" y="583153"/>
                      <a:pt x="0" y="585667"/>
                    </a:cubicBezTo>
                    <a:cubicBezTo>
                      <a:pt x="0" y="588180"/>
                      <a:pt x="0" y="589976"/>
                      <a:pt x="0" y="589976"/>
                    </a:cubicBezTo>
                    <a:lnTo>
                      <a:pt x="0" y="595097"/>
                    </a:lnTo>
                    <a:lnTo>
                      <a:pt x="1625" y="601826"/>
                    </a:lnTo>
                    <a:lnTo>
                      <a:pt x="7805" y="602903"/>
                    </a:lnTo>
                    <a:lnTo>
                      <a:pt x="13211" y="606947"/>
                    </a:lnTo>
                    <a:lnTo>
                      <a:pt x="14552" y="612334"/>
                    </a:lnTo>
                    <a:lnTo>
                      <a:pt x="21828" y="624996"/>
                    </a:lnTo>
                    <a:lnTo>
                      <a:pt x="27215" y="628776"/>
                    </a:lnTo>
                    <a:lnTo>
                      <a:pt x="34755" y="634427"/>
                    </a:lnTo>
                    <a:lnTo>
                      <a:pt x="40690" y="640078"/>
                    </a:lnTo>
                    <a:lnTo>
                      <a:pt x="47493" y="642194"/>
                    </a:lnTo>
                    <a:lnTo>
                      <a:pt x="57189" y="640040"/>
                    </a:lnTo>
                    <a:lnTo>
                      <a:pt x="69038" y="642194"/>
                    </a:lnTo>
                    <a:lnTo>
                      <a:pt x="69038" y="649206"/>
                    </a:lnTo>
                    <a:lnTo>
                      <a:pt x="67413" y="658901"/>
                    </a:lnTo>
                    <a:lnTo>
                      <a:pt x="70116" y="666990"/>
                    </a:lnTo>
                    <a:lnTo>
                      <a:pt x="74973" y="676156"/>
                    </a:lnTo>
                    <a:lnTo>
                      <a:pt x="76863" y="675343"/>
                    </a:lnTo>
                    <a:lnTo>
                      <a:pt x="77127" y="668332"/>
                    </a:lnTo>
                    <a:lnTo>
                      <a:pt x="78469" y="661055"/>
                    </a:lnTo>
                    <a:lnTo>
                      <a:pt x="82514" y="659430"/>
                    </a:lnTo>
                    <a:lnTo>
                      <a:pt x="86823" y="664004"/>
                    </a:lnTo>
                    <a:lnTo>
                      <a:pt x="91132" y="664816"/>
                    </a:lnTo>
                    <a:lnTo>
                      <a:pt x="95441" y="659430"/>
                    </a:lnTo>
                    <a:lnTo>
                      <a:pt x="99485" y="653496"/>
                    </a:lnTo>
                    <a:lnTo>
                      <a:pt x="98937" y="649187"/>
                    </a:lnTo>
                    <a:lnTo>
                      <a:pt x="104059" y="647845"/>
                    </a:lnTo>
                    <a:lnTo>
                      <a:pt x="113489" y="651341"/>
                    </a:lnTo>
                    <a:lnTo>
                      <a:pt x="114567" y="654309"/>
                    </a:lnTo>
                    <a:lnTo>
                      <a:pt x="117269" y="652967"/>
                    </a:lnTo>
                    <a:lnTo>
                      <a:pt x="120766" y="655934"/>
                    </a:lnTo>
                    <a:lnTo>
                      <a:pt x="126416" y="660508"/>
                    </a:lnTo>
                    <a:lnTo>
                      <a:pt x="130461" y="663739"/>
                    </a:lnTo>
                    <a:lnTo>
                      <a:pt x="134770" y="666706"/>
                    </a:lnTo>
                    <a:lnTo>
                      <a:pt x="143124" y="669409"/>
                    </a:lnTo>
                    <a:lnTo>
                      <a:pt x="150399" y="668861"/>
                    </a:lnTo>
                    <a:lnTo>
                      <a:pt x="153896" y="664288"/>
                    </a:lnTo>
                    <a:lnTo>
                      <a:pt x="157676" y="663475"/>
                    </a:lnTo>
                    <a:lnTo>
                      <a:pt x="164687" y="664023"/>
                    </a:lnTo>
                    <a:lnTo>
                      <a:pt x="167919" y="665648"/>
                    </a:lnTo>
                    <a:lnTo>
                      <a:pt x="177350" y="668067"/>
                    </a:lnTo>
                    <a:lnTo>
                      <a:pt x="180317" y="669409"/>
                    </a:lnTo>
                    <a:lnTo>
                      <a:pt x="190560" y="674531"/>
                    </a:lnTo>
                    <a:lnTo>
                      <a:pt x="199991" y="673453"/>
                    </a:lnTo>
                    <a:lnTo>
                      <a:pt x="207532" y="674266"/>
                    </a:lnTo>
                    <a:lnTo>
                      <a:pt x="216962" y="675343"/>
                    </a:lnTo>
                    <a:lnTo>
                      <a:pt x="220459" y="674002"/>
                    </a:lnTo>
                    <a:lnTo>
                      <a:pt x="227735" y="672376"/>
                    </a:lnTo>
                    <a:lnTo>
                      <a:pt x="232309" y="672376"/>
                    </a:lnTo>
                    <a:lnTo>
                      <a:pt x="238772" y="674795"/>
                    </a:lnTo>
                    <a:lnTo>
                      <a:pt x="243081" y="681523"/>
                    </a:lnTo>
                    <a:lnTo>
                      <a:pt x="249280" y="686097"/>
                    </a:lnTo>
                    <a:lnTo>
                      <a:pt x="255479" y="690142"/>
                    </a:lnTo>
                    <a:lnTo>
                      <a:pt x="259788" y="693638"/>
                    </a:lnTo>
                    <a:lnTo>
                      <a:pt x="264645" y="697134"/>
                    </a:lnTo>
                    <a:lnTo>
                      <a:pt x="270296" y="702256"/>
                    </a:lnTo>
                    <a:lnTo>
                      <a:pt x="279179" y="704146"/>
                    </a:lnTo>
                    <a:lnTo>
                      <a:pt x="287796" y="700914"/>
                    </a:lnTo>
                    <a:lnTo>
                      <a:pt x="294260" y="697417"/>
                    </a:lnTo>
                    <a:lnTo>
                      <a:pt x="301801" y="689877"/>
                    </a:lnTo>
                    <a:lnTo>
                      <a:pt x="306110" y="684755"/>
                    </a:lnTo>
                    <a:lnTo>
                      <a:pt x="310967" y="680182"/>
                    </a:lnTo>
                    <a:lnTo>
                      <a:pt x="322287" y="679369"/>
                    </a:lnTo>
                    <a:lnTo>
                      <a:pt x="333609" y="678821"/>
                    </a:lnTo>
                    <a:lnTo>
                      <a:pt x="348973" y="677479"/>
                    </a:lnTo>
                    <a:lnTo>
                      <a:pt x="358404" y="675060"/>
                    </a:lnTo>
                    <a:lnTo>
                      <a:pt x="368364" y="670486"/>
                    </a:lnTo>
                    <a:lnTo>
                      <a:pt x="381839" y="669938"/>
                    </a:lnTo>
                    <a:lnTo>
                      <a:pt x="391005" y="667235"/>
                    </a:lnTo>
                    <a:lnTo>
                      <a:pt x="400965" y="660772"/>
                    </a:lnTo>
                    <a:lnTo>
                      <a:pt x="405009" y="654573"/>
                    </a:lnTo>
                    <a:lnTo>
                      <a:pt x="407428" y="649452"/>
                    </a:lnTo>
                    <a:lnTo>
                      <a:pt x="409583" y="644594"/>
                    </a:lnTo>
                    <a:cubicBezTo>
                      <a:pt x="409583" y="644594"/>
                      <a:pt x="412815" y="639473"/>
                      <a:pt x="413627" y="638943"/>
                    </a:cubicBezTo>
                    <a:cubicBezTo>
                      <a:pt x="414440" y="638395"/>
                      <a:pt x="426025" y="633822"/>
                      <a:pt x="426025" y="633822"/>
                    </a:cubicBezTo>
                    <a:lnTo>
                      <a:pt x="432224" y="630855"/>
                    </a:lnTo>
                    <a:lnTo>
                      <a:pt x="437610" y="628435"/>
                    </a:lnTo>
                    <a:lnTo>
                      <a:pt x="445699" y="626810"/>
                    </a:lnTo>
                    <a:lnTo>
                      <a:pt x="451445" y="626810"/>
                    </a:lnTo>
                    <a:lnTo>
                      <a:pt x="456396" y="621991"/>
                    </a:lnTo>
                    <a:lnTo>
                      <a:pt x="456831" y="618627"/>
                    </a:lnTo>
                    <a:lnTo>
                      <a:pt x="454676" y="614318"/>
                    </a:lnTo>
                    <a:lnTo>
                      <a:pt x="451445" y="609291"/>
                    </a:lnTo>
                    <a:lnTo>
                      <a:pt x="453958" y="606059"/>
                    </a:lnTo>
                    <a:lnTo>
                      <a:pt x="461140" y="606059"/>
                    </a:lnTo>
                    <a:lnTo>
                      <a:pt x="464731" y="610368"/>
                    </a:lnTo>
                    <a:lnTo>
                      <a:pt x="470476" y="610368"/>
                    </a:lnTo>
                    <a:lnTo>
                      <a:pt x="475862" y="610009"/>
                    </a:lnTo>
                    <a:lnTo>
                      <a:pt x="479453" y="606059"/>
                    </a:lnTo>
                    <a:lnTo>
                      <a:pt x="481249" y="603186"/>
                    </a:lnTo>
                    <a:lnTo>
                      <a:pt x="486635" y="603186"/>
                    </a:lnTo>
                    <a:lnTo>
                      <a:pt x="492021" y="607495"/>
                    </a:lnTo>
                    <a:lnTo>
                      <a:pt x="498485" y="607854"/>
                    </a:lnTo>
                    <a:lnTo>
                      <a:pt x="502435" y="605700"/>
                    </a:lnTo>
                    <a:lnTo>
                      <a:pt x="507821" y="603186"/>
                    </a:lnTo>
                    <a:lnTo>
                      <a:pt x="519671" y="603186"/>
                    </a:lnTo>
                    <a:lnTo>
                      <a:pt x="526853" y="600673"/>
                    </a:lnTo>
                    <a:lnTo>
                      <a:pt x="532239" y="602468"/>
                    </a:lnTo>
                    <a:lnTo>
                      <a:pt x="536907" y="603904"/>
                    </a:lnTo>
                    <a:lnTo>
                      <a:pt x="542293" y="598877"/>
                    </a:lnTo>
                    <a:lnTo>
                      <a:pt x="548757" y="601750"/>
                    </a:lnTo>
                    <a:lnTo>
                      <a:pt x="556297" y="607136"/>
                    </a:lnTo>
                    <a:lnTo>
                      <a:pt x="563838" y="611804"/>
                    </a:lnTo>
                    <a:lnTo>
                      <a:pt x="571379" y="612522"/>
                    </a:lnTo>
                    <a:lnTo>
                      <a:pt x="575688" y="614318"/>
                    </a:lnTo>
                    <a:lnTo>
                      <a:pt x="583229" y="618268"/>
                    </a:lnTo>
                    <a:lnTo>
                      <a:pt x="590769" y="620782"/>
                    </a:lnTo>
                    <a:lnTo>
                      <a:pt x="595437" y="625450"/>
                    </a:lnTo>
                    <a:lnTo>
                      <a:pt x="603338" y="631913"/>
                    </a:lnTo>
                    <a:lnTo>
                      <a:pt x="609083" y="636940"/>
                    </a:lnTo>
                    <a:lnTo>
                      <a:pt x="618060" y="640890"/>
                    </a:lnTo>
                    <a:lnTo>
                      <a:pt x="626678" y="643045"/>
                    </a:lnTo>
                    <a:lnTo>
                      <a:pt x="629910" y="641609"/>
                    </a:lnTo>
                    <a:cubicBezTo>
                      <a:pt x="629910" y="641609"/>
                      <a:pt x="632064" y="643404"/>
                      <a:pt x="633142" y="644122"/>
                    </a:cubicBezTo>
                    <a:cubicBezTo>
                      <a:pt x="634219" y="644840"/>
                      <a:pt x="643196" y="646636"/>
                      <a:pt x="643196" y="646636"/>
                    </a:cubicBezTo>
                    <a:lnTo>
                      <a:pt x="646427" y="646636"/>
                    </a:lnTo>
                    <a:lnTo>
                      <a:pt x="652173" y="651304"/>
                    </a:lnTo>
                    <a:lnTo>
                      <a:pt x="655046" y="658844"/>
                    </a:lnTo>
                    <a:lnTo>
                      <a:pt x="655046" y="663871"/>
                    </a:lnTo>
                    <a:cubicBezTo>
                      <a:pt x="655046" y="663871"/>
                      <a:pt x="658637" y="669617"/>
                      <a:pt x="659714" y="669617"/>
                    </a:cubicBezTo>
                    <a:cubicBezTo>
                      <a:pt x="660791" y="669617"/>
                      <a:pt x="667973" y="670335"/>
                      <a:pt x="667973" y="670335"/>
                    </a:cubicBezTo>
                    <a:lnTo>
                      <a:pt x="675514" y="671053"/>
                    </a:lnTo>
                    <a:lnTo>
                      <a:pt x="681977" y="672131"/>
                    </a:lnTo>
                    <a:lnTo>
                      <a:pt x="688081" y="676081"/>
                    </a:lnTo>
                    <a:lnTo>
                      <a:pt x="689877" y="683262"/>
                    </a:lnTo>
                    <a:lnTo>
                      <a:pt x="689877" y="690444"/>
                    </a:lnTo>
                    <a:lnTo>
                      <a:pt x="693109" y="696189"/>
                    </a:lnTo>
                    <a:lnTo>
                      <a:pt x="693109" y="706603"/>
                    </a:lnTo>
                    <a:lnTo>
                      <a:pt x="689877" y="713425"/>
                    </a:lnTo>
                    <a:lnTo>
                      <a:pt x="687004" y="718093"/>
                    </a:lnTo>
                    <a:lnTo>
                      <a:pt x="687004" y="726711"/>
                    </a:lnTo>
                    <a:lnTo>
                      <a:pt x="687722" y="734611"/>
                    </a:lnTo>
                    <a:lnTo>
                      <a:pt x="690236" y="742152"/>
                    </a:lnTo>
                    <a:lnTo>
                      <a:pt x="696341" y="745384"/>
                    </a:lnTo>
                    <a:lnTo>
                      <a:pt x="702086" y="748974"/>
                    </a:lnTo>
                    <a:lnTo>
                      <a:pt x="706395" y="753284"/>
                    </a:lnTo>
                    <a:lnTo>
                      <a:pt x="708190" y="760106"/>
                    </a:lnTo>
                    <a:lnTo>
                      <a:pt x="711781" y="766211"/>
                    </a:lnTo>
                    <a:lnTo>
                      <a:pt x="717167" y="767647"/>
                    </a:lnTo>
                    <a:lnTo>
                      <a:pt x="718963" y="764415"/>
                    </a:lnTo>
                    <a:lnTo>
                      <a:pt x="721117" y="760824"/>
                    </a:lnTo>
                    <a:lnTo>
                      <a:pt x="725785" y="761902"/>
                    </a:lnTo>
                    <a:lnTo>
                      <a:pt x="730454" y="765133"/>
                    </a:lnTo>
                    <a:lnTo>
                      <a:pt x="730454" y="771238"/>
                    </a:lnTo>
                    <a:lnTo>
                      <a:pt x="730454" y="778779"/>
                    </a:lnTo>
                    <a:lnTo>
                      <a:pt x="725426" y="782370"/>
                    </a:lnTo>
                    <a:lnTo>
                      <a:pt x="725067" y="789192"/>
                    </a:lnTo>
                    <a:lnTo>
                      <a:pt x="725426" y="795656"/>
                    </a:lnTo>
                    <a:lnTo>
                      <a:pt x="731890" y="801042"/>
                    </a:lnTo>
                    <a:lnTo>
                      <a:pt x="736558" y="804274"/>
                    </a:lnTo>
                    <a:lnTo>
                      <a:pt x="736558" y="810019"/>
                    </a:lnTo>
                    <a:lnTo>
                      <a:pt x="736558" y="817201"/>
                    </a:lnTo>
                    <a:lnTo>
                      <a:pt x="739431" y="821869"/>
                    </a:lnTo>
                    <a:lnTo>
                      <a:pt x="745724" y="821869"/>
                    </a:lnTo>
                    <a:lnTo>
                      <a:pt x="747708" y="822946"/>
                    </a:lnTo>
                    <a:lnTo>
                      <a:pt x="755608" y="829051"/>
                    </a:lnTo>
                    <a:lnTo>
                      <a:pt x="761354" y="832641"/>
                    </a:lnTo>
                    <a:lnTo>
                      <a:pt x="766381" y="840182"/>
                    </a:lnTo>
                    <a:lnTo>
                      <a:pt x="769613" y="847364"/>
                    </a:lnTo>
                    <a:cubicBezTo>
                      <a:pt x="769613" y="847364"/>
                      <a:pt x="768176" y="854546"/>
                      <a:pt x="768176" y="855623"/>
                    </a:cubicBezTo>
                    <a:cubicBezTo>
                      <a:pt x="768176" y="856700"/>
                      <a:pt x="767458" y="863164"/>
                      <a:pt x="767458" y="863164"/>
                    </a:cubicBezTo>
                    <a:lnTo>
                      <a:pt x="765304" y="871781"/>
                    </a:lnTo>
                    <a:lnTo>
                      <a:pt x="769613" y="879322"/>
                    </a:lnTo>
                    <a:lnTo>
                      <a:pt x="773922" y="885068"/>
                    </a:lnTo>
                    <a:lnTo>
                      <a:pt x="781217" y="886447"/>
                    </a:lnTo>
                    <a:lnTo>
                      <a:pt x="787945" y="886447"/>
                    </a:lnTo>
                    <a:lnTo>
                      <a:pt x="793331" y="888337"/>
                    </a:lnTo>
                    <a:lnTo>
                      <a:pt x="797905" y="891569"/>
                    </a:lnTo>
                    <a:lnTo>
                      <a:pt x="798434" y="895613"/>
                    </a:lnTo>
                    <a:lnTo>
                      <a:pt x="801401" y="897503"/>
                    </a:lnTo>
                    <a:lnTo>
                      <a:pt x="803820" y="900471"/>
                    </a:lnTo>
                    <a:lnTo>
                      <a:pt x="804633" y="905592"/>
                    </a:lnTo>
                    <a:lnTo>
                      <a:pt x="805975" y="910714"/>
                    </a:lnTo>
                    <a:lnTo>
                      <a:pt x="809755" y="913946"/>
                    </a:lnTo>
                    <a:lnTo>
                      <a:pt x="812721" y="915287"/>
                    </a:lnTo>
                    <a:lnTo>
                      <a:pt x="814347" y="919332"/>
                    </a:lnTo>
                    <a:lnTo>
                      <a:pt x="815424" y="923641"/>
                    </a:lnTo>
                    <a:lnTo>
                      <a:pt x="818127" y="926873"/>
                    </a:lnTo>
                    <a:lnTo>
                      <a:pt x="817579" y="930369"/>
                    </a:lnTo>
                    <a:lnTo>
                      <a:pt x="814611" y="933336"/>
                    </a:lnTo>
                    <a:lnTo>
                      <a:pt x="810038" y="933336"/>
                    </a:lnTo>
                    <a:lnTo>
                      <a:pt x="806806" y="930917"/>
                    </a:lnTo>
                    <a:lnTo>
                      <a:pt x="806542" y="926344"/>
                    </a:lnTo>
                    <a:lnTo>
                      <a:pt x="802762" y="919880"/>
                    </a:lnTo>
                    <a:lnTo>
                      <a:pt x="796563" y="917461"/>
                    </a:lnTo>
                    <a:lnTo>
                      <a:pt x="790628" y="917196"/>
                    </a:lnTo>
                    <a:lnTo>
                      <a:pt x="784978" y="913416"/>
                    </a:lnTo>
                    <a:lnTo>
                      <a:pt x="782275" y="909920"/>
                    </a:lnTo>
                    <a:lnTo>
                      <a:pt x="779573" y="904534"/>
                    </a:lnTo>
                    <a:lnTo>
                      <a:pt x="780385" y="897522"/>
                    </a:lnTo>
                    <a:lnTo>
                      <a:pt x="786036" y="895103"/>
                    </a:lnTo>
                    <a:lnTo>
                      <a:pt x="790345" y="895916"/>
                    </a:lnTo>
                    <a:lnTo>
                      <a:pt x="791951" y="898883"/>
                    </a:lnTo>
                    <a:lnTo>
                      <a:pt x="792499" y="901585"/>
                    </a:lnTo>
                    <a:lnTo>
                      <a:pt x="794389" y="905082"/>
                    </a:lnTo>
                    <a:lnTo>
                      <a:pt x="796808" y="906159"/>
                    </a:lnTo>
                    <a:lnTo>
                      <a:pt x="797357" y="902663"/>
                    </a:lnTo>
                    <a:lnTo>
                      <a:pt x="795731" y="897806"/>
                    </a:lnTo>
                    <a:lnTo>
                      <a:pt x="794106" y="894309"/>
                    </a:lnTo>
                    <a:lnTo>
                      <a:pt x="790874" y="891342"/>
                    </a:lnTo>
                    <a:lnTo>
                      <a:pt x="787378" y="890530"/>
                    </a:lnTo>
                    <a:lnTo>
                      <a:pt x="783069" y="890265"/>
                    </a:lnTo>
                    <a:lnTo>
                      <a:pt x="779024" y="894045"/>
                    </a:lnTo>
                    <a:lnTo>
                      <a:pt x="773884" y="895179"/>
                    </a:lnTo>
                    <a:lnTo>
                      <a:pt x="764907" y="895179"/>
                    </a:lnTo>
                    <a:lnTo>
                      <a:pt x="754852" y="900206"/>
                    </a:lnTo>
                    <a:lnTo>
                      <a:pt x="749466" y="891229"/>
                    </a:lnTo>
                    <a:lnTo>
                      <a:pt x="747312" y="887997"/>
                    </a:lnTo>
                    <a:lnTo>
                      <a:pt x="742644" y="889433"/>
                    </a:lnTo>
                    <a:lnTo>
                      <a:pt x="739771" y="893024"/>
                    </a:lnTo>
                    <a:lnTo>
                      <a:pt x="736898" y="898051"/>
                    </a:lnTo>
                    <a:lnTo>
                      <a:pt x="730435" y="895179"/>
                    </a:lnTo>
                    <a:lnTo>
                      <a:pt x="726844" y="890870"/>
                    </a:lnTo>
                    <a:lnTo>
                      <a:pt x="722535" y="885843"/>
                    </a:lnTo>
                    <a:lnTo>
                      <a:pt x="716790" y="884047"/>
                    </a:lnTo>
                    <a:lnTo>
                      <a:pt x="708171" y="883688"/>
                    </a:lnTo>
                    <a:lnTo>
                      <a:pt x="701708" y="888715"/>
                    </a:lnTo>
                    <a:lnTo>
                      <a:pt x="700631" y="893024"/>
                    </a:lnTo>
                    <a:lnTo>
                      <a:pt x="694526" y="894820"/>
                    </a:lnTo>
                    <a:lnTo>
                      <a:pt x="692013" y="888356"/>
                    </a:lnTo>
                    <a:lnTo>
                      <a:pt x="692013" y="881893"/>
                    </a:lnTo>
                    <a:lnTo>
                      <a:pt x="691654" y="876866"/>
                    </a:lnTo>
                    <a:lnTo>
                      <a:pt x="686267" y="875788"/>
                    </a:lnTo>
                    <a:lnTo>
                      <a:pt x="680163" y="878661"/>
                    </a:lnTo>
                    <a:lnTo>
                      <a:pt x="675136" y="883329"/>
                    </a:lnTo>
                    <a:lnTo>
                      <a:pt x="671545" y="887997"/>
                    </a:lnTo>
                    <a:lnTo>
                      <a:pt x="669031" y="894460"/>
                    </a:lnTo>
                    <a:lnTo>
                      <a:pt x="668672" y="899129"/>
                    </a:lnTo>
                    <a:lnTo>
                      <a:pt x="668313" y="906310"/>
                    </a:lnTo>
                    <a:lnTo>
                      <a:pt x="668313" y="909901"/>
                    </a:lnTo>
                    <a:lnTo>
                      <a:pt x="670827" y="916365"/>
                    </a:lnTo>
                    <a:lnTo>
                      <a:pt x="674417" y="920674"/>
                    </a:lnTo>
                    <a:lnTo>
                      <a:pt x="675495" y="928573"/>
                    </a:lnTo>
                    <a:lnTo>
                      <a:pt x="672981" y="933960"/>
                    </a:lnTo>
                    <a:lnTo>
                      <a:pt x="672263" y="940782"/>
                    </a:lnTo>
                    <a:lnTo>
                      <a:pt x="669749" y="949400"/>
                    </a:lnTo>
                    <a:lnTo>
                      <a:pt x="664363" y="951914"/>
                    </a:lnTo>
                    <a:lnTo>
                      <a:pt x="658258" y="954068"/>
                    </a:lnTo>
                    <a:lnTo>
                      <a:pt x="654668" y="958378"/>
                    </a:lnTo>
                    <a:lnTo>
                      <a:pt x="653231" y="963405"/>
                    </a:lnTo>
                    <a:lnTo>
                      <a:pt x="652513" y="969868"/>
                    </a:lnTo>
                    <a:lnTo>
                      <a:pt x="651436" y="978487"/>
                    </a:lnTo>
                    <a:lnTo>
                      <a:pt x="646050" y="982795"/>
                    </a:lnTo>
                    <a:lnTo>
                      <a:pt x="641740" y="984950"/>
                    </a:lnTo>
                    <a:lnTo>
                      <a:pt x="635636" y="988900"/>
                    </a:lnTo>
                    <a:lnTo>
                      <a:pt x="629891" y="990695"/>
                    </a:lnTo>
                    <a:lnTo>
                      <a:pt x="627736" y="994286"/>
                    </a:lnTo>
                    <a:lnTo>
                      <a:pt x="627736" y="1000031"/>
                    </a:lnTo>
                    <a:lnTo>
                      <a:pt x="628454" y="1007572"/>
                    </a:lnTo>
                    <a:lnTo>
                      <a:pt x="626300" y="1012959"/>
                    </a:lnTo>
                    <a:lnTo>
                      <a:pt x="623068" y="1015831"/>
                    </a:lnTo>
                    <a:lnTo>
                      <a:pt x="616246" y="1017891"/>
                    </a:lnTo>
                    <a:lnTo>
                      <a:pt x="608346" y="1017891"/>
                    </a:lnTo>
                    <a:lnTo>
                      <a:pt x="604396" y="1017891"/>
                    </a:lnTo>
                    <a:lnTo>
                      <a:pt x="596232" y="1017891"/>
                    </a:lnTo>
                    <a:lnTo>
                      <a:pt x="598934" y="1023013"/>
                    </a:lnTo>
                    <a:lnTo>
                      <a:pt x="604868" y="1030024"/>
                    </a:lnTo>
                    <a:lnTo>
                      <a:pt x="604868" y="1036752"/>
                    </a:lnTo>
                    <a:lnTo>
                      <a:pt x="605416" y="1041610"/>
                    </a:lnTo>
                    <a:lnTo>
                      <a:pt x="610538" y="1046183"/>
                    </a:lnTo>
                    <a:lnTo>
                      <a:pt x="617266" y="1048886"/>
                    </a:lnTo>
                    <a:lnTo>
                      <a:pt x="629664" y="1053743"/>
                    </a:lnTo>
                    <a:lnTo>
                      <a:pt x="635598" y="1056162"/>
                    </a:lnTo>
                    <a:lnTo>
                      <a:pt x="641797" y="1059394"/>
                    </a:lnTo>
                    <a:lnTo>
                      <a:pt x="651228" y="1060735"/>
                    </a:lnTo>
                    <a:lnTo>
                      <a:pt x="658769" y="1060735"/>
                    </a:lnTo>
                    <a:lnTo>
                      <a:pt x="666574" y="1055085"/>
                    </a:lnTo>
                    <a:lnTo>
                      <a:pt x="675457" y="1047809"/>
                    </a:lnTo>
                    <a:lnTo>
                      <a:pt x="680843" y="1044312"/>
                    </a:lnTo>
                    <a:lnTo>
                      <a:pt x="687042" y="1038926"/>
                    </a:lnTo>
                    <a:lnTo>
                      <a:pt x="690822" y="1033804"/>
                    </a:lnTo>
                    <a:lnTo>
                      <a:pt x="700782" y="1030308"/>
                    </a:lnTo>
                    <a:lnTo>
                      <a:pt x="709948" y="1028682"/>
                    </a:lnTo>
                    <a:lnTo>
                      <a:pt x="722875" y="1028947"/>
                    </a:lnTo>
                    <a:lnTo>
                      <a:pt x="731493" y="1032179"/>
                    </a:lnTo>
                    <a:lnTo>
                      <a:pt x="738505" y="1038907"/>
                    </a:lnTo>
                    <a:lnTo>
                      <a:pt x="743891" y="1045919"/>
                    </a:lnTo>
                    <a:lnTo>
                      <a:pt x="745781" y="1054008"/>
                    </a:lnTo>
                    <a:lnTo>
                      <a:pt x="747330" y="1047846"/>
                    </a:lnTo>
                    <a:lnTo>
                      <a:pt x="747330" y="1040835"/>
                    </a:lnTo>
                    <a:lnTo>
                      <a:pt x="744363" y="1035978"/>
                    </a:lnTo>
                    <a:lnTo>
                      <a:pt x="746253" y="1031933"/>
                    </a:lnTo>
                    <a:lnTo>
                      <a:pt x="746801" y="1026282"/>
                    </a:lnTo>
                    <a:lnTo>
                      <a:pt x="740942" y="1025205"/>
                    </a:lnTo>
                    <a:lnTo>
                      <a:pt x="736293" y="1028172"/>
                    </a:lnTo>
                    <a:lnTo>
                      <a:pt x="730907" y="1025205"/>
                    </a:lnTo>
                    <a:lnTo>
                      <a:pt x="729565" y="1022238"/>
                    </a:lnTo>
                    <a:lnTo>
                      <a:pt x="735216" y="1021161"/>
                    </a:lnTo>
                    <a:lnTo>
                      <a:pt x="736558" y="1016852"/>
                    </a:lnTo>
                    <a:lnTo>
                      <a:pt x="732778" y="1013355"/>
                    </a:lnTo>
                    <a:cubicBezTo>
                      <a:pt x="732778" y="1013355"/>
                      <a:pt x="730359" y="1008782"/>
                      <a:pt x="730623" y="1007969"/>
                    </a:cubicBezTo>
                    <a:cubicBezTo>
                      <a:pt x="730888" y="1007156"/>
                      <a:pt x="733326" y="996932"/>
                      <a:pt x="733326" y="996932"/>
                    </a:cubicBezTo>
                    <a:lnTo>
                      <a:pt x="733326" y="988578"/>
                    </a:lnTo>
                    <a:lnTo>
                      <a:pt x="735745" y="980773"/>
                    </a:lnTo>
                    <a:lnTo>
                      <a:pt x="740942" y="979960"/>
                    </a:lnTo>
                    <a:cubicBezTo>
                      <a:pt x="740942" y="979960"/>
                      <a:pt x="742757" y="982663"/>
                      <a:pt x="742757" y="984269"/>
                    </a:cubicBezTo>
                    <a:cubicBezTo>
                      <a:pt x="742757" y="985895"/>
                      <a:pt x="741812" y="988314"/>
                      <a:pt x="740942" y="989127"/>
                    </a:cubicBezTo>
                    <a:cubicBezTo>
                      <a:pt x="740054" y="989939"/>
                      <a:pt x="740942" y="994248"/>
                      <a:pt x="740942" y="994248"/>
                    </a:cubicBezTo>
                    <a:lnTo>
                      <a:pt x="742228" y="996403"/>
                    </a:lnTo>
                    <a:cubicBezTo>
                      <a:pt x="742228" y="996403"/>
                      <a:pt x="742776" y="1000976"/>
                      <a:pt x="743305" y="1001789"/>
                    </a:cubicBezTo>
                    <a:cubicBezTo>
                      <a:pt x="743834" y="1002602"/>
                      <a:pt x="746272" y="1004208"/>
                      <a:pt x="746272" y="1004208"/>
                    </a:cubicBezTo>
                    <a:lnTo>
                      <a:pt x="750581" y="1000428"/>
                    </a:lnTo>
                    <a:lnTo>
                      <a:pt x="750581" y="995042"/>
                    </a:lnTo>
                    <a:lnTo>
                      <a:pt x="749239" y="991810"/>
                    </a:lnTo>
                    <a:lnTo>
                      <a:pt x="751394" y="988314"/>
                    </a:lnTo>
                    <a:lnTo>
                      <a:pt x="762450" y="988314"/>
                    </a:lnTo>
                    <a:lnTo>
                      <a:pt x="762450" y="982493"/>
                    </a:lnTo>
                    <a:lnTo>
                      <a:pt x="762714" y="978354"/>
                    </a:lnTo>
                    <a:lnTo>
                      <a:pt x="766759" y="980508"/>
                    </a:lnTo>
                    <a:lnTo>
                      <a:pt x="768649" y="974858"/>
                    </a:lnTo>
                    <a:lnTo>
                      <a:pt x="772145" y="974045"/>
                    </a:lnTo>
                    <a:cubicBezTo>
                      <a:pt x="772145" y="974045"/>
                      <a:pt x="773222" y="975122"/>
                      <a:pt x="774035" y="975671"/>
                    </a:cubicBezTo>
                    <a:cubicBezTo>
                      <a:pt x="774848" y="976199"/>
                      <a:pt x="778079" y="975406"/>
                      <a:pt x="778079" y="975406"/>
                    </a:cubicBezTo>
                    <a:cubicBezTo>
                      <a:pt x="778079" y="975406"/>
                      <a:pt x="779969" y="971097"/>
                      <a:pt x="780499" y="970019"/>
                    </a:cubicBezTo>
                    <a:cubicBezTo>
                      <a:pt x="781047" y="968942"/>
                      <a:pt x="783730" y="966523"/>
                      <a:pt x="783730" y="966523"/>
                    </a:cubicBezTo>
                    <a:lnTo>
                      <a:pt x="786149" y="968678"/>
                    </a:lnTo>
                    <a:lnTo>
                      <a:pt x="785885" y="974064"/>
                    </a:lnTo>
                    <a:lnTo>
                      <a:pt x="793974" y="971097"/>
                    </a:lnTo>
                    <a:lnTo>
                      <a:pt x="800173" y="963556"/>
                    </a:lnTo>
                    <a:lnTo>
                      <a:pt x="805823" y="955467"/>
                    </a:lnTo>
                    <a:lnTo>
                      <a:pt x="808791" y="950345"/>
                    </a:lnTo>
                    <a:lnTo>
                      <a:pt x="814725" y="941463"/>
                    </a:lnTo>
                    <a:lnTo>
                      <a:pt x="821189" y="932845"/>
                    </a:lnTo>
                    <a:lnTo>
                      <a:pt x="826839" y="925040"/>
                    </a:lnTo>
                    <a:lnTo>
                      <a:pt x="830336" y="922072"/>
                    </a:lnTo>
                    <a:lnTo>
                      <a:pt x="835457" y="918028"/>
                    </a:lnTo>
                    <a:lnTo>
                      <a:pt x="835457" y="913171"/>
                    </a:lnTo>
                    <a:cubicBezTo>
                      <a:pt x="835457" y="913171"/>
                      <a:pt x="834645" y="909126"/>
                      <a:pt x="836005" y="908597"/>
                    </a:cubicBezTo>
                    <a:cubicBezTo>
                      <a:pt x="837347" y="908068"/>
                      <a:pt x="842734" y="905365"/>
                      <a:pt x="842734" y="905365"/>
                    </a:cubicBezTo>
                    <a:lnTo>
                      <a:pt x="845701" y="898902"/>
                    </a:lnTo>
                    <a:lnTo>
                      <a:pt x="841392" y="893515"/>
                    </a:lnTo>
                    <a:lnTo>
                      <a:pt x="839766" y="887317"/>
                    </a:lnTo>
                    <a:lnTo>
                      <a:pt x="841656" y="882195"/>
                    </a:lnTo>
                    <a:cubicBezTo>
                      <a:pt x="841656" y="882195"/>
                      <a:pt x="837876" y="877073"/>
                      <a:pt x="837876" y="876261"/>
                    </a:cubicBezTo>
                    <a:cubicBezTo>
                      <a:pt x="837876" y="875448"/>
                      <a:pt x="833567" y="872764"/>
                      <a:pt x="833567" y="872764"/>
                    </a:cubicBezTo>
                    <a:lnTo>
                      <a:pt x="837876" y="872216"/>
                    </a:lnTo>
                    <a:lnTo>
                      <a:pt x="838141" y="866017"/>
                    </a:lnTo>
                    <a:lnTo>
                      <a:pt x="844869" y="871952"/>
                    </a:lnTo>
                    <a:lnTo>
                      <a:pt x="849443" y="874654"/>
                    </a:lnTo>
                    <a:lnTo>
                      <a:pt x="859138" y="874390"/>
                    </a:lnTo>
                    <a:lnTo>
                      <a:pt x="868833" y="869532"/>
                    </a:lnTo>
                    <a:lnTo>
                      <a:pt x="877999" y="866565"/>
                    </a:lnTo>
                    <a:cubicBezTo>
                      <a:pt x="877999" y="866565"/>
                      <a:pt x="881779" y="864411"/>
                      <a:pt x="882573" y="864411"/>
                    </a:cubicBezTo>
                    <a:cubicBezTo>
                      <a:pt x="883367" y="864411"/>
                      <a:pt x="887430" y="865223"/>
                      <a:pt x="887430" y="865223"/>
                    </a:cubicBezTo>
                    <a:cubicBezTo>
                      <a:pt x="887430" y="865223"/>
                      <a:pt x="893081" y="866565"/>
                      <a:pt x="894158" y="867113"/>
                    </a:cubicBezTo>
                    <a:cubicBezTo>
                      <a:pt x="895236" y="867661"/>
                      <a:pt x="907369" y="867113"/>
                      <a:pt x="907369" y="867113"/>
                    </a:cubicBezTo>
                    <a:lnTo>
                      <a:pt x="914645" y="858760"/>
                    </a:lnTo>
                    <a:lnTo>
                      <a:pt x="914909" y="849877"/>
                    </a:lnTo>
                    <a:lnTo>
                      <a:pt x="916799" y="845568"/>
                    </a:lnTo>
                    <a:lnTo>
                      <a:pt x="919502" y="843678"/>
                    </a:lnTo>
                    <a:lnTo>
                      <a:pt x="922998" y="839634"/>
                    </a:lnTo>
                    <a:lnTo>
                      <a:pt x="927043" y="839369"/>
                    </a:lnTo>
                    <a:lnTo>
                      <a:pt x="927307" y="846098"/>
                    </a:lnTo>
                    <a:lnTo>
                      <a:pt x="923263" y="850142"/>
                    </a:lnTo>
                    <a:lnTo>
                      <a:pt x="920296" y="852561"/>
                    </a:lnTo>
                    <a:lnTo>
                      <a:pt x="919218" y="857418"/>
                    </a:lnTo>
                    <a:lnTo>
                      <a:pt x="918141" y="860650"/>
                    </a:lnTo>
                    <a:lnTo>
                      <a:pt x="915174" y="865223"/>
                    </a:lnTo>
                    <a:lnTo>
                      <a:pt x="917064" y="868455"/>
                    </a:lnTo>
                    <a:lnTo>
                      <a:pt x="922715" y="868720"/>
                    </a:lnTo>
                    <a:lnTo>
                      <a:pt x="927572" y="864411"/>
                    </a:lnTo>
                    <a:lnTo>
                      <a:pt x="935926" y="864146"/>
                    </a:lnTo>
                    <a:lnTo>
                      <a:pt x="943466" y="868191"/>
                    </a:lnTo>
                    <a:lnTo>
                      <a:pt x="949400" y="867378"/>
                    </a:lnTo>
                    <a:lnTo>
                      <a:pt x="953974" y="863069"/>
                    </a:lnTo>
                    <a:lnTo>
                      <a:pt x="957470" y="857947"/>
                    </a:lnTo>
                    <a:lnTo>
                      <a:pt x="959625" y="850936"/>
                    </a:lnTo>
                    <a:lnTo>
                      <a:pt x="959625" y="845285"/>
                    </a:lnTo>
                    <a:lnTo>
                      <a:pt x="960173" y="836402"/>
                    </a:lnTo>
                    <a:lnTo>
                      <a:pt x="964218" y="824817"/>
                    </a:lnTo>
                    <a:lnTo>
                      <a:pt x="965295" y="828313"/>
                    </a:lnTo>
                    <a:lnTo>
                      <a:pt x="965295" y="836931"/>
                    </a:lnTo>
                    <a:lnTo>
                      <a:pt x="965295" y="842866"/>
                    </a:lnTo>
                    <a:cubicBezTo>
                      <a:pt x="965295" y="842866"/>
                      <a:pt x="964482" y="852297"/>
                      <a:pt x="964747" y="853638"/>
                    </a:cubicBezTo>
                    <a:cubicBezTo>
                      <a:pt x="965011" y="854980"/>
                      <a:pt x="967978" y="862804"/>
                      <a:pt x="967978" y="862804"/>
                    </a:cubicBezTo>
                    <a:lnTo>
                      <a:pt x="973913" y="867113"/>
                    </a:lnTo>
                    <a:lnTo>
                      <a:pt x="976616" y="867926"/>
                    </a:lnTo>
                    <a:lnTo>
                      <a:pt x="979318" y="872235"/>
                    </a:lnTo>
                    <a:lnTo>
                      <a:pt x="986594" y="873048"/>
                    </a:lnTo>
                    <a:lnTo>
                      <a:pt x="991980" y="871158"/>
                    </a:lnTo>
                    <a:lnTo>
                      <a:pt x="996025" y="874390"/>
                    </a:lnTo>
                    <a:lnTo>
                      <a:pt x="993870" y="879511"/>
                    </a:lnTo>
                    <a:lnTo>
                      <a:pt x="987936" y="881401"/>
                    </a:lnTo>
                    <a:lnTo>
                      <a:pt x="984704" y="884633"/>
                    </a:lnTo>
                    <a:lnTo>
                      <a:pt x="980131" y="885710"/>
                    </a:lnTo>
                    <a:lnTo>
                      <a:pt x="974480" y="884633"/>
                    </a:lnTo>
                    <a:lnTo>
                      <a:pt x="969622" y="882479"/>
                    </a:lnTo>
                    <a:lnTo>
                      <a:pt x="955618" y="881401"/>
                    </a:lnTo>
                    <a:cubicBezTo>
                      <a:pt x="955618" y="881401"/>
                      <a:pt x="947265" y="879795"/>
                      <a:pt x="946452" y="879795"/>
                    </a:cubicBezTo>
                    <a:cubicBezTo>
                      <a:pt x="945640" y="879795"/>
                      <a:pt x="936209" y="875750"/>
                      <a:pt x="936209" y="875750"/>
                    </a:cubicBezTo>
                    <a:lnTo>
                      <a:pt x="926778" y="878453"/>
                    </a:lnTo>
                    <a:lnTo>
                      <a:pt x="923811" y="880078"/>
                    </a:lnTo>
                    <a:lnTo>
                      <a:pt x="925701" y="888696"/>
                    </a:lnTo>
                    <a:lnTo>
                      <a:pt x="931900" y="889244"/>
                    </a:lnTo>
                    <a:lnTo>
                      <a:pt x="942408" y="888980"/>
                    </a:lnTo>
                    <a:lnTo>
                      <a:pt x="949684" y="888167"/>
                    </a:lnTo>
                    <a:lnTo>
                      <a:pt x="953464" y="889244"/>
                    </a:lnTo>
                    <a:lnTo>
                      <a:pt x="958850" y="891663"/>
                    </a:lnTo>
                    <a:lnTo>
                      <a:pt x="963707" y="891663"/>
                    </a:lnTo>
                    <a:lnTo>
                      <a:pt x="967487" y="892741"/>
                    </a:lnTo>
                    <a:lnTo>
                      <a:pt x="968564" y="895972"/>
                    </a:lnTo>
                    <a:lnTo>
                      <a:pt x="967751" y="900017"/>
                    </a:lnTo>
                    <a:lnTo>
                      <a:pt x="963442" y="904591"/>
                    </a:lnTo>
                    <a:lnTo>
                      <a:pt x="955637" y="905932"/>
                    </a:lnTo>
                    <a:lnTo>
                      <a:pt x="949438" y="906480"/>
                    </a:lnTo>
                    <a:lnTo>
                      <a:pt x="947019" y="909977"/>
                    </a:lnTo>
                    <a:lnTo>
                      <a:pt x="945677" y="914021"/>
                    </a:lnTo>
                    <a:lnTo>
                      <a:pt x="948380" y="916176"/>
                    </a:lnTo>
                    <a:lnTo>
                      <a:pt x="958075" y="915628"/>
                    </a:lnTo>
                    <a:lnTo>
                      <a:pt x="962384" y="914286"/>
                    </a:lnTo>
                    <a:cubicBezTo>
                      <a:pt x="962384" y="914286"/>
                      <a:pt x="963726" y="916440"/>
                      <a:pt x="964009" y="917518"/>
                    </a:cubicBezTo>
                    <a:cubicBezTo>
                      <a:pt x="964274" y="918595"/>
                      <a:pt x="969944" y="918860"/>
                      <a:pt x="969944" y="918860"/>
                    </a:cubicBezTo>
                    <a:lnTo>
                      <a:pt x="974518" y="920201"/>
                    </a:lnTo>
                    <a:lnTo>
                      <a:pt x="979091" y="925588"/>
                    </a:lnTo>
                    <a:lnTo>
                      <a:pt x="983400" y="926930"/>
                    </a:lnTo>
                    <a:lnTo>
                      <a:pt x="989864" y="928819"/>
                    </a:lnTo>
                    <a:lnTo>
                      <a:pt x="991206" y="931786"/>
                    </a:lnTo>
                    <a:lnTo>
                      <a:pt x="991206" y="935018"/>
                    </a:lnTo>
                    <a:lnTo>
                      <a:pt x="995250" y="937721"/>
                    </a:lnTo>
                    <a:lnTo>
                      <a:pt x="1007648" y="940688"/>
                    </a:lnTo>
                    <a:lnTo>
                      <a:pt x="1011957" y="942313"/>
                    </a:lnTo>
                    <a:lnTo>
                      <a:pt x="1013299" y="942578"/>
                    </a:lnTo>
                    <a:lnTo>
                      <a:pt x="1017872" y="944732"/>
                    </a:lnTo>
                    <a:lnTo>
                      <a:pt x="1022181" y="942030"/>
                    </a:lnTo>
                    <a:lnTo>
                      <a:pt x="1025678" y="940953"/>
                    </a:lnTo>
                    <a:lnTo>
                      <a:pt x="1037528" y="939611"/>
                    </a:lnTo>
                    <a:cubicBezTo>
                      <a:pt x="1037528" y="939611"/>
                      <a:pt x="1040230" y="937192"/>
                      <a:pt x="1041024" y="937192"/>
                    </a:cubicBezTo>
                    <a:cubicBezTo>
                      <a:pt x="1041818" y="937192"/>
                      <a:pt x="1052061" y="938533"/>
                      <a:pt x="1052061" y="938533"/>
                    </a:cubicBezTo>
                    <a:lnTo>
                      <a:pt x="1059073" y="941501"/>
                    </a:lnTo>
                    <a:lnTo>
                      <a:pt x="1065801" y="939346"/>
                    </a:lnTo>
                    <a:lnTo>
                      <a:pt x="1065801" y="934489"/>
                    </a:lnTo>
                    <a:lnTo>
                      <a:pt x="1070374" y="933147"/>
                    </a:lnTo>
                    <a:lnTo>
                      <a:pt x="1077386" y="937456"/>
                    </a:lnTo>
                    <a:lnTo>
                      <a:pt x="1081960" y="933676"/>
                    </a:lnTo>
                    <a:lnTo>
                      <a:pt x="1083301" y="929103"/>
                    </a:lnTo>
                    <a:lnTo>
                      <a:pt x="1086004" y="928838"/>
                    </a:lnTo>
                    <a:lnTo>
                      <a:pt x="1086004" y="934489"/>
                    </a:lnTo>
                    <a:lnTo>
                      <a:pt x="1083585" y="937721"/>
                    </a:lnTo>
                    <a:lnTo>
                      <a:pt x="1088971" y="938250"/>
                    </a:lnTo>
                    <a:cubicBezTo>
                      <a:pt x="1088971" y="938250"/>
                      <a:pt x="1091390" y="937721"/>
                      <a:pt x="1092203" y="937721"/>
                    </a:cubicBezTo>
                    <a:cubicBezTo>
                      <a:pt x="1093015" y="937721"/>
                      <a:pt x="1094357" y="942030"/>
                      <a:pt x="1094357" y="942030"/>
                    </a:cubicBezTo>
                    <a:lnTo>
                      <a:pt x="1100292" y="940688"/>
                    </a:lnTo>
                    <a:lnTo>
                      <a:pt x="1105149" y="947152"/>
                    </a:lnTo>
                    <a:cubicBezTo>
                      <a:pt x="1105149" y="947152"/>
                      <a:pt x="1104601" y="947964"/>
                      <a:pt x="1106491" y="948777"/>
                    </a:cubicBezTo>
                    <a:cubicBezTo>
                      <a:pt x="1108381" y="949590"/>
                      <a:pt x="1112954" y="949041"/>
                      <a:pt x="1112954" y="949041"/>
                    </a:cubicBezTo>
                    <a:lnTo>
                      <a:pt x="1114031" y="942578"/>
                    </a:lnTo>
                    <a:lnTo>
                      <a:pt x="1117528" y="942049"/>
                    </a:lnTo>
                    <a:lnTo>
                      <a:pt x="1117528" y="936398"/>
                    </a:lnTo>
                    <a:lnTo>
                      <a:pt x="1120495" y="934243"/>
                    </a:lnTo>
                    <a:lnTo>
                      <a:pt x="1125881" y="936398"/>
                    </a:lnTo>
                    <a:lnTo>
                      <a:pt x="1126429" y="959568"/>
                    </a:lnTo>
                    <a:lnTo>
                      <a:pt x="1128848" y="961458"/>
                    </a:lnTo>
                    <a:cubicBezTo>
                      <a:pt x="1128848" y="961458"/>
                      <a:pt x="1133970" y="962006"/>
                      <a:pt x="1134783" y="962006"/>
                    </a:cubicBezTo>
                    <a:cubicBezTo>
                      <a:pt x="1135595" y="962006"/>
                      <a:pt x="1139904" y="963632"/>
                      <a:pt x="1139904" y="963632"/>
                    </a:cubicBezTo>
                    <a:lnTo>
                      <a:pt x="1137485" y="966863"/>
                    </a:lnTo>
                    <a:lnTo>
                      <a:pt x="1132912" y="968489"/>
                    </a:lnTo>
                    <a:lnTo>
                      <a:pt x="1132364" y="974140"/>
                    </a:lnTo>
                    <a:lnTo>
                      <a:pt x="1130738" y="976294"/>
                    </a:lnTo>
                    <a:cubicBezTo>
                      <a:pt x="1130738" y="976294"/>
                      <a:pt x="1125616" y="973875"/>
                      <a:pt x="1125616" y="973062"/>
                    </a:cubicBezTo>
                    <a:cubicBezTo>
                      <a:pt x="1125616" y="972250"/>
                      <a:pt x="1122120" y="971172"/>
                      <a:pt x="1122120" y="971172"/>
                    </a:cubicBezTo>
                    <a:lnTo>
                      <a:pt x="1119417" y="975217"/>
                    </a:lnTo>
                    <a:lnTo>
                      <a:pt x="1114296" y="975481"/>
                    </a:lnTo>
                    <a:lnTo>
                      <a:pt x="1107284" y="976559"/>
                    </a:lnTo>
                    <a:lnTo>
                      <a:pt x="1104053" y="980868"/>
                    </a:lnTo>
                    <a:lnTo>
                      <a:pt x="1100273" y="983287"/>
                    </a:lnTo>
                    <a:lnTo>
                      <a:pt x="1088952" y="986519"/>
                    </a:lnTo>
                    <a:lnTo>
                      <a:pt x="1079257" y="990299"/>
                    </a:lnTo>
                    <a:lnTo>
                      <a:pt x="1071452" y="994607"/>
                    </a:lnTo>
                    <a:lnTo>
                      <a:pt x="1062833" y="998652"/>
                    </a:lnTo>
                    <a:cubicBezTo>
                      <a:pt x="1062833" y="998652"/>
                      <a:pt x="1052325" y="1002432"/>
                      <a:pt x="1052325" y="1003509"/>
                    </a:cubicBezTo>
                    <a:cubicBezTo>
                      <a:pt x="1052325" y="1004586"/>
                      <a:pt x="1048281" y="1008366"/>
                      <a:pt x="1048281" y="1008366"/>
                    </a:cubicBezTo>
                    <a:lnTo>
                      <a:pt x="1048281" y="1011597"/>
                    </a:lnTo>
                    <a:lnTo>
                      <a:pt x="1050984" y="1014017"/>
                    </a:lnTo>
                    <a:lnTo>
                      <a:pt x="1048564" y="1015642"/>
                    </a:lnTo>
                    <a:lnTo>
                      <a:pt x="1044255" y="1016171"/>
                    </a:lnTo>
                    <a:lnTo>
                      <a:pt x="1038605" y="1019951"/>
                    </a:lnTo>
                    <a:lnTo>
                      <a:pt x="1034825" y="1023183"/>
                    </a:lnTo>
                    <a:lnTo>
                      <a:pt x="1027549" y="1025073"/>
                    </a:lnTo>
                    <a:lnTo>
                      <a:pt x="1021898" y="1028569"/>
                    </a:lnTo>
                    <a:lnTo>
                      <a:pt x="1017041" y="1031801"/>
                    </a:lnTo>
                    <a:lnTo>
                      <a:pt x="1013809" y="1036375"/>
                    </a:lnTo>
                    <a:lnTo>
                      <a:pt x="1015434" y="1039606"/>
                    </a:lnTo>
                    <a:lnTo>
                      <a:pt x="1015170" y="1043651"/>
                    </a:lnTo>
                    <a:lnTo>
                      <a:pt x="1016795" y="1046883"/>
                    </a:lnTo>
                    <a:lnTo>
                      <a:pt x="1021369" y="1048508"/>
                    </a:lnTo>
                    <a:lnTo>
                      <a:pt x="1027020" y="1048773"/>
                    </a:lnTo>
                    <a:lnTo>
                      <a:pt x="1027832" y="1051192"/>
                    </a:lnTo>
                    <a:lnTo>
                      <a:pt x="1031329" y="1050379"/>
                    </a:lnTo>
                    <a:lnTo>
                      <a:pt x="1036715" y="1044993"/>
                    </a:lnTo>
                    <a:lnTo>
                      <a:pt x="1042101" y="1043103"/>
                    </a:lnTo>
                    <a:lnTo>
                      <a:pt x="1046958" y="1040684"/>
                    </a:lnTo>
                    <a:lnTo>
                      <a:pt x="1051532" y="1042025"/>
                    </a:lnTo>
                    <a:lnTo>
                      <a:pt x="1057995" y="1043651"/>
                    </a:lnTo>
                    <a:lnTo>
                      <a:pt x="1063117" y="1042838"/>
                    </a:lnTo>
                    <a:lnTo>
                      <a:pt x="1079011" y="1030705"/>
                    </a:lnTo>
                    <a:lnTo>
                      <a:pt x="1082507" y="1028286"/>
                    </a:lnTo>
                    <a:lnTo>
                      <a:pt x="1085210" y="1030705"/>
                    </a:lnTo>
                    <a:lnTo>
                      <a:pt x="1083868" y="1035562"/>
                    </a:lnTo>
                    <a:lnTo>
                      <a:pt x="1077140" y="1041213"/>
                    </a:lnTo>
                    <a:lnTo>
                      <a:pt x="1068258" y="1047412"/>
                    </a:lnTo>
                    <a:lnTo>
                      <a:pt x="1066915" y="1051721"/>
                    </a:lnTo>
                    <a:lnTo>
                      <a:pt x="1069618" y="1056578"/>
                    </a:lnTo>
                    <a:lnTo>
                      <a:pt x="1077424" y="1060849"/>
                    </a:lnTo>
                    <a:lnTo>
                      <a:pt x="1082545" y="1066273"/>
                    </a:lnTo>
                    <a:cubicBezTo>
                      <a:pt x="1082545" y="1066273"/>
                      <a:pt x="1086325" y="1071395"/>
                      <a:pt x="1087119" y="1071395"/>
                    </a:cubicBezTo>
                    <a:cubicBezTo>
                      <a:pt x="1087913" y="1071395"/>
                      <a:pt x="1093847" y="1071395"/>
                      <a:pt x="1093847" y="1071395"/>
                    </a:cubicBezTo>
                    <a:lnTo>
                      <a:pt x="1098704" y="1069240"/>
                    </a:lnTo>
                    <a:lnTo>
                      <a:pt x="1107870" y="1068692"/>
                    </a:lnTo>
                    <a:lnTo>
                      <a:pt x="1112992" y="1071395"/>
                    </a:lnTo>
                    <a:lnTo>
                      <a:pt x="1114882" y="1073285"/>
                    </a:lnTo>
                    <a:cubicBezTo>
                      <a:pt x="1114882" y="1073285"/>
                      <a:pt x="1115959" y="1078142"/>
                      <a:pt x="1116507" y="1079484"/>
                    </a:cubicBezTo>
                    <a:cubicBezTo>
                      <a:pt x="1117036" y="1080825"/>
                      <a:pt x="1120816" y="1087573"/>
                      <a:pt x="1120816" y="1087573"/>
                    </a:cubicBezTo>
                    <a:cubicBezTo>
                      <a:pt x="1120816" y="1087573"/>
                      <a:pt x="1121081" y="1092429"/>
                      <a:pt x="1121629" y="1093507"/>
                    </a:cubicBezTo>
                    <a:cubicBezTo>
                      <a:pt x="1122177" y="1094584"/>
                      <a:pt x="1124331" y="1104827"/>
                      <a:pt x="1124331" y="1104827"/>
                    </a:cubicBezTo>
                    <a:lnTo>
                      <a:pt x="1124331" y="1111026"/>
                    </a:lnTo>
                    <a:lnTo>
                      <a:pt x="1121364" y="1116960"/>
                    </a:lnTo>
                    <a:cubicBezTo>
                      <a:pt x="1121364" y="1116960"/>
                      <a:pt x="1119474" y="1124766"/>
                      <a:pt x="1119474" y="1125579"/>
                    </a:cubicBezTo>
                    <a:cubicBezTo>
                      <a:pt x="1119474" y="1126392"/>
                      <a:pt x="1119739" y="1134461"/>
                      <a:pt x="1119739" y="1134461"/>
                    </a:cubicBezTo>
                    <a:lnTo>
                      <a:pt x="1120816" y="1139318"/>
                    </a:lnTo>
                    <a:lnTo>
                      <a:pt x="1118662" y="1144705"/>
                    </a:lnTo>
                    <a:lnTo>
                      <a:pt x="1113804" y="1147124"/>
                    </a:lnTo>
                    <a:lnTo>
                      <a:pt x="1110025" y="1147124"/>
                    </a:lnTo>
                    <a:lnTo>
                      <a:pt x="1107322" y="1149543"/>
                    </a:lnTo>
                    <a:lnTo>
                      <a:pt x="1104620" y="1151433"/>
                    </a:lnTo>
                    <a:lnTo>
                      <a:pt x="1104355" y="1155213"/>
                    </a:lnTo>
                    <a:lnTo>
                      <a:pt x="1108664" y="1158180"/>
                    </a:lnTo>
                    <a:lnTo>
                      <a:pt x="1114050" y="1161147"/>
                    </a:lnTo>
                    <a:lnTo>
                      <a:pt x="1118359" y="1164379"/>
                    </a:lnTo>
                    <a:cubicBezTo>
                      <a:pt x="1118359" y="1164379"/>
                      <a:pt x="1122404" y="1163301"/>
                      <a:pt x="1123481" y="1164379"/>
                    </a:cubicBezTo>
                    <a:cubicBezTo>
                      <a:pt x="1124558" y="1165456"/>
                      <a:pt x="1128338" y="1167875"/>
                      <a:pt x="1128338" y="1167875"/>
                    </a:cubicBezTo>
                    <a:lnTo>
                      <a:pt x="1129151" y="1172997"/>
                    </a:lnTo>
                    <a:lnTo>
                      <a:pt x="1134272" y="1174339"/>
                    </a:lnTo>
                    <a:lnTo>
                      <a:pt x="1137504" y="1177570"/>
                    </a:lnTo>
                    <a:lnTo>
                      <a:pt x="1143155" y="1179725"/>
                    </a:lnTo>
                    <a:lnTo>
                      <a:pt x="1145857" y="1177306"/>
                    </a:lnTo>
                    <a:lnTo>
                      <a:pt x="1151792" y="1177306"/>
                    </a:lnTo>
                    <a:lnTo>
                      <a:pt x="1163925" y="1178118"/>
                    </a:lnTo>
                    <a:lnTo>
                      <a:pt x="1169860" y="1175416"/>
                    </a:lnTo>
                    <a:lnTo>
                      <a:pt x="1178742" y="1170030"/>
                    </a:lnTo>
                    <a:cubicBezTo>
                      <a:pt x="1178742" y="1170030"/>
                      <a:pt x="1179820" y="1166798"/>
                      <a:pt x="1180632" y="1166250"/>
                    </a:cubicBezTo>
                    <a:cubicBezTo>
                      <a:pt x="1181445" y="1165702"/>
                      <a:pt x="1188173" y="1162206"/>
                      <a:pt x="1188173" y="1162206"/>
                    </a:cubicBezTo>
                    <a:lnTo>
                      <a:pt x="1190327" y="1159238"/>
                    </a:lnTo>
                    <a:lnTo>
                      <a:pt x="1200287" y="1150620"/>
                    </a:lnTo>
                    <a:lnTo>
                      <a:pt x="1202990" y="1146840"/>
                    </a:lnTo>
                    <a:lnTo>
                      <a:pt x="1206486" y="1139035"/>
                    </a:lnTo>
                    <a:lnTo>
                      <a:pt x="1209718" y="1133384"/>
                    </a:lnTo>
                    <a:lnTo>
                      <a:pt x="1215652" y="1128527"/>
                    </a:lnTo>
                    <a:lnTo>
                      <a:pt x="1225083" y="1123141"/>
                    </a:lnTo>
                    <a:lnTo>
                      <a:pt x="1232888" y="1120986"/>
                    </a:lnTo>
                    <a:lnTo>
                      <a:pt x="1241242" y="1120986"/>
                    </a:lnTo>
                    <a:lnTo>
                      <a:pt x="1249330" y="1120174"/>
                    </a:lnTo>
                    <a:lnTo>
                      <a:pt x="1253640" y="1117206"/>
                    </a:lnTo>
                    <a:lnTo>
                      <a:pt x="1257419" y="1114504"/>
                    </a:lnTo>
                    <a:lnTo>
                      <a:pt x="1260387" y="1115052"/>
                    </a:lnTo>
                    <a:lnTo>
                      <a:pt x="1264431" y="1118548"/>
                    </a:lnTo>
                    <a:cubicBezTo>
                      <a:pt x="1264431" y="1118548"/>
                      <a:pt x="1266056" y="1121251"/>
                      <a:pt x="1266850" y="1121251"/>
                    </a:cubicBezTo>
                    <a:cubicBezTo>
                      <a:pt x="1267663" y="1121251"/>
                      <a:pt x="1271707" y="1118832"/>
                      <a:pt x="1271707" y="1118832"/>
                    </a:cubicBezTo>
                    <a:lnTo>
                      <a:pt x="1274410" y="1113181"/>
                    </a:lnTo>
                    <a:lnTo>
                      <a:pt x="1277906" y="1108607"/>
                    </a:lnTo>
                    <a:lnTo>
                      <a:pt x="1282215" y="1106717"/>
                    </a:lnTo>
                    <a:lnTo>
                      <a:pt x="1284370" y="1105905"/>
                    </a:lnTo>
                    <a:lnTo>
                      <a:pt x="1295690" y="1105640"/>
                    </a:lnTo>
                    <a:lnTo>
                      <a:pt x="1306198" y="1106169"/>
                    </a:lnTo>
                    <a:lnTo>
                      <a:pt x="1314287" y="1102389"/>
                    </a:lnTo>
                    <a:lnTo>
                      <a:pt x="1312662" y="1095662"/>
                    </a:lnTo>
                    <a:lnTo>
                      <a:pt x="1307805" y="1090275"/>
                    </a:lnTo>
                    <a:lnTo>
                      <a:pt x="1303760" y="1087308"/>
                    </a:lnTo>
                    <a:lnTo>
                      <a:pt x="1308069" y="1080580"/>
                    </a:lnTo>
                    <a:lnTo>
                      <a:pt x="1312643" y="1077348"/>
                    </a:lnTo>
                    <a:lnTo>
                      <a:pt x="1321261" y="1076271"/>
                    </a:lnTo>
                    <a:lnTo>
                      <a:pt x="1327724" y="1078690"/>
                    </a:lnTo>
                    <a:lnTo>
                      <a:pt x="1333111" y="1082469"/>
                    </a:lnTo>
                    <a:lnTo>
                      <a:pt x="1339574" y="1087592"/>
                    </a:lnTo>
                    <a:lnTo>
                      <a:pt x="1341729" y="1091636"/>
                    </a:lnTo>
                    <a:lnTo>
                      <a:pt x="1347115" y="1093791"/>
                    </a:lnTo>
                    <a:lnTo>
                      <a:pt x="1354920" y="1092713"/>
                    </a:lnTo>
                    <a:lnTo>
                      <a:pt x="1358152" y="1088139"/>
                    </a:lnTo>
                    <a:lnTo>
                      <a:pt x="1366241" y="1086797"/>
                    </a:lnTo>
                    <a:lnTo>
                      <a:pt x="1369208" y="1088687"/>
                    </a:lnTo>
                    <a:lnTo>
                      <a:pt x="1373517" y="1088687"/>
                    </a:lnTo>
                    <a:lnTo>
                      <a:pt x="1378091" y="1090029"/>
                    </a:lnTo>
                    <a:lnTo>
                      <a:pt x="1381871" y="1088687"/>
                    </a:lnTo>
                    <a:lnTo>
                      <a:pt x="1384838" y="1087062"/>
                    </a:lnTo>
                    <a:lnTo>
                      <a:pt x="1391037" y="1087062"/>
                    </a:lnTo>
                    <a:lnTo>
                      <a:pt x="1396159" y="1085721"/>
                    </a:lnTo>
                    <a:lnTo>
                      <a:pt x="1399390" y="1079786"/>
                    </a:lnTo>
                    <a:lnTo>
                      <a:pt x="1400203" y="1072245"/>
                    </a:lnTo>
                    <a:lnTo>
                      <a:pt x="1398049" y="1066046"/>
                    </a:lnTo>
                    <a:lnTo>
                      <a:pt x="1396971" y="1064156"/>
                    </a:lnTo>
                    <a:lnTo>
                      <a:pt x="1398313" y="1062002"/>
                    </a:lnTo>
                    <a:lnTo>
                      <a:pt x="1398313" y="1056351"/>
                    </a:lnTo>
                    <a:lnTo>
                      <a:pt x="1402093" y="1051777"/>
                    </a:lnTo>
                    <a:lnTo>
                      <a:pt x="1405324" y="1048810"/>
                    </a:lnTo>
                    <a:lnTo>
                      <a:pt x="1405589" y="1043424"/>
                    </a:lnTo>
                    <a:lnTo>
                      <a:pt x="1405324" y="1038038"/>
                    </a:lnTo>
                    <a:lnTo>
                      <a:pt x="1399938" y="1032103"/>
                    </a:lnTo>
                    <a:lnTo>
                      <a:pt x="1395894" y="1031291"/>
                    </a:lnTo>
                    <a:lnTo>
                      <a:pt x="1391585" y="1028588"/>
                    </a:lnTo>
                    <a:lnTo>
                      <a:pt x="1378658" y="1028059"/>
                    </a:lnTo>
                    <a:lnTo>
                      <a:pt x="1374349" y="1028323"/>
                    </a:lnTo>
                    <a:lnTo>
                      <a:pt x="1369775" y="1030478"/>
                    </a:lnTo>
                    <a:lnTo>
                      <a:pt x="1365995" y="1031820"/>
                    </a:lnTo>
                    <a:lnTo>
                      <a:pt x="1364918" y="1035600"/>
                    </a:lnTo>
                    <a:lnTo>
                      <a:pt x="1362499" y="1041251"/>
                    </a:lnTo>
                    <a:lnTo>
                      <a:pt x="1356036" y="1042328"/>
                    </a:lnTo>
                    <a:lnTo>
                      <a:pt x="1351178" y="1040438"/>
                    </a:lnTo>
                    <a:lnTo>
                      <a:pt x="1346869" y="1036129"/>
                    </a:lnTo>
                    <a:lnTo>
                      <a:pt x="1345244" y="1031820"/>
                    </a:lnTo>
                    <a:lnTo>
                      <a:pt x="1341748" y="1027775"/>
                    </a:lnTo>
                    <a:lnTo>
                      <a:pt x="1339329" y="1034239"/>
                    </a:lnTo>
                    <a:cubicBezTo>
                      <a:pt x="1339329" y="1034239"/>
                      <a:pt x="1335832" y="1033974"/>
                      <a:pt x="1335549" y="1035316"/>
                    </a:cubicBezTo>
                    <a:cubicBezTo>
                      <a:pt x="1335284" y="1036658"/>
                      <a:pt x="1334471" y="1039890"/>
                      <a:pt x="1334471" y="1039890"/>
                    </a:cubicBezTo>
                    <a:lnTo>
                      <a:pt x="1332317" y="1044199"/>
                    </a:lnTo>
                    <a:lnTo>
                      <a:pt x="1323699" y="1048508"/>
                    </a:lnTo>
                    <a:lnTo>
                      <a:pt x="1315346" y="1051211"/>
                    </a:lnTo>
                    <a:lnTo>
                      <a:pt x="1308069" y="1051740"/>
                    </a:lnTo>
                    <a:cubicBezTo>
                      <a:pt x="1308069" y="1051740"/>
                      <a:pt x="1258497" y="1002696"/>
                      <a:pt x="1249330" y="963632"/>
                    </a:cubicBezTo>
                    <a:lnTo>
                      <a:pt x="1246099" y="950969"/>
                    </a:lnTo>
                    <a:lnTo>
                      <a:pt x="1244209" y="941539"/>
                    </a:lnTo>
                    <a:lnTo>
                      <a:pt x="1242055" y="935888"/>
                    </a:lnTo>
                    <a:lnTo>
                      <a:pt x="1238010" y="933185"/>
                    </a:lnTo>
                    <a:lnTo>
                      <a:pt x="1240977" y="940197"/>
                    </a:lnTo>
                    <a:cubicBezTo>
                      <a:pt x="1240977" y="940197"/>
                      <a:pt x="1242055" y="941822"/>
                      <a:pt x="1240977" y="942899"/>
                    </a:cubicBezTo>
                    <a:cubicBezTo>
                      <a:pt x="1239900" y="943977"/>
                      <a:pt x="1236668" y="941557"/>
                      <a:pt x="1236668" y="941557"/>
                    </a:cubicBezTo>
                    <a:lnTo>
                      <a:pt x="1234778" y="939668"/>
                    </a:lnTo>
                    <a:lnTo>
                      <a:pt x="1229921" y="940216"/>
                    </a:lnTo>
                    <a:lnTo>
                      <a:pt x="1228031" y="945072"/>
                    </a:lnTo>
                    <a:lnTo>
                      <a:pt x="1232076" y="948852"/>
                    </a:lnTo>
                    <a:lnTo>
                      <a:pt x="1234778" y="950478"/>
                    </a:lnTo>
                    <a:lnTo>
                      <a:pt x="1238275" y="946981"/>
                    </a:lnTo>
                    <a:lnTo>
                      <a:pt x="1241506" y="948059"/>
                    </a:lnTo>
                    <a:lnTo>
                      <a:pt x="1241771" y="953445"/>
                    </a:lnTo>
                    <a:lnTo>
                      <a:pt x="1241771" y="959379"/>
                    </a:lnTo>
                    <a:lnTo>
                      <a:pt x="1242848" y="961534"/>
                    </a:lnTo>
                    <a:lnTo>
                      <a:pt x="1244738" y="972590"/>
                    </a:lnTo>
                    <a:lnTo>
                      <a:pt x="1244190" y="977447"/>
                    </a:lnTo>
                    <a:lnTo>
                      <a:pt x="1246609" y="976105"/>
                    </a:lnTo>
                    <a:lnTo>
                      <a:pt x="1251731" y="979072"/>
                    </a:lnTo>
                    <a:lnTo>
                      <a:pt x="1261426" y="1000088"/>
                    </a:lnTo>
                    <a:lnTo>
                      <a:pt x="1273276" y="1013828"/>
                    </a:lnTo>
                    <a:lnTo>
                      <a:pt x="1293479" y="1038888"/>
                    </a:lnTo>
                    <a:lnTo>
                      <a:pt x="1302910" y="1049396"/>
                    </a:lnTo>
                    <a:lnTo>
                      <a:pt x="1303987" y="1052892"/>
                    </a:lnTo>
                    <a:lnTo>
                      <a:pt x="1302910" y="1056672"/>
                    </a:lnTo>
                    <a:lnTo>
                      <a:pt x="1300207" y="1057220"/>
                    </a:lnTo>
                    <a:lnTo>
                      <a:pt x="1293744" y="1053989"/>
                    </a:lnTo>
                    <a:lnTo>
                      <a:pt x="1287280" y="1048867"/>
                    </a:lnTo>
                    <a:lnTo>
                      <a:pt x="1279191" y="1044822"/>
                    </a:lnTo>
                    <a:lnTo>
                      <a:pt x="1272180" y="1043481"/>
                    </a:lnTo>
                    <a:lnTo>
                      <a:pt x="1265168" y="1043745"/>
                    </a:lnTo>
                    <a:lnTo>
                      <a:pt x="1259234" y="1044010"/>
                    </a:lnTo>
                    <a:lnTo>
                      <a:pt x="1255189" y="1040513"/>
                    </a:lnTo>
                    <a:lnTo>
                      <a:pt x="1258969" y="1039965"/>
                    </a:lnTo>
                    <a:lnTo>
                      <a:pt x="1261124" y="1037263"/>
                    </a:lnTo>
                    <a:lnTo>
                      <a:pt x="1261653" y="1031612"/>
                    </a:lnTo>
                    <a:lnTo>
                      <a:pt x="1268117" y="1025678"/>
                    </a:lnTo>
                    <a:cubicBezTo>
                      <a:pt x="1268117" y="1025678"/>
                      <a:pt x="1268664" y="1022181"/>
                      <a:pt x="1268664" y="1021369"/>
                    </a:cubicBezTo>
                    <a:cubicBezTo>
                      <a:pt x="1268664" y="1020556"/>
                      <a:pt x="1266246" y="1013015"/>
                      <a:pt x="1265433" y="1012486"/>
                    </a:cubicBezTo>
                    <a:cubicBezTo>
                      <a:pt x="1264620" y="1011938"/>
                      <a:pt x="1259782" y="1007100"/>
                      <a:pt x="1259782" y="1007100"/>
                    </a:cubicBezTo>
                    <a:lnTo>
                      <a:pt x="1257079" y="1002242"/>
                    </a:lnTo>
                    <a:lnTo>
                      <a:pt x="1253583" y="999823"/>
                    </a:lnTo>
                    <a:lnTo>
                      <a:pt x="1246042" y="1001713"/>
                    </a:lnTo>
                    <a:lnTo>
                      <a:pt x="1241998" y="1004945"/>
                    </a:lnTo>
                    <a:lnTo>
                      <a:pt x="1240656" y="994702"/>
                    </a:lnTo>
                    <a:lnTo>
                      <a:pt x="1244436" y="989845"/>
                    </a:lnTo>
                    <a:lnTo>
                      <a:pt x="1242017" y="988238"/>
                    </a:lnTo>
                    <a:lnTo>
                      <a:pt x="1235289" y="993096"/>
                    </a:lnTo>
                    <a:lnTo>
                      <a:pt x="1228825" y="995250"/>
                    </a:lnTo>
                    <a:lnTo>
                      <a:pt x="1230979" y="989863"/>
                    </a:lnTo>
                    <a:lnTo>
                      <a:pt x="1235289" y="986632"/>
                    </a:lnTo>
                    <a:cubicBezTo>
                      <a:pt x="1235289" y="986632"/>
                      <a:pt x="1236630" y="982323"/>
                      <a:pt x="1235818" y="982058"/>
                    </a:cubicBezTo>
                    <a:cubicBezTo>
                      <a:pt x="1235005" y="981794"/>
                      <a:pt x="1228806" y="982871"/>
                      <a:pt x="1228806" y="982871"/>
                    </a:cubicBezTo>
                    <a:lnTo>
                      <a:pt x="1227181" y="978827"/>
                    </a:lnTo>
                    <a:lnTo>
                      <a:pt x="1231225" y="975047"/>
                    </a:lnTo>
                    <a:lnTo>
                      <a:pt x="1236611" y="973705"/>
                    </a:lnTo>
                    <a:lnTo>
                      <a:pt x="1237953" y="970473"/>
                    </a:lnTo>
                    <a:lnTo>
                      <a:pt x="1233096" y="969131"/>
                    </a:lnTo>
                    <a:lnTo>
                      <a:pt x="1227710" y="970473"/>
                    </a:lnTo>
                    <a:lnTo>
                      <a:pt x="1225007" y="974253"/>
                    </a:lnTo>
                    <a:lnTo>
                      <a:pt x="1220434" y="979110"/>
                    </a:lnTo>
                    <a:lnTo>
                      <a:pt x="1215860" y="981813"/>
                    </a:lnTo>
                    <a:lnTo>
                      <a:pt x="1211287" y="980187"/>
                    </a:lnTo>
                    <a:lnTo>
                      <a:pt x="1217486" y="973176"/>
                    </a:lnTo>
                    <a:lnTo>
                      <a:pt x="1220982" y="970208"/>
                    </a:lnTo>
                    <a:lnTo>
                      <a:pt x="1223401" y="962668"/>
                    </a:lnTo>
                    <a:lnTo>
                      <a:pt x="1222872" y="959436"/>
                    </a:lnTo>
                    <a:lnTo>
                      <a:pt x="1217750" y="955127"/>
                    </a:lnTo>
                    <a:lnTo>
                      <a:pt x="1223136" y="949476"/>
                    </a:lnTo>
                    <a:lnTo>
                      <a:pt x="1224214" y="940310"/>
                    </a:lnTo>
                    <a:lnTo>
                      <a:pt x="1218827" y="941028"/>
                    </a:lnTo>
                    <a:lnTo>
                      <a:pt x="1214518" y="939233"/>
                    </a:lnTo>
                    <a:lnTo>
                      <a:pt x="1206788" y="938704"/>
                    </a:lnTo>
                    <a:lnTo>
                      <a:pt x="1206600" y="942294"/>
                    </a:lnTo>
                    <a:lnTo>
                      <a:pt x="1210549" y="946433"/>
                    </a:lnTo>
                    <a:lnTo>
                      <a:pt x="1207129" y="949306"/>
                    </a:lnTo>
                    <a:lnTo>
                      <a:pt x="1207318" y="952727"/>
                    </a:lnTo>
                    <a:cubicBezTo>
                      <a:pt x="1207318" y="952727"/>
                      <a:pt x="1208036" y="954522"/>
                      <a:pt x="1208206" y="955240"/>
                    </a:cubicBezTo>
                    <a:cubicBezTo>
                      <a:pt x="1208395" y="955958"/>
                      <a:pt x="1208395" y="961534"/>
                      <a:pt x="1208395" y="961534"/>
                    </a:cubicBezTo>
                    <a:lnTo>
                      <a:pt x="1204445" y="967109"/>
                    </a:lnTo>
                    <a:lnTo>
                      <a:pt x="1201025" y="968905"/>
                    </a:lnTo>
                    <a:lnTo>
                      <a:pt x="1199040" y="966920"/>
                    </a:lnTo>
                    <a:lnTo>
                      <a:pt x="1200306" y="964218"/>
                    </a:lnTo>
                    <a:cubicBezTo>
                      <a:pt x="1200306" y="964218"/>
                      <a:pt x="1202650" y="958283"/>
                      <a:pt x="1202101" y="958113"/>
                    </a:cubicBezTo>
                    <a:cubicBezTo>
                      <a:pt x="1201572" y="957924"/>
                      <a:pt x="1198152" y="955958"/>
                      <a:pt x="1198152" y="955958"/>
                    </a:cubicBezTo>
                    <a:lnTo>
                      <a:pt x="1199418" y="952727"/>
                    </a:lnTo>
                    <a:cubicBezTo>
                      <a:pt x="1199418" y="952727"/>
                      <a:pt x="1196186" y="951820"/>
                      <a:pt x="1195468" y="951820"/>
                    </a:cubicBezTo>
                    <a:cubicBezTo>
                      <a:pt x="1194750" y="951820"/>
                      <a:pt x="1191159" y="953086"/>
                      <a:pt x="1191159" y="953086"/>
                    </a:cubicBezTo>
                    <a:lnTo>
                      <a:pt x="1185054" y="950024"/>
                    </a:lnTo>
                    <a:cubicBezTo>
                      <a:pt x="1185054" y="950024"/>
                      <a:pt x="1182900" y="950383"/>
                      <a:pt x="1182900" y="950931"/>
                    </a:cubicBezTo>
                    <a:cubicBezTo>
                      <a:pt x="1182900" y="951461"/>
                      <a:pt x="1180027" y="948418"/>
                      <a:pt x="1180027" y="948418"/>
                    </a:cubicBezTo>
                    <a:cubicBezTo>
                      <a:pt x="1180027" y="948418"/>
                      <a:pt x="1178761" y="949325"/>
                      <a:pt x="1178950" y="950043"/>
                    </a:cubicBezTo>
                    <a:cubicBezTo>
                      <a:pt x="1179139" y="950761"/>
                      <a:pt x="1181105" y="953634"/>
                      <a:pt x="1181105" y="953634"/>
                    </a:cubicBezTo>
                    <a:lnTo>
                      <a:pt x="1177325" y="952916"/>
                    </a:lnTo>
                    <a:lnTo>
                      <a:pt x="1170502" y="946452"/>
                    </a:lnTo>
                    <a:cubicBezTo>
                      <a:pt x="1170502" y="946452"/>
                      <a:pt x="1167989" y="940518"/>
                      <a:pt x="1166911" y="940518"/>
                    </a:cubicBezTo>
                    <a:cubicBezTo>
                      <a:pt x="1165834" y="940518"/>
                      <a:pt x="1160259" y="942143"/>
                      <a:pt x="1160259" y="942143"/>
                    </a:cubicBezTo>
                    <a:lnTo>
                      <a:pt x="1157745" y="945016"/>
                    </a:lnTo>
                    <a:lnTo>
                      <a:pt x="1152718" y="943579"/>
                    </a:lnTo>
                    <a:cubicBezTo>
                      <a:pt x="1152718" y="943579"/>
                      <a:pt x="1147861" y="941236"/>
                      <a:pt x="1147332" y="940877"/>
                    </a:cubicBezTo>
                    <a:cubicBezTo>
                      <a:pt x="1146783" y="940518"/>
                      <a:pt x="1142834" y="938533"/>
                      <a:pt x="1142834" y="938533"/>
                    </a:cubicBezTo>
                    <a:lnTo>
                      <a:pt x="1147332" y="934754"/>
                    </a:lnTo>
                    <a:lnTo>
                      <a:pt x="1149316" y="930803"/>
                    </a:lnTo>
                    <a:cubicBezTo>
                      <a:pt x="1149316" y="930803"/>
                      <a:pt x="1144100" y="930444"/>
                      <a:pt x="1143382" y="930444"/>
                    </a:cubicBezTo>
                    <a:cubicBezTo>
                      <a:pt x="1142664" y="930444"/>
                      <a:pt x="1139243" y="933317"/>
                      <a:pt x="1139243" y="933317"/>
                    </a:cubicBezTo>
                    <a:cubicBezTo>
                      <a:pt x="1139243" y="933317"/>
                      <a:pt x="1134575" y="929727"/>
                      <a:pt x="1134216" y="929178"/>
                    </a:cubicBezTo>
                    <a:cubicBezTo>
                      <a:pt x="1133857" y="928649"/>
                      <a:pt x="1131702" y="924680"/>
                      <a:pt x="1131702" y="924680"/>
                    </a:cubicBezTo>
                    <a:lnTo>
                      <a:pt x="1133138" y="921619"/>
                    </a:lnTo>
                    <a:lnTo>
                      <a:pt x="1143552" y="921448"/>
                    </a:lnTo>
                    <a:lnTo>
                      <a:pt x="1153077" y="923603"/>
                    </a:lnTo>
                    <a:lnTo>
                      <a:pt x="1157027" y="926306"/>
                    </a:lnTo>
                    <a:lnTo>
                      <a:pt x="1162961" y="935472"/>
                    </a:lnTo>
                    <a:lnTo>
                      <a:pt x="1167100" y="930444"/>
                    </a:lnTo>
                    <a:lnTo>
                      <a:pt x="1170332" y="933147"/>
                    </a:lnTo>
                    <a:lnTo>
                      <a:pt x="1173205" y="932618"/>
                    </a:lnTo>
                    <a:lnTo>
                      <a:pt x="1175000" y="926514"/>
                    </a:lnTo>
                    <a:lnTo>
                      <a:pt x="1177344" y="924718"/>
                    </a:lnTo>
                    <a:lnTo>
                      <a:pt x="1173205" y="917347"/>
                    </a:lnTo>
                    <a:lnTo>
                      <a:pt x="1177514" y="915911"/>
                    </a:lnTo>
                    <a:lnTo>
                      <a:pt x="1181823" y="921298"/>
                    </a:lnTo>
                    <a:lnTo>
                      <a:pt x="1192955" y="936209"/>
                    </a:lnTo>
                    <a:lnTo>
                      <a:pt x="1194939" y="932788"/>
                    </a:lnTo>
                    <a:lnTo>
                      <a:pt x="1193143" y="927761"/>
                    </a:lnTo>
                    <a:lnTo>
                      <a:pt x="1199248" y="926495"/>
                    </a:lnTo>
                    <a:lnTo>
                      <a:pt x="1201591" y="929197"/>
                    </a:lnTo>
                    <a:lnTo>
                      <a:pt x="1206089" y="931541"/>
                    </a:lnTo>
                    <a:cubicBezTo>
                      <a:pt x="1206089" y="931541"/>
                      <a:pt x="1208074" y="932977"/>
                      <a:pt x="1208792" y="933166"/>
                    </a:cubicBezTo>
                    <a:cubicBezTo>
                      <a:pt x="1209510" y="933355"/>
                      <a:pt x="1213290" y="932996"/>
                      <a:pt x="1213290" y="932996"/>
                    </a:cubicBezTo>
                    <a:lnTo>
                      <a:pt x="1215085" y="929575"/>
                    </a:lnTo>
                    <a:lnTo>
                      <a:pt x="1219035" y="929934"/>
                    </a:lnTo>
                    <a:lnTo>
                      <a:pt x="1220302" y="936946"/>
                    </a:lnTo>
                    <a:lnTo>
                      <a:pt x="1224081" y="934073"/>
                    </a:lnTo>
                    <a:lnTo>
                      <a:pt x="1225877" y="931919"/>
                    </a:lnTo>
                    <a:lnTo>
                      <a:pt x="1226784" y="930482"/>
                    </a:lnTo>
                    <a:lnTo>
                      <a:pt x="1231641" y="929764"/>
                    </a:lnTo>
                    <a:lnTo>
                      <a:pt x="1238294" y="929575"/>
                    </a:lnTo>
                    <a:lnTo>
                      <a:pt x="1245116" y="923641"/>
                    </a:lnTo>
                    <a:lnTo>
                      <a:pt x="1251051" y="919861"/>
                    </a:lnTo>
                    <a:lnTo>
                      <a:pt x="1258780" y="918425"/>
                    </a:lnTo>
                    <a:lnTo>
                      <a:pt x="1266151" y="917158"/>
                    </a:lnTo>
                    <a:lnTo>
                      <a:pt x="1270649" y="909259"/>
                    </a:lnTo>
                    <a:lnTo>
                      <a:pt x="1271726" y="906197"/>
                    </a:lnTo>
                    <a:lnTo>
                      <a:pt x="1276394" y="905120"/>
                    </a:lnTo>
                    <a:lnTo>
                      <a:pt x="1278908" y="898467"/>
                    </a:lnTo>
                    <a:lnTo>
                      <a:pt x="1276923" y="890208"/>
                    </a:lnTo>
                    <a:lnTo>
                      <a:pt x="1274580" y="885181"/>
                    </a:lnTo>
                    <a:lnTo>
                      <a:pt x="1277812" y="884652"/>
                    </a:lnTo>
                    <a:lnTo>
                      <a:pt x="1283916" y="891115"/>
                    </a:lnTo>
                    <a:lnTo>
                      <a:pt x="1285542" y="897409"/>
                    </a:lnTo>
                    <a:lnTo>
                      <a:pt x="1286260" y="902625"/>
                    </a:lnTo>
                    <a:lnTo>
                      <a:pt x="1291835" y="903513"/>
                    </a:lnTo>
                    <a:lnTo>
                      <a:pt x="1287526" y="911413"/>
                    </a:lnTo>
                    <a:cubicBezTo>
                      <a:pt x="1287526" y="911413"/>
                      <a:pt x="1280344" y="925776"/>
                      <a:pt x="1279796" y="925966"/>
                    </a:cubicBezTo>
                    <a:cubicBezTo>
                      <a:pt x="1279267" y="926154"/>
                      <a:pt x="1273503" y="931900"/>
                      <a:pt x="1273503" y="931900"/>
                    </a:cubicBezTo>
                    <a:cubicBezTo>
                      <a:pt x="1273503" y="931900"/>
                      <a:pt x="1265773" y="931541"/>
                      <a:pt x="1265244" y="932070"/>
                    </a:cubicBezTo>
                    <a:cubicBezTo>
                      <a:pt x="1264696" y="932618"/>
                      <a:pt x="1258950" y="939441"/>
                      <a:pt x="1258950" y="939441"/>
                    </a:cubicBezTo>
                    <a:lnTo>
                      <a:pt x="1259480" y="943579"/>
                    </a:lnTo>
                    <a:lnTo>
                      <a:pt x="1267927" y="939630"/>
                    </a:lnTo>
                    <a:lnTo>
                      <a:pt x="1275657" y="938193"/>
                    </a:lnTo>
                    <a:lnTo>
                      <a:pt x="1281403" y="930294"/>
                    </a:lnTo>
                    <a:lnTo>
                      <a:pt x="1289303" y="916459"/>
                    </a:lnTo>
                    <a:lnTo>
                      <a:pt x="1296484" y="904780"/>
                    </a:lnTo>
                    <a:lnTo>
                      <a:pt x="1301341" y="899752"/>
                    </a:lnTo>
                    <a:lnTo>
                      <a:pt x="1300434" y="895084"/>
                    </a:lnTo>
                    <a:lnTo>
                      <a:pt x="1295577" y="895991"/>
                    </a:lnTo>
                    <a:lnTo>
                      <a:pt x="1290191" y="890964"/>
                    </a:lnTo>
                    <a:lnTo>
                      <a:pt x="1288584" y="881628"/>
                    </a:lnTo>
                    <a:lnTo>
                      <a:pt x="1288036" y="868871"/>
                    </a:lnTo>
                    <a:cubicBezTo>
                      <a:pt x="1288036" y="868871"/>
                      <a:pt x="1287677" y="861689"/>
                      <a:pt x="1288395" y="861689"/>
                    </a:cubicBezTo>
                    <a:cubicBezTo>
                      <a:pt x="1289113" y="861689"/>
                      <a:pt x="1294859" y="861689"/>
                      <a:pt x="1294859" y="861689"/>
                    </a:cubicBezTo>
                    <a:lnTo>
                      <a:pt x="1294859" y="870137"/>
                    </a:lnTo>
                    <a:lnTo>
                      <a:pt x="1298639" y="879473"/>
                    </a:lnTo>
                    <a:cubicBezTo>
                      <a:pt x="1298639" y="879473"/>
                      <a:pt x="1298639" y="884500"/>
                      <a:pt x="1299357" y="884500"/>
                    </a:cubicBezTo>
                    <a:cubicBezTo>
                      <a:pt x="1300075" y="884500"/>
                      <a:pt x="1302229" y="888810"/>
                      <a:pt x="1302229" y="888810"/>
                    </a:cubicBezTo>
                    <a:lnTo>
                      <a:pt x="1306369" y="886296"/>
                    </a:lnTo>
                    <a:lnTo>
                      <a:pt x="1310507" y="889717"/>
                    </a:lnTo>
                    <a:lnTo>
                      <a:pt x="1315724" y="886126"/>
                    </a:lnTo>
                    <a:lnTo>
                      <a:pt x="1320392" y="882176"/>
                    </a:lnTo>
                    <a:lnTo>
                      <a:pt x="1325419" y="875883"/>
                    </a:lnTo>
                    <a:lnTo>
                      <a:pt x="1331353" y="870496"/>
                    </a:lnTo>
                    <a:lnTo>
                      <a:pt x="1339083" y="866906"/>
                    </a:lnTo>
                    <a:lnTo>
                      <a:pt x="1345376" y="864033"/>
                    </a:lnTo>
                    <a:lnTo>
                      <a:pt x="1353276" y="861519"/>
                    </a:lnTo>
                    <a:lnTo>
                      <a:pt x="1360647" y="861349"/>
                    </a:lnTo>
                    <a:lnTo>
                      <a:pt x="1369813" y="861349"/>
                    </a:lnTo>
                    <a:lnTo>
                      <a:pt x="1377354" y="861519"/>
                    </a:lnTo>
                    <a:lnTo>
                      <a:pt x="1383817" y="866187"/>
                    </a:lnTo>
                    <a:lnTo>
                      <a:pt x="1384176" y="871933"/>
                    </a:lnTo>
                    <a:cubicBezTo>
                      <a:pt x="1384176" y="871933"/>
                      <a:pt x="1375917" y="882705"/>
                      <a:pt x="1372856" y="884690"/>
                    </a:cubicBezTo>
                    <a:cubicBezTo>
                      <a:pt x="1372856" y="884690"/>
                      <a:pt x="1383628" y="879303"/>
                      <a:pt x="1386860" y="872651"/>
                    </a:cubicBezTo>
                    <a:lnTo>
                      <a:pt x="1387748" y="869060"/>
                    </a:lnTo>
                    <a:lnTo>
                      <a:pt x="1389733" y="864921"/>
                    </a:lnTo>
                    <a:lnTo>
                      <a:pt x="1395308" y="854319"/>
                    </a:lnTo>
                    <a:lnTo>
                      <a:pt x="1401601" y="850728"/>
                    </a:lnTo>
                    <a:lnTo>
                      <a:pt x="1404115" y="848384"/>
                    </a:lnTo>
                    <a:lnTo>
                      <a:pt x="1412922" y="848195"/>
                    </a:lnTo>
                    <a:lnTo>
                      <a:pt x="1420104" y="850709"/>
                    </a:lnTo>
                    <a:lnTo>
                      <a:pt x="1424413" y="852863"/>
                    </a:lnTo>
                    <a:lnTo>
                      <a:pt x="1428552" y="854130"/>
                    </a:lnTo>
                    <a:lnTo>
                      <a:pt x="1435733" y="853601"/>
                    </a:lnTo>
                    <a:lnTo>
                      <a:pt x="1441309" y="850369"/>
                    </a:lnTo>
                    <a:lnTo>
                      <a:pt x="1445088" y="845153"/>
                    </a:lnTo>
                    <a:lnTo>
                      <a:pt x="1448320" y="840844"/>
                    </a:lnTo>
                    <a:lnTo>
                      <a:pt x="1456938" y="837971"/>
                    </a:lnTo>
                    <a:cubicBezTo>
                      <a:pt x="1456938" y="837971"/>
                      <a:pt x="1458375" y="833662"/>
                      <a:pt x="1458923" y="833473"/>
                    </a:cubicBezTo>
                    <a:cubicBezTo>
                      <a:pt x="1459471" y="833284"/>
                      <a:pt x="1466105" y="828616"/>
                      <a:pt x="1466105" y="828616"/>
                    </a:cubicBezTo>
                    <a:lnTo>
                      <a:pt x="1473834" y="827709"/>
                    </a:lnTo>
                    <a:lnTo>
                      <a:pt x="1476537" y="822852"/>
                    </a:lnTo>
                    <a:lnTo>
                      <a:pt x="1483548" y="822133"/>
                    </a:lnTo>
                    <a:lnTo>
                      <a:pt x="1486969" y="824118"/>
                    </a:lnTo>
                    <a:lnTo>
                      <a:pt x="1491467" y="828786"/>
                    </a:lnTo>
                    <a:lnTo>
                      <a:pt x="1493981" y="822852"/>
                    </a:lnTo>
                    <a:lnTo>
                      <a:pt x="1498649" y="814233"/>
                    </a:lnTo>
                    <a:lnTo>
                      <a:pt x="1502599" y="812079"/>
                    </a:lnTo>
                    <a:lnTo>
                      <a:pt x="1511406" y="811002"/>
                    </a:lnTo>
                    <a:lnTo>
                      <a:pt x="1516263" y="808129"/>
                    </a:lnTo>
                    <a:lnTo>
                      <a:pt x="1518966" y="806145"/>
                    </a:lnTo>
                    <a:lnTo>
                      <a:pt x="1527224" y="805615"/>
                    </a:lnTo>
                    <a:lnTo>
                      <a:pt x="1534954" y="805975"/>
                    </a:lnTo>
                    <a:lnTo>
                      <a:pt x="1539622" y="804897"/>
                    </a:lnTo>
                    <a:lnTo>
                      <a:pt x="1546804" y="806163"/>
                    </a:lnTo>
                    <a:lnTo>
                      <a:pt x="1555970" y="805256"/>
                    </a:lnTo>
                    <a:lnTo>
                      <a:pt x="1563511" y="804897"/>
                    </a:lnTo>
                    <a:lnTo>
                      <a:pt x="1572318" y="801835"/>
                    </a:lnTo>
                    <a:lnTo>
                      <a:pt x="1576457" y="799681"/>
                    </a:lnTo>
                    <a:lnTo>
                      <a:pt x="1578120" y="795183"/>
                    </a:lnTo>
                    <a:close/>
                  </a:path>
                </a:pathLst>
              </a:custGeom>
              <a:grpFill/>
              <a:ln w="3777" cap="flat">
                <a:solidFill>
                  <a:srgbClr val="FFFFFF"/>
                </a:solidFill>
                <a:prstDash val="solid"/>
                <a:miter/>
              </a:ln>
            </p:spPr>
            <p:txBody>
              <a:bodyPr rtlCol="0" anchor="ctr"/>
              <a:lstStyle/>
              <a:p>
                <a:endParaRPr lang="en-GB"/>
              </a:p>
            </p:txBody>
          </p:sp>
          <p:sp>
            <p:nvSpPr>
              <p:cNvPr id="322" name="Freeform 321">
                <a:extLst>
                  <a:ext uri="{FF2B5EF4-FFF2-40B4-BE49-F238E27FC236}">
                    <a16:creationId xmlns:a16="http://schemas.microsoft.com/office/drawing/2014/main" id="{96C0F93F-FF16-47DB-0C73-D047C1452B3E}"/>
                  </a:ext>
                </a:extLst>
              </p:cNvPr>
              <p:cNvSpPr/>
              <p:nvPr/>
            </p:nvSpPr>
            <p:spPr>
              <a:xfrm>
                <a:off x="4841026" y="5471321"/>
                <a:ext cx="555163" cy="432262"/>
              </a:xfrm>
              <a:custGeom>
                <a:avLst/>
                <a:gdLst>
                  <a:gd name="connsiteX0" fmla="*/ 237374 w 555163"/>
                  <a:gd name="connsiteY0" fmla="*/ 420771 h 432262"/>
                  <a:gd name="connsiteX1" fmla="*/ 247069 w 555163"/>
                  <a:gd name="connsiteY1" fmla="*/ 425439 h 432262"/>
                  <a:gd name="connsiteX2" fmla="*/ 254251 w 555163"/>
                  <a:gd name="connsiteY2" fmla="*/ 429748 h 432262"/>
                  <a:gd name="connsiteX3" fmla="*/ 263228 w 555163"/>
                  <a:gd name="connsiteY3" fmla="*/ 425251 h 432262"/>
                  <a:gd name="connsiteX4" fmla="*/ 280105 w 555163"/>
                  <a:gd name="connsiteY4" fmla="*/ 425251 h 432262"/>
                  <a:gd name="connsiteX5" fmla="*/ 289441 w 555163"/>
                  <a:gd name="connsiteY5" fmla="*/ 429748 h 432262"/>
                  <a:gd name="connsiteX6" fmla="*/ 296264 w 555163"/>
                  <a:gd name="connsiteY6" fmla="*/ 425251 h 432262"/>
                  <a:gd name="connsiteX7" fmla="*/ 306318 w 555163"/>
                  <a:gd name="connsiteY7" fmla="*/ 427405 h 432262"/>
                  <a:gd name="connsiteX8" fmla="*/ 313859 w 555163"/>
                  <a:gd name="connsiteY8" fmla="*/ 431903 h 432262"/>
                  <a:gd name="connsiteX9" fmla="*/ 318168 w 555163"/>
                  <a:gd name="connsiteY9" fmla="*/ 432262 h 432262"/>
                  <a:gd name="connsiteX10" fmla="*/ 333609 w 555163"/>
                  <a:gd name="connsiteY10" fmla="*/ 429748 h 432262"/>
                  <a:gd name="connsiteX11" fmla="*/ 337559 w 555163"/>
                  <a:gd name="connsiteY11" fmla="*/ 424003 h 432262"/>
                  <a:gd name="connsiteX12" fmla="*/ 344740 w 555163"/>
                  <a:gd name="connsiteY12" fmla="*/ 416462 h 432262"/>
                  <a:gd name="connsiteX13" fmla="*/ 349408 w 555163"/>
                  <a:gd name="connsiteY13" fmla="*/ 417181 h 432262"/>
                  <a:gd name="connsiteX14" fmla="*/ 355153 w 555163"/>
                  <a:gd name="connsiteY14" fmla="*/ 419335 h 432262"/>
                  <a:gd name="connsiteX15" fmla="*/ 362694 w 555163"/>
                  <a:gd name="connsiteY15" fmla="*/ 420053 h 432262"/>
                  <a:gd name="connsiteX16" fmla="*/ 367003 w 555163"/>
                  <a:gd name="connsiteY16" fmla="*/ 413590 h 432262"/>
                  <a:gd name="connsiteX17" fmla="*/ 365208 w 555163"/>
                  <a:gd name="connsiteY17" fmla="*/ 404612 h 432262"/>
                  <a:gd name="connsiteX18" fmla="*/ 360540 w 555163"/>
                  <a:gd name="connsiteY18" fmla="*/ 402458 h 432262"/>
                  <a:gd name="connsiteX19" fmla="*/ 361617 w 555163"/>
                  <a:gd name="connsiteY19" fmla="*/ 397431 h 432262"/>
                  <a:gd name="connsiteX20" fmla="*/ 367003 w 555163"/>
                  <a:gd name="connsiteY20" fmla="*/ 390608 h 432262"/>
                  <a:gd name="connsiteX21" fmla="*/ 371671 w 555163"/>
                  <a:gd name="connsiteY21" fmla="*/ 390608 h 432262"/>
                  <a:gd name="connsiteX22" fmla="*/ 379212 w 555163"/>
                  <a:gd name="connsiteY22" fmla="*/ 390457 h 432262"/>
                  <a:gd name="connsiteX23" fmla="*/ 387471 w 555163"/>
                  <a:gd name="connsiteY23" fmla="*/ 392404 h 432262"/>
                  <a:gd name="connsiteX24" fmla="*/ 393217 w 555163"/>
                  <a:gd name="connsiteY24" fmla="*/ 390457 h 432262"/>
                  <a:gd name="connsiteX25" fmla="*/ 398603 w 555163"/>
                  <a:gd name="connsiteY25" fmla="*/ 383785 h 432262"/>
                  <a:gd name="connsiteX26" fmla="*/ 401475 w 555163"/>
                  <a:gd name="connsiteY26" fmla="*/ 375527 h 432262"/>
                  <a:gd name="connsiteX27" fmla="*/ 413684 w 555163"/>
                  <a:gd name="connsiteY27" fmla="*/ 370859 h 432262"/>
                  <a:gd name="connsiteX28" fmla="*/ 423021 w 555163"/>
                  <a:gd name="connsiteY28" fmla="*/ 366550 h 432262"/>
                  <a:gd name="connsiteX29" fmla="*/ 431998 w 555163"/>
                  <a:gd name="connsiteY29" fmla="*/ 366550 h 432262"/>
                  <a:gd name="connsiteX30" fmla="*/ 439898 w 555163"/>
                  <a:gd name="connsiteY30" fmla="*/ 371577 h 432262"/>
                  <a:gd name="connsiteX31" fmla="*/ 439898 w 555163"/>
                  <a:gd name="connsiteY31" fmla="*/ 380913 h 432262"/>
                  <a:gd name="connsiteX32" fmla="*/ 439898 w 555163"/>
                  <a:gd name="connsiteY32" fmla="*/ 389531 h 432262"/>
                  <a:gd name="connsiteX33" fmla="*/ 445284 w 555163"/>
                  <a:gd name="connsiteY33" fmla="*/ 393122 h 432262"/>
                  <a:gd name="connsiteX34" fmla="*/ 453902 w 555163"/>
                  <a:gd name="connsiteY34" fmla="*/ 392763 h 432262"/>
                  <a:gd name="connsiteX35" fmla="*/ 460365 w 555163"/>
                  <a:gd name="connsiteY35" fmla="*/ 382349 h 432262"/>
                  <a:gd name="connsiteX36" fmla="*/ 458929 w 555163"/>
                  <a:gd name="connsiteY36" fmla="*/ 371577 h 432262"/>
                  <a:gd name="connsiteX37" fmla="*/ 452825 w 555163"/>
                  <a:gd name="connsiteY37" fmla="*/ 365113 h 432262"/>
                  <a:gd name="connsiteX38" fmla="*/ 442411 w 555163"/>
                  <a:gd name="connsiteY38" fmla="*/ 363318 h 432262"/>
                  <a:gd name="connsiteX39" fmla="*/ 440615 w 555163"/>
                  <a:gd name="connsiteY39" fmla="*/ 360086 h 432262"/>
                  <a:gd name="connsiteX40" fmla="*/ 441334 w 555163"/>
                  <a:gd name="connsiteY40" fmla="*/ 346082 h 432262"/>
                  <a:gd name="connsiteX41" fmla="*/ 446361 w 555163"/>
                  <a:gd name="connsiteY41" fmla="*/ 337464 h 432262"/>
                  <a:gd name="connsiteX42" fmla="*/ 452465 w 555163"/>
                  <a:gd name="connsiteY42" fmla="*/ 321664 h 432262"/>
                  <a:gd name="connsiteX43" fmla="*/ 457133 w 555163"/>
                  <a:gd name="connsiteY43" fmla="*/ 303351 h 432262"/>
                  <a:gd name="connsiteX44" fmla="*/ 460365 w 555163"/>
                  <a:gd name="connsiteY44" fmla="*/ 289705 h 432262"/>
                  <a:gd name="connsiteX45" fmla="*/ 460365 w 555163"/>
                  <a:gd name="connsiteY45" fmla="*/ 279651 h 432262"/>
                  <a:gd name="connsiteX46" fmla="*/ 465034 w 555163"/>
                  <a:gd name="connsiteY46" fmla="*/ 269597 h 432262"/>
                  <a:gd name="connsiteX47" fmla="*/ 470061 w 555163"/>
                  <a:gd name="connsiteY47" fmla="*/ 260979 h 432262"/>
                  <a:gd name="connsiteX48" fmla="*/ 480474 w 555163"/>
                  <a:gd name="connsiteY48" fmla="*/ 255593 h 432262"/>
                  <a:gd name="connsiteX49" fmla="*/ 489810 w 555163"/>
                  <a:gd name="connsiteY49" fmla="*/ 255593 h 432262"/>
                  <a:gd name="connsiteX50" fmla="*/ 499506 w 555163"/>
                  <a:gd name="connsiteY50" fmla="*/ 252001 h 432262"/>
                  <a:gd name="connsiteX51" fmla="*/ 505610 w 555163"/>
                  <a:gd name="connsiteY51" fmla="*/ 239434 h 432262"/>
                  <a:gd name="connsiteX52" fmla="*/ 505610 w 555163"/>
                  <a:gd name="connsiteY52" fmla="*/ 230098 h 432262"/>
                  <a:gd name="connsiteX53" fmla="*/ 509919 w 555163"/>
                  <a:gd name="connsiteY53" fmla="*/ 225789 h 432262"/>
                  <a:gd name="connsiteX54" fmla="*/ 523205 w 555163"/>
                  <a:gd name="connsiteY54" fmla="*/ 225789 h 432262"/>
                  <a:gd name="connsiteX55" fmla="*/ 532182 w 555163"/>
                  <a:gd name="connsiteY55" fmla="*/ 223634 h 432262"/>
                  <a:gd name="connsiteX56" fmla="*/ 544391 w 555163"/>
                  <a:gd name="connsiteY56" fmla="*/ 226148 h 432262"/>
                  <a:gd name="connsiteX57" fmla="*/ 551573 w 555163"/>
                  <a:gd name="connsiteY57" fmla="*/ 223634 h 432262"/>
                  <a:gd name="connsiteX58" fmla="*/ 555164 w 555163"/>
                  <a:gd name="connsiteY58" fmla="*/ 218607 h 432262"/>
                  <a:gd name="connsiteX59" fmla="*/ 555164 w 555163"/>
                  <a:gd name="connsiteY59" fmla="*/ 209271 h 432262"/>
                  <a:gd name="connsiteX60" fmla="*/ 545828 w 555163"/>
                  <a:gd name="connsiteY60" fmla="*/ 199934 h 432262"/>
                  <a:gd name="connsiteX61" fmla="*/ 536850 w 555163"/>
                  <a:gd name="connsiteY61" fmla="*/ 196702 h 432262"/>
                  <a:gd name="connsiteX62" fmla="*/ 529310 w 555163"/>
                  <a:gd name="connsiteY62" fmla="*/ 194189 h 432262"/>
                  <a:gd name="connsiteX63" fmla="*/ 526437 w 555163"/>
                  <a:gd name="connsiteY63" fmla="*/ 184853 h 432262"/>
                  <a:gd name="connsiteX64" fmla="*/ 531823 w 555163"/>
                  <a:gd name="connsiteY64" fmla="*/ 177312 h 432262"/>
                  <a:gd name="connsiteX65" fmla="*/ 535055 w 555163"/>
                  <a:gd name="connsiteY65" fmla="*/ 171207 h 432262"/>
                  <a:gd name="connsiteX66" fmla="*/ 534337 w 555163"/>
                  <a:gd name="connsiteY66" fmla="*/ 162589 h 432262"/>
                  <a:gd name="connsiteX67" fmla="*/ 537927 w 555163"/>
                  <a:gd name="connsiteY67" fmla="*/ 152894 h 432262"/>
                  <a:gd name="connsiteX68" fmla="*/ 546904 w 555163"/>
                  <a:gd name="connsiteY68" fmla="*/ 146790 h 432262"/>
                  <a:gd name="connsiteX69" fmla="*/ 546904 w 555163"/>
                  <a:gd name="connsiteY69" fmla="*/ 140326 h 432262"/>
                  <a:gd name="connsiteX70" fmla="*/ 546546 w 555163"/>
                  <a:gd name="connsiteY70" fmla="*/ 129913 h 432262"/>
                  <a:gd name="connsiteX71" fmla="*/ 531464 w 555163"/>
                  <a:gd name="connsiteY71" fmla="*/ 129913 h 432262"/>
                  <a:gd name="connsiteX72" fmla="*/ 521051 w 555163"/>
                  <a:gd name="connsiteY72" fmla="*/ 125604 h 432262"/>
                  <a:gd name="connsiteX73" fmla="*/ 511714 w 555163"/>
                  <a:gd name="connsiteY73" fmla="*/ 118781 h 432262"/>
                  <a:gd name="connsiteX74" fmla="*/ 503455 w 555163"/>
                  <a:gd name="connsiteY74" fmla="*/ 106213 h 432262"/>
                  <a:gd name="connsiteX75" fmla="*/ 494478 w 555163"/>
                  <a:gd name="connsiteY75" fmla="*/ 94364 h 432262"/>
                  <a:gd name="connsiteX76" fmla="*/ 485860 w 555163"/>
                  <a:gd name="connsiteY76" fmla="*/ 83950 h 432262"/>
                  <a:gd name="connsiteX77" fmla="*/ 464675 w 555163"/>
                  <a:gd name="connsiteY77" fmla="*/ 67073 h 432262"/>
                  <a:gd name="connsiteX78" fmla="*/ 452106 w 555163"/>
                  <a:gd name="connsiteY78" fmla="*/ 54146 h 432262"/>
                  <a:gd name="connsiteX79" fmla="*/ 442411 w 555163"/>
                  <a:gd name="connsiteY79" fmla="*/ 47683 h 432262"/>
                  <a:gd name="connsiteX80" fmla="*/ 431279 w 555163"/>
                  <a:gd name="connsiteY80" fmla="*/ 45169 h 432262"/>
                  <a:gd name="connsiteX81" fmla="*/ 416916 w 555163"/>
                  <a:gd name="connsiteY81" fmla="*/ 45169 h 432262"/>
                  <a:gd name="connsiteX82" fmla="*/ 403989 w 555163"/>
                  <a:gd name="connsiteY82" fmla="*/ 36910 h 432262"/>
                  <a:gd name="connsiteX83" fmla="*/ 396259 w 555163"/>
                  <a:gd name="connsiteY83" fmla="*/ 28651 h 432262"/>
                  <a:gd name="connsiteX84" fmla="*/ 388889 w 555163"/>
                  <a:gd name="connsiteY84" fmla="*/ 19674 h 432262"/>
                  <a:gd name="connsiteX85" fmla="*/ 386016 w 555163"/>
                  <a:gd name="connsiteY85" fmla="*/ 14287 h 432262"/>
                  <a:gd name="connsiteX86" fmla="*/ 383143 w 555163"/>
                  <a:gd name="connsiteY86" fmla="*/ 8901 h 432262"/>
                  <a:gd name="connsiteX87" fmla="*/ 372730 w 555163"/>
                  <a:gd name="connsiteY87" fmla="*/ 7465 h 432262"/>
                  <a:gd name="connsiteX88" fmla="*/ 361598 w 555163"/>
                  <a:gd name="connsiteY88" fmla="*/ 7465 h 432262"/>
                  <a:gd name="connsiteX89" fmla="*/ 352621 w 555163"/>
                  <a:gd name="connsiteY89" fmla="*/ 12133 h 432262"/>
                  <a:gd name="connsiteX90" fmla="*/ 346517 w 555163"/>
                  <a:gd name="connsiteY90" fmla="*/ 18597 h 432262"/>
                  <a:gd name="connsiteX91" fmla="*/ 340053 w 555163"/>
                  <a:gd name="connsiteY91" fmla="*/ 23624 h 432262"/>
                  <a:gd name="connsiteX92" fmla="*/ 329999 w 555163"/>
                  <a:gd name="connsiteY92" fmla="*/ 24701 h 432262"/>
                  <a:gd name="connsiteX93" fmla="*/ 323176 w 555163"/>
                  <a:gd name="connsiteY93" fmla="*/ 19315 h 432262"/>
                  <a:gd name="connsiteX94" fmla="*/ 317431 w 555163"/>
                  <a:gd name="connsiteY94" fmla="*/ 16083 h 432262"/>
                  <a:gd name="connsiteX95" fmla="*/ 311326 w 555163"/>
                  <a:gd name="connsiteY95" fmla="*/ 22547 h 432262"/>
                  <a:gd name="connsiteX96" fmla="*/ 305581 w 555163"/>
                  <a:gd name="connsiteY96" fmla="*/ 26137 h 432262"/>
                  <a:gd name="connsiteX97" fmla="*/ 293731 w 555163"/>
                  <a:gd name="connsiteY97" fmla="*/ 21469 h 432262"/>
                  <a:gd name="connsiteX98" fmla="*/ 287268 w 555163"/>
                  <a:gd name="connsiteY98" fmla="*/ 16801 h 432262"/>
                  <a:gd name="connsiteX99" fmla="*/ 273623 w 555163"/>
                  <a:gd name="connsiteY99" fmla="*/ 14287 h 432262"/>
                  <a:gd name="connsiteX100" fmla="*/ 263568 w 555163"/>
                  <a:gd name="connsiteY100" fmla="*/ 11056 h 432262"/>
                  <a:gd name="connsiteX101" fmla="*/ 252796 w 555163"/>
                  <a:gd name="connsiteY101" fmla="*/ 11056 h 432262"/>
                  <a:gd name="connsiteX102" fmla="*/ 237355 w 555163"/>
                  <a:gd name="connsiteY102" fmla="*/ 11415 h 432262"/>
                  <a:gd name="connsiteX103" fmla="*/ 231969 w 555163"/>
                  <a:gd name="connsiteY103" fmla="*/ 7465 h 432262"/>
                  <a:gd name="connsiteX104" fmla="*/ 222274 w 555163"/>
                  <a:gd name="connsiteY104" fmla="*/ 7465 h 432262"/>
                  <a:gd name="connsiteX105" fmla="*/ 214373 w 555163"/>
                  <a:gd name="connsiteY105" fmla="*/ 8901 h 432262"/>
                  <a:gd name="connsiteX106" fmla="*/ 207551 w 555163"/>
                  <a:gd name="connsiteY106" fmla="*/ 12851 h 432262"/>
                  <a:gd name="connsiteX107" fmla="*/ 197138 w 555163"/>
                  <a:gd name="connsiteY107" fmla="*/ 15724 h 432262"/>
                  <a:gd name="connsiteX108" fmla="*/ 189597 w 555163"/>
                  <a:gd name="connsiteY108" fmla="*/ 12492 h 432262"/>
                  <a:gd name="connsiteX109" fmla="*/ 189597 w 555163"/>
                  <a:gd name="connsiteY109" fmla="*/ 4951 h 432262"/>
                  <a:gd name="connsiteX110" fmla="*/ 185288 w 555163"/>
                  <a:gd name="connsiteY110" fmla="*/ 642 h 432262"/>
                  <a:gd name="connsiteX111" fmla="*/ 178824 w 555163"/>
                  <a:gd name="connsiteY111" fmla="*/ 642 h 432262"/>
                  <a:gd name="connsiteX112" fmla="*/ 174156 w 555163"/>
                  <a:gd name="connsiteY112" fmla="*/ 5310 h 432262"/>
                  <a:gd name="connsiteX113" fmla="*/ 166615 w 555163"/>
                  <a:gd name="connsiteY113" fmla="*/ 8901 h 432262"/>
                  <a:gd name="connsiteX114" fmla="*/ 155843 w 555163"/>
                  <a:gd name="connsiteY114" fmla="*/ 8901 h 432262"/>
                  <a:gd name="connsiteX115" fmla="*/ 141839 w 555163"/>
                  <a:gd name="connsiteY115" fmla="*/ 6029 h 432262"/>
                  <a:gd name="connsiteX116" fmla="*/ 131066 w 555163"/>
                  <a:gd name="connsiteY116" fmla="*/ 0 h 432262"/>
                  <a:gd name="connsiteX117" fmla="*/ 119575 w 555163"/>
                  <a:gd name="connsiteY117" fmla="*/ 3874 h 432262"/>
                  <a:gd name="connsiteX118" fmla="*/ 112034 w 555163"/>
                  <a:gd name="connsiteY118" fmla="*/ 0 h 432262"/>
                  <a:gd name="connsiteX119" fmla="*/ 104853 w 555163"/>
                  <a:gd name="connsiteY119" fmla="*/ 0 h 432262"/>
                  <a:gd name="connsiteX120" fmla="*/ 97671 w 555163"/>
                  <a:gd name="connsiteY120" fmla="*/ 0 h 432262"/>
                  <a:gd name="connsiteX121" fmla="*/ 88335 w 555163"/>
                  <a:gd name="connsiteY121" fmla="*/ 6747 h 432262"/>
                  <a:gd name="connsiteX122" fmla="*/ 79717 w 555163"/>
                  <a:gd name="connsiteY122" fmla="*/ 12133 h 432262"/>
                  <a:gd name="connsiteX123" fmla="*/ 71817 w 555163"/>
                  <a:gd name="connsiteY123" fmla="*/ 16083 h 432262"/>
                  <a:gd name="connsiteX124" fmla="*/ 62840 w 555163"/>
                  <a:gd name="connsiteY124" fmla="*/ 20033 h 432262"/>
                  <a:gd name="connsiteX125" fmla="*/ 55299 w 555163"/>
                  <a:gd name="connsiteY125" fmla="*/ 20033 h 432262"/>
                  <a:gd name="connsiteX126" fmla="*/ 47040 w 555163"/>
                  <a:gd name="connsiteY126" fmla="*/ 21110 h 432262"/>
                  <a:gd name="connsiteX127" fmla="*/ 39499 w 555163"/>
                  <a:gd name="connsiteY127" fmla="*/ 24701 h 432262"/>
                  <a:gd name="connsiteX128" fmla="*/ 32318 w 555163"/>
                  <a:gd name="connsiteY128" fmla="*/ 30087 h 432262"/>
                  <a:gd name="connsiteX129" fmla="*/ 26213 w 555163"/>
                  <a:gd name="connsiteY129" fmla="*/ 37269 h 432262"/>
                  <a:gd name="connsiteX130" fmla="*/ 16159 w 555163"/>
                  <a:gd name="connsiteY130" fmla="*/ 46964 h 432262"/>
                  <a:gd name="connsiteX131" fmla="*/ 10772 w 555163"/>
                  <a:gd name="connsiteY131" fmla="*/ 52351 h 432262"/>
                  <a:gd name="connsiteX132" fmla="*/ 3591 w 555163"/>
                  <a:gd name="connsiteY132" fmla="*/ 58096 h 432262"/>
                  <a:gd name="connsiteX133" fmla="*/ 0 w 555163"/>
                  <a:gd name="connsiteY133" fmla="*/ 101564 h 432262"/>
                  <a:gd name="connsiteX134" fmla="*/ 1795 w 555163"/>
                  <a:gd name="connsiteY134" fmla="*/ 112337 h 432262"/>
                  <a:gd name="connsiteX135" fmla="*/ 5745 w 555163"/>
                  <a:gd name="connsiteY135" fmla="*/ 121673 h 432262"/>
                  <a:gd name="connsiteX136" fmla="*/ 8259 w 555163"/>
                  <a:gd name="connsiteY136" fmla="*/ 130650 h 432262"/>
                  <a:gd name="connsiteX137" fmla="*/ 12568 w 555163"/>
                  <a:gd name="connsiteY137" fmla="*/ 139627 h 432262"/>
                  <a:gd name="connsiteX138" fmla="*/ 15082 w 555163"/>
                  <a:gd name="connsiteY138" fmla="*/ 148963 h 432262"/>
                  <a:gd name="connsiteX139" fmla="*/ 19391 w 555163"/>
                  <a:gd name="connsiteY139" fmla="*/ 160454 h 432262"/>
                  <a:gd name="connsiteX140" fmla="*/ 19391 w 555163"/>
                  <a:gd name="connsiteY140" fmla="*/ 167277 h 432262"/>
                  <a:gd name="connsiteX141" fmla="*/ 20468 w 555163"/>
                  <a:gd name="connsiteY141" fmla="*/ 174099 h 432262"/>
                  <a:gd name="connsiteX142" fmla="*/ 19032 w 555163"/>
                  <a:gd name="connsiteY142" fmla="*/ 180562 h 432262"/>
                  <a:gd name="connsiteX143" fmla="*/ 16518 w 555163"/>
                  <a:gd name="connsiteY143" fmla="*/ 187744 h 432262"/>
                  <a:gd name="connsiteX144" fmla="*/ 23341 w 555163"/>
                  <a:gd name="connsiteY144" fmla="*/ 186308 h 432262"/>
                  <a:gd name="connsiteX145" fmla="*/ 29445 w 555163"/>
                  <a:gd name="connsiteY145" fmla="*/ 185590 h 432262"/>
                  <a:gd name="connsiteX146" fmla="*/ 31958 w 555163"/>
                  <a:gd name="connsiteY146" fmla="*/ 187026 h 432262"/>
                  <a:gd name="connsiteX147" fmla="*/ 28727 w 555163"/>
                  <a:gd name="connsiteY147" fmla="*/ 189540 h 432262"/>
                  <a:gd name="connsiteX148" fmla="*/ 24777 w 555163"/>
                  <a:gd name="connsiteY148" fmla="*/ 192772 h 432262"/>
                  <a:gd name="connsiteX149" fmla="*/ 22981 w 555163"/>
                  <a:gd name="connsiteY149" fmla="*/ 198876 h 432262"/>
                  <a:gd name="connsiteX150" fmla="*/ 25136 w 555163"/>
                  <a:gd name="connsiteY150" fmla="*/ 202108 h 432262"/>
                  <a:gd name="connsiteX151" fmla="*/ 31240 w 555163"/>
                  <a:gd name="connsiteY151" fmla="*/ 202108 h 432262"/>
                  <a:gd name="connsiteX152" fmla="*/ 38422 w 555163"/>
                  <a:gd name="connsiteY152" fmla="*/ 202108 h 432262"/>
                  <a:gd name="connsiteX153" fmla="*/ 41654 w 555163"/>
                  <a:gd name="connsiteY153" fmla="*/ 202108 h 432262"/>
                  <a:gd name="connsiteX154" fmla="*/ 43090 w 555163"/>
                  <a:gd name="connsiteY154" fmla="*/ 208571 h 432262"/>
                  <a:gd name="connsiteX155" fmla="*/ 46322 w 555163"/>
                  <a:gd name="connsiteY155" fmla="*/ 213239 h 432262"/>
                  <a:gd name="connsiteX156" fmla="*/ 53145 w 555163"/>
                  <a:gd name="connsiteY156" fmla="*/ 213958 h 432262"/>
                  <a:gd name="connsiteX157" fmla="*/ 60326 w 555163"/>
                  <a:gd name="connsiteY157" fmla="*/ 216150 h 432262"/>
                  <a:gd name="connsiteX158" fmla="*/ 66430 w 555163"/>
                  <a:gd name="connsiteY158" fmla="*/ 220780 h 432262"/>
                  <a:gd name="connsiteX159" fmla="*/ 69663 w 555163"/>
                  <a:gd name="connsiteY159" fmla="*/ 225448 h 432262"/>
                  <a:gd name="connsiteX160" fmla="*/ 75767 w 555163"/>
                  <a:gd name="connsiteY160" fmla="*/ 228680 h 432262"/>
                  <a:gd name="connsiteX161" fmla="*/ 84744 w 555163"/>
                  <a:gd name="connsiteY161" fmla="*/ 229398 h 432262"/>
                  <a:gd name="connsiteX162" fmla="*/ 90489 w 555163"/>
                  <a:gd name="connsiteY162" fmla="*/ 232989 h 432262"/>
                  <a:gd name="connsiteX163" fmla="*/ 105571 w 555163"/>
                  <a:gd name="connsiteY163" fmla="*/ 235503 h 432262"/>
                  <a:gd name="connsiteX164" fmla="*/ 112393 w 555163"/>
                  <a:gd name="connsiteY164" fmla="*/ 234425 h 432262"/>
                  <a:gd name="connsiteX165" fmla="*/ 119216 w 555163"/>
                  <a:gd name="connsiteY165" fmla="*/ 233707 h 432262"/>
                  <a:gd name="connsiteX166" fmla="*/ 131066 w 555163"/>
                  <a:gd name="connsiteY166" fmla="*/ 236221 h 432262"/>
                  <a:gd name="connsiteX167" fmla="*/ 145429 w 555163"/>
                  <a:gd name="connsiteY167" fmla="*/ 239812 h 432262"/>
                  <a:gd name="connsiteX168" fmla="*/ 151893 w 555163"/>
                  <a:gd name="connsiteY168" fmla="*/ 240889 h 432262"/>
                  <a:gd name="connsiteX169" fmla="*/ 156920 w 555163"/>
                  <a:gd name="connsiteY169" fmla="*/ 246993 h 432262"/>
                  <a:gd name="connsiteX170" fmla="*/ 164102 w 555163"/>
                  <a:gd name="connsiteY170" fmla="*/ 251661 h 432262"/>
                  <a:gd name="connsiteX171" fmla="*/ 170565 w 555163"/>
                  <a:gd name="connsiteY171" fmla="*/ 260639 h 432262"/>
                  <a:gd name="connsiteX172" fmla="*/ 176670 w 555163"/>
                  <a:gd name="connsiteY172" fmla="*/ 266025 h 432262"/>
                  <a:gd name="connsiteX173" fmla="*/ 178824 w 555163"/>
                  <a:gd name="connsiteY173" fmla="*/ 272129 h 432262"/>
                  <a:gd name="connsiteX174" fmla="*/ 181338 w 555163"/>
                  <a:gd name="connsiteY174" fmla="*/ 280747 h 432262"/>
                  <a:gd name="connsiteX175" fmla="*/ 179183 w 555163"/>
                  <a:gd name="connsiteY175" fmla="*/ 289006 h 432262"/>
                  <a:gd name="connsiteX176" fmla="*/ 171643 w 555163"/>
                  <a:gd name="connsiteY176" fmla="*/ 296188 h 432262"/>
                  <a:gd name="connsiteX177" fmla="*/ 169488 w 555163"/>
                  <a:gd name="connsiteY177" fmla="*/ 304806 h 432262"/>
                  <a:gd name="connsiteX178" fmla="*/ 170206 w 555163"/>
                  <a:gd name="connsiteY178" fmla="*/ 314860 h 432262"/>
                  <a:gd name="connsiteX179" fmla="*/ 168770 w 555163"/>
                  <a:gd name="connsiteY179" fmla="*/ 321683 h 432262"/>
                  <a:gd name="connsiteX180" fmla="*/ 167333 w 555163"/>
                  <a:gd name="connsiteY180" fmla="*/ 333533 h 432262"/>
                  <a:gd name="connsiteX181" fmla="*/ 172002 w 555163"/>
                  <a:gd name="connsiteY181" fmla="*/ 342151 h 432262"/>
                  <a:gd name="connsiteX182" fmla="*/ 175592 w 555163"/>
                  <a:gd name="connsiteY182" fmla="*/ 349332 h 432262"/>
                  <a:gd name="connsiteX183" fmla="*/ 185647 w 555163"/>
                  <a:gd name="connsiteY183" fmla="*/ 356155 h 432262"/>
                  <a:gd name="connsiteX184" fmla="*/ 197855 w 555163"/>
                  <a:gd name="connsiteY184" fmla="*/ 362977 h 432262"/>
                  <a:gd name="connsiteX185" fmla="*/ 214373 w 555163"/>
                  <a:gd name="connsiteY185" fmla="*/ 371596 h 432262"/>
                  <a:gd name="connsiteX186" fmla="*/ 223710 w 555163"/>
                  <a:gd name="connsiteY186" fmla="*/ 378418 h 432262"/>
                  <a:gd name="connsiteX187" fmla="*/ 233405 w 555163"/>
                  <a:gd name="connsiteY187" fmla="*/ 388832 h 432262"/>
                  <a:gd name="connsiteX188" fmla="*/ 238073 w 555163"/>
                  <a:gd name="connsiteY188" fmla="*/ 395295 h 432262"/>
                  <a:gd name="connsiteX189" fmla="*/ 238073 w 555163"/>
                  <a:gd name="connsiteY189" fmla="*/ 407863 h 432262"/>
                  <a:gd name="connsiteX190" fmla="*/ 237374 w 555163"/>
                  <a:gd name="connsiteY190" fmla="*/ 420771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55163" h="432262">
                    <a:moveTo>
                      <a:pt x="237374" y="420771"/>
                    </a:moveTo>
                    <a:lnTo>
                      <a:pt x="247069" y="425439"/>
                    </a:lnTo>
                    <a:lnTo>
                      <a:pt x="254251" y="429748"/>
                    </a:lnTo>
                    <a:lnTo>
                      <a:pt x="263228" y="425251"/>
                    </a:lnTo>
                    <a:lnTo>
                      <a:pt x="280105" y="425251"/>
                    </a:lnTo>
                    <a:lnTo>
                      <a:pt x="289441" y="429748"/>
                    </a:lnTo>
                    <a:lnTo>
                      <a:pt x="296264" y="425251"/>
                    </a:lnTo>
                    <a:lnTo>
                      <a:pt x="306318" y="427405"/>
                    </a:lnTo>
                    <a:lnTo>
                      <a:pt x="313859" y="431903"/>
                    </a:lnTo>
                    <a:lnTo>
                      <a:pt x="318168" y="432262"/>
                    </a:lnTo>
                    <a:lnTo>
                      <a:pt x="333609" y="429748"/>
                    </a:lnTo>
                    <a:lnTo>
                      <a:pt x="337559" y="424003"/>
                    </a:lnTo>
                    <a:lnTo>
                      <a:pt x="344740" y="416462"/>
                    </a:lnTo>
                    <a:lnTo>
                      <a:pt x="349408" y="417181"/>
                    </a:lnTo>
                    <a:lnTo>
                      <a:pt x="355153" y="419335"/>
                    </a:lnTo>
                    <a:lnTo>
                      <a:pt x="362694" y="420053"/>
                    </a:lnTo>
                    <a:lnTo>
                      <a:pt x="367003" y="413590"/>
                    </a:lnTo>
                    <a:lnTo>
                      <a:pt x="365208" y="404612"/>
                    </a:lnTo>
                    <a:lnTo>
                      <a:pt x="360540" y="402458"/>
                    </a:lnTo>
                    <a:lnTo>
                      <a:pt x="361617" y="397431"/>
                    </a:lnTo>
                    <a:cubicBezTo>
                      <a:pt x="361617" y="397431"/>
                      <a:pt x="365567" y="390967"/>
                      <a:pt x="367003" y="390608"/>
                    </a:cubicBezTo>
                    <a:cubicBezTo>
                      <a:pt x="368440" y="390249"/>
                      <a:pt x="371671" y="390608"/>
                      <a:pt x="371671" y="390608"/>
                    </a:cubicBezTo>
                    <a:lnTo>
                      <a:pt x="379212" y="390457"/>
                    </a:lnTo>
                    <a:lnTo>
                      <a:pt x="387471" y="392404"/>
                    </a:lnTo>
                    <a:lnTo>
                      <a:pt x="393217" y="390457"/>
                    </a:lnTo>
                    <a:lnTo>
                      <a:pt x="398603" y="383785"/>
                    </a:lnTo>
                    <a:lnTo>
                      <a:pt x="401475" y="375527"/>
                    </a:lnTo>
                    <a:lnTo>
                      <a:pt x="413684" y="370859"/>
                    </a:lnTo>
                    <a:cubicBezTo>
                      <a:pt x="413684" y="370859"/>
                      <a:pt x="421943" y="366550"/>
                      <a:pt x="423021" y="366550"/>
                    </a:cubicBezTo>
                    <a:cubicBezTo>
                      <a:pt x="424098" y="366550"/>
                      <a:pt x="431998" y="366550"/>
                      <a:pt x="431998" y="366550"/>
                    </a:cubicBezTo>
                    <a:lnTo>
                      <a:pt x="439898" y="371577"/>
                    </a:lnTo>
                    <a:lnTo>
                      <a:pt x="439898" y="380913"/>
                    </a:lnTo>
                    <a:lnTo>
                      <a:pt x="439898" y="389531"/>
                    </a:lnTo>
                    <a:lnTo>
                      <a:pt x="445284" y="393122"/>
                    </a:lnTo>
                    <a:lnTo>
                      <a:pt x="453902" y="392763"/>
                    </a:lnTo>
                    <a:lnTo>
                      <a:pt x="460365" y="382349"/>
                    </a:lnTo>
                    <a:lnTo>
                      <a:pt x="458929" y="371577"/>
                    </a:lnTo>
                    <a:lnTo>
                      <a:pt x="452825" y="365113"/>
                    </a:lnTo>
                    <a:lnTo>
                      <a:pt x="442411" y="363318"/>
                    </a:lnTo>
                    <a:lnTo>
                      <a:pt x="440615" y="360086"/>
                    </a:lnTo>
                    <a:lnTo>
                      <a:pt x="441334" y="346082"/>
                    </a:lnTo>
                    <a:lnTo>
                      <a:pt x="446361" y="337464"/>
                    </a:lnTo>
                    <a:lnTo>
                      <a:pt x="452465" y="321664"/>
                    </a:lnTo>
                    <a:lnTo>
                      <a:pt x="457133" y="303351"/>
                    </a:lnTo>
                    <a:lnTo>
                      <a:pt x="460365" y="289705"/>
                    </a:lnTo>
                    <a:lnTo>
                      <a:pt x="460365" y="279651"/>
                    </a:lnTo>
                    <a:lnTo>
                      <a:pt x="465034" y="269597"/>
                    </a:lnTo>
                    <a:lnTo>
                      <a:pt x="470061" y="260979"/>
                    </a:lnTo>
                    <a:lnTo>
                      <a:pt x="480474" y="255593"/>
                    </a:lnTo>
                    <a:lnTo>
                      <a:pt x="489810" y="255593"/>
                    </a:lnTo>
                    <a:lnTo>
                      <a:pt x="499506" y="252001"/>
                    </a:lnTo>
                    <a:lnTo>
                      <a:pt x="505610" y="239434"/>
                    </a:lnTo>
                    <a:lnTo>
                      <a:pt x="505610" y="230098"/>
                    </a:lnTo>
                    <a:lnTo>
                      <a:pt x="509919" y="225789"/>
                    </a:lnTo>
                    <a:lnTo>
                      <a:pt x="523205" y="225789"/>
                    </a:lnTo>
                    <a:lnTo>
                      <a:pt x="532182" y="223634"/>
                    </a:lnTo>
                    <a:lnTo>
                      <a:pt x="544391" y="226148"/>
                    </a:lnTo>
                    <a:lnTo>
                      <a:pt x="551573" y="223634"/>
                    </a:lnTo>
                    <a:cubicBezTo>
                      <a:pt x="551573" y="223634"/>
                      <a:pt x="555164" y="219684"/>
                      <a:pt x="555164" y="218607"/>
                    </a:cubicBezTo>
                    <a:cubicBezTo>
                      <a:pt x="555164" y="217529"/>
                      <a:pt x="555164" y="209271"/>
                      <a:pt x="555164" y="209271"/>
                    </a:cubicBezTo>
                    <a:lnTo>
                      <a:pt x="545828" y="199934"/>
                    </a:lnTo>
                    <a:lnTo>
                      <a:pt x="536850" y="196702"/>
                    </a:lnTo>
                    <a:lnTo>
                      <a:pt x="529310" y="194189"/>
                    </a:lnTo>
                    <a:lnTo>
                      <a:pt x="526437" y="184853"/>
                    </a:lnTo>
                    <a:lnTo>
                      <a:pt x="531823" y="177312"/>
                    </a:lnTo>
                    <a:lnTo>
                      <a:pt x="535055" y="171207"/>
                    </a:lnTo>
                    <a:lnTo>
                      <a:pt x="534337" y="162589"/>
                    </a:lnTo>
                    <a:lnTo>
                      <a:pt x="537927" y="152894"/>
                    </a:lnTo>
                    <a:lnTo>
                      <a:pt x="546904" y="146790"/>
                    </a:lnTo>
                    <a:lnTo>
                      <a:pt x="546904" y="140326"/>
                    </a:lnTo>
                    <a:lnTo>
                      <a:pt x="546546" y="129913"/>
                    </a:lnTo>
                    <a:lnTo>
                      <a:pt x="531464" y="129913"/>
                    </a:lnTo>
                    <a:lnTo>
                      <a:pt x="521051" y="125604"/>
                    </a:lnTo>
                    <a:lnTo>
                      <a:pt x="511714" y="118781"/>
                    </a:lnTo>
                    <a:lnTo>
                      <a:pt x="503455" y="106213"/>
                    </a:lnTo>
                    <a:lnTo>
                      <a:pt x="494478" y="94364"/>
                    </a:lnTo>
                    <a:lnTo>
                      <a:pt x="485860" y="83950"/>
                    </a:lnTo>
                    <a:lnTo>
                      <a:pt x="464675" y="67073"/>
                    </a:lnTo>
                    <a:lnTo>
                      <a:pt x="452106" y="54146"/>
                    </a:lnTo>
                    <a:lnTo>
                      <a:pt x="442411" y="47683"/>
                    </a:lnTo>
                    <a:lnTo>
                      <a:pt x="431279" y="45169"/>
                    </a:lnTo>
                    <a:lnTo>
                      <a:pt x="416916" y="45169"/>
                    </a:lnTo>
                    <a:lnTo>
                      <a:pt x="403989" y="36910"/>
                    </a:lnTo>
                    <a:lnTo>
                      <a:pt x="396259" y="28651"/>
                    </a:lnTo>
                    <a:lnTo>
                      <a:pt x="388889" y="19674"/>
                    </a:lnTo>
                    <a:lnTo>
                      <a:pt x="386016" y="14287"/>
                    </a:lnTo>
                    <a:lnTo>
                      <a:pt x="383143" y="8901"/>
                    </a:lnTo>
                    <a:lnTo>
                      <a:pt x="372730" y="7465"/>
                    </a:lnTo>
                    <a:lnTo>
                      <a:pt x="361598" y="7465"/>
                    </a:lnTo>
                    <a:lnTo>
                      <a:pt x="352621" y="12133"/>
                    </a:lnTo>
                    <a:lnTo>
                      <a:pt x="346517" y="18597"/>
                    </a:lnTo>
                    <a:cubicBezTo>
                      <a:pt x="346517" y="18597"/>
                      <a:pt x="341848" y="22906"/>
                      <a:pt x="340053" y="23624"/>
                    </a:cubicBezTo>
                    <a:cubicBezTo>
                      <a:pt x="338258" y="24342"/>
                      <a:pt x="329999" y="24701"/>
                      <a:pt x="329999" y="24701"/>
                    </a:cubicBezTo>
                    <a:lnTo>
                      <a:pt x="323176" y="19315"/>
                    </a:lnTo>
                    <a:lnTo>
                      <a:pt x="317431" y="16083"/>
                    </a:lnTo>
                    <a:lnTo>
                      <a:pt x="311326" y="22547"/>
                    </a:lnTo>
                    <a:cubicBezTo>
                      <a:pt x="311326" y="22547"/>
                      <a:pt x="306658" y="26137"/>
                      <a:pt x="305581" y="26137"/>
                    </a:cubicBezTo>
                    <a:cubicBezTo>
                      <a:pt x="304504" y="26137"/>
                      <a:pt x="293731" y="21469"/>
                      <a:pt x="293731" y="21469"/>
                    </a:cubicBezTo>
                    <a:lnTo>
                      <a:pt x="287268" y="16801"/>
                    </a:lnTo>
                    <a:lnTo>
                      <a:pt x="273623" y="14287"/>
                    </a:lnTo>
                    <a:lnTo>
                      <a:pt x="263568" y="11056"/>
                    </a:lnTo>
                    <a:lnTo>
                      <a:pt x="252796" y="11056"/>
                    </a:lnTo>
                    <a:lnTo>
                      <a:pt x="237355" y="11415"/>
                    </a:lnTo>
                    <a:lnTo>
                      <a:pt x="231969" y="7465"/>
                    </a:lnTo>
                    <a:lnTo>
                      <a:pt x="222274" y="7465"/>
                    </a:lnTo>
                    <a:lnTo>
                      <a:pt x="214373" y="8901"/>
                    </a:lnTo>
                    <a:lnTo>
                      <a:pt x="207551" y="12851"/>
                    </a:lnTo>
                    <a:lnTo>
                      <a:pt x="197138" y="15724"/>
                    </a:lnTo>
                    <a:lnTo>
                      <a:pt x="189597" y="12492"/>
                    </a:lnTo>
                    <a:lnTo>
                      <a:pt x="189597" y="4951"/>
                    </a:lnTo>
                    <a:lnTo>
                      <a:pt x="185288" y="642"/>
                    </a:lnTo>
                    <a:cubicBezTo>
                      <a:pt x="185288" y="642"/>
                      <a:pt x="179542" y="-794"/>
                      <a:pt x="178824" y="642"/>
                    </a:cubicBezTo>
                    <a:cubicBezTo>
                      <a:pt x="178106" y="2079"/>
                      <a:pt x="174156" y="5310"/>
                      <a:pt x="174156" y="5310"/>
                    </a:cubicBezTo>
                    <a:lnTo>
                      <a:pt x="166615" y="8901"/>
                    </a:lnTo>
                    <a:lnTo>
                      <a:pt x="155843" y="8901"/>
                    </a:lnTo>
                    <a:lnTo>
                      <a:pt x="141839" y="6029"/>
                    </a:lnTo>
                    <a:lnTo>
                      <a:pt x="131066" y="0"/>
                    </a:lnTo>
                    <a:lnTo>
                      <a:pt x="119575" y="3874"/>
                    </a:lnTo>
                    <a:lnTo>
                      <a:pt x="112034" y="0"/>
                    </a:lnTo>
                    <a:lnTo>
                      <a:pt x="104853" y="0"/>
                    </a:lnTo>
                    <a:lnTo>
                      <a:pt x="97671" y="0"/>
                    </a:lnTo>
                    <a:lnTo>
                      <a:pt x="88335" y="6747"/>
                    </a:lnTo>
                    <a:lnTo>
                      <a:pt x="79717" y="12133"/>
                    </a:lnTo>
                    <a:lnTo>
                      <a:pt x="71817" y="16083"/>
                    </a:lnTo>
                    <a:lnTo>
                      <a:pt x="62840" y="20033"/>
                    </a:lnTo>
                    <a:lnTo>
                      <a:pt x="55299" y="20033"/>
                    </a:lnTo>
                    <a:lnTo>
                      <a:pt x="47040" y="21110"/>
                    </a:lnTo>
                    <a:lnTo>
                      <a:pt x="39499" y="24701"/>
                    </a:lnTo>
                    <a:lnTo>
                      <a:pt x="32318" y="30087"/>
                    </a:lnTo>
                    <a:lnTo>
                      <a:pt x="26213" y="37269"/>
                    </a:lnTo>
                    <a:lnTo>
                      <a:pt x="16159" y="46964"/>
                    </a:lnTo>
                    <a:lnTo>
                      <a:pt x="10772" y="52351"/>
                    </a:lnTo>
                    <a:lnTo>
                      <a:pt x="3591" y="58096"/>
                    </a:lnTo>
                    <a:lnTo>
                      <a:pt x="0" y="101564"/>
                    </a:lnTo>
                    <a:lnTo>
                      <a:pt x="1795" y="112337"/>
                    </a:lnTo>
                    <a:lnTo>
                      <a:pt x="5745" y="121673"/>
                    </a:lnTo>
                    <a:lnTo>
                      <a:pt x="8259" y="130650"/>
                    </a:lnTo>
                    <a:lnTo>
                      <a:pt x="12568" y="139627"/>
                    </a:lnTo>
                    <a:lnTo>
                      <a:pt x="15082" y="148963"/>
                    </a:lnTo>
                    <a:lnTo>
                      <a:pt x="19391" y="160454"/>
                    </a:lnTo>
                    <a:lnTo>
                      <a:pt x="19391" y="167277"/>
                    </a:lnTo>
                    <a:lnTo>
                      <a:pt x="20468" y="174099"/>
                    </a:lnTo>
                    <a:lnTo>
                      <a:pt x="19032" y="180562"/>
                    </a:lnTo>
                    <a:lnTo>
                      <a:pt x="16518" y="187744"/>
                    </a:lnTo>
                    <a:lnTo>
                      <a:pt x="23341" y="186308"/>
                    </a:lnTo>
                    <a:lnTo>
                      <a:pt x="29445" y="185590"/>
                    </a:lnTo>
                    <a:lnTo>
                      <a:pt x="31958" y="187026"/>
                    </a:lnTo>
                    <a:lnTo>
                      <a:pt x="28727" y="189540"/>
                    </a:lnTo>
                    <a:lnTo>
                      <a:pt x="24777" y="192772"/>
                    </a:lnTo>
                    <a:lnTo>
                      <a:pt x="22981" y="198876"/>
                    </a:lnTo>
                    <a:lnTo>
                      <a:pt x="25136" y="202108"/>
                    </a:lnTo>
                    <a:lnTo>
                      <a:pt x="31240" y="202108"/>
                    </a:lnTo>
                    <a:lnTo>
                      <a:pt x="38422" y="202108"/>
                    </a:lnTo>
                    <a:lnTo>
                      <a:pt x="41654" y="202108"/>
                    </a:lnTo>
                    <a:lnTo>
                      <a:pt x="43090" y="208571"/>
                    </a:lnTo>
                    <a:lnTo>
                      <a:pt x="46322" y="213239"/>
                    </a:lnTo>
                    <a:lnTo>
                      <a:pt x="53145" y="213958"/>
                    </a:lnTo>
                    <a:lnTo>
                      <a:pt x="60326" y="216150"/>
                    </a:lnTo>
                    <a:lnTo>
                      <a:pt x="66430" y="220780"/>
                    </a:lnTo>
                    <a:lnTo>
                      <a:pt x="69663" y="225448"/>
                    </a:lnTo>
                    <a:lnTo>
                      <a:pt x="75767" y="228680"/>
                    </a:lnTo>
                    <a:lnTo>
                      <a:pt x="84744" y="229398"/>
                    </a:lnTo>
                    <a:lnTo>
                      <a:pt x="90489" y="232989"/>
                    </a:lnTo>
                    <a:lnTo>
                      <a:pt x="105571" y="235503"/>
                    </a:lnTo>
                    <a:lnTo>
                      <a:pt x="112393" y="234425"/>
                    </a:lnTo>
                    <a:lnTo>
                      <a:pt x="119216" y="233707"/>
                    </a:lnTo>
                    <a:lnTo>
                      <a:pt x="131066" y="236221"/>
                    </a:lnTo>
                    <a:lnTo>
                      <a:pt x="145429" y="239812"/>
                    </a:lnTo>
                    <a:lnTo>
                      <a:pt x="151893" y="240889"/>
                    </a:lnTo>
                    <a:lnTo>
                      <a:pt x="156920" y="246993"/>
                    </a:lnTo>
                    <a:cubicBezTo>
                      <a:pt x="156920" y="246993"/>
                      <a:pt x="163024" y="250584"/>
                      <a:pt x="164102" y="251661"/>
                    </a:cubicBezTo>
                    <a:cubicBezTo>
                      <a:pt x="165179" y="252739"/>
                      <a:pt x="170565" y="260639"/>
                      <a:pt x="170565" y="260639"/>
                    </a:cubicBezTo>
                    <a:lnTo>
                      <a:pt x="176670" y="266025"/>
                    </a:lnTo>
                    <a:lnTo>
                      <a:pt x="178824" y="272129"/>
                    </a:lnTo>
                    <a:lnTo>
                      <a:pt x="181338" y="280747"/>
                    </a:lnTo>
                    <a:lnTo>
                      <a:pt x="179183" y="289006"/>
                    </a:lnTo>
                    <a:lnTo>
                      <a:pt x="171643" y="296188"/>
                    </a:lnTo>
                    <a:lnTo>
                      <a:pt x="169488" y="304806"/>
                    </a:lnTo>
                    <a:lnTo>
                      <a:pt x="170206" y="314860"/>
                    </a:lnTo>
                    <a:lnTo>
                      <a:pt x="168770" y="321683"/>
                    </a:lnTo>
                    <a:lnTo>
                      <a:pt x="167333" y="333533"/>
                    </a:lnTo>
                    <a:lnTo>
                      <a:pt x="172002" y="342151"/>
                    </a:lnTo>
                    <a:lnTo>
                      <a:pt x="175592" y="349332"/>
                    </a:lnTo>
                    <a:lnTo>
                      <a:pt x="185647" y="356155"/>
                    </a:lnTo>
                    <a:lnTo>
                      <a:pt x="197855" y="362977"/>
                    </a:lnTo>
                    <a:lnTo>
                      <a:pt x="214373" y="371596"/>
                    </a:lnTo>
                    <a:lnTo>
                      <a:pt x="223710" y="378418"/>
                    </a:lnTo>
                    <a:lnTo>
                      <a:pt x="233405" y="388832"/>
                    </a:lnTo>
                    <a:lnTo>
                      <a:pt x="238073" y="395295"/>
                    </a:lnTo>
                    <a:lnTo>
                      <a:pt x="238073" y="407863"/>
                    </a:lnTo>
                    <a:lnTo>
                      <a:pt x="237374" y="420771"/>
                    </a:lnTo>
                    <a:close/>
                  </a:path>
                </a:pathLst>
              </a:custGeom>
              <a:grpFill/>
              <a:ln w="3777" cap="flat">
                <a:solidFill>
                  <a:srgbClr val="FFFFFF"/>
                </a:solidFill>
                <a:prstDash val="solid"/>
                <a:miter/>
              </a:ln>
            </p:spPr>
            <p:txBody>
              <a:bodyPr rtlCol="0" anchor="ctr"/>
              <a:lstStyle/>
              <a:p>
                <a:endParaRPr lang="en-GB"/>
              </a:p>
            </p:txBody>
          </p:sp>
          <p:sp>
            <p:nvSpPr>
              <p:cNvPr id="323" name="Freeform 322">
                <a:extLst>
                  <a:ext uri="{FF2B5EF4-FFF2-40B4-BE49-F238E27FC236}">
                    <a16:creationId xmlns:a16="http://schemas.microsoft.com/office/drawing/2014/main" id="{27E56A9F-A08F-F615-DA6A-F8CE0ABBAE5D}"/>
                  </a:ext>
                </a:extLst>
              </p:cNvPr>
              <p:cNvSpPr/>
              <p:nvPr/>
            </p:nvSpPr>
            <p:spPr>
              <a:xfrm>
                <a:off x="4834336" y="5177269"/>
                <a:ext cx="717639" cy="423984"/>
              </a:xfrm>
              <a:custGeom>
                <a:avLst/>
                <a:gdLst>
                  <a:gd name="connsiteX0" fmla="*/ 553368 w 717639"/>
                  <a:gd name="connsiteY0" fmla="*/ 423833 h 423984"/>
                  <a:gd name="connsiteX1" fmla="*/ 538287 w 717639"/>
                  <a:gd name="connsiteY1" fmla="*/ 423833 h 423984"/>
                  <a:gd name="connsiteX2" fmla="*/ 527873 w 717639"/>
                  <a:gd name="connsiteY2" fmla="*/ 419524 h 423984"/>
                  <a:gd name="connsiteX3" fmla="*/ 518537 w 717639"/>
                  <a:gd name="connsiteY3" fmla="*/ 412701 h 423984"/>
                  <a:gd name="connsiteX4" fmla="*/ 510278 w 717639"/>
                  <a:gd name="connsiteY4" fmla="*/ 400134 h 423984"/>
                  <a:gd name="connsiteX5" fmla="*/ 501301 w 717639"/>
                  <a:gd name="connsiteY5" fmla="*/ 388284 h 423984"/>
                  <a:gd name="connsiteX6" fmla="*/ 492683 w 717639"/>
                  <a:gd name="connsiteY6" fmla="*/ 377870 h 423984"/>
                  <a:gd name="connsiteX7" fmla="*/ 471497 w 717639"/>
                  <a:gd name="connsiteY7" fmla="*/ 360993 h 423984"/>
                  <a:gd name="connsiteX8" fmla="*/ 458929 w 717639"/>
                  <a:gd name="connsiteY8" fmla="*/ 348066 h 423984"/>
                  <a:gd name="connsiteX9" fmla="*/ 449234 w 717639"/>
                  <a:gd name="connsiteY9" fmla="*/ 341603 h 423984"/>
                  <a:gd name="connsiteX10" fmla="*/ 438102 w 717639"/>
                  <a:gd name="connsiteY10" fmla="*/ 339089 h 423984"/>
                  <a:gd name="connsiteX11" fmla="*/ 423739 w 717639"/>
                  <a:gd name="connsiteY11" fmla="*/ 339089 h 423984"/>
                  <a:gd name="connsiteX12" fmla="*/ 410812 w 717639"/>
                  <a:gd name="connsiteY12" fmla="*/ 330830 h 423984"/>
                  <a:gd name="connsiteX13" fmla="*/ 403082 w 717639"/>
                  <a:gd name="connsiteY13" fmla="*/ 322571 h 423984"/>
                  <a:gd name="connsiteX14" fmla="*/ 395711 w 717639"/>
                  <a:gd name="connsiteY14" fmla="*/ 313594 h 423984"/>
                  <a:gd name="connsiteX15" fmla="*/ 392839 w 717639"/>
                  <a:gd name="connsiteY15" fmla="*/ 308208 h 423984"/>
                  <a:gd name="connsiteX16" fmla="*/ 389966 w 717639"/>
                  <a:gd name="connsiteY16" fmla="*/ 302822 h 423984"/>
                  <a:gd name="connsiteX17" fmla="*/ 379553 w 717639"/>
                  <a:gd name="connsiteY17" fmla="*/ 301385 h 423984"/>
                  <a:gd name="connsiteX18" fmla="*/ 368421 w 717639"/>
                  <a:gd name="connsiteY18" fmla="*/ 301385 h 423984"/>
                  <a:gd name="connsiteX19" fmla="*/ 359444 w 717639"/>
                  <a:gd name="connsiteY19" fmla="*/ 306053 h 423984"/>
                  <a:gd name="connsiteX20" fmla="*/ 353339 w 717639"/>
                  <a:gd name="connsiteY20" fmla="*/ 312517 h 423984"/>
                  <a:gd name="connsiteX21" fmla="*/ 346876 w 717639"/>
                  <a:gd name="connsiteY21" fmla="*/ 317544 h 423984"/>
                  <a:gd name="connsiteX22" fmla="*/ 336821 w 717639"/>
                  <a:gd name="connsiteY22" fmla="*/ 318622 h 423984"/>
                  <a:gd name="connsiteX23" fmla="*/ 329999 w 717639"/>
                  <a:gd name="connsiteY23" fmla="*/ 313235 h 423984"/>
                  <a:gd name="connsiteX24" fmla="*/ 324254 w 717639"/>
                  <a:gd name="connsiteY24" fmla="*/ 310003 h 423984"/>
                  <a:gd name="connsiteX25" fmla="*/ 318149 w 717639"/>
                  <a:gd name="connsiteY25" fmla="*/ 316467 h 423984"/>
                  <a:gd name="connsiteX26" fmla="*/ 312404 w 717639"/>
                  <a:gd name="connsiteY26" fmla="*/ 320058 h 423984"/>
                  <a:gd name="connsiteX27" fmla="*/ 300554 w 717639"/>
                  <a:gd name="connsiteY27" fmla="*/ 315389 h 423984"/>
                  <a:gd name="connsiteX28" fmla="*/ 294090 w 717639"/>
                  <a:gd name="connsiteY28" fmla="*/ 310721 h 423984"/>
                  <a:gd name="connsiteX29" fmla="*/ 280445 w 717639"/>
                  <a:gd name="connsiteY29" fmla="*/ 308208 h 423984"/>
                  <a:gd name="connsiteX30" fmla="*/ 270391 w 717639"/>
                  <a:gd name="connsiteY30" fmla="*/ 304976 h 423984"/>
                  <a:gd name="connsiteX31" fmla="*/ 259618 w 717639"/>
                  <a:gd name="connsiteY31" fmla="*/ 304976 h 423984"/>
                  <a:gd name="connsiteX32" fmla="*/ 244177 w 717639"/>
                  <a:gd name="connsiteY32" fmla="*/ 305335 h 423984"/>
                  <a:gd name="connsiteX33" fmla="*/ 238791 w 717639"/>
                  <a:gd name="connsiteY33" fmla="*/ 301385 h 423984"/>
                  <a:gd name="connsiteX34" fmla="*/ 229096 w 717639"/>
                  <a:gd name="connsiteY34" fmla="*/ 301385 h 423984"/>
                  <a:gd name="connsiteX35" fmla="*/ 221196 w 717639"/>
                  <a:gd name="connsiteY35" fmla="*/ 302822 h 423984"/>
                  <a:gd name="connsiteX36" fmla="*/ 214373 w 717639"/>
                  <a:gd name="connsiteY36" fmla="*/ 306772 h 423984"/>
                  <a:gd name="connsiteX37" fmla="*/ 203960 w 717639"/>
                  <a:gd name="connsiteY37" fmla="*/ 309644 h 423984"/>
                  <a:gd name="connsiteX38" fmla="*/ 196419 w 717639"/>
                  <a:gd name="connsiteY38" fmla="*/ 306412 h 423984"/>
                  <a:gd name="connsiteX39" fmla="*/ 196419 w 717639"/>
                  <a:gd name="connsiteY39" fmla="*/ 298872 h 423984"/>
                  <a:gd name="connsiteX40" fmla="*/ 192111 w 717639"/>
                  <a:gd name="connsiteY40" fmla="*/ 294562 h 423984"/>
                  <a:gd name="connsiteX41" fmla="*/ 185647 w 717639"/>
                  <a:gd name="connsiteY41" fmla="*/ 294562 h 423984"/>
                  <a:gd name="connsiteX42" fmla="*/ 180979 w 717639"/>
                  <a:gd name="connsiteY42" fmla="*/ 299231 h 423984"/>
                  <a:gd name="connsiteX43" fmla="*/ 173438 w 717639"/>
                  <a:gd name="connsiteY43" fmla="*/ 302822 h 423984"/>
                  <a:gd name="connsiteX44" fmla="*/ 162665 w 717639"/>
                  <a:gd name="connsiteY44" fmla="*/ 302822 h 423984"/>
                  <a:gd name="connsiteX45" fmla="*/ 148661 w 717639"/>
                  <a:gd name="connsiteY45" fmla="*/ 299949 h 423984"/>
                  <a:gd name="connsiteX46" fmla="*/ 137888 w 717639"/>
                  <a:gd name="connsiteY46" fmla="*/ 293920 h 423984"/>
                  <a:gd name="connsiteX47" fmla="*/ 126398 w 717639"/>
                  <a:gd name="connsiteY47" fmla="*/ 297795 h 423984"/>
                  <a:gd name="connsiteX48" fmla="*/ 118857 w 717639"/>
                  <a:gd name="connsiteY48" fmla="*/ 293920 h 423984"/>
                  <a:gd name="connsiteX49" fmla="*/ 111675 w 717639"/>
                  <a:gd name="connsiteY49" fmla="*/ 293920 h 423984"/>
                  <a:gd name="connsiteX50" fmla="*/ 104494 w 717639"/>
                  <a:gd name="connsiteY50" fmla="*/ 293920 h 423984"/>
                  <a:gd name="connsiteX51" fmla="*/ 95158 w 717639"/>
                  <a:gd name="connsiteY51" fmla="*/ 300667 h 423984"/>
                  <a:gd name="connsiteX52" fmla="*/ 86539 w 717639"/>
                  <a:gd name="connsiteY52" fmla="*/ 306053 h 423984"/>
                  <a:gd name="connsiteX53" fmla="*/ 78640 w 717639"/>
                  <a:gd name="connsiteY53" fmla="*/ 310003 h 423984"/>
                  <a:gd name="connsiteX54" fmla="*/ 69663 w 717639"/>
                  <a:gd name="connsiteY54" fmla="*/ 313953 h 423984"/>
                  <a:gd name="connsiteX55" fmla="*/ 62122 w 717639"/>
                  <a:gd name="connsiteY55" fmla="*/ 313953 h 423984"/>
                  <a:gd name="connsiteX56" fmla="*/ 53863 w 717639"/>
                  <a:gd name="connsiteY56" fmla="*/ 315030 h 423984"/>
                  <a:gd name="connsiteX57" fmla="*/ 46322 w 717639"/>
                  <a:gd name="connsiteY57" fmla="*/ 318622 h 423984"/>
                  <a:gd name="connsiteX58" fmla="*/ 39140 w 717639"/>
                  <a:gd name="connsiteY58" fmla="*/ 324008 h 423984"/>
                  <a:gd name="connsiteX59" fmla="*/ 33036 w 717639"/>
                  <a:gd name="connsiteY59" fmla="*/ 331189 h 423984"/>
                  <a:gd name="connsiteX60" fmla="*/ 22982 w 717639"/>
                  <a:gd name="connsiteY60" fmla="*/ 340884 h 423984"/>
                  <a:gd name="connsiteX61" fmla="*/ 17595 w 717639"/>
                  <a:gd name="connsiteY61" fmla="*/ 346271 h 423984"/>
                  <a:gd name="connsiteX62" fmla="*/ 10413 w 717639"/>
                  <a:gd name="connsiteY62" fmla="*/ 352016 h 423984"/>
                  <a:gd name="connsiteX63" fmla="*/ 3591 w 717639"/>
                  <a:gd name="connsiteY63" fmla="*/ 339977 h 423984"/>
                  <a:gd name="connsiteX64" fmla="*/ 0 w 717639"/>
                  <a:gd name="connsiteY64" fmla="*/ 328657 h 423984"/>
                  <a:gd name="connsiteX65" fmla="*/ 0 w 717639"/>
                  <a:gd name="connsiteY65" fmla="*/ 309795 h 423984"/>
                  <a:gd name="connsiteX66" fmla="*/ 4668 w 717639"/>
                  <a:gd name="connsiteY66" fmla="*/ 288232 h 423984"/>
                  <a:gd name="connsiteX67" fmla="*/ 4668 w 717639"/>
                  <a:gd name="connsiteY67" fmla="*/ 271524 h 423984"/>
                  <a:gd name="connsiteX68" fmla="*/ 5197 w 717639"/>
                  <a:gd name="connsiteY68" fmla="*/ 255366 h 423984"/>
                  <a:gd name="connsiteX69" fmla="*/ 8070 w 717639"/>
                  <a:gd name="connsiteY69" fmla="*/ 240813 h 423984"/>
                  <a:gd name="connsiteX70" fmla="*/ 8070 w 717639"/>
                  <a:gd name="connsiteY70" fmla="*/ 230041 h 423984"/>
                  <a:gd name="connsiteX71" fmla="*/ 8618 w 717639"/>
                  <a:gd name="connsiteY71" fmla="*/ 220346 h 423984"/>
                  <a:gd name="connsiteX72" fmla="*/ 20827 w 717639"/>
                  <a:gd name="connsiteY72" fmla="*/ 205264 h 423984"/>
                  <a:gd name="connsiteX73" fmla="*/ 31599 w 717639"/>
                  <a:gd name="connsiteY73" fmla="*/ 194492 h 423984"/>
                  <a:gd name="connsiteX74" fmla="*/ 38063 w 717639"/>
                  <a:gd name="connsiteY74" fmla="*/ 184796 h 423984"/>
                  <a:gd name="connsiteX75" fmla="*/ 40766 w 717639"/>
                  <a:gd name="connsiteY75" fmla="*/ 170792 h 423984"/>
                  <a:gd name="connsiteX76" fmla="*/ 40766 w 717639"/>
                  <a:gd name="connsiteY76" fmla="*/ 156788 h 423984"/>
                  <a:gd name="connsiteX77" fmla="*/ 43997 w 717639"/>
                  <a:gd name="connsiteY77" fmla="*/ 141158 h 423984"/>
                  <a:gd name="connsiteX78" fmla="*/ 49932 w 717639"/>
                  <a:gd name="connsiteY78" fmla="*/ 127683 h 423984"/>
                  <a:gd name="connsiteX79" fmla="*/ 59098 w 717639"/>
                  <a:gd name="connsiteY79" fmla="*/ 120671 h 423984"/>
                  <a:gd name="connsiteX80" fmla="*/ 63407 w 717639"/>
                  <a:gd name="connsiteY80" fmla="*/ 105042 h 423984"/>
                  <a:gd name="connsiteX81" fmla="*/ 66639 w 717639"/>
                  <a:gd name="connsiteY81" fmla="*/ 95346 h 423984"/>
                  <a:gd name="connsiteX82" fmla="*/ 73650 w 717639"/>
                  <a:gd name="connsiteY82" fmla="*/ 87806 h 423984"/>
                  <a:gd name="connsiteX83" fmla="*/ 84423 w 717639"/>
                  <a:gd name="connsiteY83" fmla="*/ 84026 h 423984"/>
                  <a:gd name="connsiteX84" fmla="*/ 94118 w 717639"/>
                  <a:gd name="connsiteY84" fmla="*/ 84026 h 423984"/>
                  <a:gd name="connsiteX85" fmla="*/ 109748 w 717639"/>
                  <a:gd name="connsiteY85" fmla="*/ 77562 h 423984"/>
                  <a:gd name="connsiteX86" fmla="*/ 123752 w 717639"/>
                  <a:gd name="connsiteY86" fmla="*/ 71099 h 423984"/>
                  <a:gd name="connsiteX87" fmla="*/ 133996 w 717639"/>
                  <a:gd name="connsiteY87" fmla="*/ 64087 h 423984"/>
                  <a:gd name="connsiteX88" fmla="*/ 148000 w 717639"/>
                  <a:gd name="connsiteY88" fmla="*/ 57075 h 423984"/>
                  <a:gd name="connsiteX89" fmla="*/ 153386 w 717639"/>
                  <a:gd name="connsiteY89" fmla="*/ 57075 h 423984"/>
                  <a:gd name="connsiteX90" fmla="*/ 157166 w 717639"/>
                  <a:gd name="connsiteY90" fmla="*/ 57075 h 423984"/>
                  <a:gd name="connsiteX91" fmla="*/ 158791 w 717639"/>
                  <a:gd name="connsiteY91" fmla="*/ 67319 h 423984"/>
                  <a:gd name="connsiteX92" fmla="*/ 159868 w 717639"/>
                  <a:gd name="connsiteY92" fmla="*/ 78639 h 423984"/>
                  <a:gd name="connsiteX93" fmla="*/ 166332 w 717639"/>
                  <a:gd name="connsiteY93" fmla="*/ 91037 h 423984"/>
                  <a:gd name="connsiteX94" fmla="*/ 178730 w 717639"/>
                  <a:gd name="connsiteY94" fmla="*/ 102358 h 423984"/>
                  <a:gd name="connsiteX95" fmla="*/ 191657 w 717639"/>
                  <a:gd name="connsiteY95" fmla="*/ 113131 h 423984"/>
                  <a:gd name="connsiteX96" fmla="*/ 199745 w 717639"/>
                  <a:gd name="connsiteY96" fmla="*/ 120142 h 423984"/>
                  <a:gd name="connsiteX97" fmla="*/ 209441 w 717639"/>
                  <a:gd name="connsiteY97" fmla="*/ 128760 h 423984"/>
                  <a:gd name="connsiteX98" fmla="*/ 213750 w 717639"/>
                  <a:gd name="connsiteY98" fmla="*/ 136301 h 423984"/>
                  <a:gd name="connsiteX99" fmla="*/ 216452 w 717639"/>
                  <a:gd name="connsiteY99" fmla="*/ 147073 h 423984"/>
                  <a:gd name="connsiteX100" fmla="*/ 218607 w 717639"/>
                  <a:gd name="connsiteY100" fmla="*/ 159471 h 423984"/>
                  <a:gd name="connsiteX101" fmla="*/ 222387 w 717639"/>
                  <a:gd name="connsiteY101" fmla="*/ 169715 h 423984"/>
                  <a:gd name="connsiteX102" fmla="*/ 228850 w 717639"/>
                  <a:gd name="connsiteY102" fmla="*/ 180487 h 423984"/>
                  <a:gd name="connsiteX103" fmla="*/ 239623 w 717639"/>
                  <a:gd name="connsiteY103" fmla="*/ 185344 h 423984"/>
                  <a:gd name="connsiteX104" fmla="*/ 244480 w 717639"/>
                  <a:gd name="connsiteY104" fmla="*/ 185344 h 423984"/>
                  <a:gd name="connsiteX105" fmla="*/ 249337 w 717639"/>
                  <a:gd name="connsiteY105" fmla="*/ 190730 h 423984"/>
                  <a:gd name="connsiteX106" fmla="*/ 250962 w 717639"/>
                  <a:gd name="connsiteY106" fmla="*/ 195588 h 423984"/>
                  <a:gd name="connsiteX107" fmla="*/ 260657 w 717639"/>
                  <a:gd name="connsiteY107" fmla="*/ 198290 h 423984"/>
                  <a:gd name="connsiteX108" fmla="*/ 271979 w 717639"/>
                  <a:gd name="connsiteY108" fmla="*/ 200993 h 423984"/>
                  <a:gd name="connsiteX109" fmla="*/ 284905 w 717639"/>
                  <a:gd name="connsiteY109" fmla="*/ 200445 h 423984"/>
                  <a:gd name="connsiteX110" fmla="*/ 294601 w 717639"/>
                  <a:gd name="connsiteY110" fmla="*/ 189672 h 423984"/>
                  <a:gd name="connsiteX111" fmla="*/ 303767 w 717639"/>
                  <a:gd name="connsiteY111" fmla="*/ 178900 h 423984"/>
                  <a:gd name="connsiteX112" fmla="*/ 310230 w 717639"/>
                  <a:gd name="connsiteY112" fmla="*/ 172436 h 423984"/>
                  <a:gd name="connsiteX113" fmla="*/ 318848 w 717639"/>
                  <a:gd name="connsiteY113" fmla="*/ 165973 h 423984"/>
                  <a:gd name="connsiteX114" fmla="*/ 328014 w 717639"/>
                  <a:gd name="connsiteY114" fmla="*/ 161116 h 423984"/>
                  <a:gd name="connsiteX115" fmla="*/ 333949 w 717639"/>
                  <a:gd name="connsiteY115" fmla="*/ 153575 h 423984"/>
                  <a:gd name="connsiteX116" fmla="*/ 337181 w 717639"/>
                  <a:gd name="connsiteY116" fmla="*/ 137945 h 423984"/>
                  <a:gd name="connsiteX117" fmla="*/ 335555 w 717639"/>
                  <a:gd name="connsiteY117" fmla="*/ 119084 h 423984"/>
                  <a:gd name="connsiteX118" fmla="*/ 333930 w 717639"/>
                  <a:gd name="connsiteY118" fmla="*/ 80284 h 423984"/>
                  <a:gd name="connsiteX119" fmla="*/ 332853 w 717639"/>
                  <a:gd name="connsiteY119" fmla="*/ 61422 h 423984"/>
                  <a:gd name="connsiteX120" fmla="*/ 330150 w 717639"/>
                  <a:gd name="connsiteY120" fmla="*/ 46870 h 423984"/>
                  <a:gd name="connsiteX121" fmla="*/ 333382 w 717639"/>
                  <a:gd name="connsiteY121" fmla="*/ 31788 h 423984"/>
                  <a:gd name="connsiteX122" fmla="*/ 347386 w 717639"/>
                  <a:gd name="connsiteY122" fmla="*/ 22093 h 423984"/>
                  <a:gd name="connsiteX123" fmla="*/ 354927 w 717639"/>
                  <a:gd name="connsiteY123" fmla="*/ 22093 h 423984"/>
                  <a:gd name="connsiteX124" fmla="*/ 363016 w 717639"/>
                  <a:gd name="connsiteY124" fmla="*/ 22093 h 423984"/>
                  <a:gd name="connsiteX125" fmla="*/ 372182 w 717639"/>
                  <a:gd name="connsiteY125" fmla="*/ 18861 h 423984"/>
                  <a:gd name="connsiteX126" fmla="*/ 382425 w 717639"/>
                  <a:gd name="connsiteY126" fmla="*/ 10772 h 423984"/>
                  <a:gd name="connsiteX127" fmla="*/ 396429 w 717639"/>
                  <a:gd name="connsiteY127" fmla="*/ 4309 h 423984"/>
                  <a:gd name="connsiteX128" fmla="*/ 406673 w 717639"/>
                  <a:gd name="connsiteY128" fmla="*/ 0 h 423984"/>
                  <a:gd name="connsiteX129" fmla="*/ 411530 w 717639"/>
                  <a:gd name="connsiteY129" fmla="*/ 4857 h 423984"/>
                  <a:gd name="connsiteX130" fmla="*/ 415839 w 717639"/>
                  <a:gd name="connsiteY130" fmla="*/ 9714 h 423984"/>
                  <a:gd name="connsiteX131" fmla="*/ 419071 w 717639"/>
                  <a:gd name="connsiteY131" fmla="*/ 9714 h 423984"/>
                  <a:gd name="connsiteX132" fmla="*/ 421225 w 717639"/>
                  <a:gd name="connsiteY132" fmla="*/ 2702 h 423984"/>
                  <a:gd name="connsiteX133" fmla="*/ 423380 w 717639"/>
                  <a:gd name="connsiteY133" fmla="*/ 0 h 423984"/>
                  <a:gd name="connsiteX134" fmla="*/ 430920 w 717639"/>
                  <a:gd name="connsiteY134" fmla="*/ 7541 h 423984"/>
                  <a:gd name="connsiteX135" fmla="*/ 441693 w 717639"/>
                  <a:gd name="connsiteY135" fmla="*/ 17784 h 423984"/>
                  <a:gd name="connsiteX136" fmla="*/ 453543 w 717639"/>
                  <a:gd name="connsiteY136" fmla="*/ 26402 h 423984"/>
                  <a:gd name="connsiteX137" fmla="*/ 469702 w 717639"/>
                  <a:gd name="connsiteY137" fmla="*/ 37175 h 423984"/>
                  <a:gd name="connsiteX138" fmla="*/ 476713 w 717639"/>
                  <a:gd name="connsiteY138" fmla="*/ 40406 h 423984"/>
                  <a:gd name="connsiteX139" fmla="*/ 486957 w 717639"/>
                  <a:gd name="connsiteY139" fmla="*/ 40406 h 423984"/>
                  <a:gd name="connsiteX140" fmla="*/ 491265 w 717639"/>
                  <a:gd name="connsiteY140" fmla="*/ 45793 h 423984"/>
                  <a:gd name="connsiteX141" fmla="*/ 490737 w 717639"/>
                  <a:gd name="connsiteY141" fmla="*/ 51727 h 423984"/>
                  <a:gd name="connsiteX142" fmla="*/ 490188 w 717639"/>
                  <a:gd name="connsiteY142" fmla="*/ 56036 h 423984"/>
                  <a:gd name="connsiteX143" fmla="*/ 498277 w 717639"/>
                  <a:gd name="connsiteY143" fmla="*/ 57661 h 423984"/>
                  <a:gd name="connsiteX144" fmla="*/ 503663 w 717639"/>
                  <a:gd name="connsiteY144" fmla="*/ 58739 h 423984"/>
                  <a:gd name="connsiteX145" fmla="*/ 509598 w 717639"/>
                  <a:gd name="connsiteY145" fmla="*/ 65750 h 423984"/>
                  <a:gd name="connsiteX146" fmla="*/ 513378 w 717639"/>
                  <a:gd name="connsiteY146" fmla="*/ 74368 h 423984"/>
                  <a:gd name="connsiteX147" fmla="*/ 513378 w 717639"/>
                  <a:gd name="connsiteY147" fmla="*/ 80832 h 423984"/>
                  <a:gd name="connsiteX148" fmla="*/ 523073 w 717639"/>
                  <a:gd name="connsiteY148" fmla="*/ 87843 h 423984"/>
                  <a:gd name="connsiteX149" fmla="*/ 527930 w 717639"/>
                  <a:gd name="connsiteY149" fmla="*/ 93778 h 423984"/>
                  <a:gd name="connsiteX150" fmla="*/ 534393 w 717639"/>
                  <a:gd name="connsiteY150" fmla="*/ 93778 h 423984"/>
                  <a:gd name="connsiteX151" fmla="*/ 538173 w 717639"/>
                  <a:gd name="connsiteY151" fmla="*/ 99712 h 423984"/>
                  <a:gd name="connsiteX152" fmla="*/ 544637 w 717639"/>
                  <a:gd name="connsiteY152" fmla="*/ 100789 h 423984"/>
                  <a:gd name="connsiteX153" fmla="*/ 551101 w 717639"/>
                  <a:gd name="connsiteY153" fmla="*/ 99164 h 423984"/>
                  <a:gd name="connsiteX154" fmla="*/ 559719 w 717639"/>
                  <a:gd name="connsiteY154" fmla="*/ 93230 h 423984"/>
                  <a:gd name="connsiteX155" fmla="*/ 566182 w 717639"/>
                  <a:gd name="connsiteY155" fmla="*/ 88373 h 423984"/>
                  <a:gd name="connsiteX156" fmla="*/ 574800 w 717639"/>
                  <a:gd name="connsiteY156" fmla="*/ 88373 h 423984"/>
                  <a:gd name="connsiteX157" fmla="*/ 580186 w 717639"/>
                  <a:gd name="connsiteY157" fmla="*/ 81361 h 423984"/>
                  <a:gd name="connsiteX158" fmla="*/ 586650 w 717639"/>
                  <a:gd name="connsiteY158" fmla="*/ 84593 h 423984"/>
                  <a:gd name="connsiteX159" fmla="*/ 595268 w 717639"/>
                  <a:gd name="connsiteY159" fmla="*/ 87824 h 423984"/>
                  <a:gd name="connsiteX160" fmla="*/ 603886 w 717639"/>
                  <a:gd name="connsiteY160" fmla="*/ 93759 h 423984"/>
                  <a:gd name="connsiteX161" fmla="*/ 610897 w 717639"/>
                  <a:gd name="connsiteY161" fmla="*/ 96462 h 423984"/>
                  <a:gd name="connsiteX162" fmla="*/ 617909 w 717639"/>
                  <a:gd name="connsiteY162" fmla="*/ 98616 h 423984"/>
                  <a:gd name="connsiteX163" fmla="*/ 628153 w 717639"/>
                  <a:gd name="connsiteY163" fmla="*/ 95913 h 423984"/>
                  <a:gd name="connsiteX164" fmla="*/ 643782 w 717639"/>
                  <a:gd name="connsiteY164" fmla="*/ 96462 h 423984"/>
                  <a:gd name="connsiteX165" fmla="*/ 647562 w 717639"/>
                  <a:gd name="connsiteY165" fmla="*/ 96991 h 423984"/>
                  <a:gd name="connsiteX166" fmla="*/ 647562 w 717639"/>
                  <a:gd name="connsiteY166" fmla="*/ 104531 h 423984"/>
                  <a:gd name="connsiteX167" fmla="*/ 650265 w 717639"/>
                  <a:gd name="connsiteY167" fmla="*/ 110995 h 423984"/>
                  <a:gd name="connsiteX168" fmla="*/ 657805 w 717639"/>
                  <a:gd name="connsiteY168" fmla="*/ 116381 h 423984"/>
                  <a:gd name="connsiteX169" fmla="*/ 663739 w 717639"/>
                  <a:gd name="connsiteY169" fmla="*/ 120690 h 423984"/>
                  <a:gd name="connsiteX170" fmla="*/ 669126 w 717639"/>
                  <a:gd name="connsiteY170" fmla="*/ 124470 h 423984"/>
                  <a:gd name="connsiteX171" fmla="*/ 677215 w 717639"/>
                  <a:gd name="connsiteY171" fmla="*/ 134165 h 423984"/>
                  <a:gd name="connsiteX172" fmla="*/ 680446 w 717639"/>
                  <a:gd name="connsiteY172" fmla="*/ 142783 h 423984"/>
                  <a:gd name="connsiteX173" fmla="*/ 680446 w 717639"/>
                  <a:gd name="connsiteY173" fmla="*/ 151401 h 423984"/>
                  <a:gd name="connsiteX174" fmla="*/ 680446 w 717639"/>
                  <a:gd name="connsiteY174" fmla="*/ 161645 h 423984"/>
                  <a:gd name="connsiteX175" fmla="*/ 671828 w 717639"/>
                  <a:gd name="connsiteY175" fmla="*/ 168656 h 423984"/>
                  <a:gd name="connsiteX176" fmla="*/ 670203 w 717639"/>
                  <a:gd name="connsiteY176" fmla="*/ 175120 h 423984"/>
                  <a:gd name="connsiteX177" fmla="*/ 670732 w 717639"/>
                  <a:gd name="connsiteY177" fmla="*/ 186441 h 423984"/>
                  <a:gd name="connsiteX178" fmla="*/ 670732 w 717639"/>
                  <a:gd name="connsiteY178" fmla="*/ 198290 h 423984"/>
                  <a:gd name="connsiteX179" fmla="*/ 669655 w 717639"/>
                  <a:gd name="connsiteY179" fmla="*/ 204754 h 423984"/>
                  <a:gd name="connsiteX180" fmla="*/ 663720 w 717639"/>
                  <a:gd name="connsiteY180" fmla="*/ 207456 h 423984"/>
                  <a:gd name="connsiteX181" fmla="*/ 661018 w 717639"/>
                  <a:gd name="connsiteY181" fmla="*/ 217152 h 423984"/>
                  <a:gd name="connsiteX182" fmla="*/ 665327 w 717639"/>
                  <a:gd name="connsiteY182" fmla="*/ 216074 h 423984"/>
                  <a:gd name="connsiteX183" fmla="*/ 673416 w 717639"/>
                  <a:gd name="connsiteY183" fmla="*/ 216074 h 423984"/>
                  <a:gd name="connsiteX184" fmla="*/ 680428 w 717639"/>
                  <a:gd name="connsiteY184" fmla="*/ 218229 h 423984"/>
                  <a:gd name="connsiteX185" fmla="*/ 685285 w 717639"/>
                  <a:gd name="connsiteY185" fmla="*/ 220932 h 423984"/>
                  <a:gd name="connsiteX186" fmla="*/ 689594 w 717639"/>
                  <a:gd name="connsiteY186" fmla="*/ 227395 h 423984"/>
                  <a:gd name="connsiteX187" fmla="*/ 689594 w 717639"/>
                  <a:gd name="connsiteY187" fmla="*/ 233329 h 423984"/>
                  <a:gd name="connsiteX188" fmla="*/ 690558 w 717639"/>
                  <a:gd name="connsiteY188" fmla="*/ 245727 h 423984"/>
                  <a:gd name="connsiteX189" fmla="*/ 693374 w 717639"/>
                  <a:gd name="connsiteY189" fmla="*/ 250584 h 423984"/>
                  <a:gd name="connsiteX190" fmla="*/ 696605 w 717639"/>
                  <a:gd name="connsiteY190" fmla="*/ 256519 h 423984"/>
                  <a:gd name="connsiteX191" fmla="*/ 701463 w 717639"/>
                  <a:gd name="connsiteY191" fmla="*/ 263530 h 423984"/>
                  <a:gd name="connsiteX192" fmla="*/ 707397 w 717639"/>
                  <a:gd name="connsiteY192" fmla="*/ 267310 h 423984"/>
                  <a:gd name="connsiteX193" fmla="*/ 704694 w 717639"/>
                  <a:gd name="connsiteY193" fmla="*/ 273245 h 423984"/>
                  <a:gd name="connsiteX194" fmla="*/ 704694 w 717639"/>
                  <a:gd name="connsiteY194" fmla="*/ 280785 h 423984"/>
                  <a:gd name="connsiteX195" fmla="*/ 707397 w 717639"/>
                  <a:gd name="connsiteY195" fmla="*/ 284565 h 423984"/>
                  <a:gd name="connsiteX196" fmla="*/ 710099 w 717639"/>
                  <a:gd name="connsiteY196" fmla="*/ 288345 h 423984"/>
                  <a:gd name="connsiteX197" fmla="*/ 714408 w 717639"/>
                  <a:gd name="connsiteY197" fmla="*/ 296434 h 423984"/>
                  <a:gd name="connsiteX198" fmla="*/ 714408 w 717639"/>
                  <a:gd name="connsiteY198" fmla="*/ 302897 h 423984"/>
                  <a:gd name="connsiteX199" fmla="*/ 717640 w 717639"/>
                  <a:gd name="connsiteY199" fmla="*/ 315295 h 423984"/>
                  <a:gd name="connsiteX200" fmla="*/ 717640 w 717639"/>
                  <a:gd name="connsiteY200" fmla="*/ 323384 h 423984"/>
                  <a:gd name="connsiteX201" fmla="*/ 714937 w 717639"/>
                  <a:gd name="connsiteY201" fmla="*/ 331473 h 423984"/>
                  <a:gd name="connsiteX202" fmla="*/ 705771 w 717639"/>
                  <a:gd name="connsiteY202" fmla="*/ 332002 h 423984"/>
                  <a:gd name="connsiteX203" fmla="*/ 700914 w 717639"/>
                  <a:gd name="connsiteY203" fmla="*/ 332550 h 423984"/>
                  <a:gd name="connsiteX204" fmla="*/ 684756 w 717639"/>
                  <a:gd name="connsiteY204" fmla="*/ 352489 h 423984"/>
                  <a:gd name="connsiteX205" fmla="*/ 659960 w 717639"/>
                  <a:gd name="connsiteY205" fmla="*/ 376207 h 423984"/>
                  <a:gd name="connsiteX206" fmla="*/ 651342 w 717639"/>
                  <a:gd name="connsiteY206" fmla="*/ 383748 h 423984"/>
                  <a:gd name="connsiteX207" fmla="*/ 647033 w 717639"/>
                  <a:gd name="connsiteY207" fmla="*/ 391837 h 423984"/>
                  <a:gd name="connsiteX208" fmla="*/ 642724 w 717639"/>
                  <a:gd name="connsiteY208" fmla="*/ 397223 h 423984"/>
                  <a:gd name="connsiteX209" fmla="*/ 635183 w 717639"/>
                  <a:gd name="connsiteY209" fmla="*/ 400455 h 423984"/>
                  <a:gd name="connsiteX210" fmla="*/ 627642 w 717639"/>
                  <a:gd name="connsiteY210" fmla="*/ 400455 h 423984"/>
                  <a:gd name="connsiteX211" fmla="*/ 616870 w 717639"/>
                  <a:gd name="connsiteY211" fmla="*/ 398830 h 423984"/>
                  <a:gd name="connsiteX212" fmla="*/ 609858 w 717639"/>
                  <a:gd name="connsiteY212" fmla="*/ 397752 h 423984"/>
                  <a:gd name="connsiteX213" fmla="*/ 605549 w 717639"/>
                  <a:gd name="connsiteY213" fmla="*/ 397752 h 423984"/>
                  <a:gd name="connsiteX214" fmla="*/ 599085 w 717639"/>
                  <a:gd name="connsiteY214" fmla="*/ 397752 h 423984"/>
                  <a:gd name="connsiteX215" fmla="*/ 591545 w 717639"/>
                  <a:gd name="connsiteY215" fmla="*/ 400984 h 423984"/>
                  <a:gd name="connsiteX216" fmla="*/ 586159 w 717639"/>
                  <a:gd name="connsiteY216" fmla="*/ 406370 h 423984"/>
                  <a:gd name="connsiteX217" fmla="*/ 578070 w 717639"/>
                  <a:gd name="connsiteY217" fmla="*/ 412834 h 423984"/>
                  <a:gd name="connsiteX218" fmla="*/ 574838 w 717639"/>
                  <a:gd name="connsiteY218" fmla="*/ 419845 h 423984"/>
                  <a:gd name="connsiteX219" fmla="*/ 568374 w 717639"/>
                  <a:gd name="connsiteY219" fmla="*/ 423985 h 423984"/>
                  <a:gd name="connsiteX220" fmla="*/ 553368 w 717639"/>
                  <a:gd name="connsiteY220" fmla="*/ 423985 h 42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717639" h="423984">
                    <a:moveTo>
                      <a:pt x="553368" y="423833"/>
                    </a:moveTo>
                    <a:lnTo>
                      <a:pt x="538287" y="423833"/>
                    </a:lnTo>
                    <a:lnTo>
                      <a:pt x="527873" y="419524"/>
                    </a:lnTo>
                    <a:lnTo>
                      <a:pt x="518537" y="412701"/>
                    </a:lnTo>
                    <a:lnTo>
                      <a:pt x="510278" y="400134"/>
                    </a:lnTo>
                    <a:lnTo>
                      <a:pt x="501301" y="388284"/>
                    </a:lnTo>
                    <a:lnTo>
                      <a:pt x="492683" y="377870"/>
                    </a:lnTo>
                    <a:lnTo>
                      <a:pt x="471497" y="360993"/>
                    </a:lnTo>
                    <a:lnTo>
                      <a:pt x="458929" y="348066"/>
                    </a:lnTo>
                    <a:lnTo>
                      <a:pt x="449234" y="341603"/>
                    </a:lnTo>
                    <a:lnTo>
                      <a:pt x="438102" y="339089"/>
                    </a:lnTo>
                    <a:lnTo>
                      <a:pt x="423739" y="339089"/>
                    </a:lnTo>
                    <a:lnTo>
                      <a:pt x="410812" y="330830"/>
                    </a:lnTo>
                    <a:lnTo>
                      <a:pt x="403082" y="322571"/>
                    </a:lnTo>
                    <a:lnTo>
                      <a:pt x="395711" y="313594"/>
                    </a:lnTo>
                    <a:lnTo>
                      <a:pt x="392839" y="308208"/>
                    </a:lnTo>
                    <a:lnTo>
                      <a:pt x="389966" y="302822"/>
                    </a:lnTo>
                    <a:lnTo>
                      <a:pt x="379553" y="301385"/>
                    </a:lnTo>
                    <a:lnTo>
                      <a:pt x="368421" y="301385"/>
                    </a:lnTo>
                    <a:lnTo>
                      <a:pt x="359444" y="306053"/>
                    </a:lnTo>
                    <a:lnTo>
                      <a:pt x="353339" y="312517"/>
                    </a:lnTo>
                    <a:cubicBezTo>
                      <a:pt x="353339" y="312517"/>
                      <a:pt x="348671" y="316826"/>
                      <a:pt x="346876" y="317544"/>
                    </a:cubicBezTo>
                    <a:cubicBezTo>
                      <a:pt x="345080" y="318262"/>
                      <a:pt x="336821" y="318622"/>
                      <a:pt x="336821" y="318622"/>
                    </a:cubicBezTo>
                    <a:lnTo>
                      <a:pt x="329999" y="313235"/>
                    </a:lnTo>
                    <a:lnTo>
                      <a:pt x="324254" y="310003"/>
                    </a:lnTo>
                    <a:lnTo>
                      <a:pt x="318149" y="316467"/>
                    </a:lnTo>
                    <a:cubicBezTo>
                      <a:pt x="318149" y="316467"/>
                      <a:pt x="313481" y="320058"/>
                      <a:pt x="312404" y="320058"/>
                    </a:cubicBezTo>
                    <a:cubicBezTo>
                      <a:pt x="311326" y="320058"/>
                      <a:pt x="300554" y="315389"/>
                      <a:pt x="300554" y="315389"/>
                    </a:cubicBezTo>
                    <a:lnTo>
                      <a:pt x="294090" y="310721"/>
                    </a:lnTo>
                    <a:lnTo>
                      <a:pt x="280445" y="308208"/>
                    </a:lnTo>
                    <a:lnTo>
                      <a:pt x="270391" y="304976"/>
                    </a:lnTo>
                    <a:lnTo>
                      <a:pt x="259618" y="304976"/>
                    </a:lnTo>
                    <a:lnTo>
                      <a:pt x="244177" y="305335"/>
                    </a:lnTo>
                    <a:lnTo>
                      <a:pt x="238791" y="301385"/>
                    </a:lnTo>
                    <a:lnTo>
                      <a:pt x="229096" y="301385"/>
                    </a:lnTo>
                    <a:lnTo>
                      <a:pt x="221196" y="302822"/>
                    </a:lnTo>
                    <a:lnTo>
                      <a:pt x="214373" y="306772"/>
                    </a:lnTo>
                    <a:lnTo>
                      <a:pt x="203960" y="309644"/>
                    </a:lnTo>
                    <a:lnTo>
                      <a:pt x="196419" y="306412"/>
                    </a:lnTo>
                    <a:lnTo>
                      <a:pt x="196419" y="298872"/>
                    </a:lnTo>
                    <a:lnTo>
                      <a:pt x="192111" y="294562"/>
                    </a:lnTo>
                    <a:cubicBezTo>
                      <a:pt x="192111" y="294562"/>
                      <a:pt x="186365" y="293127"/>
                      <a:pt x="185647" y="294562"/>
                    </a:cubicBezTo>
                    <a:cubicBezTo>
                      <a:pt x="184929" y="295999"/>
                      <a:pt x="180979" y="299231"/>
                      <a:pt x="180979" y="299231"/>
                    </a:cubicBezTo>
                    <a:lnTo>
                      <a:pt x="173438" y="302822"/>
                    </a:lnTo>
                    <a:lnTo>
                      <a:pt x="162665" y="302822"/>
                    </a:lnTo>
                    <a:lnTo>
                      <a:pt x="148661" y="299949"/>
                    </a:lnTo>
                    <a:lnTo>
                      <a:pt x="137888" y="293920"/>
                    </a:lnTo>
                    <a:lnTo>
                      <a:pt x="126398" y="297795"/>
                    </a:lnTo>
                    <a:lnTo>
                      <a:pt x="118857" y="293920"/>
                    </a:lnTo>
                    <a:lnTo>
                      <a:pt x="111675" y="293920"/>
                    </a:lnTo>
                    <a:lnTo>
                      <a:pt x="104494" y="293920"/>
                    </a:lnTo>
                    <a:lnTo>
                      <a:pt x="95158" y="300667"/>
                    </a:lnTo>
                    <a:lnTo>
                      <a:pt x="86539" y="306053"/>
                    </a:lnTo>
                    <a:lnTo>
                      <a:pt x="78640" y="310003"/>
                    </a:lnTo>
                    <a:lnTo>
                      <a:pt x="69663" y="313953"/>
                    </a:lnTo>
                    <a:lnTo>
                      <a:pt x="62122" y="313953"/>
                    </a:lnTo>
                    <a:lnTo>
                      <a:pt x="53863" y="315030"/>
                    </a:lnTo>
                    <a:lnTo>
                      <a:pt x="46322" y="318622"/>
                    </a:lnTo>
                    <a:lnTo>
                      <a:pt x="39140" y="324008"/>
                    </a:lnTo>
                    <a:lnTo>
                      <a:pt x="33036" y="331189"/>
                    </a:lnTo>
                    <a:lnTo>
                      <a:pt x="22982" y="340884"/>
                    </a:lnTo>
                    <a:lnTo>
                      <a:pt x="17595" y="346271"/>
                    </a:lnTo>
                    <a:lnTo>
                      <a:pt x="10413" y="352016"/>
                    </a:lnTo>
                    <a:lnTo>
                      <a:pt x="3591" y="339977"/>
                    </a:lnTo>
                    <a:lnTo>
                      <a:pt x="0" y="328657"/>
                    </a:lnTo>
                    <a:lnTo>
                      <a:pt x="0" y="309795"/>
                    </a:lnTo>
                    <a:lnTo>
                      <a:pt x="4668" y="288232"/>
                    </a:lnTo>
                    <a:lnTo>
                      <a:pt x="4668" y="271524"/>
                    </a:lnTo>
                    <a:lnTo>
                      <a:pt x="5197" y="255366"/>
                    </a:lnTo>
                    <a:lnTo>
                      <a:pt x="8070" y="240813"/>
                    </a:lnTo>
                    <a:lnTo>
                      <a:pt x="8070" y="230041"/>
                    </a:lnTo>
                    <a:lnTo>
                      <a:pt x="8618" y="220346"/>
                    </a:lnTo>
                    <a:lnTo>
                      <a:pt x="20827" y="205264"/>
                    </a:lnTo>
                    <a:lnTo>
                      <a:pt x="31599" y="194492"/>
                    </a:lnTo>
                    <a:lnTo>
                      <a:pt x="38063" y="184796"/>
                    </a:lnTo>
                    <a:lnTo>
                      <a:pt x="40766" y="170792"/>
                    </a:lnTo>
                    <a:lnTo>
                      <a:pt x="40766" y="156788"/>
                    </a:lnTo>
                    <a:lnTo>
                      <a:pt x="43997" y="141158"/>
                    </a:lnTo>
                    <a:lnTo>
                      <a:pt x="49932" y="127683"/>
                    </a:lnTo>
                    <a:lnTo>
                      <a:pt x="59098" y="120671"/>
                    </a:lnTo>
                    <a:lnTo>
                      <a:pt x="63407" y="105042"/>
                    </a:lnTo>
                    <a:lnTo>
                      <a:pt x="66639" y="95346"/>
                    </a:lnTo>
                    <a:lnTo>
                      <a:pt x="73650" y="87806"/>
                    </a:lnTo>
                    <a:cubicBezTo>
                      <a:pt x="73650" y="87806"/>
                      <a:pt x="82816" y="84026"/>
                      <a:pt x="84423" y="84026"/>
                    </a:cubicBezTo>
                    <a:cubicBezTo>
                      <a:pt x="86029" y="84026"/>
                      <a:pt x="94118" y="84026"/>
                      <a:pt x="94118" y="84026"/>
                    </a:cubicBezTo>
                    <a:lnTo>
                      <a:pt x="109748" y="77562"/>
                    </a:lnTo>
                    <a:lnTo>
                      <a:pt x="123752" y="71099"/>
                    </a:lnTo>
                    <a:lnTo>
                      <a:pt x="133996" y="64087"/>
                    </a:lnTo>
                    <a:lnTo>
                      <a:pt x="148000" y="57075"/>
                    </a:lnTo>
                    <a:lnTo>
                      <a:pt x="153386" y="57075"/>
                    </a:lnTo>
                    <a:lnTo>
                      <a:pt x="157166" y="57075"/>
                    </a:lnTo>
                    <a:lnTo>
                      <a:pt x="158791" y="67319"/>
                    </a:lnTo>
                    <a:lnTo>
                      <a:pt x="159868" y="78639"/>
                    </a:lnTo>
                    <a:lnTo>
                      <a:pt x="166332" y="91037"/>
                    </a:lnTo>
                    <a:lnTo>
                      <a:pt x="178730" y="102358"/>
                    </a:lnTo>
                    <a:lnTo>
                      <a:pt x="191657" y="113131"/>
                    </a:lnTo>
                    <a:lnTo>
                      <a:pt x="199745" y="120142"/>
                    </a:lnTo>
                    <a:lnTo>
                      <a:pt x="209441" y="128760"/>
                    </a:lnTo>
                    <a:lnTo>
                      <a:pt x="213750" y="136301"/>
                    </a:lnTo>
                    <a:lnTo>
                      <a:pt x="216452" y="147073"/>
                    </a:lnTo>
                    <a:lnTo>
                      <a:pt x="218607" y="159471"/>
                    </a:lnTo>
                    <a:lnTo>
                      <a:pt x="222387" y="169715"/>
                    </a:lnTo>
                    <a:lnTo>
                      <a:pt x="228850" y="180487"/>
                    </a:lnTo>
                    <a:lnTo>
                      <a:pt x="239623" y="185344"/>
                    </a:lnTo>
                    <a:lnTo>
                      <a:pt x="244480" y="185344"/>
                    </a:lnTo>
                    <a:lnTo>
                      <a:pt x="249337" y="190730"/>
                    </a:lnTo>
                    <a:lnTo>
                      <a:pt x="250962" y="195588"/>
                    </a:lnTo>
                    <a:lnTo>
                      <a:pt x="260657" y="198290"/>
                    </a:lnTo>
                    <a:lnTo>
                      <a:pt x="271979" y="200993"/>
                    </a:lnTo>
                    <a:lnTo>
                      <a:pt x="284905" y="200445"/>
                    </a:lnTo>
                    <a:cubicBezTo>
                      <a:pt x="284905" y="200445"/>
                      <a:pt x="292994" y="190749"/>
                      <a:pt x="294601" y="189672"/>
                    </a:cubicBezTo>
                    <a:cubicBezTo>
                      <a:pt x="296226" y="188595"/>
                      <a:pt x="303767" y="178900"/>
                      <a:pt x="303767" y="178900"/>
                    </a:cubicBezTo>
                    <a:lnTo>
                      <a:pt x="310230" y="172436"/>
                    </a:lnTo>
                    <a:lnTo>
                      <a:pt x="318848" y="165973"/>
                    </a:lnTo>
                    <a:lnTo>
                      <a:pt x="328014" y="161116"/>
                    </a:lnTo>
                    <a:lnTo>
                      <a:pt x="333949" y="153575"/>
                    </a:lnTo>
                    <a:lnTo>
                      <a:pt x="337181" y="137945"/>
                    </a:lnTo>
                    <a:lnTo>
                      <a:pt x="335555" y="119084"/>
                    </a:lnTo>
                    <a:lnTo>
                      <a:pt x="333930" y="80284"/>
                    </a:lnTo>
                    <a:lnTo>
                      <a:pt x="332853" y="61422"/>
                    </a:lnTo>
                    <a:lnTo>
                      <a:pt x="330150" y="46870"/>
                    </a:lnTo>
                    <a:lnTo>
                      <a:pt x="333382" y="31788"/>
                    </a:lnTo>
                    <a:lnTo>
                      <a:pt x="347386" y="22093"/>
                    </a:lnTo>
                    <a:lnTo>
                      <a:pt x="354927" y="22093"/>
                    </a:lnTo>
                    <a:lnTo>
                      <a:pt x="363016" y="22093"/>
                    </a:lnTo>
                    <a:lnTo>
                      <a:pt x="372182" y="18861"/>
                    </a:lnTo>
                    <a:lnTo>
                      <a:pt x="382425" y="10772"/>
                    </a:lnTo>
                    <a:lnTo>
                      <a:pt x="396429" y="4309"/>
                    </a:lnTo>
                    <a:lnTo>
                      <a:pt x="406673" y="0"/>
                    </a:lnTo>
                    <a:lnTo>
                      <a:pt x="411530" y="4857"/>
                    </a:lnTo>
                    <a:lnTo>
                      <a:pt x="415839" y="9714"/>
                    </a:lnTo>
                    <a:lnTo>
                      <a:pt x="419071" y="9714"/>
                    </a:lnTo>
                    <a:lnTo>
                      <a:pt x="421225" y="2702"/>
                    </a:lnTo>
                    <a:lnTo>
                      <a:pt x="423380" y="0"/>
                    </a:lnTo>
                    <a:lnTo>
                      <a:pt x="430920" y="7541"/>
                    </a:lnTo>
                    <a:lnTo>
                      <a:pt x="441693" y="17784"/>
                    </a:lnTo>
                    <a:cubicBezTo>
                      <a:pt x="441693" y="17784"/>
                      <a:pt x="451388" y="25873"/>
                      <a:pt x="453543" y="26402"/>
                    </a:cubicBezTo>
                    <a:cubicBezTo>
                      <a:pt x="455697" y="26931"/>
                      <a:pt x="469702" y="37175"/>
                      <a:pt x="469702" y="37175"/>
                    </a:cubicBezTo>
                    <a:lnTo>
                      <a:pt x="476713" y="40406"/>
                    </a:lnTo>
                    <a:lnTo>
                      <a:pt x="486957" y="40406"/>
                    </a:lnTo>
                    <a:lnTo>
                      <a:pt x="491265" y="45793"/>
                    </a:lnTo>
                    <a:lnTo>
                      <a:pt x="490737" y="51727"/>
                    </a:lnTo>
                    <a:lnTo>
                      <a:pt x="490188" y="56036"/>
                    </a:lnTo>
                    <a:lnTo>
                      <a:pt x="498277" y="57661"/>
                    </a:lnTo>
                    <a:lnTo>
                      <a:pt x="503663" y="58739"/>
                    </a:lnTo>
                    <a:lnTo>
                      <a:pt x="509598" y="65750"/>
                    </a:lnTo>
                    <a:lnTo>
                      <a:pt x="513378" y="74368"/>
                    </a:lnTo>
                    <a:lnTo>
                      <a:pt x="513378" y="80832"/>
                    </a:lnTo>
                    <a:lnTo>
                      <a:pt x="523073" y="87843"/>
                    </a:lnTo>
                    <a:lnTo>
                      <a:pt x="527930" y="93778"/>
                    </a:lnTo>
                    <a:lnTo>
                      <a:pt x="534393" y="93778"/>
                    </a:lnTo>
                    <a:lnTo>
                      <a:pt x="538173" y="99712"/>
                    </a:lnTo>
                    <a:lnTo>
                      <a:pt x="544637" y="100789"/>
                    </a:lnTo>
                    <a:lnTo>
                      <a:pt x="551101" y="99164"/>
                    </a:lnTo>
                    <a:lnTo>
                      <a:pt x="559719" y="93230"/>
                    </a:lnTo>
                    <a:lnTo>
                      <a:pt x="566182" y="88373"/>
                    </a:lnTo>
                    <a:lnTo>
                      <a:pt x="574800" y="88373"/>
                    </a:lnTo>
                    <a:lnTo>
                      <a:pt x="580186" y="81361"/>
                    </a:lnTo>
                    <a:lnTo>
                      <a:pt x="586650" y="84593"/>
                    </a:lnTo>
                    <a:cubicBezTo>
                      <a:pt x="586650" y="84593"/>
                      <a:pt x="593662" y="87295"/>
                      <a:pt x="595268" y="87824"/>
                    </a:cubicBezTo>
                    <a:cubicBezTo>
                      <a:pt x="596893" y="88373"/>
                      <a:pt x="603886" y="93759"/>
                      <a:pt x="603886" y="93759"/>
                    </a:cubicBezTo>
                    <a:lnTo>
                      <a:pt x="610897" y="96462"/>
                    </a:lnTo>
                    <a:lnTo>
                      <a:pt x="617909" y="98616"/>
                    </a:lnTo>
                    <a:lnTo>
                      <a:pt x="628153" y="95913"/>
                    </a:lnTo>
                    <a:lnTo>
                      <a:pt x="643782" y="96462"/>
                    </a:lnTo>
                    <a:lnTo>
                      <a:pt x="647562" y="96991"/>
                    </a:lnTo>
                    <a:lnTo>
                      <a:pt x="647562" y="104531"/>
                    </a:lnTo>
                    <a:lnTo>
                      <a:pt x="650265" y="110995"/>
                    </a:lnTo>
                    <a:lnTo>
                      <a:pt x="657805" y="116381"/>
                    </a:lnTo>
                    <a:lnTo>
                      <a:pt x="663739" y="120690"/>
                    </a:lnTo>
                    <a:lnTo>
                      <a:pt x="669126" y="124470"/>
                    </a:lnTo>
                    <a:lnTo>
                      <a:pt x="677215" y="134165"/>
                    </a:lnTo>
                    <a:lnTo>
                      <a:pt x="680446" y="142783"/>
                    </a:lnTo>
                    <a:lnTo>
                      <a:pt x="680446" y="151401"/>
                    </a:lnTo>
                    <a:lnTo>
                      <a:pt x="680446" y="161645"/>
                    </a:lnTo>
                    <a:lnTo>
                      <a:pt x="671828" y="168656"/>
                    </a:lnTo>
                    <a:lnTo>
                      <a:pt x="670203" y="175120"/>
                    </a:lnTo>
                    <a:lnTo>
                      <a:pt x="670732" y="186441"/>
                    </a:lnTo>
                    <a:lnTo>
                      <a:pt x="670732" y="198290"/>
                    </a:lnTo>
                    <a:lnTo>
                      <a:pt x="669655" y="204754"/>
                    </a:lnTo>
                    <a:lnTo>
                      <a:pt x="663720" y="207456"/>
                    </a:lnTo>
                    <a:lnTo>
                      <a:pt x="661018" y="217152"/>
                    </a:lnTo>
                    <a:lnTo>
                      <a:pt x="665327" y="216074"/>
                    </a:lnTo>
                    <a:lnTo>
                      <a:pt x="673416" y="216074"/>
                    </a:lnTo>
                    <a:lnTo>
                      <a:pt x="680428" y="218229"/>
                    </a:lnTo>
                    <a:lnTo>
                      <a:pt x="685285" y="220932"/>
                    </a:lnTo>
                    <a:lnTo>
                      <a:pt x="689594" y="227395"/>
                    </a:lnTo>
                    <a:cubicBezTo>
                      <a:pt x="689594" y="227395"/>
                      <a:pt x="691748" y="231704"/>
                      <a:pt x="689594" y="233329"/>
                    </a:cubicBezTo>
                    <a:cubicBezTo>
                      <a:pt x="687439" y="234955"/>
                      <a:pt x="690558" y="245727"/>
                      <a:pt x="690558" y="245727"/>
                    </a:cubicBezTo>
                    <a:lnTo>
                      <a:pt x="693374" y="250584"/>
                    </a:lnTo>
                    <a:lnTo>
                      <a:pt x="696605" y="256519"/>
                    </a:lnTo>
                    <a:lnTo>
                      <a:pt x="701463" y="263530"/>
                    </a:lnTo>
                    <a:lnTo>
                      <a:pt x="707397" y="267310"/>
                    </a:lnTo>
                    <a:lnTo>
                      <a:pt x="704694" y="273245"/>
                    </a:lnTo>
                    <a:lnTo>
                      <a:pt x="704694" y="280785"/>
                    </a:lnTo>
                    <a:lnTo>
                      <a:pt x="707397" y="284565"/>
                    </a:lnTo>
                    <a:lnTo>
                      <a:pt x="710099" y="288345"/>
                    </a:lnTo>
                    <a:lnTo>
                      <a:pt x="714408" y="296434"/>
                    </a:lnTo>
                    <a:lnTo>
                      <a:pt x="714408" y="302897"/>
                    </a:lnTo>
                    <a:lnTo>
                      <a:pt x="717640" y="315295"/>
                    </a:lnTo>
                    <a:lnTo>
                      <a:pt x="717640" y="323384"/>
                    </a:lnTo>
                    <a:lnTo>
                      <a:pt x="714937" y="331473"/>
                    </a:lnTo>
                    <a:lnTo>
                      <a:pt x="705771" y="332002"/>
                    </a:lnTo>
                    <a:lnTo>
                      <a:pt x="700914" y="332550"/>
                    </a:lnTo>
                    <a:lnTo>
                      <a:pt x="684756" y="352489"/>
                    </a:lnTo>
                    <a:lnTo>
                      <a:pt x="659960" y="376207"/>
                    </a:lnTo>
                    <a:lnTo>
                      <a:pt x="651342" y="383748"/>
                    </a:lnTo>
                    <a:lnTo>
                      <a:pt x="647033" y="391837"/>
                    </a:lnTo>
                    <a:lnTo>
                      <a:pt x="642724" y="397223"/>
                    </a:lnTo>
                    <a:lnTo>
                      <a:pt x="635183" y="400455"/>
                    </a:lnTo>
                    <a:lnTo>
                      <a:pt x="627642" y="400455"/>
                    </a:lnTo>
                    <a:lnTo>
                      <a:pt x="616870" y="398830"/>
                    </a:lnTo>
                    <a:lnTo>
                      <a:pt x="609858" y="397752"/>
                    </a:lnTo>
                    <a:lnTo>
                      <a:pt x="605549" y="397752"/>
                    </a:lnTo>
                    <a:lnTo>
                      <a:pt x="599085" y="397752"/>
                    </a:lnTo>
                    <a:lnTo>
                      <a:pt x="591545" y="400984"/>
                    </a:lnTo>
                    <a:lnTo>
                      <a:pt x="586159" y="406370"/>
                    </a:lnTo>
                    <a:lnTo>
                      <a:pt x="578070" y="412834"/>
                    </a:lnTo>
                    <a:lnTo>
                      <a:pt x="574838" y="419845"/>
                    </a:lnTo>
                    <a:lnTo>
                      <a:pt x="568374" y="423985"/>
                    </a:lnTo>
                    <a:lnTo>
                      <a:pt x="553368" y="423985"/>
                    </a:lnTo>
                    <a:close/>
                  </a:path>
                </a:pathLst>
              </a:custGeom>
              <a:grpFill/>
              <a:ln w="3777" cap="flat">
                <a:solidFill>
                  <a:srgbClr val="FFFFFF"/>
                </a:solidFill>
                <a:prstDash val="solid"/>
                <a:miter/>
              </a:ln>
            </p:spPr>
            <p:txBody>
              <a:bodyPr rtlCol="0" anchor="ctr"/>
              <a:lstStyle/>
              <a:p>
                <a:endParaRPr lang="en-GB"/>
              </a:p>
            </p:txBody>
          </p:sp>
          <p:sp>
            <p:nvSpPr>
              <p:cNvPr id="324" name="Freeform 323">
                <a:extLst>
                  <a:ext uri="{FF2B5EF4-FFF2-40B4-BE49-F238E27FC236}">
                    <a16:creationId xmlns:a16="http://schemas.microsoft.com/office/drawing/2014/main" id="{7560A771-F400-84C0-6702-86CB4C7E167E}"/>
                  </a:ext>
                </a:extLst>
              </p:cNvPr>
              <p:cNvSpPr/>
              <p:nvPr/>
            </p:nvSpPr>
            <p:spPr>
              <a:xfrm>
                <a:off x="5073940" y="4874333"/>
                <a:ext cx="470778" cy="403667"/>
              </a:xfrm>
              <a:custGeom>
                <a:avLst/>
                <a:gdLst>
                  <a:gd name="connsiteX0" fmla="*/ 93551 w 470778"/>
                  <a:gd name="connsiteY0" fmla="*/ 334667 h 403667"/>
                  <a:gd name="connsiteX1" fmla="*/ 107555 w 470778"/>
                  <a:gd name="connsiteY1" fmla="*/ 324972 h 403667"/>
                  <a:gd name="connsiteX2" fmla="*/ 115096 w 470778"/>
                  <a:gd name="connsiteY2" fmla="*/ 324972 h 403667"/>
                  <a:gd name="connsiteX3" fmla="*/ 123185 w 470778"/>
                  <a:gd name="connsiteY3" fmla="*/ 324972 h 403667"/>
                  <a:gd name="connsiteX4" fmla="*/ 132351 w 470778"/>
                  <a:gd name="connsiteY4" fmla="*/ 321740 h 403667"/>
                  <a:gd name="connsiteX5" fmla="*/ 142594 w 470778"/>
                  <a:gd name="connsiteY5" fmla="*/ 313651 h 403667"/>
                  <a:gd name="connsiteX6" fmla="*/ 156599 w 470778"/>
                  <a:gd name="connsiteY6" fmla="*/ 307187 h 403667"/>
                  <a:gd name="connsiteX7" fmla="*/ 166842 w 470778"/>
                  <a:gd name="connsiteY7" fmla="*/ 302878 h 403667"/>
                  <a:gd name="connsiteX8" fmla="*/ 171699 w 470778"/>
                  <a:gd name="connsiteY8" fmla="*/ 307736 h 403667"/>
                  <a:gd name="connsiteX9" fmla="*/ 176008 w 470778"/>
                  <a:gd name="connsiteY9" fmla="*/ 312593 h 403667"/>
                  <a:gd name="connsiteX10" fmla="*/ 179240 w 470778"/>
                  <a:gd name="connsiteY10" fmla="*/ 312593 h 403667"/>
                  <a:gd name="connsiteX11" fmla="*/ 181394 w 470778"/>
                  <a:gd name="connsiteY11" fmla="*/ 305581 h 403667"/>
                  <a:gd name="connsiteX12" fmla="*/ 183549 w 470778"/>
                  <a:gd name="connsiteY12" fmla="*/ 302878 h 403667"/>
                  <a:gd name="connsiteX13" fmla="*/ 191090 w 470778"/>
                  <a:gd name="connsiteY13" fmla="*/ 310419 h 403667"/>
                  <a:gd name="connsiteX14" fmla="*/ 201862 w 470778"/>
                  <a:gd name="connsiteY14" fmla="*/ 320663 h 403667"/>
                  <a:gd name="connsiteX15" fmla="*/ 213712 w 470778"/>
                  <a:gd name="connsiteY15" fmla="*/ 329281 h 403667"/>
                  <a:gd name="connsiteX16" fmla="*/ 229871 w 470778"/>
                  <a:gd name="connsiteY16" fmla="*/ 340053 h 403667"/>
                  <a:gd name="connsiteX17" fmla="*/ 236883 w 470778"/>
                  <a:gd name="connsiteY17" fmla="*/ 343285 h 403667"/>
                  <a:gd name="connsiteX18" fmla="*/ 247126 w 470778"/>
                  <a:gd name="connsiteY18" fmla="*/ 343285 h 403667"/>
                  <a:gd name="connsiteX19" fmla="*/ 251435 w 470778"/>
                  <a:gd name="connsiteY19" fmla="*/ 348671 h 403667"/>
                  <a:gd name="connsiteX20" fmla="*/ 250906 w 470778"/>
                  <a:gd name="connsiteY20" fmla="*/ 354605 h 403667"/>
                  <a:gd name="connsiteX21" fmla="*/ 250357 w 470778"/>
                  <a:gd name="connsiteY21" fmla="*/ 358915 h 403667"/>
                  <a:gd name="connsiteX22" fmla="*/ 258446 w 470778"/>
                  <a:gd name="connsiteY22" fmla="*/ 360540 h 403667"/>
                  <a:gd name="connsiteX23" fmla="*/ 263833 w 470778"/>
                  <a:gd name="connsiteY23" fmla="*/ 361617 h 403667"/>
                  <a:gd name="connsiteX24" fmla="*/ 269767 w 470778"/>
                  <a:gd name="connsiteY24" fmla="*/ 368629 h 403667"/>
                  <a:gd name="connsiteX25" fmla="*/ 273547 w 470778"/>
                  <a:gd name="connsiteY25" fmla="*/ 377247 h 403667"/>
                  <a:gd name="connsiteX26" fmla="*/ 273547 w 470778"/>
                  <a:gd name="connsiteY26" fmla="*/ 383710 h 403667"/>
                  <a:gd name="connsiteX27" fmla="*/ 283242 w 470778"/>
                  <a:gd name="connsiteY27" fmla="*/ 390722 h 403667"/>
                  <a:gd name="connsiteX28" fmla="*/ 288099 w 470778"/>
                  <a:gd name="connsiteY28" fmla="*/ 396656 h 403667"/>
                  <a:gd name="connsiteX29" fmla="*/ 294563 w 470778"/>
                  <a:gd name="connsiteY29" fmla="*/ 396656 h 403667"/>
                  <a:gd name="connsiteX30" fmla="*/ 298343 w 470778"/>
                  <a:gd name="connsiteY30" fmla="*/ 402591 h 403667"/>
                  <a:gd name="connsiteX31" fmla="*/ 304806 w 470778"/>
                  <a:gd name="connsiteY31" fmla="*/ 403668 h 403667"/>
                  <a:gd name="connsiteX32" fmla="*/ 311270 w 470778"/>
                  <a:gd name="connsiteY32" fmla="*/ 402042 h 403667"/>
                  <a:gd name="connsiteX33" fmla="*/ 319888 w 470778"/>
                  <a:gd name="connsiteY33" fmla="*/ 396108 h 403667"/>
                  <a:gd name="connsiteX34" fmla="*/ 326351 w 470778"/>
                  <a:gd name="connsiteY34" fmla="*/ 391251 h 403667"/>
                  <a:gd name="connsiteX35" fmla="*/ 334969 w 470778"/>
                  <a:gd name="connsiteY35" fmla="*/ 391251 h 403667"/>
                  <a:gd name="connsiteX36" fmla="*/ 340356 w 470778"/>
                  <a:gd name="connsiteY36" fmla="*/ 384240 h 403667"/>
                  <a:gd name="connsiteX37" fmla="*/ 346819 w 470778"/>
                  <a:gd name="connsiteY37" fmla="*/ 387471 h 403667"/>
                  <a:gd name="connsiteX38" fmla="*/ 355437 w 470778"/>
                  <a:gd name="connsiteY38" fmla="*/ 390703 h 403667"/>
                  <a:gd name="connsiteX39" fmla="*/ 364055 w 470778"/>
                  <a:gd name="connsiteY39" fmla="*/ 396637 h 403667"/>
                  <a:gd name="connsiteX40" fmla="*/ 371067 w 470778"/>
                  <a:gd name="connsiteY40" fmla="*/ 399340 h 403667"/>
                  <a:gd name="connsiteX41" fmla="*/ 378078 w 470778"/>
                  <a:gd name="connsiteY41" fmla="*/ 401494 h 403667"/>
                  <a:gd name="connsiteX42" fmla="*/ 388322 w 470778"/>
                  <a:gd name="connsiteY42" fmla="*/ 398792 h 403667"/>
                  <a:gd name="connsiteX43" fmla="*/ 388322 w 470778"/>
                  <a:gd name="connsiteY43" fmla="*/ 390174 h 403667"/>
                  <a:gd name="connsiteX44" fmla="*/ 394256 w 470778"/>
                  <a:gd name="connsiteY44" fmla="*/ 383162 h 403667"/>
                  <a:gd name="connsiteX45" fmla="*/ 394256 w 470778"/>
                  <a:gd name="connsiteY45" fmla="*/ 373467 h 403667"/>
                  <a:gd name="connsiteX46" fmla="*/ 396959 w 470778"/>
                  <a:gd name="connsiteY46" fmla="*/ 368081 h 403667"/>
                  <a:gd name="connsiteX47" fmla="*/ 401268 w 470778"/>
                  <a:gd name="connsiteY47" fmla="*/ 364849 h 403667"/>
                  <a:gd name="connsiteX48" fmla="*/ 406124 w 470778"/>
                  <a:gd name="connsiteY48" fmla="*/ 363224 h 403667"/>
                  <a:gd name="connsiteX49" fmla="*/ 408827 w 470778"/>
                  <a:gd name="connsiteY49" fmla="*/ 353264 h 403667"/>
                  <a:gd name="connsiteX50" fmla="*/ 408827 w 470778"/>
                  <a:gd name="connsiteY50" fmla="*/ 348142 h 403667"/>
                  <a:gd name="connsiteX51" fmla="*/ 415291 w 470778"/>
                  <a:gd name="connsiteY51" fmla="*/ 344910 h 403667"/>
                  <a:gd name="connsiteX52" fmla="*/ 426063 w 470778"/>
                  <a:gd name="connsiteY52" fmla="*/ 343285 h 403667"/>
                  <a:gd name="connsiteX53" fmla="*/ 434152 w 470778"/>
                  <a:gd name="connsiteY53" fmla="*/ 338976 h 403667"/>
                  <a:gd name="connsiteX54" fmla="*/ 426063 w 470778"/>
                  <a:gd name="connsiteY54" fmla="*/ 323894 h 403667"/>
                  <a:gd name="connsiteX55" fmla="*/ 419600 w 470778"/>
                  <a:gd name="connsiteY55" fmla="*/ 312574 h 403667"/>
                  <a:gd name="connsiteX56" fmla="*/ 417974 w 470778"/>
                  <a:gd name="connsiteY56" fmla="*/ 302878 h 403667"/>
                  <a:gd name="connsiteX57" fmla="*/ 414194 w 470778"/>
                  <a:gd name="connsiteY57" fmla="*/ 293183 h 403667"/>
                  <a:gd name="connsiteX58" fmla="*/ 409886 w 470778"/>
                  <a:gd name="connsiteY58" fmla="*/ 282940 h 403667"/>
                  <a:gd name="connsiteX59" fmla="*/ 407731 w 470778"/>
                  <a:gd name="connsiteY59" fmla="*/ 276476 h 403667"/>
                  <a:gd name="connsiteX60" fmla="*/ 405577 w 470778"/>
                  <a:gd name="connsiteY60" fmla="*/ 264078 h 403667"/>
                  <a:gd name="connsiteX61" fmla="*/ 405577 w 470778"/>
                  <a:gd name="connsiteY61" fmla="*/ 254912 h 403667"/>
                  <a:gd name="connsiteX62" fmla="*/ 412040 w 470778"/>
                  <a:gd name="connsiteY62" fmla="*/ 245746 h 403667"/>
                  <a:gd name="connsiteX63" fmla="*/ 412040 w 470778"/>
                  <a:gd name="connsiteY63" fmla="*/ 238205 h 403667"/>
                  <a:gd name="connsiteX64" fmla="*/ 412040 w 470778"/>
                  <a:gd name="connsiteY64" fmla="*/ 229039 h 403667"/>
                  <a:gd name="connsiteX65" fmla="*/ 399642 w 470778"/>
                  <a:gd name="connsiteY65" fmla="*/ 200483 h 403667"/>
                  <a:gd name="connsiteX66" fmla="*/ 392101 w 470778"/>
                  <a:gd name="connsiteY66" fmla="*/ 184324 h 403667"/>
                  <a:gd name="connsiteX67" fmla="*/ 392101 w 470778"/>
                  <a:gd name="connsiteY67" fmla="*/ 171926 h 403667"/>
                  <a:gd name="connsiteX68" fmla="*/ 393179 w 470778"/>
                  <a:gd name="connsiteY68" fmla="*/ 161153 h 403667"/>
                  <a:gd name="connsiteX69" fmla="*/ 401797 w 470778"/>
                  <a:gd name="connsiteY69" fmla="*/ 150910 h 403667"/>
                  <a:gd name="connsiteX70" fmla="*/ 412040 w 470778"/>
                  <a:gd name="connsiteY70" fmla="*/ 142821 h 403667"/>
                  <a:gd name="connsiteX71" fmla="*/ 424967 w 470778"/>
                  <a:gd name="connsiteY71" fmla="*/ 132578 h 403667"/>
                  <a:gd name="connsiteX72" fmla="*/ 426044 w 470778"/>
                  <a:gd name="connsiteY72" fmla="*/ 125037 h 403667"/>
                  <a:gd name="connsiteX73" fmla="*/ 430353 w 470778"/>
                  <a:gd name="connsiteY73" fmla="*/ 112639 h 403667"/>
                  <a:gd name="connsiteX74" fmla="*/ 434133 w 470778"/>
                  <a:gd name="connsiteY74" fmla="*/ 102396 h 403667"/>
                  <a:gd name="connsiteX75" fmla="*/ 443829 w 470778"/>
                  <a:gd name="connsiteY75" fmla="*/ 91075 h 403667"/>
                  <a:gd name="connsiteX76" fmla="*/ 449215 w 470778"/>
                  <a:gd name="connsiteY76" fmla="*/ 82457 h 403667"/>
                  <a:gd name="connsiteX77" fmla="*/ 457304 w 470778"/>
                  <a:gd name="connsiteY77" fmla="*/ 74916 h 403667"/>
                  <a:gd name="connsiteX78" fmla="*/ 463767 w 470778"/>
                  <a:gd name="connsiteY78" fmla="*/ 68453 h 403667"/>
                  <a:gd name="connsiteX79" fmla="*/ 470779 w 470778"/>
                  <a:gd name="connsiteY79" fmla="*/ 59835 h 403667"/>
                  <a:gd name="connsiteX80" fmla="*/ 470779 w 470778"/>
                  <a:gd name="connsiteY80" fmla="*/ 50140 h 403667"/>
                  <a:gd name="connsiteX81" fmla="*/ 470779 w 470778"/>
                  <a:gd name="connsiteY81" fmla="*/ 42051 h 403667"/>
                  <a:gd name="connsiteX82" fmla="*/ 461083 w 470778"/>
                  <a:gd name="connsiteY82" fmla="*/ 33433 h 403667"/>
                  <a:gd name="connsiteX83" fmla="*/ 456774 w 470778"/>
                  <a:gd name="connsiteY83" fmla="*/ 33433 h 403667"/>
                  <a:gd name="connsiteX84" fmla="*/ 452995 w 470778"/>
                  <a:gd name="connsiteY84" fmla="*/ 42051 h 403667"/>
                  <a:gd name="connsiteX85" fmla="*/ 445983 w 470778"/>
                  <a:gd name="connsiteY85" fmla="*/ 47437 h 403667"/>
                  <a:gd name="connsiteX86" fmla="*/ 436288 w 470778"/>
                  <a:gd name="connsiteY86" fmla="*/ 49591 h 403667"/>
                  <a:gd name="connsiteX87" fmla="*/ 428747 w 470778"/>
                  <a:gd name="connsiteY87" fmla="*/ 49591 h 403667"/>
                  <a:gd name="connsiteX88" fmla="*/ 421206 w 470778"/>
                  <a:gd name="connsiteY88" fmla="*/ 48514 h 403667"/>
                  <a:gd name="connsiteX89" fmla="*/ 401816 w 470778"/>
                  <a:gd name="connsiteY89" fmla="*/ 45282 h 403667"/>
                  <a:gd name="connsiteX90" fmla="*/ 389966 w 470778"/>
                  <a:gd name="connsiteY90" fmla="*/ 42580 h 403667"/>
                  <a:gd name="connsiteX91" fmla="*/ 374885 w 470778"/>
                  <a:gd name="connsiteY91" fmla="*/ 41503 h 403667"/>
                  <a:gd name="connsiteX92" fmla="*/ 366266 w 470778"/>
                  <a:gd name="connsiteY92" fmla="*/ 43657 h 403667"/>
                  <a:gd name="connsiteX93" fmla="*/ 356023 w 470778"/>
                  <a:gd name="connsiteY93" fmla="*/ 43657 h 403667"/>
                  <a:gd name="connsiteX94" fmla="*/ 345779 w 470778"/>
                  <a:gd name="connsiteY94" fmla="*/ 40955 h 403667"/>
                  <a:gd name="connsiteX95" fmla="*/ 335536 w 470778"/>
                  <a:gd name="connsiteY95" fmla="*/ 33414 h 403667"/>
                  <a:gd name="connsiteX96" fmla="*/ 321532 w 470778"/>
                  <a:gd name="connsiteY96" fmla="*/ 25873 h 403667"/>
                  <a:gd name="connsiteX97" fmla="*/ 315068 w 470778"/>
                  <a:gd name="connsiteY97" fmla="*/ 22093 h 403667"/>
                  <a:gd name="connsiteX98" fmla="*/ 311837 w 470778"/>
                  <a:gd name="connsiteY98" fmla="*/ 22093 h 403667"/>
                  <a:gd name="connsiteX99" fmla="*/ 308605 w 470778"/>
                  <a:gd name="connsiteY99" fmla="*/ 28028 h 403667"/>
                  <a:gd name="connsiteX100" fmla="*/ 299987 w 470778"/>
                  <a:gd name="connsiteY100" fmla="*/ 28028 h 403667"/>
                  <a:gd name="connsiteX101" fmla="*/ 291898 w 470778"/>
                  <a:gd name="connsiteY101" fmla="*/ 22093 h 403667"/>
                  <a:gd name="connsiteX102" fmla="*/ 282203 w 470778"/>
                  <a:gd name="connsiteY102" fmla="*/ 16707 h 403667"/>
                  <a:gd name="connsiteX103" fmla="*/ 270353 w 470778"/>
                  <a:gd name="connsiteY103" fmla="*/ 16707 h 403667"/>
                  <a:gd name="connsiteX104" fmla="*/ 263890 w 470778"/>
                  <a:gd name="connsiteY104" fmla="*/ 16707 h 403667"/>
                  <a:gd name="connsiteX105" fmla="*/ 259032 w 470778"/>
                  <a:gd name="connsiteY105" fmla="*/ 10243 h 403667"/>
                  <a:gd name="connsiteX106" fmla="*/ 252021 w 470778"/>
                  <a:gd name="connsiteY106" fmla="*/ 7541 h 403667"/>
                  <a:gd name="connsiteX107" fmla="*/ 251473 w 470778"/>
                  <a:gd name="connsiteY107" fmla="*/ 12927 h 403667"/>
                  <a:gd name="connsiteX108" fmla="*/ 250395 w 470778"/>
                  <a:gd name="connsiteY108" fmla="*/ 17236 h 403667"/>
                  <a:gd name="connsiteX109" fmla="*/ 247164 w 470778"/>
                  <a:gd name="connsiteY109" fmla="*/ 16159 h 403667"/>
                  <a:gd name="connsiteX110" fmla="*/ 243384 w 470778"/>
                  <a:gd name="connsiteY110" fmla="*/ 7541 h 403667"/>
                  <a:gd name="connsiteX111" fmla="*/ 240152 w 470778"/>
                  <a:gd name="connsiteY111" fmla="*/ 14004 h 403667"/>
                  <a:gd name="connsiteX112" fmla="*/ 240152 w 470778"/>
                  <a:gd name="connsiteY112" fmla="*/ 18143 h 403667"/>
                  <a:gd name="connsiteX113" fmla="*/ 234936 w 470778"/>
                  <a:gd name="connsiteY113" fmla="*/ 18861 h 403667"/>
                  <a:gd name="connsiteX114" fmla="*/ 230797 w 470778"/>
                  <a:gd name="connsiteY114" fmla="*/ 10243 h 403667"/>
                  <a:gd name="connsiteX115" fmla="*/ 229720 w 470778"/>
                  <a:gd name="connsiteY115" fmla="*/ 3780 h 403667"/>
                  <a:gd name="connsiteX116" fmla="*/ 225940 w 470778"/>
                  <a:gd name="connsiteY116" fmla="*/ 0 h 403667"/>
                  <a:gd name="connsiteX117" fmla="*/ 222349 w 470778"/>
                  <a:gd name="connsiteY117" fmla="*/ 2873 h 403667"/>
                  <a:gd name="connsiteX118" fmla="*/ 222349 w 470778"/>
                  <a:gd name="connsiteY118" fmla="*/ 11680 h 403667"/>
                  <a:gd name="connsiteX119" fmla="*/ 226299 w 470778"/>
                  <a:gd name="connsiteY119" fmla="*/ 16178 h 403667"/>
                  <a:gd name="connsiteX120" fmla="*/ 224145 w 470778"/>
                  <a:gd name="connsiteY120" fmla="*/ 18880 h 403667"/>
                  <a:gd name="connsiteX121" fmla="*/ 219287 w 470778"/>
                  <a:gd name="connsiteY121" fmla="*/ 18351 h 403667"/>
                  <a:gd name="connsiteX122" fmla="*/ 206889 w 470778"/>
                  <a:gd name="connsiteY122" fmla="*/ 4876 h 403667"/>
                  <a:gd name="connsiteX123" fmla="*/ 205812 w 470778"/>
                  <a:gd name="connsiteY123" fmla="*/ 14571 h 403667"/>
                  <a:gd name="connsiteX124" fmla="*/ 209762 w 470778"/>
                  <a:gd name="connsiteY124" fmla="*/ 20506 h 403667"/>
                  <a:gd name="connsiteX125" fmla="*/ 210650 w 470778"/>
                  <a:gd name="connsiteY125" fmla="*/ 25174 h 403667"/>
                  <a:gd name="connsiteX126" fmla="*/ 205793 w 470778"/>
                  <a:gd name="connsiteY126" fmla="*/ 27876 h 403667"/>
                  <a:gd name="connsiteX127" fmla="*/ 197345 w 470778"/>
                  <a:gd name="connsiteY127" fmla="*/ 35417 h 403667"/>
                  <a:gd name="connsiteX128" fmla="*/ 192677 w 470778"/>
                  <a:gd name="connsiteY128" fmla="*/ 35417 h 403667"/>
                  <a:gd name="connsiteX129" fmla="*/ 187102 w 470778"/>
                  <a:gd name="connsiteY129" fmla="*/ 30031 h 403667"/>
                  <a:gd name="connsiteX130" fmla="*/ 180449 w 470778"/>
                  <a:gd name="connsiteY130" fmla="*/ 29124 h 403667"/>
                  <a:gd name="connsiteX131" fmla="*/ 173438 w 470778"/>
                  <a:gd name="connsiteY131" fmla="*/ 31996 h 403667"/>
                  <a:gd name="connsiteX132" fmla="*/ 170565 w 470778"/>
                  <a:gd name="connsiteY132" fmla="*/ 33981 h 403667"/>
                  <a:gd name="connsiteX133" fmla="*/ 163195 w 470778"/>
                  <a:gd name="connsiteY133" fmla="*/ 32544 h 403667"/>
                  <a:gd name="connsiteX134" fmla="*/ 157260 w 470778"/>
                  <a:gd name="connsiteY134" fmla="*/ 32544 h 403667"/>
                  <a:gd name="connsiteX135" fmla="*/ 152951 w 470778"/>
                  <a:gd name="connsiteY135" fmla="*/ 34699 h 403667"/>
                  <a:gd name="connsiteX136" fmla="*/ 148812 w 470778"/>
                  <a:gd name="connsiteY136" fmla="*/ 33074 h 403667"/>
                  <a:gd name="connsiteX137" fmla="*/ 145222 w 470778"/>
                  <a:gd name="connsiteY137" fmla="*/ 24985 h 403667"/>
                  <a:gd name="connsiteX138" fmla="*/ 141442 w 470778"/>
                  <a:gd name="connsiteY138" fmla="*/ 21205 h 403667"/>
                  <a:gd name="connsiteX139" fmla="*/ 137492 w 470778"/>
                  <a:gd name="connsiteY139" fmla="*/ 20846 h 403667"/>
                  <a:gd name="connsiteX140" fmla="*/ 136414 w 470778"/>
                  <a:gd name="connsiteY140" fmla="*/ 26232 h 403667"/>
                  <a:gd name="connsiteX141" fmla="*/ 139287 w 470778"/>
                  <a:gd name="connsiteY141" fmla="*/ 31978 h 403667"/>
                  <a:gd name="connsiteX142" fmla="*/ 138928 w 470778"/>
                  <a:gd name="connsiteY142" fmla="*/ 38800 h 403667"/>
                  <a:gd name="connsiteX143" fmla="*/ 135337 w 470778"/>
                  <a:gd name="connsiteY143" fmla="*/ 41673 h 403667"/>
                  <a:gd name="connsiteX144" fmla="*/ 128156 w 470778"/>
                  <a:gd name="connsiteY144" fmla="*/ 42221 h 403667"/>
                  <a:gd name="connsiteX145" fmla="*/ 121333 w 470778"/>
                  <a:gd name="connsiteY145" fmla="*/ 38271 h 403667"/>
                  <a:gd name="connsiteX146" fmla="*/ 116476 w 470778"/>
                  <a:gd name="connsiteY146" fmla="*/ 37364 h 403667"/>
                  <a:gd name="connsiteX147" fmla="*/ 116835 w 470778"/>
                  <a:gd name="connsiteY147" fmla="*/ 42221 h 403667"/>
                  <a:gd name="connsiteX148" fmla="*/ 108217 w 470778"/>
                  <a:gd name="connsiteY148" fmla="*/ 41673 h 403667"/>
                  <a:gd name="connsiteX149" fmla="*/ 103360 w 470778"/>
                  <a:gd name="connsiteY149" fmla="*/ 38800 h 403667"/>
                  <a:gd name="connsiteX150" fmla="*/ 99050 w 470778"/>
                  <a:gd name="connsiteY150" fmla="*/ 44734 h 403667"/>
                  <a:gd name="connsiteX151" fmla="*/ 98143 w 470778"/>
                  <a:gd name="connsiteY151" fmla="*/ 47796 h 403667"/>
                  <a:gd name="connsiteX152" fmla="*/ 89166 w 470778"/>
                  <a:gd name="connsiteY152" fmla="*/ 49232 h 403667"/>
                  <a:gd name="connsiteX153" fmla="*/ 81077 w 470778"/>
                  <a:gd name="connsiteY153" fmla="*/ 45093 h 403667"/>
                  <a:gd name="connsiteX154" fmla="*/ 77487 w 470778"/>
                  <a:gd name="connsiteY154" fmla="*/ 49591 h 403667"/>
                  <a:gd name="connsiteX155" fmla="*/ 81077 w 470778"/>
                  <a:gd name="connsiteY155" fmla="*/ 53730 h 403667"/>
                  <a:gd name="connsiteX156" fmla="*/ 84857 w 470778"/>
                  <a:gd name="connsiteY156" fmla="*/ 58229 h 403667"/>
                  <a:gd name="connsiteX157" fmla="*/ 83780 w 470778"/>
                  <a:gd name="connsiteY157" fmla="*/ 62367 h 403667"/>
                  <a:gd name="connsiteX158" fmla="*/ 77487 w 470778"/>
                  <a:gd name="connsiteY158" fmla="*/ 60742 h 403667"/>
                  <a:gd name="connsiteX159" fmla="*/ 69757 w 470778"/>
                  <a:gd name="connsiteY159" fmla="*/ 53730 h 403667"/>
                  <a:gd name="connsiteX160" fmla="*/ 63104 w 470778"/>
                  <a:gd name="connsiteY160" fmla="*/ 51387 h 403667"/>
                  <a:gd name="connsiteX161" fmla="*/ 61668 w 470778"/>
                  <a:gd name="connsiteY161" fmla="*/ 53730 h 403667"/>
                  <a:gd name="connsiteX162" fmla="*/ 62386 w 470778"/>
                  <a:gd name="connsiteY162" fmla="*/ 58947 h 403667"/>
                  <a:gd name="connsiteX163" fmla="*/ 68132 w 470778"/>
                  <a:gd name="connsiteY163" fmla="*/ 66317 h 403667"/>
                  <a:gd name="connsiteX164" fmla="*/ 69398 w 470778"/>
                  <a:gd name="connsiteY164" fmla="*/ 68831 h 403667"/>
                  <a:gd name="connsiteX165" fmla="*/ 69398 w 470778"/>
                  <a:gd name="connsiteY165" fmla="*/ 72252 h 403667"/>
                  <a:gd name="connsiteX166" fmla="*/ 67054 w 470778"/>
                  <a:gd name="connsiteY166" fmla="*/ 73688 h 403667"/>
                  <a:gd name="connsiteX167" fmla="*/ 61668 w 470778"/>
                  <a:gd name="connsiteY167" fmla="*/ 72422 h 403667"/>
                  <a:gd name="connsiteX168" fmla="*/ 55375 w 470778"/>
                  <a:gd name="connsiteY168" fmla="*/ 72611 h 403667"/>
                  <a:gd name="connsiteX169" fmla="*/ 44413 w 470778"/>
                  <a:gd name="connsiteY169" fmla="*/ 73688 h 403667"/>
                  <a:gd name="connsiteX170" fmla="*/ 32734 w 470778"/>
                  <a:gd name="connsiteY170" fmla="*/ 74406 h 403667"/>
                  <a:gd name="connsiteX171" fmla="*/ 31467 w 470778"/>
                  <a:gd name="connsiteY171" fmla="*/ 79792 h 403667"/>
                  <a:gd name="connsiteX172" fmla="*/ 29123 w 470778"/>
                  <a:gd name="connsiteY172" fmla="*/ 82854 h 403667"/>
                  <a:gd name="connsiteX173" fmla="*/ 25174 w 470778"/>
                  <a:gd name="connsiteY173" fmla="*/ 80152 h 403667"/>
                  <a:gd name="connsiteX174" fmla="*/ 20506 w 470778"/>
                  <a:gd name="connsiteY174" fmla="*/ 80700 h 403667"/>
                  <a:gd name="connsiteX175" fmla="*/ 18710 w 470778"/>
                  <a:gd name="connsiteY175" fmla="*/ 85727 h 403667"/>
                  <a:gd name="connsiteX176" fmla="*/ 15838 w 470778"/>
                  <a:gd name="connsiteY176" fmla="*/ 87352 h 403667"/>
                  <a:gd name="connsiteX177" fmla="*/ 12606 w 470778"/>
                  <a:gd name="connsiteY177" fmla="*/ 82854 h 403667"/>
                  <a:gd name="connsiteX178" fmla="*/ 7389 w 470778"/>
                  <a:gd name="connsiteY178" fmla="*/ 85009 h 403667"/>
                  <a:gd name="connsiteX179" fmla="*/ 7389 w 470778"/>
                  <a:gd name="connsiteY179" fmla="*/ 89318 h 403667"/>
                  <a:gd name="connsiteX180" fmla="*/ 10262 w 470778"/>
                  <a:gd name="connsiteY180" fmla="*/ 92738 h 403667"/>
                  <a:gd name="connsiteX181" fmla="*/ 12776 w 470778"/>
                  <a:gd name="connsiteY181" fmla="*/ 99032 h 403667"/>
                  <a:gd name="connsiteX182" fmla="*/ 12228 w 470778"/>
                  <a:gd name="connsiteY182" fmla="*/ 104418 h 403667"/>
                  <a:gd name="connsiteX183" fmla="*/ 12228 w 470778"/>
                  <a:gd name="connsiteY183" fmla="*/ 107121 h 403667"/>
                  <a:gd name="connsiteX184" fmla="*/ 7370 w 470778"/>
                  <a:gd name="connsiteY184" fmla="*/ 108916 h 403667"/>
                  <a:gd name="connsiteX185" fmla="*/ 4309 w 470778"/>
                  <a:gd name="connsiteY185" fmla="*/ 110541 h 403667"/>
                  <a:gd name="connsiteX186" fmla="*/ 4309 w 470778"/>
                  <a:gd name="connsiteY186" fmla="*/ 116835 h 403667"/>
                  <a:gd name="connsiteX187" fmla="*/ 2684 w 470778"/>
                  <a:gd name="connsiteY187" fmla="*/ 119897 h 403667"/>
                  <a:gd name="connsiteX188" fmla="*/ 1417 w 470778"/>
                  <a:gd name="connsiteY188" fmla="*/ 124565 h 403667"/>
                  <a:gd name="connsiteX189" fmla="*/ 5556 w 470778"/>
                  <a:gd name="connsiteY189" fmla="*/ 128703 h 403667"/>
                  <a:gd name="connsiteX190" fmla="*/ 10772 w 470778"/>
                  <a:gd name="connsiteY190" fmla="*/ 130140 h 403667"/>
                  <a:gd name="connsiteX191" fmla="*/ 16348 w 470778"/>
                  <a:gd name="connsiteY191" fmla="*/ 129233 h 403667"/>
                  <a:gd name="connsiteX192" fmla="*/ 20846 w 470778"/>
                  <a:gd name="connsiteY192" fmla="*/ 125642 h 403667"/>
                  <a:gd name="connsiteX193" fmla="*/ 20846 w 470778"/>
                  <a:gd name="connsiteY193" fmla="*/ 120785 h 403667"/>
                  <a:gd name="connsiteX194" fmla="*/ 23189 w 470778"/>
                  <a:gd name="connsiteY194" fmla="*/ 120596 h 403667"/>
                  <a:gd name="connsiteX195" fmla="*/ 26251 w 470778"/>
                  <a:gd name="connsiteY195" fmla="*/ 131916 h 403667"/>
                  <a:gd name="connsiteX196" fmla="*/ 24626 w 470778"/>
                  <a:gd name="connsiteY196" fmla="*/ 134071 h 403667"/>
                  <a:gd name="connsiteX197" fmla="*/ 18332 w 470778"/>
                  <a:gd name="connsiteY197" fmla="*/ 134789 h 403667"/>
                  <a:gd name="connsiteX198" fmla="*/ 12946 w 470778"/>
                  <a:gd name="connsiteY198" fmla="*/ 134789 h 403667"/>
                  <a:gd name="connsiteX199" fmla="*/ 6123 w 470778"/>
                  <a:gd name="connsiteY199" fmla="*/ 136943 h 403667"/>
                  <a:gd name="connsiteX200" fmla="*/ 3062 w 470778"/>
                  <a:gd name="connsiteY200" fmla="*/ 140894 h 403667"/>
                  <a:gd name="connsiteX201" fmla="*/ 0 w 470778"/>
                  <a:gd name="connsiteY201" fmla="*/ 144484 h 403667"/>
                  <a:gd name="connsiteX202" fmla="*/ 3950 w 470778"/>
                  <a:gd name="connsiteY202" fmla="*/ 148982 h 403667"/>
                  <a:gd name="connsiteX203" fmla="*/ 7730 w 470778"/>
                  <a:gd name="connsiteY203" fmla="*/ 152403 h 403667"/>
                  <a:gd name="connsiteX204" fmla="*/ 12228 w 470778"/>
                  <a:gd name="connsiteY204" fmla="*/ 156542 h 403667"/>
                  <a:gd name="connsiteX205" fmla="*/ 12946 w 470778"/>
                  <a:gd name="connsiteY205" fmla="*/ 159604 h 403667"/>
                  <a:gd name="connsiteX206" fmla="*/ 10962 w 470778"/>
                  <a:gd name="connsiteY206" fmla="*/ 163384 h 403667"/>
                  <a:gd name="connsiteX207" fmla="*/ 6104 w 470778"/>
                  <a:gd name="connsiteY207" fmla="*/ 163743 h 403667"/>
                  <a:gd name="connsiteX208" fmla="*/ 4838 w 470778"/>
                  <a:gd name="connsiteY208" fmla="*/ 168241 h 403667"/>
                  <a:gd name="connsiteX209" fmla="*/ 9696 w 470778"/>
                  <a:gd name="connsiteY209" fmla="*/ 169677 h 403667"/>
                  <a:gd name="connsiteX210" fmla="*/ 23529 w 470778"/>
                  <a:gd name="connsiteY210" fmla="*/ 169866 h 403667"/>
                  <a:gd name="connsiteX211" fmla="*/ 28916 w 470778"/>
                  <a:gd name="connsiteY211" fmla="*/ 166804 h 403667"/>
                  <a:gd name="connsiteX212" fmla="*/ 36816 w 470778"/>
                  <a:gd name="connsiteY212" fmla="*/ 166634 h 403667"/>
                  <a:gd name="connsiteX213" fmla="*/ 39518 w 470778"/>
                  <a:gd name="connsiteY213" fmla="*/ 168978 h 403667"/>
                  <a:gd name="connsiteX214" fmla="*/ 38252 w 470778"/>
                  <a:gd name="connsiteY214" fmla="*/ 171680 h 403667"/>
                  <a:gd name="connsiteX215" fmla="*/ 35379 w 470778"/>
                  <a:gd name="connsiteY215" fmla="*/ 174194 h 403667"/>
                  <a:gd name="connsiteX216" fmla="*/ 28727 w 470778"/>
                  <a:gd name="connsiteY216" fmla="*/ 175271 h 403667"/>
                  <a:gd name="connsiteX217" fmla="*/ 24777 w 470778"/>
                  <a:gd name="connsiteY217" fmla="*/ 175989 h 403667"/>
                  <a:gd name="connsiteX218" fmla="*/ 19201 w 470778"/>
                  <a:gd name="connsiteY218" fmla="*/ 176707 h 403667"/>
                  <a:gd name="connsiteX219" fmla="*/ 14533 w 470778"/>
                  <a:gd name="connsiteY219" fmla="*/ 176707 h 403667"/>
                  <a:gd name="connsiteX220" fmla="*/ 12190 w 470778"/>
                  <a:gd name="connsiteY220" fmla="*/ 183171 h 403667"/>
                  <a:gd name="connsiteX221" fmla="*/ 9677 w 470778"/>
                  <a:gd name="connsiteY221" fmla="*/ 189634 h 403667"/>
                  <a:gd name="connsiteX222" fmla="*/ 10036 w 470778"/>
                  <a:gd name="connsiteY222" fmla="*/ 196646 h 403667"/>
                  <a:gd name="connsiteX223" fmla="*/ 9317 w 470778"/>
                  <a:gd name="connsiteY223" fmla="*/ 204017 h 403667"/>
                  <a:gd name="connsiteX224" fmla="*/ 12190 w 470778"/>
                  <a:gd name="connsiteY224" fmla="*/ 215507 h 403667"/>
                  <a:gd name="connsiteX225" fmla="*/ 15611 w 470778"/>
                  <a:gd name="connsiteY225" fmla="*/ 216585 h 403667"/>
                  <a:gd name="connsiteX226" fmla="*/ 22622 w 470778"/>
                  <a:gd name="connsiteY226" fmla="*/ 216585 h 403667"/>
                  <a:gd name="connsiteX227" fmla="*/ 24229 w 470778"/>
                  <a:gd name="connsiteY227" fmla="*/ 213882 h 403667"/>
                  <a:gd name="connsiteX228" fmla="*/ 27461 w 470778"/>
                  <a:gd name="connsiteY228" fmla="*/ 216037 h 403667"/>
                  <a:gd name="connsiteX229" fmla="*/ 26931 w 470778"/>
                  <a:gd name="connsiteY229" fmla="*/ 222689 h 403667"/>
                  <a:gd name="connsiteX230" fmla="*/ 26931 w 470778"/>
                  <a:gd name="connsiteY230" fmla="*/ 235805 h 403667"/>
                  <a:gd name="connsiteX231" fmla="*/ 30711 w 470778"/>
                  <a:gd name="connsiteY231" fmla="*/ 242628 h 403667"/>
                  <a:gd name="connsiteX232" fmla="*/ 33225 w 470778"/>
                  <a:gd name="connsiteY232" fmla="*/ 248732 h 403667"/>
                  <a:gd name="connsiteX233" fmla="*/ 35738 w 470778"/>
                  <a:gd name="connsiteY233" fmla="*/ 253400 h 403667"/>
                  <a:gd name="connsiteX234" fmla="*/ 37534 w 470778"/>
                  <a:gd name="connsiteY234" fmla="*/ 249621 h 403667"/>
                  <a:gd name="connsiteX235" fmla="*/ 41843 w 470778"/>
                  <a:gd name="connsiteY235" fmla="*/ 250169 h 403667"/>
                  <a:gd name="connsiteX236" fmla="*/ 45263 w 470778"/>
                  <a:gd name="connsiteY236" fmla="*/ 255026 h 403667"/>
                  <a:gd name="connsiteX237" fmla="*/ 48325 w 470778"/>
                  <a:gd name="connsiteY237" fmla="*/ 254667 h 403667"/>
                  <a:gd name="connsiteX238" fmla="*/ 52275 w 470778"/>
                  <a:gd name="connsiteY238" fmla="*/ 254667 h 403667"/>
                  <a:gd name="connsiteX239" fmla="*/ 56055 w 470778"/>
                  <a:gd name="connsiteY239" fmla="*/ 257898 h 403667"/>
                  <a:gd name="connsiteX240" fmla="*/ 61441 w 470778"/>
                  <a:gd name="connsiteY240" fmla="*/ 263114 h 403667"/>
                  <a:gd name="connsiteX241" fmla="*/ 64862 w 470778"/>
                  <a:gd name="connsiteY241" fmla="*/ 267972 h 403667"/>
                  <a:gd name="connsiteX242" fmla="*/ 65391 w 470778"/>
                  <a:gd name="connsiteY242" fmla="*/ 273547 h 403667"/>
                  <a:gd name="connsiteX243" fmla="*/ 66657 w 470778"/>
                  <a:gd name="connsiteY243" fmla="*/ 276779 h 403667"/>
                  <a:gd name="connsiteX244" fmla="*/ 69719 w 470778"/>
                  <a:gd name="connsiteY244" fmla="*/ 272829 h 403667"/>
                  <a:gd name="connsiteX245" fmla="*/ 70985 w 470778"/>
                  <a:gd name="connsiteY245" fmla="*/ 266724 h 403667"/>
                  <a:gd name="connsiteX246" fmla="*/ 78356 w 470778"/>
                  <a:gd name="connsiteY246" fmla="*/ 264929 h 403667"/>
                  <a:gd name="connsiteX247" fmla="*/ 83024 w 470778"/>
                  <a:gd name="connsiteY247" fmla="*/ 263133 h 403667"/>
                  <a:gd name="connsiteX248" fmla="*/ 83383 w 470778"/>
                  <a:gd name="connsiteY248" fmla="*/ 255952 h 403667"/>
                  <a:gd name="connsiteX249" fmla="*/ 85727 w 470778"/>
                  <a:gd name="connsiteY249" fmla="*/ 250566 h 403667"/>
                  <a:gd name="connsiteX250" fmla="*/ 89866 w 470778"/>
                  <a:gd name="connsiteY250" fmla="*/ 245349 h 403667"/>
                  <a:gd name="connsiteX251" fmla="*/ 94893 w 470778"/>
                  <a:gd name="connsiteY251" fmla="*/ 243554 h 403667"/>
                  <a:gd name="connsiteX252" fmla="*/ 100468 w 470778"/>
                  <a:gd name="connsiteY252" fmla="*/ 242836 h 403667"/>
                  <a:gd name="connsiteX253" fmla="*/ 104248 w 470778"/>
                  <a:gd name="connsiteY253" fmla="*/ 243913 h 403667"/>
                  <a:gd name="connsiteX254" fmla="*/ 112148 w 470778"/>
                  <a:gd name="connsiteY254" fmla="*/ 246427 h 403667"/>
                  <a:gd name="connsiteX255" fmla="*/ 115739 w 470778"/>
                  <a:gd name="connsiteY255" fmla="*/ 252890 h 403667"/>
                  <a:gd name="connsiteX256" fmla="*/ 115928 w 470778"/>
                  <a:gd name="connsiteY256" fmla="*/ 259183 h 403667"/>
                  <a:gd name="connsiteX257" fmla="*/ 108916 w 470778"/>
                  <a:gd name="connsiteY257" fmla="*/ 262963 h 403667"/>
                  <a:gd name="connsiteX258" fmla="*/ 105495 w 470778"/>
                  <a:gd name="connsiteY258" fmla="*/ 267991 h 403667"/>
                  <a:gd name="connsiteX259" fmla="*/ 104777 w 470778"/>
                  <a:gd name="connsiteY259" fmla="*/ 275172 h 403667"/>
                  <a:gd name="connsiteX260" fmla="*/ 105136 w 470778"/>
                  <a:gd name="connsiteY260" fmla="*/ 280388 h 403667"/>
                  <a:gd name="connsiteX261" fmla="*/ 102623 w 470778"/>
                  <a:gd name="connsiteY261" fmla="*/ 283261 h 403667"/>
                  <a:gd name="connsiteX262" fmla="*/ 105684 w 470778"/>
                  <a:gd name="connsiteY262" fmla="*/ 286493 h 403667"/>
                  <a:gd name="connsiteX263" fmla="*/ 104418 w 470778"/>
                  <a:gd name="connsiteY263" fmla="*/ 290991 h 403667"/>
                  <a:gd name="connsiteX264" fmla="*/ 105495 w 470778"/>
                  <a:gd name="connsiteY264" fmla="*/ 301234 h 403667"/>
                  <a:gd name="connsiteX265" fmla="*/ 102982 w 470778"/>
                  <a:gd name="connsiteY265" fmla="*/ 309493 h 403667"/>
                  <a:gd name="connsiteX266" fmla="*/ 98843 w 470778"/>
                  <a:gd name="connsiteY266" fmla="*/ 322420 h 403667"/>
                  <a:gd name="connsiteX267" fmla="*/ 95611 w 470778"/>
                  <a:gd name="connsiteY267" fmla="*/ 327088 h 403667"/>
                  <a:gd name="connsiteX268" fmla="*/ 94175 w 470778"/>
                  <a:gd name="connsiteY268" fmla="*/ 330868 h 403667"/>
                  <a:gd name="connsiteX269" fmla="*/ 93551 w 470778"/>
                  <a:gd name="connsiteY269" fmla="*/ 334667 h 40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70778" h="403667">
                    <a:moveTo>
                      <a:pt x="93551" y="334667"/>
                    </a:moveTo>
                    <a:lnTo>
                      <a:pt x="107555" y="324972"/>
                    </a:lnTo>
                    <a:lnTo>
                      <a:pt x="115096" y="324972"/>
                    </a:lnTo>
                    <a:lnTo>
                      <a:pt x="123185" y="324972"/>
                    </a:lnTo>
                    <a:lnTo>
                      <a:pt x="132351" y="321740"/>
                    </a:lnTo>
                    <a:lnTo>
                      <a:pt x="142594" y="313651"/>
                    </a:lnTo>
                    <a:lnTo>
                      <a:pt x="156599" y="307187"/>
                    </a:lnTo>
                    <a:lnTo>
                      <a:pt x="166842" y="302878"/>
                    </a:lnTo>
                    <a:lnTo>
                      <a:pt x="171699" y="307736"/>
                    </a:lnTo>
                    <a:lnTo>
                      <a:pt x="176008" y="312593"/>
                    </a:lnTo>
                    <a:lnTo>
                      <a:pt x="179240" y="312593"/>
                    </a:lnTo>
                    <a:lnTo>
                      <a:pt x="181394" y="305581"/>
                    </a:lnTo>
                    <a:lnTo>
                      <a:pt x="183549" y="302878"/>
                    </a:lnTo>
                    <a:lnTo>
                      <a:pt x="191090" y="310419"/>
                    </a:lnTo>
                    <a:lnTo>
                      <a:pt x="201862" y="320663"/>
                    </a:lnTo>
                    <a:cubicBezTo>
                      <a:pt x="201862" y="320663"/>
                      <a:pt x="211557" y="328752"/>
                      <a:pt x="213712" y="329281"/>
                    </a:cubicBezTo>
                    <a:cubicBezTo>
                      <a:pt x="215866" y="329810"/>
                      <a:pt x="229871" y="340053"/>
                      <a:pt x="229871" y="340053"/>
                    </a:cubicBezTo>
                    <a:lnTo>
                      <a:pt x="236883" y="343285"/>
                    </a:lnTo>
                    <a:lnTo>
                      <a:pt x="247126" y="343285"/>
                    </a:lnTo>
                    <a:lnTo>
                      <a:pt x="251435" y="348671"/>
                    </a:lnTo>
                    <a:lnTo>
                      <a:pt x="250906" y="354605"/>
                    </a:lnTo>
                    <a:lnTo>
                      <a:pt x="250357" y="358915"/>
                    </a:lnTo>
                    <a:lnTo>
                      <a:pt x="258446" y="360540"/>
                    </a:lnTo>
                    <a:lnTo>
                      <a:pt x="263833" y="361617"/>
                    </a:lnTo>
                    <a:lnTo>
                      <a:pt x="269767" y="368629"/>
                    </a:lnTo>
                    <a:lnTo>
                      <a:pt x="273547" y="377247"/>
                    </a:lnTo>
                    <a:lnTo>
                      <a:pt x="273547" y="383710"/>
                    </a:lnTo>
                    <a:lnTo>
                      <a:pt x="283242" y="390722"/>
                    </a:lnTo>
                    <a:lnTo>
                      <a:pt x="288099" y="396656"/>
                    </a:lnTo>
                    <a:lnTo>
                      <a:pt x="294563" y="396656"/>
                    </a:lnTo>
                    <a:lnTo>
                      <a:pt x="298343" y="402591"/>
                    </a:lnTo>
                    <a:lnTo>
                      <a:pt x="304806" y="403668"/>
                    </a:lnTo>
                    <a:lnTo>
                      <a:pt x="311270" y="402042"/>
                    </a:lnTo>
                    <a:lnTo>
                      <a:pt x="319888" y="396108"/>
                    </a:lnTo>
                    <a:lnTo>
                      <a:pt x="326351" y="391251"/>
                    </a:lnTo>
                    <a:lnTo>
                      <a:pt x="334969" y="391251"/>
                    </a:lnTo>
                    <a:lnTo>
                      <a:pt x="340356" y="384240"/>
                    </a:lnTo>
                    <a:lnTo>
                      <a:pt x="346819" y="387471"/>
                    </a:lnTo>
                    <a:cubicBezTo>
                      <a:pt x="346819" y="387471"/>
                      <a:pt x="353831" y="390174"/>
                      <a:pt x="355437" y="390703"/>
                    </a:cubicBezTo>
                    <a:cubicBezTo>
                      <a:pt x="357062" y="391251"/>
                      <a:pt x="364055" y="396637"/>
                      <a:pt x="364055" y="396637"/>
                    </a:cubicBezTo>
                    <a:lnTo>
                      <a:pt x="371067" y="399340"/>
                    </a:lnTo>
                    <a:lnTo>
                      <a:pt x="378078" y="401494"/>
                    </a:lnTo>
                    <a:lnTo>
                      <a:pt x="388322" y="398792"/>
                    </a:lnTo>
                    <a:lnTo>
                      <a:pt x="388322" y="390174"/>
                    </a:lnTo>
                    <a:lnTo>
                      <a:pt x="394256" y="383162"/>
                    </a:lnTo>
                    <a:lnTo>
                      <a:pt x="394256" y="373467"/>
                    </a:lnTo>
                    <a:lnTo>
                      <a:pt x="396959" y="368081"/>
                    </a:lnTo>
                    <a:lnTo>
                      <a:pt x="401268" y="364849"/>
                    </a:lnTo>
                    <a:lnTo>
                      <a:pt x="406124" y="363224"/>
                    </a:lnTo>
                    <a:lnTo>
                      <a:pt x="408827" y="353264"/>
                    </a:lnTo>
                    <a:lnTo>
                      <a:pt x="408827" y="348142"/>
                    </a:lnTo>
                    <a:lnTo>
                      <a:pt x="415291" y="344910"/>
                    </a:lnTo>
                    <a:lnTo>
                      <a:pt x="426063" y="343285"/>
                    </a:lnTo>
                    <a:lnTo>
                      <a:pt x="434152" y="338976"/>
                    </a:lnTo>
                    <a:lnTo>
                      <a:pt x="426063" y="323894"/>
                    </a:lnTo>
                    <a:lnTo>
                      <a:pt x="419600" y="312574"/>
                    </a:lnTo>
                    <a:lnTo>
                      <a:pt x="417974" y="302878"/>
                    </a:lnTo>
                    <a:lnTo>
                      <a:pt x="414194" y="293183"/>
                    </a:lnTo>
                    <a:lnTo>
                      <a:pt x="409886" y="282940"/>
                    </a:lnTo>
                    <a:lnTo>
                      <a:pt x="407731" y="276476"/>
                    </a:lnTo>
                    <a:lnTo>
                      <a:pt x="405577" y="264078"/>
                    </a:lnTo>
                    <a:lnTo>
                      <a:pt x="405577" y="254912"/>
                    </a:lnTo>
                    <a:lnTo>
                      <a:pt x="412040" y="245746"/>
                    </a:lnTo>
                    <a:lnTo>
                      <a:pt x="412040" y="238205"/>
                    </a:lnTo>
                    <a:lnTo>
                      <a:pt x="412040" y="229039"/>
                    </a:lnTo>
                    <a:lnTo>
                      <a:pt x="399642" y="200483"/>
                    </a:lnTo>
                    <a:lnTo>
                      <a:pt x="392101" y="184324"/>
                    </a:lnTo>
                    <a:lnTo>
                      <a:pt x="392101" y="171926"/>
                    </a:lnTo>
                    <a:cubicBezTo>
                      <a:pt x="392101" y="171926"/>
                      <a:pt x="392101" y="163308"/>
                      <a:pt x="393179" y="161153"/>
                    </a:cubicBezTo>
                    <a:cubicBezTo>
                      <a:pt x="394256" y="158999"/>
                      <a:pt x="401797" y="150910"/>
                      <a:pt x="401797" y="150910"/>
                    </a:cubicBezTo>
                    <a:lnTo>
                      <a:pt x="412040" y="142821"/>
                    </a:lnTo>
                    <a:lnTo>
                      <a:pt x="424967" y="132578"/>
                    </a:lnTo>
                    <a:lnTo>
                      <a:pt x="426044" y="125037"/>
                    </a:lnTo>
                    <a:lnTo>
                      <a:pt x="430353" y="112639"/>
                    </a:lnTo>
                    <a:lnTo>
                      <a:pt x="434133" y="102396"/>
                    </a:lnTo>
                    <a:lnTo>
                      <a:pt x="443829" y="91075"/>
                    </a:lnTo>
                    <a:lnTo>
                      <a:pt x="449215" y="82457"/>
                    </a:lnTo>
                    <a:lnTo>
                      <a:pt x="457304" y="74916"/>
                    </a:lnTo>
                    <a:lnTo>
                      <a:pt x="463767" y="68453"/>
                    </a:lnTo>
                    <a:lnTo>
                      <a:pt x="470779" y="59835"/>
                    </a:lnTo>
                    <a:lnTo>
                      <a:pt x="470779" y="50140"/>
                    </a:lnTo>
                    <a:lnTo>
                      <a:pt x="470779" y="42051"/>
                    </a:lnTo>
                    <a:lnTo>
                      <a:pt x="461083" y="33433"/>
                    </a:lnTo>
                    <a:lnTo>
                      <a:pt x="456774" y="33433"/>
                    </a:lnTo>
                    <a:lnTo>
                      <a:pt x="452995" y="42051"/>
                    </a:lnTo>
                    <a:lnTo>
                      <a:pt x="445983" y="47437"/>
                    </a:lnTo>
                    <a:lnTo>
                      <a:pt x="436288" y="49591"/>
                    </a:lnTo>
                    <a:lnTo>
                      <a:pt x="428747" y="49591"/>
                    </a:lnTo>
                    <a:lnTo>
                      <a:pt x="421206" y="48514"/>
                    </a:lnTo>
                    <a:lnTo>
                      <a:pt x="401816" y="45282"/>
                    </a:lnTo>
                    <a:lnTo>
                      <a:pt x="389966" y="42580"/>
                    </a:lnTo>
                    <a:lnTo>
                      <a:pt x="374885" y="41503"/>
                    </a:lnTo>
                    <a:lnTo>
                      <a:pt x="366266" y="43657"/>
                    </a:lnTo>
                    <a:lnTo>
                      <a:pt x="356023" y="43657"/>
                    </a:lnTo>
                    <a:lnTo>
                      <a:pt x="345779" y="40955"/>
                    </a:lnTo>
                    <a:lnTo>
                      <a:pt x="335536" y="33414"/>
                    </a:lnTo>
                    <a:lnTo>
                      <a:pt x="321532" y="25873"/>
                    </a:lnTo>
                    <a:lnTo>
                      <a:pt x="315068" y="22093"/>
                    </a:lnTo>
                    <a:lnTo>
                      <a:pt x="311837" y="22093"/>
                    </a:lnTo>
                    <a:lnTo>
                      <a:pt x="308605" y="28028"/>
                    </a:lnTo>
                    <a:lnTo>
                      <a:pt x="299987" y="28028"/>
                    </a:lnTo>
                    <a:lnTo>
                      <a:pt x="291898" y="22093"/>
                    </a:lnTo>
                    <a:lnTo>
                      <a:pt x="282203" y="16707"/>
                    </a:lnTo>
                    <a:lnTo>
                      <a:pt x="270353" y="16707"/>
                    </a:lnTo>
                    <a:lnTo>
                      <a:pt x="263890" y="16707"/>
                    </a:lnTo>
                    <a:lnTo>
                      <a:pt x="259032" y="10243"/>
                    </a:lnTo>
                    <a:lnTo>
                      <a:pt x="252021" y="7541"/>
                    </a:lnTo>
                    <a:lnTo>
                      <a:pt x="251473" y="12927"/>
                    </a:lnTo>
                    <a:lnTo>
                      <a:pt x="250395" y="17236"/>
                    </a:lnTo>
                    <a:lnTo>
                      <a:pt x="247164" y="16159"/>
                    </a:lnTo>
                    <a:lnTo>
                      <a:pt x="243384" y="7541"/>
                    </a:lnTo>
                    <a:lnTo>
                      <a:pt x="240152" y="14004"/>
                    </a:lnTo>
                    <a:cubicBezTo>
                      <a:pt x="240152" y="14004"/>
                      <a:pt x="240681" y="17784"/>
                      <a:pt x="240152" y="18143"/>
                    </a:cubicBezTo>
                    <a:cubicBezTo>
                      <a:pt x="239604" y="18502"/>
                      <a:pt x="234936" y="18861"/>
                      <a:pt x="234936" y="18861"/>
                    </a:cubicBezTo>
                    <a:lnTo>
                      <a:pt x="230797" y="10243"/>
                    </a:lnTo>
                    <a:lnTo>
                      <a:pt x="229720" y="3780"/>
                    </a:lnTo>
                    <a:cubicBezTo>
                      <a:pt x="229720" y="3780"/>
                      <a:pt x="226847" y="0"/>
                      <a:pt x="225940" y="0"/>
                    </a:cubicBezTo>
                    <a:cubicBezTo>
                      <a:pt x="225033" y="0"/>
                      <a:pt x="222349" y="2873"/>
                      <a:pt x="222349" y="2873"/>
                    </a:cubicBezTo>
                    <a:lnTo>
                      <a:pt x="222349" y="11680"/>
                    </a:lnTo>
                    <a:lnTo>
                      <a:pt x="226299" y="16178"/>
                    </a:lnTo>
                    <a:cubicBezTo>
                      <a:pt x="226299" y="16178"/>
                      <a:pt x="224674" y="18880"/>
                      <a:pt x="224145" y="18880"/>
                    </a:cubicBezTo>
                    <a:cubicBezTo>
                      <a:pt x="223615" y="18880"/>
                      <a:pt x="219287" y="18351"/>
                      <a:pt x="219287" y="18351"/>
                    </a:cubicBezTo>
                    <a:lnTo>
                      <a:pt x="206889" y="4876"/>
                    </a:lnTo>
                    <a:lnTo>
                      <a:pt x="205812" y="14571"/>
                    </a:lnTo>
                    <a:lnTo>
                      <a:pt x="209762" y="20506"/>
                    </a:lnTo>
                    <a:lnTo>
                      <a:pt x="210650" y="25174"/>
                    </a:lnTo>
                    <a:lnTo>
                      <a:pt x="205793" y="27876"/>
                    </a:lnTo>
                    <a:lnTo>
                      <a:pt x="197345" y="35417"/>
                    </a:lnTo>
                    <a:lnTo>
                      <a:pt x="192677" y="35417"/>
                    </a:lnTo>
                    <a:lnTo>
                      <a:pt x="187102" y="30031"/>
                    </a:lnTo>
                    <a:lnTo>
                      <a:pt x="180449" y="29124"/>
                    </a:lnTo>
                    <a:lnTo>
                      <a:pt x="173438" y="31996"/>
                    </a:lnTo>
                    <a:cubicBezTo>
                      <a:pt x="173438" y="31996"/>
                      <a:pt x="171284" y="33622"/>
                      <a:pt x="170565" y="33981"/>
                    </a:cubicBezTo>
                    <a:cubicBezTo>
                      <a:pt x="169847" y="34340"/>
                      <a:pt x="163195" y="32544"/>
                      <a:pt x="163195" y="32544"/>
                    </a:cubicBezTo>
                    <a:lnTo>
                      <a:pt x="157260" y="32544"/>
                    </a:lnTo>
                    <a:lnTo>
                      <a:pt x="152951" y="34699"/>
                    </a:lnTo>
                    <a:lnTo>
                      <a:pt x="148812" y="33074"/>
                    </a:lnTo>
                    <a:lnTo>
                      <a:pt x="145222" y="24985"/>
                    </a:lnTo>
                    <a:lnTo>
                      <a:pt x="141442" y="21205"/>
                    </a:lnTo>
                    <a:lnTo>
                      <a:pt x="137492" y="20846"/>
                    </a:lnTo>
                    <a:lnTo>
                      <a:pt x="136414" y="26232"/>
                    </a:lnTo>
                    <a:cubicBezTo>
                      <a:pt x="136414" y="26232"/>
                      <a:pt x="139287" y="31259"/>
                      <a:pt x="139287" y="31978"/>
                    </a:cubicBezTo>
                    <a:cubicBezTo>
                      <a:pt x="139287" y="32696"/>
                      <a:pt x="138928" y="38800"/>
                      <a:pt x="138928" y="38800"/>
                    </a:cubicBezTo>
                    <a:cubicBezTo>
                      <a:pt x="138928" y="38800"/>
                      <a:pt x="135866" y="41673"/>
                      <a:pt x="135337" y="41673"/>
                    </a:cubicBezTo>
                    <a:cubicBezTo>
                      <a:pt x="134789" y="41673"/>
                      <a:pt x="128156" y="42221"/>
                      <a:pt x="128156" y="42221"/>
                    </a:cubicBezTo>
                    <a:lnTo>
                      <a:pt x="121333" y="38271"/>
                    </a:lnTo>
                    <a:cubicBezTo>
                      <a:pt x="121333" y="38271"/>
                      <a:pt x="116476" y="36646"/>
                      <a:pt x="116476" y="37364"/>
                    </a:cubicBezTo>
                    <a:cubicBezTo>
                      <a:pt x="116476" y="38082"/>
                      <a:pt x="116835" y="42221"/>
                      <a:pt x="116835" y="42221"/>
                    </a:cubicBezTo>
                    <a:lnTo>
                      <a:pt x="108217" y="41673"/>
                    </a:lnTo>
                    <a:cubicBezTo>
                      <a:pt x="108217" y="41673"/>
                      <a:pt x="104078" y="38800"/>
                      <a:pt x="103360" y="38800"/>
                    </a:cubicBezTo>
                    <a:cubicBezTo>
                      <a:pt x="102642" y="38800"/>
                      <a:pt x="99050" y="44734"/>
                      <a:pt x="99050" y="44734"/>
                    </a:cubicBezTo>
                    <a:lnTo>
                      <a:pt x="98143" y="47796"/>
                    </a:lnTo>
                    <a:cubicBezTo>
                      <a:pt x="98143" y="47796"/>
                      <a:pt x="90244" y="49951"/>
                      <a:pt x="89166" y="49232"/>
                    </a:cubicBezTo>
                    <a:cubicBezTo>
                      <a:pt x="88089" y="48514"/>
                      <a:pt x="81625" y="45093"/>
                      <a:pt x="81077" y="45093"/>
                    </a:cubicBezTo>
                    <a:cubicBezTo>
                      <a:pt x="80549" y="45093"/>
                      <a:pt x="77487" y="49591"/>
                      <a:pt x="77487" y="49591"/>
                    </a:cubicBezTo>
                    <a:lnTo>
                      <a:pt x="81077" y="53730"/>
                    </a:lnTo>
                    <a:cubicBezTo>
                      <a:pt x="81077" y="53730"/>
                      <a:pt x="85027" y="56433"/>
                      <a:pt x="84857" y="58229"/>
                    </a:cubicBezTo>
                    <a:cubicBezTo>
                      <a:pt x="84668" y="60024"/>
                      <a:pt x="83780" y="62367"/>
                      <a:pt x="83780" y="62367"/>
                    </a:cubicBezTo>
                    <a:cubicBezTo>
                      <a:pt x="83780" y="62367"/>
                      <a:pt x="78035" y="61819"/>
                      <a:pt x="77487" y="60742"/>
                    </a:cubicBezTo>
                    <a:cubicBezTo>
                      <a:pt x="76957" y="59665"/>
                      <a:pt x="69757" y="53730"/>
                      <a:pt x="69757" y="53730"/>
                    </a:cubicBezTo>
                    <a:lnTo>
                      <a:pt x="63104" y="51387"/>
                    </a:lnTo>
                    <a:lnTo>
                      <a:pt x="61668" y="53730"/>
                    </a:lnTo>
                    <a:lnTo>
                      <a:pt x="62386" y="58947"/>
                    </a:lnTo>
                    <a:lnTo>
                      <a:pt x="68132" y="66317"/>
                    </a:lnTo>
                    <a:lnTo>
                      <a:pt x="69398" y="68831"/>
                    </a:lnTo>
                    <a:lnTo>
                      <a:pt x="69398" y="72252"/>
                    </a:lnTo>
                    <a:lnTo>
                      <a:pt x="67054" y="73688"/>
                    </a:lnTo>
                    <a:cubicBezTo>
                      <a:pt x="67054" y="73688"/>
                      <a:pt x="62197" y="72781"/>
                      <a:pt x="61668" y="72422"/>
                    </a:cubicBezTo>
                    <a:cubicBezTo>
                      <a:pt x="61120" y="72063"/>
                      <a:pt x="55375" y="72611"/>
                      <a:pt x="55375" y="72611"/>
                    </a:cubicBezTo>
                    <a:lnTo>
                      <a:pt x="44413" y="73688"/>
                    </a:lnTo>
                    <a:lnTo>
                      <a:pt x="32734" y="74406"/>
                    </a:lnTo>
                    <a:lnTo>
                      <a:pt x="31467" y="79792"/>
                    </a:lnTo>
                    <a:lnTo>
                      <a:pt x="29123" y="82854"/>
                    </a:lnTo>
                    <a:lnTo>
                      <a:pt x="25174" y="80152"/>
                    </a:lnTo>
                    <a:lnTo>
                      <a:pt x="20506" y="80700"/>
                    </a:lnTo>
                    <a:lnTo>
                      <a:pt x="18710" y="85727"/>
                    </a:lnTo>
                    <a:lnTo>
                      <a:pt x="15838" y="87352"/>
                    </a:lnTo>
                    <a:lnTo>
                      <a:pt x="12606" y="82854"/>
                    </a:lnTo>
                    <a:lnTo>
                      <a:pt x="7389" y="85009"/>
                    </a:lnTo>
                    <a:lnTo>
                      <a:pt x="7389" y="89318"/>
                    </a:lnTo>
                    <a:lnTo>
                      <a:pt x="10262" y="92738"/>
                    </a:lnTo>
                    <a:lnTo>
                      <a:pt x="12776" y="99032"/>
                    </a:lnTo>
                    <a:lnTo>
                      <a:pt x="12228" y="104418"/>
                    </a:lnTo>
                    <a:lnTo>
                      <a:pt x="12228" y="107121"/>
                    </a:lnTo>
                    <a:lnTo>
                      <a:pt x="7370" y="108916"/>
                    </a:lnTo>
                    <a:cubicBezTo>
                      <a:pt x="7370" y="108916"/>
                      <a:pt x="4498" y="109823"/>
                      <a:pt x="4309" y="110541"/>
                    </a:cubicBezTo>
                    <a:cubicBezTo>
                      <a:pt x="4139" y="111260"/>
                      <a:pt x="4309" y="116835"/>
                      <a:pt x="4309" y="116835"/>
                    </a:cubicBezTo>
                    <a:lnTo>
                      <a:pt x="2684" y="119897"/>
                    </a:lnTo>
                    <a:lnTo>
                      <a:pt x="1417" y="124565"/>
                    </a:lnTo>
                    <a:lnTo>
                      <a:pt x="5556" y="128703"/>
                    </a:lnTo>
                    <a:lnTo>
                      <a:pt x="10772" y="130140"/>
                    </a:lnTo>
                    <a:lnTo>
                      <a:pt x="16348" y="129233"/>
                    </a:lnTo>
                    <a:lnTo>
                      <a:pt x="20846" y="125642"/>
                    </a:lnTo>
                    <a:cubicBezTo>
                      <a:pt x="20846" y="125642"/>
                      <a:pt x="19410" y="121692"/>
                      <a:pt x="20846" y="120785"/>
                    </a:cubicBezTo>
                    <a:cubicBezTo>
                      <a:pt x="22282" y="119878"/>
                      <a:pt x="23189" y="120596"/>
                      <a:pt x="23189" y="120596"/>
                    </a:cubicBezTo>
                    <a:lnTo>
                      <a:pt x="26251" y="131916"/>
                    </a:lnTo>
                    <a:lnTo>
                      <a:pt x="24626" y="134071"/>
                    </a:lnTo>
                    <a:lnTo>
                      <a:pt x="18332" y="134789"/>
                    </a:lnTo>
                    <a:cubicBezTo>
                      <a:pt x="18332" y="134789"/>
                      <a:pt x="13475" y="134789"/>
                      <a:pt x="12946" y="134789"/>
                    </a:cubicBezTo>
                    <a:cubicBezTo>
                      <a:pt x="12398" y="134789"/>
                      <a:pt x="6123" y="136943"/>
                      <a:pt x="6123" y="136943"/>
                    </a:cubicBezTo>
                    <a:lnTo>
                      <a:pt x="3062" y="140894"/>
                    </a:lnTo>
                    <a:lnTo>
                      <a:pt x="0" y="144484"/>
                    </a:lnTo>
                    <a:lnTo>
                      <a:pt x="3950" y="148982"/>
                    </a:lnTo>
                    <a:lnTo>
                      <a:pt x="7730" y="152403"/>
                    </a:lnTo>
                    <a:lnTo>
                      <a:pt x="12228" y="156542"/>
                    </a:lnTo>
                    <a:lnTo>
                      <a:pt x="12946" y="159604"/>
                    </a:lnTo>
                    <a:lnTo>
                      <a:pt x="10962" y="163384"/>
                    </a:lnTo>
                    <a:cubicBezTo>
                      <a:pt x="10962" y="163384"/>
                      <a:pt x="6463" y="163213"/>
                      <a:pt x="6104" y="163743"/>
                    </a:cubicBezTo>
                    <a:cubicBezTo>
                      <a:pt x="5745" y="164291"/>
                      <a:pt x="4838" y="168241"/>
                      <a:pt x="4838" y="168241"/>
                    </a:cubicBezTo>
                    <a:lnTo>
                      <a:pt x="9696" y="169677"/>
                    </a:lnTo>
                    <a:cubicBezTo>
                      <a:pt x="9696" y="169677"/>
                      <a:pt x="22622" y="169866"/>
                      <a:pt x="23529" y="169866"/>
                    </a:cubicBezTo>
                    <a:cubicBezTo>
                      <a:pt x="24437" y="169866"/>
                      <a:pt x="28916" y="166804"/>
                      <a:pt x="28916" y="166804"/>
                    </a:cubicBezTo>
                    <a:lnTo>
                      <a:pt x="36816" y="166634"/>
                    </a:lnTo>
                    <a:cubicBezTo>
                      <a:pt x="36816" y="166634"/>
                      <a:pt x="39329" y="168260"/>
                      <a:pt x="39518" y="168978"/>
                    </a:cubicBezTo>
                    <a:cubicBezTo>
                      <a:pt x="39707" y="169696"/>
                      <a:pt x="38252" y="171680"/>
                      <a:pt x="38252" y="171680"/>
                    </a:cubicBezTo>
                    <a:lnTo>
                      <a:pt x="35379" y="174194"/>
                    </a:lnTo>
                    <a:lnTo>
                      <a:pt x="28727" y="175271"/>
                    </a:lnTo>
                    <a:lnTo>
                      <a:pt x="24777" y="175989"/>
                    </a:lnTo>
                    <a:lnTo>
                      <a:pt x="19201" y="176707"/>
                    </a:lnTo>
                    <a:lnTo>
                      <a:pt x="14533" y="176707"/>
                    </a:lnTo>
                    <a:lnTo>
                      <a:pt x="12190" y="183171"/>
                    </a:lnTo>
                    <a:lnTo>
                      <a:pt x="9677" y="189634"/>
                    </a:lnTo>
                    <a:lnTo>
                      <a:pt x="10036" y="196646"/>
                    </a:lnTo>
                    <a:lnTo>
                      <a:pt x="9317" y="204017"/>
                    </a:lnTo>
                    <a:lnTo>
                      <a:pt x="12190" y="215507"/>
                    </a:lnTo>
                    <a:lnTo>
                      <a:pt x="15611" y="216585"/>
                    </a:lnTo>
                    <a:lnTo>
                      <a:pt x="22622" y="216585"/>
                    </a:lnTo>
                    <a:lnTo>
                      <a:pt x="24229" y="213882"/>
                    </a:lnTo>
                    <a:lnTo>
                      <a:pt x="27461" y="216037"/>
                    </a:lnTo>
                    <a:lnTo>
                      <a:pt x="26931" y="222689"/>
                    </a:lnTo>
                    <a:lnTo>
                      <a:pt x="26931" y="235805"/>
                    </a:lnTo>
                    <a:lnTo>
                      <a:pt x="30711" y="242628"/>
                    </a:lnTo>
                    <a:lnTo>
                      <a:pt x="33225" y="248732"/>
                    </a:lnTo>
                    <a:lnTo>
                      <a:pt x="35738" y="253400"/>
                    </a:lnTo>
                    <a:lnTo>
                      <a:pt x="37534" y="249621"/>
                    </a:lnTo>
                    <a:lnTo>
                      <a:pt x="41843" y="250169"/>
                    </a:lnTo>
                    <a:lnTo>
                      <a:pt x="45263" y="255026"/>
                    </a:lnTo>
                    <a:lnTo>
                      <a:pt x="48325" y="254667"/>
                    </a:lnTo>
                    <a:lnTo>
                      <a:pt x="52275" y="254667"/>
                    </a:lnTo>
                    <a:lnTo>
                      <a:pt x="56055" y="257898"/>
                    </a:lnTo>
                    <a:lnTo>
                      <a:pt x="61441" y="263114"/>
                    </a:lnTo>
                    <a:cubicBezTo>
                      <a:pt x="61441" y="263114"/>
                      <a:pt x="64673" y="267424"/>
                      <a:pt x="64862" y="267972"/>
                    </a:cubicBezTo>
                    <a:cubicBezTo>
                      <a:pt x="65032" y="268520"/>
                      <a:pt x="65391" y="273547"/>
                      <a:pt x="65391" y="273547"/>
                    </a:cubicBezTo>
                    <a:lnTo>
                      <a:pt x="66657" y="276779"/>
                    </a:lnTo>
                    <a:cubicBezTo>
                      <a:pt x="66657" y="276779"/>
                      <a:pt x="69719" y="273358"/>
                      <a:pt x="69719" y="272829"/>
                    </a:cubicBezTo>
                    <a:cubicBezTo>
                      <a:pt x="69719" y="272300"/>
                      <a:pt x="70985" y="266724"/>
                      <a:pt x="70985" y="266724"/>
                    </a:cubicBezTo>
                    <a:lnTo>
                      <a:pt x="78356" y="264929"/>
                    </a:lnTo>
                    <a:lnTo>
                      <a:pt x="83024" y="263133"/>
                    </a:lnTo>
                    <a:lnTo>
                      <a:pt x="83383" y="255952"/>
                    </a:lnTo>
                    <a:cubicBezTo>
                      <a:pt x="83383" y="255952"/>
                      <a:pt x="85367" y="251095"/>
                      <a:pt x="85727" y="250566"/>
                    </a:cubicBezTo>
                    <a:cubicBezTo>
                      <a:pt x="86086" y="250036"/>
                      <a:pt x="89866" y="245349"/>
                      <a:pt x="89866" y="245349"/>
                    </a:cubicBezTo>
                    <a:lnTo>
                      <a:pt x="94893" y="243554"/>
                    </a:lnTo>
                    <a:lnTo>
                      <a:pt x="100468" y="242836"/>
                    </a:lnTo>
                    <a:lnTo>
                      <a:pt x="104248" y="243913"/>
                    </a:lnTo>
                    <a:cubicBezTo>
                      <a:pt x="104248" y="243913"/>
                      <a:pt x="111430" y="245179"/>
                      <a:pt x="112148" y="246427"/>
                    </a:cubicBezTo>
                    <a:cubicBezTo>
                      <a:pt x="112866" y="247693"/>
                      <a:pt x="115739" y="252890"/>
                      <a:pt x="115739" y="252890"/>
                    </a:cubicBezTo>
                    <a:lnTo>
                      <a:pt x="115928" y="259183"/>
                    </a:lnTo>
                    <a:cubicBezTo>
                      <a:pt x="115928" y="259183"/>
                      <a:pt x="109105" y="263682"/>
                      <a:pt x="108916" y="262963"/>
                    </a:cubicBezTo>
                    <a:cubicBezTo>
                      <a:pt x="108727" y="262245"/>
                      <a:pt x="105495" y="267991"/>
                      <a:pt x="105495" y="267991"/>
                    </a:cubicBezTo>
                    <a:lnTo>
                      <a:pt x="104777" y="275172"/>
                    </a:lnTo>
                    <a:lnTo>
                      <a:pt x="105136" y="280388"/>
                    </a:lnTo>
                    <a:cubicBezTo>
                      <a:pt x="105136" y="280388"/>
                      <a:pt x="102623" y="282543"/>
                      <a:pt x="102623" y="283261"/>
                    </a:cubicBezTo>
                    <a:cubicBezTo>
                      <a:pt x="102623" y="283979"/>
                      <a:pt x="105684" y="286493"/>
                      <a:pt x="105684" y="286493"/>
                    </a:cubicBezTo>
                    <a:lnTo>
                      <a:pt x="104418" y="290991"/>
                    </a:lnTo>
                    <a:cubicBezTo>
                      <a:pt x="104418" y="290991"/>
                      <a:pt x="105684" y="300327"/>
                      <a:pt x="105495" y="301234"/>
                    </a:cubicBezTo>
                    <a:cubicBezTo>
                      <a:pt x="105325" y="302141"/>
                      <a:pt x="102982" y="309493"/>
                      <a:pt x="102982" y="309493"/>
                    </a:cubicBezTo>
                    <a:lnTo>
                      <a:pt x="98843" y="322420"/>
                    </a:lnTo>
                    <a:lnTo>
                      <a:pt x="95611" y="327088"/>
                    </a:lnTo>
                    <a:lnTo>
                      <a:pt x="94175" y="330868"/>
                    </a:lnTo>
                    <a:lnTo>
                      <a:pt x="93551" y="334667"/>
                    </a:lnTo>
                    <a:close/>
                  </a:path>
                </a:pathLst>
              </a:custGeom>
              <a:grpFill/>
              <a:ln w="3777" cap="flat">
                <a:solidFill>
                  <a:srgbClr val="FFFFFF"/>
                </a:solidFill>
                <a:prstDash val="solid"/>
                <a:miter/>
              </a:ln>
            </p:spPr>
            <p:txBody>
              <a:bodyPr rtlCol="0" anchor="ctr"/>
              <a:lstStyle/>
              <a:p>
                <a:endParaRPr lang="en-GB"/>
              </a:p>
            </p:txBody>
          </p:sp>
          <p:sp>
            <p:nvSpPr>
              <p:cNvPr id="325" name="Freeform 324">
                <a:extLst>
                  <a:ext uri="{FF2B5EF4-FFF2-40B4-BE49-F238E27FC236}">
                    <a16:creationId xmlns:a16="http://schemas.microsoft.com/office/drawing/2014/main" id="{54950472-AE7C-0D63-E5FE-763CA4E5174D}"/>
                  </a:ext>
                </a:extLst>
              </p:cNvPr>
              <p:cNvSpPr/>
              <p:nvPr/>
            </p:nvSpPr>
            <p:spPr>
              <a:xfrm>
                <a:off x="4918135" y="5073096"/>
                <a:ext cx="145391" cy="132710"/>
              </a:xfrm>
              <a:custGeom>
                <a:avLst/>
                <a:gdLst>
                  <a:gd name="connsiteX0" fmla="*/ 41181 w 145391"/>
                  <a:gd name="connsiteY0" fmla="*/ 87409 h 132710"/>
                  <a:gd name="connsiteX1" fmla="*/ 40104 w 145391"/>
                  <a:gd name="connsiteY1" fmla="*/ 98370 h 132710"/>
                  <a:gd name="connsiteX2" fmla="*/ 37761 w 145391"/>
                  <a:gd name="connsiteY2" fmla="*/ 104664 h 132710"/>
                  <a:gd name="connsiteX3" fmla="*/ 35606 w 145391"/>
                  <a:gd name="connsiteY3" fmla="*/ 112034 h 132710"/>
                  <a:gd name="connsiteX4" fmla="*/ 35606 w 145391"/>
                  <a:gd name="connsiteY4" fmla="*/ 116343 h 132710"/>
                  <a:gd name="connsiteX5" fmla="*/ 31826 w 145391"/>
                  <a:gd name="connsiteY5" fmla="*/ 120841 h 132710"/>
                  <a:gd name="connsiteX6" fmla="*/ 27328 w 145391"/>
                  <a:gd name="connsiteY6" fmla="*/ 124980 h 132710"/>
                  <a:gd name="connsiteX7" fmla="*/ 23378 w 145391"/>
                  <a:gd name="connsiteY7" fmla="*/ 128930 h 132710"/>
                  <a:gd name="connsiteX8" fmla="*/ 19069 w 145391"/>
                  <a:gd name="connsiteY8" fmla="*/ 132710 h 132710"/>
                  <a:gd name="connsiteX9" fmla="*/ 17803 w 145391"/>
                  <a:gd name="connsiteY9" fmla="*/ 131085 h 132710"/>
                  <a:gd name="connsiteX10" fmla="*/ 16726 w 145391"/>
                  <a:gd name="connsiteY10" fmla="*/ 126228 h 132710"/>
                  <a:gd name="connsiteX11" fmla="*/ 15459 w 145391"/>
                  <a:gd name="connsiteY11" fmla="*/ 122637 h 132710"/>
                  <a:gd name="connsiteX12" fmla="*/ 17085 w 145391"/>
                  <a:gd name="connsiteY12" fmla="*/ 115266 h 132710"/>
                  <a:gd name="connsiteX13" fmla="*/ 20865 w 145391"/>
                  <a:gd name="connsiteY13" fmla="*/ 113282 h 132710"/>
                  <a:gd name="connsiteX14" fmla="*/ 20865 w 145391"/>
                  <a:gd name="connsiteY14" fmla="*/ 108255 h 132710"/>
                  <a:gd name="connsiteX15" fmla="*/ 23019 w 145391"/>
                  <a:gd name="connsiteY15" fmla="*/ 103397 h 132710"/>
                  <a:gd name="connsiteX16" fmla="*/ 26440 w 145391"/>
                  <a:gd name="connsiteY16" fmla="*/ 99448 h 132710"/>
                  <a:gd name="connsiteX17" fmla="*/ 30220 w 145391"/>
                  <a:gd name="connsiteY17" fmla="*/ 96216 h 132710"/>
                  <a:gd name="connsiteX18" fmla="*/ 32015 w 145391"/>
                  <a:gd name="connsiteY18" fmla="*/ 93513 h 132710"/>
                  <a:gd name="connsiteX19" fmla="*/ 36154 w 145391"/>
                  <a:gd name="connsiteY19" fmla="*/ 87409 h 132710"/>
                  <a:gd name="connsiteX20" fmla="*/ 34359 w 145391"/>
                  <a:gd name="connsiteY20" fmla="*/ 85783 h 132710"/>
                  <a:gd name="connsiteX21" fmla="*/ 29142 w 145391"/>
                  <a:gd name="connsiteY21" fmla="*/ 85783 h 132710"/>
                  <a:gd name="connsiteX22" fmla="*/ 23926 w 145391"/>
                  <a:gd name="connsiteY22" fmla="*/ 81285 h 132710"/>
                  <a:gd name="connsiteX23" fmla="*/ 21772 w 145391"/>
                  <a:gd name="connsiteY23" fmla="*/ 77695 h 132710"/>
                  <a:gd name="connsiteX24" fmla="*/ 20505 w 145391"/>
                  <a:gd name="connsiteY24" fmla="*/ 73555 h 132710"/>
                  <a:gd name="connsiteX25" fmla="*/ 19958 w 145391"/>
                  <a:gd name="connsiteY25" fmla="*/ 69057 h 132710"/>
                  <a:gd name="connsiteX26" fmla="*/ 16537 w 145391"/>
                  <a:gd name="connsiteY26" fmla="*/ 67791 h 132710"/>
                  <a:gd name="connsiteX27" fmla="*/ 14023 w 145391"/>
                  <a:gd name="connsiteY27" fmla="*/ 69228 h 132710"/>
                  <a:gd name="connsiteX28" fmla="*/ 9884 w 145391"/>
                  <a:gd name="connsiteY28" fmla="*/ 70494 h 132710"/>
                  <a:gd name="connsiteX29" fmla="*/ 4668 w 145391"/>
                  <a:gd name="connsiteY29" fmla="*/ 66355 h 132710"/>
                  <a:gd name="connsiteX30" fmla="*/ 0 w 145391"/>
                  <a:gd name="connsiteY30" fmla="*/ 61857 h 132710"/>
                  <a:gd name="connsiteX31" fmla="*/ 0 w 145391"/>
                  <a:gd name="connsiteY31" fmla="*/ 60062 h 132710"/>
                  <a:gd name="connsiteX32" fmla="*/ 1985 w 145391"/>
                  <a:gd name="connsiteY32" fmla="*/ 58436 h 132710"/>
                  <a:gd name="connsiteX33" fmla="*/ 3251 w 145391"/>
                  <a:gd name="connsiteY33" fmla="*/ 55204 h 132710"/>
                  <a:gd name="connsiteX34" fmla="*/ 7030 w 145391"/>
                  <a:gd name="connsiteY34" fmla="*/ 57359 h 132710"/>
                  <a:gd name="connsiteX35" fmla="*/ 11698 w 145391"/>
                  <a:gd name="connsiteY35" fmla="*/ 56093 h 132710"/>
                  <a:gd name="connsiteX36" fmla="*/ 11869 w 145391"/>
                  <a:gd name="connsiteY36" fmla="*/ 49270 h 132710"/>
                  <a:gd name="connsiteX37" fmla="*/ 8637 w 145391"/>
                  <a:gd name="connsiteY37" fmla="*/ 45490 h 132710"/>
                  <a:gd name="connsiteX38" fmla="*/ 5764 w 145391"/>
                  <a:gd name="connsiteY38" fmla="*/ 43695 h 132710"/>
                  <a:gd name="connsiteX39" fmla="*/ 6123 w 145391"/>
                  <a:gd name="connsiteY39" fmla="*/ 37231 h 132710"/>
                  <a:gd name="connsiteX40" fmla="*/ 9355 w 145391"/>
                  <a:gd name="connsiteY40" fmla="*/ 35247 h 132710"/>
                  <a:gd name="connsiteX41" fmla="*/ 7729 w 145391"/>
                  <a:gd name="connsiteY41" fmla="*/ 31108 h 132710"/>
                  <a:gd name="connsiteX42" fmla="*/ 3780 w 145391"/>
                  <a:gd name="connsiteY42" fmla="*/ 28406 h 132710"/>
                  <a:gd name="connsiteX43" fmla="*/ 718 w 145391"/>
                  <a:gd name="connsiteY43" fmla="*/ 27498 h 132710"/>
                  <a:gd name="connsiteX44" fmla="*/ 1795 w 145391"/>
                  <a:gd name="connsiteY44" fmla="*/ 23000 h 132710"/>
                  <a:gd name="connsiteX45" fmla="*/ 4309 w 145391"/>
                  <a:gd name="connsiteY45" fmla="*/ 23529 h 132710"/>
                  <a:gd name="connsiteX46" fmla="*/ 8259 w 145391"/>
                  <a:gd name="connsiteY46" fmla="*/ 17595 h 132710"/>
                  <a:gd name="connsiteX47" fmla="*/ 16518 w 145391"/>
                  <a:gd name="connsiteY47" fmla="*/ 21016 h 132710"/>
                  <a:gd name="connsiteX48" fmla="*/ 19579 w 145391"/>
                  <a:gd name="connsiteY48" fmla="*/ 29634 h 132710"/>
                  <a:gd name="connsiteX49" fmla="*/ 21564 w 145391"/>
                  <a:gd name="connsiteY49" fmla="*/ 36286 h 132710"/>
                  <a:gd name="connsiteX50" fmla="*/ 25703 w 145391"/>
                  <a:gd name="connsiteY50" fmla="*/ 37912 h 132710"/>
                  <a:gd name="connsiteX51" fmla="*/ 27687 w 145391"/>
                  <a:gd name="connsiteY51" fmla="*/ 30541 h 132710"/>
                  <a:gd name="connsiteX52" fmla="*/ 27139 w 145391"/>
                  <a:gd name="connsiteY52" fmla="*/ 25155 h 132710"/>
                  <a:gd name="connsiteX53" fmla="*/ 34321 w 145391"/>
                  <a:gd name="connsiteY53" fmla="*/ 17614 h 132710"/>
                  <a:gd name="connsiteX54" fmla="*/ 36834 w 145391"/>
                  <a:gd name="connsiteY54" fmla="*/ 15819 h 132710"/>
                  <a:gd name="connsiteX55" fmla="*/ 38630 w 145391"/>
                  <a:gd name="connsiteY55" fmla="*/ 17973 h 132710"/>
                  <a:gd name="connsiteX56" fmla="*/ 39178 w 145391"/>
                  <a:gd name="connsiteY56" fmla="*/ 22641 h 132710"/>
                  <a:gd name="connsiteX57" fmla="*/ 42051 w 145391"/>
                  <a:gd name="connsiteY57" fmla="*/ 25514 h 132710"/>
                  <a:gd name="connsiteX58" fmla="*/ 46360 w 145391"/>
                  <a:gd name="connsiteY58" fmla="*/ 24078 h 132710"/>
                  <a:gd name="connsiteX59" fmla="*/ 46360 w 145391"/>
                  <a:gd name="connsiteY59" fmla="*/ 17255 h 132710"/>
                  <a:gd name="connsiteX60" fmla="*/ 44564 w 145391"/>
                  <a:gd name="connsiteY60" fmla="*/ 13834 h 132710"/>
                  <a:gd name="connsiteX61" fmla="*/ 44923 w 145391"/>
                  <a:gd name="connsiteY61" fmla="*/ 9884 h 132710"/>
                  <a:gd name="connsiteX62" fmla="*/ 49421 w 145391"/>
                  <a:gd name="connsiteY62" fmla="*/ 9884 h 132710"/>
                  <a:gd name="connsiteX63" fmla="*/ 53201 w 145391"/>
                  <a:gd name="connsiteY63" fmla="*/ 8807 h 132710"/>
                  <a:gd name="connsiteX64" fmla="*/ 61460 w 145391"/>
                  <a:gd name="connsiteY64" fmla="*/ 7371 h 132710"/>
                  <a:gd name="connsiteX65" fmla="*/ 64163 w 145391"/>
                  <a:gd name="connsiteY65" fmla="*/ 2967 h 132710"/>
                  <a:gd name="connsiteX66" fmla="*/ 69549 w 145391"/>
                  <a:gd name="connsiteY66" fmla="*/ 0 h 132710"/>
                  <a:gd name="connsiteX67" fmla="*/ 74217 w 145391"/>
                  <a:gd name="connsiteY67" fmla="*/ 0 h 132710"/>
                  <a:gd name="connsiteX68" fmla="*/ 78526 w 145391"/>
                  <a:gd name="connsiteY68" fmla="*/ 2967 h 132710"/>
                  <a:gd name="connsiteX69" fmla="*/ 81229 w 145391"/>
                  <a:gd name="connsiteY69" fmla="*/ 7541 h 132710"/>
                  <a:gd name="connsiteX70" fmla="*/ 84460 w 145391"/>
                  <a:gd name="connsiteY70" fmla="*/ 4309 h 132710"/>
                  <a:gd name="connsiteX71" fmla="*/ 89318 w 145391"/>
                  <a:gd name="connsiteY71" fmla="*/ 8807 h 132710"/>
                  <a:gd name="connsiteX72" fmla="*/ 92738 w 145391"/>
                  <a:gd name="connsiteY72" fmla="*/ 6104 h 132710"/>
                  <a:gd name="connsiteX73" fmla="*/ 92738 w 145391"/>
                  <a:gd name="connsiteY73" fmla="*/ 1795 h 132710"/>
                  <a:gd name="connsiteX74" fmla="*/ 97406 w 145391"/>
                  <a:gd name="connsiteY74" fmla="*/ 0 h 132710"/>
                  <a:gd name="connsiteX75" fmla="*/ 102623 w 145391"/>
                  <a:gd name="connsiteY75" fmla="*/ 2967 h 132710"/>
                  <a:gd name="connsiteX76" fmla="*/ 106403 w 145391"/>
                  <a:gd name="connsiteY76" fmla="*/ 5386 h 132710"/>
                  <a:gd name="connsiteX77" fmla="*/ 110541 w 145391"/>
                  <a:gd name="connsiteY77" fmla="*/ 6823 h 132710"/>
                  <a:gd name="connsiteX78" fmla="*/ 117005 w 145391"/>
                  <a:gd name="connsiteY78" fmla="*/ 9336 h 132710"/>
                  <a:gd name="connsiteX79" fmla="*/ 121503 w 145391"/>
                  <a:gd name="connsiteY79" fmla="*/ 9695 h 132710"/>
                  <a:gd name="connsiteX80" fmla="*/ 126530 w 145391"/>
                  <a:gd name="connsiteY80" fmla="*/ 11680 h 132710"/>
                  <a:gd name="connsiteX81" fmla="*/ 129044 w 145391"/>
                  <a:gd name="connsiteY81" fmla="*/ 15100 h 132710"/>
                  <a:gd name="connsiteX82" fmla="*/ 131557 w 145391"/>
                  <a:gd name="connsiteY82" fmla="*/ 19410 h 132710"/>
                  <a:gd name="connsiteX83" fmla="*/ 135866 w 145391"/>
                  <a:gd name="connsiteY83" fmla="*/ 21035 h 132710"/>
                  <a:gd name="connsiteX84" fmla="*/ 141801 w 145391"/>
                  <a:gd name="connsiteY84" fmla="*/ 25344 h 132710"/>
                  <a:gd name="connsiteX85" fmla="*/ 145391 w 145391"/>
                  <a:gd name="connsiteY85" fmla="*/ 29483 h 132710"/>
                  <a:gd name="connsiteX86" fmla="*/ 145391 w 145391"/>
                  <a:gd name="connsiteY86" fmla="*/ 32904 h 132710"/>
                  <a:gd name="connsiteX87" fmla="*/ 139816 w 145391"/>
                  <a:gd name="connsiteY87" fmla="*/ 31467 h 132710"/>
                  <a:gd name="connsiteX88" fmla="*/ 138191 w 145391"/>
                  <a:gd name="connsiteY88" fmla="*/ 35776 h 132710"/>
                  <a:gd name="connsiteX89" fmla="*/ 134959 w 145391"/>
                  <a:gd name="connsiteY89" fmla="*/ 33074 h 132710"/>
                  <a:gd name="connsiteX90" fmla="*/ 136036 w 145391"/>
                  <a:gd name="connsiteY90" fmla="*/ 28935 h 132710"/>
                  <a:gd name="connsiteX91" fmla="*/ 131368 w 145391"/>
                  <a:gd name="connsiteY91" fmla="*/ 27668 h 132710"/>
                  <a:gd name="connsiteX92" fmla="*/ 128665 w 145391"/>
                  <a:gd name="connsiteY92" fmla="*/ 30730 h 132710"/>
                  <a:gd name="connsiteX93" fmla="*/ 129932 w 145391"/>
                  <a:gd name="connsiteY93" fmla="*/ 35946 h 132710"/>
                  <a:gd name="connsiteX94" fmla="*/ 127418 w 145391"/>
                  <a:gd name="connsiteY94" fmla="*/ 40255 h 132710"/>
                  <a:gd name="connsiteX95" fmla="*/ 122561 w 145391"/>
                  <a:gd name="connsiteY95" fmla="*/ 40784 h 132710"/>
                  <a:gd name="connsiteX96" fmla="*/ 114831 w 145391"/>
                  <a:gd name="connsiteY96" fmla="*/ 42051 h 132710"/>
                  <a:gd name="connsiteX97" fmla="*/ 109804 w 145391"/>
                  <a:gd name="connsiteY97" fmla="*/ 43676 h 132710"/>
                  <a:gd name="connsiteX98" fmla="*/ 109256 w 145391"/>
                  <a:gd name="connsiteY98" fmla="*/ 48174 h 132710"/>
                  <a:gd name="connsiteX99" fmla="*/ 108708 w 145391"/>
                  <a:gd name="connsiteY99" fmla="*/ 54278 h 132710"/>
                  <a:gd name="connsiteX100" fmla="*/ 106553 w 145391"/>
                  <a:gd name="connsiteY100" fmla="*/ 55356 h 132710"/>
                  <a:gd name="connsiteX101" fmla="*/ 103851 w 145391"/>
                  <a:gd name="connsiteY101" fmla="*/ 58228 h 132710"/>
                  <a:gd name="connsiteX102" fmla="*/ 100789 w 145391"/>
                  <a:gd name="connsiteY102" fmla="*/ 58228 h 132710"/>
                  <a:gd name="connsiteX103" fmla="*/ 99164 w 145391"/>
                  <a:gd name="connsiteY103" fmla="*/ 62367 h 132710"/>
                  <a:gd name="connsiteX104" fmla="*/ 86955 w 145391"/>
                  <a:gd name="connsiteY104" fmla="*/ 64163 h 132710"/>
                  <a:gd name="connsiteX105" fmla="*/ 85878 w 145391"/>
                  <a:gd name="connsiteY105" fmla="*/ 67395 h 132710"/>
                  <a:gd name="connsiteX106" fmla="*/ 86955 w 145391"/>
                  <a:gd name="connsiteY106" fmla="*/ 69379 h 132710"/>
                  <a:gd name="connsiteX107" fmla="*/ 88580 w 145391"/>
                  <a:gd name="connsiteY107" fmla="*/ 71533 h 132710"/>
                  <a:gd name="connsiteX108" fmla="*/ 86596 w 145391"/>
                  <a:gd name="connsiteY108" fmla="*/ 73518 h 132710"/>
                  <a:gd name="connsiteX109" fmla="*/ 80132 w 145391"/>
                  <a:gd name="connsiteY109" fmla="*/ 70815 h 132710"/>
                  <a:gd name="connsiteX110" fmla="*/ 75464 w 145391"/>
                  <a:gd name="connsiteY110" fmla="*/ 67395 h 132710"/>
                  <a:gd name="connsiteX111" fmla="*/ 72686 w 145391"/>
                  <a:gd name="connsiteY111" fmla="*/ 70097 h 132710"/>
                  <a:gd name="connsiteX112" fmla="*/ 70078 w 145391"/>
                  <a:gd name="connsiteY112" fmla="*/ 68661 h 132710"/>
                  <a:gd name="connsiteX113" fmla="*/ 66298 w 145391"/>
                  <a:gd name="connsiteY113" fmla="*/ 71892 h 132710"/>
                  <a:gd name="connsiteX114" fmla="*/ 60364 w 145391"/>
                  <a:gd name="connsiteY114" fmla="*/ 70626 h 132710"/>
                  <a:gd name="connsiteX115" fmla="*/ 58210 w 145391"/>
                  <a:gd name="connsiteY115" fmla="*/ 74765 h 132710"/>
                  <a:gd name="connsiteX116" fmla="*/ 49761 w 145391"/>
                  <a:gd name="connsiteY116" fmla="*/ 72970 h 132710"/>
                  <a:gd name="connsiteX117" fmla="*/ 44904 w 145391"/>
                  <a:gd name="connsiteY117" fmla="*/ 76201 h 132710"/>
                  <a:gd name="connsiteX118" fmla="*/ 43109 w 145391"/>
                  <a:gd name="connsiteY118" fmla="*/ 81229 h 132710"/>
                  <a:gd name="connsiteX119" fmla="*/ 42032 w 145391"/>
                  <a:gd name="connsiteY119" fmla="*/ 85538 h 132710"/>
                  <a:gd name="connsiteX120" fmla="*/ 41181 w 145391"/>
                  <a:gd name="connsiteY120" fmla="*/ 87409 h 13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45391" h="132710">
                    <a:moveTo>
                      <a:pt x="41181" y="87409"/>
                    </a:moveTo>
                    <a:lnTo>
                      <a:pt x="40104" y="98370"/>
                    </a:lnTo>
                    <a:lnTo>
                      <a:pt x="37761" y="104664"/>
                    </a:lnTo>
                    <a:lnTo>
                      <a:pt x="35606" y="112034"/>
                    </a:lnTo>
                    <a:lnTo>
                      <a:pt x="35606" y="116343"/>
                    </a:lnTo>
                    <a:lnTo>
                      <a:pt x="31826" y="120841"/>
                    </a:lnTo>
                    <a:lnTo>
                      <a:pt x="27328" y="124980"/>
                    </a:lnTo>
                    <a:lnTo>
                      <a:pt x="23378" y="128930"/>
                    </a:lnTo>
                    <a:lnTo>
                      <a:pt x="19069" y="132710"/>
                    </a:lnTo>
                    <a:cubicBezTo>
                      <a:pt x="19069" y="132710"/>
                      <a:pt x="17803" y="131822"/>
                      <a:pt x="17803" y="131085"/>
                    </a:cubicBezTo>
                    <a:cubicBezTo>
                      <a:pt x="17803" y="130367"/>
                      <a:pt x="16726" y="126228"/>
                      <a:pt x="16726" y="126228"/>
                    </a:cubicBezTo>
                    <a:lnTo>
                      <a:pt x="15459" y="122637"/>
                    </a:lnTo>
                    <a:lnTo>
                      <a:pt x="17085" y="115266"/>
                    </a:lnTo>
                    <a:lnTo>
                      <a:pt x="20865" y="113282"/>
                    </a:lnTo>
                    <a:lnTo>
                      <a:pt x="20865" y="108255"/>
                    </a:lnTo>
                    <a:lnTo>
                      <a:pt x="23019" y="103397"/>
                    </a:lnTo>
                    <a:cubicBezTo>
                      <a:pt x="23019" y="103397"/>
                      <a:pt x="25722" y="99618"/>
                      <a:pt x="26440" y="99448"/>
                    </a:cubicBezTo>
                    <a:cubicBezTo>
                      <a:pt x="27158" y="99277"/>
                      <a:pt x="30220" y="96216"/>
                      <a:pt x="30220" y="96216"/>
                    </a:cubicBezTo>
                    <a:cubicBezTo>
                      <a:pt x="30220" y="96216"/>
                      <a:pt x="31486" y="94231"/>
                      <a:pt x="32015" y="93513"/>
                    </a:cubicBezTo>
                    <a:cubicBezTo>
                      <a:pt x="32563" y="92795"/>
                      <a:pt x="36154" y="87409"/>
                      <a:pt x="36154" y="87409"/>
                    </a:cubicBezTo>
                    <a:cubicBezTo>
                      <a:pt x="36154" y="87409"/>
                      <a:pt x="34888" y="85783"/>
                      <a:pt x="34359" y="85783"/>
                    </a:cubicBezTo>
                    <a:cubicBezTo>
                      <a:pt x="33829" y="85783"/>
                      <a:pt x="29332" y="86312"/>
                      <a:pt x="29142" y="85783"/>
                    </a:cubicBezTo>
                    <a:cubicBezTo>
                      <a:pt x="28972" y="85235"/>
                      <a:pt x="23926" y="81285"/>
                      <a:pt x="23926" y="81285"/>
                    </a:cubicBezTo>
                    <a:lnTo>
                      <a:pt x="21772" y="77695"/>
                    </a:lnTo>
                    <a:lnTo>
                      <a:pt x="20505" y="73555"/>
                    </a:lnTo>
                    <a:cubicBezTo>
                      <a:pt x="20505" y="73555"/>
                      <a:pt x="21035" y="69776"/>
                      <a:pt x="19958" y="69057"/>
                    </a:cubicBezTo>
                    <a:cubicBezTo>
                      <a:pt x="18880" y="68340"/>
                      <a:pt x="16537" y="67791"/>
                      <a:pt x="16537" y="67791"/>
                    </a:cubicBezTo>
                    <a:lnTo>
                      <a:pt x="14023" y="69228"/>
                    </a:lnTo>
                    <a:lnTo>
                      <a:pt x="9884" y="70494"/>
                    </a:lnTo>
                    <a:lnTo>
                      <a:pt x="4668" y="66355"/>
                    </a:lnTo>
                    <a:lnTo>
                      <a:pt x="0" y="61857"/>
                    </a:lnTo>
                    <a:lnTo>
                      <a:pt x="0" y="60062"/>
                    </a:lnTo>
                    <a:lnTo>
                      <a:pt x="1985" y="58436"/>
                    </a:lnTo>
                    <a:lnTo>
                      <a:pt x="3251" y="55204"/>
                    </a:lnTo>
                    <a:lnTo>
                      <a:pt x="7030" y="57359"/>
                    </a:lnTo>
                    <a:lnTo>
                      <a:pt x="11698" y="56093"/>
                    </a:lnTo>
                    <a:lnTo>
                      <a:pt x="11869" y="49270"/>
                    </a:lnTo>
                    <a:lnTo>
                      <a:pt x="8637" y="45490"/>
                    </a:lnTo>
                    <a:lnTo>
                      <a:pt x="5764" y="43695"/>
                    </a:lnTo>
                    <a:lnTo>
                      <a:pt x="6123" y="37231"/>
                    </a:lnTo>
                    <a:lnTo>
                      <a:pt x="9355" y="35247"/>
                    </a:lnTo>
                    <a:lnTo>
                      <a:pt x="7729" y="31108"/>
                    </a:lnTo>
                    <a:lnTo>
                      <a:pt x="3780" y="28406"/>
                    </a:lnTo>
                    <a:lnTo>
                      <a:pt x="718" y="27498"/>
                    </a:lnTo>
                    <a:lnTo>
                      <a:pt x="1795" y="23000"/>
                    </a:lnTo>
                    <a:cubicBezTo>
                      <a:pt x="1795" y="23000"/>
                      <a:pt x="3780" y="23529"/>
                      <a:pt x="4309" y="23529"/>
                    </a:cubicBezTo>
                    <a:cubicBezTo>
                      <a:pt x="4857" y="23529"/>
                      <a:pt x="7370" y="17595"/>
                      <a:pt x="8259" y="17595"/>
                    </a:cubicBezTo>
                    <a:cubicBezTo>
                      <a:pt x="9147" y="17595"/>
                      <a:pt x="16518" y="21016"/>
                      <a:pt x="16518" y="21016"/>
                    </a:cubicBezTo>
                    <a:lnTo>
                      <a:pt x="19579" y="29634"/>
                    </a:lnTo>
                    <a:cubicBezTo>
                      <a:pt x="19579" y="29634"/>
                      <a:pt x="19579" y="34850"/>
                      <a:pt x="21564" y="36286"/>
                    </a:cubicBezTo>
                    <a:cubicBezTo>
                      <a:pt x="23548" y="37723"/>
                      <a:pt x="25703" y="37912"/>
                      <a:pt x="25703" y="37912"/>
                    </a:cubicBezTo>
                    <a:lnTo>
                      <a:pt x="27687" y="30541"/>
                    </a:lnTo>
                    <a:lnTo>
                      <a:pt x="27139" y="25155"/>
                    </a:lnTo>
                    <a:lnTo>
                      <a:pt x="34321" y="17614"/>
                    </a:lnTo>
                    <a:cubicBezTo>
                      <a:pt x="34321" y="17614"/>
                      <a:pt x="36305" y="15819"/>
                      <a:pt x="36834" y="15819"/>
                    </a:cubicBezTo>
                    <a:cubicBezTo>
                      <a:pt x="37364" y="15819"/>
                      <a:pt x="38630" y="17973"/>
                      <a:pt x="38630" y="17973"/>
                    </a:cubicBezTo>
                    <a:lnTo>
                      <a:pt x="39178" y="22641"/>
                    </a:lnTo>
                    <a:lnTo>
                      <a:pt x="42051" y="25514"/>
                    </a:lnTo>
                    <a:lnTo>
                      <a:pt x="46360" y="24078"/>
                    </a:lnTo>
                    <a:lnTo>
                      <a:pt x="46360" y="17255"/>
                    </a:lnTo>
                    <a:lnTo>
                      <a:pt x="44564" y="13834"/>
                    </a:lnTo>
                    <a:lnTo>
                      <a:pt x="44923" y="9884"/>
                    </a:lnTo>
                    <a:lnTo>
                      <a:pt x="49421" y="9884"/>
                    </a:lnTo>
                    <a:cubicBezTo>
                      <a:pt x="49421" y="9884"/>
                      <a:pt x="52124" y="8807"/>
                      <a:pt x="53201" y="8807"/>
                    </a:cubicBezTo>
                    <a:cubicBezTo>
                      <a:pt x="54278" y="8807"/>
                      <a:pt x="61460" y="7371"/>
                      <a:pt x="61460" y="7371"/>
                    </a:cubicBezTo>
                    <a:lnTo>
                      <a:pt x="64163" y="2967"/>
                    </a:lnTo>
                    <a:lnTo>
                      <a:pt x="69549" y="0"/>
                    </a:lnTo>
                    <a:lnTo>
                      <a:pt x="74217" y="0"/>
                    </a:lnTo>
                    <a:lnTo>
                      <a:pt x="78526" y="2967"/>
                    </a:lnTo>
                    <a:lnTo>
                      <a:pt x="81229" y="7541"/>
                    </a:lnTo>
                    <a:lnTo>
                      <a:pt x="84460" y="4309"/>
                    </a:lnTo>
                    <a:lnTo>
                      <a:pt x="89318" y="8807"/>
                    </a:lnTo>
                    <a:lnTo>
                      <a:pt x="92738" y="6104"/>
                    </a:lnTo>
                    <a:lnTo>
                      <a:pt x="92738" y="1795"/>
                    </a:lnTo>
                    <a:lnTo>
                      <a:pt x="97406" y="0"/>
                    </a:lnTo>
                    <a:lnTo>
                      <a:pt x="102623" y="2967"/>
                    </a:lnTo>
                    <a:lnTo>
                      <a:pt x="106403" y="5386"/>
                    </a:lnTo>
                    <a:lnTo>
                      <a:pt x="110541" y="6823"/>
                    </a:lnTo>
                    <a:lnTo>
                      <a:pt x="117005" y="9336"/>
                    </a:lnTo>
                    <a:lnTo>
                      <a:pt x="121503" y="9695"/>
                    </a:lnTo>
                    <a:lnTo>
                      <a:pt x="126530" y="11680"/>
                    </a:lnTo>
                    <a:lnTo>
                      <a:pt x="129044" y="15100"/>
                    </a:lnTo>
                    <a:lnTo>
                      <a:pt x="131557" y="19410"/>
                    </a:lnTo>
                    <a:lnTo>
                      <a:pt x="135866" y="21035"/>
                    </a:lnTo>
                    <a:lnTo>
                      <a:pt x="141801" y="25344"/>
                    </a:lnTo>
                    <a:lnTo>
                      <a:pt x="145391" y="29483"/>
                    </a:lnTo>
                    <a:lnTo>
                      <a:pt x="145391" y="32904"/>
                    </a:lnTo>
                    <a:lnTo>
                      <a:pt x="139816" y="31467"/>
                    </a:lnTo>
                    <a:cubicBezTo>
                      <a:pt x="139816" y="31467"/>
                      <a:pt x="138739" y="35776"/>
                      <a:pt x="138191" y="35776"/>
                    </a:cubicBezTo>
                    <a:cubicBezTo>
                      <a:pt x="137642" y="35776"/>
                      <a:pt x="134959" y="33621"/>
                      <a:pt x="134959" y="33074"/>
                    </a:cubicBezTo>
                    <a:cubicBezTo>
                      <a:pt x="134959" y="32525"/>
                      <a:pt x="136036" y="28935"/>
                      <a:pt x="136036" y="28935"/>
                    </a:cubicBezTo>
                    <a:cubicBezTo>
                      <a:pt x="136036" y="28935"/>
                      <a:pt x="131898" y="27309"/>
                      <a:pt x="131368" y="27668"/>
                    </a:cubicBezTo>
                    <a:cubicBezTo>
                      <a:pt x="130820" y="28027"/>
                      <a:pt x="128665" y="30730"/>
                      <a:pt x="128665" y="30730"/>
                    </a:cubicBezTo>
                    <a:cubicBezTo>
                      <a:pt x="128665" y="30730"/>
                      <a:pt x="129743" y="35398"/>
                      <a:pt x="129932" y="35946"/>
                    </a:cubicBezTo>
                    <a:cubicBezTo>
                      <a:pt x="130121" y="36494"/>
                      <a:pt x="128306" y="39896"/>
                      <a:pt x="127418" y="40255"/>
                    </a:cubicBezTo>
                    <a:cubicBezTo>
                      <a:pt x="126511" y="40614"/>
                      <a:pt x="122561" y="40784"/>
                      <a:pt x="122561" y="40784"/>
                    </a:cubicBezTo>
                    <a:lnTo>
                      <a:pt x="114831" y="42051"/>
                    </a:lnTo>
                    <a:lnTo>
                      <a:pt x="109804" y="43676"/>
                    </a:lnTo>
                    <a:lnTo>
                      <a:pt x="109256" y="48174"/>
                    </a:lnTo>
                    <a:lnTo>
                      <a:pt x="108708" y="54278"/>
                    </a:lnTo>
                    <a:lnTo>
                      <a:pt x="106553" y="55356"/>
                    </a:lnTo>
                    <a:lnTo>
                      <a:pt x="103851" y="58228"/>
                    </a:lnTo>
                    <a:lnTo>
                      <a:pt x="100789" y="58228"/>
                    </a:lnTo>
                    <a:lnTo>
                      <a:pt x="99164" y="62367"/>
                    </a:lnTo>
                    <a:lnTo>
                      <a:pt x="86955" y="64163"/>
                    </a:lnTo>
                    <a:lnTo>
                      <a:pt x="85878" y="67395"/>
                    </a:lnTo>
                    <a:lnTo>
                      <a:pt x="86955" y="69379"/>
                    </a:lnTo>
                    <a:lnTo>
                      <a:pt x="88580" y="71533"/>
                    </a:lnTo>
                    <a:cubicBezTo>
                      <a:pt x="88580" y="71533"/>
                      <a:pt x="87144" y="73329"/>
                      <a:pt x="86596" y="73518"/>
                    </a:cubicBezTo>
                    <a:cubicBezTo>
                      <a:pt x="86048" y="73707"/>
                      <a:pt x="80132" y="70815"/>
                      <a:pt x="80132" y="70815"/>
                    </a:cubicBezTo>
                    <a:lnTo>
                      <a:pt x="75464" y="67395"/>
                    </a:lnTo>
                    <a:lnTo>
                      <a:pt x="72686" y="70097"/>
                    </a:lnTo>
                    <a:cubicBezTo>
                      <a:pt x="72686" y="70097"/>
                      <a:pt x="70796" y="68831"/>
                      <a:pt x="70078" y="68661"/>
                    </a:cubicBezTo>
                    <a:cubicBezTo>
                      <a:pt x="69360" y="68491"/>
                      <a:pt x="66298" y="71892"/>
                      <a:pt x="66298" y="71892"/>
                    </a:cubicBezTo>
                    <a:lnTo>
                      <a:pt x="60364" y="70626"/>
                    </a:lnTo>
                    <a:lnTo>
                      <a:pt x="58210" y="74765"/>
                    </a:lnTo>
                    <a:lnTo>
                      <a:pt x="49761" y="72970"/>
                    </a:lnTo>
                    <a:lnTo>
                      <a:pt x="44904" y="76201"/>
                    </a:lnTo>
                    <a:lnTo>
                      <a:pt x="43109" y="81229"/>
                    </a:lnTo>
                    <a:lnTo>
                      <a:pt x="42032" y="85538"/>
                    </a:lnTo>
                    <a:lnTo>
                      <a:pt x="41181" y="87409"/>
                    </a:lnTo>
                    <a:close/>
                  </a:path>
                </a:pathLst>
              </a:custGeom>
              <a:grpFill/>
              <a:ln w="3777" cap="flat">
                <a:solidFill>
                  <a:srgbClr val="FFFFFF"/>
                </a:solidFill>
                <a:prstDash val="solid"/>
                <a:miter/>
              </a:ln>
            </p:spPr>
            <p:txBody>
              <a:bodyPr rtlCol="0" anchor="ctr"/>
              <a:lstStyle/>
              <a:p>
                <a:endParaRPr lang="en-GB"/>
              </a:p>
            </p:txBody>
          </p:sp>
          <p:sp>
            <p:nvSpPr>
              <p:cNvPr id="326" name="Freeform 325">
                <a:extLst>
                  <a:ext uri="{FF2B5EF4-FFF2-40B4-BE49-F238E27FC236}">
                    <a16:creationId xmlns:a16="http://schemas.microsoft.com/office/drawing/2014/main" id="{40A0E96F-91D9-5953-9CCB-BD8430C73E6C}"/>
                  </a:ext>
                </a:extLst>
              </p:cNvPr>
              <p:cNvSpPr/>
              <p:nvPr/>
            </p:nvSpPr>
            <p:spPr>
              <a:xfrm>
                <a:off x="4973113" y="4983911"/>
                <a:ext cx="77598" cy="75294"/>
              </a:xfrm>
              <a:custGeom>
                <a:avLst/>
                <a:gdLst>
                  <a:gd name="connsiteX0" fmla="*/ 32356 w 77598"/>
                  <a:gd name="connsiteY0" fmla="*/ 59117 h 75294"/>
                  <a:gd name="connsiteX1" fmla="*/ 30730 w 77598"/>
                  <a:gd name="connsiteY1" fmla="*/ 66657 h 75294"/>
                  <a:gd name="connsiteX2" fmla="*/ 26062 w 77598"/>
                  <a:gd name="connsiteY2" fmla="*/ 71874 h 75294"/>
                  <a:gd name="connsiteX3" fmla="*/ 21923 w 77598"/>
                  <a:gd name="connsiteY3" fmla="*/ 75295 h 75294"/>
                  <a:gd name="connsiteX4" fmla="*/ 13665 w 77598"/>
                  <a:gd name="connsiteY4" fmla="*/ 75295 h 75294"/>
                  <a:gd name="connsiteX5" fmla="*/ 8807 w 77598"/>
                  <a:gd name="connsiteY5" fmla="*/ 72592 h 75294"/>
                  <a:gd name="connsiteX6" fmla="*/ 10792 w 77598"/>
                  <a:gd name="connsiteY6" fmla="*/ 70078 h 75294"/>
                  <a:gd name="connsiteX7" fmla="*/ 10603 w 77598"/>
                  <a:gd name="connsiteY7" fmla="*/ 64144 h 75294"/>
                  <a:gd name="connsiteX8" fmla="*/ 8807 w 77598"/>
                  <a:gd name="connsiteY8" fmla="*/ 57680 h 75294"/>
                  <a:gd name="connsiteX9" fmla="*/ 8807 w 77598"/>
                  <a:gd name="connsiteY9" fmla="*/ 47626 h 75294"/>
                  <a:gd name="connsiteX10" fmla="*/ 4669 w 77598"/>
                  <a:gd name="connsiteY10" fmla="*/ 41522 h 75294"/>
                  <a:gd name="connsiteX11" fmla="*/ 0 w 77598"/>
                  <a:gd name="connsiteY11" fmla="*/ 32545 h 75294"/>
                  <a:gd name="connsiteX12" fmla="*/ 2873 w 77598"/>
                  <a:gd name="connsiteY12" fmla="*/ 23208 h 75294"/>
                  <a:gd name="connsiteX13" fmla="*/ 6294 w 77598"/>
                  <a:gd name="connsiteY13" fmla="*/ 22131 h 75294"/>
                  <a:gd name="connsiteX14" fmla="*/ 7919 w 77598"/>
                  <a:gd name="connsiteY14" fmla="*/ 18710 h 75294"/>
                  <a:gd name="connsiteX15" fmla="*/ 10622 w 77598"/>
                  <a:gd name="connsiteY15" fmla="*/ 15290 h 75294"/>
                  <a:gd name="connsiteX16" fmla="*/ 11170 w 77598"/>
                  <a:gd name="connsiteY16" fmla="*/ 11869 h 75294"/>
                  <a:gd name="connsiteX17" fmla="*/ 16197 w 77598"/>
                  <a:gd name="connsiteY17" fmla="*/ 10432 h 75294"/>
                  <a:gd name="connsiteX18" fmla="*/ 20506 w 77598"/>
                  <a:gd name="connsiteY18" fmla="*/ 9714 h 75294"/>
                  <a:gd name="connsiteX19" fmla="*/ 20865 w 77598"/>
                  <a:gd name="connsiteY19" fmla="*/ 3421 h 75294"/>
                  <a:gd name="connsiteX20" fmla="*/ 18521 w 77598"/>
                  <a:gd name="connsiteY20" fmla="*/ 0 h 75294"/>
                  <a:gd name="connsiteX21" fmla="*/ 22301 w 77598"/>
                  <a:gd name="connsiteY21" fmla="*/ 0 h 75294"/>
                  <a:gd name="connsiteX22" fmla="*/ 27688 w 77598"/>
                  <a:gd name="connsiteY22" fmla="*/ 0 h 75294"/>
                  <a:gd name="connsiteX23" fmla="*/ 30031 w 77598"/>
                  <a:gd name="connsiteY23" fmla="*/ 3421 h 75294"/>
                  <a:gd name="connsiteX24" fmla="*/ 30031 w 77598"/>
                  <a:gd name="connsiteY24" fmla="*/ 8996 h 75294"/>
                  <a:gd name="connsiteX25" fmla="*/ 30201 w 77598"/>
                  <a:gd name="connsiteY25" fmla="*/ 14212 h 75294"/>
                  <a:gd name="connsiteX26" fmla="*/ 33792 w 77598"/>
                  <a:gd name="connsiteY26" fmla="*/ 15649 h 75294"/>
                  <a:gd name="connsiteX27" fmla="*/ 37742 w 77598"/>
                  <a:gd name="connsiteY27" fmla="*/ 18351 h 75294"/>
                  <a:gd name="connsiteX28" fmla="*/ 44035 w 77598"/>
                  <a:gd name="connsiteY28" fmla="*/ 18351 h 75294"/>
                  <a:gd name="connsiteX29" fmla="*/ 47985 w 77598"/>
                  <a:gd name="connsiteY29" fmla="*/ 20695 h 75294"/>
                  <a:gd name="connsiteX30" fmla="*/ 55356 w 77598"/>
                  <a:gd name="connsiteY30" fmla="*/ 23926 h 75294"/>
                  <a:gd name="connsiteX31" fmla="*/ 57151 w 77598"/>
                  <a:gd name="connsiteY31" fmla="*/ 29502 h 75294"/>
                  <a:gd name="connsiteX32" fmla="*/ 62897 w 77598"/>
                  <a:gd name="connsiteY32" fmla="*/ 32734 h 75294"/>
                  <a:gd name="connsiteX33" fmla="*/ 70626 w 77598"/>
                  <a:gd name="connsiteY33" fmla="*/ 32904 h 75294"/>
                  <a:gd name="connsiteX34" fmla="*/ 77279 w 77598"/>
                  <a:gd name="connsiteY34" fmla="*/ 33811 h 75294"/>
                  <a:gd name="connsiteX35" fmla="*/ 77279 w 77598"/>
                  <a:gd name="connsiteY35" fmla="*/ 40822 h 75294"/>
                  <a:gd name="connsiteX36" fmla="*/ 77279 w 77598"/>
                  <a:gd name="connsiteY36" fmla="*/ 46209 h 75294"/>
                  <a:gd name="connsiteX37" fmla="*/ 73329 w 77598"/>
                  <a:gd name="connsiteY37" fmla="*/ 52143 h 75294"/>
                  <a:gd name="connsiteX38" fmla="*/ 69549 w 77598"/>
                  <a:gd name="connsiteY38" fmla="*/ 44602 h 75294"/>
                  <a:gd name="connsiteX39" fmla="*/ 65240 w 77598"/>
                  <a:gd name="connsiteY39" fmla="*/ 45679 h 75294"/>
                  <a:gd name="connsiteX40" fmla="*/ 65070 w 77598"/>
                  <a:gd name="connsiteY40" fmla="*/ 50536 h 75294"/>
                  <a:gd name="connsiteX41" fmla="*/ 62556 w 77598"/>
                  <a:gd name="connsiteY41" fmla="*/ 49270 h 75294"/>
                  <a:gd name="connsiteX42" fmla="*/ 60043 w 77598"/>
                  <a:gd name="connsiteY42" fmla="*/ 42618 h 75294"/>
                  <a:gd name="connsiteX43" fmla="*/ 55375 w 77598"/>
                  <a:gd name="connsiteY43" fmla="*/ 43147 h 75294"/>
                  <a:gd name="connsiteX44" fmla="*/ 55016 w 77598"/>
                  <a:gd name="connsiteY44" fmla="*/ 49610 h 75294"/>
                  <a:gd name="connsiteX45" fmla="*/ 49629 w 77598"/>
                  <a:gd name="connsiteY45" fmla="*/ 44224 h 75294"/>
                  <a:gd name="connsiteX46" fmla="*/ 47834 w 77598"/>
                  <a:gd name="connsiteY46" fmla="*/ 37666 h 75294"/>
                  <a:gd name="connsiteX47" fmla="*/ 40652 w 77598"/>
                  <a:gd name="connsiteY47" fmla="*/ 39197 h 75294"/>
                  <a:gd name="connsiteX48" fmla="*/ 43166 w 77598"/>
                  <a:gd name="connsiteY48" fmla="*/ 48174 h 75294"/>
                  <a:gd name="connsiteX49" fmla="*/ 47305 w 77598"/>
                  <a:gd name="connsiteY49" fmla="*/ 50877 h 75294"/>
                  <a:gd name="connsiteX50" fmla="*/ 47135 w 77598"/>
                  <a:gd name="connsiteY50" fmla="*/ 56263 h 75294"/>
                  <a:gd name="connsiteX51" fmla="*/ 41389 w 77598"/>
                  <a:gd name="connsiteY51" fmla="*/ 58058 h 75294"/>
                  <a:gd name="connsiteX52" fmla="*/ 36721 w 77598"/>
                  <a:gd name="connsiteY52" fmla="*/ 59136 h 75294"/>
                  <a:gd name="connsiteX53" fmla="*/ 38857 w 77598"/>
                  <a:gd name="connsiteY53" fmla="*/ 54468 h 75294"/>
                  <a:gd name="connsiteX54" fmla="*/ 43015 w 77598"/>
                  <a:gd name="connsiteY54" fmla="*/ 52672 h 75294"/>
                  <a:gd name="connsiteX55" fmla="*/ 40312 w 77598"/>
                  <a:gd name="connsiteY55" fmla="*/ 50329 h 75294"/>
                  <a:gd name="connsiteX56" fmla="*/ 34737 w 77598"/>
                  <a:gd name="connsiteY56" fmla="*/ 51217 h 75294"/>
                  <a:gd name="connsiteX57" fmla="*/ 34189 w 77598"/>
                  <a:gd name="connsiteY57" fmla="*/ 54089 h 75294"/>
                  <a:gd name="connsiteX58" fmla="*/ 32356 w 77598"/>
                  <a:gd name="connsiteY58" fmla="*/ 59117 h 7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7598" h="75294">
                    <a:moveTo>
                      <a:pt x="32356" y="59117"/>
                    </a:moveTo>
                    <a:lnTo>
                      <a:pt x="30730" y="66657"/>
                    </a:lnTo>
                    <a:lnTo>
                      <a:pt x="26062" y="71874"/>
                    </a:lnTo>
                    <a:lnTo>
                      <a:pt x="21923" y="75295"/>
                    </a:lnTo>
                    <a:lnTo>
                      <a:pt x="13665" y="75295"/>
                    </a:lnTo>
                    <a:lnTo>
                      <a:pt x="8807" y="72592"/>
                    </a:lnTo>
                    <a:lnTo>
                      <a:pt x="10792" y="70078"/>
                    </a:lnTo>
                    <a:lnTo>
                      <a:pt x="10603" y="64144"/>
                    </a:lnTo>
                    <a:lnTo>
                      <a:pt x="8807" y="57680"/>
                    </a:lnTo>
                    <a:lnTo>
                      <a:pt x="8807" y="47626"/>
                    </a:lnTo>
                    <a:lnTo>
                      <a:pt x="4669" y="41522"/>
                    </a:lnTo>
                    <a:lnTo>
                      <a:pt x="0" y="32545"/>
                    </a:lnTo>
                    <a:lnTo>
                      <a:pt x="2873" y="23208"/>
                    </a:lnTo>
                    <a:lnTo>
                      <a:pt x="6294" y="22131"/>
                    </a:lnTo>
                    <a:lnTo>
                      <a:pt x="7919" y="18710"/>
                    </a:lnTo>
                    <a:lnTo>
                      <a:pt x="10622" y="15290"/>
                    </a:lnTo>
                    <a:lnTo>
                      <a:pt x="11170" y="11869"/>
                    </a:lnTo>
                    <a:lnTo>
                      <a:pt x="16197" y="10432"/>
                    </a:lnTo>
                    <a:lnTo>
                      <a:pt x="20506" y="9714"/>
                    </a:lnTo>
                    <a:lnTo>
                      <a:pt x="20865" y="3421"/>
                    </a:lnTo>
                    <a:lnTo>
                      <a:pt x="18521" y="0"/>
                    </a:lnTo>
                    <a:lnTo>
                      <a:pt x="22301" y="0"/>
                    </a:lnTo>
                    <a:lnTo>
                      <a:pt x="27688" y="0"/>
                    </a:lnTo>
                    <a:lnTo>
                      <a:pt x="30031" y="3421"/>
                    </a:lnTo>
                    <a:lnTo>
                      <a:pt x="30031" y="8996"/>
                    </a:lnTo>
                    <a:lnTo>
                      <a:pt x="30201" y="14212"/>
                    </a:lnTo>
                    <a:lnTo>
                      <a:pt x="33792" y="15649"/>
                    </a:lnTo>
                    <a:lnTo>
                      <a:pt x="37742" y="18351"/>
                    </a:lnTo>
                    <a:lnTo>
                      <a:pt x="44035" y="18351"/>
                    </a:lnTo>
                    <a:lnTo>
                      <a:pt x="47985" y="20695"/>
                    </a:lnTo>
                    <a:lnTo>
                      <a:pt x="55356" y="23926"/>
                    </a:lnTo>
                    <a:cubicBezTo>
                      <a:pt x="55356" y="23926"/>
                      <a:pt x="56622" y="29143"/>
                      <a:pt x="57151" y="29502"/>
                    </a:cubicBezTo>
                    <a:cubicBezTo>
                      <a:pt x="57680" y="29861"/>
                      <a:pt x="62897" y="32734"/>
                      <a:pt x="62897" y="32734"/>
                    </a:cubicBezTo>
                    <a:lnTo>
                      <a:pt x="70626" y="32904"/>
                    </a:lnTo>
                    <a:lnTo>
                      <a:pt x="77279" y="33811"/>
                    </a:lnTo>
                    <a:cubicBezTo>
                      <a:pt x="77279" y="33811"/>
                      <a:pt x="76561" y="40104"/>
                      <a:pt x="77279" y="40822"/>
                    </a:cubicBezTo>
                    <a:cubicBezTo>
                      <a:pt x="77997" y="41540"/>
                      <a:pt x="77279" y="46209"/>
                      <a:pt x="77279" y="46209"/>
                    </a:cubicBezTo>
                    <a:lnTo>
                      <a:pt x="73329" y="52143"/>
                    </a:lnTo>
                    <a:lnTo>
                      <a:pt x="69549" y="44602"/>
                    </a:lnTo>
                    <a:lnTo>
                      <a:pt x="65240" y="45679"/>
                    </a:lnTo>
                    <a:lnTo>
                      <a:pt x="65070" y="50536"/>
                    </a:lnTo>
                    <a:lnTo>
                      <a:pt x="62556" y="49270"/>
                    </a:lnTo>
                    <a:lnTo>
                      <a:pt x="60043" y="42618"/>
                    </a:lnTo>
                    <a:cubicBezTo>
                      <a:pt x="60043" y="42618"/>
                      <a:pt x="55545" y="42429"/>
                      <a:pt x="55375" y="43147"/>
                    </a:cubicBezTo>
                    <a:cubicBezTo>
                      <a:pt x="55205" y="43865"/>
                      <a:pt x="55016" y="49610"/>
                      <a:pt x="55016" y="49610"/>
                    </a:cubicBezTo>
                    <a:lnTo>
                      <a:pt x="49629" y="44224"/>
                    </a:lnTo>
                    <a:lnTo>
                      <a:pt x="47834" y="37666"/>
                    </a:lnTo>
                    <a:lnTo>
                      <a:pt x="40652" y="39197"/>
                    </a:lnTo>
                    <a:lnTo>
                      <a:pt x="43166" y="48174"/>
                    </a:lnTo>
                    <a:cubicBezTo>
                      <a:pt x="43166" y="48174"/>
                      <a:pt x="47116" y="50159"/>
                      <a:pt x="47305" y="50877"/>
                    </a:cubicBezTo>
                    <a:cubicBezTo>
                      <a:pt x="47494" y="51595"/>
                      <a:pt x="47135" y="56263"/>
                      <a:pt x="47135" y="56263"/>
                    </a:cubicBezTo>
                    <a:lnTo>
                      <a:pt x="41389" y="58058"/>
                    </a:lnTo>
                    <a:lnTo>
                      <a:pt x="36721" y="59136"/>
                    </a:lnTo>
                    <a:lnTo>
                      <a:pt x="38857" y="54468"/>
                    </a:lnTo>
                    <a:lnTo>
                      <a:pt x="43015" y="52672"/>
                    </a:lnTo>
                    <a:lnTo>
                      <a:pt x="40312" y="50329"/>
                    </a:lnTo>
                    <a:lnTo>
                      <a:pt x="34737" y="51217"/>
                    </a:lnTo>
                    <a:lnTo>
                      <a:pt x="34189" y="54089"/>
                    </a:lnTo>
                    <a:lnTo>
                      <a:pt x="32356" y="59117"/>
                    </a:lnTo>
                    <a:close/>
                  </a:path>
                </a:pathLst>
              </a:custGeom>
              <a:grpFill/>
              <a:ln w="3777" cap="flat">
                <a:solidFill>
                  <a:srgbClr val="FFFFFF"/>
                </a:solidFill>
                <a:prstDash val="solid"/>
                <a:miter/>
              </a:ln>
            </p:spPr>
            <p:txBody>
              <a:bodyPr rtlCol="0" anchor="ctr"/>
              <a:lstStyle/>
              <a:p>
                <a:endParaRPr lang="en-GB"/>
              </a:p>
            </p:txBody>
          </p:sp>
          <p:sp>
            <p:nvSpPr>
              <p:cNvPr id="327" name="Freeform 326">
                <a:extLst>
                  <a:ext uri="{FF2B5EF4-FFF2-40B4-BE49-F238E27FC236}">
                    <a16:creationId xmlns:a16="http://schemas.microsoft.com/office/drawing/2014/main" id="{DC22454F-F02C-CD40-1AC9-526B5C68E854}"/>
                  </a:ext>
                </a:extLst>
              </p:cNvPr>
              <p:cNvSpPr/>
              <p:nvPr/>
            </p:nvSpPr>
            <p:spPr>
              <a:xfrm>
                <a:off x="5045346" y="4991830"/>
                <a:ext cx="24077" cy="14722"/>
              </a:xfrm>
              <a:custGeom>
                <a:avLst/>
                <a:gdLst>
                  <a:gd name="connsiteX0" fmla="*/ 1795 w 24077"/>
                  <a:gd name="connsiteY0" fmla="*/ 6823 h 14722"/>
                  <a:gd name="connsiteX1" fmla="*/ 5348 w 24077"/>
                  <a:gd name="connsiteY1" fmla="*/ 14722 h 14722"/>
                  <a:gd name="connsiteX2" fmla="*/ 10413 w 24077"/>
                  <a:gd name="connsiteY2" fmla="*/ 10772 h 14722"/>
                  <a:gd name="connsiteX3" fmla="*/ 12946 w 24077"/>
                  <a:gd name="connsiteY3" fmla="*/ 13286 h 14722"/>
                  <a:gd name="connsiteX4" fmla="*/ 18143 w 24077"/>
                  <a:gd name="connsiteY4" fmla="*/ 12927 h 14722"/>
                  <a:gd name="connsiteX5" fmla="*/ 21564 w 24077"/>
                  <a:gd name="connsiteY5" fmla="*/ 12927 h 14722"/>
                  <a:gd name="connsiteX6" fmla="*/ 24078 w 24077"/>
                  <a:gd name="connsiteY6" fmla="*/ 8977 h 14722"/>
                  <a:gd name="connsiteX7" fmla="*/ 21564 w 24077"/>
                  <a:gd name="connsiteY7" fmla="*/ 4668 h 14722"/>
                  <a:gd name="connsiteX8" fmla="*/ 18143 w 24077"/>
                  <a:gd name="connsiteY8" fmla="*/ 4668 h 14722"/>
                  <a:gd name="connsiteX9" fmla="*/ 12946 w 24077"/>
                  <a:gd name="connsiteY9" fmla="*/ 4668 h 14722"/>
                  <a:gd name="connsiteX10" fmla="*/ 10413 w 24077"/>
                  <a:gd name="connsiteY10" fmla="*/ 1795 h 14722"/>
                  <a:gd name="connsiteX11" fmla="*/ 5348 w 24077"/>
                  <a:gd name="connsiteY11" fmla="*/ 1795 h 14722"/>
                  <a:gd name="connsiteX12" fmla="*/ 3591 w 24077"/>
                  <a:gd name="connsiteY12" fmla="*/ 0 h 14722"/>
                  <a:gd name="connsiteX13" fmla="*/ 0 w 24077"/>
                  <a:gd name="connsiteY13" fmla="*/ 3950 h 1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77" h="14722">
                    <a:moveTo>
                      <a:pt x="1795" y="6823"/>
                    </a:moveTo>
                    <a:lnTo>
                      <a:pt x="5348" y="14722"/>
                    </a:lnTo>
                    <a:lnTo>
                      <a:pt x="10413" y="10772"/>
                    </a:lnTo>
                    <a:lnTo>
                      <a:pt x="12946" y="13286"/>
                    </a:lnTo>
                    <a:lnTo>
                      <a:pt x="18143" y="12927"/>
                    </a:lnTo>
                    <a:lnTo>
                      <a:pt x="21564" y="12927"/>
                    </a:lnTo>
                    <a:lnTo>
                      <a:pt x="24078" y="8977"/>
                    </a:lnTo>
                    <a:lnTo>
                      <a:pt x="21564" y="4668"/>
                    </a:lnTo>
                    <a:lnTo>
                      <a:pt x="18143" y="4668"/>
                    </a:lnTo>
                    <a:lnTo>
                      <a:pt x="12946" y="4668"/>
                    </a:lnTo>
                    <a:lnTo>
                      <a:pt x="10413" y="1795"/>
                    </a:lnTo>
                    <a:lnTo>
                      <a:pt x="5348" y="1795"/>
                    </a:lnTo>
                    <a:lnTo>
                      <a:pt x="3591" y="0"/>
                    </a:lnTo>
                    <a:lnTo>
                      <a:pt x="0" y="3950"/>
                    </a:lnTo>
                    <a:close/>
                  </a:path>
                </a:pathLst>
              </a:custGeom>
              <a:grpFill/>
              <a:ln w="3777" cap="flat">
                <a:solidFill>
                  <a:srgbClr val="FFFFFF"/>
                </a:solidFill>
                <a:prstDash val="solid"/>
                <a:miter/>
              </a:ln>
            </p:spPr>
            <p:txBody>
              <a:bodyPr rtlCol="0" anchor="ctr"/>
              <a:lstStyle/>
              <a:p>
                <a:endParaRPr lang="en-GB"/>
              </a:p>
            </p:txBody>
          </p:sp>
          <p:sp>
            <p:nvSpPr>
              <p:cNvPr id="328" name="Freeform 327">
                <a:extLst>
                  <a:ext uri="{FF2B5EF4-FFF2-40B4-BE49-F238E27FC236}">
                    <a16:creationId xmlns:a16="http://schemas.microsoft.com/office/drawing/2014/main" id="{BE79D30E-9C29-5BC0-9407-A2C9AE56D0EC}"/>
                  </a:ext>
                </a:extLst>
              </p:cNvPr>
              <p:cNvSpPr/>
              <p:nvPr/>
            </p:nvSpPr>
            <p:spPr>
              <a:xfrm>
                <a:off x="5040866" y="5062210"/>
                <a:ext cx="28575" cy="23037"/>
              </a:xfrm>
              <a:custGeom>
                <a:avLst/>
                <a:gdLst>
                  <a:gd name="connsiteX0" fmla="*/ 8618 w 28575"/>
                  <a:gd name="connsiteY0" fmla="*/ 38 h 23037"/>
                  <a:gd name="connsiteX1" fmla="*/ 6463 w 28575"/>
                  <a:gd name="connsiteY1" fmla="*/ 8297 h 23037"/>
                  <a:gd name="connsiteX2" fmla="*/ 0 w 28575"/>
                  <a:gd name="connsiteY2" fmla="*/ 10999 h 23037"/>
                  <a:gd name="connsiteX3" fmla="*/ 1266 w 28575"/>
                  <a:gd name="connsiteY3" fmla="*/ 17293 h 23037"/>
                  <a:gd name="connsiteX4" fmla="*/ 4498 w 28575"/>
                  <a:gd name="connsiteY4" fmla="*/ 20524 h 23037"/>
                  <a:gd name="connsiteX5" fmla="*/ 11321 w 28575"/>
                  <a:gd name="connsiteY5" fmla="*/ 23038 h 23037"/>
                  <a:gd name="connsiteX6" fmla="*/ 16537 w 28575"/>
                  <a:gd name="connsiteY6" fmla="*/ 23038 h 23037"/>
                  <a:gd name="connsiteX7" fmla="*/ 22641 w 28575"/>
                  <a:gd name="connsiteY7" fmla="*/ 22131 h 23037"/>
                  <a:gd name="connsiteX8" fmla="*/ 25873 w 28575"/>
                  <a:gd name="connsiteY8" fmla="*/ 19428 h 23037"/>
                  <a:gd name="connsiteX9" fmla="*/ 28576 w 28575"/>
                  <a:gd name="connsiteY9" fmla="*/ 13948 h 23037"/>
                  <a:gd name="connsiteX10" fmla="*/ 28576 w 28575"/>
                  <a:gd name="connsiteY10" fmla="*/ 10980 h 23037"/>
                  <a:gd name="connsiteX11" fmla="*/ 26591 w 28575"/>
                  <a:gd name="connsiteY11" fmla="*/ 3969 h 23037"/>
                  <a:gd name="connsiteX12" fmla="*/ 20298 w 28575"/>
                  <a:gd name="connsiteY12" fmla="*/ 3251 h 23037"/>
                  <a:gd name="connsiteX13" fmla="*/ 15440 w 28575"/>
                  <a:gd name="connsiteY13" fmla="*/ 2702 h 23037"/>
                  <a:gd name="connsiteX14" fmla="*/ 13286 w 28575"/>
                  <a:gd name="connsiteY14" fmla="*/ 0 h 23037"/>
                  <a:gd name="connsiteX15" fmla="*/ 8618 w 28575"/>
                  <a:gd name="connsiteY15" fmla="*/ 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 h="23037">
                    <a:moveTo>
                      <a:pt x="8618" y="38"/>
                    </a:moveTo>
                    <a:cubicBezTo>
                      <a:pt x="8429" y="567"/>
                      <a:pt x="6463" y="8297"/>
                      <a:pt x="6463" y="8297"/>
                    </a:cubicBezTo>
                    <a:cubicBezTo>
                      <a:pt x="6463" y="8297"/>
                      <a:pt x="0" y="10810"/>
                      <a:pt x="0" y="10999"/>
                    </a:cubicBezTo>
                    <a:cubicBezTo>
                      <a:pt x="0" y="11188"/>
                      <a:pt x="1266" y="17293"/>
                      <a:pt x="1266" y="17293"/>
                    </a:cubicBezTo>
                    <a:cubicBezTo>
                      <a:pt x="1266" y="17293"/>
                      <a:pt x="3610" y="19995"/>
                      <a:pt x="4498" y="20524"/>
                    </a:cubicBezTo>
                    <a:cubicBezTo>
                      <a:pt x="5405" y="21073"/>
                      <a:pt x="10791" y="23038"/>
                      <a:pt x="11321" y="23038"/>
                    </a:cubicBezTo>
                    <a:cubicBezTo>
                      <a:pt x="11850" y="23038"/>
                      <a:pt x="16537" y="23038"/>
                      <a:pt x="16537" y="23038"/>
                    </a:cubicBezTo>
                    <a:lnTo>
                      <a:pt x="22641" y="22131"/>
                    </a:lnTo>
                    <a:lnTo>
                      <a:pt x="25873" y="19428"/>
                    </a:lnTo>
                    <a:lnTo>
                      <a:pt x="28576" y="13948"/>
                    </a:lnTo>
                    <a:lnTo>
                      <a:pt x="28576" y="10980"/>
                    </a:lnTo>
                    <a:lnTo>
                      <a:pt x="26591" y="3969"/>
                    </a:lnTo>
                    <a:cubicBezTo>
                      <a:pt x="26591" y="3969"/>
                      <a:pt x="20846" y="3251"/>
                      <a:pt x="20298" y="3251"/>
                    </a:cubicBezTo>
                    <a:cubicBezTo>
                      <a:pt x="19768" y="3251"/>
                      <a:pt x="15440" y="2702"/>
                      <a:pt x="15440" y="2702"/>
                    </a:cubicBezTo>
                    <a:lnTo>
                      <a:pt x="13286" y="0"/>
                    </a:lnTo>
                    <a:lnTo>
                      <a:pt x="8618" y="0"/>
                    </a:lnTo>
                    <a:close/>
                  </a:path>
                </a:pathLst>
              </a:custGeom>
              <a:grpFill/>
              <a:ln w="3777" cap="flat">
                <a:solidFill>
                  <a:srgbClr val="FFFFFF"/>
                </a:solidFill>
                <a:prstDash val="solid"/>
                <a:miter/>
              </a:ln>
            </p:spPr>
            <p:txBody>
              <a:bodyPr rtlCol="0" anchor="ctr"/>
              <a:lstStyle/>
              <a:p>
                <a:endParaRPr lang="en-GB"/>
              </a:p>
            </p:txBody>
          </p:sp>
        </p:grpSp>
        <p:pic>
          <p:nvPicPr>
            <p:cNvPr id="27" name="Picture 26">
              <a:extLst>
                <a:ext uri="{FF2B5EF4-FFF2-40B4-BE49-F238E27FC236}">
                  <a16:creationId xmlns:a16="http://schemas.microsoft.com/office/drawing/2014/main" id="{C531A2D7-9C2B-BFBE-9C66-8A54455BA0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23290" y="7219550"/>
              <a:ext cx="3713094" cy="3472263"/>
            </a:xfrm>
            <a:prstGeom prst="rect">
              <a:avLst/>
            </a:prstGeom>
          </p:spPr>
        </p:pic>
        <p:grpSp>
          <p:nvGrpSpPr>
            <p:cNvPr id="28" name="Group 27">
              <a:extLst>
                <a:ext uri="{FF2B5EF4-FFF2-40B4-BE49-F238E27FC236}">
                  <a16:creationId xmlns:a16="http://schemas.microsoft.com/office/drawing/2014/main" id="{41EDE5EB-4ED7-8AE1-2020-13237295B83E}"/>
                </a:ext>
              </a:extLst>
            </p:cNvPr>
            <p:cNvGrpSpPr/>
            <p:nvPr/>
          </p:nvGrpSpPr>
          <p:grpSpPr>
            <a:xfrm>
              <a:off x="3021241" y="7814812"/>
              <a:ext cx="1451972" cy="1976295"/>
              <a:chOff x="-4367949" y="6488938"/>
              <a:chExt cx="2276646" cy="3098768"/>
            </a:xfrm>
          </p:grpSpPr>
          <p:sp>
            <p:nvSpPr>
              <p:cNvPr id="29" name="Freeform 6">
                <a:extLst>
                  <a:ext uri="{FF2B5EF4-FFF2-40B4-BE49-F238E27FC236}">
                    <a16:creationId xmlns:a16="http://schemas.microsoft.com/office/drawing/2014/main" id="{CD8D67B7-1C99-1F11-5975-12AF9A682126}"/>
                  </a:ext>
                </a:extLst>
              </p:cNvPr>
              <p:cNvSpPr>
                <a:spLocks/>
              </p:cNvSpPr>
              <p:nvPr/>
            </p:nvSpPr>
            <p:spPr bwMode="auto">
              <a:xfrm>
                <a:off x="-4367949" y="6598354"/>
                <a:ext cx="435654" cy="457738"/>
              </a:xfrm>
              <a:custGeom>
                <a:avLst/>
                <a:gdLst>
                  <a:gd name="T0" fmla="*/ 681000400 w 181"/>
                  <a:gd name="T1" fmla="*/ 2147483646 h 190"/>
                  <a:gd name="T2" fmla="*/ 840385821 w 181"/>
                  <a:gd name="T3" fmla="*/ 2147483646 h 190"/>
                  <a:gd name="T4" fmla="*/ 956297300 w 181"/>
                  <a:gd name="T5" fmla="*/ 2147483646 h 190"/>
                  <a:gd name="T6" fmla="*/ 1144661542 w 181"/>
                  <a:gd name="T7" fmla="*/ 2147483646 h 190"/>
                  <a:gd name="T8" fmla="*/ 1202619185 w 181"/>
                  <a:gd name="T9" fmla="*/ 2147483646 h 190"/>
                  <a:gd name="T10" fmla="*/ 1318534471 w 181"/>
                  <a:gd name="T11" fmla="*/ 2147483646 h 190"/>
                  <a:gd name="T12" fmla="*/ 1419958443 w 181"/>
                  <a:gd name="T13" fmla="*/ 2147483646 h 190"/>
                  <a:gd name="T14" fmla="*/ 1477916085 w 181"/>
                  <a:gd name="T15" fmla="*/ 2147483646 h 190"/>
                  <a:gd name="T16" fmla="*/ 1579343864 w 181"/>
                  <a:gd name="T17" fmla="*/ 2147483646 h 190"/>
                  <a:gd name="T18" fmla="*/ 1753212985 w 181"/>
                  <a:gd name="T19" fmla="*/ 2147483646 h 190"/>
                  <a:gd name="T20" fmla="*/ 1724237971 w 181"/>
                  <a:gd name="T21" fmla="*/ 2147483646 h 190"/>
                  <a:gd name="T22" fmla="*/ 1869128271 w 181"/>
                  <a:gd name="T23" fmla="*/ 2147483646 h 190"/>
                  <a:gd name="T24" fmla="*/ 2115450156 w 181"/>
                  <a:gd name="T25" fmla="*/ 2147483646 h 190"/>
                  <a:gd name="T26" fmla="*/ 2147483646 w 181"/>
                  <a:gd name="T27" fmla="*/ 2147483646 h 190"/>
                  <a:gd name="T28" fmla="*/ 2147483646 w 181"/>
                  <a:gd name="T29" fmla="*/ 2119350600 h 190"/>
                  <a:gd name="T30" fmla="*/ 2147483646 w 181"/>
                  <a:gd name="T31" fmla="*/ 1988705700 h 190"/>
                  <a:gd name="T32" fmla="*/ 2147483646 w 181"/>
                  <a:gd name="T33" fmla="*/ 1901609100 h 190"/>
                  <a:gd name="T34" fmla="*/ 2147483646 w 181"/>
                  <a:gd name="T35" fmla="*/ 1799996400 h 190"/>
                  <a:gd name="T36" fmla="*/ 2147483646 w 181"/>
                  <a:gd name="T37" fmla="*/ 1727415900 h 190"/>
                  <a:gd name="T38" fmla="*/ 2147483646 w 181"/>
                  <a:gd name="T39" fmla="*/ 1582254900 h 190"/>
                  <a:gd name="T40" fmla="*/ 2147483646 w 181"/>
                  <a:gd name="T41" fmla="*/ 1509674400 h 190"/>
                  <a:gd name="T42" fmla="*/ 2147483646 w 181"/>
                  <a:gd name="T43" fmla="*/ 1335481200 h 190"/>
                  <a:gd name="T44" fmla="*/ 2147483646 w 181"/>
                  <a:gd name="T45" fmla="*/ 1364513400 h 190"/>
                  <a:gd name="T46" fmla="*/ 2057492514 w 181"/>
                  <a:gd name="T47" fmla="*/ 1233868500 h 190"/>
                  <a:gd name="T48" fmla="*/ 2014022378 w 181"/>
                  <a:gd name="T49" fmla="*/ 1132255800 h 190"/>
                  <a:gd name="T50" fmla="*/ 1825661942 w 181"/>
                  <a:gd name="T51" fmla="*/ 1074191400 h 190"/>
                  <a:gd name="T52" fmla="*/ 1695259149 w 181"/>
                  <a:gd name="T53" fmla="*/ 958062600 h 190"/>
                  <a:gd name="T54" fmla="*/ 1680767835 w 181"/>
                  <a:gd name="T55" fmla="*/ 769353300 h 190"/>
                  <a:gd name="T56" fmla="*/ 1622810192 w 181"/>
                  <a:gd name="T57" fmla="*/ 624192300 h 190"/>
                  <a:gd name="T58" fmla="*/ 1651789014 w 181"/>
                  <a:gd name="T59" fmla="*/ 508063500 h 190"/>
                  <a:gd name="T60" fmla="*/ 1637301506 w 181"/>
                  <a:gd name="T61" fmla="*/ 420966900 h 190"/>
                  <a:gd name="T62" fmla="*/ 1521386221 w 181"/>
                  <a:gd name="T63" fmla="*/ 304838100 h 190"/>
                  <a:gd name="T64" fmla="*/ 1477916085 w 181"/>
                  <a:gd name="T65" fmla="*/ 188709300 h 190"/>
                  <a:gd name="T66" fmla="*/ 1188127871 w 181"/>
                  <a:gd name="T67" fmla="*/ 188709300 h 190"/>
                  <a:gd name="T68" fmla="*/ 1043233764 w 181"/>
                  <a:gd name="T69" fmla="*/ 188709300 h 190"/>
                  <a:gd name="T70" fmla="*/ 883852150 w 181"/>
                  <a:gd name="T71" fmla="*/ 0 h 190"/>
                  <a:gd name="T72" fmla="*/ 550597607 w 181"/>
                  <a:gd name="T73" fmla="*/ 348386400 h 190"/>
                  <a:gd name="T74" fmla="*/ 521618785 w 181"/>
                  <a:gd name="T75" fmla="*/ 508063500 h 190"/>
                  <a:gd name="T76" fmla="*/ 173872928 w 181"/>
                  <a:gd name="T77" fmla="*/ 508063500 h 190"/>
                  <a:gd name="T78" fmla="*/ 173872928 w 181"/>
                  <a:gd name="T79" fmla="*/ 682256700 h 190"/>
                  <a:gd name="T80" fmla="*/ 43466329 w 181"/>
                  <a:gd name="T81" fmla="*/ 870966000 h 190"/>
                  <a:gd name="T82" fmla="*/ 246318079 w 181"/>
                  <a:gd name="T83" fmla="*/ 914514300 h 190"/>
                  <a:gd name="T84" fmla="*/ 217339257 w 181"/>
                  <a:gd name="T85" fmla="*/ 1248384600 h 190"/>
                  <a:gd name="T86" fmla="*/ 449169829 w 181"/>
                  <a:gd name="T87" fmla="*/ 1291932900 h 190"/>
                  <a:gd name="T88" fmla="*/ 217339257 w 181"/>
                  <a:gd name="T89" fmla="*/ 1408061700 h 190"/>
                  <a:gd name="T90" fmla="*/ 449169829 w 181"/>
                  <a:gd name="T91" fmla="*/ 1466126100 h 190"/>
                  <a:gd name="T92" fmla="*/ 391212186 w 181"/>
                  <a:gd name="T93" fmla="*/ 1582254900 h 190"/>
                  <a:gd name="T94" fmla="*/ 318767035 w 181"/>
                  <a:gd name="T95" fmla="*/ 1756448100 h 190"/>
                  <a:gd name="T96" fmla="*/ 260809393 w 181"/>
                  <a:gd name="T97" fmla="*/ 1901609100 h 190"/>
                  <a:gd name="T98" fmla="*/ 289788214 w 181"/>
                  <a:gd name="T99" fmla="*/ 2075802300 h 190"/>
                  <a:gd name="T100" fmla="*/ 492639964 w 181"/>
                  <a:gd name="T101" fmla="*/ 2119350600 h 190"/>
                  <a:gd name="T102" fmla="*/ 666512892 w 181"/>
                  <a:gd name="T103" fmla="*/ 2147483646 h 190"/>
                  <a:gd name="T104" fmla="*/ 681000400 w 181"/>
                  <a:gd name="T105" fmla="*/ 2147483646 h 1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1" h="190">
                    <a:moveTo>
                      <a:pt x="44" y="173"/>
                    </a:moveTo>
                    <a:cubicBezTo>
                      <a:pt x="46" y="173"/>
                      <a:pt x="43" y="173"/>
                      <a:pt x="44" y="173"/>
                    </a:cubicBezTo>
                    <a:cubicBezTo>
                      <a:pt x="46" y="173"/>
                      <a:pt x="46" y="174"/>
                      <a:pt x="47" y="175"/>
                    </a:cubicBezTo>
                    <a:cubicBezTo>
                      <a:pt x="48" y="177"/>
                      <a:pt x="48" y="176"/>
                      <a:pt x="49" y="175"/>
                    </a:cubicBezTo>
                    <a:cubicBezTo>
                      <a:pt x="51" y="173"/>
                      <a:pt x="53" y="172"/>
                      <a:pt x="55" y="173"/>
                    </a:cubicBezTo>
                    <a:cubicBezTo>
                      <a:pt x="56" y="174"/>
                      <a:pt x="56" y="176"/>
                      <a:pt x="58" y="177"/>
                    </a:cubicBezTo>
                    <a:cubicBezTo>
                      <a:pt x="59" y="178"/>
                      <a:pt x="60" y="176"/>
                      <a:pt x="62" y="177"/>
                    </a:cubicBezTo>
                    <a:cubicBezTo>
                      <a:pt x="64" y="177"/>
                      <a:pt x="63" y="178"/>
                      <a:pt x="63" y="180"/>
                    </a:cubicBezTo>
                    <a:cubicBezTo>
                      <a:pt x="64" y="181"/>
                      <a:pt x="65" y="182"/>
                      <a:pt x="66" y="182"/>
                    </a:cubicBezTo>
                    <a:cubicBezTo>
                      <a:pt x="68" y="182"/>
                      <a:pt x="70" y="182"/>
                      <a:pt x="71" y="182"/>
                    </a:cubicBezTo>
                    <a:cubicBezTo>
                      <a:pt x="73" y="182"/>
                      <a:pt x="74" y="180"/>
                      <a:pt x="75" y="180"/>
                    </a:cubicBezTo>
                    <a:cubicBezTo>
                      <a:pt x="77" y="180"/>
                      <a:pt x="78" y="182"/>
                      <a:pt x="79" y="182"/>
                    </a:cubicBezTo>
                    <a:cubicBezTo>
                      <a:pt x="81" y="183"/>
                      <a:pt x="83" y="182"/>
                      <a:pt x="83" y="184"/>
                    </a:cubicBezTo>
                    <a:cubicBezTo>
                      <a:pt x="83" y="185"/>
                      <a:pt x="82" y="185"/>
                      <a:pt x="82" y="185"/>
                    </a:cubicBezTo>
                    <a:cubicBezTo>
                      <a:pt x="82" y="186"/>
                      <a:pt x="82" y="187"/>
                      <a:pt x="83" y="188"/>
                    </a:cubicBezTo>
                    <a:cubicBezTo>
                      <a:pt x="83" y="190"/>
                      <a:pt x="83" y="190"/>
                      <a:pt x="85" y="189"/>
                    </a:cubicBezTo>
                    <a:cubicBezTo>
                      <a:pt x="86" y="188"/>
                      <a:pt x="86" y="188"/>
                      <a:pt x="87" y="188"/>
                    </a:cubicBezTo>
                    <a:cubicBezTo>
                      <a:pt x="89" y="187"/>
                      <a:pt x="90" y="188"/>
                      <a:pt x="91" y="188"/>
                    </a:cubicBezTo>
                    <a:cubicBezTo>
                      <a:pt x="92" y="187"/>
                      <a:pt x="90" y="181"/>
                      <a:pt x="92" y="181"/>
                    </a:cubicBezTo>
                    <a:cubicBezTo>
                      <a:pt x="93" y="181"/>
                      <a:pt x="94" y="182"/>
                      <a:pt x="96" y="182"/>
                    </a:cubicBezTo>
                    <a:cubicBezTo>
                      <a:pt x="97" y="180"/>
                      <a:pt x="95" y="178"/>
                      <a:pt x="98" y="177"/>
                    </a:cubicBezTo>
                    <a:cubicBezTo>
                      <a:pt x="100" y="176"/>
                      <a:pt x="99" y="177"/>
                      <a:pt x="100" y="178"/>
                    </a:cubicBezTo>
                    <a:cubicBezTo>
                      <a:pt x="101" y="178"/>
                      <a:pt x="100" y="178"/>
                      <a:pt x="101" y="179"/>
                    </a:cubicBezTo>
                    <a:cubicBezTo>
                      <a:pt x="101" y="179"/>
                      <a:pt x="102" y="179"/>
                      <a:pt x="102" y="179"/>
                    </a:cubicBezTo>
                    <a:cubicBezTo>
                      <a:pt x="103" y="180"/>
                      <a:pt x="102" y="180"/>
                      <a:pt x="103" y="182"/>
                    </a:cubicBezTo>
                    <a:cubicBezTo>
                      <a:pt x="104" y="182"/>
                      <a:pt x="105" y="183"/>
                      <a:pt x="106" y="183"/>
                    </a:cubicBezTo>
                    <a:cubicBezTo>
                      <a:pt x="107" y="183"/>
                      <a:pt x="108" y="181"/>
                      <a:pt x="109" y="181"/>
                    </a:cubicBezTo>
                    <a:cubicBezTo>
                      <a:pt x="110" y="181"/>
                      <a:pt x="111" y="181"/>
                      <a:pt x="112" y="181"/>
                    </a:cubicBezTo>
                    <a:cubicBezTo>
                      <a:pt x="115" y="181"/>
                      <a:pt x="117" y="183"/>
                      <a:pt x="119" y="181"/>
                    </a:cubicBezTo>
                    <a:cubicBezTo>
                      <a:pt x="121" y="180"/>
                      <a:pt x="123" y="179"/>
                      <a:pt x="121" y="177"/>
                    </a:cubicBezTo>
                    <a:cubicBezTo>
                      <a:pt x="120" y="176"/>
                      <a:pt x="119" y="175"/>
                      <a:pt x="119" y="174"/>
                    </a:cubicBezTo>
                    <a:cubicBezTo>
                      <a:pt x="119" y="173"/>
                      <a:pt x="119" y="172"/>
                      <a:pt x="119" y="171"/>
                    </a:cubicBezTo>
                    <a:cubicBezTo>
                      <a:pt x="119" y="170"/>
                      <a:pt x="118" y="168"/>
                      <a:pt x="119" y="166"/>
                    </a:cubicBezTo>
                    <a:cubicBezTo>
                      <a:pt x="120" y="166"/>
                      <a:pt x="122" y="165"/>
                      <a:pt x="124" y="164"/>
                    </a:cubicBezTo>
                    <a:cubicBezTo>
                      <a:pt x="126" y="163"/>
                      <a:pt x="128" y="162"/>
                      <a:pt x="128" y="160"/>
                    </a:cubicBezTo>
                    <a:cubicBezTo>
                      <a:pt x="129" y="158"/>
                      <a:pt x="127" y="155"/>
                      <a:pt x="129" y="154"/>
                    </a:cubicBezTo>
                    <a:cubicBezTo>
                      <a:pt x="130" y="153"/>
                      <a:pt x="133" y="153"/>
                      <a:pt x="135" y="153"/>
                    </a:cubicBezTo>
                    <a:cubicBezTo>
                      <a:pt x="137" y="148"/>
                      <a:pt x="140" y="152"/>
                      <a:pt x="144" y="152"/>
                    </a:cubicBezTo>
                    <a:cubicBezTo>
                      <a:pt x="144" y="153"/>
                      <a:pt x="145" y="154"/>
                      <a:pt x="146" y="155"/>
                    </a:cubicBezTo>
                    <a:cubicBezTo>
                      <a:pt x="148" y="155"/>
                      <a:pt x="148" y="154"/>
                      <a:pt x="149" y="153"/>
                    </a:cubicBezTo>
                    <a:cubicBezTo>
                      <a:pt x="150" y="152"/>
                      <a:pt x="153" y="152"/>
                      <a:pt x="154" y="151"/>
                    </a:cubicBezTo>
                    <a:cubicBezTo>
                      <a:pt x="154" y="150"/>
                      <a:pt x="153" y="150"/>
                      <a:pt x="153" y="149"/>
                    </a:cubicBezTo>
                    <a:cubicBezTo>
                      <a:pt x="153" y="149"/>
                      <a:pt x="154" y="149"/>
                      <a:pt x="154" y="149"/>
                    </a:cubicBezTo>
                    <a:cubicBezTo>
                      <a:pt x="155" y="148"/>
                      <a:pt x="158" y="152"/>
                      <a:pt x="158" y="150"/>
                    </a:cubicBezTo>
                    <a:cubicBezTo>
                      <a:pt x="158" y="149"/>
                      <a:pt x="159" y="147"/>
                      <a:pt x="160" y="146"/>
                    </a:cubicBezTo>
                    <a:cubicBezTo>
                      <a:pt x="162" y="145"/>
                      <a:pt x="166" y="145"/>
                      <a:pt x="168" y="144"/>
                    </a:cubicBezTo>
                    <a:cubicBezTo>
                      <a:pt x="168" y="144"/>
                      <a:pt x="168" y="143"/>
                      <a:pt x="168" y="142"/>
                    </a:cubicBezTo>
                    <a:cubicBezTo>
                      <a:pt x="168" y="140"/>
                      <a:pt x="169" y="139"/>
                      <a:pt x="168" y="137"/>
                    </a:cubicBezTo>
                    <a:cubicBezTo>
                      <a:pt x="168" y="136"/>
                      <a:pt x="167" y="136"/>
                      <a:pt x="167" y="135"/>
                    </a:cubicBezTo>
                    <a:cubicBezTo>
                      <a:pt x="166" y="134"/>
                      <a:pt x="167" y="134"/>
                      <a:pt x="167" y="133"/>
                    </a:cubicBezTo>
                    <a:cubicBezTo>
                      <a:pt x="167" y="133"/>
                      <a:pt x="168" y="132"/>
                      <a:pt x="168" y="131"/>
                    </a:cubicBezTo>
                    <a:cubicBezTo>
                      <a:pt x="169" y="130"/>
                      <a:pt x="169" y="130"/>
                      <a:pt x="170" y="129"/>
                    </a:cubicBezTo>
                    <a:cubicBezTo>
                      <a:pt x="172" y="128"/>
                      <a:pt x="171" y="128"/>
                      <a:pt x="171" y="127"/>
                    </a:cubicBezTo>
                    <a:cubicBezTo>
                      <a:pt x="171" y="125"/>
                      <a:pt x="172" y="125"/>
                      <a:pt x="173" y="124"/>
                    </a:cubicBezTo>
                    <a:cubicBezTo>
                      <a:pt x="174" y="123"/>
                      <a:pt x="174" y="123"/>
                      <a:pt x="175" y="122"/>
                    </a:cubicBezTo>
                    <a:cubicBezTo>
                      <a:pt x="176" y="120"/>
                      <a:pt x="176" y="120"/>
                      <a:pt x="176" y="120"/>
                    </a:cubicBezTo>
                    <a:cubicBezTo>
                      <a:pt x="178" y="119"/>
                      <a:pt x="179" y="120"/>
                      <a:pt x="180" y="119"/>
                    </a:cubicBezTo>
                    <a:cubicBezTo>
                      <a:pt x="181" y="117"/>
                      <a:pt x="181" y="113"/>
                      <a:pt x="180" y="112"/>
                    </a:cubicBezTo>
                    <a:cubicBezTo>
                      <a:pt x="179" y="112"/>
                      <a:pt x="179" y="112"/>
                      <a:pt x="179" y="111"/>
                    </a:cubicBezTo>
                    <a:cubicBezTo>
                      <a:pt x="178" y="111"/>
                      <a:pt x="178" y="110"/>
                      <a:pt x="178" y="109"/>
                    </a:cubicBezTo>
                    <a:cubicBezTo>
                      <a:pt x="177" y="107"/>
                      <a:pt x="175" y="108"/>
                      <a:pt x="173" y="107"/>
                    </a:cubicBezTo>
                    <a:cubicBezTo>
                      <a:pt x="172" y="107"/>
                      <a:pt x="171" y="106"/>
                      <a:pt x="170" y="106"/>
                    </a:cubicBezTo>
                    <a:cubicBezTo>
                      <a:pt x="169" y="105"/>
                      <a:pt x="169" y="106"/>
                      <a:pt x="168" y="104"/>
                    </a:cubicBezTo>
                    <a:cubicBezTo>
                      <a:pt x="166" y="101"/>
                      <a:pt x="170" y="100"/>
                      <a:pt x="172" y="97"/>
                    </a:cubicBezTo>
                    <a:cubicBezTo>
                      <a:pt x="172" y="94"/>
                      <a:pt x="171" y="94"/>
                      <a:pt x="167" y="94"/>
                    </a:cubicBezTo>
                    <a:cubicBezTo>
                      <a:pt x="166" y="92"/>
                      <a:pt x="166" y="92"/>
                      <a:pt x="166" y="92"/>
                    </a:cubicBezTo>
                    <a:cubicBezTo>
                      <a:pt x="164" y="91"/>
                      <a:pt x="163" y="88"/>
                      <a:pt x="160" y="89"/>
                    </a:cubicBezTo>
                    <a:cubicBezTo>
                      <a:pt x="156" y="90"/>
                      <a:pt x="157" y="93"/>
                      <a:pt x="154" y="95"/>
                    </a:cubicBezTo>
                    <a:cubicBezTo>
                      <a:pt x="152" y="96"/>
                      <a:pt x="152" y="95"/>
                      <a:pt x="151" y="94"/>
                    </a:cubicBezTo>
                    <a:cubicBezTo>
                      <a:pt x="149" y="93"/>
                      <a:pt x="148" y="93"/>
                      <a:pt x="147" y="92"/>
                    </a:cubicBezTo>
                    <a:cubicBezTo>
                      <a:pt x="145" y="91"/>
                      <a:pt x="143" y="90"/>
                      <a:pt x="141" y="89"/>
                    </a:cubicBezTo>
                    <a:cubicBezTo>
                      <a:pt x="139" y="87"/>
                      <a:pt x="142" y="86"/>
                      <a:pt x="142" y="85"/>
                    </a:cubicBezTo>
                    <a:cubicBezTo>
                      <a:pt x="141" y="84"/>
                      <a:pt x="139" y="84"/>
                      <a:pt x="139" y="83"/>
                    </a:cubicBezTo>
                    <a:cubicBezTo>
                      <a:pt x="138" y="82"/>
                      <a:pt x="139" y="81"/>
                      <a:pt x="139" y="80"/>
                    </a:cubicBezTo>
                    <a:cubicBezTo>
                      <a:pt x="140" y="79"/>
                      <a:pt x="141" y="80"/>
                      <a:pt x="139" y="78"/>
                    </a:cubicBezTo>
                    <a:cubicBezTo>
                      <a:pt x="139" y="77"/>
                      <a:pt x="137" y="76"/>
                      <a:pt x="137" y="76"/>
                    </a:cubicBezTo>
                    <a:cubicBezTo>
                      <a:pt x="135" y="74"/>
                      <a:pt x="130" y="77"/>
                      <a:pt x="128" y="75"/>
                    </a:cubicBezTo>
                    <a:cubicBezTo>
                      <a:pt x="127" y="75"/>
                      <a:pt x="127" y="74"/>
                      <a:pt x="126" y="74"/>
                    </a:cubicBezTo>
                    <a:cubicBezTo>
                      <a:pt x="125" y="73"/>
                      <a:pt x="124" y="73"/>
                      <a:pt x="123" y="72"/>
                    </a:cubicBezTo>
                    <a:cubicBezTo>
                      <a:pt x="122" y="72"/>
                      <a:pt x="121" y="70"/>
                      <a:pt x="120" y="69"/>
                    </a:cubicBezTo>
                    <a:cubicBezTo>
                      <a:pt x="119" y="68"/>
                      <a:pt x="118" y="67"/>
                      <a:pt x="117" y="66"/>
                    </a:cubicBezTo>
                    <a:cubicBezTo>
                      <a:pt x="116" y="65"/>
                      <a:pt x="117" y="65"/>
                      <a:pt x="117" y="63"/>
                    </a:cubicBezTo>
                    <a:cubicBezTo>
                      <a:pt x="117" y="62"/>
                      <a:pt x="116" y="60"/>
                      <a:pt x="116" y="59"/>
                    </a:cubicBezTo>
                    <a:cubicBezTo>
                      <a:pt x="116" y="57"/>
                      <a:pt x="116" y="55"/>
                      <a:pt x="116" y="53"/>
                    </a:cubicBezTo>
                    <a:cubicBezTo>
                      <a:pt x="115" y="51"/>
                      <a:pt x="115" y="49"/>
                      <a:pt x="115" y="48"/>
                    </a:cubicBezTo>
                    <a:cubicBezTo>
                      <a:pt x="113" y="47"/>
                      <a:pt x="113" y="47"/>
                      <a:pt x="113" y="47"/>
                    </a:cubicBezTo>
                    <a:cubicBezTo>
                      <a:pt x="112" y="45"/>
                      <a:pt x="112" y="44"/>
                      <a:pt x="112" y="43"/>
                    </a:cubicBezTo>
                    <a:cubicBezTo>
                      <a:pt x="113" y="41"/>
                      <a:pt x="113" y="42"/>
                      <a:pt x="115" y="41"/>
                    </a:cubicBezTo>
                    <a:cubicBezTo>
                      <a:pt x="116" y="40"/>
                      <a:pt x="116" y="39"/>
                      <a:pt x="117" y="38"/>
                    </a:cubicBezTo>
                    <a:cubicBezTo>
                      <a:pt x="117" y="36"/>
                      <a:pt x="116" y="36"/>
                      <a:pt x="114" y="35"/>
                    </a:cubicBezTo>
                    <a:cubicBezTo>
                      <a:pt x="113" y="33"/>
                      <a:pt x="115" y="32"/>
                      <a:pt x="115" y="30"/>
                    </a:cubicBezTo>
                    <a:cubicBezTo>
                      <a:pt x="115" y="30"/>
                      <a:pt x="115" y="29"/>
                      <a:pt x="115" y="29"/>
                    </a:cubicBezTo>
                    <a:cubicBezTo>
                      <a:pt x="114" y="28"/>
                      <a:pt x="113" y="29"/>
                      <a:pt x="113" y="29"/>
                    </a:cubicBezTo>
                    <a:cubicBezTo>
                      <a:pt x="111" y="30"/>
                      <a:pt x="111" y="30"/>
                      <a:pt x="110" y="28"/>
                    </a:cubicBezTo>
                    <a:cubicBezTo>
                      <a:pt x="110" y="27"/>
                      <a:pt x="109" y="26"/>
                      <a:pt x="109" y="25"/>
                    </a:cubicBezTo>
                    <a:cubicBezTo>
                      <a:pt x="108" y="23"/>
                      <a:pt x="106" y="23"/>
                      <a:pt x="105" y="21"/>
                    </a:cubicBezTo>
                    <a:cubicBezTo>
                      <a:pt x="105" y="15"/>
                      <a:pt x="105" y="15"/>
                      <a:pt x="105" y="15"/>
                    </a:cubicBezTo>
                    <a:cubicBezTo>
                      <a:pt x="104" y="16"/>
                      <a:pt x="104" y="16"/>
                      <a:pt x="104" y="16"/>
                    </a:cubicBezTo>
                    <a:cubicBezTo>
                      <a:pt x="102" y="13"/>
                      <a:pt x="102" y="13"/>
                      <a:pt x="102" y="13"/>
                    </a:cubicBezTo>
                    <a:cubicBezTo>
                      <a:pt x="91" y="14"/>
                      <a:pt x="91" y="14"/>
                      <a:pt x="91" y="14"/>
                    </a:cubicBezTo>
                    <a:cubicBezTo>
                      <a:pt x="90" y="12"/>
                      <a:pt x="90" y="12"/>
                      <a:pt x="90" y="12"/>
                    </a:cubicBezTo>
                    <a:cubicBezTo>
                      <a:pt x="88" y="12"/>
                      <a:pt x="85" y="12"/>
                      <a:pt x="82" y="13"/>
                    </a:cubicBezTo>
                    <a:cubicBezTo>
                      <a:pt x="83" y="13"/>
                      <a:pt x="83" y="14"/>
                      <a:pt x="84" y="14"/>
                    </a:cubicBezTo>
                    <a:cubicBezTo>
                      <a:pt x="75" y="14"/>
                      <a:pt x="75" y="14"/>
                      <a:pt x="75" y="14"/>
                    </a:cubicBezTo>
                    <a:cubicBezTo>
                      <a:pt x="75" y="13"/>
                      <a:pt x="73" y="13"/>
                      <a:pt x="72" y="13"/>
                    </a:cubicBezTo>
                    <a:cubicBezTo>
                      <a:pt x="70" y="13"/>
                      <a:pt x="70" y="13"/>
                      <a:pt x="70" y="11"/>
                    </a:cubicBezTo>
                    <a:cubicBezTo>
                      <a:pt x="70" y="8"/>
                      <a:pt x="70" y="4"/>
                      <a:pt x="68" y="1"/>
                    </a:cubicBezTo>
                    <a:cubicBezTo>
                      <a:pt x="65" y="1"/>
                      <a:pt x="63" y="1"/>
                      <a:pt x="61" y="0"/>
                    </a:cubicBezTo>
                    <a:cubicBezTo>
                      <a:pt x="59" y="4"/>
                      <a:pt x="53" y="10"/>
                      <a:pt x="52" y="12"/>
                    </a:cubicBezTo>
                    <a:cubicBezTo>
                      <a:pt x="53" y="16"/>
                      <a:pt x="55" y="19"/>
                      <a:pt x="55" y="23"/>
                    </a:cubicBezTo>
                    <a:cubicBezTo>
                      <a:pt x="55" y="23"/>
                      <a:pt x="40" y="21"/>
                      <a:pt x="38" y="24"/>
                    </a:cubicBezTo>
                    <a:cubicBezTo>
                      <a:pt x="37" y="28"/>
                      <a:pt x="37" y="28"/>
                      <a:pt x="37" y="28"/>
                    </a:cubicBezTo>
                    <a:cubicBezTo>
                      <a:pt x="37" y="30"/>
                      <a:pt x="38" y="33"/>
                      <a:pt x="39" y="35"/>
                    </a:cubicBezTo>
                    <a:cubicBezTo>
                      <a:pt x="36" y="35"/>
                      <a:pt x="36" y="35"/>
                      <a:pt x="36" y="35"/>
                    </a:cubicBezTo>
                    <a:cubicBezTo>
                      <a:pt x="35" y="34"/>
                      <a:pt x="35" y="33"/>
                      <a:pt x="34" y="32"/>
                    </a:cubicBezTo>
                    <a:cubicBezTo>
                      <a:pt x="32" y="33"/>
                      <a:pt x="30" y="33"/>
                      <a:pt x="29" y="34"/>
                    </a:cubicBezTo>
                    <a:cubicBezTo>
                      <a:pt x="26" y="33"/>
                      <a:pt x="12" y="29"/>
                      <a:pt x="12" y="35"/>
                    </a:cubicBezTo>
                    <a:cubicBezTo>
                      <a:pt x="12" y="37"/>
                      <a:pt x="13" y="38"/>
                      <a:pt x="12" y="40"/>
                    </a:cubicBezTo>
                    <a:cubicBezTo>
                      <a:pt x="11" y="41"/>
                      <a:pt x="7" y="41"/>
                      <a:pt x="7" y="43"/>
                    </a:cubicBezTo>
                    <a:cubicBezTo>
                      <a:pt x="6" y="45"/>
                      <a:pt x="11" y="46"/>
                      <a:pt x="12" y="47"/>
                    </a:cubicBezTo>
                    <a:cubicBezTo>
                      <a:pt x="13" y="49"/>
                      <a:pt x="14" y="52"/>
                      <a:pt x="12" y="53"/>
                    </a:cubicBezTo>
                    <a:cubicBezTo>
                      <a:pt x="11" y="54"/>
                      <a:pt x="6" y="53"/>
                      <a:pt x="5" y="54"/>
                    </a:cubicBezTo>
                    <a:cubicBezTo>
                      <a:pt x="5" y="56"/>
                      <a:pt x="4" y="58"/>
                      <a:pt x="3" y="60"/>
                    </a:cubicBezTo>
                    <a:cubicBezTo>
                      <a:pt x="3" y="62"/>
                      <a:pt x="2" y="65"/>
                      <a:pt x="4" y="67"/>
                    </a:cubicBezTo>
                    <a:cubicBezTo>
                      <a:pt x="6" y="68"/>
                      <a:pt x="9" y="65"/>
                      <a:pt x="11" y="64"/>
                    </a:cubicBezTo>
                    <a:cubicBezTo>
                      <a:pt x="13" y="63"/>
                      <a:pt x="15" y="61"/>
                      <a:pt x="17" y="63"/>
                    </a:cubicBezTo>
                    <a:cubicBezTo>
                      <a:pt x="20" y="67"/>
                      <a:pt x="18" y="80"/>
                      <a:pt x="12" y="77"/>
                    </a:cubicBezTo>
                    <a:cubicBezTo>
                      <a:pt x="10" y="76"/>
                      <a:pt x="9" y="75"/>
                      <a:pt x="7" y="77"/>
                    </a:cubicBezTo>
                    <a:cubicBezTo>
                      <a:pt x="0" y="81"/>
                      <a:pt x="11" y="86"/>
                      <a:pt x="15" y="86"/>
                    </a:cubicBezTo>
                    <a:cubicBezTo>
                      <a:pt x="17" y="86"/>
                      <a:pt x="19" y="85"/>
                      <a:pt x="22" y="85"/>
                    </a:cubicBezTo>
                    <a:cubicBezTo>
                      <a:pt x="25" y="85"/>
                      <a:pt x="23" y="88"/>
                      <a:pt x="26" y="89"/>
                    </a:cubicBezTo>
                    <a:cubicBezTo>
                      <a:pt x="27" y="89"/>
                      <a:pt x="30" y="88"/>
                      <a:pt x="31" y="89"/>
                    </a:cubicBezTo>
                    <a:cubicBezTo>
                      <a:pt x="31" y="91"/>
                      <a:pt x="27" y="91"/>
                      <a:pt x="26" y="91"/>
                    </a:cubicBezTo>
                    <a:cubicBezTo>
                      <a:pt x="23" y="92"/>
                      <a:pt x="19" y="92"/>
                      <a:pt x="15" y="93"/>
                    </a:cubicBezTo>
                    <a:cubicBezTo>
                      <a:pt x="13" y="94"/>
                      <a:pt x="13" y="96"/>
                      <a:pt x="15" y="97"/>
                    </a:cubicBezTo>
                    <a:cubicBezTo>
                      <a:pt x="17" y="99"/>
                      <a:pt x="21" y="98"/>
                      <a:pt x="23" y="98"/>
                    </a:cubicBezTo>
                    <a:cubicBezTo>
                      <a:pt x="25" y="98"/>
                      <a:pt x="28" y="98"/>
                      <a:pt x="30" y="98"/>
                    </a:cubicBezTo>
                    <a:cubicBezTo>
                      <a:pt x="32" y="99"/>
                      <a:pt x="33" y="100"/>
                      <a:pt x="31" y="101"/>
                    </a:cubicBezTo>
                    <a:cubicBezTo>
                      <a:pt x="29" y="102"/>
                      <a:pt x="27" y="101"/>
                      <a:pt x="26" y="101"/>
                    </a:cubicBezTo>
                    <a:cubicBezTo>
                      <a:pt x="23" y="100"/>
                      <a:pt x="18" y="102"/>
                      <a:pt x="21" y="105"/>
                    </a:cubicBezTo>
                    <a:cubicBezTo>
                      <a:pt x="22" y="107"/>
                      <a:pt x="25" y="107"/>
                      <a:pt x="27" y="109"/>
                    </a:cubicBezTo>
                    <a:cubicBezTo>
                      <a:pt x="28" y="110"/>
                      <a:pt x="30" y="112"/>
                      <a:pt x="31" y="113"/>
                    </a:cubicBezTo>
                    <a:cubicBezTo>
                      <a:pt x="32" y="116"/>
                      <a:pt x="26" y="116"/>
                      <a:pt x="23" y="117"/>
                    </a:cubicBezTo>
                    <a:cubicBezTo>
                      <a:pt x="22" y="118"/>
                      <a:pt x="21" y="119"/>
                      <a:pt x="22" y="121"/>
                    </a:cubicBezTo>
                    <a:cubicBezTo>
                      <a:pt x="22" y="121"/>
                      <a:pt x="25" y="122"/>
                      <a:pt x="25" y="123"/>
                    </a:cubicBezTo>
                    <a:cubicBezTo>
                      <a:pt x="23" y="125"/>
                      <a:pt x="20" y="122"/>
                      <a:pt x="18" y="126"/>
                    </a:cubicBezTo>
                    <a:cubicBezTo>
                      <a:pt x="16" y="128"/>
                      <a:pt x="18" y="129"/>
                      <a:pt x="18" y="131"/>
                    </a:cubicBezTo>
                    <a:cubicBezTo>
                      <a:pt x="18" y="134"/>
                      <a:pt x="11" y="135"/>
                      <a:pt x="13" y="140"/>
                    </a:cubicBezTo>
                    <a:cubicBezTo>
                      <a:pt x="14" y="140"/>
                      <a:pt x="15" y="140"/>
                      <a:pt x="16" y="141"/>
                    </a:cubicBezTo>
                    <a:cubicBezTo>
                      <a:pt x="17" y="141"/>
                      <a:pt x="19" y="142"/>
                      <a:pt x="20" y="143"/>
                    </a:cubicBezTo>
                    <a:cubicBezTo>
                      <a:pt x="21" y="145"/>
                      <a:pt x="19" y="146"/>
                      <a:pt x="19" y="148"/>
                    </a:cubicBezTo>
                    <a:cubicBezTo>
                      <a:pt x="20" y="150"/>
                      <a:pt x="24" y="150"/>
                      <a:pt x="26" y="150"/>
                    </a:cubicBezTo>
                    <a:cubicBezTo>
                      <a:pt x="29" y="150"/>
                      <a:pt x="32" y="149"/>
                      <a:pt x="34" y="146"/>
                    </a:cubicBezTo>
                    <a:cubicBezTo>
                      <a:pt x="36" y="145"/>
                      <a:pt x="37" y="143"/>
                      <a:pt x="39" y="142"/>
                    </a:cubicBezTo>
                    <a:cubicBezTo>
                      <a:pt x="41" y="142"/>
                      <a:pt x="42" y="144"/>
                      <a:pt x="43" y="146"/>
                    </a:cubicBezTo>
                    <a:cubicBezTo>
                      <a:pt x="44" y="148"/>
                      <a:pt x="44" y="150"/>
                      <a:pt x="46" y="151"/>
                    </a:cubicBezTo>
                    <a:cubicBezTo>
                      <a:pt x="48" y="153"/>
                      <a:pt x="51" y="153"/>
                      <a:pt x="54" y="154"/>
                    </a:cubicBezTo>
                    <a:cubicBezTo>
                      <a:pt x="57" y="154"/>
                      <a:pt x="61" y="154"/>
                      <a:pt x="61" y="157"/>
                    </a:cubicBezTo>
                    <a:cubicBezTo>
                      <a:pt x="62" y="163"/>
                      <a:pt x="51" y="165"/>
                      <a:pt x="47" y="165"/>
                    </a:cubicBezTo>
                    <a:cubicBezTo>
                      <a:pt x="47" y="167"/>
                      <a:pt x="46" y="169"/>
                      <a:pt x="45" y="171"/>
                    </a:cubicBezTo>
                    <a:cubicBezTo>
                      <a:pt x="44" y="171"/>
                      <a:pt x="42" y="173"/>
                      <a:pt x="44" y="173"/>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0" name="Freeform 7">
                <a:extLst>
                  <a:ext uri="{FF2B5EF4-FFF2-40B4-BE49-F238E27FC236}">
                    <a16:creationId xmlns:a16="http://schemas.microsoft.com/office/drawing/2014/main" id="{FE9F8477-A5B8-6040-BD74-B2CC7D9E6280}"/>
                  </a:ext>
                </a:extLst>
              </p:cNvPr>
              <p:cNvSpPr>
                <a:spLocks/>
              </p:cNvSpPr>
              <p:nvPr/>
            </p:nvSpPr>
            <p:spPr bwMode="auto">
              <a:xfrm>
                <a:off x="-3512701" y="7092229"/>
                <a:ext cx="643443" cy="510941"/>
              </a:xfrm>
              <a:custGeom>
                <a:avLst/>
                <a:gdLst>
                  <a:gd name="T0" fmla="*/ 101674854 w 267"/>
                  <a:gd name="T1" fmla="*/ 1438227599 h 212"/>
                  <a:gd name="T2" fmla="*/ 290503938 w 267"/>
                  <a:gd name="T3" fmla="*/ 1627083612 h 212"/>
                  <a:gd name="T4" fmla="*/ 421227661 w 267"/>
                  <a:gd name="T5" fmla="*/ 1786888373 h 212"/>
                  <a:gd name="T6" fmla="*/ 624581180 w 267"/>
                  <a:gd name="T7" fmla="*/ 1874053566 h 212"/>
                  <a:gd name="T8" fmla="*/ 697207165 w 267"/>
                  <a:gd name="T9" fmla="*/ 2106494082 h 212"/>
                  <a:gd name="T10" fmla="*/ 595532311 w 267"/>
                  <a:gd name="T11" fmla="*/ 2147483646 h 212"/>
                  <a:gd name="T12" fmla="*/ 740784280 w 267"/>
                  <a:gd name="T13" fmla="*/ 2147483646 h 212"/>
                  <a:gd name="T14" fmla="*/ 726256034 w 267"/>
                  <a:gd name="T15" fmla="*/ 2147483646 h 212"/>
                  <a:gd name="T16" fmla="*/ 929609553 w 267"/>
                  <a:gd name="T17" fmla="*/ 2147483646 h 212"/>
                  <a:gd name="T18" fmla="*/ 1060337088 w 267"/>
                  <a:gd name="T19" fmla="*/ 2147483646 h 212"/>
                  <a:gd name="T20" fmla="*/ 1263686795 w 267"/>
                  <a:gd name="T21" fmla="*/ 2147483646 h 212"/>
                  <a:gd name="T22" fmla="*/ 1408938764 w 267"/>
                  <a:gd name="T23" fmla="*/ 2147483646 h 212"/>
                  <a:gd name="T24" fmla="*/ 1670393833 w 267"/>
                  <a:gd name="T25" fmla="*/ 2147483646 h 212"/>
                  <a:gd name="T26" fmla="*/ 1873743541 w 267"/>
                  <a:gd name="T27" fmla="*/ 2147483646 h 212"/>
                  <a:gd name="T28" fmla="*/ 2147483646 w 267"/>
                  <a:gd name="T29" fmla="*/ 2147483646 h 212"/>
                  <a:gd name="T30" fmla="*/ 2147483646 w 267"/>
                  <a:gd name="T31" fmla="*/ 2147483646 h 212"/>
                  <a:gd name="T32" fmla="*/ 2147483646 w 267"/>
                  <a:gd name="T33" fmla="*/ 2147483646 h 212"/>
                  <a:gd name="T34" fmla="*/ 2147483646 w 267"/>
                  <a:gd name="T35" fmla="*/ 2147483646 h 212"/>
                  <a:gd name="T36" fmla="*/ 2147483646 w 267"/>
                  <a:gd name="T37" fmla="*/ 2147483646 h 212"/>
                  <a:gd name="T38" fmla="*/ 2147483646 w 267"/>
                  <a:gd name="T39" fmla="*/ 2147483646 h 212"/>
                  <a:gd name="T40" fmla="*/ 2147483646 w 267"/>
                  <a:gd name="T41" fmla="*/ 2048383953 h 212"/>
                  <a:gd name="T42" fmla="*/ 2147483646 w 267"/>
                  <a:gd name="T43" fmla="*/ 2004799451 h 212"/>
                  <a:gd name="T44" fmla="*/ 2147483646 w 267"/>
                  <a:gd name="T45" fmla="*/ 1975744386 h 212"/>
                  <a:gd name="T46" fmla="*/ 2147483646 w 267"/>
                  <a:gd name="T47" fmla="*/ 1990273824 h 212"/>
                  <a:gd name="T48" fmla="*/ 2147483646 w 267"/>
                  <a:gd name="T49" fmla="*/ 1917634257 h 212"/>
                  <a:gd name="T50" fmla="*/ 2147483646 w 267"/>
                  <a:gd name="T51" fmla="*/ 1757833308 h 212"/>
                  <a:gd name="T52" fmla="*/ 2147483646 w 267"/>
                  <a:gd name="T53" fmla="*/ 1598028548 h 212"/>
                  <a:gd name="T54" fmla="*/ 2147483646 w 267"/>
                  <a:gd name="T55" fmla="*/ 1539918419 h 212"/>
                  <a:gd name="T56" fmla="*/ 2147483646 w 267"/>
                  <a:gd name="T57" fmla="*/ 1380117470 h 212"/>
                  <a:gd name="T58" fmla="*/ 2147483646 w 267"/>
                  <a:gd name="T59" fmla="*/ 1351062405 h 212"/>
                  <a:gd name="T60" fmla="*/ 2147483646 w 267"/>
                  <a:gd name="T61" fmla="*/ 1191257645 h 212"/>
                  <a:gd name="T62" fmla="*/ 2147483646 w 267"/>
                  <a:gd name="T63" fmla="*/ 944291502 h 212"/>
                  <a:gd name="T64" fmla="*/ 2147483646 w 267"/>
                  <a:gd name="T65" fmla="*/ 740906051 h 212"/>
                  <a:gd name="T66" fmla="*/ 2147483646 w 267"/>
                  <a:gd name="T67" fmla="*/ 595630728 h 212"/>
                  <a:gd name="T68" fmla="*/ 2147483646 w 267"/>
                  <a:gd name="T69" fmla="*/ 537520599 h 212"/>
                  <a:gd name="T70" fmla="*/ 2147483646 w 267"/>
                  <a:gd name="T71" fmla="*/ 450355406 h 212"/>
                  <a:gd name="T72" fmla="*/ 2147483646 w 267"/>
                  <a:gd name="T73" fmla="*/ 464881032 h 212"/>
                  <a:gd name="T74" fmla="*/ 2147483646 w 267"/>
                  <a:gd name="T75" fmla="*/ 261495581 h 212"/>
                  <a:gd name="T76" fmla="*/ 2147483646 w 267"/>
                  <a:gd name="T77" fmla="*/ 29055065 h 212"/>
                  <a:gd name="T78" fmla="*/ 2147483646 w 267"/>
                  <a:gd name="T79" fmla="*/ 58110129 h 212"/>
                  <a:gd name="T80" fmla="*/ 2147483646 w 267"/>
                  <a:gd name="T81" fmla="*/ 159804761 h 212"/>
                  <a:gd name="T82" fmla="*/ 2033519945 w 267"/>
                  <a:gd name="T83" fmla="*/ 43584503 h 212"/>
                  <a:gd name="T84" fmla="*/ 1859219106 w 267"/>
                  <a:gd name="T85" fmla="*/ 159804761 h 212"/>
                  <a:gd name="T86" fmla="*/ 1481564749 w 267"/>
                  <a:gd name="T87" fmla="*/ 334135148 h 212"/>
                  <a:gd name="T88" fmla="*/ 1539666299 w 267"/>
                  <a:gd name="T89" fmla="*/ 435825968 h 212"/>
                  <a:gd name="T90" fmla="*/ 1278211230 w 267"/>
                  <a:gd name="T91" fmla="*/ 624685793 h 212"/>
                  <a:gd name="T92" fmla="*/ 1176536376 w 267"/>
                  <a:gd name="T93" fmla="*/ 726376613 h 212"/>
                  <a:gd name="T94" fmla="*/ 1045808842 w 267"/>
                  <a:gd name="T95" fmla="*/ 711850986 h 212"/>
                  <a:gd name="T96" fmla="*/ 784357584 w 267"/>
                  <a:gd name="T97" fmla="*/ 552046226 h 212"/>
                  <a:gd name="T98" fmla="*/ 566479630 w 267"/>
                  <a:gd name="T99" fmla="*/ 653740857 h 212"/>
                  <a:gd name="T100" fmla="*/ 450280342 w 267"/>
                  <a:gd name="T101" fmla="*/ 682795922 h 212"/>
                  <a:gd name="T102" fmla="*/ 334077242 w 267"/>
                  <a:gd name="T103" fmla="*/ 668266484 h 212"/>
                  <a:gd name="T104" fmla="*/ 275979503 w 267"/>
                  <a:gd name="T105" fmla="*/ 813541806 h 212"/>
                  <a:gd name="T106" fmla="*/ 246926823 w 267"/>
                  <a:gd name="T107" fmla="*/ 987872193 h 212"/>
                  <a:gd name="T108" fmla="*/ 145251969 w 267"/>
                  <a:gd name="T109" fmla="*/ 1133147516 h 212"/>
                  <a:gd name="T110" fmla="*/ 43577115 w 267"/>
                  <a:gd name="T111" fmla="*/ 1292952276 h 2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67" h="212">
                    <a:moveTo>
                      <a:pt x="3" y="89"/>
                    </a:moveTo>
                    <a:cubicBezTo>
                      <a:pt x="0" y="89"/>
                      <a:pt x="3" y="91"/>
                      <a:pt x="4" y="92"/>
                    </a:cubicBezTo>
                    <a:cubicBezTo>
                      <a:pt x="4" y="93"/>
                      <a:pt x="4" y="95"/>
                      <a:pt x="4" y="97"/>
                    </a:cubicBezTo>
                    <a:cubicBezTo>
                      <a:pt x="7" y="99"/>
                      <a:pt x="7" y="99"/>
                      <a:pt x="7" y="99"/>
                    </a:cubicBezTo>
                    <a:cubicBezTo>
                      <a:pt x="9" y="100"/>
                      <a:pt x="13" y="102"/>
                      <a:pt x="14" y="104"/>
                    </a:cubicBezTo>
                    <a:cubicBezTo>
                      <a:pt x="15" y="105"/>
                      <a:pt x="14" y="106"/>
                      <a:pt x="15" y="107"/>
                    </a:cubicBezTo>
                    <a:cubicBezTo>
                      <a:pt x="15" y="108"/>
                      <a:pt x="16" y="108"/>
                      <a:pt x="16" y="109"/>
                    </a:cubicBezTo>
                    <a:cubicBezTo>
                      <a:pt x="17" y="110"/>
                      <a:pt x="19" y="112"/>
                      <a:pt x="20" y="112"/>
                    </a:cubicBezTo>
                    <a:cubicBezTo>
                      <a:pt x="22" y="114"/>
                      <a:pt x="24" y="112"/>
                      <a:pt x="26" y="114"/>
                    </a:cubicBezTo>
                    <a:cubicBezTo>
                      <a:pt x="29" y="116"/>
                      <a:pt x="25" y="117"/>
                      <a:pt x="27" y="120"/>
                    </a:cubicBezTo>
                    <a:cubicBezTo>
                      <a:pt x="27" y="120"/>
                      <a:pt x="28" y="120"/>
                      <a:pt x="28" y="121"/>
                    </a:cubicBezTo>
                    <a:cubicBezTo>
                      <a:pt x="28" y="121"/>
                      <a:pt x="28" y="122"/>
                      <a:pt x="29" y="123"/>
                    </a:cubicBezTo>
                    <a:cubicBezTo>
                      <a:pt x="29" y="123"/>
                      <a:pt x="30" y="124"/>
                      <a:pt x="31" y="125"/>
                    </a:cubicBezTo>
                    <a:cubicBezTo>
                      <a:pt x="33" y="126"/>
                      <a:pt x="35" y="126"/>
                      <a:pt x="36" y="127"/>
                    </a:cubicBezTo>
                    <a:cubicBezTo>
                      <a:pt x="38" y="128"/>
                      <a:pt x="38" y="128"/>
                      <a:pt x="38" y="128"/>
                    </a:cubicBezTo>
                    <a:cubicBezTo>
                      <a:pt x="40" y="130"/>
                      <a:pt x="41" y="129"/>
                      <a:pt x="43" y="129"/>
                    </a:cubicBezTo>
                    <a:cubicBezTo>
                      <a:pt x="45" y="130"/>
                      <a:pt x="46" y="133"/>
                      <a:pt x="47" y="134"/>
                    </a:cubicBezTo>
                    <a:cubicBezTo>
                      <a:pt x="49" y="136"/>
                      <a:pt x="52" y="137"/>
                      <a:pt x="50" y="140"/>
                    </a:cubicBezTo>
                    <a:cubicBezTo>
                      <a:pt x="49" y="141"/>
                      <a:pt x="48" y="141"/>
                      <a:pt x="48" y="142"/>
                    </a:cubicBezTo>
                    <a:cubicBezTo>
                      <a:pt x="48" y="143"/>
                      <a:pt x="48" y="144"/>
                      <a:pt x="48" y="145"/>
                    </a:cubicBezTo>
                    <a:cubicBezTo>
                      <a:pt x="46" y="147"/>
                      <a:pt x="46" y="147"/>
                      <a:pt x="46" y="147"/>
                    </a:cubicBezTo>
                    <a:cubicBezTo>
                      <a:pt x="44" y="152"/>
                      <a:pt x="44" y="152"/>
                      <a:pt x="44" y="152"/>
                    </a:cubicBezTo>
                    <a:cubicBezTo>
                      <a:pt x="44" y="153"/>
                      <a:pt x="42" y="153"/>
                      <a:pt x="41" y="154"/>
                    </a:cubicBezTo>
                    <a:cubicBezTo>
                      <a:pt x="41" y="154"/>
                      <a:pt x="41" y="156"/>
                      <a:pt x="41" y="157"/>
                    </a:cubicBezTo>
                    <a:cubicBezTo>
                      <a:pt x="42" y="161"/>
                      <a:pt x="44" y="160"/>
                      <a:pt x="47" y="160"/>
                    </a:cubicBezTo>
                    <a:cubicBezTo>
                      <a:pt x="47" y="162"/>
                      <a:pt x="47" y="162"/>
                      <a:pt x="47" y="162"/>
                    </a:cubicBezTo>
                    <a:cubicBezTo>
                      <a:pt x="48" y="163"/>
                      <a:pt x="49" y="163"/>
                      <a:pt x="50" y="164"/>
                    </a:cubicBezTo>
                    <a:cubicBezTo>
                      <a:pt x="51" y="164"/>
                      <a:pt x="50" y="165"/>
                      <a:pt x="51" y="167"/>
                    </a:cubicBezTo>
                    <a:cubicBezTo>
                      <a:pt x="51" y="168"/>
                      <a:pt x="51" y="170"/>
                      <a:pt x="51" y="172"/>
                    </a:cubicBezTo>
                    <a:cubicBezTo>
                      <a:pt x="50" y="172"/>
                      <a:pt x="49" y="173"/>
                      <a:pt x="49" y="174"/>
                    </a:cubicBezTo>
                    <a:cubicBezTo>
                      <a:pt x="48" y="177"/>
                      <a:pt x="49" y="176"/>
                      <a:pt x="50" y="178"/>
                    </a:cubicBezTo>
                    <a:cubicBezTo>
                      <a:pt x="51" y="179"/>
                      <a:pt x="49" y="179"/>
                      <a:pt x="50" y="181"/>
                    </a:cubicBezTo>
                    <a:cubicBezTo>
                      <a:pt x="51" y="182"/>
                      <a:pt x="52" y="182"/>
                      <a:pt x="53" y="182"/>
                    </a:cubicBezTo>
                    <a:cubicBezTo>
                      <a:pt x="54" y="183"/>
                      <a:pt x="54" y="185"/>
                      <a:pt x="55" y="186"/>
                    </a:cubicBezTo>
                    <a:cubicBezTo>
                      <a:pt x="56" y="187"/>
                      <a:pt x="58" y="187"/>
                      <a:pt x="60" y="188"/>
                    </a:cubicBezTo>
                    <a:cubicBezTo>
                      <a:pt x="62" y="189"/>
                      <a:pt x="63" y="192"/>
                      <a:pt x="64" y="194"/>
                    </a:cubicBezTo>
                    <a:cubicBezTo>
                      <a:pt x="64" y="197"/>
                      <a:pt x="64" y="197"/>
                      <a:pt x="64" y="197"/>
                    </a:cubicBezTo>
                    <a:cubicBezTo>
                      <a:pt x="67" y="197"/>
                      <a:pt x="66" y="199"/>
                      <a:pt x="67" y="201"/>
                    </a:cubicBezTo>
                    <a:cubicBezTo>
                      <a:pt x="68" y="203"/>
                      <a:pt x="70" y="204"/>
                      <a:pt x="71" y="205"/>
                    </a:cubicBezTo>
                    <a:cubicBezTo>
                      <a:pt x="73" y="206"/>
                      <a:pt x="73" y="206"/>
                      <a:pt x="73" y="206"/>
                    </a:cubicBezTo>
                    <a:cubicBezTo>
                      <a:pt x="74" y="206"/>
                      <a:pt x="76" y="206"/>
                      <a:pt x="77" y="206"/>
                    </a:cubicBezTo>
                    <a:cubicBezTo>
                      <a:pt x="79" y="207"/>
                      <a:pt x="79" y="208"/>
                      <a:pt x="80" y="209"/>
                    </a:cubicBezTo>
                    <a:cubicBezTo>
                      <a:pt x="81" y="211"/>
                      <a:pt x="83" y="212"/>
                      <a:pt x="84" y="211"/>
                    </a:cubicBezTo>
                    <a:cubicBezTo>
                      <a:pt x="85" y="211"/>
                      <a:pt x="86" y="211"/>
                      <a:pt x="87" y="211"/>
                    </a:cubicBezTo>
                    <a:cubicBezTo>
                      <a:pt x="88" y="210"/>
                      <a:pt x="89" y="211"/>
                      <a:pt x="90" y="210"/>
                    </a:cubicBezTo>
                    <a:cubicBezTo>
                      <a:pt x="90" y="210"/>
                      <a:pt x="92" y="210"/>
                      <a:pt x="92" y="210"/>
                    </a:cubicBezTo>
                    <a:cubicBezTo>
                      <a:pt x="93" y="210"/>
                      <a:pt x="93" y="211"/>
                      <a:pt x="93" y="211"/>
                    </a:cubicBezTo>
                    <a:cubicBezTo>
                      <a:pt x="94" y="212"/>
                      <a:pt x="96" y="212"/>
                      <a:pt x="97" y="212"/>
                    </a:cubicBezTo>
                    <a:cubicBezTo>
                      <a:pt x="99" y="212"/>
                      <a:pt x="100" y="211"/>
                      <a:pt x="101" y="211"/>
                    </a:cubicBezTo>
                    <a:cubicBezTo>
                      <a:pt x="103" y="210"/>
                      <a:pt x="104" y="211"/>
                      <a:pt x="106" y="210"/>
                    </a:cubicBezTo>
                    <a:cubicBezTo>
                      <a:pt x="108" y="209"/>
                      <a:pt x="108" y="208"/>
                      <a:pt x="111" y="208"/>
                    </a:cubicBezTo>
                    <a:cubicBezTo>
                      <a:pt x="112" y="208"/>
                      <a:pt x="114" y="209"/>
                      <a:pt x="115" y="208"/>
                    </a:cubicBezTo>
                    <a:cubicBezTo>
                      <a:pt x="116" y="208"/>
                      <a:pt x="116" y="207"/>
                      <a:pt x="117" y="206"/>
                    </a:cubicBezTo>
                    <a:cubicBezTo>
                      <a:pt x="118" y="206"/>
                      <a:pt x="118" y="206"/>
                      <a:pt x="119" y="205"/>
                    </a:cubicBezTo>
                    <a:cubicBezTo>
                      <a:pt x="121" y="204"/>
                      <a:pt x="121" y="203"/>
                      <a:pt x="122" y="201"/>
                    </a:cubicBezTo>
                    <a:cubicBezTo>
                      <a:pt x="123" y="199"/>
                      <a:pt x="126" y="198"/>
                      <a:pt x="129" y="197"/>
                    </a:cubicBezTo>
                    <a:cubicBezTo>
                      <a:pt x="131" y="196"/>
                      <a:pt x="130" y="195"/>
                      <a:pt x="132" y="194"/>
                    </a:cubicBezTo>
                    <a:cubicBezTo>
                      <a:pt x="133" y="193"/>
                      <a:pt x="135" y="193"/>
                      <a:pt x="136" y="192"/>
                    </a:cubicBezTo>
                    <a:cubicBezTo>
                      <a:pt x="140" y="191"/>
                      <a:pt x="140" y="191"/>
                      <a:pt x="140" y="191"/>
                    </a:cubicBezTo>
                    <a:cubicBezTo>
                      <a:pt x="145" y="191"/>
                      <a:pt x="150" y="195"/>
                      <a:pt x="155" y="191"/>
                    </a:cubicBezTo>
                    <a:cubicBezTo>
                      <a:pt x="157" y="189"/>
                      <a:pt x="158" y="187"/>
                      <a:pt x="161" y="187"/>
                    </a:cubicBezTo>
                    <a:cubicBezTo>
                      <a:pt x="163" y="187"/>
                      <a:pt x="164" y="187"/>
                      <a:pt x="166" y="187"/>
                    </a:cubicBezTo>
                    <a:cubicBezTo>
                      <a:pt x="167" y="187"/>
                      <a:pt x="169" y="188"/>
                      <a:pt x="170" y="188"/>
                    </a:cubicBezTo>
                    <a:cubicBezTo>
                      <a:pt x="171" y="187"/>
                      <a:pt x="171" y="185"/>
                      <a:pt x="172" y="184"/>
                    </a:cubicBezTo>
                    <a:cubicBezTo>
                      <a:pt x="173" y="183"/>
                      <a:pt x="174" y="183"/>
                      <a:pt x="174" y="181"/>
                    </a:cubicBezTo>
                    <a:cubicBezTo>
                      <a:pt x="174" y="180"/>
                      <a:pt x="173" y="180"/>
                      <a:pt x="174" y="179"/>
                    </a:cubicBezTo>
                    <a:cubicBezTo>
                      <a:pt x="175" y="179"/>
                      <a:pt x="175" y="179"/>
                      <a:pt x="176" y="178"/>
                    </a:cubicBezTo>
                    <a:cubicBezTo>
                      <a:pt x="177" y="178"/>
                      <a:pt x="178" y="177"/>
                      <a:pt x="179" y="176"/>
                    </a:cubicBezTo>
                    <a:cubicBezTo>
                      <a:pt x="181" y="175"/>
                      <a:pt x="182" y="174"/>
                      <a:pt x="184" y="174"/>
                    </a:cubicBezTo>
                    <a:cubicBezTo>
                      <a:pt x="185" y="173"/>
                      <a:pt x="187" y="173"/>
                      <a:pt x="188" y="173"/>
                    </a:cubicBezTo>
                    <a:cubicBezTo>
                      <a:pt x="190" y="172"/>
                      <a:pt x="191" y="171"/>
                      <a:pt x="193" y="171"/>
                    </a:cubicBezTo>
                    <a:cubicBezTo>
                      <a:pt x="194" y="170"/>
                      <a:pt x="195" y="170"/>
                      <a:pt x="196" y="170"/>
                    </a:cubicBezTo>
                    <a:cubicBezTo>
                      <a:pt x="198" y="169"/>
                      <a:pt x="207" y="165"/>
                      <a:pt x="210" y="164"/>
                    </a:cubicBezTo>
                    <a:cubicBezTo>
                      <a:pt x="213" y="163"/>
                      <a:pt x="214" y="160"/>
                      <a:pt x="217" y="158"/>
                    </a:cubicBezTo>
                    <a:cubicBezTo>
                      <a:pt x="218" y="157"/>
                      <a:pt x="218" y="157"/>
                      <a:pt x="218" y="157"/>
                    </a:cubicBezTo>
                    <a:cubicBezTo>
                      <a:pt x="219" y="157"/>
                      <a:pt x="219" y="157"/>
                      <a:pt x="219" y="157"/>
                    </a:cubicBezTo>
                    <a:cubicBezTo>
                      <a:pt x="227" y="155"/>
                      <a:pt x="227" y="155"/>
                      <a:pt x="227" y="155"/>
                    </a:cubicBezTo>
                    <a:cubicBezTo>
                      <a:pt x="226" y="154"/>
                      <a:pt x="224" y="153"/>
                      <a:pt x="222" y="152"/>
                    </a:cubicBezTo>
                    <a:cubicBezTo>
                      <a:pt x="221" y="151"/>
                      <a:pt x="221" y="150"/>
                      <a:pt x="221" y="150"/>
                    </a:cubicBezTo>
                    <a:cubicBezTo>
                      <a:pt x="222" y="150"/>
                      <a:pt x="222" y="149"/>
                      <a:pt x="222" y="149"/>
                    </a:cubicBezTo>
                    <a:cubicBezTo>
                      <a:pt x="220" y="147"/>
                      <a:pt x="220" y="147"/>
                      <a:pt x="220" y="147"/>
                    </a:cubicBezTo>
                    <a:cubicBezTo>
                      <a:pt x="222" y="145"/>
                      <a:pt x="222" y="145"/>
                      <a:pt x="222" y="145"/>
                    </a:cubicBezTo>
                    <a:cubicBezTo>
                      <a:pt x="222" y="144"/>
                      <a:pt x="222" y="143"/>
                      <a:pt x="222" y="143"/>
                    </a:cubicBezTo>
                    <a:cubicBezTo>
                      <a:pt x="222" y="141"/>
                      <a:pt x="222" y="141"/>
                      <a:pt x="222" y="141"/>
                    </a:cubicBezTo>
                    <a:cubicBezTo>
                      <a:pt x="223" y="141"/>
                      <a:pt x="223" y="139"/>
                      <a:pt x="224" y="138"/>
                    </a:cubicBezTo>
                    <a:cubicBezTo>
                      <a:pt x="224" y="138"/>
                      <a:pt x="227" y="138"/>
                      <a:pt x="227" y="139"/>
                    </a:cubicBezTo>
                    <a:cubicBezTo>
                      <a:pt x="228" y="138"/>
                      <a:pt x="228" y="138"/>
                      <a:pt x="228" y="138"/>
                    </a:cubicBezTo>
                    <a:cubicBezTo>
                      <a:pt x="229" y="137"/>
                      <a:pt x="231" y="138"/>
                      <a:pt x="232" y="138"/>
                    </a:cubicBezTo>
                    <a:cubicBezTo>
                      <a:pt x="233" y="138"/>
                      <a:pt x="233" y="138"/>
                      <a:pt x="233" y="138"/>
                    </a:cubicBezTo>
                    <a:cubicBezTo>
                      <a:pt x="235" y="138"/>
                      <a:pt x="235" y="136"/>
                      <a:pt x="238" y="137"/>
                    </a:cubicBezTo>
                    <a:cubicBezTo>
                      <a:pt x="239" y="137"/>
                      <a:pt x="239" y="138"/>
                      <a:pt x="240" y="138"/>
                    </a:cubicBezTo>
                    <a:cubicBezTo>
                      <a:pt x="240" y="137"/>
                      <a:pt x="241" y="137"/>
                      <a:pt x="241" y="136"/>
                    </a:cubicBezTo>
                    <a:cubicBezTo>
                      <a:pt x="243" y="136"/>
                      <a:pt x="243" y="136"/>
                      <a:pt x="243" y="136"/>
                    </a:cubicBezTo>
                    <a:cubicBezTo>
                      <a:pt x="244" y="137"/>
                      <a:pt x="244" y="137"/>
                      <a:pt x="244" y="137"/>
                    </a:cubicBezTo>
                    <a:cubicBezTo>
                      <a:pt x="245" y="138"/>
                      <a:pt x="245" y="138"/>
                      <a:pt x="245" y="138"/>
                    </a:cubicBezTo>
                    <a:cubicBezTo>
                      <a:pt x="246" y="137"/>
                      <a:pt x="249" y="137"/>
                      <a:pt x="250" y="137"/>
                    </a:cubicBezTo>
                    <a:cubicBezTo>
                      <a:pt x="251" y="137"/>
                      <a:pt x="251" y="137"/>
                      <a:pt x="251" y="137"/>
                    </a:cubicBezTo>
                    <a:cubicBezTo>
                      <a:pt x="252" y="137"/>
                      <a:pt x="253" y="137"/>
                      <a:pt x="254" y="137"/>
                    </a:cubicBezTo>
                    <a:cubicBezTo>
                      <a:pt x="254" y="136"/>
                      <a:pt x="256" y="135"/>
                      <a:pt x="256" y="134"/>
                    </a:cubicBezTo>
                    <a:cubicBezTo>
                      <a:pt x="260" y="133"/>
                      <a:pt x="263" y="133"/>
                      <a:pt x="267" y="132"/>
                    </a:cubicBezTo>
                    <a:cubicBezTo>
                      <a:pt x="267" y="131"/>
                      <a:pt x="267" y="128"/>
                      <a:pt x="267" y="127"/>
                    </a:cubicBezTo>
                    <a:cubicBezTo>
                      <a:pt x="267" y="127"/>
                      <a:pt x="267" y="127"/>
                      <a:pt x="267" y="127"/>
                    </a:cubicBezTo>
                    <a:cubicBezTo>
                      <a:pt x="267" y="125"/>
                      <a:pt x="266" y="124"/>
                      <a:pt x="265" y="123"/>
                    </a:cubicBezTo>
                    <a:cubicBezTo>
                      <a:pt x="266" y="121"/>
                      <a:pt x="266" y="121"/>
                      <a:pt x="266" y="121"/>
                    </a:cubicBezTo>
                    <a:cubicBezTo>
                      <a:pt x="264" y="120"/>
                      <a:pt x="264" y="120"/>
                      <a:pt x="264" y="120"/>
                    </a:cubicBezTo>
                    <a:cubicBezTo>
                      <a:pt x="264" y="119"/>
                      <a:pt x="264" y="119"/>
                      <a:pt x="264" y="119"/>
                    </a:cubicBezTo>
                    <a:cubicBezTo>
                      <a:pt x="263" y="119"/>
                      <a:pt x="260" y="116"/>
                      <a:pt x="258" y="117"/>
                    </a:cubicBezTo>
                    <a:cubicBezTo>
                      <a:pt x="253" y="114"/>
                      <a:pt x="248" y="111"/>
                      <a:pt x="241" y="110"/>
                    </a:cubicBezTo>
                    <a:cubicBezTo>
                      <a:pt x="240" y="111"/>
                      <a:pt x="240" y="111"/>
                      <a:pt x="240" y="111"/>
                    </a:cubicBezTo>
                    <a:cubicBezTo>
                      <a:pt x="237" y="109"/>
                      <a:pt x="235" y="107"/>
                      <a:pt x="233" y="105"/>
                    </a:cubicBezTo>
                    <a:cubicBezTo>
                      <a:pt x="229" y="107"/>
                      <a:pt x="229" y="107"/>
                      <a:pt x="229" y="107"/>
                    </a:cubicBezTo>
                    <a:cubicBezTo>
                      <a:pt x="227" y="106"/>
                      <a:pt x="227" y="106"/>
                      <a:pt x="227" y="106"/>
                    </a:cubicBezTo>
                    <a:cubicBezTo>
                      <a:pt x="226" y="105"/>
                      <a:pt x="223" y="103"/>
                      <a:pt x="222" y="103"/>
                    </a:cubicBezTo>
                    <a:cubicBezTo>
                      <a:pt x="221" y="101"/>
                      <a:pt x="221" y="101"/>
                      <a:pt x="221" y="101"/>
                    </a:cubicBezTo>
                    <a:cubicBezTo>
                      <a:pt x="220" y="100"/>
                      <a:pt x="218" y="98"/>
                      <a:pt x="218" y="97"/>
                    </a:cubicBezTo>
                    <a:cubicBezTo>
                      <a:pt x="218" y="96"/>
                      <a:pt x="219" y="95"/>
                      <a:pt x="220" y="95"/>
                    </a:cubicBezTo>
                    <a:cubicBezTo>
                      <a:pt x="220" y="95"/>
                      <a:pt x="224" y="95"/>
                      <a:pt x="224" y="95"/>
                    </a:cubicBezTo>
                    <a:cubicBezTo>
                      <a:pt x="226" y="94"/>
                      <a:pt x="226" y="94"/>
                      <a:pt x="226" y="94"/>
                    </a:cubicBezTo>
                    <a:cubicBezTo>
                      <a:pt x="227" y="92"/>
                      <a:pt x="227" y="92"/>
                      <a:pt x="227" y="92"/>
                    </a:cubicBezTo>
                    <a:cubicBezTo>
                      <a:pt x="228" y="93"/>
                      <a:pt x="230" y="92"/>
                      <a:pt x="231" y="93"/>
                    </a:cubicBezTo>
                    <a:cubicBezTo>
                      <a:pt x="231" y="93"/>
                      <a:pt x="231" y="93"/>
                      <a:pt x="231" y="93"/>
                    </a:cubicBezTo>
                    <a:cubicBezTo>
                      <a:pt x="234" y="92"/>
                      <a:pt x="236" y="92"/>
                      <a:pt x="239" y="91"/>
                    </a:cubicBezTo>
                    <a:cubicBezTo>
                      <a:pt x="239" y="90"/>
                      <a:pt x="242" y="87"/>
                      <a:pt x="242" y="86"/>
                    </a:cubicBezTo>
                    <a:cubicBezTo>
                      <a:pt x="240" y="85"/>
                      <a:pt x="242" y="82"/>
                      <a:pt x="243" y="82"/>
                    </a:cubicBezTo>
                    <a:cubicBezTo>
                      <a:pt x="244" y="80"/>
                      <a:pt x="245" y="78"/>
                      <a:pt x="247" y="77"/>
                    </a:cubicBezTo>
                    <a:cubicBezTo>
                      <a:pt x="247" y="75"/>
                      <a:pt x="249" y="74"/>
                      <a:pt x="249" y="74"/>
                    </a:cubicBezTo>
                    <a:cubicBezTo>
                      <a:pt x="248" y="72"/>
                      <a:pt x="246" y="71"/>
                      <a:pt x="247" y="69"/>
                    </a:cubicBezTo>
                    <a:cubicBezTo>
                      <a:pt x="248" y="68"/>
                      <a:pt x="248" y="66"/>
                      <a:pt x="249" y="65"/>
                    </a:cubicBezTo>
                    <a:cubicBezTo>
                      <a:pt x="249" y="65"/>
                      <a:pt x="249" y="65"/>
                      <a:pt x="249" y="65"/>
                    </a:cubicBezTo>
                    <a:cubicBezTo>
                      <a:pt x="250" y="64"/>
                      <a:pt x="253" y="64"/>
                      <a:pt x="254" y="64"/>
                    </a:cubicBezTo>
                    <a:cubicBezTo>
                      <a:pt x="256" y="63"/>
                      <a:pt x="258" y="61"/>
                      <a:pt x="259" y="60"/>
                    </a:cubicBezTo>
                    <a:cubicBezTo>
                      <a:pt x="261" y="58"/>
                      <a:pt x="258" y="53"/>
                      <a:pt x="257" y="51"/>
                    </a:cubicBezTo>
                    <a:cubicBezTo>
                      <a:pt x="255" y="51"/>
                      <a:pt x="254" y="51"/>
                      <a:pt x="253" y="50"/>
                    </a:cubicBezTo>
                    <a:cubicBezTo>
                      <a:pt x="252" y="50"/>
                      <a:pt x="252" y="50"/>
                      <a:pt x="252" y="50"/>
                    </a:cubicBezTo>
                    <a:cubicBezTo>
                      <a:pt x="251" y="50"/>
                      <a:pt x="250" y="46"/>
                      <a:pt x="249" y="44"/>
                    </a:cubicBezTo>
                    <a:cubicBezTo>
                      <a:pt x="246" y="44"/>
                      <a:pt x="242" y="43"/>
                      <a:pt x="239" y="41"/>
                    </a:cubicBezTo>
                    <a:cubicBezTo>
                      <a:pt x="238" y="40"/>
                      <a:pt x="237" y="37"/>
                      <a:pt x="235" y="37"/>
                    </a:cubicBezTo>
                    <a:cubicBezTo>
                      <a:pt x="233" y="35"/>
                      <a:pt x="233" y="35"/>
                      <a:pt x="233" y="35"/>
                    </a:cubicBezTo>
                    <a:cubicBezTo>
                      <a:pt x="231" y="34"/>
                      <a:pt x="231" y="34"/>
                      <a:pt x="231" y="34"/>
                    </a:cubicBezTo>
                    <a:cubicBezTo>
                      <a:pt x="231" y="35"/>
                      <a:pt x="230" y="36"/>
                      <a:pt x="230" y="37"/>
                    </a:cubicBezTo>
                    <a:cubicBezTo>
                      <a:pt x="228" y="36"/>
                      <a:pt x="226" y="35"/>
                      <a:pt x="224" y="34"/>
                    </a:cubicBezTo>
                    <a:cubicBezTo>
                      <a:pt x="223" y="35"/>
                      <a:pt x="222" y="35"/>
                      <a:pt x="222" y="36"/>
                    </a:cubicBezTo>
                    <a:cubicBezTo>
                      <a:pt x="220" y="34"/>
                      <a:pt x="219" y="33"/>
                      <a:pt x="217" y="32"/>
                    </a:cubicBezTo>
                    <a:cubicBezTo>
                      <a:pt x="217" y="32"/>
                      <a:pt x="215" y="32"/>
                      <a:pt x="214" y="31"/>
                    </a:cubicBezTo>
                    <a:cubicBezTo>
                      <a:pt x="213" y="30"/>
                      <a:pt x="213" y="30"/>
                      <a:pt x="213" y="30"/>
                    </a:cubicBezTo>
                    <a:cubicBezTo>
                      <a:pt x="213" y="30"/>
                      <a:pt x="208" y="30"/>
                      <a:pt x="206" y="29"/>
                    </a:cubicBezTo>
                    <a:cubicBezTo>
                      <a:pt x="204" y="32"/>
                      <a:pt x="204" y="32"/>
                      <a:pt x="204" y="32"/>
                    </a:cubicBezTo>
                    <a:cubicBezTo>
                      <a:pt x="204" y="32"/>
                      <a:pt x="204" y="32"/>
                      <a:pt x="204" y="32"/>
                    </a:cubicBezTo>
                    <a:cubicBezTo>
                      <a:pt x="203" y="33"/>
                      <a:pt x="203" y="33"/>
                      <a:pt x="203" y="33"/>
                    </a:cubicBezTo>
                    <a:cubicBezTo>
                      <a:pt x="199" y="32"/>
                      <a:pt x="196" y="27"/>
                      <a:pt x="191" y="26"/>
                    </a:cubicBezTo>
                    <a:cubicBezTo>
                      <a:pt x="190" y="23"/>
                      <a:pt x="190" y="23"/>
                      <a:pt x="190" y="23"/>
                    </a:cubicBezTo>
                    <a:cubicBezTo>
                      <a:pt x="189" y="21"/>
                      <a:pt x="188" y="20"/>
                      <a:pt x="186" y="18"/>
                    </a:cubicBezTo>
                    <a:cubicBezTo>
                      <a:pt x="188" y="15"/>
                      <a:pt x="188" y="15"/>
                      <a:pt x="188" y="15"/>
                    </a:cubicBezTo>
                    <a:cubicBezTo>
                      <a:pt x="187" y="14"/>
                      <a:pt x="185" y="13"/>
                      <a:pt x="184" y="12"/>
                    </a:cubicBezTo>
                    <a:cubicBezTo>
                      <a:pt x="184" y="10"/>
                      <a:pt x="180" y="4"/>
                      <a:pt x="182" y="3"/>
                    </a:cubicBezTo>
                    <a:cubicBezTo>
                      <a:pt x="182" y="2"/>
                      <a:pt x="182" y="2"/>
                      <a:pt x="182" y="2"/>
                    </a:cubicBezTo>
                    <a:cubicBezTo>
                      <a:pt x="181" y="2"/>
                      <a:pt x="181" y="1"/>
                      <a:pt x="180" y="0"/>
                    </a:cubicBezTo>
                    <a:cubicBezTo>
                      <a:pt x="180" y="1"/>
                      <a:pt x="177" y="1"/>
                      <a:pt x="177" y="1"/>
                    </a:cubicBezTo>
                    <a:cubicBezTo>
                      <a:pt x="176" y="2"/>
                      <a:pt x="175" y="2"/>
                      <a:pt x="174" y="3"/>
                    </a:cubicBezTo>
                    <a:cubicBezTo>
                      <a:pt x="175" y="4"/>
                      <a:pt x="175" y="4"/>
                      <a:pt x="175" y="4"/>
                    </a:cubicBezTo>
                    <a:cubicBezTo>
                      <a:pt x="175" y="5"/>
                      <a:pt x="174" y="6"/>
                      <a:pt x="173" y="6"/>
                    </a:cubicBezTo>
                    <a:cubicBezTo>
                      <a:pt x="170" y="7"/>
                      <a:pt x="170" y="7"/>
                      <a:pt x="170" y="7"/>
                    </a:cubicBezTo>
                    <a:cubicBezTo>
                      <a:pt x="168" y="7"/>
                      <a:pt x="163" y="10"/>
                      <a:pt x="161" y="10"/>
                    </a:cubicBezTo>
                    <a:cubicBezTo>
                      <a:pt x="158" y="11"/>
                      <a:pt x="158" y="11"/>
                      <a:pt x="158" y="11"/>
                    </a:cubicBezTo>
                    <a:cubicBezTo>
                      <a:pt x="157" y="9"/>
                      <a:pt x="155" y="7"/>
                      <a:pt x="154" y="5"/>
                    </a:cubicBezTo>
                    <a:cubicBezTo>
                      <a:pt x="153" y="5"/>
                      <a:pt x="151" y="6"/>
                      <a:pt x="150" y="6"/>
                    </a:cubicBezTo>
                    <a:cubicBezTo>
                      <a:pt x="150" y="0"/>
                      <a:pt x="150" y="0"/>
                      <a:pt x="150" y="0"/>
                    </a:cubicBezTo>
                    <a:cubicBezTo>
                      <a:pt x="147" y="1"/>
                      <a:pt x="143" y="2"/>
                      <a:pt x="140" y="3"/>
                    </a:cubicBezTo>
                    <a:cubicBezTo>
                      <a:pt x="140" y="4"/>
                      <a:pt x="140" y="8"/>
                      <a:pt x="138" y="9"/>
                    </a:cubicBezTo>
                    <a:cubicBezTo>
                      <a:pt x="137" y="10"/>
                      <a:pt x="136" y="9"/>
                      <a:pt x="135" y="8"/>
                    </a:cubicBezTo>
                    <a:cubicBezTo>
                      <a:pt x="133" y="8"/>
                      <a:pt x="132" y="9"/>
                      <a:pt x="131" y="10"/>
                    </a:cubicBezTo>
                    <a:cubicBezTo>
                      <a:pt x="130" y="11"/>
                      <a:pt x="130" y="11"/>
                      <a:pt x="128" y="11"/>
                    </a:cubicBezTo>
                    <a:cubicBezTo>
                      <a:pt x="126" y="11"/>
                      <a:pt x="125" y="11"/>
                      <a:pt x="123" y="11"/>
                    </a:cubicBezTo>
                    <a:cubicBezTo>
                      <a:pt x="121" y="12"/>
                      <a:pt x="120" y="13"/>
                      <a:pt x="119" y="14"/>
                    </a:cubicBezTo>
                    <a:cubicBezTo>
                      <a:pt x="116" y="16"/>
                      <a:pt x="113" y="17"/>
                      <a:pt x="111" y="19"/>
                    </a:cubicBezTo>
                    <a:cubicBezTo>
                      <a:pt x="108" y="21"/>
                      <a:pt x="106" y="23"/>
                      <a:pt x="102" y="23"/>
                    </a:cubicBezTo>
                    <a:cubicBezTo>
                      <a:pt x="102" y="24"/>
                      <a:pt x="99" y="24"/>
                      <a:pt x="99" y="25"/>
                    </a:cubicBezTo>
                    <a:cubicBezTo>
                      <a:pt x="99" y="25"/>
                      <a:pt x="101" y="26"/>
                      <a:pt x="101" y="26"/>
                    </a:cubicBezTo>
                    <a:cubicBezTo>
                      <a:pt x="103" y="27"/>
                      <a:pt x="104" y="28"/>
                      <a:pt x="105" y="28"/>
                    </a:cubicBezTo>
                    <a:cubicBezTo>
                      <a:pt x="107" y="29"/>
                      <a:pt x="107" y="29"/>
                      <a:pt x="106" y="30"/>
                    </a:cubicBezTo>
                    <a:cubicBezTo>
                      <a:pt x="104" y="32"/>
                      <a:pt x="102" y="33"/>
                      <a:pt x="100" y="34"/>
                    </a:cubicBezTo>
                    <a:cubicBezTo>
                      <a:pt x="98" y="35"/>
                      <a:pt x="97" y="38"/>
                      <a:pt x="95" y="39"/>
                    </a:cubicBezTo>
                    <a:cubicBezTo>
                      <a:pt x="94" y="39"/>
                      <a:pt x="91" y="39"/>
                      <a:pt x="90" y="40"/>
                    </a:cubicBezTo>
                    <a:cubicBezTo>
                      <a:pt x="89" y="40"/>
                      <a:pt x="90" y="42"/>
                      <a:pt x="88" y="43"/>
                    </a:cubicBezTo>
                    <a:cubicBezTo>
                      <a:pt x="87" y="44"/>
                      <a:pt x="86" y="43"/>
                      <a:pt x="85" y="43"/>
                    </a:cubicBezTo>
                    <a:cubicBezTo>
                      <a:pt x="84" y="43"/>
                      <a:pt x="82" y="46"/>
                      <a:pt x="82" y="47"/>
                    </a:cubicBezTo>
                    <a:cubicBezTo>
                      <a:pt x="82" y="47"/>
                      <a:pt x="83" y="48"/>
                      <a:pt x="83" y="49"/>
                    </a:cubicBezTo>
                    <a:cubicBezTo>
                      <a:pt x="82" y="49"/>
                      <a:pt x="81" y="49"/>
                      <a:pt x="81" y="50"/>
                    </a:cubicBezTo>
                    <a:cubicBezTo>
                      <a:pt x="80" y="50"/>
                      <a:pt x="81" y="53"/>
                      <a:pt x="81" y="53"/>
                    </a:cubicBezTo>
                    <a:cubicBezTo>
                      <a:pt x="80" y="54"/>
                      <a:pt x="75" y="58"/>
                      <a:pt x="76" y="55"/>
                    </a:cubicBezTo>
                    <a:cubicBezTo>
                      <a:pt x="77" y="53"/>
                      <a:pt x="76" y="53"/>
                      <a:pt x="75" y="53"/>
                    </a:cubicBezTo>
                    <a:cubicBezTo>
                      <a:pt x="75" y="51"/>
                      <a:pt x="73" y="50"/>
                      <a:pt x="72" y="49"/>
                    </a:cubicBezTo>
                    <a:cubicBezTo>
                      <a:pt x="71" y="47"/>
                      <a:pt x="71" y="46"/>
                      <a:pt x="68" y="47"/>
                    </a:cubicBezTo>
                    <a:cubicBezTo>
                      <a:pt x="68" y="45"/>
                      <a:pt x="66" y="45"/>
                      <a:pt x="65" y="44"/>
                    </a:cubicBezTo>
                    <a:cubicBezTo>
                      <a:pt x="63" y="43"/>
                      <a:pt x="63" y="42"/>
                      <a:pt x="61" y="41"/>
                    </a:cubicBezTo>
                    <a:cubicBezTo>
                      <a:pt x="59" y="40"/>
                      <a:pt x="57" y="39"/>
                      <a:pt x="54" y="38"/>
                    </a:cubicBezTo>
                    <a:cubicBezTo>
                      <a:pt x="53" y="38"/>
                      <a:pt x="50" y="43"/>
                      <a:pt x="48" y="42"/>
                    </a:cubicBezTo>
                    <a:cubicBezTo>
                      <a:pt x="46" y="41"/>
                      <a:pt x="46" y="40"/>
                      <a:pt x="43" y="41"/>
                    </a:cubicBezTo>
                    <a:cubicBezTo>
                      <a:pt x="41" y="41"/>
                      <a:pt x="42" y="42"/>
                      <a:pt x="40" y="43"/>
                    </a:cubicBezTo>
                    <a:cubicBezTo>
                      <a:pt x="40" y="44"/>
                      <a:pt x="39" y="45"/>
                      <a:pt x="39" y="45"/>
                    </a:cubicBezTo>
                    <a:cubicBezTo>
                      <a:pt x="39" y="46"/>
                      <a:pt x="39" y="46"/>
                      <a:pt x="39" y="46"/>
                    </a:cubicBezTo>
                    <a:cubicBezTo>
                      <a:pt x="39" y="47"/>
                      <a:pt x="39" y="47"/>
                      <a:pt x="39" y="48"/>
                    </a:cubicBezTo>
                    <a:cubicBezTo>
                      <a:pt x="39" y="48"/>
                      <a:pt x="37" y="50"/>
                      <a:pt x="37" y="50"/>
                    </a:cubicBezTo>
                    <a:cubicBezTo>
                      <a:pt x="33" y="51"/>
                      <a:pt x="34" y="46"/>
                      <a:pt x="31" y="47"/>
                    </a:cubicBezTo>
                    <a:cubicBezTo>
                      <a:pt x="30" y="47"/>
                      <a:pt x="30" y="49"/>
                      <a:pt x="29" y="49"/>
                    </a:cubicBezTo>
                    <a:cubicBezTo>
                      <a:pt x="28" y="50"/>
                      <a:pt x="26" y="49"/>
                      <a:pt x="25" y="48"/>
                    </a:cubicBezTo>
                    <a:cubicBezTo>
                      <a:pt x="25" y="47"/>
                      <a:pt x="27" y="46"/>
                      <a:pt x="26" y="45"/>
                    </a:cubicBezTo>
                    <a:cubicBezTo>
                      <a:pt x="26" y="44"/>
                      <a:pt x="23" y="45"/>
                      <a:pt x="23" y="46"/>
                    </a:cubicBezTo>
                    <a:cubicBezTo>
                      <a:pt x="22" y="47"/>
                      <a:pt x="23" y="48"/>
                      <a:pt x="22" y="50"/>
                    </a:cubicBezTo>
                    <a:cubicBezTo>
                      <a:pt x="22" y="51"/>
                      <a:pt x="20" y="51"/>
                      <a:pt x="20" y="52"/>
                    </a:cubicBezTo>
                    <a:cubicBezTo>
                      <a:pt x="20" y="53"/>
                      <a:pt x="21" y="53"/>
                      <a:pt x="20" y="54"/>
                    </a:cubicBezTo>
                    <a:cubicBezTo>
                      <a:pt x="20" y="55"/>
                      <a:pt x="20" y="55"/>
                      <a:pt x="19" y="56"/>
                    </a:cubicBezTo>
                    <a:cubicBezTo>
                      <a:pt x="18" y="57"/>
                      <a:pt x="17" y="57"/>
                      <a:pt x="17" y="58"/>
                    </a:cubicBezTo>
                    <a:cubicBezTo>
                      <a:pt x="14" y="61"/>
                      <a:pt x="14" y="61"/>
                      <a:pt x="14" y="61"/>
                    </a:cubicBezTo>
                    <a:cubicBezTo>
                      <a:pt x="16" y="62"/>
                      <a:pt x="15" y="63"/>
                      <a:pt x="16" y="64"/>
                    </a:cubicBezTo>
                    <a:cubicBezTo>
                      <a:pt x="17" y="65"/>
                      <a:pt x="19" y="66"/>
                      <a:pt x="17" y="68"/>
                    </a:cubicBezTo>
                    <a:cubicBezTo>
                      <a:pt x="15" y="69"/>
                      <a:pt x="14" y="68"/>
                      <a:pt x="13" y="68"/>
                    </a:cubicBezTo>
                    <a:cubicBezTo>
                      <a:pt x="12" y="68"/>
                      <a:pt x="10" y="71"/>
                      <a:pt x="10" y="72"/>
                    </a:cubicBezTo>
                    <a:cubicBezTo>
                      <a:pt x="11" y="73"/>
                      <a:pt x="13" y="71"/>
                      <a:pt x="13" y="74"/>
                    </a:cubicBezTo>
                    <a:cubicBezTo>
                      <a:pt x="13" y="76"/>
                      <a:pt x="11" y="77"/>
                      <a:pt x="10" y="78"/>
                    </a:cubicBezTo>
                    <a:cubicBezTo>
                      <a:pt x="10" y="79"/>
                      <a:pt x="8" y="79"/>
                      <a:pt x="8" y="80"/>
                    </a:cubicBezTo>
                    <a:cubicBezTo>
                      <a:pt x="7" y="80"/>
                      <a:pt x="8" y="81"/>
                      <a:pt x="7" y="81"/>
                    </a:cubicBezTo>
                    <a:cubicBezTo>
                      <a:pt x="6" y="83"/>
                      <a:pt x="3" y="81"/>
                      <a:pt x="3" y="84"/>
                    </a:cubicBezTo>
                    <a:cubicBezTo>
                      <a:pt x="4" y="85"/>
                      <a:pt x="5" y="88"/>
                      <a:pt x="3" y="8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1" name="Freeform 8">
                <a:extLst>
                  <a:ext uri="{FF2B5EF4-FFF2-40B4-BE49-F238E27FC236}">
                    <a16:creationId xmlns:a16="http://schemas.microsoft.com/office/drawing/2014/main" id="{21A844B7-4EF0-42BD-D826-7D239DB196B1}"/>
                  </a:ext>
                </a:extLst>
              </p:cNvPr>
              <p:cNvSpPr>
                <a:spLocks/>
              </p:cNvSpPr>
              <p:nvPr/>
            </p:nvSpPr>
            <p:spPr bwMode="auto">
              <a:xfrm>
                <a:off x="-4283629" y="7190603"/>
                <a:ext cx="741817" cy="427624"/>
              </a:xfrm>
              <a:custGeom>
                <a:avLst/>
                <a:gdLst>
                  <a:gd name="T0" fmla="*/ 1421807592 w 308"/>
                  <a:gd name="T1" fmla="*/ 1343036301 h 177"/>
                  <a:gd name="T2" fmla="*/ 1581395713 w 308"/>
                  <a:gd name="T3" fmla="*/ 1284643584 h 177"/>
                  <a:gd name="T4" fmla="*/ 1784512716 w 308"/>
                  <a:gd name="T5" fmla="*/ 1328437167 h 177"/>
                  <a:gd name="T6" fmla="*/ 2147483646 w 308"/>
                  <a:gd name="T7" fmla="*/ 1328437167 h 177"/>
                  <a:gd name="T8" fmla="*/ 2147483646 w 308"/>
                  <a:gd name="T9" fmla="*/ 1372234569 h 177"/>
                  <a:gd name="T10" fmla="*/ 2147483646 w 308"/>
                  <a:gd name="T11" fmla="*/ 1810181854 h 177"/>
                  <a:gd name="T12" fmla="*/ 2147483646 w 308"/>
                  <a:gd name="T13" fmla="*/ 2131339884 h 177"/>
                  <a:gd name="T14" fmla="*/ 2147483646 w 308"/>
                  <a:gd name="T15" fmla="*/ 2147483646 h 177"/>
                  <a:gd name="T16" fmla="*/ 2147483646 w 308"/>
                  <a:gd name="T17" fmla="*/ 2147483646 h 177"/>
                  <a:gd name="T18" fmla="*/ 2147483646 w 308"/>
                  <a:gd name="T19" fmla="*/ 2147483646 h 177"/>
                  <a:gd name="T20" fmla="*/ 2147483646 w 308"/>
                  <a:gd name="T21" fmla="*/ 2147483646 h 177"/>
                  <a:gd name="T22" fmla="*/ 2147483646 w 308"/>
                  <a:gd name="T23" fmla="*/ 2043752720 h 177"/>
                  <a:gd name="T24" fmla="*/ 2147483646 w 308"/>
                  <a:gd name="T25" fmla="*/ 1926967287 h 177"/>
                  <a:gd name="T26" fmla="*/ 2147483646 w 308"/>
                  <a:gd name="T27" fmla="*/ 1795582719 h 177"/>
                  <a:gd name="T28" fmla="*/ 2147483646 w 308"/>
                  <a:gd name="T29" fmla="*/ 1547412719 h 177"/>
                  <a:gd name="T30" fmla="*/ 2147483646 w 308"/>
                  <a:gd name="T31" fmla="*/ 1416028152 h 177"/>
                  <a:gd name="T32" fmla="*/ 2147483646 w 308"/>
                  <a:gd name="T33" fmla="*/ 1401429017 h 177"/>
                  <a:gd name="T34" fmla="*/ 2147483646 w 308"/>
                  <a:gd name="T35" fmla="*/ 1313841853 h 177"/>
                  <a:gd name="T36" fmla="*/ 2147483646 w 308"/>
                  <a:gd name="T37" fmla="*/ 1080267166 h 177"/>
                  <a:gd name="T38" fmla="*/ 2147483646 w 308"/>
                  <a:gd name="T39" fmla="*/ 934287285 h 177"/>
                  <a:gd name="T40" fmla="*/ 2147483646 w 308"/>
                  <a:gd name="T41" fmla="*/ 744510001 h 177"/>
                  <a:gd name="T42" fmla="*/ 2147483646 w 308"/>
                  <a:gd name="T43" fmla="*/ 554732717 h 177"/>
                  <a:gd name="T44" fmla="*/ 2147483646 w 308"/>
                  <a:gd name="T45" fmla="*/ 364955433 h 177"/>
                  <a:gd name="T46" fmla="*/ 2147483646 w 308"/>
                  <a:gd name="T47" fmla="*/ 189777284 h 177"/>
                  <a:gd name="T48" fmla="*/ 2147483646 w 308"/>
                  <a:gd name="T49" fmla="*/ 262769135 h 177"/>
                  <a:gd name="T50" fmla="*/ 2147483646 w 308"/>
                  <a:gd name="T51" fmla="*/ 131384567 h 177"/>
                  <a:gd name="T52" fmla="*/ 2147483646 w 308"/>
                  <a:gd name="T53" fmla="*/ 262769135 h 177"/>
                  <a:gd name="T54" fmla="*/ 2147483646 w 308"/>
                  <a:gd name="T55" fmla="*/ 350356299 h 177"/>
                  <a:gd name="T56" fmla="*/ 2147483646 w 308"/>
                  <a:gd name="T57" fmla="*/ 291963583 h 177"/>
                  <a:gd name="T58" fmla="*/ 2147483646 w 308"/>
                  <a:gd name="T59" fmla="*/ 364955433 h 177"/>
                  <a:gd name="T60" fmla="*/ 1842546145 w 308"/>
                  <a:gd name="T61" fmla="*/ 350356299 h 177"/>
                  <a:gd name="T62" fmla="*/ 1755496001 w 308"/>
                  <a:gd name="T63" fmla="*/ 277364448 h 177"/>
                  <a:gd name="T64" fmla="*/ 1610412428 w 308"/>
                  <a:gd name="T65" fmla="*/ 233570866 h 177"/>
                  <a:gd name="T66" fmla="*/ 1421807592 w 308"/>
                  <a:gd name="T67" fmla="*/ 175178150 h 177"/>
                  <a:gd name="T68" fmla="*/ 1160657160 w 308"/>
                  <a:gd name="T69" fmla="*/ 160579015 h 177"/>
                  <a:gd name="T70" fmla="*/ 957543966 w 308"/>
                  <a:gd name="T71" fmla="*/ 0 h 177"/>
                  <a:gd name="T72" fmla="*/ 1001069038 w 308"/>
                  <a:gd name="T73" fmla="*/ 160579015 h 177"/>
                  <a:gd name="T74" fmla="*/ 812460393 w 308"/>
                  <a:gd name="T75" fmla="*/ 131384567 h 177"/>
                  <a:gd name="T76" fmla="*/ 609347199 w 308"/>
                  <a:gd name="T77" fmla="*/ 29198269 h 177"/>
                  <a:gd name="T78" fmla="*/ 493280340 w 308"/>
                  <a:gd name="T79" fmla="*/ 350356299 h 177"/>
                  <a:gd name="T80" fmla="*/ 304671695 w 308"/>
                  <a:gd name="T81" fmla="*/ 423348150 h 177"/>
                  <a:gd name="T82" fmla="*/ 362705124 w 308"/>
                  <a:gd name="T83" fmla="*/ 715311733 h 177"/>
                  <a:gd name="T84" fmla="*/ 246638266 w 308"/>
                  <a:gd name="T85" fmla="*/ 978080867 h 177"/>
                  <a:gd name="T86" fmla="*/ 507788698 w 308"/>
                  <a:gd name="T87" fmla="*/ 1094866300 h 177"/>
                  <a:gd name="T88" fmla="*/ 464263626 w 308"/>
                  <a:gd name="T89" fmla="*/ 1167858151 h 177"/>
                  <a:gd name="T90" fmla="*/ 159591931 w 308"/>
                  <a:gd name="T91" fmla="*/ 1299242719 h 177"/>
                  <a:gd name="T92" fmla="*/ 87050144 w 308"/>
                  <a:gd name="T93" fmla="*/ 1532813585 h 177"/>
                  <a:gd name="T94" fmla="*/ 449755268 w 308"/>
                  <a:gd name="T95" fmla="*/ 1343036301 h 177"/>
                  <a:gd name="T96" fmla="*/ 725410249 w 308"/>
                  <a:gd name="T97" fmla="*/ 1343036301 h 177"/>
                  <a:gd name="T98" fmla="*/ 1117135897 w 308"/>
                  <a:gd name="T99" fmla="*/ 1313841853 h 1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8" h="177">
                    <a:moveTo>
                      <a:pt x="77" y="90"/>
                    </a:moveTo>
                    <a:cubicBezTo>
                      <a:pt x="81" y="90"/>
                      <a:pt x="84" y="92"/>
                      <a:pt x="87" y="92"/>
                    </a:cubicBezTo>
                    <a:cubicBezTo>
                      <a:pt x="92" y="93"/>
                      <a:pt x="90" y="89"/>
                      <a:pt x="94" y="88"/>
                    </a:cubicBezTo>
                    <a:cubicBezTo>
                      <a:pt x="97" y="87"/>
                      <a:pt x="96" y="91"/>
                      <a:pt x="98" y="92"/>
                    </a:cubicBezTo>
                    <a:cubicBezTo>
                      <a:pt x="99" y="92"/>
                      <a:pt x="101" y="91"/>
                      <a:pt x="102" y="90"/>
                    </a:cubicBezTo>
                    <a:cubicBezTo>
                      <a:pt x="102" y="89"/>
                      <a:pt x="100" y="87"/>
                      <a:pt x="100" y="87"/>
                    </a:cubicBezTo>
                    <a:cubicBezTo>
                      <a:pt x="99" y="84"/>
                      <a:pt x="97" y="82"/>
                      <a:pt x="101" y="83"/>
                    </a:cubicBezTo>
                    <a:cubicBezTo>
                      <a:pt x="104" y="83"/>
                      <a:pt x="107" y="86"/>
                      <a:pt x="109" y="88"/>
                    </a:cubicBezTo>
                    <a:cubicBezTo>
                      <a:pt x="109" y="89"/>
                      <a:pt x="110" y="90"/>
                      <a:pt x="110" y="91"/>
                    </a:cubicBezTo>
                    <a:cubicBezTo>
                      <a:pt x="111" y="93"/>
                      <a:pt x="110" y="94"/>
                      <a:pt x="112" y="95"/>
                    </a:cubicBezTo>
                    <a:cubicBezTo>
                      <a:pt x="115" y="96"/>
                      <a:pt x="116" y="93"/>
                      <a:pt x="118" y="91"/>
                    </a:cubicBezTo>
                    <a:cubicBezTo>
                      <a:pt x="120" y="90"/>
                      <a:pt x="121" y="89"/>
                      <a:pt x="123" y="91"/>
                    </a:cubicBezTo>
                    <a:cubicBezTo>
                      <a:pt x="125" y="93"/>
                      <a:pt x="127" y="93"/>
                      <a:pt x="130" y="94"/>
                    </a:cubicBezTo>
                    <a:cubicBezTo>
                      <a:pt x="134" y="95"/>
                      <a:pt x="137" y="93"/>
                      <a:pt x="142" y="91"/>
                    </a:cubicBezTo>
                    <a:cubicBezTo>
                      <a:pt x="144" y="90"/>
                      <a:pt x="147" y="90"/>
                      <a:pt x="149" y="90"/>
                    </a:cubicBezTo>
                    <a:cubicBezTo>
                      <a:pt x="150" y="90"/>
                      <a:pt x="152" y="90"/>
                      <a:pt x="153" y="91"/>
                    </a:cubicBezTo>
                    <a:cubicBezTo>
                      <a:pt x="154" y="91"/>
                      <a:pt x="154" y="91"/>
                      <a:pt x="155" y="91"/>
                    </a:cubicBezTo>
                    <a:cubicBezTo>
                      <a:pt x="157" y="92"/>
                      <a:pt x="157" y="91"/>
                      <a:pt x="158" y="90"/>
                    </a:cubicBezTo>
                    <a:cubicBezTo>
                      <a:pt x="160" y="90"/>
                      <a:pt x="161" y="91"/>
                      <a:pt x="162" y="92"/>
                    </a:cubicBezTo>
                    <a:cubicBezTo>
                      <a:pt x="164" y="93"/>
                      <a:pt x="164" y="94"/>
                      <a:pt x="166" y="94"/>
                    </a:cubicBezTo>
                    <a:cubicBezTo>
                      <a:pt x="168" y="95"/>
                      <a:pt x="169" y="95"/>
                      <a:pt x="170" y="95"/>
                    </a:cubicBezTo>
                    <a:cubicBezTo>
                      <a:pt x="175" y="96"/>
                      <a:pt x="169" y="100"/>
                      <a:pt x="167" y="102"/>
                    </a:cubicBezTo>
                    <a:cubicBezTo>
                      <a:pt x="166" y="106"/>
                      <a:pt x="164" y="109"/>
                      <a:pt x="162" y="112"/>
                    </a:cubicBezTo>
                    <a:cubicBezTo>
                      <a:pt x="160" y="116"/>
                      <a:pt x="159" y="120"/>
                      <a:pt x="159" y="124"/>
                    </a:cubicBezTo>
                    <a:cubicBezTo>
                      <a:pt x="158" y="129"/>
                      <a:pt x="157" y="134"/>
                      <a:pt x="159" y="138"/>
                    </a:cubicBezTo>
                    <a:cubicBezTo>
                      <a:pt x="161" y="144"/>
                      <a:pt x="168" y="145"/>
                      <a:pt x="174" y="144"/>
                    </a:cubicBezTo>
                    <a:cubicBezTo>
                      <a:pt x="176" y="143"/>
                      <a:pt x="178" y="141"/>
                      <a:pt x="181" y="142"/>
                    </a:cubicBezTo>
                    <a:cubicBezTo>
                      <a:pt x="184" y="142"/>
                      <a:pt x="185" y="144"/>
                      <a:pt x="187" y="146"/>
                    </a:cubicBezTo>
                    <a:cubicBezTo>
                      <a:pt x="190" y="149"/>
                      <a:pt x="193" y="152"/>
                      <a:pt x="197" y="154"/>
                    </a:cubicBezTo>
                    <a:cubicBezTo>
                      <a:pt x="202" y="158"/>
                      <a:pt x="207" y="158"/>
                      <a:pt x="213" y="157"/>
                    </a:cubicBezTo>
                    <a:cubicBezTo>
                      <a:pt x="216" y="157"/>
                      <a:pt x="225" y="157"/>
                      <a:pt x="227" y="160"/>
                    </a:cubicBezTo>
                    <a:cubicBezTo>
                      <a:pt x="229" y="162"/>
                      <a:pt x="225" y="164"/>
                      <a:pt x="223" y="165"/>
                    </a:cubicBezTo>
                    <a:cubicBezTo>
                      <a:pt x="220" y="167"/>
                      <a:pt x="218" y="168"/>
                      <a:pt x="215" y="168"/>
                    </a:cubicBezTo>
                    <a:cubicBezTo>
                      <a:pt x="212" y="167"/>
                      <a:pt x="209" y="167"/>
                      <a:pt x="208" y="171"/>
                    </a:cubicBezTo>
                    <a:cubicBezTo>
                      <a:pt x="207" y="173"/>
                      <a:pt x="209" y="174"/>
                      <a:pt x="211" y="176"/>
                    </a:cubicBezTo>
                    <a:cubicBezTo>
                      <a:pt x="213" y="177"/>
                      <a:pt x="215" y="177"/>
                      <a:pt x="217" y="177"/>
                    </a:cubicBezTo>
                    <a:cubicBezTo>
                      <a:pt x="221" y="177"/>
                      <a:pt x="222" y="175"/>
                      <a:pt x="225" y="173"/>
                    </a:cubicBezTo>
                    <a:cubicBezTo>
                      <a:pt x="227" y="171"/>
                      <a:pt x="229" y="170"/>
                      <a:pt x="230" y="168"/>
                    </a:cubicBezTo>
                    <a:cubicBezTo>
                      <a:pt x="231" y="166"/>
                      <a:pt x="231" y="166"/>
                      <a:pt x="233" y="166"/>
                    </a:cubicBezTo>
                    <a:cubicBezTo>
                      <a:pt x="234" y="165"/>
                      <a:pt x="235" y="165"/>
                      <a:pt x="236" y="165"/>
                    </a:cubicBezTo>
                    <a:cubicBezTo>
                      <a:pt x="239" y="165"/>
                      <a:pt x="239" y="162"/>
                      <a:pt x="241" y="161"/>
                    </a:cubicBezTo>
                    <a:cubicBezTo>
                      <a:pt x="242" y="160"/>
                      <a:pt x="245" y="160"/>
                      <a:pt x="246" y="160"/>
                    </a:cubicBezTo>
                    <a:cubicBezTo>
                      <a:pt x="248" y="159"/>
                      <a:pt x="249" y="157"/>
                      <a:pt x="251" y="157"/>
                    </a:cubicBezTo>
                    <a:cubicBezTo>
                      <a:pt x="253" y="156"/>
                      <a:pt x="256" y="157"/>
                      <a:pt x="257" y="154"/>
                    </a:cubicBezTo>
                    <a:cubicBezTo>
                      <a:pt x="258" y="150"/>
                      <a:pt x="253" y="152"/>
                      <a:pt x="251" y="150"/>
                    </a:cubicBezTo>
                    <a:cubicBezTo>
                      <a:pt x="250" y="149"/>
                      <a:pt x="254" y="149"/>
                      <a:pt x="255" y="147"/>
                    </a:cubicBezTo>
                    <a:cubicBezTo>
                      <a:pt x="257" y="143"/>
                      <a:pt x="257" y="143"/>
                      <a:pt x="257" y="143"/>
                    </a:cubicBezTo>
                    <a:cubicBezTo>
                      <a:pt x="258" y="141"/>
                      <a:pt x="256" y="141"/>
                      <a:pt x="255" y="140"/>
                    </a:cubicBezTo>
                    <a:cubicBezTo>
                      <a:pt x="253" y="139"/>
                      <a:pt x="257" y="139"/>
                      <a:pt x="258" y="138"/>
                    </a:cubicBezTo>
                    <a:cubicBezTo>
                      <a:pt x="259" y="137"/>
                      <a:pt x="259" y="136"/>
                      <a:pt x="259" y="135"/>
                    </a:cubicBezTo>
                    <a:cubicBezTo>
                      <a:pt x="259" y="134"/>
                      <a:pt x="259" y="134"/>
                      <a:pt x="258" y="134"/>
                    </a:cubicBezTo>
                    <a:cubicBezTo>
                      <a:pt x="257" y="133"/>
                      <a:pt x="255" y="133"/>
                      <a:pt x="253" y="132"/>
                    </a:cubicBezTo>
                    <a:cubicBezTo>
                      <a:pt x="251" y="131"/>
                      <a:pt x="252" y="128"/>
                      <a:pt x="253" y="127"/>
                    </a:cubicBezTo>
                    <a:cubicBezTo>
                      <a:pt x="253" y="126"/>
                      <a:pt x="253" y="125"/>
                      <a:pt x="254" y="125"/>
                    </a:cubicBezTo>
                    <a:cubicBezTo>
                      <a:pt x="255" y="124"/>
                      <a:pt x="255" y="126"/>
                      <a:pt x="256" y="126"/>
                    </a:cubicBezTo>
                    <a:cubicBezTo>
                      <a:pt x="257" y="126"/>
                      <a:pt x="261" y="124"/>
                      <a:pt x="262" y="123"/>
                    </a:cubicBezTo>
                    <a:cubicBezTo>
                      <a:pt x="263" y="122"/>
                      <a:pt x="262" y="119"/>
                      <a:pt x="262" y="117"/>
                    </a:cubicBezTo>
                    <a:cubicBezTo>
                      <a:pt x="262" y="115"/>
                      <a:pt x="264" y="115"/>
                      <a:pt x="264" y="113"/>
                    </a:cubicBezTo>
                    <a:cubicBezTo>
                      <a:pt x="264" y="111"/>
                      <a:pt x="263" y="110"/>
                      <a:pt x="265" y="108"/>
                    </a:cubicBezTo>
                    <a:cubicBezTo>
                      <a:pt x="265" y="107"/>
                      <a:pt x="266" y="107"/>
                      <a:pt x="266" y="106"/>
                    </a:cubicBezTo>
                    <a:cubicBezTo>
                      <a:pt x="267" y="106"/>
                      <a:pt x="267" y="105"/>
                      <a:pt x="268" y="104"/>
                    </a:cubicBezTo>
                    <a:cubicBezTo>
                      <a:pt x="268" y="103"/>
                      <a:pt x="268" y="103"/>
                      <a:pt x="268" y="102"/>
                    </a:cubicBezTo>
                    <a:cubicBezTo>
                      <a:pt x="268" y="101"/>
                      <a:pt x="269" y="100"/>
                      <a:pt x="269" y="99"/>
                    </a:cubicBezTo>
                    <a:cubicBezTo>
                      <a:pt x="269" y="97"/>
                      <a:pt x="268" y="98"/>
                      <a:pt x="269" y="97"/>
                    </a:cubicBezTo>
                    <a:cubicBezTo>
                      <a:pt x="269" y="96"/>
                      <a:pt x="270" y="95"/>
                      <a:pt x="271" y="95"/>
                    </a:cubicBezTo>
                    <a:cubicBezTo>
                      <a:pt x="272" y="95"/>
                      <a:pt x="272" y="95"/>
                      <a:pt x="273" y="95"/>
                    </a:cubicBezTo>
                    <a:cubicBezTo>
                      <a:pt x="274" y="95"/>
                      <a:pt x="275" y="96"/>
                      <a:pt x="276" y="95"/>
                    </a:cubicBezTo>
                    <a:cubicBezTo>
                      <a:pt x="277" y="95"/>
                      <a:pt x="278" y="96"/>
                      <a:pt x="279" y="96"/>
                    </a:cubicBezTo>
                    <a:cubicBezTo>
                      <a:pt x="281" y="96"/>
                      <a:pt x="280" y="96"/>
                      <a:pt x="280" y="95"/>
                    </a:cubicBezTo>
                    <a:cubicBezTo>
                      <a:pt x="281" y="94"/>
                      <a:pt x="280" y="94"/>
                      <a:pt x="281" y="93"/>
                    </a:cubicBezTo>
                    <a:cubicBezTo>
                      <a:pt x="282" y="93"/>
                      <a:pt x="283" y="92"/>
                      <a:pt x="284" y="91"/>
                    </a:cubicBezTo>
                    <a:cubicBezTo>
                      <a:pt x="285" y="90"/>
                      <a:pt x="285" y="91"/>
                      <a:pt x="286" y="90"/>
                    </a:cubicBezTo>
                    <a:cubicBezTo>
                      <a:pt x="287" y="90"/>
                      <a:pt x="287" y="89"/>
                      <a:pt x="288" y="88"/>
                    </a:cubicBezTo>
                    <a:cubicBezTo>
                      <a:pt x="290" y="88"/>
                      <a:pt x="292" y="90"/>
                      <a:pt x="294" y="88"/>
                    </a:cubicBezTo>
                    <a:cubicBezTo>
                      <a:pt x="298" y="84"/>
                      <a:pt x="289" y="81"/>
                      <a:pt x="291" y="77"/>
                    </a:cubicBezTo>
                    <a:cubicBezTo>
                      <a:pt x="292" y="75"/>
                      <a:pt x="296" y="76"/>
                      <a:pt x="297" y="74"/>
                    </a:cubicBezTo>
                    <a:cubicBezTo>
                      <a:pt x="298" y="71"/>
                      <a:pt x="294" y="71"/>
                      <a:pt x="298" y="69"/>
                    </a:cubicBezTo>
                    <a:cubicBezTo>
                      <a:pt x="300" y="69"/>
                      <a:pt x="302" y="69"/>
                      <a:pt x="303" y="68"/>
                    </a:cubicBezTo>
                    <a:cubicBezTo>
                      <a:pt x="304" y="67"/>
                      <a:pt x="304" y="66"/>
                      <a:pt x="305" y="66"/>
                    </a:cubicBezTo>
                    <a:cubicBezTo>
                      <a:pt x="305" y="65"/>
                      <a:pt x="306" y="65"/>
                      <a:pt x="306" y="64"/>
                    </a:cubicBezTo>
                    <a:cubicBezTo>
                      <a:pt x="307" y="63"/>
                      <a:pt x="306" y="63"/>
                      <a:pt x="306" y="62"/>
                    </a:cubicBezTo>
                    <a:cubicBezTo>
                      <a:pt x="307" y="60"/>
                      <a:pt x="308" y="59"/>
                      <a:pt x="307" y="57"/>
                    </a:cubicBezTo>
                    <a:cubicBezTo>
                      <a:pt x="307" y="56"/>
                      <a:pt x="307" y="56"/>
                      <a:pt x="306" y="55"/>
                    </a:cubicBezTo>
                    <a:cubicBezTo>
                      <a:pt x="306" y="54"/>
                      <a:pt x="306" y="53"/>
                      <a:pt x="305" y="51"/>
                    </a:cubicBezTo>
                    <a:cubicBezTo>
                      <a:pt x="305" y="49"/>
                      <a:pt x="302" y="48"/>
                      <a:pt x="300" y="46"/>
                    </a:cubicBezTo>
                    <a:cubicBezTo>
                      <a:pt x="297" y="45"/>
                      <a:pt x="298" y="43"/>
                      <a:pt x="298" y="40"/>
                    </a:cubicBezTo>
                    <a:cubicBezTo>
                      <a:pt x="298" y="40"/>
                      <a:pt x="298" y="40"/>
                      <a:pt x="298" y="40"/>
                    </a:cubicBezTo>
                    <a:cubicBezTo>
                      <a:pt x="298" y="40"/>
                      <a:pt x="297" y="38"/>
                      <a:pt x="297" y="38"/>
                    </a:cubicBezTo>
                    <a:cubicBezTo>
                      <a:pt x="297" y="37"/>
                      <a:pt x="297" y="36"/>
                      <a:pt x="296" y="35"/>
                    </a:cubicBezTo>
                    <a:cubicBezTo>
                      <a:pt x="295" y="33"/>
                      <a:pt x="294" y="31"/>
                      <a:pt x="293" y="29"/>
                    </a:cubicBezTo>
                    <a:cubicBezTo>
                      <a:pt x="289" y="28"/>
                      <a:pt x="289" y="28"/>
                      <a:pt x="289" y="28"/>
                    </a:cubicBezTo>
                    <a:cubicBezTo>
                      <a:pt x="286" y="25"/>
                      <a:pt x="286" y="25"/>
                      <a:pt x="286" y="25"/>
                    </a:cubicBezTo>
                    <a:cubicBezTo>
                      <a:pt x="284" y="23"/>
                      <a:pt x="283" y="22"/>
                      <a:pt x="281" y="20"/>
                    </a:cubicBezTo>
                    <a:cubicBezTo>
                      <a:pt x="279" y="18"/>
                      <a:pt x="278" y="16"/>
                      <a:pt x="275" y="16"/>
                    </a:cubicBezTo>
                    <a:cubicBezTo>
                      <a:pt x="272" y="15"/>
                      <a:pt x="270" y="15"/>
                      <a:pt x="268" y="16"/>
                    </a:cubicBezTo>
                    <a:cubicBezTo>
                      <a:pt x="264" y="16"/>
                      <a:pt x="261" y="14"/>
                      <a:pt x="258" y="13"/>
                    </a:cubicBezTo>
                    <a:cubicBezTo>
                      <a:pt x="251" y="13"/>
                      <a:pt x="251" y="13"/>
                      <a:pt x="251" y="13"/>
                    </a:cubicBezTo>
                    <a:cubicBezTo>
                      <a:pt x="251" y="15"/>
                      <a:pt x="251" y="17"/>
                      <a:pt x="249" y="18"/>
                    </a:cubicBezTo>
                    <a:cubicBezTo>
                      <a:pt x="248" y="19"/>
                      <a:pt x="247" y="20"/>
                      <a:pt x="246" y="20"/>
                    </a:cubicBezTo>
                    <a:cubicBezTo>
                      <a:pt x="244" y="21"/>
                      <a:pt x="243" y="18"/>
                      <a:pt x="241" y="18"/>
                    </a:cubicBezTo>
                    <a:cubicBezTo>
                      <a:pt x="239" y="19"/>
                      <a:pt x="240" y="20"/>
                      <a:pt x="237" y="19"/>
                    </a:cubicBezTo>
                    <a:cubicBezTo>
                      <a:pt x="236" y="18"/>
                      <a:pt x="236" y="18"/>
                      <a:pt x="237" y="16"/>
                    </a:cubicBezTo>
                    <a:cubicBezTo>
                      <a:pt x="238" y="15"/>
                      <a:pt x="239" y="14"/>
                      <a:pt x="239" y="12"/>
                    </a:cubicBezTo>
                    <a:cubicBezTo>
                      <a:pt x="239" y="11"/>
                      <a:pt x="237" y="9"/>
                      <a:pt x="236" y="9"/>
                    </a:cubicBezTo>
                    <a:cubicBezTo>
                      <a:pt x="234" y="9"/>
                      <a:pt x="234" y="11"/>
                      <a:pt x="232" y="12"/>
                    </a:cubicBezTo>
                    <a:cubicBezTo>
                      <a:pt x="231" y="13"/>
                      <a:pt x="229" y="13"/>
                      <a:pt x="228" y="14"/>
                    </a:cubicBezTo>
                    <a:cubicBezTo>
                      <a:pt x="227" y="14"/>
                      <a:pt x="225" y="15"/>
                      <a:pt x="226" y="16"/>
                    </a:cubicBezTo>
                    <a:cubicBezTo>
                      <a:pt x="227" y="17"/>
                      <a:pt x="229" y="17"/>
                      <a:pt x="230" y="18"/>
                    </a:cubicBezTo>
                    <a:cubicBezTo>
                      <a:pt x="231" y="19"/>
                      <a:pt x="227" y="20"/>
                      <a:pt x="226" y="20"/>
                    </a:cubicBezTo>
                    <a:cubicBezTo>
                      <a:pt x="225" y="21"/>
                      <a:pt x="224" y="22"/>
                      <a:pt x="223" y="22"/>
                    </a:cubicBezTo>
                    <a:cubicBezTo>
                      <a:pt x="222" y="23"/>
                      <a:pt x="220" y="23"/>
                      <a:pt x="219" y="23"/>
                    </a:cubicBezTo>
                    <a:cubicBezTo>
                      <a:pt x="217" y="23"/>
                      <a:pt x="216" y="24"/>
                      <a:pt x="214" y="24"/>
                    </a:cubicBezTo>
                    <a:cubicBezTo>
                      <a:pt x="211" y="24"/>
                      <a:pt x="207" y="23"/>
                      <a:pt x="204" y="22"/>
                    </a:cubicBezTo>
                    <a:cubicBezTo>
                      <a:pt x="190" y="23"/>
                      <a:pt x="190" y="23"/>
                      <a:pt x="190" y="23"/>
                    </a:cubicBezTo>
                    <a:cubicBezTo>
                      <a:pt x="187" y="23"/>
                      <a:pt x="186" y="26"/>
                      <a:pt x="185" y="23"/>
                    </a:cubicBezTo>
                    <a:cubicBezTo>
                      <a:pt x="184" y="21"/>
                      <a:pt x="185" y="21"/>
                      <a:pt x="183" y="20"/>
                    </a:cubicBezTo>
                    <a:cubicBezTo>
                      <a:pt x="182" y="19"/>
                      <a:pt x="181" y="19"/>
                      <a:pt x="180" y="19"/>
                    </a:cubicBezTo>
                    <a:cubicBezTo>
                      <a:pt x="178" y="20"/>
                      <a:pt x="177" y="21"/>
                      <a:pt x="176" y="22"/>
                    </a:cubicBezTo>
                    <a:cubicBezTo>
                      <a:pt x="174" y="22"/>
                      <a:pt x="172" y="21"/>
                      <a:pt x="170" y="22"/>
                    </a:cubicBezTo>
                    <a:cubicBezTo>
                      <a:pt x="168" y="24"/>
                      <a:pt x="165" y="25"/>
                      <a:pt x="162" y="25"/>
                    </a:cubicBezTo>
                    <a:cubicBezTo>
                      <a:pt x="157" y="25"/>
                      <a:pt x="153" y="25"/>
                      <a:pt x="148" y="25"/>
                    </a:cubicBezTo>
                    <a:cubicBezTo>
                      <a:pt x="145" y="25"/>
                      <a:pt x="144" y="27"/>
                      <a:pt x="141" y="26"/>
                    </a:cubicBezTo>
                    <a:cubicBezTo>
                      <a:pt x="138" y="26"/>
                      <a:pt x="136" y="24"/>
                      <a:pt x="133" y="24"/>
                    </a:cubicBezTo>
                    <a:cubicBezTo>
                      <a:pt x="132" y="24"/>
                      <a:pt x="128" y="24"/>
                      <a:pt x="127" y="24"/>
                    </a:cubicBezTo>
                    <a:cubicBezTo>
                      <a:pt x="127" y="23"/>
                      <a:pt x="127" y="22"/>
                      <a:pt x="127" y="22"/>
                    </a:cubicBezTo>
                    <a:cubicBezTo>
                      <a:pt x="126" y="21"/>
                      <a:pt x="125" y="21"/>
                      <a:pt x="124" y="21"/>
                    </a:cubicBezTo>
                    <a:cubicBezTo>
                      <a:pt x="123" y="21"/>
                      <a:pt x="122" y="21"/>
                      <a:pt x="121" y="21"/>
                    </a:cubicBezTo>
                    <a:cubicBezTo>
                      <a:pt x="121" y="21"/>
                      <a:pt x="121" y="20"/>
                      <a:pt x="121" y="19"/>
                    </a:cubicBezTo>
                    <a:cubicBezTo>
                      <a:pt x="120" y="18"/>
                      <a:pt x="119" y="17"/>
                      <a:pt x="118" y="18"/>
                    </a:cubicBezTo>
                    <a:cubicBezTo>
                      <a:pt x="117" y="18"/>
                      <a:pt x="117" y="19"/>
                      <a:pt x="116" y="19"/>
                    </a:cubicBezTo>
                    <a:cubicBezTo>
                      <a:pt x="115" y="19"/>
                      <a:pt x="114" y="19"/>
                      <a:pt x="113" y="19"/>
                    </a:cubicBezTo>
                    <a:cubicBezTo>
                      <a:pt x="112" y="18"/>
                      <a:pt x="112" y="17"/>
                      <a:pt x="111" y="16"/>
                    </a:cubicBezTo>
                    <a:cubicBezTo>
                      <a:pt x="109" y="15"/>
                      <a:pt x="107" y="19"/>
                      <a:pt x="106" y="20"/>
                    </a:cubicBezTo>
                    <a:cubicBezTo>
                      <a:pt x="105" y="22"/>
                      <a:pt x="102" y="23"/>
                      <a:pt x="101" y="21"/>
                    </a:cubicBezTo>
                    <a:cubicBezTo>
                      <a:pt x="100" y="20"/>
                      <a:pt x="100" y="18"/>
                      <a:pt x="100" y="17"/>
                    </a:cubicBezTo>
                    <a:cubicBezTo>
                      <a:pt x="99" y="15"/>
                      <a:pt x="98" y="14"/>
                      <a:pt x="98" y="12"/>
                    </a:cubicBezTo>
                    <a:cubicBezTo>
                      <a:pt x="96" y="12"/>
                      <a:pt x="94" y="12"/>
                      <a:pt x="92" y="12"/>
                    </a:cubicBezTo>
                    <a:cubicBezTo>
                      <a:pt x="90" y="12"/>
                      <a:pt x="88" y="12"/>
                      <a:pt x="86" y="12"/>
                    </a:cubicBezTo>
                    <a:cubicBezTo>
                      <a:pt x="82" y="9"/>
                      <a:pt x="82" y="9"/>
                      <a:pt x="82" y="9"/>
                    </a:cubicBezTo>
                    <a:cubicBezTo>
                      <a:pt x="81" y="9"/>
                      <a:pt x="80" y="10"/>
                      <a:pt x="80" y="11"/>
                    </a:cubicBezTo>
                    <a:cubicBezTo>
                      <a:pt x="78" y="8"/>
                      <a:pt x="75" y="6"/>
                      <a:pt x="75" y="3"/>
                    </a:cubicBezTo>
                    <a:cubicBezTo>
                      <a:pt x="75" y="2"/>
                      <a:pt x="75" y="1"/>
                      <a:pt x="74" y="1"/>
                    </a:cubicBezTo>
                    <a:cubicBezTo>
                      <a:pt x="73" y="0"/>
                      <a:pt x="72" y="1"/>
                      <a:pt x="72" y="1"/>
                    </a:cubicBezTo>
                    <a:cubicBezTo>
                      <a:pt x="70" y="1"/>
                      <a:pt x="67" y="2"/>
                      <a:pt x="66" y="0"/>
                    </a:cubicBezTo>
                    <a:cubicBezTo>
                      <a:pt x="65" y="0"/>
                      <a:pt x="67" y="3"/>
                      <a:pt x="67" y="3"/>
                    </a:cubicBezTo>
                    <a:cubicBezTo>
                      <a:pt x="67" y="4"/>
                      <a:pt x="68" y="5"/>
                      <a:pt x="66" y="5"/>
                    </a:cubicBezTo>
                    <a:cubicBezTo>
                      <a:pt x="67" y="7"/>
                      <a:pt x="67" y="7"/>
                      <a:pt x="67" y="7"/>
                    </a:cubicBezTo>
                    <a:cubicBezTo>
                      <a:pt x="67" y="8"/>
                      <a:pt x="69" y="11"/>
                      <a:pt x="69" y="11"/>
                    </a:cubicBezTo>
                    <a:cubicBezTo>
                      <a:pt x="69" y="11"/>
                      <a:pt x="69" y="11"/>
                      <a:pt x="68" y="11"/>
                    </a:cubicBezTo>
                    <a:cubicBezTo>
                      <a:pt x="66" y="12"/>
                      <a:pt x="65" y="11"/>
                      <a:pt x="64" y="10"/>
                    </a:cubicBezTo>
                    <a:cubicBezTo>
                      <a:pt x="61" y="10"/>
                      <a:pt x="61" y="10"/>
                      <a:pt x="61" y="10"/>
                    </a:cubicBezTo>
                    <a:cubicBezTo>
                      <a:pt x="60" y="9"/>
                      <a:pt x="58" y="10"/>
                      <a:pt x="56" y="9"/>
                    </a:cubicBezTo>
                    <a:cubicBezTo>
                      <a:pt x="54" y="9"/>
                      <a:pt x="53" y="8"/>
                      <a:pt x="52" y="7"/>
                    </a:cubicBezTo>
                    <a:cubicBezTo>
                      <a:pt x="50" y="6"/>
                      <a:pt x="47" y="3"/>
                      <a:pt x="44" y="2"/>
                    </a:cubicBezTo>
                    <a:cubicBezTo>
                      <a:pt x="43" y="3"/>
                      <a:pt x="43" y="3"/>
                      <a:pt x="43" y="3"/>
                    </a:cubicBezTo>
                    <a:cubicBezTo>
                      <a:pt x="42" y="2"/>
                      <a:pt x="42" y="2"/>
                      <a:pt x="42" y="2"/>
                    </a:cubicBezTo>
                    <a:cubicBezTo>
                      <a:pt x="41" y="3"/>
                      <a:pt x="41" y="3"/>
                      <a:pt x="41" y="3"/>
                    </a:cubicBezTo>
                    <a:cubicBezTo>
                      <a:pt x="40" y="6"/>
                      <a:pt x="40" y="6"/>
                      <a:pt x="40" y="6"/>
                    </a:cubicBezTo>
                    <a:cubicBezTo>
                      <a:pt x="42" y="7"/>
                      <a:pt x="44" y="8"/>
                      <a:pt x="46" y="9"/>
                    </a:cubicBezTo>
                    <a:cubicBezTo>
                      <a:pt x="44" y="15"/>
                      <a:pt x="39" y="20"/>
                      <a:pt x="34" y="24"/>
                    </a:cubicBezTo>
                    <a:cubicBezTo>
                      <a:pt x="30" y="23"/>
                      <a:pt x="26" y="20"/>
                      <a:pt x="22" y="19"/>
                    </a:cubicBezTo>
                    <a:cubicBezTo>
                      <a:pt x="22" y="21"/>
                      <a:pt x="20" y="22"/>
                      <a:pt x="20" y="23"/>
                    </a:cubicBezTo>
                    <a:cubicBezTo>
                      <a:pt x="20" y="24"/>
                      <a:pt x="20" y="25"/>
                      <a:pt x="20" y="26"/>
                    </a:cubicBezTo>
                    <a:cubicBezTo>
                      <a:pt x="20" y="27"/>
                      <a:pt x="19" y="31"/>
                      <a:pt x="21" y="29"/>
                    </a:cubicBezTo>
                    <a:cubicBezTo>
                      <a:pt x="21" y="30"/>
                      <a:pt x="24" y="32"/>
                      <a:pt x="23" y="35"/>
                    </a:cubicBezTo>
                    <a:cubicBezTo>
                      <a:pt x="30" y="37"/>
                      <a:pt x="23" y="43"/>
                      <a:pt x="24" y="45"/>
                    </a:cubicBezTo>
                    <a:cubicBezTo>
                      <a:pt x="25" y="46"/>
                      <a:pt x="25" y="46"/>
                      <a:pt x="25" y="46"/>
                    </a:cubicBezTo>
                    <a:cubicBezTo>
                      <a:pt x="27" y="47"/>
                      <a:pt x="26" y="48"/>
                      <a:pt x="25" y="49"/>
                    </a:cubicBezTo>
                    <a:cubicBezTo>
                      <a:pt x="25" y="50"/>
                      <a:pt x="22" y="52"/>
                      <a:pt x="24" y="52"/>
                    </a:cubicBezTo>
                    <a:cubicBezTo>
                      <a:pt x="24" y="55"/>
                      <a:pt x="25" y="57"/>
                      <a:pt x="25" y="59"/>
                    </a:cubicBezTo>
                    <a:cubicBezTo>
                      <a:pt x="20" y="65"/>
                      <a:pt x="22" y="62"/>
                      <a:pt x="17" y="66"/>
                    </a:cubicBezTo>
                    <a:cubicBezTo>
                      <a:pt x="17" y="67"/>
                      <a:pt x="17" y="67"/>
                      <a:pt x="17" y="67"/>
                    </a:cubicBezTo>
                    <a:cubicBezTo>
                      <a:pt x="18" y="68"/>
                      <a:pt x="21" y="69"/>
                      <a:pt x="23" y="71"/>
                    </a:cubicBezTo>
                    <a:cubicBezTo>
                      <a:pt x="25" y="71"/>
                      <a:pt x="28" y="72"/>
                      <a:pt x="29" y="70"/>
                    </a:cubicBezTo>
                    <a:cubicBezTo>
                      <a:pt x="33" y="69"/>
                      <a:pt x="33" y="66"/>
                      <a:pt x="36" y="69"/>
                    </a:cubicBezTo>
                    <a:cubicBezTo>
                      <a:pt x="35" y="75"/>
                      <a:pt x="35" y="75"/>
                      <a:pt x="35" y="75"/>
                    </a:cubicBezTo>
                    <a:cubicBezTo>
                      <a:pt x="37" y="75"/>
                      <a:pt x="37" y="75"/>
                      <a:pt x="37" y="75"/>
                    </a:cubicBezTo>
                    <a:cubicBezTo>
                      <a:pt x="38" y="76"/>
                      <a:pt x="38" y="76"/>
                      <a:pt x="38" y="76"/>
                    </a:cubicBezTo>
                    <a:cubicBezTo>
                      <a:pt x="37" y="77"/>
                      <a:pt x="36" y="77"/>
                      <a:pt x="35" y="78"/>
                    </a:cubicBezTo>
                    <a:cubicBezTo>
                      <a:pt x="36" y="78"/>
                      <a:pt x="32" y="80"/>
                      <a:pt x="32" y="80"/>
                    </a:cubicBezTo>
                    <a:cubicBezTo>
                      <a:pt x="30" y="81"/>
                      <a:pt x="29" y="81"/>
                      <a:pt x="27" y="82"/>
                    </a:cubicBezTo>
                    <a:cubicBezTo>
                      <a:pt x="25" y="84"/>
                      <a:pt x="23" y="85"/>
                      <a:pt x="22" y="88"/>
                    </a:cubicBezTo>
                    <a:cubicBezTo>
                      <a:pt x="21" y="90"/>
                      <a:pt x="22" y="92"/>
                      <a:pt x="20" y="92"/>
                    </a:cubicBezTo>
                    <a:cubicBezTo>
                      <a:pt x="16" y="94"/>
                      <a:pt x="13" y="91"/>
                      <a:pt x="11" y="89"/>
                    </a:cubicBezTo>
                    <a:cubicBezTo>
                      <a:pt x="7" y="86"/>
                      <a:pt x="3" y="87"/>
                      <a:pt x="0" y="90"/>
                    </a:cubicBezTo>
                    <a:cubicBezTo>
                      <a:pt x="0" y="91"/>
                      <a:pt x="0" y="93"/>
                      <a:pt x="1" y="94"/>
                    </a:cubicBezTo>
                    <a:cubicBezTo>
                      <a:pt x="1" y="95"/>
                      <a:pt x="2" y="96"/>
                      <a:pt x="3" y="98"/>
                    </a:cubicBezTo>
                    <a:cubicBezTo>
                      <a:pt x="4" y="100"/>
                      <a:pt x="6" y="102"/>
                      <a:pt x="6" y="105"/>
                    </a:cubicBezTo>
                    <a:cubicBezTo>
                      <a:pt x="10" y="105"/>
                      <a:pt x="16" y="105"/>
                      <a:pt x="19" y="102"/>
                    </a:cubicBezTo>
                    <a:cubicBezTo>
                      <a:pt x="21" y="100"/>
                      <a:pt x="21" y="98"/>
                      <a:pt x="25" y="97"/>
                    </a:cubicBezTo>
                    <a:cubicBezTo>
                      <a:pt x="26" y="96"/>
                      <a:pt x="28" y="96"/>
                      <a:pt x="30" y="95"/>
                    </a:cubicBezTo>
                    <a:cubicBezTo>
                      <a:pt x="30" y="94"/>
                      <a:pt x="30" y="93"/>
                      <a:pt x="31" y="92"/>
                    </a:cubicBezTo>
                    <a:cubicBezTo>
                      <a:pt x="33" y="91"/>
                      <a:pt x="35" y="91"/>
                      <a:pt x="36" y="90"/>
                    </a:cubicBezTo>
                    <a:cubicBezTo>
                      <a:pt x="38" y="89"/>
                      <a:pt x="38" y="88"/>
                      <a:pt x="39" y="87"/>
                    </a:cubicBezTo>
                    <a:cubicBezTo>
                      <a:pt x="42" y="85"/>
                      <a:pt x="45" y="84"/>
                      <a:pt x="47" y="87"/>
                    </a:cubicBezTo>
                    <a:cubicBezTo>
                      <a:pt x="49" y="88"/>
                      <a:pt x="48" y="91"/>
                      <a:pt x="50" y="92"/>
                    </a:cubicBezTo>
                    <a:cubicBezTo>
                      <a:pt x="52" y="94"/>
                      <a:pt x="55" y="91"/>
                      <a:pt x="56" y="89"/>
                    </a:cubicBezTo>
                    <a:cubicBezTo>
                      <a:pt x="60" y="86"/>
                      <a:pt x="61" y="89"/>
                      <a:pt x="65" y="90"/>
                    </a:cubicBezTo>
                    <a:cubicBezTo>
                      <a:pt x="71" y="88"/>
                      <a:pt x="73" y="89"/>
                      <a:pt x="76" y="92"/>
                    </a:cubicBezTo>
                    <a:cubicBezTo>
                      <a:pt x="76" y="91"/>
                      <a:pt x="77" y="90"/>
                      <a:pt x="77" y="90"/>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2" name="Freeform 9">
                <a:extLst>
                  <a:ext uri="{FF2B5EF4-FFF2-40B4-BE49-F238E27FC236}">
                    <a16:creationId xmlns:a16="http://schemas.microsoft.com/office/drawing/2014/main" id="{8413F9CB-69A9-AE12-6E40-3789B9C9ADB9}"/>
                  </a:ext>
                </a:extLst>
              </p:cNvPr>
              <p:cNvSpPr>
                <a:spLocks/>
              </p:cNvSpPr>
              <p:nvPr/>
            </p:nvSpPr>
            <p:spPr bwMode="auto">
              <a:xfrm>
                <a:off x="-3230629" y="8488532"/>
                <a:ext cx="510940" cy="390483"/>
              </a:xfrm>
              <a:custGeom>
                <a:avLst/>
                <a:gdLst>
                  <a:gd name="T0" fmla="*/ 2147483646 w 212"/>
                  <a:gd name="T1" fmla="*/ 1133422384 h 162"/>
                  <a:gd name="T2" fmla="*/ 2147483646 w 212"/>
                  <a:gd name="T3" fmla="*/ 944520559 h 162"/>
                  <a:gd name="T4" fmla="*/ 2147483646 w 212"/>
                  <a:gd name="T5" fmla="*/ 799208531 h 162"/>
                  <a:gd name="T6" fmla="*/ 2147483646 w 212"/>
                  <a:gd name="T7" fmla="*/ 610302894 h 162"/>
                  <a:gd name="T8" fmla="*/ 2147483646 w 212"/>
                  <a:gd name="T9" fmla="*/ 741083720 h 162"/>
                  <a:gd name="T10" fmla="*/ 2147483646 w 212"/>
                  <a:gd name="T11" fmla="*/ 741083720 h 162"/>
                  <a:gd name="T12" fmla="*/ 2147483646 w 212"/>
                  <a:gd name="T13" fmla="*/ 639365300 h 162"/>
                  <a:gd name="T14" fmla="*/ 2147483646 w 212"/>
                  <a:gd name="T15" fmla="*/ 508588287 h 162"/>
                  <a:gd name="T16" fmla="*/ 2147483646 w 212"/>
                  <a:gd name="T17" fmla="*/ 421401070 h 162"/>
                  <a:gd name="T18" fmla="*/ 2147483646 w 212"/>
                  <a:gd name="T19" fmla="*/ 276089042 h 162"/>
                  <a:gd name="T20" fmla="*/ 1990267549 w 212"/>
                  <a:gd name="T21" fmla="*/ 174374434 h 162"/>
                  <a:gd name="T22" fmla="*/ 1815937378 w 212"/>
                  <a:gd name="T23" fmla="*/ 101718420 h 162"/>
                  <a:gd name="T24" fmla="*/ 1641607207 w 212"/>
                  <a:gd name="T25" fmla="*/ 58124811 h 162"/>
                  <a:gd name="T26" fmla="*/ 1438222007 w 212"/>
                  <a:gd name="T27" fmla="*/ 14531203 h 162"/>
                  <a:gd name="T28" fmla="*/ 1205781779 w 212"/>
                  <a:gd name="T29" fmla="*/ 101718420 h 162"/>
                  <a:gd name="T30" fmla="*/ 1060506636 w 212"/>
                  <a:gd name="T31" fmla="*/ 145312028 h 162"/>
                  <a:gd name="T32" fmla="*/ 1002396579 w 212"/>
                  <a:gd name="T33" fmla="*/ 247026636 h 162"/>
                  <a:gd name="T34" fmla="*/ 929760913 w 212"/>
                  <a:gd name="T35" fmla="*/ 348745056 h 162"/>
                  <a:gd name="T36" fmla="*/ 842595828 w 212"/>
                  <a:gd name="T37" fmla="*/ 523119489 h 162"/>
                  <a:gd name="T38" fmla="*/ 755430742 w 212"/>
                  <a:gd name="T39" fmla="*/ 552181895 h 162"/>
                  <a:gd name="T40" fmla="*/ 610155599 w 212"/>
                  <a:gd name="T41" fmla="*/ 610302894 h 162"/>
                  <a:gd name="T42" fmla="*/ 493935485 w 212"/>
                  <a:gd name="T43" fmla="*/ 537650692 h 162"/>
                  <a:gd name="T44" fmla="*/ 319605314 w 212"/>
                  <a:gd name="T45" fmla="*/ 508588287 h 162"/>
                  <a:gd name="T46" fmla="*/ 261495257 w 212"/>
                  <a:gd name="T47" fmla="*/ 581244301 h 162"/>
                  <a:gd name="T48" fmla="*/ 188855780 w 212"/>
                  <a:gd name="T49" fmla="*/ 741083720 h 162"/>
                  <a:gd name="T50" fmla="*/ 174330171 w 212"/>
                  <a:gd name="T51" fmla="*/ 973582965 h 162"/>
                  <a:gd name="T52" fmla="*/ 58110057 w 212"/>
                  <a:gd name="T53" fmla="*/ 1089828775 h 162"/>
                  <a:gd name="T54" fmla="*/ 72635666 w 212"/>
                  <a:gd name="T55" fmla="*/ 1191547195 h 162"/>
                  <a:gd name="T56" fmla="*/ 232440228 w 212"/>
                  <a:gd name="T57" fmla="*/ 1191547195 h 162"/>
                  <a:gd name="T58" fmla="*/ 421296008 w 212"/>
                  <a:gd name="T59" fmla="*/ 1293265615 h 162"/>
                  <a:gd name="T60" fmla="*/ 595626179 w 212"/>
                  <a:gd name="T61" fmla="*/ 1235140803 h 162"/>
                  <a:gd name="T62" fmla="*/ 740901322 w 212"/>
                  <a:gd name="T63" fmla="*/ 1380449020 h 162"/>
                  <a:gd name="T64" fmla="*/ 769956351 w 212"/>
                  <a:gd name="T65" fmla="*/ 1642010670 h 162"/>
                  <a:gd name="T66" fmla="*/ 871650856 w 212"/>
                  <a:gd name="T67" fmla="*/ 1758260293 h 162"/>
                  <a:gd name="T68" fmla="*/ 987870970 w 212"/>
                  <a:gd name="T69" fmla="*/ 1671073076 h 162"/>
                  <a:gd name="T70" fmla="*/ 1060506636 w 212"/>
                  <a:gd name="T71" fmla="*/ 1845443698 h 162"/>
                  <a:gd name="T72" fmla="*/ 1060506636 w 212"/>
                  <a:gd name="T73" fmla="*/ 2019818131 h 162"/>
                  <a:gd name="T74" fmla="*/ 1205781779 w 212"/>
                  <a:gd name="T75" fmla="*/ 2147483646 h 162"/>
                  <a:gd name="T76" fmla="*/ 1380111950 w 212"/>
                  <a:gd name="T77" fmla="*/ 2147483646 h 162"/>
                  <a:gd name="T78" fmla="*/ 1467277036 w 212"/>
                  <a:gd name="T79" fmla="*/ 2147483646 h 162"/>
                  <a:gd name="T80" fmla="*/ 1598022758 w 212"/>
                  <a:gd name="T81" fmla="*/ 2147483646 h 162"/>
                  <a:gd name="T82" fmla="*/ 1743297901 w 212"/>
                  <a:gd name="T83" fmla="*/ 2147483646 h 162"/>
                  <a:gd name="T84" fmla="*/ 1801407958 w 212"/>
                  <a:gd name="T85" fmla="*/ 2107005348 h 162"/>
                  <a:gd name="T86" fmla="*/ 1859518015 w 212"/>
                  <a:gd name="T87" fmla="*/ 2034349334 h 162"/>
                  <a:gd name="T88" fmla="*/ 1888573044 w 212"/>
                  <a:gd name="T89" fmla="*/ 1961693320 h 162"/>
                  <a:gd name="T90" fmla="*/ 1815937378 w 212"/>
                  <a:gd name="T91" fmla="*/ 1845443698 h 162"/>
                  <a:gd name="T92" fmla="*/ 1859518015 w 212"/>
                  <a:gd name="T93" fmla="*/ 1772787684 h 162"/>
                  <a:gd name="T94" fmla="*/ 1990267549 w 212"/>
                  <a:gd name="T95" fmla="*/ 1700135481 h 162"/>
                  <a:gd name="T96" fmla="*/ 2147483646 w 212"/>
                  <a:gd name="T97" fmla="*/ 1627479467 h 162"/>
                  <a:gd name="T98" fmla="*/ 2147483646 w 212"/>
                  <a:gd name="T99" fmla="*/ 1511229845 h 162"/>
                  <a:gd name="T100" fmla="*/ 2147483646 w 212"/>
                  <a:gd name="T101" fmla="*/ 1380449020 h 162"/>
                  <a:gd name="T102" fmla="*/ 2147483646 w 212"/>
                  <a:gd name="T103" fmla="*/ 1278734412 h 16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12" h="162">
                    <a:moveTo>
                      <a:pt x="211" y="82"/>
                    </a:moveTo>
                    <a:cubicBezTo>
                      <a:pt x="210" y="81"/>
                      <a:pt x="210" y="79"/>
                      <a:pt x="210" y="79"/>
                    </a:cubicBezTo>
                    <a:cubicBezTo>
                      <a:pt x="210" y="79"/>
                      <a:pt x="207" y="79"/>
                      <a:pt x="207" y="79"/>
                    </a:cubicBezTo>
                    <a:cubicBezTo>
                      <a:pt x="206" y="78"/>
                      <a:pt x="206" y="78"/>
                      <a:pt x="206" y="78"/>
                    </a:cubicBezTo>
                    <a:cubicBezTo>
                      <a:pt x="203" y="74"/>
                      <a:pt x="212" y="75"/>
                      <a:pt x="209" y="72"/>
                    </a:cubicBezTo>
                    <a:cubicBezTo>
                      <a:pt x="208" y="72"/>
                      <a:pt x="207" y="72"/>
                      <a:pt x="207" y="71"/>
                    </a:cubicBezTo>
                    <a:cubicBezTo>
                      <a:pt x="206" y="71"/>
                      <a:pt x="206" y="69"/>
                      <a:pt x="206" y="69"/>
                    </a:cubicBezTo>
                    <a:cubicBezTo>
                      <a:pt x="205" y="67"/>
                      <a:pt x="204" y="66"/>
                      <a:pt x="203" y="65"/>
                    </a:cubicBezTo>
                    <a:cubicBezTo>
                      <a:pt x="202" y="64"/>
                      <a:pt x="202" y="62"/>
                      <a:pt x="200" y="62"/>
                    </a:cubicBezTo>
                    <a:cubicBezTo>
                      <a:pt x="199" y="61"/>
                      <a:pt x="199" y="62"/>
                      <a:pt x="199" y="60"/>
                    </a:cubicBezTo>
                    <a:cubicBezTo>
                      <a:pt x="199" y="60"/>
                      <a:pt x="199" y="58"/>
                      <a:pt x="199" y="58"/>
                    </a:cubicBezTo>
                    <a:cubicBezTo>
                      <a:pt x="200" y="57"/>
                      <a:pt x="202" y="57"/>
                      <a:pt x="203" y="55"/>
                    </a:cubicBezTo>
                    <a:cubicBezTo>
                      <a:pt x="204" y="54"/>
                      <a:pt x="198" y="50"/>
                      <a:pt x="196" y="49"/>
                    </a:cubicBezTo>
                    <a:cubicBezTo>
                      <a:pt x="196" y="48"/>
                      <a:pt x="196" y="46"/>
                      <a:pt x="196" y="45"/>
                    </a:cubicBezTo>
                    <a:cubicBezTo>
                      <a:pt x="196" y="44"/>
                      <a:pt x="196" y="44"/>
                      <a:pt x="195" y="44"/>
                    </a:cubicBezTo>
                    <a:cubicBezTo>
                      <a:pt x="193" y="44"/>
                      <a:pt x="191" y="43"/>
                      <a:pt x="189" y="42"/>
                    </a:cubicBezTo>
                    <a:cubicBezTo>
                      <a:pt x="188" y="43"/>
                      <a:pt x="187" y="44"/>
                      <a:pt x="186" y="44"/>
                    </a:cubicBezTo>
                    <a:cubicBezTo>
                      <a:pt x="185" y="43"/>
                      <a:pt x="185" y="42"/>
                      <a:pt x="185" y="41"/>
                    </a:cubicBezTo>
                    <a:cubicBezTo>
                      <a:pt x="183" y="37"/>
                      <a:pt x="181" y="41"/>
                      <a:pt x="181" y="43"/>
                    </a:cubicBezTo>
                    <a:cubicBezTo>
                      <a:pt x="180" y="46"/>
                      <a:pt x="180" y="48"/>
                      <a:pt x="181" y="51"/>
                    </a:cubicBezTo>
                    <a:cubicBezTo>
                      <a:pt x="181" y="52"/>
                      <a:pt x="186" y="56"/>
                      <a:pt x="185" y="57"/>
                    </a:cubicBezTo>
                    <a:cubicBezTo>
                      <a:pt x="185" y="57"/>
                      <a:pt x="183" y="59"/>
                      <a:pt x="184" y="59"/>
                    </a:cubicBezTo>
                    <a:cubicBezTo>
                      <a:pt x="183" y="59"/>
                      <a:pt x="182" y="56"/>
                      <a:pt x="181" y="56"/>
                    </a:cubicBezTo>
                    <a:cubicBezTo>
                      <a:pt x="180" y="55"/>
                      <a:pt x="175" y="51"/>
                      <a:pt x="173" y="51"/>
                    </a:cubicBezTo>
                    <a:cubicBezTo>
                      <a:pt x="173" y="51"/>
                      <a:pt x="173" y="51"/>
                      <a:pt x="172" y="50"/>
                    </a:cubicBezTo>
                    <a:cubicBezTo>
                      <a:pt x="172" y="50"/>
                      <a:pt x="172" y="49"/>
                      <a:pt x="171" y="48"/>
                    </a:cubicBezTo>
                    <a:cubicBezTo>
                      <a:pt x="170" y="47"/>
                      <a:pt x="170" y="48"/>
                      <a:pt x="168" y="48"/>
                    </a:cubicBezTo>
                    <a:cubicBezTo>
                      <a:pt x="166" y="49"/>
                      <a:pt x="162" y="46"/>
                      <a:pt x="161" y="44"/>
                    </a:cubicBezTo>
                    <a:cubicBezTo>
                      <a:pt x="160" y="42"/>
                      <a:pt x="161" y="40"/>
                      <a:pt x="163" y="38"/>
                    </a:cubicBezTo>
                    <a:cubicBezTo>
                      <a:pt x="164" y="38"/>
                      <a:pt x="167" y="37"/>
                      <a:pt x="167" y="36"/>
                    </a:cubicBezTo>
                    <a:cubicBezTo>
                      <a:pt x="168" y="35"/>
                      <a:pt x="164" y="36"/>
                      <a:pt x="164" y="35"/>
                    </a:cubicBezTo>
                    <a:cubicBezTo>
                      <a:pt x="163" y="35"/>
                      <a:pt x="163" y="35"/>
                      <a:pt x="163" y="35"/>
                    </a:cubicBezTo>
                    <a:cubicBezTo>
                      <a:pt x="162" y="34"/>
                      <a:pt x="161" y="34"/>
                      <a:pt x="160" y="34"/>
                    </a:cubicBezTo>
                    <a:cubicBezTo>
                      <a:pt x="158" y="34"/>
                      <a:pt x="158" y="34"/>
                      <a:pt x="158" y="32"/>
                    </a:cubicBezTo>
                    <a:cubicBezTo>
                      <a:pt x="157" y="32"/>
                      <a:pt x="158" y="31"/>
                      <a:pt x="157" y="31"/>
                    </a:cubicBezTo>
                    <a:cubicBezTo>
                      <a:pt x="157" y="30"/>
                      <a:pt x="156" y="30"/>
                      <a:pt x="156" y="29"/>
                    </a:cubicBezTo>
                    <a:cubicBezTo>
                      <a:pt x="155" y="28"/>
                      <a:pt x="156" y="26"/>
                      <a:pt x="155" y="25"/>
                    </a:cubicBezTo>
                    <a:cubicBezTo>
                      <a:pt x="154" y="24"/>
                      <a:pt x="152" y="24"/>
                      <a:pt x="153" y="22"/>
                    </a:cubicBezTo>
                    <a:cubicBezTo>
                      <a:pt x="154" y="21"/>
                      <a:pt x="155" y="21"/>
                      <a:pt x="155" y="21"/>
                    </a:cubicBezTo>
                    <a:cubicBezTo>
                      <a:pt x="156" y="21"/>
                      <a:pt x="155" y="20"/>
                      <a:pt x="155" y="19"/>
                    </a:cubicBezTo>
                    <a:cubicBezTo>
                      <a:pt x="156" y="18"/>
                      <a:pt x="157" y="17"/>
                      <a:pt x="157" y="16"/>
                    </a:cubicBezTo>
                    <a:cubicBezTo>
                      <a:pt x="157" y="14"/>
                      <a:pt x="155" y="13"/>
                      <a:pt x="153" y="13"/>
                    </a:cubicBezTo>
                    <a:cubicBezTo>
                      <a:pt x="151" y="14"/>
                      <a:pt x="148" y="15"/>
                      <a:pt x="145" y="14"/>
                    </a:cubicBezTo>
                    <a:cubicBezTo>
                      <a:pt x="142" y="14"/>
                      <a:pt x="140" y="12"/>
                      <a:pt x="137" y="12"/>
                    </a:cubicBezTo>
                    <a:cubicBezTo>
                      <a:pt x="135" y="12"/>
                      <a:pt x="134" y="14"/>
                      <a:pt x="132" y="12"/>
                    </a:cubicBezTo>
                    <a:cubicBezTo>
                      <a:pt x="132" y="12"/>
                      <a:pt x="132" y="11"/>
                      <a:pt x="132" y="10"/>
                    </a:cubicBezTo>
                    <a:cubicBezTo>
                      <a:pt x="131" y="9"/>
                      <a:pt x="131" y="9"/>
                      <a:pt x="130" y="8"/>
                    </a:cubicBezTo>
                    <a:cubicBezTo>
                      <a:pt x="130" y="7"/>
                      <a:pt x="126" y="7"/>
                      <a:pt x="125" y="7"/>
                    </a:cubicBezTo>
                    <a:cubicBezTo>
                      <a:pt x="124" y="7"/>
                      <a:pt x="120" y="6"/>
                      <a:pt x="119" y="5"/>
                    </a:cubicBezTo>
                    <a:cubicBezTo>
                      <a:pt x="119" y="4"/>
                      <a:pt x="120" y="3"/>
                      <a:pt x="119" y="2"/>
                    </a:cubicBezTo>
                    <a:cubicBezTo>
                      <a:pt x="118" y="1"/>
                      <a:pt x="116" y="1"/>
                      <a:pt x="115" y="1"/>
                    </a:cubicBezTo>
                    <a:cubicBezTo>
                      <a:pt x="113" y="2"/>
                      <a:pt x="115" y="3"/>
                      <a:pt x="113" y="4"/>
                    </a:cubicBezTo>
                    <a:cubicBezTo>
                      <a:pt x="112" y="4"/>
                      <a:pt x="111" y="2"/>
                      <a:pt x="109" y="3"/>
                    </a:cubicBezTo>
                    <a:cubicBezTo>
                      <a:pt x="108" y="3"/>
                      <a:pt x="108" y="4"/>
                      <a:pt x="107" y="3"/>
                    </a:cubicBezTo>
                    <a:cubicBezTo>
                      <a:pt x="106" y="3"/>
                      <a:pt x="106" y="2"/>
                      <a:pt x="104" y="2"/>
                    </a:cubicBezTo>
                    <a:cubicBezTo>
                      <a:pt x="102" y="2"/>
                      <a:pt x="101" y="0"/>
                      <a:pt x="99" y="1"/>
                    </a:cubicBezTo>
                    <a:cubicBezTo>
                      <a:pt x="99" y="1"/>
                      <a:pt x="98" y="2"/>
                      <a:pt x="97" y="2"/>
                    </a:cubicBezTo>
                    <a:cubicBezTo>
                      <a:pt x="97" y="3"/>
                      <a:pt x="96" y="3"/>
                      <a:pt x="95" y="3"/>
                    </a:cubicBezTo>
                    <a:cubicBezTo>
                      <a:pt x="92" y="3"/>
                      <a:pt x="90" y="3"/>
                      <a:pt x="88" y="4"/>
                    </a:cubicBezTo>
                    <a:cubicBezTo>
                      <a:pt x="86" y="6"/>
                      <a:pt x="84" y="6"/>
                      <a:pt x="83" y="7"/>
                    </a:cubicBezTo>
                    <a:cubicBezTo>
                      <a:pt x="82" y="7"/>
                      <a:pt x="81" y="8"/>
                      <a:pt x="80" y="9"/>
                    </a:cubicBezTo>
                    <a:cubicBezTo>
                      <a:pt x="80" y="9"/>
                      <a:pt x="80" y="10"/>
                      <a:pt x="80" y="10"/>
                    </a:cubicBezTo>
                    <a:cubicBezTo>
                      <a:pt x="79" y="10"/>
                      <a:pt x="79" y="10"/>
                      <a:pt x="79" y="9"/>
                    </a:cubicBezTo>
                    <a:cubicBezTo>
                      <a:pt x="77" y="9"/>
                      <a:pt x="74" y="9"/>
                      <a:pt x="73" y="10"/>
                    </a:cubicBezTo>
                    <a:cubicBezTo>
                      <a:pt x="72" y="11"/>
                      <a:pt x="72" y="12"/>
                      <a:pt x="71" y="12"/>
                    </a:cubicBezTo>
                    <a:cubicBezTo>
                      <a:pt x="71" y="13"/>
                      <a:pt x="70" y="12"/>
                      <a:pt x="69" y="13"/>
                    </a:cubicBezTo>
                    <a:cubicBezTo>
                      <a:pt x="69" y="13"/>
                      <a:pt x="68" y="14"/>
                      <a:pt x="68" y="14"/>
                    </a:cubicBezTo>
                    <a:cubicBezTo>
                      <a:pt x="67" y="16"/>
                      <a:pt x="69" y="16"/>
                      <a:pt x="69" y="17"/>
                    </a:cubicBezTo>
                    <a:cubicBezTo>
                      <a:pt x="69" y="18"/>
                      <a:pt x="68" y="18"/>
                      <a:pt x="68" y="19"/>
                    </a:cubicBezTo>
                    <a:cubicBezTo>
                      <a:pt x="68" y="20"/>
                      <a:pt x="68" y="21"/>
                      <a:pt x="68" y="21"/>
                    </a:cubicBezTo>
                    <a:cubicBezTo>
                      <a:pt x="67" y="22"/>
                      <a:pt x="66" y="22"/>
                      <a:pt x="65" y="22"/>
                    </a:cubicBezTo>
                    <a:cubicBezTo>
                      <a:pt x="64" y="23"/>
                      <a:pt x="64" y="24"/>
                      <a:pt x="64" y="24"/>
                    </a:cubicBezTo>
                    <a:cubicBezTo>
                      <a:pt x="62" y="26"/>
                      <a:pt x="60" y="25"/>
                      <a:pt x="60" y="27"/>
                    </a:cubicBezTo>
                    <a:cubicBezTo>
                      <a:pt x="60" y="30"/>
                      <a:pt x="60" y="30"/>
                      <a:pt x="60" y="30"/>
                    </a:cubicBezTo>
                    <a:cubicBezTo>
                      <a:pt x="59" y="30"/>
                      <a:pt x="58" y="31"/>
                      <a:pt x="58" y="32"/>
                    </a:cubicBezTo>
                    <a:cubicBezTo>
                      <a:pt x="57" y="33"/>
                      <a:pt x="58" y="35"/>
                      <a:pt x="58" y="36"/>
                    </a:cubicBezTo>
                    <a:cubicBezTo>
                      <a:pt x="57" y="37"/>
                      <a:pt x="57" y="32"/>
                      <a:pt x="56" y="33"/>
                    </a:cubicBezTo>
                    <a:cubicBezTo>
                      <a:pt x="54" y="34"/>
                      <a:pt x="55" y="38"/>
                      <a:pt x="55" y="39"/>
                    </a:cubicBezTo>
                    <a:cubicBezTo>
                      <a:pt x="55" y="40"/>
                      <a:pt x="55" y="36"/>
                      <a:pt x="54" y="37"/>
                    </a:cubicBezTo>
                    <a:cubicBezTo>
                      <a:pt x="53" y="37"/>
                      <a:pt x="53" y="37"/>
                      <a:pt x="52" y="38"/>
                    </a:cubicBezTo>
                    <a:cubicBezTo>
                      <a:pt x="51" y="38"/>
                      <a:pt x="50" y="38"/>
                      <a:pt x="50" y="38"/>
                    </a:cubicBezTo>
                    <a:cubicBezTo>
                      <a:pt x="49" y="39"/>
                      <a:pt x="49" y="40"/>
                      <a:pt x="48" y="40"/>
                    </a:cubicBezTo>
                    <a:cubicBezTo>
                      <a:pt x="47" y="41"/>
                      <a:pt x="46" y="41"/>
                      <a:pt x="45" y="41"/>
                    </a:cubicBezTo>
                    <a:cubicBezTo>
                      <a:pt x="44" y="42"/>
                      <a:pt x="43" y="42"/>
                      <a:pt x="42" y="42"/>
                    </a:cubicBezTo>
                    <a:cubicBezTo>
                      <a:pt x="40" y="42"/>
                      <a:pt x="40" y="41"/>
                      <a:pt x="39" y="41"/>
                    </a:cubicBezTo>
                    <a:cubicBezTo>
                      <a:pt x="38" y="41"/>
                      <a:pt x="37" y="40"/>
                      <a:pt x="37" y="40"/>
                    </a:cubicBezTo>
                    <a:cubicBezTo>
                      <a:pt x="35" y="39"/>
                      <a:pt x="39" y="38"/>
                      <a:pt x="38" y="37"/>
                    </a:cubicBezTo>
                    <a:cubicBezTo>
                      <a:pt x="37" y="36"/>
                      <a:pt x="35" y="38"/>
                      <a:pt x="34" y="37"/>
                    </a:cubicBezTo>
                    <a:cubicBezTo>
                      <a:pt x="33" y="36"/>
                      <a:pt x="34" y="34"/>
                      <a:pt x="32" y="35"/>
                    </a:cubicBezTo>
                    <a:cubicBezTo>
                      <a:pt x="30" y="36"/>
                      <a:pt x="29" y="39"/>
                      <a:pt x="27" y="38"/>
                    </a:cubicBezTo>
                    <a:cubicBezTo>
                      <a:pt x="26" y="38"/>
                      <a:pt x="24" y="37"/>
                      <a:pt x="23" y="37"/>
                    </a:cubicBezTo>
                    <a:cubicBezTo>
                      <a:pt x="23" y="36"/>
                      <a:pt x="23" y="35"/>
                      <a:pt x="22" y="35"/>
                    </a:cubicBezTo>
                    <a:cubicBezTo>
                      <a:pt x="21" y="34"/>
                      <a:pt x="21" y="36"/>
                      <a:pt x="21" y="36"/>
                    </a:cubicBezTo>
                    <a:cubicBezTo>
                      <a:pt x="20" y="37"/>
                      <a:pt x="20" y="37"/>
                      <a:pt x="19" y="37"/>
                    </a:cubicBezTo>
                    <a:cubicBezTo>
                      <a:pt x="18" y="37"/>
                      <a:pt x="17" y="37"/>
                      <a:pt x="16" y="37"/>
                    </a:cubicBezTo>
                    <a:cubicBezTo>
                      <a:pt x="15" y="38"/>
                      <a:pt x="18" y="39"/>
                      <a:pt x="18" y="40"/>
                    </a:cubicBezTo>
                    <a:cubicBezTo>
                      <a:pt x="18" y="41"/>
                      <a:pt x="17" y="41"/>
                      <a:pt x="17" y="42"/>
                    </a:cubicBezTo>
                    <a:cubicBezTo>
                      <a:pt x="16" y="43"/>
                      <a:pt x="16" y="43"/>
                      <a:pt x="15" y="44"/>
                    </a:cubicBezTo>
                    <a:cubicBezTo>
                      <a:pt x="14" y="45"/>
                      <a:pt x="14" y="44"/>
                      <a:pt x="13" y="45"/>
                    </a:cubicBezTo>
                    <a:cubicBezTo>
                      <a:pt x="13" y="46"/>
                      <a:pt x="13" y="49"/>
                      <a:pt x="13" y="51"/>
                    </a:cubicBezTo>
                    <a:cubicBezTo>
                      <a:pt x="13" y="52"/>
                      <a:pt x="12" y="57"/>
                      <a:pt x="12" y="58"/>
                    </a:cubicBezTo>
                    <a:cubicBezTo>
                      <a:pt x="12" y="59"/>
                      <a:pt x="11" y="60"/>
                      <a:pt x="12" y="61"/>
                    </a:cubicBezTo>
                    <a:cubicBezTo>
                      <a:pt x="13" y="63"/>
                      <a:pt x="15" y="62"/>
                      <a:pt x="14" y="64"/>
                    </a:cubicBezTo>
                    <a:cubicBezTo>
                      <a:pt x="13" y="65"/>
                      <a:pt x="11" y="65"/>
                      <a:pt x="12" y="67"/>
                    </a:cubicBezTo>
                    <a:cubicBezTo>
                      <a:pt x="10" y="67"/>
                      <a:pt x="7" y="66"/>
                      <a:pt x="7" y="68"/>
                    </a:cubicBezTo>
                    <a:cubicBezTo>
                      <a:pt x="7" y="69"/>
                      <a:pt x="8" y="69"/>
                      <a:pt x="8" y="70"/>
                    </a:cubicBezTo>
                    <a:cubicBezTo>
                      <a:pt x="8" y="71"/>
                      <a:pt x="7" y="71"/>
                      <a:pt x="6" y="71"/>
                    </a:cubicBezTo>
                    <a:cubicBezTo>
                      <a:pt x="3" y="72"/>
                      <a:pt x="5" y="73"/>
                      <a:pt x="4" y="75"/>
                    </a:cubicBezTo>
                    <a:cubicBezTo>
                      <a:pt x="3" y="77"/>
                      <a:pt x="1" y="76"/>
                      <a:pt x="0" y="78"/>
                    </a:cubicBezTo>
                    <a:cubicBezTo>
                      <a:pt x="0" y="79"/>
                      <a:pt x="1" y="80"/>
                      <a:pt x="1" y="80"/>
                    </a:cubicBezTo>
                    <a:cubicBezTo>
                      <a:pt x="1" y="81"/>
                      <a:pt x="1" y="81"/>
                      <a:pt x="1" y="81"/>
                    </a:cubicBezTo>
                    <a:cubicBezTo>
                      <a:pt x="5" y="82"/>
                      <a:pt x="5" y="82"/>
                      <a:pt x="5" y="82"/>
                    </a:cubicBezTo>
                    <a:cubicBezTo>
                      <a:pt x="5" y="83"/>
                      <a:pt x="5" y="84"/>
                      <a:pt x="6" y="85"/>
                    </a:cubicBezTo>
                    <a:cubicBezTo>
                      <a:pt x="6" y="85"/>
                      <a:pt x="8" y="85"/>
                      <a:pt x="9" y="85"/>
                    </a:cubicBezTo>
                    <a:cubicBezTo>
                      <a:pt x="11" y="84"/>
                      <a:pt x="10" y="83"/>
                      <a:pt x="11" y="82"/>
                    </a:cubicBezTo>
                    <a:cubicBezTo>
                      <a:pt x="12" y="81"/>
                      <a:pt x="14" y="82"/>
                      <a:pt x="16" y="82"/>
                    </a:cubicBezTo>
                    <a:cubicBezTo>
                      <a:pt x="17" y="81"/>
                      <a:pt x="18" y="80"/>
                      <a:pt x="20" y="81"/>
                    </a:cubicBezTo>
                    <a:cubicBezTo>
                      <a:pt x="21" y="81"/>
                      <a:pt x="22" y="82"/>
                      <a:pt x="24" y="83"/>
                    </a:cubicBezTo>
                    <a:cubicBezTo>
                      <a:pt x="24" y="85"/>
                      <a:pt x="26" y="86"/>
                      <a:pt x="28" y="86"/>
                    </a:cubicBezTo>
                    <a:cubicBezTo>
                      <a:pt x="28" y="87"/>
                      <a:pt x="28" y="89"/>
                      <a:pt x="29" y="89"/>
                    </a:cubicBezTo>
                    <a:cubicBezTo>
                      <a:pt x="30" y="90"/>
                      <a:pt x="32" y="88"/>
                      <a:pt x="33" y="88"/>
                    </a:cubicBezTo>
                    <a:cubicBezTo>
                      <a:pt x="34" y="87"/>
                      <a:pt x="36" y="88"/>
                      <a:pt x="36" y="86"/>
                    </a:cubicBezTo>
                    <a:cubicBezTo>
                      <a:pt x="37" y="85"/>
                      <a:pt x="35" y="85"/>
                      <a:pt x="36" y="84"/>
                    </a:cubicBezTo>
                    <a:cubicBezTo>
                      <a:pt x="37" y="80"/>
                      <a:pt x="40" y="83"/>
                      <a:pt x="41" y="85"/>
                    </a:cubicBezTo>
                    <a:cubicBezTo>
                      <a:pt x="42" y="87"/>
                      <a:pt x="43" y="90"/>
                      <a:pt x="46" y="89"/>
                    </a:cubicBezTo>
                    <a:cubicBezTo>
                      <a:pt x="48" y="88"/>
                      <a:pt x="49" y="86"/>
                      <a:pt x="49" y="90"/>
                    </a:cubicBezTo>
                    <a:cubicBezTo>
                      <a:pt x="50" y="91"/>
                      <a:pt x="50" y="91"/>
                      <a:pt x="50" y="92"/>
                    </a:cubicBezTo>
                    <a:cubicBezTo>
                      <a:pt x="51" y="93"/>
                      <a:pt x="52" y="94"/>
                      <a:pt x="51" y="95"/>
                    </a:cubicBezTo>
                    <a:cubicBezTo>
                      <a:pt x="51" y="96"/>
                      <a:pt x="50" y="96"/>
                      <a:pt x="49" y="97"/>
                    </a:cubicBezTo>
                    <a:cubicBezTo>
                      <a:pt x="49" y="99"/>
                      <a:pt x="49" y="100"/>
                      <a:pt x="50" y="102"/>
                    </a:cubicBezTo>
                    <a:cubicBezTo>
                      <a:pt x="51" y="103"/>
                      <a:pt x="52" y="105"/>
                      <a:pt x="52" y="107"/>
                    </a:cubicBezTo>
                    <a:cubicBezTo>
                      <a:pt x="53" y="108"/>
                      <a:pt x="52" y="112"/>
                      <a:pt x="53" y="113"/>
                    </a:cubicBezTo>
                    <a:cubicBezTo>
                      <a:pt x="55" y="114"/>
                      <a:pt x="55" y="112"/>
                      <a:pt x="56" y="114"/>
                    </a:cubicBezTo>
                    <a:cubicBezTo>
                      <a:pt x="57" y="116"/>
                      <a:pt x="55" y="116"/>
                      <a:pt x="55" y="118"/>
                    </a:cubicBezTo>
                    <a:cubicBezTo>
                      <a:pt x="54" y="119"/>
                      <a:pt x="56" y="120"/>
                      <a:pt x="57" y="121"/>
                    </a:cubicBezTo>
                    <a:cubicBezTo>
                      <a:pt x="59" y="122"/>
                      <a:pt x="59" y="122"/>
                      <a:pt x="60" y="121"/>
                    </a:cubicBezTo>
                    <a:cubicBezTo>
                      <a:pt x="63" y="119"/>
                      <a:pt x="61" y="120"/>
                      <a:pt x="61" y="118"/>
                    </a:cubicBezTo>
                    <a:cubicBezTo>
                      <a:pt x="61" y="117"/>
                      <a:pt x="63" y="116"/>
                      <a:pt x="63" y="114"/>
                    </a:cubicBezTo>
                    <a:cubicBezTo>
                      <a:pt x="64" y="113"/>
                      <a:pt x="65" y="115"/>
                      <a:pt x="66" y="115"/>
                    </a:cubicBezTo>
                    <a:cubicBezTo>
                      <a:pt x="67" y="116"/>
                      <a:pt x="67" y="115"/>
                      <a:pt x="68" y="115"/>
                    </a:cubicBezTo>
                    <a:cubicBezTo>
                      <a:pt x="69" y="116"/>
                      <a:pt x="68" y="116"/>
                      <a:pt x="69" y="117"/>
                    </a:cubicBezTo>
                    <a:cubicBezTo>
                      <a:pt x="70" y="119"/>
                      <a:pt x="71" y="118"/>
                      <a:pt x="71" y="120"/>
                    </a:cubicBezTo>
                    <a:cubicBezTo>
                      <a:pt x="71" y="121"/>
                      <a:pt x="71" y="123"/>
                      <a:pt x="71" y="124"/>
                    </a:cubicBezTo>
                    <a:cubicBezTo>
                      <a:pt x="71" y="126"/>
                      <a:pt x="73" y="126"/>
                      <a:pt x="73" y="127"/>
                    </a:cubicBezTo>
                    <a:cubicBezTo>
                      <a:pt x="73" y="128"/>
                      <a:pt x="73" y="130"/>
                      <a:pt x="72" y="131"/>
                    </a:cubicBezTo>
                    <a:cubicBezTo>
                      <a:pt x="72" y="132"/>
                      <a:pt x="72" y="132"/>
                      <a:pt x="72" y="133"/>
                    </a:cubicBezTo>
                    <a:cubicBezTo>
                      <a:pt x="72" y="134"/>
                      <a:pt x="71" y="134"/>
                      <a:pt x="71" y="135"/>
                    </a:cubicBezTo>
                    <a:cubicBezTo>
                      <a:pt x="71" y="136"/>
                      <a:pt x="72" y="138"/>
                      <a:pt x="73" y="139"/>
                    </a:cubicBezTo>
                    <a:cubicBezTo>
                      <a:pt x="75" y="141"/>
                      <a:pt x="75" y="144"/>
                      <a:pt x="76" y="146"/>
                    </a:cubicBezTo>
                    <a:cubicBezTo>
                      <a:pt x="78" y="147"/>
                      <a:pt x="79" y="147"/>
                      <a:pt x="80" y="148"/>
                    </a:cubicBezTo>
                    <a:cubicBezTo>
                      <a:pt x="80" y="150"/>
                      <a:pt x="80" y="151"/>
                      <a:pt x="80" y="152"/>
                    </a:cubicBezTo>
                    <a:cubicBezTo>
                      <a:pt x="81" y="153"/>
                      <a:pt x="82" y="153"/>
                      <a:pt x="83" y="153"/>
                    </a:cubicBezTo>
                    <a:cubicBezTo>
                      <a:pt x="84" y="153"/>
                      <a:pt x="84" y="151"/>
                      <a:pt x="85" y="151"/>
                    </a:cubicBezTo>
                    <a:cubicBezTo>
                      <a:pt x="85" y="151"/>
                      <a:pt x="86" y="150"/>
                      <a:pt x="87" y="150"/>
                    </a:cubicBezTo>
                    <a:cubicBezTo>
                      <a:pt x="89" y="150"/>
                      <a:pt x="90" y="151"/>
                      <a:pt x="91" y="151"/>
                    </a:cubicBezTo>
                    <a:cubicBezTo>
                      <a:pt x="93" y="151"/>
                      <a:pt x="94" y="151"/>
                      <a:pt x="95" y="151"/>
                    </a:cubicBezTo>
                    <a:cubicBezTo>
                      <a:pt x="97" y="151"/>
                      <a:pt x="98" y="154"/>
                      <a:pt x="98" y="155"/>
                    </a:cubicBezTo>
                    <a:cubicBezTo>
                      <a:pt x="98" y="156"/>
                      <a:pt x="97" y="157"/>
                      <a:pt x="98" y="158"/>
                    </a:cubicBezTo>
                    <a:cubicBezTo>
                      <a:pt x="98" y="158"/>
                      <a:pt x="100" y="158"/>
                      <a:pt x="100" y="158"/>
                    </a:cubicBezTo>
                    <a:cubicBezTo>
                      <a:pt x="101" y="159"/>
                      <a:pt x="100" y="159"/>
                      <a:pt x="101" y="160"/>
                    </a:cubicBezTo>
                    <a:cubicBezTo>
                      <a:pt x="101" y="160"/>
                      <a:pt x="102" y="159"/>
                      <a:pt x="102" y="160"/>
                    </a:cubicBezTo>
                    <a:cubicBezTo>
                      <a:pt x="103" y="160"/>
                      <a:pt x="103" y="159"/>
                      <a:pt x="104" y="160"/>
                    </a:cubicBezTo>
                    <a:cubicBezTo>
                      <a:pt x="104" y="160"/>
                      <a:pt x="104" y="160"/>
                      <a:pt x="105" y="161"/>
                    </a:cubicBezTo>
                    <a:cubicBezTo>
                      <a:pt x="107" y="162"/>
                      <a:pt x="108" y="160"/>
                      <a:pt x="110" y="159"/>
                    </a:cubicBezTo>
                    <a:cubicBezTo>
                      <a:pt x="113" y="158"/>
                      <a:pt x="115" y="159"/>
                      <a:pt x="117" y="160"/>
                    </a:cubicBezTo>
                    <a:cubicBezTo>
                      <a:pt x="117" y="160"/>
                      <a:pt x="117" y="160"/>
                      <a:pt x="117" y="160"/>
                    </a:cubicBezTo>
                    <a:cubicBezTo>
                      <a:pt x="119" y="159"/>
                      <a:pt x="120" y="158"/>
                      <a:pt x="120" y="156"/>
                    </a:cubicBezTo>
                    <a:cubicBezTo>
                      <a:pt x="121" y="156"/>
                      <a:pt x="120" y="155"/>
                      <a:pt x="120" y="154"/>
                    </a:cubicBezTo>
                    <a:cubicBezTo>
                      <a:pt x="121" y="152"/>
                      <a:pt x="122" y="152"/>
                      <a:pt x="123" y="151"/>
                    </a:cubicBezTo>
                    <a:cubicBezTo>
                      <a:pt x="124" y="150"/>
                      <a:pt x="124" y="150"/>
                      <a:pt x="124" y="149"/>
                    </a:cubicBezTo>
                    <a:cubicBezTo>
                      <a:pt x="123" y="147"/>
                      <a:pt x="122" y="149"/>
                      <a:pt x="123" y="147"/>
                    </a:cubicBezTo>
                    <a:cubicBezTo>
                      <a:pt x="124" y="146"/>
                      <a:pt x="124" y="146"/>
                      <a:pt x="124" y="145"/>
                    </a:cubicBezTo>
                    <a:cubicBezTo>
                      <a:pt x="124" y="145"/>
                      <a:pt x="124" y="144"/>
                      <a:pt x="123" y="144"/>
                    </a:cubicBezTo>
                    <a:cubicBezTo>
                      <a:pt x="124" y="143"/>
                      <a:pt x="123" y="143"/>
                      <a:pt x="124" y="142"/>
                    </a:cubicBezTo>
                    <a:cubicBezTo>
                      <a:pt x="125" y="141"/>
                      <a:pt x="126" y="141"/>
                      <a:pt x="127" y="140"/>
                    </a:cubicBezTo>
                    <a:cubicBezTo>
                      <a:pt x="127" y="140"/>
                      <a:pt x="128" y="140"/>
                      <a:pt x="128" y="140"/>
                    </a:cubicBezTo>
                    <a:cubicBezTo>
                      <a:pt x="128" y="140"/>
                      <a:pt x="128" y="140"/>
                      <a:pt x="128" y="139"/>
                    </a:cubicBezTo>
                    <a:cubicBezTo>
                      <a:pt x="128" y="139"/>
                      <a:pt x="128" y="139"/>
                      <a:pt x="128" y="138"/>
                    </a:cubicBezTo>
                    <a:cubicBezTo>
                      <a:pt x="128" y="138"/>
                      <a:pt x="129" y="138"/>
                      <a:pt x="129" y="137"/>
                    </a:cubicBezTo>
                    <a:cubicBezTo>
                      <a:pt x="130" y="137"/>
                      <a:pt x="130" y="136"/>
                      <a:pt x="130" y="135"/>
                    </a:cubicBezTo>
                    <a:cubicBezTo>
                      <a:pt x="130" y="134"/>
                      <a:pt x="128" y="134"/>
                      <a:pt x="128" y="133"/>
                    </a:cubicBezTo>
                    <a:cubicBezTo>
                      <a:pt x="127" y="132"/>
                      <a:pt x="128" y="131"/>
                      <a:pt x="127" y="130"/>
                    </a:cubicBezTo>
                    <a:cubicBezTo>
                      <a:pt x="127" y="129"/>
                      <a:pt x="126" y="130"/>
                      <a:pt x="125" y="129"/>
                    </a:cubicBezTo>
                    <a:cubicBezTo>
                      <a:pt x="125" y="128"/>
                      <a:pt x="125" y="127"/>
                      <a:pt x="125" y="127"/>
                    </a:cubicBezTo>
                    <a:cubicBezTo>
                      <a:pt x="125" y="125"/>
                      <a:pt x="125" y="126"/>
                      <a:pt x="124" y="125"/>
                    </a:cubicBezTo>
                    <a:cubicBezTo>
                      <a:pt x="123" y="124"/>
                      <a:pt x="122" y="124"/>
                      <a:pt x="123" y="123"/>
                    </a:cubicBezTo>
                    <a:cubicBezTo>
                      <a:pt x="123" y="123"/>
                      <a:pt x="125" y="123"/>
                      <a:pt x="126" y="123"/>
                    </a:cubicBezTo>
                    <a:cubicBezTo>
                      <a:pt x="127" y="123"/>
                      <a:pt x="127" y="123"/>
                      <a:pt x="128" y="122"/>
                    </a:cubicBezTo>
                    <a:cubicBezTo>
                      <a:pt x="128" y="121"/>
                      <a:pt x="129" y="120"/>
                      <a:pt x="130" y="120"/>
                    </a:cubicBezTo>
                    <a:cubicBezTo>
                      <a:pt x="131" y="120"/>
                      <a:pt x="132" y="120"/>
                      <a:pt x="133" y="120"/>
                    </a:cubicBezTo>
                    <a:cubicBezTo>
                      <a:pt x="134" y="119"/>
                      <a:pt x="134" y="118"/>
                      <a:pt x="135" y="118"/>
                    </a:cubicBezTo>
                    <a:cubicBezTo>
                      <a:pt x="136" y="117"/>
                      <a:pt x="137" y="117"/>
                      <a:pt x="137" y="117"/>
                    </a:cubicBezTo>
                    <a:cubicBezTo>
                      <a:pt x="139" y="116"/>
                      <a:pt x="139" y="115"/>
                      <a:pt x="140" y="113"/>
                    </a:cubicBezTo>
                    <a:cubicBezTo>
                      <a:pt x="140" y="112"/>
                      <a:pt x="141" y="112"/>
                      <a:pt x="142" y="111"/>
                    </a:cubicBezTo>
                    <a:cubicBezTo>
                      <a:pt x="143" y="110"/>
                      <a:pt x="143" y="109"/>
                      <a:pt x="144" y="109"/>
                    </a:cubicBezTo>
                    <a:cubicBezTo>
                      <a:pt x="147" y="108"/>
                      <a:pt x="155" y="112"/>
                      <a:pt x="158" y="112"/>
                    </a:cubicBezTo>
                    <a:cubicBezTo>
                      <a:pt x="159" y="112"/>
                      <a:pt x="161" y="112"/>
                      <a:pt x="163" y="112"/>
                    </a:cubicBezTo>
                    <a:cubicBezTo>
                      <a:pt x="166" y="109"/>
                      <a:pt x="166" y="109"/>
                      <a:pt x="166" y="109"/>
                    </a:cubicBezTo>
                    <a:cubicBezTo>
                      <a:pt x="168" y="108"/>
                      <a:pt x="169" y="108"/>
                      <a:pt x="169" y="106"/>
                    </a:cubicBezTo>
                    <a:cubicBezTo>
                      <a:pt x="170" y="104"/>
                      <a:pt x="173" y="101"/>
                      <a:pt x="175" y="104"/>
                    </a:cubicBezTo>
                    <a:cubicBezTo>
                      <a:pt x="175" y="105"/>
                      <a:pt x="174" y="106"/>
                      <a:pt x="176" y="106"/>
                    </a:cubicBezTo>
                    <a:cubicBezTo>
                      <a:pt x="177" y="106"/>
                      <a:pt x="178" y="104"/>
                      <a:pt x="178" y="104"/>
                    </a:cubicBezTo>
                    <a:cubicBezTo>
                      <a:pt x="181" y="103"/>
                      <a:pt x="183" y="101"/>
                      <a:pt x="185" y="100"/>
                    </a:cubicBezTo>
                    <a:cubicBezTo>
                      <a:pt x="187" y="98"/>
                      <a:pt x="189" y="96"/>
                      <a:pt x="192" y="95"/>
                    </a:cubicBezTo>
                    <a:cubicBezTo>
                      <a:pt x="195" y="93"/>
                      <a:pt x="199" y="92"/>
                      <a:pt x="202" y="91"/>
                    </a:cubicBezTo>
                    <a:cubicBezTo>
                      <a:pt x="203" y="91"/>
                      <a:pt x="204" y="91"/>
                      <a:pt x="205" y="90"/>
                    </a:cubicBezTo>
                    <a:cubicBezTo>
                      <a:pt x="205" y="90"/>
                      <a:pt x="205" y="90"/>
                      <a:pt x="205" y="89"/>
                    </a:cubicBezTo>
                    <a:cubicBezTo>
                      <a:pt x="205" y="89"/>
                      <a:pt x="206" y="88"/>
                      <a:pt x="206" y="88"/>
                    </a:cubicBezTo>
                    <a:cubicBezTo>
                      <a:pt x="208" y="87"/>
                      <a:pt x="208" y="86"/>
                      <a:pt x="209" y="85"/>
                    </a:cubicBezTo>
                    <a:cubicBezTo>
                      <a:pt x="210" y="84"/>
                      <a:pt x="212" y="83"/>
                      <a:pt x="211" y="82"/>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3" name="Freeform 10">
                <a:extLst>
                  <a:ext uri="{FF2B5EF4-FFF2-40B4-BE49-F238E27FC236}">
                    <a16:creationId xmlns:a16="http://schemas.microsoft.com/office/drawing/2014/main" id="{7C8E11A5-8A57-1590-BE9D-7FF9300D3CC1}"/>
                  </a:ext>
                </a:extLst>
              </p:cNvPr>
              <p:cNvSpPr>
                <a:spLocks/>
              </p:cNvSpPr>
              <p:nvPr/>
            </p:nvSpPr>
            <p:spPr bwMode="auto">
              <a:xfrm>
                <a:off x="-2905394" y="8891060"/>
                <a:ext cx="583215" cy="426620"/>
              </a:xfrm>
              <a:custGeom>
                <a:avLst/>
                <a:gdLst>
                  <a:gd name="T0" fmla="*/ 2147483646 w 242"/>
                  <a:gd name="T1" fmla="*/ 188885957 h 177"/>
                  <a:gd name="T2" fmla="*/ 2147483646 w 242"/>
                  <a:gd name="T3" fmla="*/ 305126695 h 177"/>
                  <a:gd name="T4" fmla="*/ 2147483646 w 242"/>
                  <a:gd name="T5" fmla="*/ 348714589 h 177"/>
                  <a:gd name="T6" fmla="*/ 2147483646 w 242"/>
                  <a:gd name="T7" fmla="*/ 305126695 h 177"/>
                  <a:gd name="T8" fmla="*/ 2106282313 w 242"/>
                  <a:gd name="T9" fmla="*/ 174359201 h 177"/>
                  <a:gd name="T10" fmla="*/ 1961021858 w 242"/>
                  <a:gd name="T11" fmla="*/ 159828632 h 177"/>
                  <a:gd name="T12" fmla="*/ 1961021858 w 242"/>
                  <a:gd name="T13" fmla="*/ 43587894 h 177"/>
                  <a:gd name="T14" fmla="*/ 1685025850 w 242"/>
                  <a:gd name="T15" fmla="*/ 116236926 h 177"/>
                  <a:gd name="T16" fmla="*/ 1467133262 w 242"/>
                  <a:gd name="T17" fmla="*/ 203416526 h 177"/>
                  <a:gd name="T18" fmla="*/ 1307347905 w 242"/>
                  <a:gd name="T19" fmla="*/ 217947095 h 177"/>
                  <a:gd name="T20" fmla="*/ 1103984031 w 242"/>
                  <a:gd name="T21" fmla="*/ 247008232 h 177"/>
                  <a:gd name="T22" fmla="*/ 958719764 w 242"/>
                  <a:gd name="T23" fmla="*/ 392306295 h 177"/>
                  <a:gd name="T24" fmla="*/ 769880792 w 242"/>
                  <a:gd name="T25" fmla="*/ 639310716 h 177"/>
                  <a:gd name="T26" fmla="*/ 857037827 w 242"/>
                  <a:gd name="T27" fmla="*/ 799139348 h 177"/>
                  <a:gd name="T28" fmla="*/ 871566541 w 242"/>
                  <a:gd name="T29" fmla="*/ 886318948 h 177"/>
                  <a:gd name="T30" fmla="*/ 784409505 w 242"/>
                  <a:gd name="T31" fmla="*/ 973494736 h 177"/>
                  <a:gd name="T32" fmla="*/ 769880792 w 242"/>
                  <a:gd name="T33" fmla="*/ 1118792799 h 177"/>
                  <a:gd name="T34" fmla="*/ 726302274 w 242"/>
                  <a:gd name="T35" fmla="*/ 1264090863 h 177"/>
                  <a:gd name="T36" fmla="*/ 581041820 w 242"/>
                  <a:gd name="T37" fmla="*/ 1336739894 h 177"/>
                  <a:gd name="T38" fmla="*/ 566516917 w 242"/>
                  <a:gd name="T39" fmla="*/ 1482037957 h 177"/>
                  <a:gd name="T40" fmla="*/ 450310078 w 242"/>
                  <a:gd name="T41" fmla="*/ 1598278695 h 177"/>
                  <a:gd name="T42" fmla="*/ 363153043 w 242"/>
                  <a:gd name="T43" fmla="*/ 1758103515 h 177"/>
                  <a:gd name="T44" fmla="*/ 421256463 w 242"/>
                  <a:gd name="T45" fmla="*/ 1888874821 h 177"/>
                  <a:gd name="T46" fmla="*/ 348624329 w 242"/>
                  <a:gd name="T47" fmla="*/ 2005111747 h 177"/>
                  <a:gd name="T48" fmla="*/ 159785357 w 242"/>
                  <a:gd name="T49" fmla="*/ 2063230210 h 177"/>
                  <a:gd name="T50" fmla="*/ 43578518 w 242"/>
                  <a:gd name="T51" fmla="*/ 2092291348 h 177"/>
                  <a:gd name="T52" fmla="*/ 116206839 w 242"/>
                  <a:gd name="T53" fmla="*/ 2147483646 h 177"/>
                  <a:gd name="T54" fmla="*/ 319574525 w 242"/>
                  <a:gd name="T55" fmla="*/ 2147483646 h 177"/>
                  <a:gd name="T56" fmla="*/ 522938400 w 242"/>
                  <a:gd name="T57" fmla="*/ 2147483646 h 177"/>
                  <a:gd name="T58" fmla="*/ 711777372 w 242"/>
                  <a:gd name="T59" fmla="*/ 2147483646 h 177"/>
                  <a:gd name="T60" fmla="*/ 1016826995 w 242"/>
                  <a:gd name="T61" fmla="*/ 2147483646 h 177"/>
                  <a:gd name="T62" fmla="*/ 1278294290 w 242"/>
                  <a:gd name="T63" fmla="*/ 2092291348 h 177"/>
                  <a:gd name="T64" fmla="*/ 1510711780 w 242"/>
                  <a:gd name="T65" fmla="*/ 1946993284 h 177"/>
                  <a:gd name="T66" fmla="*/ 1714079466 w 242"/>
                  <a:gd name="T67" fmla="*/ 2092291348 h 177"/>
                  <a:gd name="T68" fmla="*/ 2004600375 w 242"/>
                  <a:gd name="T69" fmla="*/ 2135879242 h 177"/>
                  <a:gd name="T70" fmla="*/ 2106282313 w 242"/>
                  <a:gd name="T71" fmla="*/ 2106821916 h 177"/>
                  <a:gd name="T72" fmla="*/ 2147483646 w 242"/>
                  <a:gd name="T73" fmla="*/ 2048699641 h 177"/>
                  <a:gd name="T74" fmla="*/ 2147483646 w 242"/>
                  <a:gd name="T75" fmla="*/ 1932462716 h 177"/>
                  <a:gd name="T76" fmla="*/ 2147483646 w 242"/>
                  <a:gd name="T77" fmla="*/ 1859813684 h 177"/>
                  <a:gd name="T78" fmla="*/ 2147483646 w 242"/>
                  <a:gd name="T79" fmla="*/ 2034172885 h 177"/>
                  <a:gd name="T80" fmla="*/ 2147483646 w 242"/>
                  <a:gd name="T81" fmla="*/ 2034172885 h 177"/>
                  <a:gd name="T82" fmla="*/ 2147483646 w 242"/>
                  <a:gd name="T83" fmla="*/ 2005111747 h 177"/>
                  <a:gd name="T84" fmla="*/ 2147483646 w 242"/>
                  <a:gd name="T85" fmla="*/ 1729046190 h 177"/>
                  <a:gd name="T86" fmla="*/ 2147483646 w 242"/>
                  <a:gd name="T87" fmla="*/ 1583748126 h 177"/>
                  <a:gd name="T88" fmla="*/ 2147483646 w 242"/>
                  <a:gd name="T89" fmla="*/ 1365801032 h 177"/>
                  <a:gd name="T90" fmla="*/ 2147483646 w 242"/>
                  <a:gd name="T91" fmla="*/ 900845705 h 177"/>
                  <a:gd name="T92" fmla="*/ 2147483646 w 242"/>
                  <a:gd name="T93" fmla="*/ 784608779 h 177"/>
                  <a:gd name="T94" fmla="*/ 2147483646 w 242"/>
                  <a:gd name="T95" fmla="*/ 552131115 h 177"/>
                  <a:gd name="T96" fmla="*/ 2147483646 w 242"/>
                  <a:gd name="T97" fmla="*/ 363245158 h 177"/>
                  <a:gd name="T98" fmla="*/ 2147483646 w 242"/>
                  <a:gd name="T99" fmla="*/ 203416526 h 177"/>
                  <a:gd name="T100" fmla="*/ 2147483646 w 242"/>
                  <a:gd name="T101" fmla="*/ 58118463 h 1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42" h="177">
                    <a:moveTo>
                      <a:pt x="197" y="6"/>
                    </a:moveTo>
                    <a:cubicBezTo>
                      <a:pt x="195" y="7"/>
                      <a:pt x="194" y="6"/>
                      <a:pt x="192" y="7"/>
                    </a:cubicBezTo>
                    <a:cubicBezTo>
                      <a:pt x="190" y="7"/>
                      <a:pt x="191" y="8"/>
                      <a:pt x="190" y="9"/>
                    </a:cubicBezTo>
                    <a:cubicBezTo>
                      <a:pt x="189" y="10"/>
                      <a:pt x="188" y="12"/>
                      <a:pt x="187" y="13"/>
                    </a:cubicBezTo>
                    <a:cubicBezTo>
                      <a:pt x="186" y="14"/>
                      <a:pt x="185" y="14"/>
                      <a:pt x="184" y="15"/>
                    </a:cubicBezTo>
                    <a:cubicBezTo>
                      <a:pt x="183" y="15"/>
                      <a:pt x="183" y="16"/>
                      <a:pt x="182" y="17"/>
                    </a:cubicBezTo>
                    <a:cubicBezTo>
                      <a:pt x="181" y="18"/>
                      <a:pt x="180" y="18"/>
                      <a:pt x="178" y="18"/>
                    </a:cubicBezTo>
                    <a:cubicBezTo>
                      <a:pt x="176" y="18"/>
                      <a:pt x="175" y="19"/>
                      <a:pt x="174" y="21"/>
                    </a:cubicBezTo>
                    <a:cubicBezTo>
                      <a:pt x="173" y="23"/>
                      <a:pt x="172" y="22"/>
                      <a:pt x="171" y="23"/>
                    </a:cubicBezTo>
                    <a:cubicBezTo>
                      <a:pt x="170" y="24"/>
                      <a:pt x="171" y="25"/>
                      <a:pt x="169" y="25"/>
                    </a:cubicBezTo>
                    <a:cubicBezTo>
                      <a:pt x="168" y="25"/>
                      <a:pt x="167" y="24"/>
                      <a:pt x="167" y="24"/>
                    </a:cubicBezTo>
                    <a:cubicBezTo>
                      <a:pt x="165" y="23"/>
                      <a:pt x="165" y="23"/>
                      <a:pt x="164" y="24"/>
                    </a:cubicBezTo>
                    <a:cubicBezTo>
                      <a:pt x="163" y="24"/>
                      <a:pt x="163" y="26"/>
                      <a:pt x="162" y="25"/>
                    </a:cubicBezTo>
                    <a:cubicBezTo>
                      <a:pt x="161" y="25"/>
                      <a:pt x="162" y="24"/>
                      <a:pt x="161" y="23"/>
                    </a:cubicBezTo>
                    <a:cubicBezTo>
                      <a:pt x="160" y="22"/>
                      <a:pt x="158" y="23"/>
                      <a:pt x="156" y="22"/>
                    </a:cubicBezTo>
                    <a:cubicBezTo>
                      <a:pt x="156" y="22"/>
                      <a:pt x="155" y="21"/>
                      <a:pt x="155" y="21"/>
                    </a:cubicBezTo>
                    <a:cubicBezTo>
                      <a:pt x="154" y="20"/>
                      <a:pt x="155" y="19"/>
                      <a:pt x="154" y="18"/>
                    </a:cubicBezTo>
                    <a:cubicBezTo>
                      <a:pt x="154" y="16"/>
                      <a:pt x="153" y="17"/>
                      <a:pt x="151" y="17"/>
                    </a:cubicBezTo>
                    <a:cubicBezTo>
                      <a:pt x="149" y="17"/>
                      <a:pt x="147" y="15"/>
                      <a:pt x="146" y="14"/>
                    </a:cubicBezTo>
                    <a:cubicBezTo>
                      <a:pt x="146" y="13"/>
                      <a:pt x="145" y="13"/>
                      <a:pt x="145" y="12"/>
                    </a:cubicBezTo>
                    <a:cubicBezTo>
                      <a:pt x="144" y="12"/>
                      <a:pt x="143" y="12"/>
                      <a:pt x="142" y="12"/>
                    </a:cubicBezTo>
                    <a:cubicBezTo>
                      <a:pt x="141" y="10"/>
                      <a:pt x="146" y="9"/>
                      <a:pt x="145" y="8"/>
                    </a:cubicBezTo>
                    <a:cubicBezTo>
                      <a:pt x="144" y="7"/>
                      <a:pt x="138" y="7"/>
                      <a:pt x="137" y="8"/>
                    </a:cubicBezTo>
                    <a:cubicBezTo>
                      <a:pt x="136" y="10"/>
                      <a:pt x="137" y="11"/>
                      <a:pt x="135" y="11"/>
                    </a:cubicBezTo>
                    <a:cubicBezTo>
                      <a:pt x="133" y="12"/>
                      <a:pt x="135" y="13"/>
                      <a:pt x="135" y="11"/>
                    </a:cubicBezTo>
                    <a:cubicBezTo>
                      <a:pt x="134" y="10"/>
                      <a:pt x="130" y="8"/>
                      <a:pt x="131" y="7"/>
                    </a:cubicBezTo>
                    <a:cubicBezTo>
                      <a:pt x="133" y="5"/>
                      <a:pt x="131" y="6"/>
                      <a:pt x="130" y="4"/>
                    </a:cubicBezTo>
                    <a:cubicBezTo>
                      <a:pt x="130" y="3"/>
                      <a:pt x="136" y="4"/>
                      <a:pt x="135" y="3"/>
                    </a:cubicBezTo>
                    <a:cubicBezTo>
                      <a:pt x="135" y="3"/>
                      <a:pt x="133" y="3"/>
                      <a:pt x="132" y="3"/>
                    </a:cubicBezTo>
                    <a:cubicBezTo>
                      <a:pt x="129" y="3"/>
                      <a:pt x="128" y="3"/>
                      <a:pt x="126" y="5"/>
                    </a:cubicBezTo>
                    <a:cubicBezTo>
                      <a:pt x="125" y="6"/>
                      <a:pt x="124" y="6"/>
                      <a:pt x="122" y="7"/>
                    </a:cubicBezTo>
                    <a:cubicBezTo>
                      <a:pt x="120" y="7"/>
                      <a:pt x="118" y="9"/>
                      <a:pt x="116" y="8"/>
                    </a:cubicBezTo>
                    <a:cubicBezTo>
                      <a:pt x="114" y="8"/>
                      <a:pt x="111" y="0"/>
                      <a:pt x="108" y="5"/>
                    </a:cubicBezTo>
                    <a:cubicBezTo>
                      <a:pt x="107" y="6"/>
                      <a:pt x="108" y="8"/>
                      <a:pt x="107" y="10"/>
                    </a:cubicBezTo>
                    <a:cubicBezTo>
                      <a:pt x="107" y="11"/>
                      <a:pt x="105" y="12"/>
                      <a:pt x="104" y="13"/>
                    </a:cubicBezTo>
                    <a:cubicBezTo>
                      <a:pt x="103" y="13"/>
                      <a:pt x="102" y="13"/>
                      <a:pt x="101" y="14"/>
                    </a:cubicBezTo>
                    <a:cubicBezTo>
                      <a:pt x="100" y="14"/>
                      <a:pt x="99" y="15"/>
                      <a:pt x="98" y="14"/>
                    </a:cubicBezTo>
                    <a:cubicBezTo>
                      <a:pt x="97" y="14"/>
                      <a:pt x="97" y="14"/>
                      <a:pt x="96" y="14"/>
                    </a:cubicBezTo>
                    <a:cubicBezTo>
                      <a:pt x="95" y="13"/>
                      <a:pt x="93" y="14"/>
                      <a:pt x="93" y="14"/>
                    </a:cubicBezTo>
                    <a:cubicBezTo>
                      <a:pt x="92" y="15"/>
                      <a:pt x="91" y="15"/>
                      <a:pt x="90" y="15"/>
                    </a:cubicBezTo>
                    <a:cubicBezTo>
                      <a:pt x="89" y="15"/>
                      <a:pt x="88" y="15"/>
                      <a:pt x="87" y="14"/>
                    </a:cubicBezTo>
                    <a:cubicBezTo>
                      <a:pt x="85" y="14"/>
                      <a:pt x="84" y="16"/>
                      <a:pt x="81" y="16"/>
                    </a:cubicBezTo>
                    <a:cubicBezTo>
                      <a:pt x="80" y="16"/>
                      <a:pt x="80" y="16"/>
                      <a:pt x="79" y="16"/>
                    </a:cubicBezTo>
                    <a:cubicBezTo>
                      <a:pt x="78" y="16"/>
                      <a:pt x="77" y="16"/>
                      <a:pt x="76" y="17"/>
                    </a:cubicBezTo>
                    <a:cubicBezTo>
                      <a:pt x="74" y="17"/>
                      <a:pt x="72" y="18"/>
                      <a:pt x="70" y="19"/>
                    </a:cubicBezTo>
                    <a:cubicBezTo>
                      <a:pt x="67" y="20"/>
                      <a:pt x="66" y="21"/>
                      <a:pt x="69" y="22"/>
                    </a:cubicBezTo>
                    <a:cubicBezTo>
                      <a:pt x="72" y="24"/>
                      <a:pt x="70" y="24"/>
                      <a:pt x="68" y="24"/>
                    </a:cubicBezTo>
                    <a:cubicBezTo>
                      <a:pt x="65" y="25"/>
                      <a:pt x="67" y="26"/>
                      <a:pt x="66" y="27"/>
                    </a:cubicBezTo>
                    <a:cubicBezTo>
                      <a:pt x="65" y="28"/>
                      <a:pt x="62" y="28"/>
                      <a:pt x="63" y="30"/>
                    </a:cubicBezTo>
                    <a:cubicBezTo>
                      <a:pt x="63" y="31"/>
                      <a:pt x="63" y="33"/>
                      <a:pt x="63" y="34"/>
                    </a:cubicBezTo>
                    <a:cubicBezTo>
                      <a:pt x="63" y="35"/>
                      <a:pt x="64" y="37"/>
                      <a:pt x="63" y="39"/>
                    </a:cubicBezTo>
                    <a:cubicBezTo>
                      <a:pt x="61" y="41"/>
                      <a:pt x="56" y="42"/>
                      <a:pt x="53" y="44"/>
                    </a:cubicBezTo>
                    <a:cubicBezTo>
                      <a:pt x="54" y="44"/>
                      <a:pt x="54" y="44"/>
                      <a:pt x="54" y="44"/>
                    </a:cubicBezTo>
                    <a:cubicBezTo>
                      <a:pt x="57" y="46"/>
                      <a:pt x="53" y="48"/>
                      <a:pt x="56" y="49"/>
                    </a:cubicBezTo>
                    <a:cubicBezTo>
                      <a:pt x="57" y="50"/>
                      <a:pt x="58" y="50"/>
                      <a:pt x="58" y="52"/>
                    </a:cubicBezTo>
                    <a:cubicBezTo>
                      <a:pt x="58" y="53"/>
                      <a:pt x="58" y="54"/>
                      <a:pt x="59" y="55"/>
                    </a:cubicBezTo>
                    <a:cubicBezTo>
                      <a:pt x="60" y="56"/>
                      <a:pt x="61" y="55"/>
                      <a:pt x="62" y="57"/>
                    </a:cubicBezTo>
                    <a:cubicBezTo>
                      <a:pt x="62" y="57"/>
                      <a:pt x="63" y="59"/>
                      <a:pt x="63" y="59"/>
                    </a:cubicBezTo>
                    <a:cubicBezTo>
                      <a:pt x="62" y="60"/>
                      <a:pt x="62" y="59"/>
                      <a:pt x="61" y="60"/>
                    </a:cubicBezTo>
                    <a:cubicBezTo>
                      <a:pt x="61" y="60"/>
                      <a:pt x="61" y="60"/>
                      <a:pt x="60" y="61"/>
                    </a:cubicBezTo>
                    <a:cubicBezTo>
                      <a:pt x="60" y="61"/>
                      <a:pt x="60" y="62"/>
                      <a:pt x="58" y="62"/>
                    </a:cubicBezTo>
                    <a:cubicBezTo>
                      <a:pt x="57" y="62"/>
                      <a:pt x="57" y="62"/>
                      <a:pt x="57" y="62"/>
                    </a:cubicBezTo>
                    <a:cubicBezTo>
                      <a:pt x="56" y="62"/>
                      <a:pt x="55" y="62"/>
                      <a:pt x="54" y="63"/>
                    </a:cubicBezTo>
                    <a:cubicBezTo>
                      <a:pt x="53" y="65"/>
                      <a:pt x="54" y="65"/>
                      <a:pt x="54" y="67"/>
                    </a:cubicBezTo>
                    <a:cubicBezTo>
                      <a:pt x="54" y="68"/>
                      <a:pt x="53" y="70"/>
                      <a:pt x="53" y="71"/>
                    </a:cubicBezTo>
                    <a:cubicBezTo>
                      <a:pt x="52" y="71"/>
                      <a:pt x="51" y="71"/>
                      <a:pt x="50" y="71"/>
                    </a:cubicBezTo>
                    <a:cubicBezTo>
                      <a:pt x="49" y="72"/>
                      <a:pt x="49" y="72"/>
                      <a:pt x="49" y="73"/>
                    </a:cubicBezTo>
                    <a:cubicBezTo>
                      <a:pt x="50" y="75"/>
                      <a:pt x="52" y="76"/>
                      <a:pt x="53" y="77"/>
                    </a:cubicBezTo>
                    <a:cubicBezTo>
                      <a:pt x="54" y="80"/>
                      <a:pt x="54" y="80"/>
                      <a:pt x="54" y="80"/>
                    </a:cubicBezTo>
                    <a:cubicBezTo>
                      <a:pt x="54" y="81"/>
                      <a:pt x="53" y="82"/>
                      <a:pt x="53" y="83"/>
                    </a:cubicBezTo>
                    <a:cubicBezTo>
                      <a:pt x="52" y="84"/>
                      <a:pt x="54" y="85"/>
                      <a:pt x="53" y="86"/>
                    </a:cubicBezTo>
                    <a:cubicBezTo>
                      <a:pt x="53" y="87"/>
                      <a:pt x="51" y="86"/>
                      <a:pt x="50" y="87"/>
                    </a:cubicBezTo>
                    <a:cubicBezTo>
                      <a:pt x="49" y="88"/>
                      <a:pt x="50" y="88"/>
                      <a:pt x="48" y="88"/>
                    </a:cubicBezTo>
                    <a:cubicBezTo>
                      <a:pt x="47" y="88"/>
                      <a:pt x="45" y="88"/>
                      <a:pt x="44" y="88"/>
                    </a:cubicBezTo>
                    <a:cubicBezTo>
                      <a:pt x="43" y="89"/>
                      <a:pt x="42" y="90"/>
                      <a:pt x="42" y="91"/>
                    </a:cubicBezTo>
                    <a:cubicBezTo>
                      <a:pt x="41" y="91"/>
                      <a:pt x="40" y="90"/>
                      <a:pt x="40" y="92"/>
                    </a:cubicBezTo>
                    <a:cubicBezTo>
                      <a:pt x="40" y="94"/>
                      <a:pt x="41" y="95"/>
                      <a:pt x="42" y="96"/>
                    </a:cubicBezTo>
                    <a:cubicBezTo>
                      <a:pt x="43" y="97"/>
                      <a:pt x="44" y="100"/>
                      <a:pt x="42" y="99"/>
                    </a:cubicBezTo>
                    <a:cubicBezTo>
                      <a:pt x="41" y="99"/>
                      <a:pt x="41" y="97"/>
                      <a:pt x="40" y="98"/>
                    </a:cubicBezTo>
                    <a:cubicBezTo>
                      <a:pt x="39" y="99"/>
                      <a:pt x="39" y="101"/>
                      <a:pt x="39" y="102"/>
                    </a:cubicBezTo>
                    <a:cubicBezTo>
                      <a:pt x="38" y="103"/>
                      <a:pt x="37" y="102"/>
                      <a:pt x="36" y="103"/>
                    </a:cubicBezTo>
                    <a:cubicBezTo>
                      <a:pt x="35" y="103"/>
                      <a:pt x="34" y="104"/>
                      <a:pt x="34" y="105"/>
                    </a:cubicBezTo>
                    <a:cubicBezTo>
                      <a:pt x="34" y="106"/>
                      <a:pt x="33" y="107"/>
                      <a:pt x="33" y="108"/>
                    </a:cubicBezTo>
                    <a:cubicBezTo>
                      <a:pt x="32" y="108"/>
                      <a:pt x="32" y="109"/>
                      <a:pt x="31" y="110"/>
                    </a:cubicBezTo>
                    <a:cubicBezTo>
                      <a:pt x="29" y="110"/>
                      <a:pt x="30" y="112"/>
                      <a:pt x="29" y="113"/>
                    </a:cubicBezTo>
                    <a:cubicBezTo>
                      <a:pt x="28" y="114"/>
                      <a:pt x="26" y="114"/>
                      <a:pt x="25" y="115"/>
                    </a:cubicBezTo>
                    <a:cubicBezTo>
                      <a:pt x="23" y="116"/>
                      <a:pt x="23" y="117"/>
                      <a:pt x="24" y="118"/>
                    </a:cubicBezTo>
                    <a:cubicBezTo>
                      <a:pt x="24" y="119"/>
                      <a:pt x="25" y="120"/>
                      <a:pt x="25" y="121"/>
                    </a:cubicBezTo>
                    <a:cubicBezTo>
                      <a:pt x="26" y="122"/>
                      <a:pt x="27" y="123"/>
                      <a:pt x="27" y="123"/>
                    </a:cubicBezTo>
                    <a:cubicBezTo>
                      <a:pt x="28" y="124"/>
                      <a:pt x="27" y="126"/>
                      <a:pt x="27" y="127"/>
                    </a:cubicBezTo>
                    <a:cubicBezTo>
                      <a:pt x="28" y="127"/>
                      <a:pt x="29" y="127"/>
                      <a:pt x="30" y="128"/>
                    </a:cubicBezTo>
                    <a:cubicBezTo>
                      <a:pt x="30" y="128"/>
                      <a:pt x="29" y="130"/>
                      <a:pt x="29" y="130"/>
                    </a:cubicBezTo>
                    <a:cubicBezTo>
                      <a:pt x="27" y="131"/>
                      <a:pt x="27" y="131"/>
                      <a:pt x="26" y="132"/>
                    </a:cubicBezTo>
                    <a:cubicBezTo>
                      <a:pt x="26" y="133"/>
                      <a:pt x="26" y="133"/>
                      <a:pt x="26" y="134"/>
                    </a:cubicBezTo>
                    <a:cubicBezTo>
                      <a:pt x="26" y="134"/>
                      <a:pt x="25" y="134"/>
                      <a:pt x="25" y="135"/>
                    </a:cubicBezTo>
                    <a:cubicBezTo>
                      <a:pt x="25" y="136"/>
                      <a:pt x="25" y="137"/>
                      <a:pt x="24" y="138"/>
                    </a:cubicBezTo>
                    <a:cubicBezTo>
                      <a:pt x="23" y="140"/>
                      <a:pt x="20" y="140"/>
                      <a:pt x="18" y="139"/>
                    </a:cubicBezTo>
                    <a:cubicBezTo>
                      <a:pt x="18" y="138"/>
                      <a:pt x="18" y="137"/>
                      <a:pt x="17" y="137"/>
                    </a:cubicBezTo>
                    <a:cubicBezTo>
                      <a:pt x="15" y="137"/>
                      <a:pt x="14" y="138"/>
                      <a:pt x="13" y="138"/>
                    </a:cubicBezTo>
                    <a:cubicBezTo>
                      <a:pt x="11" y="140"/>
                      <a:pt x="14" y="141"/>
                      <a:pt x="11" y="142"/>
                    </a:cubicBezTo>
                    <a:cubicBezTo>
                      <a:pt x="11" y="143"/>
                      <a:pt x="9" y="143"/>
                      <a:pt x="8" y="143"/>
                    </a:cubicBezTo>
                    <a:cubicBezTo>
                      <a:pt x="6" y="143"/>
                      <a:pt x="6" y="142"/>
                      <a:pt x="5" y="141"/>
                    </a:cubicBezTo>
                    <a:cubicBezTo>
                      <a:pt x="4" y="141"/>
                      <a:pt x="3" y="140"/>
                      <a:pt x="2" y="141"/>
                    </a:cubicBezTo>
                    <a:cubicBezTo>
                      <a:pt x="1" y="142"/>
                      <a:pt x="3" y="143"/>
                      <a:pt x="3" y="144"/>
                    </a:cubicBezTo>
                    <a:cubicBezTo>
                      <a:pt x="4" y="147"/>
                      <a:pt x="1" y="148"/>
                      <a:pt x="1" y="151"/>
                    </a:cubicBezTo>
                    <a:cubicBezTo>
                      <a:pt x="0" y="154"/>
                      <a:pt x="3" y="154"/>
                      <a:pt x="4" y="157"/>
                    </a:cubicBezTo>
                    <a:cubicBezTo>
                      <a:pt x="4" y="158"/>
                      <a:pt x="3" y="159"/>
                      <a:pt x="5" y="160"/>
                    </a:cubicBezTo>
                    <a:cubicBezTo>
                      <a:pt x="6" y="161"/>
                      <a:pt x="7" y="159"/>
                      <a:pt x="8" y="158"/>
                    </a:cubicBezTo>
                    <a:cubicBezTo>
                      <a:pt x="10" y="156"/>
                      <a:pt x="11" y="160"/>
                      <a:pt x="11" y="162"/>
                    </a:cubicBezTo>
                    <a:cubicBezTo>
                      <a:pt x="11" y="164"/>
                      <a:pt x="14" y="166"/>
                      <a:pt x="15" y="169"/>
                    </a:cubicBezTo>
                    <a:cubicBezTo>
                      <a:pt x="17" y="168"/>
                      <a:pt x="18" y="168"/>
                      <a:pt x="19" y="170"/>
                    </a:cubicBezTo>
                    <a:cubicBezTo>
                      <a:pt x="22" y="168"/>
                      <a:pt x="22" y="168"/>
                      <a:pt x="22" y="168"/>
                    </a:cubicBezTo>
                    <a:cubicBezTo>
                      <a:pt x="24" y="169"/>
                      <a:pt x="26" y="169"/>
                      <a:pt x="28" y="170"/>
                    </a:cubicBezTo>
                    <a:cubicBezTo>
                      <a:pt x="28" y="171"/>
                      <a:pt x="28" y="171"/>
                      <a:pt x="28" y="171"/>
                    </a:cubicBezTo>
                    <a:cubicBezTo>
                      <a:pt x="29" y="172"/>
                      <a:pt x="31" y="171"/>
                      <a:pt x="32" y="171"/>
                    </a:cubicBezTo>
                    <a:cubicBezTo>
                      <a:pt x="33" y="171"/>
                      <a:pt x="34" y="172"/>
                      <a:pt x="36" y="173"/>
                    </a:cubicBezTo>
                    <a:cubicBezTo>
                      <a:pt x="37" y="173"/>
                      <a:pt x="38" y="173"/>
                      <a:pt x="39" y="174"/>
                    </a:cubicBezTo>
                    <a:cubicBezTo>
                      <a:pt x="40" y="175"/>
                      <a:pt x="42" y="177"/>
                      <a:pt x="43" y="176"/>
                    </a:cubicBezTo>
                    <a:cubicBezTo>
                      <a:pt x="43" y="174"/>
                      <a:pt x="43" y="174"/>
                      <a:pt x="43" y="174"/>
                    </a:cubicBezTo>
                    <a:cubicBezTo>
                      <a:pt x="45" y="174"/>
                      <a:pt x="47" y="169"/>
                      <a:pt x="49" y="167"/>
                    </a:cubicBezTo>
                    <a:cubicBezTo>
                      <a:pt x="51" y="166"/>
                      <a:pt x="53" y="169"/>
                      <a:pt x="56" y="169"/>
                    </a:cubicBezTo>
                    <a:cubicBezTo>
                      <a:pt x="59" y="168"/>
                      <a:pt x="58" y="164"/>
                      <a:pt x="59" y="163"/>
                    </a:cubicBezTo>
                    <a:cubicBezTo>
                      <a:pt x="63" y="163"/>
                      <a:pt x="63" y="160"/>
                      <a:pt x="63" y="157"/>
                    </a:cubicBezTo>
                    <a:cubicBezTo>
                      <a:pt x="67" y="160"/>
                      <a:pt x="68" y="160"/>
                      <a:pt x="70" y="156"/>
                    </a:cubicBezTo>
                    <a:cubicBezTo>
                      <a:pt x="71" y="155"/>
                      <a:pt x="73" y="154"/>
                      <a:pt x="73" y="152"/>
                    </a:cubicBezTo>
                    <a:cubicBezTo>
                      <a:pt x="73" y="151"/>
                      <a:pt x="73" y="149"/>
                      <a:pt x="74" y="149"/>
                    </a:cubicBezTo>
                    <a:cubicBezTo>
                      <a:pt x="76" y="149"/>
                      <a:pt x="76" y="149"/>
                      <a:pt x="76" y="149"/>
                    </a:cubicBezTo>
                    <a:cubicBezTo>
                      <a:pt x="80" y="149"/>
                      <a:pt x="87" y="146"/>
                      <a:pt x="88" y="144"/>
                    </a:cubicBezTo>
                    <a:cubicBezTo>
                      <a:pt x="90" y="145"/>
                      <a:pt x="90" y="147"/>
                      <a:pt x="93" y="147"/>
                    </a:cubicBezTo>
                    <a:cubicBezTo>
                      <a:pt x="95" y="147"/>
                      <a:pt x="98" y="146"/>
                      <a:pt x="99" y="145"/>
                    </a:cubicBezTo>
                    <a:cubicBezTo>
                      <a:pt x="103" y="143"/>
                      <a:pt x="99" y="135"/>
                      <a:pt x="103" y="134"/>
                    </a:cubicBezTo>
                    <a:cubicBezTo>
                      <a:pt x="104" y="134"/>
                      <a:pt x="104" y="134"/>
                      <a:pt x="104" y="134"/>
                    </a:cubicBezTo>
                    <a:cubicBezTo>
                      <a:pt x="105" y="135"/>
                      <a:pt x="111" y="140"/>
                      <a:pt x="112" y="140"/>
                    </a:cubicBezTo>
                    <a:cubicBezTo>
                      <a:pt x="113" y="141"/>
                      <a:pt x="116" y="141"/>
                      <a:pt x="115" y="142"/>
                    </a:cubicBezTo>
                    <a:cubicBezTo>
                      <a:pt x="117" y="143"/>
                      <a:pt x="117" y="143"/>
                      <a:pt x="117" y="143"/>
                    </a:cubicBezTo>
                    <a:cubicBezTo>
                      <a:pt x="118" y="144"/>
                      <a:pt x="118" y="144"/>
                      <a:pt x="118" y="144"/>
                    </a:cubicBezTo>
                    <a:cubicBezTo>
                      <a:pt x="120" y="145"/>
                      <a:pt x="121" y="147"/>
                      <a:pt x="123" y="148"/>
                    </a:cubicBezTo>
                    <a:cubicBezTo>
                      <a:pt x="125" y="148"/>
                      <a:pt x="124" y="146"/>
                      <a:pt x="126" y="145"/>
                    </a:cubicBezTo>
                    <a:cubicBezTo>
                      <a:pt x="128" y="144"/>
                      <a:pt x="131" y="151"/>
                      <a:pt x="132" y="146"/>
                    </a:cubicBezTo>
                    <a:cubicBezTo>
                      <a:pt x="134" y="146"/>
                      <a:pt x="136" y="147"/>
                      <a:pt x="138" y="147"/>
                    </a:cubicBezTo>
                    <a:cubicBezTo>
                      <a:pt x="138" y="146"/>
                      <a:pt x="139" y="145"/>
                      <a:pt x="139" y="144"/>
                    </a:cubicBezTo>
                    <a:cubicBezTo>
                      <a:pt x="141" y="144"/>
                      <a:pt x="141" y="144"/>
                      <a:pt x="141" y="144"/>
                    </a:cubicBezTo>
                    <a:cubicBezTo>
                      <a:pt x="142" y="144"/>
                      <a:pt x="142" y="143"/>
                      <a:pt x="143" y="143"/>
                    </a:cubicBezTo>
                    <a:cubicBezTo>
                      <a:pt x="144" y="143"/>
                      <a:pt x="144" y="145"/>
                      <a:pt x="145" y="145"/>
                    </a:cubicBezTo>
                    <a:cubicBezTo>
                      <a:pt x="147" y="145"/>
                      <a:pt x="148" y="142"/>
                      <a:pt x="149" y="141"/>
                    </a:cubicBezTo>
                    <a:cubicBezTo>
                      <a:pt x="150" y="142"/>
                      <a:pt x="151" y="142"/>
                      <a:pt x="152" y="142"/>
                    </a:cubicBezTo>
                    <a:cubicBezTo>
                      <a:pt x="152" y="143"/>
                      <a:pt x="153" y="143"/>
                      <a:pt x="154" y="144"/>
                    </a:cubicBezTo>
                    <a:cubicBezTo>
                      <a:pt x="156" y="141"/>
                      <a:pt x="156" y="141"/>
                      <a:pt x="156" y="141"/>
                    </a:cubicBezTo>
                    <a:cubicBezTo>
                      <a:pt x="158" y="142"/>
                      <a:pt x="157" y="138"/>
                      <a:pt x="157" y="137"/>
                    </a:cubicBezTo>
                    <a:cubicBezTo>
                      <a:pt x="158" y="137"/>
                      <a:pt x="162" y="135"/>
                      <a:pt x="162" y="137"/>
                    </a:cubicBezTo>
                    <a:cubicBezTo>
                      <a:pt x="168" y="136"/>
                      <a:pt x="168" y="136"/>
                      <a:pt x="168" y="136"/>
                    </a:cubicBezTo>
                    <a:cubicBezTo>
                      <a:pt x="169" y="136"/>
                      <a:pt x="172" y="134"/>
                      <a:pt x="171" y="133"/>
                    </a:cubicBezTo>
                    <a:cubicBezTo>
                      <a:pt x="170" y="133"/>
                      <a:pt x="171" y="132"/>
                      <a:pt x="172" y="131"/>
                    </a:cubicBezTo>
                    <a:cubicBezTo>
                      <a:pt x="172" y="128"/>
                      <a:pt x="173" y="130"/>
                      <a:pt x="175" y="128"/>
                    </a:cubicBezTo>
                    <a:cubicBezTo>
                      <a:pt x="177" y="128"/>
                      <a:pt x="176" y="129"/>
                      <a:pt x="178" y="129"/>
                    </a:cubicBezTo>
                    <a:cubicBezTo>
                      <a:pt x="178" y="129"/>
                      <a:pt x="179" y="128"/>
                      <a:pt x="179" y="128"/>
                    </a:cubicBezTo>
                    <a:cubicBezTo>
                      <a:pt x="181" y="126"/>
                      <a:pt x="183" y="125"/>
                      <a:pt x="186" y="125"/>
                    </a:cubicBezTo>
                    <a:cubicBezTo>
                      <a:pt x="184" y="126"/>
                      <a:pt x="183" y="129"/>
                      <a:pt x="182" y="131"/>
                    </a:cubicBezTo>
                    <a:cubicBezTo>
                      <a:pt x="181" y="133"/>
                      <a:pt x="183" y="134"/>
                      <a:pt x="185" y="136"/>
                    </a:cubicBezTo>
                    <a:cubicBezTo>
                      <a:pt x="187" y="137"/>
                      <a:pt x="189" y="139"/>
                      <a:pt x="191" y="140"/>
                    </a:cubicBezTo>
                    <a:cubicBezTo>
                      <a:pt x="193" y="142"/>
                      <a:pt x="195" y="142"/>
                      <a:pt x="197" y="144"/>
                    </a:cubicBezTo>
                    <a:cubicBezTo>
                      <a:pt x="198" y="143"/>
                      <a:pt x="199" y="141"/>
                      <a:pt x="199" y="140"/>
                    </a:cubicBezTo>
                    <a:cubicBezTo>
                      <a:pt x="201" y="140"/>
                      <a:pt x="201" y="140"/>
                      <a:pt x="201" y="140"/>
                    </a:cubicBezTo>
                    <a:cubicBezTo>
                      <a:pt x="204" y="141"/>
                      <a:pt x="204" y="139"/>
                      <a:pt x="206" y="140"/>
                    </a:cubicBezTo>
                    <a:cubicBezTo>
                      <a:pt x="207" y="139"/>
                      <a:pt x="207" y="138"/>
                      <a:pt x="207" y="138"/>
                    </a:cubicBezTo>
                    <a:cubicBezTo>
                      <a:pt x="208" y="137"/>
                      <a:pt x="211" y="140"/>
                      <a:pt x="212" y="137"/>
                    </a:cubicBezTo>
                    <a:cubicBezTo>
                      <a:pt x="214" y="141"/>
                      <a:pt x="214" y="141"/>
                      <a:pt x="214" y="141"/>
                    </a:cubicBezTo>
                    <a:cubicBezTo>
                      <a:pt x="215" y="141"/>
                      <a:pt x="216" y="138"/>
                      <a:pt x="218" y="138"/>
                    </a:cubicBezTo>
                    <a:cubicBezTo>
                      <a:pt x="223" y="132"/>
                      <a:pt x="217" y="132"/>
                      <a:pt x="222" y="127"/>
                    </a:cubicBezTo>
                    <a:cubicBezTo>
                      <a:pt x="222" y="123"/>
                      <a:pt x="224" y="126"/>
                      <a:pt x="225" y="122"/>
                    </a:cubicBezTo>
                    <a:cubicBezTo>
                      <a:pt x="224" y="121"/>
                      <a:pt x="224" y="120"/>
                      <a:pt x="224" y="120"/>
                    </a:cubicBezTo>
                    <a:cubicBezTo>
                      <a:pt x="226" y="120"/>
                      <a:pt x="227" y="119"/>
                      <a:pt x="229" y="119"/>
                    </a:cubicBezTo>
                    <a:cubicBezTo>
                      <a:pt x="230" y="119"/>
                      <a:pt x="231" y="120"/>
                      <a:pt x="233" y="120"/>
                    </a:cubicBezTo>
                    <a:cubicBezTo>
                      <a:pt x="234" y="119"/>
                      <a:pt x="234" y="117"/>
                      <a:pt x="234" y="116"/>
                    </a:cubicBezTo>
                    <a:cubicBezTo>
                      <a:pt x="234" y="114"/>
                      <a:pt x="237" y="112"/>
                      <a:pt x="237" y="111"/>
                    </a:cubicBezTo>
                    <a:cubicBezTo>
                      <a:pt x="238" y="110"/>
                      <a:pt x="236" y="110"/>
                      <a:pt x="237" y="109"/>
                    </a:cubicBezTo>
                    <a:cubicBezTo>
                      <a:pt x="237" y="108"/>
                      <a:pt x="237" y="107"/>
                      <a:pt x="237" y="107"/>
                    </a:cubicBezTo>
                    <a:cubicBezTo>
                      <a:pt x="238" y="105"/>
                      <a:pt x="238" y="104"/>
                      <a:pt x="238" y="103"/>
                    </a:cubicBezTo>
                    <a:cubicBezTo>
                      <a:pt x="239" y="100"/>
                      <a:pt x="240" y="98"/>
                      <a:pt x="242" y="95"/>
                    </a:cubicBezTo>
                    <a:cubicBezTo>
                      <a:pt x="242" y="94"/>
                      <a:pt x="242" y="94"/>
                      <a:pt x="242" y="94"/>
                    </a:cubicBezTo>
                    <a:cubicBezTo>
                      <a:pt x="241" y="93"/>
                      <a:pt x="240" y="90"/>
                      <a:pt x="241" y="88"/>
                    </a:cubicBezTo>
                    <a:cubicBezTo>
                      <a:pt x="238" y="83"/>
                      <a:pt x="232" y="79"/>
                      <a:pt x="227" y="75"/>
                    </a:cubicBezTo>
                    <a:cubicBezTo>
                      <a:pt x="223" y="71"/>
                      <a:pt x="221" y="68"/>
                      <a:pt x="215" y="69"/>
                    </a:cubicBezTo>
                    <a:cubicBezTo>
                      <a:pt x="215" y="69"/>
                      <a:pt x="215" y="62"/>
                      <a:pt x="216" y="62"/>
                    </a:cubicBezTo>
                    <a:cubicBezTo>
                      <a:pt x="216" y="61"/>
                      <a:pt x="218" y="60"/>
                      <a:pt x="217" y="59"/>
                    </a:cubicBezTo>
                    <a:cubicBezTo>
                      <a:pt x="218" y="58"/>
                      <a:pt x="220" y="50"/>
                      <a:pt x="219" y="49"/>
                    </a:cubicBezTo>
                    <a:cubicBezTo>
                      <a:pt x="221" y="49"/>
                      <a:pt x="221" y="49"/>
                      <a:pt x="221" y="49"/>
                    </a:cubicBezTo>
                    <a:cubicBezTo>
                      <a:pt x="223" y="46"/>
                      <a:pt x="215" y="55"/>
                      <a:pt x="213" y="54"/>
                    </a:cubicBezTo>
                    <a:cubicBezTo>
                      <a:pt x="213" y="54"/>
                      <a:pt x="215" y="52"/>
                      <a:pt x="214" y="51"/>
                    </a:cubicBezTo>
                    <a:cubicBezTo>
                      <a:pt x="217" y="49"/>
                      <a:pt x="217" y="48"/>
                      <a:pt x="218" y="45"/>
                    </a:cubicBezTo>
                    <a:cubicBezTo>
                      <a:pt x="217" y="43"/>
                      <a:pt x="214" y="43"/>
                      <a:pt x="214" y="41"/>
                    </a:cubicBezTo>
                    <a:cubicBezTo>
                      <a:pt x="216" y="41"/>
                      <a:pt x="219" y="40"/>
                      <a:pt x="217" y="38"/>
                    </a:cubicBezTo>
                    <a:cubicBezTo>
                      <a:pt x="218" y="37"/>
                      <a:pt x="212" y="35"/>
                      <a:pt x="212" y="34"/>
                    </a:cubicBezTo>
                    <a:cubicBezTo>
                      <a:pt x="214" y="32"/>
                      <a:pt x="214" y="32"/>
                      <a:pt x="215" y="30"/>
                    </a:cubicBezTo>
                    <a:cubicBezTo>
                      <a:pt x="217" y="30"/>
                      <a:pt x="217" y="30"/>
                      <a:pt x="217" y="30"/>
                    </a:cubicBezTo>
                    <a:cubicBezTo>
                      <a:pt x="216" y="28"/>
                      <a:pt x="217" y="27"/>
                      <a:pt x="218" y="25"/>
                    </a:cubicBezTo>
                    <a:cubicBezTo>
                      <a:pt x="218" y="23"/>
                      <a:pt x="216" y="23"/>
                      <a:pt x="215" y="22"/>
                    </a:cubicBezTo>
                    <a:cubicBezTo>
                      <a:pt x="214" y="21"/>
                      <a:pt x="214" y="20"/>
                      <a:pt x="213" y="20"/>
                    </a:cubicBezTo>
                    <a:cubicBezTo>
                      <a:pt x="212" y="19"/>
                      <a:pt x="213" y="18"/>
                      <a:pt x="212" y="17"/>
                    </a:cubicBezTo>
                    <a:cubicBezTo>
                      <a:pt x="212" y="16"/>
                      <a:pt x="210" y="15"/>
                      <a:pt x="209" y="14"/>
                    </a:cubicBezTo>
                    <a:cubicBezTo>
                      <a:pt x="209" y="13"/>
                      <a:pt x="209" y="12"/>
                      <a:pt x="208" y="12"/>
                    </a:cubicBezTo>
                    <a:cubicBezTo>
                      <a:pt x="208" y="10"/>
                      <a:pt x="208" y="9"/>
                      <a:pt x="206" y="8"/>
                    </a:cubicBezTo>
                    <a:cubicBezTo>
                      <a:pt x="206" y="6"/>
                      <a:pt x="204" y="6"/>
                      <a:pt x="204" y="4"/>
                    </a:cubicBezTo>
                    <a:cubicBezTo>
                      <a:pt x="199" y="4"/>
                      <a:pt x="199" y="4"/>
                      <a:pt x="199" y="4"/>
                    </a:cubicBezTo>
                    <a:cubicBezTo>
                      <a:pt x="199" y="4"/>
                      <a:pt x="197" y="5"/>
                      <a:pt x="197" y="6"/>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4" name="Freeform 11">
                <a:extLst>
                  <a:ext uri="{FF2B5EF4-FFF2-40B4-BE49-F238E27FC236}">
                    <a16:creationId xmlns:a16="http://schemas.microsoft.com/office/drawing/2014/main" id="{417CC1C9-2C31-7AA0-C775-509234C67D43}"/>
                  </a:ext>
                </a:extLst>
              </p:cNvPr>
              <p:cNvSpPr>
                <a:spLocks/>
              </p:cNvSpPr>
              <p:nvPr/>
            </p:nvSpPr>
            <p:spPr bwMode="auto">
              <a:xfrm>
                <a:off x="-2982688" y="8657172"/>
                <a:ext cx="614333" cy="364384"/>
              </a:xfrm>
              <a:custGeom>
                <a:avLst/>
                <a:gdLst>
                  <a:gd name="T0" fmla="*/ 2147483646 w 255"/>
                  <a:gd name="T1" fmla="*/ 436925660 h 151"/>
                  <a:gd name="T2" fmla="*/ 2147483646 w 255"/>
                  <a:gd name="T3" fmla="*/ 305850633 h 151"/>
                  <a:gd name="T4" fmla="*/ 2147483646 w 255"/>
                  <a:gd name="T5" fmla="*/ 233027782 h 151"/>
                  <a:gd name="T6" fmla="*/ 2147483646 w 255"/>
                  <a:gd name="T7" fmla="*/ 174771790 h 151"/>
                  <a:gd name="T8" fmla="*/ 2147483646 w 255"/>
                  <a:gd name="T9" fmla="*/ 101948939 h 151"/>
                  <a:gd name="T10" fmla="*/ 2061286200 w 255"/>
                  <a:gd name="T11" fmla="*/ 14563044 h 151"/>
                  <a:gd name="T12" fmla="*/ 1887093000 w 255"/>
                  <a:gd name="T13" fmla="*/ 116511983 h 151"/>
                  <a:gd name="T14" fmla="*/ 1567738800 w 255"/>
                  <a:gd name="T15" fmla="*/ 174771790 h 151"/>
                  <a:gd name="T16" fmla="*/ 1408061700 w 255"/>
                  <a:gd name="T17" fmla="*/ 320413677 h 151"/>
                  <a:gd name="T18" fmla="*/ 1074191400 w 255"/>
                  <a:gd name="T19" fmla="*/ 509748511 h 151"/>
                  <a:gd name="T20" fmla="*/ 958062600 w 255"/>
                  <a:gd name="T21" fmla="*/ 553441459 h 151"/>
                  <a:gd name="T22" fmla="*/ 595160100 w 255"/>
                  <a:gd name="T23" fmla="*/ 568004502 h 151"/>
                  <a:gd name="T24" fmla="*/ 464515200 w 255"/>
                  <a:gd name="T25" fmla="*/ 699083345 h 151"/>
                  <a:gd name="T26" fmla="*/ 333870300 w 255"/>
                  <a:gd name="T27" fmla="*/ 771902380 h 151"/>
                  <a:gd name="T28" fmla="*/ 319354200 w 255"/>
                  <a:gd name="T29" fmla="*/ 859288276 h 151"/>
                  <a:gd name="T30" fmla="*/ 377418600 w 255"/>
                  <a:gd name="T31" fmla="*/ 975804075 h 151"/>
                  <a:gd name="T32" fmla="*/ 348386400 w 255"/>
                  <a:gd name="T33" fmla="*/ 1019497022 h 151"/>
                  <a:gd name="T34" fmla="*/ 290322000 w 255"/>
                  <a:gd name="T35" fmla="*/ 1121445961 h 151"/>
                  <a:gd name="T36" fmla="*/ 246773700 w 255"/>
                  <a:gd name="T37" fmla="*/ 1252524804 h 151"/>
                  <a:gd name="T38" fmla="*/ 159677100 w 255"/>
                  <a:gd name="T39" fmla="*/ 1441859638 h 151"/>
                  <a:gd name="T40" fmla="*/ 159677100 w 255"/>
                  <a:gd name="T41" fmla="*/ 1529245533 h 151"/>
                  <a:gd name="T42" fmla="*/ 101612700 w 255"/>
                  <a:gd name="T43" fmla="*/ 1660320560 h 151"/>
                  <a:gd name="T44" fmla="*/ 58064400 w 255"/>
                  <a:gd name="T45" fmla="*/ 1776836359 h 151"/>
                  <a:gd name="T46" fmla="*/ 203225400 w 255"/>
                  <a:gd name="T47" fmla="*/ 1820529306 h 151"/>
                  <a:gd name="T48" fmla="*/ 275805900 w 255"/>
                  <a:gd name="T49" fmla="*/ 1878785298 h 151"/>
                  <a:gd name="T50" fmla="*/ 377418600 w 255"/>
                  <a:gd name="T51" fmla="*/ 1864222254 h 151"/>
                  <a:gd name="T52" fmla="*/ 537095700 w 255"/>
                  <a:gd name="T53" fmla="*/ 1907915202 h 151"/>
                  <a:gd name="T54" fmla="*/ 711288900 w 255"/>
                  <a:gd name="T55" fmla="*/ 1980734237 h 151"/>
                  <a:gd name="T56" fmla="*/ 870966000 w 255"/>
                  <a:gd name="T57" fmla="*/ 2038994044 h 151"/>
                  <a:gd name="T58" fmla="*/ 1045159200 w 255"/>
                  <a:gd name="T59" fmla="*/ 2097250036 h 151"/>
                  <a:gd name="T60" fmla="*/ 1233868500 w 255"/>
                  <a:gd name="T61" fmla="*/ 2053557088 h 151"/>
                  <a:gd name="T62" fmla="*/ 1408061700 w 255"/>
                  <a:gd name="T63" fmla="*/ 1820529306 h 151"/>
                  <a:gd name="T64" fmla="*/ 1524190500 w 255"/>
                  <a:gd name="T65" fmla="*/ 1660320560 h 151"/>
                  <a:gd name="T66" fmla="*/ 1712899800 w 255"/>
                  <a:gd name="T67" fmla="*/ 1616631428 h 151"/>
                  <a:gd name="T68" fmla="*/ 1901609100 w 255"/>
                  <a:gd name="T69" fmla="*/ 1631194472 h 151"/>
                  <a:gd name="T70" fmla="*/ 2046770100 w 255"/>
                  <a:gd name="T71" fmla="*/ 1470985726 h 151"/>
                  <a:gd name="T72" fmla="*/ 2147483646 w 255"/>
                  <a:gd name="T73" fmla="*/ 1470985726 h 151"/>
                  <a:gd name="T74" fmla="*/ 2147483646 w 255"/>
                  <a:gd name="T75" fmla="*/ 1529245533 h 151"/>
                  <a:gd name="T76" fmla="*/ 2147483646 w 255"/>
                  <a:gd name="T77" fmla="*/ 1543808577 h 151"/>
                  <a:gd name="T78" fmla="*/ 2147483646 w 255"/>
                  <a:gd name="T79" fmla="*/ 1660320560 h 151"/>
                  <a:gd name="T80" fmla="*/ 2147483646 w 255"/>
                  <a:gd name="T81" fmla="*/ 1762273315 h 151"/>
                  <a:gd name="T82" fmla="*/ 2147483646 w 255"/>
                  <a:gd name="T83" fmla="*/ 1747706455 h 151"/>
                  <a:gd name="T84" fmla="*/ 2147483646 w 255"/>
                  <a:gd name="T85" fmla="*/ 1674887420 h 151"/>
                  <a:gd name="T86" fmla="*/ 2147483646 w 255"/>
                  <a:gd name="T87" fmla="*/ 1529245533 h 151"/>
                  <a:gd name="T88" fmla="*/ 2147483646 w 255"/>
                  <a:gd name="T89" fmla="*/ 1412729734 h 151"/>
                  <a:gd name="T90" fmla="*/ 2147483646 w 255"/>
                  <a:gd name="T91" fmla="*/ 1310780795 h 151"/>
                  <a:gd name="T92" fmla="*/ 2147483646 w 255"/>
                  <a:gd name="T93" fmla="*/ 1194268813 h 151"/>
                  <a:gd name="T94" fmla="*/ 2147483646 w 255"/>
                  <a:gd name="T95" fmla="*/ 1136009005 h 151"/>
                  <a:gd name="T96" fmla="*/ 2147483646 w 255"/>
                  <a:gd name="T97" fmla="*/ 1034060066 h 151"/>
                  <a:gd name="T98" fmla="*/ 2147483646 w 255"/>
                  <a:gd name="T99" fmla="*/ 917548083 h 151"/>
                  <a:gd name="T100" fmla="*/ 2147483646 w 255"/>
                  <a:gd name="T101" fmla="*/ 757339337 h 151"/>
                  <a:gd name="T102" fmla="*/ 2147483646 w 255"/>
                  <a:gd name="T103" fmla="*/ 640827354 h 151"/>
                  <a:gd name="T104" fmla="*/ 2147483646 w 255"/>
                  <a:gd name="T105" fmla="*/ 553441459 h 151"/>
                  <a:gd name="T106" fmla="*/ 2147483646 w 255"/>
                  <a:gd name="T107" fmla="*/ 466055563 h 151"/>
                  <a:gd name="T108" fmla="*/ 2147483646 w 255"/>
                  <a:gd name="T109" fmla="*/ 378669668 h 1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5" h="151">
                    <a:moveTo>
                      <a:pt x="196" y="27"/>
                    </a:moveTo>
                    <a:cubicBezTo>
                      <a:pt x="195" y="27"/>
                      <a:pt x="195" y="29"/>
                      <a:pt x="194" y="30"/>
                    </a:cubicBezTo>
                    <a:cubicBezTo>
                      <a:pt x="193" y="30"/>
                      <a:pt x="192" y="29"/>
                      <a:pt x="191" y="29"/>
                    </a:cubicBezTo>
                    <a:cubicBezTo>
                      <a:pt x="190" y="29"/>
                      <a:pt x="189" y="30"/>
                      <a:pt x="189" y="30"/>
                    </a:cubicBezTo>
                    <a:cubicBezTo>
                      <a:pt x="187" y="30"/>
                      <a:pt x="187" y="29"/>
                      <a:pt x="186" y="29"/>
                    </a:cubicBezTo>
                    <a:cubicBezTo>
                      <a:pt x="183" y="27"/>
                      <a:pt x="183" y="29"/>
                      <a:pt x="180" y="29"/>
                    </a:cubicBezTo>
                    <a:cubicBezTo>
                      <a:pt x="178" y="28"/>
                      <a:pt x="177" y="26"/>
                      <a:pt x="176" y="24"/>
                    </a:cubicBezTo>
                    <a:cubicBezTo>
                      <a:pt x="174" y="22"/>
                      <a:pt x="173" y="22"/>
                      <a:pt x="171" y="21"/>
                    </a:cubicBezTo>
                    <a:cubicBezTo>
                      <a:pt x="169" y="21"/>
                      <a:pt x="170" y="21"/>
                      <a:pt x="169" y="20"/>
                    </a:cubicBezTo>
                    <a:cubicBezTo>
                      <a:pt x="168" y="19"/>
                      <a:pt x="168" y="18"/>
                      <a:pt x="166" y="18"/>
                    </a:cubicBezTo>
                    <a:cubicBezTo>
                      <a:pt x="166" y="18"/>
                      <a:pt x="165" y="18"/>
                      <a:pt x="165" y="17"/>
                    </a:cubicBezTo>
                    <a:cubicBezTo>
                      <a:pt x="165" y="17"/>
                      <a:pt x="164" y="16"/>
                      <a:pt x="164" y="16"/>
                    </a:cubicBezTo>
                    <a:cubicBezTo>
                      <a:pt x="164" y="16"/>
                      <a:pt x="163" y="16"/>
                      <a:pt x="163" y="16"/>
                    </a:cubicBezTo>
                    <a:cubicBezTo>
                      <a:pt x="162" y="16"/>
                      <a:pt x="162" y="15"/>
                      <a:pt x="161" y="14"/>
                    </a:cubicBezTo>
                    <a:cubicBezTo>
                      <a:pt x="161" y="14"/>
                      <a:pt x="161" y="14"/>
                      <a:pt x="160" y="14"/>
                    </a:cubicBezTo>
                    <a:cubicBezTo>
                      <a:pt x="160" y="13"/>
                      <a:pt x="160" y="13"/>
                      <a:pt x="159" y="12"/>
                    </a:cubicBezTo>
                    <a:cubicBezTo>
                      <a:pt x="159" y="12"/>
                      <a:pt x="159" y="11"/>
                      <a:pt x="158" y="11"/>
                    </a:cubicBezTo>
                    <a:cubicBezTo>
                      <a:pt x="157" y="10"/>
                      <a:pt x="157" y="10"/>
                      <a:pt x="157" y="10"/>
                    </a:cubicBezTo>
                    <a:cubicBezTo>
                      <a:pt x="156" y="9"/>
                      <a:pt x="157" y="8"/>
                      <a:pt x="156" y="8"/>
                    </a:cubicBezTo>
                    <a:cubicBezTo>
                      <a:pt x="155" y="7"/>
                      <a:pt x="154" y="7"/>
                      <a:pt x="153" y="7"/>
                    </a:cubicBezTo>
                    <a:cubicBezTo>
                      <a:pt x="151" y="6"/>
                      <a:pt x="153" y="4"/>
                      <a:pt x="152" y="3"/>
                    </a:cubicBezTo>
                    <a:cubicBezTo>
                      <a:pt x="151" y="1"/>
                      <a:pt x="150" y="4"/>
                      <a:pt x="149" y="4"/>
                    </a:cubicBezTo>
                    <a:cubicBezTo>
                      <a:pt x="148" y="5"/>
                      <a:pt x="146" y="4"/>
                      <a:pt x="145" y="3"/>
                    </a:cubicBezTo>
                    <a:cubicBezTo>
                      <a:pt x="144" y="2"/>
                      <a:pt x="144" y="0"/>
                      <a:pt x="142" y="1"/>
                    </a:cubicBezTo>
                    <a:cubicBezTo>
                      <a:pt x="140" y="1"/>
                      <a:pt x="144" y="7"/>
                      <a:pt x="142" y="8"/>
                    </a:cubicBezTo>
                    <a:cubicBezTo>
                      <a:pt x="140" y="9"/>
                      <a:pt x="137" y="8"/>
                      <a:pt x="135" y="9"/>
                    </a:cubicBezTo>
                    <a:cubicBezTo>
                      <a:pt x="134" y="10"/>
                      <a:pt x="131" y="15"/>
                      <a:pt x="131" y="11"/>
                    </a:cubicBezTo>
                    <a:cubicBezTo>
                      <a:pt x="130" y="10"/>
                      <a:pt x="131" y="9"/>
                      <a:pt x="130" y="8"/>
                    </a:cubicBezTo>
                    <a:cubicBezTo>
                      <a:pt x="129" y="7"/>
                      <a:pt x="128" y="5"/>
                      <a:pt x="127" y="5"/>
                    </a:cubicBezTo>
                    <a:cubicBezTo>
                      <a:pt x="124" y="3"/>
                      <a:pt x="120" y="7"/>
                      <a:pt x="117" y="8"/>
                    </a:cubicBezTo>
                    <a:cubicBezTo>
                      <a:pt x="114" y="8"/>
                      <a:pt x="109" y="7"/>
                      <a:pt x="107" y="9"/>
                    </a:cubicBezTo>
                    <a:cubicBezTo>
                      <a:pt x="107" y="10"/>
                      <a:pt x="108" y="12"/>
                      <a:pt x="108" y="12"/>
                    </a:cubicBezTo>
                    <a:cubicBezTo>
                      <a:pt x="108" y="14"/>
                      <a:pt x="107" y="14"/>
                      <a:pt x="106" y="15"/>
                    </a:cubicBezTo>
                    <a:cubicBezTo>
                      <a:pt x="105" y="16"/>
                      <a:pt x="104" y="17"/>
                      <a:pt x="103" y="18"/>
                    </a:cubicBezTo>
                    <a:cubicBezTo>
                      <a:pt x="102" y="19"/>
                      <a:pt x="102" y="20"/>
                      <a:pt x="102" y="21"/>
                    </a:cubicBezTo>
                    <a:cubicBezTo>
                      <a:pt x="101" y="22"/>
                      <a:pt x="98" y="22"/>
                      <a:pt x="97" y="22"/>
                    </a:cubicBezTo>
                    <a:cubicBezTo>
                      <a:pt x="96" y="22"/>
                      <a:pt x="94" y="23"/>
                      <a:pt x="92" y="23"/>
                    </a:cubicBezTo>
                    <a:cubicBezTo>
                      <a:pt x="89" y="24"/>
                      <a:pt x="85" y="26"/>
                      <a:pt x="83" y="28"/>
                    </a:cubicBezTo>
                    <a:cubicBezTo>
                      <a:pt x="81" y="30"/>
                      <a:pt x="79" y="32"/>
                      <a:pt x="77" y="33"/>
                    </a:cubicBezTo>
                    <a:cubicBezTo>
                      <a:pt x="76" y="34"/>
                      <a:pt x="75" y="35"/>
                      <a:pt x="74" y="35"/>
                    </a:cubicBezTo>
                    <a:cubicBezTo>
                      <a:pt x="72" y="36"/>
                      <a:pt x="73" y="36"/>
                      <a:pt x="72" y="35"/>
                    </a:cubicBezTo>
                    <a:cubicBezTo>
                      <a:pt x="71" y="34"/>
                      <a:pt x="72" y="33"/>
                      <a:pt x="70" y="33"/>
                    </a:cubicBezTo>
                    <a:cubicBezTo>
                      <a:pt x="68" y="33"/>
                      <a:pt x="67" y="34"/>
                      <a:pt x="67" y="35"/>
                    </a:cubicBezTo>
                    <a:cubicBezTo>
                      <a:pt x="66" y="36"/>
                      <a:pt x="67" y="37"/>
                      <a:pt x="66" y="38"/>
                    </a:cubicBezTo>
                    <a:cubicBezTo>
                      <a:pt x="66" y="38"/>
                      <a:pt x="64" y="39"/>
                      <a:pt x="63" y="39"/>
                    </a:cubicBezTo>
                    <a:cubicBezTo>
                      <a:pt x="60" y="42"/>
                      <a:pt x="60" y="42"/>
                      <a:pt x="60" y="42"/>
                    </a:cubicBezTo>
                    <a:cubicBezTo>
                      <a:pt x="58" y="42"/>
                      <a:pt x="56" y="42"/>
                      <a:pt x="55" y="42"/>
                    </a:cubicBezTo>
                    <a:cubicBezTo>
                      <a:pt x="52" y="42"/>
                      <a:pt x="44" y="38"/>
                      <a:pt x="41" y="39"/>
                    </a:cubicBezTo>
                    <a:cubicBezTo>
                      <a:pt x="40" y="39"/>
                      <a:pt x="40" y="40"/>
                      <a:pt x="39" y="41"/>
                    </a:cubicBezTo>
                    <a:cubicBezTo>
                      <a:pt x="38" y="42"/>
                      <a:pt x="37" y="42"/>
                      <a:pt x="37" y="43"/>
                    </a:cubicBezTo>
                    <a:cubicBezTo>
                      <a:pt x="36" y="45"/>
                      <a:pt x="36" y="46"/>
                      <a:pt x="34" y="47"/>
                    </a:cubicBezTo>
                    <a:cubicBezTo>
                      <a:pt x="34" y="47"/>
                      <a:pt x="33" y="47"/>
                      <a:pt x="32" y="48"/>
                    </a:cubicBezTo>
                    <a:cubicBezTo>
                      <a:pt x="31" y="48"/>
                      <a:pt x="31" y="49"/>
                      <a:pt x="30" y="50"/>
                    </a:cubicBezTo>
                    <a:cubicBezTo>
                      <a:pt x="29" y="50"/>
                      <a:pt x="28" y="50"/>
                      <a:pt x="27" y="50"/>
                    </a:cubicBezTo>
                    <a:cubicBezTo>
                      <a:pt x="26" y="50"/>
                      <a:pt x="25" y="51"/>
                      <a:pt x="25" y="52"/>
                    </a:cubicBezTo>
                    <a:cubicBezTo>
                      <a:pt x="24" y="53"/>
                      <a:pt x="24" y="53"/>
                      <a:pt x="23" y="53"/>
                    </a:cubicBezTo>
                    <a:cubicBezTo>
                      <a:pt x="22" y="53"/>
                      <a:pt x="20" y="53"/>
                      <a:pt x="20" y="53"/>
                    </a:cubicBezTo>
                    <a:cubicBezTo>
                      <a:pt x="19" y="54"/>
                      <a:pt x="20" y="54"/>
                      <a:pt x="21" y="55"/>
                    </a:cubicBezTo>
                    <a:cubicBezTo>
                      <a:pt x="22" y="56"/>
                      <a:pt x="22" y="55"/>
                      <a:pt x="22" y="57"/>
                    </a:cubicBezTo>
                    <a:cubicBezTo>
                      <a:pt x="22" y="57"/>
                      <a:pt x="22" y="58"/>
                      <a:pt x="22" y="59"/>
                    </a:cubicBezTo>
                    <a:cubicBezTo>
                      <a:pt x="23" y="60"/>
                      <a:pt x="24" y="59"/>
                      <a:pt x="24" y="60"/>
                    </a:cubicBezTo>
                    <a:cubicBezTo>
                      <a:pt x="25" y="61"/>
                      <a:pt x="24" y="62"/>
                      <a:pt x="25" y="63"/>
                    </a:cubicBezTo>
                    <a:cubicBezTo>
                      <a:pt x="25" y="64"/>
                      <a:pt x="27" y="64"/>
                      <a:pt x="27" y="65"/>
                    </a:cubicBezTo>
                    <a:cubicBezTo>
                      <a:pt x="27" y="66"/>
                      <a:pt x="27" y="67"/>
                      <a:pt x="26" y="67"/>
                    </a:cubicBezTo>
                    <a:cubicBezTo>
                      <a:pt x="26" y="68"/>
                      <a:pt x="25" y="68"/>
                      <a:pt x="25" y="68"/>
                    </a:cubicBezTo>
                    <a:cubicBezTo>
                      <a:pt x="25" y="69"/>
                      <a:pt x="25" y="69"/>
                      <a:pt x="25" y="69"/>
                    </a:cubicBezTo>
                    <a:cubicBezTo>
                      <a:pt x="25" y="70"/>
                      <a:pt x="25" y="70"/>
                      <a:pt x="25" y="70"/>
                    </a:cubicBezTo>
                    <a:cubicBezTo>
                      <a:pt x="25" y="70"/>
                      <a:pt x="24" y="70"/>
                      <a:pt x="24" y="70"/>
                    </a:cubicBezTo>
                    <a:cubicBezTo>
                      <a:pt x="23" y="71"/>
                      <a:pt x="22" y="71"/>
                      <a:pt x="21" y="72"/>
                    </a:cubicBezTo>
                    <a:cubicBezTo>
                      <a:pt x="20" y="73"/>
                      <a:pt x="21" y="73"/>
                      <a:pt x="20" y="74"/>
                    </a:cubicBezTo>
                    <a:cubicBezTo>
                      <a:pt x="21" y="74"/>
                      <a:pt x="21" y="75"/>
                      <a:pt x="21" y="75"/>
                    </a:cubicBezTo>
                    <a:cubicBezTo>
                      <a:pt x="21" y="76"/>
                      <a:pt x="21" y="76"/>
                      <a:pt x="20" y="77"/>
                    </a:cubicBezTo>
                    <a:cubicBezTo>
                      <a:pt x="19" y="79"/>
                      <a:pt x="20" y="77"/>
                      <a:pt x="21" y="79"/>
                    </a:cubicBezTo>
                    <a:cubicBezTo>
                      <a:pt x="21" y="80"/>
                      <a:pt x="21" y="80"/>
                      <a:pt x="20" y="81"/>
                    </a:cubicBezTo>
                    <a:cubicBezTo>
                      <a:pt x="19" y="82"/>
                      <a:pt x="18" y="82"/>
                      <a:pt x="17" y="84"/>
                    </a:cubicBezTo>
                    <a:cubicBezTo>
                      <a:pt x="17" y="85"/>
                      <a:pt x="18" y="86"/>
                      <a:pt x="17" y="86"/>
                    </a:cubicBezTo>
                    <a:cubicBezTo>
                      <a:pt x="17" y="88"/>
                      <a:pt x="16" y="89"/>
                      <a:pt x="14" y="90"/>
                    </a:cubicBezTo>
                    <a:cubicBezTo>
                      <a:pt x="15" y="91"/>
                      <a:pt x="14" y="93"/>
                      <a:pt x="14" y="95"/>
                    </a:cubicBezTo>
                    <a:cubicBezTo>
                      <a:pt x="14" y="97"/>
                      <a:pt x="14" y="96"/>
                      <a:pt x="12" y="96"/>
                    </a:cubicBezTo>
                    <a:cubicBezTo>
                      <a:pt x="11" y="97"/>
                      <a:pt x="12" y="98"/>
                      <a:pt x="11" y="99"/>
                    </a:cubicBezTo>
                    <a:cubicBezTo>
                      <a:pt x="11" y="100"/>
                      <a:pt x="11" y="101"/>
                      <a:pt x="11" y="102"/>
                    </a:cubicBezTo>
                    <a:cubicBezTo>
                      <a:pt x="10" y="103"/>
                      <a:pt x="9" y="102"/>
                      <a:pt x="9" y="103"/>
                    </a:cubicBezTo>
                    <a:cubicBezTo>
                      <a:pt x="10" y="104"/>
                      <a:pt x="10" y="104"/>
                      <a:pt x="10" y="104"/>
                    </a:cubicBezTo>
                    <a:cubicBezTo>
                      <a:pt x="11" y="105"/>
                      <a:pt x="11" y="105"/>
                      <a:pt x="11" y="105"/>
                    </a:cubicBezTo>
                    <a:cubicBezTo>
                      <a:pt x="11" y="106"/>
                      <a:pt x="11" y="107"/>
                      <a:pt x="11" y="108"/>
                    </a:cubicBezTo>
                    <a:cubicBezTo>
                      <a:pt x="10" y="110"/>
                      <a:pt x="9" y="109"/>
                      <a:pt x="8" y="109"/>
                    </a:cubicBezTo>
                    <a:cubicBezTo>
                      <a:pt x="7" y="110"/>
                      <a:pt x="6" y="112"/>
                      <a:pt x="6" y="113"/>
                    </a:cubicBezTo>
                    <a:cubicBezTo>
                      <a:pt x="7" y="114"/>
                      <a:pt x="7" y="113"/>
                      <a:pt x="7" y="114"/>
                    </a:cubicBezTo>
                    <a:cubicBezTo>
                      <a:pt x="7" y="115"/>
                      <a:pt x="6" y="115"/>
                      <a:pt x="6" y="115"/>
                    </a:cubicBezTo>
                    <a:cubicBezTo>
                      <a:pt x="6" y="117"/>
                      <a:pt x="8" y="117"/>
                      <a:pt x="8" y="118"/>
                    </a:cubicBezTo>
                    <a:cubicBezTo>
                      <a:pt x="8" y="119"/>
                      <a:pt x="5" y="120"/>
                      <a:pt x="5" y="121"/>
                    </a:cubicBezTo>
                    <a:cubicBezTo>
                      <a:pt x="4" y="121"/>
                      <a:pt x="5" y="122"/>
                      <a:pt x="4" y="122"/>
                    </a:cubicBezTo>
                    <a:cubicBezTo>
                      <a:pt x="4" y="123"/>
                      <a:pt x="3" y="122"/>
                      <a:pt x="2" y="123"/>
                    </a:cubicBezTo>
                    <a:cubicBezTo>
                      <a:pt x="0" y="126"/>
                      <a:pt x="6" y="129"/>
                      <a:pt x="6" y="126"/>
                    </a:cubicBezTo>
                    <a:cubicBezTo>
                      <a:pt x="8" y="126"/>
                      <a:pt x="9" y="126"/>
                      <a:pt x="10" y="126"/>
                    </a:cubicBezTo>
                    <a:cubicBezTo>
                      <a:pt x="12" y="126"/>
                      <a:pt x="13" y="126"/>
                      <a:pt x="14" y="125"/>
                    </a:cubicBezTo>
                    <a:cubicBezTo>
                      <a:pt x="14" y="125"/>
                      <a:pt x="15" y="125"/>
                      <a:pt x="16" y="125"/>
                    </a:cubicBezTo>
                    <a:cubicBezTo>
                      <a:pt x="16" y="125"/>
                      <a:pt x="16" y="126"/>
                      <a:pt x="16" y="127"/>
                    </a:cubicBezTo>
                    <a:cubicBezTo>
                      <a:pt x="17" y="127"/>
                      <a:pt x="17" y="127"/>
                      <a:pt x="17" y="128"/>
                    </a:cubicBezTo>
                    <a:cubicBezTo>
                      <a:pt x="18" y="128"/>
                      <a:pt x="18" y="128"/>
                      <a:pt x="19" y="129"/>
                    </a:cubicBezTo>
                    <a:cubicBezTo>
                      <a:pt x="20" y="129"/>
                      <a:pt x="19" y="130"/>
                      <a:pt x="21" y="129"/>
                    </a:cubicBezTo>
                    <a:cubicBezTo>
                      <a:pt x="21" y="128"/>
                      <a:pt x="21" y="127"/>
                      <a:pt x="22" y="127"/>
                    </a:cubicBezTo>
                    <a:cubicBezTo>
                      <a:pt x="23" y="126"/>
                      <a:pt x="23" y="127"/>
                      <a:pt x="24" y="128"/>
                    </a:cubicBezTo>
                    <a:cubicBezTo>
                      <a:pt x="25" y="128"/>
                      <a:pt x="26" y="128"/>
                      <a:pt x="26" y="128"/>
                    </a:cubicBezTo>
                    <a:cubicBezTo>
                      <a:pt x="27" y="129"/>
                      <a:pt x="27" y="129"/>
                      <a:pt x="27" y="129"/>
                    </a:cubicBezTo>
                    <a:cubicBezTo>
                      <a:pt x="28" y="131"/>
                      <a:pt x="30" y="130"/>
                      <a:pt x="31" y="131"/>
                    </a:cubicBezTo>
                    <a:cubicBezTo>
                      <a:pt x="33" y="132"/>
                      <a:pt x="33" y="133"/>
                      <a:pt x="35" y="132"/>
                    </a:cubicBezTo>
                    <a:cubicBezTo>
                      <a:pt x="37" y="131"/>
                      <a:pt x="36" y="131"/>
                      <a:pt x="37" y="131"/>
                    </a:cubicBezTo>
                    <a:cubicBezTo>
                      <a:pt x="38" y="131"/>
                      <a:pt x="38" y="132"/>
                      <a:pt x="39" y="131"/>
                    </a:cubicBezTo>
                    <a:cubicBezTo>
                      <a:pt x="40" y="131"/>
                      <a:pt x="40" y="130"/>
                      <a:pt x="41" y="130"/>
                    </a:cubicBezTo>
                    <a:cubicBezTo>
                      <a:pt x="42" y="129"/>
                      <a:pt x="42" y="130"/>
                      <a:pt x="43" y="130"/>
                    </a:cubicBezTo>
                    <a:cubicBezTo>
                      <a:pt x="45" y="132"/>
                      <a:pt x="51" y="133"/>
                      <a:pt x="49" y="136"/>
                    </a:cubicBezTo>
                    <a:cubicBezTo>
                      <a:pt x="48" y="138"/>
                      <a:pt x="46" y="138"/>
                      <a:pt x="49" y="139"/>
                    </a:cubicBezTo>
                    <a:cubicBezTo>
                      <a:pt x="51" y="140"/>
                      <a:pt x="52" y="141"/>
                      <a:pt x="54" y="142"/>
                    </a:cubicBezTo>
                    <a:cubicBezTo>
                      <a:pt x="55" y="142"/>
                      <a:pt x="56" y="142"/>
                      <a:pt x="56" y="142"/>
                    </a:cubicBezTo>
                    <a:cubicBezTo>
                      <a:pt x="57" y="142"/>
                      <a:pt x="59" y="140"/>
                      <a:pt x="60" y="140"/>
                    </a:cubicBezTo>
                    <a:cubicBezTo>
                      <a:pt x="61" y="141"/>
                      <a:pt x="60" y="143"/>
                      <a:pt x="61" y="144"/>
                    </a:cubicBezTo>
                    <a:cubicBezTo>
                      <a:pt x="62" y="147"/>
                      <a:pt x="62" y="150"/>
                      <a:pt x="65" y="150"/>
                    </a:cubicBezTo>
                    <a:cubicBezTo>
                      <a:pt x="68" y="151"/>
                      <a:pt x="68" y="147"/>
                      <a:pt x="68" y="145"/>
                    </a:cubicBezTo>
                    <a:cubicBezTo>
                      <a:pt x="69" y="145"/>
                      <a:pt x="70" y="144"/>
                      <a:pt x="72" y="144"/>
                    </a:cubicBezTo>
                    <a:cubicBezTo>
                      <a:pt x="73" y="143"/>
                      <a:pt x="74" y="143"/>
                      <a:pt x="76" y="143"/>
                    </a:cubicBezTo>
                    <a:cubicBezTo>
                      <a:pt x="77" y="143"/>
                      <a:pt x="79" y="143"/>
                      <a:pt x="81" y="143"/>
                    </a:cubicBezTo>
                    <a:cubicBezTo>
                      <a:pt x="83" y="142"/>
                      <a:pt x="84" y="141"/>
                      <a:pt x="86" y="141"/>
                    </a:cubicBezTo>
                    <a:cubicBezTo>
                      <a:pt x="85" y="141"/>
                      <a:pt x="85" y="141"/>
                      <a:pt x="85" y="141"/>
                    </a:cubicBezTo>
                    <a:cubicBezTo>
                      <a:pt x="88" y="139"/>
                      <a:pt x="93" y="138"/>
                      <a:pt x="95" y="136"/>
                    </a:cubicBezTo>
                    <a:cubicBezTo>
                      <a:pt x="96" y="134"/>
                      <a:pt x="95" y="133"/>
                      <a:pt x="95" y="131"/>
                    </a:cubicBezTo>
                    <a:cubicBezTo>
                      <a:pt x="95" y="130"/>
                      <a:pt x="95" y="128"/>
                      <a:pt x="95" y="127"/>
                    </a:cubicBezTo>
                    <a:cubicBezTo>
                      <a:pt x="94" y="125"/>
                      <a:pt x="96" y="126"/>
                      <a:pt x="97" y="125"/>
                    </a:cubicBezTo>
                    <a:cubicBezTo>
                      <a:pt x="99" y="124"/>
                      <a:pt x="97" y="123"/>
                      <a:pt x="98" y="122"/>
                    </a:cubicBezTo>
                    <a:cubicBezTo>
                      <a:pt x="99" y="121"/>
                      <a:pt x="103" y="122"/>
                      <a:pt x="103" y="120"/>
                    </a:cubicBezTo>
                    <a:cubicBezTo>
                      <a:pt x="102" y="119"/>
                      <a:pt x="98" y="119"/>
                      <a:pt x="100" y="117"/>
                    </a:cubicBezTo>
                    <a:cubicBezTo>
                      <a:pt x="101" y="116"/>
                      <a:pt x="103" y="115"/>
                      <a:pt x="105" y="114"/>
                    </a:cubicBezTo>
                    <a:cubicBezTo>
                      <a:pt x="107" y="114"/>
                      <a:pt x="108" y="114"/>
                      <a:pt x="110" y="113"/>
                    </a:cubicBezTo>
                    <a:cubicBezTo>
                      <a:pt x="111" y="113"/>
                      <a:pt x="112" y="113"/>
                      <a:pt x="113" y="113"/>
                    </a:cubicBezTo>
                    <a:cubicBezTo>
                      <a:pt x="114" y="113"/>
                      <a:pt x="114" y="113"/>
                      <a:pt x="115" y="112"/>
                    </a:cubicBezTo>
                    <a:cubicBezTo>
                      <a:pt x="116" y="112"/>
                      <a:pt x="117" y="111"/>
                      <a:pt x="118" y="111"/>
                    </a:cubicBezTo>
                    <a:cubicBezTo>
                      <a:pt x="119" y="111"/>
                      <a:pt x="119" y="112"/>
                      <a:pt x="120" y="112"/>
                    </a:cubicBezTo>
                    <a:cubicBezTo>
                      <a:pt x="122" y="113"/>
                      <a:pt x="123" y="112"/>
                      <a:pt x="125" y="111"/>
                    </a:cubicBezTo>
                    <a:cubicBezTo>
                      <a:pt x="126" y="111"/>
                      <a:pt x="127" y="110"/>
                      <a:pt x="128" y="111"/>
                    </a:cubicBezTo>
                    <a:cubicBezTo>
                      <a:pt x="129" y="111"/>
                      <a:pt x="130" y="112"/>
                      <a:pt x="131" y="112"/>
                    </a:cubicBezTo>
                    <a:cubicBezTo>
                      <a:pt x="132" y="112"/>
                      <a:pt x="133" y="111"/>
                      <a:pt x="134" y="110"/>
                    </a:cubicBezTo>
                    <a:cubicBezTo>
                      <a:pt x="134" y="110"/>
                      <a:pt x="136" y="110"/>
                      <a:pt x="136" y="109"/>
                    </a:cubicBezTo>
                    <a:cubicBezTo>
                      <a:pt x="138" y="109"/>
                      <a:pt x="139" y="107"/>
                      <a:pt x="140" y="106"/>
                    </a:cubicBezTo>
                    <a:cubicBezTo>
                      <a:pt x="140" y="104"/>
                      <a:pt x="139" y="102"/>
                      <a:pt x="141" y="101"/>
                    </a:cubicBezTo>
                    <a:cubicBezTo>
                      <a:pt x="143" y="99"/>
                      <a:pt x="144" y="101"/>
                      <a:pt x="145" y="103"/>
                    </a:cubicBezTo>
                    <a:cubicBezTo>
                      <a:pt x="146" y="104"/>
                      <a:pt x="148" y="106"/>
                      <a:pt x="150" y="105"/>
                    </a:cubicBezTo>
                    <a:cubicBezTo>
                      <a:pt x="152" y="105"/>
                      <a:pt x="154" y="104"/>
                      <a:pt x="156" y="103"/>
                    </a:cubicBezTo>
                    <a:cubicBezTo>
                      <a:pt x="158" y="103"/>
                      <a:pt x="158" y="102"/>
                      <a:pt x="159" y="101"/>
                    </a:cubicBezTo>
                    <a:cubicBezTo>
                      <a:pt x="161" y="99"/>
                      <a:pt x="164" y="100"/>
                      <a:pt x="166" y="100"/>
                    </a:cubicBezTo>
                    <a:cubicBezTo>
                      <a:pt x="169" y="100"/>
                      <a:pt x="162" y="100"/>
                      <a:pt x="163" y="102"/>
                    </a:cubicBezTo>
                    <a:cubicBezTo>
                      <a:pt x="163" y="102"/>
                      <a:pt x="164" y="102"/>
                      <a:pt x="164" y="103"/>
                    </a:cubicBezTo>
                    <a:cubicBezTo>
                      <a:pt x="164" y="104"/>
                      <a:pt x="163" y="104"/>
                      <a:pt x="162" y="105"/>
                    </a:cubicBezTo>
                    <a:cubicBezTo>
                      <a:pt x="159" y="109"/>
                      <a:pt x="166" y="109"/>
                      <a:pt x="168" y="108"/>
                    </a:cubicBezTo>
                    <a:cubicBezTo>
                      <a:pt x="170" y="107"/>
                      <a:pt x="169" y="105"/>
                      <a:pt x="170" y="105"/>
                    </a:cubicBezTo>
                    <a:cubicBezTo>
                      <a:pt x="172" y="104"/>
                      <a:pt x="174" y="105"/>
                      <a:pt x="176" y="105"/>
                    </a:cubicBezTo>
                    <a:cubicBezTo>
                      <a:pt x="178" y="105"/>
                      <a:pt x="177" y="105"/>
                      <a:pt x="176" y="106"/>
                    </a:cubicBezTo>
                    <a:cubicBezTo>
                      <a:pt x="176" y="107"/>
                      <a:pt x="174" y="108"/>
                      <a:pt x="174" y="108"/>
                    </a:cubicBezTo>
                    <a:cubicBezTo>
                      <a:pt x="175" y="109"/>
                      <a:pt x="176" y="109"/>
                      <a:pt x="177" y="109"/>
                    </a:cubicBezTo>
                    <a:cubicBezTo>
                      <a:pt x="178" y="110"/>
                      <a:pt x="179" y="112"/>
                      <a:pt x="180" y="113"/>
                    </a:cubicBezTo>
                    <a:cubicBezTo>
                      <a:pt x="181" y="114"/>
                      <a:pt x="182" y="114"/>
                      <a:pt x="183" y="114"/>
                    </a:cubicBezTo>
                    <a:cubicBezTo>
                      <a:pt x="184" y="114"/>
                      <a:pt x="185" y="114"/>
                      <a:pt x="185" y="114"/>
                    </a:cubicBezTo>
                    <a:cubicBezTo>
                      <a:pt x="187" y="115"/>
                      <a:pt x="186" y="116"/>
                      <a:pt x="187" y="118"/>
                    </a:cubicBezTo>
                    <a:cubicBezTo>
                      <a:pt x="188" y="119"/>
                      <a:pt x="190" y="119"/>
                      <a:pt x="191" y="120"/>
                    </a:cubicBezTo>
                    <a:cubicBezTo>
                      <a:pt x="193" y="120"/>
                      <a:pt x="193" y="120"/>
                      <a:pt x="193" y="121"/>
                    </a:cubicBezTo>
                    <a:cubicBezTo>
                      <a:pt x="194" y="121"/>
                      <a:pt x="193" y="122"/>
                      <a:pt x="194" y="122"/>
                    </a:cubicBezTo>
                    <a:cubicBezTo>
                      <a:pt x="195" y="123"/>
                      <a:pt x="196" y="120"/>
                      <a:pt x="198" y="120"/>
                    </a:cubicBezTo>
                    <a:cubicBezTo>
                      <a:pt x="199" y="121"/>
                      <a:pt x="200" y="123"/>
                      <a:pt x="202" y="122"/>
                    </a:cubicBezTo>
                    <a:cubicBezTo>
                      <a:pt x="203" y="121"/>
                      <a:pt x="203" y="120"/>
                      <a:pt x="204" y="120"/>
                    </a:cubicBezTo>
                    <a:cubicBezTo>
                      <a:pt x="204" y="119"/>
                      <a:pt x="204" y="120"/>
                      <a:pt x="205" y="120"/>
                    </a:cubicBezTo>
                    <a:cubicBezTo>
                      <a:pt x="205" y="119"/>
                      <a:pt x="205" y="119"/>
                      <a:pt x="205" y="118"/>
                    </a:cubicBezTo>
                    <a:cubicBezTo>
                      <a:pt x="207" y="116"/>
                      <a:pt x="207" y="115"/>
                      <a:pt x="210" y="115"/>
                    </a:cubicBezTo>
                    <a:cubicBezTo>
                      <a:pt x="211" y="115"/>
                      <a:pt x="212" y="115"/>
                      <a:pt x="213" y="115"/>
                    </a:cubicBezTo>
                    <a:cubicBezTo>
                      <a:pt x="214" y="114"/>
                      <a:pt x="214" y="113"/>
                      <a:pt x="215" y="112"/>
                    </a:cubicBezTo>
                    <a:cubicBezTo>
                      <a:pt x="216" y="111"/>
                      <a:pt x="218" y="111"/>
                      <a:pt x="220" y="109"/>
                    </a:cubicBezTo>
                    <a:cubicBezTo>
                      <a:pt x="220" y="108"/>
                      <a:pt x="221" y="107"/>
                      <a:pt x="222" y="106"/>
                    </a:cubicBezTo>
                    <a:cubicBezTo>
                      <a:pt x="222" y="106"/>
                      <a:pt x="222" y="105"/>
                      <a:pt x="222" y="105"/>
                    </a:cubicBezTo>
                    <a:cubicBezTo>
                      <a:pt x="224" y="103"/>
                      <a:pt x="226" y="104"/>
                      <a:pt x="228" y="103"/>
                    </a:cubicBezTo>
                    <a:cubicBezTo>
                      <a:pt x="229" y="103"/>
                      <a:pt x="230" y="102"/>
                      <a:pt x="231" y="101"/>
                    </a:cubicBezTo>
                    <a:cubicBezTo>
                      <a:pt x="236" y="101"/>
                      <a:pt x="236" y="101"/>
                      <a:pt x="236" y="101"/>
                    </a:cubicBezTo>
                    <a:cubicBezTo>
                      <a:pt x="236" y="100"/>
                      <a:pt x="236" y="99"/>
                      <a:pt x="236" y="97"/>
                    </a:cubicBezTo>
                    <a:cubicBezTo>
                      <a:pt x="236" y="97"/>
                      <a:pt x="236" y="97"/>
                      <a:pt x="236" y="97"/>
                    </a:cubicBezTo>
                    <a:cubicBezTo>
                      <a:pt x="237" y="97"/>
                      <a:pt x="241" y="95"/>
                      <a:pt x="242" y="94"/>
                    </a:cubicBezTo>
                    <a:cubicBezTo>
                      <a:pt x="243" y="95"/>
                      <a:pt x="243" y="95"/>
                      <a:pt x="243" y="95"/>
                    </a:cubicBezTo>
                    <a:cubicBezTo>
                      <a:pt x="244" y="96"/>
                      <a:pt x="248" y="91"/>
                      <a:pt x="249" y="90"/>
                    </a:cubicBezTo>
                    <a:cubicBezTo>
                      <a:pt x="250" y="89"/>
                      <a:pt x="252" y="89"/>
                      <a:pt x="254" y="88"/>
                    </a:cubicBezTo>
                    <a:cubicBezTo>
                      <a:pt x="255" y="86"/>
                      <a:pt x="254" y="85"/>
                      <a:pt x="255" y="83"/>
                    </a:cubicBezTo>
                    <a:cubicBezTo>
                      <a:pt x="252" y="82"/>
                      <a:pt x="251" y="81"/>
                      <a:pt x="248" y="82"/>
                    </a:cubicBezTo>
                    <a:cubicBezTo>
                      <a:pt x="246" y="82"/>
                      <a:pt x="245" y="82"/>
                      <a:pt x="243" y="82"/>
                    </a:cubicBezTo>
                    <a:cubicBezTo>
                      <a:pt x="241" y="81"/>
                      <a:pt x="241" y="81"/>
                      <a:pt x="241" y="81"/>
                    </a:cubicBezTo>
                    <a:cubicBezTo>
                      <a:pt x="240" y="81"/>
                      <a:pt x="239" y="81"/>
                      <a:pt x="238" y="81"/>
                    </a:cubicBezTo>
                    <a:cubicBezTo>
                      <a:pt x="236" y="80"/>
                      <a:pt x="237" y="79"/>
                      <a:pt x="236" y="79"/>
                    </a:cubicBezTo>
                    <a:cubicBezTo>
                      <a:pt x="235" y="78"/>
                      <a:pt x="234" y="79"/>
                      <a:pt x="233" y="78"/>
                    </a:cubicBezTo>
                    <a:cubicBezTo>
                      <a:pt x="231" y="77"/>
                      <a:pt x="231" y="76"/>
                      <a:pt x="231" y="75"/>
                    </a:cubicBezTo>
                    <a:cubicBezTo>
                      <a:pt x="230" y="74"/>
                      <a:pt x="229" y="75"/>
                      <a:pt x="229" y="74"/>
                    </a:cubicBezTo>
                    <a:cubicBezTo>
                      <a:pt x="228" y="73"/>
                      <a:pt x="229" y="72"/>
                      <a:pt x="228" y="71"/>
                    </a:cubicBezTo>
                    <a:cubicBezTo>
                      <a:pt x="227" y="71"/>
                      <a:pt x="226" y="71"/>
                      <a:pt x="225" y="71"/>
                    </a:cubicBezTo>
                    <a:cubicBezTo>
                      <a:pt x="225" y="70"/>
                      <a:pt x="225" y="70"/>
                      <a:pt x="224" y="69"/>
                    </a:cubicBezTo>
                    <a:cubicBezTo>
                      <a:pt x="223" y="69"/>
                      <a:pt x="223" y="69"/>
                      <a:pt x="222" y="68"/>
                    </a:cubicBezTo>
                    <a:cubicBezTo>
                      <a:pt x="219" y="66"/>
                      <a:pt x="221" y="66"/>
                      <a:pt x="224" y="65"/>
                    </a:cubicBezTo>
                    <a:cubicBezTo>
                      <a:pt x="226" y="65"/>
                      <a:pt x="236" y="66"/>
                      <a:pt x="236" y="63"/>
                    </a:cubicBezTo>
                    <a:cubicBezTo>
                      <a:pt x="236" y="61"/>
                      <a:pt x="233" y="60"/>
                      <a:pt x="231" y="59"/>
                    </a:cubicBezTo>
                    <a:cubicBezTo>
                      <a:pt x="229" y="58"/>
                      <a:pt x="227" y="55"/>
                      <a:pt x="225" y="56"/>
                    </a:cubicBezTo>
                    <a:cubicBezTo>
                      <a:pt x="222" y="56"/>
                      <a:pt x="222" y="58"/>
                      <a:pt x="221" y="55"/>
                    </a:cubicBezTo>
                    <a:cubicBezTo>
                      <a:pt x="220" y="53"/>
                      <a:pt x="219" y="53"/>
                      <a:pt x="217" y="52"/>
                    </a:cubicBezTo>
                    <a:cubicBezTo>
                      <a:pt x="213" y="51"/>
                      <a:pt x="209" y="47"/>
                      <a:pt x="205" y="49"/>
                    </a:cubicBezTo>
                    <a:cubicBezTo>
                      <a:pt x="204" y="50"/>
                      <a:pt x="204" y="50"/>
                      <a:pt x="203" y="49"/>
                    </a:cubicBezTo>
                    <a:cubicBezTo>
                      <a:pt x="201" y="48"/>
                      <a:pt x="202" y="48"/>
                      <a:pt x="201" y="46"/>
                    </a:cubicBezTo>
                    <a:cubicBezTo>
                      <a:pt x="199" y="44"/>
                      <a:pt x="196" y="45"/>
                      <a:pt x="193" y="44"/>
                    </a:cubicBezTo>
                    <a:cubicBezTo>
                      <a:pt x="193" y="44"/>
                      <a:pt x="193" y="43"/>
                      <a:pt x="192" y="43"/>
                    </a:cubicBezTo>
                    <a:cubicBezTo>
                      <a:pt x="192" y="43"/>
                      <a:pt x="191" y="43"/>
                      <a:pt x="191" y="43"/>
                    </a:cubicBezTo>
                    <a:cubicBezTo>
                      <a:pt x="190" y="42"/>
                      <a:pt x="190" y="42"/>
                      <a:pt x="190" y="41"/>
                    </a:cubicBezTo>
                    <a:cubicBezTo>
                      <a:pt x="190" y="39"/>
                      <a:pt x="192" y="39"/>
                      <a:pt x="193" y="38"/>
                    </a:cubicBezTo>
                    <a:cubicBezTo>
                      <a:pt x="194" y="37"/>
                      <a:pt x="195" y="35"/>
                      <a:pt x="197" y="35"/>
                    </a:cubicBezTo>
                    <a:cubicBezTo>
                      <a:pt x="197" y="34"/>
                      <a:pt x="197" y="34"/>
                      <a:pt x="198" y="34"/>
                    </a:cubicBezTo>
                    <a:cubicBezTo>
                      <a:pt x="198" y="34"/>
                      <a:pt x="199" y="34"/>
                      <a:pt x="200" y="34"/>
                    </a:cubicBezTo>
                    <a:cubicBezTo>
                      <a:pt x="201" y="34"/>
                      <a:pt x="200" y="33"/>
                      <a:pt x="201" y="32"/>
                    </a:cubicBezTo>
                    <a:cubicBezTo>
                      <a:pt x="201" y="30"/>
                      <a:pt x="203" y="31"/>
                      <a:pt x="204" y="30"/>
                    </a:cubicBezTo>
                    <a:cubicBezTo>
                      <a:pt x="205" y="29"/>
                      <a:pt x="203" y="29"/>
                      <a:pt x="202" y="29"/>
                    </a:cubicBezTo>
                    <a:cubicBezTo>
                      <a:pt x="201" y="28"/>
                      <a:pt x="199" y="25"/>
                      <a:pt x="197" y="26"/>
                    </a:cubicBezTo>
                    <a:cubicBezTo>
                      <a:pt x="197" y="26"/>
                      <a:pt x="197" y="26"/>
                      <a:pt x="196" y="26"/>
                    </a:cubicBezTo>
                    <a:cubicBezTo>
                      <a:pt x="196" y="26"/>
                      <a:pt x="196" y="26"/>
                      <a:pt x="196" y="27"/>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5" name="Freeform 12">
                <a:extLst>
                  <a:ext uri="{FF2B5EF4-FFF2-40B4-BE49-F238E27FC236}">
                    <a16:creationId xmlns:a16="http://schemas.microsoft.com/office/drawing/2014/main" id="{1E3851C1-833F-96E4-31B6-69F3DB5F421F}"/>
                  </a:ext>
                </a:extLst>
              </p:cNvPr>
              <p:cNvSpPr>
                <a:spLocks/>
              </p:cNvSpPr>
              <p:nvPr/>
            </p:nvSpPr>
            <p:spPr bwMode="auto">
              <a:xfrm>
                <a:off x="-2573133" y="8481505"/>
                <a:ext cx="481830" cy="387471"/>
              </a:xfrm>
              <a:custGeom>
                <a:avLst/>
                <a:gdLst>
                  <a:gd name="T0" fmla="*/ 2147483646 w 200"/>
                  <a:gd name="T1" fmla="*/ 854676495 h 161"/>
                  <a:gd name="T2" fmla="*/ 2147483646 w 200"/>
                  <a:gd name="T3" fmla="*/ 622899109 h 161"/>
                  <a:gd name="T4" fmla="*/ 2147483646 w 200"/>
                  <a:gd name="T5" fmla="*/ 550469865 h 161"/>
                  <a:gd name="T6" fmla="*/ 2147483646 w 200"/>
                  <a:gd name="T7" fmla="*/ 289720781 h 161"/>
                  <a:gd name="T8" fmla="*/ 2119350600 w 200"/>
                  <a:gd name="T9" fmla="*/ 115886790 h 161"/>
                  <a:gd name="T10" fmla="*/ 1901609100 w 200"/>
                  <a:gd name="T11" fmla="*/ 43457546 h 161"/>
                  <a:gd name="T12" fmla="*/ 1698383700 w 200"/>
                  <a:gd name="T13" fmla="*/ 86915093 h 161"/>
                  <a:gd name="T14" fmla="*/ 1524190500 w 200"/>
                  <a:gd name="T15" fmla="*/ 246263235 h 161"/>
                  <a:gd name="T16" fmla="*/ 1451610000 w 200"/>
                  <a:gd name="T17" fmla="*/ 318692479 h 161"/>
                  <a:gd name="T18" fmla="*/ 1364513400 w 200"/>
                  <a:gd name="T19" fmla="*/ 289720781 h 161"/>
                  <a:gd name="T20" fmla="*/ 1262900700 w 200"/>
                  <a:gd name="T21" fmla="*/ 202805689 h 161"/>
                  <a:gd name="T22" fmla="*/ 1204836300 w 200"/>
                  <a:gd name="T23" fmla="*/ 188319840 h 161"/>
                  <a:gd name="T24" fmla="*/ 1059675300 w 200"/>
                  <a:gd name="T25" fmla="*/ 231777386 h 161"/>
                  <a:gd name="T26" fmla="*/ 899998200 w 200"/>
                  <a:gd name="T27" fmla="*/ 173833991 h 161"/>
                  <a:gd name="T28" fmla="*/ 798385500 w 200"/>
                  <a:gd name="T29" fmla="*/ 101400941 h 161"/>
                  <a:gd name="T30" fmla="*/ 711288900 w 200"/>
                  <a:gd name="T31" fmla="*/ 275234932 h 161"/>
                  <a:gd name="T32" fmla="*/ 638708400 w 200"/>
                  <a:gd name="T33" fmla="*/ 347664176 h 161"/>
                  <a:gd name="T34" fmla="*/ 420966900 w 200"/>
                  <a:gd name="T35" fmla="*/ 318692479 h 161"/>
                  <a:gd name="T36" fmla="*/ 217741500 w 200"/>
                  <a:gd name="T37" fmla="*/ 260749084 h 161"/>
                  <a:gd name="T38" fmla="*/ 87096600 w 200"/>
                  <a:gd name="T39" fmla="*/ 362150025 h 161"/>
                  <a:gd name="T40" fmla="*/ 145161000 w 200"/>
                  <a:gd name="T41" fmla="*/ 507012319 h 161"/>
                  <a:gd name="T42" fmla="*/ 159677100 w 200"/>
                  <a:gd name="T43" fmla="*/ 608413260 h 161"/>
                  <a:gd name="T44" fmla="*/ 72580500 w 200"/>
                  <a:gd name="T45" fmla="*/ 666360461 h 161"/>
                  <a:gd name="T46" fmla="*/ 29032200 w 200"/>
                  <a:gd name="T47" fmla="*/ 782247251 h 161"/>
                  <a:gd name="T48" fmla="*/ 29032200 w 200"/>
                  <a:gd name="T49" fmla="*/ 869162344 h 161"/>
                  <a:gd name="T50" fmla="*/ 145161000 w 200"/>
                  <a:gd name="T51" fmla="*/ 941595393 h 161"/>
                  <a:gd name="T52" fmla="*/ 246773700 w 200"/>
                  <a:gd name="T53" fmla="*/ 1014024637 h 161"/>
                  <a:gd name="T54" fmla="*/ 348386400 w 200"/>
                  <a:gd name="T55" fmla="*/ 1071968032 h 161"/>
                  <a:gd name="T56" fmla="*/ 479031300 w 200"/>
                  <a:gd name="T57" fmla="*/ 1071968032 h 161"/>
                  <a:gd name="T58" fmla="*/ 537095700 w 200"/>
                  <a:gd name="T59" fmla="*/ 1115425579 h 161"/>
                  <a:gd name="T60" fmla="*/ 566127900 w 200"/>
                  <a:gd name="T61" fmla="*/ 1260287872 h 161"/>
                  <a:gd name="T62" fmla="*/ 420966900 w 200"/>
                  <a:gd name="T63" fmla="*/ 1361688814 h 161"/>
                  <a:gd name="T64" fmla="*/ 464515200 w 200"/>
                  <a:gd name="T65" fmla="*/ 1463093561 h 161"/>
                  <a:gd name="T66" fmla="*/ 449999100 w 200"/>
                  <a:gd name="T67" fmla="*/ 1535522805 h 161"/>
                  <a:gd name="T68" fmla="*/ 348386400 w 200"/>
                  <a:gd name="T69" fmla="*/ 1593466200 h 161"/>
                  <a:gd name="T70" fmla="*/ 290322000 w 200"/>
                  <a:gd name="T71" fmla="*/ 1636923746 h 161"/>
                  <a:gd name="T72" fmla="*/ 333870300 w 200"/>
                  <a:gd name="T73" fmla="*/ 1694870947 h 161"/>
                  <a:gd name="T74" fmla="*/ 479031300 w 200"/>
                  <a:gd name="T75" fmla="*/ 1767300191 h 161"/>
                  <a:gd name="T76" fmla="*/ 696772800 w 200"/>
                  <a:gd name="T77" fmla="*/ 1825243586 h 161"/>
                  <a:gd name="T78" fmla="*/ 798385500 w 200"/>
                  <a:gd name="T79" fmla="*/ 1868701132 h 161"/>
                  <a:gd name="T80" fmla="*/ 827417700 w 200"/>
                  <a:gd name="T81" fmla="*/ 1999077577 h 161"/>
                  <a:gd name="T82" fmla="*/ 812901600 w 200"/>
                  <a:gd name="T83" fmla="*/ 2085992670 h 161"/>
                  <a:gd name="T84" fmla="*/ 870966000 w 200"/>
                  <a:gd name="T85" fmla="*/ 2143936065 h 161"/>
                  <a:gd name="T86" fmla="*/ 943546500 w 200"/>
                  <a:gd name="T87" fmla="*/ 2147483646 h 161"/>
                  <a:gd name="T88" fmla="*/ 1059675300 w 200"/>
                  <a:gd name="T89" fmla="*/ 2147483646 h 161"/>
                  <a:gd name="T90" fmla="*/ 1291932900 w 200"/>
                  <a:gd name="T91" fmla="*/ 2147483646 h 161"/>
                  <a:gd name="T92" fmla="*/ 1495158300 w 200"/>
                  <a:gd name="T93" fmla="*/ 2147483646 h 161"/>
                  <a:gd name="T94" fmla="*/ 1756448100 w 200"/>
                  <a:gd name="T95" fmla="*/ 2147483646 h 161"/>
                  <a:gd name="T96" fmla="*/ 1843544700 w 200"/>
                  <a:gd name="T97" fmla="*/ 2147483646 h 161"/>
                  <a:gd name="T98" fmla="*/ 2046770100 w 200"/>
                  <a:gd name="T99" fmla="*/ 2147483646 h 161"/>
                  <a:gd name="T100" fmla="*/ 2147483646 w 200"/>
                  <a:gd name="T101" fmla="*/ 2085992670 h 161"/>
                  <a:gd name="T102" fmla="*/ 2147483646 w 200"/>
                  <a:gd name="T103" fmla="*/ 1854215283 h 161"/>
                  <a:gd name="T104" fmla="*/ 2147483646 w 200"/>
                  <a:gd name="T105" fmla="*/ 1607952048 h 161"/>
                  <a:gd name="T106" fmla="*/ 2147483646 w 200"/>
                  <a:gd name="T107" fmla="*/ 1376174662 h 161"/>
                  <a:gd name="T108" fmla="*/ 2147483646 w 200"/>
                  <a:gd name="T109" fmla="*/ 1115425579 h 161"/>
                  <a:gd name="T110" fmla="*/ 2147483646 w 200"/>
                  <a:gd name="T111" fmla="*/ 898134041 h 1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0" h="161">
                    <a:moveTo>
                      <a:pt x="200" y="62"/>
                    </a:moveTo>
                    <a:cubicBezTo>
                      <a:pt x="198" y="62"/>
                      <a:pt x="196" y="60"/>
                      <a:pt x="195" y="59"/>
                    </a:cubicBezTo>
                    <a:cubicBezTo>
                      <a:pt x="193" y="60"/>
                      <a:pt x="191" y="56"/>
                      <a:pt x="186" y="59"/>
                    </a:cubicBezTo>
                    <a:cubicBezTo>
                      <a:pt x="184" y="57"/>
                      <a:pt x="181" y="55"/>
                      <a:pt x="179" y="54"/>
                    </a:cubicBezTo>
                    <a:cubicBezTo>
                      <a:pt x="177" y="53"/>
                      <a:pt x="176" y="53"/>
                      <a:pt x="175" y="51"/>
                    </a:cubicBezTo>
                    <a:cubicBezTo>
                      <a:pt x="174" y="50"/>
                      <a:pt x="169" y="44"/>
                      <a:pt x="169" y="43"/>
                    </a:cubicBezTo>
                    <a:cubicBezTo>
                      <a:pt x="169" y="40"/>
                      <a:pt x="169" y="40"/>
                      <a:pt x="169" y="40"/>
                    </a:cubicBezTo>
                    <a:cubicBezTo>
                      <a:pt x="168" y="39"/>
                      <a:pt x="168" y="38"/>
                      <a:pt x="167" y="38"/>
                    </a:cubicBezTo>
                    <a:cubicBezTo>
                      <a:pt x="167" y="38"/>
                      <a:pt x="166" y="38"/>
                      <a:pt x="165" y="38"/>
                    </a:cubicBezTo>
                    <a:cubicBezTo>
                      <a:pt x="163" y="36"/>
                      <a:pt x="164" y="34"/>
                      <a:pt x="164" y="31"/>
                    </a:cubicBezTo>
                    <a:cubicBezTo>
                      <a:pt x="162" y="29"/>
                      <a:pt x="161" y="28"/>
                      <a:pt x="161" y="25"/>
                    </a:cubicBezTo>
                    <a:cubicBezTo>
                      <a:pt x="160" y="22"/>
                      <a:pt x="160" y="21"/>
                      <a:pt x="157" y="20"/>
                    </a:cubicBezTo>
                    <a:cubicBezTo>
                      <a:pt x="155" y="19"/>
                      <a:pt x="154" y="19"/>
                      <a:pt x="152" y="17"/>
                    </a:cubicBezTo>
                    <a:cubicBezTo>
                      <a:pt x="151" y="16"/>
                      <a:pt x="150" y="14"/>
                      <a:pt x="148" y="13"/>
                    </a:cubicBezTo>
                    <a:cubicBezTo>
                      <a:pt x="146" y="11"/>
                      <a:pt x="146" y="11"/>
                      <a:pt x="146" y="8"/>
                    </a:cubicBezTo>
                    <a:cubicBezTo>
                      <a:pt x="144" y="7"/>
                      <a:pt x="142" y="5"/>
                      <a:pt x="140" y="4"/>
                    </a:cubicBezTo>
                    <a:cubicBezTo>
                      <a:pt x="139" y="4"/>
                      <a:pt x="137" y="2"/>
                      <a:pt x="136" y="2"/>
                    </a:cubicBezTo>
                    <a:cubicBezTo>
                      <a:pt x="131" y="3"/>
                      <a:pt x="131" y="3"/>
                      <a:pt x="131" y="3"/>
                    </a:cubicBezTo>
                    <a:cubicBezTo>
                      <a:pt x="127" y="0"/>
                      <a:pt x="129" y="5"/>
                      <a:pt x="124" y="1"/>
                    </a:cubicBezTo>
                    <a:cubicBezTo>
                      <a:pt x="121" y="3"/>
                      <a:pt x="121" y="3"/>
                      <a:pt x="121" y="3"/>
                    </a:cubicBezTo>
                    <a:cubicBezTo>
                      <a:pt x="120" y="4"/>
                      <a:pt x="119" y="5"/>
                      <a:pt x="117" y="6"/>
                    </a:cubicBezTo>
                    <a:cubicBezTo>
                      <a:pt x="116" y="8"/>
                      <a:pt x="116" y="10"/>
                      <a:pt x="114" y="11"/>
                    </a:cubicBezTo>
                    <a:cubicBezTo>
                      <a:pt x="112" y="12"/>
                      <a:pt x="110" y="11"/>
                      <a:pt x="109" y="13"/>
                    </a:cubicBezTo>
                    <a:cubicBezTo>
                      <a:pt x="108" y="15"/>
                      <a:pt x="106" y="16"/>
                      <a:pt x="105" y="17"/>
                    </a:cubicBezTo>
                    <a:cubicBezTo>
                      <a:pt x="103" y="19"/>
                      <a:pt x="104" y="18"/>
                      <a:pt x="105" y="20"/>
                    </a:cubicBezTo>
                    <a:cubicBezTo>
                      <a:pt x="105" y="20"/>
                      <a:pt x="106" y="23"/>
                      <a:pt x="106" y="23"/>
                    </a:cubicBezTo>
                    <a:cubicBezTo>
                      <a:pt x="106" y="24"/>
                      <a:pt x="101" y="22"/>
                      <a:pt x="100" y="22"/>
                    </a:cubicBezTo>
                    <a:cubicBezTo>
                      <a:pt x="99" y="22"/>
                      <a:pt x="98" y="22"/>
                      <a:pt x="98" y="22"/>
                    </a:cubicBezTo>
                    <a:cubicBezTo>
                      <a:pt x="97" y="22"/>
                      <a:pt x="96" y="22"/>
                      <a:pt x="96" y="22"/>
                    </a:cubicBezTo>
                    <a:cubicBezTo>
                      <a:pt x="95" y="22"/>
                      <a:pt x="95" y="21"/>
                      <a:pt x="94" y="20"/>
                    </a:cubicBezTo>
                    <a:cubicBezTo>
                      <a:pt x="92" y="20"/>
                      <a:pt x="92" y="20"/>
                      <a:pt x="91" y="19"/>
                    </a:cubicBezTo>
                    <a:cubicBezTo>
                      <a:pt x="90" y="17"/>
                      <a:pt x="91" y="17"/>
                      <a:pt x="89" y="16"/>
                    </a:cubicBezTo>
                    <a:cubicBezTo>
                      <a:pt x="88" y="16"/>
                      <a:pt x="87" y="16"/>
                      <a:pt x="87" y="14"/>
                    </a:cubicBezTo>
                    <a:cubicBezTo>
                      <a:pt x="86" y="13"/>
                      <a:pt x="87" y="11"/>
                      <a:pt x="85" y="11"/>
                    </a:cubicBezTo>
                    <a:cubicBezTo>
                      <a:pt x="85" y="10"/>
                      <a:pt x="83" y="10"/>
                      <a:pt x="82" y="11"/>
                    </a:cubicBezTo>
                    <a:cubicBezTo>
                      <a:pt x="82" y="11"/>
                      <a:pt x="83" y="12"/>
                      <a:pt x="83" y="13"/>
                    </a:cubicBezTo>
                    <a:cubicBezTo>
                      <a:pt x="83" y="13"/>
                      <a:pt x="82" y="13"/>
                      <a:pt x="82" y="14"/>
                    </a:cubicBezTo>
                    <a:cubicBezTo>
                      <a:pt x="80" y="16"/>
                      <a:pt x="80" y="17"/>
                      <a:pt x="77" y="16"/>
                    </a:cubicBezTo>
                    <a:cubicBezTo>
                      <a:pt x="76" y="15"/>
                      <a:pt x="75" y="16"/>
                      <a:pt x="73" y="16"/>
                    </a:cubicBezTo>
                    <a:cubicBezTo>
                      <a:pt x="72" y="16"/>
                      <a:pt x="71" y="15"/>
                      <a:pt x="70" y="14"/>
                    </a:cubicBezTo>
                    <a:cubicBezTo>
                      <a:pt x="69" y="13"/>
                      <a:pt x="68" y="12"/>
                      <a:pt x="67" y="11"/>
                    </a:cubicBezTo>
                    <a:cubicBezTo>
                      <a:pt x="65" y="11"/>
                      <a:pt x="64" y="13"/>
                      <a:pt x="62" y="12"/>
                    </a:cubicBezTo>
                    <a:cubicBezTo>
                      <a:pt x="62" y="11"/>
                      <a:pt x="61" y="11"/>
                      <a:pt x="60" y="10"/>
                    </a:cubicBezTo>
                    <a:cubicBezTo>
                      <a:pt x="60" y="10"/>
                      <a:pt x="59" y="10"/>
                      <a:pt x="58" y="10"/>
                    </a:cubicBezTo>
                    <a:cubicBezTo>
                      <a:pt x="57" y="10"/>
                      <a:pt x="57" y="8"/>
                      <a:pt x="55" y="7"/>
                    </a:cubicBezTo>
                    <a:cubicBezTo>
                      <a:pt x="53" y="6"/>
                      <a:pt x="49" y="8"/>
                      <a:pt x="51" y="11"/>
                    </a:cubicBezTo>
                    <a:cubicBezTo>
                      <a:pt x="51" y="12"/>
                      <a:pt x="50" y="12"/>
                      <a:pt x="49" y="13"/>
                    </a:cubicBezTo>
                    <a:cubicBezTo>
                      <a:pt x="48" y="15"/>
                      <a:pt x="50" y="17"/>
                      <a:pt x="49" y="19"/>
                    </a:cubicBezTo>
                    <a:cubicBezTo>
                      <a:pt x="49" y="20"/>
                      <a:pt x="49" y="20"/>
                      <a:pt x="48" y="21"/>
                    </a:cubicBezTo>
                    <a:cubicBezTo>
                      <a:pt x="48" y="21"/>
                      <a:pt x="49" y="22"/>
                      <a:pt x="48" y="23"/>
                    </a:cubicBezTo>
                    <a:cubicBezTo>
                      <a:pt x="48" y="24"/>
                      <a:pt x="45" y="24"/>
                      <a:pt x="44" y="24"/>
                    </a:cubicBezTo>
                    <a:cubicBezTo>
                      <a:pt x="41" y="24"/>
                      <a:pt x="37" y="25"/>
                      <a:pt x="34" y="25"/>
                    </a:cubicBezTo>
                    <a:cubicBezTo>
                      <a:pt x="33" y="25"/>
                      <a:pt x="31" y="25"/>
                      <a:pt x="30" y="24"/>
                    </a:cubicBezTo>
                    <a:cubicBezTo>
                      <a:pt x="29" y="24"/>
                      <a:pt x="29" y="23"/>
                      <a:pt x="29" y="22"/>
                    </a:cubicBezTo>
                    <a:cubicBezTo>
                      <a:pt x="27" y="22"/>
                      <a:pt x="25" y="22"/>
                      <a:pt x="23" y="22"/>
                    </a:cubicBezTo>
                    <a:cubicBezTo>
                      <a:pt x="23" y="21"/>
                      <a:pt x="22" y="19"/>
                      <a:pt x="21" y="19"/>
                    </a:cubicBezTo>
                    <a:cubicBezTo>
                      <a:pt x="19" y="18"/>
                      <a:pt x="17" y="19"/>
                      <a:pt x="15" y="18"/>
                    </a:cubicBezTo>
                    <a:cubicBezTo>
                      <a:pt x="13" y="18"/>
                      <a:pt x="12" y="17"/>
                      <a:pt x="10" y="18"/>
                    </a:cubicBezTo>
                    <a:cubicBezTo>
                      <a:pt x="8" y="19"/>
                      <a:pt x="6" y="19"/>
                      <a:pt x="5" y="19"/>
                    </a:cubicBezTo>
                    <a:cubicBezTo>
                      <a:pt x="5" y="21"/>
                      <a:pt x="6" y="23"/>
                      <a:pt x="6" y="25"/>
                    </a:cubicBezTo>
                    <a:cubicBezTo>
                      <a:pt x="6" y="27"/>
                      <a:pt x="7" y="28"/>
                      <a:pt x="7" y="29"/>
                    </a:cubicBezTo>
                    <a:cubicBezTo>
                      <a:pt x="8" y="31"/>
                      <a:pt x="6" y="32"/>
                      <a:pt x="7" y="33"/>
                    </a:cubicBezTo>
                    <a:cubicBezTo>
                      <a:pt x="7" y="34"/>
                      <a:pt x="9" y="35"/>
                      <a:pt x="10" y="35"/>
                    </a:cubicBezTo>
                    <a:cubicBezTo>
                      <a:pt x="12" y="36"/>
                      <a:pt x="11" y="36"/>
                      <a:pt x="11" y="37"/>
                    </a:cubicBezTo>
                    <a:cubicBezTo>
                      <a:pt x="11" y="39"/>
                      <a:pt x="12" y="38"/>
                      <a:pt x="12" y="40"/>
                    </a:cubicBezTo>
                    <a:cubicBezTo>
                      <a:pt x="13" y="40"/>
                      <a:pt x="12" y="41"/>
                      <a:pt x="11" y="42"/>
                    </a:cubicBezTo>
                    <a:cubicBezTo>
                      <a:pt x="11" y="42"/>
                      <a:pt x="12" y="44"/>
                      <a:pt x="11" y="44"/>
                    </a:cubicBezTo>
                    <a:cubicBezTo>
                      <a:pt x="10" y="44"/>
                      <a:pt x="9" y="42"/>
                      <a:pt x="8" y="42"/>
                    </a:cubicBezTo>
                    <a:cubicBezTo>
                      <a:pt x="5" y="42"/>
                      <a:pt x="7" y="45"/>
                      <a:pt x="5" y="46"/>
                    </a:cubicBezTo>
                    <a:cubicBezTo>
                      <a:pt x="4" y="48"/>
                      <a:pt x="3" y="47"/>
                      <a:pt x="3" y="49"/>
                    </a:cubicBezTo>
                    <a:cubicBezTo>
                      <a:pt x="3" y="50"/>
                      <a:pt x="4" y="51"/>
                      <a:pt x="4" y="52"/>
                    </a:cubicBezTo>
                    <a:cubicBezTo>
                      <a:pt x="3" y="53"/>
                      <a:pt x="3" y="53"/>
                      <a:pt x="2" y="54"/>
                    </a:cubicBezTo>
                    <a:cubicBezTo>
                      <a:pt x="2" y="54"/>
                      <a:pt x="2" y="55"/>
                      <a:pt x="2" y="56"/>
                    </a:cubicBezTo>
                    <a:cubicBezTo>
                      <a:pt x="1" y="57"/>
                      <a:pt x="1" y="57"/>
                      <a:pt x="0" y="58"/>
                    </a:cubicBezTo>
                    <a:cubicBezTo>
                      <a:pt x="1" y="59"/>
                      <a:pt x="1" y="60"/>
                      <a:pt x="2" y="60"/>
                    </a:cubicBezTo>
                    <a:cubicBezTo>
                      <a:pt x="3" y="61"/>
                      <a:pt x="4" y="61"/>
                      <a:pt x="5" y="62"/>
                    </a:cubicBezTo>
                    <a:cubicBezTo>
                      <a:pt x="6" y="62"/>
                      <a:pt x="6" y="63"/>
                      <a:pt x="7" y="64"/>
                    </a:cubicBezTo>
                    <a:cubicBezTo>
                      <a:pt x="8" y="65"/>
                      <a:pt x="9" y="64"/>
                      <a:pt x="10" y="65"/>
                    </a:cubicBezTo>
                    <a:cubicBezTo>
                      <a:pt x="11" y="65"/>
                      <a:pt x="13" y="65"/>
                      <a:pt x="14" y="66"/>
                    </a:cubicBezTo>
                    <a:cubicBezTo>
                      <a:pt x="14" y="66"/>
                      <a:pt x="15" y="68"/>
                      <a:pt x="16" y="69"/>
                    </a:cubicBezTo>
                    <a:cubicBezTo>
                      <a:pt x="16" y="69"/>
                      <a:pt x="17" y="70"/>
                      <a:pt x="17" y="70"/>
                    </a:cubicBezTo>
                    <a:cubicBezTo>
                      <a:pt x="18" y="71"/>
                      <a:pt x="19" y="72"/>
                      <a:pt x="19" y="72"/>
                    </a:cubicBezTo>
                    <a:cubicBezTo>
                      <a:pt x="20" y="73"/>
                      <a:pt x="20" y="72"/>
                      <a:pt x="21" y="71"/>
                    </a:cubicBezTo>
                    <a:cubicBezTo>
                      <a:pt x="23" y="71"/>
                      <a:pt x="23" y="73"/>
                      <a:pt x="24" y="74"/>
                    </a:cubicBezTo>
                    <a:cubicBezTo>
                      <a:pt x="25" y="75"/>
                      <a:pt x="27" y="76"/>
                      <a:pt x="28" y="76"/>
                    </a:cubicBezTo>
                    <a:cubicBezTo>
                      <a:pt x="29" y="76"/>
                      <a:pt x="30" y="77"/>
                      <a:pt x="31" y="76"/>
                    </a:cubicBezTo>
                    <a:cubicBezTo>
                      <a:pt x="31" y="76"/>
                      <a:pt x="32" y="74"/>
                      <a:pt x="33" y="74"/>
                    </a:cubicBezTo>
                    <a:cubicBezTo>
                      <a:pt x="34" y="74"/>
                      <a:pt x="34" y="75"/>
                      <a:pt x="34" y="75"/>
                    </a:cubicBezTo>
                    <a:cubicBezTo>
                      <a:pt x="35" y="76"/>
                      <a:pt x="35" y="76"/>
                      <a:pt x="35" y="77"/>
                    </a:cubicBezTo>
                    <a:cubicBezTo>
                      <a:pt x="36" y="77"/>
                      <a:pt x="36" y="77"/>
                      <a:pt x="37" y="77"/>
                    </a:cubicBezTo>
                    <a:cubicBezTo>
                      <a:pt x="38" y="79"/>
                      <a:pt x="35" y="79"/>
                      <a:pt x="35" y="80"/>
                    </a:cubicBezTo>
                    <a:cubicBezTo>
                      <a:pt x="35" y="80"/>
                      <a:pt x="38" y="81"/>
                      <a:pt x="38" y="81"/>
                    </a:cubicBezTo>
                    <a:cubicBezTo>
                      <a:pt x="39" y="83"/>
                      <a:pt x="39" y="85"/>
                      <a:pt x="39" y="87"/>
                    </a:cubicBezTo>
                    <a:cubicBezTo>
                      <a:pt x="40" y="90"/>
                      <a:pt x="37" y="89"/>
                      <a:pt x="34" y="91"/>
                    </a:cubicBezTo>
                    <a:cubicBezTo>
                      <a:pt x="34" y="91"/>
                      <a:pt x="33" y="92"/>
                      <a:pt x="32" y="92"/>
                    </a:cubicBezTo>
                    <a:cubicBezTo>
                      <a:pt x="31" y="93"/>
                      <a:pt x="30" y="93"/>
                      <a:pt x="29" y="94"/>
                    </a:cubicBezTo>
                    <a:cubicBezTo>
                      <a:pt x="27" y="95"/>
                      <a:pt x="26" y="97"/>
                      <a:pt x="27" y="99"/>
                    </a:cubicBezTo>
                    <a:cubicBezTo>
                      <a:pt x="27" y="99"/>
                      <a:pt x="29" y="99"/>
                      <a:pt x="30" y="99"/>
                    </a:cubicBezTo>
                    <a:cubicBezTo>
                      <a:pt x="31" y="100"/>
                      <a:pt x="31" y="101"/>
                      <a:pt x="32" y="101"/>
                    </a:cubicBezTo>
                    <a:cubicBezTo>
                      <a:pt x="32" y="102"/>
                      <a:pt x="34" y="102"/>
                      <a:pt x="34" y="102"/>
                    </a:cubicBezTo>
                    <a:cubicBezTo>
                      <a:pt x="35" y="104"/>
                      <a:pt x="32" y="103"/>
                      <a:pt x="32" y="104"/>
                    </a:cubicBezTo>
                    <a:cubicBezTo>
                      <a:pt x="30" y="105"/>
                      <a:pt x="31" y="105"/>
                      <a:pt x="31" y="106"/>
                    </a:cubicBezTo>
                    <a:cubicBezTo>
                      <a:pt x="30" y="107"/>
                      <a:pt x="31" y="107"/>
                      <a:pt x="29" y="107"/>
                    </a:cubicBezTo>
                    <a:cubicBezTo>
                      <a:pt x="28" y="107"/>
                      <a:pt x="25" y="108"/>
                      <a:pt x="24" y="109"/>
                    </a:cubicBezTo>
                    <a:cubicBezTo>
                      <a:pt x="24" y="109"/>
                      <a:pt x="24" y="110"/>
                      <a:pt x="24" y="110"/>
                    </a:cubicBezTo>
                    <a:cubicBezTo>
                      <a:pt x="24" y="110"/>
                      <a:pt x="23" y="110"/>
                      <a:pt x="23" y="111"/>
                    </a:cubicBezTo>
                    <a:cubicBezTo>
                      <a:pt x="23" y="111"/>
                      <a:pt x="22" y="112"/>
                      <a:pt x="21" y="112"/>
                    </a:cubicBezTo>
                    <a:cubicBezTo>
                      <a:pt x="21" y="112"/>
                      <a:pt x="20" y="112"/>
                      <a:pt x="20" y="113"/>
                    </a:cubicBezTo>
                    <a:cubicBezTo>
                      <a:pt x="19" y="114"/>
                      <a:pt x="20" y="115"/>
                      <a:pt x="21" y="116"/>
                    </a:cubicBezTo>
                    <a:cubicBezTo>
                      <a:pt x="21" y="116"/>
                      <a:pt x="22" y="116"/>
                      <a:pt x="22" y="116"/>
                    </a:cubicBezTo>
                    <a:cubicBezTo>
                      <a:pt x="23" y="116"/>
                      <a:pt x="23" y="117"/>
                      <a:pt x="23" y="117"/>
                    </a:cubicBezTo>
                    <a:cubicBezTo>
                      <a:pt x="24" y="118"/>
                      <a:pt x="25" y="118"/>
                      <a:pt x="26" y="118"/>
                    </a:cubicBezTo>
                    <a:cubicBezTo>
                      <a:pt x="28" y="118"/>
                      <a:pt x="30" y="118"/>
                      <a:pt x="31" y="119"/>
                    </a:cubicBezTo>
                    <a:cubicBezTo>
                      <a:pt x="32" y="120"/>
                      <a:pt x="31" y="121"/>
                      <a:pt x="33" y="122"/>
                    </a:cubicBezTo>
                    <a:cubicBezTo>
                      <a:pt x="35" y="123"/>
                      <a:pt x="36" y="121"/>
                      <a:pt x="38" y="121"/>
                    </a:cubicBezTo>
                    <a:cubicBezTo>
                      <a:pt x="40" y="122"/>
                      <a:pt x="42" y="123"/>
                      <a:pt x="43" y="124"/>
                    </a:cubicBezTo>
                    <a:cubicBezTo>
                      <a:pt x="45" y="125"/>
                      <a:pt x="47" y="126"/>
                      <a:pt x="48" y="126"/>
                    </a:cubicBezTo>
                    <a:cubicBezTo>
                      <a:pt x="49" y="126"/>
                      <a:pt x="50" y="126"/>
                      <a:pt x="51" y="127"/>
                    </a:cubicBezTo>
                    <a:cubicBezTo>
                      <a:pt x="51" y="128"/>
                      <a:pt x="51" y="130"/>
                      <a:pt x="52" y="130"/>
                    </a:cubicBezTo>
                    <a:cubicBezTo>
                      <a:pt x="53" y="130"/>
                      <a:pt x="54" y="129"/>
                      <a:pt x="55" y="129"/>
                    </a:cubicBezTo>
                    <a:cubicBezTo>
                      <a:pt x="57" y="129"/>
                      <a:pt x="57" y="129"/>
                      <a:pt x="58" y="130"/>
                    </a:cubicBezTo>
                    <a:cubicBezTo>
                      <a:pt x="59" y="131"/>
                      <a:pt x="62" y="132"/>
                      <a:pt x="64" y="133"/>
                    </a:cubicBezTo>
                    <a:cubicBezTo>
                      <a:pt x="66" y="135"/>
                      <a:pt x="61" y="136"/>
                      <a:pt x="57" y="138"/>
                    </a:cubicBezTo>
                    <a:cubicBezTo>
                      <a:pt x="56" y="138"/>
                      <a:pt x="53" y="138"/>
                      <a:pt x="51" y="139"/>
                    </a:cubicBezTo>
                    <a:cubicBezTo>
                      <a:pt x="49" y="140"/>
                      <a:pt x="51" y="141"/>
                      <a:pt x="53" y="142"/>
                    </a:cubicBezTo>
                    <a:cubicBezTo>
                      <a:pt x="54" y="142"/>
                      <a:pt x="54" y="143"/>
                      <a:pt x="56" y="144"/>
                    </a:cubicBezTo>
                    <a:cubicBezTo>
                      <a:pt x="57" y="144"/>
                      <a:pt x="58" y="144"/>
                      <a:pt x="58" y="145"/>
                    </a:cubicBezTo>
                    <a:cubicBezTo>
                      <a:pt x="59" y="146"/>
                      <a:pt x="58" y="147"/>
                      <a:pt x="59" y="148"/>
                    </a:cubicBezTo>
                    <a:cubicBezTo>
                      <a:pt x="60" y="148"/>
                      <a:pt x="60" y="148"/>
                      <a:pt x="60" y="148"/>
                    </a:cubicBezTo>
                    <a:cubicBezTo>
                      <a:pt x="61" y="149"/>
                      <a:pt x="61" y="149"/>
                      <a:pt x="61" y="150"/>
                    </a:cubicBezTo>
                    <a:cubicBezTo>
                      <a:pt x="62" y="150"/>
                      <a:pt x="62" y="151"/>
                      <a:pt x="62" y="151"/>
                    </a:cubicBezTo>
                    <a:cubicBezTo>
                      <a:pt x="63" y="152"/>
                      <a:pt x="64" y="151"/>
                      <a:pt x="65" y="151"/>
                    </a:cubicBezTo>
                    <a:cubicBezTo>
                      <a:pt x="67" y="152"/>
                      <a:pt x="66" y="152"/>
                      <a:pt x="67" y="153"/>
                    </a:cubicBezTo>
                    <a:cubicBezTo>
                      <a:pt x="68" y="154"/>
                      <a:pt x="70" y="154"/>
                      <a:pt x="71" y="154"/>
                    </a:cubicBezTo>
                    <a:cubicBezTo>
                      <a:pt x="73" y="155"/>
                      <a:pt x="73" y="155"/>
                      <a:pt x="73" y="155"/>
                    </a:cubicBezTo>
                    <a:cubicBezTo>
                      <a:pt x="75" y="155"/>
                      <a:pt x="76" y="155"/>
                      <a:pt x="78" y="155"/>
                    </a:cubicBezTo>
                    <a:cubicBezTo>
                      <a:pt x="81" y="154"/>
                      <a:pt x="82" y="155"/>
                      <a:pt x="85" y="156"/>
                    </a:cubicBezTo>
                    <a:cubicBezTo>
                      <a:pt x="86" y="154"/>
                      <a:pt x="88" y="153"/>
                      <a:pt x="89" y="152"/>
                    </a:cubicBezTo>
                    <a:cubicBezTo>
                      <a:pt x="88" y="155"/>
                      <a:pt x="95" y="156"/>
                      <a:pt x="97" y="159"/>
                    </a:cubicBezTo>
                    <a:cubicBezTo>
                      <a:pt x="97" y="152"/>
                      <a:pt x="97" y="156"/>
                      <a:pt x="100" y="150"/>
                    </a:cubicBezTo>
                    <a:cubicBezTo>
                      <a:pt x="103" y="150"/>
                      <a:pt x="103" y="150"/>
                      <a:pt x="103" y="150"/>
                    </a:cubicBezTo>
                    <a:cubicBezTo>
                      <a:pt x="104" y="152"/>
                      <a:pt x="105" y="149"/>
                      <a:pt x="108" y="149"/>
                    </a:cubicBezTo>
                    <a:cubicBezTo>
                      <a:pt x="115" y="153"/>
                      <a:pt x="115" y="153"/>
                      <a:pt x="115" y="153"/>
                    </a:cubicBezTo>
                    <a:cubicBezTo>
                      <a:pt x="117" y="157"/>
                      <a:pt x="118" y="154"/>
                      <a:pt x="121" y="154"/>
                    </a:cubicBezTo>
                    <a:cubicBezTo>
                      <a:pt x="123" y="154"/>
                      <a:pt x="125" y="156"/>
                      <a:pt x="125" y="157"/>
                    </a:cubicBezTo>
                    <a:cubicBezTo>
                      <a:pt x="126" y="158"/>
                      <a:pt x="126" y="161"/>
                      <a:pt x="128" y="158"/>
                    </a:cubicBezTo>
                    <a:cubicBezTo>
                      <a:pt x="127" y="158"/>
                      <a:pt x="127" y="158"/>
                      <a:pt x="127" y="158"/>
                    </a:cubicBezTo>
                    <a:cubicBezTo>
                      <a:pt x="130" y="156"/>
                      <a:pt x="131" y="153"/>
                      <a:pt x="132" y="153"/>
                    </a:cubicBezTo>
                    <a:cubicBezTo>
                      <a:pt x="133" y="153"/>
                      <a:pt x="133" y="154"/>
                      <a:pt x="134" y="155"/>
                    </a:cubicBezTo>
                    <a:cubicBezTo>
                      <a:pt x="136" y="153"/>
                      <a:pt x="139" y="153"/>
                      <a:pt x="141" y="153"/>
                    </a:cubicBezTo>
                    <a:cubicBezTo>
                      <a:pt x="143" y="152"/>
                      <a:pt x="143" y="150"/>
                      <a:pt x="145" y="149"/>
                    </a:cubicBezTo>
                    <a:cubicBezTo>
                      <a:pt x="145" y="148"/>
                      <a:pt x="146" y="145"/>
                      <a:pt x="147" y="145"/>
                    </a:cubicBezTo>
                    <a:cubicBezTo>
                      <a:pt x="147" y="144"/>
                      <a:pt x="148" y="144"/>
                      <a:pt x="148" y="144"/>
                    </a:cubicBezTo>
                    <a:cubicBezTo>
                      <a:pt x="152" y="138"/>
                      <a:pt x="145" y="137"/>
                      <a:pt x="149" y="135"/>
                    </a:cubicBezTo>
                    <a:cubicBezTo>
                      <a:pt x="150" y="135"/>
                      <a:pt x="150" y="135"/>
                      <a:pt x="150" y="135"/>
                    </a:cubicBezTo>
                    <a:cubicBezTo>
                      <a:pt x="152" y="135"/>
                      <a:pt x="151" y="130"/>
                      <a:pt x="151" y="128"/>
                    </a:cubicBezTo>
                    <a:cubicBezTo>
                      <a:pt x="151" y="125"/>
                      <a:pt x="153" y="124"/>
                      <a:pt x="157" y="123"/>
                    </a:cubicBezTo>
                    <a:cubicBezTo>
                      <a:pt x="159" y="122"/>
                      <a:pt x="163" y="121"/>
                      <a:pt x="164" y="119"/>
                    </a:cubicBezTo>
                    <a:cubicBezTo>
                      <a:pt x="166" y="115"/>
                      <a:pt x="167" y="113"/>
                      <a:pt x="171" y="111"/>
                    </a:cubicBezTo>
                    <a:cubicBezTo>
                      <a:pt x="176" y="108"/>
                      <a:pt x="176" y="108"/>
                      <a:pt x="176" y="108"/>
                    </a:cubicBezTo>
                    <a:cubicBezTo>
                      <a:pt x="176" y="106"/>
                      <a:pt x="176" y="104"/>
                      <a:pt x="178" y="103"/>
                    </a:cubicBezTo>
                    <a:cubicBezTo>
                      <a:pt x="178" y="101"/>
                      <a:pt x="180" y="98"/>
                      <a:pt x="180" y="95"/>
                    </a:cubicBezTo>
                    <a:cubicBezTo>
                      <a:pt x="182" y="93"/>
                      <a:pt x="185" y="92"/>
                      <a:pt x="188" y="92"/>
                    </a:cubicBezTo>
                    <a:cubicBezTo>
                      <a:pt x="191" y="88"/>
                      <a:pt x="196" y="88"/>
                      <a:pt x="195" y="83"/>
                    </a:cubicBezTo>
                    <a:cubicBezTo>
                      <a:pt x="196" y="81"/>
                      <a:pt x="199" y="79"/>
                      <a:pt x="197" y="77"/>
                    </a:cubicBezTo>
                    <a:cubicBezTo>
                      <a:pt x="198" y="74"/>
                      <a:pt x="199" y="71"/>
                      <a:pt x="196" y="70"/>
                    </a:cubicBezTo>
                    <a:cubicBezTo>
                      <a:pt x="196" y="69"/>
                      <a:pt x="199" y="65"/>
                      <a:pt x="200" y="64"/>
                    </a:cubicBezTo>
                    <a:cubicBezTo>
                      <a:pt x="200" y="63"/>
                      <a:pt x="200" y="63"/>
                      <a:pt x="200" y="62"/>
                    </a:cubicBezTo>
                    <a:cubicBezTo>
                      <a:pt x="198" y="62"/>
                      <a:pt x="200" y="63"/>
                      <a:pt x="200" y="62"/>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6" name="Freeform 13">
                <a:extLst>
                  <a:ext uri="{FF2B5EF4-FFF2-40B4-BE49-F238E27FC236}">
                    <a16:creationId xmlns:a16="http://schemas.microsoft.com/office/drawing/2014/main" id="{FBCAD71D-DEF8-9D3B-CECF-EBB7EBF11A6F}"/>
                  </a:ext>
                </a:extLst>
              </p:cNvPr>
              <p:cNvSpPr>
                <a:spLocks/>
              </p:cNvSpPr>
              <p:nvPr/>
            </p:nvSpPr>
            <p:spPr bwMode="auto">
              <a:xfrm>
                <a:off x="-3302904" y="8167312"/>
                <a:ext cx="438666" cy="508933"/>
              </a:xfrm>
              <a:custGeom>
                <a:avLst/>
                <a:gdLst>
                  <a:gd name="T0" fmla="*/ 232470506 w 182"/>
                  <a:gd name="T1" fmla="*/ 2147483646 h 211"/>
                  <a:gd name="T2" fmla="*/ 159822520 w 182"/>
                  <a:gd name="T3" fmla="*/ 2147483646 h 211"/>
                  <a:gd name="T4" fmla="*/ 188883239 w 182"/>
                  <a:gd name="T5" fmla="*/ 2147483646 h 211"/>
                  <a:gd name="T6" fmla="*/ 392293027 w 182"/>
                  <a:gd name="T7" fmla="*/ 2147483646 h 211"/>
                  <a:gd name="T8" fmla="*/ 537585187 w 182"/>
                  <a:gd name="T9" fmla="*/ 2147483646 h 211"/>
                  <a:gd name="T10" fmla="*/ 624763533 w 182"/>
                  <a:gd name="T11" fmla="*/ 2147483646 h 211"/>
                  <a:gd name="T12" fmla="*/ 668350800 w 182"/>
                  <a:gd name="T13" fmla="*/ 2147483646 h 211"/>
                  <a:gd name="T14" fmla="*/ 813646772 w 182"/>
                  <a:gd name="T15" fmla="*/ 2147483646 h 211"/>
                  <a:gd name="T16" fmla="*/ 1002526200 w 182"/>
                  <a:gd name="T17" fmla="*/ 2147483646 h 211"/>
                  <a:gd name="T18" fmla="*/ 1205939799 w 182"/>
                  <a:gd name="T19" fmla="*/ 2147483646 h 211"/>
                  <a:gd name="T20" fmla="*/ 1307644692 w 182"/>
                  <a:gd name="T21" fmla="*/ 2147483646 h 211"/>
                  <a:gd name="T22" fmla="*/ 1423879946 w 182"/>
                  <a:gd name="T23" fmla="*/ 2147483646 h 211"/>
                  <a:gd name="T24" fmla="*/ 1496524120 w 182"/>
                  <a:gd name="T25" fmla="*/ 2080727250 h 211"/>
                  <a:gd name="T26" fmla="*/ 1714468078 w 182"/>
                  <a:gd name="T27" fmla="*/ 1993424409 h 211"/>
                  <a:gd name="T28" fmla="*/ 1990525852 w 182"/>
                  <a:gd name="T29" fmla="*/ 1978872028 h 211"/>
                  <a:gd name="T30" fmla="*/ 2147483646 w 182"/>
                  <a:gd name="T31" fmla="*/ 2007972975 h 211"/>
                  <a:gd name="T32" fmla="*/ 2147483646 w 182"/>
                  <a:gd name="T33" fmla="*/ 2022525356 h 211"/>
                  <a:gd name="T34" fmla="*/ 2147483646 w 182"/>
                  <a:gd name="T35" fmla="*/ 1891569187 h 211"/>
                  <a:gd name="T36" fmla="*/ 2147483646 w 182"/>
                  <a:gd name="T37" fmla="*/ 1644209230 h 211"/>
                  <a:gd name="T38" fmla="*/ 2147483646 w 182"/>
                  <a:gd name="T39" fmla="*/ 1382300707 h 211"/>
                  <a:gd name="T40" fmla="*/ 2147483646 w 182"/>
                  <a:gd name="T41" fmla="*/ 1207695024 h 211"/>
                  <a:gd name="T42" fmla="*/ 2147483646 w 182"/>
                  <a:gd name="T43" fmla="*/ 1105839802 h 211"/>
                  <a:gd name="T44" fmla="*/ 2147483646 w 182"/>
                  <a:gd name="T45" fmla="*/ 931234120 h 211"/>
                  <a:gd name="T46" fmla="*/ 2147483646 w 182"/>
                  <a:gd name="T47" fmla="*/ 654773216 h 211"/>
                  <a:gd name="T48" fmla="*/ 2147483646 w 182"/>
                  <a:gd name="T49" fmla="*/ 451066586 h 211"/>
                  <a:gd name="T50" fmla="*/ 2147483646 w 182"/>
                  <a:gd name="T51" fmla="*/ 436514206 h 211"/>
                  <a:gd name="T52" fmla="*/ 2063170026 w 182"/>
                  <a:gd name="T53" fmla="*/ 407413259 h 211"/>
                  <a:gd name="T54" fmla="*/ 1975995492 w 182"/>
                  <a:gd name="T55" fmla="*/ 363763745 h 211"/>
                  <a:gd name="T56" fmla="*/ 1874290599 w 182"/>
                  <a:gd name="T57" fmla="*/ 291009470 h 211"/>
                  <a:gd name="T58" fmla="*/ 1685407359 w 182"/>
                  <a:gd name="T59" fmla="*/ 247359957 h 211"/>
                  <a:gd name="T60" fmla="*/ 1728994626 w 182"/>
                  <a:gd name="T61" fmla="*/ 43653328 h 211"/>
                  <a:gd name="T62" fmla="*/ 1598232825 w 182"/>
                  <a:gd name="T63" fmla="*/ 232807576 h 211"/>
                  <a:gd name="T64" fmla="*/ 1380288867 w 182"/>
                  <a:gd name="T65" fmla="*/ 451066586 h 211"/>
                  <a:gd name="T66" fmla="*/ 1249527066 w 182"/>
                  <a:gd name="T67" fmla="*/ 465618967 h 211"/>
                  <a:gd name="T68" fmla="*/ 1205939799 w 182"/>
                  <a:gd name="T69" fmla="*/ 611123703 h 211"/>
                  <a:gd name="T70" fmla="*/ 958938933 w 182"/>
                  <a:gd name="T71" fmla="*/ 509268481 h 211"/>
                  <a:gd name="T72" fmla="*/ 697411519 w 182"/>
                  <a:gd name="T73" fmla="*/ 509268481 h 211"/>
                  <a:gd name="T74" fmla="*/ 508528280 w 182"/>
                  <a:gd name="T75" fmla="*/ 509268481 h 211"/>
                  <a:gd name="T76" fmla="*/ 479467561 w 182"/>
                  <a:gd name="T77" fmla="*/ 756628438 h 211"/>
                  <a:gd name="T78" fmla="*/ 537585187 w 182"/>
                  <a:gd name="T79" fmla="*/ 873032226 h 211"/>
                  <a:gd name="T80" fmla="*/ 610233173 w 182"/>
                  <a:gd name="T81" fmla="*/ 1018536961 h 211"/>
                  <a:gd name="T82" fmla="*/ 537585187 w 182"/>
                  <a:gd name="T83" fmla="*/ 1324098812 h 211"/>
                  <a:gd name="T84" fmla="*/ 523058639 w 182"/>
                  <a:gd name="T85" fmla="*/ 1484155928 h 211"/>
                  <a:gd name="T86" fmla="*/ 305118493 w 182"/>
                  <a:gd name="T87" fmla="*/ 1455054981 h 211"/>
                  <a:gd name="T88" fmla="*/ 145292161 w 182"/>
                  <a:gd name="T89" fmla="*/ 1440502601 h 211"/>
                  <a:gd name="T90" fmla="*/ 58117627 w 182"/>
                  <a:gd name="T91" fmla="*/ 1498704495 h 211"/>
                  <a:gd name="T92" fmla="*/ 72647986 w 182"/>
                  <a:gd name="T93" fmla="*/ 1746064452 h 211"/>
                  <a:gd name="T94" fmla="*/ 58117627 w 182"/>
                  <a:gd name="T95" fmla="*/ 1949771081 h 211"/>
                  <a:gd name="T96" fmla="*/ 232470506 w 182"/>
                  <a:gd name="T97" fmla="*/ 2037073922 h 211"/>
                  <a:gd name="T98" fmla="*/ 276057773 w 182"/>
                  <a:gd name="T99" fmla="*/ 2147483646 h 211"/>
                  <a:gd name="T100" fmla="*/ 174352880 w 182"/>
                  <a:gd name="T101" fmla="*/ 2147483646 h 211"/>
                  <a:gd name="T102" fmla="*/ 174352880 w 182"/>
                  <a:gd name="T103" fmla="*/ 2147483646 h 2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2" h="211">
                    <a:moveTo>
                      <a:pt x="12" y="179"/>
                    </a:moveTo>
                    <a:cubicBezTo>
                      <a:pt x="13" y="180"/>
                      <a:pt x="13" y="180"/>
                      <a:pt x="13" y="181"/>
                    </a:cubicBezTo>
                    <a:cubicBezTo>
                      <a:pt x="14" y="182"/>
                      <a:pt x="13" y="182"/>
                      <a:pt x="13" y="183"/>
                    </a:cubicBezTo>
                    <a:cubicBezTo>
                      <a:pt x="14" y="183"/>
                      <a:pt x="15" y="183"/>
                      <a:pt x="15" y="183"/>
                    </a:cubicBezTo>
                    <a:cubicBezTo>
                      <a:pt x="16" y="184"/>
                      <a:pt x="15" y="184"/>
                      <a:pt x="16" y="185"/>
                    </a:cubicBezTo>
                    <a:cubicBezTo>
                      <a:pt x="17" y="186"/>
                      <a:pt x="18" y="186"/>
                      <a:pt x="19" y="188"/>
                    </a:cubicBezTo>
                    <a:cubicBezTo>
                      <a:pt x="19" y="190"/>
                      <a:pt x="19" y="191"/>
                      <a:pt x="20" y="192"/>
                    </a:cubicBezTo>
                    <a:cubicBezTo>
                      <a:pt x="22" y="194"/>
                      <a:pt x="20" y="194"/>
                      <a:pt x="19" y="193"/>
                    </a:cubicBezTo>
                    <a:cubicBezTo>
                      <a:pt x="17" y="192"/>
                      <a:pt x="16" y="191"/>
                      <a:pt x="14" y="193"/>
                    </a:cubicBezTo>
                    <a:cubicBezTo>
                      <a:pt x="13" y="193"/>
                      <a:pt x="10" y="193"/>
                      <a:pt x="11" y="195"/>
                    </a:cubicBezTo>
                    <a:cubicBezTo>
                      <a:pt x="12" y="196"/>
                      <a:pt x="15" y="196"/>
                      <a:pt x="13" y="198"/>
                    </a:cubicBezTo>
                    <a:cubicBezTo>
                      <a:pt x="12" y="200"/>
                      <a:pt x="10" y="199"/>
                      <a:pt x="8" y="200"/>
                    </a:cubicBezTo>
                    <a:cubicBezTo>
                      <a:pt x="8" y="201"/>
                      <a:pt x="8" y="202"/>
                      <a:pt x="9" y="203"/>
                    </a:cubicBezTo>
                    <a:cubicBezTo>
                      <a:pt x="10" y="204"/>
                      <a:pt x="10" y="204"/>
                      <a:pt x="12" y="203"/>
                    </a:cubicBezTo>
                    <a:cubicBezTo>
                      <a:pt x="12" y="203"/>
                      <a:pt x="12" y="202"/>
                      <a:pt x="13" y="203"/>
                    </a:cubicBezTo>
                    <a:cubicBezTo>
                      <a:pt x="14" y="203"/>
                      <a:pt x="14" y="205"/>
                      <a:pt x="15" y="205"/>
                    </a:cubicBezTo>
                    <a:cubicBezTo>
                      <a:pt x="17" y="206"/>
                      <a:pt x="19" y="203"/>
                      <a:pt x="21" y="205"/>
                    </a:cubicBezTo>
                    <a:cubicBezTo>
                      <a:pt x="21" y="206"/>
                      <a:pt x="21" y="207"/>
                      <a:pt x="22" y="208"/>
                    </a:cubicBezTo>
                    <a:cubicBezTo>
                      <a:pt x="23" y="208"/>
                      <a:pt x="24" y="209"/>
                      <a:pt x="25" y="210"/>
                    </a:cubicBezTo>
                    <a:cubicBezTo>
                      <a:pt x="26" y="211"/>
                      <a:pt x="25" y="211"/>
                      <a:pt x="27" y="210"/>
                    </a:cubicBezTo>
                    <a:cubicBezTo>
                      <a:pt x="29" y="210"/>
                      <a:pt x="29" y="210"/>
                      <a:pt x="30" y="211"/>
                    </a:cubicBezTo>
                    <a:cubicBezTo>
                      <a:pt x="30" y="209"/>
                      <a:pt x="33" y="210"/>
                      <a:pt x="34" y="208"/>
                    </a:cubicBezTo>
                    <a:cubicBezTo>
                      <a:pt x="35" y="207"/>
                      <a:pt x="34" y="205"/>
                      <a:pt x="36" y="204"/>
                    </a:cubicBezTo>
                    <a:cubicBezTo>
                      <a:pt x="36" y="204"/>
                      <a:pt x="38" y="204"/>
                      <a:pt x="38" y="203"/>
                    </a:cubicBezTo>
                    <a:cubicBezTo>
                      <a:pt x="38" y="203"/>
                      <a:pt x="37" y="202"/>
                      <a:pt x="37" y="201"/>
                    </a:cubicBezTo>
                    <a:cubicBezTo>
                      <a:pt x="36" y="199"/>
                      <a:pt x="40" y="200"/>
                      <a:pt x="42" y="200"/>
                    </a:cubicBezTo>
                    <a:cubicBezTo>
                      <a:pt x="41" y="198"/>
                      <a:pt x="43" y="198"/>
                      <a:pt x="44" y="197"/>
                    </a:cubicBezTo>
                    <a:cubicBezTo>
                      <a:pt x="45" y="195"/>
                      <a:pt x="43" y="196"/>
                      <a:pt x="42" y="194"/>
                    </a:cubicBezTo>
                    <a:cubicBezTo>
                      <a:pt x="42" y="193"/>
                      <a:pt x="42" y="192"/>
                      <a:pt x="42" y="192"/>
                    </a:cubicBezTo>
                    <a:cubicBezTo>
                      <a:pt x="42" y="190"/>
                      <a:pt x="43" y="185"/>
                      <a:pt x="43" y="184"/>
                    </a:cubicBezTo>
                    <a:cubicBezTo>
                      <a:pt x="43" y="182"/>
                      <a:pt x="43" y="179"/>
                      <a:pt x="43" y="178"/>
                    </a:cubicBezTo>
                    <a:cubicBezTo>
                      <a:pt x="44" y="178"/>
                      <a:pt x="44" y="178"/>
                      <a:pt x="45" y="177"/>
                    </a:cubicBezTo>
                    <a:cubicBezTo>
                      <a:pt x="46" y="176"/>
                      <a:pt x="46" y="176"/>
                      <a:pt x="47" y="175"/>
                    </a:cubicBezTo>
                    <a:cubicBezTo>
                      <a:pt x="47" y="174"/>
                      <a:pt x="48" y="174"/>
                      <a:pt x="48" y="173"/>
                    </a:cubicBezTo>
                    <a:cubicBezTo>
                      <a:pt x="49" y="172"/>
                      <a:pt x="45" y="171"/>
                      <a:pt x="46" y="170"/>
                    </a:cubicBezTo>
                    <a:cubicBezTo>
                      <a:pt x="47" y="170"/>
                      <a:pt x="48" y="170"/>
                      <a:pt x="49" y="170"/>
                    </a:cubicBezTo>
                    <a:cubicBezTo>
                      <a:pt x="50" y="170"/>
                      <a:pt x="50" y="170"/>
                      <a:pt x="51" y="169"/>
                    </a:cubicBezTo>
                    <a:cubicBezTo>
                      <a:pt x="51" y="169"/>
                      <a:pt x="51" y="168"/>
                      <a:pt x="52" y="168"/>
                    </a:cubicBezTo>
                    <a:cubicBezTo>
                      <a:pt x="53" y="168"/>
                      <a:pt x="53" y="169"/>
                      <a:pt x="53" y="170"/>
                    </a:cubicBezTo>
                    <a:cubicBezTo>
                      <a:pt x="54" y="170"/>
                      <a:pt x="56" y="171"/>
                      <a:pt x="56" y="171"/>
                    </a:cubicBezTo>
                    <a:cubicBezTo>
                      <a:pt x="59" y="172"/>
                      <a:pt x="60" y="170"/>
                      <a:pt x="62" y="169"/>
                    </a:cubicBezTo>
                    <a:cubicBezTo>
                      <a:pt x="64" y="166"/>
                      <a:pt x="63" y="169"/>
                      <a:pt x="64" y="170"/>
                    </a:cubicBezTo>
                    <a:cubicBezTo>
                      <a:pt x="65" y="171"/>
                      <a:pt x="67" y="169"/>
                      <a:pt x="68" y="170"/>
                    </a:cubicBezTo>
                    <a:cubicBezTo>
                      <a:pt x="69" y="172"/>
                      <a:pt x="65" y="172"/>
                      <a:pt x="67" y="173"/>
                    </a:cubicBezTo>
                    <a:cubicBezTo>
                      <a:pt x="67" y="173"/>
                      <a:pt x="69" y="174"/>
                      <a:pt x="69" y="174"/>
                    </a:cubicBezTo>
                    <a:cubicBezTo>
                      <a:pt x="70" y="174"/>
                      <a:pt x="70" y="175"/>
                      <a:pt x="72" y="175"/>
                    </a:cubicBezTo>
                    <a:cubicBezTo>
                      <a:pt x="73" y="175"/>
                      <a:pt x="74" y="175"/>
                      <a:pt x="75" y="174"/>
                    </a:cubicBezTo>
                    <a:cubicBezTo>
                      <a:pt x="76" y="174"/>
                      <a:pt x="77" y="174"/>
                      <a:pt x="78" y="173"/>
                    </a:cubicBezTo>
                    <a:cubicBezTo>
                      <a:pt x="79" y="173"/>
                      <a:pt x="79" y="172"/>
                      <a:pt x="80" y="171"/>
                    </a:cubicBezTo>
                    <a:cubicBezTo>
                      <a:pt x="81" y="171"/>
                      <a:pt x="82" y="170"/>
                      <a:pt x="83" y="170"/>
                    </a:cubicBezTo>
                    <a:cubicBezTo>
                      <a:pt x="84" y="169"/>
                      <a:pt x="85" y="173"/>
                      <a:pt x="85" y="172"/>
                    </a:cubicBezTo>
                    <a:cubicBezTo>
                      <a:pt x="85" y="171"/>
                      <a:pt x="85" y="167"/>
                      <a:pt x="86" y="166"/>
                    </a:cubicBezTo>
                    <a:cubicBezTo>
                      <a:pt x="87" y="165"/>
                      <a:pt x="87" y="171"/>
                      <a:pt x="88" y="169"/>
                    </a:cubicBezTo>
                    <a:cubicBezTo>
                      <a:pt x="88" y="168"/>
                      <a:pt x="87" y="166"/>
                      <a:pt x="88" y="165"/>
                    </a:cubicBezTo>
                    <a:cubicBezTo>
                      <a:pt x="88" y="164"/>
                      <a:pt x="89" y="163"/>
                      <a:pt x="90" y="163"/>
                    </a:cubicBezTo>
                    <a:cubicBezTo>
                      <a:pt x="90" y="160"/>
                      <a:pt x="90" y="160"/>
                      <a:pt x="90" y="160"/>
                    </a:cubicBezTo>
                    <a:cubicBezTo>
                      <a:pt x="90" y="158"/>
                      <a:pt x="92" y="159"/>
                      <a:pt x="94" y="157"/>
                    </a:cubicBezTo>
                    <a:cubicBezTo>
                      <a:pt x="94" y="157"/>
                      <a:pt x="94" y="156"/>
                      <a:pt x="95" y="155"/>
                    </a:cubicBezTo>
                    <a:cubicBezTo>
                      <a:pt x="96" y="155"/>
                      <a:pt x="97" y="155"/>
                      <a:pt x="98" y="154"/>
                    </a:cubicBezTo>
                    <a:cubicBezTo>
                      <a:pt x="98" y="154"/>
                      <a:pt x="98" y="153"/>
                      <a:pt x="98" y="152"/>
                    </a:cubicBezTo>
                    <a:cubicBezTo>
                      <a:pt x="98" y="151"/>
                      <a:pt x="99" y="151"/>
                      <a:pt x="99" y="150"/>
                    </a:cubicBezTo>
                    <a:cubicBezTo>
                      <a:pt x="99" y="149"/>
                      <a:pt x="97" y="149"/>
                      <a:pt x="98" y="147"/>
                    </a:cubicBezTo>
                    <a:cubicBezTo>
                      <a:pt x="98" y="147"/>
                      <a:pt x="99" y="146"/>
                      <a:pt x="99" y="146"/>
                    </a:cubicBezTo>
                    <a:cubicBezTo>
                      <a:pt x="100" y="145"/>
                      <a:pt x="101" y="146"/>
                      <a:pt x="101" y="145"/>
                    </a:cubicBezTo>
                    <a:cubicBezTo>
                      <a:pt x="102" y="145"/>
                      <a:pt x="102" y="144"/>
                      <a:pt x="103" y="143"/>
                    </a:cubicBezTo>
                    <a:cubicBezTo>
                      <a:pt x="104" y="142"/>
                      <a:pt x="107" y="142"/>
                      <a:pt x="109" y="142"/>
                    </a:cubicBezTo>
                    <a:cubicBezTo>
                      <a:pt x="109" y="143"/>
                      <a:pt x="109" y="143"/>
                      <a:pt x="110" y="143"/>
                    </a:cubicBezTo>
                    <a:cubicBezTo>
                      <a:pt x="110" y="143"/>
                      <a:pt x="110" y="142"/>
                      <a:pt x="110" y="142"/>
                    </a:cubicBezTo>
                    <a:cubicBezTo>
                      <a:pt x="111" y="141"/>
                      <a:pt x="112" y="140"/>
                      <a:pt x="113" y="140"/>
                    </a:cubicBezTo>
                    <a:cubicBezTo>
                      <a:pt x="114" y="139"/>
                      <a:pt x="116" y="139"/>
                      <a:pt x="118" y="137"/>
                    </a:cubicBezTo>
                    <a:cubicBezTo>
                      <a:pt x="120" y="136"/>
                      <a:pt x="122" y="136"/>
                      <a:pt x="125" y="136"/>
                    </a:cubicBezTo>
                    <a:cubicBezTo>
                      <a:pt x="126" y="136"/>
                      <a:pt x="127" y="136"/>
                      <a:pt x="127" y="135"/>
                    </a:cubicBezTo>
                    <a:cubicBezTo>
                      <a:pt x="128" y="135"/>
                      <a:pt x="129" y="134"/>
                      <a:pt x="129" y="134"/>
                    </a:cubicBezTo>
                    <a:cubicBezTo>
                      <a:pt x="131" y="133"/>
                      <a:pt x="132" y="135"/>
                      <a:pt x="134" y="135"/>
                    </a:cubicBezTo>
                    <a:cubicBezTo>
                      <a:pt x="136" y="135"/>
                      <a:pt x="136" y="136"/>
                      <a:pt x="137" y="136"/>
                    </a:cubicBezTo>
                    <a:cubicBezTo>
                      <a:pt x="138" y="137"/>
                      <a:pt x="138" y="136"/>
                      <a:pt x="139" y="136"/>
                    </a:cubicBezTo>
                    <a:cubicBezTo>
                      <a:pt x="141" y="135"/>
                      <a:pt x="142" y="137"/>
                      <a:pt x="143" y="137"/>
                    </a:cubicBezTo>
                    <a:cubicBezTo>
                      <a:pt x="145" y="136"/>
                      <a:pt x="143" y="135"/>
                      <a:pt x="145" y="134"/>
                    </a:cubicBezTo>
                    <a:cubicBezTo>
                      <a:pt x="146" y="134"/>
                      <a:pt x="148" y="134"/>
                      <a:pt x="149" y="135"/>
                    </a:cubicBezTo>
                    <a:cubicBezTo>
                      <a:pt x="150" y="136"/>
                      <a:pt x="149" y="137"/>
                      <a:pt x="149" y="138"/>
                    </a:cubicBezTo>
                    <a:cubicBezTo>
                      <a:pt x="150" y="139"/>
                      <a:pt x="154" y="140"/>
                      <a:pt x="155" y="140"/>
                    </a:cubicBezTo>
                    <a:cubicBezTo>
                      <a:pt x="156" y="140"/>
                      <a:pt x="160" y="140"/>
                      <a:pt x="160" y="141"/>
                    </a:cubicBezTo>
                    <a:cubicBezTo>
                      <a:pt x="160" y="141"/>
                      <a:pt x="160" y="141"/>
                      <a:pt x="160" y="141"/>
                    </a:cubicBezTo>
                    <a:cubicBezTo>
                      <a:pt x="160" y="140"/>
                      <a:pt x="161" y="140"/>
                      <a:pt x="161" y="139"/>
                    </a:cubicBezTo>
                    <a:cubicBezTo>
                      <a:pt x="163" y="138"/>
                      <a:pt x="164" y="139"/>
                      <a:pt x="165" y="139"/>
                    </a:cubicBezTo>
                    <a:cubicBezTo>
                      <a:pt x="166" y="138"/>
                      <a:pt x="166" y="137"/>
                      <a:pt x="167" y="137"/>
                    </a:cubicBezTo>
                    <a:cubicBezTo>
                      <a:pt x="168" y="136"/>
                      <a:pt x="169" y="136"/>
                      <a:pt x="170" y="136"/>
                    </a:cubicBezTo>
                    <a:cubicBezTo>
                      <a:pt x="170" y="135"/>
                      <a:pt x="170" y="134"/>
                      <a:pt x="170" y="133"/>
                    </a:cubicBezTo>
                    <a:cubicBezTo>
                      <a:pt x="171" y="132"/>
                      <a:pt x="172" y="132"/>
                      <a:pt x="173" y="131"/>
                    </a:cubicBezTo>
                    <a:cubicBezTo>
                      <a:pt x="174" y="131"/>
                      <a:pt x="174" y="130"/>
                      <a:pt x="175" y="130"/>
                    </a:cubicBezTo>
                    <a:cubicBezTo>
                      <a:pt x="177" y="129"/>
                      <a:pt x="177" y="131"/>
                      <a:pt x="178" y="131"/>
                    </a:cubicBezTo>
                    <a:cubicBezTo>
                      <a:pt x="179" y="131"/>
                      <a:pt x="181" y="127"/>
                      <a:pt x="181" y="126"/>
                    </a:cubicBezTo>
                    <a:cubicBezTo>
                      <a:pt x="182" y="123"/>
                      <a:pt x="181" y="122"/>
                      <a:pt x="180" y="120"/>
                    </a:cubicBezTo>
                    <a:cubicBezTo>
                      <a:pt x="178" y="118"/>
                      <a:pt x="179" y="117"/>
                      <a:pt x="178" y="115"/>
                    </a:cubicBezTo>
                    <a:cubicBezTo>
                      <a:pt x="177" y="114"/>
                      <a:pt x="176" y="114"/>
                      <a:pt x="176" y="113"/>
                    </a:cubicBezTo>
                    <a:cubicBezTo>
                      <a:pt x="176" y="112"/>
                      <a:pt x="177" y="111"/>
                      <a:pt x="178" y="110"/>
                    </a:cubicBezTo>
                    <a:cubicBezTo>
                      <a:pt x="178" y="108"/>
                      <a:pt x="176" y="106"/>
                      <a:pt x="177" y="104"/>
                    </a:cubicBezTo>
                    <a:cubicBezTo>
                      <a:pt x="178" y="103"/>
                      <a:pt x="180" y="104"/>
                      <a:pt x="180" y="102"/>
                    </a:cubicBezTo>
                    <a:cubicBezTo>
                      <a:pt x="179" y="100"/>
                      <a:pt x="181" y="100"/>
                      <a:pt x="182" y="99"/>
                    </a:cubicBezTo>
                    <a:cubicBezTo>
                      <a:pt x="182" y="98"/>
                      <a:pt x="182" y="96"/>
                      <a:pt x="182" y="95"/>
                    </a:cubicBezTo>
                    <a:cubicBezTo>
                      <a:pt x="181" y="94"/>
                      <a:pt x="179" y="94"/>
                      <a:pt x="178" y="92"/>
                    </a:cubicBezTo>
                    <a:cubicBezTo>
                      <a:pt x="178" y="92"/>
                      <a:pt x="178" y="91"/>
                      <a:pt x="178" y="91"/>
                    </a:cubicBezTo>
                    <a:cubicBezTo>
                      <a:pt x="177" y="90"/>
                      <a:pt x="176" y="90"/>
                      <a:pt x="175" y="89"/>
                    </a:cubicBezTo>
                    <a:cubicBezTo>
                      <a:pt x="174" y="88"/>
                      <a:pt x="177" y="86"/>
                      <a:pt x="175" y="85"/>
                    </a:cubicBezTo>
                    <a:cubicBezTo>
                      <a:pt x="174" y="84"/>
                      <a:pt x="172" y="84"/>
                      <a:pt x="172" y="83"/>
                    </a:cubicBezTo>
                    <a:cubicBezTo>
                      <a:pt x="171" y="82"/>
                      <a:pt x="172" y="82"/>
                      <a:pt x="172" y="81"/>
                    </a:cubicBezTo>
                    <a:cubicBezTo>
                      <a:pt x="172" y="80"/>
                      <a:pt x="173" y="78"/>
                      <a:pt x="172" y="78"/>
                    </a:cubicBezTo>
                    <a:cubicBezTo>
                      <a:pt x="171" y="77"/>
                      <a:pt x="171" y="78"/>
                      <a:pt x="170" y="78"/>
                    </a:cubicBezTo>
                    <a:cubicBezTo>
                      <a:pt x="169" y="78"/>
                      <a:pt x="168" y="77"/>
                      <a:pt x="167" y="76"/>
                    </a:cubicBezTo>
                    <a:cubicBezTo>
                      <a:pt x="166" y="76"/>
                      <a:pt x="165" y="76"/>
                      <a:pt x="164" y="76"/>
                    </a:cubicBezTo>
                    <a:cubicBezTo>
                      <a:pt x="163" y="75"/>
                      <a:pt x="164" y="76"/>
                      <a:pt x="163" y="74"/>
                    </a:cubicBezTo>
                    <a:cubicBezTo>
                      <a:pt x="163" y="74"/>
                      <a:pt x="162" y="73"/>
                      <a:pt x="162" y="73"/>
                    </a:cubicBezTo>
                    <a:cubicBezTo>
                      <a:pt x="161" y="71"/>
                      <a:pt x="164" y="71"/>
                      <a:pt x="165" y="70"/>
                    </a:cubicBezTo>
                    <a:cubicBezTo>
                      <a:pt x="167" y="68"/>
                      <a:pt x="165" y="68"/>
                      <a:pt x="163" y="68"/>
                    </a:cubicBezTo>
                    <a:cubicBezTo>
                      <a:pt x="160" y="68"/>
                      <a:pt x="161" y="67"/>
                      <a:pt x="162" y="64"/>
                    </a:cubicBezTo>
                    <a:cubicBezTo>
                      <a:pt x="162" y="62"/>
                      <a:pt x="161" y="59"/>
                      <a:pt x="160" y="57"/>
                    </a:cubicBezTo>
                    <a:cubicBezTo>
                      <a:pt x="159" y="56"/>
                      <a:pt x="157" y="55"/>
                      <a:pt x="156" y="54"/>
                    </a:cubicBezTo>
                    <a:cubicBezTo>
                      <a:pt x="156" y="52"/>
                      <a:pt x="158" y="52"/>
                      <a:pt x="159" y="51"/>
                    </a:cubicBezTo>
                    <a:cubicBezTo>
                      <a:pt x="160" y="50"/>
                      <a:pt x="161" y="49"/>
                      <a:pt x="161" y="48"/>
                    </a:cubicBezTo>
                    <a:cubicBezTo>
                      <a:pt x="161" y="46"/>
                      <a:pt x="160" y="43"/>
                      <a:pt x="163" y="45"/>
                    </a:cubicBezTo>
                    <a:cubicBezTo>
                      <a:pt x="165" y="45"/>
                      <a:pt x="164" y="46"/>
                      <a:pt x="166" y="45"/>
                    </a:cubicBezTo>
                    <a:cubicBezTo>
                      <a:pt x="167" y="45"/>
                      <a:pt x="168" y="44"/>
                      <a:pt x="169" y="43"/>
                    </a:cubicBezTo>
                    <a:cubicBezTo>
                      <a:pt x="170" y="42"/>
                      <a:pt x="168" y="39"/>
                      <a:pt x="168" y="38"/>
                    </a:cubicBezTo>
                    <a:cubicBezTo>
                      <a:pt x="168" y="36"/>
                      <a:pt x="168" y="35"/>
                      <a:pt x="166" y="34"/>
                    </a:cubicBezTo>
                    <a:cubicBezTo>
                      <a:pt x="163" y="34"/>
                      <a:pt x="161" y="34"/>
                      <a:pt x="161" y="31"/>
                    </a:cubicBezTo>
                    <a:cubicBezTo>
                      <a:pt x="161" y="29"/>
                      <a:pt x="161" y="27"/>
                      <a:pt x="161" y="25"/>
                    </a:cubicBezTo>
                    <a:cubicBezTo>
                      <a:pt x="161" y="25"/>
                      <a:pt x="160" y="26"/>
                      <a:pt x="160" y="26"/>
                    </a:cubicBezTo>
                    <a:cubicBezTo>
                      <a:pt x="159" y="27"/>
                      <a:pt x="159" y="28"/>
                      <a:pt x="159" y="29"/>
                    </a:cubicBezTo>
                    <a:cubicBezTo>
                      <a:pt x="157" y="30"/>
                      <a:pt x="158" y="30"/>
                      <a:pt x="157" y="29"/>
                    </a:cubicBezTo>
                    <a:cubicBezTo>
                      <a:pt x="156" y="29"/>
                      <a:pt x="155" y="29"/>
                      <a:pt x="154" y="30"/>
                    </a:cubicBezTo>
                    <a:cubicBezTo>
                      <a:pt x="153" y="30"/>
                      <a:pt x="153" y="30"/>
                      <a:pt x="152" y="31"/>
                    </a:cubicBezTo>
                    <a:cubicBezTo>
                      <a:pt x="151" y="31"/>
                      <a:pt x="150" y="31"/>
                      <a:pt x="149" y="32"/>
                    </a:cubicBezTo>
                    <a:cubicBezTo>
                      <a:pt x="148" y="33"/>
                      <a:pt x="148" y="34"/>
                      <a:pt x="147" y="34"/>
                    </a:cubicBezTo>
                    <a:cubicBezTo>
                      <a:pt x="146" y="34"/>
                      <a:pt x="143" y="33"/>
                      <a:pt x="143" y="32"/>
                    </a:cubicBezTo>
                    <a:cubicBezTo>
                      <a:pt x="142" y="31"/>
                      <a:pt x="145" y="27"/>
                      <a:pt x="142" y="28"/>
                    </a:cubicBezTo>
                    <a:cubicBezTo>
                      <a:pt x="141" y="29"/>
                      <a:pt x="141" y="30"/>
                      <a:pt x="140" y="30"/>
                    </a:cubicBezTo>
                    <a:cubicBezTo>
                      <a:pt x="139" y="30"/>
                      <a:pt x="138" y="29"/>
                      <a:pt x="138" y="28"/>
                    </a:cubicBezTo>
                    <a:cubicBezTo>
                      <a:pt x="139" y="26"/>
                      <a:pt x="141" y="26"/>
                      <a:pt x="142" y="24"/>
                    </a:cubicBezTo>
                    <a:cubicBezTo>
                      <a:pt x="142" y="21"/>
                      <a:pt x="141" y="22"/>
                      <a:pt x="140" y="23"/>
                    </a:cubicBezTo>
                    <a:cubicBezTo>
                      <a:pt x="139" y="24"/>
                      <a:pt x="138" y="26"/>
                      <a:pt x="136" y="25"/>
                    </a:cubicBezTo>
                    <a:cubicBezTo>
                      <a:pt x="135" y="25"/>
                      <a:pt x="135" y="24"/>
                      <a:pt x="135" y="23"/>
                    </a:cubicBezTo>
                    <a:cubicBezTo>
                      <a:pt x="136" y="22"/>
                      <a:pt x="136" y="22"/>
                      <a:pt x="137" y="21"/>
                    </a:cubicBezTo>
                    <a:cubicBezTo>
                      <a:pt x="137" y="20"/>
                      <a:pt x="138" y="20"/>
                      <a:pt x="137" y="19"/>
                    </a:cubicBezTo>
                    <a:cubicBezTo>
                      <a:pt x="136" y="18"/>
                      <a:pt x="135" y="19"/>
                      <a:pt x="134" y="19"/>
                    </a:cubicBezTo>
                    <a:cubicBezTo>
                      <a:pt x="133" y="20"/>
                      <a:pt x="131" y="19"/>
                      <a:pt x="129" y="20"/>
                    </a:cubicBezTo>
                    <a:cubicBezTo>
                      <a:pt x="127" y="20"/>
                      <a:pt x="126" y="21"/>
                      <a:pt x="124" y="22"/>
                    </a:cubicBezTo>
                    <a:cubicBezTo>
                      <a:pt x="123" y="22"/>
                      <a:pt x="122" y="22"/>
                      <a:pt x="121" y="22"/>
                    </a:cubicBezTo>
                    <a:cubicBezTo>
                      <a:pt x="120" y="23"/>
                      <a:pt x="119" y="24"/>
                      <a:pt x="118" y="23"/>
                    </a:cubicBezTo>
                    <a:cubicBezTo>
                      <a:pt x="116" y="23"/>
                      <a:pt x="113" y="21"/>
                      <a:pt x="114" y="19"/>
                    </a:cubicBezTo>
                    <a:cubicBezTo>
                      <a:pt x="114" y="18"/>
                      <a:pt x="116" y="18"/>
                      <a:pt x="116" y="17"/>
                    </a:cubicBezTo>
                    <a:cubicBezTo>
                      <a:pt x="116" y="16"/>
                      <a:pt x="116" y="15"/>
                      <a:pt x="116" y="15"/>
                    </a:cubicBezTo>
                    <a:cubicBezTo>
                      <a:pt x="115" y="13"/>
                      <a:pt x="115" y="14"/>
                      <a:pt x="115" y="13"/>
                    </a:cubicBezTo>
                    <a:cubicBezTo>
                      <a:pt x="116" y="11"/>
                      <a:pt x="118" y="10"/>
                      <a:pt x="117" y="7"/>
                    </a:cubicBezTo>
                    <a:cubicBezTo>
                      <a:pt x="117" y="7"/>
                      <a:pt x="116" y="6"/>
                      <a:pt x="116" y="5"/>
                    </a:cubicBezTo>
                    <a:cubicBezTo>
                      <a:pt x="116" y="4"/>
                      <a:pt x="118" y="4"/>
                      <a:pt x="119" y="3"/>
                    </a:cubicBezTo>
                    <a:cubicBezTo>
                      <a:pt x="119" y="2"/>
                      <a:pt x="116" y="0"/>
                      <a:pt x="115" y="1"/>
                    </a:cubicBezTo>
                    <a:cubicBezTo>
                      <a:pt x="114" y="2"/>
                      <a:pt x="114" y="2"/>
                      <a:pt x="114" y="3"/>
                    </a:cubicBezTo>
                    <a:cubicBezTo>
                      <a:pt x="113" y="4"/>
                      <a:pt x="112" y="4"/>
                      <a:pt x="111" y="5"/>
                    </a:cubicBezTo>
                    <a:cubicBezTo>
                      <a:pt x="110" y="7"/>
                      <a:pt x="111" y="8"/>
                      <a:pt x="111" y="10"/>
                    </a:cubicBezTo>
                    <a:cubicBezTo>
                      <a:pt x="111" y="12"/>
                      <a:pt x="111" y="14"/>
                      <a:pt x="110" y="16"/>
                    </a:cubicBezTo>
                    <a:cubicBezTo>
                      <a:pt x="109" y="18"/>
                      <a:pt x="110" y="20"/>
                      <a:pt x="108" y="21"/>
                    </a:cubicBezTo>
                    <a:cubicBezTo>
                      <a:pt x="107" y="22"/>
                      <a:pt x="103" y="22"/>
                      <a:pt x="103" y="23"/>
                    </a:cubicBezTo>
                    <a:cubicBezTo>
                      <a:pt x="102" y="25"/>
                      <a:pt x="102" y="25"/>
                      <a:pt x="102" y="25"/>
                    </a:cubicBezTo>
                    <a:cubicBezTo>
                      <a:pt x="101" y="26"/>
                      <a:pt x="100" y="27"/>
                      <a:pt x="99" y="27"/>
                    </a:cubicBezTo>
                    <a:cubicBezTo>
                      <a:pt x="97" y="28"/>
                      <a:pt x="97" y="31"/>
                      <a:pt x="95" y="31"/>
                    </a:cubicBezTo>
                    <a:cubicBezTo>
                      <a:pt x="93" y="30"/>
                      <a:pt x="93" y="28"/>
                      <a:pt x="91" y="27"/>
                    </a:cubicBezTo>
                    <a:cubicBezTo>
                      <a:pt x="91" y="27"/>
                      <a:pt x="88" y="26"/>
                      <a:pt x="87" y="26"/>
                    </a:cubicBezTo>
                    <a:cubicBezTo>
                      <a:pt x="86" y="26"/>
                      <a:pt x="86" y="25"/>
                      <a:pt x="86" y="27"/>
                    </a:cubicBezTo>
                    <a:cubicBezTo>
                      <a:pt x="86" y="28"/>
                      <a:pt x="87" y="29"/>
                      <a:pt x="87" y="30"/>
                    </a:cubicBezTo>
                    <a:cubicBezTo>
                      <a:pt x="87" y="31"/>
                      <a:pt x="86" y="31"/>
                      <a:pt x="86" y="32"/>
                    </a:cubicBezTo>
                    <a:cubicBezTo>
                      <a:pt x="85" y="33"/>
                      <a:pt x="86" y="35"/>
                      <a:pt x="86" y="36"/>
                    </a:cubicBezTo>
                    <a:cubicBezTo>
                      <a:pt x="86" y="38"/>
                      <a:pt x="85" y="37"/>
                      <a:pt x="86" y="39"/>
                    </a:cubicBezTo>
                    <a:cubicBezTo>
                      <a:pt x="87" y="40"/>
                      <a:pt x="87" y="38"/>
                      <a:pt x="87" y="40"/>
                    </a:cubicBezTo>
                    <a:cubicBezTo>
                      <a:pt x="88" y="42"/>
                      <a:pt x="86" y="43"/>
                      <a:pt x="85" y="43"/>
                    </a:cubicBezTo>
                    <a:cubicBezTo>
                      <a:pt x="84" y="43"/>
                      <a:pt x="83" y="42"/>
                      <a:pt x="83" y="42"/>
                    </a:cubicBezTo>
                    <a:cubicBezTo>
                      <a:pt x="82" y="41"/>
                      <a:pt x="81" y="41"/>
                      <a:pt x="81" y="40"/>
                    </a:cubicBezTo>
                    <a:cubicBezTo>
                      <a:pt x="80" y="39"/>
                      <a:pt x="79" y="40"/>
                      <a:pt x="78" y="39"/>
                    </a:cubicBezTo>
                    <a:cubicBezTo>
                      <a:pt x="77" y="38"/>
                      <a:pt x="78" y="37"/>
                      <a:pt x="76" y="37"/>
                    </a:cubicBezTo>
                    <a:cubicBezTo>
                      <a:pt x="74" y="37"/>
                      <a:pt x="70" y="38"/>
                      <a:pt x="69" y="37"/>
                    </a:cubicBezTo>
                    <a:cubicBezTo>
                      <a:pt x="67" y="36"/>
                      <a:pt x="68" y="35"/>
                      <a:pt x="66" y="35"/>
                    </a:cubicBezTo>
                    <a:cubicBezTo>
                      <a:pt x="65" y="35"/>
                      <a:pt x="64" y="35"/>
                      <a:pt x="63" y="35"/>
                    </a:cubicBezTo>
                    <a:cubicBezTo>
                      <a:pt x="60" y="35"/>
                      <a:pt x="60" y="35"/>
                      <a:pt x="60" y="35"/>
                    </a:cubicBezTo>
                    <a:cubicBezTo>
                      <a:pt x="58" y="34"/>
                      <a:pt x="53" y="34"/>
                      <a:pt x="52" y="32"/>
                    </a:cubicBezTo>
                    <a:cubicBezTo>
                      <a:pt x="50" y="32"/>
                      <a:pt x="50" y="30"/>
                      <a:pt x="49" y="32"/>
                    </a:cubicBezTo>
                    <a:cubicBezTo>
                      <a:pt x="48" y="33"/>
                      <a:pt x="48" y="34"/>
                      <a:pt x="48" y="35"/>
                    </a:cubicBezTo>
                    <a:cubicBezTo>
                      <a:pt x="46" y="34"/>
                      <a:pt x="46" y="34"/>
                      <a:pt x="44" y="33"/>
                    </a:cubicBezTo>
                    <a:cubicBezTo>
                      <a:pt x="43" y="32"/>
                      <a:pt x="42" y="31"/>
                      <a:pt x="41" y="31"/>
                    </a:cubicBezTo>
                    <a:cubicBezTo>
                      <a:pt x="38" y="31"/>
                      <a:pt x="39" y="34"/>
                      <a:pt x="37" y="33"/>
                    </a:cubicBezTo>
                    <a:cubicBezTo>
                      <a:pt x="36" y="33"/>
                      <a:pt x="35" y="31"/>
                      <a:pt x="34" y="32"/>
                    </a:cubicBezTo>
                    <a:cubicBezTo>
                      <a:pt x="33" y="33"/>
                      <a:pt x="34" y="34"/>
                      <a:pt x="35" y="35"/>
                    </a:cubicBezTo>
                    <a:cubicBezTo>
                      <a:pt x="35" y="36"/>
                      <a:pt x="36" y="36"/>
                      <a:pt x="35" y="37"/>
                    </a:cubicBezTo>
                    <a:cubicBezTo>
                      <a:pt x="34" y="39"/>
                      <a:pt x="34" y="39"/>
                      <a:pt x="33" y="40"/>
                    </a:cubicBezTo>
                    <a:cubicBezTo>
                      <a:pt x="33" y="42"/>
                      <a:pt x="33" y="44"/>
                      <a:pt x="33" y="46"/>
                    </a:cubicBezTo>
                    <a:cubicBezTo>
                      <a:pt x="37" y="49"/>
                      <a:pt x="35" y="49"/>
                      <a:pt x="34" y="50"/>
                    </a:cubicBezTo>
                    <a:cubicBezTo>
                      <a:pt x="34" y="51"/>
                      <a:pt x="34" y="52"/>
                      <a:pt x="33" y="52"/>
                    </a:cubicBezTo>
                    <a:cubicBezTo>
                      <a:pt x="32" y="53"/>
                      <a:pt x="31" y="52"/>
                      <a:pt x="30" y="54"/>
                    </a:cubicBezTo>
                    <a:cubicBezTo>
                      <a:pt x="30" y="58"/>
                      <a:pt x="30" y="58"/>
                      <a:pt x="30" y="58"/>
                    </a:cubicBezTo>
                    <a:cubicBezTo>
                      <a:pt x="31" y="58"/>
                      <a:pt x="33" y="59"/>
                      <a:pt x="34" y="59"/>
                    </a:cubicBezTo>
                    <a:cubicBezTo>
                      <a:pt x="35" y="59"/>
                      <a:pt x="35" y="58"/>
                      <a:pt x="36" y="58"/>
                    </a:cubicBezTo>
                    <a:cubicBezTo>
                      <a:pt x="36" y="58"/>
                      <a:pt x="37" y="60"/>
                      <a:pt x="37" y="60"/>
                    </a:cubicBezTo>
                    <a:cubicBezTo>
                      <a:pt x="38" y="62"/>
                      <a:pt x="36" y="63"/>
                      <a:pt x="39" y="63"/>
                    </a:cubicBezTo>
                    <a:cubicBezTo>
                      <a:pt x="41" y="63"/>
                      <a:pt x="41" y="63"/>
                      <a:pt x="42" y="64"/>
                    </a:cubicBezTo>
                    <a:cubicBezTo>
                      <a:pt x="42" y="64"/>
                      <a:pt x="42" y="65"/>
                      <a:pt x="42" y="65"/>
                    </a:cubicBezTo>
                    <a:cubicBezTo>
                      <a:pt x="43" y="65"/>
                      <a:pt x="43" y="66"/>
                      <a:pt x="44" y="66"/>
                    </a:cubicBezTo>
                    <a:cubicBezTo>
                      <a:pt x="46" y="68"/>
                      <a:pt x="44" y="69"/>
                      <a:pt x="42" y="70"/>
                    </a:cubicBezTo>
                    <a:cubicBezTo>
                      <a:pt x="41" y="71"/>
                      <a:pt x="41" y="71"/>
                      <a:pt x="40" y="72"/>
                    </a:cubicBezTo>
                    <a:cubicBezTo>
                      <a:pt x="39" y="72"/>
                      <a:pt x="38" y="72"/>
                      <a:pt x="37" y="73"/>
                    </a:cubicBezTo>
                    <a:cubicBezTo>
                      <a:pt x="34" y="76"/>
                      <a:pt x="32" y="81"/>
                      <a:pt x="36" y="83"/>
                    </a:cubicBezTo>
                    <a:cubicBezTo>
                      <a:pt x="37" y="84"/>
                      <a:pt x="37" y="85"/>
                      <a:pt x="37" y="86"/>
                    </a:cubicBezTo>
                    <a:cubicBezTo>
                      <a:pt x="37" y="88"/>
                      <a:pt x="36" y="90"/>
                      <a:pt x="37" y="91"/>
                    </a:cubicBezTo>
                    <a:cubicBezTo>
                      <a:pt x="37" y="92"/>
                      <a:pt x="38" y="91"/>
                      <a:pt x="38" y="92"/>
                    </a:cubicBezTo>
                    <a:cubicBezTo>
                      <a:pt x="39" y="92"/>
                      <a:pt x="38" y="93"/>
                      <a:pt x="39" y="93"/>
                    </a:cubicBezTo>
                    <a:cubicBezTo>
                      <a:pt x="39" y="94"/>
                      <a:pt x="38" y="94"/>
                      <a:pt x="39" y="95"/>
                    </a:cubicBezTo>
                    <a:cubicBezTo>
                      <a:pt x="39" y="96"/>
                      <a:pt x="41" y="95"/>
                      <a:pt x="41" y="96"/>
                    </a:cubicBezTo>
                    <a:cubicBezTo>
                      <a:pt x="42" y="98"/>
                      <a:pt x="38" y="102"/>
                      <a:pt x="36" y="102"/>
                    </a:cubicBezTo>
                    <a:cubicBezTo>
                      <a:pt x="36" y="102"/>
                      <a:pt x="35" y="101"/>
                      <a:pt x="35" y="101"/>
                    </a:cubicBezTo>
                    <a:cubicBezTo>
                      <a:pt x="34" y="101"/>
                      <a:pt x="33" y="102"/>
                      <a:pt x="32" y="102"/>
                    </a:cubicBezTo>
                    <a:cubicBezTo>
                      <a:pt x="31" y="103"/>
                      <a:pt x="29" y="103"/>
                      <a:pt x="27" y="103"/>
                    </a:cubicBezTo>
                    <a:cubicBezTo>
                      <a:pt x="26" y="102"/>
                      <a:pt x="23" y="102"/>
                      <a:pt x="22" y="101"/>
                    </a:cubicBezTo>
                    <a:cubicBezTo>
                      <a:pt x="21" y="101"/>
                      <a:pt x="22" y="101"/>
                      <a:pt x="21" y="100"/>
                    </a:cubicBezTo>
                    <a:cubicBezTo>
                      <a:pt x="21" y="99"/>
                      <a:pt x="21" y="99"/>
                      <a:pt x="20" y="98"/>
                    </a:cubicBezTo>
                    <a:cubicBezTo>
                      <a:pt x="20" y="98"/>
                      <a:pt x="20" y="98"/>
                      <a:pt x="19" y="98"/>
                    </a:cubicBezTo>
                    <a:cubicBezTo>
                      <a:pt x="19" y="97"/>
                      <a:pt x="19" y="96"/>
                      <a:pt x="18" y="95"/>
                    </a:cubicBezTo>
                    <a:cubicBezTo>
                      <a:pt x="16" y="94"/>
                      <a:pt x="15" y="96"/>
                      <a:pt x="14" y="97"/>
                    </a:cubicBezTo>
                    <a:cubicBezTo>
                      <a:pt x="13" y="99"/>
                      <a:pt x="13" y="98"/>
                      <a:pt x="10" y="99"/>
                    </a:cubicBezTo>
                    <a:cubicBezTo>
                      <a:pt x="8" y="99"/>
                      <a:pt x="8" y="101"/>
                      <a:pt x="7" y="99"/>
                    </a:cubicBezTo>
                    <a:cubicBezTo>
                      <a:pt x="6" y="97"/>
                      <a:pt x="6" y="95"/>
                      <a:pt x="4" y="96"/>
                    </a:cubicBezTo>
                    <a:cubicBezTo>
                      <a:pt x="3" y="97"/>
                      <a:pt x="2" y="97"/>
                      <a:pt x="2" y="98"/>
                    </a:cubicBezTo>
                    <a:cubicBezTo>
                      <a:pt x="1" y="99"/>
                      <a:pt x="2" y="99"/>
                      <a:pt x="3" y="100"/>
                    </a:cubicBezTo>
                    <a:cubicBezTo>
                      <a:pt x="3" y="101"/>
                      <a:pt x="3" y="102"/>
                      <a:pt x="4" y="103"/>
                    </a:cubicBezTo>
                    <a:cubicBezTo>
                      <a:pt x="5" y="105"/>
                      <a:pt x="7" y="105"/>
                      <a:pt x="6" y="107"/>
                    </a:cubicBezTo>
                    <a:cubicBezTo>
                      <a:pt x="6" y="108"/>
                      <a:pt x="4" y="109"/>
                      <a:pt x="4" y="110"/>
                    </a:cubicBezTo>
                    <a:cubicBezTo>
                      <a:pt x="4" y="111"/>
                      <a:pt x="8" y="111"/>
                      <a:pt x="7" y="113"/>
                    </a:cubicBezTo>
                    <a:cubicBezTo>
                      <a:pt x="7" y="114"/>
                      <a:pt x="5" y="114"/>
                      <a:pt x="5" y="115"/>
                    </a:cubicBezTo>
                    <a:cubicBezTo>
                      <a:pt x="4" y="117"/>
                      <a:pt x="5" y="119"/>
                      <a:pt x="5" y="120"/>
                    </a:cubicBezTo>
                    <a:cubicBezTo>
                      <a:pt x="5" y="122"/>
                      <a:pt x="3" y="122"/>
                      <a:pt x="3" y="123"/>
                    </a:cubicBezTo>
                    <a:cubicBezTo>
                      <a:pt x="3" y="124"/>
                      <a:pt x="5" y="125"/>
                      <a:pt x="3" y="127"/>
                    </a:cubicBezTo>
                    <a:cubicBezTo>
                      <a:pt x="3" y="127"/>
                      <a:pt x="0" y="128"/>
                      <a:pt x="0" y="129"/>
                    </a:cubicBezTo>
                    <a:cubicBezTo>
                      <a:pt x="0" y="130"/>
                      <a:pt x="3" y="129"/>
                      <a:pt x="4" y="130"/>
                    </a:cubicBezTo>
                    <a:cubicBezTo>
                      <a:pt x="4" y="131"/>
                      <a:pt x="3" y="133"/>
                      <a:pt x="4" y="134"/>
                    </a:cubicBezTo>
                    <a:cubicBezTo>
                      <a:pt x="4" y="134"/>
                      <a:pt x="6" y="134"/>
                      <a:pt x="7" y="135"/>
                    </a:cubicBezTo>
                    <a:cubicBezTo>
                      <a:pt x="9" y="136"/>
                      <a:pt x="8" y="137"/>
                      <a:pt x="10" y="135"/>
                    </a:cubicBezTo>
                    <a:cubicBezTo>
                      <a:pt x="12" y="134"/>
                      <a:pt x="13" y="134"/>
                      <a:pt x="15" y="135"/>
                    </a:cubicBezTo>
                    <a:cubicBezTo>
                      <a:pt x="17" y="135"/>
                      <a:pt x="18" y="135"/>
                      <a:pt x="17" y="137"/>
                    </a:cubicBezTo>
                    <a:cubicBezTo>
                      <a:pt x="17" y="138"/>
                      <a:pt x="16" y="139"/>
                      <a:pt x="16" y="140"/>
                    </a:cubicBezTo>
                    <a:cubicBezTo>
                      <a:pt x="16" y="141"/>
                      <a:pt x="17" y="141"/>
                      <a:pt x="17" y="142"/>
                    </a:cubicBezTo>
                    <a:cubicBezTo>
                      <a:pt x="17" y="142"/>
                      <a:pt x="16" y="143"/>
                      <a:pt x="16" y="144"/>
                    </a:cubicBezTo>
                    <a:cubicBezTo>
                      <a:pt x="16" y="145"/>
                      <a:pt x="16" y="146"/>
                      <a:pt x="16" y="147"/>
                    </a:cubicBezTo>
                    <a:cubicBezTo>
                      <a:pt x="16" y="148"/>
                      <a:pt x="16" y="148"/>
                      <a:pt x="17" y="149"/>
                    </a:cubicBezTo>
                    <a:cubicBezTo>
                      <a:pt x="17" y="149"/>
                      <a:pt x="18" y="149"/>
                      <a:pt x="19" y="150"/>
                    </a:cubicBezTo>
                    <a:cubicBezTo>
                      <a:pt x="19" y="153"/>
                      <a:pt x="16" y="153"/>
                      <a:pt x="15" y="155"/>
                    </a:cubicBezTo>
                    <a:cubicBezTo>
                      <a:pt x="14" y="156"/>
                      <a:pt x="15" y="157"/>
                      <a:pt x="14" y="158"/>
                    </a:cubicBezTo>
                    <a:cubicBezTo>
                      <a:pt x="13" y="159"/>
                      <a:pt x="12" y="158"/>
                      <a:pt x="11" y="159"/>
                    </a:cubicBezTo>
                    <a:cubicBezTo>
                      <a:pt x="11" y="160"/>
                      <a:pt x="11" y="161"/>
                      <a:pt x="11" y="161"/>
                    </a:cubicBezTo>
                    <a:cubicBezTo>
                      <a:pt x="11" y="163"/>
                      <a:pt x="12" y="164"/>
                      <a:pt x="12" y="165"/>
                    </a:cubicBezTo>
                    <a:cubicBezTo>
                      <a:pt x="12" y="166"/>
                      <a:pt x="11" y="166"/>
                      <a:pt x="11" y="167"/>
                    </a:cubicBezTo>
                    <a:cubicBezTo>
                      <a:pt x="11" y="168"/>
                      <a:pt x="12" y="170"/>
                      <a:pt x="12" y="171"/>
                    </a:cubicBezTo>
                    <a:cubicBezTo>
                      <a:pt x="12" y="173"/>
                      <a:pt x="11" y="175"/>
                      <a:pt x="10" y="177"/>
                    </a:cubicBezTo>
                    <a:cubicBezTo>
                      <a:pt x="10" y="178"/>
                      <a:pt x="11" y="179"/>
                      <a:pt x="12" y="179"/>
                    </a:cubicBezTo>
                    <a:cubicBezTo>
                      <a:pt x="13" y="180"/>
                      <a:pt x="11" y="179"/>
                      <a:pt x="12" y="17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7" name="Freeform 14">
                <a:extLst>
                  <a:ext uri="{FF2B5EF4-FFF2-40B4-BE49-F238E27FC236}">
                    <a16:creationId xmlns:a16="http://schemas.microsoft.com/office/drawing/2014/main" id="{0DE19CEB-6906-9CFD-0F13-CD21BBD6C7C3}"/>
                  </a:ext>
                </a:extLst>
              </p:cNvPr>
              <p:cNvSpPr>
                <a:spLocks/>
              </p:cNvSpPr>
              <p:nvPr/>
            </p:nvSpPr>
            <p:spPr bwMode="auto">
              <a:xfrm>
                <a:off x="-2927478" y="8196423"/>
                <a:ext cx="486849" cy="533024"/>
              </a:xfrm>
              <a:custGeom>
                <a:avLst/>
                <a:gdLst>
                  <a:gd name="T0" fmla="*/ 2147483646 w 202"/>
                  <a:gd name="T1" fmla="*/ 1454896923 h 221"/>
                  <a:gd name="T2" fmla="*/ 2147483646 w 202"/>
                  <a:gd name="T3" fmla="*/ 1498544098 h 221"/>
                  <a:gd name="T4" fmla="*/ 2147483646 w 202"/>
                  <a:gd name="T5" fmla="*/ 1425801350 h 221"/>
                  <a:gd name="T6" fmla="*/ 2092040799 w 202"/>
                  <a:gd name="T7" fmla="*/ 1338507000 h 221"/>
                  <a:gd name="T8" fmla="*/ 1932233133 w 202"/>
                  <a:gd name="T9" fmla="*/ 1294859826 h 221"/>
                  <a:gd name="T10" fmla="*/ 1874118136 w 202"/>
                  <a:gd name="T11" fmla="*/ 1149370515 h 221"/>
                  <a:gd name="T12" fmla="*/ 1757895764 w 202"/>
                  <a:gd name="T13" fmla="*/ 1047524564 h 221"/>
                  <a:gd name="T14" fmla="*/ 1641669581 w 202"/>
                  <a:gd name="T15" fmla="*/ 1018428991 h 221"/>
                  <a:gd name="T16" fmla="*/ 1743366062 w 202"/>
                  <a:gd name="T17" fmla="*/ 1193017689 h 221"/>
                  <a:gd name="T18" fmla="*/ 1496391617 w 202"/>
                  <a:gd name="T19" fmla="*/ 1236664864 h 221"/>
                  <a:gd name="T20" fmla="*/ 1263943063 w 202"/>
                  <a:gd name="T21" fmla="*/ 974781816 h 221"/>
                  <a:gd name="T22" fmla="*/ 1060550102 w 202"/>
                  <a:gd name="T23" fmla="*/ 960234029 h 221"/>
                  <a:gd name="T24" fmla="*/ 857157140 w 202"/>
                  <a:gd name="T25" fmla="*/ 712898768 h 221"/>
                  <a:gd name="T26" fmla="*/ 740930958 w 202"/>
                  <a:gd name="T27" fmla="*/ 451019534 h 221"/>
                  <a:gd name="T28" fmla="*/ 740930958 w 202"/>
                  <a:gd name="T29" fmla="*/ 218235874 h 221"/>
                  <a:gd name="T30" fmla="*/ 682819772 w 202"/>
                  <a:gd name="T31" fmla="*/ 43647175 h 221"/>
                  <a:gd name="T32" fmla="*/ 450371218 w 202"/>
                  <a:gd name="T33" fmla="*/ 14547787 h 221"/>
                  <a:gd name="T34" fmla="*/ 188863259 w 202"/>
                  <a:gd name="T35" fmla="*/ 116389923 h 221"/>
                  <a:gd name="T36" fmla="*/ 145281776 w 202"/>
                  <a:gd name="T37" fmla="*/ 320078010 h 221"/>
                  <a:gd name="T38" fmla="*/ 72640888 w 202"/>
                  <a:gd name="T39" fmla="*/ 509214495 h 221"/>
                  <a:gd name="T40" fmla="*/ 101696481 w 202"/>
                  <a:gd name="T41" fmla="*/ 814740904 h 221"/>
                  <a:gd name="T42" fmla="*/ 159807666 w 202"/>
                  <a:gd name="T43" fmla="*/ 931134641 h 221"/>
                  <a:gd name="T44" fmla="*/ 276033849 w 202"/>
                  <a:gd name="T45" fmla="*/ 1120271127 h 221"/>
                  <a:gd name="T46" fmla="*/ 348674737 w 202"/>
                  <a:gd name="T47" fmla="*/ 1309407612 h 221"/>
                  <a:gd name="T48" fmla="*/ 348674737 w 202"/>
                  <a:gd name="T49" fmla="*/ 1571290661 h 221"/>
                  <a:gd name="T50" fmla="*/ 203392961 w 202"/>
                  <a:gd name="T51" fmla="*/ 1745875545 h 221"/>
                  <a:gd name="T52" fmla="*/ 58111186 w 202"/>
                  <a:gd name="T53" fmla="*/ 1876817069 h 221"/>
                  <a:gd name="T54" fmla="*/ 276033849 w 202"/>
                  <a:gd name="T55" fmla="*/ 1964111419 h 221"/>
                  <a:gd name="T56" fmla="*/ 392256221 w 202"/>
                  <a:gd name="T57" fmla="*/ 2080505156 h 221"/>
                  <a:gd name="T58" fmla="*/ 493952701 w 202"/>
                  <a:gd name="T59" fmla="*/ 2147483646 h 221"/>
                  <a:gd name="T60" fmla="*/ 508482403 w 202"/>
                  <a:gd name="T61" fmla="*/ 2147483646 h 221"/>
                  <a:gd name="T62" fmla="*/ 799042143 w 202"/>
                  <a:gd name="T63" fmla="*/ 2147483646 h 221"/>
                  <a:gd name="T64" fmla="*/ 857157140 w 202"/>
                  <a:gd name="T65" fmla="*/ 2147483646 h 221"/>
                  <a:gd name="T66" fmla="*/ 1118661287 w 202"/>
                  <a:gd name="T67" fmla="*/ 2147483646 h 221"/>
                  <a:gd name="T68" fmla="*/ 1118661287 w 202"/>
                  <a:gd name="T69" fmla="*/ 2147483646 h 221"/>
                  <a:gd name="T70" fmla="*/ 1176772473 w 202"/>
                  <a:gd name="T71" fmla="*/ 2147483646 h 221"/>
                  <a:gd name="T72" fmla="*/ 1583558396 w 202"/>
                  <a:gd name="T73" fmla="*/ 2147483646 h 221"/>
                  <a:gd name="T74" fmla="*/ 1757895764 w 202"/>
                  <a:gd name="T75" fmla="*/ 2147483646 h 221"/>
                  <a:gd name="T76" fmla="*/ 1932233133 w 202"/>
                  <a:gd name="T77" fmla="*/ 2147483646 h 221"/>
                  <a:gd name="T78" fmla="*/ 2004874021 w 202"/>
                  <a:gd name="T79" fmla="*/ 2147483646 h 221"/>
                  <a:gd name="T80" fmla="*/ 2135626094 w 202"/>
                  <a:gd name="T81" fmla="*/ 2147483646 h 221"/>
                  <a:gd name="T82" fmla="*/ 2147483646 w 202"/>
                  <a:gd name="T83" fmla="*/ 2147483646 h 221"/>
                  <a:gd name="T84" fmla="*/ 2147483646 w 202"/>
                  <a:gd name="T85" fmla="*/ 2147483646 h 221"/>
                  <a:gd name="T86" fmla="*/ 2147483646 w 202"/>
                  <a:gd name="T87" fmla="*/ 2147483646 h 221"/>
                  <a:gd name="T88" fmla="*/ 2147483646 w 202"/>
                  <a:gd name="T89" fmla="*/ 2147483646 h 221"/>
                  <a:gd name="T90" fmla="*/ 2147483646 w 202"/>
                  <a:gd name="T91" fmla="*/ 2147483646 h 221"/>
                  <a:gd name="T92" fmla="*/ 2147483646 w 202"/>
                  <a:gd name="T93" fmla="*/ 2147483646 h 221"/>
                  <a:gd name="T94" fmla="*/ 2147483646 w 202"/>
                  <a:gd name="T95" fmla="*/ 2147483646 h 221"/>
                  <a:gd name="T96" fmla="*/ 2147483646 w 202"/>
                  <a:gd name="T97" fmla="*/ 2147483646 h 221"/>
                  <a:gd name="T98" fmla="*/ 2147483646 w 202"/>
                  <a:gd name="T99" fmla="*/ 2095052943 h 221"/>
                  <a:gd name="T100" fmla="*/ 2147483646 w 202"/>
                  <a:gd name="T101" fmla="*/ 2036857981 h 221"/>
                  <a:gd name="T102" fmla="*/ 2147483646 w 202"/>
                  <a:gd name="T103" fmla="*/ 2051405768 h 221"/>
                  <a:gd name="T104" fmla="*/ 2147483646 w 202"/>
                  <a:gd name="T105" fmla="*/ 1818622108 h 2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02" h="221">
                    <a:moveTo>
                      <a:pt x="201" y="110"/>
                    </a:moveTo>
                    <a:cubicBezTo>
                      <a:pt x="201" y="109"/>
                      <a:pt x="201" y="107"/>
                      <a:pt x="199" y="106"/>
                    </a:cubicBezTo>
                    <a:cubicBezTo>
                      <a:pt x="198" y="105"/>
                      <a:pt x="196" y="106"/>
                      <a:pt x="195" y="105"/>
                    </a:cubicBezTo>
                    <a:cubicBezTo>
                      <a:pt x="194" y="104"/>
                      <a:pt x="194" y="103"/>
                      <a:pt x="193" y="102"/>
                    </a:cubicBezTo>
                    <a:cubicBezTo>
                      <a:pt x="192" y="102"/>
                      <a:pt x="191" y="101"/>
                      <a:pt x="190" y="100"/>
                    </a:cubicBezTo>
                    <a:cubicBezTo>
                      <a:pt x="188" y="100"/>
                      <a:pt x="187" y="104"/>
                      <a:pt x="186" y="105"/>
                    </a:cubicBezTo>
                    <a:cubicBezTo>
                      <a:pt x="186" y="106"/>
                      <a:pt x="185" y="108"/>
                      <a:pt x="184" y="108"/>
                    </a:cubicBezTo>
                    <a:cubicBezTo>
                      <a:pt x="183" y="108"/>
                      <a:pt x="184" y="107"/>
                      <a:pt x="183" y="106"/>
                    </a:cubicBezTo>
                    <a:cubicBezTo>
                      <a:pt x="183" y="106"/>
                      <a:pt x="182" y="106"/>
                      <a:pt x="181" y="106"/>
                    </a:cubicBezTo>
                    <a:cubicBezTo>
                      <a:pt x="181" y="105"/>
                      <a:pt x="182" y="104"/>
                      <a:pt x="180" y="103"/>
                    </a:cubicBezTo>
                    <a:cubicBezTo>
                      <a:pt x="178" y="103"/>
                      <a:pt x="177" y="105"/>
                      <a:pt x="176" y="105"/>
                    </a:cubicBezTo>
                    <a:cubicBezTo>
                      <a:pt x="174" y="105"/>
                      <a:pt x="174" y="104"/>
                      <a:pt x="175" y="103"/>
                    </a:cubicBezTo>
                    <a:cubicBezTo>
                      <a:pt x="176" y="102"/>
                      <a:pt x="178" y="102"/>
                      <a:pt x="177" y="101"/>
                    </a:cubicBezTo>
                    <a:cubicBezTo>
                      <a:pt x="176" y="100"/>
                      <a:pt x="174" y="100"/>
                      <a:pt x="173" y="99"/>
                    </a:cubicBezTo>
                    <a:cubicBezTo>
                      <a:pt x="172" y="99"/>
                      <a:pt x="171" y="98"/>
                      <a:pt x="170" y="98"/>
                    </a:cubicBezTo>
                    <a:cubicBezTo>
                      <a:pt x="167" y="97"/>
                      <a:pt x="166" y="99"/>
                      <a:pt x="164" y="100"/>
                    </a:cubicBezTo>
                    <a:cubicBezTo>
                      <a:pt x="161" y="101"/>
                      <a:pt x="158" y="100"/>
                      <a:pt x="154" y="99"/>
                    </a:cubicBezTo>
                    <a:cubicBezTo>
                      <a:pt x="152" y="98"/>
                      <a:pt x="152" y="97"/>
                      <a:pt x="150" y="95"/>
                    </a:cubicBezTo>
                    <a:cubicBezTo>
                      <a:pt x="149" y="93"/>
                      <a:pt x="148" y="95"/>
                      <a:pt x="146" y="94"/>
                    </a:cubicBezTo>
                    <a:cubicBezTo>
                      <a:pt x="145" y="94"/>
                      <a:pt x="145" y="93"/>
                      <a:pt x="144" y="92"/>
                    </a:cubicBezTo>
                    <a:cubicBezTo>
                      <a:pt x="144" y="91"/>
                      <a:pt x="142" y="91"/>
                      <a:pt x="141" y="91"/>
                    </a:cubicBezTo>
                    <a:cubicBezTo>
                      <a:pt x="140" y="91"/>
                      <a:pt x="139" y="91"/>
                      <a:pt x="138" y="91"/>
                    </a:cubicBezTo>
                    <a:cubicBezTo>
                      <a:pt x="137" y="91"/>
                      <a:pt x="136" y="92"/>
                      <a:pt x="135" y="92"/>
                    </a:cubicBezTo>
                    <a:cubicBezTo>
                      <a:pt x="134" y="92"/>
                      <a:pt x="132" y="91"/>
                      <a:pt x="132" y="90"/>
                    </a:cubicBezTo>
                    <a:cubicBezTo>
                      <a:pt x="131" y="89"/>
                      <a:pt x="132" y="89"/>
                      <a:pt x="133" y="89"/>
                    </a:cubicBezTo>
                    <a:cubicBezTo>
                      <a:pt x="133" y="88"/>
                      <a:pt x="134" y="88"/>
                      <a:pt x="133" y="87"/>
                    </a:cubicBezTo>
                    <a:cubicBezTo>
                      <a:pt x="133" y="87"/>
                      <a:pt x="131" y="86"/>
                      <a:pt x="130" y="85"/>
                    </a:cubicBezTo>
                    <a:cubicBezTo>
                      <a:pt x="129" y="85"/>
                      <a:pt x="126" y="83"/>
                      <a:pt x="127" y="82"/>
                    </a:cubicBezTo>
                    <a:cubicBezTo>
                      <a:pt x="128" y="81"/>
                      <a:pt x="129" y="82"/>
                      <a:pt x="129" y="81"/>
                    </a:cubicBezTo>
                    <a:cubicBezTo>
                      <a:pt x="129" y="81"/>
                      <a:pt x="129" y="79"/>
                      <a:pt x="129" y="79"/>
                    </a:cubicBezTo>
                    <a:cubicBezTo>
                      <a:pt x="129" y="78"/>
                      <a:pt x="128" y="79"/>
                      <a:pt x="127" y="78"/>
                    </a:cubicBezTo>
                    <a:cubicBezTo>
                      <a:pt x="126" y="78"/>
                      <a:pt x="127" y="77"/>
                      <a:pt x="126" y="76"/>
                    </a:cubicBezTo>
                    <a:cubicBezTo>
                      <a:pt x="125" y="76"/>
                      <a:pt x="125" y="76"/>
                      <a:pt x="124" y="76"/>
                    </a:cubicBezTo>
                    <a:cubicBezTo>
                      <a:pt x="124" y="75"/>
                      <a:pt x="124" y="75"/>
                      <a:pt x="123" y="75"/>
                    </a:cubicBezTo>
                    <a:cubicBezTo>
                      <a:pt x="123" y="74"/>
                      <a:pt x="121" y="73"/>
                      <a:pt x="121" y="72"/>
                    </a:cubicBezTo>
                    <a:cubicBezTo>
                      <a:pt x="120" y="72"/>
                      <a:pt x="120" y="71"/>
                      <a:pt x="119" y="70"/>
                    </a:cubicBezTo>
                    <a:cubicBezTo>
                      <a:pt x="119" y="69"/>
                      <a:pt x="118" y="67"/>
                      <a:pt x="117" y="67"/>
                    </a:cubicBezTo>
                    <a:cubicBezTo>
                      <a:pt x="116" y="66"/>
                      <a:pt x="116" y="67"/>
                      <a:pt x="115" y="67"/>
                    </a:cubicBezTo>
                    <a:cubicBezTo>
                      <a:pt x="115" y="67"/>
                      <a:pt x="112" y="67"/>
                      <a:pt x="112" y="67"/>
                    </a:cubicBezTo>
                    <a:cubicBezTo>
                      <a:pt x="111" y="68"/>
                      <a:pt x="113" y="69"/>
                      <a:pt x="113" y="70"/>
                    </a:cubicBezTo>
                    <a:cubicBezTo>
                      <a:pt x="112" y="70"/>
                      <a:pt x="111" y="70"/>
                      <a:pt x="111" y="71"/>
                    </a:cubicBezTo>
                    <a:cubicBezTo>
                      <a:pt x="111" y="72"/>
                      <a:pt x="112" y="72"/>
                      <a:pt x="112" y="73"/>
                    </a:cubicBezTo>
                    <a:cubicBezTo>
                      <a:pt x="112" y="75"/>
                      <a:pt x="111" y="74"/>
                      <a:pt x="113" y="76"/>
                    </a:cubicBezTo>
                    <a:cubicBezTo>
                      <a:pt x="115" y="77"/>
                      <a:pt x="116" y="79"/>
                      <a:pt x="118" y="80"/>
                    </a:cubicBezTo>
                    <a:cubicBezTo>
                      <a:pt x="119" y="80"/>
                      <a:pt x="120" y="80"/>
                      <a:pt x="120" y="82"/>
                    </a:cubicBezTo>
                    <a:cubicBezTo>
                      <a:pt x="120" y="83"/>
                      <a:pt x="118" y="84"/>
                      <a:pt x="117" y="84"/>
                    </a:cubicBezTo>
                    <a:cubicBezTo>
                      <a:pt x="115" y="84"/>
                      <a:pt x="115" y="83"/>
                      <a:pt x="113" y="82"/>
                    </a:cubicBezTo>
                    <a:cubicBezTo>
                      <a:pt x="112" y="81"/>
                      <a:pt x="111" y="83"/>
                      <a:pt x="110" y="83"/>
                    </a:cubicBezTo>
                    <a:cubicBezTo>
                      <a:pt x="109" y="84"/>
                      <a:pt x="108" y="84"/>
                      <a:pt x="106" y="84"/>
                    </a:cubicBezTo>
                    <a:cubicBezTo>
                      <a:pt x="105" y="85"/>
                      <a:pt x="104" y="86"/>
                      <a:pt x="103" y="85"/>
                    </a:cubicBezTo>
                    <a:cubicBezTo>
                      <a:pt x="102" y="82"/>
                      <a:pt x="102" y="82"/>
                      <a:pt x="102" y="82"/>
                    </a:cubicBezTo>
                    <a:cubicBezTo>
                      <a:pt x="102" y="80"/>
                      <a:pt x="99" y="80"/>
                      <a:pt x="97" y="79"/>
                    </a:cubicBezTo>
                    <a:cubicBezTo>
                      <a:pt x="96" y="77"/>
                      <a:pt x="96" y="75"/>
                      <a:pt x="95" y="73"/>
                    </a:cubicBezTo>
                    <a:cubicBezTo>
                      <a:pt x="95" y="72"/>
                      <a:pt x="94" y="70"/>
                      <a:pt x="94" y="69"/>
                    </a:cubicBezTo>
                    <a:cubicBezTo>
                      <a:pt x="92" y="66"/>
                      <a:pt x="89" y="66"/>
                      <a:pt x="87" y="67"/>
                    </a:cubicBezTo>
                    <a:cubicBezTo>
                      <a:pt x="85" y="68"/>
                      <a:pt x="85" y="68"/>
                      <a:pt x="83" y="67"/>
                    </a:cubicBezTo>
                    <a:cubicBezTo>
                      <a:pt x="83" y="66"/>
                      <a:pt x="82" y="65"/>
                      <a:pt x="82" y="65"/>
                    </a:cubicBezTo>
                    <a:cubicBezTo>
                      <a:pt x="81" y="65"/>
                      <a:pt x="80" y="66"/>
                      <a:pt x="79" y="66"/>
                    </a:cubicBezTo>
                    <a:cubicBezTo>
                      <a:pt x="78" y="66"/>
                      <a:pt x="78" y="66"/>
                      <a:pt x="77" y="66"/>
                    </a:cubicBezTo>
                    <a:cubicBezTo>
                      <a:pt x="76" y="66"/>
                      <a:pt x="75" y="66"/>
                      <a:pt x="73" y="66"/>
                    </a:cubicBezTo>
                    <a:cubicBezTo>
                      <a:pt x="70" y="66"/>
                      <a:pt x="71" y="64"/>
                      <a:pt x="69" y="63"/>
                    </a:cubicBezTo>
                    <a:cubicBezTo>
                      <a:pt x="65" y="62"/>
                      <a:pt x="67" y="62"/>
                      <a:pt x="67" y="59"/>
                    </a:cubicBezTo>
                    <a:cubicBezTo>
                      <a:pt x="68" y="57"/>
                      <a:pt x="65" y="54"/>
                      <a:pt x="63" y="54"/>
                    </a:cubicBezTo>
                    <a:cubicBezTo>
                      <a:pt x="62" y="53"/>
                      <a:pt x="61" y="53"/>
                      <a:pt x="60" y="51"/>
                    </a:cubicBezTo>
                    <a:cubicBezTo>
                      <a:pt x="60" y="50"/>
                      <a:pt x="60" y="49"/>
                      <a:pt x="59" y="49"/>
                    </a:cubicBezTo>
                    <a:cubicBezTo>
                      <a:pt x="58" y="48"/>
                      <a:pt x="56" y="47"/>
                      <a:pt x="56" y="45"/>
                    </a:cubicBezTo>
                    <a:cubicBezTo>
                      <a:pt x="56" y="43"/>
                      <a:pt x="56" y="42"/>
                      <a:pt x="55" y="41"/>
                    </a:cubicBezTo>
                    <a:cubicBezTo>
                      <a:pt x="54" y="40"/>
                      <a:pt x="53" y="39"/>
                      <a:pt x="53" y="38"/>
                    </a:cubicBezTo>
                    <a:cubicBezTo>
                      <a:pt x="53" y="36"/>
                      <a:pt x="54" y="35"/>
                      <a:pt x="53" y="34"/>
                    </a:cubicBezTo>
                    <a:cubicBezTo>
                      <a:pt x="53" y="32"/>
                      <a:pt x="51" y="32"/>
                      <a:pt x="51" y="31"/>
                    </a:cubicBezTo>
                    <a:cubicBezTo>
                      <a:pt x="50" y="28"/>
                      <a:pt x="56" y="27"/>
                      <a:pt x="56" y="25"/>
                    </a:cubicBezTo>
                    <a:cubicBezTo>
                      <a:pt x="57" y="23"/>
                      <a:pt x="55" y="23"/>
                      <a:pt x="54" y="22"/>
                    </a:cubicBezTo>
                    <a:cubicBezTo>
                      <a:pt x="54" y="21"/>
                      <a:pt x="54" y="20"/>
                      <a:pt x="53" y="19"/>
                    </a:cubicBezTo>
                    <a:cubicBezTo>
                      <a:pt x="51" y="19"/>
                      <a:pt x="50" y="20"/>
                      <a:pt x="50" y="18"/>
                    </a:cubicBezTo>
                    <a:cubicBezTo>
                      <a:pt x="50" y="17"/>
                      <a:pt x="50" y="16"/>
                      <a:pt x="51" y="15"/>
                    </a:cubicBezTo>
                    <a:cubicBezTo>
                      <a:pt x="52" y="15"/>
                      <a:pt x="55" y="16"/>
                      <a:pt x="55" y="15"/>
                    </a:cubicBezTo>
                    <a:cubicBezTo>
                      <a:pt x="55" y="15"/>
                      <a:pt x="56" y="12"/>
                      <a:pt x="56" y="12"/>
                    </a:cubicBezTo>
                    <a:cubicBezTo>
                      <a:pt x="56" y="10"/>
                      <a:pt x="55" y="10"/>
                      <a:pt x="54" y="9"/>
                    </a:cubicBezTo>
                    <a:cubicBezTo>
                      <a:pt x="52" y="7"/>
                      <a:pt x="53" y="7"/>
                      <a:pt x="50" y="6"/>
                    </a:cubicBezTo>
                    <a:cubicBezTo>
                      <a:pt x="49" y="5"/>
                      <a:pt x="48" y="4"/>
                      <a:pt x="47" y="3"/>
                    </a:cubicBezTo>
                    <a:cubicBezTo>
                      <a:pt x="47" y="2"/>
                      <a:pt x="46" y="0"/>
                      <a:pt x="44" y="0"/>
                    </a:cubicBezTo>
                    <a:cubicBezTo>
                      <a:pt x="44" y="0"/>
                      <a:pt x="43" y="0"/>
                      <a:pt x="43" y="0"/>
                    </a:cubicBezTo>
                    <a:cubicBezTo>
                      <a:pt x="42" y="1"/>
                      <a:pt x="40" y="1"/>
                      <a:pt x="38" y="1"/>
                    </a:cubicBezTo>
                    <a:cubicBezTo>
                      <a:pt x="37" y="2"/>
                      <a:pt x="36" y="3"/>
                      <a:pt x="34" y="3"/>
                    </a:cubicBezTo>
                    <a:cubicBezTo>
                      <a:pt x="32" y="2"/>
                      <a:pt x="33" y="1"/>
                      <a:pt x="31" y="1"/>
                    </a:cubicBezTo>
                    <a:cubicBezTo>
                      <a:pt x="29" y="1"/>
                      <a:pt x="28" y="1"/>
                      <a:pt x="27" y="2"/>
                    </a:cubicBezTo>
                    <a:cubicBezTo>
                      <a:pt x="25" y="2"/>
                      <a:pt x="20" y="2"/>
                      <a:pt x="21" y="4"/>
                    </a:cubicBezTo>
                    <a:cubicBezTo>
                      <a:pt x="20" y="5"/>
                      <a:pt x="18" y="5"/>
                      <a:pt x="17" y="6"/>
                    </a:cubicBezTo>
                    <a:cubicBezTo>
                      <a:pt x="17" y="7"/>
                      <a:pt x="16" y="7"/>
                      <a:pt x="16" y="8"/>
                    </a:cubicBezTo>
                    <a:cubicBezTo>
                      <a:pt x="15" y="8"/>
                      <a:pt x="13" y="7"/>
                      <a:pt x="13" y="8"/>
                    </a:cubicBezTo>
                    <a:cubicBezTo>
                      <a:pt x="12" y="8"/>
                      <a:pt x="12" y="9"/>
                      <a:pt x="12" y="9"/>
                    </a:cubicBezTo>
                    <a:cubicBezTo>
                      <a:pt x="11" y="10"/>
                      <a:pt x="11" y="10"/>
                      <a:pt x="10" y="10"/>
                    </a:cubicBezTo>
                    <a:cubicBezTo>
                      <a:pt x="8" y="11"/>
                      <a:pt x="7" y="11"/>
                      <a:pt x="5" y="13"/>
                    </a:cubicBezTo>
                    <a:cubicBezTo>
                      <a:pt x="5" y="15"/>
                      <a:pt x="5" y="17"/>
                      <a:pt x="5" y="19"/>
                    </a:cubicBezTo>
                    <a:cubicBezTo>
                      <a:pt x="5" y="22"/>
                      <a:pt x="7" y="22"/>
                      <a:pt x="10" y="22"/>
                    </a:cubicBezTo>
                    <a:cubicBezTo>
                      <a:pt x="12" y="23"/>
                      <a:pt x="12" y="24"/>
                      <a:pt x="12" y="26"/>
                    </a:cubicBezTo>
                    <a:cubicBezTo>
                      <a:pt x="12" y="27"/>
                      <a:pt x="14" y="30"/>
                      <a:pt x="13" y="31"/>
                    </a:cubicBezTo>
                    <a:cubicBezTo>
                      <a:pt x="11" y="32"/>
                      <a:pt x="10" y="34"/>
                      <a:pt x="8" y="33"/>
                    </a:cubicBezTo>
                    <a:cubicBezTo>
                      <a:pt x="7" y="33"/>
                      <a:pt x="6" y="31"/>
                      <a:pt x="5" y="32"/>
                    </a:cubicBezTo>
                    <a:cubicBezTo>
                      <a:pt x="4" y="33"/>
                      <a:pt x="5" y="34"/>
                      <a:pt x="5" y="35"/>
                    </a:cubicBezTo>
                    <a:cubicBezTo>
                      <a:pt x="5" y="37"/>
                      <a:pt x="4" y="38"/>
                      <a:pt x="3" y="39"/>
                    </a:cubicBezTo>
                    <a:cubicBezTo>
                      <a:pt x="2" y="40"/>
                      <a:pt x="0" y="40"/>
                      <a:pt x="0" y="42"/>
                    </a:cubicBezTo>
                    <a:cubicBezTo>
                      <a:pt x="1" y="43"/>
                      <a:pt x="3" y="43"/>
                      <a:pt x="4" y="45"/>
                    </a:cubicBezTo>
                    <a:cubicBezTo>
                      <a:pt x="5" y="47"/>
                      <a:pt x="6" y="49"/>
                      <a:pt x="6" y="52"/>
                    </a:cubicBezTo>
                    <a:cubicBezTo>
                      <a:pt x="6" y="54"/>
                      <a:pt x="3" y="56"/>
                      <a:pt x="7" y="56"/>
                    </a:cubicBezTo>
                    <a:cubicBezTo>
                      <a:pt x="9" y="56"/>
                      <a:pt x="11" y="56"/>
                      <a:pt x="9" y="58"/>
                    </a:cubicBezTo>
                    <a:cubicBezTo>
                      <a:pt x="8" y="59"/>
                      <a:pt x="5" y="59"/>
                      <a:pt x="6" y="61"/>
                    </a:cubicBezTo>
                    <a:cubicBezTo>
                      <a:pt x="6" y="61"/>
                      <a:pt x="7" y="62"/>
                      <a:pt x="7" y="62"/>
                    </a:cubicBezTo>
                    <a:cubicBezTo>
                      <a:pt x="8" y="63"/>
                      <a:pt x="7" y="63"/>
                      <a:pt x="8" y="64"/>
                    </a:cubicBezTo>
                    <a:cubicBezTo>
                      <a:pt x="8" y="64"/>
                      <a:pt x="10" y="64"/>
                      <a:pt x="11" y="64"/>
                    </a:cubicBezTo>
                    <a:cubicBezTo>
                      <a:pt x="12" y="65"/>
                      <a:pt x="13" y="66"/>
                      <a:pt x="14" y="66"/>
                    </a:cubicBezTo>
                    <a:cubicBezTo>
                      <a:pt x="15" y="66"/>
                      <a:pt x="15" y="65"/>
                      <a:pt x="16" y="66"/>
                    </a:cubicBezTo>
                    <a:cubicBezTo>
                      <a:pt x="17" y="66"/>
                      <a:pt x="16" y="68"/>
                      <a:pt x="16" y="69"/>
                    </a:cubicBezTo>
                    <a:cubicBezTo>
                      <a:pt x="15" y="72"/>
                      <a:pt x="16" y="71"/>
                      <a:pt x="19" y="72"/>
                    </a:cubicBezTo>
                    <a:cubicBezTo>
                      <a:pt x="21" y="74"/>
                      <a:pt x="18" y="75"/>
                      <a:pt x="19" y="77"/>
                    </a:cubicBezTo>
                    <a:cubicBezTo>
                      <a:pt x="20" y="78"/>
                      <a:pt x="21" y="78"/>
                      <a:pt x="22" y="79"/>
                    </a:cubicBezTo>
                    <a:cubicBezTo>
                      <a:pt x="22" y="79"/>
                      <a:pt x="22" y="80"/>
                      <a:pt x="22" y="80"/>
                    </a:cubicBezTo>
                    <a:cubicBezTo>
                      <a:pt x="23" y="81"/>
                      <a:pt x="25" y="81"/>
                      <a:pt x="26" y="83"/>
                    </a:cubicBezTo>
                    <a:cubicBezTo>
                      <a:pt x="26" y="84"/>
                      <a:pt x="26" y="86"/>
                      <a:pt x="26" y="87"/>
                    </a:cubicBezTo>
                    <a:cubicBezTo>
                      <a:pt x="25" y="88"/>
                      <a:pt x="23" y="88"/>
                      <a:pt x="24" y="90"/>
                    </a:cubicBezTo>
                    <a:cubicBezTo>
                      <a:pt x="24" y="92"/>
                      <a:pt x="22" y="91"/>
                      <a:pt x="21" y="92"/>
                    </a:cubicBezTo>
                    <a:cubicBezTo>
                      <a:pt x="20" y="93"/>
                      <a:pt x="22" y="96"/>
                      <a:pt x="22" y="97"/>
                    </a:cubicBezTo>
                    <a:cubicBezTo>
                      <a:pt x="22" y="98"/>
                      <a:pt x="20" y="99"/>
                      <a:pt x="20" y="101"/>
                    </a:cubicBezTo>
                    <a:cubicBezTo>
                      <a:pt x="20" y="101"/>
                      <a:pt x="21" y="102"/>
                      <a:pt x="22" y="103"/>
                    </a:cubicBezTo>
                    <a:cubicBezTo>
                      <a:pt x="23" y="105"/>
                      <a:pt x="22" y="106"/>
                      <a:pt x="24" y="108"/>
                    </a:cubicBezTo>
                    <a:cubicBezTo>
                      <a:pt x="25" y="110"/>
                      <a:pt x="26" y="111"/>
                      <a:pt x="26" y="113"/>
                    </a:cubicBezTo>
                    <a:cubicBezTo>
                      <a:pt x="25" y="115"/>
                      <a:pt x="23" y="119"/>
                      <a:pt x="22" y="119"/>
                    </a:cubicBezTo>
                    <a:cubicBezTo>
                      <a:pt x="21" y="119"/>
                      <a:pt x="21" y="118"/>
                      <a:pt x="20" y="118"/>
                    </a:cubicBezTo>
                    <a:cubicBezTo>
                      <a:pt x="18" y="118"/>
                      <a:pt x="18" y="119"/>
                      <a:pt x="17" y="119"/>
                    </a:cubicBezTo>
                    <a:cubicBezTo>
                      <a:pt x="16" y="120"/>
                      <a:pt x="15" y="120"/>
                      <a:pt x="14" y="120"/>
                    </a:cubicBezTo>
                    <a:cubicBezTo>
                      <a:pt x="14" y="121"/>
                      <a:pt x="14" y="123"/>
                      <a:pt x="14" y="124"/>
                    </a:cubicBezTo>
                    <a:cubicBezTo>
                      <a:pt x="13" y="124"/>
                      <a:pt x="12" y="124"/>
                      <a:pt x="11" y="125"/>
                    </a:cubicBezTo>
                    <a:cubicBezTo>
                      <a:pt x="10" y="125"/>
                      <a:pt x="10" y="126"/>
                      <a:pt x="9" y="127"/>
                    </a:cubicBezTo>
                    <a:cubicBezTo>
                      <a:pt x="8" y="127"/>
                      <a:pt x="7" y="126"/>
                      <a:pt x="6" y="127"/>
                    </a:cubicBezTo>
                    <a:cubicBezTo>
                      <a:pt x="5" y="127"/>
                      <a:pt x="5" y="128"/>
                      <a:pt x="4" y="129"/>
                    </a:cubicBezTo>
                    <a:cubicBezTo>
                      <a:pt x="4" y="129"/>
                      <a:pt x="4" y="129"/>
                      <a:pt x="4" y="129"/>
                    </a:cubicBezTo>
                    <a:cubicBezTo>
                      <a:pt x="5" y="130"/>
                      <a:pt x="5" y="130"/>
                      <a:pt x="5" y="131"/>
                    </a:cubicBezTo>
                    <a:cubicBezTo>
                      <a:pt x="6" y="131"/>
                      <a:pt x="6" y="132"/>
                      <a:pt x="6" y="133"/>
                    </a:cubicBezTo>
                    <a:cubicBezTo>
                      <a:pt x="7" y="135"/>
                      <a:pt x="8" y="133"/>
                      <a:pt x="11" y="133"/>
                    </a:cubicBezTo>
                    <a:cubicBezTo>
                      <a:pt x="14" y="132"/>
                      <a:pt x="16" y="135"/>
                      <a:pt x="19" y="135"/>
                    </a:cubicBezTo>
                    <a:cubicBezTo>
                      <a:pt x="22" y="136"/>
                      <a:pt x="24" y="135"/>
                      <a:pt x="27" y="134"/>
                    </a:cubicBezTo>
                    <a:cubicBezTo>
                      <a:pt x="29" y="134"/>
                      <a:pt x="31" y="135"/>
                      <a:pt x="31" y="137"/>
                    </a:cubicBezTo>
                    <a:cubicBezTo>
                      <a:pt x="31" y="138"/>
                      <a:pt x="30" y="139"/>
                      <a:pt x="29" y="140"/>
                    </a:cubicBezTo>
                    <a:cubicBezTo>
                      <a:pt x="29" y="141"/>
                      <a:pt x="30" y="141"/>
                      <a:pt x="29" y="142"/>
                    </a:cubicBezTo>
                    <a:cubicBezTo>
                      <a:pt x="29" y="142"/>
                      <a:pt x="28" y="142"/>
                      <a:pt x="27" y="143"/>
                    </a:cubicBezTo>
                    <a:cubicBezTo>
                      <a:pt x="26" y="145"/>
                      <a:pt x="28" y="145"/>
                      <a:pt x="29" y="146"/>
                    </a:cubicBezTo>
                    <a:cubicBezTo>
                      <a:pt x="30" y="147"/>
                      <a:pt x="29" y="149"/>
                      <a:pt x="30" y="150"/>
                    </a:cubicBezTo>
                    <a:cubicBezTo>
                      <a:pt x="30" y="151"/>
                      <a:pt x="31" y="151"/>
                      <a:pt x="31" y="151"/>
                    </a:cubicBezTo>
                    <a:cubicBezTo>
                      <a:pt x="32" y="152"/>
                      <a:pt x="31" y="153"/>
                      <a:pt x="32" y="153"/>
                    </a:cubicBezTo>
                    <a:cubicBezTo>
                      <a:pt x="32" y="155"/>
                      <a:pt x="32" y="155"/>
                      <a:pt x="34" y="155"/>
                    </a:cubicBezTo>
                    <a:cubicBezTo>
                      <a:pt x="35" y="155"/>
                      <a:pt x="36" y="155"/>
                      <a:pt x="36" y="156"/>
                    </a:cubicBezTo>
                    <a:cubicBezTo>
                      <a:pt x="37" y="156"/>
                      <a:pt x="37" y="156"/>
                      <a:pt x="37" y="156"/>
                    </a:cubicBezTo>
                    <a:cubicBezTo>
                      <a:pt x="38" y="157"/>
                      <a:pt x="41" y="156"/>
                      <a:pt x="41" y="157"/>
                    </a:cubicBezTo>
                    <a:cubicBezTo>
                      <a:pt x="41" y="158"/>
                      <a:pt x="38" y="159"/>
                      <a:pt x="37" y="159"/>
                    </a:cubicBezTo>
                    <a:cubicBezTo>
                      <a:pt x="35" y="160"/>
                      <a:pt x="34" y="163"/>
                      <a:pt x="35" y="165"/>
                    </a:cubicBezTo>
                    <a:cubicBezTo>
                      <a:pt x="35" y="167"/>
                      <a:pt x="39" y="170"/>
                      <a:pt x="42" y="170"/>
                    </a:cubicBezTo>
                    <a:cubicBezTo>
                      <a:pt x="43" y="169"/>
                      <a:pt x="44" y="168"/>
                      <a:pt x="45" y="169"/>
                    </a:cubicBezTo>
                    <a:cubicBezTo>
                      <a:pt x="46" y="170"/>
                      <a:pt x="45" y="171"/>
                      <a:pt x="46" y="171"/>
                    </a:cubicBezTo>
                    <a:cubicBezTo>
                      <a:pt x="47" y="172"/>
                      <a:pt x="47" y="171"/>
                      <a:pt x="47" y="172"/>
                    </a:cubicBezTo>
                    <a:cubicBezTo>
                      <a:pt x="49" y="172"/>
                      <a:pt x="54" y="176"/>
                      <a:pt x="55" y="177"/>
                    </a:cubicBezTo>
                    <a:cubicBezTo>
                      <a:pt x="55" y="177"/>
                      <a:pt x="57" y="180"/>
                      <a:pt x="58" y="180"/>
                    </a:cubicBezTo>
                    <a:cubicBezTo>
                      <a:pt x="58" y="180"/>
                      <a:pt x="59" y="178"/>
                      <a:pt x="59" y="178"/>
                    </a:cubicBezTo>
                    <a:cubicBezTo>
                      <a:pt x="60" y="177"/>
                      <a:pt x="55" y="174"/>
                      <a:pt x="55" y="172"/>
                    </a:cubicBezTo>
                    <a:cubicBezTo>
                      <a:pt x="54" y="169"/>
                      <a:pt x="55" y="167"/>
                      <a:pt x="55" y="164"/>
                    </a:cubicBezTo>
                    <a:cubicBezTo>
                      <a:pt x="55" y="163"/>
                      <a:pt x="56" y="158"/>
                      <a:pt x="59" y="161"/>
                    </a:cubicBezTo>
                    <a:cubicBezTo>
                      <a:pt x="60" y="162"/>
                      <a:pt x="59" y="164"/>
                      <a:pt x="60" y="165"/>
                    </a:cubicBezTo>
                    <a:cubicBezTo>
                      <a:pt x="61" y="165"/>
                      <a:pt x="62" y="164"/>
                      <a:pt x="63" y="163"/>
                    </a:cubicBezTo>
                    <a:cubicBezTo>
                      <a:pt x="65" y="164"/>
                      <a:pt x="67" y="165"/>
                      <a:pt x="69" y="165"/>
                    </a:cubicBezTo>
                    <a:cubicBezTo>
                      <a:pt x="71" y="165"/>
                      <a:pt x="70" y="167"/>
                      <a:pt x="70" y="170"/>
                    </a:cubicBezTo>
                    <a:cubicBezTo>
                      <a:pt x="72" y="170"/>
                      <a:pt x="78" y="175"/>
                      <a:pt x="77" y="176"/>
                    </a:cubicBezTo>
                    <a:cubicBezTo>
                      <a:pt x="76" y="178"/>
                      <a:pt x="74" y="177"/>
                      <a:pt x="73" y="179"/>
                    </a:cubicBezTo>
                    <a:cubicBezTo>
                      <a:pt x="73" y="179"/>
                      <a:pt x="73" y="181"/>
                      <a:pt x="73" y="181"/>
                    </a:cubicBezTo>
                    <a:cubicBezTo>
                      <a:pt x="73" y="182"/>
                      <a:pt x="73" y="182"/>
                      <a:pt x="74" y="182"/>
                    </a:cubicBezTo>
                    <a:cubicBezTo>
                      <a:pt x="75" y="183"/>
                      <a:pt x="75" y="183"/>
                      <a:pt x="76" y="184"/>
                    </a:cubicBezTo>
                    <a:cubicBezTo>
                      <a:pt x="76" y="185"/>
                      <a:pt x="76" y="185"/>
                      <a:pt x="77" y="186"/>
                    </a:cubicBezTo>
                    <a:cubicBezTo>
                      <a:pt x="78" y="187"/>
                      <a:pt x="79" y="188"/>
                      <a:pt x="80" y="189"/>
                    </a:cubicBezTo>
                    <a:cubicBezTo>
                      <a:pt x="80" y="190"/>
                      <a:pt x="80" y="191"/>
                      <a:pt x="81" y="192"/>
                    </a:cubicBezTo>
                    <a:cubicBezTo>
                      <a:pt x="81" y="193"/>
                      <a:pt x="82" y="192"/>
                      <a:pt x="83" y="193"/>
                    </a:cubicBezTo>
                    <a:cubicBezTo>
                      <a:pt x="86" y="196"/>
                      <a:pt x="76" y="195"/>
                      <a:pt x="80" y="199"/>
                    </a:cubicBezTo>
                    <a:cubicBezTo>
                      <a:pt x="81" y="200"/>
                      <a:pt x="81" y="200"/>
                      <a:pt x="81" y="200"/>
                    </a:cubicBezTo>
                    <a:cubicBezTo>
                      <a:pt x="84" y="200"/>
                      <a:pt x="84" y="200"/>
                      <a:pt x="84" y="200"/>
                    </a:cubicBezTo>
                    <a:cubicBezTo>
                      <a:pt x="86" y="198"/>
                      <a:pt x="91" y="199"/>
                      <a:pt x="94" y="199"/>
                    </a:cubicBezTo>
                    <a:cubicBezTo>
                      <a:pt x="97" y="198"/>
                      <a:pt x="100" y="195"/>
                      <a:pt x="103" y="195"/>
                    </a:cubicBezTo>
                    <a:cubicBezTo>
                      <a:pt x="105" y="196"/>
                      <a:pt x="107" y="198"/>
                      <a:pt x="107" y="200"/>
                    </a:cubicBezTo>
                    <a:cubicBezTo>
                      <a:pt x="108" y="201"/>
                      <a:pt x="107" y="204"/>
                      <a:pt x="109" y="203"/>
                    </a:cubicBezTo>
                    <a:cubicBezTo>
                      <a:pt x="110" y="203"/>
                      <a:pt x="111" y="201"/>
                      <a:pt x="112" y="201"/>
                    </a:cubicBezTo>
                    <a:cubicBezTo>
                      <a:pt x="113" y="200"/>
                      <a:pt x="114" y="199"/>
                      <a:pt x="115" y="199"/>
                    </a:cubicBezTo>
                    <a:cubicBezTo>
                      <a:pt x="116" y="199"/>
                      <a:pt x="117" y="199"/>
                      <a:pt x="118" y="199"/>
                    </a:cubicBezTo>
                    <a:cubicBezTo>
                      <a:pt x="120" y="199"/>
                      <a:pt x="116" y="194"/>
                      <a:pt x="117" y="193"/>
                    </a:cubicBezTo>
                    <a:cubicBezTo>
                      <a:pt x="118" y="192"/>
                      <a:pt x="119" y="191"/>
                      <a:pt x="121" y="191"/>
                    </a:cubicBezTo>
                    <a:cubicBezTo>
                      <a:pt x="121" y="192"/>
                      <a:pt x="121" y="193"/>
                      <a:pt x="121" y="194"/>
                    </a:cubicBezTo>
                    <a:cubicBezTo>
                      <a:pt x="122" y="194"/>
                      <a:pt x="123" y="195"/>
                      <a:pt x="124" y="195"/>
                    </a:cubicBezTo>
                    <a:cubicBezTo>
                      <a:pt x="126" y="196"/>
                      <a:pt x="125" y="195"/>
                      <a:pt x="127" y="194"/>
                    </a:cubicBezTo>
                    <a:cubicBezTo>
                      <a:pt x="130" y="192"/>
                      <a:pt x="129" y="196"/>
                      <a:pt x="129" y="197"/>
                    </a:cubicBezTo>
                    <a:cubicBezTo>
                      <a:pt x="130" y="199"/>
                      <a:pt x="131" y="198"/>
                      <a:pt x="133" y="198"/>
                    </a:cubicBezTo>
                    <a:cubicBezTo>
                      <a:pt x="134" y="199"/>
                      <a:pt x="133" y="200"/>
                      <a:pt x="134" y="201"/>
                    </a:cubicBezTo>
                    <a:cubicBezTo>
                      <a:pt x="134" y="201"/>
                      <a:pt x="134" y="201"/>
                      <a:pt x="135" y="202"/>
                    </a:cubicBezTo>
                    <a:cubicBezTo>
                      <a:pt x="136" y="203"/>
                      <a:pt x="136" y="203"/>
                      <a:pt x="136" y="203"/>
                    </a:cubicBezTo>
                    <a:cubicBezTo>
                      <a:pt x="137" y="204"/>
                      <a:pt x="137" y="204"/>
                      <a:pt x="137" y="205"/>
                    </a:cubicBezTo>
                    <a:cubicBezTo>
                      <a:pt x="137" y="205"/>
                      <a:pt x="138" y="205"/>
                      <a:pt x="138" y="205"/>
                    </a:cubicBezTo>
                    <a:cubicBezTo>
                      <a:pt x="139" y="206"/>
                      <a:pt x="139" y="206"/>
                      <a:pt x="140" y="207"/>
                    </a:cubicBezTo>
                    <a:cubicBezTo>
                      <a:pt x="140" y="207"/>
                      <a:pt x="140" y="207"/>
                      <a:pt x="141" y="207"/>
                    </a:cubicBezTo>
                    <a:cubicBezTo>
                      <a:pt x="141" y="207"/>
                      <a:pt x="141" y="208"/>
                      <a:pt x="142" y="208"/>
                    </a:cubicBezTo>
                    <a:cubicBezTo>
                      <a:pt x="143" y="209"/>
                      <a:pt x="145" y="209"/>
                      <a:pt x="146" y="211"/>
                    </a:cubicBezTo>
                    <a:cubicBezTo>
                      <a:pt x="146" y="212"/>
                      <a:pt x="146" y="212"/>
                      <a:pt x="147" y="212"/>
                    </a:cubicBezTo>
                    <a:cubicBezTo>
                      <a:pt x="149" y="213"/>
                      <a:pt x="150" y="212"/>
                      <a:pt x="151" y="213"/>
                    </a:cubicBezTo>
                    <a:cubicBezTo>
                      <a:pt x="152" y="214"/>
                      <a:pt x="153" y="215"/>
                      <a:pt x="154" y="216"/>
                    </a:cubicBezTo>
                    <a:cubicBezTo>
                      <a:pt x="154" y="217"/>
                      <a:pt x="155" y="218"/>
                      <a:pt x="156" y="219"/>
                    </a:cubicBezTo>
                    <a:cubicBezTo>
                      <a:pt x="158" y="221"/>
                      <a:pt x="160" y="218"/>
                      <a:pt x="162" y="219"/>
                    </a:cubicBezTo>
                    <a:cubicBezTo>
                      <a:pt x="163" y="219"/>
                      <a:pt x="164" y="221"/>
                      <a:pt x="165" y="221"/>
                    </a:cubicBezTo>
                    <a:cubicBezTo>
                      <a:pt x="166" y="221"/>
                      <a:pt x="166" y="220"/>
                      <a:pt x="167" y="220"/>
                    </a:cubicBezTo>
                    <a:cubicBezTo>
                      <a:pt x="169" y="220"/>
                      <a:pt x="170" y="221"/>
                      <a:pt x="171" y="221"/>
                    </a:cubicBezTo>
                    <a:cubicBezTo>
                      <a:pt x="172" y="220"/>
                      <a:pt x="173" y="218"/>
                      <a:pt x="173" y="217"/>
                    </a:cubicBezTo>
                    <a:cubicBezTo>
                      <a:pt x="173" y="215"/>
                      <a:pt x="174" y="213"/>
                      <a:pt x="176" y="212"/>
                    </a:cubicBezTo>
                    <a:cubicBezTo>
                      <a:pt x="177" y="211"/>
                      <a:pt x="178" y="211"/>
                      <a:pt x="179" y="210"/>
                    </a:cubicBezTo>
                    <a:cubicBezTo>
                      <a:pt x="180" y="210"/>
                      <a:pt x="181" y="209"/>
                      <a:pt x="182" y="208"/>
                    </a:cubicBezTo>
                    <a:cubicBezTo>
                      <a:pt x="184" y="207"/>
                      <a:pt x="186" y="208"/>
                      <a:pt x="186" y="205"/>
                    </a:cubicBezTo>
                    <a:cubicBezTo>
                      <a:pt x="186" y="203"/>
                      <a:pt x="186" y="201"/>
                      <a:pt x="185" y="199"/>
                    </a:cubicBezTo>
                    <a:cubicBezTo>
                      <a:pt x="185" y="199"/>
                      <a:pt x="182" y="198"/>
                      <a:pt x="182" y="198"/>
                    </a:cubicBezTo>
                    <a:cubicBezTo>
                      <a:pt x="182" y="197"/>
                      <a:pt x="185" y="197"/>
                      <a:pt x="184" y="195"/>
                    </a:cubicBezTo>
                    <a:cubicBezTo>
                      <a:pt x="183" y="195"/>
                      <a:pt x="183" y="195"/>
                      <a:pt x="182" y="195"/>
                    </a:cubicBezTo>
                    <a:cubicBezTo>
                      <a:pt x="182" y="194"/>
                      <a:pt x="182" y="194"/>
                      <a:pt x="181" y="193"/>
                    </a:cubicBezTo>
                    <a:cubicBezTo>
                      <a:pt x="181" y="193"/>
                      <a:pt x="181" y="192"/>
                      <a:pt x="180" y="192"/>
                    </a:cubicBezTo>
                    <a:cubicBezTo>
                      <a:pt x="179" y="192"/>
                      <a:pt x="178" y="194"/>
                      <a:pt x="178" y="194"/>
                    </a:cubicBezTo>
                    <a:cubicBezTo>
                      <a:pt x="177" y="195"/>
                      <a:pt x="176" y="194"/>
                      <a:pt x="175" y="194"/>
                    </a:cubicBezTo>
                    <a:cubicBezTo>
                      <a:pt x="174" y="194"/>
                      <a:pt x="172" y="193"/>
                      <a:pt x="171" y="192"/>
                    </a:cubicBezTo>
                    <a:cubicBezTo>
                      <a:pt x="170" y="191"/>
                      <a:pt x="170" y="189"/>
                      <a:pt x="168" y="189"/>
                    </a:cubicBezTo>
                    <a:cubicBezTo>
                      <a:pt x="167" y="190"/>
                      <a:pt x="167" y="191"/>
                      <a:pt x="166" y="190"/>
                    </a:cubicBezTo>
                    <a:cubicBezTo>
                      <a:pt x="166" y="190"/>
                      <a:pt x="165" y="189"/>
                      <a:pt x="164" y="188"/>
                    </a:cubicBezTo>
                    <a:cubicBezTo>
                      <a:pt x="164" y="188"/>
                      <a:pt x="163" y="187"/>
                      <a:pt x="163" y="187"/>
                    </a:cubicBezTo>
                    <a:cubicBezTo>
                      <a:pt x="162" y="186"/>
                      <a:pt x="161" y="184"/>
                      <a:pt x="161" y="184"/>
                    </a:cubicBezTo>
                    <a:cubicBezTo>
                      <a:pt x="160" y="183"/>
                      <a:pt x="158" y="183"/>
                      <a:pt x="157" y="183"/>
                    </a:cubicBezTo>
                    <a:cubicBezTo>
                      <a:pt x="156" y="182"/>
                      <a:pt x="155" y="182"/>
                      <a:pt x="154" y="182"/>
                    </a:cubicBezTo>
                    <a:cubicBezTo>
                      <a:pt x="153" y="181"/>
                      <a:pt x="153" y="180"/>
                      <a:pt x="152" y="180"/>
                    </a:cubicBezTo>
                    <a:cubicBezTo>
                      <a:pt x="151" y="179"/>
                      <a:pt x="150" y="179"/>
                      <a:pt x="149" y="179"/>
                    </a:cubicBezTo>
                    <a:cubicBezTo>
                      <a:pt x="148" y="178"/>
                      <a:pt x="148" y="177"/>
                      <a:pt x="147" y="176"/>
                    </a:cubicBezTo>
                    <a:cubicBezTo>
                      <a:pt x="148" y="175"/>
                      <a:pt x="148" y="175"/>
                      <a:pt x="149" y="174"/>
                    </a:cubicBezTo>
                    <a:cubicBezTo>
                      <a:pt x="149" y="172"/>
                      <a:pt x="150" y="172"/>
                      <a:pt x="150" y="171"/>
                    </a:cubicBezTo>
                    <a:cubicBezTo>
                      <a:pt x="151" y="169"/>
                      <a:pt x="151" y="169"/>
                      <a:pt x="150" y="168"/>
                    </a:cubicBezTo>
                    <a:cubicBezTo>
                      <a:pt x="150" y="166"/>
                      <a:pt x="150" y="166"/>
                      <a:pt x="152" y="164"/>
                    </a:cubicBezTo>
                    <a:cubicBezTo>
                      <a:pt x="153" y="164"/>
                      <a:pt x="153" y="164"/>
                      <a:pt x="153" y="163"/>
                    </a:cubicBezTo>
                    <a:cubicBezTo>
                      <a:pt x="153" y="161"/>
                      <a:pt x="152" y="161"/>
                      <a:pt x="155" y="160"/>
                    </a:cubicBezTo>
                    <a:cubicBezTo>
                      <a:pt x="156" y="160"/>
                      <a:pt x="156" y="161"/>
                      <a:pt x="157" y="161"/>
                    </a:cubicBezTo>
                    <a:cubicBezTo>
                      <a:pt x="159" y="162"/>
                      <a:pt x="158" y="161"/>
                      <a:pt x="158" y="160"/>
                    </a:cubicBezTo>
                    <a:cubicBezTo>
                      <a:pt x="158" y="159"/>
                      <a:pt x="160" y="158"/>
                      <a:pt x="159" y="158"/>
                    </a:cubicBezTo>
                    <a:cubicBezTo>
                      <a:pt x="159" y="157"/>
                      <a:pt x="158" y="157"/>
                      <a:pt x="158" y="156"/>
                    </a:cubicBezTo>
                    <a:cubicBezTo>
                      <a:pt x="158" y="154"/>
                      <a:pt x="160" y="155"/>
                      <a:pt x="158" y="153"/>
                    </a:cubicBezTo>
                    <a:cubicBezTo>
                      <a:pt x="156" y="153"/>
                      <a:pt x="155" y="153"/>
                      <a:pt x="154" y="152"/>
                    </a:cubicBezTo>
                    <a:cubicBezTo>
                      <a:pt x="153" y="150"/>
                      <a:pt x="155" y="149"/>
                      <a:pt x="154" y="148"/>
                    </a:cubicBezTo>
                    <a:cubicBezTo>
                      <a:pt x="154" y="146"/>
                      <a:pt x="153" y="145"/>
                      <a:pt x="153" y="144"/>
                    </a:cubicBezTo>
                    <a:cubicBezTo>
                      <a:pt x="153" y="142"/>
                      <a:pt x="152" y="139"/>
                      <a:pt x="152" y="137"/>
                    </a:cubicBezTo>
                    <a:cubicBezTo>
                      <a:pt x="153" y="137"/>
                      <a:pt x="155" y="137"/>
                      <a:pt x="157" y="136"/>
                    </a:cubicBezTo>
                    <a:cubicBezTo>
                      <a:pt x="159" y="135"/>
                      <a:pt x="159" y="136"/>
                      <a:pt x="162" y="136"/>
                    </a:cubicBezTo>
                    <a:cubicBezTo>
                      <a:pt x="164" y="137"/>
                      <a:pt x="166" y="136"/>
                      <a:pt x="168" y="137"/>
                    </a:cubicBezTo>
                    <a:cubicBezTo>
                      <a:pt x="169" y="137"/>
                      <a:pt x="170" y="139"/>
                      <a:pt x="170" y="140"/>
                    </a:cubicBezTo>
                    <a:cubicBezTo>
                      <a:pt x="172" y="140"/>
                      <a:pt x="174" y="139"/>
                      <a:pt x="176" y="140"/>
                    </a:cubicBezTo>
                    <a:cubicBezTo>
                      <a:pt x="176" y="141"/>
                      <a:pt x="176" y="142"/>
                      <a:pt x="177" y="142"/>
                    </a:cubicBezTo>
                    <a:cubicBezTo>
                      <a:pt x="178" y="143"/>
                      <a:pt x="180" y="143"/>
                      <a:pt x="181" y="143"/>
                    </a:cubicBezTo>
                    <a:cubicBezTo>
                      <a:pt x="184" y="143"/>
                      <a:pt x="188" y="142"/>
                      <a:pt x="191" y="142"/>
                    </a:cubicBezTo>
                    <a:cubicBezTo>
                      <a:pt x="192" y="142"/>
                      <a:pt x="194" y="142"/>
                      <a:pt x="195" y="141"/>
                    </a:cubicBezTo>
                    <a:cubicBezTo>
                      <a:pt x="196" y="141"/>
                      <a:pt x="195" y="140"/>
                      <a:pt x="195" y="139"/>
                    </a:cubicBezTo>
                    <a:cubicBezTo>
                      <a:pt x="195" y="138"/>
                      <a:pt x="196" y="138"/>
                      <a:pt x="196" y="137"/>
                    </a:cubicBezTo>
                    <a:cubicBezTo>
                      <a:pt x="197" y="135"/>
                      <a:pt x="195" y="133"/>
                      <a:pt x="196" y="132"/>
                    </a:cubicBezTo>
                    <a:cubicBezTo>
                      <a:pt x="197" y="130"/>
                      <a:pt x="198" y="131"/>
                      <a:pt x="198" y="129"/>
                    </a:cubicBezTo>
                    <a:cubicBezTo>
                      <a:pt x="196" y="127"/>
                      <a:pt x="197" y="126"/>
                      <a:pt x="199" y="125"/>
                    </a:cubicBezTo>
                    <a:cubicBezTo>
                      <a:pt x="198" y="125"/>
                      <a:pt x="197" y="124"/>
                      <a:pt x="197" y="123"/>
                    </a:cubicBezTo>
                    <a:cubicBezTo>
                      <a:pt x="200" y="121"/>
                      <a:pt x="201" y="121"/>
                      <a:pt x="199" y="118"/>
                    </a:cubicBezTo>
                    <a:cubicBezTo>
                      <a:pt x="199" y="117"/>
                      <a:pt x="200" y="116"/>
                      <a:pt x="201" y="115"/>
                    </a:cubicBezTo>
                    <a:cubicBezTo>
                      <a:pt x="202" y="114"/>
                      <a:pt x="202" y="111"/>
                      <a:pt x="201" y="110"/>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8" name="Freeform 15">
                <a:extLst>
                  <a:ext uri="{FF2B5EF4-FFF2-40B4-BE49-F238E27FC236}">
                    <a16:creationId xmlns:a16="http://schemas.microsoft.com/office/drawing/2014/main" id="{B342B090-6564-7AC2-9816-913B9DF1BC43}"/>
                  </a:ext>
                </a:extLst>
              </p:cNvPr>
              <p:cNvSpPr>
                <a:spLocks/>
              </p:cNvSpPr>
              <p:nvPr/>
            </p:nvSpPr>
            <p:spPr bwMode="auto">
              <a:xfrm>
                <a:off x="-3715471" y="8151251"/>
                <a:ext cx="522986" cy="746836"/>
              </a:xfrm>
              <a:custGeom>
                <a:avLst/>
                <a:gdLst>
                  <a:gd name="T0" fmla="*/ 1525358058 w 217"/>
                  <a:gd name="T1" fmla="*/ 2147483646 h 310"/>
                  <a:gd name="T2" fmla="*/ 1510832581 w 217"/>
                  <a:gd name="T3" fmla="*/ 2147483646 h 310"/>
                  <a:gd name="T4" fmla="*/ 1714212131 w 217"/>
                  <a:gd name="T5" fmla="*/ 2147483646 h 310"/>
                  <a:gd name="T6" fmla="*/ 1859485961 w 217"/>
                  <a:gd name="T7" fmla="*/ 2147483646 h 310"/>
                  <a:gd name="T8" fmla="*/ 2019285267 w 217"/>
                  <a:gd name="T9" fmla="*/ 2147483646 h 310"/>
                  <a:gd name="T10" fmla="*/ 2077394799 w 217"/>
                  <a:gd name="T11" fmla="*/ 2147483646 h 310"/>
                  <a:gd name="T12" fmla="*/ 2048340033 w 217"/>
                  <a:gd name="T13" fmla="*/ 2147483646 h 310"/>
                  <a:gd name="T14" fmla="*/ 1888540726 w 217"/>
                  <a:gd name="T15" fmla="*/ 2147483646 h 310"/>
                  <a:gd name="T16" fmla="*/ 1990230501 w 217"/>
                  <a:gd name="T17" fmla="*/ 2147483646 h 310"/>
                  <a:gd name="T18" fmla="*/ 2147483646 w 217"/>
                  <a:gd name="T19" fmla="*/ 2147483646 h 310"/>
                  <a:gd name="T20" fmla="*/ 2147483646 w 217"/>
                  <a:gd name="T21" fmla="*/ 2147483646 h 310"/>
                  <a:gd name="T22" fmla="*/ 2147483646 w 217"/>
                  <a:gd name="T23" fmla="*/ 2147483646 h 310"/>
                  <a:gd name="T24" fmla="*/ 2147483646 w 217"/>
                  <a:gd name="T25" fmla="*/ 2147483646 h 310"/>
                  <a:gd name="T26" fmla="*/ 2147483646 w 217"/>
                  <a:gd name="T27" fmla="*/ 2061286200 h 310"/>
                  <a:gd name="T28" fmla="*/ 2147483646 w 217"/>
                  <a:gd name="T29" fmla="*/ 1945157400 h 310"/>
                  <a:gd name="T30" fmla="*/ 2147483646 w 217"/>
                  <a:gd name="T31" fmla="*/ 1741932000 h 310"/>
                  <a:gd name="T32" fmla="*/ 2147483646 w 217"/>
                  <a:gd name="T33" fmla="*/ 1538706600 h 310"/>
                  <a:gd name="T34" fmla="*/ 2147483646 w 217"/>
                  <a:gd name="T35" fmla="*/ 1480642200 h 310"/>
                  <a:gd name="T36" fmla="*/ 2147483646 w 217"/>
                  <a:gd name="T37" fmla="*/ 1567738800 h 310"/>
                  <a:gd name="T38" fmla="*/ 2147483646 w 217"/>
                  <a:gd name="T39" fmla="*/ 1408061700 h 310"/>
                  <a:gd name="T40" fmla="*/ 2147483646 w 217"/>
                  <a:gd name="T41" fmla="*/ 1117739700 h 310"/>
                  <a:gd name="T42" fmla="*/ 2147483646 w 217"/>
                  <a:gd name="T43" fmla="*/ 972578700 h 310"/>
                  <a:gd name="T44" fmla="*/ 2147483646 w 217"/>
                  <a:gd name="T45" fmla="*/ 856449900 h 310"/>
                  <a:gd name="T46" fmla="*/ 2147483646 w 217"/>
                  <a:gd name="T47" fmla="*/ 609676200 h 310"/>
                  <a:gd name="T48" fmla="*/ 2147483646 w 217"/>
                  <a:gd name="T49" fmla="*/ 522579600 h 310"/>
                  <a:gd name="T50" fmla="*/ 2147483646 w 217"/>
                  <a:gd name="T51" fmla="*/ 217741500 h 310"/>
                  <a:gd name="T52" fmla="*/ 2147483646 w 217"/>
                  <a:gd name="T53" fmla="*/ 145161000 h 310"/>
                  <a:gd name="T54" fmla="*/ 2147483646 w 217"/>
                  <a:gd name="T55" fmla="*/ 145161000 h 310"/>
                  <a:gd name="T56" fmla="*/ 2147483646 w 217"/>
                  <a:gd name="T57" fmla="*/ 159677100 h 310"/>
                  <a:gd name="T58" fmla="*/ 2147483646 w 217"/>
                  <a:gd name="T59" fmla="*/ 348386400 h 310"/>
                  <a:gd name="T60" fmla="*/ 2147483646 w 217"/>
                  <a:gd name="T61" fmla="*/ 246773700 h 310"/>
                  <a:gd name="T62" fmla="*/ 2091920276 w 217"/>
                  <a:gd name="T63" fmla="*/ 58064400 h 310"/>
                  <a:gd name="T64" fmla="*/ 1888540726 w 217"/>
                  <a:gd name="T65" fmla="*/ 116128800 h 310"/>
                  <a:gd name="T66" fmla="*/ 1844960483 w 217"/>
                  <a:gd name="T67" fmla="*/ 261289800 h 310"/>
                  <a:gd name="T68" fmla="*/ 1728741420 w 217"/>
                  <a:gd name="T69" fmla="*/ 377418600 h 310"/>
                  <a:gd name="T70" fmla="*/ 1452723049 w 217"/>
                  <a:gd name="T71" fmla="*/ 595160100 h 310"/>
                  <a:gd name="T72" fmla="*/ 1525358058 w 217"/>
                  <a:gd name="T73" fmla="*/ 827417700 h 310"/>
                  <a:gd name="T74" fmla="*/ 1263868977 w 217"/>
                  <a:gd name="T75" fmla="*/ 929030400 h 310"/>
                  <a:gd name="T76" fmla="*/ 1234814211 w 217"/>
                  <a:gd name="T77" fmla="*/ 1103223600 h 310"/>
                  <a:gd name="T78" fmla="*/ 1031434661 w 217"/>
                  <a:gd name="T79" fmla="*/ 1379029500 h 310"/>
                  <a:gd name="T80" fmla="*/ 1089544193 w 217"/>
                  <a:gd name="T81" fmla="*/ 1509674400 h 310"/>
                  <a:gd name="T82" fmla="*/ 1249343499 w 217"/>
                  <a:gd name="T83" fmla="*/ 1654835400 h 310"/>
                  <a:gd name="T84" fmla="*/ 1278398265 w 217"/>
                  <a:gd name="T85" fmla="*/ 1887093000 h 310"/>
                  <a:gd name="T86" fmla="*/ 1321978508 w 217"/>
                  <a:gd name="T87" fmla="*/ 2133866700 h 310"/>
                  <a:gd name="T88" fmla="*/ 1336503986 w 217"/>
                  <a:gd name="T89" fmla="*/ 2147483646 h 310"/>
                  <a:gd name="T90" fmla="*/ 1205759445 w 217"/>
                  <a:gd name="T91" fmla="*/ 2147483646 h 310"/>
                  <a:gd name="T92" fmla="*/ 1075014904 w 217"/>
                  <a:gd name="T93" fmla="*/ 2147483646 h 310"/>
                  <a:gd name="T94" fmla="*/ 958795840 w 217"/>
                  <a:gd name="T95" fmla="*/ 2147483646 h 310"/>
                  <a:gd name="T96" fmla="*/ 798996534 w 217"/>
                  <a:gd name="T97" fmla="*/ 2147483646 h 310"/>
                  <a:gd name="T98" fmla="*/ 653726516 w 217"/>
                  <a:gd name="T99" fmla="*/ 2147483646 h 310"/>
                  <a:gd name="T100" fmla="*/ 813525822 w 217"/>
                  <a:gd name="T101" fmla="*/ 2147483646 h 310"/>
                  <a:gd name="T102" fmla="*/ 711836047 w 217"/>
                  <a:gd name="T103" fmla="*/ 2147483646 h 310"/>
                  <a:gd name="T104" fmla="*/ 493927209 w 217"/>
                  <a:gd name="T105" fmla="*/ 2147483646 h 310"/>
                  <a:gd name="T106" fmla="*/ 406762911 w 217"/>
                  <a:gd name="T107" fmla="*/ 2147483646 h 310"/>
                  <a:gd name="T108" fmla="*/ 217908839 w 217"/>
                  <a:gd name="T109" fmla="*/ 2147483646 h 310"/>
                  <a:gd name="T110" fmla="*/ 130744541 w 217"/>
                  <a:gd name="T111" fmla="*/ 2147483646 h 310"/>
                  <a:gd name="T112" fmla="*/ 174328595 w 217"/>
                  <a:gd name="T113" fmla="*/ 2147483646 h 310"/>
                  <a:gd name="T114" fmla="*/ 639197227 w 217"/>
                  <a:gd name="T115" fmla="*/ 2147483646 h 310"/>
                  <a:gd name="T116" fmla="*/ 973325129 w 217"/>
                  <a:gd name="T117" fmla="*/ 2147483646 h 310"/>
                  <a:gd name="T118" fmla="*/ 1045960138 w 217"/>
                  <a:gd name="T119" fmla="*/ 2147483646 h 310"/>
                  <a:gd name="T120" fmla="*/ 1176704679 w 217"/>
                  <a:gd name="T121" fmla="*/ 2147483646 h 310"/>
                  <a:gd name="T122" fmla="*/ 1409142806 w 217"/>
                  <a:gd name="T123" fmla="*/ 2147483646 h 310"/>
                  <a:gd name="T124" fmla="*/ 1641577122 w 217"/>
                  <a:gd name="T125" fmla="*/ 2147483646 h 3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17" h="310">
                    <a:moveTo>
                      <a:pt x="109" y="291"/>
                    </a:moveTo>
                    <a:cubicBezTo>
                      <a:pt x="109" y="290"/>
                      <a:pt x="109" y="290"/>
                      <a:pt x="108" y="290"/>
                    </a:cubicBezTo>
                    <a:cubicBezTo>
                      <a:pt x="107" y="290"/>
                      <a:pt x="107" y="290"/>
                      <a:pt x="106" y="290"/>
                    </a:cubicBezTo>
                    <a:cubicBezTo>
                      <a:pt x="106" y="289"/>
                      <a:pt x="106" y="289"/>
                      <a:pt x="106" y="288"/>
                    </a:cubicBezTo>
                    <a:cubicBezTo>
                      <a:pt x="106" y="287"/>
                      <a:pt x="106" y="286"/>
                      <a:pt x="105" y="285"/>
                    </a:cubicBezTo>
                    <a:cubicBezTo>
                      <a:pt x="105" y="285"/>
                      <a:pt x="104" y="285"/>
                      <a:pt x="104" y="285"/>
                    </a:cubicBezTo>
                    <a:cubicBezTo>
                      <a:pt x="104" y="284"/>
                      <a:pt x="104" y="283"/>
                      <a:pt x="104" y="283"/>
                    </a:cubicBezTo>
                    <a:cubicBezTo>
                      <a:pt x="103" y="282"/>
                      <a:pt x="99" y="282"/>
                      <a:pt x="102" y="280"/>
                    </a:cubicBezTo>
                    <a:cubicBezTo>
                      <a:pt x="103" y="279"/>
                      <a:pt x="103" y="280"/>
                      <a:pt x="104" y="278"/>
                    </a:cubicBezTo>
                    <a:cubicBezTo>
                      <a:pt x="104" y="277"/>
                      <a:pt x="104" y="276"/>
                      <a:pt x="104" y="275"/>
                    </a:cubicBezTo>
                    <a:cubicBezTo>
                      <a:pt x="105" y="273"/>
                      <a:pt x="105" y="273"/>
                      <a:pt x="105" y="273"/>
                    </a:cubicBezTo>
                    <a:cubicBezTo>
                      <a:pt x="106" y="272"/>
                      <a:pt x="108" y="271"/>
                      <a:pt x="109" y="270"/>
                    </a:cubicBezTo>
                    <a:cubicBezTo>
                      <a:pt x="110" y="268"/>
                      <a:pt x="111" y="268"/>
                      <a:pt x="112" y="270"/>
                    </a:cubicBezTo>
                    <a:cubicBezTo>
                      <a:pt x="114" y="272"/>
                      <a:pt x="115" y="272"/>
                      <a:pt x="116" y="270"/>
                    </a:cubicBezTo>
                    <a:cubicBezTo>
                      <a:pt x="117" y="268"/>
                      <a:pt x="117" y="267"/>
                      <a:pt x="118" y="266"/>
                    </a:cubicBezTo>
                    <a:cubicBezTo>
                      <a:pt x="119" y="265"/>
                      <a:pt x="119" y="263"/>
                      <a:pt x="120" y="263"/>
                    </a:cubicBezTo>
                    <a:cubicBezTo>
                      <a:pt x="120" y="262"/>
                      <a:pt x="122" y="262"/>
                      <a:pt x="122" y="261"/>
                    </a:cubicBezTo>
                    <a:cubicBezTo>
                      <a:pt x="123" y="260"/>
                      <a:pt x="123" y="259"/>
                      <a:pt x="123" y="258"/>
                    </a:cubicBezTo>
                    <a:cubicBezTo>
                      <a:pt x="124" y="258"/>
                      <a:pt x="125" y="257"/>
                      <a:pt x="126" y="257"/>
                    </a:cubicBezTo>
                    <a:cubicBezTo>
                      <a:pt x="127" y="257"/>
                      <a:pt x="127" y="258"/>
                      <a:pt x="128" y="259"/>
                    </a:cubicBezTo>
                    <a:cubicBezTo>
                      <a:pt x="128" y="259"/>
                      <a:pt x="130" y="260"/>
                      <a:pt x="131" y="260"/>
                    </a:cubicBezTo>
                    <a:cubicBezTo>
                      <a:pt x="132" y="260"/>
                      <a:pt x="132" y="259"/>
                      <a:pt x="133" y="259"/>
                    </a:cubicBezTo>
                    <a:cubicBezTo>
                      <a:pt x="134" y="258"/>
                      <a:pt x="135" y="259"/>
                      <a:pt x="136" y="258"/>
                    </a:cubicBezTo>
                    <a:cubicBezTo>
                      <a:pt x="137" y="258"/>
                      <a:pt x="136" y="255"/>
                      <a:pt x="137" y="254"/>
                    </a:cubicBezTo>
                    <a:cubicBezTo>
                      <a:pt x="137" y="253"/>
                      <a:pt x="139" y="254"/>
                      <a:pt x="139" y="253"/>
                    </a:cubicBezTo>
                    <a:cubicBezTo>
                      <a:pt x="140" y="253"/>
                      <a:pt x="139" y="252"/>
                      <a:pt x="140" y="252"/>
                    </a:cubicBezTo>
                    <a:cubicBezTo>
                      <a:pt x="140" y="251"/>
                      <a:pt x="141" y="251"/>
                      <a:pt x="141" y="251"/>
                    </a:cubicBezTo>
                    <a:cubicBezTo>
                      <a:pt x="143" y="251"/>
                      <a:pt x="145" y="252"/>
                      <a:pt x="144" y="249"/>
                    </a:cubicBezTo>
                    <a:cubicBezTo>
                      <a:pt x="143" y="248"/>
                      <a:pt x="141" y="248"/>
                      <a:pt x="142" y="245"/>
                    </a:cubicBezTo>
                    <a:cubicBezTo>
                      <a:pt x="142" y="244"/>
                      <a:pt x="144" y="243"/>
                      <a:pt x="143" y="242"/>
                    </a:cubicBezTo>
                    <a:cubicBezTo>
                      <a:pt x="142" y="241"/>
                      <a:pt x="140" y="242"/>
                      <a:pt x="140" y="241"/>
                    </a:cubicBezTo>
                    <a:cubicBezTo>
                      <a:pt x="138" y="238"/>
                      <a:pt x="143" y="238"/>
                      <a:pt x="145" y="237"/>
                    </a:cubicBezTo>
                    <a:cubicBezTo>
                      <a:pt x="147" y="236"/>
                      <a:pt x="148" y="234"/>
                      <a:pt x="148" y="232"/>
                    </a:cubicBezTo>
                    <a:cubicBezTo>
                      <a:pt x="149" y="228"/>
                      <a:pt x="147" y="226"/>
                      <a:pt x="145" y="224"/>
                    </a:cubicBezTo>
                    <a:cubicBezTo>
                      <a:pt x="144" y="222"/>
                      <a:pt x="143" y="222"/>
                      <a:pt x="141" y="221"/>
                    </a:cubicBezTo>
                    <a:cubicBezTo>
                      <a:pt x="140" y="220"/>
                      <a:pt x="141" y="220"/>
                      <a:pt x="141" y="219"/>
                    </a:cubicBezTo>
                    <a:cubicBezTo>
                      <a:pt x="141" y="218"/>
                      <a:pt x="142" y="215"/>
                      <a:pt x="139" y="214"/>
                    </a:cubicBezTo>
                    <a:cubicBezTo>
                      <a:pt x="137" y="212"/>
                      <a:pt x="137" y="212"/>
                      <a:pt x="137" y="212"/>
                    </a:cubicBezTo>
                    <a:cubicBezTo>
                      <a:pt x="135" y="212"/>
                      <a:pt x="132" y="212"/>
                      <a:pt x="130" y="211"/>
                    </a:cubicBezTo>
                    <a:cubicBezTo>
                      <a:pt x="128" y="210"/>
                      <a:pt x="129" y="210"/>
                      <a:pt x="130" y="208"/>
                    </a:cubicBezTo>
                    <a:cubicBezTo>
                      <a:pt x="131" y="207"/>
                      <a:pt x="131" y="205"/>
                      <a:pt x="130" y="204"/>
                    </a:cubicBezTo>
                    <a:cubicBezTo>
                      <a:pt x="129" y="203"/>
                      <a:pt x="122" y="201"/>
                      <a:pt x="127" y="199"/>
                    </a:cubicBezTo>
                    <a:cubicBezTo>
                      <a:pt x="128" y="198"/>
                      <a:pt x="129" y="200"/>
                      <a:pt x="131" y="200"/>
                    </a:cubicBezTo>
                    <a:cubicBezTo>
                      <a:pt x="132" y="200"/>
                      <a:pt x="134" y="199"/>
                      <a:pt x="135" y="199"/>
                    </a:cubicBezTo>
                    <a:cubicBezTo>
                      <a:pt x="136" y="199"/>
                      <a:pt x="136" y="200"/>
                      <a:pt x="137" y="200"/>
                    </a:cubicBezTo>
                    <a:cubicBezTo>
                      <a:pt x="138" y="200"/>
                      <a:pt x="139" y="199"/>
                      <a:pt x="139" y="199"/>
                    </a:cubicBezTo>
                    <a:cubicBezTo>
                      <a:pt x="141" y="198"/>
                      <a:pt x="142" y="199"/>
                      <a:pt x="144" y="199"/>
                    </a:cubicBezTo>
                    <a:cubicBezTo>
                      <a:pt x="148" y="199"/>
                      <a:pt x="148" y="196"/>
                      <a:pt x="150" y="194"/>
                    </a:cubicBezTo>
                    <a:cubicBezTo>
                      <a:pt x="151" y="193"/>
                      <a:pt x="153" y="192"/>
                      <a:pt x="154" y="192"/>
                    </a:cubicBezTo>
                    <a:cubicBezTo>
                      <a:pt x="155" y="191"/>
                      <a:pt x="154" y="190"/>
                      <a:pt x="155" y="189"/>
                    </a:cubicBezTo>
                    <a:cubicBezTo>
                      <a:pt x="156" y="185"/>
                      <a:pt x="159" y="188"/>
                      <a:pt x="162" y="189"/>
                    </a:cubicBezTo>
                    <a:cubicBezTo>
                      <a:pt x="164" y="189"/>
                      <a:pt x="165" y="188"/>
                      <a:pt x="166" y="188"/>
                    </a:cubicBezTo>
                    <a:cubicBezTo>
                      <a:pt x="168" y="188"/>
                      <a:pt x="170" y="190"/>
                      <a:pt x="171" y="190"/>
                    </a:cubicBezTo>
                    <a:cubicBezTo>
                      <a:pt x="172" y="189"/>
                      <a:pt x="172" y="187"/>
                      <a:pt x="172" y="186"/>
                    </a:cubicBezTo>
                    <a:cubicBezTo>
                      <a:pt x="172" y="185"/>
                      <a:pt x="170" y="184"/>
                      <a:pt x="171" y="183"/>
                    </a:cubicBezTo>
                    <a:cubicBezTo>
                      <a:pt x="173" y="181"/>
                      <a:pt x="180" y="181"/>
                      <a:pt x="181" y="184"/>
                    </a:cubicBezTo>
                    <a:cubicBezTo>
                      <a:pt x="182" y="182"/>
                      <a:pt x="182" y="181"/>
                      <a:pt x="183" y="180"/>
                    </a:cubicBezTo>
                    <a:cubicBezTo>
                      <a:pt x="183" y="178"/>
                      <a:pt x="183" y="177"/>
                      <a:pt x="182" y="175"/>
                    </a:cubicBezTo>
                    <a:cubicBezTo>
                      <a:pt x="182" y="174"/>
                      <a:pt x="183" y="173"/>
                      <a:pt x="182" y="171"/>
                    </a:cubicBezTo>
                    <a:cubicBezTo>
                      <a:pt x="182" y="170"/>
                      <a:pt x="181" y="167"/>
                      <a:pt x="182" y="166"/>
                    </a:cubicBezTo>
                    <a:cubicBezTo>
                      <a:pt x="183" y="165"/>
                      <a:pt x="185" y="166"/>
                      <a:pt x="186" y="164"/>
                    </a:cubicBezTo>
                    <a:cubicBezTo>
                      <a:pt x="186" y="163"/>
                      <a:pt x="185" y="162"/>
                      <a:pt x="187" y="161"/>
                    </a:cubicBezTo>
                    <a:cubicBezTo>
                      <a:pt x="188" y="160"/>
                      <a:pt x="191" y="159"/>
                      <a:pt x="189" y="157"/>
                    </a:cubicBezTo>
                    <a:cubicBezTo>
                      <a:pt x="188" y="155"/>
                      <a:pt x="187" y="156"/>
                      <a:pt x="187" y="154"/>
                    </a:cubicBezTo>
                    <a:cubicBezTo>
                      <a:pt x="187" y="153"/>
                      <a:pt x="187" y="152"/>
                      <a:pt x="187" y="151"/>
                    </a:cubicBezTo>
                    <a:cubicBezTo>
                      <a:pt x="187" y="150"/>
                      <a:pt x="188" y="150"/>
                      <a:pt x="188" y="149"/>
                    </a:cubicBezTo>
                    <a:cubicBezTo>
                      <a:pt x="188" y="148"/>
                      <a:pt x="188" y="148"/>
                      <a:pt x="188" y="148"/>
                    </a:cubicBezTo>
                    <a:cubicBezTo>
                      <a:pt x="187" y="146"/>
                      <a:pt x="187" y="146"/>
                      <a:pt x="188" y="145"/>
                    </a:cubicBezTo>
                    <a:cubicBezTo>
                      <a:pt x="189" y="143"/>
                      <a:pt x="189" y="143"/>
                      <a:pt x="187" y="142"/>
                    </a:cubicBezTo>
                    <a:cubicBezTo>
                      <a:pt x="185" y="141"/>
                      <a:pt x="183" y="141"/>
                      <a:pt x="182" y="142"/>
                    </a:cubicBezTo>
                    <a:cubicBezTo>
                      <a:pt x="179" y="143"/>
                      <a:pt x="180" y="144"/>
                      <a:pt x="178" y="142"/>
                    </a:cubicBezTo>
                    <a:cubicBezTo>
                      <a:pt x="177" y="141"/>
                      <a:pt x="176" y="142"/>
                      <a:pt x="175" y="141"/>
                    </a:cubicBezTo>
                    <a:cubicBezTo>
                      <a:pt x="174" y="140"/>
                      <a:pt x="175" y="139"/>
                      <a:pt x="175" y="138"/>
                    </a:cubicBezTo>
                    <a:cubicBezTo>
                      <a:pt x="174" y="136"/>
                      <a:pt x="171" y="137"/>
                      <a:pt x="171" y="136"/>
                    </a:cubicBezTo>
                    <a:cubicBezTo>
                      <a:pt x="171" y="135"/>
                      <a:pt x="174" y="134"/>
                      <a:pt x="174" y="134"/>
                    </a:cubicBezTo>
                    <a:cubicBezTo>
                      <a:pt x="176" y="132"/>
                      <a:pt x="174" y="132"/>
                      <a:pt x="174" y="130"/>
                    </a:cubicBezTo>
                    <a:cubicBezTo>
                      <a:pt x="174" y="129"/>
                      <a:pt x="176" y="129"/>
                      <a:pt x="176" y="128"/>
                    </a:cubicBezTo>
                    <a:cubicBezTo>
                      <a:pt x="176" y="126"/>
                      <a:pt x="175" y="124"/>
                      <a:pt x="176" y="123"/>
                    </a:cubicBezTo>
                    <a:cubicBezTo>
                      <a:pt x="176" y="122"/>
                      <a:pt x="176" y="121"/>
                      <a:pt x="177" y="121"/>
                    </a:cubicBezTo>
                    <a:cubicBezTo>
                      <a:pt x="177" y="121"/>
                      <a:pt x="178" y="121"/>
                      <a:pt x="178" y="120"/>
                    </a:cubicBezTo>
                    <a:cubicBezTo>
                      <a:pt x="179" y="118"/>
                      <a:pt x="175" y="118"/>
                      <a:pt x="175" y="117"/>
                    </a:cubicBezTo>
                    <a:cubicBezTo>
                      <a:pt x="175" y="116"/>
                      <a:pt x="177" y="116"/>
                      <a:pt x="177" y="114"/>
                    </a:cubicBezTo>
                    <a:cubicBezTo>
                      <a:pt x="178" y="112"/>
                      <a:pt x="176" y="112"/>
                      <a:pt x="175" y="111"/>
                    </a:cubicBezTo>
                    <a:cubicBezTo>
                      <a:pt x="174" y="109"/>
                      <a:pt x="175" y="108"/>
                      <a:pt x="174" y="107"/>
                    </a:cubicBezTo>
                    <a:cubicBezTo>
                      <a:pt x="174" y="107"/>
                      <a:pt x="173" y="106"/>
                      <a:pt x="173" y="106"/>
                    </a:cubicBezTo>
                    <a:cubicBezTo>
                      <a:pt x="172" y="105"/>
                      <a:pt x="174" y="104"/>
                      <a:pt x="175" y="104"/>
                    </a:cubicBezTo>
                    <a:cubicBezTo>
                      <a:pt x="177" y="102"/>
                      <a:pt x="177" y="103"/>
                      <a:pt x="178" y="105"/>
                    </a:cubicBezTo>
                    <a:cubicBezTo>
                      <a:pt x="179" y="108"/>
                      <a:pt x="179" y="106"/>
                      <a:pt x="181" y="106"/>
                    </a:cubicBezTo>
                    <a:cubicBezTo>
                      <a:pt x="183" y="105"/>
                      <a:pt x="184" y="106"/>
                      <a:pt x="185" y="104"/>
                    </a:cubicBezTo>
                    <a:cubicBezTo>
                      <a:pt x="186" y="104"/>
                      <a:pt x="187" y="101"/>
                      <a:pt x="189" y="102"/>
                    </a:cubicBezTo>
                    <a:cubicBezTo>
                      <a:pt x="190" y="102"/>
                      <a:pt x="190" y="105"/>
                      <a:pt x="191" y="105"/>
                    </a:cubicBezTo>
                    <a:cubicBezTo>
                      <a:pt x="192" y="106"/>
                      <a:pt x="192" y="105"/>
                      <a:pt x="192" y="106"/>
                    </a:cubicBezTo>
                    <a:cubicBezTo>
                      <a:pt x="193" y="107"/>
                      <a:pt x="192" y="108"/>
                      <a:pt x="193" y="108"/>
                    </a:cubicBezTo>
                    <a:cubicBezTo>
                      <a:pt x="195" y="110"/>
                      <a:pt x="201" y="110"/>
                      <a:pt x="204" y="109"/>
                    </a:cubicBezTo>
                    <a:cubicBezTo>
                      <a:pt x="205" y="109"/>
                      <a:pt x="205" y="108"/>
                      <a:pt x="207" y="108"/>
                    </a:cubicBezTo>
                    <a:cubicBezTo>
                      <a:pt x="208" y="108"/>
                      <a:pt x="208" y="109"/>
                      <a:pt x="209" y="109"/>
                    </a:cubicBezTo>
                    <a:cubicBezTo>
                      <a:pt x="210" y="108"/>
                      <a:pt x="212" y="106"/>
                      <a:pt x="212" y="104"/>
                    </a:cubicBezTo>
                    <a:cubicBezTo>
                      <a:pt x="212" y="102"/>
                      <a:pt x="211" y="103"/>
                      <a:pt x="210" y="102"/>
                    </a:cubicBezTo>
                    <a:cubicBezTo>
                      <a:pt x="209" y="101"/>
                      <a:pt x="210" y="100"/>
                      <a:pt x="209" y="99"/>
                    </a:cubicBezTo>
                    <a:cubicBezTo>
                      <a:pt x="208" y="98"/>
                      <a:pt x="207" y="98"/>
                      <a:pt x="207" y="97"/>
                    </a:cubicBezTo>
                    <a:cubicBezTo>
                      <a:pt x="207" y="96"/>
                      <a:pt x="208" y="95"/>
                      <a:pt x="208" y="95"/>
                    </a:cubicBezTo>
                    <a:cubicBezTo>
                      <a:pt x="208" y="93"/>
                      <a:pt x="208" y="92"/>
                      <a:pt x="207" y="90"/>
                    </a:cubicBezTo>
                    <a:cubicBezTo>
                      <a:pt x="203" y="88"/>
                      <a:pt x="205" y="83"/>
                      <a:pt x="208" y="80"/>
                    </a:cubicBezTo>
                    <a:cubicBezTo>
                      <a:pt x="209" y="79"/>
                      <a:pt x="210" y="79"/>
                      <a:pt x="211" y="79"/>
                    </a:cubicBezTo>
                    <a:cubicBezTo>
                      <a:pt x="212" y="78"/>
                      <a:pt x="212" y="78"/>
                      <a:pt x="213" y="77"/>
                    </a:cubicBezTo>
                    <a:cubicBezTo>
                      <a:pt x="215" y="76"/>
                      <a:pt x="217" y="75"/>
                      <a:pt x="215" y="73"/>
                    </a:cubicBezTo>
                    <a:cubicBezTo>
                      <a:pt x="214" y="73"/>
                      <a:pt x="214" y="72"/>
                      <a:pt x="213" y="72"/>
                    </a:cubicBezTo>
                    <a:cubicBezTo>
                      <a:pt x="213" y="72"/>
                      <a:pt x="213" y="71"/>
                      <a:pt x="213" y="71"/>
                    </a:cubicBezTo>
                    <a:cubicBezTo>
                      <a:pt x="212" y="70"/>
                      <a:pt x="212" y="70"/>
                      <a:pt x="210" y="70"/>
                    </a:cubicBezTo>
                    <a:cubicBezTo>
                      <a:pt x="208" y="70"/>
                      <a:pt x="209" y="69"/>
                      <a:pt x="208" y="67"/>
                    </a:cubicBezTo>
                    <a:cubicBezTo>
                      <a:pt x="208" y="67"/>
                      <a:pt x="207" y="65"/>
                      <a:pt x="207" y="65"/>
                    </a:cubicBezTo>
                    <a:cubicBezTo>
                      <a:pt x="206" y="65"/>
                      <a:pt x="206" y="66"/>
                      <a:pt x="205" y="66"/>
                    </a:cubicBezTo>
                    <a:cubicBezTo>
                      <a:pt x="204" y="66"/>
                      <a:pt x="202" y="65"/>
                      <a:pt x="201" y="65"/>
                    </a:cubicBezTo>
                    <a:cubicBezTo>
                      <a:pt x="201" y="61"/>
                      <a:pt x="201" y="61"/>
                      <a:pt x="201" y="61"/>
                    </a:cubicBezTo>
                    <a:cubicBezTo>
                      <a:pt x="202" y="60"/>
                      <a:pt x="203" y="60"/>
                      <a:pt x="204" y="59"/>
                    </a:cubicBezTo>
                    <a:cubicBezTo>
                      <a:pt x="205" y="59"/>
                      <a:pt x="204" y="58"/>
                      <a:pt x="205" y="57"/>
                    </a:cubicBezTo>
                    <a:cubicBezTo>
                      <a:pt x="206" y="56"/>
                      <a:pt x="208" y="56"/>
                      <a:pt x="204" y="53"/>
                    </a:cubicBezTo>
                    <a:cubicBezTo>
                      <a:pt x="204" y="51"/>
                      <a:pt x="204" y="50"/>
                      <a:pt x="204" y="48"/>
                    </a:cubicBezTo>
                    <a:cubicBezTo>
                      <a:pt x="204" y="46"/>
                      <a:pt x="205" y="46"/>
                      <a:pt x="206" y="45"/>
                    </a:cubicBezTo>
                    <a:cubicBezTo>
                      <a:pt x="207" y="43"/>
                      <a:pt x="207" y="44"/>
                      <a:pt x="206" y="42"/>
                    </a:cubicBezTo>
                    <a:cubicBezTo>
                      <a:pt x="205" y="41"/>
                      <a:pt x="204" y="40"/>
                      <a:pt x="205" y="39"/>
                    </a:cubicBezTo>
                    <a:cubicBezTo>
                      <a:pt x="206" y="38"/>
                      <a:pt x="207" y="40"/>
                      <a:pt x="207" y="40"/>
                    </a:cubicBezTo>
                    <a:cubicBezTo>
                      <a:pt x="210" y="42"/>
                      <a:pt x="209" y="38"/>
                      <a:pt x="212" y="38"/>
                    </a:cubicBezTo>
                    <a:cubicBezTo>
                      <a:pt x="212" y="38"/>
                      <a:pt x="212" y="38"/>
                      <a:pt x="212" y="38"/>
                    </a:cubicBezTo>
                    <a:cubicBezTo>
                      <a:pt x="210" y="36"/>
                      <a:pt x="210" y="36"/>
                      <a:pt x="210" y="36"/>
                    </a:cubicBezTo>
                    <a:cubicBezTo>
                      <a:pt x="210" y="35"/>
                      <a:pt x="209" y="34"/>
                      <a:pt x="209" y="33"/>
                    </a:cubicBezTo>
                    <a:cubicBezTo>
                      <a:pt x="208" y="31"/>
                      <a:pt x="205" y="31"/>
                      <a:pt x="205" y="30"/>
                    </a:cubicBezTo>
                    <a:cubicBezTo>
                      <a:pt x="205" y="26"/>
                      <a:pt x="209" y="24"/>
                      <a:pt x="205" y="22"/>
                    </a:cubicBezTo>
                    <a:cubicBezTo>
                      <a:pt x="206" y="21"/>
                      <a:pt x="205" y="21"/>
                      <a:pt x="205" y="19"/>
                    </a:cubicBezTo>
                    <a:cubicBezTo>
                      <a:pt x="204" y="18"/>
                      <a:pt x="206" y="17"/>
                      <a:pt x="206" y="15"/>
                    </a:cubicBezTo>
                    <a:cubicBezTo>
                      <a:pt x="205" y="15"/>
                      <a:pt x="205" y="15"/>
                      <a:pt x="205" y="15"/>
                    </a:cubicBezTo>
                    <a:cubicBezTo>
                      <a:pt x="205" y="15"/>
                      <a:pt x="205" y="15"/>
                      <a:pt x="205" y="15"/>
                    </a:cubicBezTo>
                    <a:cubicBezTo>
                      <a:pt x="204" y="14"/>
                      <a:pt x="202" y="14"/>
                      <a:pt x="202" y="13"/>
                    </a:cubicBezTo>
                    <a:cubicBezTo>
                      <a:pt x="202" y="12"/>
                      <a:pt x="205" y="11"/>
                      <a:pt x="202" y="11"/>
                    </a:cubicBezTo>
                    <a:cubicBezTo>
                      <a:pt x="201" y="10"/>
                      <a:pt x="200" y="11"/>
                      <a:pt x="200" y="10"/>
                    </a:cubicBezTo>
                    <a:cubicBezTo>
                      <a:pt x="200" y="10"/>
                      <a:pt x="200" y="9"/>
                      <a:pt x="200" y="9"/>
                    </a:cubicBezTo>
                    <a:cubicBezTo>
                      <a:pt x="198" y="7"/>
                      <a:pt x="198" y="9"/>
                      <a:pt x="196" y="10"/>
                    </a:cubicBezTo>
                    <a:cubicBezTo>
                      <a:pt x="195" y="9"/>
                      <a:pt x="196" y="6"/>
                      <a:pt x="195" y="5"/>
                    </a:cubicBezTo>
                    <a:cubicBezTo>
                      <a:pt x="194" y="5"/>
                      <a:pt x="190" y="6"/>
                      <a:pt x="190" y="7"/>
                    </a:cubicBezTo>
                    <a:cubicBezTo>
                      <a:pt x="189" y="8"/>
                      <a:pt x="190" y="10"/>
                      <a:pt x="188" y="10"/>
                    </a:cubicBezTo>
                    <a:cubicBezTo>
                      <a:pt x="187" y="10"/>
                      <a:pt x="186" y="9"/>
                      <a:pt x="185" y="9"/>
                    </a:cubicBezTo>
                    <a:cubicBezTo>
                      <a:pt x="184" y="9"/>
                      <a:pt x="183" y="8"/>
                      <a:pt x="182" y="8"/>
                    </a:cubicBezTo>
                    <a:cubicBezTo>
                      <a:pt x="180" y="8"/>
                      <a:pt x="178" y="8"/>
                      <a:pt x="177" y="9"/>
                    </a:cubicBezTo>
                    <a:cubicBezTo>
                      <a:pt x="175" y="10"/>
                      <a:pt x="175" y="10"/>
                      <a:pt x="173" y="11"/>
                    </a:cubicBezTo>
                    <a:cubicBezTo>
                      <a:pt x="172" y="11"/>
                      <a:pt x="171" y="10"/>
                      <a:pt x="171" y="11"/>
                    </a:cubicBezTo>
                    <a:cubicBezTo>
                      <a:pt x="170" y="12"/>
                      <a:pt x="172" y="14"/>
                      <a:pt x="173" y="15"/>
                    </a:cubicBezTo>
                    <a:cubicBezTo>
                      <a:pt x="175" y="17"/>
                      <a:pt x="172" y="16"/>
                      <a:pt x="173" y="18"/>
                    </a:cubicBezTo>
                    <a:cubicBezTo>
                      <a:pt x="173" y="19"/>
                      <a:pt x="174" y="20"/>
                      <a:pt x="174" y="20"/>
                    </a:cubicBezTo>
                    <a:cubicBezTo>
                      <a:pt x="175" y="22"/>
                      <a:pt x="173" y="22"/>
                      <a:pt x="172" y="22"/>
                    </a:cubicBezTo>
                    <a:cubicBezTo>
                      <a:pt x="170" y="22"/>
                      <a:pt x="169" y="24"/>
                      <a:pt x="168" y="24"/>
                    </a:cubicBezTo>
                    <a:cubicBezTo>
                      <a:pt x="166" y="25"/>
                      <a:pt x="165" y="25"/>
                      <a:pt x="162" y="25"/>
                    </a:cubicBezTo>
                    <a:cubicBezTo>
                      <a:pt x="160" y="25"/>
                      <a:pt x="160" y="24"/>
                      <a:pt x="158" y="22"/>
                    </a:cubicBezTo>
                    <a:cubicBezTo>
                      <a:pt x="157" y="22"/>
                      <a:pt x="156" y="22"/>
                      <a:pt x="155" y="22"/>
                    </a:cubicBezTo>
                    <a:cubicBezTo>
                      <a:pt x="155" y="21"/>
                      <a:pt x="155" y="20"/>
                      <a:pt x="155" y="19"/>
                    </a:cubicBezTo>
                    <a:cubicBezTo>
                      <a:pt x="154" y="18"/>
                      <a:pt x="154" y="18"/>
                      <a:pt x="153" y="17"/>
                    </a:cubicBezTo>
                    <a:cubicBezTo>
                      <a:pt x="153" y="16"/>
                      <a:pt x="152" y="15"/>
                      <a:pt x="151" y="14"/>
                    </a:cubicBezTo>
                    <a:cubicBezTo>
                      <a:pt x="151" y="14"/>
                      <a:pt x="150" y="13"/>
                      <a:pt x="150" y="13"/>
                    </a:cubicBezTo>
                    <a:cubicBezTo>
                      <a:pt x="149" y="12"/>
                      <a:pt x="150" y="11"/>
                      <a:pt x="150" y="10"/>
                    </a:cubicBezTo>
                    <a:cubicBezTo>
                      <a:pt x="150" y="9"/>
                      <a:pt x="149" y="8"/>
                      <a:pt x="148" y="7"/>
                    </a:cubicBezTo>
                    <a:cubicBezTo>
                      <a:pt x="147" y="6"/>
                      <a:pt x="145" y="5"/>
                      <a:pt x="144" y="4"/>
                    </a:cubicBezTo>
                    <a:cubicBezTo>
                      <a:pt x="142" y="3"/>
                      <a:pt x="142" y="0"/>
                      <a:pt x="140" y="0"/>
                    </a:cubicBezTo>
                    <a:cubicBezTo>
                      <a:pt x="139" y="1"/>
                      <a:pt x="138" y="1"/>
                      <a:pt x="138" y="1"/>
                    </a:cubicBezTo>
                    <a:cubicBezTo>
                      <a:pt x="136" y="3"/>
                      <a:pt x="136" y="3"/>
                      <a:pt x="136" y="3"/>
                    </a:cubicBezTo>
                    <a:cubicBezTo>
                      <a:pt x="134" y="4"/>
                      <a:pt x="134" y="5"/>
                      <a:pt x="133" y="6"/>
                    </a:cubicBezTo>
                    <a:cubicBezTo>
                      <a:pt x="132" y="7"/>
                      <a:pt x="131" y="7"/>
                      <a:pt x="130" y="8"/>
                    </a:cubicBezTo>
                    <a:cubicBezTo>
                      <a:pt x="129" y="8"/>
                      <a:pt x="130" y="8"/>
                      <a:pt x="129" y="9"/>
                    </a:cubicBezTo>
                    <a:cubicBezTo>
                      <a:pt x="129" y="9"/>
                      <a:pt x="129" y="10"/>
                      <a:pt x="129" y="11"/>
                    </a:cubicBezTo>
                    <a:cubicBezTo>
                      <a:pt x="128" y="11"/>
                      <a:pt x="127" y="11"/>
                      <a:pt x="127" y="11"/>
                    </a:cubicBezTo>
                    <a:cubicBezTo>
                      <a:pt x="125" y="12"/>
                      <a:pt x="126" y="13"/>
                      <a:pt x="127" y="14"/>
                    </a:cubicBezTo>
                    <a:cubicBezTo>
                      <a:pt x="128" y="16"/>
                      <a:pt x="129" y="17"/>
                      <a:pt x="127" y="18"/>
                    </a:cubicBezTo>
                    <a:cubicBezTo>
                      <a:pt x="126" y="19"/>
                      <a:pt x="125" y="19"/>
                      <a:pt x="125" y="20"/>
                    </a:cubicBezTo>
                    <a:cubicBezTo>
                      <a:pt x="124" y="20"/>
                      <a:pt x="124" y="21"/>
                      <a:pt x="124" y="22"/>
                    </a:cubicBezTo>
                    <a:cubicBezTo>
                      <a:pt x="123" y="22"/>
                      <a:pt x="122" y="22"/>
                      <a:pt x="121" y="22"/>
                    </a:cubicBezTo>
                    <a:cubicBezTo>
                      <a:pt x="120" y="23"/>
                      <a:pt x="121" y="23"/>
                      <a:pt x="120" y="24"/>
                    </a:cubicBezTo>
                    <a:cubicBezTo>
                      <a:pt x="120" y="25"/>
                      <a:pt x="120" y="25"/>
                      <a:pt x="119" y="26"/>
                    </a:cubicBezTo>
                    <a:cubicBezTo>
                      <a:pt x="119" y="27"/>
                      <a:pt x="118" y="26"/>
                      <a:pt x="118" y="27"/>
                    </a:cubicBezTo>
                    <a:cubicBezTo>
                      <a:pt x="119" y="29"/>
                      <a:pt x="120" y="31"/>
                      <a:pt x="119" y="34"/>
                    </a:cubicBezTo>
                    <a:cubicBezTo>
                      <a:pt x="117" y="36"/>
                      <a:pt x="116" y="37"/>
                      <a:pt x="113" y="36"/>
                    </a:cubicBezTo>
                    <a:cubicBezTo>
                      <a:pt x="109" y="35"/>
                      <a:pt x="109" y="38"/>
                      <a:pt x="106" y="38"/>
                    </a:cubicBezTo>
                    <a:cubicBezTo>
                      <a:pt x="103" y="39"/>
                      <a:pt x="100" y="37"/>
                      <a:pt x="100" y="41"/>
                    </a:cubicBezTo>
                    <a:cubicBezTo>
                      <a:pt x="100" y="43"/>
                      <a:pt x="99" y="46"/>
                      <a:pt x="102" y="47"/>
                    </a:cubicBezTo>
                    <a:cubicBezTo>
                      <a:pt x="103" y="47"/>
                      <a:pt x="103" y="46"/>
                      <a:pt x="104" y="47"/>
                    </a:cubicBezTo>
                    <a:cubicBezTo>
                      <a:pt x="104" y="48"/>
                      <a:pt x="104" y="49"/>
                      <a:pt x="104" y="50"/>
                    </a:cubicBezTo>
                    <a:cubicBezTo>
                      <a:pt x="104" y="51"/>
                      <a:pt x="103" y="52"/>
                      <a:pt x="103" y="53"/>
                    </a:cubicBezTo>
                    <a:cubicBezTo>
                      <a:pt x="104" y="54"/>
                      <a:pt x="105" y="56"/>
                      <a:pt x="105" y="57"/>
                    </a:cubicBezTo>
                    <a:cubicBezTo>
                      <a:pt x="106" y="59"/>
                      <a:pt x="105" y="64"/>
                      <a:pt x="102" y="64"/>
                    </a:cubicBezTo>
                    <a:cubicBezTo>
                      <a:pt x="98" y="65"/>
                      <a:pt x="101" y="61"/>
                      <a:pt x="97" y="61"/>
                    </a:cubicBezTo>
                    <a:cubicBezTo>
                      <a:pt x="95" y="61"/>
                      <a:pt x="95" y="63"/>
                      <a:pt x="94" y="64"/>
                    </a:cubicBezTo>
                    <a:cubicBezTo>
                      <a:pt x="91" y="65"/>
                      <a:pt x="92" y="64"/>
                      <a:pt x="90" y="63"/>
                    </a:cubicBezTo>
                    <a:cubicBezTo>
                      <a:pt x="89" y="62"/>
                      <a:pt x="88" y="63"/>
                      <a:pt x="87" y="64"/>
                    </a:cubicBezTo>
                    <a:cubicBezTo>
                      <a:pt x="86" y="65"/>
                      <a:pt x="85" y="66"/>
                      <a:pt x="83" y="66"/>
                    </a:cubicBezTo>
                    <a:cubicBezTo>
                      <a:pt x="79" y="68"/>
                      <a:pt x="81" y="68"/>
                      <a:pt x="82" y="71"/>
                    </a:cubicBezTo>
                    <a:cubicBezTo>
                      <a:pt x="82" y="71"/>
                      <a:pt x="82" y="72"/>
                      <a:pt x="83" y="72"/>
                    </a:cubicBezTo>
                    <a:cubicBezTo>
                      <a:pt x="83" y="73"/>
                      <a:pt x="84" y="73"/>
                      <a:pt x="84" y="73"/>
                    </a:cubicBezTo>
                    <a:cubicBezTo>
                      <a:pt x="85" y="74"/>
                      <a:pt x="85" y="75"/>
                      <a:pt x="85" y="76"/>
                    </a:cubicBezTo>
                    <a:cubicBezTo>
                      <a:pt x="83" y="78"/>
                      <a:pt x="83" y="77"/>
                      <a:pt x="83" y="79"/>
                    </a:cubicBezTo>
                    <a:cubicBezTo>
                      <a:pt x="82" y="80"/>
                      <a:pt x="83" y="81"/>
                      <a:pt x="83" y="83"/>
                    </a:cubicBezTo>
                    <a:cubicBezTo>
                      <a:pt x="83" y="84"/>
                      <a:pt x="83" y="85"/>
                      <a:pt x="82" y="86"/>
                    </a:cubicBezTo>
                    <a:cubicBezTo>
                      <a:pt x="81" y="87"/>
                      <a:pt x="81" y="88"/>
                      <a:pt x="80" y="90"/>
                    </a:cubicBezTo>
                    <a:cubicBezTo>
                      <a:pt x="79" y="92"/>
                      <a:pt x="74" y="94"/>
                      <a:pt x="71" y="95"/>
                    </a:cubicBezTo>
                    <a:cubicBezTo>
                      <a:pt x="71" y="95"/>
                      <a:pt x="68" y="96"/>
                      <a:pt x="68" y="97"/>
                    </a:cubicBezTo>
                    <a:cubicBezTo>
                      <a:pt x="68" y="97"/>
                      <a:pt x="70" y="98"/>
                      <a:pt x="71" y="98"/>
                    </a:cubicBezTo>
                    <a:cubicBezTo>
                      <a:pt x="71" y="99"/>
                      <a:pt x="71" y="100"/>
                      <a:pt x="72" y="101"/>
                    </a:cubicBezTo>
                    <a:cubicBezTo>
                      <a:pt x="72" y="102"/>
                      <a:pt x="73" y="102"/>
                      <a:pt x="74" y="102"/>
                    </a:cubicBezTo>
                    <a:cubicBezTo>
                      <a:pt x="74" y="103"/>
                      <a:pt x="75" y="103"/>
                      <a:pt x="75" y="104"/>
                    </a:cubicBezTo>
                    <a:cubicBezTo>
                      <a:pt x="76" y="106"/>
                      <a:pt x="76" y="105"/>
                      <a:pt x="78" y="106"/>
                    </a:cubicBezTo>
                    <a:cubicBezTo>
                      <a:pt x="80" y="106"/>
                      <a:pt x="79" y="107"/>
                      <a:pt x="80" y="109"/>
                    </a:cubicBezTo>
                    <a:cubicBezTo>
                      <a:pt x="81" y="110"/>
                      <a:pt x="83" y="110"/>
                      <a:pt x="84" y="111"/>
                    </a:cubicBezTo>
                    <a:cubicBezTo>
                      <a:pt x="84" y="112"/>
                      <a:pt x="84" y="112"/>
                      <a:pt x="85" y="113"/>
                    </a:cubicBezTo>
                    <a:cubicBezTo>
                      <a:pt x="85" y="113"/>
                      <a:pt x="86" y="114"/>
                      <a:pt x="86" y="114"/>
                    </a:cubicBezTo>
                    <a:cubicBezTo>
                      <a:pt x="87" y="115"/>
                      <a:pt x="86" y="117"/>
                      <a:pt x="87" y="118"/>
                    </a:cubicBezTo>
                    <a:cubicBezTo>
                      <a:pt x="88" y="119"/>
                      <a:pt x="90" y="119"/>
                      <a:pt x="91" y="120"/>
                    </a:cubicBezTo>
                    <a:cubicBezTo>
                      <a:pt x="90" y="122"/>
                      <a:pt x="90" y="124"/>
                      <a:pt x="90" y="125"/>
                    </a:cubicBezTo>
                    <a:cubicBezTo>
                      <a:pt x="90" y="126"/>
                      <a:pt x="90" y="127"/>
                      <a:pt x="89" y="128"/>
                    </a:cubicBezTo>
                    <a:cubicBezTo>
                      <a:pt x="89" y="129"/>
                      <a:pt x="87" y="129"/>
                      <a:pt x="88" y="130"/>
                    </a:cubicBezTo>
                    <a:cubicBezTo>
                      <a:pt x="89" y="132"/>
                      <a:pt x="88" y="133"/>
                      <a:pt x="88" y="134"/>
                    </a:cubicBezTo>
                    <a:cubicBezTo>
                      <a:pt x="89" y="135"/>
                      <a:pt x="91" y="134"/>
                      <a:pt x="91" y="136"/>
                    </a:cubicBezTo>
                    <a:cubicBezTo>
                      <a:pt x="92" y="138"/>
                      <a:pt x="87" y="140"/>
                      <a:pt x="89" y="142"/>
                    </a:cubicBezTo>
                    <a:cubicBezTo>
                      <a:pt x="90" y="143"/>
                      <a:pt x="95" y="142"/>
                      <a:pt x="93" y="145"/>
                    </a:cubicBezTo>
                    <a:cubicBezTo>
                      <a:pt x="92" y="146"/>
                      <a:pt x="91" y="146"/>
                      <a:pt x="91" y="147"/>
                    </a:cubicBezTo>
                    <a:cubicBezTo>
                      <a:pt x="91" y="149"/>
                      <a:pt x="92" y="150"/>
                      <a:pt x="93" y="150"/>
                    </a:cubicBezTo>
                    <a:cubicBezTo>
                      <a:pt x="95" y="151"/>
                      <a:pt x="95" y="151"/>
                      <a:pt x="94" y="152"/>
                    </a:cubicBezTo>
                    <a:cubicBezTo>
                      <a:pt x="93" y="153"/>
                      <a:pt x="92" y="152"/>
                      <a:pt x="92" y="153"/>
                    </a:cubicBezTo>
                    <a:cubicBezTo>
                      <a:pt x="92" y="154"/>
                      <a:pt x="92" y="154"/>
                      <a:pt x="92" y="155"/>
                    </a:cubicBezTo>
                    <a:cubicBezTo>
                      <a:pt x="93" y="157"/>
                      <a:pt x="93" y="157"/>
                      <a:pt x="92" y="158"/>
                    </a:cubicBezTo>
                    <a:cubicBezTo>
                      <a:pt x="89" y="161"/>
                      <a:pt x="91" y="159"/>
                      <a:pt x="89" y="157"/>
                    </a:cubicBezTo>
                    <a:cubicBezTo>
                      <a:pt x="88" y="156"/>
                      <a:pt x="88" y="157"/>
                      <a:pt x="87" y="158"/>
                    </a:cubicBezTo>
                    <a:cubicBezTo>
                      <a:pt x="85" y="159"/>
                      <a:pt x="85" y="161"/>
                      <a:pt x="85" y="162"/>
                    </a:cubicBezTo>
                    <a:cubicBezTo>
                      <a:pt x="84" y="162"/>
                      <a:pt x="84" y="162"/>
                      <a:pt x="83" y="163"/>
                    </a:cubicBezTo>
                    <a:cubicBezTo>
                      <a:pt x="83" y="164"/>
                      <a:pt x="83" y="164"/>
                      <a:pt x="83" y="165"/>
                    </a:cubicBezTo>
                    <a:cubicBezTo>
                      <a:pt x="82" y="167"/>
                      <a:pt x="81" y="168"/>
                      <a:pt x="80" y="168"/>
                    </a:cubicBezTo>
                    <a:cubicBezTo>
                      <a:pt x="78" y="168"/>
                      <a:pt x="79" y="167"/>
                      <a:pt x="77" y="169"/>
                    </a:cubicBezTo>
                    <a:cubicBezTo>
                      <a:pt x="77" y="169"/>
                      <a:pt x="74" y="170"/>
                      <a:pt x="74" y="171"/>
                    </a:cubicBezTo>
                    <a:cubicBezTo>
                      <a:pt x="74" y="171"/>
                      <a:pt x="75" y="172"/>
                      <a:pt x="75" y="172"/>
                    </a:cubicBezTo>
                    <a:cubicBezTo>
                      <a:pt x="75" y="174"/>
                      <a:pt x="75" y="173"/>
                      <a:pt x="74" y="174"/>
                    </a:cubicBezTo>
                    <a:cubicBezTo>
                      <a:pt x="74" y="174"/>
                      <a:pt x="73" y="174"/>
                      <a:pt x="73" y="174"/>
                    </a:cubicBezTo>
                    <a:cubicBezTo>
                      <a:pt x="73" y="175"/>
                      <a:pt x="74" y="176"/>
                      <a:pt x="74" y="177"/>
                    </a:cubicBezTo>
                    <a:cubicBezTo>
                      <a:pt x="74" y="178"/>
                      <a:pt x="72" y="179"/>
                      <a:pt x="72" y="179"/>
                    </a:cubicBezTo>
                    <a:cubicBezTo>
                      <a:pt x="69" y="178"/>
                      <a:pt x="71" y="178"/>
                      <a:pt x="70" y="177"/>
                    </a:cubicBezTo>
                    <a:cubicBezTo>
                      <a:pt x="69" y="176"/>
                      <a:pt x="67" y="176"/>
                      <a:pt x="66" y="176"/>
                    </a:cubicBezTo>
                    <a:cubicBezTo>
                      <a:pt x="66" y="175"/>
                      <a:pt x="66" y="175"/>
                      <a:pt x="66" y="175"/>
                    </a:cubicBezTo>
                    <a:cubicBezTo>
                      <a:pt x="66" y="174"/>
                      <a:pt x="65" y="174"/>
                      <a:pt x="65" y="173"/>
                    </a:cubicBezTo>
                    <a:cubicBezTo>
                      <a:pt x="64" y="173"/>
                      <a:pt x="64" y="173"/>
                      <a:pt x="63" y="173"/>
                    </a:cubicBezTo>
                    <a:cubicBezTo>
                      <a:pt x="62" y="172"/>
                      <a:pt x="63" y="170"/>
                      <a:pt x="61" y="169"/>
                    </a:cubicBezTo>
                    <a:cubicBezTo>
                      <a:pt x="57" y="167"/>
                      <a:pt x="56" y="170"/>
                      <a:pt x="55" y="173"/>
                    </a:cubicBezTo>
                    <a:cubicBezTo>
                      <a:pt x="54" y="175"/>
                      <a:pt x="53" y="177"/>
                      <a:pt x="52" y="180"/>
                    </a:cubicBezTo>
                    <a:cubicBezTo>
                      <a:pt x="51" y="181"/>
                      <a:pt x="52" y="182"/>
                      <a:pt x="52" y="184"/>
                    </a:cubicBezTo>
                    <a:cubicBezTo>
                      <a:pt x="52" y="185"/>
                      <a:pt x="49" y="185"/>
                      <a:pt x="48" y="186"/>
                    </a:cubicBezTo>
                    <a:cubicBezTo>
                      <a:pt x="47" y="187"/>
                      <a:pt x="44" y="188"/>
                      <a:pt x="44" y="189"/>
                    </a:cubicBezTo>
                    <a:cubicBezTo>
                      <a:pt x="43" y="191"/>
                      <a:pt x="45" y="191"/>
                      <a:pt x="45" y="193"/>
                    </a:cubicBezTo>
                    <a:cubicBezTo>
                      <a:pt x="45" y="193"/>
                      <a:pt x="44" y="194"/>
                      <a:pt x="45" y="195"/>
                    </a:cubicBezTo>
                    <a:cubicBezTo>
                      <a:pt x="47" y="196"/>
                      <a:pt x="48" y="194"/>
                      <a:pt x="49" y="196"/>
                    </a:cubicBezTo>
                    <a:cubicBezTo>
                      <a:pt x="50" y="197"/>
                      <a:pt x="49" y="199"/>
                      <a:pt x="50" y="200"/>
                    </a:cubicBezTo>
                    <a:cubicBezTo>
                      <a:pt x="51" y="201"/>
                      <a:pt x="52" y="200"/>
                      <a:pt x="54" y="201"/>
                    </a:cubicBezTo>
                    <a:cubicBezTo>
                      <a:pt x="56" y="201"/>
                      <a:pt x="55" y="202"/>
                      <a:pt x="56" y="203"/>
                    </a:cubicBezTo>
                    <a:cubicBezTo>
                      <a:pt x="57" y="204"/>
                      <a:pt x="59" y="203"/>
                      <a:pt x="60" y="204"/>
                    </a:cubicBezTo>
                    <a:cubicBezTo>
                      <a:pt x="60" y="205"/>
                      <a:pt x="61" y="207"/>
                      <a:pt x="61" y="208"/>
                    </a:cubicBezTo>
                    <a:cubicBezTo>
                      <a:pt x="60" y="210"/>
                      <a:pt x="57" y="210"/>
                      <a:pt x="55" y="210"/>
                    </a:cubicBezTo>
                    <a:cubicBezTo>
                      <a:pt x="54" y="210"/>
                      <a:pt x="53" y="211"/>
                      <a:pt x="52" y="212"/>
                    </a:cubicBezTo>
                    <a:cubicBezTo>
                      <a:pt x="51" y="212"/>
                      <a:pt x="50" y="212"/>
                      <a:pt x="49" y="212"/>
                    </a:cubicBezTo>
                    <a:cubicBezTo>
                      <a:pt x="48" y="213"/>
                      <a:pt x="48" y="214"/>
                      <a:pt x="47" y="214"/>
                    </a:cubicBezTo>
                    <a:cubicBezTo>
                      <a:pt x="46" y="215"/>
                      <a:pt x="44" y="214"/>
                      <a:pt x="42" y="214"/>
                    </a:cubicBezTo>
                    <a:cubicBezTo>
                      <a:pt x="41" y="214"/>
                      <a:pt x="40" y="214"/>
                      <a:pt x="38" y="214"/>
                    </a:cubicBezTo>
                    <a:cubicBezTo>
                      <a:pt x="36" y="213"/>
                      <a:pt x="37" y="213"/>
                      <a:pt x="35" y="215"/>
                    </a:cubicBezTo>
                    <a:cubicBezTo>
                      <a:pt x="35" y="216"/>
                      <a:pt x="34" y="216"/>
                      <a:pt x="34" y="217"/>
                    </a:cubicBezTo>
                    <a:cubicBezTo>
                      <a:pt x="33" y="218"/>
                      <a:pt x="34" y="218"/>
                      <a:pt x="33" y="219"/>
                    </a:cubicBezTo>
                    <a:cubicBezTo>
                      <a:pt x="32" y="220"/>
                      <a:pt x="29" y="219"/>
                      <a:pt x="29" y="222"/>
                    </a:cubicBezTo>
                    <a:cubicBezTo>
                      <a:pt x="30" y="223"/>
                      <a:pt x="32" y="223"/>
                      <a:pt x="31" y="225"/>
                    </a:cubicBezTo>
                    <a:cubicBezTo>
                      <a:pt x="31" y="226"/>
                      <a:pt x="31" y="228"/>
                      <a:pt x="29" y="228"/>
                    </a:cubicBezTo>
                    <a:cubicBezTo>
                      <a:pt x="29" y="228"/>
                      <a:pt x="28" y="227"/>
                      <a:pt x="28" y="227"/>
                    </a:cubicBezTo>
                    <a:cubicBezTo>
                      <a:pt x="26" y="226"/>
                      <a:pt x="25" y="228"/>
                      <a:pt x="24" y="228"/>
                    </a:cubicBezTo>
                    <a:cubicBezTo>
                      <a:pt x="22" y="229"/>
                      <a:pt x="21" y="229"/>
                      <a:pt x="20" y="230"/>
                    </a:cubicBezTo>
                    <a:cubicBezTo>
                      <a:pt x="19" y="232"/>
                      <a:pt x="17" y="233"/>
                      <a:pt x="17" y="235"/>
                    </a:cubicBezTo>
                    <a:cubicBezTo>
                      <a:pt x="16" y="235"/>
                      <a:pt x="16" y="236"/>
                      <a:pt x="16" y="237"/>
                    </a:cubicBezTo>
                    <a:cubicBezTo>
                      <a:pt x="16" y="238"/>
                      <a:pt x="15" y="238"/>
                      <a:pt x="15" y="239"/>
                    </a:cubicBezTo>
                    <a:cubicBezTo>
                      <a:pt x="14" y="240"/>
                      <a:pt x="14" y="241"/>
                      <a:pt x="13" y="243"/>
                    </a:cubicBezTo>
                    <a:cubicBezTo>
                      <a:pt x="12" y="247"/>
                      <a:pt x="12" y="247"/>
                      <a:pt x="12" y="247"/>
                    </a:cubicBezTo>
                    <a:cubicBezTo>
                      <a:pt x="9" y="250"/>
                      <a:pt x="9" y="250"/>
                      <a:pt x="9" y="250"/>
                    </a:cubicBezTo>
                    <a:cubicBezTo>
                      <a:pt x="9" y="250"/>
                      <a:pt x="9" y="250"/>
                      <a:pt x="9" y="250"/>
                    </a:cubicBezTo>
                    <a:cubicBezTo>
                      <a:pt x="9" y="250"/>
                      <a:pt x="9" y="252"/>
                      <a:pt x="9" y="252"/>
                    </a:cubicBezTo>
                    <a:cubicBezTo>
                      <a:pt x="10" y="253"/>
                      <a:pt x="0" y="256"/>
                      <a:pt x="1" y="259"/>
                    </a:cubicBezTo>
                    <a:cubicBezTo>
                      <a:pt x="1" y="259"/>
                      <a:pt x="2" y="259"/>
                      <a:pt x="2" y="259"/>
                    </a:cubicBezTo>
                    <a:cubicBezTo>
                      <a:pt x="3" y="260"/>
                      <a:pt x="4" y="259"/>
                      <a:pt x="4" y="259"/>
                    </a:cubicBezTo>
                    <a:cubicBezTo>
                      <a:pt x="6" y="259"/>
                      <a:pt x="7" y="258"/>
                      <a:pt x="8" y="259"/>
                    </a:cubicBezTo>
                    <a:cubicBezTo>
                      <a:pt x="11" y="259"/>
                      <a:pt x="11" y="261"/>
                      <a:pt x="12" y="263"/>
                    </a:cubicBezTo>
                    <a:cubicBezTo>
                      <a:pt x="13" y="265"/>
                      <a:pt x="16" y="265"/>
                      <a:pt x="18" y="266"/>
                    </a:cubicBezTo>
                    <a:cubicBezTo>
                      <a:pt x="21" y="268"/>
                      <a:pt x="21" y="264"/>
                      <a:pt x="23" y="263"/>
                    </a:cubicBezTo>
                    <a:cubicBezTo>
                      <a:pt x="28" y="261"/>
                      <a:pt x="33" y="266"/>
                      <a:pt x="36" y="268"/>
                    </a:cubicBezTo>
                    <a:cubicBezTo>
                      <a:pt x="38" y="269"/>
                      <a:pt x="40" y="268"/>
                      <a:pt x="41" y="270"/>
                    </a:cubicBezTo>
                    <a:cubicBezTo>
                      <a:pt x="42" y="270"/>
                      <a:pt x="43" y="272"/>
                      <a:pt x="44" y="273"/>
                    </a:cubicBezTo>
                    <a:cubicBezTo>
                      <a:pt x="45" y="274"/>
                      <a:pt x="47" y="274"/>
                      <a:pt x="49" y="274"/>
                    </a:cubicBezTo>
                    <a:cubicBezTo>
                      <a:pt x="51" y="274"/>
                      <a:pt x="53" y="276"/>
                      <a:pt x="56" y="277"/>
                    </a:cubicBezTo>
                    <a:cubicBezTo>
                      <a:pt x="57" y="277"/>
                      <a:pt x="59" y="279"/>
                      <a:pt x="61" y="279"/>
                    </a:cubicBezTo>
                    <a:cubicBezTo>
                      <a:pt x="62" y="280"/>
                      <a:pt x="63" y="279"/>
                      <a:pt x="65" y="279"/>
                    </a:cubicBezTo>
                    <a:cubicBezTo>
                      <a:pt x="65" y="278"/>
                      <a:pt x="66" y="278"/>
                      <a:pt x="67" y="278"/>
                    </a:cubicBezTo>
                    <a:cubicBezTo>
                      <a:pt x="68" y="278"/>
                      <a:pt x="68" y="279"/>
                      <a:pt x="69" y="280"/>
                    </a:cubicBezTo>
                    <a:cubicBezTo>
                      <a:pt x="71" y="280"/>
                      <a:pt x="72" y="280"/>
                      <a:pt x="72" y="282"/>
                    </a:cubicBezTo>
                    <a:cubicBezTo>
                      <a:pt x="73" y="285"/>
                      <a:pt x="72" y="287"/>
                      <a:pt x="72" y="289"/>
                    </a:cubicBezTo>
                    <a:cubicBezTo>
                      <a:pt x="71" y="291"/>
                      <a:pt x="71" y="292"/>
                      <a:pt x="71" y="293"/>
                    </a:cubicBezTo>
                    <a:cubicBezTo>
                      <a:pt x="70" y="295"/>
                      <a:pt x="71" y="296"/>
                      <a:pt x="72" y="298"/>
                    </a:cubicBezTo>
                    <a:cubicBezTo>
                      <a:pt x="72" y="299"/>
                      <a:pt x="72" y="300"/>
                      <a:pt x="72" y="301"/>
                    </a:cubicBezTo>
                    <a:cubicBezTo>
                      <a:pt x="72" y="302"/>
                      <a:pt x="73" y="302"/>
                      <a:pt x="73" y="303"/>
                    </a:cubicBezTo>
                    <a:cubicBezTo>
                      <a:pt x="74" y="304"/>
                      <a:pt x="73" y="305"/>
                      <a:pt x="74" y="305"/>
                    </a:cubicBezTo>
                    <a:cubicBezTo>
                      <a:pt x="74" y="306"/>
                      <a:pt x="74" y="306"/>
                      <a:pt x="74" y="306"/>
                    </a:cubicBezTo>
                    <a:cubicBezTo>
                      <a:pt x="77" y="308"/>
                      <a:pt x="78" y="306"/>
                      <a:pt x="81" y="305"/>
                    </a:cubicBezTo>
                    <a:cubicBezTo>
                      <a:pt x="84" y="305"/>
                      <a:pt x="87" y="308"/>
                      <a:pt x="89" y="309"/>
                    </a:cubicBezTo>
                    <a:cubicBezTo>
                      <a:pt x="89" y="310"/>
                      <a:pt x="90" y="310"/>
                      <a:pt x="91" y="310"/>
                    </a:cubicBezTo>
                    <a:cubicBezTo>
                      <a:pt x="91" y="309"/>
                      <a:pt x="94" y="308"/>
                      <a:pt x="94" y="308"/>
                    </a:cubicBezTo>
                    <a:cubicBezTo>
                      <a:pt x="94" y="307"/>
                      <a:pt x="94" y="306"/>
                      <a:pt x="95" y="305"/>
                    </a:cubicBezTo>
                    <a:cubicBezTo>
                      <a:pt x="95" y="304"/>
                      <a:pt x="96" y="304"/>
                      <a:pt x="97" y="303"/>
                    </a:cubicBezTo>
                    <a:cubicBezTo>
                      <a:pt x="99" y="303"/>
                      <a:pt x="99" y="302"/>
                      <a:pt x="100" y="301"/>
                    </a:cubicBezTo>
                    <a:cubicBezTo>
                      <a:pt x="101" y="300"/>
                      <a:pt x="102" y="299"/>
                      <a:pt x="103" y="299"/>
                    </a:cubicBezTo>
                    <a:cubicBezTo>
                      <a:pt x="105" y="299"/>
                      <a:pt x="107" y="299"/>
                      <a:pt x="109" y="298"/>
                    </a:cubicBezTo>
                    <a:cubicBezTo>
                      <a:pt x="109" y="297"/>
                      <a:pt x="109" y="296"/>
                      <a:pt x="110" y="296"/>
                    </a:cubicBezTo>
                    <a:cubicBezTo>
                      <a:pt x="112" y="295"/>
                      <a:pt x="112" y="296"/>
                      <a:pt x="113" y="295"/>
                    </a:cubicBezTo>
                    <a:cubicBezTo>
                      <a:pt x="115" y="292"/>
                      <a:pt x="109" y="293"/>
                      <a:pt x="109" y="291"/>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39" name="Freeform 16">
                <a:extLst>
                  <a:ext uri="{FF2B5EF4-FFF2-40B4-BE49-F238E27FC236}">
                    <a16:creationId xmlns:a16="http://schemas.microsoft.com/office/drawing/2014/main" id="{6641781B-ADA2-B9DE-3C28-4E01865009B3}"/>
                  </a:ext>
                </a:extLst>
              </p:cNvPr>
              <p:cNvSpPr>
                <a:spLocks/>
              </p:cNvSpPr>
              <p:nvPr/>
            </p:nvSpPr>
            <p:spPr bwMode="auto">
              <a:xfrm>
                <a:off x="-3223603" y="7840069"/>
                <a:ext cx="498894" cy="431639"/>
              </a:xfrm>
              <a:custGeom>
                <a:avLst/>
                <a:gdLst>
                  <a:gd name="T0" fmla="*/ 14529558 w 207"/>
                  <a:gd name="T1" fmla="*/ 2147483646 h 179"/>
                  <a:gd name="T2" fmla="*/ 116221215 w 207"/>
                  <a:gd name="T3" fmla="*/ 2147483646 h 179"/>
                  <a:gd name="T4" fmla="*/ 276027293 w 207"/>
                  <a:gd name="T5" fmla="*/ 2147483646 h 179"/>
                  <a:gd name="T6" fmla="*/ 508473535 w 207"/>
                  <a:gd name="T7" fmla="*/ 2147483646 h 179"/>
                  <a:gd name="T8" fmla="*/ 711860662 w 207"/>
                  <a:gd name="T9" fmla="*/ 2147483646 h 179"/>
                  <a:gd name="T10" fmla="*/ 769971270 w 207"/>
                  <a:gd name="T11" fmla="*/ 2147483646 h 179"/>
                  <a:gd name="T12" fmla="*/ 784500828 w 207"/>
                  <a:gd name="T13" fmla="*/ 2147483646 h 179"/>
                  <a:gd name="T14" fmla="*/ 1002417512 w 207"/>
                  <a:gd name="T15" fmla="*/ 2147483646 h 179"/>
                  <a:gd name="T16" fmla="*/ 1133164474 w 207"/>
                  <a:gd name="T17" fmla="*/ 2123299342 h 179"/>
                  <a:gd name="T18" fmla="*/ 1249389501 w 207"/>
                  <a:gd name="T19" fmla="*/ 2021496692 h 179"/>
                  <a:gd name="T20" fmla="*/ 1205804639 w 207"/>
                  <a:gd name="T21" fmla="*/ 2147483646 h 179"/>
                  <a:gd name="T22" fmla="*/ 1278444805 w 207"/>
                  <a:gd name="T23" fmla="*/ 2147483646 h 179"/>
                  <a:gd name="T24" fmla="*/ 1510887236 w 207"/>
                  <a:gd name="T25" fmla="*/ 2147483646 h 179"/>
                  <a:gd name="T26" fmla="*/ 1554472097 w 207"/>
                  <a:gd name="T27" fmla="*/ 2147483646 h 179"/>
                  <a:gd name="T28" fmla="*/ 1583527401 w 207"/>
                  <a:gd name="T29" fmla="*/ 2147483646 h 179"/>
                  <a:gd name="T30" fmla="*/ 1728803921 w 207"/>
                  <a:gd name="T31" fmla="*/ 2147483646 h 179"/>
                  <a:gd name="T32" fmla="*/ 1845025136 w 207"/>
                  <a:gd name="T33" fmla="*/ 2147483646 h 179"/>
                  <a:gd name="T34" fmla="*/ 1975775909 w 207"/>
                  <a:gd name="T35" fmla="*/ 2147483646 h 179"/>
                  <a:gd name="T36" fmla="*/ 2147483646 w 207"/>
                  <a:gd name="T37" fmla="*/ 2147483646 h 179"/>
                  <a:gd name="T38" fmla="*/ 2147483646 w 207"/>
                  <a:gd name="T39" fmla="*/ 2137840399 h 179"/>
                  <a:gd name="T40" fmla="*/ 2147483646 w 207"/>
                  <a:gd name="T41" fmla="*/ 1948779969 h 179"/>
                  <a:gd name="T42" fmla="*/ 2147483646 w 207"/>
                  <a:gd name="T43" fmla="*/ 1716092555 h 179"/>
                  <a:gd name="T44" fmla="*/ 2147483646 w 207"/>
                  <a:gd name="T45" fmla="*/ 1657916888 h 179"/>
                  <a:gd name="T46" fmla="*/ 2147483646 w 207"/>
                  <a:gd name="T47" fmla="*/ 1512487255 h 179"/>
                  <a:gd name="T48" fmla="*/ 2147483646 w 207"/>
                  <a:gd name="T49" fmla="*/ 1410684605 h 179"/>
                  <a:gd name="T50" fmla="*/ 2147483646 w 207"/>
                  <a:gd name="T51" fmla="*/ 1163452321 h 179"/>
                  <a:gd name="T52" fmla="*/ 2147483646 w 207"/>
                  <a:gd name="T53" fmla="*/ 959847021 h 179"/>
                  <a:gd name="T54" fmla="*/ 2147483646 w 207"/>
                  <a:gd name="T55" fmla="*/ 901675168 h 179"/>
                  <a:gd name="T56" fmla="*/ 2147483646 w 207"/>
                  <a:gd name="T57" fmla="*/ 872589241 h 179"/>
                  <a:gd name="T58" fmla="*/ 2147483646 w 207"/>
                  <a:gd name="T59" fmla="*/ 843503314 h 179"/>
                  <a:gd name="T60" fmla="*/ 2147483646 w 207"/>
                  <a:gd name="T61" fmla="*/ 770786591 h 179"/>
                  <a:gd name="T62" fmla="*/ 2147483646 w 207"/>
                  <a:gd name="T63" fmla="*/ 756241721 h 179"/>
                  <a:gd name="T64" fmla="*/ 2092000936 w 207"/>
                  <a:gd name="T65" fmla="*/ 683528811 h 179"/>
                  <a:gd name="T66" fmla="*/ 1990305467 w 207"/>
                  <a:gd name="T67" fmla="*/ 581726161 h 179"/>
                  <a:gd name="T68" fmla="*/ 1815969832 w 207"/>
                  <a:gd name="T69" fmla="*/ 509009437 h 179"/>
                  <a:gd name="T70" fmla="*/ 1699748617 w 207"/>
                  <a:gd name="T71" fmla="*/ 436292714 h 179"/>
                  <a:gd name="T72" fmla="*/ 1481831932 w 207"/>
                  <a:gd name="T73" fmla="*/ 494468381 h 179"/>
                  <a:gd name="T74" fmla="*/ 1510887236 w 207"/>
                  <a:gd name="T75" fmla="*/ 378120860 h 179"/>
                  <a:gd name="T76" fmla="*/ 1409195578 w 207"/>
                  <a:gd name="T77" fmla="*/ 276318210 h 179"/>
                  <a:gd name="T78" fmla="*/ 1380136463 w 207"/>
                  <a:gd name="T79" fmla="*/ 159974503 h 179"/>
                  <a:gd name="T80" fmla="*/ 1220334197 w 207"/>
                  <a:gd name="T81" fmla="*/ 189060430 h 179"/>
                  <a:gd name="T82" fmla="*/ 1118638728 w 207"/>
                  <a:gd name="T83" fmla="*/ 218146357 h 179"/>
                  <a:gd name="T84" fmla="*/ 973362208 w 207"/>
                  <a:gd name="T85" fmla="*/ 101802650 h 179"/>
                  <a:gd name="T86" fmla="*/ 799026574 w 207"/>
                  <a:gd name="T87" fmla="*/ 29085927 h 179"/>
                  <a:gd name="T88" fmla="*/ 697334916 w 207"/>
                  <a:gd name="T89" fmla="*/ 189060430 h 179"/>
                  <a:gd name="T90" fmla="*/ 755445524 w 207"/>
                  <a:gd name="T91" fmla="*/ 319949007 h 179"/>
                  <a:gd name="T92" fmla="*/ 726390220 w 207"/>
                  <a:gd name="T93" fmla="*/ 479923510 h 179"/>
                  <a:gd name="T94" fmla="*/ 697334916 w 207"/>
                  <a:gd name="T95" fmla="*/ 654442884 h 179"/>
                  <a:gd name="T96" fmla="*/ 740915966 w 207"/>
                  <a:gd name="T97" fmla="*/ 901675168 h 179"/>
                  <a:gd name="T98" fmla="*/ 581109889 w 207"/>
                  <a:gd name="T99" fmla="*/ 988932948 h 179"/>
                  <a:gd name="T100" fmla="*/ 581109889 w 207"/>
                  <a:gd name="T101" fmla="*/ 1090735598 h 179"/>
                  <a:gd name="T102" fmla="*/ 610165193 w 207"/>
                  <a:gd name="T103" fmla="*/ 1221624175 h 179"/>
                  <a:gd name="T104" fmla="*/ 479418231 w 207"/>
                  <a:gd name="T105" fmla="*/ 1352512751 h 179"/>
                  <a:gd name="T106" fmla="*/ 479418231 w 207"/>
                  <a:gd name="T107" fmla="*/ 1454315402 h 179"/>
                  <a:gd name="T108" fmla="*/ 464888673 w 207"/>
                  <a:gd name="T109" fmla="*/ 1657916888 h 179"/>
                  <a:gd name="T110" fmla="*/ 305082596 w 207"/>
                  <a:gd name="T111" fmla="*/ 1745178482 h 179"/>
                  <a:gd name="T112" fmla="*/ 363193204 w 207"/>
                  <a:gd name="T113" fmla="*/ 1905152985 h 179"/>
                  <a:gd name="T114" fmla="*/ 246971989 w 207"/>
                  <a:gd name="T115" fmla="*/ 1992410765 h 179"/>
                  <a:gd name="T116" fmla="*/ 130750773 w 207"/>
                  <a:gd name="T117" fmla="*/ 2021496692 h 179"/>
                  <a:gd name="T118" fmla="*/ 14529558 w 207"/>
                  <a:gd name="T119" fmla="*/ 2123299342 h 1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 h="179">
                    <a:moveTo>
                      <a:pt x="1" y="146"/>
                    </a:moveTo>
                    <a:cubicBezTo>
                      <a:pt x="0" y="147"/>
                      <a:pt x="1" y="148"/>
                      <a:pt x="1" y="149"/>
                    </a:cubicBezTo>
                    <a:cubicBezTo>
                      <a:pt x="1" y="150"/>
                      <a:pt x="2" y="151"/>
                      <a:pt x="1" y="151"/>
                    </a:cubicBezTo>
                    <a:cubicBezTo>
                      <a:pt x="5" y="153"/>
                      <a:pt x="1" y="155"/>
                      <a:pt x="1" y="159"/>
                    </a:cubicBezTo>
                    <a:cubicBezTo>
                      <a:pt x="1" y="160"/>
                      <a:pt x="4" y="160"/>
                      <a:pt x="5" y="162"/>
                    </a:cubicBezTo>
                    <a:cubicBezTo>
                      <a:pt x="5" y="163"/>
                      <a:pt x="6" y="164"/>
                      <a:pt x="6" y="165"/>
                    </a:cubicBezTo>
                    <a:cubicBezTo>
                      <a:pt x="8" y="167"/>
                      <a:pt x="8" y="167"/>
                      <a:pt x="8" y="167"/>
                    </a:cubicBezTo>
                    <a:cubicBezTo>
                      <a:pt x="8" y="167"/>
                      <a:pt x="8" y="167"/>
                      <a:pt x="8" y="167"/>
                    </a:cubicBezTo>
                    <a:cubicBezTo>
                      <a:pt x="10" y="167"/>
                      <a:pt x="10" y="168"/>
                      <a:pt x="11" y="169"/>
                    </a:cubicBezTo>
                    <a:cubicBezTo>
                      <a:pt x="13" y="170"/>
                      <a:pt x="14" y="170"/>
                      <a:pt x="15" y="171"/>
                    </a:cubicBezTo>
                    <a:cubicBezTo>
                      <a:pt x="15" y="170"/>
                      <a:pt x="15" y="169"/>
                      <a:pt x="16" y="168"/>
                    </a:cubicBezTo>
                    <a:cubicBezTo>
                      <a:pt x="17" y="166"/>
                      <a:pt x="17" y="167"/>
                      <a:pt x="19" y="168"/>
                    </a:cubicBezTo>
                    <a:cubicBezTo>
                      <a:pt x="20" y="169"/>
                      <a:pt x="25" y="170"/>
                      <a:pt x="27" y="171"/>
                    </a:cubicBezTo>
                    <a:cubicBezTo>
                      <a:pt x="30" y="171"/>
                      <a:pt x="30" y="171"/>
                      <a:pt x="30" y="171"/>
                    </a:cubicBezTo>
                    <a:cubicBezTo>
                      <a:pt x="31" y="171"/>
                      <a:pt x="32" y="171"/>
                      <a:pt x="33" y="171"/>
                    </a:cubicBezTo>
                    <a:cubicBezTo>
                      <a:pt x="35" y="171"/>
                      <a:pt x="34" y="172"/>
                      <a:pt x="35" y="173"/>
                    </a:cubicBezTo>
                    <a:cubicBezTo>
                      <a:pt x="37" y="174"/>
                      <a:pt x="40" y="173"/>
                      <a:pt x="43" y="173"/>
                    </a:cubicBezTo>
                    <a:cubicBezTo>
                      <a:pt x="45" y="173"/>
                      <a:pt x="44" y="173"/>
                      <a:pt x="45" y="175"/>
                    </a:cubicBezTo>
                    <a:cubicBezTo>
                      <a:pt x="46" y="175"/>
                      <a:pt x="47" y="175"/>
                      <a:pt x="48" y="176"/>
                    </a:cubicBezTo>
                    <a:cubicBezTo>
                      <a:pt x="48" y="176"/>
                      <a:pt x="48" y="177"/>
                      <a:pt x="49" y="178"/>
                    </a:cubicBezTo>
                    <a:cubicBezTo>
                      <a:pt x="50" y="178"/>
                      <a:pt x="51" y="179"/>
                      <a:pt x="52" y="179"/>
                    </a:cubicBezTo>
                    <a:cubicBezTo>
                      <a:pt x="53" y="179"/>
                      <a:pt x="55" y="178"/>
                      <a:pt x="54" y="176"/>
                    </a:cubicBezTo>
                    <a:cubicBezTo>
                      <a:pt x="54" y="174"/>
                      <a:pt x="54" y="176"/>
                      <a:pt x="53" y="175"/>
                    </a:cubicBezTo>
                    <a:cubicBezTo>
                      <a:pt x="52" y="173"/>
                      <a:pt x="53" y="174"/>
                      <a:pt x="53" y="172"/>
                    </a:cubicBezTo>
                    <a:cubicBezTo>
                      <a:pt x="53" y="171"/>
                      <a:pt x="52" y="169"/>
                      <a:pt x="53" y="168"/>
                    </a:cubicBezTo>
                    <a:cubicBezTo>
                      <a:pt x="53" y="167"/>
                      <a:pt x="54" y="167"/>
                      <a:pt x="54" y="166"/>
                    </a:cubicBezTo>
                    <a:cubicBezTo>
                      <a:pt x="54" y="165"/>
                      <a:pt x="53" y="164"/>
                      <a:pt x="53" y="163"/>
                    </a:cubicBezTo>
                    <a:cubicBezTo>
                      <a:pt x="53" y="161"/>
                      <a:pt x="53" y="162"/>
                      <a:pt x="54" y="162"/>
                    </a:cubicBezTo>
                    <a:cubicBezTo>
                      <a:pt x="55" y="162"/>
                      <a:pt x="58" y="163"/>
                      <a:pt x="58" y="163"/>
                    </a:cubicBezTo>
                    <a:cubicBezTo>
                      <a:pt x="60" y="164"/>
                      <a:pt x="60" y="166"/>
                      <a:pt x="62" y="167"/>
                    </a:cubicBezTo>
                    <a:cubicBezTo>
                      <a:pt x="64" y="167"/>
                      <a:pt x="64" y="164"/>
                      <a:pt x="66" y="163"/>
                    </a:cubicBezTo>
                    <a:cubicBezTo>
                      <a:pt x="67" y="163"/>
                      <a:pt x="68" y="162"/>
                      <a:pt x="69" y="161"/>
                    </a:cubicBezTo>
                    <a:cubicBezTo>
                      <a:pt x="70" y="159"/>
                      <a:pt x="70" y="159"/>
                      <a:pt x="70" y="159"/>
                    </a:cubicBezTo>
                    <a:cubicBezTo>
                      <a:pt x="71" y="158"/>
                      <a:pt x="74" y="158"/>
                      <a:pt x="75" y="157"/>
                    </a:cubicBezTo>
                    <a:cubicBezTo>
                      <a:pt x="77" y="156"/>
                      <a:pt x="76" y="154"/>
                      <a:pt x="77" y="152"/>
                    </a:cubicBezTo>
                    <a:cubicBezTo>
                      <a:pt x="78" y="150"/>
                      <a:pt x="78" y="148"/>
                      <a:pt x="78" y="146"/>
                    </a:cubicBezTo>
                    <a:cubicBezTo>
                      <a:pt x="78" y="144"/>
                      <a:pt x="77" y="143"/>
                      <a:pt x="78" y="141"/>
                    </a:cubicBezTo>
                    <a:cubicBezTo>
                      <a:pt x="79" y="140"/>
                      <a:pt x="80" y="140"/>
                      <a:pt x="81" y="139"/>
                    </a:cubicBezTo>
                    <a:cubicBezTo>
                      <a:pt x="81" y="138"/>
                      <a:pt x="81" y="138"/>
                      <a:pt x="82" y="137"/>
                    </a:cubicBezTo>
                    <a:cubicBezTo>
                      <a:pt x="83" y="136"/>
                      <a:pt x="86" y="138"/>
                      <a:pt x="86" y="139"/>
                    </a:cubicBezTo>
                    <a:cubicBezTo>
                      <a:pt x="85" y="140"/>
                      <a:pt x="83" y="140"/>
                      <a:pt x="83" y="141"/>
                    </a:cubicBezTo>
                    <a:cubicBezTo>
                      <a:pt x="83" y="142"/>
                      <a:pt x="84" y="143"/>
                      <a:pt x="84" y="143"/>
                    </a:cubicBezTo>
                    <a:cubicBezTo>
                      <a:pt x="85" y="146"/>
                      <a:pt x="83" y="147"/>
                      <a:pt x="82" y="149"/>
                    </a:cubicBezTo>
                    <a:cubicBezTo>
                      <a:pt x="82" y="150"/>
                      <a:pt x="82" y="149"/>
                      <a:pt x="83" y="151"/>
                    </a:cubicBezTo>
                    <a:cubicBezTo>
                      <a:pt x="83" y="151"/>
                      <a:pt x="83" y="152"/>
                      <a:pt x="83" y="153"/>
                    </a:cubicBezTo>
                    <a:cubicBezTo>
                      <a:pt x="83" y="154"/>
                      <a:pt x="81" y="154"/>
                      <a:pt x="81" y="155"/>
                    </a:cubicBezTo>
                    <a:cubicBezTo>
                      <a:pt x="80" y="157"/>
                      <a:pt x="83" y="159"/>
                      <a:pt x="85" y="159"/>
                    </a:cubicBezTo>
                    <a:cubicBezTo>
                      <a:pt x="86" y="160"/>
                      <a:pt x="87" y="159"/>
                      <a:pt x="88" y="158"/>
                    </a:cubicBezTo>
                    <a:cubicBezTo>
                      <a:pt x="89" y="158"/>
                      <a:pt x="90" y="158"/>
                      <a:pt x="91" y="158"/>
                    </a:cubicBezTo>
                    <a:cubicBezTo>
                      <a:pt x="93" y="157"/>
                      <a:pt x="94" y="156"/>
                      <a:pt x="96" y="156"/>
                    </a:cubicBezTo>
                    <a:cubicBezTo>
                      <a:pt x="98" y="155"/>
                      <a:pt x="100" y="156"/>
                      <a:pt x="101" y="155"/>
                    </a:cubicBezTo>
                    <a:cubicBezTo>
                      <a:pt x="102" y="155"/>
                      <a:pt x="103" y="154"/>
                      <a:pt x="104" y="155"/>
                    </a:cubicBezTo>
                    <a:cubicBezTo>
                      <a:pt x="105" y="156"/>
                      <a:pt x="104" y="156"/>
                      <a:pt x="104" y="157"/>
                    </a:cubicBezTo>
                    <a:cubicBezTo>
                      <a:pt x="103" y="158"/>
                      <a:pt x="103" y="158"/>
                      <a:pt x="102" y="159"/>
                    </a:cubicBezTo>
                    <a:cubicBezTo>
                      <a:pt x="102" y="160"/>
                      <a:pt x="102" y="161"/>
                      <a:pt x="103" y="161"/>
                    </a:cubicBezTo>
                    <a:cubicBezTo>
                      <a:pt x="105" y="162"/>
                      <a:pt x="106" y="160"/>
                      <a:pt x="107" y="159"/>
                    </a:cubicBezTo>
                    <a:cubicBezTo>
                      <a:pt x="108" y="158"/>
                      <a:pt x="109" y="157"/>
                      <a:pt x="109" y="160"/>
                    </a:cubicBezTo>
                    <a:cubicBezTo>
                      <a:pt x="108" y="162"/>
                      <a:pt x="106" y="162"/>
                      <a:pt x="105" y="164"/>
                    </a:cubicBezTo>
                    <a:cubicBezTo>
                      <a:pt x="105" y="165"/>
                      <a:pt x="106" y="166"/>
                      <a:pt x="107" y="166"/>
                    </a:cubicBezTo>
                    <a:cubicBezTo>
                      <a:pt x="108" y="166"/>
                      <a:pt x="108" y="165"/>
                      <a:pt x="109" y="164"/>
                    </a:cubicBezTo>
                    <a:cubicBezTo>
                      <a:pt x="112" y="163"/>
                      <a:pt x="110" y="166"/>
                      <a:pt x="110" y="168"/>
                    </a:cubicBezTo>
                    <a:cubicBezTo>
                      <a:pt x="110" y="169"/>
                      <a:pt x="112" y="170"/>
                      <a:pt x="114" y="170"/>
                    </a:cubicBezTo>
                    <a:cubicBezTo>
                      <a:pt x="115" y="170"/>
                      <a:pt x="115" y="169"/>
                      <a:pt x="116" y="168"/>
                    </a:cubicBezTo>
                    <a:cubicBezTo>
                      <a:pt x="117" y="167"/>
                      <a:pt x="118" y="167"/>
                      <a:pt x="119" y="167"/>
                    </a:cubicBezTo>
                    <a:cubicBezTo>
                      <a:pt x="120" y="166"/>
                      <a:pt x="120" y="166"/>
                      <a:pt x="121" y="166"/>
                    </a:cubicBezTo>
                    <a:cubicBezTo>
                      <a:pt x="122" y="165"/>
                      <a:pt x="123" y="165"/>
                      <a:pt x="124" y="165"/>
                    </a:cubicBezTo>
                    <a:cubicBezTo>
                      <a:pt x="125" y="166"/>
                      <a:pt x="124" y="166"/>
                      <a:pt x="126" y="165"/>
                    </a:cubicBezTo>
                    <a:cubicBezTo>
                      <a:pt x="126" y="164"/>
                      <a:pt x="126" y="163"/>
                      <a:pt x="127" y="162"/>
                    </a:cubicBezTo>
                    <a:cubicBezTo>
                      <a:pt x="128" y="161"/>
                      <a:pt x="128" y="161"/>
                      <a:pt x="128" y="161"/>
                    </a:cubicBezTo>
                    <a:cubicBezTo>
                      <a:pt x="130" y="160"/>
                      <a:pt x="131" y="159"/>
                      <a:pt x="133" y="158"/>
                    </a:cubicBezTo>
                    <a:cubicBezTo>
                      <a:pt x="133" y="158"/>
                      <a:pt x="134" y="158"/>
                      <a:pt x="135" y="157"/>
                    </a:cubicBezTo>
                    <a:cubicBezTo>
                      <a:pt x="135" y="157"/>
                      <a:pt x="135" y="156"/>
                      <a:pt x="136" y="156"/>
                    </a:cubicBezTo>
                    <a:cubicBezTo>
                      <a:pt x="137" y="155"/>
                      <a:pt x="138" y="156"/>
                      <a:pt x="140" y="154"/>
                    </a:cubicBezTo>
                    <a:cubicBezTo>
                      <a:pt x="142" y="153"/>
                      <a:pt x="142" y="153"/>
                      <a:pt x="144" y="152"/>
                    </a:cubicBezTo>
                    <a:cubicBezTo>
                      <a:pt x="143" y="150"/>
                      <a:pt x="148" y="150"/>
                      <a:pt x="150" y="150"/>
                    </a:cubicBezTo>
                    <a:cubicBezTo>
                      <a:pt x="151" y="149"/>
                      <a:pt x="152" y="149"/>
                      <a:pt x="154" y="149"/>
                    </a:cubicBezTo>
                    <a:cubicBezTo>
                      <a:pt x="156" y="149"/>
                      <a:pt x="155" y="150"/>
                      <a:pt x="157" y="151"/>
                    </a:cubicBezTo>
                    <a:cubicBezTo>
                      <a:pt x="158" y="151"/>
                      <a:pt x="160" y="150"/>
                      <a:pt x="161" y="149"/>
                    </a:cubicBezTo>
                    <a:cubicBezTo>
                      <a:pt x="163" y="149"/>
                      <a:pt x="165" y="149"/>
                      <a:pt x="166" y="148"/>
                    </a:cubicBezTo>
                    <a:cubicBezTo>
                      <a:pt x="166" y="148"/>
                      <a:pt x="167" y="148"/>
                      <a:pt x="167" y="147"/>
                    </a:cubicBezTo>
                    <a:cubicBezTo>
                      <a:pt x="167" y="145"/>
                      <a:pt x="168" y="145"/>
                      <a:pt x="170" y="143"/>
                    </a:cubicBezTo>
                    <a:cubicBezTo>
                      <a:pt x="171" y="142"/>
                      <a:pt x="172" y="142"/>
                      <a:pt x="172" y="141"/>
                    </a:cubicBezTo>
                    <a:cubicBezTo>
                      <a:pt x="173" y="140"/>
                      <a:pt x="174" y="140"/>
                      <a:pt x="174" y="139"/>
                    </a:cubicBezTo>
                    <a:cubicBezTo>
                      <a:pt x="175" y="137"/>
                      <a:pt x="173" y="136"/>
                      <a:pt x="175" y="134"/>
                    </a:cubicBezTo>
                    <a:cubicBezTo>
                      <a:pt x="177" y="132"/>
                      <a:pt x="177" y="131"/>
                      <a:pt x="175" y="129"/>
                    </a:cubicBezTo>
                    <a:cubicBezTo>
                      <a:pt x="174" y="128"/>
                      <a:pt x="172" y="128"/>
                      <a:pt x="172" y="127"/>
                    </a:cubicBezTo>
                    <a:cubicBezTo>
                      <a:pt x="171" y="126"/>
                      <a:pt x="172" y="122"/>
                      <a:pt x="173" y="121"/>
                    </a:cubicBezTo>
                    <a:cubicBezTo>
                      <a:pt x="175" y="119"/>
                      <a:pt x="177" y="119"/>
                      <a:pt x="178" y="118"/>
                    </a:cubicBezTo>
                    <a:cubicBezTo>
                      <a:pt x="179" y="118"/>
                      <a:pt x="179" y="117"/>
                      <a:pt x="180" y="117"/>
                    </a:cubicBezTo>
                    <a:cubicBezTo>
                      <a:pt x="182" y="116"/>
                      <a:pt x="181" y="117"/>
                      <a:pt x="183" y="117"/>
                    </a:cubicBezTo>
                    <a:cubicBezTo>
                      <a:pt x="184" y="117"/>
                      <a:pt x="184" y="117"/>
                      <a:pt x="185" y="116"/>
                    </a:cubicBezTo>
                    <a:cubicBezTo>
                      <a:pt x="185" y="115"/>
                      <a:pt x="186" y="115"/>
                      <a:pt x="186" y="114"/>
                    </a:cubicBezTo>
                    <a:cubicBezTo>
                      <a:pt x="186" y="114"/>
                      <a:pt x="187" y="113"/>
                      <a:pt x="186" y="112"/>
                    </a:cubicBezTo>
                    <a:cubicBezTo>
                      <a:pt x="186" y="112"/>
                      <a:pt x="183" y="112"/>
                      <a:pt x="183" y="111"/>
                    </a:cubicBezTo>
                    <a:cubicBezTo>
                      <a:pt x="183" y="111"/>
                      <a:pt x="185" y="107"/>
                      <a:pt x="185" y="107"/>
                    </a:cubicBezTo>
                    <a:cubicBezTo>
                      <a:pt x="187" y="105"/>
                      <a:pt x="190" y="107"/>
                      <a:pt x="190" y="104"/>
                    </a:cubicBezTo>
                    <a:cubicBezTo>
                      <a:pt x="190" y="103"/>
                      <a:pt x="189" y="103"/>
                      <a:pt x="190" y="101"/>
                    </a:cubicBezTo>
                    <a:cubicBezTo>
                      <a:pt x="191" y="101"/>
                      <a:pt x="192" y="101"/>
                      <a:pt x="192" y="100"/>
                    </a:cubicBezTo>
                    <a:cubicBezTo>
                      <a:pt x="192" y="99"/>
                      <a:pt x="192" y="99"/>
                      <a:pt x="192" y="98"/>
                    </a:cubicBezTo>
                    <a:cubicBezTo>
                      <a:pt x="193" y="97"/>
                      <a:pt x="195" y="97"/>
                      <a:pt x="196" y="97"/>
                    </a:cubicBezTo>
                    <a:cubicBezTo>
                      <a:pt x="197" y="96"/>
                      <a:pt x="197" y="94"/>
                      <a:pt x="195" y="92"/>
                    </a:cubicBezTo>
                    <a:cubicBezTo>
                      <a:pt x="193" y="90"/>
                      <a:pt x="195" y="90"/>
                      <a:pt x="197" y="89"/>
                    </a:cubicBezTo>
                    <a:cubicBezTo>
                      <a:pt x="197" y="87"/>
                      <a:pt x="195" y="86"/>
                      <a:pt x="196" y="84"/>
                    </a:cubicBezTo>
                    <a:cubicBezTo>
                      <a:pt x="196" y="83"/>
                      <a:pt x="198" y="81"/>
                      <a:pt x="199" y="80"/>
                    </a:cubicBezTo>
                    <a:cubicBezTo>
                      <a:pt x="199" y="78"/>
                      <a:pt x="199" y="77"/>
                      <a:pt x="199" y="76"/>
                    </a:cubicBezTo>
                    <a:cubicBezTo>
                      <a:pt x="199" y="76"/>
                      <a:pt x="199" y="74"/>
                      <a:pt x="199" y="74"/>
                    </a:cubicBezTo>
                    <a:cubicBezTo>
                      <a:pt x="200" y="73"/>
                      <a:pt x="200" y="74"/>
                      <a:pt x="201" y="74"/>
                    </a:cubicBezTo>
                    <a:cubicBezTo>
                      <a:pt x="207" y="73"/>
                      <a:pt x="203" y="69"/>
                      <a:pt x="206" y="66"/>
                    </a:cubicBezTo>
                    <a:cubicBezTo>
                      <a:pt x="205" y="65"/>
                      <a:pt x="205" y="65"/>
                      <a:pt x="205" y="65"/>
                    </a:cubicBezTo>
                    <a:cubicBezTo>
                      <a:pt x="205" y="64"/>
                      <a:pt x="203" y="64"/>
                      <a:pt x="202" y="63"/>
                    </a:cubicBezTo>
                    <a:cubicBezTo>
                      <a:pt x="201" y="63"/>
                      <a:pt x="202" y="60"/>
                      <a:pt x="200" y="62"/>
                    </a:cubicBezTo>
                    <a:cubicBezTo>
                      <a:pt x="197" y="65"/>
                      <a:pt x="195" y="64"/>
                      <a:pt x="192" y="62"/>
                    </a:cubicBezTo>
                    <a:cubicBezTo>
                      <a:pt x="191" y="61"/>
                      <a:pt x="191" y="59"/>
                      <a:pt x="189" y="58"/>
                    </a:cubicBezTo>
                    <a:cubicBezTo>
                      <a:pt x="188" y="58"/>
                      <a:pt x="187" y="58"/>
                      <a:pt x="186" y="58"/>
                    </a:cubicBezTo>
                    <a:cubicBezTo>
                      <a:pt x="186" y="58"/>
                      <a:pt x="185" y="57"/>
                      <a:pt x="185" y="57"/>
                    </a:cubicBezTo>
                    <a:cubicBezTo>
                      <a:pt x="183" y="57"/>
                      <a:pt x="182" y="59"/>
                      <a:pt x="181" y="60"/>
                    </a:cubicBezTo>
                    <a:cubicBezTo>
                      <a:pt x="181" y="60"/>
                      <a:pt x="179" y="63"/>
                      <a:pt x="178" y="63"/>
                    </a:cubicBezTo>
                    <a:cubicBezTo>
                      <a:pt x="177" y="63"/>
                      <a:pt x="178" y="62"/>
                      <a:pt x="177" y="62"/>
                    </a:cubicBezTo>
                    <a:cubicBezTo>
                      <a:pt x="175" y="60"/>
                      <a:pt x="175" y="62"/>
                      <a:pt x="174" y="61"/>
                    </a:cubicBezTo>
                    <a:cubicBezTo>
                      <a:pt x="171" y="61"/>
                      <a:pt x="173" y="59"/>
                      <a:pt x="173" y="58"/>
                    </a:cubicBezTo>
                    <a:cubicBezTo>
                      <a:pt x="172" y="56"/>
                      <a:pt x="170" y="56"/>
                      <a:pt x="169" y="55"/>
                    </a:cubicBezTo>
                    <a:cubicBezTo>
                      <a:pt x="169" y="55"/>
                      <a:pt x="169" y="54"/>
                      <a:pt x="168" y="54"/>
                    </a:cubicBezTo>
                    <a:cubicBezTo>
                      <a:pt x="167" y="53"/>
                      <a:pt x="167" y="53"/>
                      <a:pt x="166" y="53"/>
                    </a:cubicBezTo>
                    <a:cubicBezTo>
                      <a:pt x="164" y="52"/>
                      <a:pt x="163" y="54"/>
                      <a:pt x="160" y="53"/>
                    </a:cubicBezTo>
                    <a:cubicBezTo>
                      <a:pt x="159" y="53"/>
                      <a:pt x="158" y="52"/>
                      <a:pt x="157" y="52"/>
                    </a:cubicBezTo>
                    <a:cubicBezTo>
                      <a:pt x="155" y="52"/>
                      <a:pt x="155" y="54"/>
                      <a:pt x="154" y="54"/>
                    </a:cubicBezTo>
                    <a:cubicBezTo>
                      <a:pt x="153" y="54"/>
                      <a:pt x="152" y="53"/>
                      <a:pt x="151" y="53"/>
                    </a:cubicBezTo>
                    <a:cubicBezTo>
                      <a:pt x="149" y="52"/>
                      <a:pt x="150" y="52"/>
                      <a:pt x="148" y="52"/>
                    </a:cubicBezTo>
                    <a:cubicBezTo>
                      <a:pt x="147" y="52"/>
                      <a:pt x="145" y="52"/>
                      <a:pt x="145" y="51"/>
                    </a:cubicBezTo>
                    <a:cubicBezTo>
                      <a:pt x="144" y="50"/>
                      <a:pt x="146" y="50"/>
                      <a:pt x="146" y="49"/>
                    </a:cubicBezTo>
                    <a:cubicBezTo>
                      <a:pt x="146" y="49"/>
                      <a:pt x="146" y="49"/>
                      <a:pt x="145" y="48"/>
                    </a:cubicBezTo>
                    <a:cubicBezTo>
                      <a:pt x="145" y="48"/>
                      <a:pt x="144" y="48"/>
                      <a:pt x="144" y="47"/>
                    </a:cubicBezTo>
                    <a:cubicBezTo>
                      <a:pt x="144" y="46"/>
                      <a:pt x="145" y="46"/>
                      <a:pt x="145" y="46"/>
                    </a:cubicBezTo>
                    <a:cubicBezTo>
                      <a:pt x="144" y="44"/>
                      <a:pt x="142" y="45"/>
                      <a:pt x="141" y="44"/>
                    </a:cubicBezTo>
                    <a:cubicBezTo>
                      <a:pt x="140" y="43"/>
                      <a:pt x="140" y="41"/>
                      <a:pt x="139" y="41"/>
                    </a:cubicBezTo>
                    <a:cubicBezTo>
                      <a:pt x="138" y="40"/>
                      <a:pt x="137" y="40"/>
                      <a:pt x="137" y="40"/>
                    </a:cubicBezTo>
                    <a:cubicBezTo>
                      <a:pt x="136" y="40"/>
                      <a:pt x="136" y="39"/>
                      <a:pt x="136" y="39"/>
                    </a:cubicBezTo>
                    <a:cubicBezTo>
                      <a:pt x="136" y="38"/>
                      <a:pt x="134" y="37"/>
                      <a:pt x="133" y="36"/>
                    </a:cubicBezTo>
                    <a:cubicBezTo>
                      <a:pt x="132" y="35"/>
                      <a:pt x="133" y="35"/>
                      <a:pt x="132" y="34"/>
                    </a:cubicBezTo>
                    <a:cubicBezTo>
                      <a:pt x="131" y="32"/>
                      <a:pt x="127" y="34"/>
                      <a:pt x="125" y="35"/>
                    </a:cubicBezTo>
                    <a:cubicBezTo>
                      <a:pt x="125" y="34"/>
                      <a:pt x="124" y="34"/>
                      <a:pt x="124" y="33"/>
                    </a:cubicBezTo>
                    <a:cubicBezTo>
                      <a:pt x="123" y="33"/>
                      <a:pt x="123" y="33"/>
                      <a:pt x="122" y="32"/>
                    </a:cubicBezTo>
                    <a:cubicBezTo>
                      <a:pt x="122" y="32"/>
                      <a:pt x="123" y="32"/>
                      <a:pt x="122" y="31"/>
                    </a:cubicBezTo>
                    <a:cubicBezTo>
                      <a:pt x="121" y="30"/>
                      <a:pt x="120" y="28"/>
                      <a:pt x="117" y="30"/>
                    </a:cubicBezTo>
                    <a:cubicBezTo>
                      <a:pt x="116" y="30"/>
                      <a:pt x="114" y="29"/>
                      <a:pt x="113" y="30"/>
                    </a:cubicBezTo>
                    <a:cubicBezTo>
                      <a:pt x="109" y="31"/>
                      <a:pt x="112" y="32"/>
                      <a:pt x="112" y="34"/>
                    </a:cubicBezTo>
                    <a:cubicBezTo>
                      <a:pt x="111" y="36"/>
                      <a:pt x="108" y="34"/>
                      <a:pt x="107" y="33"/>
                    </a:cubicBezTo>
                    <a:cubicBezTo>
                      <a:pt x="105" y="33"/>
                      <a:pt x="104" y="34"/>
                      <a:pt x="102" y="34"/>
                    </a:cubicBezTo>
                    <a:cubicBezTo>
                      <a:pt x="100" y="33"/>
                      <a:pt x="100" y="32"/>
                      <a:pt x="101" y="30"/>
                    </a:cubicBezTo>
                    <a:cubicBezTo>
                      <a:pt x="102" y="30"/>
                      <a:pt x="102" y="30"/>
                      <a:pt x="103" y="29"/>
                    </a:cubicBezTo>
                    <a:cubicBezTo>
                      <a:pt x="103" y="28"/>
                      <a:pt x="103" y="28"/>
                      <a:pt x="103" y="27"/>
                    </a:cubicBezTo>
                    <a:cubicBezTo>
                      <a:pt x="103" y="27"/>
                      <a:pt x="103" y="27"/>
                      <a:pt x="104" y="26"/>
                    </a:cubicBezTo>
                    <a:cubicBezTo>
                      <a:pt x="104" y="25"/>
                      <a:pt x="105" y="25"/>
                      <a:pt x="104" y="24"/>
                    </a:cubicBezTo>
                    <a:cubicBezTo>
                      <a:pt x="103" y="22"/>
                      <a:pt x="103" y="23"/>
                      <a:pt x="102" y="22"/>
                    </a:cubicBezTo>
                    <a:cubicBezTo>
                      <a:pt x="101" y="22"/>
                      <a:pt x="96" y="23"/>
                      <a:pt x="98" y="21"/>
                    </a:cubicBezTo>
                    <a:cubicBezTo>
                      <a:pt x="98" y="20"/>
                      <a:pt x="98" y="20"/>
                      <a:pt x="97" y="19"/>
                    </a:cubicBezTo>
                    <a:cubicBezTo>
                      <a:pt x="97" y="19"/>
                      <a:pt x="96" y="18"/>
                      <a:pt x="96" y="17"/>
                    </a:cubicBezTo>
                    <a:cubicBezTo>
                      <a:pt x="96" y="17"/>
                      <a:pt x="96" y="16"/>
                      <a:pt x="97" y="16"/>
                    </a:cubicBezTo>
                    <a:cubicBezTo>
                      <a:pt x="97" y="15"/>
                      <a:pt x="97" y="15"/>
                      <a:pt x="96" y="13"/>
                    </a:cubicBezTo>
                    <a:cubicBezTo>
                      <a:pt x="96" y="13"/>
                      <a:pt x="95" y="12"/>
                      <a:pt x="95" y="11"/>
                    </a:cubicBezTo>
                    <a:cubicBezTo>
                      <a:pt x="93" y="10"/>
                      <a:pt x="93" y="10"/>
                      <a:pt x="93" y="10"/>
                    </a:cubicBezTo>
                    <a:cubicBezTo>
                      <a:pt x="91" y="10"/>
                      <a:pt x="90" y="8"/>
                      <a:pt x="89" y="8"/>
                    </a:cubicBezTo>
                    <a:cubicBezTo>
                      <a:pt x="87" y="8"/>
                      <a:pt x="85" y="10"/>
                      <a:pt x="85" y="11"/>
                    </a:cubicBezTo>
                    <a:cubicBezTo>
                      <a:pt x="84" y="12"/>
                      <a:pt x="84" y="13"/>
                      <a:pt x="84" y="13"/>
                    </a:cubicBezTo>
                    <a:cubicBezTo>
                      <a:pt x="83" y="14"/>
                      <a:pt x="82" y="15"/>
                      <a:pt x="82" y="15"/>
                    </a:cubicBezTo>
                    <a:cubicBezTo>
                      <a:pt x="81" y="16"/>
                      <a:pt x="82" y="17"/>
                      <a:pt x="81" y="17"/>
                    </a:cubicBezTo>
                    <a:cubicBezTo>
                      <a:pt x="80" y="18"/>
                      <a:pt x="79" y="17"/>
                      <a:pt x="79" y="16"/>
                    </a:cubicBezTo>
                    <a:cubicBezTo>
                      <a:pt x="77" y="15"/>
                      <a:pt x="77" y="15"/>
                      <a:pt x="77" y="15"/>
                    </a:cubicBezTo>
                    <a:cubicBezTo>
                      <a:pt x="76" y="15"/>
                      <a:pt x="74" y="15"/>
                      <a:pt x="72" y="15"/>
                    </a:cubicBezTo>
                    <a:cubicBezTo>
                      <a:pt x="71" y="14"/>
                      <a:pt x="70" y="12"/>
                      <a:pt x="69" y="11"/>
                    </a:cubicBezTo>
                    <a:cubicBezTo>
                      <a:pt x="69" y="10"/>
                      <a:pt x="70" y="9"/>
                      <a:pt x="69" y="8"/>
                    </a:cubicBezTo>
                    <a:cubicBezTo>
                      <a:pt x="69" y="8"/>
                      <a:pt x="67" y="8"/>
                      <a:pt x="67" y="7"/>
                    </a:cubicBezTo>
                    <a:cubicBezTo>
                      <a:pt x="66" y="6"/>
                      <a:pt x="65" y="6"/>
                      <a:pt x="64" y="5"/>
                    </a:cubicBezTo>
                    <a:cubicBezTo>
                      <a:pt x="64" y="5"/>
                      <a:pt x="63" y="5"/>
                      <a:pt x="63" y="4"/>
                    </a:cubicBezTo>
                    <a:cubicBezTo>
                      <a:pt x="61" y="4"/>
                      <a:pt x="60" y="4"/>
                      <a:pt x="58" y="3"/>
                    </a:cubicBezTo>
                    <a:cubicBezTo>
                      <a:pt x="58" y="3"/>
                      <a:pt x="56" y="0"/>
                      <a:pt x="55" y="2"/>
                    </a:cubicBezTo>
                    <a:cubicBezTo>
                      <a:pt x="54" y="3"/>
                      <a:pt x="54" y="4"/>
                      <a:pt x="52" y="4"/>
                    </a:cubicBezTo>
                    <a:cubicBezTo>
                      <a:pt x="51" y="5"/>
                      <a:pt x="47" y="5"/>
                      <a:pt x="48" y="7"/>
                    </a:cubicBezTo>
                    <a:cubicBezTo>
                      <a:pt x="49" y="8"/>
                      <a:pt x="50" y="8"/>
                      <a:pt x="50" y="10"/>
                    </a:cubicBezTo>
                    <a:cubicBezTo>
                      <a:pt x="50" y="11"/>
                      <a:pt x="48" y="12"/>
                      <a:pt x="48" y="13"/>
                    </a:cubicBezTo>
                    <a:cubicBezTo>
                      <a:pt x="48" y="14"/>
                      <a:pt x="48" y="15"/>
                      <a:pt x="49" y="16"/>
                    </a:cubicBezTo>
                    <a:cubicBezTo>
                      <a:pt x="49" y="17"/>
                      <a:pt x="49" y="18"/>
                      <a:pt x="51" y="18"/>
                    </a:cubicBezTo>
                    <a:cubicBezTo>
                      <a:pt x="52" y="18"/>
                      <a:pt x="53" y="18"/>
                      <a:pt x="53" y="19"/>
                    </a:cubicBezTo>
                    <a:cubicBezTo>
                      <a:pt x="53" y="20"/>
                      <a:pt x="51" y="21"/>
                      <a:pt x="52" y="22"/>
                    </a:cubicBezTo>
                    <a:cubicBezTo>
                      <a:pt x="53" y="23"/>
                      <a:pt x="55" y="25"/>
                      <a:pt x="55" y="26"/>
                    </a:cubicBezTo>
                    <a:cubicBezTo>
                      <a:pt x="55" y="27"/>
                      <a:pt x="54" y="29"/>
                      <a:pt x="52" y="29"/>
                    </a:cubicBezTo>
                    <a:cubicBezTo>
                      <a:pt x="53" y="32"/>
                      <a:pt x="53" y="32"/>
                      <a:pt x="53" y="32"/>
                    </a:cubicBezTo>
                    <a:cubicBezTo>
                      <a:pt x="50" y="33"/>
                      <a:pt x="50" y="33"/>
                      <a:pt x="50" y="33"/>
                    </a:cubicBezTo>
                    <a:cubicBezTo>
                      <a:pt x="50" y="34"/>
                      <a:pt x="51" y="36"/>
                      <a:pt x="50" y="36"/>
                    </a:cubicBezTo>
                    <a:cubicBezTo>
                      <a:pt x="50" y="37"/>
                      <a:pt x="49" y="37"/>
                      <a:pt x="49" y="38"/>
                    </a:cubicBezTo>
                    <a:cubicBezTo>
                      <a:pt x="49" y="39"/>
                      <a:pt x="51" y="41"/>
                      <a:pt x="49" y="42"/>
                    </a:cubicBezTo>
                    <a:cubicBezTo>
                      <a:pt x="48" y="42"/>
                      <a:pt x="47" y="44"/>
                      <a:pt x="48" y="45"/>
                    </a:cubicBezTo>
                    <a:cubicBezTo>
                      <a:pt x="49" y="46"/>
                      <a:pt x="50" y="46"/>
                      <a:pt x="50" y="48"/>
                    </a:cubicBezTo>
                    <a:cubicBezTo>
                      <a:pt x="50" y="50"/>
                      <a:pt x="48" y="51"/>
                      <a:pt x="49" y="53"/>
                    </a:cubicBezTo>
                    <a:cubicBezTo>
                      <a:pt x="49" y="54"/>
                      <a:pt x="51" y="55"/>
                      <a:pt x="52" y="56"/>
                    </a:cubicBezTo>
                    <a:cubicBezTo>
                      <a:pt x="52" y="58"/>
                      <a:pt x="52" y="61"/>
                      <a:pt x="51" y="62"/>
                    </a:cubicBezTo>
                    <a:cubicBezTo>
                      <a:pt x="50" y="62"/>
                      <a:pt x="50" y="62"/>
                      <a:pt x="49" y="63"/>
                    </a:cubicBezTo>
                    <a:cubicBezTo>
                      <a:pt x="48" y="63"/>
                      <a:pt x="49" y="64"/>
                      <a:pt x="48" y="64"/>
                    </a:cubicBezTo>
                    <a:cubicBezTo>
                      <a:pt x="47" y="65"/>
                      <a:pt x="47" y="66"/>
                      <a:pt x="46" y="66"/>
                    </a:cubicBezTo>
                    <a:cubicBezTo>
                      <a:pt x="44" y="67"/>
                      <a:pt x="41" y="67"/>
                      <a:pt x="40" y="68"/>
                    </a:cubicBezTo>
                    <a:cubicBezTo>
                      <a:pt x="38" y="69"/>
                      <a:pt x="37" y="70"/>
                      <a:pt x="36" y="71"/>
                    </a:cubicBezTo>
                    <a:cubicBezTo>
                      <a:pt x="34" y="74"/>
                      <a:pt x="35" y="73"/>
                      <a:pt x="37" y="73"/>
                    </a:cubicBezTo>
                    <a:cubicBezTo>
                      <a:pt x="37" y="74"/>
                      <a:pt x="38" y="74"/>
                      <a:pt x="38" y="74"/>
                    </a:cubicBezTo>
                    <a:cubicBezTo>
                      <a:pt x="38" y="74"/>
                      <a:pt x="39" y="75"/>
                      <a:pt x="40" y="75"/>
                    </a:cubicBezTo>
                    <a:cubicBezTo>
                      <a:pt x="40" y="75"/>
                      <a:pt x="41" y="75"/>
                      <a:pt x="42" y="76"/>
                    </a:cubicBezTo>
                    <a:cubicBezTo>
                      <a:pt x="42" y="77"/>
                      <a:pt x="44" y="77"/>
                      <a:pt x="45" y="79"/>
                    </a:cubicBezTo>
                    <a:cubicBezTo>
                      <a:pt x="44" y="82"/>
                      <a:pt x="44" y="82"/>
                      <a:pt x="44" y="82"/>
                    </a:cubicBezTo>
                    <a:cubicBezTo>
                      <a:pt x="44" y="82"/>
                      <a:pt x="42" y="83"/>
                      <a:pt x="42" y="84"/>
                    </a:cubicBezTo>
                    <a:cubicBezTo>
                      <a:pt x="42" y="85"/>
                      <a:pt x="43" y="85"/>
                      <a:pt x="43" y="86"/>
                    </a:cubicBezTo>
                    <a:cubicBezTo>
                      <a:pt x="43" y="89"/>
                      <a:pt x="40" y="90"/>
                      <a:pt x="38" y="90"/>
                    </a:cubicBezTo>
                    <a:cubicBezTo>
                      <a:pt x="36" y="89"/>
                      <a:pt x="36" y="89"/>
                      <a:pt x="35" y="90"/>
                    </a:cubicBezTo>
                    <a:cubicBezTo>
                      <a:pt x="34" y="91"/>
                      <a:pt x="34" y="93"/>
                      <a:pt x="33" y="93"/>
                    </a:cubicBezTo>
                    <a:cubicBezTo>
                      <a:pt x="32" y="93"/>
                      <a:pt x="32" y="92"/>
                      <a:pt x="31" y="93"/>
                    </a:cubicBezTo>
                    <a:cubicBezTo>
                      <a:pt x="30" y="93"/>
                      <a:pt x="30" y="95"/>
                      <a:pt x="30" y="95"/>
                    </a:cubicBezTo>
                    <a:cubicBezTo>
                      <a:pt x="31" y="97"/>
                      <a:pt x="32" y="97"/>
                      <a:pt x="33" y="98"/>
                    </a:cubicBezTo>
                    <a:cubicBezTo>
                      <a:pt x="34" y="99"/>
                      <a:pt x="33" y="99"/>
                      <a:pt x="33" y="100"/>
                    </a:cubicBezTo>
                    <a:cubicBezTo>
                      <a:pt x="33" y="102"/>
                      <a:pt x="37" y="102"/>
                      <a:pt x="35" y="105"/>
                    </a:cubicBezTo>
                    <a:cubicBezTo>
                      <a:pt x="34" y="107"/>
                      <a:pt x="32" y="107"/>
                      <a:pt x="30" y="107"/>
                    </a:cubicBezTo>
                    <a:cubicBezTo>
                      <a:pt x="28" y="107"/>
                      <a:pt x="29" y="107"/>
                      <a:pt x="30" y="108"/>
                    </a:cubicBezTo>
                    <a:cubicBezTo>
                      <a:pt x="31" y="110"/>
                      <a:pt x="32" y="112"/>
                      <a:pt x="32" y="114"/>
                    </a:cubicBezTo>
                    <a:cubicBezTo>
                      <a:pt x="31" y="116"/>
                      <a:pt x="29" y="113"/>
                      <a:pt x="27" y="114"/>
                    </a:cubicBezTo>
                    <a:cubicBezTo>
                      <a:pt x="26" y="114"/>
                      <a:pt x="26" y="115"/>
                      <a:pt x="25" y="115"/>
                    </a:cubicBezTo>
                    <a:cubicBezTo>
                      <a:pt x="24" y="116"/>
                      <a:pt x="23" y="117"/>
                      <a:pt x="22" y="117"/>
                    </a:cubicBezTo>
                    <a:cubicBezTo>
                      <a:pt x="21" y="118"/>
                      <a:pt x="19" y="119"/>
                      <a:pt x="21" y="120"/>
                    </a:cubicBezTo>
                    <a:cubicBezTo>
                      <a:pt x="22" y="121"/>
                      <a:pt x="21" y="121"/>
                      <a:pt x="21" y="122"/>
                    </a:cubicBezTo>
                    <a:cubicBezTo>
                      <a:pt x="21" y="123"/>
                      <a:pt x="22" y="123"/>
                      <a:pt x="22" y="123"/>
                    </a:cubicBezTo>
                    <a:cubicBezTo>
                      <a:pt x="23" y="124"/>
                      <a:pt x="23" y="124"/>
                      <a:pt x="24" y="124"/>
                    </a:cubicBezTo>
                    <a:cubicBezTo>
                      <a:pt x="25" y="126"/>
                      <a:pt x="25" y="128"/>
                      <a:pt x="25" y="131"/>
                    </a:cubicBezTo>
                    <a:cubicBezTo>
                      <a:pt x="22" y="132"/>
                      <a:pt x="22" y="132"/>
                      <a:pt x="22" y="132"/>
                    </a:cubicBezTo>
                    <a:cubicBezTo>
                      <a:pt x="20" y="135"/>
                      <a:pt x="20" y="135"/>
                      <a:pt x="20" y="135"/>
                    </a:cubicBezTo>
                    <a:cubicBezTo>
                      <a:pt x="20" y="135"/>
                      <a:pt x="19" y="136"/>
                      <a:pt x="18" y="136"/>
                    </a:cubicBezTo>
                    <a:cubicBezTo>
                      <a:pt x="18" y="136"/>
                      <a:pt x="17" y="137"/>
                      <a:pt x="17" y="137"/>
                    </a:cubicBezTo>
                    <a:cubicBezTo>
                      <a:pt x="16" y="137"/>
                      <a:pt x="16" y="137"/>
                      <a:pt x="16" y="137"/>
                    </a:cubicBezTo>
                    <a:cubicBezTo>
                      <a:pt x="15" y="136"/>
                      <a:pt x="15" y="136"/>
                      <a:pt x="14" y="136"/>
                    </a:cubicBezTo>
                    <a:cubicBezTo>
                      <a:pt x="14" y="136"/>
                      <a:pt x="13" y="138"/>
                      <a:pt x="13" y="138"/>
                    </a:cubicBezTo>
                    <a:cubicBezTo>
                      <a:pt x="12" y="139"/>
                      <a:pt x="10" y="139"/>
                      <a:pt x="9" y="139"/>
                    </a:cubicBezTo>
                    <a:cubicBezTo>
                      <a:pt x="8" y="141"/>
                      <a:pt x="9" y="144"/>
                      <a:pt x="7" y="145"/>
                    </a:cubicBezTo>
                    <a:cubicBezTo>
                      <a:pt x="5" y="146"/>
                      <a:pt x="6" y="145"/>
                      <a:pt x="5" y="145"/>
                    </a:cubicBezTo>
                    <a:cubicBezTo>
                      <a:pt x="4" y="144"/>
                      <a:pt x="3" y="144"/>
                      <a:pt x="2" y="144"/>
                    </a:cubicBezTo>
                    <a:cubicBezTo>
                      <a:pt x="2" y="145"/>
                      <a:pt x="1" y="146"/>
                      <a:pt x="1" y="146"/>
                    </a:cubicBezTo>
                    <a:cubicBezTo>
                      <a:pt x="1" y="147"/>
                      <a:pt x="1" y="146"/>
                      <a:pt x="1" y="146"/>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0" name="Freeform 17">
                <a:extLst>
                  <a:ext uri="{FF2B5EF4-FFF2-40B4-BE49-F238E27FC236}">
                    <a16:creationId xmlns:a16="http://schemas.microsoft.com/office/drawing/2014/main" id="{C287DEF6-CC86-FBE0-5153-88659D0FA3BF}"/>
                  </a:ext>
                </a:extLst>
              </p:cNvPr>
              <p:cNvSpPr>
                <a:spLocks/>
              </p:cNvSpPr>
              <p:nvPr/>
            </p:nvSpPr>
            <p:spPr bwMode="auto">
              <a:xfrm>
                <a:off x="-4156144" y="7953500"/>
                <a:ext cx="588234" cy="803050"/>
              </a:xfrm>
              <a:custGeom>
                <a:avLst/>
                <a:gdLst>
                  <a:gd name="T0" fmla="*/ 2147483646 w 244"/>
                  <a:gd name="T1" fmla="*/ 2147483646 h 333"/>
                  <a:gd name="T2" fmla="*/ 2147483646 w 244"/>
                  <a:gd name="T3" fmla="*/ 2147483646 h 333"/>
                  <a:gd name="T4" fmla="*/ 2147483646 w 244"/>
                  <a:gd name="T5" fmla="*/ 2147483646 h 333"/>
                  <a:gd name="T6" fmla="*/ 2147483646 w 244"/>
                  <a:gd name="T7" fmla="*/ 2147483646 h 333"/>
                  <a:gd name="T8" fmla="*/ 2147483646 w 244"/>
                  <a:gd name="T9" fmla="*/ 2147483646 h 333"/>
                  <a:gd name="T10" fmla="*/ 2147483646 w 244"/>
                  <a:gd name="T11" fmla="*/ 2147483646 h 333"/>
                  <a:gd name="T12" fmla="*/ 2147483646 w 244"/>
                  <a:gd name="T13" fmla="*/ 2147483646 h 333"/>
                  <a:gd name="T14" fmla="*/ 2147483646 w 244"/>
                  <a:gd name="T15" fmla="*/ 2147483646 h 333"/>
                  <a:gd name="T16" fmla="*/ 2147483646 w 244"/>
                  <a:gd name="T17" fmla="*/ 2147483646 h 333"/>
                  <a:gd name="T18" fmla="*/ 2147483646 w 244"/>
                  <a:gd name="T19" fmla="*/ 2147483646 h 333"/>
                  <a:gd name="T20" fmla="*/ 2147483646 w 244"/>
                  <a:gd name="T21" fmla="*/ 2147483646 h 333"/>
                  <a:gd name="T22" fmla="*/ 2147483646 w 244"/>
                  <a:gd name="T23" fmla="*/ 2147483646 h 333"/>
                  <a:gd name="T24" fmla="*/ 2147483646 w 244"/>
                  <a:gd name="T25" fmla="*/ 2147483646 h 333"/>
                  <a:gd name="T26" fmla="*/ 2147483646 w 244"/>
                  <a:gd name="T27" fmla="*/ 2147483646 h 333"/>
                  <a:gd name="T28" fmla="*/ 2147483646 w 244"/>
                  <a:gd name="T29" fmla="*/ 2147483646 h 333"/>
                  <a:gd name="T30" fmla="*/ 2147483646 w 244"/>
                  <a:gd name="T31" fmla="*/ 2147483646 h 333"/>
                  <a:gd name="T32" fmla="*/ 2147483646 w 244"/>
                  <a:gd name="T33" fmla="*/ 1963599249 h 333"/>
                  <a:gd name="T34" fmla="*/ 2147483646 w 244"/>
                  <a:gd name="T35" fmla="*/ 1774510360 h 333"/>
                  <a:gd name="T36" fmla="*/ 2147483646 w 244"/>
                  <a:gd name="T37" fmla="*/ 1541787628 h 333"/>
                  <a:gd name="T38" fmla="*/ 2147483646 w 244"/>
                  <a:gd name="T39" fmla="*/ 1381790511 h 333"/>
                  <a:gd name="T40" fmla="*/ 2147483646 w 244"/>
                  <a:gd name="T41" fmla="*/ 1149067778 h 333"/>
                  <a:gd name="T42" fmla="*/ 2147483646 w 244"/>
                  <a:gd name="T43" fmla="*/ 1076342162 h 333"/>
                  <a:gd name="T44" fmla="*/ 2147483646 w 244"/>
                  <a:gd name="T45" fmla="*/ 945436817 h 333"/>
                  <a:gd name="T46" fmla="*/ 2147483646 w 244"/>
                  <a:gd name="T47" fmla="*/ 785439700 h 333"/>
                  <a:gd name="T48" fmla="*/ 2147483646 w 244"/>
                  <a:gd name="T49" fmla="*/ 669076426 h 333"/>
                  <a:gd name="T50" fmla="*/ 2147483646 w 244"/>
                  <a:gd name="T51" fmla="*/ 407265736 h 333"/>
                  <a:gd name="T52" fmla="*/ 2147483646 w 244"/>
                  <a:gd name="T53" fmla="*/ 203630961 h 333"/>
                  <a:gd name="T54" fmla="*/ 2147483646 w 244"/>
                  <a:gd name="T55" fmla="*/ 276356577 h 333"/>
                  <a:gd name="T56" fmla="*/ 2147483646 w 244"/>
                  <a:gd name="T57" fmla="*/ 130905345 h 333"/>
                  <a:gd name="T58" fmla="*/ 2136784486 w 244"/>
                  <a:gd name="T59" fmla="*/ 145451231 h 333"/>
                  <a:gd name="T60" fmla="*/ 1918745564 w 244"/>
                  <a:gd name="T61" fmla="*/ 116363273 h 333"/>
                  <a:gd name="T62" fmla="*/ 1933279205 w 244"/>
                  <a:gd name="T63" fmla="*/ 363628078 h 333"/>
                  <a:gd name="T64" fmla="*/ 1802457376 w 244"/>
                  <a:gd name="T65" fmla="*/ 159997117 h 333"/>
                  <a:gd name="T66" fmla="*/ 1584418454 w 244"/>
                  <a:gd name="T67" fmla="*/ 29091772 h 333"/>
                  <a:gd name="T68" fmla="*/ 1366379532 w 244"/>
                  <a:gd name="T69" fmla="*/ 116363273 h 333"/>
                  <a:gd name="T70" fmla="*/ 944835329 w 244"/>
                  <a:gd name="T71" fmla="*/ 247268619 h 333"/>
                  <a:gd name="T72" fmla="*/ 1264624985 w 244"/>
                  <a:gd name="T73" fmla="*/ 392719850 h 333"/>
                  <a:gd name="T74" fmla="*/ 1206482798 w 244"/>
                  <a:gd name="T75" fmla="*/ 596350811 h 333"/>
                  <a:gd name="T76" fmla="*/ 712262766 w 244"/>
                  <a:gd name="T77" fmla="*/ 799985586 h 333"/>
                  <a:gd name="T78" fmla="*/ 305256016 w 244"/>
                  <a:gd name="T79" fmla="*/ 639988468 h 333"/>
                  <a:gd name="T80" fmla="*/ 145359281 w 244"/>
                  <a:gd name="T81" fmla="*/ 872711201 h 333"/>
                  <a:gd name="T82" fmla="*/ 421540391 w 244"/>
                  <a:gd name="T83" fmla="*/ 1265431051 h 333"/>
                  <a:gd name="T84" fmla="*/ 654116766 w 244"/>
                  <a:gd name="T85" fmla="*/ 1498153784 h 333"/>
                  <a:gd name="T86" fmla="*/ 930301688 w 244"/>
                  <a:gd name="T87" fmla="*/ 1905419520 h 333"/>
                  <a:gd name="T88" fmla="*/ 886693141 w 244"/>
                  <a:gd name="T89" fmla="*/ 2147483646 h 333"/>
                  <a:gd name="T90" fmla="*/ 697725313 w 244"/>
                  <a:gd name="T91" fmla="*/ 2147483646 h 333"/>
                  <a:gd name="T92" fmla="*/ 508757485 w 244"/>
                  <a:gd name="T93" fmla="*/ 2147483646 h 333"/>
                  <a:gd name="T94" fmla="*/ 218038922 w 244"/>
                  <a:gd name="T95" fmla="*/ 2147483646 h 333"/>
                  <a:gd name="T96" fmla="*/ 43608547 w 244"/>
                  <a:gd name="T97" fmla="*/ 2147483646 h 333"/>
                  <a:gd name="T98" fmla="*/ 290718563 w 244"/>
                  <a:gd name="T99" fmla="*/ 2147483646 h 333"/>
                  <a:gd name="T100" fmla="*/ 755867501 w 244"/>
                  <a:gd name="T101" fmla="*/ 2147483646 h 333"/>
                  <a:gd name="T102" fmla="*/ 1046586063 w 244"/>
                  <a:gd name="T103" fmla="*/ 2147483646 h 333"/>
                  <a:gd name="T104" fmla="*/ 1598952095 w 244"/>
                  <a:gd name="T105" fmla="*/ 2147483646 h 333"/>
                  <a:gd name="T106" fmla="*/ 1947816658 w 244"/>
                  <a:gd name="T107" fmla="*/ 2147483646 h 333"/>
                  <a:gd name="T108" fmla="*/ 2147483646 w 244"/>
                  <a:gd name="T109" fmla="*/ 2147483646 h 333"/>
                  <a:gd name="T110" fmla="*/ 2147483646 w 244"/>
                  <a:gd name="T111" fmla="*/ 2147483646 h 3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4" h="333">
                    <a:moveTo>
                      <a:pt x="195" y="329"/>
                    </a:moveTo>
                    <a:cubicBezTo>
                      <a:pt x="196" y="325"/>
                      <a:pt x="196" y="325"/>
                      <a:pt x="196" y="325"/>
                    </a:cubicBezTo>
                    <a:cubicBezTo>
                      <a:pt x="197" y="323"/>
                      <a:pt x="197" y="322"/>
                      <a:pt x="198" y="321"/>
                    </a:cubicBezTo>
                    <a:cubicBezTo>
                      <a:pt x="198" y="320"/>
                      <a:pt x="199" y="320"/>
                      <a:pt x="199" y="320"/>
                    </a:cubicBezTo>
                    <a:cubicBezTo>
                      <a:pt x="199" y="319"/>
                      <a:pt x="199" y="318"/>
                      <a:pt x="200" y="317"/>
                    </a:cubicBezTo>
                    <a:cubicBezTo>
                      <a:pt x="200" y="315"/>
                      <a:pt x="202" y="314"/>
                      <a:pt x="203" y="313"/>
                    </a:cubicBezTo>
                    <a:cubicBezTo>
                      <a:pt x="204" y="311"/>
                      <a:pt x="205" y="311"/>
                      <a:pt x="207" y="310"/>
                    </a:cubicBezTo>
                    <a:cubicBezTo>
                      <a:pt x="208" y="310"/>
                      <a:pt x="209" y="308"/>
                      <a:pt x="211" y="309"/>
                    </a:cubicBezTo>
                    <a:cubicBezTo>
                      <a:pt x="211" y="309"/>
                      <a:pt x="211" y="310"/>
                      <a:pt x="212" y="310"/>
                    </a:cubicBezTo>
                    <a:cubicBezTo>
                      <a:pt x="213" y="310"/>
                      <a:pt x="214" y="308"/>
                      <a:pt x="214" y="308"/>
                    </a:cubicBezTo>
                    <a:cubicBezTo>
                      <a:pt x="215" y="305"/>
                      <a:pt x="213" y="305"/>
                      <a:pt x="212" y="304"/>
                    </a:cubicBezTo>
                    <a:cubicBezTo>
                      <a:pt x="212" y="301"/>
                      <a:pt x="215" y="302"/>
                      <a:pt x="216" y="301"/>
                    </a:cubicBezTo>
                    <a:cubicBezTo>
                      <a:pt x="217" y="300"/>
                      <a:pt x="216" y="300"/>
                      <a:pt x="217" y="299"/>
                    </a:cubicBezTo>
                    <a:cubicBezTo>
                      <a:pt x="217" y="298"/>
                      <a:pt x="218" y="298"/>
                      <a:pt x="218" y="297"/>
                    </a:cubicBezTo>
                    <a:cubicBezTo>
                      <a:pt x="219" y="295"/>
                      <a:pt x="219" y="295"/>
                      <a:pt x="221" y="296"/>
                    </a:cubicBezTo>
                    <a:cubicBezTo>
                      <a:pt x="222" y="296"/>
                      <a:pt x="224" y="296"/>
                      <a:pt x="225" y="296"/>
                    </a:cubicBezTo>
                    <a:cubicBezTo>
                      <a:pt x="227" y="296"/>
                      <a:pt x="229" y="297"/>
                      <a:pt x="230" y="296"/>
                    </a:cubicBezTo>
                    <a:cubicBezTo>
                      <a:pt x="231" y="296"/>
                      <a:pt x="231" y="295"/>
                      <a:pt x="232" y="294"/>
                    </a:cubicBezTo>
                    <a:cubicBezTo>
                      <a:pt x="232" y="294"/>
                      <a:pt x="233" y="294"/>
                      <a:pt x="234" y="294"/>
                    </a:cubicBezTo>
                    <a:cubicBezTo>
                      <a:pt x="236" y="293"/>
                      <a:pt x="236" y="292"/>
                      <a:pt x="238" y="292"/>
                    </a:cubicBezTo>
                    <a:cubicBezTo>
                      <a:pt x="240" y="292"/>
                      <a:pt x="243" y="292"/>
                      <a:pt x="244" y="290"/>
                    </a:cubicBezTo>
                    <a:cubicBezTo>
                      <a:pt x="244" y="289"/>
                      <a:pt x="243" y="287"/>
                      <a:pt x="243" y="286"/>
                    </a:cubicBezTo>
                    <a:cubicBezTo>
                      <a:pt x="242" y="285"/>
                      <a:pt x="241" y="286"/>
                      <a:pt x="240" y="285"/>
                    </a:cubicBezTo>
                    <a:cubicBezTo>
                      <a:pt x="239" y="285"/>
                      <a:pt x="239" y="284"/>
                      <a:pt x="238" y="283"/>
                    </a:cubicBezTo>
                    <a:cubicBezTo>
                      <a:pt x="236" y="282"/>
                      <a:pt x="234" y="284"/>
                      <a:pt x="233" y="282"/>
                    </a:cubicBezTo>
                    <a:cubicBezTo>
                      <a:pt x="233" y="281"/>
                      <a:pt x="233" y="279"/>
                      <a:pt x="232" y="278"/>
                    </a:cubicBezTo>
                    <a:cubicBezTo>
                      <a:pt x="232" y="277"/>
                      <a:pt x="231" y="277"/>
                      <a:pt x="229" y="277"/>
                    </a:cubicBezTo>
                    <a:cubicBezTo>
                      <a:pt x="227" y="277"/>
                      <a:pt x="228" y="275"/>
                      <a:pt x="227" y="273"/>
                    </a:cubicBezTo>
                    <a:cubicBezTo>
                      <a:pt x="227" y="273"/>
                      <a:pt x="226" y="273"/>
                      <a:pt x="226" y="272"/>
                    </a:cubicBezTo>
                    <a:cubicBezTo>
                      <a:pt x="226" y="272"/>
                      <a:pt x="227" y="271"/>
                      <a:pt x="228" y="271"/>
                    </a:cubicBezTo>
                    <a:cubicBezTo>
                      <a:pt x="229" y="270"/>
                      <a:pt x="230" y="269"/>
                      <a:pt x="231" y="269"/>
                    </a:cubicBezTo>
                    <a:cubicBezTo>
                      <a:pt x="232" y="268"/>
                      <a:pt x="233" y="268"/>
                      <a:pt x="234" y="267"/>
                    </a:cubicBezTo>
                    <a:cubicBezTo>
                      <a:pt x="236" y="266"/>
                      <a:pt x="234" y="265"/>
                      <a:pt x="234" y="263"/>
                    </a:cubicBezTo>
                    <a:cubicBezTo>
                      <a:pt x="234" y="262"/>
                      <a:pt x="236" y="260"/>
                      <a:pt x="236" y="259"/>
                    </a:cubicBezTo>
                    <a:cubicBezTo>
                      <a:pt x="236" y="258"/>
                      <a:pt x="237" y="257"/>
                      <a:pt x="237" y="256"/>
                    </a:cubicBezTo>
                    <a:cubicBezTo>
                      <a:pt x="238" y="255"/>
                      <a:pt x="239" y="250"/>
                      <a:pt x="242" y="250"/>
                    </a:cubicBezTo>
                    <a:cubicBezTo>
                      <a:pt x="242" y="250"/>
                      <a:pt x="242" y="250"/>
                      <a:pt x="242" y="250"/>
                    </a:cubicBezTo>
                    <a:cubicBezTo>
                      <a:pt x="242" y="249"/>
                      <a:pt x="242" y="248"/>
                      <a:pt x="241" y="247"/>
                    </a:cubicBezTo>
                    <a:cubicBezTo>
                      <a:pt x="241" y="247"/>
                      <a:pt x="240" y="247"/>
                      <a:pt x="239" y="247"/>
                    </a:cubicBezTo>
                    <a:cubicBezTo>
                      <a:pt x="239" y="246"/>
                      <a:pt x="239" y="246"/>
                      <a:pt x="239" y="245"/>
                    </a:cubicBezTo>
                    <a:cubicBezTo>
                      <a:pt x="239" y="245"/>
                      <a:pt x="235" y="243"/>
                      <a:pt x="235" y="243"/>
                    </a:cubicBezTo>
                    <a:cubicBezTo>
                      <a:pt x="235" y="243"/>
                      <a:pt x="235" y="245"/>
                      <a:pt x="233" y="245"/>
                    </a:cubicBezTo>
                    <a:cubicBezTo>
                      <a:pt x="230" y="245"/>
                      <a:pt x="229" y="247"/>
                      <a:pt x="226" y="247"/>
                    </a:cubicBezTo>
                    <a:cubicBezTo>
                      <a:pt x="224" y="247"/>
                      <a:pt x="222" y="246"/>
                      <a:pt x="220" y="247"/>
                    </a:cubicBezTo>
                    <a:cubicBezTo>
                      <a:pt x="219" y="248"/>
                      <a:pt x="218" y="249"/>
                      <a:pt x="217" y="249"/>
                    </a:cubicBezTo>
                    <a:cubicBezTo>
                      <a:pt x="216" y="249"/>
                      <a:pt x="214" y="249"/>
                      <a:pt x="213" y="249"/>
                    </a:cubicBezTo>
                    <a:cubicBezTo>
                      <a:pt x="211" y="249"/>
                      <a:pt x="212" y="250"/>
                      <a:pt x="210" y="251"/>
                    </a:cubicBezTo>
                    <a:cubicBezTo>
                      <a:pt x="208" y="252"/>
                      <a:pt x="208" y="250"/>
                      <a:pt x="207" y="249"/>
                    </a:cubicBezTo>
                    <a:cubicBezTo>
                      <a:pt x="206" y="247"/>
                      <a:pt x="203" y="247"/>
                      <a:pt x="202" y="244"/>
                    </a:cubicBezTo>
                    <a:cubicBezTo>
                      <a:pt x="200" y="241"/>
                      <a:pt x="205" y="243"/>
                      <a:pt x="204" y="240"/>
                    </a:cubicBezTo>
                    <a:cubicBezTo>
                      <a:pt x="203" y="239"/>
                      <a:pt x="202" y="238"/>
                      <a:pt x="201" y="237"/>
                    </a:cubicBezTo>
                    <a:cubicBezTo>
                      <a:pt x="200" y="236"/>
                      <a:pt x="201" y="235"/>
                      <a:pt x="200" y="234"/>
                    </a:cubicBezTo>
                    <a:cubicBezTo>
                      <a:pt x="200" y="233"/>
                      <a:pt x="198" y="233"/>
                      <a:pt x="198" y="231"/>
                    </a:cubicBezTo>
                    <a:cubicBezTo>
                      <a:pt x="198" y="230"/>
                      <a:pt x="200" y="230"/>
                      <a:pt x="198" y="229"/>
                    </a:cubicBezTo>
                    <a:cubicBezTo>
                      <a:pt x="197" y="228"/>
                      <a:pt x="197" y="227"/>
                      <a:pt x="196" y="226"/>
                    </a:cubicBezTo>
                    <a:cubicBezTo>
                      <a:pt x="195" y="225"/>
                      <a:pt x="194" y="225"/>
                      <a:pt x="193" y="223"/>
                    </a:cubicBezTo>
                    <a:cubicBezTo>
                      <a:pt x="193" y="223"/>
                      <a:pt x="193" y="222"/>
                      <a:pt x="193" y="221"/>
                    </a:cubicBezTo>
                    <a:cubicBezTo>
                      <a:pt x="193" y="220"/>
                      <a:pt x="192" y="219"/>
                      <a:pt x="191" y="218"/>
                    </a:cubicBezTo>
                    <a:cubicBezTo>
                      <a:pt x="190" y="218"/>
                      <a:pt x="189" y="218"/>
                      <a:pt x="189" y="217"/>
                    </a:cubicBezTo>
                    <a:cubicBezTo>
                      <a:pt x="188" y="216"/>
                      <a:pt x="189" y="216"/>
                      <a:pt x="189" y="215"/>
                    </a:cubicBezTo>
                    <a:cubicBezTo>
                      <a:pt x="189" y="213"/>
                      <a:pt x="188" y="213"/>
                      <a:pt x="187" y="212"/>
                    </a:cubicBezTo>
                    <a:cubicBezTo>
                      <a:pt x="186" y="211"/>
                      <a:pt x="186" y="207"/>
                      <a:pt x="184" y="208"/>
                    </a:cubicBezTo>
                    <a:cubicBezTo>
                      <a:pt x="184" y="206"/>
                      <a:pt x="184" y="205"/>
                      <a:pt x="184" y="203"/>
                    </a:cubicBezTo>
                    <a:cubicBezTo>
                      <a:pt x="185" y="201"/>
                      <a:pt x="185" y="200"/>
                      <a:pt x="183" y="200"/>
                    </a:cubicBezTo>
                    <a:cubicBezTo>
                      <a:pt x="183" y="199"/>
                      <a:pt x="183" y="198"/>
                      <a:pt x="183" y="196"/>
                    </a:cubicBezTo>
                    <a:cubicBezTo>
                      <a:pt x="182" y="194"/>
                      <a:pt x="181" y="194"/>
                      <a:pt x="178" y="193"/>
                    </a:cubicBezTo>
                    <a:cubicBezTo>
                      <a:pt x="177" y="193"/>
                      <a:pt x="175" y="193"/>
                      <a:pt x="173" y="193"/>
                    </a:cubicBezTo>
                    <a:cubicBezTo>
                      <a:pt x="171" y="192"/>
                      <a:pt x="172" y="191"/>
                      <a:pt x="172" y="189"/>
                    </a:cubicBezTo>
                    <a:cubicBezTo>
                      <a:pt x="170" y="189"/>
                      <a:pt x="169" y="188"/>
                      <a:pt x="168" y="187"/>
                    </a:cubicBezTo>
                    <a:cubicBezTo>
                      <a:pt x="166" y="187"/>
                      <a:pt x="165" y="187"/>
                      <a:pt x="163" y="187"/>
                    </a:cubicBezTo>
                    <a:cubicBezTo>
                      <a:pt x="162" y="187"/>
                      <a:pt x="162" y="186"/>
                      <a:pt x="161" y="185"/>
                    </a:cubicBezTo>
                    <a:cubicBezTo>
                      <a:pt x="160" y="184"/>
                      <a:pt x="161" y="183"/>
                      <a:pt x="160" y="182"/>
                    </a:cubicBezTo>
                    <a:cubicBezTo>
                      <a:pt x="159" y="181"/>
                      <a:pt x="157" y="181"/>
                      <a:pt x="158" y="178"/>
                    </a:cubicBezTo>
                    <a:cubicBezTo>
                      <a:pt x="161" y="177"/>
                      <a:pt x="161" y="177"/>
                      <a:pt x="161" y="177"/>
                    </a:cubicBezTo>
                    <a:cubicBezTo>
                      <a:pt x="166" y="177"/>
                      <a:pt x="158" y="171"/>
                      <a:pt x="163" y="169"/>
                    </a:cubicBezTo>
                    <a:cubicBezTo>
                      <a:pt x="167" y="168"/>
                      <a:pt x="169" y="176"/>
                      <a:pt x="173" y="174"/>
                    </a:cubicBezTo>
                    <a:cubicBezTo>
                      <a:pt x="174" y="173"/>
                      <a:pt x="176" y="173"/>
                      <a:pt x="176" y="173"/>
                    </a:cubicBezTo>
                    <a:cubicBezTo>
                      <a:pt x="177" y="172"/>
                      <a:pt x="177" y="172"/>
                      <a:pt x="177" y="171"/>
                    </a:cubicBezTo>
                    <a:cubicBezTo>
                      <a:pt x="177" y="169"/>
                      <a:pt x="177" y="170"/>
                      <a:pt x="179" y="169"/>
                    </a:cubicBezTo>
                    <a:cubicBezTo>
                      <a:pt x="180" y="169"/>
                      <a:pt x="180" y="169"/>
                      <a:pt x="180" y="168"/>
                    </a:cubicBezTo>
                    <a:cubicBezTo>
                      <a:pt x="181" y="167"/>
                      <a:pt x="181" y="166"/>
                      <a:pt x="181" y="165"/>
                    </a:cubicBezTo>
                    <a:cubicBezTo>
                      <a:pt x="182" y="164"/>
                      <a:pt x="182" y="165"/>
                      <a:pt x="184" y="165"/>
                    </a:cubicBezTo>
                    <a:cubicBezTo>
                      <a:pt x="185" y="164"/>
                      <a:pt x="186" y="163"/>
                      <a:pt x="188" y="162"/>
                    </a:cubicBezTo>
                    <a:cubicBezTo>
                      <a:pt x="189" y="161"/>
                      <a:pt x="191" y="158"/>
                      <a:pt x="193" y="158"/>
                    </a:cubicBezTo>
                    <a:cubicBezTo>
                      <a:pt x="194" y="158"/>
                      <a:pt x="194" y="159"/>
                      <a:pt x="195" y="159"/>
                    </a:cubicBezTo>
                    <a:cubicBezTo>
                      <a:pt x="197" y="160"/>
                      <a:pt x="196" y="160"/>
                      <a:pt x="198" y="160"/>
                    </a:cubicBezTo>
                    <a:cubicBezTo>
                      <a:pt x="199" y="159"/>
                      <a:pt x="200" y="159"/>
                      <a:pt x="201" y="158"/>
                    </a:cubicBezTo>
                    <a:cubicBezTo>
                      <a:pt x="203" y="156"/>
                      <a:pt x="201" y="157"/>
                      <a:pt x="201" y="155"/>
                    </a:cubicBezTo>
                    <a:cubicBezTo>
                      <a:pt x="201" y="154"/>
                      <a:pt x="201" y="154"/>
                      <a:pt x="202" y="153"/>
                    </a:cubicBezTo>
                    <a:cubicBezTo>
                      <a:pt x="202" y="152"/>
                      <a:pt x="201" y="151"/>
                      <a:pt x="201" y="151"/>
                    </a:cubicBezTo>
                    <a:cubicBezTo>
                      <a:pt x="201" y="150"/>
                      <a:pt x="200" y="148"/>
                      <a:pt x="200" y="147"/>
                    </a:cubicBezTo>
                    <a:cubicBezTo>
                      <a:pt x="201" y="145"/>
                      <a:pt x="204" y="148"/>
                      <a:pt x="204" y="148"/>
                    </a:cubicBezTo>
                    <a:cubicBezTo>
                      <a:pt x="206" y="149"/>
                      <a:pt x="206" y="147"/>
                      <a:pt x="207" y="147"/>
                    </a:cubicBezTo>
                    <a:cubicBezTo>
                      <a:pt x="208" y="146"/>
                      <a:pt x="209" y="148"/>
                      <a:pt x="210" y="148"/>
                    </a:cubicBezTo>
                    <a:cubicBezTo>
                      <a:pt x="211" y="148"/>
                      <a:pt x="212" y="149"/>
                      <a:pt x="213" y="149"/>
                    </a:cubicBezTo>
                    <a:cubicBezTo>
                      <a:pt x="214" y="149"/>
                      <a:pt x="216" y="151"/>
                      <a:pt x="217" y="151"/>
                    </a:cubicBezTo>
                    <a:cubicBezTo>
                      <a:pt x="218" y="151"/>
                      <a:pt x="219" y="150"/>
                      <a:pt x="220" y="149"/>
                    </a:cubicBezTo>
                    <a:cubicBezTo>
                      <a:pt x="220" y="148"/>
                      <a:pt x="219" y="147"/>
                      <a:pt x="220" y="146"/>
                    </a:cubicBezTo>
                    <a:cubicBezTo>
                      <a:pt x="221" y="145"/>
                      <a:pt x="221" y="146"/>
                      <a:pt x="222" y="145"/>
                    </a:cubicBezTo>
                    <a:cubicBezTo>
                      <a:pt x="222" y="144"/>
                      <a:pt x="222" y="141"/>
                      <a:pt x="221" y="141"/>
                    </a:cubicBezTo>
                    <a:cubicBezTo>
                      <a:pt x="220" y="139"/>
                      <a:pt x="217" y="140"/>
                      <a:pt x="217" y="138"/>
                    </a:cubicBezTo>
                    <a:cubicBezTo>
                      <a:pt x="216" y="136"/>
                      <a:pt x="217" y="136"/>
                      <a:pt x="218" y="135"/>
                    </a:cubicBezTo>
                    <a:cubicBezTo>
                      <a:pt x="219" y="134"/>
                      <a:pt x="219" y="133"/>
                      <a:pt x="219" y="131"/>
                    </a:cubicBezTo>
                    <a:cubicBezTo>
                      <a:pt x="220" y="131"/>
                      <a:pt x="221" y="130"/>
                      <a:pt x="221" y="129"/>
                    </a:cubicBezTo>
                    <a:cubicBezTo>
                      <a:pt x="220" y="128"/>
                      <a:pt x="219" y="128"/>
                      <a:pt x="219" y="128"/>
                    </a:cubicBezTo>
                    <a:cubicBezTo>
                      <a:pt x="219" y="127"/>
                      <a:pt x="219" y="127"/>
                      <a:pt x="219" y="126"/>
                    </a:cubicBezTo>
                    <a:cubicBezTo>
                      <a:pt x="220" y="124"/>
                      <a:pt x="220" y="124"/>
                      <a:pt x="219" y="124"/>
                    </a:cubicBezTo>
                    <a:cubicBezTo>
                      <a:pt x="217" y="123"/>
                      <a:pt x="216" y="123"/>
                      <a:pt x="214" y="122"/>
                    </a:cubicBezTo>
                    <a:cubicBezTo>
                      <a:pt x="213" y="121"/>
                      <a:pt x="213" y="120"/>
                      <a:pt x="212" y="120"/>
                    </a:cubicBezTo>
                    <a:cubicBezTo>
                      <a:pt x="211" y="119"/>
                      <a:pt x="209" y="120"/>
                      <a:pt x="210" y="118"/>
                    </a:cubicBezTo>
                    <a:cubicBezTo>
                      <a:pt x="210" y="117"/>
                      <a:pt x="212" y="116"/>
                      <a:pt x="210" y="116"/>
                    </a:cubicBezTo>
                    <a:cubicBezTo>
                      <a:pt x="210" y="115"/>
                      <a:pt x="210" y="114"/>
                      <a:pt x="210" y="113"/>
                    </a:cubicBezTo>
                    <a:cubicBezTo>
                      <a:pt x="210" y="112"/>
                      <a:pt x="210" y="111"/>
                      <a:pt x="209" y="110"/>
                    </a:cubicBezTo>
                    <a:cubicBezTo>
                      <a:pt x="209" y="109"/>
                      <a:pt x="208" y="107"/>
                      <a:pt x="210" y="106"/>
                    </a:cubicBezTo>
                    <a:cubicBezTo>
                      <a:pt x="211" y="105"/>
                      <a:pt x="212" y="106"/>
                      <a:pt x="212" y="104"/>
                    </a:cubicBezTo>
                    <a:cubicBezTo>
                      <a:pt x="212" y="103"/>
                      <a:pt x="210" y="101"/>
                      <a:pt x="209" y="101"/>
                    </a:cubicBezTo>
                    <a:cubicBezTo>
                      <a:pt x="209" y="100"/>
                      <a:pt x="208" y="100"/>
                      <a:pt x="208" y="99"/>
                    </a:cubicBezTo>
                    <a:cubicBezTo>
                      <a:pt x="208" y="99"/>
                      <a:pt x="208" y="98"/>
                      <a:pt x="207" y="98"/>
                    </a:cubicBezTo>
                    <a:cubicBezTo>
                      <a:pt x="206" y="98"/>
                      <a:pt x="206" y="97"/>
                      <a:pt x="206" y="97"/>
                    </a:cubicBezTo>
                    <a:cubicBezTo>
                      <a:pt x="205" y="96"/>
                      <a:pt x="206" y="96"/>
                      <a:pt x="206" y="95"/>
                    </a:cubicBezTo>
                    <a:cubicBezTo>
                      <a:pt x="207" y="95"/>
                      <a:pt x="207" y="94"/>
                      <a:pt x="207" y="93"/>
                    </a:cubicBezTo>
                    <a:cubicBezTo>
                      <a:pt x="206" y="90"/>
                      <a:pt x="205" y="92"/>
                      <a:pt x="203" y="91"/>
                    </a:cubicBezTo>
                    <a:cubicBezTo>
                      <a:pt x="201" y="90"/>
                      <a:pt x="202" y="88"/>
                      <a:pt x="203" y="87"/>
                    </a:cubicBezTo>
                    <a:cubicBezTo>
                      <a:pt x="203" y="86"/>
                      <a:pt x="203" y="84"/>
                      <a:pt x="204" y="84"/>
                    </a:cubicBezTo>
                    <a:cubicBezTo>
                      <a:pt x="204" y="83"/>
                      <a:pt x="205" y="83"/>
                      <a:pt x="206" y="83"/>
                    </a:cubicBezTo>
                    <a:cubicBezTo>
                      <a:pt x="207" y="82"/>
                      <a:pt x="206" y="78"/>
                      <a:pt x="209" y="79"/>
                    </a:cubicBezTo>
                    <a:cubicBezTo>
                      <a:pt x="209" y="79"/>
                      <a:pt x="210" y="79"/>
                      <a:pt x="210" y="79"/>
                    </a:cubicBezTo>
                    <a:cubicBezTo>
                      <a:pt x="211" y="80"/>
                      <a:pt x="213" y="80"/>
                      <a:pt x="213" y="79"/>
                    </a:cubicBezTo>
                    <a:cubicBezTo>
                      <a:pt x="215" y="79"/>
                      <a:pt x="216" y="77"/>
                      <a:pt x="214" y="76"/>
                    </a:cubicBezTo>
                    <a:cubicBezTo>
                      <a:pt x="213" y="76"/>
                      <a:pt x="212" y="76"/>
                      <a:pt x="211" y="76"/>
                    </a:cubicBezTo>
                    <a:cubicBezTo>
                      <a:pt x="211" y="76"/>
                      <a:pt x="210" y="75"/>
                      <a:pt x="210" y="75"/>
                    </a:cubicBezTo>
                    <a:cubicBezTo>
                      <a:pt x="210" y="75"/>
                      <a:pt x="209" y="75"/>
                      <a:pt x="209" y="74"/>
                    </a:cubicBezTo>
                    <a:cubicBezTo>
                      <a:pt x="208" y="74"/>
                      <a:pt x="208" y="73"/>
                      <a:pt x="208" y="73"/>
                    </a:cubicBezTo>
                    <a:cubicBezTo>
                      <a:pt x="208" y="72"/>
                      <a:pt x="208" y="73"/>
                      <a:pt x="207" y="72"/>
                    </a:cubicBezTo>
                    <a:cubicBezTo>
                      <a:pt x="206" y="72"/>
                      <a:pt x="205" y="72"/>
                      <a:pt x="205" y="71"/>
                    </a:cubicBezTo>
                    <a:cubicBezTo>
                      <a:pt x="204" y="70"/>
                      <a:pt x="205" y="70"/>
                      <a:pt x="204" y="69"/>
                    </a:cubicBezTo>
                    <a:cubicBezTo>
                      <a:pt x="203" y="68"/>
                      <a:pt x="201" y="66"/>
                      <a:pt x="203" y="65"/>
                    </a:cubicBezTo>
                    <a:cubicBezTo>
                      <a:pt x="204" y="65"/>
                      <a:pt x="204" y="65"/>
                      <a:pt x="205" y="65"/>
                    </a:cubicBezTo>
                    <a:cubicBezTo>
                      <a:pt x="205" y="64"/>
                      <a:pt x="205" y="63"/>
                      <a:pt x="206" y="63"/>
                    </a:cubicBezTo>
                    <a:cubicBezTo>
                      <a:pt x="207" y="62"/>
                      <a:pt x="207" y="62"/>
                      <a:pt x="207" y="61"/>
                    </a:cubicBezTo>
                    <a:cubicBezTo>
                      <a:pt x="207" y="61"/>
                      <a:pt x="206" y="60"/>
                      <a:pt x="206" y="60"/>
                    </a:cubicBezTo>
                    <a:cubicBezTo>
                      <a:pt x="205" y="59"/>
                      <a:pt x="205" y="58"/>
                      <a:pt x="204" y="58"/>
                    </a:cubicBezTo>
                    <a:cubicBezTo>
                      <a:pt x="203" y="57"/>
                      <a:pt x="203" y="57"/>
                      <a:pt x="202" y="57"/>
                    </a:cubicBezTo>
                    <a:cubicBezTo>
                      <a:pt x="201" y="56"/>
                      <a:pt x="201" y="54"/>
                      <a:pt x="199" y="54"/>
                    </a:cubicBezTo>
                    <a:cubicBezTo>
                      <a:pt x="197" y="53"/>
                      <a:pt x="196" y="52"/>
                      <a:pt x="198" y="51"/>
                    </a:cubicBezTo>
                    <a:cubicBezTo>
                      <a:pt x="199" y="50"/>
                      <a:pt x="200" y="51"/>
                      <a:pt x="199" y="49"/>
                    </a:cubicBezTo>
                    <a:cubicBezTo>
                      <a:pt x="199" y="49"/>
                      <a:pt x="199" y="49"/>
                      <a:pt x="198" y="49"/>
                    </a:cubicBezTo>
                    <a:cubicBezTo>
                      <a:pt x="197" y="48"/>
                      <a:pt x="195" y="49"/>
                      <a:pt x="194" y="48"/>
                    </a:cubicBezTo>
                    <a:cubicBezTo>
                      <a:pt x="194" y="47"/>
                      <a:pt x="195" y="47"/>
                      <a:pt x="195" y="47"/>
                    </a:cubicBezTo>
                    <a:cubicBezTo>
                      <a:pt x="196" y="47"/>
                      <a:pt x="196" y="46"/>
                      <a:pt x="196" y="46"/>
                    </a:cubicBezTo>
                    <a:cubicBezTo>
                      <a:pt x="196" y="45"/>
                      <a:pt x="196" y="45"/>
                      <a:pt x="196" y="44"/>
                    </a:cubicBezTo>
                    <a:cubicBezTo>
                      <a:pt x="197" y="43"/>
                      <a:pt x="197" y="43"/>
                      <a:pt x="198" y="43"/>
                    </a:cubicBezTo>
                    <a:cubicBezTo>
                      <a:pt x="200" y="41"/>
                      <a:pt x="201" y="39"/>
                      <a:pt x="199" y="37"/>
                    </a:cubicBezTo>
                    <a:cubicBezTo>
                      <a:pt x="197" y="36"/>
                      <a:pt x="195" y="37"/>
                      <a:pt x="195" y="34"/>
                    </a:cubicBezTo>
                    <a:cubicBezTo>
                      <a:pt x="195" y="32"/>
                      <a:pt x="198" y="32"/>
                      <a:pt x="198" y="30"/>
                    </a:cubicBezTo>
                    <a:cubicBezTo>
                      <a:pt x="197" y="29"/>
                      <a:pt x="196" y="29"/>
                      <a:pt x="196" y="28"/>
                    </a:cubicBezTo>
                    <a:cubicBezTo>
                      <a:pt x="196" y="27"/>
                      <a:pt x="196" y="26"/>
                      <a:pt x="197" y="26"/>
                    </a:cubicBezTo>
                    <a:cubicBezTo>
                      <a:pt x="198" y="24"/>
                      <a:pt x="200" y="23"/>
                      <a:pt x="199" y="21"/>
                    </a:cubicBezTo>
                    <a:cubicBezTo>
                      <a:pt x="199" y="20"/>
                      <a:pt x="197" y="18"/>
                      <a:pt x="197" y="16"/>
                    </a:cubicBezTo>
                    <a:cubicBezTo>
                      <a:pt x="197" y="16"/>
                      <a:pt x="197" y="17"/>
                      <a:pt x="197" y="17"/>
                    </a:cubicBezTo>
                    <a:cubicBezTo>
                      <a:pt x="196" y="16"/>
                      <a:pt x="195" y="16"/>
                      <a:pt x="194" y="15"/>
                    </a:cubicBezTo>
                    <a:cubicBezTo>
                      <a:pt x="193" y="15"/>
                      <a:pt x="193" y="14"/>
                      <a:pt x="192" y="14"/>
                    </a:cubicBezTo>
                    <a:cubicBezTo>
                      <a:pt x="191" y="13"/>
                      <a:pt x="189" y="14"/>
                      <a:pt x="187" y="13"/>
                    </a:cubicBezTo>
                    <a:cubicBezTo>
                      <a:pt x="185" y="13"/>
                      <a:pt x="185" y="11"/>
                      <a:pt x="183" y="13"/>
                    </a:cubicBezTo>
                    <a:cubicBezTo>
                      <a:pt x="182" y="14"/>
                      <a:pt x="182" y="15"/>
                      <a:pt x="180" y="16"/>
                    </a:cubicBezTo>
                    <a:cubicBezTo>
                      <a:pt x="180" y="16"/>
                      <a:pt x="180" y="18"/>
                      <a:pt x="179" y="18"/>
                    </a:cubicBezTo>
                    <a:cubicBezTo>
                      <a:pt x="178" y="19"/>
                      <a:pt x="177" y="19"/>
                      <a:pt x="176" y="19"/>
                    </a:cubicBezTo>
                    <a:cubicBezTo>
                      <a:pt x="175" y="19"/>
                      <a:pt x="173" y="20"/>
                      <a:pt x="172" y="19"/>
                    </a:cubicBezTo>
                    <a:cubicBezTo>
                      <a:pt x="172" y="18"/>
                      <a:pt x="172" y="17"/>
                      <a:pt x="171" y="17"/>
                    </a:cubicBezTo>
                    <a:cubicBezTo>
                      <a:pt x="169" y="17"/>
                      <a:pt x="169" y="15"/>
                      <a:pt x="168" y="15"/>
                    </a:cubicBezTo>
                    <a:cubicBezTo>
                      <a:pt x="167" y="15"/>
                      <a:pt x="166" y="16"/>
                      <a:pt x="166" y="15"/>
                    </a:cubicBezTo>
                    <a:cubicBezTo>
                      <a:pt x="165" y="15"/>
                      <a:pt x="165" y="14"/>
                      <a:pt x="165" y="14"/>
                    </a:cubicBezTo>
                    <a:cubicBezTo>
                      <a:pt x="164" y="13"/>
                      <a:pt x="162" y="12"/>
                      <a:pt x="162" y="11"/>
                    </a:cubicBezTo>
                    <a:cubicBezTo>
                      <a:pt x="162" y="9"/>
                      <a:pt x="163" y="10"/>
                      <a:pt x="164" y="9"/>
                    </a:cubicBezTo>
                    <a:cubicBezTo>
                      <a:pt x="166" y="7"/>
                      <a:pt x="160" y="4"/>
                      <a:pt x="159" y="4"/>
                    </a:cubicBezTo>
                    <a:cubicBezTo>
                      <a:pt x="158" y="4"/>
                      <a:pt x="157" y="5"/>
                      <a:pt x="155" y="4"/>
                    </a:cubicBezTo>
                    <a:cubicBezTo>
                      <a:pt x="155" y="4"/>
                      <a:pt x="155" y="4"/>
                      <a:pt x="154" y="3"/>
                    </a:cubicBezTo>
                    <a:cubicBezTo>
                      <a:pt x="152" y="3"/>
                      <a:pt x="152" y="5"/>
                      <a:pt x="152" y="7"/>
                    </a:cubicBezTo>
                    <a:cubicBezTo>
                      <a:pt x="153" y="9"/>
                      <a:pt x="153" y="9"/>
                      <a:pt x="151" y="9"/>
                    </a:cubicBezTo>
                    <a:cubicBezTo>
                      <a:pt x="149" y="8"/>
                      <a:pt x="148" y="8"/>
                      <a:pt x="147" y="10"/>
                    </a:cubicBezTo>
                    <a:cubicBezTo>
                      <a:pt x="147" y="12"/>
                      <a:pt x="147" y="13"/>
                      <a:pt x="145" y="12"/>
                    </a:cubicBezTo>
                    <a:cubicBezTo>
                      <a:pt x="145" y="11"/>
                      <a:pt x="145" y="10"/>
                      <a:pt x="144" y="10"/>
                    </a:cubicBezTo>
                    <a:cubicBezTo>
                      <a:pt x="143" y="10"/>
                      <a:pt x="142" y="10"/>
                      <a:pt x="142" y="10"/>
                    </a:cubicBezTo>
                    <a:cubicBezTo>
                      <a:pt x="140" y="9"/>
                      <a:pt x="141" y="8"/>
                      <a:pt x="140" y="6"/>
                    </a:cubicBezTo>
                    <a:cubicBezTo>
                      <a:pt x="139" y="6"/>
                      <a:pt x="137" y="6"/>
                      <a:pt x="136" y="6"/>
                    </a:cubicBezTo>
                    <a:cubicBezTo>
                      <a:pt x="136" y="6"/>
                      <a:pt x="132" y="8"/>
                      <a:pt x="132" y="8"/>
                    </a:cubicBezTo>
                    <a:cubicBezTo>
                      <a:pt x="132" y="9"/>
                      <a:pt x="135" y="9"/>
                      <a:pt x="135" y="11"/>
                    </a:cubicBezTo>
                    <a:cubicBezTo>
                      <a:pt x="136" y="11"/>
                      <a:pt x="136" y="11"/>
                      <a:pt x="137" y="12"/>
                    </a:cubicBezTo>
                    <a:cubicBezTo>
                      <a:pt x="139" y="13"/>
                      <a:pt x="139" y="13"/>
                      <a:pt x="140" y="15"/>
                    </a:cubicBezTo>
                    <a:cubicBezTo>
                      <a:pt x="140" y="17"/>
                      <a:pt x="141" y="18"/>
                      <a:pt x="142" y="20"/>
                    </a:cubicBezTo>
                    <a:cubicBezTo>
                      <a:pt x="142" y="22"/>
                      <a:pt x="143" y="27"/>
                      <a:pt x="140" y="27"/>
                    </a:cubicBezTo>
                    <a:cubicBezTo>
                      <a:pt x="138" y="27"/>
                      <a:pt x="133" y="28"/>
                      <a:pt x="133" y="25"/>
                    </a:cubicBezTo>
                    <a:cubicBezTo>
                      <a:pt x="133" y="24"/>
                      <a:pt x="134" y="24"/>
                      <a:pt x="135" y="23"/>
                    </a:cubicBezTo>
                    <a:cubicBezTo>
                      <a:pt x="135" y="21"/>
                      <a:pt x="133" y="20"/>
                      <a:pt x="132" y="19"/>
                    </a:cubicBezTo>
                    <a:cubicBezTo>
                      <a:pt x="130" y="18"/>
                      <a:pt x="131" y="17"/>
                      <a:pt x="131" y="15"/>
                    </a:cubicBezTo>
                    <a:cubicBezTo>
                      <a:pt x="130" y="14"/>
                      <a:pt x="129" y="15"/>
                      <a:pt x="128" y="14"/>
                    </a:cubicBezTo>
                    <a:cubicBezTo>
                      <a:pt x="127" y="13"/>
                      <a:pt x="128" y="13"/>
                      <a:pt x="127" y="12"/>
                    </a:cubicBezTo>
                    <a:cubicBezTo>
                      <a:pt x="126" y="9"/>
                      <a:pt x="125" y="11"/>
                      <a:pt x="124" y="11"/>
                    </a:cubicBezTo>
                    <a:cubicBezTo>
                      <a:pt x="121" y="12"/>
                      <a:pt x="120" y="10"/>
                      <a:pt x="119" y="8"/>
                    </a:cubicBezTo>
                    <a:cubicBezTo>
                      <a:pt x="119" y="8"/>
                      <a:pt x="119" y="7"/>
                      <a:pt x="117" y="6"/>
                    </a:cubicBezTo>
                    <a:cubicBezTo>
                      <a:pt x="116" y="6"/>
                      <a:pt x="116" y="7"/>
                      <a:pt x="115" y="8"/>
                    </a:cubicBezTo>
                    <a:cubicBezTo>
                      <a:pt x="114" y="8"/>
                      <a:pt x="114" y="6"/>
                      <a:pt x="113" y="6"/>
                    </a:cubicBezTo>
                    <a:cubicBezTo>
                      <a:pt x="112" y="5"/>
                      <a:pt x="112" y="6"/>
                      <a:pt x="111" y="5"/>
                    </a:cubicBezTo>
                    <a:cubicBezTo>
                      <a:pt x="110" y="4"/>
                      <a:pt x="110" y="3"/>
                      <a:pt x="109" y="2"/>
                    </a:cubicBezTo>
                    <a:cubicBezTo>
                      <a:pt x="109" y="1"/>
                      <a:pt x="108" y="1"/>
                      <a:pt x="107" y="1"/>
                    </a:cubicBezTo>
                    <a:cubicBezTo>
                      <a:pt x="105" y="1"/>
                      <a:pt x="105" y="1"/>
                      <a:pt x="104" y="0"/>
                    </a:cubicBezTo>
                    <a:cubicBezTo>
                      <a:pt x="103" y="0"/>
                      <a:pt x="101" y="0"/>
                      <a:pt x="100" y="0"/>
                    </a:cubicBezTo>
                    <a:cubicBezTo>
                      <a:pt x="100" y="1"/>
                      <a:pt x="100" y="3"/>
                      <a:pt x="99" y="3"/>
                    </a:cubicBezTo>
                    <a:cubicBezTo>
                      <a:pt x="98" y="4"/>
                      <a:pt x="98" y="3"/>
                      <a:pt x="97" y="5"/>
                    </a:cubicBezTo>
                    <a:cubicBezTo>
                      <a:pt x="96" y="7"/>
                      <a:pt x="97" y="8"/>
                      <a:pt x="94" y="8"/>
                    </a:cubicBezTo>
                    <a:cubicBezTo>
                      <a:pt x="92" y="7"/>
                      <a:pt x="92" y="6"/>
                      <a:pt x="89" y="6"/>
                    </a:cubicBezTo>
                    <a:cubicBezTo>
                      <a:pt x="88" y="7"/>
                      <a:pt x="88" y="8"/>
                      <a:pt x="86" y="8"/>
                    </a:cubicBezTo>
                    <a:cubicBezTo>
                      <a:pt x="85" y="9"/>
                      <a:pt x="83" y="8"/>
                      <a:pt x="82" y="10"/>
                    </a:cubicBezTo>
                    <a:cubicBezTo>
                      <a:pt x="81" y="11"/>
                      <a:pt x="80" y="13"/>
                      <a:pt x="79" y="15"/>
                    </a:cubicBezTo>
                    <a:cubicBezTo>
                      <a:pt x="77" y="16"/>
                      <a:pt x="75" y="16"/>
                      <a:pt x="72" y="17"/>
                    </a:cubicBezTo>
                    <a:cubicBezTo>
                      <a:pt x="70" y="17"/>
                      <a:pt x="67" y="17"/>
                      <a:pt x="65" y="17"/>
                    </a:cubicBezTo>
                    <a:cubicBezTo>
                      <a:pt x="68" y="21"/>
                      <a:pt x="74" y="18"/>
                      <a:pt x="77" y="24"/>
                    </a:cubicBezTo>
                    <a:cubicBezTo>
                      <a:pt x="77" y="25"/>
                      <a:pt x="78" y="28"/>
                      <a:pt x="79" y="28"/>
                    </a:cubicBezTo>
                    <a:cubicBezTo>
                      <a:pt x="81" y="28"/>
                      <a:pt x="81" y="26"/>
                      <a:pt x="81" y="25"/>
                    </a:cubicBezTo>
                    <a:cubicBezTo>
                      <a:pt x="81" y="24"/>
                      <a:pt x="80" y="22"/>
                      <a:pt x="82" y="21"/>
                    </a:cubicBezTo>
                    <a:cubicBezTo>
                      <a:pt x="83" y="20"/>
                      <a:pt x="86" y="21"/>
                      <a:pt x="86" y="23"/>
                    </a:cubicBezTo>
                    <a:cubicBezTo>
                      <a:pt x="87" y="24"/>
                      <a:pt x="85" y="27"/>
                      <a:pt x="87" y="27"/>
                    </a:cubicBezTo>
                    <a:cubicBezTo>
                      <a:pt x="88" y="28"/>
                      <a:pt x="91" y="25"/>
                      <a:pt x="90" y="28"/>
                    </a:cubicBezTo>
                    <a:cubicBezTo>
                      <a:pt x="90" y="29"/>
                      <a:pt x="90" y="29"/>
                      <a:pt x="90" y="29"/>
                    </a:cubicBezTo>
                    <a:cubicBezTo>
                      <a:pt x="89" y="30"/>
                      <a:pt x="88" y="31"/>
                      <a:pt x="88" y="32"/>
                    </a:cubicBezTo>
                    <a:cubicBezTo>
                      <a:pt x="89" y="34"/>
                      <a:pt x="90" y="34"/>
                      <a:pt x="90" y="35"/>
                    </a:cubicBezTo>
                    <a:cubicBezTo>
                      <a:pt x="91" y="38"/>
                      <a:pt x="88" y="38"/>
                      <a:pt x="85" y="39"/>
                    </a:cubicBezTo>
                    <a:cubicBezTo>
                      <a:pt x="84" y="39"/>
                      <a:pt x="84" y="40"/>
                      <a:pt x="83" y="41"/>
                    </a:cubicBezTo>
                    <a:cubicBezTo>
                      <a:pt x="82" y="42"/>
                      <a:pt x="80" y="41"/>
                      <a:pt x="79" y="42"/>
                    </a:cubicBezTo>
                    <a:cubicBezTo>
                      <a:pt x="75" y="43"/>
                      <a:pt x="79" y="44"/>
                      <a:pt x="78" y="46"/>
                    </a:cubicBezTo>
                    <a:cubicBezTo>
                      <a:pt x="75" y="47"/>
                      <a:pt x="73" y="48"/>
                      <a:pt x="71" y="50"/>
                    </a:cubicBezTo>
                    <a:cubicBezTo>
                      <a:pt x="70" y="51"/>
                      <a:pt x="70" y="54"/>
                      <a:pt x="69" y="55"/>
                    </a:cubicBezTo>
                    <a:cubicBezTo>
                      <a:pt x="67" y="56"/>
                      <a:pt x="63" y="55"/>
                      <a:pt x="61" y="55"/>
                    </a:cubicBezTo>
                    <a:cubicBezTo>
                      <a:pt x="57" y="55"/>
                      <a:pt x="53" y="55"/>
                      <a:pt x="49" y="55"/>
                    </a:cubicBezTo>
                    <a:cubicBezTo>
                      <a:pt x="45" y="54"/>
                      <a:pt x="44" y="54"/>
                      <a:pt x="41" y="52"/>
                    </a:cubicBezTo>
                    <a:cubicBezTo>
                      <a:pt x="40" y="52"/>
                      <a:pt x="39" y="54"/>
                      <a:pt x="38" y="54"/>
                    </a:cubicBezTo>
                    <a:cubicBezTo>
                      <a:pt x="36" y="54"/>
                      <a:pt x="34" y="53"/>
                      <a:pt x="33" y="52"/>
                    </a:cubicBezTo>
                    <a:cubicBezTo>
                      <a:pt x="32" y="51"/>
                      <a:pt x="31" y="48"/>
                      <a:pt x="29" y="47"/>
                    </a:cubicBezTo>
                    <a:cubicBezTo>
                      <a:pt x="28" y="47"/>
                      <a:pt x="26" y="48"/>
                      <a:pt x="25" y="47"/>
                    </a:cubicBezTo>
                    <a:cubicBezTo>
                      <a:pt x="23" y="47"/>
                      <a:pt x="22" y="45"/>
                      <a:pt x="21" y="44"/>
                    </a:cubicBezTo>
                    <a:cubicBezTo>
                      <a:pt x="17" y="42"/>
                      <a:pt x="13" y="44"/>
                      <a:pt x="10" y="42"/>
                    </a:cubicBezTo>
                    <a:cubicBezTo>
                      <a:pt x="8" y="41"/>
                      <a:pt x="6" y="37"/>
                      <a:pt x="4" y="38"/>
                    </a:cubicBezTo>
                    <a:cubicBezTo>
                      <a:pt x="1" y="38"/>
                      <a:pt x="2" y="41"/>
                      <a:pt x="2" y="43"/>
                    </a:cubicBezTo>
                    <a:cubicBezTo>
                      <a:pt x="3" y="46"/>
                      <a:pt x="5" y="49"/>
                      <a:pt x="6" y="52"/>
                    </a:cubicBezTo>
                    <a:cubicBezTo>
                      <a:pt x="6" y="54"/>
                      <a:pt x="5" y="55"/>
                      <a:pt x="6" y="57"/>
                    </a:cubicBezTo>
                    <a:cubicBezTo>
                      <a:pt x="6" y="59"/>
                      <a:pt x="9" y="59"/>
                      <a:pt x="10" y="60"/>
                    </a:cubicBezTo>
                    <a:cubicBezTo>
                      <a:pt x="12" y="61"/>
                      <a:pt x="13" y="64"/>
                      <a:pt x="15" y="66"/>
                    </a:cubicBezTo>
                    <a:cubicBezTo>
                      <a:pt x="16" y="68"/>
                      <a:pt x="18" y="70"/>
                      <a:pt x="20" y="73"/>
                    </a:cubicBezTo>
                    <a:cubicBezTo>
                      <a:pt x="21" y="74"/>
                      <a:pt x="21" y="75"/>
                      <a:pt x="20" y="76"/>
                    </a:cubicBezTo>
                    <a:cubicBezTo>
                      <a:pt x="25" y="80"/>
                      <a:pt x="25" y="80"/>
                      <a:pt x="25" y="80"/>
                    </a:cubicBezTo>
                    <a:cubicBezTo>
                      <a:pt x="24" y="82"/>
                      <a:pt x="24" y="82"/>
                      <a:pt x="24" y="82"/>
                    </a:cubicBezTo>
                    <a:cubicBezTo>
                      <a:pt x="25" y="82"/>
                      <a:pt x="28" y="86"/>
                      <a:pt x="29" y="87"/>
                    </a:cubicBezTo>
                    <a:cubicBezTo>
                      <a:pt x="29" y="89"/>
                      <a:pt x="32" y="90"/>
                      <a:pt x="34" y="91"/>
                    </a:cubicBezTo>
                    <a:cubicBezTo>
                      <a:pt x="34" y="92"/>
                      <a:pt x="33" y="93"/>
                      <a:pt x="33" y="94"/>
                    </a:cubicBezTo>
                    <a:cubicBezTo>
                      <a:pt x="34" y="94"/>
                      <a:pt x="35" y="95"/>
                      <a:pt x="35" y="96"/>
                    </a:cubicBezTo>
                    <a:cubicBezTo>
                      <a:pt x="37" y="98"/>
                      <a:pt x="38" y="100"/>
                      <a:pt x="39" y="102"/>
                    </a:cubicBezTo>
                    <a:cubicBezTo>
                      <a:pt x="40" y="102"/>
                      <a:pt x="41" y="103"/>
                      <a:pt x="43" y="103"/>
                    </a:cubicBezTo>
                    <a:cubicBezTo>
                      <a:pt x="43" y="103"/>
                      <a:pt x="44" y="102"/>
                      <a:pt x="45" y="103"/>
                    </a:cubicBezTo>
                    <a:cubicBezTo>
                      <a:pt x="45" y="104"/>
                      <a:pt x="45" y="104"/>
                      <a:pt x="45" y="104"/>
                    </a:cubicBezTo>
                    <a:cubicBezTo>
                      <a:pt x="47" y="104"/>
                      <a:pt x="47" y="107"/>
                      <a:pt x="47" y="108"/>
                    </a:cubicBezTo>
                    <a:cubicBezTo>
                      <a:pt x="55" y="109"/>
                      <a:pt x="53" y="112"/>
                      <a:pt x="56" y="116"/>
                    </a:cubicBezTo>
                    <a:cubicBezTo>
                      <a:pt x="58" y="116"/>
                      <a:pt x="58" y="119"/>
                      <a:pt x="58" y="121"/>
                    </a:cubicBezTo>
                    <a:cubicBezTo>
                      <a:pt x="61" y="122"/>
                      <a:pt x="64" y="124"/>
                      <a:pt x="64" y="126"/>
                    </a:cubicBezTo>
                    <a:cubicBezTo>
                      <a:pt x="64" y="128"/>
                      <a:pt x="63" y="129"/>
                      <a:pt x="64" y="131"/>
                    </a:cubicBezTo>
                    <a:cubicBezTo>
                      <a:pt x="64" y="132"/>
                      <a:pt x="65" y="133"/>
                      <a:pt x="65" y="135"/>
                    </a:cubicBezTo>
                    <a:cubicBezTo>
                      <a:pt x="66" y="138"/>
                      <a:pt x="66" y="140"/>
                      <a:pt x="65" y="143"/>
                    </a:cubicBezTo>
                    <a:cubicBezTo>
                      <a:pt x="65" y="145"/>
                      <a:pt x="66" y="148"/>
                      <a:pt x="64" y="149"/>
                    </a:cubicBezTo>
                    <a:cubicBezTo>
                      <a:pt x="63" y="151"/>
                      <a:pt x="62" y="149"/>
                      <a:pt x="60" y="149"/>
                    </a:cubicBezTo>
                    <a:cubicBezTo>
                      <a:pt x="59" y="152"/>
                      <a:pt x="61" y="153"/>
                      <a:pt x="61" y="155"/>
                    </a:cubicBezTo>
                    <a:cubicBezTo>
                      <a:pt x="62" y="156"/>
                      <a:pt x="61" y="157"/>
                      <a:pt x="61" y="158"/>
                    </a:cubicBezTo>
                    <a:cubicBezTo>
                      <a:pt x="61" y="161"/>
                      <a:pt x="62" y="161"/>
                      <a:pt x="64" y="163"/>
                    </a:cubicBezTo>
                    <a:cubicBezTo>
                      <a:pt x="66" y="164"/>
                      <a:pt x="67" y="166"/>
                      <a:pt x="67" y="168"/>
                    </a:cubicBezTo>
                    <a:cubicBezTo>
                      <a:pt x="65" y="168"/>
                      <a:pt x="63" y="168"/>
                      <a:pt x="61" y="169"/>
                    </a:cubicBezTo>
                    <a:cubicBezTo>
                      <a:pt x="59" y="169"/>
                      <a:pt x="59" y="168"/>
                      <a:pt x="57" y="167"/>
                    </a:cubicBezTo>
                    <a:cubicBezTo>
                      <a:pt x="55" y="166"/>
                      <a:pt x="54" y="167"/>
                      <a:pt x="52" y="168"/>
                    </a:cubicBezTo>
                    <a:cubicBezTo>
                      <a:pt x="51" y="170"/>
                      <a:pt x="49" y="170"/>
                      <a:pt x="48" y="172"/>
                    </a:cubicBezTo>
                    <a:cubicBezTo>
                      <a:pt x="47" y="173"/>
                      <a:pt x="45" y="176"/>
                      <a:pt x="44" y="177"/>
                    </a:cubicBezTo>
                    <a:cubicBezTo>
                      <a:pt x="42" y="178"/>
                      <a:pt x="40" y="175"/>
                      <a:pt x="40" y="174"/>
                    </a:cubicBezTo>
                    <a:cubicBezTo>
                      <a:pt x="40" y="172"/>
                      <a:pt x="41" y="171"/>
                      <a:pt x="41" y="170"/>
                    </a:cubicBezTo>
                    <a:cubicBezTo>
                      <a:pt x="42" y="167"/>
                      <a:pt x="41" y="165"/>
                      <a:pt x="39" y="164"/>
                    </a:cubicBezTo>
                    <a:cubicBezTo>
                      <a:pt x="38" y="163"/>
                      <a:pt x="37" y="163"/>
                      <a:pt x="37" y="162"/>
                    </a:cubicBezTo>
                    <a:cubicBezTo>
                      <a:pt x="36" y="161"/>
                      <a:pt x="36" y="160"/>
                      <a:pt x="35" y="160"/>
                    </a:cubicBezTo>
                    <a:cubicBezTo>
                      <a:pt x="35" y="159"/>
                      <a:pt x="34" y="159"/>
                      <a:pt x="34" y="159"/>
                    </a:cubicBezTo>
                    <a:cubicBezTo>
                      <a:pt x="34" y="158"/>
                      <a:pt x="34" y="158"/>
                      <a:pt x="33" y="157"/>
                    </a:cubicBezTo>
                    <a:cubicBezTo>
                      <a:pt x="32" y="156"/>
                      <a:pt x="31" y="157"/>
                      <a:pt x="31" y="158"/>
                    </a:cubicBezTo>
                    <a:cubicBezTo>
                      <a:pt x="29" y="160"/>
                      <a:pt x="27" y="162"/>
                      <a:pt x="25" y="163"/>
                    </a:cubicBezTo>
                    <a:cubicBezTo>
                      <a:pt x="23" y="164"/>
                      <a:pt x="19" y="164"/>
                      <a:pt x="17" y="164"/>
                    </a:cubicBezTo>
                    <a:cubicBezTo>
                      <a:pt x="16" y="163"/>
                      <a:pt x="16" y="161"/>
                      <a:pt x="15" y="161"/>
                    </a:cubicBezTo>
                    <a:cubicBezTo>
                      <a:pt x="13" y="160"/>
                      <a:pt x="11" y="162"/>
                      <a:pt x="10" y="163"/>
                    </a:cubicBezTo>
                    <a:cubicBezTo>
                      <a:pt x="9" y="163"/>
                      <a:pt x="8" y="163"/>
                      <a:pt x="7" y="164"/>
                    </a:cubicBezTo>
                    <a:cubicBezTo>
                      <a:pt x="6" y="165"/>
                      <a:pt x="6" y="166"/>
                      <a:pt x="6" y="168"/>
                    </a:cubicBezTo>
                    <a:cubicBezTo>
                      <a:pt x="6" y="169"/>
                      <a:pt x="6" y="171"/>
                      <a:pt x="6" y="173"/>
                    </a:cubicBezTo>
                    <a:cubicBezTo>
                      <a:pt x="5" y="175"/>
                      <a:pt x="6" y="177"/>
                      <a:pt x="5" y="179"/>
                    </a:cubicBezTo>
                    <a:cubicBezTo>
                      <a:pt x="4" y="181"/>
                      <a:pt x="4" y="181"/>
                      <a:pt x="3" y="182"/>
                    </a:cubicBezTo>
                    <a:cubicBezTo>
                      <a:pt x="1" y="183"/>
                      <a:pt x="1" y="183"/>
                      <a:pt x="1" y="185"/>
                    </a:cubicBezTo>
                    <a:cubicBezTo>
                      <a:pt x="0" y="188"/>
                      <a:pt x="0" y="192"/>
                      <a:pt x="1" y="195"/>
                    </a:cubicBezTo>
                    <a:cubicBezTo>
                      <a:pt x="2" y="197"/>
                      <a:pt x="5" y="199"/>
                      <a:pt x="6" y="200"/>
                    </a:cubicBezTo>
                    <a:cubicBezTo>
                      <a:pt x="8" y="202"/>
                      <a:pt x="11" y="202"/>
                      <a:pt x="13" y="204"/>
                    </a:cubicBezTo>
                    <a:cubicBezTo>
                      <a:pt x="13" y="204"/>
                      <a:pt x="13" y="204"/>
                      <a:pt x="13" y="204"/>
                    </a:cubicBezTo>
                    <a:cubicBezTo>
                      <a:pt x="15" y="205"/>
                      <a:pt x="18" y="207"/>
                      <a:pt x="20" y="208"/>
                    </a:cubicBezTo>
                    <a:cubicBezTo>
                      <a:pt x="21" y="208"/>
                      <a:pt x="21" y="207"/>
                      <a:pt x="23" y="208"/>
                    </a:cubicBezTo>
                    <a:cubicBezTo>
                      <a:pt x="24" y="208"/>
                      <a:pt x="25" y="209"/>
                      <a:pt x="26" y="210"/>
                    </a:cubicBezTo>
                    <a:cubicBezTo>
                      <a:pt x="29" y="211"/>
                      <a:pt x="31" y="213"/>
                      <a:pt x="33" y="214"/>
                    </a:cubicBezTo>
                    <a:cubicBezTo>
                      <a:pt x="35" y="216"/>
                      <a:pt x="37" y="218"/>
                      <a:pt x="39" y="220"/>
                    </a:cubicBezTo>
                    <a:cubicBezTo>
                      <a:pt x="43" y="222"/>
                      <a:pt x="49" y="222"/>
                      <a:pt x="51" y="226"/>
                    </a:cubicBezTo>
                    <a:cubicBezTo>
                      <a:pt x="52" y="227"/>
                      <a:pt x="52" y="229"/>
                      <a:pt x="52" y="230"/>
                    </a:cubicBezTo>
                    <a:cubicBezTo>
                      <a:pt x="52" y="231"/>
                      <a:pt x="52" y="232"/>
                      <a:pt x="52" y="233"/>
                    </a:cubicBezTo>
                    <a:cubicBezTo>
                      <a:pt x="53" y="235"/>
                      <a:pt x="56" y="236"/>
                      <a:pt x="57" y="239"/>
                    </a:cubicBezTo>
                    <a:cubicBezTo>
                      <a:pt x="59" y="242"/>
                      <a:pt x="62" y="241"/>
                      <a:pt x="64" y="243"/>
                    </a:cubicBezTo>
                    <a:cubicBezTo>
                      <a:pt x="66" y="244"/>
                      <a:pt x="64" y="249"/>
                      <a:pt x="64" y="251"/>
                    </a:cubicBezTo>
                    <a:cubicBezTo>
                      <a:pt x="64" y="253"/>
                      <a:pt x="65" y="256"/>
                      <a:pt x="66" y="258"/>
                    </a:cubicBezTo>
                    <a:cubicBezTo>
                      <a:pt x="67" y="260"/>
                      <a:pt x="69" y="262"/>
                      <a:pt x="72" y="263"/>
                    </a:cubicBezTo>
                    <a:cubicBezTo>
                      <a:pt x="74" y="264"/>
                      <a:pt x="76" y="264"/>
                      <a:pt x="79" y="265"/>
                    </a:cubicBezTo>
                    <a:cubicBezTo>
                      <a:pt x="80" y="266"/>
                      <a:pt x="81" y="266"/>
                      <a:pt x="82" y="267"/>
                    </a:cubicBezTo>
                    <a:cubicBezTo>
                      <a:pt x="85" y="269"/>
                      <a:pt x="86" y="272"/>
                      <a:pt x="88" y="275"/>
                    </a:cubicBezTo>
                    <a:cubicBezTo>
                      <a:pt x="89" y="278"/>
                      <a:pt x="90" y="282"/>
                      <a:pt x="91" y="285"/>
                    </a:cubicBezTo>
                    <a:cubicBezTo>
                      <a:pt x="92" y="288"/>
                      <a:pt x="96" y="288"/>
                      <a:pt x="99" y="288"/>
                    </a:cubicBezTo>
                    <a:cubicBezTo>
                      <a:pt x="103" y="289"/>
                      <a:pt x="106" y="289"/>
                      <a:pt x="110" y="289"/>
                    </a:cubicBezTo>
                    <a:cubicBezTo>
                      <a:pt x="111" y="289"/>
                      <a:pt x="113" y="289"/>
                      <a:pt x="115" y="289"/>
                    </a:cubicBezTo>
                    <a:cubicBezTo>
                      <a:pt x="116" y="289"/>
                      <a:pt x="118" y="289"/>
                      <a:pt x="119" y="290"/>
                    </a:cubicBezTo>
                    <a:cubicBezTo>
                      <a:pt x="121" y="290"/>
                      <a:pt x="124" y="290"/>
                      <a:pt x="125" y="292"/>
                    </a:cubicBezTo>
                    <a:cubicBezTo>
                      <a:pt x="126" y="293"/>
                      <a:pt x="125" y="295"/>
                      <a:pt x="125" y="296"/>
                    </a:cubicBezTo>
                    <a:cubicBezTo>
                      <a:pt x="125" y="300"/>
                      <a:pt x="128" y="301"/>
                      <a:pt x="130" y="303"/>
                    </a:cubicBezTo>
                    <a:cubicBezTo>
                      <a:pt x="132" y="304"/>
                      <a:pt x="133" y="304"/>
                      <a:pt x="134" y="306"/>
                    </a:cubicBezTo>
                    <a:cubicBezTo>
                      <a:pt x="135" y="307"/>
                      <a:pt x="136" y="308"/>
                      <a:pt x="137" y="309"/>
                    </a:cubicBezTo>
                    <a:cubicBezTo>
                      <a:pt x="138" y="311"/>
                      <a:pt x="142" y="308"/>
                      <a:pt x="144" y="308"/>
                    </a:cubicBezTo>
                    <a:cubicBezTo>
                      <a:pt x="145" y="308"/>
                      <a:pt x="146" y="309"/>
                      <a:pt x="147" y="309"/>
                    </a:cubicBezTo>
                    <a:cubicBezTo>
                      <a:pt x="149" y="310"/>
                      <a:pt x="150" y="311"/>
                      <a:pt x="152" y="311"/>
                    </a:cubicBezTo>
                    <a:cubicBezTo>
                      <a:pt x="156" y="312"/>
                      <a:pt x="159" y="313"/>
                      <a:pt x="163" y="312"/>
                    </a:cubicBezTo>
                    <a:cubicBezTo>
                      <a:pt x="165" y="312"/>
                      <a:pt x="166" y="312"/>
                      <a:pt x="167" y="312"/>
                    </a:cubicBezTo>
                    <a:cubicBezTo>
                      <a:pt x="168" y="312"/>
                      <a:pt x="168" y="312"/>
                      <a:pt x="169" y="313"/>
                    </a:cubicBezTo>
                    <a:cubicBezTo>
                      <a:pt x="170" y="316"/>
                      <a:pt x="170" y="318"/>
                      <a:pt x="172" y="321"/>
                    </a:cubicBezTo>
                    <a:cubicBezTo>
                      <a:pt x="174" y="324"/>
                      <a:pt x="176" y="325"/>
                      <a:pt x="179" y="327"/>
                    </a:cubicBezTo>
                    <a:cubicBezTo>
                      <a:pt x="181" y="328"/>
                      <a:pt x="184" y="329"/>
                      <a:pt x="186" y="330"/>
                    </a:cubicBezTo>
                    <a:cubicBezTo>
                      <a:pt x="187" y="331"/>
                      <a:pt x="187" y="332"/>
                      <a:pt x="188" y="332"/>
                    </a:cubicBezTo>
                    <a:cubicBezTo>
                      <a:pt x="188" y="332"/>
                      <a:pt x="191" y="333"/>
                      <a:pt x="192" y="332"/>
                    </a:cubicBezTo>
                    <a:cubicBezTo>
                      <a:pt x="192" y="332"/>
                      <a:pt x="192" y="332"/>
                      <a:pt x="192" y="332"/>
                    </a:cubicBezTo>
                    <a:lnTo>
                      <a:pt x="195" y="329"/>
                    </a:lnTo>
                    <a:close/>
                  </a:path>
                </a:pathLst>
              </a:custGeom>
              <a:solidFill>
                <a:srgbClr val="186BA8"/>
              </a:solidFill>
              <a:ln w="7938" cap="rnd">
                <a:solidFill>
                  <a:schemeClr val="bg2"/>
                </a:solidFill>
                <a:prstDash val="solid"/>
                <a:round/>
                <a:headEnd/>
                <a:tailEnd/>
              </a:ln>
            </p:spPr>
            <p:txBody>
              <a:bodyPr/>
              <a:lstStyle/>
              <a:p>
                <a:endParaRPr lang="ru-RU"/>
              </a:p>
            </p:txBody>
          </p:sp>
          <p:sp>
            <p:nvSpPr>
              <p:cNvPr id="41" name="Freeform 18">
                <a:extLst>
                  <a:ext uri="{FF2B5EF4-FFF2-40B4-BE49-F238E27FC236}">
                    <a16:creationId xmlns:a16="http://schemas.microsoft.com/office/drawing/2014/main" id="{A36D0DD5-5AD9-9B0A-9C3A-BC338B544FDE}"/>
                  </a:ext>
                </a:extLst>
              </p:cNvPr>
              <p:cNvSpPr>
                <a:spLocks/>
              </p:cNvSpPr>
              <p:nvPr/>
            </p:nvSpPr>
            <p:spPr bwMode="auto">
              <a:xfrm>
                <a:off x="-3777707" y="7880221"/>
                <a:ext cx="407548" cy="702668"/>
              </a:xfrm>
              <a:custGeom>
                <a:avLst/>
                <a:gdLst>
                  <a:gd name="T0" fmla="*/ 1396296672 w 169"/>
                  <a:gd name="T1" fmla="*/ 2147483646 h 291"/>
                  <a:gd name="T2" fmla="*/ 1498108739 w 169"/>
                  <a:gd name="T3" fmla="*/ 2147483646 h 291"/>
                  <a:gd name="T4" fmla="*/ 1599920807 w 169"/>
                  <a:gd name="T5" fmla="*/ 2147483646 h 291"/>
                  <a:gd name="T6" fmla="*/ 1759915557 w 169"/>
                  <a:gd name="T7" fmla="*/ 2147483646 h 291"/>
                  <a:gd name="T8" fmla="*/ 1687191017 w 169"/>
                  <a:gd name="T9" fmla="*/ 2147483646 h 291"/>
                  <a:gd name="T10" fmla="*/ 1687191017 w 169"/>
                  <a:gd name="T11" fmla="*/ 2147483646 h 291"/>
                  <a:gd name="T12" fmla="*/ 1541741938 w 169"/>
                  <a:gd name="T13" fmla="*/ 2147483646 h 291"/>
                  <a:gd name="T14" fmla="*/ 1367205330 w 169"/>
                  <a:gd name="T15" fmla="*/ 2147483646 h 291"/>
                  <a:gd name="T16" fmla="*/ 1585378950 w 169"/>
                  <a:gd name="T17" fmla="*/ 2147483646 h 291"/>
                  <a:gd name="T18" fmla="*/ 1541741938 w 169"/>
                  <a:gd name="T19" fmla="*/ 2147483646 h 291"/>
                  <a:gd name="T20" fmla="*/ 1818094426 w 169"/>
                  <a:gd name="T21" fmla="*/ 2147483646 h 291"/>
                  <a:gd name="T22" fmla="*/ 1890815152 w 169"/>
                  <a:gd name="T23" fmla="*/ 2147483646 h 291"/>
                  <a:gd name="T24" fmla="*/ 1992631033 w 169"/>
                  <a:gd name="T25" fmla="*/ 2143654712 h 291"/>
                  <a:gd name="T26" fmla="*/ 2123534442 w 169"/>
                  <a:gd name="T27" fmla="*/ 1983245202 h 291"/>
                  <a:gd name="T28" fmla="*/ 2147483646 w 169"/>
                  <a:gd name="T29" fmla="*/ 1837419416 h 291"/>
                  <a:gd name="T30" fmla="*/ 2147483646 w 169"/>
                  <a:gd name="T31" fmla="*/ 1720757259 h 291"/>
                  <a:gd name="T32" fmla="*/ 2147483646 w 169"/>
                  <a:gd name="T33" fmla="*/ 1589511379 h 291"/>
                  <a:gd name="T34" fmla="*/ 2147483646 w 169"/>
                  <a:gd name="T35" fmla="*/ 1443685593 h 291"/>
                  <a:gd name="T36" fmla="*/ 2123534442 w 169"/>
                  <a:gd name="T37" fmla="*/ 1312443531 h 291"/>
                  <a:gd name="T38" fmla="*/ 2147483646 w 169"/>
                  <a:gd name="T39" fmla="*/ 1152034021 h 291"/>
                  <a:gd name="T40" fmla="*/ 2147483646 w 169"/>
                  <a:gd name="T41" fmla="*/ 991624510 h 291"/>
                  <a:gd name="T42" fmla="*/ 2147483646 w 169"/>
                  <a:gd name="T43" fmla="*/ 918709708 h 291"/>
                  <a:gd name="T44" fmla="*/ 2147483646 w 169"/>
                  <a:gd name="T45" fmla="*/ 772883922 h 291"/>
                  <a:gd name="T46" fmla="*/ 2147483646 w 169"/>
                  <a:gd name="T47" fmla="*/ 641638041 h 291"/>
                  <a:gd name="T48" fmla="*/ 2050809902 w 169"/>
                  <a:gd name="T49" fmla="*/ 452064901 h 291"/>
                  <a:gd name="T50" fmla="*/ 1890815152 w 169"/>
                  <a:gd name="T51" fmla="*/ 364566375 h 291"/>
                  <a:gd name="T52" fmla="*/ 1803548755 w 169"/>
                  <a:gd name="T53" fmla="*/ 131245881 h 291"/>
                  <a:gd name="T54" fmla="*/ 1730824216 w 169"/>
                  <a:gd name="T55" fmla="*/ 58331078 h 291"/>
                  <a:gd name="T56" fmla="*/ 1585378950 w 169"/>
                  <a:gd name="T57" fmla="*/ 306235296 h 291"/>
                  <a:gd name="T58" fmla="*/ 1454475541 w 169"/>
                  <a:gd name="T59" fmla="*/ 408313729 h 291"/>
                  <a:gd name="T60" fmla="*/ 1250847592 w 169"/>
                  <a:gd name="T61" fmla="*/ 524975885 h 291"/>
                  <a:gd name="T62" fmla="*/ 930861905 w 169"/>
                  <a:gd name="T63" fmla="*/ 627054317 h 291"/>
                  <a:gd name="T64" fmla="*/ 756325298 w 169"/>
                  <a:gd name="T65" fmla="*/ 699969119 h 291"/>
                  <a:gd name="T66" fmla="*/ 567246834 w 169"/>
                  <a:gd name="T67" fmla="*/ 845794905 h 291"/>
                  <a:gd name="T68" fmla="*/ 567246834 w 169"/>
                  <a:gd name="T69" fmla="*/ 1079119218 h 291"/>
                  <a:gd name="T70" fmla="*/ 610880032 w 169"/>
                  <a:gd name="T71" fmla="*/ 1152034021 h 291"/>
                  <a:gd name="T72" fmla="*/ 712692100 w 169"/>
                  <a:gd name="T73" fmla="*/ 1312443531 h 291"/>
                  <a:gd name="T74" fmla="*/ 654513231 w 169"/>
                  <a:gd name="T75" fmla="*/ 1414521963 h 291"/>
                  <a:gd name="T76" fmla="*/ 756325298 w 169"/>
                  <a:gd name="T77" fmla="*/ 1516600395 h 291"/>
                  <a:gd name="T78" fmla="*/ 770870969 w 169"/>
                  <a:gd name="T79" fmla="*/ 1589511379 h 291"/>
                  <a:gd name="T80" fmla="*/ 669058901 w 169"/>
                  <a:gd name="T81" fmla="*/ 1764504613 h 291"/>
                  <a:gd name="T82" fmla="*/ 741783441 w 169"/>
                  <a:gd name="T83" fmla="*/ 1881166770 h 291"/>
                  <a:gd name="T84" fmla="*/ 770870969 w 169"/>
                  <a:gd name="T85" fmla="*/ 2085323634 h 291"/>
                  <a:gd name="T86" fmla="*/ 901774378 w 169"/>
                  <a:gd name="T87" fmla="*/ 2147483646 h 291"/>
                  <a:gd name="T88" fmla="*/ 887228707 w 169"/>
                  <a:gd name="T89" fmla="*/ 2147483646 h 291"/>
                  <a:gd name="T90" fmla="*/ 916320048 w 169"/>
                  <a:gd name="T91" fmla="*/ 2147483646 h 291"/>
                  <a:gd name="T92" fmla="*/ 683604572 w 169"/>
                  <a:gd name="T93" fmla="*/ 2147483646 h 291"/>
                  <a:gd name="T94" fmla="*/ 639967560 w 169"/>
                  <a:gd name="T95" fmla="*/ 2147483646 h 291"/>
                  <a:gd name="T96" fmla="*/ 392706413 w 169"/>
                  <a:gd name="T97" fmla="*/ 2147483646 h 291"/>
                  <a:gd name="T98" fmla="*/ 232715476 w 169"/>
                  <a:gd name="T99" fmla="*/ 2147483646 h 291"/>
                  <a:gd name="T100" fmla="*/ 58178869 w 169"/>
                  <a:gd name="T101" fmla="*/ 2147483646 h 291"/>
                  <a:gd name="T102" fmla="*/ 305440016 w 169"/>
                  <a:gd name="T103" fmla="*/ 2147483646 h 291"/>
                  <a:gd name="T104" fmla="*/ 436343425 w 169"/>
                  <a:gd name="T105" fmla="*/ 2147483646 h 291"/>
                  <a:gd name="T106" fmla="*/ 523609822 w 169"/>
                  <a:gd name="T107" fmla="*/ 2147483646 h 291"/>
                  <a:gd name="T108" fmla="*/ 610880032 w 169"/>
                  <a:gd name="T109" fmla="*/ 2147483646 h 291"/>
                  <a:gd name="T110" fmla="*/ 727237770 w 169"/>
                  <a:gd name="T111" fmla="*/ 2147483646 h 291"/>
                  <a:gd name="T112" fmla="*/ 1003586445 w 169"/>
                  <a:gd name="T113" fmla="*/ 2147483646 h 291"/>
                  <a:gd name="T114" fmla="*/ 1221760064 w 169"/>
                  <a:gd name="T115" fmla="*/ 2147483646 h 2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9" h="291">
                    <a:moveTo>
                      <a:pt x="89" y="283"/>
                    </a:moveTo>
                    <a:cubicBezTo>
                      <a:pt x="89" y="285"/>
                      <a:pt x="89" y="285"/>
                      <a:pt x="90" y="285"/>
                    </a:cubicBezTo>
                    <a:cubicBezTo>
                      <a:pt x="91" y="286"/>
                      <a:pt x="91" y="286"/>
                      <a:pt x="92" y="287"/>
                    </a:cubicBezTo>
                    <a:cubicBezTo>
                      <a:pt x="93" y="288"/>
                      <a:pt x="93" y="288"/>
                      <a:pt x="94" y="288"/>
                    </a:cubicBezTo>
                    <a:cubicBezTo>
                      <a:pt x="96" y="289"/>
                      <a:pt x="95" y="289"/>
                      <a:pt x="96" y="290"/>
                    </a:cubicBezTo>
                    <a:cubicBezTo>
                      <a:pt x="97" y="291"/>
                      <a:pt x="99" y="290"/>
                      <a:pt x="100" y="290"/>
                    </a:cubicBezTo>
                    <a:cubicBezTo>
                      <a:pt x="100" y="288"/>
                      <a:pt x="99" y="288"/>
                      <a:pt x="99" y="287"/>
                    </a:cubicBezTo>
                    <a:cubicBezTo>
                      <a:pt x="99" y="286"/>
                      <a:pt x="100" y="286"/>
                      <a:pt x="100" y="286"/>
                    </a:cubicBezTo>
                    <a:cubicBezTo>
                      <a:pt x="101" y="284"/>
                      <a:pt x="100" y="283"/>
                      <a:pt x="101" y="282"/>
                    </a:cubicBezTo>
                    <a:cubicBezTo>
                      <a:pt x="101" y="282"/>
                      <a:pt x="102" y="282"/>
                      <a:pt x="103" y="281"/>
                    </a:cubicBezTo>
                    <a:cubicBezTo>
                      <a:pt x="103" y="281"/>
                      <a:pt x="103" y="280"/>
                      <a:pt x="104" y="280"/>
                    </a:cubicBezTo>
                    <a:cubicBezTo>
                      <a:pt x="105" y="280"/>
                      <a:pt x="105" y="280"/>
                      <a:pt x="106" y="280"/>
                    </a:cubicBezTo>
                    <a:cubicBezTo>
                      <a:pt x="107" y="280"/>
                      <a:pt x="108" y="279"/>
                      <a:pt x="108" y="278"/>
                    </a:cubicBezTo>
                    <a:cubicBezTo>
                      <a:pt x="108" y="278"/>
                      <a:pt x="108" y="277"/>
                      <a:pt x="109" y="276"/>
                    </a:cubicBezTo>
                    <a:cubicBezTo>
                      <a:pt x="109" y="275"/>
                      <a:pt x="110" y="275"/>
                      <a:pt x="110" y="274"/>
                    </a:cubicBezTo>
                    <a:cubicBezTo>
                      <a:pt x="111" y="273"/>
                      <a:pt x="111" y="271"/>
                      <a:pt x="113" y="270"/>
                    </a:cubicBezTo>
                    <a:cubicBezTo>
                      <a:pt x="115" y="267"/>
                      <a:pt x="114" y="270"/>
                      <a:pt x="116" y="271"/>
                    </a:cubicBezTo>
                    <a:cubicBezTo>
                      <a:pt x="117" y="272"/>
                      <a:pt x="119" y="270"/>
                      <a:pt x="119" y="268"/>
                    </a:cubicBezTo>
                    <a:cubicBezTo>
                      <a:pt x="119" y="267"/>
                      <a:pt x="117" y="266"/>
                      <a:pt x="119" y="265"/>
                    </a:cubicBezTo>
                    <a:cubicBezTo>
                      <a:pt x="119" y="264"/>
                      <a:pt x="120" y="265"/>
                      <a:pt x="121" y="264"/>
                    </a:cubicBezTo>
                    <a:cubicBezTo>
                      <a:pt x="121" y="263"/>
                      <a:pt x="120" y="263"/>
                      <a:pt x="119" y="262"/>
                    </a:cubicBezTo>
                    <a:cubicBezTo>
                      <a:pt x="118" y="261"/>
                      <a:pt x="117" y="260"/>
                      <a:pt x="117" y="259"/>
                    </a:cubicBezTo>
                    <a:cubicBezTo>
                      <a:pt x="117" y="258"/>
                      <a:pt x="120" y="257"/>
                      <a:pt x="120" y="255"/>
                    </a:cubicBezTo>
                    <a:cubicBezTo>
                      <a:pt x="119" y="254"/>
                      <a:pt x="116" y="255"/>
                      <a:pt x="115" y="254"/>
                    </a:cubicBezTo>
                    <a:cubicBezTo>
                      <a:pt x="113" y="253"/>
                      <a:pt x="115" y="251"/>
                      <a:pt x="116" y="250"/>
                    </a:cubicBezTo>
                    <a:cubicBezTo>
                      <a:pt x="118" y="248"/>
                      <a:pt x="117" y="248"/>
                      <a:pt x="116" y="246"/>
                    </a:cubicBezTo>
                    <a:cubicBezTo>
                      <a:pt x="114" y="245"/>
                      <a:pt x="115" y="246"/>
                      <a:pt x="115" y="245"/>
                    </a:cubicBezTo>
                    <a:cubicBezTo>
                      <a:pt x="115" y="244"/>
                      <a:pt x="115" y="243"/>
                      <a:pt x="114" y="242"/>
                    </a:cubicBezTo>
                    <a:cubicBezTo>
                      <a:pt x="113" y="241"/>
                      <a:pt x="114" y="241"/>
                      <a:pt x="115" y="240"/>
                    </a:cubicBezTo>
                    <a:cubicBezTo>
                      <a:pt x="116" y="239"/>
                      <a:pt x="116" y="238"/>
                      <a:pt x="116" y="237"/>
                    </a:cubicBezTo>
                    <a:cubicBezTo>
                      <a:pt x="116" y="236"/>
                      <a:pt x="116" y="234"/>
                      <a:pt x="117" y="232"/>
                    </a:cubicBezTo>
                    <a:cubicBezTo>
                      <a:pt x="116" y="231"/>
                      <a:pt x="115" y="231"/>
                      <a:pt x="114" y="230"/>
                    </a:cubicBezTo>
                    <a:cubicBezTo>
                      <a:pt x="113" y="229"/>
                      <a:pt x="113" y="229"/>
                      <a:pt x="113" y="228"/>
                    </a:cubicBezTo>
                    <a:cubicBezTo>
                      <a:pt x="112" y="225"/>
                      <a:pt x="110" y="223"/>
                      <a:pt x="108" y="222"/>
                    </a:cubicBezTo>
                    <a:cubicBezTo>
                      <a:pt x="106" y="221"/>
                      <a:pt x="107" y="220"/>
                      <a:pt x="106" y="219"/>
                    </a:cubicBezTo>
                    <a:cubicBezTo>
                      <a:pt x="105" y="217"/>
                      <a:pt x="104" y="218"/>
                      <a:pt x="103" y="218"/>
                    </a:cubicBezTo>
                    <a:cubicBezTo>
                      <a:pt x="101" y="218"/>
                      <a:pt x="101" y="216"/>
                      <a:pt x="101" y="215"/>
                    </a:cubicBezTo>
                    <a:cubicBezTo>
                      <a:pt x="100" y="214"/>
                      <a:pt x="98" y="214"/>
                      <a:pt x="97" y="213"/>
                    </a:cubicBezTo>
                    <a:cubicBezTo>
                      <a:pt x="97" y="212"/>
                      <a:pt x="97" y="211"/>
                      <a:pt x="97" y="210"/>
                    </a:cubicBezTo>
                    <a:cubicBezTo>
                      <a:pt x="96" y="209"/>
                      <a:pt x="94" y="210"/>
                      <a:pt x="94" y="209"/>
                    </a:cubicBezTo>
                    <a:cubicBezTo>
                      <a:pt x="93" y="208"/>
                      <a:pt x="101" y="205"/>
                      <a:pt x="102" y="204"/>
                    </a:cubicBezTo>
                    <a:cubicBezTo>
                      <a:pt x="104" y="204"/>
                      <a:pt x="105" y="203"/>
                      <a:pt x="106" y="202"/>
                    </a:cubicBezTo>
                    <a:cubicBezTo>
                      <a:pt x="107" y="201"/>
                      <a:pt x="107" y="199"/>
                      <a:pt x="107" y="198"/>
                    </a:cubicBezTo>
                    <a:cubicBezTo>
                      <a:pt x="108" y="197"/>
                      <a:pt x="109" y="196"/>
                      <a:pt x="109" y="195"/>
                    </a:cubicBezTo>
                    <a:cubicBezTo>
                      <a:pt x="109" y="194"/>
                      <a:pt x="108" y="192"/>
                      <a:pt x="109" y="191"/>
                    </a:cubicBezTo>
                    <a:cubicBezTo>
                      <a:pt x="109" y="189"/>
                      <a:pt x="109" y="190"/>
                      <a:pt x="110" y="188"/>
                    </a:cubicBezTo>
                    <a:cubicBezTo>
                      <a:pt x="111" y="188"/>
                      <a:pt x="111" y="186"/>
                      <a:pt x="110" y="185"/>
                    </a:cubicBezTo>
                    <a:cubicBezTo>
                      <a:pt x="110" y="184"/>
                      <a:pt x="109" y="185"/>
                      <a:pt x="108" y="183"/>
                    </a:cubicBezTo>
                    <a:cubicBezTo>
                      <a:pt x="108" y="183"/>
                      <a:pt x="108" y="182"/>
                      <a:pt x="108" y="182"/>
                    </a:cubicBezTo>
                    <a:cubicBezTo>
                      <a:pt x="108" y="181"/>
                      <a:pt x="107" y="181"/>
                      <a:pt x="106" y="180"/>
                    </a:cubicBezTo>
                    <a:cubicBezTo>
                      <a:pt x="106" y="179"/>
                      <a:pt x="112" y="177"/>
                      <a:pt x="113" y="176"/>
                    </a:cubicBezTo>
                    <a:cubicBezTo>
                      <a:pt x="114" y="176"/>
                      <a:pt x="115" y="174"/>
                      <a:pt x="116" y="174"/>
                    </a:cubicBezTo>
                    <a:cubicBezTo>
                      <a:pt x="118" y="175"/>
                      <a:pt x="117" y="177"/>
                      <a:pt x="119" y="176"/>
                    </a:cubicBezTo>
                    <a:cubicBezTo>
                      <a:pt x="121" y="175"/>
                      <a:pt x="121" y="173"/>
                      <a:pt x="123" y="173"/>
                    </a:cubicBezTo>
                    <a:cubicBezTo>
                      <a:pt x="125" y="173"/>
                      <a:pt x="125" y="174"/>
                      <a:pt x="125" y="175"/>
                    </a:cubicBezTo>
                    <a:cubicBezTo>
                      <a:pt x="126" y="176"/>
                      <a:pt x="125" y="176"/>
                      <a:pt x="127" y="176"/>
                    </a:cubicBezTo>
                    <a:cubicBezTo>
                      <a:pt x="129" y="176"/>
                      <a:pt x="130" y="176"/>
                      <a:pt x="130" y="174"/>
                    </a:cubicBezTo>
                    <a:cubicBezTo>
                      <a:pt x="131" y="173"/>
                      <a:pt x="131" y="171"/>
                      <a:pt x="131" y="169"/>
                    </a:cubicBezTo>
                    <a:cubicBezTo>
                      <a:pt x="131" y="168"/>
                      <a:pt x="130" y="167"/>
                      <a:pt x="130" y="166"/>
                    </a:cubicBezTo>
                    <a:cubicBezTo>
                      <a:pt x="129" y="164"/>
                      <a:pt x="131" y="161"/>
                      <a:pt x="130" y="159"/>
                    </a:cubicBezTo>
                    <a:cubicBezTo>
                      <a:pt x="129" y="158"/>
                      <a:pt x="128" y="159"/>
                      <a:pt x="127" y="159"/>
                    </a:cubicBezTo>
                    <a:cubicBezTo>
                      <a:pt x="126" y="158"/>
                      <a:pt x="126" y="157"/>
                      <a:pt x="126" y="156"/>
                    </a:cubicBezTo>
                    <a:cubicBezTo>
                      <a:pt x="126" y="153"/>
                      <a:pt x="125" y="151"/>
                      <a:pt x="129" y="150"/>
                    </a:cubicBezTo>
                    <a:cubicBezTo>
                      <a:pt x="131" y="150"/>
                      <a:pt x="133" y="151"/>
                      <a:pt x="134" y="149"/>
                    </a:cubicBezTo>
                    <a:cubicBezTo>
                      <a:pt x="135" y="149"/>
                      <a:pt x="135" y="147"/>
                      <a:pt x="137" y="147"/>
                    </a:cubicBezTo>
                    <a:cubicBezTo>
                      <a:pt x="139" y="147"/>
                      <a:pt x="140" y="149"/>
                      <a:pt x="142" y="148"/>
                    </a:cubicBezTo>
                    <a:cubicBezTo>
                      <a:pt x="143" y="148"/>
                      <a:pt x="144" y="147"/>
                      <a:pt x="145" y="146"/>
                    </a:cubicBezTo>
                    <a:cubicBezTo>
                      <a:pt x="146" y="143"/>
                      <a:pt x="145" y="141"/>
                      <a:pt x="144" y="139"/>
                    </a:cubicBezTo>
                    <a:cubicBezTo>
                      <a:pt x="144" y="138"/>
                      <a:pt x="145" y="139"/>
                      <a:pt x="145" y="138"/>
                    </a:cubicBezTo>
                    <a:cubicBezTo>
                      <a:pt x="146" y="137"/>
                      <a:pt x="146" y="137"/>
                      <a:pt x="146" y="136"/>
                    </a:cubicBezTo>
                    <a:cubicBezTo>
                      <a:pt x="146" y="135"/>
                      <a:pt x="146" y="135"/>
                      <a:pt x="147" y="134"/>
                    </a:cubicBezTo>
                    <a:cubicBezTo>
                      <a:pt x="148" y="134"/>
                      <a:pt x="149" y="135"/>
                      <a:pt x="150" y="134"/>
                    </a:cubicBezTo>
                    <a:cubicBezTo>
                      <a:pt x="150" y="133"/>
                      <a:pt x="150" y="132"/>
                      <a:pt x="151" y="132"/>
                    </a:cubicBezTo>
                    <a:cubicBezTo>
                      <a:pt x="151" y="131"/>
                      <a:pt x="152" y="131"/>
                      <a:pt x="152" y="131"/>
                    </a:cubicBezTo>
                    <a:cubicBezTo>
                      <a:pt x="155" y="129"/>
                      <a:pt x="154" y="129"/>
                      <a:pt x="153" y="126"/>
                    </a:cubicBezTo>
                    <a:cubicBezTo>
                      <a:pt x="152" y="125"/>
                      <a:pt x="151" y="124"/>
                      <a:pt x="152" y="123"/>
                    </a:cubicBezTo>
                    <a:cubicBezTo>
                      <a:pt x="153" y="123"/>
                      <a:pt x="154" y="123"/>
                      <a:pt x="155" y="123"/>
                    </a:cubicBezTo>
                    <a:cubicBezTo>
                      <a:pt x="155" y="122"/>
                      <a:pt x="155" y="122"/>
                      <a:pt x="155" y="121"/>
                    </a:cubicBezTo>
                    <a:cubicBezTo>
                      <a:pt x="156" y="120"/>
                      <a:pt x="155" y="120"/>
                      <a:pt x="156" y="120"/>
                    </a:cubicBezTo>
                    <a:cubicBezTo>
                      <a:pt x="157" y="119"/>
                      <a:pt x="158" y="119"/>
                      <a:pt x="159" y="118"/>
                    </a:cubicBezTo>
                    <a:cubicBezTo>
                      <a:pt x="160" y="117"/>
                      <a:pt x="160" y="116"/>
                      <a:pt x="162" y="115"/>
                    </a:cubicBezTo>
                    <a:cubicBezTo>
                      <a:pt x="164" y="113"/>
                      <a:pt x="164" y="113"/>
                      <a:pt x="164" y="113"/>
                    </a:cubicBezTo>
                    <a:cubicBezTo>
                      <a:pt x="164" y="113"/>
                      <a:pt x="165" y="113"/>
                      <a:pt x="166" y="112"/>
                    </a:cubicBezTo>
                    <a:cubicBezTo>
                      <a:pt x="164" y="111"/>
                      <a:pt x="164" y="111"/>
                      <a:pt x="164" y="111"/>
                    </a:cubicBezTo>
                    <a:cubicBezTo>
                      <a:pt x="163" y="110"/>
                      <a:pt x="162" y="110"/>
                      <a:pt x="161" y="109"/>
                    </a:cubicBezTo>
                    <a:cubicBezTo>
                      <a:pt x="161" y="109"/>
                      <a:pt x="161" y="108"/>
                      <a:pt x="161" y="107"/>
                    </a:cubicBezTo>
                    <a:cubicBezTo>
                      <a:pt x="161" y="106"/>
                      <a:pt x="160" y="106"/>
                      <a:pt x="159" y="105"/>
                    </a:cubicBezTo>
                    <a:cubicBezTo>
                      <a:pt x="159" y="104"/>
                      <a:pt x="159" y="103"/>
                      <a:pt x="158" y="103"/>
                    </a:cubicBezTo>
                    <a:cubicBezTo>
                      <a:pt x="158" y="102"/>
                      <a:pt x="157" y="101"/>
                      <a:pt x="157" y="101"/>
                    </a:cubicBezTo>
                    <a:cubicBezTo>
                      <a:pt x="156" y="100"/>
                      <a:pt x="156" y="99"/>
                      <a:pt x="155" y="99"/>
                    </a:cubicBezTo>
                    <a:cubicBezTo>
                      <a:pt x="154" y="99"/>
                      <a:pt x="153" y="99"/>
                      <a:pt x="152" y="99"/>
                    </a:cubicBezTo>
                    <a:cubicBezTo>
                      <a:pt x="151" y="98"/>
                      <a:pt x="151" y="97"/>
                      <a:pt x="150" y="97"/>
                    </a:cubicBezTo>
                    <a:cubicBezTo>
                      <a:pt x="148" y="96"/>
                      <a:pt x="148" y="96"/>
                      <a:pt x="148" y="96"/>
                    </a:cubicBezTo>
                    <a:cubicBezTo>
                      <a:pt x="148" y="94"/>
                      <a:pt x="148" y="93"/>
                      <a:pt x="148" y="92"/>
                    </a:cubicBezTo>
                    <a:cubicBezTo>
                      <a:pt x="148" y="89"/>
                      <a:pt x="148" y="91"/>
                      <a:pt x="146" y="90"/>
                    </a:cubicBezTo>
                    <a:cubicBezTo>
                      <a:pt x="145" y="89"/>
                      <a:pt x="144" y="87"/>
                      <a:pt x="145" y="86"/>
                    </a:cubicBezTo>
                    <a:cubicBezTo>
                      <a:pt x="146" y="85"/>
                      <a:pt x="148" y="85"/>
                      <a:pt x="149" y="84"/>
                    </a:cubicBezTo>
                    <a:cubicBezTo>
                      <a:pt x="150" y="84"/>
                      <a:pt x="150" y="83"/>
                      <a:pt x="151" y="83"/>
                    </a:cubicBezTo>
                    <a:cubicBezTo>
                      <a:pt x="151" y="82"/>
                      <a:pt x="152" y="82"/>
                      <a:pt x="153" y="82"/>
                    </a:cubicBezTo>
                    <a:cubicBezTo>
                      <a:pt x="154" y="81"/>
                      <a:pt x="153" y="80"/>
                      <a:pt x="153" y="79"/>
                    </a:cubicBezTo>
                    <a:cubicBezTo>
                      <a:pt x="153" y="76"/>
                      <a:pt x="155" y="74"/>
                      <a:pt x="156" y="72"/>
                    </a:cubicBezTo>
                    <a:cubicBezTo>
                      <a:pt x="157" y="72"/>
                      <a:pt x="158" y="72"/>
                      <a:pt x="159" y="71"/>
                    </a:cubicBezTo>
                    <a:cubicBezTo>
                      <a:pt x="160" y="70"/>
                      <a:pt x="159" y="70"/>
                      <a:pt x="159" y="69"/>
                    </a:cubicBezTo>
                    <a:cubicBezTo>
                      <a:pt x="158" y="68"/>
                      <a:pt x="159" y="67"/>
                      <a:pt x="160" y="67"/>
                    </a:cubicBezTo>
                    <a:cubicBezTo>
                      <a:pt x="162" y="67"/>
                      <a:pt x="161" y="68"/>
                      <a:pt x="162" y="68"/>
                    </a:cubicBezTo>
                    <a:cubicBezTo>
                      <a:pt x="163" y="69"/>
                      <a:pt x="165" y="72"/>
                      <a:pt x="165" y="71"/>
                    </a:cubicBezTo>
                    <a:cubicBezTo>
                      <a:pt x="166" y="71"/>
                      <a:pt x="166" y="69"/>
                      <a:pt x="166" y="69"/>
                    </a:cubicBezTo>
                    <a:cubicBezTo>
                      <a:pt x="166" y="67"/>
                      <a:pt x="166" y="68"/>
                      <a:pt x="167" y="67"/>
                    </a:cubicBezTo>
                    <a:cubicBezTo>
                      <a:pt x="167" y="66"/>
                      <a:pt x="168" y="65"/>
                      <a:pt x="168" y="65"/>
                    </a:cubicBezTo>
                    <a:cubicBezTo>
                      <a:pt x="169" y="63"/>
                      <a:pt x="168" y="64"/>
                      <a:pt x="168" y="63"/>
                    </a:cubicBezTo>
                    <a:cubicBezTo>
                      <a:pt x="166" y="62"/>
                      <a:pt x="166" y="61"/>
                      <a:pt x="164" y="60"/>
                    </a:cubicBezTo>
                    <a:cubicBezTo>
                      <a:pt x="161" y="59"/>
                      <a:pt x="164" y="59"/>
                      <a:pt x="163" y="57"/>
                    </a:cubicBezTo>
                    <a:cubicBezTo>
                      <a:pt x="163" y="57"/>
                      <a:pt x="161" y="56"/>
                      <a:pt x="161" y="56"/>
                    </a:cubicBezTo>
                    <a:cubicBezTo>
                      <a:pt x="160" y="55"/>
                      <a:pt x="160" y="55"/>
                      <a:pt x="159" y="54"/>
                    </a:cubicBezTo>
                    <a:cubicBezTo>
                      <a:pt x="158" y="54"/>
                      <a:pt x="156" y="53"/>
                      <a:pt x="155" y="53"/>
                    </a:cubicBezTo>
                    <a:cubicBezTo>
                      <a:pt x="154" y="52"/>
                      <a:pt x="153" y="52"/>
                      <a:pt x="153" y="51"/>
                    </a:cubicBezTo>
                    <a:cubicBezTo>
                      <a:pt x="152" y="51"/>
                      <a:pt x="152" y="50"/>
                      <a:pt x="151" y="50"/>
                    </a:cubicBezTo>
                    <a:cubicBezTo>
                      <a:pt x="151" y="49"/>
                      <a:pt x="144" y="49"/>
                      <a:pt x="147" y="47"/>
                    </a:cubicBezTo>
                    <a:cubicBezTo>
                      <a:pt x="148" y="47"/>
                      <a:pt x="148" y="47"/>
                      <a:pt x="148" y="47"/>
                    </a:cubicBezTo>
                    <a:cubicBezTo>
                      <a:pt x="148" y="46"/>
                      <a:pt x="148" y="45"/>
                      <a:pt x="148" y="44"/>
                    </a:cubicBezTo>
                    <a:cubicBezTo>
                      <a:pt x="148" y="42"/>
                      <a:pt x="147" y="42"/>
                      <a:pt x="146" y="41"/>
                    </a:cubicBezTo>
                    <a:cubicBezTo>
                      <a:pt x="145" y="40"/>
                      <a:pt x="146" y="38"/>
                      <a:pt x="145" y="37"/>
                    </a:cubicBezTo>
                    <a:cubicBezTo>
                      <a:pt x="144" y="36"/>
                      <a:pt x="143" y="36"/>
                      <a:pt x="143" y="35"/>
                    </a:cubicBezTo>
                    <a:cubicBezTo>
                      <a:pt x="143" y="34"/>
                      <a:pt x="143" y="32"/>
                      <a:pt x="143" y="31"/>
                    </a:cubicBezTo>
                    <a:cubicBezTo>
                      <a:pt x="142" y="31"/>
                      <a:pt x="141" y="31"/>
                      <a:pt x="141" y="31"/>
                    </a:cubicBezTo>
                    <a:cubicBezTo>
                      <a:pt x="141" y="31"/>
                      <a:pt x="140" y="30"/>
                      <a:pt x="140" y="30"/>
                    </a:cubicBezTo>
                    <a:cubicBezTo>
                      <a:pt x="140" y="30"/>
                      <a:pt x="140" y="29"/>
                      <a:pt x="139" y="29"/>
                    </a:cubicBezTo>
                    <a:cubicBezTo>
                      <a:pt x="139" y="29"/>
                      <a:pt x="138" y="29"/>
                      <a:pt x="138" y="29"/>
                    </a:cubicBezTo>
                    <a:cubicBezTo>
                      <a:pt x="137" y="28"/>
                      <a:pt x="138" y="27"/>
                      <a:pt x="136" y="26"/>
                    </a:cubicBezTo>
                    <a:cubicBezTo>
                      <a:pt x="135" y="26"/>
                      <a:pt x="131" y="27"/>
                      <a:pt x="130" y="25"/>
                    </a:cubicBezTo>
                    <a:cubicBezTo>
                      <a:pt x="128" y="23"/>
                      <a:pt x="132" y="22"/>
                      <a:pt x="131" y="20"/>
                    </a:cubicBezTo>
                    <a:cubicBezTo>
                      <a:pt x="130" y="20"/>
                      <a:pt x="129" y="20"/>
                      <a:pt x="128" y="19"/>
                    </a:cubicBezTo>
                    <a:cubicBezTo>
                      <a:pt x="127" y="19"/>
                      <a:pt x="127" y="19"/>
                      <a:pt x="127" y="18"/>
                    </a:cubicBezTo>
                    <a:cubicBezTo>
                      <a:pt x="126" y="16"/>
                      <a:pt x="125" y="14"/>
                      <a:pt x="125" y="12"/>
                    </a:cubicBezTo>
                    <a:cubicBezTo>
                      <a:pt x="125" y="11"/>
                      <a:pt x="124" y="10"/>
                      <a:pt x="124" y="9"/>
                    </a:cubicBezTo>
                    <a:cubicBezTo>
                      <a:pt x="123" y="7"/>
                      <a:pt x="124" y="7"/>
                      <a:pt x="125" y="5"/>
                    </a:cubicBezTo>
                    <a:cubicBezTo>
                      <a:pt x="126" y="3"/>
                      <a:pt x="124" y="4"/>
                      <a:pt x="123" y="3"/>
                    </a:cubicBezTo>
                    <a:cubicBezTo>
                      <a:pt x="123" y="2"/>
                      <a:pt x="123" y="1"/>
                      <a:pt x="122" y="0"/>
                    </a:cubicBezTo>
                    <a:cubicBezTo>
                      <a:pt x="122" y="0"/>
                      <a:pt x="122" y="0"/>
                      <a:pt x="122" y="0"/>
                    </a:cubicBezTo>
                    <a:cubicBezTo>
                      <a:pt x="120" y="0"/>
                      <a:pt x="120" y="3"/>
                      <a:pt x="119" y="4"/>
                    </a:cubicBezTo>
                    <a:cubicBezTo>
                      <a:pt x="117" y="7"/>
                      <a:pt x="117" y="9"/>
                      <a:pt x="117" y="12"/>
                    </a:cubicBezTo>
                    <a:cubicBezTo>
                      <a:pt x="115" y="12"/>
                      <a:pt x="112" y="11"/>
                      <a:pt x="111" y="13"/>
                    </a:cubicBezTo>
                    <a:cubicBezTo>
                      <a:pt x="111" y="13"/>
                      <a:pt x="111" y="15"/>
                      <a:pt x="111" y="15"/>
                    </a:cubicBezTo>
                    <a:cubicBezTo>
                      <a:pt x="111" y="16"/>
                      <a:pt x="111" y="16"/>
                      <a:pt x="112" y="17"/>
                    </a:cubicBezTo>
                    <a:cubicBezTo>
                      <a:pt x="112" y="18"/>
                      <a:pt x="111" y="21"/>
                      <a:pt x="109" y="21"/>
                    </a:cubicBezTo>
                    <a:cubicBezTo>
                      <a:pt x="109" y="21"/>
                      <a:pt x="108" y="20"/>
                      <a:pt x="107" y="20"/>
                    </a:cubicBezTo>
                    <a:cubicBezTo>
                      <a:pt x="106" y="20"/>
                      <a:pt x="106" y="21"/>
                      <a:pt x="105" y="21"/>
                    </a:cubicBezTo>
                    <a:cubicBezTo>
                      <a:pt x="103" y="22"/>
                      <a:pt x="102" y="22"/>
                      <a:pt x="102" y="25"/>
                    </a:cubicBezTo>
                    <a:cubicBezTo>
                      <a:pt x="102" y="26"/>
                      <a:pt x="103" y="26"/>
                      <a:pt x="102" y="27"/>
                    </a:cubicBezTo>
                    <a:cubicBezTo>
                      <a:pt x="102" y="28"/>
                      <a:pt x="101" y="28"/>
                      <a:pt x="100" y="28"/>
                    </a:cubicBezTo>
                    <a:cubicBezTo>
                      <a:pt x="99" y="29"/>
                      <a:pt x="99" y="28"/>
                      <a:pt x="98" y="29"/>
                    </a:cubicBezTo>
                    <a:cubicBezTo>
                      <a:pt x="97" y="29"/>
                      <a:pt x="97" y="30"/>
                      <a:pt x="96" y="31"/>
                    </a:cubicBezTo>
                    <a:cubicBezTo>
                      <a:pt x="94" y="31"/>
                      <a:pt x="93" y="31"/>
                      <a:pt x="92" y="33"/>
                    </a:cubicBezTo>
                    <a:cubicBezTo>
                      <a:pt x="92" y="37"/>
                      <a:pt x="92" y="37"/>
                      <a:pt x="92" y="37"/>
                    </a:cubicBezTo>
                    <a:cubicBezTo>
                      <a:pt x="90" y="37"/>
                      <a:pt x="88" y="36"/>
                      <a:pt x="86" y="36"/>
                    </a:cubicBezTo>
                    <a:cubicBezTo>
                      <a:pt x="83" y="36"/>
                      <a:pt x="81" y="39"/>
                      <a:pt x="78" y="39"/>
                    </a:cubicBezTo>
                    <a:cubicBezTo>
                      <a:pt x="77" y="39"/>
                      <a:pt x="76" y="38"/>
                      <a:pt x="75" y="38"/>
                    </a:cubicBezTo>
                    <a:cubicBezTo>
                      <a:pt x="73" y="38"/>
                      <a:pt x="72" y="40"/>
                      <a:pt x="70" y="39"/>
                    </a:cubicBezTo>
                    <a:cubicBezTo>
                      <a:pt x="68" y="39"/>
                      <a:pt x="67" y="38"/>
                      <a:pt x="65" y="39"/>
                    </a:cubicBezTo>
                    <a:cubicBezTo>
                      <a:pt x="64" y="40"/>
                      <a:pt x="64" y="42"/>
                      <a:pt x="64" y="43"/>
                    </a:cubicBezTo>
                    <a:cubicBezTo>
                      <a:pt x="61" y="43"/>
                      <a:pt x="58" y="44"/>
                      <a:pt x="55" y="43"/>
                    </a:cubicBezTo>
                    <a:cubicBezTo>
                      <a:pt x="55" y="47"/>
                      <a:pt x="55" y="47"/>
                      <a:pt x="55" y="47"/>
                    </a:cubicBezTo>
                    <a:cubicBezTo>
                      <a:pt x="56" y="49"/>
                      <a:pt x="59" y="51"/>
                      <a:pt x="55" y="51"/>
                    </a:cubicBezTo>
                    <a:cubicBezTo>
                      <a:pt x="53" y="50"/>
                      <a:pt x="53" y="50"/>
                      <a:pt x="53" y="50"/>
                    </a:cubicBezTo>
                    <a:cubicBezTo>
                      <a:pt x="52" y="48"/>
                      <a:pt x="52" y="48"/>
                      <a:pt x="52" y="48"/>
                    </a:cubicBezTo>
                    <a:cubicBezTo>
                      <a:pt x="50" y="48"/>
                      <a:pt x="48" y="48"/>
                      <a:pt x="46" y="47"/>
                    </a:cubicBezTo>
                    <a:cubicBezTo>
                      <a:pt x="44" y="46"/>
                      <a:pt x="42" y="46"/>
                      <a:pt x="40" y="46"/>
                    </a:cubicBezTo>
                    <a:cubicBezTo>
                      <a:pt x="40" y="48"/>
                      <a:pt x="42" y="50"/>
                      <a:pt x="42" y="51"/>
                    </a:cubicBezTo>
                    <a:cubicBezTo>
                      <a:pt x="43" y="53"/>
                      <a:pt x="41" y="54"/>
                      <a:pt x="40" y="56"/>
                    </a:cubicBezTo>
                    <a:cubicBezTo>
                      <a:pt x="39" y="56"/>
                      <a:pt x="39" y="57"/>
                      <a:pt x="39" y="58"/>
                    </a:cubicBezTo>
                    <a:cubicBezTo>
                      <a:pt x="39" y="59"/>
                      <a:pt x="40" y="59"/>
                      <a:pt x="41" y="60"/>
                    </a:cubicBezTo>
                    <a:cubicBezTo>
                      <a:pt x="41" y="62"/>
                      <a:pt x="39" y="62"/>
                      <a:pt x="38" y="64"/>
                    </a:cubicBezTo>
                    <a:cubicBezTo>
                      <a:pt x="38" y="66"/>
                      <a:pt x="40" y="66"/>
                      <a:pt x="42" y="67"/>
                    </a:cubicBezTo>
                    <a:cubicBezTo>
                      <a:pt x="44" y="69"/>
                      <a:pt x="43" y="71"/>
                      <a:pt x="41" y="73"/>
                    </a:cubicBezTo>
                    <a:cubicBezTo>
                      <a:pt x="40" y="73"/>
                      <a:pt x="40" y="73"/>
                      <a:pt x="39" y="74"/>
                    </a:cubicBezTo>
                    <a:cubicBezTo>
                      <a:pt x="39" y="75"/>
                      <a:pt x="39" y="75"/>
                      <a:pt x="39" y="76"/>
                    </a:cubicBezTo>
                    <a:cubicBezTo>
                      <a:pt x="39" y="76"/>
                      <a:pt x="39" y="77"/>
                      <a:pt x="38" y="77"/>
                    </a:cubicBezTo>
                    <a:cubicBezTo>
                      <a:pt x="38" y="77"/>
                      <a:pt x="37" y="77"/>
                      <a:pt x="37" y="78"/>
                    </a:cubicBezTo>
                    <a:cubicBezTo>
                      <a:pt x="38" y="79"/>
                      <a:pt x="40" y="78"/>
                      <a:pt x="41" y="78"/>
                    </a:cubicBezTo>
                    <a:cubicBezTo>
                      <a:pt x="42" y="79"/>
                      <a:pt x="42" y="79"/>
                      <a:pt x="42" y="79"/>
                    </a:cubicBezTo>
                    <a:cubicBezTo>
                      <a:pt x="43" y="81"/>
                      <a:pt x="42" y="80"/>
                      <a:pt x="41" y="81"/>
                    </a:cubicBezTo>
                    <a:cubicBezTo>
                      <a:pt x="39" y="82"/>
                      <a:pt x="40" y="83"/>
                      <a:pt x="42" y="84"/>
                    </a:cubicBezTo>
                    <a:cubicBezTo>
                      <a:pt x="44" y="84"/>
                      <a:pt x="44" y="86"/>
                      <a:pt x="45" y="87"/>
                    </a:cubicBezTo>
                    <a:cubicBezTo>
                      <a:pt x="46" y="87"/>
                      <a:pt x="46" y="87"/>
                      <a:pt x="47" y="88"/>
                    </a:cubicBezTo>
                    <a:cubicBezTo>
                      <a:pt x="48" y="88"/>
                      <a:pt x="48" y="89"/>
                      <a:pt x="49" y="90"/>
                    </a:cubicBezTo>
                    <a:cubicBezTo>
                      <a:pt x="49" y="90"/>
                      <a:pt x="50" y="91"/>
                      <a:pt x="50" y="91"/>
                    </a:cubicBezTo>
                    <a:cubicBezTo>
                      <a:pt x="50" y="92"/>
                      <a:pt x="50" y="91"/>
                      <a:pt x="49" y="93"/>
                    </a:cubicBezTo>
                    <a:cubicBezTo>
                      <a:pt x="48" y="93"/>
                      <a:pt x="48" y="94"/>
                      <a:pt x="48" y="95"/>
                    </a:cubicBezTo>
                    <a:cubicBezTo>
                      <a:pt x="47" y="95"/>
                      <a:pt x="47" y="95"/>
                      <a:pt x="46" y="95"/>
                    </a:cubicBezTo>
                    <a:cubicBezTo>
                      <a:pt x="45" y="95"/>
                      <a:pt x="45" y="96"/>
                      <a:pt x="45" y="97"/>
                    </a:cubicBezTo>
                    <a:cubicBezTo>
                      <a:pt x="46" y="98"/>
                      <a:pt x="46" y="98"/>
                      <a:pt x="47" y="99"/>
                    </a:cubicBezTo>
                    <a:cubicBezTo>
                      <a:pt x="47" y="99"/>
                      <a:pt x="47" y="100"/>
                      <a:pt x="48" y="101"/>
                    </a:cubicBezTo>
                    <a:cubicBezTo>
                      <a:pt x="48" y="102"/>
                      <a:pt x="49" y="102"/>
                      <a:pt x="50" y="102"/>
                    </a:cubicBezTo>
                    <a:cubicBezTo>
                      <a:pt x="51" y="103"/>
                      <a:pt x="51" y="102"/>
                      <a:pt x="51" y="103"/>
                    </a:cubicBezTo>
                    <a:cubicBezTo>
                      <a:pt x="51" y="103"/>
                      <a:pt x="51" y="104"/>
                      <a:pt x="52" y="104"/>
                    </a:cubicBezTo>
                    <a:cubicBezTo>
                      <a:pt x="52" y="105"/>
                      <a:pt x="53" y="105"/>
                      <a:pt x="53" y="105"/>
                    </a:cubicBezTo>
                    <a:cubicBezTo>
                      <a:pt x="53" y="105"/>
                      <a:pt x="54" y="106"/>
                      <a:pt x="54" y="106"/>
                    </a:cubicBezTo>
                    <a:cubicBezTo>
                      <a:pt x="55" y="106"/>
                      <a:pt x="56" y="106"/>
                      <a:pt x="57" y="106"/>
                    </a:cubicBezTo>
                    <a:cubicBezTo>
                      <a:pt x="59" y="107"/>
                      <a:pt x="58" y="109"/>
                      <a:pt x="56" y="109"/>
                    </a:cubicBezTo>
                    <a:cubicBezTo>
                      <a:pt x="56" y="110"/>
                      <a:pt x="54" y="110"/>
                      <a:pt x="53" y="109"/>
                    </a:cubicBezTo>
                    <a:cubicBezTo>
                      <a:pt x="53" y="109"/>
                      <a:pt x="52" y="109"/>
                      <a:pt x="52" y="109"/>
                    </a:cubicBezTo>
                    <a:cubicBezTo>
                      <a:pt x="49" y="108"/>
                      <a:pt x="50" y="111"/>
                      <a:pt x="49" y="113"/>
                    </a:cubicBezTo>
                    <a:cubicBezTo>
                      <a:pt x="48" y="114"/>
                      <a:pt x="47" y="113"/>
                      <a:pt x="47" y="114"/>
                    </a:cubicBezTo>
                    <a:cubicBezTo>
                      <a:pt x="46" y="114"/>
                      <a:pt x="46" y="115"/>
                      <a:pt x="46" y="117"/>
                    </a:cubicBezTo>
                    <a:cubicBezTo>
                      <a:pt x="45" y="118"/>
                      <a:pt x="44" y="120"/>
                      <a:pt x="46" y="121"/>
                    </a:cubicBezTo>
                    <a:cubicBezTo>
                      <a:pt x="48" y="122"/>
                      <a:pt x="49" y="120"/>
                      <a:pt x="50" y="123"/>
                    </a:cubicBezTo>
                    <a:cubicBezTo>
                      <a:pt x="50" y="124"/>
                      <a:pt x="50" y="125"/>
                      <a:pt x="49" y="125"/>
                    </a:cubicBezTo>
                    <a:cubicBezTo>
                      <a:pt x="49" y="126"/>
                      <a:pt x="48" y="126"/>
                      <a:pt x="49" y="127"/>
                    </a:cubicBezTo>
                    <a:cubicBezTo>
                      <a:pt x="49" y="127"/>
                      <a:pt x="49" y="128"/>
                      <a:pt x="50" y="128"/>
                    </a:cubicBezTo>
                    <a:cubicBezTo>
                      <a:pt x="51" y="128"/>
                      <a:pt x="51" y="129"/>
                      <a:pt x="51" y="129"/>
                    </a:cubicBezTo>
                    <a:cubicBezTo>
                      <a:pt x="51" y="130"/>
                      <a:pt x="52" y="130"/>
                      <a:pt x="52" y="131"/>
                    </a:cubicBezTo>
                    <a:cubicBezTo>
                      <a:pt x="53" y="131"/>
                      <a:pt x="55" y="133"/>
                      <a:pt x="55" y="134"/>
                    </a:cubicBezTo>
                    <a:cubicBezTo>
                      <a:pt x="55" y="136"/>
                      <a:pt x="54" y="135"/>
                      <a:pt x="53" y="136"/>
                    </a:cubicBezTo>
                    <a:cubicBezTo>
                      <a:pt x="51" y="137"/>
                      <a:pt x="52" y="139"/>
                      <a:pt x="52" y="140"/>
                    </a:cubicBezTo>
                    <a:cubicBezTo>
                      <a:pt x="53" y="141"/>
                      <a:pt x="53" y="142"/>
                      <a:pt x="53" y="143"/>
                    </a:cubicBezTo>
                    <a:cubicBezTo>
                      <a:pt x="53" y="144"/>
                      <a:pt x="53" y="145"/>
                      <a:pt x="53" y="146"/>
                    </a:cubicBezTo>
                    <a:cubicBezTo>
                      <a:pt x="55" y="146"/>
                      <a:pt x="53" y="147"/>
                      <a:pt x="53" y="148"/>
                    </a:cubicBezTo>
                    <a:cubicBezTo>
                      <a:pt x="53" y="150"/>
                      <a:pt x="53" y="149"/>
                      <a:pt x="55" y="150"/>
                    </a:cubicBezTo>
                    <a:cubicBezTo>
                      <a:pt x="56" y="151"/>
                      <a:pt x="56" y="151"/>
                      <a:pt x="57" y="152"/>
                    </a:cubicBezTo>
                    <a:cubicBezTo>
                      <a:pt x="58" y="153"/>
                      <a:pt x="60" y="153"/>
                      <a:pt x="62" y="154"/>
                    </a:cubicBezTo>
                    <a:cubicBezTo>
                      <a:pt x="63" y="154"/>
                      <a:pt x="63" y="154"/>
                      <a:pt x="63" y="156"/>
                    </a:cubicBezTo>
                    <a:cubicBezTo>
                      <a:pt x="62" y="156"/>
                      <a:pt x="62" y="157"/>
                      <a:pt x="62" y="158"/>
                    </a:cubicBezTo>
                    <a:cubicBezTo>
                      <a:pt x="62" y="158"/>
                      <a:pt x="63" y="158"/>
                      <a:pt x="63" y="159"/>
                    </a:cubicBezTo>
                    <a:cubicBezTo>
                      <a:pt x="64" y="160"/>
                      <a:pt x="63" y="160"/>
                      <a:pt x="62" y="161"/>
                    </a:cubicBezTo>
                    <a:cubicBezTo>
                      <a:pt x="62" y="163"/>
                      <a:pt x="62" y="164"/>
                      <a:pt x="61" y="165"/>
                    </a:cubicBezTo>
                    <a:cubicBezTo>
                      <a:pt x="60" y="166"/>
                      <a:pt x="59" y="166"/>
                      <a:pt x="60" y="168"/>
                    </a:cubicBezTo>
                    <a:cubicBezTo>
                      <a:pt x="60" y="170"/>
                      <a:pt x="63" y="169"/>
                      <a:pt x="64" y="170"/>
                    </a:cubicBezTo>
                    <a:cubicBezTo>
                      <a:pt x="65" y="171"/>
                      <a:pt x="65" y="173"/>
                      <a:pt x="65" y="174"/>
                    </a:cubicBezTo>
                    <a:cubicBezTo>
                      <a:pt x="64" y="176"/>
                      <a:pt x="64" y="175"/>
                      <a:pt x="63" y="176"/>
                    </a:cubicBezTo>
                    <a:cubicBezTo>
                      <a:pt x="62" y="177"/>
                      <a:pt x="63" y="178"/>
                      <a:pt x="63" y="179"/>
                    </a:cubicBezTo>
                    <a:cubicBezTo>
                      <a:pt x="62" y="180"/>
                      <a:pt x="61" y="181"/>
                      <a:pt x="60" y="181"/>
                    </a:cubicBezTo>
                    <a:cubicBezTo>
                      <a:pt x="59" y="181"/>
                      <a:pt x="57" y="179"/>
                      <a:pt x="56" y="179"/>
                    </a:cubicBezTo>
                    <a:cubicBezTo>
                      <a:pt x="55" y="179"/>
                      <a:pt x="54" y="178"/>
                      <a:pt x="53" y="178"/>
                    </a:cubicBezTo>
                    <a:cubicBezTo>
                      <a:pt x="52" y="178"/>
                      <a:pt x="51" y="176"/>
                      <a:pt x="50" y="177"/>
                    </a:cubicBezTo>
                    <a:cubicBezTo>
                      <a:pt x="49" y="177"/>
                      <a:pt x="49" y="179"/>
                      <a:pt x="47" y="178"/>
                    </a:cubicBezTo>
                    <a:cubicBezTo>
                      <a:pt x="46" y="178"/>
                      <a:pt x="45" y="176"/>
                      <a:pt x="44" y="177"/>
                    </a:cubicBezTo>
                    <a:cubicBezTo>
                      <a:pt x="43" y="178"/>
                      <a:pt x="44" y="180"/>
                      <a:pt x="44" y="181"/>
                    </a:cubicBezTo>
                    <a:cubicBezTo>
                      <a:pt x="44" y="181"/>
                      <a:pt x="45" y="182"/>
                      <a:pt x="45" y="183"/>
                    </a:cubicBezTo>
                    <a:cubicBezTo>
                      <a:pt x="45" y="184"/>
                      <a:pt x="44" y="184"/>
                      <a:pt x="44" y="185"/>
                    </a:cubicBezTo>
                    <a:cubicBezTo>
                      <a:pt x="44" y="186"/>
                      <a:pt x="45" y="186"/>
                      <a:pt x="44" y="188"/>
                    </a:cubicBezTo>
                    <a:cubicBezTo>
                      <a:pt x="44" y="189"/>
                      <a:pt x="42" y="189"/>
                      <a:pt x="41" y="189"/>
                    </a:cubicBezTo>
                    <a:cubicBezTo>
                      <a:pt x="40" y="190"/>
                      <a:pt x="40" y="190"/>
                      <a:pt x="39" y="190"/>
                    </a:cubicBezTo>
                    <a:cubicBezTo>
                      <a:pt x="38" y="189"/>
                      <a:pt x="37" y="188"/>
                      <a:pt x="36" y="188"/>
                    </a:cubicBezTo>
                    <a:cubicBezTo>
                      <a:pt x="34" y="188"/>
                      <a:pt x="32" y="191"/>
                      <a:pt x="31" y="192"/>
                    </a:cubicBezTo>
                    <a:cubicBezTo>
                      <a:pt x="30" y="193"/>
                      <a:pt x="28" y="194"/>
                      <a:pt x="27" y="195"/>
                    </a:cubicBezTo>
                    <a:cubicBezTo>
                      <a:pt x="26" y="195"/>
                      <a:pt x="25" y="194"/>
                      <a:pt x="24" y="195"/>
                    </a:cubicBezTo>
                    <a:cubicBezTo>
                      <a:pt x="24" y="196"/>
                      <a:pt x="24" y="197"/>
                      <a:pt x="23" y="198"/>
                    </a:cubicBezTo>
                    <a:cubicBezTo>
                      <a:pt x="22" y="200"/>
                      <a:pt x="21" y="199"/>
                      <a:pt x="20" y="201"/>
                    </a:cubicBezTo>
                    <a:cubicBezTo>
                      <a:pt x="20" y="202"/>
                      <a:pt x="21" y="202"/>
                      <a:pt x="20" y="203"/>
                    </a:cubicBezTo>
                    <a:cubicBezTo>
                      <a:pt x="19" y="203"/>
                      <a:pt x="17" y="203"/>
                      <a:pt x="16" y="204"/>
                    </a:cubicBezTo>
                    <a:cubicBezTo>
                      <a:pt x="12" y="206"/>
                      <a:pt x="10" y="198"/>
                      <a:pt x="6" y="199"/>
                    </a:cubicBezTo>
                    <a:cubicBezTo>
                      <a:pt x="1" y="201"/>
                      <a:pt x="9" y="207"/>
                      <a:pt x="4" y="207"/>
                    </a:cubicBezTo>
                    <a:cubicBezTo>
                      <a:pt x="1" y="208"/>
                      <a:pt x="1" y="208"/>
                      <a:pt x="1" y="208"/>
                    </a:cubicBezTo>
                    <a:cubicBezTo>
                      <a:pt x="0" y="211"/>
                      <a:pt x="2" y="211"/>
                      <a:pt x="3" y="212"/>
                    </a:cubicBezTo>
                    <a:cubicBezTo>
                      <a:pt x="4" y="213"/>
                      <a:pt x="3" y="214"/>
                      <a:pt x="4" y="215"/>
                    </a:cubicBezTo>
                    <a:cubicBezTo>
                      <a:pt x="4" y="216"/>
                      <a:pt x="5" y="217"/>
                      <a:pt x="6" y="217"/>
                    </a:cubicBezTo>
                    <a:cubicBezTo>
                      <a:pt x="8" y="217"/>
                      <a:pt x="9" y="217"/>
                      <a:pt x="11" y="217"/>
                    </a:cubicBezTo>
                    <a:cubicBezTo>
                      <a:pt x="12" y="218"/>
                      <a:pt x="13" y="219"/>
                      <a:pt x="15" y="219"/>
                    </a:cubicBezTo>
                    <a:cubicBezTo>
                      <a:pt x="15" y="220"/>
                      <a:pt x="14" y="222"/>
                      <a:pt x="16" y="223"/>
                    </a:cubicBezTo>
                    <a:cubicBezTo>
                      <a:pt x="17" y="224"/>
                      <a:pt x="20" y="223"/>
                      <a:pt x="21" y="223"/>
                    </a:cubicBezTo>
                    <a:cubicBezTo>
                      <a:pt x="24" y="224"/>
                      <a:pt x="25" y="224"/>
                      <a:pt x="26" y="226"/>
                    </a:cubicBezTo>
                    <a:cubicBezTo>
                      <a:pt x="26" y="227"/>
                      <a:pt x="26" y="229"/>
                      <a:pt x="26" y="230"/>
                    </a:cubicBezTo>
                    <a:cubicBezTo>
                      <a:pt x="28" y="230"/>
                      <a:pt x="28" y="231"/>
                      <a:pt x="27" y="233"/>
                    </a:cubicBezTo>
                    <a:cubicBezTo>
                      <a:pt x="27" y="235"/>
                      <a:pt x="27" y="236"/>
                      <a:pt x="27" y="238"/>
                    </a:cubicBezTo>
                    <a:cubicBezTo>
                      <a:pt x="29" y="237"/>
                      <a:pt x="29" y="241"/>
                      <a:pt x="30" y="242"/>
                    </a:cubicBezTo>
                    <a:cubicBezTo>
                      <a:pt x="31" y="243"/>
                      <a:pt x="32" y="243"/>
                      <a:pt x="32" y="245"/>
                    </a:cubicBezTo>
                    <a:cubicBezTo>
                      <a:pt x="32" y="245"/>
                      <a:pt x="31" y="246"/>
                      <a:pt x="32" y="247"/>
                    </a:cubicBezTo>
                    <a:cubicBezTo>
                      <a:pt x="32" y="248"/>
                      <a:pt x="33" y="248"/>
                      <a:pt x="34" y="248"/>
                    </a:cubicBezTo>
                    <a:cubicBezTo>
                      <a:pt x="35" y="249"/>
                      <a:pt x="36" y="250"/>
                      <a:pt x="36" y="251"/>
                    </a:cubicBezTo>
                    <a:cubicBezTo>
                      <a:pt x="36" y="252"/>
                      <a:pt x="36" y="253"/>
                      <a:pt x="36" y="253"/>
                    </a:cubicBezTo>
                    <a:cubicBezTo>
                      <a:pt x="36" y="255"/>
                      <a:pt x="38" y="255"/>
                      <a:pt x="39" y="256"/>
                    </a:cubicBezTo>
                    <a:cubicBezTo>
                      <a:pt x="40" y="257"/>
                      <a:pt x="40" y="258"/>
                      <a:pt x="41" y="259"/>
                    </a:cubicBezTo>
                    <a:cubicBezTo>
                      <a:pt x="41" y="259"/>
                      <a:pt x="42" y="259"/>
                      <a:pt x="42" y="260"/>
                    </a:cubicBezTo>
                    <a:cubicBezTo>
                      <a:pt x="42" y="260"/>
                      <a:pt x="42" y="260"/>
                      <a:pt x="42" y="261"/>
                    </a:cubicBezTo>
                    <a:cubicBezTo>
                      <a:pt x="42" y="261"/>
                      <a:pt x="41" y="262"/>
                      <a:pt x="42" y="262"/>
                    </a:cubicBezTo>
                    <a:cubicBezTo>
                      <a:pt x="42" y="263"/>
                      <a:pt x="43" y="263"/>
                      <a:pt x="43" y="264"/>
                    </a:cubicBezTo>
                    <a:cubicBezTo>
                      <a:pt x="44" y="265"/>
                      <a:pt x="43" y="266"/>
                      <a:pt x="44" y="267"/>
                    </a:cubicBezTo>
                    <a:cubicBezTo>
                      <a:pt x="45" y="268"/>
                      <a:pt x="46" y="269"/>
                      <a:pt x="47" y="270"/>
                    </a:cubicBezTo>
                    <a:cubicBezTo>
                      <a:pt x="48" y="273"/>
                      <a:pt x="44" y="271"/>
                      <a:pt x="45" y="274"/>
                    </a:cubicBezTo>
                    <a:cubicBezTo>
                      <a:pt x="45" y="277"/>
                      <a:pt x="49" y="276"/>
                      <a:pt x="50" y="279"/>
                    </a:cubicBezTo>
                    <a:cubicBezTo>
                      <a:pt x="51" y="280"/>
                      <a:pt x="51" y="282"/>
                      <a:pt x="53" y="281"/>
                    </a:cubicBezTo>
                    <a:cubicBezTo>
                      <a:pt x="54" y="280"/>
                      <a:pt x="54" y="280"/>
                      <a:pt x="55" y="279"/>
                    </a:cubicBezTo>
                    <a:cubicBezTo>
                      <a:pt x="56" y="279"/>
                      <a:pt x="58" y="279"/>
                      <a:pt x="60" y="279"/>
                    </a:cubicBezTo>
                    <a:cubicBezTo>
                      <a:pt x="61" y="279"/>
                      <a:pt x="62" y="278"/>
                      <a:pt x="63" y="277"/>
                    </a:cubicBezTo>
                    <a:cubicBezTo>
                      <a:pt x="65" y="276"/>
                      <a:pt x="67" y="277"/>
                      <a:pt x="69" y="277"/>
                    </a:cubicBezTo>
                    <a:cubicBezTo>
                      <a:pt x="72" y="277"/>
                      <a:pt x="73" y="275"/>
                      <a:pt x="76" y="275"/>
                    </a:cubicBezTo>
                    <a:cubicBezTo>
                      <a:pt x="77" y="275"/>
                      <a:pt x="77" y="273"/>
                      <a:pt x="78" y="273"/>
                    </a:cubicBezTo>
                    <a:cubicBezTo>
                      <a:pt x="78" y="273"/>
                      <a:pt x="82" y="275"/>
                      <a:pt x="82" y="275"/>
                    </a:cubicBezTo>
                    <a:cubicBezTo>
                      <a:pt x="82" y="276"/>
                      <a:pt x="82" y="276"/>
                      <a:pt x="82" y="277"/>
                    </a:cubicBezTo>
                    <a:cubicBezTo>
                      <a:pt x="83" y="277"/>
                      <a:pt x="84" y="277"/>
                      <a:pt x="84" y="277"/>
                    </a:cubicBezTo>
                    <a:cubicBezTo>
                      <a:pt x="85" y="278"/>
                      <a:pt x="85" y="279"/>
                      <a:pt x="85" y="280"/>
                    </a:cubicBezTo>
                    <a:cubicBezTo>
                      <a:pt x="85" y="280"/>
                      <a:pt x="85" y="280"/>
                      <a:pt x="85" y="280"/>
                    </a:cubicBezTo>
                    <a:cubicBezTo>
                      <a:pt x="86" y="280"/>
                      <a:pt x="89" y="281"/>
                      <a:pt x="89" y="283"/>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42" name="Freeform 19">
                <a:extLst>
                  <a:ext uri="{FF2B5EF4-FFF2-40B4-BE49-F238E27FC236}">
                    <a16:creationId xmlns:a16="http://schemas.microsoft.com/office/drawing/2014/main" id="{A6A4C3CA-2316-C73C-CEA4-FFF573311192}"/>
                  </a:ext>
                </a:extLst>
              </p:cNvPr>
              <p:cNvSpPr>
                <a:spLocks/>
              </p:cNvSpPr>
              <p:nvPr/>
            </p:nvSpPr>
            <p:spPr bwMode="auto">
              <a:xfrm>
                <a:off x="-2821074" y="7931416"/>
                <a:ext cx="547077" cy="607307"/>
              </a:xfrm>
              <a:custGeom>
                <a:avLst/>
                <a:gdLst>
                  <a:gd name="T0" fmla="*/ 2147483646 w 227"/>
                  <a:gd name="T1" fmla="*/ 435772064 h 252"/>
                  <a:gd name="T2" fmla="*/ 2147483646 w 227"/>
                  <a:gd name="T3" fmla="*/ 232410751 h 252"/>
                  <a:gd name="T4" fmla="*/ 2147483646 w 227"/>
                  <a:gd name="T5" fmla="*/ 101680656 h 252"/>
                  <a:gd name="T6" fmla="*/ 2106375885 w 227"/>
                  <a:gd name="T7" fmla="*/ 130730095 h 252"/>
                  <a:gd name="T8" fmla="*/ 1888478349 w 227"/>
                  <a:gd name="T9" fmla="*/ 14524719 h 252"/>
                  <a:gd name="T10" fmla="*/ 1772261247 w 227"/>
                  <a:gd name="T11" fmla="*/ 203361313 h 252"/>
                  <a:gd name="T12" fmla="*/ 1859424073 w 227"/>
                  <a:gd name="T13" fmla="*/ 406718814 h 252"/>
                  <a:gd name="T14" fmla="*/ 1917528813 w 227"/>
                  <a:gd name="T15" fmla="*/ 668182815 h 252"/>
                  <a:gd name="T16" fmla="*/ 1714156508 w 227"/>
                  <a:gd name="T17" fmla="*/ 900593566 h 252"/>
                  <a:gd name="T18" fmla="*/ 1685102233 w 227"/>
                  <a:gd name="T19" fmla="*/ 1089430159 h 252"/>
                  <a:gd name="T20" fmla="*/ 1568888943 w 227"/>
                  <a:gd name="T21" fmla="*/ 1176582285 h 252"/>
                  <a:gd name="T22" fmla="*/ 1365512827 w 227"/>
                  <a:gd name="T23" fmla="*/ 1147532847 h 252"/>
                  <a:gd name="T24" fmla="*/ 1278353812 w 227"/>
                  <a:gd name="T25" fmla="*/ 958696253 h 252"/>
                  <a:gd name="T26" fmla="*/ 1147611479 w 227"/>
                  <a:gd name="T27" fmla="*/ 1002274222 h 252"/>
                  <a:gd name="T28" fmla="*/ 987818682 w 227"/>
                  <a:gd name="T29" fmla="*/ 929646815 h 252"/>
                  <a:gd name="T30" fmla="*/ 828025884 w 227"/>
                  <a:gd name="T31" fmla="*/ 784388190 h 252"/>
                  <a:gd name="T32" fmla="*/ 610124536 w 227"/>
                  <a:gd name="T33" fmla="*/ 769863471 h 252"/>
                  <a:gd name="T34" fmla="*/ 421273652 w 227"/>
                  <a:gd name="T35" fmla="*/ 842490878 h 252"/>
                  <a:gd name="T36" fmla="*/ 276009899 w 227"/>
                  <a:gd name="T37" fmla="*/ 1002274222 h 252"/>
                  <a:gd name="T38" fmla="*/ 232426580 w 227"/>
                  <a:gd name="T39" fmla="*/ 1147532847 h 252"/>
                  <a:gd name="T40" fmla="*/ 116213290 w 227"/>
                  <a:gd name="T41" fmla="*/ 1321840910 h 252"/>
                  <a:gd name="T42" fmla="*/ 43579507 w 227"/>
                  <a:gd name="T43" fmla="*/ 1641407598 h 252"/>
                  <a:gd name="T44" fmla="*/ 159792797 w 227"/>
                  <a:gd name="T45" fmla="*/ 1815715662 h 252"/>
                  <a:gd name="T46" fmla="*/ 174321841 w 227"/>
                  <a:gd name="T47" fmla="*/ 1931921037 h 252"/>
                  <a:gd name="T48" fmla="*/ 159792797 w 227"/>
                  <a:gd name="T49" fmla="*/ 2147483646 h 252"/>
                  <a:gd name="T50" fmla="*/ 334114638 w 227"/>
                  <a:gd name="T51" fmla="*/ 2147483646 h 252"/>
                  <a:gd name="T52" fmla="*/ 508436478 w 227"/>
                  <a:gd name="T53" fmla="*/ 2147483646 h 252"/>
                  <a:gd name="T54" fmla="*/ 740863058 w 227"/>
                  <a:gd name="T55" fmla="*/ 2147483646 h 252"/>
                  <a:gd name="T56" fmla="*/ 944239174 w 227"/>
                  <a:gd name="T57" fmla="*/ 2147483646 h 252"/>
                  <a:gd name="T58" fmla="*/ 1045927232 w 227"/>
                  <a:gd name="T59" fmla="*/ 2147483646 h 252"/>
                  <a:gd name="T60" fmla="*/ 987818682 w 227"/>
                  <a:gd name="T61" fmla="*/ 2147483646 h 252"/>
                  <a:gd name="T62" fmla="*/ 1162140522 w 227"/>
                  <a:gd name="T63" fmla="*/ 2147483646 h 252"/>
                  <a:gd name="T64" fmla="*/ 1220245261 w 227"/>
                  <a:gd name="T65" fmla="*/ 2147483646 h 252"/>
                  <a:gd name="T66" fmla="*/ 1452675653 w 227"/>
                  <a:gd name="T67" fmla="*/ 2147483646 h 252"/>
                  <a:gd name="T68" fmla="*/ 1743210783 w 227"/>
                  <a:gd name="T69" fmla="*/ 2147483646 h 252"/>
                  <a:gd name="T70" fmla="*/ 1990162595 w 227"/>
                  <a:gd name="T71" fmla="*/ 2147483646 h 252"/>
                  <a:gd name="T72" fmla="*/ 2147483646 w 227"/>
                  <a:gd name="T73" fmla="*/ 2147483646 h 252"/>
                  <a:gd name="T74" fmla="*/ 2147483646 w 227"/>
                  <a:gd name="T75" fmla="*/ 2147483646 h 252"/>
                  <a:gd name="T76" fmla="*/ 2147483646 w 227"/>
                  <a:gd name="T77" fmla="*/ 2147483646 h 252"/>
                  <a:gd name="T78" fmla="*/ 2147483646 w 227"/>
                  <a:gd name="T79" fmla="*/ 2147483646 h 252"/>
                  <a:gd name="T80" fmla="*/ 2147483646 w 227"/>
                  <a:gd name="T81" fmla="*/ 2147483646 h 252"/>
                  <a:gd name="T82" fmla="*/ 2147483646 w 227"/>
                  <a:gd name="T83" fmla="*/ 2147483646 h 252"/>
                  <a:gd name="T84" fmla="*/ 2147483646 w 227"/>
                  <a:gd name="T85" fmla="*/ 2147483646 h 252"/>
                  <a:gd name="T86" fmla="*/ 2147483646 w 227"/>
                  <a:gd name="T87" fmla="*/ 2147483646 h 252"/>
                  <a:gd name="T88" fmla="*/ 2147483646 w 227"/>
                  <a:gd name="T89" fmla="*/ 2147483646 h 252"/>
                  <a:gd name="T90" fmla="*/ 2147483646 w 227"/>
                  <a:gd name="T91" fmla="*/ 2147483646 h 252"/>
                  <a:gd name="T92" fmla="*/ 2147483646 w 227"/>
                  <a:gd name="T93" fmla="*/ 2147483646 h 252"/>
                  <a:gd name="T94" fmla="*/ 2147483646 w 227"/>
                  <a:gd name="T95" fmla="*/ 1902867788 h 252"/>
                  <a:gd name="T96" fmla="*/ 2147483646 w 227"/>
                  <a:gd name="T97" fmla="*/ 1438046286 h 252"/>
                  <a:gd name="T98" fmla="*/ 2147483646 w 227"/>
                  <a:gd name="T99" fmla="*/ 1031327471 h 252"/>
                  <a:gd name="T100" fmla="*/ 2147483646 w 227"/>
                  <a:gd name="T101" fmla="*/ 798912909 h 252"/>
                  <a:gd name="T102" fmla="*/ 2147483646 w 227"/>
                  <a:gd name="T103" fmla="*/ 653658096 h 2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7" h="252">
                    <a:moveTo>
                      <a:pt x="183" y="40"/>
                    </a:moveTo>
                    <a:cubicBezTo>
                      <a:pt x="182" y="40"/>
                      <a:pt x="180" y="40"/>
                      <a:pt x="180" y="40"/>
                    </a:cubicBezTo>
                    <a:cubicBezTo>
                      <a:pt x="180" y="39"/>
                      <a:pt x="181" y="37"/>
                      <a:pt x="181" y="37"/>
                    </a:cubicBezTo>
                    <a:cubicBezTo>
                      <a:pt x="181" y="35"/>
                      <a:pt x="179" y="34"/>
                      <a:pt x="179" y="32"/>
                    </a:cubicBezTo>
                    <a:cubicBezTo>
                      <a:pt x="179" y="30"/>
                      <a:pt x="181" y="31"/>
                      <a:pt x="182" y="30"/>
                    </a:cubicBezTo>
                    <a:cubicBezTo>
                      <a:pt x="184" y="29"/>
                      <a:pt x="183" y="29"/>
                      <a:pt x="184" y="27"/>
                    </a:cubicBezTo>
                    <a:cubicBezTo>
                      <a:pt x="185" y="26"/>
                      <a:pt x="185" y="27"/>
                      <a:pt x="186" y="26"/>
                    </a:cubicBezTo>
                    <a:cubicBezTo>
                      <a:pt x="187" y="26"/>
                      <a:pt x="187" y="24"/>
                      <a:pt x="187" y="23"/>
                    </a:cubicBezTo>
                    <a:cubicBezTo>
                      <a:pt x="187" y="22"/>
                      <a:pt x="186" y="21"/>
                      <a:pt x="186" y="19"/>
                    </a:cubicBezTo>
                    <a:cubicBezTo>
                      <a:pt x="185" y="18"/>
                      <a:pt x="185" y="17"/>
                      <a:pt x="184" y="16"/>
                    </a:cubicBezTo>
                    <a:cubicBezTo>
                      <a:pt x="181" y="16"/>
                      <a:pt x="179" y="16"/>
                      <a:pt x="176" y="15"/>
                    </a:cubicBezTo>
                    <a:cubicBezTo>
                      <a:pt x="175" y="14"/>
                      <a:pt x="174" y="14"/>
                      <a:pt x="173" y="13"/>
                    </a:cubicBezTo>
                    <a:cubicBezTo>
                      <a:pt x="172" y="11"/>
                      <a:pt x="173" y="10"/>
                      <a:pt x="171" y="9"/>
                    </a:cubicBezTo>
                    <a:cubicBezTo>
                      <a:pt x="167" y="7"/>
                      <a:pt x="167" y="7"/>
                      <a:pt x="167" y="7"/>
                    </a:cubicBezTo>
                    <a:cubicBezTo>
                      <a:pt x="165" y="7"/>
                      <a:pt x="163" y="7"/>
                      <a:pt x="161" y="7"/>
                    </a:cubicBezTo>
                    <a:cubicBezTo>
                      <a:pt x="160" y="7"/>
                      <a:pt x="159" y="7"/>
                      <a:pt x="158" y="8"/>
                    </a:cubicBezTo>
                    <a:cubicBezTo>
                      <a:pt x="157" y="8"/>
                      <a:pt x="157" y="10"/>
                      <a:pt x="156" y="10"/>
                    </a:cubicBezTo>
                    <a:cubicBezTo>
                      <a:pt x="153" y="10"/>
                      <a:pt x="153" y="10"/>
                      <a:pt x="153" y="10"/>
                    </a:cubicBezTo>
                    <a:cubicBezTo>
                      <a:pt x="151" y="9"/>
                      <a:pt x="151" y="9"/>
                      <a:pt x="151" y="9"/>
                    </a:cubicBezTo>
                    <a:cubicBezTo>
                      <a:pt x="149" y="9"/>
                      <a:pt x="147" y="9"/>
                      <a:pt x="145" y="9"/>
                    </a:cubicBezTo>
                    <a:cubicBezTo>
                      <a:pt x="144" y="9"/>
                      <a:pt x="144" y="8"/>
                      <a:pt x="143" y="8"/>
                    </a:cubicBezTo>
                    <a:cubicBezTo>
                      <a:pt x="142" y="8"/>
                      <a:pt x="141" y="8"/>
                      <a:pt x="140" y="8"/>
                    </a:cubicBezTo>
                    <a:cubicBezTo>
                      <a:pt x="137" y="5"/>
                      <a:pt x="137" y="5"/>
                      <a:pt x="137" y="5"/>
                    </a:cubicBezTo>
                    <a:cubicBezTo>
                      <a:pt x="136" y="4"/>
                      <a:pt x="134" y="4"/>
                      <a:pt x="133" y="2"/>
                    </a:cubicBezTo>
                    <a:cubicBezTo>
                      <a:pt x="133" y="2"/>
                      <a:pt x="132" y="0"/>
                      <a:pt x="130" y="1"/>
                    </a:cubicBezTo>
                    <a:cubicBezTo>
                      <a:pt x="129" y="1"/>
                      <a:pt x="130" y="3"/>
                      <a:pt x="129" y="4"/>
                    </a:cubicBezTo>
                    <a:cubicBezTo>
                      <a:pt x="129" y="5"/>
                      <a:pt x="128" y="7"/>
                      <a:pt x="127" y="9"/>
                    </a:cubicBezTo>
                    <a:cubicBezTo>
                      <a:pt x="127" y="9"/>
                      <a:pt x="126" y="10"/>
                      <a:pt x="125" y="10"/>
                    </a:cubicBezTo>
                    <a:cubicBezTo>
                      <a:pt x="125" y="11"/>
                      <a:pt x="125" y="10"/>
                      <a:pt x="124" y="10"/>
                    </a:cubicBezTo>
                    <a:cubicBezTo>
                      <a:pt x="123" y="10"/>
                      <a:pt x="123" y="13"/>
                      <a:pt x="122" y="14"/>
                    </a:cubicBezTo>
                    <a:cubicBezTo>
                      <a:pt x="121" y="15"/>
                      <a:pt x="122" y="15"/>
                      <a:pt x="123" y="17"/>
                    </a:cubicBezTo>
                    <a:cubicBezTo>
                      <a:pt x="124" y="17"/>
                      <a:pt x="125" y="18"/>
                      <a:pt x="126" y="18"/>
                    </a:cubicBezTo>
                    <a:cubicBezTo>
                      <a:pt x="128" y="20"/>
                      <a:pt x="128" y="20"/>
                      <a:pt x="128" y="20"/>
                    </a:cubicBezTo>
                    <a:cubicBezTo>
                      <a:pt x="128" y="22"/>
                      <a:pt x="128" y="24"/>
                      <a:pt x="128" y="26"/>
                    </a:cubicBezTo>
                    <a:cubicBezTo>
                      <a:pt x="128" y="27"/>
                      <a:pt x="127" y="28"/>
                      <a:pt x="128" y="28"/>
                    </a:cubicBezTo>
                    <a:cubicBezTo>
                      <a:pt x="129" y="30"/>
                      <a:pt x="130" y="29"/>
                      <a:pt x="130" y="31"/>
                    </a:cubicBezTo>
                    <a:cubicBezTo>
                      <a:pt x="130" y="33"/>
                      <a:pt x="130" y="33"/>
                      <a:pt x="132" y="35"/>
                    </a:cubicBezTo>
                    <a:cubicBezTo>
                      <a:pt x="133" y="36"/>
                      <a:pt x="133" y="36"/>
                      <a:pt x="133" y="38"/>
                    </a:cubicBezTo>
                    <a:cubicBezTo>
                      <a:pt x="133" y="39"/>
                      <a:pt x="132" y="40"/>
                      <a:pt x="132" y="42"/>
                    </a:cubicBezTo>
                    <a:cubicBezTo>
                      <a:pt x="133" y="44"/>
                      <a:pt x="133" y="44"/>
                      <a:pt x="132" y="46"/>
                    </a:cubicBezTo>
                    <a:cubicBezTo>
                      <a:pt x="130" y="47"/>
                      <a:pt x="127" y="46"/>
                      <a:pt x="126" y="48"/>
                    </a:cubicBezTo>
                    <a:cubicBezTo>
                      <a:pt x="126" y="51"/>
                      <a:pt x="126" y="51"/>
                      <a:pt x="126" y="51"/>
                    </a:cubicBezTo>
                    <a:cubicBezTo>
                      <a:pt x="125" y="53"/>
                      <a:pt x="122" y="54"/>
                      <a:pt x="122" y="56"/>
                    </a:cubicBezTo>
                    <a:cubicBezTo>
                      <a:pt x="121" y="57"/>
                      <a:pt x="121" y="58"/>
                      <a:pt x="121" y="59"/>
                    </a:cubicBezTo>
                    <a:cubicBezTo>
                      <a:pt x="120" y="60"/>
                      <a:pt x="119" y="61"/>
                      <a:pt x="118" y="62"/>
                    </a:cubicBezTo>
                    <a:cubicBezTo>
                      <a:pt x="118" y="63"/>
                      <a:pt x="118" y="64"/>
                      <a:pt x="118" y="64"/>
                    </a:cubicBezTo>
                    <a:cubicBezTo>
                      <a:pt x="118" y="65"/>
                      <a:pt x="117" y="65"/>
                      <a:pt x="117" y="65"/>
                    </a:cubicBezTo>
                    <a:cubicBezTo>
                      <a:pt x="116" y="66"/>
                      <a:pt x="116" y="67"/>
                      <a:pt x="116" y="68"/>
                    </a:cubicBezTo>
                    <a:cubicBezTo>
                      <a:pt x="117" y="69"/>
                      <a:pt x="117" y="71"/>
                      <a:pt x="117" y="72"/>
                    </a:cubicBezTo>
                    <a:cubicBezTo>
                      <a:pt x="117" y="73"/>
                      <a:pt x="116" y="74"/>
                      <a:pt x="116" y="75"/>
                    </a:cubicBezTo>
                    <a:cubicBezTo>
                      <a:pt x="116" y="76"/>
                      <a:pt x="117" y="78"/>
                      <a:pt x="116" y="78"/>
                    </a:cubicBezTo>
                    <a:cubicBezTo>
                      <a:pt x="115" y="78"/>
                      <a:pt x="115" y="77"/>
                      <a:pt x="114" y="77"/>
                    </a:cubicBezTo>
                    <a:cubicBezTo>
                      <a:pt x="113" y="77"/>
                      <a:pt x="112" y="78"/>
                      <a:pt x="111" y="78"/>
                    </a:cubicBezTo>
                    <a:cubicBezTo>
                      <a:pt x="110" y="79"/>
                      <a:pt x="109" y="78"/>
                      <a:pt x="109" y="78"/>
                    </a:cubicBezTo>
                    <a:cubicBezTo>
                      <a:pt x="108" y="79"/>
                      <a:pt x="109" y="80"/>
                      <a:pt x="108" y="81"/>
                    </a:cubicBezTo>
                    <a:cubicBezTo>
                      <a:pt x="108" y="82"/>
                      <a:pt x="107" y="83"/>
                      <a:pt x="107" y="84"/>
                    </a:cubicBezTo>
                    <a:cubicBezTo>
                      <a:pt x="105" y="87"/>
                      <a:pt x="103" y="84"/>
                      <a:pt x="102" y="82"/>
                    </a:cubicBezTo>
                    <a:cubicBezTo>
                      <a:pt x="100" y="82"/>
                      <a:pt x="98" y="81"/>
                      <a:pt x="96" y="80"/>
                    </a:cubicBezTo>
                    <a:cubicBezTo>
                      <a:pt x="96" y="80"/>
                      <a:pt x="95" y="80"/>
                      <a:pt x="95" y="80"/>
                    </a:cubicBezTo>
                    <a:cubicBezTo>
                      <a:pt x="94" y="79"/>
                      <a:pt x="94" y="79"/>
                      <a:pt x="94" y="79"/>
                    </a:cubicBezTo>
                    <a:cubicBezTo>
                      <a:pt x="93" y="78"/>
                      <a:pt x="93" y="78"/>
                      <a:pt x="92" y="78"/>
                    </a:cubicBezTo>
                    <a:cubicBezTo>
                      <a:pt x="92" y="77"/>
                      <a:pt x="92" y="76"/>
                      <a:pt x="92" y="75"/>
                    </a:cubicBezTo>
                    <a:cubicBezTo>
                      <a:pt x="92" y="73"/>
                      <a:pt x="92" y="74"/>
                      <a:pt x="90" y="72"/>
                    </a:cubicBezTo>
                    <a:cubicBezTo>
                      <a:pt x="89" y="71"/>
                      <a:pt x="91" y="72"/>
                      <a:pt x="91" y="70"/>
                    </a:cubicBezTo>
                    <a:cubicBezTo>
                      <a:pt x="91" y="69"/>
                      <a:pt x="88" y="68"/>
                      <a:pt x="88" y="66"/>
                    </a:cubicBezTo>
                    <a:cubicBezTo>
                      <a:pt x="88" y="64"/>
                      <a:pt x="89" y="64"/>
                      <a:pt x="87" y="63"/>
                    </a:cubicBezTo>
                    <a:cubicBezTo>
                      <a:pt x="86" y="63"/>
                      <a:pt x="85" y="63"/>
                      <a:pt x="85" y="63"/>
                    </a:cubicBezTo>
                    <a:cubicBezTo>
                      <a:pt x="84" y="63"/>
                      <a:pt x="83" y="62"/>
                      <a:pt x="83" y="62"/>
                    </a:cubicBezTo>
                    <a:cubicBezTo>
                      <a:pt x="82" y="63"/>
                      <a:pt x="83" y="65"/>
                      <a:pt x="82" y="66"/>
                    </a:cubicBezTo>
                    <a:cubicBezTo>
                      <a:pt x="82" y="66"/>
                      <a:pt x="80" y="69"/>
                      <a:pt x="79" y="69"/>
                    </a:cubicBezTo>
                    <a:cubicBezTo>
                      <a:pt x="79" y="69"/>
                      <a:pt x="79" y="68"/>
                      <a:pt x="78" y="68"/>
                    </a:cubicBezTo>
                    <a:cubicBezTo>
                      <a:pt x="78" y="67"/>
                      <a:pt x="77" y="67"/>
                      <a:pt x="77" y="67"/>
                    </a:cubicBezTo>
                    <a:cubicBezTo>
                      <a:pt x="75" y="67"/>
                      <a:pt x="76" y="66"/>
                      <a:pt x="74" y="65"/>
                    </a:cubicBezTo>
                    <a:cubicBezTo>
                      <a:pt x="73" y="65"/>
                      <a:pt x="72" y="65"/>
                      <a:pt x="71" y="65"/>
                    </a:cubicBezTo>
                    <a:cubicBezTo>
                      <a:pt x="69" y="65"/>
                      <a:pt x="69" y="65"/>
                      <a:pt x="68" y="64"/>
                    </a:cubicBezTo>
                    <a:cubicBezTo>
                      <a:pt x="68" y="63"/>
                      <a:pt x="66" y="63"/>
                      <a:pt x="66" y="63"/>
                    </a:cubicBezTo>
                    <a:cubicBezTo>
                      <a:pt x="65" y="62"/>
                      <a:pt x="64" y="60"/>
                      <a:pt x="63" y="59"/>
                    </a:cubicBezTo>
                    <a:cubicBezTo>
                      <a:pt x="62" y="58"/>
                      <a:pt x="63" y="58"/>
                      <a:pt x="61" y="58"/>
                    </a:cubicBezTo>
                    <a:cubicBezTo>
                      <a:pt x="60" y="58"/>
                      <a:pt x="58" y="58"/>
                      <a:pt x="59" y="57"/>
                    </a:cubicBezTo>
                    <a:cubicBezTo>
                      <a:pt x="60" y="55"/>
                      <a:pt x="58" y="55"/>
                      <a:pt x="57" y="54"/>
                    </a:cubicBezTo>
                    <a:cubicBezTo>
                      <a:pt x="57" y="54"/>
                      <a:pt x="57" y="53"/>
                      <a:pt x="57" y="52"/>
                    </a:cubicBezTo>
                    <a:cubicBezTo>
                      <a:pt x="56" y="52"/>
                      <a:pt x="55" y="52"/>
                      <a:pt x="55" y="52"/>
                    </a:cubicBezTo>
                    <a:cubicBezTo>
                      <a:pt x="52" y="52"/>
                      <a:pt x="52" y="51"/>
                      <a:pt x="49" y="51"/>
                    </a:cubicBezTo>
                    <a:cubicBezTo>
                      <a:pt x="48" y="52"/>
                      <a:pt x="47" y="53"/>
                      <a:pt x="46" y="53"/>
                    </a:cubicBezTo>
                    <a:cubicBezTo>
                      <a:pt x="44" y="53"/>
                      <a:pt x="43" y="54"/>
                      <a:pt x="42" y="53"/>
                    </a:cubicBezTo>
                    <a:cubicBezTo>
                      <a:pt x="40" y="52"/>
                      <a:pt x="40" y="51"/>
                      <a:pt x="38" y="51"/>
                    </a:cubicBezTo>
                    <a:cubicBezTo>
                      <a:pt x="36" y="51"/>
                      <a:pt x="34" y="54"/>
                      <a:pt x="33" y="54"/>
                    </a:cubicBezTo>
                    <a:cubicBezTo>
                      <a:pt x="32" y="54"/>
                      <a:pt x="31" y="51"/>
                      <a:pt x="30" y="50"/>
                    </a:cubicBezTo>
                    <a:cubicBezTo>
                      <a:pt x="29" y="52"/>
                      <a:pt x="27" y="52"/>
                      <a:pt x="27" y="53"/>
                    </a:cubicBezTo>
                    <a:cubicBezTo>
                      <a:pt x="28" y="55"/>
                      <a:pt x="31" y="56"/>
                      <a:pt x="29" y="58"/>
                    </a:cubicBezTo>
                    <a:cubicBezTo>
                      <a:pt x="28" y="60"/>
                      <a:pt x="26" y="59"/>
                      <a:pt x="25" y="61"/>
                    </a:cubicBezTo>
                    <a:cubicBezTo>
                      <a:pt x="25" y="62"/>
                      <a:pt x="25" y="62"/>
                      <a:pt x="24" y="63"/>
                    </a:cubicBezTo>
                    <a:cubicBezTo>
                      <a:pt x="23" y="64"/>
                      <a:pt x="23" y="63"/>
                      <a:pt x="22" y="65"/>
                    </a:cubicBezTo>
                    <a:cubicBezTo>
                      <a:pt x="22" y="65"/>
                      <a:pt x="23" y="66"/>
                      <a:pt x="23" y="67"/>
                    </a:cubicBezTo>
                    <a:cubicBezTo>
                      <a:pt x="22" y="69"/>
                      <a:pt x="20" y="68"/>
                      <a:pt x="19" y="69"/>
                    </a:cubicBezTo>
                    <a:cubicBezTo>
                      <a:pt x="18" y="70"/>
                      <a:pt x="18" y="70"/>
                      <a:pt x="18" y="71"/>
                    </a:cubicBezTo>
                    <a:cubicBezTo>
                      <a:pt x="18" y="71"/>
                      <a:pt x="16" y="73"/>
                      <a:pt x="16" y="73"/>
                    </a:cubicBezTo>
                    <a:cubicBezTo>
                      <a:pt x="16" y="74"/>
                      <a:pt x="20" y="73"/>
                      <a:pt x="19" y="76"/>
                    </a:cubicBezTo>
                    <a:cubicBezTo>
                      <a:pt x="19" y="76"/>
                      <a:pt x="18" y="77"/>
                      <a:pt x="18" y="78"/>
                    </a:cubicBezTo>
                    <a:cubicBezTo>
                      <a:pt x="17" y="79"/>
                      <a:pt x="17" y="79"/>
                      <a:pt x="16" y="79"/>
                    </a:cubicBezTo>
                    <a:cubicBezTo>
                      <a:pt x="15" y="79"/>
                      <a:pt x="15" y="78"/>
                      <a:pt x="14" y="78"/>
                    </a:cubicBezTo>
                    <a:cubicBezTo>
                      <a:pt x="13" y="78"/>
                      <a:pt x="12" y="80"/>
                      <a:pt x="11" y="80"/>
                    </a:cubicBezTo>
                    <a:cubicBezTo>
                      <a:pt x="10" y="81"/>
                      <a:pt x="8" y="81"/>
                      <a:pt x="7" y="83"/>
                    </a:cubicBezTo>
                    <a:cubicBezTo>
                      <a:pt x="5" y="84"/>
                      <a:pt x="4" y="88"/>
                      <a:pt x="5" y="89"/>
                    </a:cubicBezTo>
                    <a:cubicBezTo>
                      <a:pt x="6" y="90"/>
                      <a:pt x="7" y="90"/>
                      <a:pt x="8" y="91"/>
                    </a:cubicBezTo>
                    <a:cubicBezTo>
                      <a:pt x="10" y="93"/>
                      <a:pt x="10" y="94"/>
                      <a:pt x="8" y="96"/>
                    </a:cubicBezTo>
                    <a:cubicBezTo>
                      <a:pt x="6" y="98"/>
                      <a:pt x="8" y="99"/>
                      <a:pt x="7" y="101"/>
                    </a:cubicBezTo>
                    <a:cubicBezTo>
                      <a:pt x="5" y="103"/>
                      <a:pt x="4" y="105"/>
                      <a:pt x="2" y="106"/>
                    </a:cubicBezTo>
                    <a:cubicBezTo>
                      <a:pt x="1" y="107"/>
                      <a:pt x="0" y="107"/>
                      <a:pt x="0" y="110"/>
                    </a:cubicBezTo>
                    <a:cubicBezTo>
                      <a:pt x="2" y="110"/>
                      <a:pt x="3" y="112"/>
                      <a:pt x="3" y="113"/>
                    </a:cubicBezTo>
                    <a:cubicBezTo>
                      <a:pt x="4" y="114"/>
                      <a:pt x="4" y="114"/>
                      <a:pt x="4" y="115"/>
                    </a:cubicBezTo>
                    <a:cubicBezTo>
                      <a:pt x="4" y="115"/>
                      <a:pt x="6" y="115"/>
                      <a:pt x="6" y="116"/>
                    </a:cubicBezTo>
                    <a:cubicBezTo>
                      <a:pt x="9" y="117"/>
                      <a:pt x="8" y="117"/>
                      <a:pt x="9" y="119"/>
                    </a:cubicBezTo>
                    <a:cubicBezTo>
                      <a:pt x="10" y="120"/>
                      <a:pt x="12" y="120"/>
                      <a:pt x="12" y="122"/>
                    </a:cubicBezTo>
                    <a:cubicBezTo>
                      <a:pt x="12" y="122"/>
                      <a:pt x="11" y="125"/>
                      <a:pt x="11" y="125"/>
                    </a:cubicBezTo>
                    <a:cubicBezTo>
                      <a:pt x="10" y="126"/>
                      <a:pt x="8" y="125"/>
                      <a:pt x="7" y="125"/>
                    </a:cubicBezTo>
                    <a:cubicBezTo>
                      <a:pt x="7" y="126"/>
                      <a:pt x="6" y="127"/>
                      <a:pt x="6" y="128"/>
                    </a:cubicBezTo>
                    <a:cubicBezTo>
                      <a:pt x="6" y="130"/>
                      <a:pt x="7" y="128"/>
                      <a:pt x="9" y="129"/>
                    </a:cubicBezTo>
                    <a:cubicBezTo>
                      <a:pt x="10" y="130"/>
                      <a:pt x="10" y="131"/>
                      <a:pt x="10" y="132"/>
                    </a:cubicBezTo>
                    <a:cubicBezTo>
                      <a:pt x="11" y="133"/>
                      <a:pt x="12" y="132"/>
                      <a:pt x="12" y="133"/>
                    </a:cubicBezTo>
                    <a:cubicBezTo>
                      <a:pt x="12" y="134"/>
                      <a:pt x="12" y="134"/>
                      <a:pt x="12" y="135"/>
                    </a:cubicBezTo>
                    <a:cubicBezTo>
                      <a:pt x="11" y="137"/>
                      <a:pt x="6" y="138"/>
                      <a:pt x="7" y="141"/>
                    </a:cubicBezTo>
                    <a:cubicBezTo>
                      <a:pt x="7" y="142"/>
                      <a:pt x="9" y="142"/>
                      <a:pt x="9" y="143"/>
                    </a:cubicBezTo>
                    <a:cubicBezTo>
                      <a:pt x="10" y="145"/>
                      <a:pt x="9" y="146"/>
                      <a:pt x="9" y="148"/>
                    </a:cubicBezTo>
                    <a:cubicBezTo>
                      <a:pt x="9" y="150"/>
                      <a:pt x="10" y="150"/>
                      <a:pt x="11" y="151"/>
                    </a:cubicBezTo>
                    <a:cubicBezTo>
                      <a:pt x="12" y="152"/>
                      <a:pt x="12" y="153"/>
                      <a:pt x="12" y="155"/>
                    </a:cubicBezTo>
                    <a:cubicBezTo>
                      <a:pt x="12" y="157"/>
                      <a:pt x="14" y="158"/>
                      <a:pt x="15" y="159"/>
                    </a:cubicBezTo>
                    <a:cubicBezTo>
                      <a:pt x="16" y="159"/>
                      <a:pt x="16" y="160"/>
                      <a:pt x="16" y="161"/>
                    </a:cubicBezTo>
                    <a:cubicBezTo>
                      <a:pt x="17" y="162"/>
                      <a:pt x="18" y="163"/>
                      <a:pt x="19" y="164"/>
                    </a:cubicBezTo>
                    <a:cubicBezTo>
                      <a:pt x="21" y="164"/>
                      <a:pt x="23" y="167"/>
                      <a:pt x="23" y="169"/>
                    </a:cubicBezTo>
                    <a:cubicBezTo>
                      <a:pt x="23" y="171"/>
                      <a:pt x="21" y="172"/>
                      <a:pt x="24" y="173"/>
                    </a:cubicBezTo>
                    <a:cubicBezTo>
                      <a:pt x="26" y="174"/>
                      <a:pt x="26" y="174"/>
                      <a:pt x="27" y="175"/>
                    </a:cubicBezTo>
                    <a:cubicBezTo>
                      <a:pt x="28" y="176"/>
                      <a:pt x="28" y="176"/>
                      <a:pt x="29" y="176"/>
                    </a:cubicBezTo>
                    <a:cubicBezTo>
                      <a:pt x="31" y="176"/>
                      <a:pt x="32" y="176"/>
                      <a:pt x="33" y="176"/>
                    </a:cubicBezTo>
                    <a:cubicBezTo>
                      <a:pt x="33" y="176"/>
                      <a:pt x="34" y="176"/>
                      <a:pt x="35" y="176"/>
                    </a:cubicBezTo>
                    <a:cubicBezTo>
                      <a:pt x="35" y="176"/>
                      <a:pt x="36" y="175"/>
                      <a:pt x="37" y="175"/>
                    </a:cubicBezTo>
                    <a:cubicBezTo>
                      <a:pt x="39" y="175"/>
                      <a:pt x="39" y="179"/>
                      <a:pt x="42" y="178"/>
                    </a:cubicBezTo>
                    <a:cubicBezTo>
                      <a:pt x="44" y="177"/>
                      <a:pt x="44" y="176"/>
                      <a:pt x="46" y="177"/>
                    </a:cubicBezTo>
                    <a:cubicBezTo>
                      <a:pt x="48" y="177"/>
                      <a:pt x="49" y="178"/>
                      <a:pt x="50" y="179"/>
                    </a:cubicBezTo>
                    <a:cubicBezTo>
                      <a:pt x="50" y="180"/>
                      <a:pt x="51" y="182"/>
                      <a:pt x="51" y="183"/>
                    </a:cubicBezTo>
                    <a:cubicBezTo>
                      <a:pt x="52" y="185"/>
                      <a:pt x="52" y="187"/>
                      <a:pt x="53" y="189"/>
                    </a:cubicBezTo>
                    <a:cubicBezTo>
                      <a:pt x="55" y="190"/>
                      <a:pt x="58" y="190"/>
                      <a:pt x="58" y="192"/>
                    </a:cubicBezTo>
                    <a:cubicBezTo>
                      <a:pt x="59" y="195"/>
                      <a:pt x="59" y="195"/>
                      <a:pt x="59" y="195"/>
                    </a:cubicBezTo>
                    <a:cubicBezTo>
                      <a:pt x="60" y="196"/>
                      <a:pt x="60" y="195"/>
                      <a:pt x="61" y="194"/>
                    </a:cubicBezTo>
                    <a:cubicBezTo>
                      <a:pt x="63" y="194"/>
                      <a:pt x="64" y="194"/>
                      <a:pt x="65" y="194"/>
                    </a:cubicBezTo>
                    <a:cubicBezTo>
                      <a:pt x="66" y="194"/>
                      <a:pt x="67" y="192"/>
                      <a:pt x="68" y="192"/>
                    </a:cubicBezTo>
                    <a:cubicBezTo>
                      <a:pt x="69" y="192"/>
                      <a:pt x="70" y="193"/>
                      <a:pt x="71" y="193"/>
                    </a:cubicBezTo>
                    <a:cubicBezTo>
                      <a:pt x="72" y="194"/>
                      <a:pt x="76" y="194"/>
                      <a:pt x="76" y="191"/>
                    </a:cubicBezTo>
                    <a:cubicBezTo>
                      <a:pt x="76" y="190"/>
                      <a:pt x="75" y="190"/>
                      <a:pt x="74" y="190"/>
                    </a:cubicBezTo>
                    <a:cubicBezTo>
                      <a:pt x="72" y="189"/>
                      <a:pt x="73" y="189"/>
                      <a:pt x="72" y="188"/>
                    </a:cubicBezTo>
                    <a:cubicBezTo>
                      <a:pt x="71" y="187"/>
                      <a:pt x="70" y="186"/>
                      <a:pt x="69" y="186"/>
                    </a:cubicBezTo>
                    <a:cubicBezTo>
                      <a:pt x="68" y="185"/>
                      <a:pt x="68" y="185"/>
                      <a:pt x="68" y="184"/>
                    </a:cubicBezTo>
                    <a:cubicBezTo>
                      <a:pt x="68" y="182"/>
                      <a:pt x="68" y="183"/>
                      <a:pt x="67" y="181"/>
                    </a:cubicBezTo>
                    <a:cubicBezTo>
                      <a:pt x="66" y="179"/>
                      <a:pt x="68" y="181"/>
                      <a:pt x="68" y="180"/>
                    </a:cubicBezTo>
                    <a:cubicBezTo>
                      <a:pt x="69" y="179"/>
                      <a:pt x="68" y="178"/>
                      <a:pt x="68" y="178"/>
                    </a:cubicBezTo>
                    <a:cubicBezTo>
                      <a:pt x="68" y="177"/>
                      <a:pt x="70" y="177"/>
                      <a:pt x="70" y="177"/>
                    </a:cubicBezTo>
                    <a:cubicBezTo>
                      <a:pt x="71" y="177"/>
                      <a:pt x="72" y="176"/>
                      <a:pt x="73" y="177"/>
                    </a:cubicBezTo>
                    <a:cubicBezTo>
                      <a:pt x="73" y="177"/>
                      <a:pt x="75" y="179"/>
                      <a:pt x="75" y="180"/>
                    </a:cubicBezTo>
                    <a:cubicBezTo>
                      <a:pt x="77" y="182"/>
                      <a:pt x="77" y="183"/>
                      <a:pt x="79" y="185"/>
                    </a:cubicBezTo>
                    <a:cubicBezTo>
                      <a:pt x="79" y="185"/>
                      <a:pt x="80" y="185"/>
                      <a:pt x="80" y="185"/>
                    </a:cubicBezTo>
                    <a:cubicBezTo>
                      <a:pt x="80" y="186"/>
                      <a:pt x="81" y="186"/>
                      <a:pt x="81" y="186"/>
                    </a:cubicBezTo>
                    <a:cubicBezTo>
                      <a:pt x="83" y="187"/>
                      <a:pt x="82" y="187"/>
                      <a:pt x="83" y="188"/>
                    </a:cubicBezTo>
                    <a:cubicBezTo>
                      <a:pt x="84" y="189"/>
                      <a:pt x="86" y="188"/>
                      <a:pt x="85" y="190"/>
                    </a:cubicBezTo>
                    <a:cubicBezTo>
                      <a:pt x="85" y="192"/>
                      <a:pt x="86" y="191"/>
                      <a:pt x="84" y="192"/>
                    </a:cubicBezTo>
                    <a:cubicBezTo>
                      <a:pt x="83" y="193"/>
                      <a:pt x="82" y="193"/>
                      <a:pt x="84" y="194"/>
                    </a:cubicBezTo>
                    <a:cubicBezTo>
                      <a:pt x="86" y="195"/>
                      <a:pt x="87" y="196"/>
                      <a:pt x="89" y="197"/>
                    </a:cubicBezTo>
                    <a:cubicBezTo>
                      <a:pt x="92" y="199"/>
                      <a:pt x="87" y="198"/>
                      <a:pt x="88" y="200"/>
                    </a:cubicBezTo>
                    <a:cubicBezTo>
                      <a:pt x="88" y="201"/>
                      <a:pt x="89" y="202"/>
                      <a:pt x="90" y="202"/>
                    </a:cubicBezTo>
                    <a:cubicBezTo>
                      <a:pt x="92" y="203"/>
                      <a:pt x="92" y="202"/>
                      <a:pt x="93" y="201"/>
                    </a:cubicBezTo>
                    <a:cubicBezTo>
                      <a:pt x="95" y="201"/>
                      <a:pt x="98" y="201"/>
                      <a:pt x="100" y="202"/>
                    </a:cubicBezTo>
                    <a:cubicBezTo>
                      <a:pt x="101" y="203"/>
                      <a:pt x="101" y="204"/>
                      <a:pt x="102" y="204"/>
                    </a:cubicBezTo>
                    <a:cubicBezTo>
                      <a:pt x="103" y="204"/>
                      <a:pt x="104" y="204"/>
                      <a:pt x="104" y="204"/>
                    </a:cubicBezTo>
                    <a:cubicBezTo>
                      <a:pt x="107" y="205"/>
                      <a:pt x="107" y="208"/>
                      <a:pt x="109" y="209"/>
                    </a:cubicBezTo>
                    <a:cubicBezTo>
                      <a:pt x="111" y="210"/>
                      <a:pt x="114" y="210"/>
                      <a:pt x="115" y="210"/>
                    </a:cubicBezTo>
                    <a:cubicBezTo>
                      <a:pt x="117" y="211"/>
                      <a:pt x="119" y="210"/>
                      <a:pt x="120" y="210"/>
                    </a:cubicBezTo>
                    <a:cubicBezTo>
                      <a:pt x="123" y="209"/>
                      <a:pt x="123" y="206"/>
                      <a:pt x="127" y="208"/>
                    </a:cubicBezTo>
                    <a:cubicBezTo>
                      <a:pt x="128" y="209"/>
                      <a:pt x="134" y="210"/>
                      <a:pt x="133" y="212"/>
                    </a:cubicBezTo>
                    <a:cubicBezTo>
                      <a:pt x="132" y="213"/>
                      <a:pt x="129" y="213"/>
                      <a:pt x="131" y="215"/>
                    </a:cubicBezTo>
                    <a:cubicBezTo>
                      <a:pt x="133" y="216"/>
                      <a:pt x="134" y="214"/>
                      <a:pt x="135" y="214"/>
                    </a:cubicBezTo>
                    <a:cubicBezTo>
                      <a:pt x="138" y="213"/>
                      <a:pt x="136" y="215"/>
                      <a:pt x="137" y="216"/>
                    </a:cubicBezTo>
                    <a:cubicBezTo>
                      <a:pt x="138" y="216"/>
                      <a:pt x="139" y="216"/>
                      <a:pt x="139" y="216"/>
                    </a:cubicBezTo>
                    <a:cubicBezTo>
                      <a:pt x="140" y="217"/>
                      <a:pt x="139" y="218"/>
                      <a:pt x="140" y="218"/>
                    </a:cubicBezTo>
                    <a:cubicBezTo>
                      <a:pt x="142" y="219"/>
                      <a:pt x="143" y="212"/>
                      <a:pt x="145" y="211"/>
                    </a:cubicBezTo>
                    <a:cubicBezTo>
                      <a:pt x="147" y="210"/>
                      <a:pt x="146" y="211"/>
                      <a:pt x="148" y="212"/>
                    </a:cubicBezTo>
                    <a:cubicBezTo>
                      <a:pt x="148" y="212"/>
                      <a:pt x="149" y="212"/>
                      <a:pt x="149" y="213"/>
                    </a:cubicBezTo>
                    <a:cubicBezTo>
                      <a:pt x="150" y="213"/>
                      <a:pt x="150" y="214"/>
                      <a:pt x="150" y="215"/>
                    </a:cubicBezTo>
                    <a:cubicBezTo>
                      <a:pt x="152" y="216"/>
                      <a:pt x="154" y="215"/>
                      <a:pt x="155" y="216"/>
                    </a:cubicBezTo>
                    <a:cubicBezTo>
                      <a:pt x="156" y="217"/>
                      <a:pt x="157" y="218"/>
                      <a:pt x="157" y="220"/>
                    </a:cubicBezTo>
                    <a:cubicBezTo>
                      <a:pt x="158" y="221"/>
                      <a:pt x="158" y="223"/>
                      <a:pt x="157" y="225"/>
                    </a:cubicBezTo>
                    <a:cubicBezTo>
                      <a:pt x="157" y="226"/>
                      <a:pt x="155" y="227"/>
                      <a:pt x="155" y="228"/>
                    </a:cubicBezTo>
                    <a:cubicBezTo>
                      <a:pt x="157" y="231"/>
                      <a:pt x="156" y="231"/>
                      <a:pt x="153" y="233"/>
                    </a:cubicBezTo>
                    <a:cubicBezTo>
                      <a:pt x="153" y="234"/>
                      <a:pt x="154" y="235"/>
                      <a:pt x="155" y="235"/>
                    </a:cubicBezTo>
                    <a:cubicBezTo>
                      <a:pt x="159" y="235"/>
                      <a:pt x="159" y="238"/>
                      <a:pt x="162" y="238"/>
                    </a:cubicBezTo>
                    <a:cubicBezTo>
                      <a:pt x="164" y="239"/>
                      <a:pt x="164" y="239"/>
                      <a:pt x="165" y="240"/>
                    </a:cubicBezTo>
                    <a:cubicBezTo>
                      <a:pt x="167" y="241"/>
                      <a:pt x="167" y="240"/>
                      <a:pt x="169" y="240"/>
                    </a:cubicBezTo>
                    <a:cubicBezTo>
                      <a:pt x="170" y="239"/>
                      <a:pt x="170" y="240"/>
                      <a:pt x="171" y="241"/>
                    </a:cubicBezTo>
                    <a:cubicBezTo>
                      <a:pt x="172" y="242"/>
                      <a:pt x="173" y="242"/>
                      <a:pt x="174" y="243"/>
                    </a:cubicBezTo>
                    <a:cubicBezTo>
                      <a:pt x="175" y="243"/>
                      <a:pt x="176" y="244"/>
                      <a:pt x="177" y="244"/>
                    </a:cubicBezTo>
                    <a:cubicBezTo>
                      <a:pt x="178" y="244"/>
                      <a:pt x="179" y="244"/>
                      <a:pt x="180" y="244"/>
                    </a:cubicBezTo>
                    <a:cubicBezTo>
                      <a:pt x="183" y="245"/>
                      <a:pt x="183" y="244"/>
                      <a:pt x="184" y="242"/>
                    </a:cubicBezTo>
                    <a:cubicBezTo>
                      <a:pt x="185" y="242"/>
                      <a:pt x="186" y="241"/>
                      <a:pt x="186" y="241"/>
                    </a:cubicBezTo>
                    <a:cubicBezTo>
                      <a:pt x="186" y="240"/>
                      <a:pt x="185" y="239"/>
                      <a:pt x="185" y="239"/>
                    </a:cubicBezTo>
                    <a:cubicBezTo>
                      <a:pt x="186" y="238"/>
                      <a:pt x="187" y="238"/>
                      <a:pt x="188" y="238"/>
                    </a:cubicBezTo>
                    <a:cubicBezTo>
                      <a:pt x="189" y="239"/>
                      <a:pt x="189" y="241"/>
                      <a:pt x="190" y="242"/>
                    </a:cubicBezTo>
                    <a:cubicBezTo>
                      <a:pt x="190" y="243"/>
                      <a:pt x="190" y="244"/>
                      <a:pt x="192" y="244"/>
                    </a:cubicBezTo>
                    <a:cubicBezTo>
                      <a:pt x="194" y="245"/>
                      <a:pt x="193" y="245"/>
                      <a:pt x="194" y="247"/>
                    </a:cubicBezTo>
                    <a:cubicBezTo>
                      <a:pt x="195" y="248"/>
                      <a:pt x="196" y="248"/>
                      <a:pt x="197" y="248"/>
                    </a:cubicBezTo>
                    <a:cubicBezTo>
                      <a:pt x="197" y="249"/>
                      <a:pt x="198" y="250"/>
                      <a:pt x="199" y="250"/>
                    </a:cubicBezTo>
                    <a:cubicBezTo>
                      <a:pt x="199" y="250"/>
                      <a:pt x="201" y="250"/>
                      <a:pt x="202" y="250"/>
                    </a:cubicBezTo>
                    <a:cubicBezTo>
                      <a:pt x="203" y="250"/>
                      <a:pt x="209" y="252"/>
                      <a:pt x="210" y="251"/>
                    </a:cubicBezTo>
                    <a:cubicBezTo>
                      <a:pt x="209" y="251"/>
                      <a:pt x="208" y="248"/>
                      <a:pt x="208" y="248"/>
                    </a:cubicBezTo>
                    <a:cubicBezTo>
                      <a:pt x="207" y="247"/>
                      <a:pt x="206" y="247"/>
                      <a:pt x="207" y="246"/>
                    </a:cubicBezTo>
                    <a:cubicBezTo>
                      <a:pt x="209" y="244"/>
                      <a:pt x="211" y="243"/>
                      <a:pt x="212" y="241"/>
                    </a:cubicBezTo>
                    <a:cubicBezTo>
                      <a:pt x="213" y="239"/>
                      <a:pt x="215" y="240"/>
                      <a:pt x="217" y="239"/>
                    </a:cubicBezTo>
                    <a:cubicBezTo>
                      <a:pt x="219" y="238"/>
                      <a:pt x="219" y="236"/>
                      <a:pt x="220" y="234"/>
                    </a:cubicBezTo>
                    <a:cubicBezTo>
                      <a:pt x="222" y="233"/>
                      <a:pt x="223" y="232"/>
                      <a:pt x="224" y="231"/>
                    </a:cubicBezTo>
                    <a:cubicBezTo>
                      <a:pt x="227" y="229"/>
                      <a:pt x="227" y="229"/>
                      <a:pt x="227" y="229"/>
                    </a:cubicBezTo>
                    <a:cubicBezTo>
                      <a:pt x="227" y="228"/>
                      <a:pt x="227" y="228"/>
                      <a:pt x="227" y="228"/>
                    </a:cubicBezTo>
                    <a:cubicBezTo>
                      <a:pt x="227" y="224"/>
                      <a:pt x="225" y="224"/>
                      <a:pt x="225" y="221"/>
                    </a:cubicBezTo>
                    <a:cubicBezTo>
                      <a:pt x="220" y="219"/>
                      <a:pt x="220" y="219"/>
                      <a:pt x="220" y="219"/>
                    </a:cubicBezTo>
                    <a:cubicBezTo>
                      <a:pt x="219" y="220"/>
                      <a:pt x="219" y="220"/>
                      <a:pt x="218" y="220"/>
                    </a:cubicBezTo>
                    <a:cubicBezTo>
                      <a:pt x="215" y="220"/>
                      <a:pt x="211" y="219"/>
                      <a:pt x="209" y="217"/>
                    </a:cubicBezTo>
                    <a:cubicBezTo>
                      <a:pt x="209" y="215"/>
                      <a:pt x="208" y="211"/>
                      <a:pt x="206" y="210"/>
                    </a:cubicBezTo>
                    <a:cubicBezTo>
                      <a:pt x="204" y="209"/>
                      <a:pt x="202" y="211"/>
                      <a:pt x="200" y="210"/>
                    </a:cubicBezTo>
                    <a:cubicBezTo>
                      <a:pt x="197" y="209"/>
                      <a:pt x="196" y="207"/>
                      <a:pt x="195" y="204"/>
                    </a:cubicBezTo>
                    <a:cubicBezTo>
                      <a:pt x="194" y="203"/>
                      <a:pt x="195" y="201"/>
                      <a:pt x="194" y="200"/>
                    </a:cubicBezTo>
                    <a:cubicBezTo>
                      <a:pt x="192" y="198"/>
                      <a:pt x="191" y="196"/>
                      <a:pt x="190" y="195"/>
                    </a:cubicBezTo>
                    <a:cubicBezTo>
                      <a:pt x="189" y="192"/>
                      <a:pt x="190" y="189"/>
                      <a:pt x="189" y="187"/>
                    </a:cubicBezTo>
                    <a:cubicBezTo>
                      <a:pt x="188" y="185"/>
                      <a:pt x="187" y="183"/>
                      <a:pt x="186" y="181"/>
                    </a:cubicBezTo>
                    <a:cubicBezTo>
                      <a:pt x="186" y="179"/>
                      <a:pt x="189" y="176"/>
                      <a:pt x="188" y="174"/>
                    </a:cubicBezTo>
                    <a:cubicBezTo>
                      <a:pt x="187" y="174"/>
                      <a:pt x="186" y="173"/>
                      <a:pt x="186" y="172"/>
                    </a:cubicBezTo>
                    <a:cubicBezTo>
                      <a:pt x="188" y="169"/>
                      <a:pt x="187" y="165"/>
                      <a:pt x="184" y="162"/>
                    </a:cubicBezTo>
                    <a:cubicBezTo>
                      <a:pt x="186" y="160"/>
                      <a:pt x="189" y="158"/>
                      <a:pt x="185" y="156"/>
                    </a:cubicBezTo>
                    <a:cubicBezTo>
                      <a:pt x="185" y="155"/>
                      <a:pt x="185" y="154"/>
                      <a:pt x="184" y="153"/>
                    </a:cubicBezTo>
                    <a:cubicBezTo>
                      <a:pt x="183" y="152"/>
                      <a:pt x="181" y="153"/>
                      <a:pt x="179" y="152"/>
                    </a:cubicBezTo>
                    <a:cubicBezTo>
                      <a:pt x="178" y="151"/>
                      <a:pt x="177" y="150"/>
                      <a:pt x="176" y="149"/>
                    </a:cubicBezTo>
                    <a:cubicBezTo>
                      <a:pt x="175" y="148"/>
                      <a:pt x="174" y="148"/>
                      <a:pt x="173" y="147"/>
                    </a:cubicBezTo>
                    <a:cubicBezTo>
                      <a:pt x="171" y="146"/>
                      <a:pt x="170" y="144"/>
                      <a:pt x="169" y="142"/>
                    </a:cubicBezTo>
                    <a:cubicBezTo>
                      <a:pt x="167" y="140"/>
                      <a:pt x="167" y="136"/>
                      <a:pt x="167" y="133"/>
                    </a:cubicBezTo>
                    <a:cubicBezTo>
                      <a:pt x="166" y="132"/>
                      <a:pt x="165" y="132"/>
                      <a:pt x="165" y="131"/>
                    </a:cubicBezTo>
                    <a:cubicBezTo>
                      <a:pt x="167" y="129"/>
                      <a:pt x="166" y="125"/>
                      <a:pt x="167" y="122"/>
                    </a:cubicBezTo>
                    <a:cubicBezTo>
                      <a:pt x="166" y="122"/>
                      <a:pt x="165" y="122"/>
                      <a:pt x="165" y="122"/>
                    </a:cubicBezTo>
                    <a:cubicBezTo>
                      <a:pt x="160" y="118"/>
                      <a:pt x="159" y="113"/>
                      <a:pt x="156" y="107"/>
                    </a:cubicBezTo>
                    <a:cubicBezTo>
                      <a:pt x="156" y="106"/>
                      <a:pt x="156" y="105"/>
                      <a:pt x="157" y="104"/>
                    </a:cubicBezTo>
                    <a:cubicBezTo>
                      <a:pt x="158" y="102"/>
                      <a:pt x="160" y="101"/>
                      <a:pt x="160" y="99"/>
                    </a:cubicBezTo>
                    <a:cubicBezTo>
                      <a:pt x="162" y="97"/>
                      <a:pt x="162" y="94"/>
                      <a:pt x="162" y="92"/>
                    </a:cubicBezTo>
                    <a:cubicBezTo>
                      <a:pt x="163" y="89"/>
                      <a:pt x="163" y="86"/>
                      <a:pt x="164" y="83"/>
                    </a:cubicBezTo>
                    <a:cubicBezTo>
                      <a:pt x="164" y="81"/>
                      <a:pt x="165" y="78"/>
                      <a:pt x="164" y="77"/>
                    </a:cubicBezTo>
                    <a:cubicBezTo>
                      <a:pt x="164" y="76"/>
                      <a:pt x="164" y="76"/>
                      <a:pt x="164" y="76"/>
                    </a:cubicBezTo>
                    <a:cubicBezTo>
                      <a:pt x="163" y="74"/>
                      <a:pt x="163" y="73"/>
                      <a:pt x="164" y="71"/>
                    </a:cubicBezTo>
                    <a:cubicBezTo>
                      <a:pt x="165" y="71"/>
                      <a:pt x="167" y="71"/>
                      <a:pt x="168" y="70"/>
                    </a:cubicBezTo>
                    <a:cubicBezTo>
                      <a:pt x="168" y="69"/>
                      <a:pt x="168" y="68"/>
                      <a:pt x="167" y="67"/>
                    </a:cubicBezTo>
                    <a:cubicBezTo>
                      <a:pt x="167" y="66"/>
                      <a:pt x="168" y="66"/>
                      <a:pt x="168" y="64"/>
                    </a:cubicBezTo>
                    <a:cubicBezTo>
                      <a:pt x="169" y="62"/>
                      <a:pt x="168" y="59"/>
                      <a:pt x="169" y="57"/>
                    </a:cubicBezTo>
                    <a:cubicBezTo>
                      <a:pt x="168" y="57"/>
                      <a:pt x="168" y="55"/>
                      <a:pt x="168" y="55"/>
                    </a:cubicBezTo>
                    <a:cubicBezTo>
                      <a:pt x="169" y="51"/>
                      <a:pt x="169" y="51"/>
                      <a:pt x="169" y="51"/>
                    </a:cubicBezTo>
                    <a:cubicBezTo>
                      <a:pt x="166" y="49"/>
                      <a:pt x="173" y="49"/>
                      <a:pt x="175" y="48"/>
                    </a:cubicBezTo>
                    <a:cubicBezTo>
                      <a:pt x="176" y="46"/>
                      <a:pt x="176" y="46"/>
                      <a:pt x="176" y="46"/>
                    </a:cubicBezTo>
                    <a:cubicBezTo>
                      <a:pt x="177" y="46"/>
                      <a:pt x="179" y="46"/>
                      <a:pt x="180" y="46"/>
                    </a:cubicBezTo>
                    <a:cubicBezTo>
                      <a:pt x="182" y="47"/>
                      <a:pt x="182" y="46"/>
                      <a:pt x="184" y="45"/>
                    </a:cubicBezTo>
                    <a:cubicBezTo>
                      <a:pt x="184" y="44"/>
                      <a:pt x="183" y="42"/>
                      <a:pt x="183" y="42"/>
                    </a:cubicBezTo>
                    <a:cubicBezTo>
                      <a:pt x="183" y="42"/>
                      <a:pt x="183" y="40"/>
                      <a:pt x="183" y="40"/>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3" name="Freeform 20">
                <a:extLst>
                  <a:ext uri="{FF2B5EF4-FFF2-40B4-BE49-F238E27FC236}">
                    <a16:creationId xmlns:a16="http://schemas.microsoft.com/office/drawing/2014/main" id="{F98E6D91-86A9-EC92-9254-1AB765CC3320}"/>
                  </a:ext>
                </a:extLst>
              </p:cNvPr>
              <p:cNvSpPr>
                <a:spLocks/>
              </p:cNvSpPr>
              <p:nvPr/>
            </p:nvSpPr>
            <p:spPr bwMode="auto">
              <a:xfrm>
                <a:off x="-2753819" y="7521861"/>
                <a:ext cx="537039" cy="619352"/>
              </a:xfrm>
              <a:custGeom>
                <a:avLst/>
                <a:gdLst>
                  <a:gd name="T0" fmla="*/ 2147483646 w 223"/>
                  <a:gd name="T1" fmla="*/ 421240820 h 257"/>
                  <a:gd name="T2" fmla="*/ 2016228602 w 223"/>
                  <a:gd name="T3" fmla="*/ 72626939 h 257"/>
                  <a:gd name="T4" fmla="*/ 1653595230 w 223"/>
                  <a:gd name="T5" fmla="*/ 275986942 h 257"/>
                  <a:gd name="T6" fmla="*/ 1537555597 w 223"/>
                  <a:gd name="T7" fmla="*/ 421240820 h 257"/>
                  <a:gd name="T8" fmla="*/ 1290965666 w 223"/>
                  <a:gd name="T9" fmla="*/ 886055516 h 257"/>
                  <a:gd name="T10" fmla="*/ 942839151 w 223"/>
                  <a:gd name="T11" fmla="*/ 1016788580 h 257"/>
                  <a:gd name="T12" fmla="*/ 725262937 w 223"/>
                  <a:gd name="T13" fmla="*/ 769854701 h 257"/>
                  <a:gd name="T14" fmla="*/ 638229404 w 223"/>
                  <a:gd name="T15" fmla="*/ 857006265 h 257"/>
                  <a:gd name="T16" fmla="*/ 507682913 w 223"/>
                  <a:gd name="T17" fmla="*/ 987735518 h 257"/>
                  <a:gd name="T18" fmla="*/ 507682913 w 223"/>
                  <a:gd name="T19" fmla="*/ 1089415519 h 257"/>
                  <a:gd name="T20" fmla="*/ 493179863 w 223"/>
                  <a:gd name="T21" fmla="*/ 1278247085 h 257"/>
                  <a:gd name="T22" fmla="*/ 362629564 w 223"/>
                  <a:gd name="T23" fmla="*/ 1350874024 h 257"/>
                  <a:gd name="T24" fmla="*/ 203073165 w 223"/>
                  <a:gd name="T25" fmla="*/ 1467078651 h 257"/>
                  <a:gd name="T26" fmla="*/ 72526675 w 223"/>
                  <a:gd name="T27" fmla="*/ 1641385591 h 257"/>
                  <a:gd name="T28" fmla="*/ 145053349 w 223"/>
                  <a:gd name="T29" fmla="*/ 1859266408 h 257"/>
                  <a:gd name="T30" fmla="*/ 290102889 w 223"/>
                  <a:gd name="T31" fmla="*/ 1902844096 h 257"/>
                  <a:gd name="T32" fmla="*/ 420653189 w 223"/>
                  <a:gd name="T33" fmla="*/ 2077151037 h 257"/>
                  <a:gd name="T34" fmla="*/ 420653189 w 223"/>
                  <a:gd name="T35" fmla="*/ 2147483646 h 257"/>
                  <a:gd name="T36" fmla="*/ 565702729 w 223"/>
                  <a:gd name="T37" fmla="*/ 2147483646 h 257"/>
                  <a:gd name="T38" fmla="*/ 594716446 w 223"/>
                  <a:gd name="T39" fmla="*/ 2147483646 h 257"/>
                  <a:gd name="T40" fmla="*/ 551199679 w 223"/>
                  <a:gd name="T41" fmla="*/ 2147483646 h 257"/>
                  <a:gd name="T42" fmla="*/ 594716446 w 223"/>
                  <a:gd name="T43" fmla="*/ 2147483646 h 257"/>
                  <a:gd name="T44" fmla="*/ 319116606 w 223"/>
                  <a:gd name="T45" fmla="*/ 2147483646 h 257"/>
                  <a:gd name="T46" fmla="*/ 159556399 w 223"/>
                  <a:gd name="T47" fmla="*/ 2147483646 h 257"/>
                  <a:gd name="T48" fmla="*/ 58019816 w 223"/>
                  <a:gd name="T49" fmla="*/ 2147483646 h 257"/>
                  <a:gd name="T50" fmla="*/ 72526675 w 223"/>
                  <a:gd name="T51" fmla="*/ 2147483646 h 257"/>
                  <a:gd name="T52" fmla="*/ 304609748 w 223"/>
                  <a:gd name="T53" fmla="*/ 2147483646 h 257"/>
                  <a:gd name="T54" fmla="*/ 449663097 w 223"/>
                  <a:gd name="T55" fmla="*/ 2147483646 h 257"/>
                  <a:gd name="T56" fmla="*/ 580209588 w 223"/>
                  <a:gd name="T57" fmla="*/ 2147483646 h 257"/>
                  <a:gd name="T58" fmla="*/ 725262937 w 223"/>
                  <a:gd name="T59" fmla="*/ 2147483646 h 257"/>
                  <a:gd name="T60" fmla="*/ 812292661 w 223"/>
                  <a:gd name="T61" fmla="*/ 2147483646 h 257"/>
                  <a:gd name="T62" fmla="*/ 899326194 w 223"/>
                  <a:gd name="T63" fmla="*/ 2147483646 h 257"/>
                  <a:gd name="T64" fmla="*/ 957346010 w 223"/>
                  <a:gd name="T65" fmla="*/ 2147483646 h 257"/>
                  <a:gd name="T66" fmla="*/ 1145912317 w 223"/>
                  <a:gd name="T67" fmla="*/ 2147483646 h 257"/>
                  <a:gd name="T68" fmla="*/ 1247448899 w 223"/>
                  <a:gd name="T69" fmla="*/ 2147483646 h 257"/>
                  <a:gd name="T70" fmla="*/ 1290965666 w 223"/>
                  <a:gd name="T71" fmla="*/ 2147483646 h 257"/>
                  <a:gd name="T72" fmla="*/ 1363492340 w 223"/>
                  <a:gd name="T73" fmla="*/ 2147483646 h 257"/>
                  <a:gd name="T74" fmla="*/ 1523048739 w 223"/>
                  <a:gd name="T75" fmla="*/ 2147483646 h 257"/>
                  <a:gd name="T76" fmla="*/ 1450522065 w 223"/>
                  <a:gd name="T77" fmla="*/ 2147483646 h 257"/>
                  <a:gd name="T78" fmla="*/ 1377999199 w 223"/>
                  <a:gd name="T79" fmla="*/ 2147483646 h 257"/>
                  <a:gd name="T80" fmla="*/ 1436019015 w 223"/>
                  <a:gd name="T81" fmla="*/ 2147483646 h 257"/>
                  <a:gd name="T82" fmla="*/ 1581072364 w 223"/>
                  <a:gd name="T83" fmla="*/ 2147483646 h 257"/>
                  <a:gd name="T84" fmla="*/ 1784145529 w 223"/>
                  <a:gd name="T85" fmla="*/ 2147483646 h 257"/>
                  <a:gd name="T86" fmla="*/ 1929195069 w 223"/>
                  <a:gd name="T87" fmla="*/ 2147483646 h 257"/>
                  <a:gd name="T88" fmla="*/ 2146775093 w 223"/>
                  <a:gd name="T89" fmla="*/ 2147483646 h 257"/>
                  <a:gd name="T90" fmla="*/ 2147483646 w 223"/>
                  <a:gd name="T91" fmla="*/ 2147483646 h 257"/>
                  <a:gd name="T92" fmla="*/ 2147483646 w 223"/>
                  <a:gd name="T93" fmla="*/ 2147483646 h 257"/>
                  <a:gd name="T94" fmla="*/ 2147483646 w 223"/>
                  <a:gd name="T95" fmla="*/ 2147483646 h 257"/>
                  <a:gd name="T96" fmla="*/ 2147483646 w 223"/>
                  <a:gd name="T97" fmla="*/ 2147483646 h 257"/>
                  <a:gd name="T98" fmla="*/ 2147483646 w 223"/>
                  <a:gd name="T99" fmla="*/ 2147483646 h 257"/>
                  <a:gd name="T100" fmla="*/ 2147483646 w 223"/>
                  <a:gd name="T101" fmla="*/ 2147483646 h 257"/>
                  <a:gd name="T102" fmla="*/ 2147483646 w 223"/>
                  <a:gd name="T103" fmla="*/ 2147483646 h 257"/>
                  <a:gd name="T104" fmla="*/ 2147483646 w 223"/>
                  <a:gd name="T105" fmla="*/ 2147483646 h 257"/>
                  <a:gd name="T106" fmla="*/ 2147483646 w 223"/>
                  <a:gd name="T107" fmla="*/ 2147483646 h 257"/>
                  <a:gd name="T108" fmla="*/ 2147483646 w 223"/>
                  <a:gd name="T109" fmla="*/ 1931897159 h 257"/>
                  <a:gd name="T110" fmla="*/ 2147483646 w 223"/>
                  <a:gd name="T111" fmla="*/ 1684963279 h 257"/>
                  <a:gd name="T112" fmla="*/ 2147483646 w 223"/>
                  <a:gd name="T113" fmla="*/ 1205620146 h 257"/>
                  <a:gd name="T114" fmla="*/ 2147483646 w 223"/>
                  <a:gd name="T115" fmla="*/ 813428577 h 257"/>
                  <a:gd name="T116" fmla="*/ 2147483646 w 223"/>
                  <a:gd name="T117" fmla="*/ 784379326 h 2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3" h="257">
                    <a:moveTo>
                      <a:pt x="210" y="38"/>
                    </a:moveTo>
                    <a:cubicBezTo>
                      <a:pt x="209" y="37"/>
                      <a:pt x="208" y="35"/>
                      <a:pt x="207" y="34"/>
                    </a:cubicBezTo>
                    <a:cubicBezTo>
                      <a:pt x="205" y="32"/>
                      <a:pt x="202" y="33"/>
                      <a:pt x="200" y="32"/>
                    </a:cubicBezTo>
                    <a:cubicBezTo>
                      <a:pt x="197" y="27"/>
                      <a:pt x="195" y="29"/>
                      <a:pt x="191" y="29"/>
                    </a:cubicBezTo>
                    <a:cubicBezTo>
                      <a:pt x="185" y="30"/>
                      <a:pt x="178" y="26"/>
                      <a:pt x="174" y="22"/>
                    </a:cubicBezTo>
                    <a:cubicBezTo>
                      <a:pt x="170" y="18"/>
                      <a:pt x="166" y="13"/>
                      <a:pt x="161" y="9"/>
                    </a:cubicBezTo>
                    <a:cubicBezTo>
                      <a:pt x="158" y="6"/>
                      <a:pt x="155" y="2"/>
                      <a:pt x="151" y="0"/>
                    </a:cubicBezTo>
                    <a:cubicBezTo>
                      <a:pt x="147" y="1"/>
                      <a:pt x="141" y="1"/>
                      <a:pt x="139" y="5"/>
                    </a:cubicBezTo>
                    <a:cubicBezTo>
                      <a:pt x="137" y="8"/>
                      <a:pt x="135" y="10"/>
                      <a:pt x="131" y="11"/>
                    </a:cubicBezTo>
                    <a:cubicBezTo>
                      <a:pt x="128" y="13"/>
                      <a:pt x="126" y="12"/>
                      <a:pt x="123" y="12"/>
                    </a:cubicBezTo>
                    <a:cubicBezTo>
                      <a:pt x="120" y="11"/>
                      <a:pt x="118" y="13"/>
                      <a:pt x="116" y="15"/>
                    </a:cubicBezTo>
                    <a:cubicBezTo>
                      <a:pt x="115" y="16"/>
                      <a:pt x="114" y="17"/>
                      <a:pt x="114" y="19"/>
                    </a:cubicBezTo>
                    <a:cubicBezTo>
                      <a:pt x="114" y="20"/>
                      <a:pt x="114" y="21"/>
                      <a:pt x="113" y="22"/>
                    </a:cubicBezTo>
                    <a:cubicBezTo>
                      <a:pt x="110" y="25"/>
                      <a:pt x="110" y="25"/>
                      <a:pt x="110" y="25"/>
                    </a:cubicBezTo>
                    <a:cubicBezTo>
                      <a:pt x="109" y="25"/>
                      <a:pt x="108" y="25"/>
                      <a:pt x="108" y="26"/>
                    </a:cubicBezTo>
                    <a:cubicBezTo>
                      <a:pt x="107" y="26"/>
                      <a:pt x="107" y="28"/>
                      <a:pt x="106" y="29"/>
                    </a:cubicBezTo>
                    <a:cubicBezTo>
                      <a:pt x="106" y="32"/>
                      <a:pt x="105" y="34"/>
                      <a:pt x="104" y="36"/>
                    </a:cubicBezTo>
                    <a:cubicBezTo>
                      <a:pt x="102" y="41"/>
                      <a:pt x="98" y="45"/>
                      <a:pt x="95" y="50"/>
                    </a:cubicBezTo>
                    <a:cubicBezTo>
                      <a:pt x="94" y="52"/>
                      <a:pt x="93" y="55"/>
                      <a:pt x="92" y="57"/>
                    </a:cubicBezTo>
                    <a:cubicBezTo>
                      <a:pt x="91" y="59"/>
                      <a:pt x="90" y="60"/>
                      <a:pt x="89" y="61"/>
                    </a:cubicBezTo>
                    <a:cubicBezTo>
                      <a:pt x="88" y="64"/>
                      <a:pt x="88" y="67"/>
                      <a:pt x="86" y="69"/>
                    </a:cubicBezTo>
                    <a:cubicBezTo>
                      <a:pt x="83" y="72"/>
                      <a:pt x="80" y="81"/>
                      <a:pt x="77" y="80"/>
                    </a:cubicBezTo>
                    <a:cubicBezTo>
                      <a:pt x="74" y="79"/>
                      <a:pt x="72" y="76"/>
                      <a:pt x="69" y="75"/>
                    </a:cubicBezTo>
                    <a:cubicBezTo>
                      <a:pt x="67" y="73"/>
                      <a:pt x="66" y="72"/>
                      <a:pt x="65" y="70"/>
                    </a:cubicBezTo>
                    <a:cubicBezTo>
                      <a:pt x="64" y="68"/>
                      <a:pt x="64" y="67"/>
                      <a:pt x="63" y="65"/>
                    </a:cubicBezTo>
                    <a:cubicBezTo>
                      <a:pt x="60" y="62"/>
                      <a:pt x="55" y="62"/>
                      <a:pt x="54" y="57"/>
                    </a:cubicBezTo>
                    <a:cubicBezTo>
                      <a:pt x="53" y="56"/>
                      <a:pt x="53" y="54"/>
                      <a:pt x="53" y="51"/>
                    </a:cubicBezTo>
                    <a:cubicBezTo>
                      <a:pt x="50" y="53"/>
                      <a:pt x="50" y="53"/>
                      <a:pt x="50" y="53"/>
                    </a:cubicBezTo>
                    <a:cubicBezTo>
                      <a:pt x="48" y="54"/>
                      <a:pt x="48" y="54"/>
                      <a:pt x="48" y="54"/>
                    </a:cubicBezTo>
                    <a:cubicBezTo>
                      <a:pt x="48" y="54"/>
                      <a:pt x="47" y="55"/>
                      <a:pt x="47" y="55"/>
                    </a:cubicBezTo>
                    <a:cubicBezTo>
                      <a:pt x="46" y="56"/>
                      <a:pt x="45" y="56"/>
                      <a:pt x="44" y="57"/>
                    </a:cubicBezTo>
                    <a:cubicBezTo>
                      <a:pt x="44" y="58"/>
                      <a:pt x="44" y="59"/>
                      <a:pt x="44" y="59"/>
                    </a:cubicBezTo>
                    <a:cubicBezTo>
                      <a:pt x="43" y="60"/>
                      <a:pt x="42" y="60"/>
                      <a:pt x="41" y="61"/>
                    </a:cubicBezTo>
                    <a:cubicBezTo>
                      <a:pt x="40" y="62"/>
                      <a:pt x="42" y="66"/>
                      <a:pt x="41" y="66"/>
                    </a:cubicBezTo>
                    <a:cubicBezTo>
                      <a:pt x="40" y="67"/>
                      <a:pt x="39" y="64"/>
                      <a:pt x="37" y="65"/>
                    </a:cubicBezTo>
                    <a:cubicBezTo>
                      <a:pt x="37" y="66"/>
                      <a:pt x="34" y="67"/>
                      <a:pt x="35" y="68"/>
                    </a:cubicBezTo>
                    <a:cubicBezTo>
                      <a:pt x="36" y="70"/>
                      <a:pt x="37" y="68"/>
                      <a:pt x="37" y="70"/>
                    </a:cubicBezTo>
                    <a:cubicBezTo>
                      <a:pt x="37" y="71"/>
                      <a:pt x="36" y="71"/>
                      <a:pt x="36" y="72"/>
                    </a:cubicBezTo>
                    <a:cubicBezTo>
                      <a:pt x="36" y="72"/>
                      <a:pt x="37" y="73"/>
                      <a:pt x="37" y="74"/>
                    </a:cubicBezTo>
                    <a:cubicBezTo>
                      <a:pt x="37" y="74"/>
                      <a:pt x="35" y="74"/>
                      <a:pt x="35" y="75"/>
                    </a:cubicBezTo>
                    <a:cubicBezTo>
                      <a:pt x="35" y="76"/>
                      <a:pt x="35" y="77"/>
                      <a:pt x="35" y="78"/>
                    </a:cubicBezTo>
                    <a:cubicBezTo>
                      <a:pt x="34" y="80"/>
                      <a:pt x="33" y="80"/>
                      <a:pt x="32" y="81"/>
                    </a:cubicBezTo>
                    <a:cubicBezTo>
                      <a:pt x="32" y="84"/>
                      <a:pt x="32" y="84"/>
                      <a:pt x="32" y="84"/>
                    </a:cubicBezTo>
                    <a:cubicBezTo>
                      <a:pt x="33" y="85"/>
                      <a:pt x="34" y="87"/>
                      <a:pt x="34" y="88"/>
                    </a:cubicBezTo>
                    <a:cubicBezTo>
                      <a:pt x="34" y="89"/>
                      <a:pt x="33" y="91"/>
                      <a:pt x="33" y="92"/>
                    </a:cubicBezTo>
                    <a:cubicBezTo>
                      <a:pt x="33" y="92"/>
                      <a:pt x="33" y="93"/>
                      <a:pt x="32" y="93"/>
                    </a:cubicBezTo>
                    <a:cubicBezTo>
                      <a:pt x="29" y="93"/>
                      <a:pt x="29" y="93"/>
                      <a:pt x="29" y="93"/>
                    </a:cubicBezTo>
                    <a:cubicBezTo>
                      <a:pt x="27" y="93"/>
                      <a:pt x="27" y="92"/>
                      <a:pt x="25" y="93"/>
                    </a:cubicBezTo>
                    <a:cubicBezTo>
                      <a:pt x="24" y="94"/>
                      <a:pt x="24" y="95"/>
                      <a:pt x="24" y="96"/>
                    </a:cubicBezTo>
                    <a:cubicBezTo>
                      <a:pt x="23" y="97"/>
                      <a:pt x="21" y="97"/>
                      <a:pt x="21" y="98"/>
                    </a:cubicBezTo>
                    <a:cubicBezTo>
                      <a:pt x="19" y="99"/>
                      <a:pt x="20" y="104"/>
                      <a:pt x="17" y="103"/>
                    </a:cubicBezTo>
                    <a:cubicBezTo>
                      <a:pt x="16" y="102"/>
                      <a:pt x="16" y="101"/>
                      <a:pt x="14" y="101"/>
                    </a:cubicBezTo>
                    <a:cubicBezTo>
                      <a:pt x="13" y="100"/>
                      <a:pt x="11" y="101"/>
                      <a:pt x="11" y="102"/>
                    </a:cubicBezTo>
                    <a:cubicBezTo>
                      <a:pt x="10" y="104"/>
                      <a:pt x="11" y="106"/>
                      <a:pt x="11" y="108"/>
                    </a:cubicBezTo>
                    <a:cubicBezTo>
                      <a:pt x="9" y="109"/>
                      <a:pt x="9" y="109"/>
                      <a:pt x="9" y="109"/>
                    </a:cubicBezTo>
                    <a:cubicBezTo>
                      <a:pt x="8" y="111"/>
                      <a:pt x="6" y="110"/>
                      <a:pt x="5" y="113"/>
                    </a:cubicBezTo>
                    <a:cubicBezTo>
                      <a:pt x="5" y="115"/>
                      <a:pt x="5" y="117"/>
                      <a:pt x="6" y="119"/>
                    </a:cubicBezTo>
                    <a:cubicBezTo>
                      <a:pt x="7" y="120"/>
                      <a:pt x="9" y="120"/>
                      <a:pt x="10" y="122"/>
                    </a:cubicBezTo>
                    <a:cubicBezTo>
                      <a:pt x="11" y="124"/>
                      <a:pt x="7" y="125"/>
                      <a:pt x="8" y="127"/>
                    </a:cubicBezTo>
                    <a:cubicBezTo>
                      <a:pt x="8" y="127"/>
                      <a:pt x="10" y="127"/>
                      <a:pt x="10" y="128"/>
                    </a:cubicBezTo>
                    <a:cubicBezTo>
                      <a:pt x="11" y="128"/>
                      <a:pt x="11" y="129"/>
                      <a:pt x="12" y="129"/>
                    </a:cubicBezTo>
                    <a:cubicBezTo>
                      <a:pt x="14" y="130"/>
                      <a:pt x="15" y="130"/>
                      <a:pt x="17" y="129"/>
                    </a:cubicBezTo>
                    <a:cubicBezTo>
                      <a:pt x="17" y="129"/>
                      <a:pt x="18" y="129"/>
                      <a:pt x="19" y="129"/>
                    </a:cubicBezTo>
                    <a:cubicBezTo>
                      <a:pt x="20" y="130"/>
                      <a:pt x="19" y="130"/>
                      <a:pt x="20" y="131"/>
                    </a:cubicBezTo>
                    <a:cubicBezTo>
                      <a:pt x="21" y="132"/>
                      <a:pt x="23" y="131"/>
                      <a:pt x="24" y="132"/>
                    </a:cubicBezTo>
                    <a:cubicBezTo>
                      <a:pt x="26" y="133"/>
                      <a:pt x="27" y="134"/>
                      <a:pt x="27" y="136"/>
                    </a:cubicBezTo>
                    <a:cubicBezTo>
                      <a:pt x="28" y="137"/>
                      <a:pt x="27" y="139"/>
                      <a:pt x="28" y="140"/>
                    </a:cubicBezTo>
                    <a:cubicBezTo>
                      <a:pt x="28" y="141"/>
                      <a:pt x="29" y="141"/>
                      <a:pt x="29" y="143"/>
                    </a:cubicBezTo>
                    <a:cubicBezTo>
                      <a:pt x="29" y="144"/>
                      <a:pt x="28" y="144"/>
                      <a:pt x="28" y="145"/>
                    </a:cubicBezTo>
                    <a:cubicBezTo>
                      <a:pt x="28" y="146"/>
                      <a:pt x="29" y="146"/>
                      <a:pt x="29" y="147"/>
                    </a:cubicBezTo>
                    <a:cubicBezTo>
                      <a:pt x="29" y="148"/>
                      <a:pt x="29" y="149"/>
                      <a:pt x="29" y="149"/>
                    </a:cubicBezTo>
                    <a:cubicBezTo>
                      <a:pt x="28" y="151"/>
                      <a:pt x="27" y="152"/>
                      <a:pt x="29" y="154"/>
                    </a:cubicBezTo>
                    <a:cubicBezTo>
                      <a:pt x="30" y="154"/>
                      <a:pt x="30" y="154"/>
                      <a:pt x="31" y="155"/>
                    </a:cubicBezTo>
                    <a:cubicBezTo>
                      <a:pt x="31" y="156"/>
                      <a:pt x="31" y="157"/>
                      <a:pt x="32" y="157"/>
                    </a:cubicBezTo>
                    <a:cubicBezTo>
                      <a:pt x="33" y="157"/>
                      <a:pt x="34" y="155"/>
                      <a:pt x="35" y="155"/>
                    </a:cubicBezTo>
                    <a:cubicBezTo>
                      <a:pt x="36" y="153"/>
                      <a:pt x="37" y="151"/>
                      <a:pt x="39" y="151"/>
                    </a:cubicBezTo>
                    <a:cubicBezTo>
                      <a:pt x="42" y="151"/>
                      <a:pt x="43" y="153"/>
                      <a:pt x="41" y="154"/>
                    </a:cubicBezTo>
                    <a:cubicBezTo>
                      <a:pt x="40" y="155"/>
                      <a:pt x="39" y="155"/>
                      <a:pt x="40" y="157"/>
                    </a:cubicBezTo>
                    <a:cubicBezTo>
                      <a:pt x="41" y="158"/>
                      <a:pt x="42" y="159"/>
                      <a:pt x="42" y="161"/>
                    </a:cubicBezTo>
                    <a:cubicBezTo>
                      <a:pt x="42" y="162"/>
                      <a:pt x="41" y="164"/>
                      <a:pt x="41" y="165"/>
                    </a:cubicBezTo>
                    <a:cubicBezTo>
                      <a:pt x="41" y="166"/>
                      <a:pt x="42" y="166"/>
                      <a:pt x="43" y="167"/>
                    </a:cubicBezTo>
                    <a:cubicBezTo>
                      <a:pt x="43" y="168"/>
                      <a:pt x="42" y="168"/>
                      <a:pt x="41" y="169"/>
                    </a:cubicBezTo>
                    <a:cubicBezTo>
                      <a:pt x="41" y="170"/>
                      <a:pt x="42" y="171"/>
                      <a:pt x="42" y="172"/>
                    </a:cubicBezTo>
                    <a:cubicBezTo>
                      <a:pt x="42" y="175"/>
                      <a:pt x="39" y="175"/>
                      <a:pt x="38" y="177"/>
                    </a:cubicBezTo>
                    <a:cubicBezTo>
                      <a:pt x="40" y="178"/>
                      <a:pt x="40" y="178"/>
                      <a:pt x="40" y="178"/>
                    </a:cubicBezTo>
                    <a:cubicBezTo>
                      <a:pt x="40" y="179"/>
                      <a:pt x="40" y="180"/>
                      <a:pt x="40" y="181"/>
                    </a:cubicBezTo>
                    <a:cubicBezTo>
                      <a:pt x="40" y="183"/>
                      <a:pt x="40" y="183"/>
                      <a:pt x="42" y="184"/>
                    </a:cubicBezTo>
                    <a:cubicBezTo>
                      <a:pt x="44" y="186"/>
                      <a:pt x="43" y="186"/>
                      <a:pt x="41" y="187"/>
                    </a:cubicBezTo>
                    <a:cubicBezTo>
                      <a:pt x="40" y="188"/>
                      <a:pt x="40" y="189"/>
                      <a:pt x="39" y="190"/>
                    </a:cubicBezTo>
                    <a:cubicBezTo>
                      <a:pt x="36" y="190"/>
                      <a:pt x="33" y="190"/>
                      <a:pt x="30" y="190"/>
                    </a:cubicBezTo>
                    <a:cubicBezTo>
                      <a:pt x="28" y="191"/>
                      <a:pt x="25" y="193"/>
                      <a:pt x="23" y="194"/>
                    </a:cubicBezTo>
                    <a:cubicBezTo>
                      <a:pt x="21" y="195"/>
                      <a:pt x="23" y="193"/>
                      <a:pt x="22" y="194"/>
                    </a:cubicBezTo>
                    <a:cubicBezTo>
                      <a:pt x="21" y="195"/>
                      <a:pt x="20" y="196"/>
                      <a:pt x="19" y="197"/>
                    </a:cubicBezTo>
                    <a:cubicBezTo>
                      <a:pt x="18" y="197"/>
                      <a:pt x="17" y="196"/>
                      <a:pt x="16" y="196"/>
                    </a:cubicBezTo>
                    <a:cubicBezTo>
                      <a:pt x="14" y="196"/>
                      <a:pt x="14" y="196"/>
                      <a:pt x="13" y="197"/>
                    </a:cubicBezTo>
                    <a:cubicBezTo>
                      <a:pt x="12" y="198"/>
                      <a:pt x="11" y="198"/>
                      <a:pt x="11" y="199"/>
                    </a:cubicBezTo>
                    <a:cubicBezTo>
                      <a:pt x="10" y="200"/>
                      <a:pt x="10" y="201"/>
                      <a:pt x="10" y="202"/>
                    </a:cubicBezTo>
                    <a:cubicBezTo>
                      <a:pt x="10" y="203"/>
                      <a:pt x="10" y="204"/>
                      <a:pt x="8" y="205"/>
                    </a:cubicBezTo>
                    <a:cubicBezTo>
                      <a:pt x="7" y="206"/>
                      <a:pt x="5" y="205"/>
                      <a:pt x="5" y="206"/>
                    </a:cubicBezTo>
                    <a:cubicBezTo>
                      <a:pt x="4" y="207"/>
                      <a:pt x="4" y="211"/>
                      <a:pt x="4" y="212"/>
                    </a:cubicBezTo>
                    <a:cubicBezTo>
                      <a:pt x="3" y="213"/>
                      <a:pt x="1" y="215"/>
                      <a:pt x="1" y="216"/>
                    </a:cubicBezTo>
                    <a:cubicBezTo>
                      <a:pt x="0" y="218"/>
                      <a:pt x="2" y="219"/>
                      <a:pt x="2" y="221"/>
                    </a:cubicBezTo>
                    <a:cubicBezTo>
                      <a:pt x="2" y="221"/>
                      <a:pt x="2" y="220"/>
                      <a:pt x="2" y="220"/>
                    </a:cubicBezTo>
                    <a:cubicBezTo>
                      <a:pt x="3" y="221"/>
                      <a:pt x="4" y="224"/>
                      <a:pt x="5" y="224"/>
                    </a:cubicBezTo>
                    <a:cubicBezTo>
                      <a:pt x="6" y="224"/>
                      <a:pt x="8" y="221"/>
                      <a:pt x="10" y="221"/>
                    </a:cubicBezTo>
                    <a:cubicBezTo>
                      <a:pt x="12" y="221"/>
                      <a:pt x="12" y="223"/>
                      <a:pt x="14" y="223"/>
                    </a:cubicBezTo>
                    <a:cubicBezTo>
                      <a:pt x="15" y="224"/>
                      <a:pt x="16" y="223"/>
                      <a:pt x="18" y="223"/>
                    </a:cubicBezTo>
                    <a:cubicBezTo>
                      <a:pt x="19" y="223"/>
                      <a:pt x="20" y="222"/>
                      <a:pt x="21" y="221"/>
                    </a:cubicBezTo>
                    <a:cubicBezTo>
                      <a:pt x="24" y="221"/>
                      <a:pt x="24" y="222"/>
                      <a:pt x="27" y="222"/>
                    </a:cubicBezTo>
                    <a:cubicBezTo>
                      <a:pt x="27" y="222"/>
                      <a:pt x="28" y="222"/>
                      <a:pt x="28" y="222"/>
                    </a:cubicBezTo>
                    <a:cubicBezTo>
                      <a:pt x="29" y="223"/>
                      <a:pt x="29" y="223"/>
                      <a:pt x="29" y="224"/>
                    </a:cubicBezTo>
                    <a:cubicBezTo>
                      <a:pt x="30" y="225"/>
                      <a:pt x="32" y="225"/>
                      <a:pt x="31" y="227"/>
                    </a:cubicBezTo>
                    <a:cubicBezTo>
                      <a:pt x="30" y="228"/>
                      <a:pt x="31" y="228"/>
                      <a:pt x="32" y="228"/>
                    </a:cubicBezTo>
                    <a:cubicBezTo>
                      <a:pt x="34" y="228"/>
                      <a:pt x="34" y="228"/>
                      <a:pt x="35" y="229"/>
                    </a:cubicBezTo>
                    <a:cubicBezTo>
                      <a:pt x="36" y="230"/>
                      <a:pt x="37" y="232"/>
                      <a:pt x="38" y="232"/>
                    </a:cubicBezTo>
                    <a:cubicBezTo>
                      <a:pt x="38" y="233"/>
                      <a:pt x="40" y="233"/>
                      <a:pt x="40" y="234"/>
                    </a:cubicBezTo>
                    <a:cubicBezTo>
                      <a:pt x="41" y="235"/>
                      <a:pt x="41" y="235"/>
                      <a:pt x="43" y="235"/>
                    </a:cubicBezTo>
                    <a:cubicBezTo>
                      <a:pt x="44" y="235"/>
                      <a:pt x="45" y="235"/>
                      <a:pt x="46" y="235"/>
                    </a:cubicBezTo>
                    <a:cubicBezTo>
                      <a:pt x="47" y="236"/>
                      <a:pt x="47" y="237"/>
                      <a:pt x="48" y="237"/>
                    </a:cubicBezTo>
                    <a:cubicBezTo>
                      <a:pt x="49" y="238"/>
                      <a:pt x="50" y="237"/>
                      <a:pt x="50" y="238"/>
                    </a:cubicBezTo>
                    <a:cubicBezTo>
                      <a:pt x="51" y="238"/>
                      <a:pt x="50" y="239"/>
                      <a:pt x="51" y="239"/>
                    </a:cubicBezTo>
                    <a:cubicBezTo>
                      <a:pt x="52" y="239"/>
                      <a:pt x="54" y="236"/>
                      <a:pt x="54" y="236"/>
                    </a:cubicBezTo>
                    <a:cubicBezTo>
                      <a:pt x="54" y="235"/>
                      <a:pt x="54" y="233"/>
                      <a:pt x="54" y="232"/>
                    </a:cubicBezTo>
                    <a:cubicBezTo>
                      <a:pt x="55" y="232"/>
                      <a:pt x="56" y="233"/>
                      <a:pt x="56" y="233"/>
                    </a:cubicBezTo>
                    <a:cubicBezTo>
                      <a:pt x="57" y="233"/>
                      <a:pt x="58" y="233"/>
                      <a:pt x="58" y="233"/>
                    </a:cubicBezTo>
                    <a:cubicBezTo>
                      <a:pt x="61" y="234"/>
                      <a:pt x="60" y="234"/>
                      <a:pt x="60" y="236"/>
                    </a:cubicBezTo>
                    <a:cubicBezTo>
                      <a:pt x="60" y="238"/>
                      <a:pt x="62" y="238"/>
                      <a:pt x="63" y="240"/>
                    </a:cubicBezTo>
                    <a:cubicBezTo>
                      <a:pt x="63" y="241"/>
                      <a:pt x="61" y="241"/>
                      <a:pt x="62" y="242"/>
                    </a:cubicBezTo>
                    <a:cubicBezTo>
                      <a:pt x="62" y="243"/>
                      <a:pt x="64" y="243"/>
                      <a:pt x="64" y="243"/>
                    </a:cubicBezTo>
                    <a:cubicBezTo>
                      <a:pt x="64" y="244"/>
                      <a:pt x="64" y="245"/>
                      <a:pt x="64" y="245"/>
                    </a:cubicBezTo>
                    <a:cubicBezTo>
                      <a:pt x="64" y="246"/>
                      <a:pt x="64" y="247"/>
                      <a:pt x="64" y="248"/>
                    </a:cubicBezTo>
                    <a:cubicBezTo>
                      <a:pt x="65" y="248"/>
                      <a:pt x="65" y="248"/>
                      <a:pt x="66" y="249"/>
                    </a:cubicBezTo>
                    <a:cubicBezTo>
                      <a:pt x="66" y="249"/>
                      <a:pt x="66" y="249"/>
                      <a:pt x="67" y="250"/>
                    </a:cubicBezTo>
                    <a:cubicBezTo>
                      <a:pt x="67" y="250"/>
                      <a:pt x="68" y="250"/>
                      <a:pt x="68" y="250"/>
                    </a:cubicBezTo>
                    <a:cubicBezTo>
                      <a:pt x="70" y="251"/>
                      <a:pt x="72" y="252"/>
                      <a:pt x="74" y="252"/>
                    </a:cubicBezTo>
                    <a:cubicBezTo>
                      <a:pt x="75" y="254"/>
                      <a:pt x="76" y="257"/>
                      <a:pt x="79" y="254"/>
                    </a:cubicBezTo>
                    <a:cubicBezTo>
                      <a:pt x="79" y="253"/>
                      <a:pt x="80" y="252"/>
                      <a:pt x="80" y="251"/>
                    </a:cubicBezTo>
                    <a:cubicBezTo>
                      <a:pt x="80" y="251"/>
                      <a:pt x="80" y="249"/>
                      <a:pt x="80" y="248"/>
                    </a:cubicBezTo>
                    <a:cubicBezTo>
                      <a:pt x="81" y="248"/>
                      <a:pt x="82" y="249"/>
                      <a:pt x="83" y="248"/>
                    </a:cubicBezTo>
                    <a:cubicBezTo>
                      <a:pt x="84" y="248"/>
                      <a:pt x="85" y="247"/>
                      <a:pt x="86" y="247"/>
                    </a:cubicBezTo>
                    <a:cubicBezTo>
                      <a:pt x="87" y="247"/>
                      <a:pt x="87" y="248"/>
                      <a:pt x="88" y="248"/>
                    </a:cubicBezTo>
                    <a:cubicBezTo>
                      <a:pt x="89" y="248"/>
                      <a:pt x="88" y="246"/>
                      <a:pt x="88" y="245"/>
                    </a:cubicBezTo>
                    <a:cubicBezTo>
                      <a:pt x="88" y="243"/>
                      <a:pt x="89" y="241"/>
                      <a:pt x="89" y="239"/>
                    </a:cubicBezTo>
                    <a:cubicBezTo>
                      <a:pt x="88" y="237"/>
                      <a:pt x="88" y="236"/>
                      <a:pt x="89" y="235"/>
                    </a:cubicBezTo>
                    <a:cubicBezTo>
                      <a:pt x="89" y="235"/>
                      <a:pt x="89" y="235"/>
                      <a:pt x="90" y="235"/>
                    </a:cubicBezTo>
                    <a:cubicBezTo>
                      <a:pt x="90" y="234"/>
                      <a:pt x="90" y="233"/>
                      <a:pt x="90" y="233"/>
                    </a:cubicBezTo>
                    <a:cubicBezTo>
                      <a:pt x="91" y="231"/>
                      <a:pt x="92" y="230"/>
                      <a:pt x="93" y="229"/>
                    </a:cubicBezTo>
                    <a:cubicBezTo>
                      <a:pt x="93" y="228"/>
                      <a:pt x="93" y="227"/>
                      <a:pt x="94" y="227"/>
                    </a:cubicBezTo>
                    <a:cubicBezTo>
                      <a:pt x="94" y="224"/>
                      <a:pt x="96" y="223"/>
                      <a:pt x="98" y="221"/>
                    </a:cubicBezTo>
                    <a:cubicBezTo>
                      <a:pt x="98" y="218"/>
                      <a:pt x="98" y="218"/>
                      <a:pt x="98" y="218"/>
                    </a:cubicBezTo>
                    <a:cubicBezTo>
                      <a:pt x="99" y="216"/>
                      <a:pt x="102" y="217"/>
                      <a:pt x="104" y="216"/>
                    </a:cubicBezTo>
                    <a:cubicBezTo>
                      <a:pt x="105" y="215"/>
                      <a:pt x="105" y="214"/>
                      <a:pt x="105" y="213"/>
                    </a:cubicBezTo>
                    <a:cubicBezTo>
                      <a:pt x="104" y="211"/>
                      <a:pt x="105" y="210"/>
                      <a:pt x="105" y="208"/>
                    </a:cubicBezTo>
                    <a:cubicBezTo>
                      <a:pt x="105" y="207"/>
                      <a:pt x="105" y="206"/>
                      <a:pt x="104" y="205"/>
                    </a:cubicBezTo>
                    <a:cubicBezTo>
                      <a:pt x="102" y="203"/>
                      <a:pt x="102" y="204"/>
                      <a:pt x="102" y="201"/>
                    </a:cubicBezTo>
                    <a:cubicBezTo>
                      <a:pt x="102" y="199"/>
                      <a:pt x="101" y="200"/>
                      <a:pt x="100" y="199"/>
                    </a:cubicBezTo>
                    <a:cubicBezTo>
                      <a:pt x="99" y="198"/>
                      <a:pt x="100" y="197"/>
                      <a:pt x="100" y="196"/>
                    </a:cubicBezTo>
                    <a:cubicBezTo>
                      <a:pt x="100" y="194"/>
                      <a:pt x="100" y="192"/>
                      <a:pt x="100" y="190"/>
                    </a:cubicBezTo>
                    <a:cubicBezTo>
                      <a:pt x="98" y="188"/>
                      <a:pt x="98" y="188"/>
                      <a:pt x="98" y="188"/>
                    </a:cubicBezTo>
                    <a:cubicBezTo>
                      <a:pt x="97" y="188"/>
                      <a:pt x="96" y="187"/>
                      <a:pt x="95" y="187"/>
                    </a:cubicBezTo>
                    <a:cubicBezTo>
                      <a:pt x="94" y="186"/>
                      <a:pt x="94" y="185"/>
                      <a:pt x="94" y="184"/>
                    </a:cubicBezTo>
                    <a:cubicBezTo>
                      <a:pt x="94" y="184"/>
                      <a:pt x="96" y="180"/>
                      <a:pt x="96" y="180"/>
                    </a:cubicBezTo>
                    <a:cubicBezTo>
                      <a:pt x="97" y="179"/>
                      <a:pt x="97" y="181"/>
                      <a:pt x="97" y="180"/>
                    </a:cubicBezTo>
                    <a:cubicBezTo>
                      <a:pt x="98" y="180"/>
                      <a:pt x="99" y="179"/>
                      <a:pt x="99" y="179"/>
                    </a:cubicBezTo>
                    <a:cubicBezTo>
                      <a:pt x="100" y="177"/>
                      <a:pt x="101" y="176"/>
                      <a:pt x="101" y="174"/>
                    </a:cubicBezTo>
                    <a:cubicBezTo>
                      <a:pt x="102" y="173"/>
                      <a:pt x="101" y="172"/>
                      <a:pt x="102" y="171"/>
                    </a:cubicBezTo>
                    <a:cubicBezTo>
                      <a:pt x="104" y="169"/>
                      <a:pt x="105" y="172"/>
                      <a:pt x="105" y="172"/>
                    </a:cubicBezTo>
                    <a:cubicBezTo>
                      <a:pt x="106" y="174"/>
                      <a:pt x="108" y="174"/>
                      <a:pt x="109" y="175"/>
                    </a:cubicBezTo>
                    <a:cubicBezTo>
                      <a:pt x="112" y="178"/>
                      <a:pt x="112" y="178"/>
                      <a:pt x="112" y="178"/>
                    </a:cubicBezTo>
                    <a:cubicBezTo>
                      <a:pt x="113" y="178"/>
                      <a:pt x="114" y="178"/>
                      <a:pt x="114" y="178"/>
                    </a:cubicBezTo>
                    <a:cubicBezTo>
                      <a:pt x="116" y="178"/>
                      <a:pt x="116" y="179"/>
                      <a:pt x="117" y="179"/>
                    </a:cubicBezTo>
                    <a:cubicBezTo>
                      <a:pt x="119" y="179"/>
                      <a:pt x="121" y="179"/>
                      <a:pt x="123" y="179"/>
                    </a:cubicBezTo>
                    <a:cubicBezTo>
                      <a:pt x="125" y="180"/>
                      <a:pt x="125" y="180"/>
                      <a:pt x="125" y="180"/>
                    </a:cubicBezTo>
                    <a:cubicBezTo>
                      <a:pt x="128" y="180"/>
                      <a:pt x="128" y="180"/>
                      <a:pt x="128" y="180"/>
                    </a:cubicBezTo>
                    <a:cubicBezTo>
                      <a:pt x="129" y="180"/>
                      <a:pt x="129" y="179"/>
                      <a:pt x="130" y="178"/>
                    </a:cubicBezTo>
                    <a:cubicBezTo>
                      <a:pt x="131" y="177"/>
                      <a:pt x="132" y="177"/>
                      <a:pt x="133" y="177"/>
                    </a:cubicBezTo>
                    <a:cubicBezTo>
                      <a:pt x="135" y="177"/>
                      <a:pt x="137" y="177"/>
                      <a:pt x="139" y="177"/>
                    </a:cubicBezTo>
                    <a:cubicBezTo>
                      <a:pt x="143" y="179"/>
                      <a:pt x="143" y="179"/>
                      <a:pt x="143" y="179"/>
                    </a:cubicBezTo>
                    <a:cubicBezTo>
                      <a:pt x="144" y="180"/>
                      <a:pt x="144" y="181"/>
                      <a:pt x="145" y="182"/>
                    </a:cubicBezTo>
                    <a:cubicBezTo>
                      <a:pt x="146" y="184"/>
                      <a:pt x="146" y="184"/>
                      <a:pt x="148" y="185"/>
                    </a:cubicBezTo>
                    <a:cubicBezTo>
                      <a:pt x="151" y="186"/>
                      <a:pt x="153" y="186"/>
                      <a:pt x="156" y="186"/>
                    </a:cubicBezTo>
                    <a:cubicBezTo>
                      <a:pt x="157" y="187"/>
                      <a:pt x="159" y="191"/>
                      <a:pt x="159" y="193"/>
                    </a:cubicBezTo>
                    <a:cubicBezTo>
                      <a:pt x="159" y="194"/>
                      <a:pt x="159" y="195"/>
                      <a:pt x="158" y="196"/>
                    </a:cubicBezTo>
                    <a:cubicBezTo>
                      <a:pt x="158" y="197"/>
                      <a:pt x="157" y="196"/>
                      <a:pt x="156" y="197"/>
                    </a:cubicBezTo>
                    <a:cubicBezTo>
                      <a:pt x="155" y="198"/>
                      <a:pt x="156" y="199"/>
                      <a:pt x="154" y="200"/>
                    </a:cubicBezTo>
                    <a:cubicBezTo>
                      <a:pt x="153" y="201"/>
                      <a:pt x="152" y="200"/>
                      <a:pt x="151" y="202"/>
                    </a:cubicBezTo>
                    <a:cubicBezTo>
                      <a:pt x="151" y="204"/>
                      <a:pt x="153" y="205"/>
                      <a:pt x="153" y="206"/>
                    </a:cubicBezTo>
                    <a:cubicBezTo>
                      <a:pt x="153" y="207"/>
                      <a:pt x="152" y="208"/>
                      <a:pt x="152" y="210"/>
                    </a:cubicBezTo>
                    <a:cubicBezTo>
                      <a:pt x="154" y="210"/>
                      <a:pt x="155" y="210"/>
                      <a:pt x="155" y="212"/>
                    </a:cubicBezTo>
                    <a:cubicBezTo>
                      <a:pt x="155" y="212"/>
                      <a:pt x="156" y="214"/>
                      <a:pt x="156" y="215"/>
                    </a:cubicBezTo>
                    <a:cubicBezTo>
                      <a:pt x="160" y="213"/>
                      <a:pt x="164" y="217"/>
                      <a:pt x="168" y="215"/>
                    </a:cubicBezTo>
                    <a:cubicBezTo>
                      <a:pt x="169" y="214"/>
                      <a:pt x="169" y="214"/>
                      <a:pt x="169" y="214"/>
                    </a:cubicBezTo>
                    <a:cubicBezTo>
                      <a:pt x="170" y="213"/>
                      <a:pt x="170" y="212"/>
                      <a:pt x="170" y="211"/>
                    </a:cubicBezTo>
                    <a:cubicBezTo>
                      <a:pt x="170" y="209"/>
                      <a:pt x="170" y="209"/>
                      <a:pt x="170" y="209"/>
                    </a:cubicBezTo>
                    <a:cubicBezTo>
                      <a:pt x="168" y="207"/>
                      <a:pt x="168" y="207"/>
                      <a:pt x="168" y="207"/>
                    </a:cubicBezTo>
                    <a:cubicBezTo>
                      <a:pt x="168" y="205"/>
                      <a:pt x="172" y="205"/>
                      <a:pt x="173" y="205"/>
                    </a:cubicBezTo>
                    <a:cubicBezTo>
                      <a:pt x="174" y="205"/>
                      <a:pt x="174" y="204"/>
                      <a:pt x="176" y="204"/>
                    </a:cubicBezTo>
                    <a:cubicBezTo>
                      <a:pt x="177" y="204"/>
                      <a:pt x="178" y="205"/>
                      <a:pt x="179" y="205"/>
                    </a:cubicBezTo>
                    <a:cubicBezTo>
                      <a:pt x="179" y="203"/>
                      <a:pt x="179" y="203"/>
                      <a:pt x="179" y="203"/>
                    </a:cubicBezTo>
                    <a:cubicBezTo>
                      <a:pt x="182" y="203"/>
                      <a:pt x="185" y="203"/>
                      <a:pt x="188" y="202"/>
                    </a:cubicBezTo>
                    <a:cubicBezTo>
                      <a:pt x="187" y="201"/>
                      <a:pt x="188" y="201"/>
                      <a:pt x="189" y="200"/>
                    </a:cubicBezTo>
                    <a:cubicBezTo>
                      <a:pt x="188" y="199"/>
                      <a:pt x="186" y="198"/>
                      <a:pt x="187" y="197"/>
                    </a:cubicBezTo>
                    <a:cubicBezTo>
                      <a:pt x="188" y="195"/>
                      <a:pt x="188" y="195"/>
                      <a:pt x="188" y="195"/>
                    </a:cubicBezTo>
                    <a:cubicBezTo>
                      <a:pt x="187" y="193"/>
                      <a:pt x="186" y="191"/>
                      <a:pt x="186" y="189"/>
                    </a:cubicBezTo>
                    <a:cubicBezTo>
                      <a:pt x="186" y="185"/>
                      <a:pt x="187" y="181"/>
                      <a:pt x="188" y="178"/>
                    </a:cubicBezTo>
                    <a:cubicBezTo>
                      <a:pt x="189" y="178"/>
                      <a:pt x="189" y="178"/>
                      <a:pt x="189" y="178"/>
                    </a:cubicBezTo>
                    <a:cubicBezTo>
                      <a:pt x="189" y="177"/>
                      <a:pt x="189" y="175"/>
                      <a:pt x="190" y="174"/>
                    </a:cubicBezTo>
                    <a:cubicBezTo>
                      <a:pt x="187" y="173"/>
                      <a:pt x="187" y="173"/>
                      <a:pt x="187" y="173"/>
                    </a:cubicBezTo>
                    <a:cubicBezTo>
                      <a:pt x="187" y="173"/>
                      <a:pt x="187" y="172"/>
                      <a:pt x="186" y="172"/>
                    </a:cubicBezTo>
                    <a:cubicBezTo>
                      <a:pt x="187" y="171"/>
                      <a:pt x="188" y="171"/>
                      <a:pt x="189" y="170"/>
                    </a:cubicBezTo>
                    <a:cubicBezTo>
                      <a:pt x="190" y="170"/>
                      <a:pt x="190" y="170"/>
                      <a:pt x="190" y="170"/>
                    </a:cubicBezTo>
                    <a:cubicBezTo>
                      <a:pt x="190" y="169"/>
                      <a:pt x="191" y="170"/>
                      <a:pt x="191" y="169"/>
                    </a:cubicBezTo>
                    <a:cubicBezTo>
                      <a:pt x="192" y="168"/>
                      <a:pt x="194" y="165"/>
                      <a:pt x="192" y="165"/>
                    </a:cubicBezTo>
                    <a:cubicBezTo>
                      <a:pt x="194" y="163"/>
                      <a:pt x="193" y="162"/>
                      <a:pt x="194" y="161"/>
                    </a:cubicBezTo>
                    <a:cubicBezTo>
                      <a:pt x="196" y="159"/>
                      <a:pt x="196" y="159"/>
                      <a:pt x="196" y="159"/>
                    </a:cubicBezTo>
                    <a:cubicBezTo>
                      <a:pt x="197" y="159"/>
                      <a:pt x="198" y="158"/>
                      <a:pt x="198" y="158"/>
                    </a:cubicBezTo>
                    <a:cubicBezTo>
                      <a:pt x="199" y="157"/>
                      <a:pt x="200" y="158"/>
                      <a:pt x="201" y="157"/>
                    </a:cubicBezTo>
                    <a:cubicBezTo>
                      <a:pt x="199" y="155"/>
                      <a:pt x="200" y="149"/>
                      <a:pt x="203" y="147"/>
                    </a:cubicBezTo>
                    <a:cubicBezTo>
                      <a:pt x="203" y="141"/>
                      <a:pt x="202" y="137"/>
                      <a:pt x="195" y="135"/>
                    </a:cubicBezTo>
                    <a:cubicBezTo>
                      <a:pt x="191" y="135"/>
                      <a:pt x="187" y="134"/>
                      <a:pt x="183" y="133"/>
                    </a:cubicBezTo>
                    <a:cubicBezTo>
                      <a:pt x="180" y="133"/>
                      <a:pt x="178" y="132"/>
                      <a:pt x="176" y="131"/>
                    </a:cubicBezTo>
                    <a:cubicBezTo>
                      <a:pt x="174" y="130"/>
                      <a:pt x="173" y="129"/>
                      <a:pt x="172" y="127"/>
                    </a:cubicBezTo>
                    <a:cubicBezTo>
                      <a:pt x="171" y="125"/>
                      <a:pt x="169" y="124"/>
                      <a:pt x="167" y="122"/>
                    </a:cubicBezTo>
                    <a:cubicBezTo>
                      <a:pt x="166" y="120"/>
                      <a:pt x="165" y="118"/>
                      <a:pt x="164" y="116"/>
                    </a:cubicBezTo>
                    <a:cubicBezTo>
                      <a:pt x="164" y="114"/>
                      <a:pt x="163" y="112"/>
                      <a:pt x="162" y="110"/>
                    </a:cubicBezTo>
                    <a:cubicBezTo>
                      <a:pt x="161" y="109"/>
                      <a:pt x="161" y="108"/>
                      <a:pt x="161" y="106"/>
                    </a:cubicBezTo>
                    <a:cubicBezTo>
                      <a:pt x="160" y="104"/>
                      <a:pt x="159" y="91"/>
                      <a:pt x="159" y="88"/>
                    </a:cubicBezTo>
                    <a:cubicBezTo>
                      <a:pt x="158" y="85"/>
                      <a:pt x="156" y="84"/>
                      <a:pt x="153" y="83"/>
                    </a:cubicBezTo>
                    <a:cubicBezTo>
                      <a:pt x="150" y="80"/>
                      <a:pt x="144" y="69"/>
                      <a:pt x="152" y="69"/>
                    </a:cubicBezTo>
                    <a:cubicBezTo>
                      <a:pt x="155" y="69"/>
                      <a:pt x="158" y="70"/>
                      <a:pt x="160" y="70"/>
                    </a:cubicBezTo>
                    <a:cubicBezTo>
                      <a:pt x="164" y="71"/>
                      <a:pt x="167" y="69"/>
                      <a:pt x="169" y="66"/>
                    </a:cubicBezTo>
                    <a:cubicBezTo>
                      <a:pt x="171" y="63"/>
                      <a:pt x="172" y="60"/>
                      <a:pt x="173" y="56"/>
                    </a:cubicBezTo>
                    <a:cubicBezTo>
                      <a:pt x="173" y="54"/>
                      <a:pt x="173" y="51"/>
                      <a:pt x="176" y="50"/>
                    </a:cubicBezTo>
                    <a:cubicBezTo>
                      <a:pt x="182" y="46"/>
                      <a:pt x="189" y="49"/>
                      <a:pt x="194" y="53"/>
                    </a:cubicBezTo>
                    <a:cubicBezTo>
                      <a:pt x="196" y="55"/>
                      <a:pt x="198" y="57"/>
                      <a:pt x="201" y="58"/>
                    </a:cubicBezTo>
                    <a:cubicBezTo>
                      <a:pt x="205" y="59"/>
                      <a:pt x="210" y="56"/>
                      <a:pt x="214" y="54"/>
                    </a:cubicBezTo>
                    <a:cubicBezTo>
                      <a:pt x="223" y="50"/>
                      <a:pt x="215" y="43"/>
                      <a:pt x="210" y="38"/>
                    </a:cubicBezTo>
                    <a:cubicBezTo>
                      <a:pt x="209" y="37"/>
                      <a:pt x="217" y="45"/>
                      <a:pt x="210" y="38"/>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44" name="Freeform 21">
                <a:extLst>
                  <a:ext uri="{FF2B5EF4-FFF2-40B4-BE49-F238E27FC236}">
                    <a16:creationId xmlns:a16="http://schemas.microsoft.com/office/drawing/2014/main" id="{DBBEF177-A8FC-9696-78E6-BBC946B122CC}"/>
                  </a:ext>
                </a:extLst>
              </p:cNvPr>
              <p:cNvSpPr>
                <a:spLocks/>
              </p:cNvSpPr>
              <p:nvPr/>
            </p:nvSpPr>
            <p:spPr bwMode="auto">
              <a:xfrm>
                <a:off x="-3505674" y="7752738"/>
                <a:ext cx="407548" cy="458742"/>
              </a:xfrm>
              <a:custGeom>
                <a:avLst/>
                <a:gdLst>
                  <a:gd name="T0" fmla="*/ 916320048 w 169"/>
                  <a:gd name="T1" fmla="*/ 2147483646 h 190"/>
                  <a:gd name="T2" fmla="*/ 989044588 w 169"/>
                  <a:gd name="T3" fmla="*/ 2147483646 h 190"/>
                  <a:gd name="T4" fmla="*/ 1236301921 w 169"/>
                  <a:gd name="T5" fmla="*/ 2147483646 h 190"/>
                  <a:gd name="T6" fmla="*/ 1221760064 w 169"/>
                  <a:gd name="T7" fmla="*/ 2147483646 h 190"/>
                  <a:gd name="T8" fmla="*/ 1425384199 w 169"/>
                  <a:gd name="T9" fmla="*/ 2147483646 h 190"/>
                  <a:gd name="T10" fmla="*/ 1585378950 w 169"/>
                  <a:gd name="T11" fmla="*/ 2147483646 h 190"/>
                  <a:gd name="T12" fmla="*/ 1672645346 w 169"/>
                  <a:gd name="T13" fmla="*/ 2147483646 h 190"/>
                  <a:gd name="T14" fmla="*/ 1789003085 w 169"/>
                  <a:gd name="T15" fmla="*/ 2147483646 h 190"/>
                  <a:gd name="T16" fmla="*/ 1963539692 w 169"/>
                  <a:gd name="T17" fmla="*/ 2147483646 h 190"/>
                  <a:gd name="T18" fmla="*/ 2050809902 w 169"/>
                  <a:gd name="T19" fmla="*/ 2147483646 h 190"/>
                  <a:gd name="T20" fmla="*/ 2021718561 w 169"/>
                  <a:gd name="T21" fmla="*/ 2147483646 h 190"/>
                  <a:gd name="T22" fmla="*/ 2138076299 w 169"/>
                  <a:gd name="T23" fmla="*/ 2099501178 h 190"/>
                  <a:gd name="T24" fmla="*/ 2147483646 w 169"/>
                  <a:gd name="T25" fmla="*/ 2012018781 h 190"/>
                  <a:gd name="T26" fmla="*/ 2147483646 w 169"/>
                  <a:gd name="T27" fmla="*/ 1880800911 h 190"/>
                  <a:gd name="T28" fmla="*/ 2147483646 w 169"/>
                  <a:gd name="T29" fmla="*/ 1793322332 h 190"/>
                  <a:gd name="T30" fmla="*/ 2147483646 w 169"/>
                  <a:gd name="T31" fmla="*/ 1632943664 h 190"/>
                  <a:gd name="T32" fmla="*/ 2147483646 w 169"/>
                  <a:gd name="T33" fmla="*/ 1560043575 h 190"/>
                  <a:gd name="T34" fmla="*/ 2147483646 w 169"/>
                  <a:gd name="T35" fmla="*/ 1443404196 h 190"/>
                  <a:gd name="T36" fmla="*/ 2147483646 w 169"/>
                  <a:gd name="T37" fmla="*/ 1224707748 h 190"/>
                  <a:gd name="T38" fmla="*/ 2147483646 w 169"/>
                  <a:gd name="T39" fmla="*/ 1006011299 h 190"/>
                  <a:gd name="T40" fmla="*/ 2147483646 w 169"/>
                  <a:gd name="T41" fmla="*/ 933111211 h 190"/>
                  <a:gd name="T42" fmla="*/ 2094443101 w 169"/>
                  <a:gd name="T43" fmla="*/ 903950411 h 190"/>
                  <a:gd name="T44" fmla="*/ 1905360823 w 169"/>
                  <a:gd name="T45" fmla="*/ 787311033 h 190"/>
                  <a:gd name="T46" fmla="*/ 1658099676 w 169"/>
                  <a:gd name="T47" fmla="*/ 758154052 h 190"/>
                  <a:gd name="T48" fmla="*/ 1425384199 w 169"/>
                  <a:gd name="T49" fmla="*/ 685253963 h 190"/>
                  <a:gd name="T50" fmla="*/ 1265393263 w 169"/>
                  <a:gd name="T51" fmla="*/ 510296804 h 190"/>
                  <a:gd name="T52" fmla="*/ 1149035525 w 169"/>
                  <a:gd name="T53" fmla="*/ 437396715 h 190"/>
                  <a:gd name="T54" fmla="*/ 829049838 w 169"/>
                  <a:gd name="T55" fmla="*/ 393657426 h 190"/>
                  <a:gd name="T56" fmla="*/ 756325298 w 169"/>
                  <a:gd name="T57" fmla="*/ 277018047 h 190"/>
                  <a:gd name="T58" fmla="*/ 523609822 w 169"/>
                  <a:gd name="T59" fmla="*/ 277018047 h 190"/>
                  <a:gd name="T60" fmla="*/ 479976623 w 169"/>
                  <a:gd name="T61" fmla="*/ 174957159 h 190"/>
                  <a:gd name="T62" fmla="*/ 334527544 w 169"/>
                  <a:gd name="T63" fmla="*/ 87478579 h 190"/>
                  <a:gd name="T64" fmla="*/ 130903409 w 169"/>
                  <a:gd name="T65" fmla="*/ 58317780 h 190"/>
                  <a:gd name="T66" fmla="*/ 43633198 w 169"/>
                  <a:gd name="T67" fmla="*/ 160378668 h 190"/>
                  <a:gd name="T68" fmla="*/ 130903409 w 169"/>
                  <a:gd name="T69" fmla="*/ 247857248 h 190"/>
                  <a:gd name="T70" fmla="*/ 43633198 w 169"/>
                  <a:gd name="T71" fmla="*/ 393657426 h 190"/>
                  <a:gd name="T72" fmla="*/ 87270211 w 169"/>
                  <a:gd name="T73" fmla="*/ 568614584 h 190"/>
                  <a:gd name="T74" fmla="*/ 145449080 w 169"/>
                  <a:gd name="T75" fmla="*/ 801893341 h 190"/>
                  <a:gd name="T76" fmla="*/ 189082278 w 169"/>
                  <a:gd name="T77" fmla="*/ 1020589790 h 190"/>
                  <a:gd name="T78" fmla="*/ 334527544 w 169"/>
                  <a:gd name="T79" fmla="*/ 1151807659 h 190"/>
                  <a:gd name="T80" fmla="*/ 407252084 w 169"/>
                  <a:gd name="T81" fmla="*/ 1224707748 h 190"/>
                  <a:gd name="T82" fmla="*/ 479976623 w 169"/>
                  <a:gd name="T83" fmla="*/ 1370507926 h 190"/>
                  <a:gd name="T84" fmla="*/ 552701163 w 169"/>
                  <a:gd name="T85" fmla="*/ 1501725795 h 190"/>
                  <a:gd name="T86" fmla="*/ 698146429 w 169"/>
                  <a:gd name="T87" fmla="*/ 1589204374 h 190"/>
                  <a:gd name="T88" fmla="*/ 799962310 w 169"/>
                  <a:gd name="T89" fmla="*/ 1720422243 h 190"/>
                  <a:gd name="T90" fmla="*/ 712692100 w 169"/>
                  <a:gd name="T91" fmla="*/ 1764161533 h 190"/>
                  <a:gd name="T92" fmla="*/ 625425703 w 169"/>
                  <a:gd name="T93" fmla="*/ 1822483131 h 190"/>
                  <a:gd name="T94" fmla="*/ 523609822 w 169"/>
                  <a:gd name="T95" fmla="*/ 1997440290 h 190"/>
                  <a:gd name="T96" fmla="*/ 509067965 w 169"/>
                  <a:gd name="T97" fmla="*/ 2147483646 h 190"/>
                  <a:gd name="T98" fmla="*/ 639967560 w 169"/>
                  <a:gd name="T99" fmla="*/ 2147483646 h 190"/>
                  <a:gd name="T100" fmla="*/ 698146429 w 169"/>
                  <a:gd name="T101" fmla="*/ 2147483646 h 190"/>
                  <a:gd name="T102" fmla="*/ 799962310 w 169"/>
                  <a:gd name="T103" fmla="*/ 2147483646 h 19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9" h="190">
                    <a:moveTo>
                      <a:pt x="55" y="166"/>
                    </a:moveTo>
                    <a:cubicBezTo>
                      <a:pt x="55" y="169"/>
                      <a:pt x="59" y="171"/>
                      <a:pt x="61" y="172"/>
                    </a:cubicBezTo>
                    <a:cubicBezTo>
                      <a:pt x="62" y="173"/>
                      <a:pt x="63" y="174"/>
                      <a:pt x="63" y="175"/>
                    </a:cubicBezTo>
                    <a:cubicBezTo>
                      <a:pt x="63" y="176"/>
                      <a:pt x="62" y="177"/>
                      <a:pt x="63" y="178"/>
                    </a:cubicBezTo>
                    <a:cubicBezTo>
                      <a:pt x="63" y="178"/>
                      <a:pt x="64" y="179"/>
                      <a:pt x="64" y="179"/>
                    </a:cubicBezTo>
                    <a:cubicBezTo>
                      <a:pt x="65" y="180"/>
                      <a:pt x="66" y="181"/>
                      <a:pt x="66" y="182"/>
                    </a:cubicBezTo>
                    <a:cubicBezTo>
                      <a:pt x="67" y="183"/>
                      <a:pt x="67" y="183"/>
                      <a:pt x="68" y="184"/>
                    </a:cubicBezTo>
                    <a:cubicBezTo>
                      <a:pt x="68" y="185"/>
                      <a:pt x="68" y="186"/>
                      <a:pt x="68" y="187"/>
                    </a:cubicBezTo>
                    <a:cubicBezTo>
                      <a:pt x="69" y="187"/>
                      <a:pt x="70" y="187"/>
                      <a:pt x="71" y="187"/>
                    </a:cubicBezTo>
                    <a:cubicBezTo>
                      <a:pt x="73" y="189"/>
                      <a:pt x="72" y="190"/>
                      <a:pt x="75" y="190"/>
                    </a:cubicBezTo>
                    <a:cubicBezTo>
                      <a:pt x="78" y="190"/>
                      <a:pt x="79" y="190"/>
                      <a:pt x="81" y="189"/>
                    </a:cubicBezTo>
                    <a:cubicBezTo>
                      <a:pt x="82" y="189"/>
                      <a:pt x="83" y="187"/>
                      <a:pt x="85" y="187"/>
                    </a:cubicBezTo>
                    <a:cubicBezTo>
                      <a:pt x="86" y="187"/>
                      <a:pt x="87" y="187"/>
                      <a:pt x="87" y="186"/>
                    </a:cubicBezTo>
                    <a:cubicBezTo>
                      <a:pt x="88" y="185"/>
                      <a:pt x="86" y="184"/>
                      <a:pt x="86" y="183"/>
                    </a:cubicBezTo>
                    <a:cubicBezTo>
                      <a:pt x="86" y="181"/>
                      <a:pt x="87" y="182"/>
                      <a:pt x="86" y="180"/>
                    </a:cubicBezTo>
                    <a:cubicBezTo>
                      <a:pt x="85" y="179"/>
                      <a:pt x="83" y="178"/>
                      <a:pt x="84" y="176"/>
                    </a:cubicBezTo>
                    <a:cubicBezTo>
                      <a:pt x="84" y="176"/>
                      <a:pt x="85" y="176"/>
                      <a:pt x="86" y="176"/>
                    </a:cubicBezTo>
                    <a:cubicBezTo>
                      <a:pt x="88" y="175"/>
                      <a:pt x="88" y="175"/>
                      <a:pt x="90" y="174"/>
                    </a:cubicBezTo>
                    <a:cubicBezTo>
                      <a:pt x="91" y="173"/>
                      <a:pt x="93" y="173"/>
                      <a:pt x="95" y="173"/>
                    </a:cubicBezTo>
                    <a:cubicBezTo>
                      <a:pt x="96" y="173"/>
                      <a:pt x="97" y="174"/>
                      <a:pt x="98" y="174"/>
                    </a:cubicBezTo>
                    <a:cubicBezTo>
                      <a:pt x="99" y="174"/>
                      <a:pt x="100" y="175"/>
                      <a:pt x="101" y="175"/>
                    </a:cubicBezTo>
                    <a:cubicBezTo>
                      <a:pt x="103" y="175"/>
                      <a:pt x="102" y="173"/>
                      <a:pt x="103" y="172"/>
                    </a:cubicBezTo>
                    <a:cubicBezTo>
                      <a:pt x="103" y="171"/>
                      <a:pt x="107" y="170"/>
                      <a:pt x="108" y="170"/>
                    </a:cubicBezTo>
                    <a:cubicBezTo>
                      <a:pt x="109" y="171"/>
                      <a:pt x="108" y="173"/>
                      <a:pt x="109" y="175"/>
                    </a:cubicBezTo>
                    <a:cubicBezTo>
                      <a:pt x="111" y="174"/>
                      <a:pt x="111" y="172"/>
                      <a:pt x="113" y="174"/>
                    </a:cubicBezTo>
                    <a:cubicBezTo>
                      <a:pt x="113" y="174"/>
                      <a:pt x="113" y="175"/>
                      <a:pt x="113" y="175"/>
                    </a:cubicBezTo>
                    <a:cubicBezTo>
                      <a:pt x="113" y="176"/>
                      <a:pt x="114" y="175"/>
                      <a:pt x="115" y="176"/>
                    </a:cubicBezTo>
                    <a:cubicBezTo>
                      <a:pt x="118" y="176"/>
                      <a:pt x="115" y="177"/>
                      <a:pt x="115" y="178"/>
                    </a:cubicBezTo>
                    <a:cubicBezTo>
                      <a:pt x="115" y="179"/>
                      <a:pt x="117" y="179"/>
                      <a:pt x="118" y="180"/>
                    </a:cubicBezTo>
                    <a:cubicBezTo>
                      <a:pt x="118" y="180"/>
                      <a:pt x="118" y="180"/>
                      <a:pt x="118" y="180"/>
                    </a:cubicBezTo>
                    <a:cubicBezTo>
                      <a:pt x="119" y="180"/>
                      <a:pt x="120" y="180"/>
                      <a:pt x="121" y="180"/>
                    </a:cubicBezTo>
                    <a:cubicBezTo>
                      <a:pt x="122" y="180"/>
                      <a:pt x="122" y="182"/>
                      <a:pt x="123" y="182"/>
                    </a:cubicBezTo>
                    <a:cubicBezTo>
                      <a:pt x="125" y="182"/>
                      <a:pt x="125" y="177"/>
                      <a:pt x="126" y="176"/>
                    </a:cubicBezTo>
                    <a:cubicBezTo>
                      <a:pt x="127" y="175"/>
                      <a:pt x="128" y="175"/>
                      <a:pt x="129" y="174"/>
                    </a:cubicBezTo>
                    <a:cubicBezTo>
                      <a:pt x="131" y="173"/>
                      <a:pt x="131" y="172"/>
                      <a:pt x="132" y="172"/>
                    </a:cubicBezTo>
                    <a:cubicBezTo>
                      <a:pt x="134" y="173"/>
                      <a:pt x="133" y="174"/>
                      <a:pt x="135" y="172"/>
                    </a:cubicBezTo>
                    <a:cubicBezTo>
                      <a:pt x="136" y="172"/>
                      <a:pt x="136" y="171"/>
                      <a:pt x="137" y="171"/>
                    </a:cubicBezTo>
                    <a:cubicBezTo>
                      <a:pt x="139" y="168"/>
                      <a:pt x="139" y="168"/>
                      <a:pt x="139" y="168"/>
                    </a:cubicBezTo>
                    <a:cubicBezTo>
                      <a:pt x="142" y="167"/>
                      <a:pt x="142" y="167"/>
                      <a:pt x="142" y="167"/>
                    </a:cubicBezTo>
                    <a:cubicBezTo>
                      <a:pt x="142" y="164"/>
                      <a:pt x="142" y="163"/>
                      <a:pt x="141" y="160"/>
                    </a:cubicBezTo>
                    <a:cubicBezTo>
                      <a:pt x="140" y="160"/>
                      <a:pt x="140" y="160"/>
                      <a:pt x="140" y="159"/>
                    </a:cubicBezTo>
                    <a:cubicBezTo>
                      <a:pt x="139" y="159"/>
                      <a:pt x="138" y="159"/>
                      <a:pt x="138" y="159"/>
                    </a:cubicBezTo>
                    <a:cubicBezTo>
                      <a:pt x="138" y="158"/>
                      <a:pt x="139" y="157"/>
                      <a:pt x="138" y="156"/>
                    </a:cubicBezTo>
                    <a:cubicBezTo>
                      <a:pt x="136" y="155"/>
                      <a:pt x="138" y="154"/>
                      <a:pt x="139" y="153"/>
                    </a:cubicBezTo>
                    <a:cubicBezTo>
                      <a:pt x="140" y="153"/>
                      <a:pt x="141" y="153"/>
                      <a:pt x="142" y="152"/>
                    </a:cubicBezTo>
                    <a:cubicBezTo>
                      <a:pt x="143" y="151"/>
                      <a:pt x="143" y="150"/>
                      <a:pt x="144" y="150"/>
                    </a:cubicBezTo>
                    <a:cubicBezTo>
                      <a:pt x="146" y="149"/>
                      <a:pt x="147" y="152"/>
                      <a:pt x="149" y="150"/>
                    </a:cubicBezTo>
                    <a:cubicBezTo>
                      <a:pt x="149" y="148"/>
                      <a:pt x="148" y="146"/>
                      <a:pt x="147" y="144"/>
                    </a:cubicBezTo>
                    <a:cubicBezTo>
                      <a:pt x="146" y="143"/>
                      <a:pt x="145" y="143"/>
                      <a:pt x="147" y="143"/>
                    </a:cubicBezTo>
                    <a:cubicBezTo>
                      <a:pt x="148" y="142"/>
                      <a:pt x="149" y="143"/>
                      <a:pt x="150" y="143"/>
                    </a:cubicBezTo>
                    <a:cubicBezTo>
                      <a:pt x="150" y="143"/>
                      <a:pt x="152" y="142"/>
                      <a:pt x="152" y="141"/>
                    </a:cubicBezTo>
                    <a:cubicBezTo>
                      <a:pt x="153" y="141"/>
                      <a:pt x="153" y="139"/>
                      <a:pt x="152" y="138"/>
                    </a:cubicBezTo>
                    <a:cubicBezTo>
                      <a:pt x="151" y="137"/>
                      <a:pt x="150" y="138"/>
                      <a:pt x="150" y="137"/>
                    </a:cubicBezTo>
                    <a:cubicBezTo>
                      <a:pt x="150" y="135"/>
                      <a:pt x="151" y="136"/>
                      <a:pt x="150" y="134"/>
                    </a:cubicBezTo>
                    <a:cubicBezTo>
                      <a:pt x="149" y="133"/>
                      <a:pt x="148" y="133"/>
                      <a:pt x="147" y="131"/>
                    </a:cubicBezTo>
                    <a:cubicBezTo>
                      <a:pt x="147" y="131"/>
                      <a:pt x="147" y="129"/>
                      <a:pt x="148" y="129"/>
                    </a:cubicBezTo>
                    <a:cubicBezTo>
                      <a:pt x="148" y="128"/>
                      <a:pt x="148" y="129"/>
                      <a:pt x="149" y="129"/>
                    </a:cubicBezTo>
                    <a:cubicBezTo>
                      <a:pt x="151" y="129"/>
                      <a:pt x="151" y="128"/>
                      <a:pt x="151" y="127"/>
                    </a:cubicBezTo>
                    <a:cubicBezTo>
                      <a:pt x="153" y="125"/>
                      <a:pt x="153" y="125"/>
                      <a:pt x="155" y="125"/>
                    </a:cubicBezTo>
                    <a:cubicBezTo>
                      <a:pt x="157" y="126"/>
                      <a:pt x="160" y="126"/>
                      <a:pt x="160" y="123"/>
                    </a:cubicBezTo>
                    <a:cubicBezTo>
                      <a:pt x="160" y="122"/>
                      <a:pt x="159" y="121"/>
                      <a:pt x="159" y="120"/>
                    </a:cubicBezTo>
                    <a:cubicBezTo>
                      <a:pt x="159" y="119"/>
                      <a:pt x="161" y="118"/>
                      <a:pt x="161" y="118"/>
                    </a:cubicBezTo>
                    <a:cubicBezTo>
                      <a:pt x="162" y="115"/>
                      <a:pt x="162" y="115"/>
                      <a:pt x="162" y="115"/>
                    </a:cubicBezTo>
                    <a:cubicBezTo>
                      <a:pt x="161" y="113"/>
                      <a:pt x="159" y="113"/>
                      <a:pt x="159" y="112"/>
                    </a:cubicBezTo>
                    <a:cubicBezTo>
                      <a:pt x="158" y="111"/>
                      <a:pt x="157" y="111"/>
                      <a:pt x="157" y="111"/>
                    </a:cubicBezTo>
                    <a:cubicBezTo>
                      <a:pt x="156" y="111"/>
                      <a:pt x="155" y="110"/>
                      <a:pt x="155" y="110"/>
                    </a:cubicBezTo>
                    <a:cubicBezTo>
                      <a:pt x="155" y="110"/>
                      <a:pt x="154" y="110"/>
                      <a:pt x="154" y="109"/>
                    </a:cubicBezTo>
                    <a:cubicBezTo>
                      <a:pt x="152" y="109"/>
                      <a:pt x="151" y="110"/>
                      <a:pt x="153" y="107"/>
                    </a:cubicBezTo>
                    <a:cubicBezTo>
                      <a:pt x="154" y="106"/>
                      <a:pt x="155" y="105"/>
                      <a:pt x="157" y="104"/>
                    </a:cubicBezTo>
                    <a:cubicBezTo>
                      <a:pt x="158" y="103"/>
                      <a:pt x="161" y="103"/>
                      <a:pt x="163" y="102"/>
                    </a:cubicBezTo>
                    <a:cubicBezTo>
                      <a:pt x="164" y="102"/>
                      <a:pt x="164" y="101"/>
                      <a:pt x="165" y="100"/>
                    </a:cubicBezTo>
                    <a:cubicBezTo>
                      <a:pt x="165" y="100"/>
                      <a:pt x="165" y="99"/>
                      <a:pt x="166" y="99"/>
                    </a:cubicBezTo>
                    <a:cubicBezTo>
                      <a:pt x="166" y="98"/>
                      <a:pt x="167" y="98"/>
                      <a:pt x="168" y="98"/>
                    </a:cubicBezTo>
                    <a:cubicBezTo>
                      <a:pt x="169" y="97"/>
                      <a:pt x="169" y="94"/>
                      <a:pt x="169" y="92"/>
                    </a:cubicBezTo>
                    <a:cubicBezTo>
                      <a:pt x="168" y="91"/>
                      <a:pt x="166" y="90"/>
                      <a:pt x="166" y="89"/>
                    </a:cubicBezTo>
                    <a:cubicBezTo>
                      <a:pt x="165" y="87"/>
                      <a:pt x="167" y="86"/>
                      <a:pt x="167" y="84"/>
                    </a:cubicBezTo>
                    <a:cubicBezTo>
                      <a:pt x="167" y="81"/>
                      <a:pt x="162" y="80"/>
                      <a:pt x="166" y="78"/>
                    </a:cubicBezTo>
                    <a:cubicBezTo>
                      <a:pt x="168" y="77"/>
                      <a:pt x="166" y="75"/>
                      <a:pt x="166" y="74"/>
                    </a:cubicBezTo>
                    <a:cubicBezTo>
                      <a:pt x="166" y="73"/>
                      <a:pt x="167" y="73"/>
                      <a:pt x="167" y="72"/>
                    </a:cubicBezTo>
                    <a:cubicBezTo>
                      <a:pt x="168" y="72"/>
                      <a:pt x="167" y="70"/>
                      <a:pt x="167" y="69"/>
                    </a:cubicBezTo>
                    <a:cubicBezTo>
                      <a:pt x="166" y="69"/>
                      <a:pt x="166" y="67"/>
                      <a:pt x="165" y="67"/>
                    </a:cubicBezTo>
                    <a:cubicBezTo>
                      <a:pt x="164" y="65"/>
                      <a:pt x="162" y="66"/>
                      <a:pt x="161" y="66"/>
                    </a:cubicBezTo>
                    <a:cubicBezTo>
                      <a:pt x="159" y="65"/>
                      <a:pt x="159" y="65"/>
                      <a:pt x="158" y="65"/>
                    </a:cubicBezTo>
                    <a:cubicBezTo>
                      <a:pt x="156" y="64"/>
                      <a:pt x="157" y="63"/>
                      <a:pt x="155" y="64"/>
                    </a:cubicBezTo>
                    <a:cubicBezTo>
                      <a:pt x="154" y="64"/>
                      <a:pt x="154" y="64"/>
                      <a:pt x="153" y="64"/>
                    </a:cubicBezTo>
                    <a:cubicBezTo>
                      <a:pt x="152" y="65"/>
                      <a:pt x="152" y="64"/>
                      <a:pt x="151" y="64"/>
                    </a:cubicBezTo>
                    <a:cubicBezTo>
                      <a:pt x="150" y="64"/>
                      <a:pt x="147" y="65"/>
                      <a:pt x="146" y="64"/>
                    </a:cubicBezTo>
                    <a:cubicBezTo>
                      <a:pt x="145" y="63"/>
                      <a:pt x="145" y="62"/>
                      <a:pt x="144" y="62"/>
                    </a:cubicBezTo>
                    <a:cubicBezTo>
                      <a:pt x="143" y="61"/>
                      <a:pt x="142" y="60"/>
                      <a:pt x="141" y="60"/>
                    </a:cubicBezTo>
                    <a:cubicBezTo>
                      <a:pt x="139" y="59"/>
                      <a:pt x="138" y="60"/>
                      <a:pt x="136" y="59"/>
                    </a:cubicBezTo>
                    <a:cubicBezTo>
                      <a:pt x="135" y="58"/>
                      <a:pt x="135" y="57"/>
                      <a:pt x="134" y="56"/>
                    </a:cubicBezTo>
                    <a:cubicBezTo>
                      <a:pt x="133" y="55"/>
                      <a:pt x="131" y="56"/>
                      <a:pt x="131" y="54"/>
                    </a:cubicBezTo>
                    <a:cubicBezTo>
                      <a:pt x="130" y="53"/>
                      <a:pt x="131" y="52"/>
                      <a:pt x="131" y="51"/>
                    </a:cubicBezTo>
                    <a:cubicBezTo>
                      <a:pt x="130" y="45"/>
                      <a:pt x="123" y="51"/>
                      <a:pt x="120" y="51"/>
                    </a:cubicBezTo>
                    <a:cubicBezTo>
                      <a:pt x="119" y="51"/>
                      <a:pt x="118" y="51"/>
                      <a:pt x="117" y="51"/>
                    </a:cubicBezTo>
                    <a:cubicBezTo>
                      <a:pt x="116" y="51"/>
                      <a:pt x="115" y="53"/>
                      <a:pt x="114" y="52"/>
                    </a:cubicBezTo>
                    <a:cubicBezTo>
                      <a:pt x="113" y="52"/>
                      <a:pt x="113" y="51"/>
                      <a:pt x="111" y="50"/>
                    </a:cubicBezTo>
                    <a:cubicBezTo>
                      <a:pt x="110" y="50"/>
                      <a:pt x="108" y="51"/>
                      <a:pt x="107" y="52"/>
                    </a:cubicBezTo>
                    <a:cubicBezTo>
                      <a:pt x="106" y="50"/>
                      <a:pt x="105" y="46"/>
                      <a:pt x="101" y="46"/>
                    </a:cubicBezTo>
                    <a:cubicBezTo>
                      <a:pt x="100" y="47"/>
                      <a:pt x="99" y="48"/>
                      <a:pt x="98" y="47"/>
                    </a:cubicBezTo>
                    <a:cubicBezTo>
                      <a:pt x="96" y="46"/>
                      <a:pt x="96" y="45"/>
                      <a:pt x="95" y="44"/>
                    </a:cubicBezTo>
                    <a:cubicBezTo>
                      <a:pt x="93" y="42"/>
                      <a:pt x="93" y="42"/>
                      <a:pt x="96" y="41"/>
                    </a:cubicBezTo>
                    <a:cubicBezTo>
                      <a:pt x="97" y="40"/>
                      <a:pt x="98" y="39"/>
                      <a:pt x="96" y="38"/>
                    </a:cubicBezTo>
                    <a:cubicBezTo>
                      <a:pt x="94" y="36"/>
                      <a:pt x="89" y="37"/>
                      <a:pt x="87" y="35"/>
                    </a:cubicBezTo>
                    <a:cubicBezTo>
                      <a:pt x="86" y="35"/>
                      <a:pt x="86" y="35"/>
                      <a:pt x="86" y="35"/>
                    </a:cubicBezTo>
                    <a:cubicBezTo>
                      <a:pt x="83" y="35"/>
                      <a:pt x="83" y="35"/>
                      <a:pt x="83" y="35"/>
                    </a:cubicBezTo>
                    <a:cubicBezTo>
                      <a:pt x="82" y="34"/>
                      <a:pt x="81" y="34"/>
                      <a:pt x="80" y="33"/>
                    </a:cubicBezTo>
                    <a:cubicBezTo>
                      <a:pt x="79" y="32"/>
                      <a:pt x="79" y="31"/>
                      <a:pt x="79" y="30"/>
                    </a:cubicBezTo>
                    <a:cubicBezTo>
                      <a:pt x="76" y="28"/>
                      <a:pt x="73" y="29"/>
                      <a:pt x="71" y="27"/>
                    </a:cubicBezTo>
                    <a:cubicBezTo>
                      <a:pt x="70" y="26"/>
                      <a:pt x="68" y="25"/>
                      <a:pt x="67" y="25"/>
                    </a:cubicBezTo>
                    <a:cubicBezTo>
                      <a:pt x="65" y="25"/>
                      <a:pt x="63" y="26"/>
                      <a:pt x="62" y="27"/>
                    </a:cubicBezTo>
                    <a:cubicBezTo>
                      <a:pt x="60" y="27"/>
                      <a:pt x="58" y="28"/>
                      <a:pt x="57" y="27"/>
                    </a:cubicBezTo>
                    <a:cubicBezTo>
                      <a:pt x="55" y="26"/>
                      <a:pt x="57" y="25"/>
                      <a:pt x="54" y="25"/>
                    </a:cubicBezTo>
                    <a:cubicBezTo>
                      <a:pt x="53" y="25"/>
                      <a:pt x="53" y="25"/>
                      <a:pt x="52" y="24"/>
                    </a:cubicBezTo>
                    <a:cubicBezTo>
                      <a:pt x="51" y="24"/>
                      <a:pt x="52" y="23"/>
                      <a:pt x="52" y="22"/>
                    </a:cubicBezTo>
                    <a:cubicBezTo>
                      <a:pt x="52" y="21"/>
                      <a:pt x="53" y="20"/>
                      <a:pt x="52" y="19"/>
                    </a:cubicBezTo>
                    <a:cubicBezTo>
                      <a:pt x="52" y="14"/>
                      <a:pt x="52" y="14"/>
                      <a:pt x="52" y="14"/>
                    </a:cubicBezTo>
                    <a:cubicBezTo>
                      <a:pt x="49" y="14"/>
                      <a:pt x="48" y="13"/>
                      <a:pt x="46" y="15"/>
                    </a:cubicBezTo>
                    <a:cubicBezTo>
                      <a:pt x="44" y="16"/>
                      <a:pt x="42" y="16"/>
                      <a:pt x="40" y="18"/>
                    </a:cubicBezTo>
                    <a:cubicBezTo>
                      <a:pt x="38" y="18"/>
                      <a:pt x="37" y="18"/>
                      <a:pt x="36" y="19"/>
                    </a:cubicBezTo>
                    <a:cubicBezTo>
                      <a:pt x="35" y="19"/>
                      <a:pt x="35" y="20"/>
                      <a:pt x="33" y="19"/>
                    </a:cubicBezTo>
                    <a:cubicBezTo>
                      <a:pt x="33" y="19"/>
                      <a:pt x="32" y="18"/>
                      <a:pt x="32" y="18"/>
                    </a:cubicBezTo>
                    <a:cubicBezTo>
                      <a:pt x="32" y="17"/>
                      <a:pt x="32" y="16"/>
                      <a:pt x="32" y="15"/>
                    </a:cubicBezTo>
                    <a:cubicBezTo>
                      <a:pt x="32" y="14"/>
                      <a:pt x="33" y="13"/>
                      <a:pt x="33" y="12"/>
                    </a:cubicBezTo>
                    <a:cubicBezTo>
                      <a:pt x="33" y="11"/>
                      <a:pt x="32" y="10"/>
                      <a:pt x="32" y="9"/>
                    </a:cubicBezTo>
                    <a:cubicBezTo>
                      <a:pt x="31" y="8"/>
                      <a:pt x="29" y="9"/>
                      <a:pt x="28" y="8"/>
                    </a:cubicBezTo>
                    <a:cubicBezTo>
                      <a:pt x="28" y="8"/>
                      <a:pt x="28" y="7"/>
                      <a:pt x="27" y="6"/>
                    </a:cubicBezTo>
                    <a:cubicBezTo>
                      <a:pt x="26" y="6"/>
                      <a:pt x="24" y="6"/>
                      <a:pt x="23" y="6"/>
                    </a:cubicBezTo>
                    <a:cubicBezTo>
                      <a:pt x="23" y="6"/>
                      <a:pt x="22" y="8"/>
                      <a:pt x="21" y="8"/>
                    </a:cubicBezTo>
                    <a:cubicBezTo>
                      <a:pt x="21" y="8"/>
                      <a:pt x="20" y="6"/>
                      <a:pt x="20" y="5"/>
                    </a:cubicBezTo>
                    <a:cubicBezTo>
                      <a:pt x="17" y="3"/>
                      <a:pt x="15" y="0"/>
                      <a:pt x="11" y="1"/>
                    </a:cubicBezTo>
                    <a:cubicBezTo>
                      <a:pt x="10" y="1"/>
                      <a:pt x="10" y="3"/>
                      <a:pt x="9" y="4"/>
                    </a:cubicBezTo>
                    <a:cubicBezTo>
                      <a:pt x="7" y="5"/>
                      <a:pt x="6" y="5"/>
                      <a:pt x="4" y="5"/>
                    </a:cubicBezTo>
                    <a:cubicBezTo>
                      <a:pt x="4" y="6"/>
                      <a:pt x="4" y="6"/>
                      <a:pt x="4" y="7"/>
                    </a:cubicBezTo>
                    <a:cubicBezTo>
                      <a:pt x="3" y="8"/>
                      <a:pt x="1" y="9"/>
                      <a:pt x="1" y="10"/>
                    </a:cubicBezTo>
                    <a:cubicBezTo>
                      <a:pt x="1" y="11"/>
                      <a:pt x="3" y="11"/>
                      <a:pt x="3" y="11"/>
                    </a:cubicBezTo>
                    <a:cubicBezTo>
                      <a:pt x="4" y="12"/>
                      <a:pt x="5" y="12"/>
                      <a:pt x="5" y="13"/>
                    </a:cubicBezTo>
                    <a:cubicBezTo>
                      <a:pt x="5" y="14"/>
                      <a:pt x="7" y="14"/>
                      <a:pt x="8" y="15"/>
                    </a:cubicBezTo>
                    <a:cubicBezTo>
                      <a:pt x="8" y="15"/>
                      <a:pt x="8" y="16"/>
                      <a:pt x="8" y="16"/>
                    </a:cubicBezTo>
                    <a:cubicBezTo>
                      <a:pt x="8" y="17"/>
                      <a:pt x="8" y="17"/>
                      <a:pt x="9" y="17"/>
                    </a:cubicBezTo>
                    <a:cubicBezTo>
                      <a:pt x="9" y="18"/>
                      <a:pt x="11" y="18"/>
                      <a:pt x="10" y="20"/>
                    </a:cubicBezTo>
                    <a:cubicBezTo>
                      <a:pt x="10" y="21"/>
                      <a:pt x="8" y="21"/>
                      <a:pt x="7" y="22"/>
                    </a:cubicBezTo>
                    <a:cubicBezTo>
                      <a:pt x="6" y="23"/>
                      <a:pt x="6" y="24"/>
                      <a:pt x="5" y="25"/>
                    </a:cubicBezTo>
                    <a:cubicBezTo>
                      <a:pt x="5" y="26"/>
                      <a:pt x="4" y="26"/>
                      <a:pt x="3" y="27"/>
                    </a:cubicBezTo>
                    <a:cubicBezTo>
                      <a:pt x="2" y="29"/>
                      <a:pt x="3" y="31"/>
                      <a:pt x="3" y="32"/>
                    </a:cubicBezTo>
                    <a:cubicBezTo>
                      <a:pt x="3" y="34"/>
                      <a:pt x="1" y="36"/>
                      <a:pt x="0" y="38"/>
                    </a:cubicBezTo>
                    <a:cubicBezTo>
                      <a:pt x="1" y="38"/>
                      <a:pt x="3" y="38"/>
                      <a:pt x="4" y="38"/>
                    </a:cubicBezTo>
                    <a:cubicBezTo>
                      <a:pt x="5" y="38"/>
                      <a:pt x="6" y="39"/>
                      <a:pt x="6" y="39"/>
                    </a:cubicBezTo>
                    <a:cubicBezTo>
                      <a:pt x="7" y="41"/>
                      <a:pt x="7" y="41"/>
                      <a:pt x="7" y="42"/>
                    </a:cubicBezTo>
                    <a:cubicBezTo>
                      <a:pt x="6" y="45"/>
                      <a:pt x="7" y="46"/>
                      <a:pt x="8" y="48"/>
                    </a:cubicBezTo>
                    <a:cubicBezTo>
                      <a:pt x="9" y="49"/>
                      <a:pt x="9" y="51"/>
                      <a:pt x="9" y="53"/>
                    </a:cubicBezTo>
                    <a:cubicBezTo>
                      <a:pt x="10" y="53"/>
                      <a:pt x="10" y="54"/>
                      <a:pt x="10" y="55"/>
                    </a:cubicBezTo>
                    <a:cubicBezTo>
                      <a:pt x="11" y="56"/>
                      <a:pt x="12" y="56"/>
                      <a:pt x="12" y="58"/>
                    </a:cubicBezTo>
                    <a:cubicBezTo>
                      <a:pt x="12" y="60"/>
                      <a:pt x="10" y="60"/>
                      <a:pt x="11" y="62"/>
                    </a:cubicBezTo>
                    <a:cubicBezTo>
                      <a:pt x="11" y="63"/>
                      <a:pt x="12" y="63"/>
                      <a:pt x="12" y="65"/>
                    </a:cubicBezTo>
                    <a:cubicBezTo>
                      <a:pt x="12" y="67"/>
                      <a:pt x="13" y="68"/>
                      <a:pt x="13" y="70"/>
                    </a:cubicBezTo>
                    <a:cubicBezTo>
                      <a:pt x="14" y="72"/>
                      <a:pt x="13" y="72"/>
                      <a:pt x="15" y="72"/>
                    </a:cubicBezTo>
                    <a:cubicBezTo>
                      <a:pt x="16" y="73"/>
                      <a:pt x="17" y="73"/>
                      <a:pt x="18" y="73"/>
                    </a:cubicBezTo>
                    <a:cubicBezTo>
                      <a:pt x="19" y="75"/>
                      <a:pt x="16" y="76"/>
                      <a:pt x="17" y="78"/>
                    </a:cubicBezTo>
                    <a:cubicBezTo>
                      <a:pt x="18" y="80"/>
                      <a:pt x="22" y="79"/>
                      <a:pt x="23" y="79"/>
                    </a:cubicBezTo>
                    <a:cubicBezTo>
                      <a:pt x="25" y="80"/>
                      <a:pt x="24" y="81"/>
                      <a:pt x="25" y="82"/>
                    </a:cubicBezTo>
                    <a:cubicBezTo>
                      <a:pt x="25" y="82"/>
                      <a:pt x="26" y="82"/>
                      <a:pt x="26" y="82"/>
                    </a:cubicBezTo>
                    <a:cubicBezTo>
                      <a:pt x="26" y="82"/>
                      <a:pt x="27" y="83"/>
                      <a:pt x="27" y="83"/>
                    </a:cubicBezTo>
                    <a:cubicBezTo>
                      <a:pt x="27" y="83"/>
                      <a:pt x="28" y="84"/>
                      <a:pt x="28" y="84"/>
                    </a:cubicBezTo>
                    <a:cubicBezTo>
                      <a:pt x="29" y="84"/>
                      <a:pt x="29" y="84"/>
                      <a:pt x="30" y="84"/>
                    </a:cubicBezTo>
                    <a:cubicBezTo>
                      <a:pt x="30" y="85"/>
                      <a:pt x="30" y="87"/>
                      <a:pt x="30" y="88"/>
                    </a:cubicBezTo>
                    <a:cubicBezTo>
                      <a:pt x="30" y="89"/>
                      <a:pt x="31" y="89"/>
                      <a:pt x="32" y="90"/>
                    </a:cubicBezTo>
                    <a:cubicBezTo>
                      <a:pt x="33" y="91"/>
                      <a:pt x="32" y="93"/>
                      <a:pt x="33" y="94"/>
                    </a:cubicBezTo>
                    <a:cubicBezTo>
                      <a:pt x="34" y="95"/>
                      <a:pt x="34" y="95"/>
                      <a:pt x="35" y="96"/>
                    </a:cubicBezTo>
                    <a:cubicBezTo>
                      <a:pt x="35" y="97"/>
                      <a:pt x="35" y="98"/>
                      <a:pt x="35" y="100"/>
                    </a:cubicBezTo>
                    <a:cubicBezTo>
                      <a:pt x="34" y="100"/>
                      <a:pt x="34" y="100"/>
                      <a:pt x="34" y="100"/>
                    </a:cubicBezTo>
                    <a:cubicBezTo>
                      <a:pt x="31" y="102"/>
                      <a:pt x="38" y="102"/>
                      <a:pt x="38" y="103"/>
                    </a:cubicBezTo>
                    <a:cubicBezTo>
                      <a:pt x="39" y="103"/>
                      <a:pt x="39" y="104"/>
                      <a:pt x="40" y="104"/>
                    </a:cubicBezTo>
                    <a:cubicBezTo>
                      <a:pt x="40" y="105"/>
                      <a:pt x="41" y="105"/>
                      <a:pt x="42" y="105"/>
                    </a:cubicBezTo>
                    <a:cubicBezTo>
                      <a:pt x="43" y="106"/>
                      <a:pt x="45" y="106"/>
                      <a:pt x="46" y="107"/>
                    </a:cubicBezTo>
                    <a:cubicBezTo>
                      <a:pt x="47" y="108"/>
                      <a:pt x="47" y="108"/>
                      <a:pt x="48" y="109"/>
                    </a:cubicBezTo>
                    <a:cubicBezTo>
                      <a:pt x="48" y="109"/>
                      <a:pt x="50" y="110"/>
                      <a:pt x="50" y="110"/>
                    </a:cubicBezTo>
                    <a:cubicBezTo>
                      <a:pt x="51" y="112"/>
                      <a:pt x="48" y="112"/>
                      <a:pt x="51" y="113"/>
                    </a:cubicBezTo>
                    <a:cubicBezTo>
                      <a:pt x="53" y="114"/>
                      <a:pt x="53" y="115"/>
                      <a:pt x="55" y="116"/>
                    </a:cubicBezTo>
                    <a:cubicBezTo>
                      <a:pt x="55" y="117"/>
                      <a:pt x="56" y="116"/>
                      <a:pt x="55" y="118"/>
                    </a:cubicBezTo>
                    <a:cubicBezTo>
                      <a:pt x="55" y="118"/>
                      <a:pt x="54" y="119"/>
                      <a:pt x="54" y="120"/>
                    </a:cubicBezTo>
                    <a:cubicBezTo>
                      <a:pt x="53" y="121"/>
                      <a:pt x="53" y="120"/>
                      <a:pt x="53" y="122"/>
                    </a:cubicBezTo>
                    <a:cubicBezTo>
                      <a:pt x="53" y="122"/>
                      <a:pt x="53" y="124"/>
                      <a:pt x="52" y="124"/>
                    </a:cubicBezTo>
                    <a:cubicBezTo>
                      <a:pt x="52" y="125"/>
                      <a:pt x="50" y="122"/>
                      <a:pt x="49" y="121"/>
                    </a:cubicBezTo>
                    <a:cubicBezTo>
                      <a:pt x="48" y="121"/>
                      <a:pt x="49" y="120"/>
                      <a:pt x="47" y="120"/>
                    </a:cubicBezTo>
                    <a:cubicBezTo>
                      <a:pt x="46" y="120"/>
                      <a:pt x="45" y="121"/>
                      <a:pt x="46" y="122"/>
                    </a:cubicBezTo>
                    <a:cubicBezTo>
                      <a:pt x="46" y="123"/>
                      <a:pt x="47" y="123"/>
                      <a:pt x="46" y="124"/>
                    </a:cubicBezTo>
                    <a:cubicBezTo>
                      <a:pt x="45" y="125"/>
                      <a:pt x="44" y="125"/>
                      <a:pt x="43" y="125"/>
                    </a:cubicBezTo>
                    <a:cubicBezTo>
                      <a:pt x="42" y="127"/>
                      <a:pt x="40" y="129"/>
                      <a:pt x="40" y="132"/>
                    </a:cubicBezTo>
                    <a:cubicBezTo>
                      <a:pt x="40" y="133"/>
                      <a:pt x="41" y="134"/>
                      <a:pt x="40" y="135"/>
                    </a:cubicBezTo>
                    <a:cubicBezTo>
                      <a:pt x="39" y="135"/>
                      <a:pt x="38" y="135"/>
                      <a:pt x="38" y="136"/>
                    </a:cubicBezTo>
                    <a:cubicBezTo>
                      <a:pt x="37" y="136"/>
                      <a:pt x="37" y="137"/>
                      <a:pt x="36" y="137"/>
                    </a:cubicBezTo>
                    <a:cubicBezTo>
                      <a:pt x="35" y="138"/>
                      <a:pt x="33" y="138"/>
                      <a:pt x="32" y="139"/>
                    </a:cubicBezTo>
                    <a:cubicBezTo>
                      <a:pt x="31" y="140"/>
                      <a:pt x="32" y="142"/>
                      <a:pt x="33" y="143"/>
                    </a:cubicBezTo>
                    <a:cubicBezTo>
                      <a:pt x="35" y="144"/>
                      <a:pt x="35" y="142"/>
                      <a:pt x="36" y="144"/>
                    </a:cubicBezTo>
                    <a:cubicBezTo>
                      <a:pt x="36" y="146"/>
                      <a:pt x="35" y="147"/>
                      <a:pt x="35" y="149"/>
                    </a:cubicBezTo>
                    <a:cubicBezTo>
                      <a:pt x="37" y="150"/>
                      <a:pt x="37" y="150"/>
                      <a:pt x="37" y="150"/>
                    </a:cubicBezTo>
                    <a:cubicBezTo>
                      <a:pt x="38" y="150"/>
                      <a:pt x="38" y="151"/>
                      <a:pt x="39" y="152"/>
                    </a:cubicBezTo>
                    <a:cubicBezTo>
                      <a:pt x="40" y="152"/>
                      <a:pt x="41" y="152"/>
                      <a:pt x="42" y="152"/>
                    </a:cubicBezTo>
                    <a:cubicBezTo>
                      <a:pt x="43" y="152"/>
                      <a:pt x="43" y="153"/>
                      <a:pt x="44" y="154"/>
                    </a:cubicBezTo>
                    <a:cubicBezTo>
                      <a:pt x="44" y="154"/>
                      <a:pt x="45" y="155"/>
                      <a:pt x="45" y="156"/>
                    </a:cubicBezTo>
                    <a:cubicBezTo>
                      <a:pt x="46" y="156"/>
                      <a:pt x="46" y="157"/>
                      <a:pt x="46" y="158"/>
                    </a:cubicBezTo>
                    <a:cubicBezTo>
                      <a:pt x="47" y="159"/>
                      <a:pt x="47" y="159"/>
                      <a:pt x="48" y="160"/>
                    </a:cubicBezTo>
                    <a:cubicBezTo>
                      <a:pt x="48" y="161"/>
                      <a:pt x="48" y="162"/>
                      <a:pt x="48" y="162"/>
                    </a:cubicBezTo>
                    <a:cubicBezTo>
                      <a:pt x="49" y="163"/>
                      <a:pt x="50" y="163"/>
                      <a:pt x="51" y="164"/>
                    </a:cubicBezTo>
                    <a:cubicBezTo>
                      <a:pt x="53" y="165"/>
                      <a:pt x="53" y="165"/>
                      <a:pt x="53" y="165"/>
                    </a:cubicBezTo>
                    <a:cubicBezTo>
                      <a:pt x="53" y="165"/>
                      <a:pt x="54" y="165"/>
                      <a:pt x="55" y="166"/>
                    </a:cubicBezTo>
                    <a:cubicBezTo>
                      <a:pt x="55" y="168"/>
                      <a:pt x="54" y="165"/>
                      <a:pt x="55" y="166"/>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5" name="Freeform 22">
                <a:extLst>
                  <a:ext uri="{FF2B5EF4-FFF2-40B4-BE49-F238E27FC236}">
                    <a16:creationId xmlns:a16="http://schemas.microsoft.com/office/drawing/2014/main" id="{3B511EFE-D32A-51D7-1BA3-F6264703709C}"/>
                  </a:ext>
                </a:extLst>
              </p:cNvPr>
              <p:cNvSpPr>
                <a:spLocks/>
              </p:cNvSpPr>
              <p:nvPr/>
            </p:nvSpPr>
            <p:spPr bwMode="auto">
              <a:xfrm>
                <a:off x="-3165382" y="7465647"/>
                <a:ext cx="542059" cy="533024"/>
              </a:xfrm>
              <a:custGeom>
                <a:avLst/>
                <a:gdLst>
                  <a:gd name="T0" fmla="*/ 87096600 w 225"/>
                  <a:gd name="T1" fmla="*/ 771097544 h 221"/>
                  <a:gd name="T2" fmla="*/ 87096600 w 225"/>
                  <a:gd name="T3" fmla="*/ 902035253 h 221"/>
                  <a:gd name="T4" fmla="*/ 188709300 w 225"/>
                  <a:gd name="T5" fmla="*/ 1062076165 h 221"/>
                  <a:gd name="T6" fmla="*/ 377418600 w 225"/>
                  <a:gd name="T7" fmla="*/ 1251212651 h 221"/>
                  <a:gd name="T8" fmla="*/ 333870300 w 225"/>
                  <a:gd name="T9" fmla="*/ 1323955399 h 221"/>
                  <a:gd name="T10" fmla="*/ 406450800 w 225"/>
                  <a:gd name="T11" fmla="*/ 1454896923 h 221"/>
                  <a:gd name="T12" fmla="*/ 493547400 w 225"/>
                  <a:gd name="T13" fmla="*/ 1600386234 h 221"/>
                  <a:gd name="T14" fmla="*/ 479031300 w 225"/>
                  <a:gd name="T15" fmla="*/ 1804074321 h 221"/>
                  <a:gd name="T16" fmla="*/ 348386400 w 225"/>
                  <a:gd name="T17" fmla="*/ 1876817069 h 221"/>
                  <a:gd name="T18" fmla="*/ 479031300 w 225"/>
                  <a:gd name="T19" fmla="*/ 2065953555 h 221"/>
                  <a:gd name="T20" fmla="*/ 508063500 w 225"/>
                  <a:gd name="T21" fmla="*/ 2147483646 h 221"/>
                  <a:gd name="T22" fmla="*/ 406450800 w 225"/>
                  <a:gd name="T23" fmla="*/ 2147483646 h 221"/>
                  <a:gd name="T24" fmla="*/ 580644000 w 225"/>
                  <a:gd name="T25" fmla="*/ 2147483646 h 221"/>
                  <a:gd name="T26" fmla="*/ 696772800 w 225"/>
                  <a:gd name="T27" fmla="*/ 2147483646 h 221"/>
                  <a:gd name="T28" fmla="*/ 841933800 w 225"/>
                  <a:gd name="T29" fmla="*/ 2147483646 h 221"/>
                  <a:gd name="T30" fmla="*/ 1001610900 w 225"/>
                  <a:gd name="T31" fmla="*/ 2147483646 h 221"/>
                  <a:gd name="T32" fmla="*/ 1045159200 w 225"/>
                  <a:gd name="T33" fmla="*/ 2147483646 h 221"/>
                  <a:gd name="T34" fmla="*/ 1161288000 w 225"/>
                  <a:gd name="T35" fmla="*/ 2147483646 h 221"/>
                  <a:gd name="T36" fmla="*/ 1117739700 w 225"/>
                  <a:gd name="T37" fmla="*/ 2147483646 h 221"/>
                  <a:gd name="T38" fmla="*/ 1291932900 w 225"/>
                  <a:gd name="T39" fmla="*/ 2147483646 h 221"/>
                  <a:gd name="T40" fmla="*/ 1466126100 w 225"/>
                  <a:gd name="T41" fmla="*/ 2147483646 h 221"/>
                  <a:gd name="T42" fmla="*/ 1640319300 w 225"/>
                  <a:gd name="T43" fmla="*/ 2147483646 h 221"/>
                  <a:gd name="T44" fmla="*/ 1741932000 w 225"/>
                  <a:gd name="T45" fmla="*/ 2147483646 h 221"/>
                  <a:gd name="T46" fmla="*/ 1843544700 w 225"/>
                  <a:gd name="T47" fmla="*/ 2147483646 h 221"/>
                  <a:gd name="T48" fmla="*/ 2061286200 w 225"/>
                  <a:gd name="T49" fmla="*/ 2147483646 h 221"/>
                  <a:gd name="T50" fmla="*/ 2147483646 w 225"/>
                  <a:gd name="T51" fmla="*/ 2147483646 h 221"/>
                  <a:gd name="T52" fmla="*/ 2147483646 w 225"/>
                  <a:gd name="T53" fmla="*/ 2147483646 h 221"/>
                  <a:gd name="T54" fmla="*/ 2147483646 w 225"/>
                  <a:gd name="T55" fmla="*/ 2147483646 h 221"/>
                  <a:gd name="T56" fmla="*/ 2147483646 w 225"/>
                  <a:gd name="T57" fmla="*/ 2147483646 h 221"/>
                  <a:gd name="T58" fmla="*/ 2147483646 w 225"/>
                  <a:gd name="T59" fmla="*/ 2147483646 h 221"/>
                  <a:gd name="T60" fmla="*/ 2147483646 w 225"/>
                  <a:gd name="T61" fmla="*/ 2147483646 h 221"/>
                  <a:gd name="T62" fmla="*/ 2147483646 w 225"/>
                  <a:gd name="T63" fmla="*/ 2147483646 h 221"/>
                  <a:gd name="T64" fmla="*/ 2147483646 w 225"/>
                  <a:gd name="T65" fmla="*/ 2147483646 h 221"/>
                  <a:gd name="T66" fmla="*/ 2147483646 w 225"/>
                  <a:gd name="T67" fmla="*/ 2147483646 h 221"/>
                  <a:gd name="T68" fmla="*/ 2147483646 w 225"/>
                  <a:gd name="T69" fmla="*/ 2147483646 h 221"/>
                  <a:gd name="T70" fmla="*/ 2147483646 w 225"/>
                  <a:gd name="T71" fmla="*/ 2147483646 h 221"/>
                  <a:gd name="T72" fmla="*/ 2147483646 w 225"/>
                  <a:gd name="T73" fmla="*/ 2147483646 h 221"/>
                  <a:gd name="T74" fmla="*/ 2147483646 w 225"/>
                  <a:gd name="T75" fmla="*/ 2147483646 h 221"/>
                  <a:gd name="T76" fmla="*/ 2147483646 w 225"/>
                  <a:gd name="T77" fmla="*/ 1978659205 h 221"/>
                  <a:gd name="T78" fmla="*/ 2147483646 w 225"/>
                  <a:gd name="T79" fmla="*/ 1804074321 h 221"/>
                  <a:gd name="T80" fmla="*/ 2147483646 w 225"/>
                  <a:gd name="T81" fmla="*/ 1687680584 h 221"/>
                  <a:gd name="T82" fmla="*/ 2147483646 w 225"/>
                  <a:gd name="T83" fmla="*/ 1644033409 h 221"/>
                  <a:gd name="T84" fmla="*/ 2147483646 w 225"/>
                  <a:gd name="T85" fmla="*/ 1469448524 h 221"/>
                  <a:gd name="T86" fmla="*/ 2147483646 w 225"/>
                  <a:gd name="T87" fmla="*/ 1353054787 h 221"/>
                  <a:gd name="T88" fmla="*/ 2147483646 w 225"/>
                  <a:gd name="T89" fmla="*/ 1222113263 h 221"/>
                  <a:gd name="T90" fmla="*/ 2147483646 w 225"/>
                  <a:gd name="T91" fmla="*/ 1120271127 h 221"/>
                  <a:gd name="T92" fmla="*/ 2147483646 w 225"/>
                  <a:gd name="T93" fmla="*/ 945682428 h 221"/>
                  <a:gd name="T94" fmla="*/ 2147483646 w 225"/>
                  <a:gd name="T95" fmla="*/ 771097544 h 221"/>
                  <a:gd name="T96" fmla="*/ 2147483646 w 225"/>
                  <a:gd name="T97" fmla="*/ 727450369 h 221"/>
                  <a:gd name="T98" fmla="*/ 1959673500 w 225"/>
                  <a:gd name="T99" fmla="*/ 363725184 h 221"/>
                  <a:gd name="T100" fmla="*/ 1262900700 w 225"/>
                  <a:gd name="T101" fmla="*/ 130941524 h 221"/>
                  <a:gd name="T102" fmla="*/ 1059675300 w 225"/>
                  <a:gd name="T103" fmla="*/ 43647175 h 221"/>
                  <a:gd name="T104" fmla="*/ 551611800 w 225"/>
                  <a:gd name="T105" fmla="*/ 276430835 h 221"/>
                  <a:gd name="T106" fmla="*/ 406450800 w 225"/>
                  <a:gd name="T107" fmla="*/ 421920146 h 221"/>
                  <a:gd name="T108" fmla="*/ 43548300 w 225"/>
                  <a:gd name="T109" fmla="*/ 552861670 h 2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5" h="221">
                    <a:moveTo>
                      <a:pt x="2" y="42"/>
                    </a:moveTo>
                    <a:cubicBezTo>
                      <a:pt x="0" y="43"/>
                      <a:pt x="5" y="46"/>
                      <a:pt x="5" y="47"/>
                    </a:cubicBezTo>
                    <a:cubicBezTo>
                      <a:pt x="4" y="49"/>
                      <a:pt x="0" y="48"/>
                      <a:pt x="2" y="51"/>
                    </a:cubicBezTo>
                    <a:cubicBezTo>
                      <a:pt x="3" y="52"/>
                      <a:pt x="5" y="52"/>
                      <a:pt x="6" y="53"/>
                    </a:cubicBezTo>
                    <a:cubicBezTo>
                      <a:pt x="8" y="54"/>
                      <a:pt x="5" y="54"/>
                      <a:pt x="4" y="54"/>
                    </a:cubicBezTo>
                    <a:cubicBezTo>
                      <a:pt x="2" y="56"/>
                      <a:pt x="5" y="57"/>
                      <a:pt x="6" y="58"/>
                    </a:cubicBezTo>
                    <a:cubicBezTo>
                      <a:pt x="6" y="59"/>
                      <a:pt x="7" y="59"/>
                      <a:pt x="7" y="60"/>
                    </a:cubicBezTo>
                    <a:cubicBezTo>
                      <a:pt x="7" y="61"/>
                      <a:pt x="6" y="61"/>
                      <a:pt x="6" y="62"/>
                    </a:cubicBezTo>
                    <a:cubicBezTo>
                      <a:pt x="9" y="63"/>
                      <a:pt x="7" y="66"/>
                      <a:pt x="10" y="65"/>
                    </a:cubicBezTo>
                    <a:cubicBezTo>
                      <a:pt x="12" y="65"/>
                      <a:pt x="13" y="64"/>
                      <a:pt x="14" y="66"/>
                    </a:cubicBezTo>
                    <a:cubicBezTo>
                      <a:pt x="15" y="67"/>
                      <a:pt x="14" y="67"/>
                      <a:pt x="13" y="68"/>
                    </a:cubicBezTo>
                    <a:cubicBezTo>
                      <a:pt x="10" y="70"/>
                      <a:pt x="10" y="71"/>
                      <a:pt x="13" y="73"/>
                    </a:cubicBezTo>
                    <a:cubicBezTo>
                      <a:pt x="16" y="75"/>
                      <a:pt x="15" y="77"/>
                      <a:pt x="19" y="78"/>
                    </a:cubicBezTo>
                    <a:cubicBezTo>
                      <a:pt x="21" y="78"/>
                      <a:pt x="25" y="78"/>
                      <a:pt x="26" y="79"/>
                    </a:cubicBezTo>
                    <a:cubicBezTo>
                      <a:pt x="28" y="80"/>
                      <a:pt x="28" y="82"/>
                      <a:pt x="27" y="83"/>
                    </a:cubicBezTo>
                    <a:cubicBezTo>
                      <a:pt x="26" y="84"/>
                      <a:pt x="25" y="84"/>
                      <a:pt x="26" y="86"/>
                    </a:cubicBezTo>
                    <a:cubicBezTo>
                      <a:pt x="27" y="87"/>
                      <a:pt x="29" y="86"/>
                      <a:pt x="28" y="88"/>
                    </a:cubicBezTo>
                    <a:cubicBezTo>
                      <a:pt x="28" y="90"/>
                      <a:pt x="27" y="89"/>
                      <a:pt x="26" y="89"/>
                    </a:cubicBezTo>
                    <a:cubicBezTo>
                      <a:pt x="25" y="88"/>
                      <a:pt x="25" y="87"/>
                      <a:pt x="24" y="88"/>
                    </a:cubicBezTo>
                    <a:cubicBezTo>
                      <a:pt x="23" y="89"/>
                      <a:pt x="23" y="91"/>
                      <a:pt x="23" y="91"/>
                    </a:cubicBezTo>
                    <a:cubicBezTo>
                      <a:pt x="24" y="92"/>
                      <a:pt x="27" y="93"/>
                      <a:pt x="28" y="93"/>
                    </a:cubicBezTo>
                    <a:cubicBezTo>
                      <a:pt x="28" y="95"/>
                      <a:pt x="26" y="95"/>
                      <a:pt x="25" y="96"/>
                    </a:cubicBezTo>
                    <a:cubicBezTo>
                      <a:pt x="23" y="98"/>
                      <a:pt x="25" y="98"/>
                      <a:pt x="26" y="99"/>
                    </a:cubicBezTo>
                    <a:cubicBezTo>
                      <a:pt x="27" y="99"/>
                      <a:pt x="27" y="99"/>
                      <a:pt x="28" y="100"/>
                    </a:cubicBezTo>
                    <a:cubicBezTo>
                      <a:pt x="28" y="100"/>
                      <a:pt x="28" y="101"/>
                      <a:pt x="29" y="102"/>
                    </a:cubicBezTo>
                    <a:cubicBezTo>
                      <a:pt x="30" y="103"/>
                      <a:pt x="31" y="102"/>
                      <a:pt x="31" y="103"/>
                    </a:cubicBezTo>
                    <a:cubicBezTo>
                      <a:pt x="31" y="104"/>
                      <a:pt x="30" y="105"/>
                      <a:pt x="30" y="105"/>
                    </a:cubicBezTo>
                    <a:cubicBezTo>
                      <a:pt x="30" y="107"/>
                      <a:pt x="34" y="109"/>
                      <a:pt x="34" y="110"/>
                    </a:cubicBezTo>
                    <a:cubicBezTo>
                      <a:pt x="33" y="112"/>
                      <a:pt x="26" y="111"/>
                      <a:pt x="29" y="114"/>
                    </a:cubicBezTo>
                    <a:cubicBezTo>
                      <a:pt x="30" y="116"/>
                      <a:pt x="28" y="116"/>
                      <a:pt x="28" y="117"/>
                    </a:cubicBezTo>
                    <a:cubicBezTo>
                      <a:pt x="28" y="118"/>
                      <a:pt x="29" y="118"/>
                      <a:pt x="30" y="119"/>
                    </a:cubicBezTo>
                    <a:cubicBezTo>
                      <a:pt x="32" y="120"/>
                      <a:pt x="35" y="122"/>
                      <a:pt x="33" y="124"/>
                    </a:cubicBezTo>
                    <a:cubicBezTo>
                      <a:pt x="32" y="125"/>
                      <a:pt x="32" y="124"/>
                      <a:pt x="31" y="123"/>
                    </a:cubicBezTo>
                    <a:cubicBezTo>
                      <a:pt x="30" y="123"/>
                      <a:pt x="28" y="123"/>
                      <a:pt x="27" y="124"/>
                    </a:cubicBezTo>
                    <a:cubicBezTo>
                      <a:pt x="26" y="125"/>
                      <a:pt x="27" y="126"/>
                      <a:pt x="26" y="127"/>
                    </a:cubicBezTo>
                    <a:cubicBezTo>
                      <a:pt x="25" y="128"/>
                      <a:pt x="24" y="128"/>
                      <a:pt x="24" y="129"/>
                    </a:cubicBezTo>
                    <a:cubicBezTo>
                      <a:pt x="23" y="132"/>
                      <a:pt x="20" y="135"/>
                      <a:pt x="22" y="138"/>
                    </a:cubicBezTo>
                    <a:cubicBezTo>
                      <a:pt x="24" y="139"/>
                      <a:pt x="26" y="140"/>
                      <a:pt x="28" y="140"/>
                    </a:cubicBezTo>
                    <a:cubicBezTo>
                      <a:pt x="31" y="140"/>
                      <a:pt x="31" y="140"/>
                      <a:pt x="31" y="140"/>
                    </a:cubicBezTo>
                    <a:cubicBezTo>
                      <a:pt x="33" y="141"/>
                      <a:pt x="32" y="141"/>
                      <a:pt x="33" y="142"/>
                    </a:cubicBezTo>
                    <a:cubicBezTo>
                      <a:pt x="33" y="142"/>
                      <a:pt x="34" y="142"/>
                      <a:pt x="35" y="143"/>
                    </a:cubicBezTo>
                    <a:cubicBezTo>
                      <a:pt x="35" y="144"/>
                      <a:pt x="35" y="144"/>
                      <a:pt x="36" y="145"/>
                    </a:cubicBezTo>
                    <a:cubicBezTo>
                      <a:pt x="37" y="146"/>
                      <a:pt x="41" y="148"/>
                      <a:pt x="38" y="150"/>
                    </a:cubicBezTo>
                    <a:cubicBezTo>
                      <a:pt x="37" y="150"/>
                      <a:pt x="36" y="150"/>
                      <a:pt x="35" y="150"/>
                    </a:cubicBezTo>
                    <a:cubicBezTo>
                      <a:pt x="34" y="151"/>
                      <a:pt x="32" y="151"/>
                      <a:pt x="31" y="152"/>
                    </a:cubicBezTo>
                    <a:cubicBezTo>
                      <a:pt x="30" y="152"/>
                      <a:pt x="28" y="152"/>
                      <a:pt x="27" y="153"/>
                    </a:cubicBezTo>
                    <a:cubicBezTo>
                      <a:pt x="27" y="153"/>
                      <a:pt x="24" y="155"/>
                      <a:pt x="24" y="155"/>
                    </a:cubicBezTo>
                    <a:cubicBezTo>
                      <a:pt x="24" y="156"/>
                      <a:pt x="27" y="155"/>
                      <a:pt x="28" y="155"/>
                    </a:cubicBezTo>
                    <a:cubicBezTo>
                      <a:pt x="29" y="156"/>
                      <a:pt x="29" y="157"/>
                      <a:pt x="31" y="157"/>
                    </a:cubicBezTo>
                    <a:cubicBezTo>
                      <a:pt x="32" y="155"/>
                      <a:pt x="34" y="158"/>
                      <a:pt x="34" y="158"/>
                    </a:cubicBezTo>
                    <a:cubicBezTo>
                      <a:pt x="36" y="159"/>
                      <a:pt x="37" y="159"/>
                      <a:pt x="39" y="159"/>
                    </a:cubicBezTo>
                    <a:cubicBezTo>
                      <a:pt x="39" y="160"/>
                      <a:pt x="40" y="160"/>
                      <a:pt x="40" y="160"/>
                    </a:cubicBezTo>
                    <a:cubicBezTo>
                      <a:pt x="41" y="161"/>
                      <a:pt x="42" y="161"/>
                      <a:pt x="43" y="162"/>
                    </a:cubicBezTo>
                    <a:cubicBezTo>
                      <a:pt x="43" y="163"/>
                      <a:pt x="45" y="163"/>
                      <a:pt x="45" y="163"/>
                    </a:cubicBezTo>
                    <a:cubicBezTo>
                      <a:pt x="46" y="164"/>
                      <a:pt x="45" y="165"/>
                      <a:pt x="45" y="166"/>
                    </a:cubicBezTo>
                    <a:cubicBezTo>
                      <a:pt x="46" y="167"/>
                      <a:pt x="47" y="169"/>
                      <a:pt x="48" y="170"/>
                    </a:cubicBezTo>
                    <a:cubicBezTo>
                      <a:pt x="50" y="170"/>
                      <a:pt x="52" y="170"/>
                      <a:pt x="53" y="170"/>
                    </a:cubicBezTo>
                    <a:cubicBezTo>
                      <a:pt x="55" y="171"/>
                      <a:pt x="55" y="171"/>
                      <a:pt x="55" y="171"/>
                    </a:cubicBezTo>
                    <a:cubicBezTo>
                      <a:pt x="55" y="172"/>
                      <a:pt x="56" y="172"/>
                      <a:pt x="57" y="172"/>
                    </a:cubicBezTo>
                    <a:cubicBezTo>
                      <a:pt x="58" y="172"/>
                      <a:pt x="57" y="171"/>
                      <a:pt x="58" y="171"/>
                    </a:cubicBezTo>
                    <a:cubicBezTo>
                      <a:pt x="58" y="170"/>
                      <a:pt x="59" y="170"/>
                      <a:pt x="60" y="169"/>
                    </a:cubicBezTo>
                    <a:cubicBezTo>
                      <a:pt x="61" y="168"/>
                      <a:pt x="60" y="167"/>
                      <a:pt x="61" y="166"/>
                    </a:cubicBezTo>
                    <a:cubicBezTo>
                      <a:pt x="61" y="165"/>
                      <a:pt x="63" y="163"/>
                      <a:pt x="64" y="163"/>
                    </a:cubicBezTo>
                    <a:cubicBezTo>
                      <a:pt x="66" y="162"/>
                      <a:pt x="67" y="165"/>
                      <a:pt x="69" y="165"/>
                    </a:cubicBezTo>
                    <a:cubicBezTo>
                      <a:pt x="71" y="166"/>
                      <a:pt x="71" y="166"/>
                      <a:pt x="71" y="166"/>
                    </a:cubicBezTo>
                    <a:cubicBezTo>
                      <a:pt x="71" y="167"/>
                      <a:pt x="72" y="168"/>
                      <a:pt x="72" y="168"/>
                    </a:cubicBezTo>
                    <a:cubicBezTo>
                      <a:pt x="73" y="170"/>
                      <a:pt x="73" y="170"/>
                      <a:pt x="73" y="171"/>
                    </a:cubicBezTo>
                    <a:cubicBezTo>
                      <a:pt x="72" y="171"/>
                      <a:pt x="72" y="172"/>
                      <a:pt x="72" y="172"/>
                    </a:cubicBezTo>
                    <a:cubicBezTo>
                      <a:pt x="72" y="173"/>
                      <a:pt x="73" y="174"/>
                      <a:pt x="73" y="174"/>
                    </a:cubicBezTo>
                    <a:cubicBezTo>
                      <a:pt x="74" y="175"/>
                      <a:pt x="74" y="175"/>
                      <a:pt x="74" y="176"/>
                    </a:cubicBezTo>
                    <a:cubicBezTo>
                      <a:pt x="72" y="178"/>
                      <a:pt x="77" y="177"/>
                      <a:pt x="78" y="177"/>
                    </a:cubicBezTo>
                    <a:cubicBezTo>
                      <a:pt x="79" y="178"/>
                      <a:pt x="79" y="177"/>
                      <a:pt x="80" y="179"/>
                    </a:cubicBezTo>
                    <a:cubicBezTo>
                      <a:pt x="80" y="180"/>
                      <a:pt x="81" y="180"/>
                      <a:pt x="80" y="181"/>
                    </a:cubicBezTo>
                    <a:cubicBezTo>
                      <a:pt x="80" y="181"/>
                      <a:pt x="79" y="182"/>
                      <a:pt x="79" y="182"/>
                    </a:cubicBezTo>
                    <a:cubicBezTo>
                      <a:pt x="79" y="183"/>
                      <a:pt x="79" y="183"/>
                      <a:pt x="79" y="184"/>
                    </a:cubicBezTo>
                    <a:cubicBezTo>
                      <a:pt x="78" y="185"/>
                      <a:pt x="78" y="185"/>
                      <a:pt x="77" y="185"/>
                    </a:cubicBezTo>
                    <a:cubicBezTo>
                      <a:pt x="76" y="187"/>
                      <a:pt x="76" y="188"/>
                      <a:pt x="78" y="189"/>
                    </a:cubicBezTo>
                    <a:cubicBezTo>
                      <a:pt x="80" y="189"/>
                      <a:pt x="81" y="188"/>
                      <a:pt x="83" y="188"/>
                    </a:cubicBezTo>
                    <a:cubicBezTo>
                      <a:pt x="84" y="189"/>
                      <a:pt x="86" y="191"/>
                      <a:pt x="87" y="190"/>
                    </a:cubicBezTo>
                    <a:cubicBezTo>
                      <a:pt x="89" y="188"/>
                      <a:pt x="84" y="186"/>
                      <a:pt x="89" y="185"/>
                    </a:cubicBezTo>
                    <a:cubicBezTo>
                      <a:pt x="90" y="184"/>
                      <a:pt x="92" y="185"/>
                      <a:pt x="93" y="185"/>
                    </a:cubicBezTo>
                    <a:cubicBezTo>
                      <a:pt x="96" y="183"/>
                      <a:pt x="97" y="185"/>
                      <a:pt x="98" y="186"/>
                    </a:cubicBezTo>
                    <a:cubicBezTo>
                      <a:pt x="99" y="187"/>
                      <a:pt x="99" y="187"/>
                      <a:pt x="99" y="188"/>
                    </a:cubicBezTo>
                    <a:cubicBezTo>
                      <a:pt x="100" y="189"/>
                      <a:pt x="101" y="189"/>
                      <a:pt x="101" y="190"/>
                    </a:cubicBezTo>
                    <a:cubicBezTo>
                      <a:pt x="103" y="189"/>
                      <a:pt x="106" y="188"/>
                      <a:pt x="108" y="189"/>
                    </a:cubicBezTo>
                    <a:cubicBezTo>
                      <a:pt x="110" y="190"/>
                      <a:pt x="108" y="190"/>
                      <a:pt x="109" y="191"/>
                    </a:cubicBezTo>
                    <a:cubicBezTo>
                      <a:pt x="109" y="192"/>
                      <a:pt x="111" y="193"/>
                      <a:pt x="112" y="194"/>
                    </a:cubicBezTo>
                    <a:cubicBezTo>
                      <a:pt x="112" y="194"/>
                      <a:pt x="112" y="194"/>
                      <a:pt x="113" y="195"/>
                    </a:cubicBezTo>
                    <a:cubicBezTo>
                      <a:pt x="113" y="195"/>
                      <a:pt x="114" y="195"/>
                      <a:pt x="115" y="196"/>
                    </a:cubicBezTo>
                    <a:cubicBezTo>
                      <a:pt x="116" y="196"/>
                      <a:pt x="116" y="197"/>
                      <a:pt x="117" y="198"/>
                    </a:cubicBezTo>
                    <a:cubicBezTo>
                      <a:pt x="118" y="199"/>
                      <a:pt x="120" y="199"/>
                      <a:pt x="121" y="200"/>
                    </a:cubicBezTo>
                    <a:cubicBezTo>
                      <a:pt x="121" y="201"/>
                      <a:pt x="120" y="201"/>
                      <a:pt x="120" y="202"/>
                    </a:cubicBezTo>
                    <a:cubicBezTo>
                      <a:pt x="120" y="203"/>
                      <a:pt x="121" y="203"/>
                      <a:pt x="121" y="203"/>
                    </a:cubicBezTo>
                    <a:cubicBezTo>
                      <a:pt x="122" y="205"/>
                      <a:pt x="121" y="204"/>
                      <a:pt x="121" y="205"/>
                    </a:cubicBezTo>
                    <a:cubicBezTo>
                      <a:pt x="121" y="207"/>
                      <a:pt x="123" y="207"/>
                      <a:pt x="124" y="207"/>
                    </a:cubicBezTo>
                    <a:cubicBezTo>
                      <a:pt x="126" y="207"/>
                      <a:pt x="125" y="206"/>
                      <a:pt x="127" y="208"/>
                    </a:cubicBezTo>
                    <a:cubicBezTo>
                      <a:pt x="128" y="208"/>
                      <a:pt x="129" y="209"/>
                      <a:pt x="130" y="209"/>
                    </a:cubicBezTo>
                    <a:cubicBezTo>
                      <a:pt x="131" y="209"/>
                      <a:pt x="131" y="207"/>
                      <a:pt x="132" y="207"/>
                    </a:cubicBezTo>
                    <a:cubicBezTo>
                      <a:pt x="134" y="207"/>
                      <a:pt x="135" y="208"/>
                      <a:pt x="136" y="208"/>
                    </a:cubicBezTo>
                    <a:cubicBezTo>
                      <a:pt x="138" y="209"/>
                      <a:pt x="140" y="207"/>
                      <a:pt x="142" y="208"/>
                    </a:cubicBezTo>
                    <a:cubicBezTo>
                      <a:pt x="144" y="208"/>
                      <a:pt x="144" y="209"/>
                      <a:pt x="145" y="210"/>
                    </a:cubicBezTo>
                    <a:cubicBezTo>
                      <a:pt x="145" y="210"/>
                      <a:pt x="145" y="211"/>
                      <a:pt x="146" y="211"/>
                    </a:cubicBezTo>
                    <a:cubicBezTo>
                      <a:pt x="146" y="211"/>
                      <a:pt x="147" y="211"/>
                      <a:pt x="147" y="211"/>
                    </a:cubicBezTo>
                    <a:cubicBezTo>
                      <a:pt x="148" y="211"/>
                      <a:pt x="148" y="212"/>
                      <a:pt x="148" y="212"/>
                    </a:cubicBezTo>
                    <a:cubicBezTo>
                      <a:pt x="149" y="214"/>
                      <a:pt x="147" y="215"/>
                      <a:pt x="149" y="216"/>
                    </a:cubicBezTo>
                    <a:cubicBezTo>
                      <a:pt x="151" y="217"/>
                      <a:pt x="151" y="215"/>
                      <a:pt x="153" y="217"/>
                    </a:cubicBezTo>
                    <a:cubicBezTo>
                      <a:pt x="154" y="217"/>
                      <a:pt x="153" y="218"/>
                      <a:pt x="154" y="218"/>
                    </a:cubicBezTo>
                    <a:cubicBezTo>
                      <a:pt x="155" y="218"/>
                      <a:pt x="156" y="217"/>
                      <a:pt x="156" y="217"/>
                    </a:cubicBezTo>
                    <a:cubicBezTo>
                      <a:pt x="157" y="216"/>
                      <a:pt x="159" y="212"/>
                      <a:pt x="160" y="212"/>
                    </a:cubicBezTo>
                    <a:cubicBezTo>
                      <a:pt x="161" y="212"/>
                      <a:pt x="162" y="213"/>
                      <a:pt x="162" y="213"/>
                    </a:cubicBezTo>
                    <a:cubicBezTo>
                      <a:pt x="163" y="213"/>
                      <a:pt x="164" y="213"/>
                      <a:pt x="165" y="213"/>
                    </a:cubicBezTo>
                    <a:cubicBezTo>
                      <a:pt x="167" y="214"/>
                      <a:pt x="167" y="216"/>
                      <a:pt x="168" y="217"/>
                    </a:cubicBezTo>
                    <a:cubicBezTo>
                      <a:pt x="171" y="219"/>
                      <a:pt x="173" y="220"/>
                      <a:pt x="176" y="217"/>
                    </a:cubicBezTo>
                    <a:cubicBezTo>
                      <a:pt x="178" y="215"/>
                      <a:pt x="177" y="218"/>
                      <a:pt x="178" y="218"/>
                    </a:cubicBezTo>
                    <a:cubicBezTo>
                      <a:pt x="179" y="219"/>
                      <a:pt x="181" y="219"/>
                      <a:pt x="181" y="220"/>
                    </a:cubicBezTo>
                    <a:cubicBezTo>
                      <a:pt x="182" y="221"/>
                      <a:pt x="182" y="221"/>
                      <a:pt x="182" y="221"/>
                    </a:cubicBezTo>
                    <a:cubicBezTo>
                      <a:pt x="182" y="221"/>
                      <a:pt x="185" y="219"/>
                      <a:pt x="185" y="219"/>
                    </a:cubicBezTo>
                    <a:cubicBezTo>
                      <a:pt x="187" y="219"/>
                      <a:pt x="189" y="220"/>
                      <a:pt x="190" y="220"/>
                    </a:cubicBezTo>
                    <a:cubicBezTo>
                      <a:pt x="191" y="219"/>
                      <a:pt x="192" y="218"/>
                      <a:pt x="193" y="217"/>
                    </a:cubicBezTo>
                    <a:cubicBezTo>
                      <a:pt x="193" y="216"/>
                      <a:pt x="192" y="218"/>
                      <a:pt x="194" y="217"/>
                    </a:cubicBezTo>
                    <a:cubicBezTo>
                      <a:pt x="196" y="216"/>
                      <a:pt x="199" y="214"/>
                      <a:pt x="201" y="213"/>
                    </a:cubicBezTo>
                    <a:cubicBezTo>
                      <a:pt x="204" y="213"/>
                      <a:pt x="207" y="213"/>
                      <a:pt x="210" y="213"/>
                    </a:cubicBezTo>
                    <a:cubicBezTo>
                      <a:pt x="211" y="212"/>
                      <a:pt x="211" y="211"/>
                      <a:pt x="212" y="210"/>
                    </a:cubicBezTo>
                    <a:cubicBezTo>
                      <a:pt x="214" y="209"/>
                      <a:pt x="215" y="209"/>
                      <a:pt x="213" y="207"/>
                    </a:cubicBezTo>
                    <a:cubicBezTo>
                      <a:pt x="211" y="206"/>
                      <a:pt x="211" y="206"/>
                      <a:pt x="211" y="204"/>
                    </a:cubicBezTo>
                    <a:cubicBezTo>
                      <a:pt x="211" y="203"/>
                      <a:pt x="211" y="202"/>
                      <a:pt x="211" y="201"/>
                    </a:cubicBezTo>
                    <a:cubicBezTo>
                      <a:pt x="209" y="200"/>
                      <a:pt x="209" y="200"/>
                      <a:pt x="209" y="200"/>
                    </a:cubicBezTo>
                    <a:cubicBezTo>
                      <a:pt x="210" y="198"/>
                      <a:pt x="213" y="198"/>
                      <a:pt x="213" y="196"/>
                    </a:cubicBezTo>
                    <a:cubicBezTo>
                      <a:pt x="213" y="194"/>
                      <a:pt x="212" y="194"/>
                      <a:pt x="212" y="192"/>
                    </a:cubicBezTo>
                    <a:cubicBezTo>
                      <a:pt x="212" y="191"/>
                      <a:pt x="214" y="191"/>
                      <a:pt x="214" y="190"/>
                    </a:cubicBezTo>
                    <a:cubicBezTo>
                      <a:pt x="214" y="189"/>
                      <a:pt x="212" y="189"/>
                      <a:pt x="212" y="188"/>
                    </a:cubicBezTo>
                    <a:cubicBezTo>
                      <a:pt x="212" y="187"/>
                      <a:pt x="213" y="186"/>
                      <a:pt x="213" y="185"/>
                    </a:cubicBezTo>
                    <a:cubicBezTo>
                      <a:pt x="213" y="183"/>
                      <a:pt x="212" y="181"/>
                      <a:pt x="211" y="180"/>
                    </a:cubicBezTo>
                    <a:cubicBezTo>
                      <a:pt x="210" y="178"/>
                      <a:pt x="211" y="178"/>
                      <a:pt x="212" y="177"/>
                    </a:cubicBezTo>
                    <a:cubicBezTo>
                      <a:pt x="214" y="176"/>
                      <a:pt x="213" y="174"/>
                      <a:pt x="210" y="174"/>
                    </a:cubicBezTo>
                    <a:cubicBezTo>
                      <a:pt x="208" y="174"/>
                      <a:pt x="207" y="176"/>
                      <a:pt x="206" y="177"/>
                    </a:cubicBezTo>
                    <a:cubicBezTo>
                      <a:pt x="206" y="178"/>
                      <a:pt x="205" y="178"/>
                      <a:pt x="205" y="179"/>
                    </a:cubicBezTo>
                    <a:cubicBezTo>
                      <a:pt x="204" y="179"/>
                      <a:pt x="204" y="180"/>
                      <a:pt x="203" y="180"/>
                    </a:cubicBezTo>
                    <a:cubicBezTo>
                      <a:pt x="202" y="180"/>
                      <a:pt x="202" y="179"/>
                      <a:pt x="202" y="179"/>
                    </a:cubicBezTo>
                    <a:cubicBezTo>
                      <a:pt x="201" y="178"/>
                      <a:pt x="201" y="177"/>
                      <a:pt x="200" y="177"/>
                    </a:cubicBezTo>
                    <a:cubicBezTo>
                      <a:pt x="198" y="175"/>
                      <a:pt x="199" y="174"/>
                      <a:pt x="199" y="173"/>
                    </a:cubicBezTo>
                    <a:cubicBezTo>
                      <a:pt x="200" y="172"/>
                      <a:pt x="200" y="171"/>
                      <a:pt x="200" y="170"/>
                    </a:cubicBezTo>
                    <a:cubicBezTo>
                      <a:pt x="200" y="169"/>
                      <a:pt x="199" y="168"/>
                      <a:pt x="199" y="168"/>
                    </a:cubicBezTo>
                    <a:cubicBezTo>
                      <a:pt x="199" y="167"/>
                      <a:pt x="199" y="167"/>
                      <a:pt x="200" y="166"/>
                    </a:cubicBezTo>
                    <a:cubicBezTo>
                      <a:pt x="200" y="164"/>
                      <a:pt x="199" y="164"/>
                      <a:pt x="199" y="163"/>
                    </a:cubicBezTo>
                    <a:cubicBezTo>
                      <a:pt x="198" y="162"/>
                      <a:pt x="199" y="160"/>
                      <a:pt x="198" y="159"/>
                    </a:cubicBezTo>
                    <a:cubicBezTo>
                      <a:pt x="198" y="157"/>
                      <a:pt x="197" y="156"/>
                      <a:pt x="195" y="155"/>
                    </a:cubicBezTo>
                    <a:cubicBezTo>
                      <a:pt x="194" y="155"/>
                      <a:pt x="192" y="155"/>
                      <a:pt x="191" y="154"/>
                    </a:cubicBezTo>
                    <a:cubicBezTo>
                      <a:pt x="190" y="154"/>
                      <a:pt x="191" y="153"/>
                      <a:pt x="190" y="152"/>
                    </a:cubicBezTo>
                    <a:cubicBezTo>
                      <a:pt x="190" y="152"/>
                      <a:pt x="189" y="152"/>
                      <a:pt x="188" y="152"/>
                    </a:cubicBezTo>
                    <a:cubicBezTo>
                      <a:pt x="186" y="153"/>
                      <a:pt x="185" y="153"/>
                      <a:pt x="183" y="152"/>
                    </a:cubicBezTo>
                    <a:cubicBezTo>
                      <a:pt x="182" y="152"/>
                      <a:pt x="182" y="151"/>
                      <a:pt x="181" y="151"/>
                    </a:cubicBezTo>
                    <a:cubicBezTo>
                      <a:pt x="181" y="150"/>
                      <a:pt x="179" y="150"/>
                      <a:pt x="179" y="150"/>
                    </a:cubicBezTo>
                    <a:cubicBezTo>
                      <a:pt x="178" y="148"/>
                      <a:pt x="182" y="147"/>
                      <a:pt x="181" y="145"/>
                    </a:cubicBezTo>
                    <a:cubicBezTo>
                      <a:pt x="180" y="143"/>
                      <a:pt x="178" y="143"/>
                      <a:pt x="177" y="142"/>
                    </a:cubicBezTo>
                    <a:cubicBezTo>
                      <a:pt x="176" y="140"/>
                      <a:pt x="176" y="138"/>
                      <a:pt x="176" y="136"/>
                    </a:cubicBezTo>
                    <a:cubicBezTo>
                      <a:pt x="177" y="133"/>
                      <a:pt x="179" y="134"/>
                      <a:pt x="180" y="132"/>
                    </a:cubicBezTo>
                    <a:cubicBezTo>
                      <a:pt x="182" y="131"/>
                      <a:pt x="182" y="131"/>
                      <a:pt x="182" y="131"/>
                    </a:cubicBezTo>
                    <a:cubicBezTo>
                      <a:pt x="182" y="129"/>
                      <a:pt x="181" y="127"/>
                      <a:pt x="182" y="126"/>
                    </a:cubicBezTo>
                    <a:cubicBezTo>
                      <a:pt x="182" y="125"/>
                      <a:pt x="184" y="123"/>
                      <a:pt x="185" y="124"/>
                    </a:cubicBezTo>
                    <a:cubicBezTo>
                      <a:pt x="187" y="124"/>
                      <a:pt x="187" y="125"/>
                      <a:pt x="188" y="126"/>
                    </a:cubicBezTo>
                    <a:cubicBezTo>
                      <a:pt x="191" y="127"/>
                      <a:pt x="190" y="122"/>
                      <a:pt x="192" y="121"/>
                    </a:cubicBezTo>
                    <a:cubicBezTo>
                      <a:pt x="192" y="120"/>
                      <a:pt x="194" y="120"/>
                      <a:pt x="194" y="119"/>
                    </a:cubicBezTo>
                    <a:cubicBezTo>
                      <a:pt x="195" y="118"/>
                      <a:pt x="194" y="117"/>
                      <a:pt x="196" y="116"/>
                    </a:cubicBezTo>
                    <a:cubicBezTo>
                      <a:pt x="198" y="115"/>
                      <a:pt x="198" y="116"/>
                      <a:pt x="200" y="116"/>
                    </a:cubicBezTo>
                    <a:cubicBezTo>
                      <a:pt x="203" y="116"/>
                      <a:pt x="203" y="116"/>
                      <a:pt x="203" y="116"/>
                    </a:cubicBezTo>
                    <a:cubicBezTo>
                      <a:pt x="204" y="116"/>
                      <a:pt x="204" y="116"/>
                      <a:pt x="204" y="115"/>
                    </a:cubicBezTo>
                    <a:cubicBezTo>
                      <a:pt x="204" y="115"/>
                      <a:pt x="204" y="114"/>
                      <a:pt x="204" y="113"/>
                    </a:cubicBezTo>
                    <a:cubicBezTo>
                      <a:pt x="204" y="113"/>
                      <a:pt x="205" y="112"/>
                      <a:pt x="205" y="111"/>
                    </a:cubicBezTo>
                    <a:cubicBezTo>
                      <a:pt x="205" y="110"/>
                      <a:pt x="204" y="108"/>
                      <a:pt x="203" y="107"/>
                    </a:cubicBezTo>
                    <a:cubicBezTo>
                      <a:pt x="203" y="104"/>
                      <a:pt x="203" y="104"/>
                      <a:pt x="203" y="104"/>
                    </a:cubicBezTo>
                    <a:cubicBezTo>
                      <a:pt x="204" y="103"/>
                      <a:pt x="205" y="103"/>
                      <a:pt x="206" y="101"/>
                    </a:cubicBezTo>
                    <a:cubicBezTo>
                      <a:pt x="206" y="100"/>
                      <a:pt x="206" y="99"/>
                      <a:pt x="206" y="98"/>
                    </a:cubicBezTo>
                    <a:cubicBezTo>
                      <a:pt x="206" y="97"/>
                      <a:pt x="208" y="97"/>
                      <a:pt x="208" y="97"/>
                    </a:cubicBezTo>
                    <a:cubicBezTo>
                      <a:pt x="208" y="96"/>
                      <a:pt x="207" y="95"/>
                      <a:pt x="207" y="95"/>
                    </a:cubicBezTo>
                    <a:cubicBezTo>
                      <a:pt x="207" y="94"/>
                      <a:pt x="208" y="94"/>
                      <a:pt x="208" y="93"/>
                    </a:cubicBezTo>
                    <a:cubicBezTo>
                      <a:pt x="208" y="91"/>
                      <a:pt x="207" y="93"/>
                      <a:pt x="206" y="91"/>
                    </a:cubicBezTo>
                    <a:cubicBezTo>
                      <a:pt x="205" y="90"/>
                      <a:pt x="208" y="89"/>
                      <a:pt x="208" y="88"/>
                    </a:cubicBezTo>
                    <a:cubicBezTo>
                      <a:pt x="210" y="87"/>
                      <a:pt x="211" y="90"/>
                      <a:pt x="212" y="89"/>
                    </a:cubicBezTo>
                    <a:cubicBezTo>
                      <a:pt x="213" y="89"/>
                      <a:pt x="211" y="85"/>
                      <a:pt x="212" y="84"/>
                    </a:cubicBezTo>
                    <a:cubicBezTo>
                      <a:pt x="213" y="83"/>
                      <a:pt x="214" y="83"/>
                      <a:pt x="215" y="82"/>
                    </a:cubicBezTo>
                    <a:cubicBezTo>
                      <a:pt x="215" y="82"/>
                      <a:pt x="215" y="81"/>
                      <a:pt x="215" y="80"/>
                    </a:cubicBezTo>
                    <a:cubicBezTo>
                      <a:pt x="216" y="79"/>
                      <a:pt x="217" y="79"/>
                      <a:pt x="218" y="78"/>
                    </a:cubicBezTo>
                    <a:cubicBezTo>
                      <a:pt x="218" y="78"/>
                      <a:pt x="219" y="77"/>
                      <a:pt x="219" y="77"/>
                    </a:cubicBezTo>
                    <a:cubicBezTo>
                      <a:pt x="221" y="76"/>
                      <a:pt x="221" y="76"/>
                      <a:pt x="221" y="76"/>
                    </a:cubicBezTo>
                    <a:cubicBezTo>
                      <a:pt x="224" y="74"/>
                      <a:pt x="224" y="74"/>
                      <a:pt x="224" y="74"/>
                    </a:cubicBezTo>
                    <a:cubicBezTo>
                      <a:pt x="224" y="72"/>
                      <a:pt x="225" y="70"/>
                      <a:pt x="224" y="69"/>
                    </a:cubicBezTo>
                    <a:cubicBezTo>
                      <a:pt x="223" y="67"/>
                      <a:pt x="221" y="66"/>
                      <a:pt x="220" y="65"/>
                    </a:cubicBezTo>
                    <a:cubicBezTo>
                      <a:pt x="218" y="62"/>
                      <a:pt x="219" y="59"/>
                      <a:pt x="216" y="57"/>
                    </a:cubicBezTo>
                    <a:cubicBezTo>
                      <a:pt x="213" y="56"/>
                      <a:pt x="209" y="57"/>
                      <a:pt x="206" y="56"/>
                    </a:cubicBezTo>
                    <a:cubicBezTo>
                      <a:pt x="203" y="55"/>
                      <a:pt x="201" y="52"/>
                      <a:pt x="198" y="53"/>
                    </a:cubicBezTo>
                    <a:cubicBezTo>
                      <a:pt x="196" y="53"/>
                      <a:pt x="194" y="54"/>
                      <a:pt x="191" y="53"/>
                    </a:cubicBezTo>
                    <a:cubicBezTo>
                      <a:pt x="187" y="52"/>
                      <a:pt x="184" y="50"/>
                      <a:pt x="180" y="51"/>
                    </a:cubicBezTo>
                    <a:cubicBezTo>
                      <a:pt x="177" y="51"/>
                      <a:pt x="175" y="51"/>
                      <a:pt x="171" y="50"/>
                    </a:cubicBezTo>
                    <a:cubicBezTo>
                      <a:pt x="168" y="48"/>
                      <a:pt x="165" y="48"/>
                      <a:pt x="161" y="50"/>
                    </a:cubicBezTo>
                    <a:cubicBezTo>
                      <a:pt x="158" y="51"/>
                      <a:pt x="155" y="51"/>
                      <a:pt x="152" y="50"/>
                    </a:cubicBezTo>
                    <a:cubicBezTo>
                      <a:pt x="149" y="48"/>
                      <a:pt x="147" y="47"/>
                      <a:pt x="144" y="48"/>
                    </a:cubicBezTo>
                    <a:cubicBezTo>
                      <a:pt x="141" y="49"/>
                      <a:pt x="138" y="51"/>
                      <a:pt x="135" y="49"/>
                    </a:cubicBezTo>
                    <a:cubicBezTo>
                      <a:pt x="133" y="48"/>
                      <a:pt x="132" y="46"/>
                      <a:pt x="131" y="44"/>
                    </a:cubicBezTo>
                    <a:cubicBezTo>
                      <a:pt x="130" y="39"/>
                      <a:pt x="137" y="29"/>
                      <a:pt x="135" y="25"/>
                    </a:cubicBezTo>
                    <a:cubicBezTo>
                      <a:pt x="134" y="20"/>
                      <a:pt x="131" y="15"/>
                      <a:pt x="126" y="13"/>
                    </a:cubicBezTo>
                    <a:cubicBezTo>
                      <a:pt x="121" y="11"/>
                      <a:pt x="116" y="11"/>
                      <a:pt x="110" y="11"/>
                    </a:cubicBezTo>
                    <a:cubicBezTo>
                      <a:pt x="104" y="11"/>
                      <a:pt x="98" y="11"/>
                      <a:pt x="92" y="10"/>
                    </a:cubicBezTo>
                    <a:cubicBezTo>
                      <a:pt x="90" y="10"/>
                      <a:pt x="88" y="10"/>
                      <a:pt x="87" y="9"/>
                    </a:cubicBezTo>
                    <a:cubicBezTo>
                      <a:pt x="83" y="8"/>
                      <a:pt x="85" y="3"/>
                      <a:pt x="83" y="0"/>
                    </a:cubicBezTo>
                    <a:cubicBezTo>
                      <a:pt x="75" y="2"/>
                      <a:pt x="75" y="2"/>
                      <a:pt x="75" y="2"/>
                    </a:cubicBezTo>
                    <a:cubicBezTo>
                      <a:pt x="74" y="2"/>
                      <a:pt x="74" y="2"/>
                      <a:pt x="74" y="2"/>
                    </a:cubicBezTo>
                    <a:cubicBezTo>
                      <a:pt x="73" y="3"/>
                      <a:pt x="73" y="3"/>
                      <a:pt x="73" y="3"/>
                    </a:cubicBezTo>
                    <a:cubicBezTo>
                      <a:pt x="70" y="5"/>
                      <a:pt x="69" y="8"/>
                      <a:pt x="66" y="9"/>
                    </a:cubicBezTo>
                    <a:cubicBezTo>
                      <a:pt x="63" y="10"/>
                      <a:pt x="54" y="13"/>
                      <a:pt x="52" y="15"/>
                    </a:cubicBezTo>
                    <a:cubicBezTo>
                      <a:pt x="49" y="16"/>
                      <a:pt x="48" y="16"/>
                      <a:pt x="46" y="17"/>
                    </a:cubicBezTo>
                    <a:cubicBezTo>
                      <a:pt x="43" y="18"/>
                      <a:pt x="40" y="18"/>
                      <a:pt x="38" y="19"/>
                    </a:cubicBezTo>
                    <a:cubicBezTo>
                      <a:pt x="36" y="21"/>
                      <a:pt x="34" y="22"/>
                      <a:pt x="32" y="23"/>
                    </a:cubicBezTo>
                    <a:cubicBezTo>
                      <a:pt x="31" y="24"/>
                      <a:pt x="31" y="24"/>
                      <a:pt x="30" y="24"/>
                    </a:cubicBezTo>
                    <a:cubicBezTo>
                      <a:pt x="30" y="25"/>
                      <a:pt x="30" y="25"/>
                      <a:pt x="30" y="26"/>
                    </a:cubicBezTo>
                    <a:cubicBezTo>
                      <a:pt x="30" y="28"/>
                      <a:pt x="29" y="27"/>
                      <a:pt x="28" y="29"/>
                    </a:cubicBezTo>
                    <a:cubicBezTo>
                      <a:pt x="26" y="31"/>
                      <a:pt x="27" y="33"/>
                      <a:pt x="23" y="33"/>
                    </a:cubicBezTo>
                    <a:cubicBezTo>
                      <a:pt x="21" y="32"/>
                      <a:pt x="19" y="31"/>
                      <a:pt x="17" y="32"/>
                    </a:cubicBezTo>
                    <a:cubicBezTo>
                      <a:pt x="14" y="32"/>
                      <a:pt x="13" y="35"/>
                      <a:pt x="11" y="36"/>
                    </a:cubicBezTo>
                    <a:cubicBezTo>
                      <a:pt x="9" y="38"/>
                      <a:pt x="6" y="38"/>
                      <a:pt x="3" y="38"/>
                    </a:cubicBezTo>
                    <a:cubicBezTo>
                      <a:pt x="3" y="40"/>
                      <a:pt x="3" y="41"/>
                      <a:pt x="2" y="42"/>
                    </a:cubicBezTo>
                    <a:cubicBezTo>
                      <a:pt x="1" y="42"/>
                      <a:pt x="3" y="41"/>
                      <a:pt x="2" y="42"/>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6" name="Freeform 23">
                <a:extLst>
                  <a:ext uri="{FF2B5EF4-FFF2-40B4-BE49-F238E27FC236}">
                    <a16:creationId xmlns:a16="http://schemas.microsoft.com/office/drawing/2014/main" id="{4921680C-CAE9-13F8-B817-9C1D91D17285}"/>
                  </a:ext>
                </a:extLst>
              </p:cNvPr>
              <p:cNvSpPr>
                <a:spLocks/>
              </p:cNvSpPr>
              <p:nvPr/>
            </p:nvSpPr>
            <p:spPr bwMode="auto">
              <a:xfrm>
                <a:off x="-3324988" y="7552979"/>
                <a:ext cx="257979" cy="366392"/>
              </a:xfrm>
              <a:custGeom>
                <a:avLst/>
                <a:gdLst>
                  <a:gd name="T0" fmla="*/ 276233890 w 107"/>
                  <a:gd name="T1" fmla="*/ 1816507633 h 152"/>
                  <a:gd name="T2" fmla="*/ 392544501 w 107"/>
                  <a:gd name="T3" fmla="*/ 1889166109 h 152"/>
                  <a:gd name="T4" fmla="*/ 567010419 w 107"/>
                  <a:gd name="T5" fmla="*/ 1961824584 h 152"/>
                  <a:gd name="T6" fmla="*/ 814166656 w 107"/>
                  <a:gd name="T7" fmla="*/ 1947292889 h 152"/>
                  <a:gd name="T8" fmla="*/ 886860788 w 107"/>
                  <a:gd name="T9" fmla="*/ 2063550262 h 152"/>
                  <a:gd name="T10" fmla="*/ 1032245240 w 107"/>
                  <a:gd name="T11" fmla="*/ 2136212550 h 152"/>
                  <a:gd name="T12" fmla="*/ 1163094678 w 107"/>
                  <a:gd name="T13" fmla="*/ 2136212550 h 152"/>
                  <a:gd name="T14" fmla="*/ 1308482942 w 107"/>
                  <a:gd name="T15" fmla="*/ 2147483646 h 152"/>
                  <a:gd name="T16" fmla="*/ 1366634435 w 107"/>
                  <a:gd name="T17" fmla="*/ 2147483646 h 152"/>
                  <a:gd name="T18" fmla="*/ 1381173262 w 107"/>
                  <a:gd name="T19" fmla="*/ 2005423482 h 152"/>
                  <a:gd name="T20" fmla="*/ 1308482942 w 107"/>
                  <a:gd name="T21" fmla="*/ 1918229499 h 152"/>
                  <a:gd name="T22" fmla="*/ 1366634435 w 107"/>
                  <a:gd name="T23" fmla="*/ 1787440431 h 152"/>
                  <a:gd name="T24" fmla="*/ 1308482942 w 107"/>
                  <a:gd name="T25" fmla="*/ 1729313651 h 152"/>
                  <a:gd name="T26" fmla="*/ 1468406220 w 107"/>
                  <a:gd name="T27" fmla="*/ 1671186870 h 152"/>
                  <a:gd name="T28" fmla="*/ 1482945047 w 107"/>
                  <a:gd name="T29" fmla="*/ 1583992887 h 152"/>
                  <a:gd name="T30" fmla="*/ 1410250915 w 107"/>
                  <a:gd name="T31" fmla="*/ 1511334412 h 152"/>
                  <a:gd name="T32" fmla="*/ 1308482942 w 107"/>
                  <a:gd name="T33" fmla="*/ 1351481954 h 152"/>
                  <a:gd name="T34" fmla="*/ 1352099422 w 107"/>
                  <a:gd name="T35" fmla="*/ 1278819666 h 152"/>
                  <a:gd name="T36" fmla="*/ 1395712088 w 107"/>
                  <a:gd name="T37" fmla="*/ 1206161190 h 152"/>
                  <a:gd name="T38" fmla="*/ 1453867394 w 107"/>
                  <a:gd name="T39" fmla="*/ 1075372122 h 152"/>
                  <a:gd name="T40" fmla="*/ 1381173262 w 107"/>
                  <a:gd name="T41" fmla="*/ 959114750 h 152"/>
                  <a:gd name="T42" fmla="*/ 1323021769 w 107"/>
                  <a:gd name="T43" fmla="*/ 871924579 h 152"/>
                  <a:gd name="T44" fmla="*/ 1308482942 w 107"/>
                  <a:gd name="T45" fmla="*/ 755667206 h 152"/>
                  <a:gd name="T46" fmla="*/ 1337560595 w 107"/>
                  <a:gd name="T47" fmla="*/ 726603816 h 152"/>
                  <a:gd name="T48" fmla="*/ 1235788810 w 107"/>
                  <a:gd name="T49" fmla="*/ 610346443 h 152"/>
                  <a:gd name="T50" fmla="*/ 1148555851 w 107"/>
                  <a:gd name="T51" fmla="*/ 465025680 h 152"/>
                  <a:gd name="T52" fmla="*/ 1046784066 w 107"/>
                  <a:gd name="T53" fmla="*/ 377831697 h 152"/>
                  <a:gd name="T54" fmla="*/ 1046784066 w 107"/>
                  <a:gd name="T55" fmla="*/ 247046441 h 152"/>
                  <a:gd name="T56" fmla="*/ 974089934 w 107"/>
                  <a:gd name="T57" fmla="*/ 87193983 h 152"/>
                  <a:gd name="T58" fmla="*/ 945016094 w 107"/>
                  <a:gd name="T59" fmla="*/ 0 h 152"/>
                  <a:gd name="T60" fmla="*/ 799627829 w 107"/>
                  <a:gd name="T61" fmla="*/ 29063390 h 152"/>
                  <a:gd name="T62" fmla="*/ 668778391 w 107"/>
                  <a:gd name="T63" fmla="*/ 116257373 h 152"/>
                  <a:gd name="T64" fmla="*/ 610623085 w 107"/>
                  <a:gd name="T65" fmla="*/ 188915848 h 152"/>
                  <a:gd name="T66" fmla="*/ 421622154 w 107"/>
                  <a:gd name="T67" fmla="*/ 261578136 h 152"/>
                  <a:gd name="T68" fmla="*/ 203539757 w 107"/>
                  <a:gd name="T69" fmla="*/ 276109831 h 152"/>
                  <a:gd name="T70" fmla="*/ 145388265 w 107"/>
                  <a:gd name="T71" fmla="*/ 377831697 h 152"/>
                  <a:gd name="T72" fmla="*/ 174465917 w 107"/>
                  <a:gd name="T73" fmla="*/ 494089070 h 152"/>
                  <a:gd name="T74" fmla="*/ 247156237 w 107"/>
                  <a:gd name="T75" fmla="*/ 523152460 h 152"/>
                  <a:gd name="T76" fmla="*/ 159927091 w 107"/>
                  <a:gd name="T77" fmla="*/ 639409833 h 152"/>
                  <a:gd name="T78" fmla="*/ 72694132 w 107"/>
                  <a:gd name="T79" fmla="*/ 697536613 h 152"/>
                  <a:gd name="T80" fmla="*/ 101771785 w 107"/>
                  <a:gd name="T81" fmla="*/ 784730596 h 152"/>
                  <a:gd name="T82" fmla="*/ 116310612 w 107"/>
                  <a:gd name="T83" fmla="*/ 871924579 h 152"/>
                  <a:gd name="T84" fmla="*/ 232617410 w 107"/>
                  <a:gd name="T85" fmla="*/ 915519664 h 152"/>
                  <a:gd name="T86" fmla="*/ 348928022 w 107"/>
                  <a:gd name="T87" fmla="*/ 1089903818 h 152"/>
                  <a:gd name="T88" fmla="*/ 334389196 w 107"/>
                  <a:gd name="T89" fmla="*/ 1191629495 h 152"/>
                  <a:gd name="T90" fmla="*/ 159927091 w 107"/>
                  <a:gd name="T91" fmla="*/ 1206161190 h 152"/>
                  <a:gd name="T92" fmla="*/ 58155306 w 107"/>
                  <a:gd name="T93" fmla="*/ 1322414751 h 152"/>
                  <a:gd name="T94" fmla="*/ 130849438 w 107"/>
                  <a:gd name="T95" fmla="*/ 1496798905 h 152"/>
                  <a:gd name="T96" fmla="*/ 174465917 w 107"/>
                  <a:gd name="T97" fmla="*/ 1540397802 h 152"/>
                  <a:gd name="T98" fmla="*/ 159927091 w 107"/>
                  <a:gd name="T99" fmla="*/ 1700250260 h 1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7" h="152">
                    <a:moveTo>
                      <a:pt x="14" y="119"/>
                    </a:moveTo>
                    <a:cubicBezTo>
                      <a:pt x="16" y="119"/>
                      <a:pt x="22" y="120"/>
                      <a:pt x="22" y="123"/>
                    </a:cubicBezTo>
                    <a:cubicBezTo>
                      <a:pt x="22" y="124"/>
                      <a:pt x="19" y="124"/>
                      <a:pt x="19" y="125"/>
                    </a:cubicBezTo>
                    <a:cubicBezTo>
                      <a:pt x="18" y="126"/>
                      <a:pt x="20" y="127"/>
                      <a:pt x="21" y="128"/>
                    </a:cubicBezTo>
                    <a:cubicBezTo>
                      <a:pt x="22" y="129"/>
                      <a:pt x="22" y="130"/>
                      <a:pt x="23" y="130"/>
                    </a:cubicBezTo>
                    <a:cubicBezTo>
                      <a:pt x="25" y="131"/>
                      <a:pt x="25" y="129"/>
                      <a:pt x="27" y="130"/>
                    </a:cubicBezTo>
                    <a:cubicBezTo>
                      <a:pt x="30" y="130"/>
                      <a:pt x="31" y="132"/>
                      <a:pt x="32" y="135"/>
                    </a:cubicBezTo>
                    <a:cubicBezTo>
                      <a:pt x="33" y="134"/>
                      <a:pt x="35" y="133"/>
                      <a:pt x="36" y="133"/>
                    </a:cubicBezTo>
                    <a:cubicBezTo>
                      <a:pt x="37" y="133"/>
                      <a:pt x="38" y="135"/>
                      <a:pt x="39" y="135"/>
                    </a:cubicBezTo>
                    <a:cubicBezTo>
                      <a:pt x="40" y="136"/>
                      <a:pt x="41" y="135"/>
                      <a:pt x="42" y="134"/>
                    </a:cubicBezTo>
                    <a:cubicBezTo>
                      <a:pt x="43" y="134"/>
                      <a:pt x="44" y="134"/>
                      <a:pt x="45" y="134"/>
                    </a:cubicBezTo>
                    <a:cubicBezTo>
                      <a:pt x="48" y="134"/>
                      <a:pt x="55" y="128"/>
                      <a:pt x="56" y="134"/>
                    </a:cubicBezTo>
                    <a:cubicBezTo>
                      <a:pt x="56" y="135"/>
                      <a:pt x="55" y="136"/>
                      <a:pt x="56" y="137"/>
                    </a:cubicBezTo>
                    <a:cubicBezTo>
                      <a:pt x="56" y="139"/>
                      <a:pt x="58" y="138"/>
                      <a:pt x="59" y="139"/>
                    </a:cubicBezTo>
                    <a:cubicBezTo>
                      <a:pt x="60" y="140"/>
                      <a:pt x="60" y="141"/>
                      <a:pt x="61" y="142"/>
                    </a:cubicBezTo>
                    <a:cubicBezTo>
                      <a:pt x="63" y="143"/>
                      <a:pt x="64" y="142"/>
                      <a:pt x="66" y="143"/>
                    </a:cubicBezTo>
                    <a:cubicBezTo>
                      <a:pt x="67" y="143"/>
                      <a:pt x="68" y="144"/>
                      <a:pt x="69" y="144"/>
                    </a:cubicBezTo>
                    <a:cubicBezTo>
                      <a:pt x="70" y="145"/>
                      <a:pt x="70" y="146"/>
                      <a:pt x="71" y="147"/>
                    </a:cubicBezTo>
                    <a:cubicBezTo>
                      <a:pt x="72" y="148"/>
                      <a:pt x="74" y="147"/>
                      <a:pt x="76" y="147"/>
                    </a:cubicBezTo>
                    <a:cubicBezTo>
                      <a:pt x="76" y="147"/>
                      <a:pt x="77" y="148"/>
                      <a:pt x="78" y="148"/>
                    </a:cubicBezTo>
                    <a:cubicBezTo>
                      <a:pt x="79" y="148"/>
                      <a:pt x="79" y="147"/>
                      <a:pt x="80" y="147"/>
                    </a:cubicBezTo>
                    <a:cubicBezTo>
                      <a:pt x="81" y="146"/>
                      <a:pt x="81" y="147"/>
                      <a:pt x="82" y="148"/>
                    </a:cubicBezTo>
                    <a:cubicBezTo>
                      <a:pt x="84" y="148"/>
                      <a:pt x="84" y="148"/>
                      <a:pt x="86" y="149"/>
                    </a:cubicBezTo>
                    <a:cubicBezTo>
                      <a:pt x="87" y="149"/>
                      <a:pt x="89" y="148"/>
                      <a:pt x="90" y="149"/>
                    </a:cubicBezTo>
                    <a:cubicBezTo>
                      <a:pt x="91" y="150"/>
                      <a:pt x="91" y="152"/>
                      <a:pt x="92" y="152"/>
                    </a:cubicBezTo>
                    <a:cubicBezTo>
                      <a:pt x="95" y="151"/>
                      <a:pt x="95" y="151"/>
                      <a:pt x="95" y="151"/>
                    </a:cubicBezTo>
                    <a:cubicBezTo>
                      <a:pt x="94" y="148"/>
                      <a:pt x="94" y="148"/>
                      <a:pt x="94" y="148"/>
                    </a:cubicBezTo>
                    <a:cubicBezTo>
                      <a:pt x="96" y="148"/>
                      <a:pt x="97" y="146"/>
                      <a:pt x="97" y="145"/>
                    </a:cubicBezTo>
                    <a:cubicBezTo>
                      <a:pt x="97" y="144"/>
                      <a:pt x="95" y="142"/>
                      <a:pt x="94" y="141"/>
                    </a:cubicBezTo>
                    <a:cubicBezTo>
                      <a:pt x="93" y="140"/>
                      <a:pt x="95" y="139"/>
                      <a:pt x="95" y="138"/>
                    </a:cubicBezTo>
                    <a:cubicBezTo>
                      <a:pt x="95" y="137"/>
                      <a:pt x="94" y="137"/>
                      <a:pt x="93" y="137"/>
                    </a:cubicBezTo>
                    <a:cubicBezTo>
                      <a:pt x="91" y="137"/>
                      <a:pt x="91" y="137"/>
                      <a:pt x="91" y="135"/>
                    </a:cubicBezTo>
                    <a:cubicBezTo>
                      <a:pt x="90" y="134"/>
                      <a:pt x="90" y="133"/>
                      <a:pt x="90" y="132"/>
                    </a:cubicBezTo>
                    <a:cubicBezTo>
                      <a:pt x="90" y="131"/>
                      <a:pt x="91" y="130"/>
                      <a:pt x="92" y="129"/>
                    </a:cubicBezTo>
                    <a:cubicBezTo>
                      <a:pt x="92" y="127"/>
                      <a:pt x="91" y="128"/>
                      <a:pt x="90" y="126"/>
                    </a:cubicBezTo>
                    <a:cubicBezTo>
                      <a:pt x="89" y="124"/>
                      <a:pt x="93" y="124"/>
                      <a:pt x="94" y="123"/>
                    </a:cubicBezTo>
                    <a:cubicBezTo>
                      <a:pt x="96" y="123"/>
                      <a:pt x="96" y="122"/>
                      <a:pt x="97" y="121"/>
                    </a:cubicBezTo>
                    <a:cubicBezTo>
                      <a:pt x="95" y="121"/>
                      <a:pt x="95" y="120"/>
                      <a:pt x="93" y="119"/>
                    </a:cubicBezTo>
                    <a:cubicBezTo>
                      <a:pt x="93" y="119"/>
                      <a:pt x="90" y="119"/>
                      <a:pt x="90" y="119"/>
                    </a:cubicBezTo>
                    <a:cubicBezTo>
                      <a:pt x="90" y="119"/>
                      <a:pt x="93" y="117"/>
                      <a:pt x="93" y="117"/>
                    </a:cubicBezTo>
                    <a:cubicBezTo>
                      <a:pt x="94" y="116"/>
                      <a:pt x="96" y="116"/>
                      <a:pt x="97" y="116"/>
                    </a:cubicBezTo>
                    <a:cubicBezTo>
                      <a:pt x="98" y="115"/>
                      <a:pt x="99" y="115"/>
                      <a:pt x="101" y="115"/>
                    </a:cubicBezTo>
                    <a:cubicBezTo>
                      <a:pt x="101" y="114"/>
                      <a:pt x="101" y="114"/>
                      <a:pt x="102" y="114"/>
                    </a:cubicBezTo>
                    <a:cubicBezTo>
                      <a:pt x="103" y="114"/>
                      <a:pt x="103" y="114"/>
                      <a:pt x="104" y="114"/>
                    </a:cubicBezTo>
                    <a:cubicBezTo>
                      <a:pt x="107" y="112"/>
                      <a:pt x="103" y="110"/>
                      <a:pt x="102" y="109"/>
                    </a:cubicBezTo>
                    <a:cubicBezTo>
                      <a:pt x="101" y="108"/>
                      <a:pt x="101" y="108"/>
                      <a:pt x="101" y="107"/>
                    </a:cubicBezTo>
                    <a:cubicBezTo>
                      <a:pt x="100" y="106"/>
                      <a:pt x="99" y="106"/>
                      <a:pt x="99" y="106"/>
                    </a:cubicBezTo>
                    <a:cubicBezTo>
                      <a:pt x="98" y="105"/>
                      <a:pt x="99" y="105"/>
                      <a:pt x="97" y="104"/>
                    </a:cubicBezTo>
                    <a:cubicBezTo>
                      <a:pt x="94" y="104"/>
                      <a:pt x="94" y="104"/>
                      <a:pt x="94" y="104"/>
                    </a:cubicBezTo>
                    <a:cubicBezTo>
                      <a:pt x="92" y="104"/>
                      <a:pt x="90" y="103"/>
                      <a:pt x="88" y="102"/>
                    </a:cubicBezTo>
                    <a:cubicBezTo>
                      <a:pt x="85" y="99"/>
                      <a:pt x="89" y="96"/>
                      <a:pt x="90" y="93"/>
                    </a:cubicBezTo>
                    <a:cubicBezTo>
                      <a:pt x="90" y="92"/>
                      <a:pt x="91" y="92"/>
                      <a:pt x="91" y="91"/>
                    </a:cubicBezTo>
                    <a:cubicBezTo>
                      <a:pt x="92" y="91"/>
                      <a:pt x="92" y="90"/>
                      <a:pt x="93" y="90"/>
                    </a:cubicBezTo>
                    <a:cubicBezTo>
                      <a:pt x="93" y="89"/>
                      <a:pt x="93" y="89"/>
                      <a:pt x="93" y="88"/>
                    </a:cubicBezTo>
                    <a:cubicBezTo>
                      <a:pt x="94" y="88"/>
                      <a:pt x="96" y="87"/>
                      <a:pt x="97" y="87"/>
                    </a:cubicBezTo>
                    <a:cubicBezTo>
                      <a:pt x="98" y="87"/>
                      <a:pt x="98" y="89"/>
                      <a:pt x="99" y="88"/>
                    </a:cubicBezTo>
                    <a:cubicBezTo>
                      <a:pt x="100" y="86"/>
                      <a:pt x="98" y="84"/>
                      <a:pt x="96" y="83"/>
                    </a:cubicBezTo>
                    <a:cubicBezTo>
                      <a:pt x="96" y="83"/>
                      <a:pt x="94" y="82"/>
                      <a:pt x="94" y="81"/>
                    </a:cubicBezTo>
                    <a:cubicBezTo>
                      <a:pt x="94" y="80"/>
                      <a:pt x="96" y="80"/>
                      <a:pt x="95" y="78"/>
                    </a:cubicBezTo>
                    <a:cubicBezTo>
                      <a:pt x="92" y="75"/>
                      <a:pt x="99" y="76"/>
                      <a:pt x="100" y="74"/>
                    </a:cubicBezTo>
                    <a:cubicBezTo>
                      <a:pt x="100" y="73"/>
                      <a:pt x="96" y="71"/>
                      <a:pt x="96" y="69"/>
                    </a:cubicBezTo>
                    <a:cubicBezTo>
                      <a:pt x="96" y="69"/>
                      <a:pt x="97" y="68"/>
                      <a:pt x="97" y="67"/>
                    </a:cubicBezTo>
                    <a:cubicBezTo>
                      <a:pt x="97" y="66"/>
                      <a:pt x="96" y="67"/>
                      <a:pt x="95" y="66"/>
                    </a:cubicBezTo>
                    <a:cubicBezTo>
                      <a:pt x="94" y="65"/>
                      <a:pt x="94" y="64"/>
                      <a:pt x="94" y="64"/>
                    </a:cubicBezTo>
                    <a:cubicBezTo>
                      <a:pt x="93" y="63"/>
                      <a:pt x="93" y="64"/>
                      <a:pt x="92" y="63"/>
                    </a:cubicBezTo>
                    <a:cubicBezTo>
                      <a:pt x="91" y="62"/>
                      <a:pt x="89" y="62"/>
                      <a:pt x="91" y="60"/>
                    </a:cubicBezTo>
                    <a:cubicBezTo>
                      <a:pt x="92" y="59"/>
                      <a:pt x="94" y="59"/>
                      <a:pt x="94" y="57"/>
                    </a:cubicBezTo>
                    <a:cubicBezTo>
                      <a:pt x="93" y="57"/>
                      <a:pt x="90" y="56"/>
                      <a:pt x="89" y="55"/>
                    </a:cubicBezTo>
                    <a:cubicBezTo>
                      <a:pt x="89" y="55"/>
                      <a:pt x="89" y="53"/>
                      <a:pt x="90" y="52"/>
                    </a:cubicBezTo>
                    <a:cubicBezTo>
                      <a:pt x="91" y="51"/>
                      <a:pt x="91" y="51"/>
                      <a:pt x="92" y="52"/>
                    </a:cubicBezTo>
                    <a:cubicBezTo>
                      <a:pt x="93" y="53"/>
                      <a:pt x="94" y="54"/>
                      <a:pt x="94" y="52"/>
                    </a:cubicBezTo>
                    <a:cubicBezTo>
                      <a:pt x="95" y="51"/>
                      <a:pt x="93" y="51"/>
                      <a:pt x="92" y="50"/>
                    </a:cubicBezTo>
                    <a:cubicBezTo>
                      <a:pt x="91" y="49"/>
                      <a:pt x="92" y="49"/>
                      <a:pt x="93" y="47"/>
                    </a:cubicBezTo>
                    <a:cubicBezTo>
                      <a:pt x="94" y="46"/>
                      <a:pt x="94" y="44"/>
                      <a:pt x="93" y="43"/>
                    </a:cubicBezTo>
                    <a:cubicBezTo>
                      <a:pt x="91" y="42"/>
                      <a:pt x="87" y="42"/>
                      <a:pt x="85" y="42"/>
                    </a:cubicBezTo>
                    <a:cubicBezTo>
                      <a:pt x="81" y="41"/>
                      <a:pt x="82" y="39"/>
                      <a:pt x="80" y="37"/>
                    </a:cubicBezTo>
                    <a:cubicBezTo>
                      <a:pt x="78" y="37"/>
                      <a:pt x="77" y="37"/>
                      <a:pt x="76" y="35"/>
                    </a:cubicBezTo>
                    <a:cubicBezTo>
                      <a:pt x="76" y="34"/>
                      <a:pt x="78" y="33"/>
                      <a:pt x="79" y="32"/>
                    </a:cubicBezTo>
                    <a:cubicBezTo>
                      <a:pt x="80" y="31"/>
                      <a:pt x="81" y="31"/>
                      <a:pt x="80" y="30"/>
                    </a:cubicBezTo>
                    <a:cubicBezTo>
                      <a:pt x="79" y="29"/>
                      <a:pt x="78" y="29"/>
                      <a:pt x="77" y="29"/>
                    </a:cubicBezTo>
                    <a:cubicBezTo>
                      <a:pt x="73" y="30"/>
                      <a:pt x="75" y="28"/>
                      <a:pt x="72" y="26"/>
                    </a:cubicBezTo>
                    <a:cubicBezTo>
                      <a:pt x="72" y="25"/>
                      <a:pt x="73" y="24"/>
                      <a:pt x="72" y="22"/>
                    </a:cubicBezTo>
                    <a:cubicBezTo>
                      <a:pt x="71" y="21"/>
                      <a:pt x="68" y="20"/>
                      <a:pt x="70" y="18"/>
                    </a:cubicBezTo>
                    <a:cubicBezTo>
                      <a:pt x="71" y="18"/>
                      <a:pt x="74" y="18"/>
                      <a:pt x="72" y="17"/>
                    </a:cubicBezTo>
                    <a:cubicBezTo>
                      <a:pt x="71" y="16"/>
                      <a:pt x="69" y="16"/>
                      <a:pt x="68" y="15"/>
                    </a:cubicBezTo>
                    <a:cubicBezTo>
                      <a:pt x="66" y="12"/>
                      <a:pt x="72" y="13"/>
                      <a:pt x="70" y="10"/>
                    </a:cubicBezTo>
                    <a:cubicBezTo>
                      <a:pt x="70" y="9"/>
                      <a:pt x="67" y="8"/>
                      <a:pt x="67" y="6"/>
                    </a:cubicBezTo>
                    <a:cubicBezTo>
                      <a:pt x="67" y="6"/>
                      <a:pt x="68" y="6"/>
                      <a:pt x="69" y="5"/>
                    </a:cubicBezTo>
                    <a:cubicBezTo>
                      <a:pt x="69" y="4"/>
                      <a:pt x="69" y="3"/>
                      <a:pt x="69" y="2"/>
                    </a:cubicBezTo>
                    <a:cubicBezTo>
                      <a:pt x="68" y="2"/>
                      <a:pt x="67" y="1"/>
                      <a:pt x="65" y="0"/>
                    </a:cubicBezTo>
                    <a:cubicBezTo>
                      <a:pt x="64" y="0"/>
                      <a:pt x="63" y="0"/>
                      <a:pt x="62" y="0"/>
                    </a:cubicBezTo>
                    <a:cubicBezTo>
                      <a:pt x="58" y="1"/>
                      <a:pt x="58" y="1"/>
                      <a:pt x="58" y="1"/>
                    </a:cubicBezTo>
                    <a:cubicBezTo>
                      <a:pt x="57" y="2"/>
                      <a:pt x="56" y="2"/>
                      <a:pt x="55" y="2"/>
                    </a:cubicBezTo>
                    <a:cubicBezTo>
                      <a:pt x="53" y="3"/>
                      <a:pt x="54" y="4"/>
                      <a:pt x="53" y="5"/>
                    </a:cubicBezTo>
                    <a:cubicBezTo>
                      <a:pt x="52" y="6"/>
                      <a:pt x="51" y="6"/>
                      <a:pt x="49" y="6"/>
                    </a:cubicBezTo>
                    <a:cubicBezTo>
                      <a:pt x="48" y="7"/>
                      <a:pt x="47" y="8"/>
                      <a:pt x="46" y="8"/>
                    </a:cubicBezTo>
                    <a:cubicBezTo>
                      <a:pt x="45" y="9"/>
                      <a:pt x="45" y="9"/>
                      <a:pt x="44" y="10"/>
                    </a:cubicBezTo>
                    <a:cubicBezTo>
                      <a:pt x="44" y="10"/>
                      <a:pt x="43" y="11"/>
                      <a:pt x="43" y="11"/>
                    </a:cubicBezTo>
                    <a:cubicBezTo>
                      <a:pt x="42" y="12"/>
                      <a:pt x="43" y="13"/>
                      <a:pt x="42" y="13"/>
                    </a:cubicBezTo>
                    <a:cubicBezTo>
                      <a:pt x="42" y="14"/>
                      <a:pt x="40" y="14"/>
                      <a:pt x="39" y="15"/>
                    </a:cubicBezTo>
                    <a:cubicBezTo>
                      <a:pt x="38" y="16"/>
                      <a:pt x="38" y="17"/>
                      <a:pt x="36" y="17"/>
                    </a:cubicBezTo>
                    <a:cubicBezTo>
                      <a:pt x="34" y="18"/>
                      <a:pt x="31" y="17"/>
                      <a:pt x="29" y="18"/>
                    </a:cubicBezTo>
                    <a:cubicBezTo>
                      <a:pt x="27" y="19"/>
                      <a:pt x="25" y="19"/>
                      <a:pt x="22" y="20"/>
                    </a:cubicBezTo>
                    <a:cubicBezTo>
                      <a:pt x="21" y="21"/>
                      <a:pt x="17" y="21"/>
                      <a:pt x="15" y="21"/>
                    </a:cubicBezTo>
                    <a:cubicBezTo>
                      <a:pt x="14" y="20"/>
                      <a:pt x="16" y="19"/>
                      <a:pt x="14" y="19"/>
                    </a:cubicBezTo>
                    <a:cubicBezTo>
                      <a:pt x="12" y="19"/>
                      <a:pt x="10" y="20"/>
                      <a:pt x="9" y="20"/>
                    </a:cubicBezTo>
                    <a:cubicBezTo>
                      <a:pt x="9" y="21"/>
                      <a:pt x="10" y="22"/>
                      <a:pt x="10" y="23"/>
                    </a:cubicBezTo>
                    <a:cubicBezTo>
                      <a:pt x="10" y="24"/>
                      <a:pt x="10" y="26"/>
                      <a:pt x="10" y="26"/>
                    </a:cubicBezTo>
                    <a:cubicBezTo>
                      <a:pt x="11" y="28"/>
                      <a:pt x="12" y="28"/>
                      <a:pt x="13" y="29"/>
                    </a:cubicBezTo>
                    <a:cubicBezTo>
                      <a:pt x="14" y="29"/>
                      <a:pt x="14" y="31"/>
                      <a:pt x="14" y="31"/>
                    </a:cubicBezTo>
                    <a:cubicBezTo>
                      <a:pt x="14" y="33"/>
                      <a:pt x="10" y="33"/>
                      <a:pt x="12" y="34"/>
                    </a:cubicBezTo>
                    <a:cubicBezTo>
                      <a:pt x="12" y="34"/>
                      <a:pt x="13" y="34"/>
                      <a:pt x="13" y="34"/>
                    </a:cubicBezTo>
                    <a:cubicBezTo>
                      <a:pt x="13" y="35"/>
                      <a:pt x="14" y="35"/>
                      <a:pt x="14" y="35"/>
                    </a:cubicBezTo>
                    <a:cubicBezTo>
                      <a:pt x="15" y="36"/>
                      <a:pt x="16" y="35"/>
                      <a:pt x="17" y="36"/>
                    </a:cubicBezTo>
                    <a:cubicBezTo>
                      <a:pt x="17" y="38"/>
                      <a:pt x="20" y="41"/>
                      <a:pt x="18" y="42"/>
                    </a:cubicBezTo>
                    <a:cubicBezTo>
                      <a:pt x="16" y="43"/>
                      <a:pt x="14" y="42"/>
                      <a:pt x="13" y="43"/>
                    </a:cubicBezTo>
                    <a:cubicBezTo>
                      <a:pt x="12" y="43"/>
                      <a:pt x="12" y="44"/>
                      <a:pt x="11" y="44"/>
                    </a:cubicBezTo>
                    <a:cubicBezTo>
                      <a:pt x="10" y="45"/>
                      <a:pt x="9" y="45"/>
                      <a:pt x="8" y="45"/>
                    </a:cubicBezTo>
                    <a:cubicBezTo>
                      <a:pt x="8" y="45"/>
                      <a:pt x="7" y="46"/>
                      <a:pt x="7" y="47"/>
                    </a:cubicBezTo>
                    <a:cubicBezTo>
                      <a:pt x="6" y="48"/>
                      <a:pt x="6" y="48"/>
                      <a:pt x="5" y="48"/>
                    </a:cubicBezTo>
                    <a:cubicBezTo>
                      <a:pt x="4" y="49"/>
                      <a:pt x="4" y="48"/>
                      <a:pt x="3" y="50"/>
                    </a:cubicBezTo>
                    <a:cubicBezTo>
                      <a:pt x="3" y="50"/>
                      <a:pt x="4" y="51"/>
                      <a:pt x="4" y="52"/>
                    </a:cubicBezTo>
                    <a:cubicBezTo>
                      <a:pt x="5" y="53"/>
                      <a:pt x="6" y="53"/>
                      <a:pt x="7" y="54"/>
                    </a:cubicBezTo>
                    <a:cubicBezTo>
                      <a:pt x="8" y="55"/>
                      <a:pt x="8" y="56"/>
                      <a:pt x="8" y="57"/>
                    </a:cubicBezTo>
                    <a:cubicBezTo>
                      <a:pt x="7" y="58"/>
                      <a:pt x="6" y="58"/>
                      <a:pt x="6" y="58"/>
                    </a:cubicBezTo>
                    <a:cubicBezTo>
                      <a:pt x="6" y="58"/>
                      <a:pt x="8" y="59"/>
                      <a:pt x="8" y="60"/>
                    </a:cubicBezTo>
                    <a:cubicBezTo>
                      <a:pt x="8" y="60"/>
                      <a:pt x="7" y="61"/>
                      <a:pt x="8" y="61"/>
                    </a:cubicBezTo>
                    <a:cubicBezTo>
                      <a:pt x="10" y="62"/>
                      <a:pt x="10" y="60"/>
                      <a:pt x="11" y="61"/>
                    </a:cubicBezTo>
                    <a:cubicBezTo>
                      <a:pt x="13" y="62"/>
                      <a:pt x="15" y="62"/>
                      <a:pt x="16" y="63"/>
                    </a:cubicBezTo>
                    <a:cubicBezTo>
                      <a:pt x="16" y="67"/>
                      <a:pt x="18" y="67"/>
                      <a:pt x="21" y="69"/>
                    </a:cubicBezTo>
                    <a:cubicBezTo>
                      <a:pt x="22" y="70"/>
                      <a:pt x="22" y="72"/>
                      <a:pt x="23" y="74"/>
                    </a:cubicBezTo>
                    <a:cubicBezTo>
                      <a:pt x="24" y="75"/>
                      <a:pt x="23" y="74"/>
                      <a:pt x="24" y="75"/>
                    </a:cubicBezTo>
                    <a:cubicBezTo>
                      <a:pt x="25" y="76"/>
                      <a:pt x="26" y="76"/>
                      <a:pt x="26" y="77"/>
                    </a:cubicBezTo>
                    <a:cubicBezTo>
                      <a:pt x="26" y="78"/>
                      <a:pt x="26" y="79"/>
                      <a:pt x="26" y="80"/>
                    </a:cubicBezTo>
                    <a:cubicBezTo>
                      <a:pt x="25" y="81"/>
                      <a:pt x="24" y="81"/>
                      <a:pt x="23" y="82"/>
                    </a:cubicBezTo>
                    <a:cubicBezTo>
                      <a:pt x="22" y="83"/>
                      <a:pt x="20" y="87"/>
                      <a:pt x="19" y="84"/>
                    </a:cubicBezTo>
                    <a:cubicBezTo>
                      <a:pt x="17" y="83"/>
                      <a:pt x="16" y="82"/>
                      <a:pt x="14" y="82"/>
                    </a:cubicBezTo>
                    <a:cubicBezTo>
                      <a:pt x="12" y="82"/>
                      <a:pt x="12" y="82"/>
                      <a:pt x="11" y="83"/>
                    </a:cubicBezTo>
                    <a:cubicBezTo>
                      <a:pt x="9" y="83"/>
                      <a:pt x="8" y="83"/>
                      <a:pt x="7" y="83"/>
                    </a:cubicBezTo>
                    <a:cubicBezTo>
                      <a:pt x="6" y="87"/>
                      <a:pt x="6" y="87"/>
                      <a:pt x="6" y="87"/>
                    </a:cubicBezTo>
                    <a:cubicBezTo>
                      <a:pt x="6" y="89"/>
                      <a:pt x="6" y="90"/>
                      <a:pt x="4" y="91"/>
                    </a:cubicBezTo>
                    <a:cubicBezTo>
                      <a:pt x="2" y="93"/>
                      <a:pt x="0" y="94"/>
                      <a:pt x="2" y="96"/>
                    </a:cubicBezTo>
                    <a:cubicBezTo>
                      <a:pt x="3" y="98"/>
                      <a:pt x="4" y="100"/>
                      <a:pt x="5" y="102"/>
                    </a:cubicBezTo>
                    <a:cubicBezTo>
                      <a:pt x="7" y="104"/>
                      <a:pt x="7" y="104"/>
                      <a:pt x="9" y="103"/>
                    </a:cubicBezTo>
                    <a:cubicBezTo>
                      <a:pt x="10" y="102"/>
                      <a:pt x="13" y="102"/>
                      <a:pt x="14" y="103"/>
                    </a:cubicBezTo>
                    <a:cubicBezTo>
                      <a:pt x="14" y="103"/>
                      <a:pt x="14" y="104"/>
                      <a:pt x="14" y="105"/>
                    </a:cubicBezTo>
                    <a:cubicBezTo>
                      <a:pt x="14" y="106"/>
                      <a:pt x="13" y="105"/>
                      <a:pt x="12" y="106"/>
                    </a:cubicBezTo>
                    <a:cubicBezTo>
                      <a:pt x="11" y="107"/>
                      <a:pt x="9" y="109"/>
                      <a:pt x="9" y="110"/>
                    </a:cubicBezTo>
                    <a:cubicBezTo>
                      <a:pt x="8" y="111"/>
                      <a:pt x="8" y="113"/>
                      <a:pt x="10" y="114"/>
                    </a:cubicBezTo>
                    <a:cubicBezTo>
                      <a:pt x="11" y="117"/>
                      <a:pt x="11" y="117"/>
                      <a:pt x="11" y="117"/>
                    </a:cubicBezTo>
                    <a:cubicBezTo>
                      <a:pt x="11" y="117"/>
                      <a:pt x="11" y="118"/>
                      <a:pt x="12" y="118"/>
                    </a:cubicBezTo>
                    <a:cubicBezTo>
                      <a:pt x="12" y="118"/>
                      <a:pt x="13" y="119"/>
                      <a:pt x="14" y="11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7" name="Freeform 24">
                <a:extLst>
                  <a:ext uri="{FF2B5EF4-FFF2-40B4-BE49-F238E27FC236}">
                    <a16:creationId xmlns:a16="http://schemas.microsoft.com/office/drawing/2014/main" id="{6A1733B0-6E35-0D45-F520-2F6C58A5FAFD}"/>
                  </a:ext>
                </a:extLst>
              </p:cNvPr>
              <p:cNvSpPr>
                <a:spLocks/>
              </p:cNvSpPr>
              <p:nvPr/>
            </p:nvSpPr>
            <p:spPr bwMode="auto">
              <a:xfrm>
                <a:off x="-4030668" y="7651352"/>
                <a:ext cx="547077" cy="369403"/>
              </a:xfrm>
              <a:custGeom>
                <a:avLst/>
                <a:gdLst>
                  <a:gd name="T0" fmla="*/ 2147483646 w 227"/>
                  <a:gd name="T1" fmla="*/ 1312147565 h 153"/>
                  <a:gd name="T2" fmla="*/ 2147483646 w 227"/>
                  <a:gd name="T3" fmla="*/ 1385046561 h 153"/>
                  <a:gd name="T4" fmla="*/ 2147483646 w 227"/>
                  <a:gd name="T5" fmla="*/ 1282987203 h 153"/>
                  <a:gd name="T6" fmla="*/ 2147483646 w 227"/>
                  <a:gd name="T7" fmla="*/ 1093458213 h 153"/>
                  <a:gd name="T8" fmla="*/ 2147483646 w 227"/>
                  <a:gd name="T9" fmla="*/ 903925405 h 153"/>
                  <a:gd name="T10" fmla="*/ 2147483646 w 227"/>
                  <a:gd name="T11" fmla="*/ 758131231 h 153"/>
                  <a:gd name="T12" fmla="*/ 2147483646 w 227"/>
                  <a:gd name="T13" fmla="*/ 568598424 h 153"/>
                  <a:gd name="T14" fmla="*/ 2147483646 w 227"/>
                  <a:gd name="T15" fmla="*/ 349905254 h 153"/>
                  <a:gd name="T16" fmla="*/ 2147483646 w 227"/>
                  <a:gd name="T17" fmla="*/ 247849714 h 153"/>
                  <a:gd name="T18" fmla="*/ 2147483646 w 227"/>
                  <a:gd name="T19" fmla="*/ 160372446 h 153"/>
                  <a:gd name="T20" fmla="*/ 2147483646 w 227"/>
                  <a:gd name="T21" fmla="*/ 160372446 h 153"/>
                  <a:gd name="T22" fmla="*/ 2147483646 w 227"/>
                  <a:gd name="T23" fmla="*/ 291588348 h 153"/>
                  <a:gd name="T24" fmla="*/ 2106375885 w 227"/>
                  <a:gd name="T25" fmla="*/ 204111080 h 153"/>
                  <a:gd name="T26" fmla="*/ 1990162595 w 227"/>
                  <a:gd name="T27" fmla="*/ 233271442 h 153"/>
                  <a:gd name="T28" fmla="*/ 1844895030 w 227"/>
                  <a:gd name="T29" fmla="*/ 145794174 h 153"/>
                  <a:gd name="T30" fmla="*/ 1801315523 w 227"/>
                  <a:gd name="T31" fmla="*/ 0 h 153"/>
                  <a:gd name="T32" fmla="*/ 1612468450 w 227"/>
                  <a:gd name="T33" fmla="*/ 43738634 h 153"/>
                  <a:gd name="T34" fmla="*/ 1423621377 w 227"/>
                  <a:gd name="T35" fmla="*/ 145794174 h 153"/>
                  <a:gd name="T36" fmla="*/ 1467200885 w 227"/>
                  <a:gd name="T37" fmla="*/ 320748710 h 153"/>
                  <a:gd name="T38" fmla="*/ 1452675653 w 227"/>
                  <a:gd name="T39" fmla="*/ 568598424 h 153"/>
                  <a:gd name="T40" fmla="*/ 1380041870 w 227"/>
                  <a:gd name="T41" fmla="*/ 728970869 h 153"/>
                  <a:gd name="T42" fmla="*/ 1176665754 w 227"/>
                  <a:gd name="T43" fmla="*/ 772709503 h 153"/>
                  <a:gd name="T44" fmla="*/ 1016872957 w 227"/>
                  <a:gd name="T45" fmla="*/ 626915329 h 153"/>
                  <a:gd name="T46" fmla="*/ 711808783 w 227"/>
                  <a:gd name="T47" fmla="*/ 583176695 h 153"/>
                  <a:gd name="T48" fmla="*/ 537490754 w 227"/>
                  <a:gd name="T49" fmla="*/ 583176695 h 153"/>
                  <a:gd name="T50" fmla="*/ 290535131 w 227"/>
                  <a:gd name="T51" fmla="*/ 568598424 h 153"/>
                  <a:gd name="T52" fmla="*/ 261480855 w 227"/>
                  <a:gd name="T53" fmla="*/ 685232235 h 153"/>
                  <a:gd name="T54" fmla="*/ 159792797 w 227"/>
                  <a:gd name="T55" fmla="*/ 991398855 h 153"/>
                  <a:gd name="T56" fmla="*/ 174321841 w 227"/>
                  <a:gd name="T57" fmla="*/ 1108036485 h 153"/>
                  <a:gd name="T58" fmla="*/ 58108551 w 227"/>
                  <a:gd name="T59" fmla="*/ 1253830659 h 153"/>
                  <a:gd name="T60" fmla="*/ 101688058 w 227"/>
                  <a:gd name="T61" fmla="*/ 1414203105 h 153"/>
                  <a:gd name="T62" fmla="*/ 246955623 w 227"/>
                  <a:gd name="T63" fmla="*/ 1443363467 h 153"/>
                  <a:gd name="T64" fmla="*/ 421273652 w 227"/>
                  <a:gd name="T65" fmla="*/ 1530840735 h 153"/>
                  <a:gd name="T66" fmla="*/ 522961710 w 227"/>
                  <a:gd name="T67" fmla="*/ 1632896275 h 153"/>
                  <a:gd name="T68" fmla="*/ 610124536 w 227"/>
                  <a:gd name="T69" fmla="*/ 1734951814 h 153"/>
                  <a:gd name="T70" fmla="*/ 828025884 w 227"/>
                  <a:gd name="T71" fmla="*/ 1851585626 h 153"/>
                  <a:gd name="T72" fmla="*/ 915184899 w 227"/>
                  <a:gd name="T73" fmla="*/ 1939062894 h 153"/>
                  <a:gd name="T74" fmla="*/ 1089506740 w 227"/>
                  <a:gd name="T75" fmla="*/ 1982801528 h 153"/>
                  <a:gd name="T76" fmla="*/ 1205720030 w 227"/>
                  <a:gd name="T77" fmla="*/ 2147483646 h 153"/>
                  <a:gd name="T78" fmla="*/ 1278353812 w 227"/>
                  <a:gd name="T79" fmla="*/ 2041118434 h 153"/>
                  <a:gd name="T80" fmla="*/ 1220245261 w 227"/>
                  <a:gd name="T81" fmla="*/ 1909902532 h 153"/>
                  <a:gd name="T82" fmla="*/ 1350987595 w 227"/>
                  <a:gd name="T83" fmla="*/ 1997379800 h 153"/>
                  <a:gd name="T84" fmla="*/ 1481726117 w 227"/>
                  <a:gd name="T85" fmla="*/ 1866163898 h 153"/>
                  <a:gd name="T86" fmla="*/ 1597943218 w 227"/>
                  <a:gd name="T87" fmla="*/ 1982801528 h 153"/>
                  <a:gd name="T88" fmla="*/ 1728681740 w 227"/>
                  <a:gd name="T89" fmla="*/ 2070278796 h 153"/>
                  <a:gd name="T90" fmla="*/ 1859424073 w 227"/>
                  <a:gd name="T91" fmla="*/ 2055696706 h 153"/>
                  <a:gd name="T92" fmla="*/ 2106375885 w 227"/>
                  <a:gd name="T93" fmla="*/ 2070278796 h 153"/>
                  <a:gd name="T94" fmla="*/ 2147483646 w 227"/>
                  <a:gd name="T95" fmla="*/ 2114017430 h 153"/>
                  <a:gd name="T96" fmla="*/ 2147483646 w 227"/>
                  <a:gd name="T97" fmla="*/ 2011958072 h 153"/>
                  <a:gd name="T98" fmla="*/ 2147483646 w 227"/>
                  <a:gd name="T99" fmla="*/ 1953641166 h 153"/>
                  <a:gd name="T100" fmla="*/ 2147483646 w 227"/>
                  <a:gd name="T101" fmla="*/ 1837007354 h 153"/>
                  <a:gd name="T102" fmla="*/ 2147483646 w 227"/>
                  <a:gd name="T103" fmla="*/ 1749530086 h 153"/>
                  <a:gd name="T104" fmla="*/ 2147483646 w 227"/>
                  <a:gd name="T105" fmla="*/ 1632896275 h 153"/>
                  <a:gd name="T106" fmla="*/ 2147483646 w 227"/>
                  <a:gd name="T107" fmla="*/ 1443363467 h 153"/>
                  <a:gd name="T108" fmla="*/ 2147483646 w 227"/>
                  <a:gd name="T109" fmla="*/ 1195513753 h 1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7" h="153">
                    <a:moveTo>
                      <a:pt x="213" y="79"/>
                    </a:moveTo>
                    <a:cubicBezTo>
                      <a:pt x="211" y="77"/>
                      <a:pt x="208" y="84"/>
                      <a:pt x="208" y="84"/>
                    </a:cubicBezTo>
                    <a:cubicBezTo>
                      <a:pt x="207" y="86"/>
                      <a:pt x="206" y="86"/>
                      <a:pt x="205" y="87"/>
                    </a:cubicBezTo>
                    <a:cubicBezTo>
                      <a:pt x="205" y="88"/>
                      <a:pt x="205" y="90"/>
                      <a:pt x="204" y="90"/>
                    </a:cubicBezTo>
                    <a:cubicBezTo>
                      <a:pt x="203" y="91"/>
                      <a:pt x="201" y="92"/>
                      <a:pt x="200" y="92"/>
                    </a:cubicBezTo>
                    <a:cubicBezTo>
                      <a:pt x="198" y="92"/>
                      <a:pt x="199" y="90"/>
                      <a:pt x="198" y="90"/>
                    </a:cubicBezTo>
                    <a:cubicBezTo>
                      <a:pt x="197" y="89"/>
                      <a:pt x="195" y="90"/>
                      <a:pt x="194" y="91"/>
                    </a:cubicBezTo>
                    <a:cubicBezTo>
                      <a:pt x="194" y="92"/>
                      <a:pt x="197" y="94"/>
                      <a:pt x="195" y="95"/>
                    </a:cubicBezTo>
                    <a:cubicBezTo>
                      <a:pt x="194" y="96"/>
                      <a:pt x="194" y="95"/>
                      <a:pt x="193" y="95"/>
                    </a:cubicBezTo>
                    <a:cubicBezTo>
                      <a:pt x="192" y="94"/>
                      <a:pt x="193" y="94"/>
                      <a:pt x="192" y="94"/>
                    </a:cubicBezTo>
                    <a:cubicBezTo>
                      <a:pt x="190" y="94"/>
                      <a:pt x="189" y="94"/>
                      <a:pt x="188" y="92"/>
                    </a:cubicBezTo>
                    <a:cubicBezTo>
                      <a:pt x="188" y="91"/>
                      <a:pt x="188" y="90"/>
                      <a:pt x="187" y="88"/>
                    </a:cubicBezTo>
                    <a:cubicBezTo>
                      <a:pt x="186" y="87"/>
                      <a:pt x="184" y="87"/>
                      <a:pt x="183" y="86"/>
                    </a:cubicBezTo>
                    <a:cubicBezTo>
                      <a:pt x="180" y="83"/>
                      <a:pt x="180" y="83"/>
                      <a:pt x="180" y="83"/>
                    </a:cubicBezTo>
                    <a:cubicBezTo>
                      <a:pt x="179" y="82"/>
                      <a:pt x="178" y="81"/>
                      <a:pt x="177" y="80"/>
                    </a:cubicBezTo>
                    <a:cubicBezTo>
                      <a:pt x="176" y="78"/>
                      <a:pt x="176" y="76"/>
                      <a:pt x="173" y="75"/>
                    </a:cubicBezTo>
                    <a:cubicBezTo>
                      <a:pt x="174" y="74"/>
                      <a:pt x="172" y="73"/>
                      <a:pt x="172" y="72"/>
                    </a:cubicBezTo>
                    <a:cubicBezTo>
                      <a:pt x="172" y="71"/>
                      <a:pt x="173" y="69"/>
                      <a:pt x="174" y="69"/>
                    </a:cubicBezTo>
                    <a:cubicBezTo>
                      <a:pt x="175" y="67"/>
                      <a:pt x="177" y="67"/>
                      <a:pt x="176" y="65"/>
                    </a:cubicBezTo>
                    <a:cubicBezTo>
                      <a:pt x="176" y="63"/>
                      <a:pt x="175" y="63"/>
                      <a:pt x="173" y="62"/>
                    </a:cubicBezTo>
                    <a:cubicBezTo>
                      <a:pt x="173" y="61"/>
                      <a:pt x="173" y="60"/>
                      <a:pt x="173" y="59"/>
                    </a:cubicBezTo>
                    <a:cubicBezTo>
                      <a:pt x="174" y="58"/>
                      <a:pt x="176" y="59"/>
                      <a:pt x="177" y="58"/>
                    </a:cubicBezTo>
                    <a:cubicBezTo>
                      <a:pt x="178" y="57"/>
                      <a:pt x="173" y="56"/>
                      <a:pt x="176" y="54"/>
                    </a:cubicBezTo>
                    <a:cubicBezTo>
                      <a:pt x="178" y="54"/>
                      <a:pt x="179" y="54"/>
                      <a:pt x="180" y="52"/>
                    </a:cubicBezTo>
                    <a:cubicBezTo>
                      <a:pt x="180" y="49"/>
                      <a:pt x="180" y="48"/>
                      <a:pt x="182" y="46"/>
                    </a:cubicBezTo>
                    <a:cubicBezTo>
                      <a:pt x="182" y="44"/>
                      <a:pt x="182" y="43"/>
                      <a:pt x="182" y="41"/>
                    </a:cubicBezTo>
                    <a:cubicBezTo>
                      <a:pt x="181" y="40"/>
                      <a:pt x="181" y="40"/>
                      <a:pt x="181" y="40"/>
                    </a:cubicBezTo>
                    <a:cubicBezTo>
                      <a:pt x="180" y="39"/>
                      <a:pt x="180" y="40"/>
                      <a:pt x="179" y="39"/>
                    </a:cubicBezTo>
                    <a:cubicBezTo>
                      <a:pt x="179" y="38"/>
                      <a:pt x="181" y="35"/>
                      <a:pt x="182" y="33"/>
                    </a:cubicBezTo>
                    <a:cubicBezTo>
                      <a:pt x="182" y="32"/>
                      <a:pt x="181" y="30"/>
                      <a:pt x="181" y="29"/>
                    </a:cubicBezTo>
                    <a:cubicBezTo>
                      <a:pt x="180" y="28"/>
                      <a:pt x="180" y="27"/>
                      <a:pt x="180" y="26"/>
                    </a:cubicBezTo>
                    <a:cubicBezTo>
                      <a:pt x="180" y="25"/>
                      <a:pt x="181" y="25"/>
                      <a:pt x="181" y="24"/>
                    </a:cubicBezTo>
                    <a:cubicBezTo>
                      <a:pt x="180" y="22"/>
                      <a:pt x="177" y="22"/>
                      <a:pt x="175" y="22"/>
                    </a:cubicBezTo>
                    <a:cubicBezTo>
                      <a:pt x="175" y="21"/>
                      <a:pt x="174" y="21"/>
                      <a:pt x="174" y="20"/>
                    </a:cubicBezTo>
                    <a:cubicBezTo>
                      <a:pt x="174" y="19"/>
                      <a:pt x="175" y="20"/>
                      <a:pt x="175" y="19"/>
                    </a:cubicBezTo>
                    <a:cubicBezTo>
                      <a:pt x="176" y="19"/>
                      <a:pt x="176" y="17"/>
                      <a:pt x="176" y="17"/>
                    </a:cubicBezTo>
                    <a:cubicBezTo>
                      <a:pt x="175" y="16"/>
                      <a:pt x="175" y="16"/>
                      <a:pt x="175" y="15"/>
                    </a:cubicBezTo>
                    <a:cubicBezTo>
                      <a:pt x="174" y="15"/>
                      <a:pt x="174" y="14"/>
                      <a:pt x="173" y="14"/>
                    </a:cubicBezTo>
                    <a:cubicBezTo>
                      <a:pt x="173" y="14"/>
                      <a:pt x="173" y="13"/>
                      <a:pt x="174" y="13"/>
                    </a:cubicBezTo>
                    <a:cubicBezTo>
                      <a:pt x="174" y="12"/>
                      <a:pt x="173" y="11"/>
                      <a:pt x="173" y="11"/>
                    </a:cubicBezTo>
                    <a:cubicBezTo>
                      <a:pt x="173" y="10"/>
                      <a:pt x="174" y="9"/>
                      <a:pt x="174" y="9"/>
                    </a:cubicBezTo>
                    <a:cubicBezTo>
                      <a:pt x="174" y="8"/>
                      <a:pt x="172" y="7"/>
                      <a:pt x="172" y="6"/>
                    </a:cubicBezTo>
                    <a:cubicBezTo>
                      <a:pt x="170" y="5"/>
                      <a:pt x="170" y="7"/>
                      <a:pt x="169" y="8"/>
                    </a:cubicBezTo>
                    <a:cubicBezTo>
                      <a:pt x="168" y="10"/>
                      <a:pt x="169" y="9"/>
                      <a:pt x="169" y="11"/>
                    </a:cubicBezTo>
                    <a:cubicBezTo>
                      <a:pt x="169" y="12"/>
                      <a:pt x="169" y="12"/>
                      <a:pt x="168" y="13"/>
                    </a:cubicBezTo>
                    <a:cubicBezTo>
                      <a:pt x="168" y="13"/>
                      <a:pt x="167" y="13"/>
                      <a:pt x="166" y="14"/>
                    </a:cubicBezTo>
                    <a:cubicBezTo>
                      <a:pt x="165" y="15"/>
                      <a:pt x="166" y="16"/>
                      <a:pt x="165" y="17"/>
                    </a:cubicBezTo>
                    <a:cubicBezTo>
                      <a:pt x="165" y="18"/>
                      <a:pt x="163" y="19"/>
                      <a:pt x="161" y="20"/>
                    </a:cubicBezTo>
                    <a:cubicBezTo>
                      <a:pt x="160" y="21"/>
                      <a:pt x="159" y="22"/>
                      <a:pt x="158" y="20"/>
                    </a:cubicBezTo>
                    <a:cubicBezTo>
                      <a:pt x="157" y="18"/>
                      <a:pt x="157" y="17"/>
                      <a:pt x="155" y="16"/>
                    </a:cubicBezTo>
                    <a:cubicBezTo>
                      <a:pt x="155" y="13"/>
                      <a:pt x="155" y="12"/>
                      <a:pt x="151" y="12"/>
                    </a:cubicBezTo>
                    <a:cubicBezTo>
                      <a:pt x="149" y="11"/>
                      <a:pt x="146" y="12"/>
                      <a:pt x="145" y="14"/>
                    </a:cubicBezTo>
                    <a:cubicBezTo>
                      <a:pt x="144" y="15"/>
                      <a:pt x="145" y="16"/>
                      <a:pt x="144" y="16"/>
                    </a:cubicBezTo>
                    <a:cubicBezTo>
                      <a:pt x="144" y="17"/>
                      <a:pt x="143" y="17"/>
                      <a:pt x="142" y="17"/>
                    </a:cubicBezTo>
                    <a:cubicBezTo>
                      <a:pt x="141" y="17"/>
                      <a:pt x="141" y="18"/>
                      <a:pt x="140" y="18"/>
                    </a:cubicBezTo>
                    <a:cubicBezTo>
                      <a:pt x="138" y="17"/>
                      <a:pt x="139" y="16"/>
                      <a:pt x="137" y="16"/>
                    </a:cubicBezTo>
                    <a:cubicBezTo>
                      <a:pt x="136" y="16"/>
                      <a:pt x="136" y="16"/>
                      <a:pt x="135" y="16"/>
                    </a:cubicBezTo>
                    <a:cubicBezTo>
                      <a:pt x="134" y="15"/>
                      <a:pt x="135" y="14"/>
                      <a:pt x="134" y="14"/>
                    </a:cubicBezTo>
                    <a:cubicBezTo>
                      <a:pt x="132" y="13"/>
                      <a:pt x="129" y="15"/>
                      <a:pt x="128" y="12"/>
                    </a:cubicBezTo>
                    <a:cubicBezTo>
                      <a:pt x="127" y="11"/>
                      <a:pt x="129" y="11"/>
                      <a:pt x="127" y="10"/>
                    </a:cubicBezTo>
                    <a:cubicBezTo>
                      <a:pt x="126" y="10"/>
                      <a:pt x="125" y="10"/>
                      <a:pt x="124" y="9"/>
                    </a:cubicBezTo>
                    <a:cubicBezTo>
                      <a:pt x="123" y="7"/>
                      <a:pt x="123" y="5"/>
                      <a:pt x="124" y="3"/>
                    </a:cubicBezTo>
                    <a:cubicBezTo>
                      <a:pt x="124" y="1"/>
                      <a:pt x="124" y="1"/>
                      <a:pt x="124" y="1"/>
                    </a:cubicBezTo>
                    <a:cubicBezTo>
                      <a:pt x="124" y="1"/>
                      <a:pt x="124" y="1"/>
                      <a:pt x="124" y="0"/>
                    </a:cubicBezTo>
                    <a:cubicBezTo>
                      <a:pt x="123" y="0"/>
                      <a:pt x="120" y="2"/>
                      <a:pt x="120" y="2"/>
                    </a:cubicBezTo>
                    <a:cubicBezTo>
                      <a:pt x="119" y="4"/>
                      <a:pt x="118" y="3"/>
                      <a:pt x="117" y="4"/>
                    </a:cubicBezTo>
                    <a:cubicBezTo>
                      <a:pt x="115" y="5"/>
                      <a:pt x="116" y="6"/>
                      <a:pt x="114" y="6"/>
                    </a:cubicBezTo>
                    <a:cubicBezTo>
                      <a:pt x="113" y="6"/>
                      <a:pt x="112" y="4"/>
                      <a:pt x="111" y="3"/>
                    </a:cubicBezTo>
                    <a:cubicBezTo>
                      <a:pt x="109" y="2"/>
                      <a:pt x="109" y="2"/>
                      <a:pt x="107" y="2"/>
                    </a:cubicBezTo>
                    <a:cubicBezTo>
                      <a:pt x="105" y="4"/>
                      <a:pt x="104" y="6"/>
                      <a:pt x="102" y="7"/>
                    </a:cubicBezTo>
                    <a:cubicBezTo>
                      <a:pt x="101" y="7"/>
                      <a:pt x="101" y="7"/>
                      <a:pt x="100" y="8"/>
                    </a:cubicBezTo>
                    <a:cubicBezTo>
                      <a:pt x="99" y="9"/>
                      <a:pt x="98" y="9"/>
                      <a:pt x="98" y="10"/>
                    </a:cubicBezTo>
                    <a:cubicBezTo>
                      <a:pt x="98" y="10"/>
                      <a:pt x="99" y="11"/>
                      <a:pt x="99" y="12"/>
                    </a:cubicBezTo>
                    <a:cubicBezTo>
                      <a:pt x="99" y="13"/>
                      <a:pt x="100" y="14"/>
                      <a:pt x="100" y="16"/>
                    </a:cubicBezTo>
                    <a:cubicBezTo>
                      <a:pt x="100" y="17"/>
                      <a:pt x="98" y="18"/>
                      <a:pt x="99" y="20"/>
                    </a:cubicBezTo>
                    <a:cubicBezTo>
                      <a:pt x="100" y="20"/>
                      <a:pt x="101" y="21"/>
                      <a:pt x="101" y="22"/>
                    </a:cubicBezTo>
                    <a:cubicBezTo>
                      <a:pt x="102" y="23"/>
                      <a:pt x="102" y="24"/>
                      <a:pt x="102" y="25"/>
                    </a:cubicBezTo>
                    <a:cubicBezTo>
                      <a:pt x="101" y="26"/>
                      <a:pt x="99" y="27"/>
                      <a:pt x="98" y="28"/>
                    </a:cubicBezTo>
                    <a:cubicBezTo>
                      <a:pt x="98" y="28"/>
                      <a:pt x="100" y="30"/>
                      <a:pt x="100" y="32"/>
                    </a:cubicBezTo>
                    <a:cubicBezTo>
                      <a:pt x="100" y="33"/>
                      <a:pt x="101" y="38"/>
                      <a:pt x="100" y="39"/>
                    </a:cubicBezTo>
                    <a:cubicBezTo>
                      <a:pt x="98" y="40"/>
                      <a:pt x="97" y="37"/>
                      <a:pt x="96" y="37"/>
                    </a:cubicBezTo>
                    <a:cubicBezTo>
                      <a:pt x="94" y="37"/>
                      <a:pt x="92" y="40"/>
                      <a:pt x="92" y="41"/>
                    </a:cubicBezTo>
                    <a:cubicBezTo>
                      <a:pt x="92" y="42"/>
                      <a:pt x="95" y="43"/>
                      <a:pt x="96" y="45"/>
                    </a:cubicBezTo>
                    <a:cubicBezTo>
                      <a:pt x="97" y="47"/>
                      <a:pt x="96" y="48"/>
                      <a:pt x="95" y="50"/>
                    </a:cubicBezTo>
                    <a:cubicBezTo>
                      <a:pt x="95" y="51"/>
                      <a:pt x="97" y="53"/>
                      <a:pt x="95" y="53"/>
                    </a:cubicBezTo>
                    <a:cubicBezTo>
                      <a:pt x="94" y="54"/>
                      <a:pt x="92" y="53"/>
                      <a:pt x="91" y="53"/>
                    </a:cubicBezTo>
                    <a:cubicBezTo>
                      <a:pt x="89" y="53"/>
                      <a:pt x="87" y="53"/>
                      <a:pt x="86" y="53"/>
                    </a:cubicBezTo>
                    <a:cubicBezTo>
                      <a:pt x="84" y="53"/>
                      <a:pt x="82" y="54"/>
                      <a:pt x="81" y="53"/>
                    </a:cubicBezTo>
                    <a:cubicBezTo>
                      <a:pt x="80" y="53"/>
                      <a:pt x="81" y="52"/>
                      <a:pt x="81" y="50"/>
                    </a:cubicBezTo>
                    <a:cubicBezTo>
                      <a:pt x="81" y="48"/>
                      <a:pt x="80" y="49"/>
                      <a:pt x="78" y="47"/>
                    </a:cubicBezTo>
                    <a:cubicBezTo>
                      <a:pt x="77" y="46"/>
                      <a:pt x="78" y="45"/>
                      <a:pt x="76" y="45"/>
                    </a:cubicBezTo>
                    <a:cubicBezTo>
                      <a:pt x="74" y="44"/>
                      <a:pt x="72" y="44"/>
                      <a:pt x="70" y="43"/>
                    </a:cubicBezTo>
                    <a:cubicBezTo>
                      <a:pt x="67" y="42"/>
                      <a:pt x="64" y="40"/>
                      <a:pt x="61" y="39"/>
                    </a:cubicBezTo>
                    <a:cubicBezTo>
                      <a:pt x="60" y="39"/>
                      <a:pt x="58" y="38"/>
                      <a:pt x="57" y="38"/>
                    </a:cubicBezTo>
                    <a:cubicBezTo>
                      <a:pt x="56" y="39"/>
                      <a:pt x="56" y="39"/>
                      <a:pt x="55" y="39"/>
                    </a:cubicBezTo>
                    <a:cubicBezTo>
                      <a:pt x="53" y="40"/>
                      <a:pt x="50" y="39"/>
                      <a:pt x="49" y="40"/>
                    </a:cubicBezTo>
                    <a:cubicBezTo>
                      <a:pt x="48" y="41"/>
                      <a:pt x="49" y="42"/>
                      <a:pt x="48" y="42"/>
                    </a:cubicBezTo>
                    <a:cubicBezTo>
                      <a:pt x="47" y="43"/>
                      <a:pt x="46" y="43"/>
                      <a:pt x="45" y="43"/>
                    </a:cubicBezTo>
                    <a:cubicBezTo>
                      <a:pt x="43" y="44"/>
                      <a:pt x="41" y="44"/>
                      <a:pt x="39" y="44"/>
                    </a:cubicBezTo>
                    <a:cubicBezTo>
                      <a:pt x="38" y="42"/>
                      <a:pt x="37" y="42"/>
                      <a:pt x="37" y="40"/>
                    </a:cubicBezTo>
                    <a:cubicBezTo>
                      <a:pt x="36" y="39"/>
                      <a:pt x="36" y="38"/>
                      <a:pt x="34" y="38"/>
                    </a:cubicBezTo>
                    <a:cubicBezTo>
                      <a:pt x="32" y="37"/>
                      <a:pt x="30" y="37"/>
                      <a:pt x="28" y="37"/>
                    </a:cubicBezTo>
                    <a:cubicBezTo>
                      <a:pt x="26" y="38"/>
                      <a:pt x="26" y="40"/>
                      <a:pt x="23" y="39"/>
                    </a:cubicBezTo>
                    <a:cubicBezTo>
                      <a:pt x="22" y="39"/>
                      <a:pt x="21" y="38"/>
                      <a:pt x="20" y="39"/>
                    </a:cubicBezTo>
                    <a:cubicBezTo>
                      <a:pt x="19" y="39"/>
                      <a:pt x="17" y="39"/>
                      <a:pt x="16" y="40"/>
                    </a:cubicBezTo>
                    <a:cubicBezTo>
                      <a:pt x="15" y="41"/>
                      <a:pt x="16" y="43"/>
                      <a:pt x="18" y="43"/>
                    </a:cubicBezTo>
                    <a:cubicBezTo>
                      <a:pt x="20" y="43"/>
                      <a:pt x="22" y="43"/>
                      <a:pt x="20" y="46"/>
                    </a:cubicBezTo>
                    <a:cubicBezTo>
                      <a:pt x="19" y="46"/>
                      <a:pt x="19" y="46"/>
                      <a:pt x="18" y="47"/>
                    </a:cubicBezTo>
                    <a:cubicBezTo>
                      <a:pt x="18" y="48"/>
                      <a:pt x="19" y="50"/>
                      <a:pt x="19" y="51"/>
                    </a:cubicBezTo>
                    <a:cubicBezTo>
                      <a:pt x="19" y="54"/>
                      <a:pt x="16" y="57"/>
                      <a:pt x="15" y="60"/>
                    </a:cubicBezTo>
                    <a:cubicBezTo>
                      <a:pt x="12" y="60"/>
                      <a:pt x="10" y="58"/>
                      <a:pt x="8" y="61"/>
                    </a:cubicBezTo>
                    <a:cubicBezTo>
                      <a:pt x="7" y="62"/>
                      <a:pt x="9" y="68"/>
                      <a:pt x="11" y="68"/>
                    </a:cubicBezTo>
                    <a:cubicBezTo>
                      <a:pt x="13" y="67"/>
                      <a:pt x="13" y="65"/>
                      <a:pt x="15" y="66"/>
                    </a:cubicBezTo>
                    <a:cubicBezTo>
                      <a:pt x="16" y="66"/>
                      <a:pt x="16" y="69"/>
                      <a:pt x="16" y="69"/>
                    </a:cubicBezTo>
                    <a:cubicBezTo>
                      <a:pt x="17" y="72"/>
                      <a:pt x="19" y="74"/>
                      <a:pt x="16" y="76"/>
                    </a:cubicBezTo>
                    <a:cubicBezTo>
                      <a:pt x="14" y="76"/>
                      <a:pt x="13" y="76"/>
                      <a:pt x="12" y="76"/>
                    </a:cubicBezTo>
                    <a:cubicBezTo>
                      <a:pt x="10" y="77"/>
                      <a:pt x="11" y="78"/>
                      <a:pt x="10" y="79"/>
                    </a:cubicBezTo>
                    <a:cubicBezTo>
                      <a:pt x="9" y="80"/>
                      <a:pt x="8" y="79"/>
                      <a:pt x="8" y="81"/>
                    </a:cubicBezTo>
                    <a:cubicBezTo>
                      <a:pt x="8" y="82"/>
                      <a:pt x="8" y="84"/>
                      <a:pt x="8" y="85"/>
                    </a:cubicBezTo>
                    <a:cubicBezTo>
                      <a:pt x="7" y="85"/>
                      <a:pt x="5" y="86"/>
                      <a:pt x="4" y="86"/>
                    </a:cubicBezTo>
                    <a:cubicBezTo>
                      <a:pt x="2" y="88"/>
                      <a:pt x="4" y="88"/>
                      <a:pt x="4" y="89"/>
                    </a:cubicBezTo>
                    <a:cubicBezTo>
                      <a:pt x="5" y="92"/>
                      <a:pt x="0" y="92"/>
                      <a:pt x="2" y="94"/>
                    </a:cubicBezTo>
                    <a:cubicBezTo>
                      <a:pt x="3" y="95"/>
                      <a:pt x="5" y="95"/>
                      <a:pt x="6" y="95"/>
                    </a:cubicBezTo>
                    <a:cubicBezTo>
                      <a:pt x="6" y="95"/>
                      <a:pt x="6" y="96"/>
                      <a:pt x="7" y="97"/>
                    </a:cubicBezTo>
                    <a:cubicBezTo>
                      <a:pt x="7" y="97"/>
                      <a:pt x="8" y="97"/>
                      <a:pt x="8" y="97"/>
                    </a:cubicBezTo>
                    <a:cubicBezTo>
                      <a:pt x="9" y="98"/>
                      <a:pt x="10" y="99"/>
                      <a:pt x="11" y="99"/>
                    </a:cubicBezTo>
                    <a:cubicBezTo>
                      <a:pt x="11" y="99"/>
                      <a:pt x="13" y="99"/>
                      <a:pt x="14" y="99"/>
                    </a:cubicBezTo>
                    <a:cubicBezTo>
                      <a:pt x="15" y="99"/>
                      <a:pt x="16" y="99"/>
                      <a:pt x="17" y="99"/>
                    </a:cubicBezTo>
                    <a:cubicBezTo>
                      <a:pt x="19" y="100"/>
                      <a:pt x="19" y="101"/>
                      <a:pt x="21" y="102"/>
                    </a:cubicBezTo>
                    <a:cubicBezTo>
                      <a:pt x="21" y="102"/>
                      <a:pt x="22" y="103"/>
                      <a:pt x="23" y="103"/>
                    </a:cubicBezTo>
                    <a:cubicBezTo>
                      <a:pt x="24" y="103"/>
                      <a:pt x="24" y="102"/>
                      <a:pt x="25" y="102"/>
                    </a:cubicBezTo>
                    <a:cubicBezTo>
                      <a:pt x="27" y="102"/>
                      <a:pt x="27" y="104"/>
                      <a:pt x="29" y="105"/>
                    </a:cubicBezTo>
                    <a:cubicBezTo>
                      <a:pt x="30" y="106"/>
                      <a:pt x="31" y="105"/>
                      <a:pt x="33" y="106"/>
                    </a:cubicBezTo>
                    <a:cubicBezTo>
                      <a:pt x="33" y="107"/>
                      <a:pt x="33" y="107"/>
                      <a:pt x="33" y="108"/>
                    </a:cubicBezTo>
                    <a:cubicBezTo>
                      <a:pt x="34" y="108"/>
                      <a:pt x="34" y="108"/>
                      <a:pt x="35" y="109"/>
                    </a:cubicBezTo>
                    <a:cubicBezTo>
                      <a:pt x="36" y="110"/>
                      <a:pt x="35" y="111"/>
                      <a:pt x="36" y="112"/>
                    </a:cubicBezTo>
                    <a:cubicBezTo>
                      <a:pt x="36" y="114"/>
                      <a:pt x="37" y="115"/>
                      <a:pt x="37" y="116"/>
                    </a:cubicBezTo>
                    <a:cubicBezTo>
                      <a:pt x="37" y="118"/>
                      <a:pt x="37" y="118"/>
                      <a:pt x="38" y="118"/>
                    </a:cubicBezTo>
                    <a:cubicBezTo>
                      <a:pt x="39" y="118"/>
                      <a:pt x="39" y="118"/>
                      <a:pt x="40" y="118"/>
                    </a:cubicBezTo>
                    <a:cubicBezTo>
                      <a:pt x="41" y="118"/>
                      <a:pt x="41" y="118"/>
                      <a:pt x="42" y="119"/>
                    </a:cubicBezTo>
                    <a:cubicBezTo>
                      <a:pt x="44" y="121"/>
                      <a:pt x="44" y="125"/>
                      <a:pt x="48" y="125"/>
                    </a:cubicBezTo>
                    <a:cubicBezTo>
                      <a:pt x="49" y="125"/>
                      <a:pt x="51" y="125"/>
                      <a:pt x="52" y="125"/>
                    </a:cubicBezTo>
                    <a:cubicBezTo>
                      <a:pt x="53" y="125"/>
                      <a:pt x="53" y="126"/>
                      <a:pt x="54" y="126"/>
                    </a:cubicBezTo>
                    <a:cubicBezTo>
                      <a:pt x="55" y="126"/>
                      <a:pt x="57" y="126"/>
                      <a:pt x="57" y="127"/>
                    </a:cubicBezTo>
                    <a:cubicBezTo>
                      <a:pt x="58" y="127"/>
                      <a:pt x="57" y="128"/>
                      <a:pt x="57" y="128"/>
                    </a:cubicBezTo>
                    <a:cubicBezTo>
                      <a:pt x="57" y="129"/>
                      <a:pt x="58" y="129"/>
                      <a:pt x="58" y="129"/>
                    </a:cubicBezTo>
                    <a:cubicBezTo>
                      <a:pt x="59" y="131"/>
                      <a:pt x="60" y="130"/>
                      <a:pt x="61" y="131"/>
                    </a:cubicBezTo>
                    <a:cubicBezTo>
                      <a:pt x="61" y="131"/>
                      <a:pt x="62" y="132"/>
                      <a:pt x="63" y="133"/>
                    </a:cubicBezTo>
                    <a:cubicBezTo>
                      <a:pt x="64" y="133"/>
                      <a:pt x="64" y="132"/>
                      <a:pt x="65" y="131"/>
                    </a:cubicBezTo>
                    <a:cubicBezTo>
                      <a:pt x="66" y="131"/>
                      <a:pt x="67" y="133"/>
                      <a:pt x="67" y="133"/>
                    </a:cubicBezTo>
                    <a:cubicBezTo>
                      <a:pt x="68" y="135"/>
                      <a:pt x="69" y="137"/>
                      <a:pt x="71" y="136"/>
                    </a:cubicBezTo>
                    <a:cubicBezTo>
                      <a:pt x="73" y="136"/>
                      <a:pt x="74" y="134"/>
                      <a:pt x="75" y="136"/>
                    </a:cubicBezTo>
                    <a:cubicBezTo>
                      <a:pt x="76" y="137"/>
                      <a:pt x="75" y="138"/>
                      <a:pt x="76" y="139"/>
                    </a:cubicBezTo>
                    <a:cubicBezTo>
                      <a:pt x="77" y="140"/>
                      <a:pt x="78" y="139"/>
                      <a:pt x="79" y="140"/>
                    </a:cubicBezTo>
                    <a:cubicBezTo>
                      <a:pt x="80" y="142"/>
                      <a:pt x="78" y="143"/>
                      <a:pt x="80" y="144"/>
                    </a:cubicBezTo>
                    <a:cubicBezTo>
                      <a:pt x="81" y="145"/>
                      <a:pt x="83" y="146"/>
                      <a:pt x="83" y="148"/>
                    </a:cubicBezTo>
                    <a:cubicBezTo>
                      <a:pt x="82" y="149"/>
                      <a:pt x="81" y="149"/>
                      <a:pt x="81" y="150"/>
                    </a:cubicBezTo>
                    <a:cubicBezTo>
                      <a:pt x="81" y="153"/>
                      <a:pt x="86" y="152"/>
                      <a:pt x="88" y="152"/>
                    </a:cubicBezTo>
                    <a:cubicBezTo>
                      <a:pt x="91" y="152"/>
                      <a:pt x="90" y="147"/>
                      <a:pt x="90" y="145"/>
                    </a:cubicBezTo>
                    <a:cubicBezTo>
                      <a:pt x="89" y="143"/>
                      <a:pt x="88" y="142"/>
                      <a:pt x="88" y="140"/>
                    </a:cubicBezTo>
                    <a:cubicBezTo>
                      <a:pt x="87" y="139"/>
                      <a:pt x="87" y="138"/>
                      <a:pt x="85" y="137"/>
                    </a:cubicBezTo>
                    <a:cubicBezTo>
                      <a:pt x="85" y="136"/>
                      <a:pt x="84" y="136"/>
                      <a:pt x="83" y="136"/>
                    </a:cubicBezTo>
                    <a:cubicBezTo>
                      <a:pt x="83" y="134"/>
                      <a:pt x="80" y="135"/>
                      <a:pt x="80" y="133"/>
                    </a:cubicBezTo>
                    <a:cubicBezTo>
                      <a:pt x="80" y="132"/>
                      <a:pt x="83" y="132"/>
                      <a:pt x="84" y="131"/>
                    </a:cubicBezTo>
                    <a:cubicBezTo>
                      <a:pt x="85" y="131"/>
                      <a:pt x="87" y="131"/>
                      <a:pt x="88" y="131"/>
                    </a:cubicBezTo>
                    <a:cubicBezTo>
                      <a:pt x="89" y="132"/>
                      <a:pt x="88" y="134"/>
                      <a:pt x="90" y="135"/>
                    </a:cubicBezTo>
                    <a:cubicBezTo>
                      <a:pt x="90" y="135"/>
                      <a:pt x="91" y="135"/>
                      <a:pt x="92" y="135"/>
                    </a:cubicBezTo>
                    <a:cubicBezTo>
                      <a:pt x="93" y="135"/>
                      <a:pt x="93" y="136"/>
                      <a:pt x="93" y="137"/>
                    </a:cubicBezTo>
                    <a:cubicBezTo>
                      <a:pt x="95" y="138"/>
                      <a:pt x="95" y="137"/>
                      <a:pt x="95" y="135"/>
                    </a:cubicBezTo>
                    <a:cubicBezTo>
                      <a:pt x="96" y="133"/>
                      <a:pt x="96" y="133"/>
                      <a:pt x="99" y="134"/>
                    </a:cubicBezTo>
                    <a:cubicBezTo>
                      <a:pt x="101" y="134"/>
                      <a:pt x="101" y="134"/>
                      <a:pt x="100" y="132"/>
                    </a:cubicBezTo>
                    <a:cubicBezTo>
                      <a:pt x="100" y="130"/>
                      <a:pt x="100" y="128"/>
                      <a:pt x="102" y="128"/>
                    </a:cubicBezTo>
                    <a:cubicBezTo>
                      <a:pt x="103" y="129"/>
                      <a:pt x="103" y="129"/>
                      <a:pt x="103" y="129"/>
                    </a:cubicBezTo>
                    <a:cubicBezTo>
                      <a:pt x="104" y="130"/>
                      <a:pt x="106" y="129"/>
                      <a:pt x="107" y="129"/>
                    </a:cubicBezTo>
                    <a:cubicBezTo>
                      <a:pt x="108" y="129"/>
                      <a:pt x="114" y="132"/>
                      <a:pt x="112" y="134"/>
                    </a:cubicBezTo>
                    <a:cubicBezTo>
                      <a:pt x="111" y="135"/>
                      <a:pt x="110" y="134"/>
                      <a:pt x="110" y="136"/>
                    </a:cubicBezTo>
                    <a:cubicBezTo>
                      <a:pt x="110" y="137"/>
                      <a:pt x="112" y="138"/>
                      <a:pt x="113" y="139"/>
                    </a:cubicBezTo>
                    <a:cubicBezTo>
                      <a:pt x="113" y="139"/>
                      <a:pt x="113" y="140"/>
                      <a:pt x="114" y="140"/>
                    </a:cubicBezTo>
                    <a:cubicBezTo>
                      <a:pt x="114" y="141"/>
                      <a:pt x="115" y="140"/>
                      <a:pt x="116" y="140"/>
                    </a:cubicBezTo>
                    <a:cubicBezTo>
                      <a:pt x="117" y="140"/>
                      <a:pt x="117" y="142"/>
                      <a:pt x="119" y="142"/>
                    </a:cubicBezTo>
                    <a:cubicBezTo>
                      <a:pt x="120" y="142"/>
                      <a:pt x="120" y="143"/>
                      <a:pt x="120" y="144"/>
                    </a:cubicBezTo>
                    <a:cubicBezTo>
                      <a:pt x="121" y="145"/>
                      <a:pt x="122" y="144"/>
                      <a:pt x="124" y="144"/>
                    </a:cubicBezTo>
                    <a:cubicBezTo>
                      <a:pt x="125" y="144"/>
                      <a:pt x="126" y="144"/>
                      <a:pt x="127" y="143"/>
                    </a:cubicBezTo>
                    <a:cubicBezTo>
                      <a:pt x="128" y="143"/>
                      <a:pt x="128" y="141"/>
                      <a:pt x="128" y="141"/>
                    </a:cubicBezTo>
                    <a:cubicBezTo>
                      <a:pt x="129" y="140"/>
                      <a:pt x="130" y="140"/>
                      <a:pt x="131" y="139"/>
                    </a:cubicBezTo>
                    <a:cubicBezTo>
                      <a:pt x="133" y="137"/>
                      <a:pt x="133" y="137"/>
                      <a:pt x="135" y="138"/>
                    </a:cubicBezTo>
                    <a:cubicBezTo>
                      <a:pt x="137" y="139"/>
                      <a:pt x="138" y="138"/>
                      <a:pt x="140" y="138"/>
                    </a:cubicBezTo>
                    <a:cubicBezTo>
                      <a:pt x="141" y="139"/>
                      <a:pt x="144" y="141"/>
                      <a:pt x="145" y="142"/>
                    </a:cubicBezTo>
                    <a:cubicBezTo>
                      <a:pt x="146" y="141"/>
                      <a:pt x="149" y="141"/>
                      <a:pt x="150" y="142"/>
                    </a:cubicBezTo>
                    <a:cubicBezTo>
                      <a:pt x="151" y="142"/>
                      <a:pt x="152" y="143"/>
                      <a:pt x="153" y="143"/>
                    </a:cubicBezTo>
                    <a:cubicBezTo>
                      <a:pt x="154" y="143"/>
                      <a:pt x="156" y="143"/>
                      <a:pt x="157" y="143"/>
                    </a:cubicBezTo>
                    <a:cubicBezTo>
                      <a:pt x="158" y="145"/>
                      <a:pt x="158" y="145"/>
                      <a:pt x="158" y="145"/>
                    </a:cubicBezTo>
                    <a:cubicBezTo>
                      <a:pt x="160" y="146"/>
                      <a:pt x="160" y="146"/>
                      <a:pt x="160" y="146"/>
                    </a:cubicBezTo>
                    <a:cubicBezTo>
                      <a:pt x="164" y="146"/>
                      <a:pt x="161" y="144"/>
                      <a:pt x="160" y="142"/>
                    </a:cubicBezTo>
                    <a:cubicBezTo>
                      <a:pt x="160" y="138"/>
                      <a:pt x="160" y="138"/>
                      <a:pt x="160" y="138"/>
                    </a:cubicBezTo>
                    <a:cubicBezTo>
                      <a:pt x="163" y="139"/>
                      <a:pt x="166" y="138"/>
                      <a:pt x="169" y="138"/>
                    </a:cubicBezTo>
                    <a:cubicBezTo>
                      <a:pt x="169" y="137"/>
                      <a:pt x="169" y="136"/>
                      <a:pt x="170" y="135"/>
                    </a:cubicBezTo>
                    <a:cubicBezTo>
                      <a:pt x="172" y="133"/>
                      <a:pt x="173" y="134"/>
                      <a:pt x="175" y="134"/>
                    </a:cubicBezTo>
                    <a:cubicBezTo>
                      <a:pt x="176" y="135"/>
                      <a:pt x="177" y="133"/>
                      <a:pt x="179" y="133"/>
                    </a:cubicBezTo>
                    <a:cubicBezTo>
                      <a:pt x="181" y="133"/>
                      <a:pt x="181" y="134"/>
                      <a:pt x="183" y="134"/>
                    </a:cubicBezTo>
                    <a:cubicBezTo>
                      <a:pt x="186" y="134"/>
                      <a:pt x="188" y="131"/>
                      <a:pt x="191" y="131"/>
                    </a:cubicBezTo>
                    <a:cubicBezTo>
                      <a:pt x="193" y="131"/>
                      <a:pt x="195" y="132"/>
                      <a:pt x="197" y="132"/>
                    </a:cubicBezTo>
                    <a:cubicBezTo>
                      <a:pt x="197" y="128"/>
                      <a:pt x="197" y="128"/>
                      <a:pt x="197" y="128"/>
                    </a:cubicBezTo>
                    <a:cubicBezTo>
                      <a:pt x="198" y="126"/>
                      <a:pt x="199" y="126"/>
                      <a:pt x="201" y="126"/>
                    </a:cubicBezTo>
                    <a:cubicBezTo>
                      <a:pt x="202" y="125"/>
                      <a:pt x="202" y="124"/>
                      <a:pt x="203" y="124"/>
                    </a:cubicBezTo>
                    <a:cubicBezTo>
                      <a:pt x="203" y="123"/>
                      <a:pt x="204" y="124"/>
                      <a:pt x="205" y="123"/>
                    </a:cubicBezTo>
                    <a:cubicBezTo>
                      <a:pt x="206" y="123"/>
                      <a:pt x="207" y="123"/>
                      <a:pt x="207" y="122"/>
                    </a:cubicBezTo>
                    <a:cubicBezTo>
                      <a:pt x="208" y="121"/>
                      <a:pt x="207" y="121"/>
                      <a:pt x="207" y="120"/>
                    </a:cubicBezTo>
                    <a:cubicBezTo>
                      <a:pt x="207" y="117"/>
                      <a:pt x="208" y="117"/>
                      <a:pt x="210" y="116"/>
                    </a:cubicBezTo>
                    <a:cubicBezTo>
                      <a:pt x="211" y="116"/>
                      <a:pt x="211" y="115"/>
                      <a:pt x="212" y="115"/>
                    </a:cubicBezTo>
                    <a:cubicBezTo>
                      <a:pt x="213" y="115"/>
                      <a:pt x="213" y="116"/>
                      <a:pt x="214" y="116"/>
                    </a:cubicBezTo>
                    <a:cubicBezTo>
                      <a:pt x="216" y="116"/>
                      <a:pt x="217" y="113"/>
                      <a:pt x="217" y="112"/>
                    </a:cubicBezTo>
                    <a:cubicBezTo>
                      <a:pt x="216" y="112"/>
                      <a:pt x="216" y="111"/>
                      <a:pt x="216" y="111"/>
                    </a:cubicBezTo>
                    <a:cubicBezTo>
                      <a:pt x="216" y="110"/>
                      <a:pt x="216" y="108"/>
                      <a:pt x="216" y="108"/>
                    </a:cubicBezTo>
                    <a:cubicBezTo>
                      <a:pt x="217" y="106"/>
                      <a:pt x="220" y="107"/>
                      <a:pt x="222" y="107"/>
                    </a:cubicBezTo>
                    <a:cubicBezTo>
                      <a:pt x="222" y="104"/>
                      <a:pt x="222" y="102"/>
                      <a:pt x="224" y="99"/>
                    </a:cubicBezTo>
                    <a:cubicBezTo>
                      <a:pt x="225" y="98"/>
                      <a:pt x="225" y="96"/>
                      <a:pt x="227" y="95"/>
                    </a:cubicBezTo>
                    <a:cubicBezTo>
                      <a:pt x="226" y="93"/>
                      <a:pt x="227" y="91"/>
                      <a:pt x="226" y="89"/>
                    </a:cubicBezTo>
                    <a:cubicBezTo>
                      <a:pt x="225" y="88"/>
                      <a:pt x="224" y="87"/>
                      <a:pt x="224" y="86"/>
                    </a:cubicBezTo>
                    <a:cubicBezTo>
                      <a:pt x="224" y="85"/>
                      <a:pt x="225" y="83"/>
                      <a:pt x="225" y="82"/>
                    </a:cubicBezTo>
                    <a:cubicBezTo>
                      <a:pt x="223" y="79"/>
                      <a:pt x="218" y="80"/>
                      <a:pt x="215" y="80"/>
                    </a:cubicBezTo>
                    <a:cubicBezTo>
                      <a:pt x="215" y="80"/>
                      <a:pt x="213" y="80"/>
                      <a:pt x="213" y="7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8" name="Freeform 25">
                <a:extLst>
                  <a:ext uri="{FF2B5EF4-FFF2-40B4-BE49-F238E27FC236}">
                    <a16:creationId xmlns:a16="http://schemas.microsoft.com/office/drawing/2014/main" id="{A2628CC1-BB4F-5799-939C-65632D2A5C15}"/>
                  </a:ext>
                </a:extLst>
              </p:cNvPr>
              <p:cNvSpPr>
                <a:spLocks/>
              </p:cNvSpPr>
              <p:nvPr/>
            </p:nvSpPr>
            <p:spPr bwMode="auto">
              <a:xfrm>
                <a:off x="-4223400" y="7391365"/>
                <a:ext cx="495883" cy="602287"/>
              </a:xfrm>
              <a:custGeom>
                <a:avLst/>
                <a:gdLst>
                  <a:gd name="T0" fmla="*/ 1652160308 w 206"/>
                  <a:gd name="T1" fmla="*/ 2147483646 h 250"/>
                  <a:gd name="T2" fmla="*/ 1855053782 w 206"/>
                  <a:gd name="T3" fmla="*/ 2147483646 h 250"/>
                  <a:gd name="T4" fmla="*/ 1695635306 w 206"/>
                  <a:gd name="T5" fmla="*/ 2147483646 h 250"/>
                  <a:gd name="T6" fmla="*/ 1637667374 w 206"/>
                  <a:gd name="T7" fmla="*/ 2147483646 h 250"/>
                  <a:gd name="T8" fmla="*/ 1492741832 w 206"/>
                  <a:gd name="T9" fmla="*/ 2147483646 h 250"/>
                  <a:gd name="T10" fmla="*/ 1318826614 w 206"/>
                  <a:gd name="T11" fmla="*/ 2147483646 h 250"/>
                  <a:gd name="T12" fmla="*/ 1188394008 w 206"/>
                  <a:gd name="T13" fmla="*/ 2147483646 h 250"/>
                  <a:gd name="T14" fmla="*/ 1275351617 w 206"/>
                  <a:gd name="T15" fmla="*/ 2147483646 h 250"/>
                  <a:gd name="T16" fmla="*/ 1391291288 w 206"/>
                  <a:gd name="T17" fmla="*/ 2147483646 h 250"/>
                  <a:gd name="T18" fmla="*/ 1376798354 w 206"/>
                  <a:gd name="T19" fmla="*/ 2147483646 h 250"/>
                  <a:gd name="T20" fmla="*/ 1420277158 w 206"/>
                  <a:gd name="T21" fmla="*/ 2147483646 h 250"/>
                  <a:gd name="T22" fmla="*/ 1565202699 w 206"/>
                  <a:gd name="T23" fmla="*/ 2104834500 h 250"/>
                  <a:gd name="T24" fmla="*/ 1869546717 w 206"/>
                  <a:gd name="T25" fmla="*/ 2147483646 h 250"/>
                  <a:gd name="T26" fmla="*/ 2144908672 w 206"/>
                  <a:gd name="T27" fmla="*/ 2147483646 h 250"/>
                  <a:gd name="T28" fmla="*/ 2147483646 w 206"/>
                  <a:gd name="T29" fmla="*/ 2147483646 h 250"/>
                  <a:gd name="T30" fmla="*/ 2147483646 w 206"/>
                  <a:gd name="T31" fmla="*/ 2147483646 h 250"/>
                  <a:gd name="T32" fmla="*/ 2147483646 w 206"/>
                  <a:gd name="T33" fmla="*/ 2104834500 h 250"/>
                  <a:gd name="T34" fmla="*/ 2147483646 w 206"/>
                  <a:gd name="T35" fmla="*/ 1930641300 h 250"/>
                  <a:gd name="T36" fmla="*/ 2147483646 w 206"/>
                  <a:gd name="T37" fmla="*/ 1741932000 h 250"/>
                  <a:gd name="T38" fmla="*/ 2147483646 w 206"/>
                  <a:gd name="T39" fmla="*/ 1596771000 h 250"/>
                  <a:gd name="T40" fmla="*/ 2147483646 w 206"/>
                  <a:gd name="T41" fmla="*/ 1596771000 h 250"/>
                  <a:gd name="T42" fmla="*/ 2147483646 w 206"/>
                  <a:gd name="T43" fmla="*/ 1437093900 h 250"/>
                  <a:gd name="T44" fmla="*/ 2147483646 w 206"/>
                  <a:gd name="T45" fmla="*/ 1335481200 h 250"/>
                  <a:gd name="T46" fmla="*/ 2147483646 w 206"/>
                  <a:gd name="T47" fmla="*/ 1349997300 h 250"/>
                  <a:gd name="T48" fmla="*/ 2147483646 w 206"/>
                  <a:gd name="T49" fmla="*/ 1161288000 h 250"/>
                  <a:gd name="T50" fmla="*/ 2147483646 w 206"/>
                  <a:gd name="T51" fmla="*/ 856449900 h 250"/>
                  <a:gd name="T52" fmla="*/ 2057951063 w 206"/>
                  <a:gd name="T53" fmla="*/ 275805900 h 250"/>
                  <a:gd name="T54" fmla="*/ 1884039652 w 206"/>
                  <a:gd name="T55" fmla="*/ 116128800 h 250"/>
                  <a:gd name="T56" fmla="*/ 1521723895 w 206"/>
                  <a:gd name="T57" fmla="*/ 159677100 h 250"/>
                  <a:gd name="T58" fmla="*/ 1231872812 w 206"/>
                  <a:gd name="T59" fmla="*/ 116128800 h 250"/>
                  <a:gd name="T60" fmla="*/ 1101440206 w 206"/>
                  <a:gd name="T61" fmla="*/ 72580500 h 250"/>
                  <a:gd name="T62" fmla="*/ 942021729 w 206"/>
                  <a:gd name="T63" fmla="*/ 130644900 h 250"/>
                  <a:gd name="T64" fmla="*/ 826078251 w 206"/>
                  <a:gd name="T65" fmla="*/ 159677100 h 250"/>
                  <a:gd name="T66" fmla="*/ 869557055 w 206"/>
                  <a:gd name="T67" fmla="*/ 290322000 h 250"/>
                  <a:gd name="T68" fmla="*/ 826078251 w 206"/>
                  <a:gd name="T69" fmla="*/ 449999100 h 250"/>
                  <a:gd name="T70" fmla="*/ 797092381 w 206"/>
                  <a:gd name="T71" fmla="*/ 609676200 h 250"/>
                  <a:gd name="T72" fmla="*/ 782603253 w 206"/>
                  <a:gd name="T73" fmla="*/ 740321100 h 250"/>
                  <a:gd name="T74" fmla="*/ 739124449 w 206"/>
                  <a:gd name="T75" fmla="*/ 856449900 h 250"/>
                  <a:gd name="T76" fmla="*/ 579705972 w 206"/>
                  <a:gd name="T77" fmla="*/ 1030643100 h 250"/>
                  <a:gd name="T78" fmla="*/ 463762494 w 206"/>
                  <a:gd name="T79" fmla="*/ 1291932900 h 250"/>
                  <a:gd name="T80" fmla="*/ 304344018 w 206"/>
                  <a:gd name="T81" fmla="*/ 1495158300 h 250"/>
                  <a:gd name="T82" fmla="*/ 246376085 w 206"/>
                  <a:gd name="T83" fmla="*/ 1683867600 h 250"/>
                  <a:gd name="T84" fmla="*/ 86957609 w 206"/>
                  <a:gd name="T85" fmla="*/ 1785480300 h 250"/>
                  <a:gd name="T86" fmla="*/ 144925541 w 206"/>
                  <a:gd name="T87" fmla="*/ 2032254000 h 250"/>
                  <a:gd name="T88" fmla="*/ 14492935 w 206"/>
                  <a:gd name="T89" fmla="*/ 2147483646 h 250"/>
                  <a:gd name="T90" fmla="*/ 115939672 w 206"/>
                  <a:gd name="T91" fmla="*/ 2147483646 h 250"/>
                  <a:gd name="T92" fmla="*/ 304344018 w 206"/>
                  <a:gd name="T93" fmla="*/ 2147483646 h 250"/>
                  <a:gd name="T94" fmla="*/ 623180970 w 206"/>
                  <a:gd name="T95" fmla="*/ 2147483646 h 250"/>
                  <a:gd name="T96" fmla="*/ 811585316 w 206"/>
                  <a:gd name="T97" fmla="*/ 2147483646 h 250"/>
                  <a:gd name="T98" fmla="*/ 855064120 w 206"/>
                  <a:gd name="T99" fmla="*/ 2147483646 h 250"/>
                  <a:gd name="T100" fmla="*/ 1072454336 w 206"/>
                  <a:gd name="T101" fmla="*/ 2147483646 h 250"/>
                  <a:gd name="T102" fmla="*/ 1304337486 w 206"/>
                  <a:gd name="T103" fmla="*/ 2147483646 h 2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06" h="250">
                    <a:moveTo>
                      <a:pt x="104" y="249"/>
                    </a:moveTo>
                    <a:cubicBezTo>
                      <a:pt x="106" y="249"/>
                      <a:pt x="107" y="248"/>
                      <a:pt x="107" y="248"/>
                    </a:cubicBezTo>
                    <a:cubicBezTo>
                      <a:pt x="108" y="246"/>
                      <a:pt x="109" y="244"/>
                      <a:pt x="110" y="243"/>
                    </a:cubicBezTo>
                    <a:cubicBezTo>
                      <a:pt x="112" y="241"/>
                      <a:pt x="113" y="242"/>
                      <a:pt x="114" y="241"/>
                    </a:cubicBezTo>
                    <a:cubicBezTo>
                      <a:pt x="116" y="241"/>
                      <a:pt x="116" y="239"/>
                      <a:pt x="118" y="239"/>
                    </a:cubicBezTo>
                    <a:cubicBezTo>
                      <a:pt x="120" y="239"/>
                      <a:pt x="121" y="241"/>
                      <a:pt x="123" y="241"/>
                    </a:cubicBezTo>
                    <a:cubicBezTo>
                      <a:pt x="125" y="241"/>
                      <a:pt x="124" y="240"/>
                      <a:pt x="125" y="238"/>
                    </a:cubicBezTo>
                    <a:cubicBezTo>
                      <a:pt x="126" y="236"/>
                      <a:pt x="127" y="237"/>
                      <a:pt x="128" y="236"/>
                    </a:cubicBezTo>
                    <a:cubicBezTo>
                      <a:pt x="128" y="235"/>
                      <a:pt x="128" y="234"/>
                      <a:pt x="128" y="233"/>
                    </a:cubicBezTo>
                    <a:cubicBezTo>
                      <a:pt x="124" y="233"/>
                      <a:pt x="124" y="230"/>
                      <a:pt x="122" y="227"/>
                    </a:cubicBezTo>
                    <a:cubicBezTo>
                      <a:pt x="121" y="226"/>
                      <a:pt x="120" y="226"/>
                      <a:pt x="119" y="226"/>
                    </a:cubicBezTo>
                    <a:cubicBezTo>
                      <a:pt x="118" y="226"/>
                      <a:pt x="118" y="227"/>
                      <a:pt x="117" y="226"/>
                    </a:cubicBezTo>
                    <a:cubicBezTo>
                      <a:pt x="117" y="226"/>
                      <a:pt x="117" y="225"/>
                      <a:pt x="117" y="224"/>
                    </a:cubicBezTo>
                    <a:cubicBezTo>
                      <a:pt x="117" y="223"/>
                      <a:pt x="116" y="222"/>
                      <a:pt x="116" y="220"/>
                    </a:cubicBezTo>
                    <a:cubicBezTo>
                      <a:pt x="115" y="219"/>
                      <a:pt x="116" y="218"/>
                      <a:pt x="115" y="217"/>
                    </a:cubicBezTo>
                    <a:cubicBezTo>
                      <a:pt x="114" y="216"/>
                      <a:pt x="114" y="216"/>
                      <a:pt x="113" y="216"/>
                    </a:cubicBezTo>
                    <a:cubicBezTo>
                      <a:pt x="113" y="215"/>
                      <a:pt x="113" y="215"/>
                      <a:pt x="113" y="214"/>
                    </a:cubicBezTo>
                    <a:cubicBezTo>
                      <a:pt x="112" y="213"/>
                      <a:pt x="110" y="214"/>
                      <a:pt x="109" y="213"/>
                    </a:cubicBezTo>
                    <a:cubicBezTo>
                      <a:pt x="107" y="212"/>
                      <a:pt x="107" y="210"/>
                      <a:pt x="106" y="210"/>
                    </a:cubicBezTo>
                    <a:cubicBezTo>
                      <a:pt x="105" y="210"/>
                      <a:pt x="104" y="211"/>
                      <a:pt x="103" y="211"/>
                    </a:cubicBezTo>
                    <a:cubicBezTo>
                      <a:pt x="102" y="211"/>
                      <a:pt x="101" y="210"/>
                      <a:pt x="101" y="210"/>
                    </a:cubicBezTo>
                    <a:cubicBezTo>
                      <a:pt x="99" y="209"/>
                      <a:pt x="99" y="208"/>
                      <a:pt x="98" y="207"/>
                    </a:cubicBezTo>
                    <a:cubicBezTo>
                      <a:pt x="97" y="207"/>
                      <a:pt x="95" y="207"/>
                      <a:pt x="94" y="207"/>
                    </a:cubicBezTo>
                    <a:cubicBezTo>
                      <a:pt x="93" y="207"/>
                      <a:pt x="92" y="207"/>
                      <a:pt x="91" y="207"/>
                    </a:cubicBezTo>
                    <a:cubicBezTo>
                      <a:pt x="90" y="207"/>
                      <a:pt x="90" y="206"/>
                      <a:pt x="89" y="205"/>
                    </a:cubicBezTo>
                    <a:cubicBezTo>
                      <a:pt x="88" y="205"/>
                      <a:pt x="87" y="205"/>
                      <a:pt x="87" y="205"/>
                    </a:cubicBezTo>
                    <a:cubicBezTo>
                      <a:pt x="86" y="204"/>
                      <a:pt x="86" y="204"/>
                      <a:pt x="86" y="203"/>
                    </a:cubicBezTo>
                    <a:cubicBezTo>
                      <a:pt x="85" y="203"/>
                      <a:pt x="83" y="203"/>
                      <a:pt x="82" y="202"/>
                    </a:cubicBezTo>
                    <a:cubicBezTo>
                      <a:pt x="81" y="200"/>
                      <a:pt x="85" y="200"/>
                      <a:pt x="84" y="197"/>
                    </a:cubicBezTo>
                    <a:cubicBezTo>
                      <a:pt x="84" y="196"/>
                      <a:pt x="82" y="196"/>
                      <a:pt x="84" y="194"/>
                    </a:cubicBezTo>
                    <a:cubicBezTo>
                      <a:pt x="85" y="194"/>
                      <a:pt x="87" y="193"/>
                      <a:pt x="88" y="193"/>
                    </a:cubicBezTo>
                    <a:cubicBezTo>
                      <a:pt x="88" y="192"/>
                      <a:pt x="88" y="190"/>
                      <a:pt x="88" y="189"/>
                    </a:cubicBezTo>
                    <a:cubicBezTo>
                      <a:pt x="88" y="187"/>
                      <a:pt x="89" y="188"/>
                      <a:pt x="90" y="187"/>
                    </a:cubicBezTo>
                    <a:cubicBezTo>
                      <a:pt x="91" y="186"/>
                      <a:pt x="89" y="185"/>
                      <a:pt x="92" y="184"/>
                    </a:cubicBezTo>
                    <a:cubicBezTo>
                      <a:pt x="93" y="184"/>
                      <a:pt x="94" y="184"/>
                      <a:pt x="96" y="184"/>
                    </a:cubicBezTo>
                    <a:cubicBezTo>
                      <a:pt x="98" y="182"/>
                      <a:pt x="98" y="180"/>
                      <a:pt x="96" y="178"/>
                    </a:cubicBezTo>
                    <a:cubicBezTo>
                      <a:pt x="96" y="177"/>
                      <a:pt x="96" y="175"/>
                      <a:pt x="95" y="174"/>
                    </a:cubicBezTo>
                    <a:cubicBezTo>
                      <a:pt x="93" y="173"/>
                      <a:pt x="93" y="175"/>
                      <a:pt x="91" y="176"/>
                    </a:cubicBezTo>
                    <a:cubicBezTo>
                      <a:pt x="89" y="176"/>
                      <a:pt x="87" y="171"/>
                      <a:pt x="88" y="169"/>
                    </a:cubicBezTo>
                    <a:cubicBezTo>
                      <a:pt x="89" y="166"/>
                      <a:pt x="92" y="168"/>
                      <a:pt x="95" y="168"/>
                    </a:cubicBezTo>
                    <a:cubicBezTo>
                      <a:pt x="96" y="165"/>
                      <a:pt x="99" y="162"/>
                      <a:pt x="99" y="159"/>
                    </a:cubicBezTo>
                    <a:cubicBezTo>
                      <a:pt x="99" y="158"/>
                      <a:pt x="98" y="156"/>
                      <a:pt x="98" y="155"/>
                    </a:cubicBezTo>
                    <a:cubicBezTo>
                      <a:pt x="99" y="154"/>
                      <a:pt x="99" y="154"/>
                      <a:pt x="100" y="154"/>
                    </a:cubicBezTo>
                    <a:cubicBezTo>
                      <a:pt x="102" y="151"/>
                      <a:pt x="100" y="151"/>
                      <a:pt x="98" y="151"/>
                    </a:cubicBezTo>
                    <a:cubicBezTo>
                      <a:pt x="96" y="151"/>
                      <a:pt x="94" y="149"/>
                      <a:pt x="96" y="148"/>
                    </a:cubicBezTo>
                    <a:cubicBezTo>
                      <a:pt x="97" y="147"/>
                      <a:pt x="99" y="147"/>
                      <a:pt x="100" y="147"/>
                    </a:cubicBezTo>
                    <a:cubicBezTo>
                      <a:pt x="101" y="146"/>
                      <a:pt x="102" y="147"/>
                      <a:pt x="103" y="147"/>
                    </a:cubicBezTo>
                    <a:cubicBezTo>
                      <a:pt x="105" y="148"/>
                      <a:pt x="106" y="146"/>
                      <a:pt x="108" y="145"/>
                    </a:cubicBezTo>
                    <a:cubicBezTo>
                      <a:pt x="110" y="145"/>
                      <a:pt x="112" y="145"/>
                      <a:pt x="114" y="146"/>
                    </a:cubicBezTo>
                    <a:cubicBezTo>
                      <a:pt x="116" y="146"/>
                      <a:pt x="116" y="147"/>
                      <a:pt x="117" y="148"/>
                    </a:cubicBezTo>
                    <a:cubicBezTo>
                      <a:pt x="117" y="150"/>
                      <a:pt x="118" y="150"/>
                      <a:pt x="119" y="152"/>
                    </a:cubicBezTo>
                    <a:cubicBezTo>
                      <a:pt x="123" y="152"/>
                      <a:pt x="126" y="152"/>
                      <a:pt x="129" y="149"/>
                    </a:cubicBezTo>
                    <a:cubicBezTo>
                      <a:pt x="129" y="149"/>
                      <a:pt x="129" y="148"/>
                      <a:pt x="129" y="148"/>
                    </a:cubicBezTo>
                    <a:cubicBezTo>
                      <a:pt x="130" y="148"/>
                      <a:pt x="132" y="148"/>
                      <a:pt x="132" y="148"/>
                    </a:cubicBezTo>
                    <a:cubicBezTo>
                      <a:pt x="134" y="148"/>
                      <a:pt x="136" y="147"/>
                      <a:pt x="137" y="146"/>
                    </a:cubicBezTo>
                    <a:cubicBezTo>
                      <a:pt x="140" y="146"/>
                      <a:pt x="145" y="149"/>
                      <a:pt x="148" y="150"/>
                    </a:cubicBezTo>
                    <a:cubicBezTo>
                      <a:pt x="149" y="151"/>
                      <a:pt x="151" y="151"/>
                      <a:pt x="152" y="152"/>
                    </a:cubicBezTo>
                    <a:cubicBezTo>
                      <a:pt x="154" y="152"/>
                      <a:pt x="157" y="152"/>
                      <a:pt x="158" y="153"/>
                    </a:cubicBezTo>
                    <a:cubicBezTo>
                      <a:pt x="158" y="154"/>
                      <a:pt x="158" y="155"/>
                      <a:pt x="158" y="155"/>
                    </a:cubicBezTo>
                    <a:cubicBezTo>
                      <a:pt x="159" y="156"/>
                      <a:pt x="159" y="156"/>
                      <a:pt x="160" y="156"/>
                    </a:cubicBezTo>
                    <a:cubicBezTo>
                      <a:pt x="162" y="158"/>
                      <a:pt x="160" y="159"/>
                      <a:pt x="160" y="160"/>
                    </a:cubicBezTo>
                    <a:cubicBezTo>
                      <a:pt x="161" y="162"/>
                      <a:pt x="166" y="161"/>
                      <a:pt x="168" y="161"/>
                    </a:cubicBezTo>
                    <a:cubicBezTo>
                      <a:pt x="169" y="161"/>
                      <a:pt x="176" y="162"/>
                      <a:pt x="176" y="160"/>
                    </a:cubicBezTo>
                    <a:cubicBezTo>
                      <a:pt x="176" y="159"/>
                      <a:pt x="175" y="159"/>
                      <a:pt x="175" y="158"/>
                    </a:cubicBezTo>
                    <a:cubicBezTo>
                      <a:pt x="175" y="157"/>
                      <a:pt x="176" y="156"/>
                      <a:pt x="176" y="155"/>
                    </a:cubicBezTo>
                    <a:cubicBezTo>
                      <a:pt x="176" y="154"/>
                      <a:pt x="175" y="152"/>
                      <a:pt x="174" y="151"/>
                    </a:cubicBezTo>
                    <a:cubicBezTo>
                      <a:pt x="172" y="149"/>
                      <a:pt x="171" y="149"/>
                      <a:pt x="174" y="147"/>
                    </a:cubicBezTo>
                    <a:cubicBezTo>
                      <a:pt x="174" y="146"/>
                      <a:pt x="175" y="145"/>
                      <a:pt x="177" y="145"/>
                    </a:cubicBezTo>
                    <a:cubicBezTo>
                      <a:pt x="178" y="146"/>
                      <a:pt x="178" y="147"/>
                      <a:pt x="179" y="147"/>
                    </a:cubicBezTo>
                    <a:cubicBezTo>
                      <a:pt x="182" y="148"/>
                      <a:pt x="180" y="141"/>
                      <a:pt x="180" y="140"/>
                    </a:cubicBezTo>
                    <a:cubicBezTo>
                      <a:pt x="180" y="138"/>
                      <a:pt x="178" y="136"/>
                      <a:pt x="178" y="136"/>
                    </a:cubicBezTo>
                    <a:cubicBezTo>
                      <a:pt x="179" y="135"/>
                      <a:pt x="181" y="134"/>
                      <a:pt x="182" y="133"/>
                    </a:cubicBezTo>
                    <a:cubicBezTo>
                      <a:pt x="182" y="132"/>
                      <a:pt x="182" y="131"/>
                      <a:pt x="181" y="130"/>
                    </a:cubicBezTo>
                    <a:cubicBezTo>
                      <a:pt x="181" y="129"/>
                      <a:pt x="180" y="129"/>
                      <a:pt x="179" y="128"/>
                    </a:cubicBezTo>
                    <a:cubicBezTo>
                      <a:pt x="178" y="126"/>
                      <a:pt x="180" y="125"/>
                      <a:pt x="180" y="124"/>
                    </a:cubicBezTo>
                    <a:cubicBezTo>
                      <a:pt x="180" y="123"/>
                      <a:pt x="179" y="121"/>
                      <a:pt x="179" y="120"/>
                    </a:cubicBezTo>
                    <a:cubicBezTo>
                      <a:pt x="179" y="118"/>
                      <a:pt x="178" y="118"/>
                      <a:pt x="179" y="117"/>
                    </a:cubicBezTo>
                    <a:cubicBezTo>
                      <a:pt x="180" y="116"/>
                      <a:pt x="181" y="115"/>
                      <a:pt x="182" y="115"/>
                    </a:cubicBezTo>
                    <a:cubicBezTo>
                      <a:pt x="183" y="114"/>
                      <a:pt x="184" y="114"/>
                      <a:pt x="185" y="113"/>
                    </a:cubicBezTo>
                    <a:cubicBezTo>
                      <a:pt x="185" y="112"/>
                      <a:pt x="186" y="111"/>
                      <a:pt x="187" y="110"/>
                    </a:cubicBezTo>
                    <a:cubicBezTo>
                      <a:pt x="188" y="110"/>
                      <a:pt x="189" y="110"/>
                      <a:pt x="190" y="111"/>
                    </a:cubicBezTo>
                    <a:cubicBezTo>
                      <a:pt x="192" y="111"/>
                      <a:pt x="193" y="114"/>
                      <a:pt x="194" y="114"/>
                    </a:cubicBezTo>
                    <a:cubicBezTo>
                      <a:pt x="196" y="114"/>
                      <a:pt x="195" y="113"/>
                      <a:pt x="196" y="112"/>
                    </a:cubicBezTo>
                    <a:cubicBezTo>
                      <a:pt x="198" y="111"/>
                      <a:pt x="199" y="112"/>
                      <a:pt x="200" y="110"/>
                    </a:cubicBezTo>
                    <a:cubicBezTo>
                      <a:pt x="200" y="110"/>
                      <a:pt x="203" y="108"/>
                      <a:pt x="204" y="108"/>
                    </a:cubicBezTo>
                    <a:cubicBezTo>
                      <a:pt x="204" y="107"/>
                      <a:pt x="205" y="105"/>
                      <a:pt x="204" y="103"/>
                    </a:cubicBezTo>
                    <a:cubicBezTo>
                      <a:pt x="204" y="102"/>
                      <a:pt x="203" y="102"/>
                      <a:pt x="202" y="101"/>
                    </a:cubicBezTo>
                    <a:cubicBezTo>
                      <a:pt x="201" y="100"/>
                      <a:pt x="202" y="100"/>
                      <a:pt x="203" y="99"/>
                    </a:cubicBezTo>
                    <a:cubicBezTo>
                      <a:pt x="203" y="98"/>
                      <a:pt x="204" y="98"/>
                      <a:pt x="204" y="97"/>
                    </a:cubicBezTo>
                    <a:cubicBezTo>
                      <a:pt x="203" y="96"/>
                      <a:pt x="203" y="96"/>
                      <a:pt x="202" y="96"/>
                    </a:cubicBezTo>
                    <a:cubicBezTo>
                      <a:pt x="202" y="96"/>
                      <a:pt x="202" y="95"/>
                      <a:pt x="203" y="95"/>
                    </a:cubicBezTo>
                    <a:cubicBezTo>
                      <a:pt x="203" y="94"/>
                      <a:pt x="203" y="93"/>
                      <a:pt x="203" y="92"/>
                    </a:cubicBezTo>
                    <a:cubicBezTo>
                      <a:pt x="203" y="91"/>
                      <a:pt x="203" y="89"/>
                      <a:pt x="202" y="88"/>
                    </a:cubicBezTo>
                    <a:cubicBezTo>
                      <a:pt x="201" y="89"/>
                      <a:pt x="200" y="90"/>
                      <a:pt x="198" y="91"/>
                    </a:cubicBezTo>
                    <a:cubicBezTo>
                      <a:pt x="197" y="93"/>
                      <a:pt x="196" y="94"/>
                      <a:pt x="194" y="94"/>
                    </a:cubicBezTo>
                    <a:cubicBezTo>
                      <a:pt x="191" y="95"/>
                      <a:pt x="188" y="94"/>
                      <a:pt x="186" y="93"/>
                    </a:cubicBezTo>
                    <a:cubicBezTo>
                      <a:pt x="184" y="92"/>
                      <a:pt x="182" y="91"/>
                      <a:pt x="183" y="88"/>
                    </a:cubicBezTo>
                    <a:cubicBezTo>
                      <a:pt x="183" y="86"/>
                      <a:pt x="186" y="84"/>
                      <a:pt x="188" y="84"/>
                    </a:cubicBezTo>
                    <a:cubicBezTo>
                      <a:pt x="191" y="85"/>
                      <a:pt x="193" y="85"/>
                      <a:pt x="195" y="84"/>
                    </a:cubicBezTo>
                    <a:cubicBezTo>
                      <a:pt x="197" y="83"/>
                      <a:pt x="200" y="81"/>
                      <a:pt x="202" y="80"/>
                    </a:cubicBezTo>
                    <a:cubicBezTo>
                      <a:pt x="206" y="76"/>
                      <a:pt x="194" y="75"/>
                      <a:pt x="191" y="74"/>
                    </a:cubicBezTo>
                    <a:cubicBezTo>
                      <a:pt x="186" y="74"/>
                      <a:pt x="180" y="76"/>
                      <a:pt x="175" y="73"/>
                    </a:cubicBezTo>
                    <a:cubicBezTo>
                      <a:pt x="171" y="72"/>
                      <a:pt x="168" y="68"/>
                      <a:pt x="165" y="65"/>
                    </a:cubicBezTo>
                    <a:cubicBezTo>
                      <a:pt x="161" y="62"/>
                      <a:pt x="158" y="57"/>
                      <a:pt x="152" y="59"/>
                    </a:cubicBezTo>
                    <a:cubicBezTo>
                      <a:pt x="148" y="61"/>
                      <a:pt x="141" y="62"/>
                      <a:pt x="137" y="59"/>
                    </a:cubicBezTo>
                    <a:cubicBezTo>
                      <a:pt x="133" y="56"/>
                      <a:pt x="133" y="50"/>
                      <a:pt x="133" y="45"/>
                    </a:cubicBezTo>
                    <a:cubicBezTo>
                      <a:pt x="134" y="40"/>
                      <a:pt x="134" y="35"/>
                      <a:pt x="136" y="30"/>
                    </a:cubicBezTo>
                    <a:cubicBezTo>
                      <a:pt x="138" y="26"/>
                      <a:pt x="141" y="23"/>
                      <a:pt x="142" y="19"/>
                    </a:cubicBezTo>
                    <a:cubicBezTo>
                      <a:pt x="144" y="17"/>
                      <a:pt x="150" y="13"/>
                      <a:pt x="145" y="12"/>
                    </a:cubicBezTo>
                    <a:cubicBezTo>
                      <a:pt x="142" y="11"/>
                      <a:pt x="140" y="12"/>
                      <a:pt x="138" y="10"/>
                    </a:cubicBezTo>
                    <a:cubicBezTo>
                      <a:pt x="137" y="9"/>
                      <a:pt x="135" y="7"/>
                      <a:pt x="133" y="7"/>
                    </a:cubicBezTo>
                    <a:cubicBezTo>
                      <a:pt x="132" y="8"/>
                      <a:pt x="132" y="9"/>
                      <a:pt x="130" y="8"/>
                    </a:cubicBezTo>
                    <a:cubicBezTo>
                      <a:pt x="129" y="8"/>
                      <a:pt x="129" y="8"/>
                      <a:pt x="128" y="8"/>
                    </a:cubicBezTo>
                    <a:cubicBezTo>
                      <a:pt x="127" y="7"/>
                      <a:pt x="125" y="7"/>
                      <a:pt x="124" y="7"/>
                    </a:cubicBezTo>
                    <a:cubicBezTo>
                      <a:pt x="122" y="7"/>
                      <a:pt x="119" y="7"/>
                      <a:pt x="117" y="8"/>
                    </a:cubicBezTo>
                    <a:cubicBezTo>
                      <a:pt x="112" y="10"/>
                      <a:pt x="109" y="12"/>
                      <a:pt x="105" y="11"/>
                    </a:cubicBezTo>
                    <a:cubicBezTo>
                      <a:pt x="102" y="10"/>
                      <a:pt x="100" y="10"/>
                      <a:pt x="99" y="8"/>
                    </a:cubicBezTo>
                    <a:cubicBezTo>
                      <a:pt x="96" y="6"/>
                      <a:pt x="96" y="6"/>
                      <a:pt x="93" y="8"/>
                    </a:cubicBezTo>
                    <a:cubicBezTo>
                      <a:pt x="91" y="10"/>
                      <a:pt x="90" y="13"/>
                      <a:pt x="87" y="12"/>
                    </a:cubicBezTo>
                    <a:cubicBezTo>
                      <a:pt x="85" y="11"/>
                      <a:pt x="86" y="10"/>
                      <a:pt x="85" y="8"/>
                    </a:cubicBezTo>
                    <a:cubicBezTo>
                      <a:pt x="85" y="7"/>
                      <a:pt x="84" y="5"/>
                      <a:pt x="83" y="4"/>
                    </a:cubicBezTo>
                    <a:cubicBezTo>
                      <a:pt x="82" y="2"/>
                      <a:pt x="78" y="0"/>
                      <a:pt x="75" y="0"/>
                    </a:cubicBezTo>
                    <a:cubicBezTo>
                      <a:pt x="73" y="0"/>
                      <a:pt x="73" y="0"/>
                      <a:pt x="73" y="1"/>
                    </a:cubicBezTo>
                    <a:cubicBezTo>
                      <a:pt x="74" y="2"/>
                      <a:pt x="75" y="4"/>
                      <a:pt x="76" y="5"/>
                    </a:cubicBezTo>
                    <a:cubicBezTo>
                      <a:pt x="76" y="6"/>
                      <a:pt x="77" y="7"/>
                      <a:pt x="76" y="8"/>
                    </a:cubicBezTo>
                    <a:cubicBezTo>
                      <a:pt x="75" y="9"/>
                      <a:pt x="74" y="9"/>
                      <a:pt x="73" y="9"/>
                    </a:cubicBezTo>
                    <a:cubicBezTo>
                      <a:pt x="71" y="8"/>
                      <a:pt x="71" y="2"/>
                      <a:pt x="67" y="6"/>
                    </a:cubicBezTo>
                    <a:cubicBezTo>
                      <a:pt x="66" y="7"/>
                      <a:pt x="66" y="8"/>
                      <a:pt x="65" y="9"/>
                    </a:cubicBezTo>
                    <a:cubicBezTo>
                      <a:pt x="64" y="10"/>
                      <a:pt x="62" y="9"/>
                      <a:pt x="60" y="9"/>
                    </a:cubicBezTo>
                    <a:cubicBezTo>
                      <a:pt x="57" y="8"/>
                      <a:pt x="53" y="6"/>
                      <a:pt x="51" y="9"/>
                    </a:cubicBezTo>
                    <a:cubicBezTo>
                      <a:pt x="52" y="10"/>
                      <a:pt x="54" y="12"/>
                      <a:pt x="57" y="12"/>
                    </a:cubicBezTo>
                    <a:cubicBezTo>
                      <a:pt x="57" y="12"/>
                      <a:pt x="57" y="11"/>
                      <a:pt x="57" y="11"/>
                    </a:cubicBezTo>
                    <a:cubicBezTo>
                      <a:pt x="58" y="11"/>
                      <a:pt x="59" y="12"/>
                      <a:pt x="60" y="13"/>
                    </a:cubicBezTo>
                    <a:cubicBezTo>
                      <a:pt x="60" y="14"/>
                      <a:pt x="60" y="14"/>
                      <a:pt x="60" y="14"/>
                    </a:cubicBezTo>
                    <a:cubicBezTo>
                      <a:pt x="60" y="14"/>
                      <a:pt x="62" y="16"/>
                      <a:pt x="61" y="17"/>
                    </a:cubicBezTo>
                    <a:cubicBezTo>
                      <a:pt x="61" y="18"/>
                      <a:pt x="59" y="18"/>
                      <a:pt x="60" y="20"/>
                    </a:cubicBezTo>
                    <a:cubicBezTo>
                      <a:pt x="60" y="21"/>
                      <a:pt x="62" y="22"/>
                      <a:pt x="62" y="24"/>
                    </a:cubicBezTo>
                    <a:cubicBezTo>
                      <a:pt x="62" y="25"/>
                      <a:pt x="59" y="25"/>
                      <a:pt x="59" y="26"/>
                    </a:cubicBezTo>
                    <a:cubicBezTo>
                      <a:pt x="59" y="27"/>
                      <a:pt x="56" y="27"/>
                      <a:pt x="56" y="28"/>
                    </a:cubicBezTo>
                    <a:cubicBezTo>
                      <a:pt x="55" y="30"/>
                      <a:pt x="57" y="30"/>
                      <a:pt x="57" y="31"/>
                    </a:cubicBezTo>
                    <a:cubicBezTo>
                      <a:pt x="57" y="31"/>
                      <a:pt x="56" y="32"/>
                      <a:pt x="56" y="32"/>
                    </a:cubicBezTo>
                    <a:cubicBezTo>
                      <a:pt x="56" y="33"/>
                      <a:pt x="56" y="34"/>
                      <a:pt x="56" y="35"/>
                    </a:cubicBezTo>
                    <a:cubicBezTo>
                      <a:pt x="56" y="36"/>
                      <a:pt x="56" y="38"/>
                      <a:pt x="56" y="39"/>
                    </a:cubicBezTo>
                    <a:cubicBezTo>
                      <a:pt x="56" y="41"/>
                      <a:pt x="56" y="41"/>
                      <a:pt x="55" y="42"/>
                    </a:cubicBezTo>
                    <a:cubicBezTo>
                      <a:pt x="54" y="43"/>
                      <a:pt x="54" y="42"/>
                      <a:pt x="54" y="44"/>
                    </a:cubicBezTo>
                    <a:cubicBezTo>
                      <a:pt x="54" y="44"/>
                      <a:pt x="55" y="45"/>
                      <a:pt x="55" y="46"/>
                    </a:cubicBezTo>
                    <a:cubicBezTo>
                      <a:pt x="54" y="48"/>
                      <a:pt x="53" y="46"/>
                      <a:pt x="52" y="46"/>
                    </a:cubicBezTo>
                    <a:cubicBezTo>
                      <a:pt x="49" y="48"/>
                      <a:pt x="53" y="51"/>
                      <a:pt x="54" y="51"/>
                    </a:cubicBezTo>
                    <a:cubicBezTo>
                      <a:pt x="53" y="53"/>
                      <a:pt x="53" y="53"/>
                      <a:pt x="53" y="53"/>
                    </a:cubicBezTo>
                    <a:cubicBezTo>
                      <a:pt x="53" y="54"/>
                      <a:pt x="57" y="56"/>
                      <a:pt x="53" y="57"/>
                    </a:cubicBezTo>
                    <a:cubicBezTo>
                      <a:pt x="52" y="57"/>
                      <a:pt x="51" y="56"/>
                      <a:pt x="51" y="57"/>
                    </a:cubicBezTo>
                    <a:cubicBezTo>
                      <a:pt x="50" y="58"/>
                      <a:pt x="52" y="58"/>
                      <a:pt x="51" y="59"/>
                    </a:cubicBezTo>
                    <a:cubicBezTo>
                      <a:pt x="51" y="60"/>
                      <a:pt x="48" y="65"/>
                      <a:pt x="48" y="66"/>
                    </a:cubicBezTo>
                    <a:cubicBezTo>
                      <a:pt x="47" y="67"/>
                      <a:pt x="47" y="67"/>
                      <a:pt x="46" y="67"/>
                    </a:cubicBezTo>
                    <a:cubicBezTo>
                      <a:pt x="45" y="68"/>
                      <a:pt x="45" y="69"/>
                      <a:pt x="45" y="70"/>
                    </a:cubicBezTo>
                    <a:cubicBezTo>
                      <a:pt x="44" y="73"/>
                      <a:pt x="42" y="71"/>
                      <a:pt x="40" y="71"/>
                    </a:cubicBezTo>
                    <a:cubicBezTo>
                      <a:pt x="37" y="72"/>
                      <a:pt x="40" y="74"/>
                      <a:pt x="40" y="75"/>
                    </a:cubicBezTo>
                    <a:cubicBezTo>
                      <a:pt x="40" y="77"/>
                      <a:pt x="36" y="79"/>
                      <a:pt x="35" y="81"/>
                    </a:cubicBezTo>
                    <a:cubicBezTo>
                      <a:pt x="35" y="83"/>
                      <a:pt x="35" y="84"/>
                      <a:pt x="34" y="85"/>
                    </a:cubicBezTo>
                    <a:cubicBezTo>
                      <a:pt x="34" y="88"/>
                      <a:pt x="32" y="87"/>
                      <a:pt x="32" y="89"/>
                    </a:cubicBezTo>
                    <a:cubicBezTo>
                      <a:pt x="31" y="90"/>
                      <a:pt x="33" y="92"/>
                      <a:pt x="32" y="93"/>
                    </a:cubicBezTo>
                    <a:cubicBezTo>
                      <a:pt x="30" y="94"/>
                      <a:pt x="27" y="91"/>
                      <a:pt x="28" y="95"/>
                    </a:cubicBezTo>
                    <a:cubicBezTo>
                      <a:pt x="28" y="97"/>
                      <a:pt x="30" y="99"/>
                      <a:pt x="27" y="100"/>
                    </a:cubicBezTo>
                    <a:cubicBezTo>
                      <a:pt x="25" y="101"/>
                      <a:pt x="23" y="100"/>
                      <a:pt x="21" y="103"/>
                    </a:cubicBezTo>
                    <a:cubicBezTo>
                      <a:pt x="20" y="104"/>
                      <a:pt x="17" y="106"/>
                      <a:pt x="19" y="108"/>
                    </a:cubicBezTo>
                    <a:cubicBezTo>
                      <a:pt x="20" y="109"/>
                      <a:pt x="22" y="108"/>
                      <a:pt x="22" y="110"/>
                    </a:cubicBezTo>
                    <a:cubicBezTo>
                      <a:pt x="22" y="111"/>
                      <a:pt x="21" y="112"/>
                      <a:pt x="20" y="113"/>
                    </a:cubicBezTo>
                    <a:cubicBezTo>
                      <a:pt x="19" y="114"/>
                      <a:pt x="18" y="115"/>
                      <a:pt x="17" y="116"/>
                    </a:cubicBezTo>
                    <a:cubicBezTo>
                      <a:pt x="16" y="117"/>
                      <a:pt x="17" y="119"/>
                      <a:pt x="16" y="120"/>
                    </a:cubicBezTo>
                    <a:cubicBezTo>
                      <a:pt x="14" y="120"/>
                      <a:pt x="12" y="121"/>
                      <a:pt x="11" y="120"/>
                    </a:cubicBezTo>
                    <a:cubicBezTo>
                      <a:pt x="9" y="120"/>
                      <a:pt x="9" y="118"/>
                      <a:pt x="7" y="119"/>
                    </a:cubicBezTo>
                    <a:cubicBezTo>
                      <a:pt x="6" y="120"/>
                      <a:pt x="7" y="122"/>
                      <a:pt x="6" y="123"/>
                    </a:cubicBezTo>
                    <a:cubicBezTo>
                      <a:pt x="6" y="125"/>
                      <a:pt x="3" y="126"/>
                      <a:pt x="5" y="127"/>
                    </a:cubicBezTo>
                    <a:cubicBezTo>
                      <a:pt x="8" y="128"/>
                      <a:pt x="7" y="129"/>
                      <a:pt x="7" y="131"/>
                    </a:cubicBezTo>
                    <a:cubicBezTo>
                      <a:pt x="7" y="133"/>
                      <a:pt x="8" y="134"/>
                      <a:pt x="9" y="135"/>
                    </a:cubicBezTo>
                    <a:cubicBezTo>
                      <a:pt x="10" y="137"/>
                      <a:pt x="10" y="138"/>
                      <a:pt x="10" y="140"/>
                    </a:cubicBezTo>
                    <a:cubicBezTo>
                      <a:pt x="11" y="142"/>
                      <a:pt x="11" y="145"/>
                      <a:pt x="11" y="147"/>
                    </a:cubicBezTo>
                    <a:cubicBezTo>
                      <a:pt x="11" y="149"/>
                      <a:pt x="11" y="152"/>
                      <a:pt x="10" y="153"/>
                    </a:cubicBezTo>
                    <a:cubicBezTo>
                      <a:pt x="9" y="155"/>
                      <a:pt x="6" y="155"/>
                      <a:pt x="4" y="156"/>
                    </a:cubicBezTo>
                    <a:cubicBezTo>
                      <a:pt x="2" y="157"/>
                      <a:pt x="2" y="158"/>
                      <a:pt x="1" y="160"/>
                    </a:cubicBezTo>
                    <a:cubicBezTo>
                      <a:pt x="1" y="161"/>
                      <a:pt x="0" y="169"/>
                      <a:pt x="3" y="166"/>
                    </a:cubicBezTo>
                    <a:cubicBezTo>
                      <a:pt x="6" y="168"/>
                      <a:pt x="2" y="168"/>
                      <a:pt x="2" y="170"/>
                    </a:cubicBezTo>
                    <a:cubicBezTo>
                      <a:pt x="3" y="173"/>
                      <a:pt x="3" y="173"/>
                      <a:pt x="3" y="173"/>
                    </a:cubicBezTo>
                    <a:cubicBezTo>
                      <a:pt x="4" y="176"/>
                      <a:pt x="8" y="173"/>
                      <a:pt x="8" y="177"/>
                    </a:cubicBezTo>
                    <a:cubicBezTo>
                      <a:pt x="8" y="178"/>
                      <a:pt x="6" y="179"/>
                      <a:pt x="7" y="181"/>
                    </a:cubicBezTo>
                    <a:cubicBezTo>
                      <a:pt x="7" y="182"/>
                      <a:pt x="8" y="183"/>
                      <a:pt x="10" y="184"/>
                    </a:cubicBezTo>
                    <a:cubicBezTo>
                      <a:pt x="12" y="186"/>
                      <a:pt x="13" y="189"/>
                      <a:pt x="16" y="191"/>
                    </a:cubicBezTo>
                    <a:cubicBezTo>
                      <a:pt x="18" y="192"/>
                      <a:pt x="19" y="191"/>
                      <a:pt x="21" y="190"/>
                    </a:cubicBezTo>
                    <a:cubicBezTo>
                      <a:pt x="22" y="189"/>
                      <a:pt x="24" y="188"/>
                      <a:pt x="26" y="190"/>
                    </a:cubicBezTo>
                    <a:cubicBezTo>
                      <a:pt x="27" y="191"/>
                      <a:pt x="27" y="193"/>
                      <a:pt x="27" y="194"/>
                    </a:cubicBezTo>
                    <a:cubicBezTo>
                      <a:pt x="29" y="201"/>
                      <a:pt x="37" y="196"/>
                      <a:pt x="40" y="193"/>
                    </a:cubicBezTo>
                    <a:cubicBezTo>
                      <a:pt x="41" y="193"/>
                      <a:pt x="42" y="194"/>
                      <a:pt x="43" y="195"/>
                    </a:cubicBezTo>
                    <a:cubicBezTo>
                      <a:pt x="44" y="195"/>
                      <a:pt x="45" y="195"/>
                      <a:pt x="46" y="195"/>
                    </a:cubicBezTo>
                    <a:cubicBezTo>
                      <a:pt x="49" y="194"/>
                      <a:pt x="51" y="194"/>
                      <a:pt x="52" y="197"/>
                    </a:cubicBezTo>
                    <a:cubicBezTo>
                      <a:pt x="52" y="199"/>
                      <a:pt x="51" y="200"/>
                      <a:pt x="53" y="202"/>
                    </a:cubicBezTo>
                    <a:cubicBezTo>
                      <a:pt x="55" y="203"/>
                      <a:pt x="55" y="205"/>
                      <a:pt x="56" y="207"/>
                    </a:cubicBezTo>
                    <a:cubicBezTo>
                      <a:pt x="55" y="209"/>
                      <a:pt x="54" y="210"/>
                      <a:pt x="56" y="211"/>
                    </a:cubicBezTo>
                    <a:cubicBezTo>
                      <a:pt x="57" y="212"/>
                      <a:pt x="58" y="212"/>
                      <a:pt x="58" y="213"/>
                    </a:cubicBezTo>
                    <a:cubicBezTo>
                      <a:pt x="59" y="214"/>
                      <a:pt x="58" y="214"/>
                      <a:pt x="58" y="215"/>
                    </a:cubicBezTo>
                    <a:cubicBezTo>
                      <a:pt x="59" y="221"/>
                      <a:pt x="59" y="221"/>
                      <a:pt x="59" y="221"/>
                    </a:cubicBezTo>
                    <a:cubicBezTo>
                      <a:pt x="59" y="222"/>
                      <a:pt x="63" y="222"/>
                      <a:pt x="64" y="222"/>
                    </a:cubicBezTo>
                    <a:cubicBezTo>
                      <a:pt x="67" y="224"/>
                      <a:pt x="67" y="224"/>
                      <a:pt x="67" y="224"/>
                    </a:cubicBezTo>
                    <a:cubicBezTo>
                      <a:pt x="69" y="224"/>
                      <a:pt x="70" y="225"/>
                      <a:pt x="71" y="227"/>
                    </a:cubicBezTo>
                    <a:cubicBezTo>
                      <a:pt x="71" y="229"/>
                      <a:pt x="72" y="231"/>
                      <a:pt x="74" y="233"/>
                    </a:cubicBezTo>
                    <a:cubicBezTo>
                      <a:pt x="75" y="235"/>
                      <a:pt x="78" y="237"/>
                      <a:pt x="79" y="235"/>
                    </a:cubicBezTo>
                    <a:cubicBezTo>
                      <a:pt x="81" y="234"/>
                      <a:pt x="81" y="230"/>
                      <a:pt x="85" y="231"/>
                    </a:cubicBezTo>
                    <a:cubicBezTo>
                      <a:pt x="91" y="232"/>
                      <a:pt x="80" y="238"/>
                      <a:pt x="85" y="240"/>
                    </a:cubicBezTo>
                    <a:cubicBezTo>
                      <a:pt x="87" y="241"/>
                      <a:pt x="89" y="239"/>
                      <a:pt x="90" y="242"/>
                    </a:cubicBezTo>
                    <a:cubicBezTo>
                      <a:pt x="91" y="245"/>
                      <a:pt x="90" y="248"/>
                      <a:pt x="93" y="250"/>
                    </a:cubicBezTo>
                    <a:cubicBezTo>
                      <a:pt x="97" y="250"/>
                      <a:pt x="101" y="250"/>
                      <a:pt x="104" y="24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49" name="Freeform 26">
                <a:extLst>
                  <a:ext uri="{FF2B5EF4-FFF2-40B4-BE49-F238E27FC236}">
                    <a16:creationId xmlns:a16="http://schemas.microsoft.com/office/drawing/2014/main" id="{0821FC01-AF9F-F7E0-F083-25FB8B4376A4}"/>
                  </a:ext>
                </a:extLst>
              </p:cNvPr>
              <p:cNvSpPr>
                <a:spLocks/>
              </p:cNvSpPr>
              <p:nvPr/>
            </p:nvSpPr>
            <p:spPr bwMode="auto">
              <a:xfrm>
                <a:off x="-3715471" y="6769002"/>
                <a:ext cx="540051" cy="531017"/>
              </a:xfrm>
              <a:custGeom>
                <a:avLst/>
                <a:gdLst>
                  <a:gd name="T0" fmla="*/ 1046714667 w 224"/>
                  <a:gd name="T1" fmla="*/ 2147483646 h 220"/>
                  <a:gd name="T2" fmla="*/ 1221167111 w 224"/>
                  <a:gd name="T3" fmla="*/ 2147483646 h 220"/>
                  <a:gd name="T4" fmla="*/ 1410157895 w 224"/>
                  <a:gd name="T5" fmla="*/ 2147483646 h 220"/>
                  <a:gd name="T6" fmla="*/ 1453769099 w 224"/>
                  <a:gd name="T7" fmla="*/ 2147483646 h 220"/>
                  <a:gd name="T8" fmla="*/ 1511922456 w 224"/>
                  <a:gd name="T9" fmla="*/ 2147483646 h 220"/>
                  <a:gd name="T10" fmla="*/ 1628225356 w 224"/>
                  <a:gd name="T11" fmla="*/ 2147483646 h 220"/>
                  <a:gd name="T12" fmla="*/ 1802677801 w 224"/>
                  <a:gd name="T13" fmla="*/ 2147483646 h 220"/>
                  <a:gd name="T14" fmla="*/ 2147483646 w 224"/>
                  <a:gd name="T15" fmla="*/ 2147483646 h 220"/>
                  <a:gd name="T16" fmla="*/ 2147483646 w 224"/>
                  <a:gd name="T17" fmla="*/ 2147483646 h 220"/>
                  <a:gd name="T18" fmla="*/ 2147483646 w 224"/>
                  <a:gd name="T19" fmla="*/ 2147483646 h 220"/>
                  <a:gd name="T20" fmla="*/ 2147483646 w 224"/>
                  <a:gd name="T21" fmla="*/ 2147483646 h 220"/>
                  <a:gd name="T22" fmla="*/ 2147483646 w 224"/>
                  <a:gd name="T23" fmla="*/ 2147483646 h 220"/>
                  <a:gd name="T24" fmla="*/ 2147483646 w 224"/>
                  <a:gd name="T25" fmla="*/ 2083674351 h 220"/>
                  <a:gd name="T26" fmla="*/ 2147483646 w 224"/>
                  <a:gd name="T27" fmla="*/ 1733967542 h 220"/>
                  <a:gd name="T28" fmla="*/ 2147483646 w 224"/>
                  <a:gd name="T29" fmla="*/ 1646541794 h 220"/>
                  <a:gd name="T30" fmla="*/ 2147483646 w 224"/>
                  <a:gd name="T31" fmla="*/ 1529971585 h 220"/>
                  <a:gd name="T32" fmla="*/ 2147483646 w 224"/>
                  <a:gd name="T33" fmla="*/ 1296831167 h 220"/>
                  <a:gd name="T34" fmla="*/ 2147483646 w 224"/>
                  <a:gd name="T35" fmla="*/ 1019979784 h 220"/>
                  <a:gd name="T36" fmla="*/ 2147483646 w 224"/>
                  <a:gd name="T37" fmla="*/ 611987871 h 220"/>
                  <a:gd name="T38" fmla="*/ 2147483646 w 224"/>
                  <a:gd name="T39" fmla="*/ 233136600 h 220"/>
                  <a:gd name="T40" fmla="*/ 2147483646 w 224"/>
                  <a:gd name="T41" fmla="*/ 160281174 h 220"/>
                  <a:gd name="T42" fmla="*/ 2147483646 w 224"/>
                  <a:gd name="T43" fmla="*/ 87425748 h 220"/>
                  <a:gd name="T44" fmla="*/ 2093429333 w 224"/>
                  <a:gd name="T45" fmla="*/ 131140531 h 220"/>
                  <a:gd name="T46" fmla="*/ 2006203111 w 224"/>
                  <a:gd name="T47" fmla="*/ 437136375 h 220"/>
                  <a:gd name="T48" fmla="*/ 1860827345 w 224"/>
                  <a:gd name="T49" fmla="*/ 553702766 h 220"/>
                  <a:gd name="T50" fmla="*/ 1700913240 w 224"/>
                  <a:gd name="T51" fmla="*/ 655702653 h 220"/>
                  <a:gd name="T52" fmla="*/ 1671836561 w 224"/>
                  <a:gd name="T53" fmla="*/ 859698610 h 220"/>
                  <a:gd name="T54" fmla="*/ 1439234573 w 224"/>
                  <a:gd name="T55" fmla="*/ 947124358 h 220"/>
                  <a:gd name="T56" fmla="*/ 1163017567 w 224"/>
                  <a:gd name="T57" fmla="*/ 1005409462 h 220"/>
                  <a:gd name="T58" fmla="*/ 1075791345 w 224"/>
                  <a:gd name="T59" fmla="*/ 874268932 h 220"/>
                  <a:gd name="T60" fmla="*/ 1090329684 w 224"/>
                  <a:gd name="T61" fmla="*/ 713987758 h 220"/>
                  <a:gd name="T62" fmla="*/ 1250243789 w 224"/>
                  <a:gd name="T63" fmla="*/ 713987758 h 220"/>
                  <a:gd name="T64" fmla="*/ 1366542877 w 224"/>
                  <a:gd name="T65" fmla="*/ 568276905 h 220"/>
                  <a:gd name="T66" fmla="*/ 1177555906 w 224"/>
                  <a:gd name="T67" fmla="*/ 335136487 h 220"/>
                  <a:gd name="T68" fmla="*/ 1017637988 w 224"/>
                  <a:gd name="T69" fmla="*/ 203995957 h 220"/>
                  <a:gd name="T70" fmla="*/ 450669450 w 224"/>
                  <a:gd name="T71" fmla="*/ 203995957 h 220"/>
                  <a:gd name="T72" fmla="*/ 392519906 w 224"/>
                  <a:gd name="T73" fmla="*/ 451706696 h 220"/>
                  <a:gd name="T74" fmla="*/ 203529123 w 224"/>
                  <a:gd name="T75" fmla="*/ 597417549 h 220"/>
                  <a:gd name="T76" fmla="*/ 43615018 w 224"/>
                  <a:gd name="T77" fmla="*/ 786843184 h 220"/>
                  <a:gd name="T78" fmla="*/ 87226222 w 224"/>
                  <a:gd name="T79" fmla="*/ 947124358 h 220"/>
                  <a:gd name="T80" fmla="*/ 290755345 w 224"/>
                  <a:gd name="T81" fmla="*/ 1063694567 h 220"/>
                  <a:gd name="T82" fmla="*/ 130841240 w 224"/>
                  <a:gd name="T83" fmla="*/ 1267690524 h 220"/>
                  <a:gd name="T84" fmla="*/ 174452444 w 224"/>
                  <a:gd name="T85" fmla="*/ 1427971698 h 220"/>
                  <a:gd name="T86" fmla="*/ 290755345 w 224"/>
                  <a:gd name="T87" fmla="*/ 1325975628 h 220"/>
                  <a:gd name="T88" fmla="*/ 465207789 w 224"/>
                  <a:gd name="T89" fmla="*/ 1544541907 h 220"/>
                  <a:gd name="T90" fmla="*/ 261678667 w 224"/>
                  <a:gd name="T91" fmla="*/ 1661112116 h 220"/>
                  <a:gd name="T92" fmla="*/ 508818994 w 224"/>
                  <a:gd name="T93" fmla="*/ 1719397220 h 220"/>
                  <a:gd name="T94" fmla="*/ 625121895 w 224"/>
                  <a:gd name="T95" fmla="*/ 1777682324 h 220"/>
                  <a:gd name="T96" fmla="*/ 625121895 w 224"/>
                  <a:gd name="T97" fmla="*/ 2010818925 h 220"/>
                  <a:gd name="T98" fmla="*/ 712348117 w 224"/>
                  <a:gd name="T99" fmla="*/ 2069104029 h 220"/>
                  <a:gd name="T100" fmla="*/ 697809778 w 224"/>
                  <a:gd name="T101" fmla="*/ 2147483646 h 220"/>
                  <a:gd name="T102" fmla="*/ 814112678 w 224"/>
                  <a:gd name="T103" fmla="*/ 2147483646 h 220"/>
                  <a:gd name="T104" fmla="*/ 828651017 w 224"/>
                  <a:gd name="T105" fmla="*/ 2147483646 h 220"/>
                  <a:gd name="T106" fmla="*/ 886800561 w 224"/>
                  <a:gd name="T107" fmla="*/ 2147483646 h 2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4" h="220">
                    <a:moveTo>
                      <a:pt x="61" y="213"/>
                    </a:moveTo>
                    <a:cubicBezTo>
                      <a:pt x="62" y="215"/>
                      <a:pt x="62" y="215"/>
                      <a:pt x="62" y="215"/>
                    </a:cubicBezTo>
                    <a:cubicBezTo>
                      <a:pt x="62" y="214"/>
                      <a:pt x="66" y="216"/>
                      <a:pt x="67" y="216"/>
                    </a:cubicBezTo>
                    <a:cubicBezTo>
                      <a:pt x="68" y="217"/>
                      <a:pt x="68" y="220"/>
                      <a:pt x="69" y="220"/>
                    </a:cubicBezTo>
                    <a:cubicBezTo>
                      <a:pt x="70" y="220"/>
                      <a:pt x="72" y="219"/>
                      <a:pt x="72" y="218"/>
                    </a:cubicBezTo>
                    <a:cubicBezTo>
                      <a:pt x="73" y="218"/>
                      <a:pt x="73" y="217"/>
                      <a:pt x="74" y="216"/>
                    </a:cubicBezTo>
                    <a:cubicBezTo>
                      <a:pt x="74" y="216"/>
                      <a:pt x="74" y="215"/>
                      <a:pt x="74" y="215"/>
                    </a:cubicBezTo>
                    <a:cubicBezTo>
                      <a:pt x="75" y="214"/>
                      <a:pt x="79" y="215"/>
                      <a:pt x="80" y="215"/>
                    </a:cubicBezTo>
                    <a:cubicBezTo>
                      <a:pt x="81" y="215"/>
                      <a:pt x="82" y="215"/>
                      <a:pt x="83" y="216"/>
                    </a:cubicBezTo>
                    <a:cubicBezTo>
                      <a:pt x="84" y="217"/>
                      <a:pt x="83" y="217"/>
                      <a:pt x="84" y="218"/>
                    </a:cubicBezTo>
                    <a:cubicBezTo>
                      <a:pt x="85" y="218"/>
                      <a:pt x="86" y="218"/>
                      <a:pt x="87" y="218"/>
                    </a:cubicBezTo>
                    <a:cubicBezTo>
                      <a:pt x="87" y="216"/>
                      <a:pt x="90" y="217"/>
                      <a:pt x="91" y="216"/>
                    </a:cubicBezTo>
                    <a:cubicBezTo>
                      <a:pt x="92" y="215"/>
                      <a:pt x="91" y="214"/>
                      <a:pt x="92" y="214"/>
                    </a:cubicBezTo>
                    <a:cubicBezTo>
                      <a:pt x="92" y="213"/>
                      <a:pt x="93" y="213"/>
                      <a:pt x="94" y="213"/>
                    </a:cubicBezTo>
                    <a:cubicBezTo>
                      <a:pt x="95" y="212"/>
                      <a:pt x="97" y="209"/>
                      <a:pt x="97" y="208"/>
                    </a:cubicBezTo>
                    <a:cubicBezTo>
                      <a:pt x="97" y="205"/>
                      <a:pt x="95" y="207"/>
                      <a:pt x="94" y="206"/>
                    </a:cubicBezTo>
                    <a:cubicBezTo>
                      <a:pt x="94" y="206"/>
                      <a:pt x="96" y="203"/>
                      <a:pt x="97" y="202"/>
                    </a:cubicBezTo>
                    <a:cubicBezTo>
                      <a:pt x="98" y="202"/>
                      <a:pt x="99" y="203"/>
                      <a:pt x="101" y="202"/>
                    </a:cubicBezTo>
                    <a:cubicBezTo>
                      <a:pt x="101" y="202"/>
                      <a:pt x="102" y="200"/>
                      <a:pt x="102" y="200"/>
                    </a:cubicBezTo>
                    <a:cubicBezTo>
                      <a:pt x="102" y="199"/>
                      <a:pt x="101" y="199"/>
                      <a:pt x="100" y="198"/>
                    </a:cubicBezTo>
                    <a:cubicBezTo>
                      <a:pt x="99" y="197"/>
                      <a:pt x="100" y="196"/>
                      <a:pt x="98" y="195"/>
                    </a:cubicBezTo>
                    <a:cubicBezTo>
                      <a:pt x="101" y="192"/>
                      <a:pt x="101" y="192"/>
                      <a:pt x="101" y="192"/>
                    </a:cubicBezTo>
                    <a:cubicBezTo>
                      <a:pt x="101" y="191"/>
                      <a:pt x="102" y="191"/>
                      <a:pt x="103" y="190"/>
                    </a:cubicBezTo>
                    <a:cubicBezTo>
                      <a:pt x="103" y="189"/>
                      <a:pt x="104" y="189"/>
                      <a:pt x="104" y="188"/>
                    </a:cubicBezTo>
                    <a:cubicBezTo>
                      <a:pt x="105" y="187"/>
                      <a:pt x="104" y="187"/>
                      <a:pt x="104" y="186"/>
                    </a:cubicBezTo>
                    <a:cubicBezTo>
                      <a:pt x="104" y="185"/>
                      <a:pt x="105" y="185"/>
                      <a:pt x="106" y="184"/>
                    </a:cubicBezTo>
                    <a:cubicBezTo>
                      <a:pt x="107" y="183"/>
                      <a:pt x="106" y="181"/>
                      <a:pt x="107" y="180"/>
                    </a:cubicBezTo>
                    <a:cubicBezTo>
                      <a:pt x="107" y="179"/>
                      <a:pt x="109" y="178"/>
                      <a:pt x="110" y="179"/>
                    </a:cubicBezTo>
                    <a:cubicBezTo>
                      <a:pt x="111" y="180"/>
                      <a:pt x="109" y="181"/>
                      <a:pt x="109" y="182"/>
                    </a:cubicBezTo>
                    <a:cubicBezTo>
                      <a:pt x="110" y="183"/>
                      <a:pt x="111" y="184"/>
                      <a:pt x="112" y="183"/>
                    </a:cubicBezTo>
                    <a:cubicBezTo>
                      <a:pt x="114" y="183"/>
                      <a:pt x="114" y="181"/>
                      <a:pt x="115" y="181"/>
                    </a:cubicBezTo>
                    <a:cubicBezTo>
                      <a:pt x="118" y="180"/>
                      <a:pt x="117" y="185"/>
                      <a:pt x="121" y="184"/>
                    </a:cubicBezTo>
                    <a:cubicBezTo>
                      <a:pt x="122" y="184"/>
                      <a:pt x="123" y="182"/>
                      <a:pt x="123" y="181"/>
                    </a:cubicBezTo>
                    <a:cubicBezTo>
                      <a:pt x="123" y="180"/>
                      <a:pt x="123" y="180"/>
                      <a:pt x="123" y="179"/>
                    </a:cubicBezTo>
                    <a:cubicBezTo>
                      <a:pt x="123" y="179"/>
                      <a:pt x="124" y="178"/>
                      <a:pt x="124" y="177"/>
                    </a:cubicBezTo>
                    <a:cubicBezTo>
                      <a:pt x="125" y="176"/>
                      <a:pt x="125" y="175"/>
                      <a:pt x="127" y="175"/>
                    </a:cubicBezTo>
                    <a:cubicBezTo>
                      <a:pt x="129" y="174"/>
                      <a:pt x="130" y="175"/>
                      <a:pt x="132" y="176"/>
                    </a:cubicBezTo>
                    <a:cubicBezTo>
                      <a:pt x="134" y="177"/>
                      <a:pt x="136" y="172"/>
                      <a:pt x="138" y="172"/>
                    </a:cubicBezTo>
                    <a:cubicBezTo>
                      <a:pt x="141" y="173"/>
                      <a:pt x="143" y="174"/>
                      <a:pt x="145" y="175"/>
                    </a:cubicBezTo>
                    <a:cubicBezTo>
                      <a:pt x="147" y="176"/>
                      <a:pt x="147" y="177"/>
                      <a:pt x="149" y="178"/>
                    </a:cubicBezTo>
                    <a:cubicBezTo>
                      <a:pt x="150" y="179"/>
                      <a:pt x="152" y="179"/>
                      <a:pt x="152" y="181"/>
                    </a:cubicBezTo>
                    <a:cubicBezTo>
                      <a:pt x="155" y="180"/>
                      <a:pt x="155" y="181"/>
                      <a:pt x="156" y="183"/>
                    </a:cubicBezTo>
                    <a:cubicBezTo>
                      <a:pt x="157" y="184"/>
                      <a:pt x="159" y="185"/>
                      <a:pt x="159" y="187"/>
                    </a:cubicBezTo>
                    <a:cubicBezTo>
                      <a:pt x="160" y="187"/>
                      <a:pt x="161" y="187"/>
                      <a:pt x="160" y="189"/>
                    </a:cubicBezTo>
                    <a:cubicBezTo>
                      <a:pt x="159" y="192"/>
                      <a:pt x="164" y="188"/>
                      <a:pt x="165" y="187"/>
                    </a:cubicBezTo>
                    <a:cubicBezTo>
                      <a:pt x="165" y="187"/>
                      <a:pt x="164" y="184"/>
                      <a:pt x="165" y="184"/>
                    </a:cubicBezTo>
                    <a:cubicBezTo>
                      <a:pt x="165" y="183"/>
                      <a:pt x="166" y="183"/>
                      <a:pt x="167" y="183"/>
                    </a:cubicBezTo>
                    <a:cubicBezTo>
                      <a:pt x="167" y="182"/>
                      <a:pt x="166" y="182"/>
                      <a:pt x="166" y="181"/>
                    </a:cubicBezTo>
                    <a:cubicBezTo>
                      <a:pt x="166" y="180"/>
                      <a:pt x="168" y="177"/>
                      <a:pt x="169" y="177"/>
                    </a:cubicBezTo>
                    <a:cubicBezTo>
                      <a:pt x="170" y="177"/>
                      <a:pt x="171" y="178"/>
                      <a:pt x="172" y="177"/>
                    </a:cubicBezTo>
                    <a:cubicBezTo>
                      <a:pt x="174" y="176"/>
                      <a:pt x="173" y="174"/>
                      <a:pt x="174" y="174"/>
                    </a:cubicBezTo>
                    <a:cubicBezTo>
                      <a:pt x="175" y="173"/>
                      <a:pt x="178" y="173"/>
                      <a:pt x="179" y="173"/>
                    </a:cubicBezTo>
                    <a:cubicBezTo>
                      <a:pt x="181" y="172"/>
                      <a:pt x="182" y="169"/>
                      <a:pt x="184" y="168"/>
                    </a:cubicBezTo>
                    <a:cubicBezTo>
                      <a:pt x="186" y="167"/>
                      <a:pt x="188" y="166"/>
                      <a:pt x="189" y="164"/>
                    </a:cubicBezTo>
                    <a:cubicBezTo>
                      <a:pt x="191" y="163"/>
                      <a:pt x="191" y="163"/>
                      <a:pt x="189" y="162"/>
                    </a:cubicBezTo>
                    <a:cubicBezTo>
                      <a:pt x="188" y="162"/>
                      <a:pt x="187" y="161"/>
                      <a:pt x="186" y="160"/>
                    </a:cubicBezTo>
                    <a:cubicBezTo>
                      <a:pt x="185" y="160"/>
                      <a:pt x="183" y="160"/>
                      <a:pt x="183" y="159"/>
                    </a:cubicBezTo>
                    <a:cubicBezTo>
                      <a:pt x="182" y="158"/>
                      <a:pt x="186" y="158"/>
                      <a:pt x="186" y="157"/>
                    </a:cubicBezTo>
                    <a:cubicBezTo>
                      <a:pt x="190" y="157"/>
                      <a:pt x="192" y="155"/>
                      <a:pt x="195" y="153"/>
                    </a:cubicBezTo>
                    <a:cubicBezTo>
                      <a:pt x="197" y="151"/>
                      <a:pt x="200" y="150"/>
                      <a:pt x="203" y="148"/>
                    </a:cubicBezTo>
                    <a:cubicBezTo>
                      <a:pt x="204" y="147"/>
                      <a:pt x="205" y="146"/>
                      <a:pt x="206" y="145"/>
                    </a:cubicBezTo>
                    <a:cubicBezTo>
                      <a:pt x="208" y="145"/>
                      <a:pt x="210" y="145"/>
                      <a:pt x="212" y="145"/>
                    </a:cubicBezTo>
                    <a:cubicBezTo>
                      <a:pt x="213" y="145"/>
                      <a:pt x="214" y="145"/>
                      <a:pt x="215" y="144"/>
                    </a:cubicBezTo>
                    <a:cubicBezTo>
                      <a:pt x="216" y="143"/>
                      <a:pt x="217" y="142"/>
                      <a:pt x="218" y="143"/>
                    </a:cubicBezTo>
                    <a:cubicBezTo>
                      <a:pt x="220" y="143"/>
                      <a:pt x="221" y="144"/>
                      <a:pt x="222" y="143"/>
                    </a:cubicBezTo>
                    <a:cubicBezTo>
                      <a:pt x="223" y="142"/>
                      <a:pt x="224" y="138"/>
                      <a:pt x="224" y="137"/>
                    </a:cubicBezTo>
                    <a:cubicBezTo>
                      <a:pt x="224" y="137"/>
                      <a:pt x="222" y="132"/>
                      <a:pt x="222" y="132"/>
                    </a:cubicBezTo>
                    <a:cubicBezTo>
                      <a:pt x="219" y="132"/>
                      <a:pt x="218" y="131"/>
                      <a:pt x="217" y="128"/>
                    </a:cubicBezTo>
                    <a:cubicBezTo>
                      <a:pt x="215" y="126"/>
                      <a:pt x="211" y="124"/>
                      <a:pt x="209" y="122"/>
                    </a:cubicBezTo>
                    <a:cubicBezTo>
                      <a:pt x="209" y="121"/>
                      <a:pt x="208" y="120"/>
                      <a:pt x="208" y="119"/>
                    </a:cubicBezTo>
                    <a:cubicBezTo>
                      <a:pt x="207" y="118"/>
                      <a:pt x="206" y="118"/>
                      <a:pt x="204" y="118"/>
                    </a:cubicBezTo>
                    <a:cubicBezTo>
                      <a:pt x="204" y="116"/>
                      <a:pt x="204" y="116"/>
                      <a:pt x="204" y="116"/>
                    </a:cubicBezTo>
                    <a:cubicBezTo>
                      <a:pt x="204" y="116"/>
                      <a:pt x="204" y="113"/>
                      <a:pt x="204" y="113"/>
                    </a:cubicBezTo>
                    <a:cubicBezTo>
                      <a:pt x="204" y="112"/>
                      <a:pt x="203" y="112"/>
                      <a:pt x="203" y="112"/>
                    </a:cubicBezTo>
                    <a:cubicBezTo>
                      <a:pt x="202" y="111"/>
                      <a:pt x="202" y="114"/>
                      <a:pt x="201" y="113"/>
                    </a:cubicBezTo>
                    <a:cubicBezTo>
                      <a:pt x="200" y="114"/>
                      <a:pt x="199" y="114"/>
                      <a:pt x="197" y="114"/>
                    </a:cubicBezTo>
                    <a:cubicBezTo>
                      <a:pt x="196" y="113"/>
                      <a:pt x="196" y="113"/>
                      <a:pt x="196" y="113"/>
                    </a:cubicBezTo>
                    <a:cubicBezTo>
                      <a:pt x="195" y="114"/>
                      <a:pt x="190" y="110"/>
                      <a:pt x="189" y="109"/>
                    </a:cubicBezTo>
                    <a:cubicBezTo>
                      <a:pt x="189" y="108"/>
                      <a:pt x="189" y="108"/>
                      <a:pt x="189" y="108"/>
                    </a:cubicBezTo>
                    <a:cubicBezTo>
                      <a:pt x="190" y="107"/>
                      <a:pt x="193" y="105"/>
                      <a:pt x="193" y="105"/>
                    </a:cubicBezTo>
                    <a:cubicBezTo>
                      <a:pt x="191" y="104"/>
                      <a:pt x="191" y="101"/>
                      <a:pt x="190" y="100"/>
                    </a:cubicBezTo>
                    <a:cubicBezTo>
                      <a:pt x="188" y="98"/>
                      <a:pt x="185" y="97"/>
                      <a:pt x="183" y="96"/>
                    </a:cubicBezTo>
                    <a:cubicBezTo>
                      <a:pt x="178" y="94"/>
                      <a:pt x="173" y="95"/>
                      <a:pt x="168" y="95"/>
                    </a:cubicBezTo>
                    <a:cubicBezTo>
                      <a:pt x="168" y="93"/>
                      <a:pt x="168" y="93"/>
                      <a:pt x="168" y="93"/>
                    </a:cubicBezTo>
                    <a:cubicBezTo>
                      <a:pt x="168" y="93"/>
                      <a:pt x="168" y="90"/>
                      <a:pt x="167" y="89"/>
                    </a:cubicBezTo>
                    <a:cubicBezTo>
                      <a:pt x="170" y="88"/>
                      <a:pt x="173" y="87"/>
                      <a:pt x="175" y="85"/>
                    </a:cubicBezTo>
                    <a:cubicBezTo>
                      <a:pt x="178" y="83"/>
                      <a:pt x="179" y="80"/>
                      <a:pt x="182" y="79"/>
                    </a:cubicBezTo>
                    <a:cubicBezTo>
                      <a:pt x="181" y="77"/>
                      <a:pt x="180" y="76"/>
                      <a:pt x="179" y="74"/>
                    </a:cubicBezTo>
                    <a:cubicBezTo>
                      <a:pt x="180" y="74"/>
                      <a:pt x="180" y="74"/>
                      <a:pt x="180" y="74"/>
                    </a:cubicBezTo>
                    <a:cubicBezTo>
                      <a:pt x="177" y="70"/>
                      <a:pt x="177" y="70"/>
                      <a:pt x="177" y="70"/>
                    </a:cubicBezTo>
                    <a:cubicBezTo>
                      <a:pt x="177" y="69"/>
                      <a:pt x="177" y="69"/>
                      <a:pt x="177" y="69"/>
                    </a:cubicBezTo>
                    <a:cubicBezTo>
                      <a:pt x="176" y="67"/>
                      <a:pt x="174" y="65"/>
                      <a:pt x="173" y="63"/>
                    </a:cubicBezTo>
                    <a:cubicBezTo>
                      <a:pt x="171" y="64"/>
                      <a:pt x="169" y="64"/>
                      <a:pt x="168" y="65"/>
                    </a:cubicBezTo>
                    <a:cubicBezTo>
                      <a:pt x="168" y="62"/>
                      <a:pt x="167" y="59"/>
                      <a:pt x="167" y="56"/>
                    </a:cubicBezTo>
                    <a:cubicBezTo>
                      <a:pt x="173" y="49"/>
                      <a:pt x="169" y="48"/>
                      <a:pt x="176" y="42"/>
                    </a:cubicBezTo>
                    <a:cubicBezTo>
                      <a:pt x="174" y="40"/>
                      <a:pt x="174" y="38"/>
                      <a:pt x="175" y="35"/>
                    </a:cubicBezTo>
                    <a:cubicBezTo>
                      <a:pt x="173" y="34"/>
                      <a:pt x="173" y="34"/>
                      <a:pt x="173" y="34"/>
                    </a:cubicBezTo>
                    <a:cubicBezTo>
                      <a:pt x="175" y="30"/>
                      <a:pt x="175" y="30"/>
                      <a:pt x="175" y="30"/>
                    </a:cubicBezTo>
                    <a:cubicBezTo>
                      <a:pt x="174" y="29"/>
                      <a:pt x="174" y="29"/>
                      <a:pt x="174" y="29"/>
                    </a:cubicBezTo>
                    <a:cubicBezTo>
                      <a:pt x="175" y="25"/>
                      <a:pt x="174" y="20"/>
                      <a:pt x="176" y="16"/>
                    </a:cubicBezTo>
                    <a:cubicBezTo>
                      <a:pt x="178" y="15"/>
                      <a:pt x="178" y="15"/>
                      <a:pt x="178" y="15"/>
                    </a:cubicBezTo>
                    <a:cubicBezTo>
                      <a:pt x="178" y="13"/>
                      <a:pt x="182" y="6"/>
                      <a:pt x="182" y="4"/>
                    </a:cubicBezTo>
                    <a:cubicBezTo>
                      <a:pt x="174" y="0"/>
                      <a:pt x="174" y="0"/>
                      <a:pt x="174" y="0"/>
                    </a:cubicBezTo>
                    <a:cubicBezTo>
                      <a:pt x="173" y="4"/>
                      <a:pt x="172" y="7"/>
                      <a:pt x="171" y="10"/>
                    </a:cubicBezTo>
                    <a:cubicBezTo>
                      <a:pt x="166" y="10"/>
                      <a:pt x="163" y="9"/>
                      <a:pt x="158" y="11"/>
                    </a:cubicBezTo>
                    <a:cubicBezTo>
                      <a:pt x="155" y="15"/>
                      <a:pt x="155" y="15"/>
                      <a:pt x="155" y="15"/>
                    </a:cubicBezTo>
                    <a:cubicBezTo>
                      <a:pt x="154" y="15"/>
                      <a:pt x="153" y="14"/>
                      <a:pt x="152" y="15"/>
                    </a:cubicBezTo>
                    <a:cubicBezTo>
                      <a:pt x="154" y="8"/>
                      <a:pt x="154" y="8"/>
                      <a:pt x="154" y="8"/>
                    </a:cubicBezTo>
                    <a:cubicBezTo>
                      <a:pt x="153" y="8"/>
                      <a:pt x="153" y="8"/>
                      <a:pt x="153" y="8"/>
                    </a:cubicBezTo>
                    <a:cubicBezTo>
                      <a:pt x="152" y="6"/>
                      <a:pt x="152" y="6"/>
                      <a:pt x="152" y="6"/>
                    </a:cubicBezTo>
                    <a:cubicBezTo>
                      <a:pt x="153" y="6"/>
                      <a:pt x="153" y="6"/>
                      <a:pt x="153" y="6"/>
                    </a:cubicBezTo>
                    <a:cubicBezTo>
                      <a:pt x="153" y="5"/>
                      <a:pt x="152" y="3"/>
                      <a:pt x="152" y="1"/>
                    </a:cubicBezTo>
                    <a:cubicBezTo>
                      <a:pt x="150" y="3"/>
                      <a:pt x="149" y="4"/>
                      <a:pt x="147" y="5"/>
                    </a:cubicBezTo>
                    <a:cubicBezTo>
                      <a:pt x="146" y="6"/>
                      <a:pt x="144" y="6"/>
                      <a:pt x="143" y="7"/>
                    </a:cubicBezTo>
                    <a:cubicBezTo>
                      <a:pt x="144" y="9"/>
                      <a:pt x="144" y="9"/>
                      <a:pt x="144" y="9"/>
                    </a:cubicBezTo>
                    <a:cubicBezTo>
                      <a:pt x="146" y="9"/>
                      <a:pt x="146" y="9"/>
                      <a:pt x="146" y="9"/>
                    </a:cubicBezTo>
                    <a:cubicBezTo>
                      <a:pt x="146" y="12"/>
                      <a:pt x="144" y="17"/>
                      <a:pt x="143" y="19"/>
                    </a:cubicBezTo>
                    <a:cubicBezTo>
                      <a:pt x="142" y="20"/>
                      <a:pt x="141" y="19"/>
                      <a:pt x="140" y="21"/>
                    </a:cubicBezTo>
                    <a:cubicBezTo>
                      <a:pt x="139" y="22"/>
                      <a:pt x="140" y="23"/>
                      <a:pt x="139" y="24"/>
                    </a:cubicBezTo>
                    <a:cubicBezTo>
                      <a:pt x="139" y="26"/>
                      <a:pt x="138" y="27"/>
                      <a:pt x="138" y="30"/>
                    </a:cubicBezTo>
                    <a:cubicBezTo>
                      <a:pt x="138" y="31"/>
                      <a:pt x="138" y="32"/>
                      <a:pt x="138" y="32"/>
                    </a:cubicBezTo>
                    <a:cubicBezTo>
                      <a:pt x="138" y="33"/>
                      <a:pt x="142" y="38"/>
                      <a:pt x="142" y="39"/>
                    </a:cubicBezTo>
                    <a:cubicBezTo>
                      <a:pt x="141" y="40"/>
                      <a:pt x="137" y="39"/>
                      <a:pt x="136" y="39"/>
                    </a:cubicBezTo>
                    <a:cubicBezTo>
                      <a:pt x="134" y="40"/>
                      <a:pt x="134" y="40"/>
                      <a:pt x="132" y="40"/>
                    </a:cubicBezTo>
                    <a:cubicBezTo>
                      <a:pt x="130" y="39"/>
                      <a:pt x="129" y="38"/>
                      <a:pt x="128" y="38"/>
                    </a:cubicBezTo>
                    <a:cubicBezTo>
                      <a:pt x="125" y="37"/>
                      <a:pt x="125" y="39"/>
                      <a:pt x="123" y="41"/>
                    </a:cubicBezTo>
                    <a:cubicBezTo>
                      <a:pt x="123" y="41"/>
                      <a:pt x="122" y="41"/>
                      <a:pt x="122" y="41"/>
                    </a:cubicBezTo>
                    <a:cubicBezTo>
                      <a:pt x="121" y="42"/>
                      <a:pt x="121" y="42"/>
                      <a:pt x="121" y="43"/>
                    </a:cubicBezTo>
                    <a:cubicBezTo>
                      <a:pt x="120" y="43"/>
                      <a:pt x="119" y="43"/>
                      <a:pt x="118" y="44"/>
                    </a:cubicBezTo>
                    <a:cubicBezTo>
                      <a:pt x="118" y="44"/>
                      <a:pt x="117" y="45"/>
                      <a:pt x="117" y="45"/>
                    </a:cubicBezTo>
                    <a:cubicBezTo>
                      <a:pt x="117" y="45"/>
                      <a:pt x="116" y="46"/>
                      <a:pt x="116" y="45"/>
                    </a:cubicBezTo>
                    <a:cubicBezTo>
                      <a:pt x="115" y="47"/>
                      <a:pt x="115" y="46"/>
                      <a:pt x="115" y="48"/>
                    </a:cubicBezTo>
                    <a:cubicBezTo>
                      <a:pt x="116" y="50"/>
                      <a:pt x="114" y="49"/>
                      <a:pt x="113" y="50"/>
                    </a:cubicBezTo>
                    <a:cubicBezTo>
                      <a:pt x="111" y="53"/>
                      <a:pt x="114" y="54"/>
                      <a:pt x="115" y="56"/>
                    </a:cubicBezTo>
                    <a:cubicBezTo>
                      <a:pt x="115" y="57"/>
                      <a:pt x="115" y="58"/>
                      <a:pt x="115" y="59"/>
                    </a:cubicBezTo>
                    <a:cubicBezTo>
                      <a:pt x="116" y="59"/>
                      <a:pt x="117" y="59"/>
                      <a:pt x="118" y="60"/>
                    </a:cubicBezTo>
                    <a:cubicBezTo>
                      <a:pt x="118" y="61"/>
                      <a:pt x="116" y="61"/>
                      <a:pt x="117" y="62"/>
                    </a:cubicBezTo>
                    <a:cubicBezTo>
                      <a:pt x="117" y="63"/>
                      <a:pt x="117" y="63"/>
                      <a:pt x="118" y="64"/>
                    </a:cubicBezTo>
                    <a:cubicBezTo>
                      <a:pt x="120" y="67"/>
                      <a:pt x="113" y="67"/>
                      <a:pt x="111" y="65"/>
                    </a:cubicBezTo>
                    <a:cubicBezTo>
                      <a:pt x="107" y="65"/>
                      <a:pt x="103" y="65"/>
                      <a:pt x="99" y="65"/>
                    </a:cubicBezTo>
                    <a:cubicBezTo>
                      <a:pt x="97" y="65"/>
                      <a:pt x="97" y="65"/>
                      <a:pt x="95" y="66"/>
                    </a:cubicBezTo>
                    <a:cubicBezTo>
                      <a:pt x="94" y="67"/>
                      <a:pt x="92" y="67"/>
                      <a:pt x="90" y="68"/>
                    </a:cubicBezTo>
                    <a:cubicBezTo>
                      <a:pt x="89" y="68"/>
                      <a:pt x="89" y="69"/>
                      <a:pt x="88" y="69"/>
                    </a:cubicBezTo>
                    <a:cubicBezTo>
                      <a:pt x="87" y="69"/>
                      <a:pt x="86" y="69"/>
                      <a:pt x="86" y="69"/>
                    </a:cubicBezTo>
                    <a:cubicBezTo>
                      <a:pt x="84" y="69"/>
                      <a:pt x="82" y="70"/>
                      <a:pt x="80" y="69"/>
                    </a:cubicBezTo>
                    <a:cubicBezTo>
                      <a:pt x="78" y="68"/>
                      <a:pt x="78" y="68"/>
                      <a:pt x="78" y="68"/>
                    </a:cubicBezTo>
                    <a:cubicBezTo>
                      <a:pt x="77" y="66"/>
                      <a:pt x="77" y="66"/>
                      <a:pt x="77" y="66"/>
                    </a:cubicBezTo>
                    <a:cubicBezTo>
                      <a:pt x="75" y="66"/>
                      <a:pt x="72" y="67"/>
                      <a:pt x="73" y="64"/>
                    </a:cubicBezTo>
                    <a:cubicBezTo>
                      <a:pt x="74" y="63"/>
                      <a:pt x="74" y="63"/>
                      <a:pt x="74" y="63"/>
                    </a:cubicBezTo>
                    <a:cubicBezTo>
                      <a:pt x="74" y="62"/>
                      <a:pt x="74" y="60"/>
                      <a:pt x="74" y="60"/>
                    </a:cubicBezTo>
                    <a:cubicBezTo>
                      <a:pt x="75" y="59"/>
                      <a:pt x="77" y="59"/>
                      <a:pt x="78" y="59"/>
                    </a:cubicBezTo>
                    <a:cubicBezTo>
                      <a:pt x="79" y="59"/>
                      <a:pt x="80" y="59"/>
                      <a:pt x="80" y="58"/>
                    </a:cubicBezTo>
                    <a:cubicBezTo>
                      <a:pt x="80" y="57"/>
                      <a:pt x="79" y="55"/>
                      <a:pt x="79" y="54"/>
                    </a:cubicBezTo>
                    <a:cubicBezTo>
                      <a:pt x="78" y="54"/>
                      <a:pt x="76" y="54"/>
                      <a:pt x="75" y="53"/>
                    </a:cubicBezTo>
                    <a:cubicBezTo>
                      <a:pt x="74" y="52"/>
                      <a:pt x="74" y="50"/>
                      <a:pt x="75" y="49"/>
                    </a:cubicBezTo>
                    <a:cubicBezTo>
                      <a:pt x="75" y="48"/>
                      <a:pt x="80" y="44"/>
                      <a:pt x="79" y="48"/>
                    </a:cubicBezTo>
                    <a:cubicBezTo>
                      <a:pt x="79" y="50"/>
                      <a:pt x="76" y="53"/>
                      <a:pt x="80" y="52"/>
                    </a:cubicBezTo>
                    <a:cubicBezTo>
                      <a:pt x="82" y="52"/>
                      <a:pt x="82" y="52"/>
                      <a:pt x="83" y="51"/>
                    </a:cubicBezTo>
                    <a:cubicBezTo>
                      <a:pt x="84" y="50"/>
                      <a:pt x="84" y="50"/>
                      <a:pt x="84" y="49"/>
                    </a:cubicBezTo>
                    <a:cubicBezTo>
                      <a:pt x="85" y="49"/>
                      <a:pt x="85" y="49"/>
                      <a:pt x="86" y="49"/>
                    </a:cubicBezTo>
                    <a:cubicBezTo>
                      <a:pt x="86" y="48"/>
                      <a:pt x="86" y="46"/>
                      <a:pt x="88" y="47"/>
                    </a:cubicBezTo>
                    <a:cubicBezTo>
                      <a:pt x="89" y="47"/>
                      <a:pt x="90" y="49"/>
                      <a:pt x="92" y="48"/>
                    </a:cubicBezTo>
                    <a:cubicBezTo>
                      <a:pt x="94" y="47"/>
                      <a:pt x="91" y="45"/>
                      <a:pt x="93" y="43"/>
                    </a:cubicBezTo>
                    <a:cubicBezTo>
                      <a:pt x="94" y="42"/>
                      <a:pt x="97" y="41"/>
                      <a:pt x="96" y="40"/>
                    </a:cubicBezTo>
                    <a:cubicBezTo>
                      <a:pt x="96" y="39"/>
                      <a:pt x="95" y="39"/>
                      <a:pt x="94" y="39"/>
                    </a:cubicBezTo>
                    <a:cubicBezTo>
                      <a:pt x="93" y="38"/>
                      <a:pt x="93" y="37"/>
                      <a:pt x="93" y="36"/>
                    </a:cubicBezTo>
                    <a:cubicBezTo>
                      <a:pt x="91" y="35"/>
                      <a:pt x="86" y="34"/>
                      <a:pt x="84" y="32"/>
                    </a:cubicBezTo>
                    <a:cubicBezTo>
                      <a:pt x="84" y="31"/>
                      <a:pt x="84" y="30"/>
                      <a:pt x="84" y="29"/>
                    </a:cubicBezTo>
                    <a:cubicBezTo>
                      <a:pt x="84" y="27"/>
                      <a:pt x="83" y="28"/>
                      <a:pt x="82" y="26"/>
                    </a:cubicBezTo>
                    <a:cubicBezTo>
                      <a:pt x="81" y="25"/>
                      <a:pt x="82" y="24"/>
                      <a:pt x="81" y="23"/>
                    </a:cubicBezTo>
                    <a:cubicBezTo>
                      <a:pt x="80" y="22"/>
                      <a:pt x="80" y="22"/>
                      <a:pt x="79" y="22"/>
                    </a:cubicBezTo>
                    <a:cubicBezTo>
                      <a:pt x="78" y="21"/>
                      <a:pt x="78" y="20"/>
                      <a:pt x="78" y="19"/>
                    </a:cubicBezTo>
                    <a:cubicBezTo>
                      <a:pt x="78" y="17"/>
                      <a:pt x="77" y="16"/>
                      <a:pt x="77" y="15"/>
                    </a:cubicBezTo>
                    <a:cubicBezTo>
                      <a:pt x="77" y="13"/>
                      <a:pt x="79" y="11"/>
                      <a:pt x="76" y="11"/>
                    </a:cubicBezTo>
                    <a:cubicBezTo>
                      <a:pt x="73" y="11"/>
                      <a:pt x="72" y="13"/>
                      <a:pt x="70" y="14"/>
                    </a:cubicBezTo>
                    <a:cubicBezTo>
                      <a:pt x="69" y="9"/>
                      <a:pt x="62" y="11"/>
                      <a:pt x="58" y="12"/>
                    </a:cubicBezTo>
                    <a:cubicBezTo>
                      <a:pt x="53" y="13"/>
                      <a:pt x="50" y="13"/>
                      <a:pt x="45" y="13"/>
                    </a:cubicBezTo>
                    <a:cubicBezTo>
                      <a:pt x="44" y="12"/>
                      <a:pt x="42" y="12"/>
                      <a:pt x="41" y="12"/>
                    </a:cubicBezTo>
                    <a:cubicBezTo>
                      <a:pt x="39" y="12"/>
                      <a:pt x="35" y="11"/>
                      <a:pt x="33" y="13"/>
                    </a:cubicBezTo>
                    <a:cubicBezTo>
                      <a:pt x="32" y="13"/>
                      <a:pt x="32" y="14"/>
                      <a:pt x="31" y="14"/>
                    </a:cubicBezTo>
                    <a:cubicBezTo>
                      <a:pt x="30" y="15"/>
                      <a:pt x="28" y="16"/>
                      <a:pt x="28" y="16"/>
                    </a:cubicBezTo>
                    <a:cubicBezTo>
                      <a:pt x="26" y="18"/>
                      <a:pt x="28" y="20"/>
                      <a:pt x="29" y="21"/>
                    </a:cubicBezTo>
                    <a:cubicBezTo>
                      <a:pt x="31" y="22"/>
                      <a:pt x="31" y="22"/>
                      <a:pt x="31" y="22"/>
                    </a:cubicBezTo>
                    <a:cubicBezTo>
                      <a:pt x="32" y="24"/>
                      <a:pt x="33" y="27"/>
                      <a:pt x="31" y="29"/>
                    </a:cubicBezTo>
                    <a:cubicBezTo>
                      <a:pt x="29" y="30"/>
                      <a:pt x="28" y="30"/>
                      <a:pt x="27" y="31"/>
                    </a:cubicBezTo>
                    <a:cubicBezTo>
                      <a:pt x="26" y="32"/>
                      <a:pt x="26" y="33"/>
                      <a:pt x="24" y="33"/>
                    </a:cubicBezTo>
                    <a:cubicBezTo>
                      <a:pt x="22" y="35"/>
                      <a:pt x="18" y="31"/>
                      <a:pt x="16" y="33"/>
                    </a:cubicBezTo>
                    <a:cubicBezTo>
                      <a:pt x="15" y="34"/>
                      <a:pt x="16" y="35"/>
                      <a:pt x="16" y="35"/>
                    </a:cubicBezTo>
                    <a:cubicBezTo>
                      <a:pt x="17" y="36"/>
                      <a:pt x="17" y="36"/>
                      <a:pt x="17" y="37"/>
                    </a:cubicBezTo>
                    <a:cubicBezTo>
                      <a:pt x="16" y="39"/>
                      <a:pt x="14" y="40"/>
                      <a:pt x="14" y="41"/>
                    </a:cubicBezTo>
                    <a:cubicBezTo>
                      <a:pt x="14" y="43"/>
                      <a:pt x="15" y="44"/>
                      <a:pt x="16" y="45"/>
                    </a:cubicBezTo>
                    <a:cubicBezTo>
                      <a:pt x="17" y="46"/>
                      <a:pt x="19" y="47"/>
                      <a:pt x="20" y="48"/>
                    </a:cubicBezTo>
                    <a:cubicBezTo>
                      <a:pt x="20" y="51"/>
                      <a:pt x="13" y="51"/>
                      <a:pt x="11" y="51"/>
                    </a:cubicBezTo>
                    <a:cubicBezTo>
                      <a:pt x="9" y="50"/>
                      <a:pt x="8" y="50"/>
                      <a:pt x="6" y="51"/>
                    </a:cubicBezTo>
                    <a:cubicBezTo>
                      <a:pt x="4" y="52"/>
                      <a:pt x="4" y="52"/>
                      <a:pt x="3" y="54"/>
                    </a:cubicBezTo>
                    <a:cubicBezTo>
                      <a:pt x="2" y="55"/>
                      <a:pt x="0" y="56"/>
                      <a:pt x="2" y="57"/>
                    </a:cubicBezTo>
                    <a:cubicBezTo>
                      <a:pt x="4" y="58"/>
                      <a:pt x="6" y="58"/>
                      <a:pt x="8" y="58"/>
                    </a:cubicBezTo>
                    <a:cubicBezTo>
                      <a:pt x="9" y="58"/>
                      <a:pt x="12" y="59"/>
                      <a:pt x="12" y="60"/>
                    </a:cubicBezTo>
                    <a:cubicBezTo>
                      <a:pt x="12" y="62"/>
                      <a:pt x="11" y="62"/>
                      <a:pt x="10" y="62"/>
                    </a:cubicBezTo>
                    <a:cubicBezTo>
                      <a:pt x="8" y="63"/>
                      <a:pt x="6" y="63"/>
                      <a:pt x="6" y="65"/>
                    </a:cubicBezTo>
                    <a:cubicBezTo>
                      <a:pt x="6" y="66"/>
                      <a:pt x="8" y="68"/>
                      <a:pt x="9" y="69"/>
                    </a:cubicBezTo>
                    <a:cubicBezTo>
                      <a:pt x="10" y="70"/>
                      <a:pt x="13" y="71"/>
                      <a:pt x="14" y="71"/>
                    </a:cubicBezTo>
                    <a:cubicBezTo>
                      <a:pt x="17" y="70"/>
                      <a:pt x="18" y="69"/>
                      <a:pt x="20" y="67"/>
                    </a:cubicBezTo>
                    <a:cubicBezTo>
                      <a:pt x="23" y="66"/>
                      <a:pt x="27" y="71"/>
                      <a:pt x="23" y="72"/>
                    </a:cubicBezTo>
                    <a:cubicBezTo>
                      <a:pt x="22" y="73"/>
                      <a:pt x="21" y="73"/>
                      <a:pt x="20" y="73"/>
                    </a:cubicBezTo>
                    <a:cubicBezTo>
                      <a:pt x="17" y="74"/>
                      <a:pt x="17" y="75"/>
                      <a:pt x="16" y="76"/>
                    </a:cubicBezTo>
                    <a:cubicBezTo>
                      <a:pt x="14" y="78"/>
                      <a:pt x="11" y="78"/>
                      <a:pt x="8" y="79"/>
                    </a:cubicBezTo>
                    <a:cubicBezTo>
                      <a:pt x="7" y="79"/>
                      <a:pt x="5" y="81"/>
                      <a:pt x="5" y="83"/>
                    </a:cubicBezTo>
                    <a:cubicBezTo>
                      <a:pt x="6" y="84"/>
                      <a:pt x="7" y="84"/>
                      <a:pt x="8" y="85"/>
                    </a:cubicBezTo>
                    <a:cubicBezTo>
                      <a:pt x="9" y="86"/>
                      <a:pt x="9" y="86"/>
                      <a:pt x="9" y="87"/>
                    </a:cubicBezTo>
                    <a:cubicBezTo>
                      <a:pt x="9" y="89"/>
                      <a:pt x="8" y="90"/>
                      <a:pt x="7" y="91"/>
                    </a:cubicBezTo>
                    <a:cubicBezTo>
                      <a:pt x="6" y="93"/>
                      <a:pt x="6" y="93"/>
                      <a:pt x="6" y="95"/>
                    </a:cubicBezTo>
                    <a:cubicBezTo>
                      <a:pt x="7" y="97"/>
                      <a:pt x="5" y="99"/>
                      <a:pt x="5" y="101"/>
                    </a:cubicBezTo>
                    <a:cubicBezTo>
                      <a:pt x="7" y="103"/>
                      <a:pt x="8" y="102"/>
                      <a:pt x="9" y="100"/>
                    </a:cubicBezTo>
                    <a:cubicBezTo>
                      <a:pt x="10" y="99"/>
                      <a:pt x="10" y="98"/>
                      <a:pt x="12" y="98"/>
                    </a:cubicBezTo>
                    <a:cubicBezTo>
                      <a:pt x="13" y="97"/>
                      <a:pt x="13" y="98"/>
                      <a:pt x="14" y="97"/>
                    </a:cubicBezTo>
                    <a:cubicBezTo>
                      <a:pt x="15" y="96"/>
                      <a:pt x="15" y="96"/>
                      <a:pt x="14" y="95"/>
                    </a:cubicBezTo>
                    <a:cubicBezTo>
                      <a:pt x="14" y="94"/>
                      <a:pt x="13" y="94"/>
                      <a:pt x="13" y="93"/>
                    </a:cubicBezTo>
                    <a:cubicBezTo>
                      <a:pt x="13" y="92"/>
                      <a:pt x="14" y="91"/>
                      <a:pt x="14" y="91"/>
                    </a:cubicBezTo>
                    <a:cubicBezTo>
                      <a:pt x="16" y="90"/>
                      <a:pt x="19" y="91"/>
                      <a:pt x="20" y="91"/>
                    </a:cubicBezTo>
                    <a:cubicBezTo>
                      <a:pt x="27" y="97"/>
                      <a:pt x="27" y="97"/>
                      <a:pt x="27" y="97"/>
                    </a:cubicBezTo>
                    <a:cubicBezTo>
                      <a:pt x="28" y="99"/>
                      <a:pt x="29" y="100"/>
                      <a:pt x="30" y="101"/>
                    </a:cubicBezTo>
                    <a:cubicBezTo>
                      <a:pt x="31" y="102"/>
                      <a:pt x="30" y="103"/>
                      <a:pt x="31" y="103"/>
                    </a:cubicBezTo>
                    <a:cubicBezTo>
                      <a:pt x="31" y="104"/>
                      <a:pt x="32" y="104"/>
                      <a:pt x="33" y="104"/>
                    </a:cubicBezTo>
                    <a:cubicBezTo>
                      <a:pt x="36" y="105"/>
                      <a:pt x="34" y="106"/>
                      <a:pt x="32" y="106"/>
                    </a:cubicBezTo>
                    <a:cubicBezTo>
                      <a:pt x="31" y="106"/>
                      <a:pt x="30" y="106"/>
                      <a:pt x="29" y="107"/>
                    </a:cubicBezTo>
                    <a:cubicBezTo>
                      <a:pt x="28" y="107"/>
                      <a:pt x="28" y="108"/>
                      <a:pt x="28" y="109"/>
                    </a:cubicBezTo>
                    <a:cubicBezTo>
                      <a:pt x="27" y="109"/>
                      <a:pt x="26" y="109"/>
                      <a:pt x="25" y="109"/>
                    </a:cubicBezTo>
                    <a:cubicBezTo>
                      <a:pt x="24" y="110"/>
                      <a:pt x="23" y="110"/>
                      <a:pt x="22" y="111"/>
                    </a:cubicBezTo>
                    <a:cubicBezTo>
                      <a:pt x="19" y="112"/>
                      <a:pt x="18" y="111"/>
                      <a:pt x="18" y="114"/>
                    </a:cubicBezTo>
                    <a:cubicBezTo>
                      <a:pt x="18" y="116"/>
                      <a:pt x="18" y="117"/>
                      <a:pt x="20" y="117"/>
                    </a:cubicBezTo>
                    <a:cubicBezTo>
                      <a:pt x="22" y="118"/>
                      <a:pt x="24" y="118"/>
                      <a:pt x="26" y="118"/>
                    </a:cubicBezTo>
                    <a:cubicBezTo>
                      <a:pt x="26" y="118"/>
                      <a:pt x="27" y="118"/>
                      <a:pt x="27" y="119"/>
                    </a:cubicBezTo>
                    <a:cubicBezTo>
                      <a:pt x="28" y="119"/>
                      <a:pt x="29" y="119"/>
                      <a:pt x="29" y="120"/>
                    </a:cubicBezTo>
                    <a:cubicBezTo>
                      <a:pt x="32" y="121"/>
                      <a:pt x="32" y="118"/>
                      <a:pt x="35" y="118"/>
                    </a:cubicBezTo>
                    <a:cubicBezTo>
                      <a:pt x="35" y="119"/>
                      <a:pt x="37" y="120"/>
                      <a:pt x="38" y="120"/>
                    </a:cubicBezTo>
                    <a:cubicBezTo>
                      <a:pt x="39" y="119"/>
                      <a:pt x="38" y="118"/>
                      <a:pt x="38" y="117"/>
                    </a:cubicBezTo>
                    <a:cubicBezTo>
                      <a:pt x="39" y="116"/>
                      <a:pt x="41" y="115"/>
                      <a:pt x="42" y="115"/>
                    </a:cubicBezTo>
                    <a:cubicBezTo>
                      <a:pt x="44" y="114"/>
                      <a:pt x="45" y="117"/>
                      <a:pt x="45" y="119"/>
                    </a:cubicBezTo>
                    <a:cubicBezTo>
                      <a:pt x="44" y="121"/>
                      <a:pt x="42" y="121"/>
                      <a:pt x="43" y="122"/>
                    </a:cubicBezTo>
                    <a:cubicBezTo>
                      <a:pt x="45" y="123"/>
                      <a:pt x="47" y="122"/>
                      <a:pt x="46" y="125"/>
                    </a:cubicBezTo>
                    <a:cubicBezTo>
                      <a:pt x="45" y="127"/>
                      <a:pt x="43" y="126"/>
                      <a:pt x="41" y="127"/>
                    </a:cubicBezTo>
                    <a:cubicBezTo>
                      <a:pt x="40" y="129"/>
                      <a:pt x="38" y="131"/>
                      <a:pt x="41" y="132"/>
                    </a:cubicBezTo>
                    <a:cubicBezTo>
                      <a:pt x="43" y="132"/>
                      <a:pt x="46" y="130"/>
                      <a:pt x="45" y="133"/>
                    </a:cubicBezTo>
                    <a:cubicBezTo>
                      <a:pt x="44" y="135"/>
                      <a:pt x="41" y="136"/>
                      <a:pt x="43" y="138"/>
                    </a:cubicBezTo>
                    <a:cubicBezTo>
                      <a:pt x="44" y="138"/>
                      <a:pt x="49" y="139"/>
                      <a:pt x="46" y="140"/>
                    </a:cubicBezTo>
                    <a:cubicBezTo>
                      <a:pt x="43" y="140"/>
                      <a:pt x="42" y="140"/>
                      <a:pt x="42" y="143"/>
                    </a:cubicBezTo>
                    <a:cubicBezTo>
                      <a:pt x="41" y="144"/>
                      <a:pt x="42" y="146"/>
                      <a:pt x="44" y="146"/>
                    </a:cubicBezTo>
                    <a:cubicBezTo>
                      <a:pt x="45" y="146"/>
                      <a:pt x="46" y="146"/>
                      <a:pt x="47" y="145"/>
                    </a:cubicBezTo>
                    <a:cubicBezTo>
                      <a:pt x="48" y="145"/>
                      <a:pt x="48" y="143"/>
                      <a:pt x="49" y="142"/>
                    </a:cubicBezTo>
                    <a:cubicBezTo>
                      <a:pt x="51" y="140"/>
                      <a:pt x="54" y="143"/>
                      <a:pt x="55" y="145"/>
                    </a:cubicBezTo>
                    <a:cubicBezTo>
                      <a:pt x="57" y="149"/>
                      <a:pt x="50" y="147"/>
                      <a:pt x="50" y="149"/>
                    </a:cubicBezTo>
                    <a:cubicBezTo>
                      <a:pt x="50" y="150"/>
                      <a:pt x="54" y="150"/>
                      <a:pt x="55" y="150"/>
                    </a:cubicBezTo>
                    <a:cubicBezTo>
                      <a:pt x="56" y="151"/>
                      <a:pt x="56" y="152"/>
                      <a:pt x="55" y="153"/>
                    </a:cubicBezTo>
                    <a:cubicBezTo>
                      <a:pt x="53" y="153"/>
                      <a:pt x="50" y="152"/>
                      <a:pt x="48" y="154"/>
                    </a:cubicBezTo>
                    <a:cubicBezTo>
                      <a:pt x="47" y="155"/>
                      <a:pt x="47" y="155"/>
                      <a:pt x="48" y="156"/>
                    </a:cubicBezTo>
                    <a:cubicBezTo>
                      <a:pt x="48" y="157"/>
                      <a:pt x="49" y="156"/>
                      <a:pt x="50" y="157"/>
                    </a:cubicBezTo>
                    <a:cubicBezTo>
                      <a:pt x="50" y="157"/>
                      <a:pt x="49" y="158"/>
                      <a:pt x="50" y="158"/>
                    </a:cubicBezTo>
                    <a:cubicBezTo>
                      <a:pt x="50" y="160"/>
                      <a:pt x="50" y="160"/>
                      <a:pt x="52" y="160"/>
                    </a:cubicBezTo>
                    <a:cubicBezTo>
                      <a:pt x="53" y="160"/>
                      <a:pt x="55" y="160"/>
                      <a:pt x="56" y="161"/>
                    </a:cubicBezTo>
                    <a:cubicBezTo>
                      <a:pt x="58" y="164"/>
                      <a:pt x="57" y="167"/>
                      <a:pt x="60" y="169"/>
                    </a:cubicBezTo>
                    <a:cubicBezTo>
                      <a:pt x="63" y="174"/>
                      <a:pt x="63" y="174"/>
                      <a:pt x="63" y="174"/>
                    </a:cubicBezTo>
                    <a:cubicBezTo>
                      <a:pt x="63" y="176"/>
                      <a:pt x="63" y="178"/>
                      <a:pt x="63" y="179"/>
                    </a:cubicBezTo>
                    <a:cubicBezTo>
                      <a:pt x="62" y="180"/>
                      <a:pt x="61" y="181"/>
                      <a:pt x="60" y="182"/>
                    </a:cubicBezTo>
                    <a:cubicBezTo>
                      <a:pt x="59" y="183"/>
                      <a:pt x="57" y="184"/>
                      <a:pt x="57" y="186"/>
                    </a:cubicBezTo>
                    <a:cubicBezTo>
                      <a:pt x="57" y="188"/>
                      <a:pt x="58" y="190"/>
                      <a:pt x="57" y="192"/>
                    </a:cubicBezTo>
                    <a:cubicBezTo>
                      <a:pt x="57" y="193"/>
                      <a:pt x="55" y="194"/>
                      <a:pt x="55" y="195"/>
                    </a:cubicBezTo>
                    <a:cubicBezTo>
                      <a:pt x="55" y="196"/>
                      <a:pt x="56" y="196"/>
                      <a:pt x="56" y="197"/>
                    </a:cubicBezTo>
                    <a:cubicBezTo>
                      <a:pt x="58" y="199"/>
                      <a:pt x="58" y="200"/>
                      <a:pt x="61" y="201"/>
                    </a:cubicBezTo>
                    <a:cubicBezTo>
                      <a:pt x="62" y="202"/>
                      <a:pt x="64" y="204"/>
                      <a:pt x="61" y="204"/>
                    </a:cubicBezTo>
                    <a:cubicBezTo>
                      <a:pt x="60" y="204"/>
                      <a:pt x="57" y="202"/>
                      <a:pt x="57" y="204"/>
                    </a:cubicBezTo>
                    <a:cubicBezTo>
                      <a:pt x="58" y="206"/>
                      <a:pt x="59" y="208"/>
                      <a:pt x="60" y="210"/>
                    </a:cubicBezTo>
                    <a:cubicBezTo>
                      <a:pt x="61" y="211"/>
                      <a:pt x="61" y="212"/>
                      <a:pt x="61" y="213"/>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50" name="Freeform 27">
                <a:extLst>
                  <a:ext uri="{FF2B5EF4-FFF2-40B4-BE49-F238E27FC236}">
                    <a16:creationId xmlns:a16="http://schemas.microsoft.com/office/drawing/2014/main" id="{BE1BFC64-C78D-83A7-6991-27C6CCDB3FDE}"/>
                  </a:ext>
                </a:extLst>
              </p:cNvPr>
              <p:cNvSpPr>
                <a:spLocks/>
              </p:cNvSpPr>
              <p:nvPr/>
            </p:nvSpPr>
            <p:spPr bwMode="auto">
              <a:xfrm>
                <a:off x="-4125026" y="6491950"/>
                <a:ext cx="335273" cy="428628"/>
              </a:xfrm>
              <a:custGeom>
                <a:avLst/>
                <a:gdLst>
                  <a:gd name="T0" fmla="*/ 1265929353 w 139"/>
                  <a:gd name="T1" fmla="*/ 2147483646 h 178"/>
                  <a:gd name="T2" fmla="*/ 1455093797 w 139"/>
                  <a:gd name="T3" fmla="*/ 2147483646 h 178"/>
                  <a:gd name="T4" fmla="*/ 1527849059 w 139"/>
                  <a:gd name="T5" fmla="*/ 2147483646 h 178"/>
                  <a:gd name="T6" fmla="*/ 1615153085 w 139"/>
                  <a:gd name="T7" fmla="*/ 2147483646 h 178"/>
                  <a:gd name="T8" fmla="*/ 1644254427 w 139"/>
                  <a:gd name="T9" fmla="*/ 2146373217 h 178"/>
                  <a:gd name="T10" fmla="*/ 1673355769 w 139"/>
                  <a:gd name="T11" fmla="*/ 2015850315 h 178"/>
                  <a:gd name="T12" fmla="*/ 1775212373 w 139"/>
                  <a:gd name="T13" fmla="*/ 1986846919 h 178"/>
                  <a:gd name="T14" fmla="*/ 1949824239 w 139"/>
                  <a:gd name="T15" fmla="*/ 1943338016 h 178"/>
                  <a:gd name="T16" fmla="*/ 1949824239 w 139"/>
                  <a:gd name="T17" fmla="*/ 1856324017 h 178"/>
                  <a:gd name="T18" fmla="*/ 1891621555 w 139"/>
                  <a:gd name="T19" fmla="*/ 1711299417 h 178"/>
                  <a:gd name="T20" fmla="*/ 1775212373 w 139"/>
                  <a:gd name="T21" fmla="*/ 1638787118 h 178"/>
                  <a:gd name="T22" fmla="*/ 1746111031 w 139"/>
                  <a:gd name="T23" fmla="*/ 1522765914 h 178"/>
                  <a:gd name="T24" fmla="*/ 1731562267 w 139"/>
                  <a:gd name="T25" fmla="*/ 1348734110 h 178"/>
                  <a:gd name="T26" fmla="*/ 1789764951 w 139"/>
                  <a:gd name="T27" fmla="*/ 1232716715 h 178"/>
                  <a:gd name="T28" fmla="*/ 1760663609 w 139"/>
                  <a:gd name="T29" fmla="*/ 1073186608 h 178"/>
                  <a:gd name="T30" fmla="*/ 1775212373 w 139"/>
                  <a:gd name="T31" fmla="*/ 986172610 h 178"/>
                  <a:gd name="T32" fmla="*/ 1818866293 w 139"/>
                  <a:gd name="T33" fmla="*/ 899158612 h 178"/>
                  <a:gd name="T34" fmla="*/ 1906170319 w 139"/>
                  <a:gd name="T35" fmla="*/ 812140806 h 178"/>
                  <a:gd name="T36" fmla="*/ 1949824239 w 139"/>
                  <a:gd name="T37" fmla="*/ 652614507 h 178"/>
                  <a:gd name="T38" fmla="*/ 1949824239 w 139"/>
                  <a:gd name="T39" fmla="*/ 551095003 h 178"/>
                  <a:gd name="T40" fmla="*/ 1949824239 w 139"/>
                  <a:gd name="T41" fmla="*/ 304554706 h 178"/>
                  <a:gd name="T42" fmla="*/ 1862520213 w 139"/>
                  <a:gd name="T43" fmla="*/ 145024600 h 178"/>
                  <a:gd name="T44" fmla="*/ 1498747717 w 139"/>
                  <a:gd name="T45" fmla="*/ 87013998 h 178"/>
                  <a:gd name="T46" fmla="*/ 1338684615 w 139"/>
                  <a:gd name="T47" fmla="*/ 87013998 h 178"/>
                  <a:gd name="T48" fmla="*/ 1149523985 w 139"/>
                  <a:gd name="T49" fmla="*/ 145024600 h 178"/>
                  <a:gd name="T50" fmla="*/ 916709436 w 139"/>
                  <a:gd name="T51" fmla="*/ 159526298 h 178"/>
                  <a:gd name="T52" fmla="*/ 727544991 w 139"/>
                  <a:gd name="T53" fmla="*/ 261045803 h 178"/>
                  <a:gd name="T54" fmla="*/ 669342308 w 139"/>
                  <a:gd name="T55" fmla="*/ 435077608 h 178"/>
                  <a:gd name="T56" fmla="*/ 611139624 w 139"/>
                  <a:gd name="T57" fmla="*/ 522091606 h 178"/>
                  <a:gd name="T58" fmla="*/ 349223732 w 139"/>
                  <a:gd name="T59" fmla="*/ 710625109 h 178"/>
                  <a:gd name="T60" fmla="*/ 0 w 139"/>
                  <a:gd name="T61" fmla="*/ 754130204 h 178"/>
                  <a:gd name="T62" fmla="*/ 58202684 w 139"/>
                  <a:gd name="T63" fmla="*/ 942663707 h 178"/>
                  <a:gd name="T64" fmla="*/ 174611866 w 139"/>
                  <a:gd name="T65" fmla="*/ 1058684910 h 178"/>
                  <a:gd name="T66" fmla="*/ 232814550 w 139"/>
                  <a:gd name="T67" fmla="*/ 1189207812 h 178"/>
                  <a:gd name="T68" fmla="*/ 174611866 w 139"/>
                  <a:gd name="T69" fmla="*/ 1319730713 h 178"/>
                  <a:gd name="T70" fmla="*/ 218265786 w 139"/>
                  <a:gd name="T71" fmla="*/ 1493762518 h 178"/>
                  <a:gd name="T72" fmla="*/ 276468470 w 139"/>
                  <a:gd name="T73" fmla="*/ 1638787118 h 178"/>
                  <a:gd name="T74" fmla="*/ 392873838 w 139"/>
                  <a:gd name="T75" fmla="*/ 1725801116 h 178"/>
                  <a:gd name="T76" fmla="*/ 552936940 w 139"/>
                  <a:gd name="T77" fmla="*/ 1798313416 h 178"/>
                  <a:gd name="T78" fmla="*/ 582038282 w 139"/>
                  <a:gd name="T79" fmla="*/ 1928836317 h 178"/>
                  <a:gd name="T80" fmla="*/ 771198912 w 139"/>
                  <a:gd name="T81" fmla="*/ 2015850315 h 178"/>
                  <a:gd name="T82" fmla="*/ 960363356 w 139"/>
                  <a:gd name="T83" fmla="*/ 2001348617 h 178"/>
                  <a:gd name="T84" fmla="*/ 1004013461 w 139"/>
                  <a:gd name="T85" fmla="*/ 2147483646 h 178"/>
                  <a:gd name="T86" fmla="*/ 1149523985 w 139"/>
                  <a:gd name="T87" fmla="*/ 2147483646 h 178"/>
                  <a:gd name="T88" fmla="*/ 1076768723 w 139"/>
                  <a:gd name="T89" fmla="*/ 2147483646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39" h="178">
                    <a:moveTo>
                      <a:pt x="77" y="169"/>
                    </a:moveTo>
                    <a:cubicBezTo>
                      <a:pt x="79" y="169"/>
                      <a:pt x="80" y="171"/>
                      <a:pt x="82" y="172"/>
                    </a:cubicBezTo>
                    <a:cubicBezTo>
                      <a:pt x="83" y="172"/>
                      <a:pt x="85" y="172"/>
                      <a:pt x="87" y="173"/>
                    </a:cubicBezTo>
                    <a:cubicBezTo>
                      <a:pt x="90" y="174"/>
                      <a:pt x="93" y="178"/>
                      <a:pt x="97" y="177"/>
                    </a:cubicBezTo>
                    <a:cubicBezTo>
                      <a:pt x="97" y="177"/>
                      <a:pt x="98" y="177"/>
                      <a:pt x="98" y="177"/>
                    </a:cubicBezTo>
                    <a:cubicBezTo>
                      <a:pt x="99" y="177"/>
                      <a:pt x="99" y="177"/>
                      <a:pt x="100" y="177"/>
                    </a:cubicBezTo>
                    <a:cubicBezTo>
                      <a:pt x="100" y="177"/>
                      <a:pt x="101" y="177"/>
                      <a:pt x="101" y="177"/>
                    </a:cubicBezTo>
                    <a:cubicBezTo>
                      <a:pt x="102" y="176"/>
                      <a:pt x="102" y="175"/>
                      <a:pt x="102" y="175"/>
                    </a:cubicBezTo>
                    <a:cubicBezTo>
                      <a:pt x="103" y="174"/>
                      <a:pt x="105" y="174"/>
                      <a:pt x="105" y="174"/>
                    </a:cubicBezTo>
                    <a:cubicBezTo>
                      <a:pt x="110" y="172"/>
                      <a:pt x="106" y="168"/>
                      <a:pt x="107" y="165"/>
                    </a:cubicBezTo>
                    <a:cubicBezTo>
                      <a:pt x="107" y="163"/>
                      <a:pt x="107" y="161"/>
                      <a:pt x="108" y="160"/>
                    </a:cubicBezTo>
                    <a:cubicBezTo>
                      <a:pt x="110" y="158"/>
                      <a:pt x="112" y="158"/>
                      <a:pt x="111" y="155"/>
                    </a:cubicBezTo>
                    <a:cubicBezTo>
                      <a:pt x="111" y="155"/>
                      <a:pt x="110" y="154"/>
                      <a:pt x="110" y="153"/>
                    </a:cubicBezTo>
                    <a:cubicBezTo>
                      <a:pt x="110" y="152"/>
                      <a:pt x="110" y="151"/>
                      <a:pt x="111" y="150"/>
                    </a:cubicBezTo>
                    <a:cubicBezTo>
                      <a:pt x="111" y="150"/>
                      <a:pt x="112" y="149"/>
                      <a:pt x="113" y="148"/>
                    </a:cubicBezTo>
                    <a:cubicBezTo>
                      <a:pt x="113" y="147"/>
                      <a:pt x="113" y="147"/>
                      <a:pt x="112" y="146"/>
                    </a:cubicBezTo>
                    <a:cubicBezTo>
                      <a:pt x="110" y="144"/>
                      <a:pt x="112" y="143"/>
                      <a:pt x="113" y="141"/>
                    </a:cubicBezTo>
                    <a:cubicBezTo>
                      <a:pt x="114" y="140"/>
                      <a:pt x="114" y="139"/>
                      <a:pt x="115" y="139"/>
                    </a:cubicBezTo>
                    <a:cubicBezTo>
                      <a:pt x="116" y="139"/>
                      <a:pt x="117" y="139"/>
                      <a:pt x="118" y="139"/>
                    </a:cubicBezTo>
                    <a:cubicBezTo>
                      <a:pt x="119" y="138"/>
                      <a:pt x="119" y="138"/>
                      <a:pt x="120" y="137"/>
                    </a:cubicBezTo>
                    <a:cubicBezTo>
                      <a:pt x="121" y="137"/>
                      <a:pt x="122" y="137"/>
                      <a:pt x="122" y="137"/>
                    </a:cubicBezTo>
                    <a:cubicBezTo>
                      <a:pt x="124" y="138"/>
                      <a:pt x="125" y="138"/>
                      <a:pt x="127" y="138"/>
                    </a:cubicBezTo>
                    <a:cubicBezTo>
                      <a:pt x="128" y="136"/>
                      <a:pt x="130" y="137"/>
                      <a:pt x="132" y="136"/>
                    </a:cubicBezTo>
                    <a:cubicBezTo>
                      <a:pt x="133" y="135"/>
                      <a:pt x="132" y="134"/>
                      <a:pt x="134" y="134"/>
                    </a:cubicBezTo>
                    <a:cubicBezTo>
                      <a:pt x="134" y="134"/>
                      <a:pt x="137" y="134"/>
                      <a:pt x="137" y="133"/>
                    </a:cubicBezTo>
                    <a:cubicBezTo>
                      <a:pt x="137" y="132"/>
                      <a:pt x="136" y="131"/>
                      <a:pt x="135" y="131"/>
                    </a:cubicBezTo>
                    <a:cubicBezTo>
                      <a:pt x="134" y="130"/>
                      <a:pt x="134" y="130"/>
                      <a:pt x="134" y="128"/>
                    </a:cubicBezTo>
                    <a:cubicBezTo>
                      <a:pt x="134" y="127"/>
                      <a:pt x="135" y="126"/>
                      <a:pt x="134" y="125"/>
                    </a:cubicBezTo>
                    <a:cubicBezTo>
                      <a:pt x="133" y="124"/>
                      <a:pt x="132" y="124"/>
                      <a:pt x="132" y="123"/>
                    </a:cubicBezTo>
                    <a:cubicBezTo>
                      <a:pt x="131" y="122"/>
                      <a:pt x="131" y="119"/>
                      <a:pt x="130" y="118"/>
                    </a:cubicBezTo>
                    <a:cubicBezTo>
                      <a:pt x="129" y="117"/>
                      <a:pt x="127" y="117"/>
                      <a:pt x="126" y="117"/>
                    </a:cubicBezTo>
                    <a:cubicBezTo>
                      <a:pt x="125" y="117"/>
                      <a:pt x="124" y="119"/>
                      <a:pt x="124" y="119"/>
                    </a:cubicBezTo>
                    <a:cubicBezTo>
                      <a:pt x="123" y="119"/>
                      <a:pt x="122" y="114"/>
                      <a:pt x="122" y="113"/>
                    </a:cubicBezTo>
                    <a:cubicBezTo>
                      <a:pt x="122" y="112"/>
                      <a:pt x="123" y="112"/>
                      <a:pt x="123" y="111"/>
                    </a:cubicBezTo>
                    <a:cubicBezTo>
                      <a:pt x="123" y="110"/>
                      <a:pt x="121" y="109"/>
                      <a:pt x="120" y="108"/>
                    </a:cubicBezTo>
                    <a:cubicBezTo>
                      <a:pt x="120" y="105"/>
                      <a:pt x="120" y="105"/>
                      <a:pt x="120" y="105"/>
                    </a:cubicBezTo>
                    <a:cubicBezTo>
                      <a:pt x="119" y="104"/>
                      <a:pt x="118" y="102"/>
                      <a:pt x="117" y="101"/>
                    </a:cubicBezTo>
                    <a:cubicBezTo>
                      <a:pt x="114" y="98"/>
                      <a:pt x="115" y="96"/>
                      <a:pt x="118" y="94"/>
                    </a:cubicBezTo>
                    <a:cubicBezTo>
                      <a:pt x="118" y="94"/>
                      <a:pt x="119" y="93"/>
                      <a:pt x="119" y="93"/>
                    </a:cubicBezTo>
                    <a:cubicBezTo>
                      <a:pt x="120" y="92"/>
                      <a:pt x="122" y="92"/>
                      <a:pt x="123" y="91"/>
                    </a:cubicBezTo>
                    <a:cubicBezTo>
                      <a:pt x="124" y="90"/>
                      <a:pt x="123" y="90"/>
                      <a:pt x="123" y="89"/>
                    </a:cubicBezTo>
                    <a:cubicBezTo>
                      <a:pt x="122" y="87"/>
                      <a:pt x="124" y="86"/>
                      <a:pt x="123" y="85"/>
                    </a:cubicBezTo>
                    <a:cubicBezTo>
                      <a:pt x="123" y="84"/>
                      <a:pt x="121" y="83"/>
                      <a:pt x="121" y="83"/>
                    </a:cubicBezTo>
                    <a:cubicBezTo>
                      <a:pt x="120" y="81"/>
                      <a:pt x="122" y="80"/>
                      <a:pt x="122" y="78"/>
                    </a:cubicBezTo>
                    <a:cubicBezTo>
                      <a:pt x="122" y="77"/>
                      <a:pt x="122" y="75"/>
                      <a:pt x="121" y="74"/>
                    </a:cubicBezTo>
                    <a:cubicBezTo>
                      <a:pt x="121" y="72"/>
                      <a:pt x="121" y="72"/>
                      <a:pt x="122" y="71"/>
                    </a:cubicBezTo>
                    <a:cubicBezTo>
                      <a:pt x="122" y="70"/>
                      <a:pt x="122" y="70"/>
                      <a:pt x="122" y="69"/>
                    </a:cubicBezTo>
                    <a:cubicBezTo>
                      <a:pt x="122" y="69"/>
                      <a:pt x="121" y="68"/>
                      <a:pt x="122" y="68"/>
                    </a:cubicBezTo>
                    <a:cubicBezTo>
                      <a:pt x="122" y="67"/>
                      <a:pt x="123" y="66"/>
                      <a:pt x="123" y="65"/>
                    </a:cubicBezTo>
                    <a:cubicBezTo>
                      <a:pt x="123" y="65"/>
                      <a:pt x="123" y="64"/>
                      <a:pt x="124" y="63"/>
                    </a:cubicBezTo>
                    <a:cubicBezTo>
                      <a:pt x="124" y="63"/>
                      <a:pt x="124" y="62"/>
                      <a:pt x="125" y="62"/>
                    </a:cubicBezTo>
                    <a:cubicBezTo>
                      <a:pt x="125" y="61"/>
                      <a:pt x="125" y="60"/>
                      <a:pt x="125" y="59"/>
                    </a:cubicBezTo>
                    <a:cubicBezTo>
                      <a:pt x="127" y="57"/>
                      <a:pt x="127" y="57"/>
                      <a:pt x="127" y="57"/>
                    </a:cubicBezTo>
                    <a:cubicBezTo>
                      <a:pt x="131" y="56"/>
                      <a:pt x="131" y="56"/>
                      <a:pt x="131" y="56"/>
                    </a:cubicBezTo>
                    <a:cubicBezTo>
                      <a:pt x="132" y="54"/>
                      <a:pt x="131" y="53"/>
                      <a:pt x="132" y="51"/>
                    </a:cubicBezTo>
                    <a:cubicBezTo>
                      <a:pt x="132" y="50"/>
                      <a:pt x="134" y="49"/>
                      <a:pt x="135" y="48"/>
                    </a:cubicBezTo>
                    <a:cubicBezTo>
                      <a:pt x="135" y="47"/>
                      <a:pt x="134" y="46"/>
                      <a:pt x="134" y="45"/>
                    </a:cubicBezTo>
                    <a:cubicBezTo>
                      <a:pt x="134" y="44"/>
                      <a:pt x="134" y="44"/>
                      <a:pt x="134" y="44"/>
                    </a:cubicBezTo>
                    <a:cubicBezTo>
                      <a:pt x="134" y="43"/>
                      <a:pt x="135" y="42"/>
                      <a:pt x="135" y="41"/>
                    </a:cubicBezTo>
                    <a:cubicBezTo>
                      <a:pt x="135" y="40"/>
                      <a:pt x="134" y="39"/>
                      <a:pt x="134" y="38"/>
                    </a:cubicBezTo>
                    <a:cubicBezTo>
                      <a:pt x="133" y="37"/>
                      <a:pt x="131" y="33"/>
                      <a:pt x="132" y="32"/>
                    </a:cubicBezTo>
                    <a:cubicBezTo>
                      <a:pt x="133" y="29"/>
                      <a:pt x="139" y="28"/>
                      <a:pt x="138" y="24"/>
                    </a:cubicBezTo>
                    <a:cubicBezTo>
                      <a:pt x="137" y="22"/>
                      <a:pt x="135" y="22"/>
                      <a:pt x="134" y="21"/>
                    </a:cubicBezTo>
                    <a:cubicBezTo>
                      <a:pt x="133" y="20"/>
                      <a:pt x="133" y="18"/>
                      <a:pt x="132" y="17"/>
                    </a:cubicBezTo>
                    <a:cubicBezTo>
                      <a:pt x="129" y="10"/>
                      <a:pt x="129" y="10"/>
                      <a:pt x="129" y="10"/>
                    </a:cubicBezTo>
                    <a:cubicBezTo>
                      <a:pt x="129" y="10"/>
                      <a:pt x="128" y="10"/>
                      <a:pt x="128" y="10"/>
                    </a:cubicBezTo>
                    <a:cubicBezTo>
                      <a:pt x="126" y="13"/>
                      <a:pt x="124" y="16"/>
                      <a:pt x="122" y="18"/>
                    </a:cubicBezTo>
                    <a:cubicBezTo>
                      <a:pt x="119" y="15"/>
                      <a:pt x="115" y="15"/>
                      <a:pt x="111" y="13"/>
                    </a:cubicBezTo>
                    <a:cubicBezTo>
                      <a:pt x="106" y="12"/>
                      <a:pt x="106" y="8"/>
                      <a:pt x="103" y="6"/>
                    </a:cubicBezTo>
                    <a:cubicBezTo>
                      <a:pt x="101" y="6"/>
                      <a:pt x="101" y="6"/>
                      <a:pt x="101" y="6"/>
                    </a:cubicBezTo>
                    <a:cubicBezTo>
                      <a:pt x="100" y="6"/>
                      <a:pt x="96" y="2"/>
                      <a:pt x="94" y="0"/>
                    </a:cubicBezTo>
                    <a:cubicBezTo>
                      <a:pt x="94" y="1"/>
                      <a:pt x="93" y="6"/>
                      <a:pt x="92" y="6"/>
                    </a:cubicBezTo>
                    <a:cubicBezTo>
                      <a:pt x="93" y="8"/>
                      <a:pt x="89" y="6"/>
                      <a:pt x="88" y="5"/>
                    </a:cubicBezTo>
                    <a:cubicBezTo>
                      <a:pt x="89" y="7"/>
                      <a:pt x="86" y="4"/>
                      <a:pt x="86" y="4"/>
                    </a:cubicBezTo>
                    <a:cubicBezTo>
                      <a:pt x="79" y="10"/>
                      <a:pt x="79" y="10"/>
                      <a:pt x="79" y="10"/>
                    </a:cubicBezTo>
                    <a:cubicBezTo>
                      <a:pt x="74" y="9"/>
                      <a:pt x="74" y="9"/>
                      <a:pt x="74" y="9"/>
                    </a:cubicBezTo>
                    <a:cubicBezTo>
                      <a:pt x="70" y="10"/>
                      <a:pt x="69" y="6"/>
                      <a:pt x="63" y="9"/>
                    </a:cubicBezTo>
                    <a:cubicBezTo>
                      <a:pt x="63" y="11"/>
                      <a:pt x="63" y="11"/>
                      <a:pt x="63" y="11"/>
                    </a:cubicBezTo>
                    <a:cubicBezTo>
                      <a:pt x="61" y="13"/>
                      <a:pt x="58" y="15"/>
                      <a:pt x="56" y="16"/>
                    </a:cubicBezTo>
                    <a:cubicBezTo>
                      <a:pt x="53" y="15"/>
                      <a:pt x="53" y="15"/>
                      <a:pt x="53" y="15"/>
                    </a:cubicBezTo>
                    <a:cubicBezTo>
                      <a:pt x="50" y="18"/>
                      <a:pt x="50" y="18"/>
                      <a:pt x="50" y="18"/>
                    </a:cubicBezTo>
                    <a:cubicBezTo>
                      <a:pt x="51" y="21"/>
                      <a:pt x="51" y="21"/>
                      <a:pt x="51" y="21"/>
                    </a:cubicBezTo>
                    <a:cubicBezTo>
                      <a:pt x="56" y="24"/>
                      <a:pt x="56" y="24"/>
                      <a:pt x="56" y="24"/>
                    </a:cubicBezTo>
                    <a:cubicBezTo>
                      <a:pt x="53" y="27"/>
                      <a:pt x="50" y="28"/>
                      <a:pt x="46" y="30"/>
                    </a:cubicBezTo>
                    <a:cubicBezTo>
                      <a:pt x="45" y="29"/>
                      <a:pt x="45" y="29"/>
                      <a:pt x="45" y="29"/>
                    </a:cubicBezTo>
                    <a:cubicBezTo>
                      <a:pt x="45" y="31"/>
                      <a:pt x="43" y="31"/>
                      <a:pt x="42" y="32"/>
                    </a:cubicBezTo>
                    <a:cubicBezTo>
                      <a:pt x="42" y="33"/>
                      <a:pt x="42" y="35"/>
                      <a:pt x="42" y="36"/>
                    </a:cubicBezTo>
                    <a:cubicBezTo>
                      <a:pt x="40" y="38"/>
                      <a:pt x="38" y="39"/>
                      <a:pt x="35" y="41"/>
                    </a:cubicBezTo>
                    <a:cubicBezTo>
                      <a:pt x="34" y="42"/>
                      <a:pt x="33" y="44"/>
                      <a:pt x="31" y="46"/>
                    </a:cubicBezTo>
                    <a:cubicBezTo>
                      <a:pt x="30" y="48"/>
                      <a:pt x="27" y="47"/>
                      <a:pt x="24" y="49"/>
                    </a:cubicBezTo>
                    <a:cubicBezTo>
                      <a:pt x="22" y="50"/>
                      <a:pt x="22" y="50"/>
                      <a:pt x="22" y="50"/>
                    </a:cubicBezTo>
                    <a:cubicBezTo>
                      <a:pt x="22" y="49"/>
                      <a:pt x="19" y="41"/>
                      <a:pt x="19" y="41"/>
                    </a:cubicBezTo>
                    <a:cubicBezTo>
                      <a:pt x="12" y="45"/>
                      <a:pt x="6" y="48"/>
                      <a:pt x="0" y="52"/>
                    </a:cubicBezTo>
                    <a:cubicBezTo>
                      <a:pt x="5" y="59"/>
                      <a:pt x="5" y="59"/>
                      <a:pt x="5" y="59"/>
                    </a:cubicBezTo>
                    <a:cubicBezTo>
                      <a:pt x="4" y="59"/>
                      <a:pt x="4" y="59"/>
                      <a:pt x="4" y="59"/>
                    </a:cubicBezTo>
                    <a:cubicBezTo>
                      <a:pt x="4" y="65"/>
                      <a:pt x="4" y="65"/>
                      <a:pt x="4" y="65"/>
                    </a:cubicBezTo>
                    <a:cubicBezTo>
                      <a:pt x="5" y="67"/>
                      <a:pt x="7" y="67"/>
                      <a:pt x="8" y="69"/>
                    </a:cubicBezTo>
                    <a:cubicBezTo>
                      <a:pt x="8" y="70"/>
                      <a:pt x="9" y="71"/>
                      <a:pt x="9" y="72"/>
                    </a:cubicBezTo>
                    <a:cubicBezTo>
                      <a:pt x="10" y="74"/>
                      <a:pt x="9" y="73"/>
                      <a:pt x="12" y="73"/>
                    </a:cubicBezTo>
                    <a:cubicBezTo>
                      <a:pt x="13" y="73"/>
                      <a:pt x="14" y="72"/>
                      <a:pt x="14" y="74"/>
                    </a:cubicBezTo>
                    <a:cubicBezTo>
                      <a:pt x="14" y="76"/>
                      <a:pt x="12" y="77"/>
                      <a:pt x="13" y="79"/>
                    </a:cubicBezTo>
                    <a:cubicBezTo>
                      <a:pt x="14" y="80"/>
                      <a:pt x="16" y="80"/>
                      <a:pt x="16" y="82"/>
                    </a:cubicBezTo>
                    <a:cubicBezTo>
                      <a:pt x="16" y="83"/>
                      <a:pt x="15" y="84"/>
                      <a:pt x="14" y="85"/>
                    </a:cubicBezTo>
                    <a:cubicBezTo>
                      <a:pt x="12" y="86"/>
                      <a:pt x="12" y="85"/>
                      <a:pt x="11" y="87"/>
                    </a:cubicBezTo>
                    <a:cubicBezTo>
                      <a:pt x="11" y="88"/>
                      <a:pt x="11" y="89"/>
                      <a:pt x="12" y="91"/>
                    </a:cubicBezTo>
                    <a:cubicBezTo>
                      <a:pt x="14" y="92"/>
                      <a:pt x="14" y="92"/>
                      <a:pt x="14" y="92"/>
                    </a:cubicBezTo>
                    <a:cubicBezTo>
                      <a:pt x="14" y="93"/>
                      <a:pt x="14" y="95"/>
                      <a:pt x="15" y="97"/>
                    </a:cubicBezTo>
                    <a:cubicBezTo>
                      <a:pt x="15" y="99"/>
                      <a:pt x="15" y="101"/>
                      <a:pt x="15" y="103"/>
                    </a:cubicBezTo>
                    <a:cubicBezTo>
                      <a:pt x="15" y="104"/>
                      <a:pt x="16" y="105"/>
                      <a:pt x="16" y="107"/>
                    </a:cubicBezTo>
                    <a:cubicBezTo>
                      <a:pt x="16" y="109"/>
                      <a:pt x="15" y="109"/>
                      <a:pt x="16" y="110"/>
                    </a:cubicBezTo>
                    <a:cubicBezTo>
                      <a:pt x="17" y="111"/>
                      <a:pt x="18" y="112"/>
                      <a:pt x="19" y="113"/>
                    </a:cubicBezTo>
                    <a:cubicBezTo>
                      <a:pt x="20" y="114"/>
                      <a:pt x="21" y="116"/>
                      <a:pt x="22" y="116"/>
                    </a:cubicBezTo>
                    <a:cubicBezTo>
                      <a:pt x="23" y="117"/>
                      <a:pt x="24" y="117"/>
                      <a:pt x="25" y="117"/>
                    </a:cubicBezTo>
                    <a:cubicBezTo>
                      <a:pt x="26" y="118"/>
                      <a:pt x="26" y="119"/>
                      <a:pt x="27" y="119"/>
                    </a:cubicBezTo>
                    <a:cubicBezTo>
                      <a:pt x="29" y="121"/>
                      <a:pt x="34" y="118"/>
                      <a:pt x="36" y="120"/>
                    </a:cubicBezTo>
                    <a:cubicBezTo>
                      <a:pt x="36" y="120"/>
                      <a:pt x="38" y="121"/>
                      <a:pt x="38" y="122"/>
                    </a:cubicBezTo>
                    <a:cubicBezTo>
                      <a:pt x="40" y="124"/>
                      <a:pt x="39" y="123"/>
                      <a:pt x="38" y="124"/>
                    </a:cubicBezTo>
                    <a:cubicBezTo>
                      <a:pt x="38" y="125"/>
                      <a:pt x="37" y="126"/>
                      <a:pt x="38" y="127"/>
                    </a:cubicBezTo>
                    <a:cubicBezTo>
                      <a:pt x="38" y="128"/>
                      <a:pt x="40" y="128"/>
                      <a:pt x="41" y="129"/>
                    </a:cubicBezTo>
                    <a:cubicBezTo>
                      <a:pt x="41" y="130"/>
                      <a:pt x="38" y="131"/>
                      <a:pt x="40" y="133"/>
                    </a:cubicBezTo>
                    <a:cubicBezTo>
                      <a:pt x="42" y="134"/>
                      <a:pt x="44" y="135"/>
                      <a:pt x="46" y="136"/>
                    </a:cubicBezTo>
                    <a:cubicBezTo>
                      <a:pt x="47" y="136"/>
                      <a:pt x="48" y="137"/>
                      <a:pt x="49" y="137"/>
                    </a:cubicBezTo>
                    <a:cubicBezTo>
                      <a:pt x="51" y="138"/>
                      <a:pt x="51" y="140"/>
                      <a:pt x="53" y="139"/>
                    </a:cubicBezTo>
                    <a:cubicBezTo>
                      <a:pt x="56" y="137"/>
                      <a:pt x="55" y="134"/>
                      <a:pt x="59" y="133"/>
                    </a:cubicBezTo>
                    <a:cubicBezTo>
                      <a:pt x="62" y="132"/>
                      <a:pt x="63" y="135"/>
                      <a:pt x="65" y="136"/>
                    </a:cubicBezTo>
                    <a:cubicBezTo>
                      <a:pt x="66" y="138"/>
                      <a:pt x="66" y="138"/>
                      <a:pt x="66" y="138"/>
                    </a:cubicBezTo>
                    <a:cubicBezTo>
                      <a:pt x="70" y="138"/>
                      <a:pt x="71" y="138"/>
                      <a:pt x="71" y="141"/>
                    </a:cubicBezTo>
                    <a:cubicBezTo>
                      <a:pt x="69" y="144"/>
                      <a:pt x="65" y="145"/>
                      <a:pt x="67" y="148"/>
                    </a:cubicBezTo>
                    <a:cubicBezTo>
                      <a:pt x="68" y="149"/>
                      <a:pt x="68" y="149"/>
                      <a:pt x="69" y="150"/>
                    </a:cubicBezTo>
                    <a:cubicBezTo>
                      <a:pt x="70" y="150"/>
                      <a:pt x="71" y="151"/>
                      <a:pt x="72" y="151"/>
                    </a:cubicBezTo>
                    <a:cubicBezTo>
                      <a:pt x="74" y="152"/>
                      <a:pt x="76" y="151"/>
                      <a:pt x="77" y="153"/>
                    </a:cubicBezTo>
                    <a:cubicBezTo>
                      <a:pt x="78" y="155"/>
                      <a:pt x="78" y="155"/>
                      <a:pt x="79" y="156"/>
                    </a:cubicBezTo>
                    <a:cubicBezTo>
                      <a:pt x="80" y="157"/>
                      <a:pt x="79" y="161"/>
                      <a:pt x="79" y="162"/>
                    </a:cubicBezTo>
                    <a:cubicBezTo>
                      <a:pt x="78" y="164"/>
                      <a:pt x="77" y="163"/>
                      <a:pt x="75" y="164"/>
                    </a:cubicBezTo>
                    <a:cubicBezTo>
                      <a:pt x="74" y="166"/>
                      <a:pt x="74" y="166"/>
                      <a:pt x="74" y="166"/>
                    </a:cubicBezTo>
                    <a:cubicBezTo>
                      <a:pt x="74" y="166"/>
                      <a:pt x="74" y="166"/>
                      <a:pt x="74" y="166"/>
                    </a:cubicBezTo>
                    <a:cubicBezTo>
                      <a:pt x="75" y="168"/>
                      <a:pt x="76" y="169"/>
                      <a:pt x="77" y="169"/>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51" name="Freeform 28">
                <a:extLst>
                  <a:ext uri="{FF2B5EF4-FFF2-40B4-BE49-F238E27FC236}">
                    <a16:creationId xmlns:a16="http://schemas.microsoft.com/office/drawing/2014/main" id="{7663216C-2D79-3692-A391-376F00AC2865}"/>
                  </a:ext>
                </a:extLst>
              </p:cNvPr>
              <p:cNvSpPr>
                <a:spLocks/>
              </p:cNvSpPr>
              <p:nvPr/>
            </p:nvSpPr>
            <p:spPr bwMode="auto">
              <a:xfrm>
                <a:off x="-3849982" y="6488938"/>
                <a:ext cx="500902" cy="448704"/>
              </a:xfrm>
              <a:custGeom>
                <a:avLst/>
                <a:gdLst>
                  <a:gd name="T0" fmla="*/ 681708720 w 208"/>
                  <a:gd name="T1" fmla="*/ 1979503615 h 186"/>
                  <a:gd name="T2" fmla="*/ 1015311750 w 208"/>
                  <a:gd name="T3" fmla="*/ 2023167705 h 186"/>
                  <a:gd name="T4" fmla="*/ 1160357374 w 208"/>
                  <a:gd name="T5" fmla="*/ 2147483646 h 186"/>
                  <a:gd name="T6" fmla="*/ 1261887407 w 208"/>
                  <a:gd name="T7" fmla="*/ 2008613008 h 186"/>
                  <a:gd name="T8" fmla="*/ 1261887407 w 208"/>
                  <a:gd name="T9" fmla="*/ 1906726316 h 186"/>
                  <a:gd name="T10" fmla="*/ 1464951280 w 208"/>
                  <a:gd name="T11" fmla="*/ 1877616922 h 186"/>
                  <a:gd name="T12" fmla="*/ 1900084343 w 208"/>
                  <a:gd name="T13" fmla="*/ 1848507529 h 186"/>
                  <a:gd name="T14" fmla="*/ 1958102593 w 208"/>
                  <a:gd name="T15" fmla="*/ 1994058311 h 186"/>
                  <a:gd name="T16" fmla="*/ 2030623501 w 208"/>
                  <a:gd name="T17" fmla="*/ 2110499701 h 186"/>
                  <a:gd name="T18" fmla="*/ 2147483646 w 208"/>
                  <a:gd name="T19" fmla="*/ 2147483646 h 186"/>
                  <a:gd name="T20" fmla="*/ 2146660000 w 208"/>
                  <a:gd name="T21" fmla="*/ 2147483646 h 186"/>
                  <a:gd name="T22" fmla="*/ 2016117034 w 208"/>
                  <a:gd name="T23" fmla="*/ 2147483646 h 186"/>
                  <a:gd name="T24" fmla="*/ 1900084343 w 208"/>
                  <a:gd name="T25" fmla="*/ 2147483646 h 186"/>
                  <a:gd name="T26" fmla="*/ 1972605251 w 208"/>
                  <a:gd name="T27" fmla="*/ 2147483646 h 186"/>
                  <a:gd name="T28" fmla="*/ 1885577877 w 208"/>
                  <a:gd name="T29" fmla="*/ 2147483646 h 186"/>
                  <a:gd name="T30" fmla="*/ 1943596126 w 208"/>
                  <a:gd name="T31" fmla="*/ 2147483646 h 186"/>
                  <a:gd name="T32" fmla="*/ 2147483646 w 208"/>
                  <a:gd name="T33" fmla="*/ 2147483646 h 186"/>
                  <a:gd name="T34" fmla="*/ 2147483646 w 208"/>
                  <a:gd name="T35" fmla="*/ 2147483646 h 186"/>
                  <a:gd name="T36" fmla="*/ 2147483646 w 208"/>
                  <a:gd name="T37" fmla="*/ 2147483646 h 186"/>
                  <a:gd name="T38" fmla="*/ 2147483646 w 208"/>
                  <a:gd name="T39" fmla="*/ 2147483646 h 186"/>
                  <a:gd name="T40" fmla="*/ 2147483646 w 208"/>
                  <a:gd name="T41" fmla="*/ 2147483646 h 186"/>
                  <a:gd name="T42" fmla="*/ 2147483646 w 208"/>
                  <a:gd name="T43" fmla="*/ 2147483646 h 186"/>
                  <a:gd name="T44" fmla="*/ 2147483646 w 208"/>
                  <a:gd name="T45" fmla="*/ 2147483646 h 186"/>
                  <a:gd name="T46" fmla="*/ 2147483646 w 208"/>
                  <a:gd name="T47" fmla="*/ 2125054397 h 186"/>
                  <a:gd name="T48" fmla="*/ 2147483646 w 208"/>
                  <a:gd name="T49" fmla="*/ 1964948918 h 186"/>
                  <a:gd name="T50" fmla="*/ 2147483646 w 208"/>
                  <a:gd name="T51" fmla="*/ 1790284927 h 186"/>
                  <a:gd name="T52" fmla="*/ 2147483646 w 208"/>
                  <a:gd name="T53" fmla="*/ 1644734144 h 186"/>
                  <a:gd name="T54" fmla="*/ 2147483646 w 208"/>
                  <a:gd name="T55" fmla="*/ 1601070054 h 186"/>
                  <a:gd name="T56" fmla="*/ 2147483646 w 208"/>
                  <a:gd name="T57" fmla="*/ 1368187276 h 186"/>
                  <a:gd name="T58" fmla="*/ 2147483646 w 208"/>
                  <a:gd name="T59" fmla="*/ 1339074067 h 186"/>
                  <a:gd name="T60" fmla="*/ 2147483646 w 208"/>
                  <a:gd name="T61" fmla="*/ 1280855280 h 186"/>
                  <a:gd name="T62" fmla="*/ 2147483646 w 208"/>
                  <a:gd name="T63" fmla="*/ 1237191190 h 186"/>
                  <a:gd name="T64" fmla="*/ 2147483646 w 208"/>
                  <a:gd name="T65" fmla="*/ 1004308412 h 186"/>
                  <a:gd name="T66" fmla="*/ 1900084343 w 208"/>
                  <a:gd name="T67" fmla="*/ 815089724 h 186"/>
                  <a:gd name="T68" fmla="*/ 1929093468 w 208"/>
                  <a:gd name="T69" fmla="*/ 785980330 h 186"/>
                  <a:gd name="T70" fmla="*/ 1885577877 w 208"/>
                  <a:gd name="T71" fmla="*/ 596761642 h 186"/>
                  <a:gd name="T72" fmla="*/ 1740536061 w 208"/>
                  <a:gd name="T73" fmla="*/ 436656163 h 186"/>
                  <a:gd name="T74" fmla="*/ 1653508687 w 208"/>
                  <a:gd name="T75" fmla="*/ 305660077 h 186"/>
                  <a:gd name="T76" fmla="*/ 1522965721 w 208"/>
                  <a:gd name="T77" fmla="*/ 276546868 h 186"/>
                  <a:gd name="T78" fmla="*/ 1377923906 w 208"/>
                  <a:gd name="T79" fmla="*/ 218328081 h 186"/>
                  <a:gd name="T80" fmla="*/ 1276390065 w 208"/>
                  <a:gd name="T81" fmla="*/ 116441389 h 186"/>
                  <a:gd name="T82" fmla="*/ 1029814408 w 208"/>
                  <a:gd name="T83" fmla="*/ 101886692 h 186"/>
                  <a:gd name="T84" fmla="*/ 899275251 w 208"/>
                  <a:gd name="T85" fmla="*/ 174660176 h 186"/>
                  <a:gd name="T86" fmla="*/ 783238752 w 208"/>
                  <a:gd name="T87" fmla="*/ 160105479 h 186"/>
                  <a:gd name="T88" fmla="*/ 217566532 w 208"/>
                  <a:gd name="T89" fmla="*/ 160105479 h 186"/>
                  <a:gd name="T90" fmla="*/ 348105689 w 208"/>
                  <a:gd name="T91" fmla="*/ 363878864 h 186"/>
                  <a:gd name="T92" fmla="*/ 304593906 w 208"/>
                  <a:gd name="T93" fmla="*/ 611316339 h 186"/>
                  <a:gd name="T94" fmla="*/ 261078315 w 208"/>
                  <a:gd name="T95" fmla="*/ 756867122 h 186"/>
                  <a:gd name="T96" fmla="*/ 159548282 w 208"/>
                  <a:gd name="T97" fmla="*/ 873308511 h 186"/>
                  <a:gd name="T98" fmla="*/ 116036499 w 208"/>
                  <a:gd name="T99" fmla="*/ 1033417805 h 186"/>
                  <a:gd name="T100" fmla="*/ 116036499 w 208"/>
                  <a:gd name="T101" fmla="*/ 1149859194 h 186"/>
                  <a:gd name="T102" fmla="*/ 116036499 w 208"/>
                  <a:gd name="T103" fmla="*/ 1295409977 h 186"/>
                  <a:gd name="T104" fmla="*/ 58018250 w 208"/>
                  <a:gd name="T105" fmla="*/ 1382741972 h 186"/>
                  <a:gd name="T106" fmla="*/ 87027374 w 208"/>
                  <a:gd name="T107" fmla="*/ 1586511542 h 186"/>
                  <a:gd name="T108" fmla="*/ 116036499 w 208"/>
                  <a:gd name="T109" fmla="*/ 1673843538 h 186"/>
                  <a:gd name="T110" fmla="*/ 174054749 w 208"/>
                  <a:gd name="T111" fmla="*/ 1717511443 h 186"/>
                  <a:gd name="T112" fmla="*/ 290087439 w 208"/>
                  <a:gd name="T113" fmla="*/ 1848507529 h 186"/>
                  <a:gd name="T114" fmla="*/ 391621280 w 208"/>
                  <a:gd name="T115" fmla="*/ 1935835709 h 1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8" h="186">
                    <a:moveTo>
                      <a:pt x="27" y="133"/>
                    </a:moveTo>
                    <a:cubicBezTo>
                      <a:pt x="31" y="132"/>
                      <a:pt x="34" y="134"/>
                      <a:pt x="38" y="134"/>
                    </a:cubicBezTo>
                    <a:cubicBezTo>
                      <a:pt x="41" y="134"/>
                      <a:pt x="44" y="136"/>
                      <a:pt x="47" y="136"/>
                    </a:cubicBezTo>
                    <a:cubicBezTo>
                      <a:pt x="50" y="138"/>
                      <a:pt x="50" y="138"/>
                      <a:pt x="50" y="138"/>
                    </a:cubicBezTo>
                    <a:cubicBezTo>
                      <a:pt x="55" y="138"/>
                      <a:pt x="59" y="138"/>
                      <a:pt x="64" y="138"/>
                    </a:cubicBezTo>
                    <a:cubicBezTo>
                      <a:pt x="66" y="138"/>
                      <a:pt x="68" y="138"/>
                      <a:pt x="70" y="139"/>
                    </a:cubicBezTo>
                    <a:cubicBezTo>
                      <a:pt x="73" y="140"/>
                      <a:pt x="74" y="143"/>
                      <a:pt x="76" y="145"/>
                    </a:cubicBezTo>
                    <a:cubicBezTo>
                      <a:pt x="78" y="145"/>
                      <a:pt x="78" y="145"/>
                      <a:pt x="78" y="145"/>
                    </a:cubicBezTo>
                    <a:cubicBezTo>
                      <a:pt x="78" y="146"/>
                      <a:pt x="80" y="148"/>
                      <a:pt x="80" y="149"/>
                    </a:cubicBezTo>
                    <a:cubicBezTo>
                      <a:pt x="82" y="149"/>
                      <a:pt x="82" y="148"/>
                      <a:pt x="83" y="147"/>
                    </a:cubicBezTo>
                    <a:cubicBezTo>
                      <a:pt x="84" y="146"/>
                      <a:pt x="85" y="146"/>
                      <a:pt x="87" y="145"/>
                    </a:cubicBezTo>
                    <a:cubicBezTo>
                      <a:pt x="89" y="143"/>
                      <a:pt x="88" y="140"/>
                      <a:pt x="87" y="138"/>
                    </a:cubicBezTo>
                    <a:cubicBezTo>
                      <a:pt x="85" y="137"/>
                      <a:pt x="85" y="137"/>
                      <a:pt x="85" y="137"/>
                    </a:cubicBezTo>
                    <a:cubicBezTo>
                      <a:pt x="84" y="136"/>
                      <a:pt x="83" y="134"/>
                      <a:pt x="83" y="133"/>
                    </a:cubicBezTo>
                    <a:cubicBezTo>
                      <a:pt x="84" y="132"/>
                      <a:pt x="86" y="131"/>
                      <a:pt x="87" y="131"/>
                    </a:cubicBezTo>
                    <a:cubicBezTo>
                      <a:pt x="88" y="130"/>
                      <a:pt x="88" y="129"/>
                      <a:pt x="89" y="129"/>
                    </a:cubicBezTo>
                    <a:cubicBezTo>
                      <a:pt x="90" y="127"/>
                      <a:pt x="94" y="128"/>
                      <a:pt x="96" y="128"/>
                    </a:cubicBezTo>
                    <a:cubicBezTo>
                      <a:pt x="98" y="128"/>
                      <a:pt x="100" y="128"/>
                      <a:pt x="101" y="129"/>
                    </a:cubicBezTo>
                    <a:cubicBezTo>
                      <a:pt x="106" y="129"/>
                      <a:pt x="109" y="129"/>
                      <a:pt x="114" y="128"/>
                    </a:cubicBezTo>
                    <a:cubicBezTo>
                      <a:pt x="117" y="127"/>
                      <a:pt x="125" y="125"/>
                      <a:pt x="126" y="130"/>
                    </a:cubicBezTo>
                    <a:cubicBezTo>
                      <a:pt x="128" y="129"/>
                      <a:pt x="129" y="127"/>
                      <a:pt x="131" y="127"/>
                    </a:cubicBezTo>
                    <a:cubicBezTo>
                      <a:pt x="135" y="127"/>
                      <a:pt x="133" y="129"/>
                      <a:pt x="133" y="131"/>
                    </a:cubicBezTo>
                    <a:cubicBezTo>
                      <a:pt x="133" y="132"/>
                      <a:pt x="134" y="133"/>
                      <a:pt x="134" y="134"/>
                    </a:cubicBezTo>
                    <a:cubicBezTo>
                      <a:pt x="134" y="135"/>
                      <a:pt x="134" y="136"/>
                      <a:pt x="135" y="137"/>
                    </a:cubicBezTo>
                    <a:cubicBezTo>
                      <a:pt x="135" y="138"/>
                      <a:pt x="136" y="138"/>
                      <a:pt x="137" y="139"/>
                    </a:cubicBezTo>
                    <a:cubicBezTo>
                      <a:pt x="138" y="140"/>
                      <a:pt x="137" y="141"/>
                      <a:pt x="138" y="142"/>
                    </a:cubicBezTo>
                    <a:cubicBezTo>
                      <a:pt x="139" y="143"/>
                      <a:pt x="140" y="143"/>
                      <a:pt x="140" y="145"/>
                    </a:cubicBezTo>
                    <a:cubicBezTo>
                      <a:pt x="140" y="146"/>
                      <a:pt x="140" y="147"/>
                      <a:pt x="140" y="148"/>
                    </a:cubicBezTo>
                    <a:cubicBezTo>
                      <a:pt x="144" y="154"/>
                      <a:pt x="148" y="150"/>
                      <a:pt x="146" y="148"/>
                    </a:cubicBezTo>
                    <a:cubicBezTo>
                      <a:pt x="147" y="149"/>
                      <a:pt x="149" y="154"/>
                      <a:pt x="150" y="155"/>
                    </a:cubicBezTo>
                    <a:cubicBezTo>
                      <a:pt x="151" y="155"/>
                      <a:pt x="152" y="155"/>
                      <a:pt x="152" y="155"/>
                    </a:cubicBezTo>
                    <a:cubicBezTo>
                      <a:pt x="153" y="157"/>
                      <a:pt x="150" y="158"/>
                      <a:pt x="149" y="159"/>
                    </a:cubicBezTo>
                    <a:cubicBezTo>
                      <a:pt x="147" y="161"/>
                      <a:pt x="150" y="163"/>
                      <a:pt x="148" y="164"/>
                    </a:cubicBezTo>
                    <a:cubicBezTo>
                      <a:pt x="146" y="165"/>
                      <a:pt x="145" y="163"/>
                      <a:pt x="144" y="163"/>
                    </a:cubicBezTo>
                    <a:cubicBezTo>
                      <a:pt x="142" y="162"/>
                      <a:pt x="143" y="163"/>
                      <a:pt x="142" y="164"/>
                    </a:cubicBezTo>
                    <a:cubicBezTo>
                      <a:pt x="141" y="165"/>
                      <a:pt x="140" y="166"/>
                      <a:pt x="139" y="166"/>
                    </a:cubicBezTo>
                    <a:cubicBezTo>
                      <a:pt x="138" y="167"/>
                      <a:pt x="138" y="168"/>
                      <a:pt x="137" y="168"/>
                    </a:cubicBezTo>
                    <a:cubicBezTo>
                      <a:pt x="132" y="169"/>
                      <a:pt x="135" y="166"/>
                      <a:pt x="135" y="164"/>
                    </a:cubicBezTo>
                    <a:cubicBezTo>
                      <a:pt x="136" y="160"/>
                      <a:pt x="132" y="163"/>
                      <a:pt x="131" y="165"/>
                    </a:cubicBezTo>
                    <a:cubicBezTo>
                      <a:pt x="130" y="166"/>
                      <a:pt x="130" y="168"/>
                      <a:pt x="131" y="169"/>
                    </a:cubicBezTo>
                    <a:cubicBezTo>
                      <a:pt x="132" y="170"/>
                      <a:pt x="133" y="169"/>
                      <a:pt x="134" y="170"/>
                    </a:cubicBezTo>
                    <a:cubicBezTo>
                      <a:pt x="135" y="171"/>
                      <a:pt x="136" y="173"/>
                      <a:pt x="136" y="174"/>
                    </a:cubicBezTo>
                    <a:cubicBezTo>
                      <a:pt x="136" y="175"/>
                      <a:pt x="135" y="175"/>
                      <a:pt x="134" y="175"/>
                    </a:cubicBezTo>
                    <a:cubicBezTo>
                      <a:pt x="133" y="175"/>
                      <a:pt x="131" y="175"/>
                      <a:pt x="130" y="176"/>
                    </a:cubicBezTo>
                    <a:cubicBezTo>
                      <a:pt x="130" y="176"/>
                      <a:pt x="130" y="178"/>
                      <a:pt x="130" y="179"/>
                    </a:cubicBezTo>
                    <a:cubicBezTo>
                      <a:pt x="129" y="180"/>
                      <a:pt x="129" y="180"/>
                      <a:pt x="129" y="180"/>
                    </a:cubicBezTo>
                    <a:cubicBezTo>
                      <a:pt x="128" y="183"/>
                      <a:pt x="131" y="182"/>
                      <a:pt x="133" y="182"/>
                    </a:cubicBezTo>
                    <a:cubicBezTo>
                      <a:pt x="134" y="184"/>
                      <a:pt x="134" y="184"/>
                      <a:pt x="134" y="184"/>
                    </a:cubicBezTo>
                    <a:cubicBezTo>
                      <a:pt x="136" y="185"/>
                      <a:pt x="136" y="185"/>
                      <a:pt x="136" y="185"/>
                    </a:cubicBezTo>
                    <a:cubicBezTo>
                      <a:pt x="139" y="186"/>
                      <a:pt x="143" y="185"/>
                      <a:pt x="146" y="184"/>
                    </a:cubicBezTo>
                    <a:cubicBezTo>
                      <a:pt x="148" y="183"/>
                      <a:pt x="150" y="183"/>
                      <a:pt x="151" y="182"/>
                    </a:cubicBezTo>
                    <a:cubicBezTo>
                      <a:pt x="153" y="181"/>
                      <a:pt x="153" y="181"/>
                      <a:pt x="155" y="181"/>
                    </a:cubicBezTo>
                    <a:cubicBezTo>
                      <a:pt x="159" y="181"/>
                      <a:pt x="163" y="181"/>
                      <a:pt x="167" y="181"/>
                    </a:cubicBezTo>
                    <a:cubicBezTo>
                      <a:pt x="169" y="183"/>
                      <a:pt x="176" y="183"/>
                      <a:pt x="174" y="180"/>
                    </a:cubicBezTo>
                    <a:cubicBezTo>
                      <a:pt x="173" y="179"/>
                      <a:pt x="173" y="179"/>
                      <a:pt x="173" y="178"/>
                    </a:cubicBezTo>
                    <a:cubicBezTo>
                      <a:pt x="172" y="177"/>
                      <a:pt x="174" y="177"/>
                      <a:pt x="174" y="176"/>
                    </a:cubicBezTo>
                    <a:cubicBezTo>
                      <a:pt x="173" y="175"/>
                      <a:pt x="172" y="175"/>
                      <a:pt x="171" y="175"/>
                    </a:cubicBezTo>
                    <a:cubicBezTo>
                      <a:pt x="171" y="174"/>
                      <a:pt x="171" y="173"/>
                      <a:pt x="171" y="172"/>
                    </a:cubicBezTo>
                    <a:cubicBezTo>
                      <a:pt x="170" y="170"/>
                      <a:pt x="167" y="169"/>
                      <a:pt x="169" y="166"/>
                    </a:cubicBezTo>
                    <a:cubicBezTo>
                      <a:pt x="170" y="165"/>
                      <a:pt x="172" y="166"/>
                      <a:pt x="171" y="164"/>
                    </a:cubicBezTo>
                    <a:cubicBezTo>
                      <a:pt x="171" y="162"/>
                      <a:pt x="171" y="163"/>
                      <a:pt x="172" y="161"/>
                    </a:cubicBezTo>
                    <a:cubicBezTo>
                      <a:pt x="172" y="162"/>
                      <a:pt x="173" y="161"/>
                      <a:pt x="173" y="161"/>
                    </a:cubicBezTo>
                    <a:cubicBezTo>
                      <a:pt x="173" y="161"/>
                      <a:pt x="174" y="160"/>
                      <a:pt x="174" y="160"/>
                    </a:cubicBezTo>
                    <a:cubicBezTo>
                      <a:pt x="175" y="159"/>
                      <a:pt x="176" y="159"/>
                      <a:pt x="177" y="159"/>
                    </a:cubicBezTo>
                    <a:cubicBezTo>
                      <a:pt x="177" y="158"/>
                      <a:pt x="177" y="158"/>
                      <a:pt x="178" y="157"/>
                    </a:cubicBezTo>
                    <a:cubicBezTo>
                      <a:pt x="178" y="157"/>
                      <a:pt x="179" y="157"/>
                      <a:pt x="179" y="157"/>
                    </a:cubicBezTo>
                    <a:cubicBezTo>
                      <a:pt x="181" y="155"/>
                      <a:pt x="181" y="153"/>
                      <a:pt x="184" y="154"/>
                    </a:cubicBezTo>
                    <a:cubicBezTo>
                      <a:pt x="185" y="154"/>
                      <a:pt x="186" y="155"/>
                      <a:pt x="188" y="156"/>
                    </a:cubicBezTo>
                    <a:cubicBezTo>
                      <a:pt x="190" y="156"/>
                      <a:pt x="190" y="156"/>
                      <a:pt x="192" y="155"/>
                    </a:cubicBezTo>
                    <a:cubicBezTo>
                      <a:pt x="193" y="155"/>
                      <a:pt x="197" y="156"/>
                      <a:pt x="198" y="155"/>
                    </a:cubicBezTo>
                    <a:cubicBezTo>
                      <a:pt x="198" y="154"/>
                      <a:pt x="194" y="149"/>
                      <a:pt x="194" y="148"/>
                    </a:cubicBezTo>
                    <a:cubicBezTo>
                      <a:pt x="194" y="148"/>
                      <a:pt x="194" y="147"/>
                      <a:pt x="194" y="146"/>
                    </a:cubicBezTo>
                    <a:cubicBezTo>
                      <a:pt x="194" y="143"/>
                      <a:pt x="195" y="142"/>
                      <a:pt x="195" y="140"/>
                    </a:cubicBezTo>
                    <a:cubicBezTo>
                      <a:pt x="196" y="139"/>
                      <a:pt x="195" y="138"/>
                      <a:pt x="196" y="137"/>
                    </a:cubicBezTo>
                    <a:cubicBezTo>
                      <a:pt x="197" y="135"/>
                      <a:pt x="198" y="136"/>
                      <a:pt x="199" y="135"/>
                    </a:cubicBezTo>
                    <a:cubicBezTo>
                      <a:pt x="200" y="133"/>
                      <a:pt x="202" y="128"/>
                      <a:pt x="202" y="125"/>
                    </a:cubicBezTo>
                    <a:cubicBezTo>
                      <a:pt x="200" y="125"/>
                      <a:pt x="200" y="125"/>
                      <a:pt x="200" y="125"/>
                    </a:cubicBezTo>
                    <a:cubicBezTo>
                      <a:pt x="199" y="123"/>
                      <a:pt x="199" y="123"/>
                      <a:pt x="199" y="123"/>
                    </a:cubicBezTo>
                    <a:cubicBezTo>
                      <a:pt x="200" y="122"/>
                      <a:pt x="202" y="122"/>
                      <a:pt x="203" y="121"/>
                    </a:cubicBezTo>
                    <a:cubicBezTo>
                      <a:pt x="205" y="120"/>
                      <a:pt x="206" y="119"/>
                      <a:pt x="208" y="117"/>
                    </a:cubicBezTo>
                    <a:cubicBezTo>
                      <a:pt x="207" y="116"/>
                      <a:pt x="207" y="115"/>
                      <a:pt x="206" y="113"/>
                    </a:cubicBezTo>
                    <a:cubicBezTo>
                      <a:pt x="205" y="114"/>
                      <a:pt x="203" y="114"/>
                      <a:pt x="202" y="114"/>
                    </a:cubicBezTo>
                    <a:cubicBezTo>
                      <a:pt x="201" y="110"/>
                      <a:pt x="201" y="110"/>
                      <a:pt x="201" y="110"/>
                    </a:cubicBezTo>
                    <a:cubicBezTo>
                      <a:pt x="200" y="110"/>
                      <a:pt x="200" y="110"/>
                      <a:pt x="200" y="110"/>
                    </a:cubicBezTo>
                    <a:cubicBezTo>
                      <a:pt x="199" y="109"/>
                      <a:pt x="199" y="109"/>
                      <a:pt x="199" y="109"/>
                    </a:cubicBezTo>
                    <a:cubicBezTo>
                      <a:pt x="200" y="107"/>
                      <a:pt x="201" y="106"/>
                      <a:pt x="201" y="104"/>
                    </a:cubicBezTo>
                    <a:cubicBezTo>
                      <a:pt x="190" y="94"/>
                      <a:pt x="190" y="94"/>
                      <a:pt x="190" y="94"/>
                    </a:cubicBezTo>
                    <a:cubicBezTo>
                      <a:pt x="188" y="94"/>
                      <a:pt x="188" y="94"/>
                      <a:pt x="188" y="94"/>
                    </a:cubicBezTo>
                    <a:cubicBezTo>
                      <a:pt x="187" y="93"/>
                      <a:pt x="187" y="92"/>
                      <a:pt x="187" y="91"/>
                    </a:cubicBezTo>
                    <a:cubicBezTo>
                      <a:pt x="184" y="92"/>
                      <a:pt x="184" y="92"/>
                      <a:pt x="184" y="92"/>
                    </a:cubicBezTo>
                    <a:cubicBezTo>
                      <a:pt x="182" y="90"/>
                      <a:pt x="182" y="90"/>
                      <a:pt x="182" y="90"/>
                    </a:cubicBezTo>
                    <a:cubicBezTo>
                      <a:pt x="183" y="89"/>
                      <a:pt x="183" y="89"/>
                      <a:pt x="183" y="89"/>
                    </a:cubicBezTo>
                    <a:cubicBezTo>
                      <a:pt x="182" y="88"/>
                      <a:pt x="182" y="88"/>
                      <a:pt x="182" y="88"/>
                    </a:cubicBezTo>
                    <a:cubicBezTo>
                      <a:pt x="183" y="87"/>
                      <a:pt x="183" y="87"/>
                      <a:pt x="183" y="87"/>
                    </a:cubicBezTo>
                    <a:cubicBezTo>
                      <a:pt x="182" y="85"/>
                      <a:pt x="179" y="86"/>
                      <a:pt x="178" y="84"/>
                    </a:cubicBezTo>
                    <a:cubicBezTo>
                      <a:pt x="173" y="85"/>
                      <a:pt x="173" y="85"/>
                      <a:pt x="173" y="85"/>
                    </a:cubicBezTo>
                    <a:cubicBezTo>
                      <a:pt x="173" y="87"/>
                      <a:pt x="173" y="87"/>
                      <a:pt x="173" y="87"/>
                    </a:cubicBezTo>
                    <a:cubicBezTo>
                      <a:pt x="169" y="87"/>
                      <a:pt x="169" y="87"/>
                      <a:pt x="169" y="87"/>
                    </a:cubicBezTo>
                    <a:cubicBezTo>
                      <a:pt x="165" y="82"/>
                      <a:pt x="163" y="76"/>
                      <a:pt x="161" y="69"/>
                    </a:cubicBezTo>
                    <a:cubicBezTo>
                      <a:pt x="153" y="64"/>
                      <a:pt x="153" y="64"/>
                      <a:pt x="153" y="64"/>
                    </a:cubicBezTo>
                    <a:cubicBezTo>
                      <a:pt x="150" y="65"/>
                      <a:pt x="146" y="65"/>
                      <a:pt x="143" y="66"/>
                    </a:cubicBezTo>
                    <a:cubicBezTo>
                      <a:pt x="139" y="63"/>
                      <a:pt x="134" y="60"/>
                      <a:pt x="131" y="56"/>
                    </a:cubicBezTo>
                    <a:cubicBezTo>
                      <a:pt x="132" y="55"/>
                      <a:pt x="132" y="55"/>
                      <a:pt x="132" y="55"/>
                    </a:cubicBezTo>
                    <a:cubicBezTo>
                      <a:pt x="132" y="54"/>
                      <a:pt x="132" y="54"/>
                      <a:pt x="132" y="54"/>
                    </a:cubicBezTo>
                    <a:cubicBezTo>
                      <a:pt x="133" y="54"/>
                      <a:pt x="133" y="54"/>
                      <a:pt x="133" y="54"/>
                    </a:cubicBezTo>
                    <a:cubicBezTo>
                      <a:pt x="131" y="50"/>
                      <a:pt x="129" y="47"/>
                      <a:pt x="128" y="43"/>
                    </a:cubicBezTo>
                    <a:cubicBezTo>
                      <a:pt x="129" y="42"/>
                      <a:pt x="129" y="42"/>
                      <a:pt x="129" y="42"/>
                    </a:cubicBezTo>
                    <a:cubicBezTo>
                      <a:pt x="130" y="41"/>
                      <a:pt x="130" y="41"/>
                      <a:pt x="130" y="41"/>
                    </a:cubicBezTo>
                    <a:cubicBezTo>
                      <a:pt x="127" y="39"/>
                      <a:pt x="124" y="37"/>
                      <a:pt x="122" y="34"/>
                    </a:cubicBezTo>
                    <a:cubicBezTo>
                      <a:pt x="122" y="33"/>
                      <a:pt x="122" y="33"/>
                      <a:pt x="122" y="33"/>
                    </a:cubicBezTo>
                    <a:cubicBezTo>
                      <a:pt x="121" y="33"/>
                      <a:pt x="120" y="31"/>
                      <a:pt x="120" y="30"/>
                    </a:cubicBezTo>
                    <a:cubicBezTo>
                      <a:pt x="119" y="29"/>
                      <a:pt x="110" y="23"/>
                      <a:pt x="111" y="22"/>
                    </a:cubicBezTo>
                    <a:cubicBezTo>
                      <a:pt x="110" y="21"/>
                      <a:pt x="110" y="21"/>
                      <a:pt x="110" y="20"/>
                    </a:cubicBezTo>
                    <a:cubicBezTo>
                      <a:pt x="111" y="20"/>
                      <a:pt x="114" y="22"/>
                      <a:pt x="114" y="21"/>
                    </a:cubicBezTo>
                    <a:cubicBezTo>
                      <a:pt x="115" y="21"/>
                      <a:pt x="115" y="21"/>
                      <a:pt x="115" y="21"/>
                    </a:cubicBezTo>
                    <a:cubicBezTo>
                      <a:pt x="116" y="20"/>
                      <a:pt x="111" y="18"/>
                      <a:pt x="111" y="19"/>
                    </a:cubicBezTo>
                    <a:cubicBezTo>
                      <a:pt x="109" y="18"/>
                      <a:pt x="105" y="18"/>
                      <a:pt x="105" y="19"/>
                    </a:cubicBezTo>
                    <a:cubicBezTo>
                      <a:pt x="103" y="18"/>
                      <a:pt x="104" y="16"/>
                      <a:pt x="104" y="16"/>
                    </a:cubicBezTo>
                    <a:cubicBezTo>
                      <a:pt x="102" y="17"/>
                      <a:pt x="101" y="18"/>
                      <a:pt x="100" y="18"/>
                    </a:cubicBezTo>
                    <a:cubicBezTo>
                      <a:pt x="99" y="15"/>
                      <a:pt x="97" y="17"/>
                      <a:pt x="95" y="15"/>
                    </a:cubicBezTo>
                    <a:cubicBezTo>
                      <a:pt x="94" y="12"/>
                      <a:pt x="94" y="12"/>
                      <a:pt x="94" y="12"/>
                    </a:cubicBezTo>
                    <a:cubicBezTo>
                      <a:pt x="88" y="8"/>
                      <a:pt x="88" y="8"/>
                      <a:pt x="88" y="8"/>
                    </a:cubicBezTo>
                    <a:cubicBezTo>
                      <a:pt x="88" y="8"/>
                      <a:pt x="88" y="8"/>
                      <a:pt x="88" y="8"/>
                    </a:cubicBezTo>
                    <a:cubicBezTo>
                      <a:pt x="86" y="9"/>
                      <a:pt x="80" y="13"/>
                      <a:pt x="78" y="12"/>
                    </a:cubicBezTo>
                    <a:cubicBezTo>
                      <a:pt x="78" y="11"/>
                      <a:pt x="78" y="11"/>
                      <a:pt x="78" y="11"/>
                    </a:cubicBezTo>
                    <a:cubicBezTo>
                      <a:pt x="78" y="11"/>
                      <a:pt x="71" y="7"/>
                      <a:pt x="71" y="7"/>
                    </a:cubicBezTo>
                    <a:cubicBezTo>
                      <a:pt x="71" y="4"/>
                      <a:pt x="71" y="4"/>
                      <a:pt x="71" y="4"/>
                    </a:cubicBezTo>
                    <a:cubicBezTo>
                      <a:pt x="71" y="3"/>
                      <a:pt x="71" y="3"/>
                      <a:pt x="71" y="3"/>
                    </a:cubicBezTo>
                    <a:cubicBezTo>
                      <a:pt x="68" y="0"/>
                      <a:pt x="64" y="11"/>
                      <a:pt x="62" y="12"/>
                    </a:cubicBezTo>
                    <a:cubicBezTo>
                      <a:pt x="61" y="12"/>
                      <a:pt x="61" y="12"/>
                      <a:pt x="61" y="12"/>
                    </a:cubicBezTo>
                    <a:cubicBezTo>
                      <a:pt x="60" y="11"/>
                      <a:pt x="60" y="11"/>
                      <a:pt x="60" y="11"/>
                    </a:cubicBezTo>
                    <a:cubicBezTo>
                      <a:pt x="58" y="11"/>
                      <a:pt x="55" y="13"/>
                      <a:pt x="54" y="11"/>
                    </a:cubicBezTo>
                    <a:cubicBezTo>
                      <a:pt x="53" y="8"/>
                      <a:pt x="54" y="3"/>
                      <a:pt x="50" y="3"/>
                    </a:cubicBezTo>
                    <a:cubicBezTo>
                      <a:pt x="44" y="2"/>
                      <a:pt x="38" y="3"/>
                      <a:pt x="32" y="3"/>
                    </a:cubicBezTo>
                    <a:cubicBezTo>
                      <a:pt x="29" y="6"/>
                      <a:pt x="21" y="10"/>
                      <a:pt x="15" y="11"/>
                    </a:cubicBezTo>
                    <a:cubicBezTo>
                      <a:pt x="18" y="18"/>
                      <a:pt x="18" y="18"/>
                      <a:pt x="18" y="18"/>
                    </a:cubicBezTo>
                    <a:cubicBezTo>
                      <a:pt x="19" y="19"/>
                      <a:pt x="19" y="20"/>
                      <a:pt x="20" y="21"/>
                    </a:cubicBezTo>
                    <a:cubicBezTo>
                      <a:pt x="21" y="23"/>
                      <a:pt x="23" y="23"/>
                      <a:pt x="24" y="25"/>
                    </a:cubicBezTo>
                    <a:cubicBezTo>
                      <a:pt x="25" y="29"/>
                      <a:pt x="19" y="30"/>
                      <a:pt x="18" y="33"/>
                    </a:cubicBezTo>
                    <a:cubicBezTo>
                      <a:pt x="17" y="34"/>
                      <a:pt x="19" y="38"/>
                      <a:pt x="20" y="39"/>
                    </a:cubicBezTo>
                    <a:cubicBezTo>
                      <a:pt x="20" y="40"/>
                      <a:pt x="21" y="41"/>
                      <a:pt x="21" y="42"/>
                    </a:cubicBezTo>
                    <a:cubicBezTo>
                      <a:pt x="21" y="44"/>
                      <a:pt x="20" y="44"/>
                      <a:pt x="20" y="46"/>
                    </a:cubicBezTo>
                    <a:cubicBezTo>
                      <a:pt x="20" y="47"/>
                      <a:pt x="21" y="48"/>
                      <a:pt x="21" y="49"/>
                    </a:cubicBezTo>
                    <a:cubicBezTo>
                      <a:pt x="20" y="50"/>
                      <a:pt x="18" y="51"/>
                      <a:pt x="18" y="52"/>
                    </a:cubicBezTo>
                    <a:cubicBezTo>
                      <a:pt x="17" y="54"/>
                      <a:pt x="18" y="55"/>
                      <a:pt x="17" y="57"/>
                    </a:cubicBezTo>
                    <a:cubicBezTo>
                      <a:pt x="13" y="58"/>
                      <a:pt x="13" y="58"/>
                      <a:pt x="13" y="58"/>
                    </a:cubicBezTo>
                    <a:cubicBezTo>
                      <a:pt x="11" y="60"/>
                      <a:pt x="11" y="60"/>
                      <a:pt x="11" y="60"/>
                    </a:cubicBezTo>
                    <a:cubicBezTo>
                      <a:pt x="11" y="62"/>
                      <a:pt x="10" y="64"/>
                      <a:pt x="9" y="66"/>
                    </a:cubicBezTo>
                    <a:cubicBezTo>
                      <a:pt x="9" y="66"/>
                      <a:pt x="8" y="68"/>
                      <a:pt x="8" y="68"/>
                    </a:cubicBezTo>
                    <a:cubicBezTo>
                      <a:pt x="7" y="69"/>
                      <a:pt x="8" y="70"/>
                      <a:pt x="8" y="71"/>
                    </a:cubicBezTo>
                    <a:cubicBezTo>
                      <a:pt x="8" y="72"/>
                      <a:pt x="7" y="72"/>
                      <a:pt x="7" y="73"/>
                    </a:cubicBezTo>
                    <a:cubicBezTo>
                      <a:pt x="7" y="74"/>
                      <a:pt x="7" y="74"/>
                      <a:pt x="7" y="75"/>
                    </a:cubicBezTo>
                    <a:cubicBezTo>
                      <a:pt x="8" y="76"/>
                      <a:pt x="8" y="78"/>
                      <a:pt x="8" y="79"/>
                    </a:cubicBezTo>
                    <a:cubicBezTo>
                      <a:pt x="8" y="81"/>
                      <a:pt x="6" y="82"/>
                      <a:pt x="7" y="83"/>
                    </a:cubicBezTo>
                    <a:cubicBezTo>
                      <a:pt x="7" y="84"/>
                      <a:pt x="9" y="84"/>
                      <a:pt x="9" y="86"/>
                    </a:cubicBezTo>
                    <a:cubicBezTo>
                      <a:pt x="10" y="87"/>
                      <a:pt x="8" y="88"/>
                      <a:pt x="8" y="89"/>
                    </a:cubicBezTo>
                    <a:cubicBezTo>
                      <a:pt x="9" y="91"/>
                      <a:pt x="10" y="91"/>
                      <a:pt x="9" y="92"/>
                    </a:cubicBezTo>
                    <a:cubicBezTo>
                      <a:pt x="8" y="93"/>
                      <a:pt x="6" y="93"/>
                      <a:pt x="5" y="93"/>
                    </a:cubicBezTo>
                    <a:cubicBezTo>
                      <a:pt x="5" y="94"/>
                      <a:pt x="4" y="94"/>
                      <a:pt x="4" y="95"/>
                    </a:cubicBezTo>
                    <a:cubicBezTo>
                      <a:pt x="1" y="97"/>
                      <a:pt x="0" y="99"/>
                      <a:pt x="2" y="102"/>
                    </a:cubicBezTo>
                    <a:cubicBezTo>
                      <a:pt x="4" y="103"/>
                      <a:pt x="5" y="104"/>
                      <a:pt x="6" y="106"/>
                    </a:cubicBezTo>
                    <a:cubicBezTo>
                      <a:pt x="6" y="109"/>
                      <a:pt x="6" y="109"/>
                      <a:pt x="6" y="109"/>
                    </a:cubicBezTo>
                    <a:cubicBezTo>
                      <a:pt x="7" y="109"/>
                      <a:pt x="8" y="110"/>
                      <a:pt x="8" y="111"/>
                    </a:cubicBezTo>
                    <a:cubicBezTo>
                      <a:pt x="9" y="112"/>
                      <a:pt x="9" y="112"/>
                      <a:pt x="9" y="113"/>
                    </a:cubicBezTo>
                    <a:cubicBezTo>
                      <a:pt x="9" y="113"/>
                      <a:pt x="8" y="114"/>
                      <a:pt x="8" y="115"/>
                    </a:cubicBezTo>
                    <a:cubicBezTo>
                      <a:pt x="8" y="115"/>
                      <a:pt x="9" y="116"/>
                      <a:pt x="9" y="117"/>
                    </a:cubicBezTo>
                    <a:cubicBezTo>
                      <a:pt x="9" y="118"/>
                      <a:pt x="9" y="120"/>
                      <a:pt x="10" y="120"/>
                    </a:cubicBezTo>
                    <a:cubicBezTo>
                      <a:pt x="10" y="120"/>
                      <a:pt x="11" y="118"/>
                      <a:pt x="12" y="118"/>
                    </a:cubicBezTo>
                    <a:cubicBezTo>
                      <a:pt x="13" y="118"/>
                      <a:pt x="14" y="118"/>
                      <a:pt x="15" y="118"/>
                    </a:cubicBezTo>
                    <a:cubicBezTo>
                      <a:pt x="17" y="120"/>
                      <a:pt x="17" y="124"/>
                      <a:pt x="19" y="126"/>
                    </a:cubicBezTo>
                    <a:cubicBezTo>
                      <a:pt x="19" y="126"/>
                      <a:pt x="20" y="126"/>
                      <a:pt x="20" y="127"/>
                    </a:cubicBezTo>
                    <a:cubicBezTo>
                      <a:pt x="21" y="128"/>
                      <a:pt x="20" y="129"/>
                      <a:pt x="20" y="129"/>
                    </a:cubicBezTo>
                    <a:cubicBezTo>
                      <a:pt x="20" y="132"/>
                      <a:pt x="21" y="132"/>
                      <a:pt x="23" y="134"/>
                    </a:cubicBezTo>
                    <a:cubicBezTo>
                      <a:pt x="24" y="134"/>
                      <a:pt x="26" y="134"/>
                      <a:pt x="27" y="133"/>
                    </a:cubicBezTo>
                    <a:close/>
                  </a:path>
                </a:pathLst>
              </a:custGeom>
              <a:solidFill>
                <a:srgbClr val="186BA8"/>
              </a:solidFill>
              <a:ln w="7938" cap="rnd">
                <a:solidFill>
                  <a:schemeClr val="bg2"/>
                </a:solidFill>
                <a:prstDash val="solid"/>
                <a:round/>
                <a:headEnd/>
                <a:tailEnd/>
              </a:ln>
            </p:spPr>
            <p:txBody>
              <a:bodyPr/>
              <a:lstStyle/>
              <a:p>
                <a:endParaRPr lang="ru-RU"/>
              </a:p>
            </p:txBody>
          </p:sp>
          <p:sp>
            <p:nvSpPr>
              <p:cNvPr id="52" name="Freeform 29">
                <a:extLst>
                  <a:ext uri="{FF2B5EF4-FFF2-40B4-BE49-F238E27FC236}">
                    <a16:creationId xmlns:a16="http://schemas.microsoft.com/office/drawing/2014/main" id="{493E5D1B-3CB7-EE19-74D3-4CF1072757AF}"/>
                  </a:ext>
                </a:extLst>
              </p:cNvPr>
              <p:cNvSpPr>
                <a:spLocks/>
              </p:cNvSpPr>
              <p:nvPr/>
            </p:nvSpPr>
            <p:spPr bwMode="auto">
              <a:xfrm>
                <a:off x="-4307720" y="6810158"/>
                <a:ext cx="746836" cy="450712"/>
              </a:xfrm>
              <a:custGeom>
                <a:avLst/>
                <a:gdLst>
                  <a:gd name="T0" fmla="*/ 1799996400 w 310"/>
                  <a:gd name="T1" fmla="*/ 2147483646 h 187"/>
                  <a:gd name="T2" fmla="*/ 1959673500 w 310"/>
                  <a:gd name="T3" fmla="*/ 2147483646 h 187"/>
                  <a:gd name="T4" fmla="*/ 2147483646 w 310"/>
                  <a:gd name="T5" fmla="*/ 2147483646 h 187"/>
                  <a:gd name="T6" fmla="*/ 2147483646 w 310"/>
                  <a:gd name="T7" fmla="*/ 2147483646 h 187"/>
                  <a:gd name="T8" fmla="*/ 2147483646 w 310"/>
                  <a:gd name="T9" fmla="*/ 2147483646 h 187"/>
                  <a:gd name="T10" fmla="*/ 2147483646 w 310"/>
                  <a:gd name="T11" fmla="*/ 2147483646 h 187"/>
                  <a:gd name="T12" fmla="*/ 2147483646 w 310"/>
                  <a:gd name="T13" fmla="*/ 2147483646 h 187"/>
                  <a:gd name="T14" fmla="*/ 2147483646 w 310"/>
                  <a:gd name="T15" fmla="*/ 2147483646 h 187"/>
                  <a:gd name="T16" fmla="*/ 2147483646 w 310"/>
                  <a:gd name="T17" fmla="*/ 2147483646 h 187"/>
                  <a:gd name="T18" fmla="*/ 2147483646 w 310"/>
                  <a:gd name="T19" fmla="*/ 2147483646 h 187"/>
                  <a:gd name="T20" fmla="*/ 2147483646 w 310"/>
                  <a:gd name="T21" fmla="*/ 2147483646 h 187"/>
                  <a:gd name="T22" fmla="*/ 2147483646 w 310"/>
                  <a:gd name="T23" fmla="*/ 2147483646 h 187"/>
                  <a:gd name="T24" fmla="*/ 2147483646 w 310"/>
                  <a:gd name="T25" fmla="*/ 2147483646 h 187"/>
                  <a:gd name="T26" fmla="*/ 2147483646 w 310"/>
                  <a:gd name="T27" fmla="*/ 2077655046 h 187"/>
                  <a:gd name="T28" fmla="*/ 2147483646 w 310"/>
                  <a:gd name="T29" fmla="*/ 1990481454 h 187"/>
                  <a:gd name="T30" fmla="*/ 2147483646 w 310"/>
                  <a:gd name="T31" fmla="*/ 1859721068 h 187"/>
                  <a:gd name="T32" fmla="*/ 2147483646 w 310"/>
                  <a:gd name="T33" fmla="*/ 1830660663 h 187"/>
                  <a:gd name="T34" fmla="*/ 2147483646 w 310"/>
                  <a:gd name="T35" fmla="*/ 1656313480 h 187"/>
                  <a:gd name="T36" fmla="*/ 2147483646 w 310"/>
                  <a:gd name="T37" fmla="*/ 1540079484 h 187"/>
                  <a:gd name="T38" fmla="*/ 2147483646 w 310"/>
                  <a:gd name="T39" fmla="*/ 1438375690 h 187"/>
                  <a:gd name="T40" fmla="*/ 2147483646 w 310"/>
                  <a:gd name="T41" fmla="*/ 1496492688 h 187"/>
                  <a:gd name="T42" fmla="*/ 2147483646 w 310"/>
                  <a:gd name="T43" fmla="*/ 1365732302 h 187"/>
                  <a:gd name="T44" fmla="*/ 2147483646 w 310"/>
                  <a:gd name="T45" fmla="*/ 1278558710 h 187"/>
                  <a:gd name="T46" fmla="*/ 2147483646 w 310"/>
                  <a:gd name="T47" fmla="*/ 1075151123 h 187"/>
                  <a:gd name="T48" fmla="*/ 2147483646 w 310"/>
                  <a:gd name="T49" fmla="*/ 1176854917 h 187"/>
                  <a:gd name="T50" fmla="*/ 2147483646 w 310"/>
                  <a:gd name="T51" fmla="*/ 1075151123 h 187"/>
                  <a:gd name="T52" fmla="*/ 2147483646 w 310"/>
                  <a:gd name="T53" fmla="*/ 900800129 h 187"/>
                  <a:gd name="T54" fmla="*/ 2147483646 w 310"/>
                  <a:gd name="T55" fmla="*/ 726452946 h 187"/>
                  <a:gd name="T56" fmla="*/ 2147483646 w 310"/>
                  <a:gd name="T57" fmla="*/ 595692560 h 187"/>
                  <a:gd name="T58" fmla="*/ 2147483646 w 310"/>
                  <a:gd name="T59" fmla="*/ 493988766 h 187"/>
                  <a:gd name="T60" fmla="*/ 2147483646 w 310"/>
                  <a:gd name="T61" fmla="*/ 319637772 h 187"/>
                  <a:gd name="T62" fmla="*/ 2147483646 w 310"/>
                  <a:gd name="T63" fmla="*/ 232464181 h 187"/>
                  <a:gd name="T64" fmla="*/ 2147483646 w 310"/>
                  <a:gd name="T65" fmla="*/ 72647200 h 187"/>
                  <a:gd name="T66" fmla="*/ 2147483646 w 310"/>
                  <a:gd name="T67" fmla="*/ 14530202 h 187"/>
                  <a:gd name="T68" fmla="*/ 2147483646 w 310"/>
                  <a:gd name="T69" fmla="*/ 43586796 h 187"/>
                  <a:gd name="T70" fmla="*/ 2147483646 w 310"/>
                  <a:gd name="T71" fmla="*/ 101703794 h 187"/>
                  <a:gd name="T72" fmla="*/ 2147483646 w 310"/>
                  <a:gd name="T73" fmla="*/ 290581179 h 187"/>
                  <a:gd name="T74" fmla="*/ 2147483646 w 310"/>
                  <a:gd name="T75" fmla="*/ 581162357 h 187"/>
                  <a:gd name="T76" fmla="*/ 2147483646 w 310"/>
                  <a:gd name="T77" fmla="*/ 653809558 h 187"/>
                  <a:gd name="T78" fmla="*/ 2147483646 w 310"/>
                  <a:gd name="T79" fmla="*/ 493988766 h 187"/>
                  <a:gd name="T80" fmla="*/ 2075802300 w 310"/>
                  <a:gd name="T81" fmla="*/ 639279355 h 187"/>
                  <a:gd name="T82" fmla="*/ 2075802300 w 310"/>
                  <a:gd name="T83" fmla="*/ 813626538 h 187"/>
                  <a:gd name="T84" fmla="*/ 1872576900 w 310"/>
                  <a:gd name="T85" fmla="*/ 886273738 h 187"/>
                  <a:gd name="T86" fmla="*/ 1756448100 w 310"/>
                  <a:gd name="T87" fmla="*/ 973447329 h 187"/>
                  <a:gd name="T88" fmla="*/ 1495158300 w 310"/>
                  <a:gd name="T89" fmla="*/ 1046090718 h 187"/>
                  <a:gd name="T90" fmla="*/ 1364513400 w 310"/>
                  <a:gd name="T91" fmla="*/ 1234971915 h 187"/>
                  <a:gd name="T92" fmla="*/ 1262900700 w 310"/>
                  <a:gd name="T93" fmla="*/ 1351202099 h 187"/>
                  <a:gd name="T94" fmla="*/ 1088707500 w 310"/>
                  <a:gd name="T95" fmla="*/ 1307615304 h 187"/>
                  <a:gd name="T96" fmla="*/ 958062600 w 310"/>
                  <a:gd name="T97" fmla="*/ 1452905893 h 187"/>
                  <a:gd name="T98" fmla="*/ 827417700 w 310"/>
                  <a:gd name="T99" fmla="*/ 1423849300 h 187"/>
                  <a:gd name="T100" fmla="*/ 667740600 w 310"/>
                  <a:gd name="T101" fmla="*/ 1365732302 h 187"/>
                  <a:gd name="T102" fmla="*/ 449999100 w 310"/>
                  <a:gd name="T103" fmla="*/ 1264028508 h 187"/>
                  <a:gd name="T104" fmla="*/ 304838100 w 310"/>
                  <a:gd name="T105" fmla="*/ 1249498305 h 187"/>
                  <a:gd name="T106" fmla="*/ 217741500 w 310"/>
                  <a:gd name="T107" fmla="*/ 1060620921 h 187"/>
                  <a:gd name="T108" fmla="*/ 116128800 w 310"/>
                  <a:gd name="T109" fmla="*/ 1496492688 h 187"/>
                  <a:gd name="T110" fmla="*/ 508063500 w 310"/>
                  <a:gd name="T111" fmla="*/ 1859721068 h 187"/>
                  <a:gd name="T112" fmla="*/ 1349997300 w 310"/>
                  <a:gd name="T113" fmla="*/ 2147483646 h 187"/>
                  <a:gd name="T114" fmla="*/ 1625803200 w 310"/>
                  <a:gd name="T115" fmla="*/ 2147483646 h 1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10" h="187">
                    <a:moveTo>
                      <a:pt x="110" y="179"/>
                    </a:moveTo>
                    <a:cubicBezTo>
                      <a:pt x="111" y="181"/>
                      <a:pt x="114" y="180"/>
                      <a:pt x="115" y="179"/>
                    </a:cubicBezTo>
                    <a:cubicBezTo>
                      <a:pt x="117" y="178"/>
                      <a:pt x="117" y="176"/>
                      <a:pt x="119" y="175"/>
                    </a:cubicBezTo>
                    <a:cubicBezTo>
                      <a:pt x="122" y="174"/>
                      <a:pt x="121" y="176"/>
                      <a:pt x="124" y="177"/>
                    </a:cubicBezTo>
                    <a:cubicBezTo>
                      <a:pt x="126" y="177"/>
                      <a:pt x="126" y="176"/>
                      <a:pt x="128" y="176"/>
                    </a:cubicBezTo>
                    <a:cubicBezTo>
                      <a:pt x="129" y="175"/>
                      <a:pt x="130" y="176"/>
                      <a:pt x="130" y="176"/>
                    </a:cubicBezTo>
                    <a:cubicBezTo>
                      <a:pt x="131" y="177"/>
                      <a:pt x="130" y="178"/>
                      <a:pt x="131" y="179"/>
                    </a:cubicBezTo>
                    <a:cubicBezTo>
                      <a:pt x="132" y="180"/>
                      <a:pt x="134" y="179"/>
                      <a:pt x="135" y="179"/>
                    </a:cubicBezTo>
                    <a:cubicBezTo>
                      <a:pt x="137" y="180"/>
                      <a:pt x="136" y="181"/>
                      <a:pt x="137" y="182"/>
                    </a:cubicBezTo>
                    <a:cubicBezTo>
                      <a:pt x="138" y="182"/>
                      <a:pt x="142" y="182"/>
                      <a:pt x="143" y="182"/>
                    </a:cubicBezTo>
                    <a:cubicBezTo>
                      <a:pt x="146" y="182"/>
                      <a:pt x="148" y="183"/>
                      <a:pt x="150" y="184"/>
                    </a:cubicBezTo>
                    <a:cubicBezTo>
                      <a:pt x="153" y="185"/>
                      <a:pt x="155" y="183"/>
                      <a:pt x="158" y="183"/>
                    </a:cubicBezTo>
                    <a:cubicBezTo>
                      <a:pt x="163" y="183"/>
                      <a:pt x="167" y="183"/>
                      <a:pt x="172" y="183"/>
                    </a:cubicBezTo>
                    <a:cubicBezTo>
                      <a:pt x="175" y="183"/>
                      <a:pt x="178" y="182"/>
                      <a:pt x="180" y="181"/>
                    </a:cubicBezTo>
                    <a:cubicBezTo>
                      <a:pt x="182" y="180"/>
                      <a:pt x="183" y="180"/>
                      <a:pt x="185" y="180"/>
                    </a:cubicBezTo>
                    <a:cubicBezTo>
                      <a:pt x="187" y="179"/>
                      <a:pt x="188" y="178"/>
                      <a:pt x="190" y="177"/>
                    </a:cubicBezTo>
                    <a:cubicBezTo>
                      <a:pt x="191" y="177"/>
                      <a:pt x="191" y="177"/>
                      <a:pt x="193" y="177"/>
                    </a:cubicBezTo>
                    <a:cubicBezTo>
                      <a:pt x="194" y="178"/>
                      <a:pt x="194" y="179"/>
                      <a:pt x="195" y="180"/>
                    </a:cubicBezTo>
                    <a:cubicBezTo>
                      <a:pt x="196" y="184"/>
                      <a:pt x="197" y="181"/>
                      <a:pt x="200" y="181"/>
                    </a:cubicBezTo>
                    <a:cubicBezTo>
                      <a:pt x="214" y="180"/>
                      <a:pt x="214" y="180"/>
                      <a:pt x="214" y="180"/>
                    </a:cubicBezTo>
                    <a:cubicBezTo>
                      <a:pt x="217" y="181"/>
                      <a:pt x="221" y="182"/>
                      <a:pt x="224" y="182"/>
                    </a:cubicBezTo>
                    <a:cubicBezTo>
                      <a:pt x="226" y="182"/>
                      <a:pt x="227" y="181"/>
                      <a:pt x="229" y="181"/>
                    </a:cubicBezTo>
                    <a:cubicBezTo>
                      <a:pt x="230" y="181"/>
                      <a:pt x="232" y="181"/>
                      <a:pt x="233" y="180"/>
                    </a:cubicBezTo>
                    <a:cubicBezTo>
                      <a:pt x="235" y="180"/>
                      <a:pt x="240" y="177"/>
                      <a:pt x="240" y="176"/>
                    </a:cubicBezTo>
                    <a:cubicBezTo>
                      <a:pt x="239" y="175"/>
                      <a:pt x="237" y="175"/>
                      <a:pt x="236" y="174"/>
                    </a:cubicBezTo>
                    <a:cubicBezTo>
                      <a:pt x="235" y="173"/>
                      <a:pt x="237" y="172"/>
                      <a:pt x="238" y="172"/>
                    </a:cubicBezTo>
                    <a:cubicBezTo>
                      <a:pt x="239" y="171"/>
                      <a:pt x="241" y="171"/>
                      <a:pt x="242" y="170"/>
                    </a:cubicBezTo>
                    <a:cubicBezTo>
                      <a:pt x="243" y="169"/>
                      <a:pt x="244" y="167"/>
                      <a:pt x="246" y="167"/>
                    </a:cubicBezTo>
                    <a:cubicBezTo>
                      <a:pt x="247" y="167"/>
                      <a:pt x="249" y="168"/>
                      <a:pt x="249" y="170"/>
                    </a:cubicBezTo>
                    <a:cubicBezTo>
                      <a:pt x="250" y="172"/>
                      <a:pt x="248" y="173"/>
                      <a:pt x="247" y="174"/>
                    </a:cubicBezTo>
                    <a:cubicBezTo>
                      <a:pt x="246" y="176"/>
                      <a:pt x="246" y="176"/>
                      <a:pt x="247" y="177"/>
                    </a:cubicBezTo>
                    <a:cubicBezTo>
                      <a:pt x="248" y="177"/>
                      <a:pt x="249" y="178"/>
                      <a:pt x="249" y="178"/>
                    </a:cubicBezTo>
                    <a:cubicBezTo>
                      <a:pt x="250" y="177"/>
                      <a:pt x="250" y="176"/>
                      <a:pt x="251" y="176"/>
                    </a:cubicBezTo>
                    <a:cubicBezTo>
                      <a:pt x="253" y="176"/>
                      <a:pt x="254" y="179"/>
                      <a:pt x="256" y="178"/>
                    </a:cubicBezTo>
                    <a:cubicBezTo>
                      <a:pt x="257" y="178"/>
                      <a:pt x="257" y="177"/>
                      <a:pt x="259" y="176"/>
                    </a:cubicBezTo>
                    <a:cubicBezTo>
                      <a:pt x="261" y="175"/>
                      <a:pt x="261" y="173"/>
                      <a:pt x="261" y="171"/>
                    </a:cubicBezTo>
                    <a:cubicBezTo>
                      <a:pt x="268" y="171"/>
                      <a:pt x="268" y="171"/>
                      <a:pt x="268" y="171"/>
                    </a:cubicBezTo>
                    <a:cubicBezTo>
                      <a:pt x="271" y="172"/>
                      <a:pt x="273" y="174"/>
                      <a:pt x="277" y="174"/>
                    </a:cubicBezTo>
                    <a:cubicBezTo>
                      <a:pt x="280" y="173"/>
                      <a:pt x="282" y="173"/>
                      <a:pt x="285" y="174"/>
                    </a:cubicBezTo>
                    <a:cubicBezTo>
                      <a:pt x="288" y="174"/>
                      <a:pt x="289" y="176"/>
                      <a:pt x="291" y="178"/>
                    </a:cubicBezTo>
                    <a:cubicBezTo>
                      <a:pt x="293" y="180"/>
                      <a:pt x="294" y="181"/>
                      <a:pt x="296" y="183"/>
                    </a:cubicBezTo>
                    <a:cubicBezTo>
                      <a:pt x="299" y="186"/>
                      <a:pt x="299" y="186"/>
                      <a:pt x="299" y="186"/>
                    </a:cubicBezTo>
                    <a:cubicBezTo>
                      <a:pt x="303" y="187"/>
                      <a:pt x="303" y="187"/>
                      <a:pt x="303" y="187"/>
                    </a:cubicBezTo>
                    <a:cubicBezTo>
                      <a:pt x="303" y="185"/>
                      <a:pt x="306" y="187"/>
                      <a:pt x="307" y="187"/>
                    </a:cubicBezTo>
                    <a:cubicBezTo>
                      <a:pt x="310" y="187"/>
                      <a:pt x="308" y="185"/>
                      <a:pt x="307" y="184"/>
                    </a:cubicBezTo>
                    <a:cubicBezTo>
                      <a:pt x="304" y="183"/>
                      <a:pt x="304" y="182"/>
                      <a:pt x="302" y="180"/>
                    </a:cubicBezTo>
                    <a:cubicBezTo>
                      <a:pt x="302" y="179"/>
                      <a:pt x="301" y="179"/>
                      <a:pt x="301" y="178"/>
                    </a:cubicBezTo>
                    <a:cubicBezTo>
                      <a:pt x="301" y="177"/>
                      <a:pt x="303" y="176"/>
                      <a:pt x="303" y="175"/>
                    </a:cubicBezTo>
                    <a:cubicBezTo>
                      <a:pt x="304" y="173"/>
                      <a:pt x="303" y="171"/>
                      <a:pt x="303" y="169"/>
                    </a:cubicBezTo>
                    <a:cubicBezTo>
                      <a:pt x="303" y="167"/>
                      <a:pt x="305" y="166"/>
                      <a:pt x="306" y="165"/>
                    </a:cubicBezTo>
                    <a:cubicBezTo>
                      <a:pt x="307" y="164"/>
                      <a:pt x="308" y="163"/>
                      <a:pt x="309" y="162"/>
                    </a:cubicBezTo>
                    <a:cubicBezTo>
                      <a:pt x="309" y="161"/>
                      <a:pt x="309" y="159"/>
                      <a:pt x="309" y="157"/>
                    </a:cubicBezTo>
                    <a:cubicBezTo>
                      <a:pt x="306" y="152"/>
                      <a:pt x="306" y="152"/>
                      <a:pt x="306" y="152"/>
                    </a:cubicBezTo>
                    <a:cubicBezTo>
                      <a:pt x="305" y="151"/>
                      <a:pt x="304" y="150"/>
                      <a:pt x="304" y="149"/>
                    </a:cubicBezTo>
                    <a:cubicBezTo>
                      <a:pt x="303" y="148"/>
                      <a:pt x="303" y="146"/>
                      <a:pt x="302" y="144"/>
                    </a:cubicBezTo>
                    <a:cubicBezTo>
                      <a:pt x="301" y="143"/>
                      <a:pt x="300" y="143"/>
                      <a:pt x="298" y="143"/>
                    </a:cubicBezTo>
                    <a:cubicBezTo>
                      <a:pt x="296" y="143"/>
                      <a:pt x="296" y="143"/>
                      <a:pt x="296" y="141"/>
                    </a:cubicBezTo>
                    <a:cubicBezTo>
                      <a:pt x="295" y="141"/>
                      <a:pt x="296" y="140"/>
                      <a:pt x="296" y="140"/>
                    </a:cubicBezTo>
                    <a:cubicBezTo>
                      <a:pt x="295" y="139"/>
                      <a:pt x="294" y="140"/>
                      <a:pt x="294" y="139"/>
                    </a:cubicBezTo>
                    <a:cubicBezTo>
                      <a:pt x="293" y="138"/>
                      <a:pt x="293" y="138"/>
                      <a:pt x="294" y="137"/>
                    </a:cubicBezTo>
                    <a:cubicBezTo>
                      <a:pt x="296" y="135"/>
                      <a:pt x="299" y="136"/>
                      <a:pt x="301" y="136"/>
                    </a:cubicBezTo>
                    <a:cubicBezTo>
                      <a:pt x="303" y="132"/>
                      <a:pt x="298" y="134"/>
                      <a:pt x="296" y="132"/>
                    </a:cubicBezTo>
                    <a:cubicBezTo>
                      <a:pt x="295" y="131"/>
                      <a:pt x="298" y="131"/>
                      <a:pt x="299" y="131"/>
                    </a:cubicBezTo>
                    <a:cubicBezTo>
                      <a:pt x="301" y="131"/>
                      <a:pt x="302" y="130"/>
                      <a:pt x="301" y="128"/>
                    </a:cubicBezTo>
                    <a:cubicBezTo>
                      <a:pt x="301" y="126"/>
                      <a:pt x="297" y="124"/>
                      <a:pt x="295" y="125"/>
                    </a:cubicBezTo>
                    <a:cubicBezTo>
                      <a:pt x="294" y="125"/>
                      <a:pt x="294" y="128"/>
                      <a:pt x="293" y="128"/>
                    </a:cubicBezTo>
                    <a:cubicBezTo>
                      <a:pt x="292" y="129"/>
                      <a:pt x="291" y="129"/>
                      <a:pt x="290" y="129"/>
                    </a:cubicBezTo>
                    <a:cubicBezTo>
                      <a:pt x="288" y="129"/>
                      <a:pt x="287" y="127"/>
                      <a:pt x="288" y="126"/>
                    </a:cubicBezTo>
                    <a:cubicBezTo>
                      <a:pt x="288" y="123"/>
                      <a:pt x="289" y="123"/>
                      <a:pt x="292" y="123"/>
                    </a:cubicBezTo>
                    <a:cubicBezTo>
                      <a:pt x="294" y="122"/>
                      <a:pt x="291" y="121"/>
                      <a:pt x="290" y="121"/>
                    </a:cubicBezTo>
                    <a:cubicBezTo>
                      <a:pt x="288" y="120"/>
                      <a:pt x="288" y="120"/>
                      <a:pt x="290" y="118"/>
                    </a:cubicBezTo>
                    <a:cubicBezTo>
                      <a:pt x="291" y="117"/>
                      <a:pt x="292" y="114"/>
                      <a:pt x="290" y="114"/>
                    </a:cubicBezTo>
                    <a:cubicBezTo>
                      <a:pt x="289" y="114"/>
                      <a:pt x="285" y="116"/>
                      <a:pt x="285" y="113"/>
                    </a:cubicBezTo>
                    <a:cubicBezTo>
                      <a:pt x="285" y="112"/>
                      <a:pt x="288" y="110"/>
                      <a:pt x="289" y="109"/>
                    </a:cubicBezTo>
                    <a:cubicBezTo>
                      <a:pt x="290" y="109"/>
                      <a:pt x="291" y="110"/>
                      <a:pt x="292" y="108"/>
                    </a:cubicBezTo>
                    <a:cubicBezTo>
                      <a:pt x="292" y="108"/>
                      <a:pt x="293" y="107"/>
                      <a:pt x="292" y="106"/>
                    </a:cubicBezTo>
                    <a:cubicBezTo>
                      <a:pt x="291" y="105"/>
                      <a:pt x="288" y="106"/>
                      <a:pt x="289" y="104"/>
                    </a:cubicBezTo>
                    <a:cubicBezTo>
                      <a:pt x="289" y="104"/>
                      <a:pt x="290" y="103"/>
                      <a:pt x="291" y="103"/>
                    </a:cubicBezTo>
                    <a:cubicBezTo>
                      <a:pt x="291" y="102"/>
                      <a:pt x="291" y="100"/>
                      <a:pt x="290" y="99"/>
                    </a:cubicBezTo>
                    <a:cubicBezTo>
                      <a:pt x="289" y="97"/>
                      <a:pt x="288" y="98"/>
                      <a:pt x="286" y="99"/>
                    </a:cubicBezTo>
                    <a:cubicBezTo>
                      <a:pt x="286" y="99"/>
                      <a:pt x="285" y="99"/>
                      <a:pt x="285" y="100"/>
                    </a:cubicBezTo>
                    <a:cubicBezTo>
                      <a:pt x="284" y="100"/>
                      <a:pt x="285" y="102"/>
                      <a:pt x="284" y="102"/>
                    </a:cubicBezTo>
                    <a:cubicBezTo>
                      <a:pt x="283" y="103"/>
                      <a:pt x="281" y="101"/>
                      <a:pt x="279" y="102"/>
                    </a:cubicBezTo>
                    <a:cubicBezTo>
                      <a:pt x="278" y="102"/>
                      <a:pt x="277" y="103"/>
                      <a:pt x="276" y="103"/>
                    </a:cubicBezTo>
                    <a:cubicBezTo>
                      <a:pt x="275" y="103"/>
                      <a:pt x="275" y="102"/>
                      <a:pt x="274" y="102"/>
                    </a:cubicBezTo>
                    <a:cubicBezTo>
                      <a:pt x="271" y="101"/>
                      <a:pt x="267" y="101"/>
                      <a:pt x="265" y="100"/>
                    </a:cubicBezTo>
                    <a:cubicBezTo>
                      <a:pt x="264" y="99"/>
                      <a:pt x="263" y="96"/>
                      <a:pt x="264" y="95"/>
                    </a:cubicBezTo>
                    <a:cubicBezTo>
                      <a:pt x="264" y="95"/>
                      <a:pt x="266" y="95"/>
                      <a:pt x="267" y="94"/>
                    </a:cubicBezTo>
                    <a:cubicBezTo>
                      <a:pt x="268" y="94"/>
                      <a:pt x="269" y="93"/>
                      <a:pt x="270" y="92"/>
                    </a:cubicBezTo>
                    <a:cubicBezTo>
                      <a:pt x="271" y="92"/>
                      <a:pt x="273" y="92"/>
                      <a:pt x="274" y="92"/>
                    </a:cubicBezTo>
                    <a:cubicBezTo>
                      <a:pt x="274" y="91"/>
                      <a:pt x="274" y="90"/>
                      <a:pt x="275" y="90"/>
                    </a:cubicBezTo>
                    <a:cubicBezTo>
                      <a:pt x="276" y="89"/>
                      <a:pt x="281" y="90"/>
                      <a:pt x="281" y="88"/>
                    </a:cubicBezTo>
                    <a:cubicBezTo>
                      <a:pt x="281" y="87"/>
                      <a:pt x="279" y="87"/>
                      <a:pt x="278" y="87"/>
                    </a:cubicBezTo>
                    <a:cubicBezTo>
                      <a:pt x="277" y="86"/>
                      <a:pt x="277" y="86"/>
                      <a:pt x="276" y="85"/>
                    </a:cubicBezTo>
                    <a:cubicBezTo>
                      <a:pt x="276" y="84"/>
                      <a:pt x="274" y="82"/>
                      <a:pt x="273" y="80"/>
                    </a:cubicBezTo>
                    <a:cubicBezTo>
                      <a:pt x="266" y="74"/>
                      <a:pt x="266" y="74"/>
                      <a:pt x="266" y="74"/>
                    </a:cubicBezTo>
                    <a:cubicBezTo>
                      <a:pt x="265" y="74"/>
                      <a:pt x="262" y="73"/>
                      <a:pt x="260" y="74"/>
                    </a:cubicBezTo>
                    <a:cubicBezTo>
                      <a:pt x="258" y="75"/>
                      <a:pt x="260" y="76"/>
                      <a:pt x="260" y="78"/>
                    </a:cubicBezTo>
                    <a:cubicBezTo>
                      <a:pt x="261" y="79"/>
                      <a:pt x="261" y="79"/>
                      <a:pt x="260" y="79"/>
                    </a:cubicBezTo>
                    <a:cubicBezTo>
                      <a:pt x="260" y="81"/>
                      <a:pt x="259" y="80"/>
                      <a:pt x="258" y="81"/>
                    </a:cubicBezTo>
                    <a:cubicBezTo>
                      <a:pt x="256" y="81"/>
                      <a:pt x="256" y="82"/>
                      <a:pt x="255" y="83"/>
                    </a:cubicBezTo>
                    <a:cubicBezTo>
                      <a:pt x="254" y="84"/>
                      <a:pt x="253" y="86"/>
                      <a:pt x="252" y="84"/>
                    </a:cubicBezTo>
                    <a:cubicBezTo>
                      <a:pt x="250" y="83"/>
                      <a:pt x="253" y="80"/>
                      <a:pt x="252" y="78"/>
                    </a:cubicBezTo>
                    <a:cubicBezTo>
                      <a:pt x="252" y="76"/>
                      <a:pt x="252" y="76"/>
                      <a:pt x="253" y="74"/>
                    </a:cubicBezTo>
                    <a:cubicBezTo>
                      <a:pt x="254" y="73"/>
                      <a:pt x="255" y="72"/>
                      <a:pt x="255" y="70"/>
                    </a:cubicBezTo>
                    <a:cubicBezTo>
                      <a:pt x="255" y="70"/>
                      <a:pt x="255" y="69"/>
                      <a:pt x="254" y="68"/>
                    </a:cubicBezTo>
                    <a:cubicBezTo>
                      <a:pt x="254" y="67"/>
                      <a:pt x="252" y="67"/>
                      <a:pt x="252" y="66"/>
                    </a:cubicBezTo>
                    <a:cubicBezTo>
                      <a:pt x="250" y="65"/>
                      <a:pt x="253" y="62"/>
                      <a:pt x="254" y="62"/>
                    </a:cubicBezTo>
                    <a:cubicBezTo>
                      <a:pt x="257" y="61"/>
                      <a:pt x="260" y="61"/>
                      <a:pt x="262" y="59"/>
                    </a:cubicBezTo>
                    <a:cubicBezTo>
                      <a:pt x="263" y="58"/>
                      <a:pt x="263" y="57"/>
                      <a:pt x="265" y="56"/>
                    </a:cubicBezTo>
                    <a:cubicBezTo>
                      <a:pt x="266" y="56"/>
                      <a:pt x="268" y="56"/>
                      <a:pt x="269" y="55"/>
                    </a:cubicBezTo>
                    <a:cubicBezTo>
                      <a:pt x="272" y="55"/>
                      <a:pt x="270" y="50"/>
                      <a:pt x="268" y="50"/>
                    </a:cubicBezTo>
                    <a:cubicBezTo>
                      <a:pt x="266" y="50"/>
                      <a:pt x="264" y="52"/>
                      <a:pt x="263" y="53"/>
                    </a:cubicBezTo>
                    <a:cubicBezTo>
                      <a:pt x="261" y="54"/>
                      <a:pt x="259" y="53"/>
                      <a:pt x="257" y="53"/>
                    </a:cubicBezTo>
                    <a:cubicBezTo>
                      <a:pt x="255" y="52"/>
                      <a:pt x="250" y="48"/>
                      <a:pt x="252" y="46"/>
                    </a:cubicBezTo>
                    <a:cubicBezTo>
                      <a:pt x="253" y="45"/>
                      <a:pt x="263" y="45"/>
                      <a:pt x="256" y="41"/>
                    </a:cubicBezTo>
                    <a:cubicBezTo>
                      <a:pt x="254" y="40"/>
                      <a:pt x="248" y="42"/>
                      <a:pt x="247" y="39"/>
                    </a:cubicBezTo>
                    <a:cubicBezTo>
                      <a:pt x="247" y="38"/>
                      <a:pt x="249" y="36"/>
                      <a:pt x="250" y="35"/>
                    </a:cubicBezTo>
                    <a:cubicBezTo>
                      <a:pt x="251" y="34"/>
                      <a:pt x="252" y="33"/>
                      <a:pt x="254" y="33"/>
                    </a:cubicBezTo>
                    <a:cubicBezTo>
                      <a:pt x="256" y="33"/>
                      <a:pt x="258" y="34"/>
                      <a:pt x="260" y="34"/>
                    </a:cubicBezTo>
                    <a:cubicBezTo>
                      <a:pt x="261" y="34"/>
                      <a:pt x="264" y="33"/>
                      <a:pt x="265" y="33"/>
                    </a:cubicBezTo>
                    <a:cubicBezTo>
                      <a:pt x="266" y="32"/>
                      <a:pt x="266" y="31"/>
                      <a:pt x="265" y="30"/>
                    </a:cubicBezTo>
                    <a:cubicBezTo>
                      <a:pt x="263" y="29"/>
                      <a:pt x="262" y="28"/>
                      <a:pt x="261" y="26"/>
                    </a:cubicBezTo>
                    <a:cubicBezTo>
                      <a:pt x="259" y="24"/>
                      <a:pt x="261" y="24"/>
                      <a:pt x="262" y="22"/>
                    </a:cubicBezTo>
                    <a:cubicBezTo>
                      <a:pt x="262" y="21"/>
                      <a:pt x="263" y="20"/>
                      <a:pt x="263" y="20"/>
                    </a:cubicBezTo>
                    <a:cubicBezTo>
                      <a:pt x="263" y="19"/>
                      <a:pt x="262" y="19"/>
                      <a:pt x="262" y="18"/>
                    </a:cubicBezTo>
                    <a:cubicBezTo>
                      <a:pt x="261" y="16"/>
                      <a:pt x="263" y="15"/>
                      <a:pt x="265" y="16"/>
                    </a:cubicBezTo>
                    <a:cubicBezTo>
                      <a:pt x="267" y="16"/>
                      <a:pt x="268" y="18"/>
                      <a:pt x="270" y="16"/>
                    </a:cubicBezTo>
                    <a:cubicBezTo>
                      <a:pt x="270" y="15"/>
                      <a:pt x="268" y="13"/>
                      <a:pt x="268" y="12"/>
                    </a:cubicBezTo>
                    <a:cubicBezTo>
                      <a:pt x="266" y="12"/>
                      <a:pt x="266" y="12"/>
                      <a:pt x="266" y="12"/>
                    </a:cubicBezTo>
                    <a:cubicBezTo>
                      <a:pt x="264" y="10"/>
                      <a:pt x="263" y="7"/>
                      <a:pt x="260" y="6"/>
                    </a:cubicBezTo>
                    <a:cubicBezTo>
                      <a:pt x="258" y="5"/>
                      <a:pt x="256" y="5"/>
                      <a:pt x="254" y="5"/>
                    </a:cubicBezTo>
                    <a:cubicBezTo>
                      <a:pt x="249" y="5"/>
                      <a:pt x="245" y="5"/>
                      <a:pt x="240" y="5"/>
                    </a:cubicBezTo>
                    <a:cubicBezTo>
                      <a:pt x="237" y="3"/>
                      <a:pt x="237" y="3"/>
                      <a:pt x="237" y="3"/>
                    </a:cubicBezTo>
                    <a:cubicBezTo>
                      <a:pt x="235" y="3"/>
                      <a:pt x="234" y="2"/>
                      <a:pt x="232" y="2"/>
                    </a:cubicBezTo>
                    <a:cubicBezTo>
                      <a:pt x="230" y="1"/>
                      <a:pt x="228" y="2"/>
                      <a:pt x="226" y="1"/>
                    </a:cubicBezTo>
                    <a:cubicBezTo>
                      <a:pt x="224" y="1"/>
                      <a:pt x="222" y="0"/>
                      <a:pt x="219" y="0"/>
                    </a:cubicBezTo>
                    <a:cubicBezTo>
                      <a:pt x="217" y="0"/>
                      <a:pt x="215" y="1"/>
                      <a:pt x="213" y="1"/>
                    </a:cubicBezTo>
                    <a:cubicBezTo>
                      <a:pt x="214" y="2"/>
                      <a:pt x="212" y="2"/>
                      <a:pt x="211" y="2"/>
                    </a:cubicBezTo>
                    <a:cubicBezTo>
                      <a:pt x="209" y="2"/>
                      <a:pt x="209" y="2"/>
                      <a:pt x="208" y="3"/>
                    </a:cubicBezTo>
                    <a:cubicBezTo>
                      <a:pt x="207" y="4"/>
                      <a:pt x="204" y="4"/>
                      <a:pt x="203" y="6"/>
                    </a:cubicBezTo>
                    <a:cubicBezTo>
                      <a:pt x="201" y="6"/>
                      <a:pt x="200" y="6"/>
                      <a:pt x="198" y="5"/>
                    </a:cubicBezTo>
                    <a:cubicBezTo>
                      <a:pt x="198" y="5"/>
                      <a:pt x="197" y="5"/>
                      <a:pt x="196" y="5"/>
                    </a:cubicBezTo>
                    <a:cubicBezTo>
                      <a:pt x="195" y="6"/>
                      <a:pt x="194" y="7"/>
                      <a:pt x="193" y="7"/>
                    </a:cubicBezTo>
                    <a:cubicBezTo>
                      <a:pt x="191" y="8"/>
                      <a:pt x="191" y="7"/>
                      <a:pt x="189" y="9"/>
                    </a:cubicBezTo>
                    <a:cubicBezTo>
                      <a:pt x="189" y="10"/>
                      <a:pt x="187" y="11"/>
                      <a:pt x="187" y="12"/>
                    </a:cubicBezTo>
                    <a:cubicBezTo>
                      <a:pt x="187" y="13"/>
                      <a:pt x="188" y="14"/>
                      <a:pt x="189" y="15"/>
                    </a:cubicBezTo>
                    <a:cubicBezTo>
                      <a:pt x="190" y="16"/>
                      <a:pt x="187" y="18"/>
                      <a:pt x="186" y="20"/>
                    </a:cubicBezTo>
                    <a:cubicBezTo>
                      <a:pt x="186" y="22"/>
                      <a:pt x="187" y="22"/>
                      <a:pt x="187" y="24"/>
                    </a:cubicBezTo>
                    <a:cubicBezTo>
                      <a:pt x="187" y="26"/>
                      <a:pt x="184" y="28"/>
                      <a:pt x="184" y="29"/>
                    </a:cubicBezTo>
                    <a:cubicBezTo>
                      <a:pt x="183" y="31"/>
                      <a:pt x="182" y="32"/>
                      <a:pt x="183" y="34"/>
                    </a:cubicBezTo>
                    <a:cubicBezTo>
                      <a:pt x="183" y="36"/>
                      <a:pt x="184" y="38"/>
                      <a:pt x="184" y="40"/>
                    </a:cubicBezTo>
                    <a:cubicBezTo>
                      <a:pt x="183" y="42"/>
                      <a:pt x="181" y="41"/>
                      <a:pt x="179" y="43"/>
                    </a:cubicBezTo>
                    <a:cubicBezTo>
                      <a:pt x="178" y="43"/>
                      <a:pt x="178" y="45"/>
                      <a:pt x="176" y="45"/>
                    </a:cubicBezTo>
                    <a:cubicBezTo>
                      <a:pt x="175" y="45"/>
                      <a:pt x="174" y="45"/>
                      <a:pt x="174" y="45"/>
                    </a:cubicBezTo>
                    <a:cubicBezTo>
                      <a:pt x="172" y="45"/>
                      <a:pt x="173" y="46"/>
                      <a:pt x="171" y="45"/>
                    </a:cubicBezTo>
                    <a:cubicBezTo>
                      <a:pt x="169" y="45"/>
                      <a:pt x="167" y="43"/>
                      <a:pt x="165" y="42"/>
                    </a:cubicBezTo>
                    <a:cubicBezTo>
                      <a:pt x="164" y="41"/>
                      <a:pt x="162" y="41"/>
                      <a:pt x="161" y="40"/>
                    </a:cubicBezTo>
                    <a:cubicBezTo>
                      <a:pt x="158" y="40"/>
                      <a:pt x="157" y="39"/>
                      <a:pt x="156" y="38"/>
                    </a:cubicBezTo>
                    <a:cubicBezTo>
                      <a:pt x="154" y="36"/>
                      <a:pt x="152" y="37"/>
                      <a:pt x="150" y="34"/>
                    </a:cubicBezTo>
                    <a:cubicBezTo>
                      <a:pt x="148" y="35"/>
                      <a:pt x="148" y="36"/>
                      <a:pt x="147" y="37"/>
                    </a:cubicBezTo>
                    <a:cubicBezTo>
                      <a:pt x="146" y="38"/>
                      <a:pt x="146" y="38"/>
                      <a:pt x="146" y="39"/>
                    </a:cubicBezTo>
                    <a:cubicBezTo>
                      <a:pt x="146" y="41"/>
                      <a:pt x="146" y="41"/>
                      <a:pt x="145" y="42"/>
                    </a:cubicBezTo>
                    <a:cubicBezTo>
                      <a:pt x="143" y="43"/>
                      <a:pt x="143" y="42"/>
                      <a:pt x="143" y="44"/>
                    </a:cubicBezTo>
                    <a:cubicBezTo>
                      <a:pt x="142" y="45"/>
                      <a:pt x="141" y="45"/>
                      <a:pt x="142" y="47"/>
                    </a:cubicBezTo>
                    <a:cubicBezTo>
                      <a:pt x="142" y="48"/>
                      <a:pt x="143" y="48"/>
                      <a:pt x="143" y="49"/>
                    </a:cubicBezTo>
                    <a:cubicBezTo>
                      <a:pt x="144" y="51"/>
                      <a:pt x="143" y="52"/>
                      <a:pt x="143" y="53"/>
                    </a:cubicBezTo>
                    <a:cubicBezTo>
                      <a:pt x="143" y="54"/>
                      <a:pt x="143" y="55"/>
                      <a:pt x="143" y="56"/>
                    </a:cubicBezTo>
                    <a:cubicBezTo>
                      <a:pt x="141" y="57"/>
                      <a:pt x="137" y="57"/>
                      <a:pt x="135" y="58"/>
                    </a:cubicBezTo>
                    <a:cubicBezTo>
                      <a:pt x="134" y="58"/>
                      <a:pt x="133" y="60"/>
                      <a:pt x="133" y="62"/>
                    </a:cubicBezTo>
                    <a:cubicBezTo>
                      <a:pt x="133" y="62"/>
                      <a:pt x="133" y="63"/>
                      <a:pt x="133" y="64"/>
                    </a:cubicBezTo>
                    <a:cubicBezTo>
                      <a:pt x="133" y="64"/>
                      <a:pt x="130" y="60"/>
                      <a:pt x="129" y="61"/>
                    </a:cubicBezTo>
                    <a:cubicBezTo>
                      <a:pt x="129" y="61"/>
                      <a:pt x="128" y="61"/>
                      <a:pt x="128" y="61"/>
                    </a:cubicBezTo>
                    <a:cubicBezTo>
                      <a:pt x="128" y="62"/>
                      <a:pt x="129" y="62"/>
                      <a:pt x="129" y="63"/>
                    </a:cubicBezTo>
                    <a:cubicBezTo>
                      <a:pt x="129" y="64"/>
                      <a:pt x="126" y="64"/>
                      <a:pt x="124" y="65"/>
                    </a:cubicBezTo>
                    <a:cubicBezTo>
                      <a:pt x="123" y="66"/>
                      <a:pt x="123" y="67"/>
                      <a:pt x="121" y="67"/>
                    </a:cubicBezTo>
                    <a:cubicBezTo>
                      <a:pt x="120" y="66"/>
                      <a:pt x="119" y="65"/>
                      <a:pt x="119" y="64"/>
                    </a:cubicBezTo>
                    <a:cubicBezTo>
                      <a:pt x="115" y="64"/>
                      <a:pt x="112" y="60"/>
                      <a:pt x="110" y="65"/>
                    </a:cubicBezTo>
                    <a:cubicBezTo>
                      <a:pt x="108" y="65"/>
                      <a:pt x="105" y="65"/>
                      <a:pt x="104" y="66"/>
                    </a:cubicBezTo>
                    <a:cubicBezTo>
                      <a:pt x="102" y="67"/>
                      <a:pt x="104" y="70"/>
                      <a:pt x="103" y="72"/>
                    </a:cubicBezTo>
                    <a:cubicBezTo>
                      <a:pt x="103" y="74"/>
                      <a:pt x="101" y="75"/>
                      <a:pt x="99" y="76"/>
                    </a:cubicBezTo>
                    <a:cubicBezTo>
                      <a:pt x="98" y="77"/>
                      <a:pt x="96" y="78"/>
                      <a:pt x="94" y="78"/>
                    </a:cubicBezTo>
                    <a:cubicBezTo>
                      <a:pt x="93" y="80"/>
                      <a:pt x="94" y="81"/>
                      <a:pt x="94" y="83"/>
                    </a:cubicBezTo>
                    <a:cubicBezTo>
                      <a:pt x="94" y="84"/>
                      <a:pt x="94" y="84"/>
                      <a:pt x="94" y="85"/>
                    </a:cubicBezTo>
                    <a:cubicBezTo>
                      <a:pt x="94" y="85"/>
                      <a:pt x="94" y="86"/>
                      <a:pt x="94" y="86"/>
                    </a:cubicBezTo>
                    <a:cubicBezTo>
                      <a:pt x="94" y="87"/>
                      <a:pt x="95" y="88"/>
                      <a:pt x="96" y="88"/>
                    </a:cubicBezTo>
                    <a:cubicBezTo>
                      <a:pt x="98" y="90"/>
                      <a:pt x="97" y="92"/>
                      <a:pt x="94" y="93"/>
                    </a:cubicBezTo>
                    <a:cubicBezTo>
                      <a:pt x="92" y="95"/>
                      <a:pt x="90" y="93"/>
                      <a:pt x="87" y="93"/>
                    </a:cubicBezTo>
                    <a:cubicBezTo>
                      <a:pt x="86" y="93"/>
                      <a:pt x="85" y="93"/>
                      <a:pt x="84" y="93"/>
                    </a:cubicBezTo>
                    <a:cubicBezTo>
                      <a:pt x="83" y="93"/>
                      <a:pt x="83" y="94"/>
                      <a:pt x="81" y="95"/>
                    </a:cubicBezTo>
                    <a:cubicBezTo>
                      <a:pt x="78" y="96"/>
                      <a:pt x="78" y="92"/>
                      <a:pt x="77" y="91"/>
                    </a:cubicBezTo>
                    <a:cubicBezTo>
                      <a:pt x="77" y="90"/>
                      <a:pt x="76" y="91"/>
                      <a:pt x="75" y="90"/>
                    </a:cubicBezTo>
                    <a:cubicBezTo>
                      <a:pt x="74" y="89"/>
                      <a:pt x="75" y="88"/>
                      <a:pt x="73" y="88"/>
                    </a:cubicBezTo>
                    <a:cubicBezTo>
                      <a:pt x="70" y="89"/>
                      <a:pt x="72" y="92"/>
                      <a:pt x="71" y="94"/>
                    </a:cubicBezTo>
                    <a:cubicBezTo>
                      <a:pt x="69" y="94"/>
                      <a:pt x="68" y="93"/>
                      <a:pt x="67" y="93"/>
                    </a:cubicBezTo>
                    <a:cubicBezTo>
                      <a:pt x="65" y="93"/>
                      <a:pt x="67" y="99"/>
                      <a:pt x="66" y="100"/>
                    </a:cubicBezTo>
                    <a:cubicBezTo>
                      <a:pt x="65" y="100"/>
                      <a:pt x="64" y="99"/>
                      <a:pt x="62" y="100"/>
                    </a:cubicBezTo>
                    <a:cubicBezTo>
                      <a:pt x="62" y="100"/>
                      <a:pt x="61" y="100"/>
                      <a:pt x="61" y="100"/>
                    </a:cubicBezTo>
                    <a:cubicBezTo>
                      <a:pt x="60" y="100"/>
                      <a:pt x="60" y="102"/>
                      <a:pt x="59" y="102"/>
                    </a:cubicBezTo>
                    <a:cubicBezTo>
                      <a:pt x="58" y="102"/>
                      <a:pt x="57" y="99"/>
                      <a:pt x="57" y="98"/>
                    </a:cubicBezTo>
                    <a:cubicBezTo>
                      <a:pt x="58" y="96"/>
                      <a:pt x="59" y="96"/>
                      <a:pt x="57" y="95"/>
                    </a:cubicBezTo>
                    <a:cubicBezTo>
                      <a:pt x="56" y="94"/>
                      <a:pt x="55" y="94"/>
                      <a:pt x="54" y="94"/>
                    </a:cubicBezTo>
                    <a:cubicBezTo>
                      <a:pt x="53" y="93"/>
                      <a:pt x="52" y="93"/>
                      <a:pt x="51" y="92"/>
                    </a:cubicBezTo>
                    <a:cubicBezTo>
                      <a:pt x="49" y="92"/>
                      <a:pt x="48" y="93"/>
                      <a:pt x="46" y="94"/>
                    </a:cubicBezTo>
                    <a:cubicBezTo>
                      <a:pt x="45" y="94"/>
                      <a:pt x="42" y="94"/>
                      <a:pt x="41" y="94"/>
                    </a:cubicBezTo>
                    <a:cubicBezTo>
                      <a:pt x="39" y="94"/>
                      <a:pt x="39" y="93"/>
                      <a:pt x="38" y="91"/>
                    </a:cubicBezTo>
                    <a:cubicBezTo>
                      <a:pt x="38" y="89"/>
                      <a:pt x="37" y="89"/>
                      <a:pt x="35" y="89"/>
                    </a:cubicBezTo>
                    <a:cubicBezTo>
                      <a:pt x="33" y="89"/>
                      <a:pt x="32" y="89"/>
                      <a:pt x="31" y="87"/>
                    </a:cubicBezTo>
                    <a:cubicBezTo>
                      <a:pt x="30" y="86"/>
                      <a:pt x="30" y="85"/>
                      <a:pt x="28" y="85"/>
                    </a:cubicBezTo>
                    <a:cubicBezTo>
                      <a:pt x="27" y="84"/>
                      <a:pt x="25" y="85"/>
                      <a:pt x="25" y="86"/>
                    </a:cubicBezTo>
                    <a:cubicBezTo>
                      <a:pt x="24" y="87"/>
                      <a:pt x="24" y="89"/>
                      <a:pt x="22" y="87"/>
                    </a:cubicBezTo>
                    <a:cubicBezTo>
                      <a:pt x="22" y="87"/>
                      <a:pt x="22" y="86"/>
                      <a:pt x="21" y="86"/>
                    </a:cubicBezTo>
                    <a:cubicBezTo>
                      <a:pt x="21" y="85"/>
                      <a:pt x="20" y="85"/>
                      <a:pt x="19" y="85"/>
                    </a:cubicBezTo>
                    <a:cubicBezTo>
                      <a:pt x="18" y="84"/>
                      <a:pt x="19" y="84"/>
                      <a:pt x="20" y="83"/>
                    </a:cubicBezTo>
                    <a:cubicBezTo>
                      <a:pt x="21" y="81"/>
                      <a:pt x="22" y="79"/>
                      <a:pt x="22" y="77"/>
                    </a:cubicBezTo>
                    <a:cubicBezTo>
                      <a:pt x="19" y="76"/>
                      <a:pt x="18" y="74"/>
                      <a:pt x="15" y="73"/>
                    </a:cubicBezTo>
                    <a:cubicBezTo>
                      <a:pt x="11" y="72"/>
                      <a:pt x="11" y="77"/>
                      <a:pt x="11" y="80"/>
                    </a:cubicBezTo>
                    <a:cubicBezTo>
                      <a:pt x="10" y="84"/>
                      <a:pt x="8" y="89"/>
                      <a:pt x="13" y="91"/>
                    </a:cubicBezTo>
                    <a:cubicBezTo>
                      <a:pt x="16" y="93"/>
                      <a:pt x="20" y="95"/>
                      <a:pt x="19" y="99"/>
                    </a:cubicBezTo>
                    <a:cubicBezTo>
                      <a:pt x="18" y="103"/>
                      <a:pt x="11" y="101"/>
                      <a:pt x="8" y="103"/>
                    </a:cubicBezTo>
                    <a:cubicBezTo>
                      <a:pt x="0" y="107"/>
                      <a:pt x="11" y="113"/>
                      <a:pt x="14" y="116"/>
                    </a:cubicBezTo>
                    <a:cubicBezTo>
                      <a:pt x="17" y="118"/>
                      <a:pt x="20" y="119"/>
                      <a:pt x="24" y="119"/>
                    </a:cubicBezTo>
                    <a:cubicBezTo>
                      <a:pt x="27" y="119"/>
                      <a:pt x="31" y="118"/>
                      <a:pt x="33" y="121"/>
                    </a:cubicBezTo>
                    <a:cubicBezTo>
                      <a:pt x="35" y="123"/>
                      <a:pt x="34" y="126"/>
                      <a:pt x="35" y="128"/>
                    </a:cubicBezTo>
                    <a:cubicBezTo>
                      <a:pt x="36" y="131"/>
                      <a:pt x="37" y="133"/>
                      <a:pt x="40" y="135"/>
                    </a:cubicBezTo>
                    <a:cubicBezTo>
                      <a:pt x="46" y="138"/>
                      <a:pt x="52" y="140"/>
                      <a:pt x="57" y="142"/>
                    </a:cubicBezTo>
                    <a:cubicBezTo>
                      <a:pt x="65" y="146"/>
                      <a:pt x="73" y="149"/>
                      <a:pt x="81" y="151"/>
                    </a:cubicBezTo>
                    <a:cubicBezTo>
                      <a:pt x="85" y="151"/>
                      <a:pt x="89" y="152"/>
                      <a:pt x="93" y="152"/>
                    </a:cubicBezTo>
                    <a:cubicBezTo>
                      <a:pt x="98" y="152"/>
                      <a:pt x="103" y="151"/>
                      <a:pt x="108" y="151"/>
                    </a:cubicBezTo>
                    <a:cubicBezTo>
                      <a:pt x="110" y="156"/>
                      <a:pt x="112" y="161"/>
                      <a:pt x="114" y="166"/>
                    </a:cubicBezTo>
                    <a:cubicBezTo>
                      <a:pt x="112" y="167"/>
                      <a:pt x="112" y="167"/>
                      <a:pt x="112" y="167"/>
                    </a:cubicBezTo>
                    <a:cubicBezTo>
                      <a:pt x="112" y="170"/>
                      <a:pt x="112" y="170"/>
                      <a:pt x="112" y="170"/>
                    </a:cubicBezTo>
                    <a:cubicBezTo>
                      <a:pt x="111" y="170"/>
                      <a:pt x="110" y="170"/>
                      <a:pt x="108" y="170"/>
                    </a:cubicBezTo>
                    <a:cubicBezTo>
                      <a:pt x="109" y="173"/>
                      <a:pt x="110" y="176"/>
                      <a:pt x="110" y="179"/>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53" name="Freeform 30">
                <a:extLst>
                  <a:ext uri="{FF2B5EF4-FFF2-40B4-BE49-F238E27FC236}">
                    <a16:creationId xmlns:a16="http://schemas.microsoft.com/office/drawing/2014/main" id="{82502D2D-EBB0-E5F1-F548-DD629649CD9E}"/>
                  </a:ext>
                </a:extLst>
              </p:cNvPr>
              <p:cNvSpPr>
                <a:spLocks/>
              </p:cNvSpPr>
              <p:nvPr/>
            </p:nvSpPr>
            <p:spPr bwMode="auto">
              <a:xfrm>
                <a:off x="-3739563" y="7284961"/>
                <a:ext cx="477815" cy="598272"/>
              </a:xfrm>
              <a:custGeom>
                <a:avLst/>
                <a:gdLst>
                  <a:gd name="T0" fmla="*/ 2147483646 w 198"/>
                  <a:gd name="T1" fmla="*/ 2147483646 h 248"/>
                  <a:gd name="T2" fmla="*/ 2147483646 w 198"/>
                  <a:gd name="T3" fmla="*/ 2147483646 h 248"/>
                  <a:gd name="T4" fmla="*/ 2147483646 w 198"/>
                  <a:gd name="T5" fmla="*/ 2147483646 h 248"/>
                  <a:gd name="T6" fmla="*/ 2147483646 w 198"/>
                  <a:gd name="T7" fmla="*/ 2110498214 h 248"/>
                  <a:gd name="T8" fmla="*/ 2147483646 w 198"/>
                  <a:gd name="T9" fmla="*/ 1964943718 h 248"/>
                  <a:gd name="T10" fmla="*/ 2147483646 w 198"/>
                  <a:gd name="T11" fmla="*/ 1819393038 h 248"/>
                  <a:gd name="T12" fmla="*/ 2147483646 w 198"/>
                  <a:gd name="T13" fmla="*/ 1542846365 h 248"/>
                  <a:gd name="T14" fmla="*/ 2111927258 w 198"/>
                  <a:gd name="T15" fmla="*/ 1339073124 h 248"/>
                  <a:gd name="T16" fmla="*/ 1995408317 w 198"/>
                  <a:gd name="T17" fmla="*/ 1164413071 h 248"/>
                  <a:gd name="T18" fmla="*/ 2068233132 w 198"/>
                  <a:gd name="T19" fmla="*/ 946085143 h 248"/>
                  <a:gd name="T20" fmla="*/ 1922583503 w 198"/>
                  <a:gd name="T21" fmla="*/ 698647842 h 248"/>
                  <a:gd name="T22" fmla="*/ 1660411117 w 198"/>
                  <a:gd name="T23" fmla="*/ 465765228 h 248"/>
                  <a:gd name="T24" fmla="*/ 1471067362 w 198"/>
                  <a:gd name="T25" fmla="*/ 276546674 h 248"/>
                  <a:gd name="T26" fmla="*/ 1412805984 w 198"/>
                  <a:gd name="T27" fmla="*/ 58218746 h 248"/>
                  <a:gd name="T28" fmla="*/ 1208894976 w 198"/>
                  <a:gd name="T29" fmla="*/ 58218746 h 248"/>
                  <a:gd name="T30" fmla="*/ 1150637414 w 198"/>
                  <a:gd name="T31" fmla="*/ 203773241 h 248"/>
                  <a:gd name="T32" fmla="*/ 1092376036 w 198"/>
                  <a:gd name="T33" fmla="*/ 436655855 h 248"/>
                  <a:gd name="T34" fmla="*/ 1004987785 w 198"/>
                  <a:gd name="T35" fmla="*/ 669538469 h 248"/>
                  <a:gd name="T36" fmla="*/ 815640214 w 198"/>
                  <a:gd name="T37" fmla="*/ 785979776 h 248"/>
                  <a:gd name="T38" fmla="*/ 669990585 w 198"/>
                  <a:gd name="T39" fmla="*/ 815089149 h 248"/>
                  <a:gd name="T40" fmla="*/ 538904392 w 198"/>
                  <a:gd name="T41" fmla="*/ 1062526450 h 248"/>
                  <a:gd name="T42" fmla="*/ 393254762 w 198"/>
                  <a:gd name="T43" fmla="*/ 1266299691 h 248"/>
                  <a:gd name="T44" fmla="*/ 407822015 w 198"/>
                  <a:gd name="T45" fmla="*/ 1470069117 h 248"/>
                  <a:gd name="T46" fmla="*/ 364124073 w 198"/>
                  <a:gd name="T47" fmla="*/ 1717506418 h 248"/>
                  <a:gd name="T48" fmla="*/ 14563436 w 198"/>
                  <a:gd name="T49" fmla="*/ 1921279659 h 248"/>
                  <a:gd name="T50" fmla="*/ 43694126 w 198"/>
                  <a:gd name="T51" fmla="*/ 2147483646 h 248"/>
                  <a:gd name="T52" fmla="*/ 101955504 w 198"/>
                  <a:gd name="T53" fmla="*/ 2147483646 h 248"/>
                  <a:gd name="T54" fmla="*/ 305866511 w 198"/>
                  <a:gd name="T55" fmla="*/ 2147483646 h 248"/>
                  <a:gd name="T56" fmla="*/ 582602334 w 198"/>
                  <a:gd name="T57" fmla="*/ 2147483646 h 248"/>
                  <a:gd name="T58" fmla="*/ 699121274 w 198"/>
                  <a:gd name="T59" fmla="*/ 2147483646 h 248"/>
                  <a:gd name="T60" fmla="*/ 771946088 w 198"/>
                  <a:gd name="T61" fmla="*/ 2147483646 h 248"/>
                  <a:gd name="T62" fmla="*/ 771946088 w 198"/>
                  <a:gd name="T63" fmla="*/ 2147483646 h 248"/>
                  <a:gd name="T64" fmla="*/ 888465029 w 198"/>
                  <a:gd name="T65" fmla="*/ 2147483646 h 248"/>
                  <a:gd name="T66" fmla="*/ 859334339 w 198"/>
                  <a:gd name="T67" fmla="*/ 2147483646 h 248"/>
                  <a:gd name="T68" fmla="*/ 801076778 w 198"/>
                  <a:gd name="T69" fmla="*/ 2147483646 h 248"/>
                  <a:gd name="T70" fmla="*/ 859334339 w 198"/>
                  <a:gd name="T71" fmla="*/ 2147483646 h 248"/>
                  <a:gd name="T72" fmla="*/ 1048681911 w 198"/>
                  <a:gd name="T73" fmla="*/ 2147483646 h 248"/>
                  <a:gd name="T74" fmla="*/ 1208894976 w 198"/>
                  <a:gd name="T75" fmla="*/ 2147483646 h 248"/>
                  <a:gd name="T76" fmla="*/ 1369111858 w 198"/>
                  <a:gd name="T77" fmla="*/ 2147483646 h 248"/>
                  <a:gd name="T78" fmla="*/ 1514761488 w 198"/>
                  <a:gd name="T79" fmla="*/ 2147483646 h 248"/>
                  <a:gd name="T80" fmla="*/ 1456500109 w 198"/>
                  <a:gd name="T81" fmla="*/ 2147483646 h 248"/>
                  <a:gd name="T82" fmla="*/ 1573022866 w 198"/>
                  <a:gd name="T83" fmla="*/ 2147483646 h 248"/>
                  <a:gd name="T84" fmla="*/ 1820627999 w 198"/>
                  <a:gd name="T85" fmla="*/ 2147483646 h 248"/>
                  <a:gd name="T86" fmla="*/ 1893452814 w 198"/>
                  <a:gd name="T87" fmla="*/ 2147483646 h 248"/>
                  <a:gd name="T88" fmla="*/ 2147483646 w 198"/>
                  <a:gd name="T89" fmla="*/ 2147483646 h 248"/>
                  <a:gd name="T90" fmla="*/ 2147483646 w 198"/>
                  <a:gd name="T91" fmla="*/ 2147483646 h 248"/>
                  <a:gd name="T92" fmla="*/ 2147483646 w 198"/>
                  <a:gd name="T93" fmla="*/ 2147483646 h 248"/>
                  <a:gd name="T94" fmla="*/ 2147483646 w 198"/>
                  <a:gd name="T95" fmla="*/ 2147483646 h 248"/>
                  <a:gd name="T96" fmla="*/ 2147483646 w 198"/>
                  <a:gd name="T97" fmla="*/ 2147483646 h 248"/>
                  <a:gd name="T98" fmla="*/ 2147483646 w 198"/>
                  <a:gd name="T99" fmla="*/ 2147483646 h 248"/>
                  <a:gd name="T100" fmla="*/ 2147483646 w 198"/>
                  <a:gd name="T101" fmla="*/ 2147483646 h 2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8" h="248">
                    <a:moveTo>
                      <a:pt x="196" y="186"/>
                    </a:moveTo>
                    <a:cubicBezTo>
                      <a:pt x="194" y="186"/>
                      <a:pt x="195" y="184"/>
                      <a:pt x="195" y="183"/>
                    </a:cubicBezTo>
                    <a:cubicBezTo>
                      <a:pt x="194" y="182"/>
                      <a:pt x="193" y="181"/>
                      <a:pt x="193" y="180"/>
                    </a:cubicBezTo>
                    <a:cubicBezTo>
                      <a:pt x="190" y="178"/>
                      <a:pt x="188" y="178"/>
                      <a:pt x="188" y="174"/>
                    </a:cubicBezTo>
                    <a:cubicBezTo>
                      <a:pt x="187" y="173"/>
                      <a:pt x="185" y="173"/>
                      <a:pt x="183" y="172"/>
                    </a:cubicBezTo>
                    <a:cubicBezTo>
                      <a:pt x="182" y="171"/>
                      <a:pt x="182" y="173"/>
                      <a:pt x="181" y="173"/>
                    </a:cubicBezTo>
                    <a:cubicBezTo>
                      <a:pt x="179" y="172"/>
                      <a:pt x="180" y="171"/>
                      <a:pt x="180" y="171"/>
                    </a:cubicBezTo>
                    <a:cubicBezTo>
                      <a:pt x="180" y="170"/>
                      <a:pt x="178" y="169"/>
                      <a:pt x="178" y="169"/>
                    </a:cubicBezTo>
                    <a:cubicBezTo>
                      <a:pt x="178" y="169"/>
                      <a:pt x="179" y="169"/>
                      <a:pt x="180" y="168"/>
                    </a:cubicBezTo>
                    <a:cubicBezTo>
                      <a:pt x="180" y="167"/>
                      <a:pt x="180" y="166"/>
                      <a:pt x="179" y="166"/>
                    </a:cubicBezTo>
                    <a:cubicBezTo>
                      <a:pt x="179" y="165"/>
                      <a:pt x="177" y="164"/>
                      <a:pt x="176" y="163"/>
                    </a:cubicBezTo>
                    <a:cubicBezTo>
                      <a:pt x="176" y="162"/>
                      <a:pt x="175" y="161"/>
                      <a:pt x="175" y="161"/>
                    </a:cubicBezTo>
                    <a:cubicBezTo>
                      <a:pt x="176" y="159"/>
                      <a:pt x="176" y="160"/>
                      <a:pt x="177" y="159"/>
                    </a:cubicBezTo>
                    <a:cubicBezTo>
                      <a:pt x="178" y="159"/>
                      <a:pt x="178" y="159"/>
                      <a:pt x="179" y="158"/>
                    </a:cubicBezTo>
                    <a:cubicBezTo>
                      <a:pt x="179" y="157"/>
                      <a:pt x="180" y="156"/>
                      <a:pt x="180" y="156"/>
                    </a:cubicBezTo>
                    <a:cubicBezTo>
                      <a:pt x="181" y="156"/>
                      <a:pt x="182" y="156"/>
                      <a:pt x="183" y="155"/>
                    </a:cubicBezTo>
                    <a:cubicBezTo>
                      <a:pt x="184" y="155"/>
                      <a:pt x="184" y="154"/>
                      <a:pt x="185" y="154"/>
                    </a:cubicBezTo>
                    <a:cubicBezTo>
                      <a:pt x="186" y="153"/>
                      <a:pt x="188" y="154"/>
                      <a:pt x="190" y="153"/>
                    </a:cubicBezTo>
                    <a:cubicBezTo>
                      <a:pt x="192" y="152"/>
                      <a:pt x="189" y="149"/>
                      <a:pt x="189" y="147"/>
                    </a:cubicBezTo>
                    <a:cubicBezTo>
                      <a:pt x="188" y="146"/>
                      <a:pt x="185" y="146"/>
                      <a:pt x="184" y="145"/>
                    </a:cubicBezTo>
                    <a:cubicBezTo>
                      <a:pt x="183" y="144"/>
                      <a:pt x="183" y="145"/>
                      <a:pt x="184" y="144"/>
                    </a:cubicBezTo>
                    <a:cubicBezTo>
                      <a:pt x="185" y="143"/>
                      <a:pt x="186" y="144"/>
                      <a:pt x="186" y="142"/>
                    </a:cubicBezTo>
                    <a:cubicBezTo>
                      <a:pt x="186" y="142"/>
                      <a:pt x="186" y="140"/>
                      <a:pt x="185" y="140"/>
                    </a:cubicBezTo>
                    <a:cubicBezTo>
                      <a:pt x="185" y="139"/>
                      <a:pt x="183" y="139"/>
                      <a:pt x="183" y="138"/>
                    </a:cubicBezTo>
                    <a:cubicBezTo>
                      <a:pt x="182" y="137"/>
                      <a:pt x="183" y="136"/>
                      <a:pt x="182" y="135"/>
                    </a:cubicBezTo>
                    <a:cubicBezTo>
                      <a:pt x="182" y="133"/>
                      <a:pt x="181" y="132"/>
                      <a:pt x="181" y="131"/>
                    </a:cubicBezTo>
                    <a:cubicBezTo>
                      <a:pt x="179" y="131"/>
                      <a:pt x="178" y="132"/>
                      <a:pt x="177" y="131"/>
                    </a:cubicBezTo>
                    <a:cubicBezTo>
                      <a:pt x="175" y="131"/>
                      <a:pt x="174" y="129"/>
                      <a:pt x="174" y="128"/>
                    </a:cubicBezTo>
                    <a:cubicBezTo>
                      <a:pt x="172" y="126"/>
                      <a:pt x="170" y="126"/>
                      <a:pt x="167" y="126"/>
                    </a:cubicBezTo>
                    <a:cubicBezTo>
                      <a:pt x="165" y="125"/>
                      <a:pt x="165" y="125"/>
                      <a:pt x="165" y="125"/>
                    </a:cubicBezTo>
                    <a:cubicBezTo>
                      <a:pt x="164" y="124"/>
                      <a:pt x="162" y="123"/>
                      <a:pt x="161" y="121"/>
                    </a:cubicBezTo>
                    <a:cubicBezTo>
                      <a:pt x="160" y="119"/>
                      <a:pt x="161" y="117"/>
                      <a:pt x="158" y="117"/>
                    </a:cubicBezTo>
                    <a:cubicBezTo>
                      <a:pt x="158" y="114"/>
                      <a:pt x="158" y="114"/>
                      <a:pt x="158" y="114"/>
                    </a:cubicBezTo>
                    <a:cubicBezTo>
                      <a:pt x="157" y="112"/>
                      <a:pt x="156" y="109"/>
                      <a:pt x="154" y="108"/>
                    </a:cubicBezTo>
                    <a:cubicBezTo>
                      <a:pt x="152" y="107"/>
                      <a:pt x="151" y="107"/>
                      <a:pt x="150" y="106"/>
                    </a:cubicBezTo>
                    <a:cubicBezTo>
                      <a:pt x="148" y="105"/>
                      <a:pt x="148" y="103"/>
                      <a:pt x="147" y="102"/>
                    </a:cubicBezTo>
                    <a:cubicBezTo>
                      <a:pt x="146" y="102"/>
                      <a:pt x="145" y="102"/>
                      <a:pt x="144" y="101"/>
                    </a:cubicBezTo>
                    <a:cubicBezTo>
                      <a:pt x="143" y="99"/>
                      <a:pt x="145" y="99"/>
                      <a:pt x="144" y="98"/>
                    </a:cubicBezTo>
                    <a:cubicBezTo>
                      <a:pt x="143" y="96"/>
                      <a:pt x="142" y="97"/>
                      <a:pt x="143" y="95"/>
                    </a:cubicBezTo>
                    <a:cubicBezTo>
                      <a:pt x="143" y="93"/>
                      <a:pt x="143" y="93"/>
                      <a:pt x="145" y="92"/>
                    </a:cubicBezTo>
                    <a:cubicBezTo>
                      <a:pt x="145" y="90"/>
                      <a:pt x="145" y="88"/>
                      <a:pt x="145" y="87"/>
                    </a:cubicBezTo>
                    <a:cubicBezTo>
                      <a:pt x="144" y="86"/>
                      <a:pt x="145" y="85"/>
                      <a:pt x="144" y="84"/>
                    </a:cubicBezTo>
                    <a:cubicBezTo>
                      <a:pt x="143" y="83"/>
                      <a:pt x="142" y="83"/>
                      <a:pt x="141" y="82"/>
                    </a:cubicBezTo>
                    <a:cubicBezTo>
                      <a:pt x="141" y="80"/>
                      <a:pt x="141" y="80"/>
                      <a:pt x="141" y="80"/>
                    </a:cubicBezTo>
                    <a:cubicBezTo>
                      <a:pt x="140" y="80"/>
                      <a:pt x="138" y="80"/>
                      <a:pt x="137" y="80"/>
                    </a:cubicBezTo>
                    <a:cubicBezTo>
                      <a:pt x="135" y="79"/>
                      <a:pt x="135" y="79"/>
                      <a:pt x="135" y="77"/>
                    </a:cubicBezTo>
                    <a:cubicBezTo>
                      <a:pt x="135" y="76"/>
                      <a:pt x="135" y="74"/>
                      <a:pt x="135" y="74"/>
                    </a:cubicBezTo>
                    <a:cubicBezTo>
                      <a:pt x="136" y="73"/>
                      <a:pt x="138" y="73"/>
                      <a:pt x="138" y="72"/>
                    </a:cubicBezTo>
                    <a:cubicBezTo>
                      <a:pt x="140" y="67"/>
                      <a:pt x="140" y="67"/>
                      <a:pt x="140" y="67"/>
                    </a:cubicBezTo>
                    <a:cubicBezTo>
                      <a:pt x="142" y="65"/>
                      <a:pt x="142" y="65"/>
                      <a:pt x="142" y="65"/>
                    </a:cubicBezTo>
                    <a:cubicBezTo>
                      <a:pt x="142" y="64"/>
                      <a:pt x="142" y="63"/>
                      <a:pt x="142" y="63"/>
                    </a:cubicBezTo>
                    <a:cubicBezTo>
                      <a:pt x="142" y="61"/>
                      <a:pt x="143" y="61"/>
                      <a:pt x="143" y="60"/>
                    </a:cubicBezTo>
                    <a:cubicBezTo>
                      <a:pt x="146" y="57"/>
                      <a:pt x="143" y="56"/>
                      <a:pt x="141" y="54"/>
                    </a:cubicBezTo>
                    <a:cubicBezTo>
                      <a:pt x="140" y="53"/>
                      <a:pt x="139" y="51"/>
                      <a:pt x="137" y="50"/>
                    </a:cubicBezTo>
                    <a:cubicBezTo>
                      <a:pt x="136" y="49"/>
                      <a:pt x="134" y="50"/>
                      <a:pt x="132" y="48"/>
                    </a:cubicBezTo>
                    <a:cubicBezTo>
                      <a:pt x="130" y="47"/>
                      <a:pt x="130" y="47"/>
                      <a:pt x="130" y="47"/>
                    </a:cubicBezTo>
                    <a:cubicBezTo>
                      <a:pt x="129" y="46"/>
                      <a:pt x="127" y="46"/>
                      <a:pt x="126" y="45"/>
                    </a:cubicBezTo>
                    <a:cubicBezTo>
                      <a:pt x="124" y="44"/>
                      <a:pt x="122" y="42"/>
                      <a:pt x="121" y="40"/>
                    </a:cubicBezTo>
                    <a:cubicBezTo>
                      <a:pt x="120" y="38"/>
                      <a:pt x="122" y="36"/>
                      <a:pt x="121" y="34"/>
                    </a:cubicBezTo>
                    <a:cubicBezTo>
                      <a:pt x="118" y="31"/>
                      <a:pt x="117" y="34"/>
                      <a:pt x="114" y="32"/>
                    </a:cubicBezTo>
                    <a:cubicBezTo>
                      <a:pt x="113" y="32"/>
                      <a:pt x="112" y="30"/>
                      <a:pt x="110" y="29"/>
                    </a:cubicBezTo>
                    <a:cubicBezTo>
                      <a:pt x="110" y="28"/>
                      <a:pt x="109" y="28"/>
                      <a:pt x="109" y="27"/>
                    </a:cubicBezTo>
                    <a:cubicBezTo>
                      <a:pt x="108" y="26"/>
                      <a:pt x="109" y="25"/>
                      <a:pt x="109" y="24"/>
                    </a:cubicBezTo>
                    <a:cubicBezTo>
                      <a:pt x="108" y="23"/>
                      <a:pt x="106" y="22"/>
                      <a:pt x="105" y="21"/>
                    </a:cubicBezTo>
                    <a:cubicBezTo>
                      <a:pt x="103" y="21"/>
                      <a:pt x="102" y="20"/>
                      <a:pt x="101" y="19"/>
                    </a:cubicBezTo>
                    <a:cubicBezTo>
                      <a:pt x="98" y="17"/>
                      <a:pt x="98" y="17"/>
                      <a:pt x="98" y="17"/>
                    </a:cubicBezTo>
                    <a:cubicBezTo>
                      <a:pt x="98" y="15"/>
                      <a:pt x="98" y="14"/>
                      <a:pt x="98" y="12"/>
                    </a:cubicBezTo>
                    <a:cubicBezTo>
                      <a:pt x="98" y="11"/>
                      <a:pt x="96" y="10"/>
                      <a:pt x="96" y="9"/>
                    </a:cubicBezTo>
                    <a:cubicBezTo>
                      <a:pt x="96" y="8"/>
                      <a:pt x="98" y="9"/>
                      <a:pt x="98" y="8"/>
                    </a:cubicBezTo>
                    <a:cubicBezTo>
                      <a:pt x="99" y="6"/>
                      <a:pt x="98" y="4"/>
                      <a:pt x="97" y="4"/>
                    </a:cubicBezTo>
                    <a:cubicBezTo>
                      <a:pt x="97" y="4"/>
                      <a:pt x="97" y="4"/>
                      <a:pt x="97" y="4"/>
                    </a:cubicBezTo>
                    <a:cubicBezTo>
                      <a:pt x="95" y="3"/>
                      <a:pt x="95" y="4"/>
                      <a:pt x="93" y="3"/>
                    </a:cubicBezTo>
                    <a:cubicBezTo>
                      <a:pt x="92" y="2"/>
                      <a:pt x="92" y="1"/>
                      <a:pt x="90" y="1"/>
                    </a:cubicBezTo>
                    <a:cubicBezTo>
                      <a:pt x="89" y="1"/>
                      <a:pt x="86" y="0"/>
                      <a:pt x="85" y="1"/>
                    </a:cubicBezTo>
                    <a:cubicBezTo>
                      <a:pt x="84" y="2"/>
                      <a:pt x="84" y="2"/>
                      <a:pt x="83" y="4"/>
                    </a:cubicBezTo>
                    <a:cubicBezTo>
                      <a:pt x="81" y="6"/>
                      <a:pt x="79" y="7"/>
                      <a:pt x="78" y="4"/>
                    </a:cubicBezTo>
                    <a:cubicBezTo>
                      <a:pt x="76" y="2"/>
                      <a:pt x="75" y="1"/>
                      <a:pt x="72" y="1"/>
                    </a:cubicBezTo>
                    <a:cubicBezTo>
                      <a:pt x="72" y="4"/>
                      <a:pt x="71" y="5"/>
                      <a:pt x="73" y="7"/>
                    </a:cubicBezTo>
                    <a:cubicBezTo>
                      <a:pt x="75" y="8"/>
                      <a:pt x="77" y="8"/>
                      <a:pt x="78" y="10"/>
                    </a:cubicBezTo>
                    <a:cubicBezTo>
                      <a:pt x="79" y="11"/>
                      <a:pt x="79" y="12"/>
                      <a:pt x="79" y="14"/>
                    </a:cubicBezTo>
                    <a:cubicBezTo>
                      <a:pt x="80" y="15"/>
                      <a:pt x="80" y="15"/>
                      <a:pt x="81" y="17"/>
                    </a:cubicBezTo>
                    <a:cubicBezTo>
                      <a:pt x="81" y="18"/>
                      <a:pt x="81" y="20"/>
                      <a:pt x="81" y="21"/>
                    </a:cubicBezTo>
                    <a:cubicBezTo>
                      <a:pt x="81" y="22"/>
                      <a:pt x="81" y="22"/>
                      <a:pt x="80" y="23"/>
                    </a:cubicBezTo>
                    <a:cubicBezTo>
                      <a:pt x="80" y="25"/>
                      <a:pt x="81" y="25"/>
                      <a:pt x="80" y="26"/>
                    </a:cubicBezTo>
                    <a:cubicBezTo>
                      <a:pt x="78" y="27"/>
                      <a:pt x="77" y="29"/>
                      <a:pt x="75" y="30"/>
                    </a:cubicBezTo>
                    <a:cubicBezTo>
                      <a:pt x="74" y="30"/>
                      <a:pt x="70" y="30"/>
                      <a:pt x="70" y="32"/>
                    </a:cubicBezTo>
                    <a:cubicBezTo>
                      <a:pt x="70" y="33"/>
                      <a:pt x="71" y="33"/>
                      <a:pt x="71" y="34"/>
                    </a:cubicBezTo>
                    <a:cubicBezTo>
                      <a:pt x="71" y="36"/>
                      <a:pt x="70" y="36"/>
                      <a:pt x="69" y="36"/>
                    </a:cubicBezTo>
                    <a:cubicBezTo>
                      <a:pt x="66" y="38"/>
                      <a:pt x="65" y="38"/>
                      <a:pt x="65" y="40"/>
                    </a:cubicBezTo>
                    <a:cubicBezTo>
                      <a:pt x="66" y="43"/>
                      <a:pt x="68" y="43"/>
                      <a:pt x="69" y="46"/>
                    </a:cubicBezTo>
                    <a:cubicBezTo>
                      <a:pt x="70" y="48"/>
                      <a:pt x="69" y="49"/>
                      <a:pt x="66" y="50"/>
                    </a:cubicBezTo>
                    <a:cubicBezTo>
                      <a:pt x="65" y="50"/>
                      <a:pt x="64" y="49"/>
                      <a:pt x="63" y="49"/>
                    </a:cubicBezTo>
                    <a:cubicBezTo>
                      <a:pt x="61" y="49"/>
                      <a:pt x="61" y="50"/>
                      <a:pt x="60" y="51"/>
                    </a:cubicBezTo>
                    <a:cubicBezTo>
                      <a:pt x="59" y="52"/>
                      <a:pt x="59" y="52"/>
                      <a:pt x="58" y="52"/>
                    </a:cubicBezTo>
                    <a:cubicBezTo>
                      <a:pt x="57" y="52"/>
                      <a:pt x="57" y="53"/>
                      <a:pt x="56" y="54"/>
                    </a:cubicBezTo>
                    <a:cubicBezTo>
                      <a:pt x="55" y="54"/>
                      <a:pt x="54" y="54"/>
                      <a:pt x="54" y="55"/>
                    </a:cubicBezTo>
                    <a:cubicBezTo>
                      <a:pt x="54" y="56"/>
                      <a:pt x="55" y="57"/>
                      <a:pt x="53" y="57"/>
                    </a:cubicBezTo>
                    <a:cubicBezTo>
                      <a:pt x="53" y="57"/>
                      <a:pt x="51" y="56"/>
                      <a:pt x="50" y="56"/>
                    </a:cubicBezTo>
                    <a:cubicBezTo>
                      <a:pt x="49" y="56"/>
                      <a:pt x="48" y="57"/>
                      <a:pt x="48" y="57"/>
                    </a:cubicBezTo>
                    <a:cubicBezTo>
                      <a:pt x="47" y="56"/>
                      <a:pt x="46" y="56"/>
                      <a:pt x="46" y="56"/>
                    </a:cubicBezTo>
                    <a:cubicBezTo>
                      <a:pt x="45" y="56"/>
                      <a:pt x="43" y="57"/>
                      <a:pt x="43" y="58"/>
                    </a:cubicBezTo>
                    <a:cubicBezTo>
                      <a:pt x="42" y="59"/>
                      <a:pt x="43" y="58"/>
                      <a:pt x="43" y="60"/>
                    </a:cubicBezTo>
                    <a:cubicBezTo>
                      <a:pt x="43" y="61"/>
                      <a:pt x="42" y="62"/>
                      <a:pt x="42" y="63"/>
                    </a:cubicBezTo>
                    <a:cubicBezTo>
                      <a:pt x="41" y="65"/>
                      <a:pt x="41" y="67"/>
                      <a:pt x="40" y="68"/>
                    </a:cubicBezTo>
                    <a:cubicBezTo>
                      <a:pt x="38" y="70"/>
                      <a:pt x="37" y="70"/>
                      <a:pt x="37" y="73"/>
                    </a:cubicBezTo>
                    <a:cubicBezTo>
                      <a:pt x="38" y="74"/>
                      <a:pt x="39" y="75"/>
                      <a:pt x="38" y="76"/>
                    </a:cubicBezTo>
                    <a:cubicBezTo>
                      <a:pt x="37" y="77"/>
                      <a:pt x="36" y="77"/>
                      <a:pt x="36" y="78"/>
                    </a:cubicBezTo>
                    <a:cubicBezTo>
                      <a:pt x="36" y="80"/>
                      <a:pt x="37" y="83"/>
                      <a:pt x="36" y="84"/>
                    </a:cubicBezTo>
                    <a:cubicBezTo>
                      <a:pt x="35" y="85"/>
                      <a:pt x="31" y="87"/>
                      <a:pt x="30" y="87"/>
                    </a:cubicBezTo>
                    <a:cubicBezTo>
                      <a:pt x="28" y="87"/>
                      <a:pt x="28" y="84"/>
                      <a:pt x="27" y="87"/>
                    </a:cubicBezTo>
                    <a:cubicBezTo>
                      <a:pt x="26" y="89"/>
                      <a:pt x="25" y="92"/>
                      <a:pt x="27" y="93"/>
                    </a:cubicBezTo>
                    <a:cubicBezTo>
                      <a:pt x="29" y="94"/>
                      <a:pt x="30" y="94"/>
                      <a:pt x="32" y="94"/>
                    </a:cubicBezTo>
                    <a:cubicBezTo>
                      <a:pt x="33" y="95"/>
                      <a:pt x="33" y="94"/>
                      <a:pt x="33" y="96"/>
                    </a:cubicBezTo>
                    <a:cubicBezTo>
                      <a:pt x="33" y="96"/>
                      <a:pt x="33" y="98"/>
                      <a:pt x="32" y="99"/>
                    </a:cubicBezTo>
                    <a:cubicBezTo>
                      <a:pt x="31" y="100"/>
                      <a:pt x="27" y="100"/>
                      <a:pt x="28" y="101"/>
                    </a:cubicBezTo>
                    <a:cubicBezTo>
                      <a:pt x="30" y="103"/>
                      <a:pt x="32" y="102"/>
                      <a:pt x="31" y="104"/>
                    </a:cubicBezTo>
                    <a:cubicBezTo>
                      <a:pt x="29" y="108"/>
                      <a:pt x="29" y="108"/>
                      <a:pt x="29" y="108"/>
                    </a:cubicBezTo>
                    <a:cubicBezTo>
                      <a:pt x="28" y="110"/>
                      <a:pt x="24" y="110"/>
                      <a:pt x="25" y="111"/>
                    </a:cubicBezTo>
                    <a:cubicBezTo>
                      <a:pt x="26" y="114"/>
                      <a:pt x="32" y="111"/>
                      <a:pt x="31" y="115"/>
                    </a:cubicBezTo>
                    <a:cubicBezTo>
                      <a:pt x="30" y="118"/>
                      <a:pt x="27" y="117"/>
                      <a:pt x="25" y="118"/>
                    </a:cubicBezTo>
                    <a:cubicBezTo>
                      <a:pt x="24" y="118"/>
                      <a:pt x="22" y="120"/>
                      <a:pt x="20" y="121"/>
                    </a:cubicBezTo>
                    <a:cubicBezTo>
                      <a:pt x="19" y="121"/>
                      <a:pt x="16" y="120"/>
                      <a:pt x="15" y="122"/>
                    </a:cubicBezTo>
                    <a:cubicBezTo>
                      <a:pt x="13" y="123"/>
                      <a:pt x="13" y="126"/>
                      <a:pt x="10" y="126"/>
                    </a:cubicBezTo>
                    <a:cubicBezTo>
                      <a:pt x="9" y="126"/>
                      <a:pt x="6" y="126"/>
                      <a:pt x="5" y="128"/>
                    </a:cubicBezTo>
                    <a:cubicBezTo>
                      <a:pt x="3" y="129"/>
                      <a:pt x="3" y="131"/>
                      <a:pt x="1" y="132"/>
                    </a:cubicBezTo>
                    <a:cubicBezTo>
                      <a:pt x="2" y="135"/>
                      <a:pt x="2" y="136"/>
                      <a:pt x="2" y="139"/>
                    </a:cubicBezTo>
                    <a:cubicBezTo>
                      <a:pt x="1" y="141"/>
                      <a:pt x="2" y="139"/>
                      <a:pt x="3" y="141"/>
                    </a:cubicBezTo>
                    <a:cubicBezTo>
                      <a:pt x="3" y="142"/>
                      <a:pt x="2" y="142"/>
                      <a:pt x="1" y="143"/>
                    </a:cubicBezTo>
                    <a:cubicBezTo>
                      <a:pt x="0" y="145"/>
                      <a:pt x="3" y="145"/>
                      <a:pt x="3" y="148"/>
                    </a:cubicBezTo>
                    <a:cubicBezTo>
                      <a:pt x="4" y="149"/>
                      <a:pt x="3" y="151"/>
                      <a:pt x="3" y="153"/>
                    </a:cubicBezTo>
                    <a:cubicBezTo>
                      <a:pt x="3" y="155"/>
                      <a:pt x="3" y="155"/>
                      <a:pt x="3" y="155"/>
                    </a:cubicBezTo>
                    <a:cubicBezTo>
                      <a:pt x="2" y="157"/>
                      <a:pt x="2" y="159"/>
                      <a:pt x="3" y="160"/>
                    </a:cubicBezTo>
                    <a:cubicBezTo>
                      <a:pt x="4" y="162"/>
                      <a:pt x="4" y="162"/>
                      <a:pt x="5" y="162"/>
                    </a:cubicBezTo>
                    <a:cubicBezTo>
                      <a:pt x="6" y="162"/>
                      <a:pt x="6" y="162"/>
                      <a:pt x="7" y="163"/>
                    </a:cubicBezTo>
                    <a:cubicBezTo>
                      <a:pt x="7" y="163"/>
                      <a:pt x="7" y="163"/>
                      <a:pt x="7" y="164"/>
                    </a:cubicBezTo>
                    <a:cubicBezTo>
                      <a:pt x="8" y="167"/>
                      <a:pt x="10" y="165"/>
                      <a:pt x="13" y="166"/>
                    </a:cubicBezTo>
                    <a:cubicBezTo>
                      <a:pt x="14" y="166"/>
                      <a:pt x="13" y="167"/>
                      <a:pt x="14" y="168"/>
                    </a:cubicBezTo>
                    <a:cubicBezTo>
                      <a:pt x="15" y="168"/>
                      <a:pt x="15" y="168"/>
                      <a:pt x="16" y="168"/>
                    </a:cubicBezTo>
                    <a:cubicBezTo>
                      <a:pt x="18" y="168"/>
                      <a:pt x="17" y="168"/>
                      <a:pt x="18" y="169"/>
                    </a:cubicBezTo>
                    <a:cubicBezTo>
                      <a:pt x="20" y="170"/>
                      <a:pt x="20" y="170"/>
                      <a:pt x="21" y="169"/>
                    </a:cubicBezTo>
                    <a:cubicBezTo>
                      <a:pt x="21" y="169"/>
                      <a:pt x="22" y="169"/>
                      <a:pt x="23" y="169"/>
                    </a:cubicBezTo>
                    <a:cubicBezTo>
                      <a:pt x="24" y="168"/>
                      <a:pt x="23" y="168"/>
                      <a:pt x="24" y="166"/>
                    </a:cubicBezTo>
                    <a:cubicBezTo>
                      <a:pt x="25" y="164"/>
                      <a:pt x="28" y="164"/>
                      <a:pt x="30" y="164"/>
                    </a:cubicBezTo>
                    <a:cubicBezTo>
                      <a:pt x="33" y="164"/>
                      <a:pt x="34" y="165"/>
                      <a:pt x="34" y="168"/>
                    </a:cubicBezTo>
                    <a:cubicBezTo>
                      <a:pt x="37" y="169"/>
                      <a:pt x="37" y="175"/>
                      <a:pt x="40" y="172"/>
                    </a:cubicBezTo>
                    <a:cubicBezTo>
                      <a:pt x="41" y="171"/>
                      <a:pt x="41" y="171"/>
                      <a:pt x="42" y="170"/>
                    </a:cubicBezTo>
                    <a:cubicBezTo>
                      <a:pt x="44" y="170"/>
                      <a:pt x="44" y="170"/>
                      <a:pt x="44" y="169"/>
                    </a:cubicBezTo>
                    <a:cubicBezTo>
                      <a:pt x="45" y="168"/>
                      <a:pt x="44" y="167"/>
                      <a:pt x="45" y="166"/>
                    </a:cubicBezTo>
                    <a:cubicBezTo>
                      <a:pt x="46" y="165"/>
                      <a:pt x="46" y="165"/>
                      <a:pt x="47" y="165"/>
                    </a:cubicBezTo>
                    <a:cubicBezTo>
                      <a:pt x="48" y="164"/>
                      <a:pt x="48" y="164"/>
                      <a:pt x="48" y="163"/>
                    </a:cubicBezTo>
                    <a:cubicBezTo>
                      <a:pt x="48" y="161"/>
                      <a:pt x="47" y="162"/>
                      <a:pt x="48" y="160"/>
                    </a:cubicBezTo>
                    <a:cubicBezTo>
                      <a:pt x="49" y="159"/>
                      <a:pt x="49" y="157"/>
                      <a:pt x="51" y="158"/>
                    </a:cubicBezTo>
                    <a:cubicBezTo>
                      <a:pt x="51" y="158"/>
                      <a:pt x="53" y="160"/>
                      <a:pt x="53" y="161"/>
                    </a:cubicBezTo>
                    <a:cubicBezTo>
                      <a:pt x="53" y="161"/>
                      <a:pt x="52" y="162"/>
                      <a:pt x="52" y="163"/>
                    </a:cubicBezTo>
                    <a:cubicBezTo>
                      <a:pt x="52" y="163"/>
                      <a:pt x="53" y="164"/>
                      <a:pt x="53" y="165"/>
                    </a:cubicBezTo>
                    <a:cubicBezTo>
                      <a:pt x="52" y="165"/>
                      <a:pt x="52" y="166"/>
                      <a:pt x="52" y="166"/>
                    </a:cubicBezTo>
                    <a:cubicBezTo>
                      <a:pt x="53" y="166"/>
                      <a:pt x="53" y="167"/>
                      <a:pt x="54" y="167"/>
                    </a:cubicBezTo>
                    <a:cubicBezTo>
                      <a:pt x="54" y="168"/>
                      <a:pt x="54" y="168"/>
                      <a:pt x="55" y="169"/>
                    </a:cubicBezTo>
                    <a:cubicBezTo>
                      <a:pt x="55" y="169"/>
                      <a:pt x="55" y="171"/>
                      <a:pt x="54" y="171"/>
                    </a:cubicBezTo>
                    <a:cubicBezTo>
                      <a:pt x="54" y="172"/>
                      <a:pt x="53" y="171"/>
                      <a:pt x="53" y="172"/>
                    </a:cubicBezTo>
                    <a:cubicBezTo>
                      <a:pt x="53" y="173"/>
                      <a:pt x="54" y="173"/>
                      <a:pt x="54" y="174"/>
                    </a:cubicBezTo>
                    <a:cubicBezTo>
                      <a:pt x="55" y="174"/>
                      <a:pt x="59" y="174"/>
                      <a:pt x="60" y="176"/>
                    </a:cubicBezTo>
                    <a:cubicBezTo>
                      <a:pt x="60" y="177"/>
                      <a:pt x="59" y="177"/>
                      <a:pt x="59" y="178"/>
                    </a:cubicBezTo>
                    <a:cubicBezTo>
                      <a:pt x="59" y="179"/>
                      <a:pt x="59" y="180"/>
                      <a:pt x="60" y="180"/>
                    </a:cubicBezTo>
                    <a:cubicBezTo>
                      <a:pt x="60" y="181"/>
                      <a:pt x="61" y="184"/>
                      <a:pt x="61" y="185"/>
                    </a:cubicBezTo>
                    <a:cubicBezTo>
                      <a:pt x="60" y="187"/>
                      <a:pt x="58" y="189"/>
                      <a:pt x="59" y="191"/>
                    </a:cubicBezTo>
                    <a:cubicBezTo>
                      <a:pt x="59" y="192"/>
                      <a:pt x="59" y="191"/>
                      <a:pt x="60" y="192"/>
                    </a:cubicBezTo>
                    <a:cubicBezTo>
                      <a:pt x="60" y="192"/>
                      <a:pt x="60" y="192"/>
                      <a:pt x="61" y="193"/>
                    </a:cubicBezTo>
                    <a:cubicBezTo>
                      <a:pt x="61" y="195"/>
                      <a:pt x="61" y="196"/>
                      <a:pt x="61" y="198"/>
                    </a:cubicBezTo>
                    <a:cubicBezTo>
                      <a:pt x="59" y="200"/>
                      <a:pt x="59" y="201"/>
                      <a:pt x="59" y="204"/>
                    </a:cubicBezTo>
                    <a:cubicBezTo>
                      <a:pt x="58" y="205"/>
                      <a:pt x="57" y="206"/>
                      <a:pt x="55" y="206"/>
                    </a:cubicBezTo>
                    <a:cubicBezTo>
                      <a:pt x="52" y="208"/>
                      <a:pt x="57" y="209"/>
                      <a:pt x="56" y="210"/>
                    </a:cubicBezTo>
                    <a:cubicBezTo>
                      <a:pt x="55" y="211"/>
                      <a:pt x="53" y="210"/>
                      <a:pt x="52" y="211"/>
                    </a:cubicBezTo>
                    <a:cubicBezTo>
                      <a:pt x="52" y="211"/>
                      <a:pt x="52" y="213"/>
                      <a:pt x="52" y="214"/>
                    </a:cubicBezTo>
                    <a:cubicBezTo>
                      <a:pt x="54" y="215"/>
                      <a:pt x="55" y="215"/>
                      <a:pt x="55" y="217"/>
                    </a:cubicBezTo>
                    <a:cubicBezTo>
                      <a:pt x="56" y="219"/>
                      <a:pt x="54" y="219"/>
                      <a:pt x="53" y="221"/>
                    </a:cubicBezTo>
                    <a:cubicBezTo>
                      <a:pt x="52" y="221"/>
                      <a:pt x="51" y="223"/>
                      <a:pt x="51" y="224"/>
                    </a:cubicBezTo>
                    <a:cubicBezTo>
                      <a:pt x="51" y="225"/>
                      <a:pt x="53" y="226"/>
                      <a:pt x="52" y="227"/>
                    </a:cubicBezTo>
                    <a:cubicBezTo>
                      <a:pt x="55" y="228"/>
                      <a:pt x="55" y="230"/>
                      <a:pt x="56" y="232"/>
                    </a:cubicBezTo>
                    <a:cubicBezTo>
                      <a:pt x="57" y="233"/>
                      <a:pt x="58" y="234"/>
                      <a:pt x="59" y="235"/>
                    </a:cubicBezTo>
                    <a:cubicBezTo>
                      <a:pt x="62" y="238"/>
                      <a:pt x="62" y="238"/>
                      <a:pt x="62" y="238"/>
                    </a:cubicBezTo>
                    <a:cubicBezTo>
                      <a:pt x="63" y="239"/>
                      <a:pt x="64" y="239"/>
                      <a:pt x="66" y="240"/>
                    </a:cubicBezTo>
                    <a:cubicBezTo>
                      <a:pt x="67" y="241"/>
                      <a:pt x="67" y="242"/>
                      <a:pt x="67" y="244"/>
                    </a:cubicBezTo>
                    <a:cubicBezTo>
                      <a:pt x="68" y="246"/>
                      <a:pt x="68" y="246"/>
                      <a:pt x="71" y="246"/>
                    </a:cubicBezTo>
                    <a:cubicBezTo>
                      <a:pt x="71" y="246"/>
                      <a:pt x="71" y="246"/>
                      <a:pt x="72" y="247"/>
                    </a:cubicBezTo>
                    <a:cubicBezTo>
                      <a:pt x="73" y="247"/>
                      <a:pt x="73" y="248"/>
                      <a:pt x="74" y="247"/>
                    </a:cubicBezTo>
                    <a:cubicBezTo>
                      <a:pt x="76" y="246"/>
                      <a:pt x="73" y="244"/>
                      <a:pt x="73" y="243"/>
                    </a:cubicBezTo>
                    <a:cubicBezTo>
                      <a:pt x="73" y="242"/>
                      <a:pt x="76" y="241"/>
                      <a:pt x="77" y="241"/>
                    </a:cubicBezTo>
                    <a:cubicBezTo>
                      <a:pt x="78" y="242"/>
                      <a:pt x="77" y="244"/>
                      <a:pt x="79" y="244"/>
                    </a:cubicBezTo>
                    <a:cubicBezTo>
                      <a:pt x="80" y="244"/>
                      <a:pt x="82" y="243"/>
                      <a:pt x="83" y="242"/>
                    </a:cubicBezTo>
                    <a:cubicBezTo>
                      <a:pt x="84" y="242"/>
                      <a:pt x="84" y="240"/>
                      <a:pt x="85" y="239"/>
                    </a:cubicBezTo>
                    <a:cubicBezTo>
                      <a:pt x="86" y="238"/>
                      <a:pt x="87" y="238"/>
                      <a:pt x="87" y="237"/>
                    </a:cubicBezTo>
                    <a:cubicBezTo>
                      <a:pt x="87" y="236"/>
                      <a:pt x="88" y="235"/>
                      <a:pt x="88" y="235"/>
                    </a:cubicBezTo>
                    <a:cubicBezTo>
                      <a:pt x="88" y="234"/>
                      <a:pt x="89" y="231"/>
                      <a:pt x="91" y="231"/>
                    </a:cubicBezTo>
                    <a:cubicBezTo>
                      <a:pt x="92" y="231"/>
                      <a:pt x="93" y="232"/>
                      <a:pt x="94" y="232"/>
                    </a:cubicBezTo>
                    <a:cubicBezTo>
                      <a:pt x="97" y="232"/>
                      <a:pt x="97" y="232"/>
                      <a:pt x="97" y="232"/>
                    </a:cubicBezTo>
                    <a:cubicBezTo>
                      <a:pt x="98" y="230"/>
                      <a:pt x="100" y="228"/>
                      <a:pt x="100" y="226"/>
                    </a:cubicBezTo>
                    <a:cubicBezTo>
                      <a:pt x="100" y="225"/>
                      <a:pt x="99" y="223"/>
                      <a:pt x="100" y="221"/>
                    </a:cubicBezTo>
                    <a:cubicBezTo>
                      <a:pt x="101" y="220"/>
                      <a:pt x="102" y="221"/>
                      <a:pt x="102" y="219"/>
                    </a:cubicBezTo>
                    <a:cubicBezTo>
                      <a:pt x="103" y="218"/>
                      <a:pt x="103" y="217"/>
                      <a:pt x="104" y="216"/>
                    </a:cubicBezTo>
                    <a:cubicBezTo>
                      <a:pt x="105" y="215"/>
                      <a:pt x="107" y="215"/>
                      <a:pt x="107" y="214"/>
                    </a:cubicBezTo>
                    <a:cubicBezTo>
                      <a:pt x="108" y="212"/>
                      <a:pt x="106" y="212"/>
                      <a:pt x="106" y="211"/>
                    </a:cubicBezTo>
                    <a:cubicBezTo>
                      <a:pt x="105" y="210"/>
                      <a:pt x="105" y="210"/>
                      <a:pt x="105" y="209"/>
                    </a:cubicBezTo>
                    <a:cubicBezTo>
                      <a:pt x="104" y="208"/>
                      <a:pt x="102" y="208"/>
                      <a:pt x="102" y="207"/>
                    </a:cubicBezTo>
                    <a:cubicBezTo>
                      <a:pt x="102" y="206"/>
                      <a:pt x="101" y="206"/>
                      <a:pt x="100" y="205"/>
                    </a:cubicBezTo>
                    <a:cubicBezTo>
                      <a:pt x="100" y="205"/>
                      <a:pt x="98" y="205"/>
                      <a:pt x="98" y="204"/>
                    </a:cubicBezTo>
                    <a:cubicBezTo>
                      <a:pt x="98" y="203"/>
                      <a:pt x="100" y="202"/>
                      <a:pt x="100" y="201"/>
                    </a:cubicBezTo>
                    <a:cubicBezTo>
                      <a:pt x="101" y="201"/>
                      <a:pt x="101" y="200"/>
                      <a:pt x="101" y="199"/>
                    </a:cubicBezTo>
                    <a:cubicBezTo>
                      <a:pt x="103" y="199"/>
                      <a:pt x="104" y="199"/>
                      <a:pt x="105" y="198"/>
                    </a:cubicBezTo>
                    <a:cubicBezTo>
                      <a:pt x="107" y="197"/>
                      <a:pt x="107" y="196"/>
                      <a:pt x="108" y="195"/>
                    </a:cubicBezTo>
                    <a:cubicBezTo>
                      <a:pt x="112" y="194"/>
                      <a:pt x="114" y="197"/>
                      <a:pt x="117" y="199"/>
                    </a:cubicBezTo>
                    <a:cubicBezTo>
                      <a:pt x="117" y="200"/>
                      <a:pt x="117" y="201"/>
                      <a:pt x="118" y="202"/>
                    </a:cubicBezTo>
                    <a:cubicBezTo>
                      <a:pt x="119" y="202"/>
                      <a:pt x="119" y="201"/>
                      <a:pt x="120" y="200"/>
                    </a:cubicBezTo>
                    <a:cubicBezTo>
                      <a:pt x="121" y="200"/>
                      <a:pt x="123" y="200"/>
                      <a:pt x="123" y="200"/>
                    </a:cubicBezTo>
                    <a:cubicBezTo>
                      <a:pt x="125" y="201"/>
                      <a:pt x="124" y="202"/>
                      <a:pt x="125" y="202"/>
                    </a:cubicBezTo>
                    <a:cubicBezTo>
                      <a:pt x="126" y="203"/>
                      <a:pt x="128" y="202"/>
                      <a:pt x="128" y="203"/>
                    </a:cubicBezTo>
                    <a:cubicBezTo>
                      <a:pt x="129" y="203"/>
                      <a:pt x="130" y="205"/>
                      <a:pt x="130" y="206"/>
                    </a:cubicBezTo>
                    <a:cubicBezTo>
                      <a:pt x="130" y="207"/>
                      <a:pt x="129" y="208"/>
                      <a:pt x="129" y="209"/>
                    </a:cubicBezTo>
                    <a:cubicBezTo>
                      <a:pt x="129" y="210"/>
                      <a:pt x="129" y="211"/>
                      <a:pt x="129" y="212"/>
                    </a:cubicBezTo>
                    <a:cubicBezTo>
                      <a:pt x="129" y="212"/>
                      <a:pt x="130" y="213"/>
                      <a:pt x="130" y="213"/>
                    </a:cubicBezTo>
                    <a:cubicBezTo>
                      <a:pt x="132" y="214"/>
                      <a:pt x="132" y="213"/>
                      <a:pt x="133" y="213"/>
                    </a:cubicBezTo>
                    <a:cubicBezTo>
                      <a:pt x="134" y="212"/>
                      <a:pt x="135" y="212"/>
                      <a:pt x="137" y="212"/>
                    </a:cubicBezTo>
                    <a:cubicBezTo>
                      <a:pt x="139" y="210"/>
                      <a:pt x="141" y="210"/>
                      <a:pt x="143" y="209"/>
                    </a:cubicBezTo>
                    <a:cubicBezTo>
                      <a:pt x="145" y="207"/>
                      <a:pt x="146" y="208"/>
                      <a:pt x="149" y="208"/>
                    </a:cubicBezTo>
                    <a:cubicBezTo>
                      <a:pt x="149" y="213"/>
                      <a:pt x="149" y="213"/>
                      <a:pt x="149" y="213"/>
                    </a:cubicBezTo>
                    <a:cubicBezTo>
                      <a:pt x="149" y="214"/>
                      <a:pt x="149" y="214"/>
                      <a:pt x="149" y="216"/>
                    </a:cubicBezTo>
                    <a:cubicBezTo>
                      <a:pt x="149" y="216"/>
                      <a:pt x="148" y="217"/>
                      <a:pt x="149" y="218"/>
                    </a:cubicBezTo>
                    <a:cubicBezTo>
                      <a:pt x="150" y="219"/>
                      <a:pt x="150" y="219"/>
                      <a:pt x="151" y="219"/>
                    </a:cubicBezTo>
                    <a:cubicBezTo>
                      <a:pt x="151" y="219"/>
                      <a:pt x="152" y="218"/>
                      <a:pt x="153" y="219"/>
                    </a:cubicBezTo>
                    <a:cubicBezTo>
                      <a:pt x="153" y="219"/>
                      <a:pt x="153" y="220"/>
                      <a:pt x="153" y="221"/>
                    </a:cubicBezTo>
                    <a:cubicBezTo>
                      <a:pt x="155" y="223"/>
                      <a:pt x="157" y="221"/>
                      <a:pt x="159" y="221"/>
                    </a:cubicBezTo>
                    <a:cubicBezTo>
                      <a:pt x="162" y="219"/>
                      <a:pt x="164" y="218"/>
                      <a:pt x="168" y="221"/>
                    </a:cubicBezTo>
                    <a:cubicBezTo>
                      <a:pt x="169" y="222"/>
                      <a:pt x="169" y="222"/>
                      <a:pt x="172" y="222"/>
                    </a:cubicBezTo>
                    <a:cubicBezTo>
                      <a:pt x="173" y="222"/>
                      <a:pt x="174" y="223"/>
                      <a:pt x="176" y="224"/>
                    </a:cubicBezTo>
                    <a:cubicBezTo>
                      <a:pt x="176" y="225"/>
                      <a:pt x="176" y="226"/>
                      <a:pt x="177" y="227"/>
                    </a:cubicBezTo>
                    <a:cubicBezTo>
                      <a:pt x="178" y="228"/>
                      <a:pt x="179" y="228"/>
                      <a:pt x="180" y="229"/>
                    </a:cubicBezTo>
                    <a:cubicBezTo>
                      <a:pt x="183" y="229"/>
                      <a:pt x="183" y="229"/>
                      <a:pt x="183" y="229"/>
                    </a:cubicBezTo>
                    <a:cubicBezTo>
                      <a:pt x="183" y="229"/>
                      <a:pt x="183" y="228"/>
                      <a:pt x="183" y="228"/>
                    </a:cubicBezTo>
                    <a:cubicBezTo>
                      <a:pt x="182" y="225"/>
                      <a:pt x="182" y="225"/>
                      <a:pt x="182" y="225"/>
                    </a:cubicBezTo>
                    <a:cubicBezTo>
                      <a:pt x="180" y="224"/>
                      <a:pt x="180" y="222"/>
                      <a:pt x="181" y="221"/>
                    </a:cubicBezTo>
                    <a:cubicBezTo>
                      <a:pt x="181" y="220"/>
                      <a:pt x="183" y="218"/>
                      <a:pt x="184" y="217"/>
                    </a:cubicBezTo>
                    <a:cubicBezTo>
                      <a:pt x="185" y="216"/>
                      <a:pt x="186" y="217"/>
                      <a:pt x="186" y="216"/>
                    </a:cubicBezTo>
                    <a:cubicBezTo>
                      <a:pt x="186" y="215"/>
                      <a:pt x="186" y="214"/>
                      <a:pt x="186" y="214"/>
                    </a:cubicBezTo>
                    <a:cubicBezTo>
                      <a:pt x="185" y="213"/>
                      <a:pt x="182" y="213"/>
                      <a:pt x="181" y="214"/>
                    </a:cubicBezTo>
                    <a:cubicBezTo>
                      <a:pt x="179" y="215"/>
                      <a:pt x="179" y="215"/>
                      <a:pt x="177" y="213"/>
                    </a:cubicBezTo>
                    <a:cubicBezTo>
                      <a:pt x="176" y="211"/>
                      <a:pt x="175" y="209"/>
                      <a:pt x="174" y="207"/>
                    </a:cubicBezTo>
                    <a:cubicBezTo>
                      <a:pt x="172" y="205"/>
                      <a:pt x="174" y="204"/>
                      <a:pt x="176" y="202"/>
                    </a:cubicBezTo>
                    <a:cubicBezTo>
                      <a:pt x="178" y="201"/>
                      <a:pt x="178" y="200"/>
                      <a:pt x="178" y="198"/>
                    </a:cubicBezTo>
                    <a:cubicBezTo>
                      <a:pt x="179" y="194"/>
                      <a:pt x="179" y="194"/>
                      <a:pt x="179" y="194"/>
                    </a:cubicBezTo>
                    <a:cubicBezTo>
                      <a:pt x="180" y="194"/>
                      <a:pt x="181" y="194"/>
                      <a:pt x="182" y="194"/>
                    </a:cubicBezTo>
                    <a:cubicBezTo>
                      <a:pt x="184" y="193"/>
                      <a:pt x="184" y="193"/>
                      <a:pt x="186" y="193"/>
                    </a:cubicBezTo>
                    <a:cubicBezTo>
                      <a:pt x="188" y="193"/>
                      <a:pt x="189" y="194"/>
                      <a:pt x="191" y="195"/>
                    </a:cubicBezTo>
                    <a:cubicBezTo>
                      <a:pt x="192" y="198"/>
                      <a:pt x="194" y="194"/>
                      <a:pt x="195" y="193"/>
                    </a:cubicBezTo>
                    <a:cubicBezTo>
                      <a:pt x="195" y="192"/>
                      <a:pt x="197" y="192"/>
                      <a:pt x="197" y="191"/>
                    </a:cubicBezTo>
                    <a:cubicBezTo>
                      <a:pt x="198" y="190"/>
                      <a:pt x="198" y="189"/>
                      <a:pt x="198" y="188"/>
                    </a:cubicBezTo>
                    <a:cubicBezTo>
                      <a:pt x="198" y="188"/>
                      <a:pt x="197" y="186"/>
                      <a:pt x="196" y="186"/>
                    </a:cubicBezTo>
                    <a:close/>
                  </a:path>
                </a:pathLst>
              </a:custGeom>
              <a:solidFill>
                <a:srgbClr val="63C7CA"/>
              </a:solidFill>
              <a:ln w="7938" cap="rnd">
                <a:solidFill>
                  <a:schemeClr val="bg2"/>
                </a:solidFill>
                <a:prstDash val="solid"/>
                <a:round/>
                <a:headEnd/>
                <a:tailEnd/>
              </a:ln>
            </p:spPr>
            <p:txBody>
              <a:bodyPr/>
              <a:lstStyle/>
              <a:p>
                <a:endParaRPr lang="ru-RU"/>
              </a:p>
            </p:txBody>
          </p:sp>
          <p:sp>
            <p:nvSpPr>
              <p:cNvPr id="54" name="Freeform 31">
                <a:extLst>
                  <a:ext uri="{FF2B5EF4-FFF2-40B4-BE49-F238E27FC236}">
                    <a16:creationId xmlns:a16="http://schemas.microsoft.com/office/drawing/2014/main" id="{BADF760D-C66C-4682-D22B-C7A6FEC9A573}"/>
                  </a:ext>
                </a:extLst>
              </p:cNvPr>
              <p:cNvSpPr>
                <a:spLocks/>
              </p:cNvSpPr>
              <p:nvPr/>
            </p:nvSpPr>
            <p:spPr bwMode="auto">
              <a:xfrm>
                <a:off x="-3751608" y="8854923"/>
                <a:ext cx="465769" cy="438666"/>
              </a:xfrm>
              <a:custGeom>
                <a:avLst/>
                <a:gdLst>
                  <a:gd name="T0" fmla="*/ 2147483646 w 193"/>
                  <a:gd name="T1" fmla="*/ 1438412379 h 182"/>
                  <a:gd name="T2" fmla="*/ 2147483646 w 193"/>
                  <a:gd name="T3" fmla="*/ 1322176958 h 182"/>
                  <a:gd name="T4" fmla="*/ 2147483646 w 193"/>
                  <a:gd name="T5" fmla="*/ 1162354207 h 182"/>
                  <a:gd name="T6" fmla="*/ 2147483646 w 193"/>
                  <a:gd name="T7" fmla="*/ 1060649167 h 182"/>
                  <a:gd name="T8" fmla="*/ 2147483646 w 193"/>
                  <a:gd name="T9" fmla="*/ 842704894 h 182"/>
                  <a:gd name="T10" fmla="*/ 2147483646 w 193"/>
                  <a:gd name="T11" fmla="*/ 900822605 h 182"/>
                  <a:gd name="T12" fmla="*/ 2147483646 w 193"/>
                  <a:gd name="T13" fmla="*/ 770060615 h 182"/>
                  <a:gd name="T14" fmla="*/ 2147483646 w 193"/>
                  <a:gd name="T15" fmla="*/ 552116343 h 182"/>
                  <a:gd name="T16" fmla="*/ 2147483646 w 193"/>
                  <a:gd name="T17" fmla="*/ 319645501 h 182"/>
                  <a:gd name="T18" fmla="*/ 2147483646 w 193"/>
                  <a:gd name="T19" fmla="*/ 188883512 h 182"/>
                  <a:gd name="T20" fmla="*/ 2053846895 w 193"/>
                  <a:gd name="T21" fmla="*/ 14530381 h 182"/>
                  <a:gd name="T22" fmla="*/ 1864483447 w 193"/>
                  <a:gd name="T23" fmla="*/ 58117710 h 182"/>
                  <a:gd name="T24" fmla="*/ 1777087574 w 193"/>
                  <a:gd name="T25" fmla="*/ 101705040 h 182"/>
                  <a:gd name="T26" fmla="*/ 1631423970 w 193"/>
                  <a:gd name="T27" fmla="*/ 159822751 h 182"/>
                  <a:gd name="T28" fmla="*/ 1587724125 w 193"/>
                  <a:gd name="T29" fmla="*/ 232470841 h 182"/>
                  <a:gd name="T30" fmla="*/ 1514892323 w 193"/>
                  <a:gd name="T31" fmla="*/ 247001222 h 182"/>
                  <a:gd name="T32" fmla="*/ 1296400734 w 193"/>
                  <a:gd name="T33" fmla="*/ 203410080 h 182"/>
                  <a:gd name="T34" fmla="*/ 1223568932 w 193"/>
                  <a:gd name="T35" fmla="*/ 188883512 h 182"/>
                  <a:gd name="T36" fmla="*/ 1121605172 w 193"/>
                  <a:gd name="T37" fmla="*/ 247001222 h 182"/>
                  <a:gd name="T38" fmla="*/ 961373681 w 193"/>
                  <a:gd name="T39" fmla="*/ 276058171 h 182"/>
                  <a:gd name="T40" fmla="*/ 888541879 w 193"/>
                  <a:gd name="T41" fmla="*/ 377763211 h 182"/>
                  <a:gd name="T42" fmla="*/ 844845851 w 193"/>
                  <a:gd name="T43" fmla="*/ 450411302 h 182"/>
                  <a:gd name="T44" fmla="*/ 757446162 w 193"/>
                  <a:gd name="T45" fmla="*/ 523059393 h 182"/>
                  <a:gd name="T46" fmla="*/ 611782558 w 193"/>
                  <a:gd name="T47" fmla="*/ 537589774 h 182"/>
                  <a:gd name="T48" fmla="*/ 480686840 w 193"/>
                  <a:gd name="T49" fmla="*/ 493998632 h 182"/>
                  <a:gd name="T50" fmla="*/ 378723081 w 193"/>
                  <a:gd name="T51" fmla="*/ 435880922 h 182"/>
                  <a:gd name="T52" fmla="*/ 189363449 w 193"/>
                  <a:gd name="T53" fmla="*/ 479472063 h 182"/>
                  <a:gd name="T54" fmla="*/ 58263915 w 193"/>
                  <a:gd name="T55" fmla="*/ 610234053 h 182"/>
                  <a:gd name="T56" fmla="*/ 0 w 193"/>
                  <a:gd name="T57" fmla="*/ 697412524 h 182"/>
                  <a:gd name="T58" fmla="*/ 43699845 w 193"/>
                  <a:gd name="T59" fmla="*/ 799117565 h 182"/>
                  <a:gd name="T60" fmla="*/ 320459166 w 193"/>
                  <a:gd name="T61" fmla="*/ 886296036 h 182"/>
                  <a:gd name="T62" fmla="*/ 466122770 w 193"/>
                  <a:gd name="T63" fmla="*/ 973470696 h 182"/>
                  <a:gd name="T64" fmla="*/ 364159010 w 193"/>
                  <a:gd name="T65" fmla="*/ 1162354207 h 182"/>
                  <a:gd name="T66" fmla="*/ 364159010 w 193"/>
                  <a:gd name="T67" fmla="*/ 1380294668 h 182"/>
                  <a:gd name="T68" fmla="*/ 466122770 w 193"/>
                  <a:gd name="T69" fmla="*/ 1496530089 h 182"/>
                  <a:gd name="T70" fmla="*/ 626350445 w 193"/>
                  <a:gd name="T71" fmla="*/ 1583704749 h 182"/>
                  <a:gd name="T72" fmla="*/ 670050289 w 193"/>
                  <a:gd name="T73" fmla="*/ 1627295890 h 182"/>
                  <a:gd name="T74" fmla="*/ 742882091 w 193"/>
                  <a:gd name="T75" fmla="*/ 1758057880 h 182"/>
                  <a:gd name="T76" fmla="*/ 742882091 w 193"/>
                  <a:gd name="T77" fmla="*/ 1830705971 h 182"/>
                  <a:gd name="T78" fmla="*/ 786578119 w 193"/>
                  <a:gd name="T79" fmla="*/ 1859766732 h 182"/>
                  <a:gd name="T80" fmla="*/ 844845851 w 193"/>
                  <a:gd name="T81" fmla="*/ 1946941391 h 182"/>
                  <a:gd name="T82" fmla="*/ 888541879 w 193"/>
                  <a:gd name="T83" fmla="*/ 2135824903 h 182"/>
                  <a:gd name="T84" fmla="*/ 888541879 w 193"/>
                  <a:gd name="T85" fmla="*/ 2147483646 h 182"/>
                  <a:gd name="T86" fmla="*/ 990505638 w 193"/>
                  <a:gd name="T87" fmla="*/ 2147483646 h 182"/>
                  <a:gd name="T88" fmla="*/ 1150737130 w 193"/>
                  <a:gd name="T89" fmla="*/ 2147483646 h 182"/>
                  <a:gd name="T90" fmla="*/ 1281832847 w 193"/>
                  <a:gd name="T91" fmla="*/ 2147483646 h 182"/>
                  <a:gd name="T92" fmla="*/ 1369232536 w 193"/>
                  <a:gd name="T93" fmla="*/ 2147483646 h 182"/>
                  <a:gd name="T94" fmla="*/ 1485760366 w 193"/>
                  <a:gd name="T95" fmla="*/ 2147483646 h 182"/>
                  <a:gd name="T96" fmla="*/ 1660555927 w 193"/>
                  <a:gd name="T97" fmla="*/ 2147483646 h 182"/>
                  <a:gd name="T98" fmla="*/ 1879051334 w 193"/>
                  <a:gd name="T99" fmla="*/ 2147483646 h 182"/>
                  <a:gd name="T100" fmla="*/ 1981015093 w 193"/>
                  <a:gd name="T101" fmla="*/ 2147483646 h 182"/>
                  <a:gd name="T102" fmla="*/ 1791651645 w 193"/>
                  <a:gd name="T103" fmla="*/ 2147483646 h 182"/>
                  <a:gd name="T104" fmla="*/ 1733387730 w 193"/>
                  <a:gd name="T105" fmla="*/ 2019589482 h 182"/>
                  <a:gd name="T106" fmla="*/ 1762519687 w 193"/>
                  <a:gd name="T107" fmla="*/ 1845236351 h 182"/>
                  <a:gd name="T108" fmla="*/ 1791651645 w 193"/>
                  <a:gd name="T109" fmla="*/ 1569178180 h 182"/>
                  <a:gd name="T110" fmla="*/ 2126678697 w 193"/>
                  <a:gd name="T111" fmla="*/ 1525587038 h 182"/>
                  <a:gd name="T112" fmla="*/ 2147483646 w 193"/>
                  <a:gd name="T113" fmla="*/ 1467469328 h 182"/>
                  <a:gd name="T114" fmla="*/ 2147483646 w 193"/>
                  <a:gd name="T115" fmla="*/ 1627295890 h 182"/>
                  <a:gd name="T116" fmla="*/ 2147483646 w 193"/>
                  <a:gd name="T117" fmla="*/ 1569178180 h 182"/>
                  <a:gd name="T118" fmla="*/ 2147483646 w 193"/>
                  <a:gd name="T119" fmla="*/ 1438412379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3" h="182">
                    <a:moveTo>
                      <a:pt x="190" y="99"/>
                    </a:moveTo>
                    <a:cubicBezTo>
                      <a:pt x="191" y="98"/>
                      <a:pt x="185" y="103"/>
                      <a:pt x="190" y="99"/>
                    </a:cubicBezTo>
                    <a:cubicBezTo>
                      <a:pt x="191" y="98"/>
                      <a:pt x="192" y="95"/>
                      <a:pt x="192" y="94"/>
                    </a:cubicBezTo>
                    <a:cubicBezTo>
                      <a:pt x="192" y="90"/>
                      <a:pt x="189" y="91"/>
                      <a:pt x="187" y="91"/>
                    </a:cubicBezTo>
                    <a:cubicBezTo>
                      <a:pt x="181" y="90"/>
                      <a:pt x="193" y="86"/>
                      <a:pt x="187" y="84"/>
                    </a:cubicBezTo>
                    <a:cubicBezTo>
                      <a:pt x="184" y="83"/>
                      <a:pt x="181" y="83"/>
                      <a:pt x="179" y="80"/>
                    </a:cubicBezTo>
                    <a:cubicBezTo>
                      <a:pt x="177" y="78"/>
                      <a:pt x="176" y="77"/>
                      <a:pt x="173" y="76"/>
                    </a:cubicBezTo>
                    <a:cubicBezTo>
                      <a:pt x="171" y="76"/>
                      <a:pt x="168" y="75"/>
                      <a:pt x="166" y="73"/>
                    </a:cubicBezTo>
                    <a:cubicBezTo>
                      <a:pt x="164" y="71"/>
                      <a:pt x="164" y="66"/>
                      <a:pt x="164" y="63"/>
                    </a:cubicBezTo>
                    <a:cubicBezTo>
                      <a:pt x="164" y="62"/>
                      <a:pt x="165" y="58"/>
                      <a:pt x="163" y="58"/>
                    </a:cubicBezTo>
                    <a:cubicBezTo>
                      <a:pt x="163" y="57"/>
                      <a:pt x="161" y="59"/>
                      <a:pt x="161" y="60"/>
                    </a:cubicBezTo>
                    <a:cubicBezTo>
                      <a:pt x="160" y="61"/>
                      <a:pt x="159" y="62"/>
                      <a:pt x="157" y="62"/>
                    </a:cubicBezTo>
                    <a:cubicBezTo>
                      <a:pt x="154" y="64"/>
                      <a:pt x="153" y="62"/>
                      <a:pt x="152" y="59"/>
                    </a:cubicBezTo>
                    <a:cubicBezTo>
                      <a:pt x="151" y="56"/>
                      <a:pt x="150" y="55"/>
                      <a:pt x="148" y="53"/>
                    </a:cubicBezTo>
                    <a:cubicBezTo>
                      <a:pt x="146" y="51"/>
                      <a:pt x="145" y="51"/>
                      <a:pt x="146" y="49"/>
                    </a:cubicBezTo>
                    <a:cubicBezTo>
                      <a:pt x="148" y="46"/>
                      <a:pt x="151" y="41"/>
                      <a:pt x="151" y="38"/>
                    </a:cubicBezTo>
                    <a:cubicBezTo>
                      <a:pt x="151" y="35"/>
                      <a:pt x="148" y="34"/>
                      <a:pt x="150" y="30"/>
                    </a:cubicBezTo>
                    <a:cubicBezTo>
                      <a:pt x="151" y="28"/>
                      <a:pt x="152" y="25"/>
                      <a:pt x="153" y="22"/>
                    </a:cubicBezTo>
                    <a:cubicBezTo>
                      <a:pt x="154" y="20"/>
                      <a:pt x="155" y="16"/>
                      <a:pt x="153" y="15"/>
                    </a:cubicBezTo>
                    <a:cubicBezTo>
                      <a:pt x="152" y="14"/>
                      <a:pt x="150" y="14"/>
                      <a:pt x="149" y="13"/>
                    </a:cubicBezTo>
                    <a:cubicBezTo>
                      <a:pt x="148" y="12"/>
                      <a:pt x="147" y="10"/>
                      <a:pt x="146" y="9"/>
                    </a:cubicBezTo>
                    <a:cubicBezTo>
                      <a:pt x="145" y="6"/>
                      <a:pt x="144" y="3"/>
                      <a:pt x="141" y="1"/>
                    </a:cubicBezTo>
                    <a:cubicBezTo>
                      <a:pt x="138" y="0"/>
                      <a:pt x="131" y="0"/>
                      <a:pt x="128" y="1"/>
                    </a:cubicBezTo>
                    <a:cubicBezTo>
                      <a:pt x="129" y="2"/>
                      <a:pt x="128" y="3"/>
                      <a:pt x="128" y="4"/>
                    </a:cubicBezTo>
                    <a:cubicBezTo>
                      <a:pt x="127" y="4"/>
                      <a:pt x="126" y="3"/>
                      <a:pt x="125" y="4"/>
                    </a:cubicBezTo>
                    <a:cubicBezTo>
                      <a:pt x="123" y="5"/>
                      <a:pt x="124" y="6"/>
                      <a:pt x="122" y="7"/>
                    </a:cubicBezTo>
                    <a:cubicBezTo>
                      <a:pt x="120" y="7"/>
                      <a:pt x="119" y="7"/>
                      <a:pt x="117" y="7"/>
                    </a:cubicBezTo>
                    <a:cubicBezTo>
                      <a:pt x="115" y="8"/>
                      <a:pt x="115" y="10"/>
                      <a:pt x="112" y="11"/>
                    </a:cubicBezTo>
                    <a:cubicBezTo>
                      <a:pt x="111" y="12"/>
                      <a:pt x="111" y="12"/>
                      <a:pt x="110" y="13"/>
                    </a:cubicBezTo>
                    <a:cubicBezTo>
                      <a:pt x="109" y="14"/>
                      <a:pt x="110" y="15"/>
                      <a:pt x="109" y="16"/>
                    </a:cubicBezTo>
                    <a:cubicBezTo>
                      <a:pt x="109" y="16"/>
                      <a:pt x="106" y="17"/>
                      <a:pt x="106" y="17"/>
                    </a:cubicBezTo>
                    <a:cubicBezTo>
                      <a:pt x="105" y="18"/>
                      <a:pt x="105" y="18"/>
                      <a:pt x="104" y="17"/>
                    </a:cubicBezTo>
                    <a:cubicBezTo>
                      <a:pt x="101" y="16"/>
                      <a:pt x="99" y="13"/>
                      <a:pt x="96" y="13"/>
                    </a:cubicBezTo>
                    <a:cubicBezTo>
                      <a:pt x="93" y="14"/>
                      <a:pt x="92" y="16"/>
                      <a:pt x="89" y="14"/>
                    </a:cubicBezTo>
                    <a:cubicBezTo>
                      <a:pt x="88" y="14"/>
                      <a:pt x="87" y="14"/>
                      <a:pt x="86" y="14"/>
                    </a:cubicBezTo>
                    <a:cubicBezTo>
                      <a:pt x="86" y="14"/>
                      <a:pt x="85" y="13"/>
                      <a:pt x="84" y="13"/>
                    </a:cubicBezTo>
                    <a:cubicBezTo>
                      <a:pt x="83" y="13"/>
                      <a:pt x="82" y="13"/>
                      <a:pt x="82" y="13"/>
                    </a:cubicBezTo>
                    <a:cubicBezTo>
                      <a:pt x="80" y="14"/>
                      <a:pt x="79" y="18"/>
                      <a:pt x="77" y="17"/>
                    </a:cubicBezTo>
                    <a:cubicBezTo>
                      <a:pt x="75" y="16"/>
                      <a:pt x="74" y="14"/>
                      <a:pt x="72" y="15"/>
                    </a:cubicBezTo>
                    <a:cubicBezTo>
                      <a:pt x="70" y="16"/>
                      <a:pt x="68" y="18"/>
                      <a:pt x="66" y="19"/>
                    </a:cubicBezTo>
                    <a:cubicBezTo>
                      <a:pt x="65" y="20"/>
                      <a:pt x="63" y="22"/>
                      <a:pt x="62" y="23"/>
                    </a:cubicBezTo>
                    <a:cubicBezTo>
                      <a:pt x="62" y="24"/>
                      <a:pt x="62" y="26"/>
                      <a:pt x="61" y="26"/>
                    </a:cubicBezTo>
                    <a:cubicBezTo>
                      <a:pt x="60" y="27"/>
                      <a:pt x="59" y="27"/>
                      <a:pt x="58" y="27"/>
                    </a:cubicBezTo>
                    <a:cubicBezTo>
                      <a:pt x="56" y="27"/>
                      <a:pt x="57" y="29"/>
                      <a:pt x="58" y="31"/>
                    </a:cubicBezTo>
                    <a:cubicBezTo>
                      <a:pt x="58" y="34"/>
                      <a:pt x="56" y="30"/>
                      <a:pt x="54" y="32"/>
                    </a:cubicBezTo>
                    <a:cubicBezTo>
                      <a:pt x="53" y="33"/>
                      <a:pt x="53" y="34"/>
                      <a:pt x="52" y="36"/>
                    </a:cubicBezTo>
                    <a:cubicBezTo>
                      <a:pt x="51" y="37"/>
                      <a:pt x="51" y="38"/>
                      <a:pt x="49" y="38"/>
                    </a:cubicBezTo>
                    <a:cubicBezTo>
                      <a:pt x="46" y="38"/>
                      <a:pt x="44" y="38"/>
                      <a:pt x="42" y="37"/>
                    </a:cubicBezTo>
                    <a:cubicBezTo>
                      <a:pt x="40" y="37"/>
                      <a:pt x="38" y="35"/>
                      <a:pt x="36" y="34"/>
                    </a:cubicBezTo>
                    <a:cubicBezTo>
                      <a:pt x="35" y="34"/>
                      <a:pt x="35" y="34"/>
                      <a:pt x="33" y="34"/>
                    </a:cubicBezTo>
                    <a:cubicBezTo>
                      <a:pt x="32" y="34"/>
                      <a:pt x="32" y="34"/>
                      <a:pt x="30" y="33"/>
                    </a:cubicBezTo>
                    <a:cubicBezTo>
                      <a:pt x="29" y="32"/>
                      <a:pt x="27" y="31"/>
                      <a:pt x="26" y="30"/>
                    </a:cubicBezTo>
                    <a:cubicBezTo>
                      <a:pt x="23" y="28"/>
                      <a:pt x="22" y="28"/>
                      <a:pt x="20" y="30"/>
                    </a:cubicBezTo>
                    <a:cubicBezTo>
                      <a:pt x="17" y="31"/>
                      <a:pt x="15" y="32"/>
                      <a:pt x="13" y="33"/>
                    </a:cubicBezTo>
                    <a:cubicBezTo>
                      <a:pt x="11" y="34"/>
                      <a:pt x="9" y="37"/>
                      <a:pt x="7" y="38"/>
                    </a:cubicBezTo>
                    <a:cubicBezTo>
                      <a:pt x="6" y="39"/>
                      <a:pt x="4" y="40"/>
                      <a:pt x="4" y="42"/>
                    </a:cubicBezTo>
                    <a:cubicBezTo>
                      <a:pt x="4" y="43"/>
                      <a:pt x="5" y="44"/>
                      <a:pt x="5" y="45"/>
                    </a:cubicBezTo>
                    <a:cubicBezTo>
                      <a:pt x="5" y="48"/>
                      <a:pt x="1" y="46"/>
                      <a:pt x="0" y="48"/>
                    </a:cubicBezTo>
                    <a:cubicBezTo>
                      <a:pt x="0" y="49"/>
                      <a:pt x="1" y="51"/>
                      <a:pt x="1" y="52"/>
                    </a:cubicBezTo>
                    <a:cubicBezTo>
                      <a:pt x="1" y="53"/>
                      <a:pt x="2" y="54"/>
                      <a:pt x="3" y="55"/>
                    </a:cubicBezTo>
                    <a:cubicBezTo>
                      <a:pt x="6" y="57"/>
                      <a:pt x="8" y="57"/>
                      <a:pt x="12" y="58"/>
                    </a:cubicBezTo>
                    <a:cubicBezTo>
                      <a:pt x="15" y="58"/>
                      <a:pt x="19" y="59"/>
                      <a:pt x="22" y="61"/>
                    </a:cubicBezTo>
                    <a:cubicBezTo>
                      <a:pt x="25" y="62"/>
                      <a:pt x="26" y="65"/>
                      <a:pt x="29" y="66"/>
                    </a:cubicBezTo>
                    <a:cubicBezTo>
                      <a:pt x="30" y="66"/>
                      <a:pt x="32" y="66"/>
                      <a:pt x="32" y="67"/>
                    </a:cubicBezTo>
                    <a:cubicBezTo>
                      <a:pt x="33" y="69"/>
                      <a:pt x="31" y="70"/>
                      <a:pt x="30" y="71"/>
                    </a:cubicBezTo>
                    <a:cubicBezTo>
                      <a:pt x="28" y="74"/>
                      <a:pt x="25" y="76"/>
                      <a:pt x="25" y="80"/>
                    </a:cubicBezTo>
                    <a:cubicBezTo>
                      <a:pt x="25" y="83"/>
                      <a:pt x="27" y="86"/>
                      <a:pt x="27" y="89"/>
                    </a:cubicBezTo>
                    <a:cubicBezTo>
                      <a:pt x="26" y="91"/>
                      <a:pt x="25" y="93"/>
                      <a:pt x="25" y="95"/>
                    </a:cubicBezTo>
                    <a:cubicBezTo>
                      <a:pt x="25" y="96"/>
                      <a:pt x="27" y="98"/>
                      <a:pt x="28" y="99"/>
                    </a:cubicBezTo>
                    <a:cubicBezTo>
                      <a:pt x="29" y="101"/>
                      <a:pt x="29" y="102"/>
                      <a:pt x="32" y="103"/>
                    </a:cubicBezTo>
                    <a:cubicBezTo>
                      <a:pt x="34" y="105"/>
                      <a:pt x="37" y="106"/>
                      <a:pt x="39" y="107"/>
                    </a:cubicBezTo>
                    <a:cubicBezTo>
                      <a:pt x="41" y="108"/>
                      <a:pt x="42" y="108"/>
                      <a:pt x="43" y="109"/>
                    </a:cubicBezTo>
                    <a:cubicBezTo>
                      <a:pt x="43" y="109"/>
                      <a:pt x="46" y="110"/>
                      <a:pt x="46" y="110"/>
                    </a:cubicBezTo>
                    <a:cubicBezTo>
                      <a:pt x="46" y="111"/>
                      <a:pt x="46" y="112"/>
                      <a:pt x="46" y="112"/>
                    </a:cubicBezTo>
                    <a:cubicBezTo>
                      <a:pt x="47" y="114"/>
                      <a:pt x="47" y="115"/>
                      <a:pt x="49" y="116"/>
                    </a:cubicBezTo>
                    <a:cubicBezTo>
                      <a:pt x="50" y="118"/>
                      <a:pt x="49" y="119"/>
                      <a:pt x="51" y="121"/>
                    </a:cubicBezTo>
                    <a:cubicBezTo>
                      <a:pt x="52" y="122"/>
                      <a:pt x="53" y="122"/>
                      <a:pt x="53" y="123"/>
                    </a:cubicBezTo>
                    <a:cubicBezTo>
                      <a:pt x="53" y="124"/>
                      <a:pt x="51" y="125"/>
                      <a:pt x="51" y="126"/>
                    </a:cubicBezTo>
                    <a:cubicBezTo>
                      <a:pt x="52" y="127"/>
                      <a:pt x="52" y="126"/>
                      <a:pt x="53" y="127"/>
                    </a:cubicBezTo>
                    <a:cubicBezTo>
                      <a:pt x="54" y="127"/>
                      <a:pt x="54" y="128"/>
                      <a:pt x="54" y="128"/>
                    </a:cubicBezTo>
                    <a:cubicBezTo>
                      <a:pt x="55" y="129"/>
                      <a:pt x="56" y="129"/>
                      <a:pt x="57" y="130"/>
                    </a:cubicBezTo>
                    <a:cubicBezTo>
                      <a:pt x="58" y="131"/>
                      <a:pt x="58" y="133"/>
                      <a:pt x="58" y="134"/>
                    </a:cubicBezTo>
                    <a:cubicBezTo>
                      <a:pt x="57" y="137"/>
                      <a:pt x="56" y="139"/>
                      <a:pt x="57" y="142"/>
                    </a:cubicBezTo>
                    <a:cubicBezTo>
                      <a:pt x="58" y="144"/>
                      <a:pt x="59" y="145"/>
                      <a:pt x="61" y="147"/>
                    </a:cubicBezTo>
                    <a:cubicBezTo>
                      <a:pt x="62" y="148"/>
                      <a:pt x="63" y="150"/>
                      <a:pt x="63" y="152"/>
                    </a:cubicBezTo>
                    <a:cubicBezTo>
                      <a:pt x="63" y="154"/>
                      <a:pt x="61" y="155"/>
                      <a:pt x="61" y="158"/>
                    </a:cubicBezTo>
                    <a:cubicBezTo>
                      <a:pt x="62" y="159"/>
                      <a:pt x="63" y="160"/>
                      <a:pt x="63" y="162"/>
                    </a:cubicBezTo>
                    <a:cubicBezTo>
                      <a:pt x="64" y="164"/>
                      <a:pt x="65" y="165"/>
                      <a:pt x="68" y="165"/>
                    </a:cubicBezTo>
                    <a:cubicBezTo>
                      <a:pt x="70" y="164"/>
                      <a:pt x="72" y="164"/>
                      <a:pt x="74" y="164"/>
                    </a:cubicBezTo>
                    <a:cubicBezTo>
                      <a:pt x="76" y="165"/>
                      <a:pt x="77" y="167"/>
                      <a:pt x="79" y="165"/>
                    </a:cubicBezTo>
                    <a:cubicBezTo>
                      <a:pt x="81" y="163"/>
                      <a:pt x="84" y="162"/>
                      <a:pt x="86" y="164"/>
                    </a:cubicBezTo>
                    <a:cubicBezTo>
                      <a:pt x="87" y="165"/>
                      <a:pt x="88" y="166"/>
                      <a:pt x="88" y="166"/>
                    </a:cubicBezTo>
                    <a:cubicBezTo>
                      <a:pt x="88" y="167"/>
                      <a:pt x="88" y="168"/>
                      <a:pt x="88" y="168"/>
                    </a:cubicBezTo>
                    <a:cubicBezTo>
                      <a:pt x="88" y="168"/>
                      <a:pt x="93" y="170"/>
                      <a:pt x="94" y="170"/>
                    </a:cubicBezTo>
                    <a:cubicBezTo>
                      <a:pt x="96" y="171"/>
                      <a:pt x="97" y="173"/>
                      <a:pt x="99" y="175"/>
                    </a:cubicBezTo>
                    <a:cubicBezTo>
                      <a:pt x="100" y="175"/>
                      <a:pt x="101" y="176"/>
                      <a:pt x="102" y="177"/>
                    </a:cubicBezTo>
                    <a:cubicBezTo>
                      <a:pt x="104" y="178"/>
                      <a:pt x="107" y="178"/>
                      <a:pt x="109" y="178"/>
                    </a:cubicBezTo>
                    <a:cubicBezTo>
                      <a:pt x="111" y="179"/>
                      <a:pt x="112" y="181"/>
                      <a:pt x="114" y="182"/>
                    </a:cubicBezTo>
                    <a:cubicBezTo>
                      <a:pt x="115" y="178"/>
                      <a:pt x="124" y="179"/>
                      <a:pt x="125" y="175"/>
                    </a:cubicBezTo>
                    <a:cubicBezTo>
                      <a:pt x="126" y="173"/>
                      <a:pt x="126" y="170"/>
                      <a:pt x="129" y="169"/>
                    </a:cubicBezTo>
                    <a:cubicBezTo>
                      <a:pt x="132" y="167"/>
                      <a:pt x="136" y="169"/>
                      <a:pt x="139" y="166"/>
                    </a:cubicBezTo>
                    <a:cubicBezTo>
                      <a:pt x="141" y="163"/>
                      <a:pt x="138" y="160"/>
                      <a:pt x="136" y="157"/>
                    </a:cubicBezTo>
                    <a:cubicBezTo>
                      <a:pt x="134" y="155"/>
                      <a:pt x="132" y="153"/>
                      <a:pt x="128" y="152"/>
                    </a:cubicBezTo>
                    <a:cubicBezTo>
                      <a:pt x="127" y="152"/>
                      <a:pt x="124" y="152"/>
                      <a:pt x="123" y="150"/>
                    </a:cubicBezTo>
                    <a:cubicBezTo>
                      <a:pt x="122" y="148"/>
                      <a:pt x="124" y="146"/>
                      <a:pt x="122" y="144"/>
                    </a:cubicBezTo>
                    <a:cubicBezTo>
                      <a:pt x="120" y="142"/>
                      <a:pt x="118" y="141"/>
                      <a:pt x="119" y="139"/>
                    </a:cubicBezTo>
                    <a:cubicBezTo>
                      <a:pt x="120" y="136"/>
                      <a:pt x="124" y="135"/>
                      <a:pt x="124" y="132"/>
                    </a:cubicBezTo>
                    <a:cubicBezTo>
                      <a:pt x="124" y="130"/>
                      <a:pt x="122" y="129"/>
                      <a:pt x="121" y="127"/>
                    </a:cubicBezTo>
                    <a:cubicBezTo>
                      <a:pt x="120" y="123"/>
                      <a:pt x="121" y="119"/>
                      <a:pt x="122" y="115"/>
                    </a:cubicBezTo>
                    <a:cubicBezTo>
                      <a:pt x="122" y="113"/>
                      <a:pt x="121" y="110"/>
                      <a:pt x="123" y="108"/>
                    </a:cubicBezTo>
                    <a:cubicBezTo>
                      <a:pt x="125" y="106"/>
                      <a:pt x="131" y="107"/>
                      <a:pt x="134" y="106"/>
                    </a:cubicBezTo>
                    <a:cubicBezTo>
                      <a:pt x="138" y="106"/>
                      <a:pt x="142" y="106"/>
                      <a:pt x="146" y="105"/>
                    </a:cubicBezTo>
                    <a:cubicBezTo>
                      <a:pt x="149" y="104"/>
                      <a:pt x="150" y="102"/>
                      <a:pt x="152" y="100"/>
                    </a:cubicBezTo>
                    <a:cubicBezTo>
                      <a:pt x="154" y="98"/>
                      <a:pt x="158" y="99"/>
                      <a:pt x="161" y="101"/>
                    </a:cubicBezTo>
                    <a:cubicBezTo>
                      <a:pt x="164" y="103"/>
                      <a:pt x="165" y="106"/>
                      <a:pt x="167" y="108"/>
                    </a:cubicBezTo>
                    <a:cubicBezTo>
                      <a:pt x="170" y="111"/>
                      <a:pt x="175" y="112"/>
                      <a:pt x="179" y="112"/>
                    </a:cubicBezTo>
                    <a:cubicBezTo>
                      <a:pt x="182" y="112"/>
                      <a:pt x="187" y="111"/>
                      <a:pt x="187" y="108"/>
                    </a:cubicBezTo>
                    <a:cubicBezTo>
                      <a:pt x="187" y="108"/>
                      <a:pt x="187" y="108"/>
                      <a:pt x="188" y="108"/>
                    </a:cubicBezTo>
                    <a:cubicBezTo>
                      <a:pt x="187" y="106"/>
                      <a:pt x="185" y="102"/>
                      <a:pt x="186" y="101"/>
                    </a:cubicBezTo>
                    <a:cubicBezTo>
                      <a:pt x="186" y="101"/>
                      <a:pt x="189" y="100"/>
                      <a:pt x="190" y="99"/>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5" name="Freeform 32">
                <a:extLst>
                  <a:ext uri="{FF2B5EF4-FFF2-40B4-BE49-F238E27FC236}">
                    <a16:creationId xmlns:a16="http://schemas.microsoft.com/office/drawing/2014/main" id="{832EAEB2-67CA-C299-0CF4-A7523BACD99B}"/>
                  </a:ext>
                </a:extLst>
              </p:cNvPr>
              <p:cNvSpPr>
                <a:spLocks/>
              </p:cNvSpPr>
              <p:nvPr/>
            </p:nvSpPr>
            <p:spPr bwMode="auto">
              <a:xfrm>
                <a:off x="-3476564" y="9090819"/>
                <a:ext cx="284078" cy="496887"/>
              </a:xfrm>
              <a:custGeom>
                <a:avLst/>
                <a:gdLst>
                  <a:gd name="T0" fmla="*/ 1710477497 w 118"/>
                  <a:gd name="T1" fmla="*/ 1629753274 h 206"/>
                  <a:gd name="T2" fmla="*/ 1493042304 w 118"/>
                  <a:gd name="T3" fmla="*/ 1484240543 h 206"/>
                  <a:gd name="T4" fmla="*/ 1348086777 w 118"/>
                  <a:gd name="T5" fmla="*/ 1295073229 h 206"/>
                  <a:gd name="T6" fmla="*/ 1551027560 w 118"/>
                  <a:gd name="T7" fmla="*/ 1193211265 h 206"/>
                  <a:gd name="T8" fmla="*/ 1666990458 w 118"/>
                  <a:gd name="T9" fmla="*/ 945840384 h 206"/>
                  <a:gd name="T10" fmla="*/ 1580016381 w 118"/>
                  <a:gd name="T11" fmla="*/ 698465689 h 206"/>
                  <a:gd name="T12" fmla="*/ 1609009009 w 118"/>
                  <a:gd name="T13" fmla="*/ 582054741 h 206"/>
                  <a:gd name="T14" fmla="*/ 1609009009 w 118"/>
                  <a:gd name="T15" fmla="*/ 436542009 h 206"/>
                  <a:gd name="T16" fmla="*/ 1449559072 w 118"/>
                  <a:gd name="T17" fmla="*/ 291029278 h 206"/>
                  <a:gd name="T18" fmla="*/ 1304599738 w 118"/>
                  <a:gd name="T19" fmla="*/ 203720113 h 206"/>
                  <a:gd name="T20" fmla="*/ 1058175724 w 118"/>
                  <a:gd name="T21" fmla="*/ 145512732 h 206"/>
                  <a:gd name="T22" fmla="*/ 797257299 w 118"/>
                  <a:gd name="T23" fmla="*/ 174618330 h 206"/>
                  <a:gd name="T24" fmla="*/ 579822106 w 118"/>
                  <a:gd name="T25" fmla="*/ 14552799 h 206"/>
                  <a:gd name="T26" fmla="*/ 376885130 w 118"/>
                  <a:gd name="T27" fmla="*/ 101858149 h 206"/>
                  <a:gd name="T28" fmla="*/ 115962898 w 118"/>
                  <a:gd name="T29" fmla="*/ 189167314 h 206"/>
                  <a:gd name="T30" fmla="*/ 115962898 w 118"/>
                  <a:gd name="T31" fmla="*/ 451090994 h 206"/>
                  <a:gd name="T32" fmla="*/ 86974077 w 118"/>
                  <a:gd name="T33" fmla="*/ 640262122 h 206"/>
                  <a:gd name="T34" fmla="*/ 159449937 w 118"/>
                  <a:gd name="T35" fmla="*/ 785774854 h 206"/>
                  <a:gd name="T36" fmla="*/ 362390720 w 118"/>
                  <a:gd name="T37" fmla="*/ 931287585 h 206"/>
                  <a:gd name="T38" fmla="*/ 173948155 w 118"/>
                  <a:gd name="T39" fmla="*/ 1091353116 h 206"/>
                  <a:gd name="T40" fmla="*/ 0 w 118"/>
                  <a:gd name="T41" fmla="*/ 1222316863 h 206"/>
                  <a:gd name="T42" fmla="*/ 72479667 w 118"/>
                  <a:gd name="T43" fmla="*/ 1309622213 h 206"/>
                  <a:gd name="T44" fmla="*/ 173948155 w 118"/>
                  <a:gd name="T45" fmla="*/ 1426033161 h 206"/>
                  <a:gd name="T46" fmla="*/ 202936976 w 118"/>
                  <a:gd name="T47" fmla="*/ 1513342326 h 206"/>
                  <a:gd name="T48" fmla="*/ 217435193 w 118"/>
                  <a:gd name="T49" fmla="*/ 1644306073 h 206"/>
                  <a:gd name="T50" fmla="*/ 289911053 w 118"/>
                  <a:gd name="T51" fmla="*/ 1731615238 h 206"/>
                  <a:gd name="T52" fmla="*/ 260918425 w 118"/>
                  <a:gd name="T53" fmla="*/ 1964437134 h 206"/>
                  <a:gd name="T54" fmla="*/ 347892502 w 118"/>
                  <a:gd name="T55" fmla="*/ 2109949866 h 206"/>
                  <a:gd name="T56" fmla="*/ 420372169 w 118"/>
                  <a:gd name="T57" fmla="*/ 2147483646 h 206"/>
                  <a:gd name="T58" fmla="*/ 521840657 w 118"/>
                  <a:gd name="T59" fmla="*/ 2147483646 h 206"/>
                  <a:gd name="T60" fmla="*/ 449360990 w 118"/>
                  <a:gd name="T61" fmla="*/ 2147483646 h 206"/>
                  <a:gd name="T62" fmla="*/ 347892502 w 118"/>
                  <a:gd name="T63" fmla="*/ 2147483646 h 206"/>
                  <a:gd name="T64" fmla="*/ 478353618 w 118"/>
                  <a:gd name="T65" fmla="*/ 2147483646 h 206"/>
                  <a:gd name="T66" fmla="*/ 579822106 w 118"/>
                  <a:gd name="T67" fmla="*/ 2147483646 h 206"/>
                  <a:gd name="T68" fmla="*/ 695788812 w 118"/>
                  <a:gd name="T69" fmla="*/ 2147483646 h 206"/>
                  <a:gd name="T70" fmla="*/ 840744338 w 118"/>
                  <a:gd name="T71" fmla="*/ 2147483646 h 206"/>
                  <a:gd name="T72" fmla="*/ 942212826 w 118"/>
                  <a:gd name="T73" fmla="*/ 2147483646 h 206"/>
                  <a:gd name="T74" fmla="*/ 1043681314 w 118"/>
                  <a:gd name="T75" fmla="*/ 2147483646 h 206"/>
                  <a:gd name="T76" fmla="*/ 971201647 w 118"/>
                  <a:gd name="T77" fmla="*/ 2147483646 h 206"/>
                  <a:gd name="T78" fmla="*/ 927718415 w 118"/>
                  <a:gd name="T79" fmla="*/ 2147483646 h 206"/>
                  <a:gd name="T80" fmla="*/ 971201647 w 118"/>
                  <a:gd name="T81" fmla="*/ 2147483646 h 206"/>
                  <a:gd name="T82" fmla="*/ 1043681314 w 118"/>
                  <a:gd name="T83" fmla="*/ 2051742484 h 206"/>
                  <a:gd name="T84" fmla="*/ 1058175724 w 118"/>
                  <a:gd name="T85" fmla="*/ 2008087902 h 206"/>
                  <a:gd name="T86" fmla="*/ 1203131251 w 118"/>
                  <a:gd name="T87" fmla="*/ 1978986119 h 206"/>
                  <a:gd name="T88" fmla="*/ 1290105328 w 118"/>
                  <a:gd name="T89" fmla="*/ 1935331536 h 206"/>
                  <a:gd name="T90" fmla="*/ 1478547893 w 118"/>
                  <a:gd name="T91" fmla="*/ 1833473387 h 206"/>
                  <a:gd name="T92" fmla="*/ 1507540521 w 118"/>
                  <a:gd name="T93" fmla="*/ 1804371604 h 206"/>
                  <a:gd name="T94" fmla="*/ 1652496048 w 118"/>
                  <a:gd name="T95" fmla="*/ 1760717021 h 206"/>
                  <a:gd name="T96" fmla="*/ 1695983087 w 118"/>
                  <a:gd name="T97" fmla="*/ 1760717021 h 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8" h="206">
                    <a:moveTo>
                      <a:pt x="118" y="112"/>
                    </a:moveTo>
                    <a:cubicBezTo>
                      <a:pt x="117" y="109"/>
                      <a:pt x="118" y="114"/>
                      <a:pt x="118" y="112"/>
                    </a:cubicBezTo>
                    <a:cubicBezTo>
                      <a:pt x="117" y="110"/>
                      <a:pt x="113" y="108"/>
                      <a:pt x="111" y="107"/>
                    </a:cubicBezTo>
                    <a:cubicBezTo>
                      <a:pt x="107" y="106"/>
                      <a:pt x="105" y="104"/>
                      <a:pt x="103" y="102"/>
                    </a:cubicBezTo>
                    <a:cubicBezTo>
                      <a:pt x="99" y="99"/>
                      <a:pt x="91" y="102"/>
                      <a:pt x="91" y="95"/>
                    </a:cubicBezTo>
                    <a:cubicBezTo>
                      <a:pt x="91" y="93"/>
                      <a:pt x="90" y="91"/>
                      <a:pt x="93" y="89"/>
                    </a:cubicBezTo>
                    <a:cubicBezTo>
                      <a:pt x="96" y="88"/>
                      <a:pt x="99" y="88"/>
                      <a:pt x="102" y="87"/>
                    </a:cubicBezTo>
                    <a:cubicBezTo>
                      <a:pt x="105" y="86"/>
                      <a:pt x="106" y="84"/>
                      <a:pt x="107" y="82"/>
                    </a:cubicBezTo>
                    <a:cubicBezTo>
                      <a:pt x="109" y="78"/>
                      <a:pt x="113" y="77"/>
                      <a:pt x="114" y="74"/>
                    </a:cubicBezTo>
                    <a:cubicBezTo>
                      <a:pt x="116" y="72"/>
                      <a:pt x="115" y="68"/>
                      <a:pt x="115" y="65"/>
                    </a:cubicBezTo>
                    <a:cubicBezTo>
                      <a:pt x="115" y="62"/>
                      <a:pt x="117" y="58"/>
                      <a:pt x="115" y="54"/>
                    </a:cubicBezTo>
                    <a:cubicBezTo>
                      <a:pt x="114" y="51"/>
                      <a:pt x="111" y="50"/>
                      <a:pt x="109" y="48"/>
                    </a:cubicBezTo>
                    <a:cubicBezTo>
                      <a:pt x="105" y="46"/>
                      <a:pt x="107" y="45"/>
                      <a:pt x="109" y="44"/>
                    </a:cubicBezTo>
                    <a:cubicBezTo>
                      <a:pt x="112" y="43"/>
                      <a:pt x="111" y="43"/>
                      <a:pt x="111" y="40"/>
                    </a:cubicBezTo>
                    <a:cubicBezTo>
                      <a:pt x="112" y="37"/>
                      <a:pt x="117" y="36"/>
                      <a:pt x="116" y="33"/>
                    </a:cubicBezTo>
                    <a:cubicBezTo>
                      <a:pt x="116" y="31"/>
                      <a:pt x="113" y="31"/>
                      <a:pt x="111" y="30"/>
                    </a:cubicBezTo>
                    <a:cubicBezTo>
                      <a:pt x="108" y="29"/>
                      <a:pt x="105" y="27"/>
                      <a:pt x="103" y="24"/>
                    </a:cubicBezTo>
                    <a:cubicBezTo>
                      <a:pt x="102" y="23"/>
                      <a:pt x="101" y="21"/>
                      <a:pt x="100" y="20"/>
                    </a:cubicBezTo>
                    <a:cubicBezTo>
                      <a:pt x="99" y="18"/>
                      <a:pt x="97" y="18"/>
                      <a:pt x="95" y="18"/>
                    </a:cubicBezTo>
                    <a:cubicBezTo>
                      <a:pt x="93" y="17"/>
                      <a:pt x="92" y="15"/>
                      <a:pt x="90" y="14"/>
                    </a:cubicBezTo>
                    <a:cubicBezTo>
                      <a:pt x="88" y="13"/>
                      <a:pt x="85" y="12"/>
                      <a:pt x="82" y="11"/>
                    </a:cubicBezTo>
                    <a:cubicBezTo>
                      <a:pt x="79" y="11"/>
                      <a:pt x="76" y="10"/>
                      <a:pt x="73" y="10"/>
                    </a:cubicBezTo>
                    <a:cubicBezTo>
                      <a:pt x="73" y="13"/>
                      <a:pt x="70" y="13"/>
                      <a:pt x="67" y="14"/>
                    </a:cubicBezTo>
                    <a:cubicBezTo>
                      <a:pt x="63" y="14"/>
                      <a:pt x="59" y="14"/>
                      <a:pt x="55" y="12"/>
                    </a:cubicBezTo>
                    <a:cubicBezTo>
                      <a:pt x="53" y="10"/>
                      <a:pt x="51" y="8"/>
                      <a:pt x="50" y="6"/>
                    </a:cubicBezTo>
                    <a:cubicBezTo>
                      <a:pt x="48" y="3"/>
                      <a:pt x="43" y="0"/>
                      <a:pt x="40" y="1"/>
                    </a:cubicBezTo>
                    <a:cubicBezTo>
                      <a:pt x="38" y="1"/>
                      <a:pt x="37" y="4"/>
                      <a:pt x="36" y="5"/>
                    </a:cubicBezTo>
                    <a:cubicBezTo>
                      <a:pt x="33" y="8"/>
                      <a:pt x="29" y="7"/>
                      <a:pt x="26" y="7"/>
                    </a:cubicBezTo>
                    <a:cubicBezTo>
                      <a:pt x="21" y="8"/>
                      <a:pt x="17" y="9"/>
                      <a:pt x="13" y="9"/>
                    </a:cubicBezTo>
                    <a:cubicBezTo>
                      <a:pt x="10" y="9"/>
                      <a:pt x="8" y="10"/>
                      <a:pt x="8" y="13"/>
                    </a:cubicBezTo>
                    <a:cubicBezTo>
                      <a:pt x="7" y="16"/>
                      <a:pt x="7" y="19"/>
                      <a:pt x="7" y="22"/>
                    </a:cubicBezTo>
                    <a:cubicBezTo>
                      <a:pt x="7" y="25"/>
                      <a:pt x="6" y="28"/>
                      <a:pt x="8" y="31"/>
                    </a:cubicBezTo>
                    <a:cubicBezTo>
                      <a:pt x="10" y="33"/>
                      <a:pt x="10" y="35"/>
                      <a:pt x="8" y="37"/>
                    </a:cubicBezTo>
                    <a:cubicBezTo>
                      <a:pt x="6" y="39"/>
                      <a:pt x="4" y="41"/>
                      <a:pt x="6" y="44"/>
                    </a:cubicBezTo>
                    <a:cubicBezTo>
                      <a:pt x="7" y="45"/>
                      <a:pt x="9" y="46"/>
                      <a:pt x="9" y="49"/>
                    </a:cubicBezTo>
                    <a:cubicBezTo>
                      <a:pt x="9" y="51"/>
                      <a:pt x="8" y="53"/>
                      <a:pt x="11" y="54"/>
                    </a:cubicBezTo>
                    <a:cubicBezTo>
                      <a:pt x="13" y="55"/>
                      <a:pt x="17" y="54"/>
                      <a:pt x="19" y="56"/>
                    </a:cubicBezTo>
                    <a:cubicBezTo>
                      <a:pt x="21" y="58"/>
                      <a:pt x="25" y="61"/>
                      <a:pt x="25" y="64"/>
                    </a:cubicBezTo>
                    <a:cubicBezTo>
                      <a:pt x="27" y="68"/>
                      <a:pt x="22" y="70"/>
                      <a:pt x="19" y="70"/>
                    </a:cubicBezTo>
                    <a:cubicBezTo>
                      <a:pt x="15" y="71"/>
                      <a:pt x="13" y="71"/>
                      <a:pt x="12" y="75"/>
                    </a:cubicBezTo>
                    <a:cubicBezTo>
                      <a:pt x="11" y="78"/>
                      <a:pt x="11" y="79"/>
                      <a:pt x="8" y="80"/>
                    </a:cubicBezTo>
                    <a:cubicBezTo>
                      <a:pt x="6" y="81"/>
                      <a:pt x="1" y="82"/>
                      <a:pt x="0" y="84"/>
                    </a:cubicBezTo>
                    <a:cubicBezTo>
                      <a:pt x="1" y="84"/>
                      <a:pt x="1" y="85"/>
                      <a:pt x="1" y="85"/>
                    </a:cubicBezTo>
                    <a:cubicBezTo>
                      <a:pt x="2" y="89"/>
                      <a:pt x="4" y="87"/>
                      <a:pt x="5" y="90"/>
                    </a:cubicBezTo>
                    <a:cubicBezTo>
                      <a:pt x="9" y="92"/>
                      <a:pt x="5" y="94"/>
                      <a:pt x="10" y="96"/>
                    </a:cubicBezTo>
                    <a:cubicBezTo>
                      <a:pt x="11" y="96"/>
                      <a:pt x="12" y="98"/>
                      <a:pt x="12" y="98"/>
                    </a:cubicBezTo>
                    <a:cubicBezTo>
                      <a:pt x="13" y="99"/>
                      <a:pt x="13" y="100"/>
                      <a:pt x="14" y="102"/>
                    </a:cubicBezTo>
                    <a:cubicBezTo>
                      <a:pt x="14" y="103"/>
                      <a:pt x="13" y="103"/>
                      <a:pt x="14" y="104"/>
                    </a:cubicBezTo>
                    <a:cubicBezTo>
                      <a:pt x="14" y="106"/>
                      <a:pt x="14" y="107"/>
                      <a:pt x="15" y="108"/>
                    </a:cubicBezTo>
                    <a:cubicBezTo>
                      <a:pt x="15" y="110"/>
                      <a:pt x="15" y="111"/>
                      <a:pt x="15" y="113"/>
                    </a:cubicBezTo>
                    <a:cubicBezTo>
                      <a:pt x="16" y="114"/>
                      <a:pt x="16" y="115"/>
                      <a:pt x="17" y="116"/>
                    </a:cubicBezTo>
                    <a:cubicBezTo>
                      <a:pt x="17" y="117"/>
                      <a:pt x="19" y="118"/>
                      <a:pt x="20" y="119"/>
                    </a:cubicBezTo>
                    <a:cubicBezTo>
                      <a:pt x="21" y="122"/>
                      <a:pt x="21" y="125"/>
                      <a:pt x="21" y="128"/>
                    </a:cubicBezTo>
                    <a:cubicBezTo>
                      <a:pt x="20" y="130"/>
                      <a:pt x="18" y="132"/>
                      <a:pt x="18" y="135"/>
                    </a:cubicBezTo>
                    <a:cubicBezTo>
                      <a:pt x="18" y="136"/>
                      <a:pt x="20" y="138"/>
                      <a:pt x="20" y="139"/>
                    </a:cubicBezTo>
                    <a:cubicBezTo>
                      <a:pt x="21" y="141"/>
                      <a:pt x="23" y="143"/>
                      <a:pt x="24" y="145"/>
                    </a:cubicBezTo>
                    <a:cubicBezTo>
                      <a:pt x="25" y="147"/>
                      <a:pt x="26" y="147"/>
                      <a:pt x="28" y="148"/>
                    </a:cubicBezTo>
                    <a:cubicBezTo>
                      <a:pt x="29" y="150"/>
                      <a:pt x="29" y="154"/>
                      <a:pt x="29" y="156"/>
                    </a:cubicBezTo>
                    <a:cubicBezTo>
                      <a:pt x="32" y="159"/>
                      <a:pt x="31" y="163"/>
                      <a:pt x="32" y="166"/>
                    </a:cubicBezTo>
                    <a:cubicBezTo>
                      <a:pt x="33" y="168"/>
                      <a:pt x="35" y="169"/>
                      <a:pt x="36" y="171"/>
                    </a:cubicBezTo>
                    <a:cubicBezTo>
                      <a:pt x="36" y="174"/>
                      <a:pt x="35" y="177"/>
                      <a:pt x="35" y="179"/>
                    </a:cubicBezTo>
                    <a:cubicBezTo>
                      <a:pt x="34" y="181"/>
                      <a:pt x="32" y="182"/>
                      <a:pt x="31" y="183"/>
                    </a:cubicBezTo>
                    <a:cubicBezTo>
                      <a:pt x="28" y="182"/>
                      <a:pt x="28" y="185"/>
                      <a:pt x="26" y="187"/>
                    </a:cubicBezTo>
                    <a:cubicBezTo>
                      <a:pt x="24" y="187"/>
                      <a:pt x="24" y="187"/>
                      <a:pt x="24" y="187"/>
                    </a:cubicBezTo>
                    <a:cubicBezTo>
                      <a:pt x="25" y="191"/>
                      <a:pt x="28" y="194"/>
                      <a:pt x="28" y="199"/>
                    </a:cubicBezTo>
                    <a:cubicBezTo>
                      <a:pt x="29" y="201"/>
                      <a:pt x="31" y="203"/>
                      <a:pt x="33" y="204"/>
                    </a:cubicBezTo>
                    <a:cubicBezTo>
                      <a:pt x="34" y="206"/>
                      <a:pt x="34" y="206"/>
                      <a:pt x="36" y="205"/>
                    </a:cubicBezTo>
                    <a:cubicBezTo>
                      <a:pt x="37" y="205"/>
                      <a:pt x="39" y="204"/>
                      <a:pt x="40" y="202"/>
                    </a:cubicBezTo>
                    <a:cubicBezTo>
                      <a:pt x="41" y="201"/>
                      <a:pt x="43" y="197"/>
                      <a:pt x="44" y="197"/>
                    </a:cubicBezTo>
                    <a:cubicBezTo>
                      <a:pt x="45" y="199"/>
                      <a:pt x="46" y="201"/>
                      <a:pt x="48" y="203"/>
                    </a:cubicBezTo>
                    <a:cubicBezTo>
                      <a:pt x="49" y="204"/>
                      <a:pt x="51" y="204"/>
                      <a:pt x="53" y="203"/>
                    </a:cubicBezTo>
                    <a:cubicBezTo>
                      <a:pt x="54" y="202"/>
                      <a:pt x="56" y="201"/>
                      <a:pt x="58" y="200"/>
                    </a:cubicBezTo>
                    <a:cubicBezTo>
                      <a:pt x="60" y="199"/>
                      <a:pt x="61" y="198"/>
                      <a:pt x="61" y="196"/>
                    </a:cubicBezTo>
                    <a:cubicBezTo>
                      <a:pt x="62" y="194"/>
                      <a:pt x="63" y="194"/>
                      <a:pt x="65" y="192"/>
                    </a:cubicBezTo>
                    <a:cubicBezTo>
                      <a:pt x="66" y="191"/>
                      <a:pt x="66" y="190"/>
                      <a:pt x="67" y="189"/>
                    </a:cubicBezTo>
                    <a:cubicBezTo>
                      <a:pt x="68" y="187"/>
                      <a:pt x="70" y="186"/>
                      <a:pt x="72" y="186"/>
                    </a:cubicBezTo>
                    <a:cubicBezTo>
                      <a:pt x="72" y="185"/>
                      <a:pt x="67" y="182"/>
                      <a:pt x="66" y="180"/>
                    </a:cubicBezTo>
                    <a:cubicBezTo>
                      <a:pt x="66" y="177"/>
                      <a:pt x="69" y="177"/>
                      <a:pt x="67" y="174"/>
                    </a:cubicBezTo>
                    <a:cubicBezTo>
                      <a:pt x="66" y="173"/>
                      <a:pt x="65" y="172"/>
                      <a:pt x="65" y="170"/>
                    </a:cubicBezTo>
                    <a:cubicBezTo>
                      <a:pt x="63" y="168"/>
                      <a:pt x="64" y="165"/>
                      <a:pt x="64" y="162"/>
                    </a:cubicBezTo>
                    <a:cubicBezTo>
                      <a:pt x="64" y="160"/>
                      <a:pt x="64" y="157"/>
                      <a:pt x="64" y="154"/>
                    </a:cubicBezTo>
                    <a:cubicBezTo>
                      <a:pt x="64" y="153"/>
                      <a:pt x="67" y="151"/>
                      <a:pt x="67" y="149"/>
                    </a:cubicBezTo>
                    <a:cubicBezTo>
                      <a:pt x="66" y="149"/>
                      <a:pt x="65" y="147"/>
                      <a:pt x="66" y="146"/>
                    </a:cubicBezTo>
                    <a:cubicBezTo>
                      <a:pt x="68" y="145"/>
                      <a:pt x="70" y="143"/>
                      <a:pt x="72" y="141"/>
                    </a:cubicBezTo>
                    <a:cubicBezTo>
                      <a:pt x="72" y="141"/>
                      <a:pt x="72" y="140"/>
                      <a:pt x="72" y="140"/>
                    </a:cubicBezTo>
                    <a:cubicBezTo>
                      <a:pt x="73" y="138"/>
                      <a:pt x="73" y="138"/>
                      <a:pt x="73" y="138"/>
                    </a:cubicBezTo>
                    <a:cubicBezTo>
                      <a:pt x="75" y="137"/>
                      <a:pt x="77" y="138"/>
                      <a:pt x="79" y="138"/>
                    </a:cubicBezTo>
                    <a:cubicBezTo>
                      <a:pt x="80" y="138"/>
                      <a:pt x="82" y="137"/>
                      <a:pt x="83" y="136"/>
                    </a:cubicBezTo>
                    <a:cubicBezTo>
                      <a:pt x="84" y="135"/>
                      <a:pt x="84" y="134"/>
                      <a:pt x="85" y="133"/>
                    </a:cubicBezTo>
                    <a:cubicBezTo>
                      <a:pt x="86" y="133"/>
                      <a:pt x="88" y="133"/>
                      <a:pt x="89" y="133"/>
                    </a:cubicBezTo>
                    <a:cubicBezTo>
                      <a:pt x="92" y="134"/>
                      <a:pt x="94" y="134"/>
                      <a:pt x="97" y="132"/>
                    </a:cubicBezTo>
                    <a:cubicBezTo>
                      <a:pt x="98" y="131"/>
                      <a:pt x="102" y="128"/>
                      <a:pt x="102" y="126"/>
                    </a:cubicBezTo>
                    <a:cubicBezTo>
                      <a:pt x="102" y="126"/>
                      <a:pt x="103" y="125"/>
                      <a:pt x="102" y="124"/>
                    </a:cubicBezTo>
                    <a:cubicBezTo>
                      <a:pt x="104" y="124"/>
                      <a:pt x="104" y="124"/>
                      <a:pt x="104" y="124"/>
                    </a:cubicBezTo>
                    <a:cubicBezTo>
                      <a:pt x="107" y="123"/>
                      <a:pt x="107" y="121"/>
                      <a:pt x="111" y="121"/>
                    </a:cubicBezTo>
                    <a:cubicBezTo>
                      <a:pt x="112" y="122"/>
                      <a:pt x="113" y="122"/>
                      <a:pt x="114" y="121"/>
                    </a:cubicBezTo>
                    <a:cubicBezTo>
                      <a:pt x="115" y="121"/>
                      <a:pt x="115" y="121"/>
                      <a:pt x="117" y="121"/>
                    </a:cubicBezTo>
                    <a:cubicBezTo>
                      <a:pt x="117" y="121"/>
                      <a:pt x="117" y="121"/>
                      <a:pt x="117" y="121"/>
                    </a:cubicBezTo>
                    <a:cubicBezTo>
                      <a:pt x="117" y="118"/>
                      <a:pt x="118" y="114"/>
                      <a:pt x="118" y="112"/>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6" name="Freeform 33">
                <a:extLst>
                  <a:ext uri="{FF2B5EF4-FFF2-40B4-BE49-F238E27FC236}">
                    <a16:creationId xmlns:a16="http://schemas.microsoft.com/office/drawing/2014/main" id="{7F35D2F6-D839-83F6-5DAC-8F4A3DDE2086}"/>
                  </a:ext>
                </a:extLst>
              </p:cNvPr>
              <p:cNvSpPr>
                <a:spLocks/>
              </p:cNvSpPr>
              <p:nvPr/>
            </p:nvSpPr>
            <p:spPr bwMode="auto">
              <a:xfrm>
                <a:off x="-3471544" y="8586905"/>
                <a:ext cx="349327" cy="465769"/>
              </a:xfrm>
              <a:custGeom>
                <a:avLst/>
                <a:gdLst>
                  <a:gd name="T0" fmla="*/ 1117739700 w 145"/>
                  <a:gd name="T1" fmla="*/ 2147483646 h 193"/>
                  <a:gd name="T2" fmla="*/ 1364513400 w 145"/>
                  <a:gd name="T3" fmla="*/ 2147483646 h 193"/>
                  <a:gd name="T4" fmla="*/ 1669351500 w 145"/>
                  <a:gd name="T5" fmla="*/ 2147483646 h 193"/>
                  <a:gd name="T6" fmla="*/ 1945157400 w 145"/>
                  <a:gd name="T7" fmla="*/ 2147483646 h 193"/>
                  <a:gd name="T8" fmla="*/ 2003221800 w 145"/>
                  <a:gd name="T9" fmla="*/ 1995582980 h 193"/>
                  <a:gd name="T10" fmla="*/ 2046770100 w 145"/>
                  <a:gd name="T11" fmla="*/ 1849919376 h 193"/>
                  <a:gd name="T12" fmla="*/ 1959673500 w 145"/>
                  <a:gd name="T13" fmla="*/ 1587724125 h 193"/>
                  <a:gd name="T14" fmla="*/ 1770964200 w 145"/>
                  <a:gd name="T15" fmla="*/ 903109766 h 193"/>
                  <a:gd name="T16" fmla="*/ 1596771000 w 145"/>
                  <a:gd name="T17" fmla="*/ 626350445 h 193"/>
                  <a:gd name="T18" fmla="*/ 1524190500 w 145"/>
                  <a:gd name="T19" fmla="*/ 597218487 h 193"/>
                  <a:gd name="T20" fmla="*/ 1451610000 w 145"/>
                  <a:gd name="T21" fmla="*/ 538950755 h 193"/>
                  <a:gd name="T22" fmla="*/ 1379029500 w 145"/>
                  <a:gd name="T23" fmla="*/ 524386685 h 193"/>
                  <a:gd name="T24" fmla="*/ 1233868500 w 145"/>
                  <a:gd name="T25" fmla="*/ 451554883 h 193"/>
                  <a:gd name="T26" fmla="*/ 1146771900 w 145"/>
                  <a:gd name="T27" fmla="*/ 422422925 h 193"/>
                  <a:gd name="T28" fmla="*/ 1175804100 w 145"/>
                  <a:gd name="T29" fmla="*/ 305891279 h 193"/>
                  <a:gd name="T30" fmla="*/ 1306449000 w 145"/>
                  <a:gd name="T31" fmla="*/ 262191434 h 193"/>
                  <a:gd name="T32" fmla="*/ 1262900700 w 145"/>
                  <a:gd name="T33" fmla="*/ 174795562 h 193"/>
                  <a:gd name="T34" fmla="*/ 1204836300 w 145"/>
                  <a:gd name="T35" fmla="*/ 116531647 h 193"/>
                  <a:gd name="T36" fmla="*/ 1161288000 w 145"/>
                  <a:gd name="T37" fmla="*/ 43699845 h 193"/>
                  <a:gd name="T38" fmla="*/ 1161288000 w 145"/>
                  <a:gd name="T39" fmla="*/ 43699845 h 193"/>
                  <a:gd name="T40" fmla="*/ 1016127000 w 145"/>
                  <a:gd name="T41" fmla="*/ 131095717 h 193"/>
                  <a:gd name="T42" fmla="*/ 783869400 w 145"/>
                  <a:gd name="T43" fmla="*/ 101963760 h 193"/>
                  <a:gd name="T44" fmla="*/ 711288900 w 145"/>
                  <a:gd name="T45" fmla="*/ 189363449 h 193"/>
                  <a:gd name="T46" fmla="*/ 522579600 w 145"/>
                  <a:gd name="T47" fmla="*/ 276759321 h 193"/>
                  <a:gd name="T48" fmla="*/ 377418600 w 145"/>
                  <a:gd name="T49" fmla="*/ 262191434 h 193"/>
                  <a:gd name="T50" fmla="*/ 420966900 w 145"/>
                  <a:gd name="T51" fmla="*/ 393290968 h 193"/>
                  <a:gd name="T52" fmla="*/ 551611800 w 145"/>
                  <a:gd name="T53" fmla="*/ 480686840 h 193"/>
                  <a:gd name="T54" fmla="*/ 624192300 w 145"/>
                  <a:gd name="T55" fmla="*/ 597218487 h 193"/>
                  <a:gd name="T56" fmla="*/ 638708400 w 145"/>
                  <a:gd name="T57" fmla="*/ 815710077 h 193"/>
                  <a:gd name="T58" fmla="*/ 595160100 w 145"/>
                  <a:gd name="T59" fmla="*/ 932241723 h 193"/>
                  <a:gd name="T60" fmla="*/ 566127900 w 145"/>
                  <a:gd name="T61" fmla="*/ 1034205483 h 193"/>
                  <a:gd name="T62" fmla="*/ 508063500 w 145"/>
                  <a:gd name="T63" fmla="*/ 1121605172 h 193"/>
                  <a:gd name="T64" fmla="*/ 391934700 w 145"/>
                  <a:gd name="T65" fmla="*/ 1136169242 h 193"/>
                  <a:gd name="T66" fmla="*/ 304838100 w 145"/>
                  <a:gd name="T67" fmla="*/ 1165301200 h 193"/>
                  <a:gd name="T68" fmla="*/ 217741500 w 145"/>
                  <a:gd name="T69" fmla="*/ 1281832847 h 193"/>
                  <a:gd name="T70" fmla="*/ 58064400 w 145"/>
                  <a:gd name="T71" fmla="*/ 1340096762 h 193"/>
                  <a:gd name="T72" fmla="*/ 0 w 145"/>
                  <a:gd name="T73" fmla="*/ 1456628408 h 193"/>
                  <a:gd name="T74" fmla="*/ 58064400 w 145"/>
                  <a:gd name="T75" fmla="*/ 1514892323 h 193"/>
                  <a:gd name="T76" fmla="*/ 116128800 w 145"/>
                  <a:gd name="T77" fmla="*/ 1587724125 h 193"/>
                  <a:gd name="T78" fmla="*/ 290322000 w 145"/>
                  <a:gd name="T79" fmla="*/ 1631423970 h 193"/>
                  <a:gd name="T80" fmla="*/ 551611800 w 145"/>
                  <a:gd name="T81" fmla="*/ 1864483447 h 193"/>
                  <a:gd name="T82" fmla="*/ 493547400 w 145"/>
                  <a:gd name="T83" fmla="*/ 2126678697 h 193"/>
                  <a:gd name="T84" fmla="*/ 508063500 w 145"/>
                  <a:gd name="T85" fmla="*/ 2147483646 h 193"/>
                  <a:gd name="T86" fmla="*/ 682256700 w 145"/>
                  <a:gd name="T87" fmla="*/ 2147483646 h 193"/>
                  <a:gd name="T88" fmla="*/ 856449900 w 145"/>
                  <a:gd name="T89" fmla="*/ 2147483646 h 193"/>
                  <a:gd name="T90" fmla="*/ 1074191400 w 145"/>
                  <a:gd name="T91" fmla="*/ 2147483646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93">
                    <a:moveTo>
                      <a:pt x="74" y="173"/>
                    </a:moveTo>
                    <a:cubicBezTo>
                      <a:pt x="76" y="173"/>
                      <a:pt x="76" y="171"/>
                      <a:pt x="77" y="170"/>
                    </a:cubicBezTo>
                    <a:cubicBezTo>
                      <a:pt x="77" y="168"/>
                      <a:pt x="76" y="165"/>
                      <a:pt x="77" y="164"/>
                    </a:cubicBezTo>
                    <a:cubicBezTo>
                      <a:pt x="78" y="163"/>
                      <a:pt x="81" y="163"/>
                      <a:pt x="83" y="164"/>
                    </a:cubicBezTo>
                    <a:cubicBezTo>
                      <a:pt x="85" y="164"/>
                      <a:pt x="87" y="164"/>
                      <a:pt x="89" y="165"/>
                    </a:cubicBezTo>
                    <a:cubicBezTo>
                      <a:pt x="91" y="166"/>
                      <a:pt x="92" y="168"/>
                      <a:pt x="94" y="167"/>
                    </a:cubicBezTo>
                    <a:cubicBezTo>
                      <a:pt x="97" y="165"/>
                      <a:pt x="99" y="162"/>
                      <a:pt x="104" y="161"/>
                    </a:cubicBezTo>
                    <a:cubicBezTo>
                      <a:pt x="106" y="161"/>
                      <a:pt x="112" y="160"/>
                      <a:pt x="113" y="163"/>
                    </a:cubicBezTo>
                    <a:cubicBezTo>
                      <a:pt x="113" y="165"/>
                      <a:pt x="112" y="170"/>
                      <a:pt x="115" y="168"/>
                    </a:cubicBezTo>
                    <a:cubicBezTo>
                      <a:pt x="116" y="168"/>
                      <a:pt x="117" y="166"/>
                      <a:pt x="118" y="165"/>
                    </a:cubicBezTo>
                    <a:cubicBezTo>
                      <a:pt x="120" y="164"/>
                      <a:pt x="121" y="163"/>
                      <a:pt x="123" y="162"/>
                    </a:cubicBezTo>
                    <a:cubicBezTo>
                      <a:pt x="127" y="159"/>
                      <a:pt x="131" y="157"/>
                      <a:pt x="134" y="153"/>
                    </a:cubicBezTo>
                    <a:cubicBezTo>
                      <a:pt x="135" y="152"/>
                      <a:pt x="136" y="151"/>
                      <a:pt x="136" y="149"/>
                    </a:cubicBezTo>
                    <a:cubicBezTo>
                      <a:pt x="137" y="148"/>
                      <a:pt x="136" y="146"/>
                      <a:pt x="136" y="144"/>
                    </a:cubicBezTo>
                    <a:cubicBezTo>
                      <a:pt x="136" y="141"/>
                      <a:pt x="135" y="139"/>
                      <a:pt x="138" y="137"/>
                    </a:cubicBezTo>
                    <a:cubicBezTo>
                      <a:pt x="140" y="136"/>
                      <a:pt x="141" y="135"/>
                      <a:pt x="142" y="134"/>
                    </a:cubicBezTo>
                    <a:cubicBezTo>
                      <a:pt x="143" y="133"/>
                      <a:pt x="145" y="133"/>
                      <a:pt x="145" y="131"/>
                    </a:cubicBezTo>
                    <a:cubicBezTo>
                      <a:pt x="145" y="130"/>
                      <a:pt x="142" y="128"/>
                      <a:pt x="141" y="127"/>
                    </a:cubicBezTo>
                    <a:cubicBezTo>
                      <a:pt x="140" y="125"/>
                      <a:pt x="139" y="123"/>
                      <a:pt x="138" y="122"/>
                    </a:cubicBezTo>
                    <a:cubicBezTo>
                      <a:pt x="137" y="120"/>
                      <a:pt x="137" y="118"/>
                      <a:pt x="137" y="116"/>
                    </a:cubicBezTo>
                    <a:cubicBezTo>
                      <a:pt x="137" y="113"/>
                      <a:pt x="137" y="112"/>
                      <a:pt x="135" y="109"/>
                    </a:cubicBezTo>
                    <a:cubicBezTo>
                      <a:pt x="134" y="106"/>
                      <a:pt x="133" y="102"/>
                      <a:pt x="134" y="99"/>
                    </a:cubicBezTo>
                    <a:cubicBezTo>
                      <a:pt x="136" y="95"/>
                      <a:pt x="136" y="90"/>
                      <a:pt x="137" y="86"/>
                    </a:cubicBezTo>
                    <a:cubicBezTo>
                      <a:pt x="139" y="74"/>
                      <a:pt x="124" y="72"/>
                      <a:pt x="122" y="62"/>
                    </a:cubicBezTo>
                    <a:cubicBezTo>
                      <a:pt x="122" y="59"/>
                      <a:pt x="121" y="58"/>
                      <a:pt x="120" y="56"/>
                    </a:cubicBezTo>
                    <a:cubicBezTo>
                      <a:pt x="119" y="54"/>
                      <a:pt x="119" y="52"/>
                      <a:pt x="119" y="50"/>
                    </a:cubicBezTo>
                    <a:cubicBezTo>
                      <a:pt x="118" y="47"/>
                      <a:pt x="114" y="43"/>
                      <a:pt x="110" y="43"/>
                    </a:cubicBezTo>
                    <a:cubicBezTo>
                      <a:pt x="110" y="43"/>
                      <a:pt x="109" y="44"/>
                      <a:pt x="109" y="44"/>
                    </a:cubicBezTo>
                    <a:cubicBezTo>
                      <a:pt x="108" y="44"/>
                      <a:pt x="106" y="44"/>
                      <a:pt x="106" y="44"/>
                    </a:cubicBezTo>
                    <a:cubicBezTo>
                      <a:pt x="105" y="43"/>
                      <a:pt x="105" y="42"/>
                      <a:pt x="105" y="41"/>
                    </a:cubicBezTo>
                    <a:cubicBezTo>
                      <a:pt x="101" y="40"/>
                      <a:pt x="101" y="40"/>
                      <a:pt x="101" y="40"/>
                    </a:cubicBezTo>
                    <a:cubicBezTo>
                      <a:pt x="101" y="39"/>
                      <a:pt x="101" y="39"/>
                      <a:pt x="101" y="39"/>
                    </a:cubicBezTo>
                    <a:cubicBezTo>
                      <a:pt x="101" y="39"/>
                      <a:pt x="100" y="38"/>
                      <a:pt x="100" y="37"/>
                    </a:cubicBezTo>
                    <a:cubicBezTo>
                      <a:pt x="100" y="37"/>
                      <a:pt x="100" y="37"/>
                      <a:pt x="100" y="37"/>
                    </a:cubicBezTo>
                    <a:cubicBezTo>
                      <a:pt x="99" y="36"/>
                      <a:pt x="99" y="36"/>
                      <a:pt x="97" y="36"/>
                    </a:cubicBezTo>
                    <a:cubicBezTo>
                      <a:pt x="95" y="37"/>
                      <a:pt x="96" y="37"/>
                      <a:pt x="95" y="36"/>
                    </a:cubicBezTo>
                    <a:cubicBezTo>
                      <a:pt x="94" y="35"/>
                      <a:pt x="93" y="34"/>
                      <a:pt x="92" y="34"/>
                    </a:cubicBezTo>
                    <a:cubicBezTo>
                      <a:pt x="91" y="33"/>
                      <a:pt x="91" y="32"/>
                      <a:pt x="91" y="31"/>
                    </a:cubicBezTo>
                    <a:cubicBezTo>
                      <a:pt x="89" y="29"/>
                      <a:pt x="87" y="32"/>
                      <a:pt x="85" y="31"/>
                    </a:cubicBezTo>
                    <a:cubicBezTo>
                      <a:pt x="84" y="31"/>
                      <a:pt x="84" y="29"/>
                      <a:pt x="83" y="29"/>
                    </a:cubicBezTo>
                    <a:cubicBezTo>
                      <a:pt x="82" y="28"/>
                      <a:pt x="82" y="29"/>
                      <a:pt x="82" y="29"/>
                    </a:cubicBezTo>
                    <a:cubicBezTo>
                      <a:pt x="80" y="30"/>
                      <a:pt x="80" y="30"/>
                      <a:pt x="79" y="29"/>
                    </a:cubicBezTo>
                    <a:cubicBezTo>
                      <a:pt x="78" y="28"/>
                      <a:pt x="78" y="27"/>
                      <a:pt x="78" y="26"/>
                    </a:cubicBezTo>
                    <a:cubicBezTo>
                      <a:pt x="80" y="25"/>
                      <a:pt x="82" y="26"/>
                      <a:pt x="83" y="24"/>
                    </a:cubicBezTo>
                    <a:cubicBezTo>
                      <a:pt x="85" y="22"/>
                      <a:pt x="82" y="22"/>
                      <a:pt x="81" y="21"/>
                    </a:cubicBezTo>
                    <a:cubicBezTo>
                      <a:pt x="80" y="19"/>
                      <a:pt x="83" y="19"/>
                      <a:pt x="84" y="19"/>
                    </a:cubicBezTo>
                    <a:cubicBezTo>
                      <a:pt x="86" y="17"/>
                      <a:pt x="87" y="18"/>
                      <a:pt x="89" y="19"/>
                    </a:cubicBezTo>
                    <a:cubicBezTo>
                      <a:pt x="90" y="20"/>
                      <a:pt x="92" y="20"/>
                      <a:pt x="90" y="18"/>
                    </a:cubicBezTo>
                    <a:cubicBezTo>
                      <a:pt x="90" y="18"/>
                      <a:pt x="89" y="17"/>
                      <a:pt x="89" y="16"/>
                    </a:cubicBezTo>
                    <a:cubicBezTo>
                      <a:pt x="89" y="15"/>
                      <a:pt x="89" y="14"/>
                      <a:pt x="89" y="13"/>
                    </a:cubicBezTo>
                    <a:cubicBezTo>
                      <a:pt x="88" y="12"/>
                      <a:pt x="88" y="13"/>
                      <a:pt x="87" y="12"/>
                    </a:cubicBezTo>
                    <a:cubicBezTo>
                      <a:pt x="86" y="11"/>
                      <a:pt x="86" y="11"/>
                      <a:pt x="86" y="10"/>
                    </a:cubicBezTo>
                    <a:cubicBezTo>
                      <a:pt x="85" y="9"/>
                      <a:pt x="85" y="10"/>
                      <a:pt x="84" y="9"/>
                    </a:cubicBezTo>
                    <a:cubicBezTo>
                      <a:pt x="83" y="8"/>
                      <a:pt x="84" y="9"/>
                      <a:pt x="83" y="8"/>
                    </a:cubicBezTo>
                    <a:cubicBezTo>
                      <a:pt x="83" y="8"/>
                      <a:pt x="83" y="7"/>
                      <a:pt x="83" y="7"/>
                    </a:cubicBezTo>
                    <a:cubicBezTo>
                      <a:pt x="83" y="6"/>
                      <a:pt x="83" y="6"/>
                      <a:pt x="82" y="6"/>
                    </a:cubicBezTo>
                    <a:cubicBezTo>
                      <a:pt x="81" y="5"/>
                      <a:pt x="80" y="4"/>
                      <a:pt x="80" y="3"/>
                    </a:cubicBezTo>
                    <a:cubicBezTo>
                      <a:pt x="80" y="3"/>
                      <a:pt x="80" y="3"/>
                      <a:pt x="80" y="3"/>
                    </a:cubicBezTo>
                    <a:cubicBezTo>
                      <a:pt x="80" y="3"/>
                      <a:pt x="80" y="3"/>
                      <a:pt x="80" y="3"/>
                    </a:cubicBezTo>
                    <a:cubicBezTo>
                      <a:pt x="80" y="3"/>
                      <a:pt x="80" y="3"/>
                      <a:pt x="80" y="3"/>
                    </a:cubicBezTo>
                    <a:cubicBezTo>
                      <a:pt x="79" y="0"/>
                      <a:pt x="72" y="0"/>
                      <a:pt x="70" y="2"/>
                    </a:cubicBezTo>
                    <a:cubicBezTo>
                      <a:pt x="69" y="3"/>
                      <a:pt x="71" y="4"/>
                      <a:pt x="71" y="5"/>
                    </a:cubicBezTo>
                    <a:cubicBezTo>
                      <a:pt x="71" y="6"/>
                      <a:pt x="71" y="8"/>
                      <a:pt x="70" y="9"/>
                    </a:cubicBezTo>
                    <a:cubicBezTo>
                      <a:pt x="69" y="9"/>
                      <a:pt x="67" y="7"/>
                      <a:pt x="65" y="7"/>
                    </a:cubicBezTo>
                    <a:cubicBezTo>
                      <a:pt x="64" y="7"/>
                      <a:pt x="63" y="8"/>
                      <a:pt x="61" y="8"/>
                    </a:cubicBezTo>
                    <a:cubicBezTo>
                      <a:pt x="58" y="7"/>
                      <a:pt x="56" y="4"/>
                      <a:pt x="54" y="7"/>
                    </a:cubicBezTo>
                    <a:cubicBezTo>
                      <a:pt x="54" y="8"/>
                      <a:pt x="54" y="10"/>
                      <a:pt x="53" y="11"/>
                    </a:cubicBezTo>
                    <a:cubicBezTo>
                      <a:pt x="53" y="11"/>
                      <a:pt x="52" y="11"/>
                      <a:pt x="51" y="11"/>
                    </a:cubicBezTo>
                    <a:cubicBezTo>
                      <a:pt x="50" y="12"/>
                      <a:pt x="50" y="12"/>
                      <a:pt x="49" y="13"/>
                    </a:cubicBezTo>
                    <a:cubicBezTo>
                      <a:pt x="47" y="15"/>
                      <a:pt x="47" y="18"/>
                      <a:pt x="43" y="18"/>
                    </a:cubicBezTo>
                    <a:cubicBezTo>
                      <a:pt x="42" y="18"/>
                      <a:pt x="40" y="17"/>
                      <a:pt x="39" y="18"/>
                    </a:cubicBezTo>
                    <a:cubicBezTo>
                      <a:pt x="38" y="18"/>
                      <a:pt x="37" y="19"/>
                      <a:pt x="36" y="19"/>
                    </a:cubicBezTo>
                    <a:cubicBezTo>
                      <a:pt x="35" y="19"/>
                      <a:pt x="35" y="18"/>
                      <a:pt x="34" y="18"/>
                    </a:cubicBezTo>
                    <a:cubicBezTo>
                      <a:pt x="33" y="18"/>
                      <a:pt x="32" y="19"/>
                      <a:pt x="30" y="19"/>
                    </a:cubicBezTo>
                    <a:cubicBezTo>
                      <a:pt x="29" y="19"/>
                      <a:pt x="27" y="17"/>
                      <a:pt x="26" y="18"/>
                    </a:cubicBezTo>
                    <a:cubicBezTo>
                      <a:pt x="24" y="18"/>
                      <a:pt x="24" y="20"/>
                      <a:pt x="25" y="21"/>
                    </a:cubicBezTo>
                    <a:cubicBezTo>
                      <a:pt x="26" y="22"/>
                      <a:pt x="28" y="22"/>
                      <a:pt x="29" y="23"/>
                    </a:cubicBezTo>
                    <a:cubicBezTo>
                      <a:pt x="30" y="24"/>
                      <a:pt x="30" y="26"/>
                      <a:pt x="29" y="27"/>
                    </a:cubicBezTo>
                    <a:cubicBezTo>
                      <a:pt x="28" y="28"/>
                      <a:pt x="26" y="29"/>
                      <a:pt x="29" y="30"/>
                    </a:cubicBezTo>
                    <a:cubicBezTo>
                      <a:pt x="30" y="31"/>
                      <a:pt x="34" y="31"/>
                      <a:pt x="36" y="31"/>
                    </a:cubicBezTo>
                    <a:cubicBezTo>
                      <a:pt x="38" y="33"/>
                      <a:pt x="38" y="33"/>
                      <a:pt x="38" y="33"/>
                    </a:cubicBezTo>
                    <a:cubicBezTo>
                      <a:pt x="41" y="34"/>
                      <a:pt x="40" y="37"/>
                      <a:pt x="40" y="38"/>
                    </a:cubicBezTo>
                    <a:cubicBezTo>
                      <a:pt x="40" y="39"/>
                      <a:pt x="39" y="39"/>
                      <a:pt x="40" y="40"/>
                    </a:cubicBezTo>
                    <a:cubicBezTo>
                      <a:pt x="41" y="41"/>
                      <a:pt x="42" y="41"/>
                      <a:pt x="43" y="41"/>
                    </a:cubicBezTo>
                    <a:cubicBezTo>
                      <a:pt x="44" y="42"/>
                      <a:pt x="44" y="42"/>
                      <a:pt x="44" y="43"/>
                    </a:cubicBezTo>
                    <a:cubicBezTo>
                      <a:pt x="46" y="45"/>
                      <a:pt x="48" y="47"/>
                      <a:pt x="47" y="50"/>
                    </a:cubicBezTo>
                    <a:cubicBezTo>
                      <a:pt x="47" y="53"/>
                      <a:pt x="46" y="55"/>
                      <a:pt x="44" y="56"/>
                    </a:cubicBezTo>
                    <a:cubicBezTo>
                      <a:pt x="42" y="57"/>
                      <a:pt x="37" y="57"/>
                      <a:pt x="38" y="59"/>
                    </a:cubicBezTo>
                    <a:cubicBezTo>
                      <a:pt x="39" y="61"/>
                      <a:pt x="40" y="60"/>
                      <a:pt x="42" y="61"/>
                    </a:cubicBezTo>
                    <a:cubicBezTo>
                      <a:pt x="43" y="62"/>
                      <a:pt x="41" y="63"/>
                      <a:pt x="41" y="64"/>
                    </a:cubicBezTo>
                    <a:cubicBezTo>
                      <a:pt x="40" y="66"/>
                      <a:pt x="42" y="67"/>
                      <a:pt x="43" y="68"/>
                    </a:cubicBezTo>
                    <a:cubicBezTo>
                      <a:pt x="44" y="70"/>
                      <a:pt x="42" y="70"/>
                      <a:pt x="41" y="70"/>
                    </a:cubicBezTo>
                    <a:cubicBezTo>
                      <a:pt x="40" y="70"/>
                      <a:pt x="40" y="70"/>
                      <a:pt x="39" y="71"/>
                    </a:cubicBezTo>
                    <a:cubicBezTo>
                      <a:pt x="39" y="71"/>
                      <a:pt x="38" y="72"/>
                      <a:pt x="38" y="72"/>
                    </a:cubicBezTo>
                    <a:cubicBezTo>
                      <a:pt x="37" y="73"/>
                      <a:pt x="36" y="72"/>
                      <a:pt x="36" y="73"/>
                    </a:cubicBezTo>
                    <a:cubicBezTo>
                      <a:pt x="35" y="74"/>
                      <a:pt x="35" y="76"/>
                      <a:pt x="35" y="77"/>
                    </a:cubicBezTo>
                    <a:cubicBezTo>
                      <a:pt x="34" y="79"/>
                      <a:pt x="34" y="77"/>
                      <a:pt x="33" y="78"/>
                    </a:cubicBezTo>
                    <a:cubicBezTo>
                      <a:pt x="31" y="78"/>
                      <a:pt x="31" y="79"/>
                      <a:pt x="30" y="79"/>
                    </a:cubicBezTo>
                    <a:cubicBezTo>
                      <a:pt x="29" y="79"/>
                      <a:pt x="28" y="78"/>
                      <a:pt x="27" y="78"/>
                    </a:cubicBezTo>
                    <a:cubicBezTo>
                      <a:pt x="26" y="77"/>
                      <a:pt x="26" y="76"/>
                      <a:pt x="25" y="76"/>
                    </a:cubicBezTo>
                    <a:cubicBezTo>
                      <a:pt x="25" y="76"/>
                      <a:pt x="23" y="77"/>
                      <a:pt x="22" y="77"/>
                    </a:cubicBezTo>
                    <a:cubicBezTo>
                      <a:pt x="22" y="78"/>
                      <a:pt x="22" y="79"/>
                      <a:pt x="21" y="80"/>
                    </a:cubicBezTo>
                    <a:cubicBezTo>
                      <a:pt x="21" y="81"/>
                      <a:pt x="19" y="81"/>
                      <a:pt x="19" y="82"/>
                    </a:cubicBezTo>
                    <a:cubicBezTo>
                      <a:pt x="18" y="82"/>
                      <a:pt x="18" y="84"/>
                      <a:pt x="17" y="85"/>
                    </a:cubicBezTo>
                    <a:cubicBezTo>
                      <a:pt x="16" y="86"/>
                      <a:pt x="16" y="87"/>
                      <a:pt x="15" y="88"/>
                    </a:cubicBezTo>
                    <a:cubicBezTo>
                      <a:pt x="15" y="91"/>
                      <a:pt x="13" y="92"/>
                      <a:pt x="12" y="89"/>
                    </a:cubicBezTo>
                    <a:cubicBezTo>
                      <a:pt x="10" y="87"/>
                      <a:pt x="10" y="87"/>
                      <a:pt x="8" y="89"/>
                    </a:cubicBezTo>
                    <a:cubicBezTo>
                      <a:pt x="7" y="90"/>
                      <a:pt x="5" y="91"/>
                      <a:pt x="4" y="92"/>
                    </a:cubicBezTo>
                    <a:cubicBezTo>
                      <a:pt x="3" y="94"/>
                      <a:pt x="3" y="94"/>
                      <a:pt x="3" y="94"/>
                    </a:cubicBezTo>
                    <a:cubicBezTo>
                      <a:pt x="3" y="95"/>
                      <a:pt x="3" y="97"/>
                      <a:pt x="3" y="98"/>
                    </a:cubicBezTo>
                    <a:cubicBezTo>
                      <a:pt x="2" y="99"/>
                      <a:pt x="1" y="98"/>
                      <a:pt x="0" y="100"/>
                    </a:cubicBezTo>
                    <a:cubicBezTo>
                      <a:pt x="0" y="102"/>
                      <a:pt x="1" y="101"/>
                      <a:pt x="2" y="102"/>
                    </a:cubicBezTo>
                    <a:cubicBezTo>
                      <a:pt x="3" y="102"/>
                      <a:pt x="2" y="102"/>
                      <a:pt x="3" y="103"/>
                    </a:cubicBezTo>
                    <a:cubicBezTo>
                      <a:pt x="3" y="103"/>
                      <a:pt x="3" y="104"/>
                      <a:pt x="4" y="104"/>
                    </a:cubicBezTo>
                    <a:cubicBezTo>
                      <a:pt x="4" y="105"/>
                      <a:pt x="5" y="105"/>
                      <a:pt x="5" y="106"/>
                    </a:cubicBezTo>
                    <a:cubicBezTo>
                      <a:pt x="5" y="106"/>
                      <a:pt x="5" y="108"/>
                      <a:pt x="5" y="108"/>
                    </a:cubicBezTo>
                    <a:cubicBezTo>
                      <a:pt x="6" y="109"/>
                      <a:pt x="7" y="108"/>
                      <a:pt x="8" y="109"/>
                    </a:cubicBezTo>
                    <a:cubicBezTo>
                      <a:pt x="8" y="110"/>
                      <a:pt x="8" y="110"/>
                      <a:pt x="8" y="111"/>
                    </a:cubicBezTo>
                    <a:cubicBezTo>
                      <a:pt x="9" y="112"/>
                      <a:pt x="11" y="112"/>
                      <a:pt x="12" y="112"/>
                    </a:cubicBezTo>
                    <a:cubicBezTo>
                      <a:pt x="15" y="112"/>
                      <a:pt x="18" y="112"/>
                      <a:pt x="20" y="112"/>
                    </a:cubicBezTo>
                    <a:cubicBezTo>
                      <a:pt x="23" y="112"/>
                      <a:pt x="26" y="112"/>
                      <a:pt x="27" y="114"/>
                    </a:cubicBezTo>
                    <a:cubicBezTo>
                      <a:pt x="30" y="117"/>
                      <a:pt x="30" y="122"/>
                      <a:pt x="34" y="124"/>
                    </a:cubicBezTo>
                    <a:cubicBezTo>
                      <a:pt x="36" y="125"/>
                      <a:pt x="37" y="125"/>
                      <a:pt x="38" y="128"/>
                    </a:cubicBezTo>
                    <a:cubicBezTo>
                      <a:pt x="38" y="129"/>
                      <a:pt x="37" y="132"/>
                      <a:pt x="37" y="133"/>
                    </a:cubicBezTo>
                    <a:cubicBezTo>
                      <a:pt x="36" y="135"/>
                      <a:pt x="36" y="138"/>
                      <a:pt x="35" y="140"/>
                    </a:cubicBezTo>
                    <a:cubicBezTo>
                      <a:pt x="34" y="142"/>
                      <a:pt x="33" y="143"/>
                      <a:pt x="34" y="146"/>
                    </a:cubicBezTo>
                    <a:cubicBezTo>
                      <a:pt x="35" y="148"/>
                      <a:pt x="35" y="150"/>
                      <a:pt x="34" y="152"/>
                    </a:cubicBezTo>
                    <a:cubicBezTo>
                      <a:pt x="33" y="155"/>
                      <a:pt x="31" y="157"/>
                      <a:pt x="30" y="160"/>
                    </a:cubicBezTo>
                    <a:cubicBezTo>
                      <a:pt x="29" y="163"/>
                      <a:pt x="34" y="165"/>
                      <a:pt x="35" y="168"/>
                    </a:cubicBezTo>
                    <a:cubicBezTo>
                      <a:pt x="36" y="169"/>
                      <a:pt x="36" y="172"/>
                      <a:pt x="37" y="173"/>
                    </a:cubicBezTo>
                    <a:cubicBezTo>
                      <a:pt x="38" y="174"/>
                      <a:pt x="41" y="174"/>
                      <a:pt x="42" y="173"/>
                    </a:cubicBezTo>
                    <a:cubicBezTo>
                      <a:pt x="44" y="172"/>
                      <a:pt x="46" y="169"/>
                      <a:pt x="47" y="169"/>
                    </a:cubicBezTo>
                    <a:cubicBezTo>
                      <a:pt x="49" y="169"/>
                      <a:pt x="48" y="171"/>
                      <a:pt x="48" y="172"/>
                    </a:cubicBezTo>
                    <a:cubicBezTo>
                      <a:pt x="48" y="177"/>
                      <a:pt x="48" y="184"/>
                      <a:pt x="53" y="186"/>
                    </a:cubicBezTo>
                    <a:cubicBezTo>
                      <a:pt x="55" y="187"/>
                      <a:pt x="57" y="187"/>
                      <a:pt x="59" y="188"/>
                    </a:cubicBezTo>
                    <a:cubicBezTo>
                      <a:pt x="61" y="189"/>
                      <a:pt x="63" y="191"/>
                      <a:pt x="65" y="193"/>
                    </a:cubicBezTo>
                    <a:cubicBezTo>
                      <a:pt x="65" y="188"/>
                      <a:pt x="65" y="184"/>
                      <a:pt x="65" y="180"/>
                    </a:cubicBezTo>
                    <a:cubicBezTo>
                      <a:pt x="65" y="175"/>
                      <a:pt x="70" y="175"/>
                      <a:pt x="74" y="173"/>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7" name="Freeform 34">
                <a:extLst>
                  <a:ext uri="{FF2B5EF4-FFF2-40B4-BE49-F238E27FC236}">
                    <a16:creationId xmlns:a16="http://schemas.microsoft.com/office/drawing/2014/main" id="{0124F6DA-B15C-888D-6735-AF549DF05B45}"/>
                  </a:ext>
                </a:extLst>
              </p:cNvPr>
              <p:cNvSpPr>
                <a:spLocks/>
              </p:cNvSpPr>
              <p:nvPr/>
            </p:nvSpPr>
            <p:spPr bwMode="auto">
              <a:xfrm>
                <a:off x="-3317961" y="8681263"/>
                <a:ext cx="385464" cy="735795"/>
              </a:xfrm>
              <a:custGeom>
                <a:avLst/>
                <a:gdLst>
                  <a:gd name="T0" fmla="*/ 2147483646 w 160"/>
                  <a:gd name="T1" fmla="*/ 1717583101 h 305"/>
                  <a:gd name="T2" fmla="*/ 2147483646 w 160"/>
                  <a:gd name="T3" fmla="*/ 1688473075 h 305"/>
                  <a:gd name="T4" fmla="*/ 2075802300 w 160"/>
                  <a:gd name="T5" fmla="*/ 1630249208 h 305"/>
                  <a:gd name="T6" fmla="*/ 2104834500 w 160"/>
                  <a:gd name="T7" fmla="*/ 1528360301 h 305"/>
                  <a:gd name="T8" fmla="*/ 2119350600 w 160"/>
                  <a:gd name="T9" fmla="*/ 1441022593 h 305"/>
                  <a:gd name="T10" fmla="*/ 2147483646 w 160"/>
                  <a:gd name="T11" fmla="*/ 1368243712 h 305"/>
                  <a:gd name="T12" fmla="*/ 2147483646 w 160"/>
                  <a:gd name="T13" fmla="*/ 1295464832 h 305"/>
                  <a:gd name="T14" fmla="*/ 2147483646 w 160"/>
                  <a:gd name="T15" fmla="*/ 1208130939 h 305"/>
                  <a:gd name="T16" fmla="*/ 2046770100 w 160"/>
                  <a:gd name="T17" fmla="*/ 1179020913 h 305"/>
                  <a:gd name="T18" fmla="*/ 1974189600 w 160"/>
                  <a:gd name="T19" fmla="*/ 1135352059 h 305"/>
                  <a:gd name="T20" fmla="*/ 1901609100 w 160"/>
                  <a:gd name="T21" fmla="*/ 1033463152 h 305"/>
                  <a:gd name="T22" fmla="*/ 1727415900 w 160"/>
                  <a:gd name="T23" fmla="*/ 1062573178 h 305"/>
                  <a:gd name="T24" fmla="*/ 1683867600 w 160"/>
                  <a:gd name="T25" fmla="*/ 1004349311 h 305"/>
                  <a:gd name="T26" fmla="*/ 1553222700 w 160"/>
                  <a:gd name="T27" fmla="*/ 800567683 h 305"/>
                  <a:gd name="T28" fmla="*/ 1582254900 w 160"/>
                  <a:gd name="T29" fmla="*/ 684123764 h 305"/>
                  <a:gd name="T30" fmla="*/ 1524190500 w 160"/>
                  <a:gd name="T31" fmla="*/ 538566003 h 305"/>
                  <a:gd name="T32" fmla="*/ 1437093900 w 160"/>
                  <a:gd name="T33" fmla="*/ 494897149 h 305"/>
                  <a:gd name="T34" fmla="*/ 1349997300 w 160"/>
                  <a:gd name="T35" fmla="*/ 596786055 h 305"/>
                  <a:gd name="T36" fmla="*/ 1291932900 w 160"/>
                  <a:gd name="T37" fmla="*/ 480342136 h 305"/>
                  <a:gd name="T38" fmla="*/ 1233868500 w 160"/>
                  <a:gd name="T39" fmla="*/ 262005495 h 305"/>
                  <a:gd name="T40" fmla="*/ 1219352400 w 160"/>
                  <a:gd name="T41" fmla="*/ 101888906 h 305"/>
                  <a:gd name="T42" fmla="*/ 1045159200 w 160"/>
                  <a:gd name="T43" fmla="*/ 43668854 h 305"/>
                  <a:gd name="T44" fmla="*/ 943546500 w 160"/>
                  <a:gd name="T45" fmla="*/ 131002748 h 305"/>
                  <a:gd name="T46" fmla="*/ 754837200 w 160"/>
                  <a:gd name="T47" fmla="*/ 14555013 h 305"/>
                  <a:gd name="T48" fmla="*/ 667740600 w 160"/>
                  <a:gd name="T49" fmla="*/ 58223867 h 305"/>
                  <a:gd name="T50" fmla="*/ 841933800 w 160"/>
                  <a:gd name="T51" fmla="*/ 334784375 h 305"/>
                  <a:gd name="T52" fmla="*/ 1059675300 w 160"/>
                  <a:gd name="T53" fmla="*/ 684123764 h 305"/>
                  <a:gd name="T54" fmla="*/ 1059675300 w 160"/>
                  <a:gd name="T55" fmla="*/ 1077128191 h 305"/>
                  <a:gd name="T56" fmla="*/ 1175804100 w 160"/>
                  <a:gd name="T57" fmla="*/ 1339133686 h 305"/>
                  <a:gd name="T58" fmla="*/ 1030643100 w 160"/>
                  <a:gd name="T59" fmla="*/ 1644804221 h 305"/>
                  <a:gd name="T60" fmla="*/ 783869400 w 160"/>
                  <a:gd name="T61" fmla="*/ 1834030835 h 305"/>
                  <a:gd name="T62" fmla="*/ 522579600 w 160"/>
                  <a:gd name="T63" fmla="*/ 1790361981 h 305"/>
                  <a:gd name="T64" fmla="*/ 319354200 w 160"/>
                  <a:gd name="T65" fmla="*/ 1819475822 h 305"/>
                  <a:gd name="T66" fmla="*/ 116128800 w 160"/>
                  <a:gd name="T67" fmla="*/ 1965033583 h 305"/>
                  <a:gd name="T68" fmla="*/ 14516100 w 160"/>
                  <a:gd name="T69" fmla="*/ 2147483646 h 305"/>
                  <a:gd name="T70" fmla="*/ 174193200 w 160"/>
                  <a:gd name="T71" fmla="*/ 2147483646 h 305"/>
                  <a:gd name="T72" fmla="*/ 116128800 w 160"/>
                  <a:gd name="T73" fmla="*/ 2147483646 h 305"/>
                  <a:gd name="T74" fmla="*/ 406450800 w 160"/>
                  <a:gd name="T75" fmla="*/ 2147483646 h 305"/>
                  <a:gd name="T76" fmla="*/ 624192300 w 160"/>
                  <a:gd name="T77" fmla="*/ 2147483646 h 305"/>
                  <a:gd name="T78" fmla="*/ 638708400 w 160"/>
                  <a:gd name="T79" fmla="*/ 2147483646 h 305"/>
                  <a:gd name="T80" fmla="*/ 711288900 w 160"/>
                  <a:gd name="T81" fmla="*/ 2147483646 h 305"/>
                  <a:gd name="T82" fmla="*/ 508063500 w 160"/>
                  <a:gd name="T83" fmla="*/ 2147483646 h 305"/>
                  <a:gd name="T84" fmla="*/ 464515200 w 160"/>
                  <a:gd name="T85" fmla="*/ 2147483646 h 305"/>
                  <a:gd name="T86" fmla="*/ 740321100 w 160"/>
                  <a:gd name="T87" fmla="*/ 2147483646 h 305"/>
                  <a:gd name="T88" fmla="*/ 929030400 w 160"/>
                  <a:gd name="T89" fmla="*/ 2147483646 h 305"/>
                  <a:gd name="T90" fmla="*/ 1074191400 w 160"/>
                  <a:gd name="T91" fmla="*/ 2147483646 h 305"/>
                  <a:gd name="T92" fmla="*/ 1248384600 w 160"/>
                  <a:gd name="T93" fmla="*/ 2147483646 h 305"/>
                  <a:gd name="T94" fmla="*/ 1393545600 w 160"/>
                  <a:gd name="T95" fmla="*/ 2147483646 h 305"/>
                  <a:gd name="T96" fmla="*/ 1495158300 w 160"/>
                  <a:gd name="T97" fmla="*/ 2147483646 h 305"/>
                  <a:gd name="T98" fmla="*/ 1596771000 w 160"/>
                  <a:gd name="T99" fmla="*/ 2147483646 h 305"/>
                  <a:gd name="T100" fmla="*/ 1799996400 w 160"/>
                  <a:gd name="T101" fmla="*/ 2147483646 h 305"/>
                  <a:gd name="T102" fmla="*/ 1770964200 w 160"/>
                  <a:gd name="T103" fmla="*/ 2147483646 h 305"/>
                  <a:gd name="T104" fmla="*/ 1843544700 w 160"/>
                  <a:gd name="T105" fmla="*/ 2147483646 h 305"/>
                  <a:gd name="T106" fmla="*/ 1916125200 w 160"/>
                  <a:gd name="T107" fmla="*/ 2147483646 h 305"/>
                  <a:gd name="T108" fmla="*/ 1858060800 w 160"/>
                  <a:gd name="T109" fmla="*/ 2147483646 h 305"/>
                  <a:gd name="T110" fmla="*/ 1756448100 w 160"/>
                  <a:gd name="T111" fmla="*/ 2147483646 h 305"/>
                  <a:gd name="T112" fmla="*/ 1756448100 w 160"/>
                  <a:gd name="T113" fmla="*/ 2147483646 h 305"/>
                  <a:gd name="T114" fmla="*/ 1770964200 w 160"/>
                  <a:gd name="T115" fmla="*/ 2147483646 h 305"/>
                  <a:gd name="T116" fmla="*/ 1727415900 w 160"/>
                  <a:gd name="T117" fmla="*/ 2147483646 h 305"/>
                  <a:gd name="T118" fmla="*/ 1785480300 w 160"/>
                  <a:gd name="T119" fmla="*/ 2147483646 h 305"/>
                  <a:gd name="T120" fmla="*/ 1858060800 w 160"/>
                  <a:gd name="T121" fmla="*/ 2147483646 h 305"/>
                  <a:gd name="T122" fmla="*/ 1988705700 w 160"/>
                  <a:gd name="T123" fmla="*/ 2147483646 h 305"/>
                  <a:gd name="T124" fmla="*/ 2147483646 w 160"/>
                  <a:gd name="T125" fmla="*/ 2037812463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0" h="305">
                    <a:moveTo>
                      <a:pt x="156" y="123"/>
                    </a:moveTo>
                    <a:cubicBezTo>
                      <a:pt x="159" y="123"/>
                      <a:pt x="160" y="121"/>
                      <a:pt x="160" y="118"/>
                    </a:cubicBezTo>
                    <a:cubicBezTo>
                      <a:pt x="159" y="120"/>
                      <a:pt x="159" y="119"/>
                      <a:pt x="157" y="118"/>
                    </a:cubicBezTo>
                    <a:cubicBezTo>
                      <a:pt x="157" y="118"/>
                      <a:pt x="156" y="118"/>
                      <a:pt x="155" y="117"/>
                    </a:cubicBezTo>
                    <a:cubicBezTo>
                      <a:pt x="155" y="116"/>
                      <a:pt x="155" y="116"/>
                      <a:pt x="155" y="115"/>
                    </a:cubicBezTo>
                    <a:cubicBezTo>
                      <a:pt x="154" y="114"/>
                      <a:pt x="151" y="116"/>
                      <a:pt x="150" y="116"/>
                    </a:cubicBezTo>
                    <a:cubicBezTo>
                      <a:pt x="148" y="116"/>
                      <a:pt x="147" y="116"/>
                      <a:pt x="145" y="116"/>
                    </a:cubicBezTo>
                    <a:cubicBezTo>
                      <a:pt x="145" y="119"/>
                      <a:pt x="139" y="116"/>
                      <a:pt x="141" y="113"/>
                    </a:cubicBezTo>
                    <a:cubicBezTo>
                      <a:pt x="142" y="112"/>
                      <a:pt x="143" y="113"/>
                      <a:pt x="143" y="112"/>
                    </a:cubicBezTo>
                    <a:cubicBezTo>
                      <a:pt x="144" y="112"/>
                      <a:pt x="143" y="111"/>
                      <a:pt x="144" y="111"/>
                    </a:cubicBezTo>
                    <a:cubicBezTo>
                      <a:pt x="144" y="110"/>
                      <a:pt x="147" y="109"/>
                      <a:pt x="147" y="108"/>
                    </a:cubicBezTo>
                    <a:cubicBezTo>
                      <a:pt x="147" y="107"/>
                      <a:pt x="145" y="107"/>
                      <a:pt x="145" y="105"/>
                    </a:cubicBezTo>
                    <a:cubicBezTo>
                      <a:pt x="145" y="105"/>
                      <a:pt x="146" y="105"/>
                      <a:pt x="146" y="104"/>
                    </a:cubicBezTo>
                    <a:cubicBezTo>
                      <a:pt x="146" y="103"/>
                      <a:pt x="146" y="104"/>
                      <a:pt x="146" y="103"/>
                    </a:cubicBezTo>
                    <a:cubicBezTo>
                      <a:pt x="145" y="102"/>
                      <a:pt x="145" y="100"/>
                      <a:pt x="146" y="99"/>
                    </a:cubicBezTo>
                    <a:cubicBezTo>
                      <a:pt x="147" y="99"/>
                      <a:pt x="149" y="100"/>
                      <a:pt x="150" y="98"/>
                    </a:cubicBezTo>
                    <a:cubicBezTo>
                      <a:pt x="150" y="97"/>
                      <a:pt x="150" y="97"/>
                      <a:pt x="150" y="96"/>
                    </a:cubicBezTo>
                    <a:cubicBezTo>
                      <a:pt x="150" y="95"/>
                      <a:pt x="150" y="95"/>
                      <a:pt x="150" y="94"/>
                    </a:cubicBezTo>
                    <a:cubicBezTo>
                      <a:pt x="150" y="94"/>
                      <a:pt x="149" y="94"/>
                      <a:pt x="149" y="94"/>
                    </a:cubicBezTo>
                    <a:cubicBezTo>
                      <a:pt x="148" y="93"/>
                      <a:pt x="149" y="93"/>
                      <a:pt x="150" y="92"/>
                    </a:cubicBezTo>
                    <a:cubicBezTo>
                      <a:pt x="150" y="91"/>
                      <a:pt x="150" y="90"/>
                      <a:pt x="150" y="89"/>
                    </a:cubicBezTo>
                    <a:cubicBezTo>
                      <a:pt x="150" y="89"/>
                      <a:pt x="150" y="87"/>
                      <a:pt x="151" y="87"/>
                    </a:cubicBezTo>
                    <a:cubicBezTo>
                      <a:pt x="152" y="86"/>
                      <a:pt x="152" y="87"/>
                      <a:pt x="153" y="86"/>
                    </a:cubicBezTo>
                    <a:cubicBezTo>
                      <a:pt x="153" y="86"/>
                      <a:pt x="153" y="84"/>
                      <a:pt x="153" y="83"/>
                    </a:cubicBezTo>
                    <a:cubicBezTo>
                      <a:pt x="153" y="82"/>
                      <a:pt x="154" y="81"/>
                      <a:pt x="153" y="80"/>
                    </a:cubicBezTo>
                    <a:cubicBezTo>
                      <a:pt x="151" y="79"/>
                      <a:pt x="149" y="78"/>
                      <a:pt x="146" y="79"/>
                    </a:cubicBezTo>
                    <a:cubicBezTo>
                      <a:pt x="144" y="80"/>
                      <a:pt x="143" y="81"/>
                      <a:pt x="141" y="81"/>
                    </a:cubicBezTo>
                    <a:cubicBezTo>
                      <a:pt x="140" y="80"/>
                      <a:pt x="140" y="80"/>
                      <a:pt x="139" y="79"/>
                    </a:cubicBezTo>
                    <a:cubicBezTo>
                      <a:pt x="138" y="79"/>
                      <a:pt x="137" y="80"/>
                      <a:pt x="137" y="80"/>
                    </a:cubicBezTo>
                    <a:cubicBezTo>
                      <a:pt x="136" y="80"/>
                      <a:pt x="137" y="79"/>
                      <a:pt x="136" y="78"/>
                    </a:cubicBezTo>
                    <a:cubicBezTo>
                      <a:pt x="136" y="78"/>
                      <a:pt x="135" y="78"/>
                      <a:pt x="134" y="78"/>
                    </a:cubicBezTo>
                    <a:cubicBezTo>
                      <a:pt x="133" y="77"/>
                      <a:pt x="134" y="76"/>
                      <a:pt x="134" y="75"/>
                    </a:cubicBezTo>
                    <a:cubicBezTo>
                      <a:pt x="134" y="74"/>
                      <a:pt x="133" y="71"/>
                      <a:pt x="131" y="71"/>
                    </a:cubicBezTo>
                    <a:cubicBezTo>
                      <a:pt x="130" y="71"/>
                      <a:pt x="129" y="71"/>
                      <a:pt x="128" y="71"/>
                    </a:cubicBezTo>
                    <a:cubicBezTo>
                      <a:pt x="126" y="71"/>
                      <a:pt x="125" y="70"/>
                      <a:pt x="123" y="70"/>
                    </a:cubicBezTo>
                    <a:cubicBezTo>
                      <a:pt x="121" y="70"/>
                      <a:pt x="120" y="72"/>
                      <a:pt x="119" y="73"/>
                    </a:cubicBezTo>
                    <a:cubicBezTo>
                      <a:pt x="118" y="73"/>
                      <a:pt x="119" y="73"/>
                      <a:pt x="118" y="73"/>
                    </a:cubicBezTo>
                    <a:cubicBezTo>
                      <a:pt x="117" y="73"/>
                      <a:pt x="116" y="73"/>
                      <a:pt x="116" y="72"/>
                    </a:cubicBezTo>
                    <a:cubicBezTo>
                      <a:pt x="116" y="71"/>
                      <a:pt x="116" y="70"/>
                      <a:pt x="116" y="69"/>
                    </a:cubicBezTo>
                    <a:cubicBezTo>
                      <a:pt x="115" y="67"/>
                      <a:pt x="114" y="67"/>
                      <a:pt x="113" y="66"/>
                    </a:cubicBezTo>
                    <a:cubicBezTo>
                      <a:pt x="111" y="64"/>
                      <a:pt x="111" y="61"/>
                      <a:pt x="109" y="59"/>
                    </a:cubicBezTo>
                    <a:cubicBezTo>
                      <a:pt x="108" y="58"/>
                      <a:pt x="107" y="56"/>
                      <a:pt x="107" y="55"/>
                    </a:cubicBezTo>
                    <a:cubicBezTo>
                      <a:pt x="107" y="54"/>
                      <a:pt x="108" y="53"/>
                      <a:pt x="108" y="51"/>
                    </a:cubicBezTo>
                    <a:cubicBezTo>
                      <a:pt x="109" y="51"/>
                      <a:pt x="108" y="50"/>
                      <a:pt x="109" y="49"/>
                    </a:cubicBezTo>
                    <a:cubicBezTo>
                      <a:pt x="109" y="49"/>
                      <a:pt x="109" y="48"/>
                      <a:pt x="109" y="47"/>
                    </a:cubicBezTo>
                    <a:cubicBezTo>
                      <a:pt x="109" y="46"/>
                      <a:pt x="107" y="46"/>
                      <a:pt x="107" y="44"/>
                    </a:cubicBezTo>
                    <a:cubicBezTo>
                      <a:pt x="107" y="43"/>
                      <a:pt x="107" y="41"/>
                      <a:pt x="107" y="40"/>
                    </a:cubicBezTo>
                    <a:cubicBezTo>
                      <a:pt x="107" y="38"/>
                      <a:pt x="106" y="39"/>
                      <a:pt x="105" y="37"/>
                    </a:cubicBezTo>
                    <a:cubicBezTo>
                      <a:pt x="104" y="36"/>
                      <a:pt x="105" y="36"/>
                      <a:pt x="104" y="35"/>
                    </a:cubicBezTo>
                    <a:cubicBezTo>
                      <a:pt x="103" y="35"/>
                      <a:pt x="103" y="36"/>
                      <a:pt x="102" y="35"/>
                    </a:cubicBezTo>
                    <a:cubicBezTo>
                      <a:pt x="101" y="35"/>
                      <a:pt x="100" y="33"/>
                      <a:pt x="99" y="34"/>
                    </a:cubicBezTo>
                    <a:cubicBezTo>
                      <a:pt x="99" y="35"/>
                      <a:pt x="97" y="36"/>
                      <a:pt x="97" y="37"/>
                    </a:cubicBezTo>
                    <a:cubicBezTo>
                      <a:pt x="97" y="40"/>
                      <a:pt x="99" y="39"/>
                      <a:pt x="97" y="41"/>
                    </a:cubicBezTo>
                    <a:cubicBezTo>
                      <a:pt x="95" y="42"/>
                      <a:pt x="95" y="42"/>
                      <a:pt x="93" y="41"/>
                    </a:cubicBezTo>
                    <a:cubicBezTo>
                      <a:pt x="92" y="40"/>
                      <a:pt x="90" y="39"/>
                      <a:pt x="91" y="38"/>
                    </a:cubicBezTo>
                    <a:cubicBezTo>
                      <a:pt x="91" y="36"/>
                      <a:pt x="92" y="36"/>
                      <a:pt x="92" y="34"/>
                    </a:cubicBezTo>
                    <a:cubicBezTo>
                      <a:pt x="92" y="32"/>
                      <a:pt x="91" y="33"/>
                      <a:pt x="89" y="33"/>
                    </a:cubicBezTo>
                    <a:cubicBezTo>
                      <a:pt x="88" y="32"/>
                      <a:pt x="89" y="29"/>
                      <a:pt x="88" y="27"/>
                    </a:cubicBezTo>
                    <a:cubicBezTo>
                      <a:pt x="88" y="25"/>
                      <a:pt x="88" y="23"/>
                      <a:pt x="87" y="22"/>
                    </a:cubicBezTo>
                    <a:cubicBezTo>
                      <a:pt x="86" y="20"/>
                      <a:pt x="85" y="20"/>
                      <a:pt x="85" y="18"/>
                    </a:cubicBezTo>
                    <a:cubicBezTo>
                      <a:pt x="86" y="16"/>
                      <a:pt x="87" y="16"/>
                      <a:pt x="87" y="15"/>
                    </a:cubicBezTo>
                    <a:cubicBezTo>
                      <a:pt x="88" y="13"/>
                      <a:pt x="86" y="12"/>
                      <a:pt x="85" y="10"/>
                    </a:cubicBezTo>
                    <a:cubicBezTo>
                      <a:pt x="85" y="9"/>
                      <a:pt x="86" y="8"/>
                      <a:pt x="84" y="7"/>
                    </a:cubicBezTo>
                    <a:cubicBezTo>
                      <a:pt x="84" y="7"/>
                      <a:pt x="83" y="8"/>
                      <a:pt x="82" y="9"/>
                    </a:cubicBezTo>
                    <a:cubicBezTo>
                      <a:pt x="79" y="9"/>
                      <a:pt x="78" y="7"/>
                      <a:pt x="77" y="5"/>
                    </a:cubicBezTo>
                    <a:cubicBezTo>
                      <a:pt x="76" y="4"/>
                      <a:pt x="73" y="0"/>
                      <a:pt x="72" y="3"/>
                    </a:cubicBezTo>
                    <a:cubicBezTo>
                      <a:pt x="71" y="5"/>
                      <a:pt x="72" y="5"/>
                      <a:pt x="72" y="6"/>
                    </a:cubicBezTo>
                    <a:cubicBezTo>
                      <a:pt x="72" y="8"/>
                      <a:pt x="71" y="7"/>
                      <a:pt x="69" y="8"/>
                    </a:cubicBezTo>
                    <a:cubicBezTo>
                      <a:pt x="68" y="8"/>
                      <a:pt x="67" y="10"/>
                      <a:pt x="65" y="9"/>
                    </a:cubicBezTo>
                    <a:cubicBezTo>
                      <a:pt x="64" y="9"/>
                      <a:pt x="64" y="7"/>
                      <a:pt x="64" y="6"/>
                    </a:cubicBezTo>
                    <a:cubicBezTo>
                      <a:pt x="62" y="6"/>
                      <a:pt x="60" y="5"/>
                      <a:pt x="60" y="3"/>
                    </a:cubicBezTo>
                    <a:cubicBezTo>
                      <a:pt x="58" y="2"/>
                      <a:pt x="55" y="0"/>
                      <a:pt x="52" y="1"/>
                    </a:cubicBezTo>
                    <a:cubicBezTo>
                      <a:pt x="52" y="1"/>
                      <a:pt x="52" y="2"/>
                      <a:pt x="51" y="2"/>
                    </a:cubicBezTo>
                    <a:cubicBezTo>
                      <a:pt x="50" y="2"/>
                      <a:pt x="49" y="2"/>
                      <a:pt x="49" y="2"/>
                    </a:cubicBezTo>
                    <a:cubicBezTo>
                      <a:pt x="47" y="2"/>
                      <a:pt x="47" y="2"/>
                      <a:pt x="46" y="4"/>
                    </a:cubicBezTo>
                    <a:cubicBezTo>
                      <a:pt x="50" y="4"/>
                      <a:pt x="54" y="7"/>
                      <a:pt x="55" y="10"/>
                    </a:cubicBezTo>
                    <a:cubicBezTo>
                      <a:pt x="55" y="13"/>
                      <a:pt x="54" y="15"/>
                      <a:pt x="56" y="17"/>
                    </a:cubicBezTo>
                    <a:cubicBezTo>
                      <a:pt x="57" y="19"/>
                      <a:pt x="58" y="20"/>
                      <a:pt x="58" y="23"/>
                    </a:cubicBezTo>
                    <a:cubicBezTo>
                      <a:pt x="59" y="25"/>
                      <a:pt x="59" y="26"/>
                      <a:pt x="61" y="28"/>
                    </a:cubicBezTo>
                    <a:cubicBezTo>
                      <a:pt x="63" y="30"/>
                      <a:pt x="65" y="32"/>
                      <a:pt x="67" y="34"/>
                    </a:cubicBezTo>
                    <a:cubicBezTo>
                      <a:pt x="71" y="38"/>
                      <a:pt x="74" y="42"/>
                      <a:pt x="73" y="47"/>
                    </a:cubicBezTo>
                    <a:cubicBezTo>
                      <a:pt x="72" y="50"/>
                      <a:pt x="72" y="52"/>
                      <a:pt x="72" y="55"/>
                    </a:cubicBezTo>
                    <a:cubicBezTo>
                      <a:pt x="71" y="57"/>
                      <a:pt x="70" y="59"/>
                      <a:pt x="70" y="61"/>
                    </a:cubicBezTo>
                    <a:cubicBezTo>
                      <a:pt x="69" y="66"/>
                      <a:pt x="72" y="69"/>
                      <a:pt x="73" y="74"/>
                    </a:cubicBezTo>
                    <a:cubicBezTo>
                      <a:pt x="73" y="76"/>
                      <a:pt x="73" y="79"/>
                      <a:pt x="73" y="81"/>
                    </a:cubicBezTo>
                    <a:cubicBezTo>
                      <a:pt x="74" y="83"/>
                      <a:pt x="75" y="85"/>
                      <a:pt x="77" y="87"/>
                    </a:cubicBezTo>
                    <a:cubicBezTo>
                      <a:pt x="78" y="88"/>
                      <a:pt x="81" y="91"/>
                      <a:pt x="81" y="92"/>
                    </a:cubicBezTo>
                    <a:cubicBezTo>
                      <a:pt x="81" y="94"/>
                      <a:pt x="79" y="94"/>
                      <a:pt x="78" y="95"/>
                    </a:cubicBezTo>
                    <a:cubicBezTo>
                      <a:pt x="75" y="97"/>
                      <a:pt x="71" y="99"/>
                      <a:pt x="72" y="103"/>
                    </a:cubicBezTo>
                    <a:cubicBezTo>
                      <a:pt x="72" y="107"/>
                      <a:pt x="73" y="110"/>
                      <a:pt x="71" y="113"/>
                    </a:cubicBezTo>
                    <a:cubicBezTo>
                      <a:pt x="70" y="114"/>
                      <a:pt x="68" y="116"/>
                      <a:pt x="66" y="118"/>
                    </a:cubicBezTo>
                    <a:cubicBezTo>
                      <a:pt x="64" y="119"/>
                      <a:pt x="61" y="121"/>
                      <a:pt x="59" y="122"/>
                    </a:cubicBezTo>
                    <a:cubicBezTo>
                      <a:pt x="57" y="124"/>
                      <a:pt x="56" y="125"/>
                      <a:pt x="54" y="126"/>
                    </a:cubicBezTo>
                    <a:cubicBezTo>
                      <a:pt x="53" y="127"/>
                      <a:pt x="51" y="130"/>
                      <a:pt x="50" y="130"/>
                    </a:cubicBezTo>
                    <a:cubicBezTo>
                      <a:pt x="48" y="130"/>
                      <a:pt x="50" y="124"/>
                      <a:pt x="48" y="123"/>
                    </a:cubicBezTo>
                    <a:cubicBezTo>
                      <a:pt x="46" y="120"/>
                      <a:pt x="38" y="122"/>
                      <a:pt x="36" y="123"/>
                    </a:cubicBezTo>
                    <a:cubicBezTo>
                      <a:pt x="34" y="125"/>
                      <a:pt x="31" y="128"/>
                      <a:pt x="28" y="128"/>
                    </a:cubicBezTo>
                    <a:cubicBezTo>
                      <a:pt x="27" y="128"/>
                      <a:pt x="26" y="126"/>
                      <a:pt x="25" y="126"/>
                    </a:cubicBezTo>
                    <a:cubicBezTo>
                      <a:pt x="24" y="126"/>
                      <a:pt x="23" y="125"/>
                      <a:pt x="22" y="125"/>
                    </a:cubicBezTo>
                    <a:cubicBezTo>
                      <a:pt x="20" y="125"/>
                      <a:pt x="14" y="123"/>
                      <a:pt x="13" y="125"/>
                    </a:cubicBezTo>
                    <a:cubicBezTo>
                      <a:pt x="12" y="126"/>
                      <a:pt x="13" y="130"/>
                      <a:pt x="13" y="131"/>
                    </a:cubicBezTo>
                    <a:cubicBezTo>
                      <a:pt x="12" y="134"/>
                      <a:pt x="10" y="134"/>
                      <a:pt x="8" y="135"/>
                    </a:cubicBezTo>
                    <a:cubicBezTo>
                      <a:pt x="6" y="136"/>
                      <a:pt x="3" y="136"/>
                      <a:pt x="2" y="138"/>
                    </a:cubicBezTo>
                    <a:cubicBezTo>
                      <a:pt x="0" y="139"/>
                      <a:pt x="1" y="140"/>
                      <a:pt x="1" y="141"/>
                    </a:cubicBezTo>
                    <a:cubicBezTo>
                      <a:pt x="1" y="145"/>
                      <a:pt x="1" y="150"/>
                      <a:pt x="1" y="154"/>
                    </a:cubicBezTo>
                    <a:cubicBezTo>
                      <a:pt x="3" y="155"/>
                      <a:pt x="7" y="155"/>
                      <a:pt x="8" y="156"/>
                    </a:cubicBezTo>
                    <a:cubicBezTo>
                      <a:pt x="10" y="158"/>
                      <a:pt x="8" y="159"/>
                      <a:pt x="7" y="160"/>
                    </a:cubicBezTo>
                    <a:cubicBezTo>
                      <a:pt x="2" y="165"/>
                      <a:pt x="10" y="161"/>
                      <a:pt x="12" y="164"/>
                    </a:cubicBezTo>
                    <a:cubicBezTo>
                      <a:pt x="14" y="167"/>
                      <a:pt x="10" y="171"/>
                      <a:pt x="8" y="172"/>
                    </a:cubicBezTo>
                    <a:cubicBezTo>
                      <a:pt x="7" y="173"/>
                      <a:pt x="6" y="173"/>
                      <a:pt x="6" y="173"/>
                    </a:cubicBezTo>
                    <a:cubicBezTo>
                      <a:pt x="5" y="175"/>
                      <a:pt x="7" y="178"/>
                      <a:pt x="8" y="180"/>
                    </a:cubicBezTo>
                    <a:cubicBezTo>
                      <a:pt x="10" y="180"/>
                      <a:pt x="13" y="180"/>
                      <a:pt x="16" y="181"/>
                    </a:cubicBezTo>
                    <a:cubicBezTo>
                      <a:pt x="18" y="182"/>
                      <a:pt x="21" y="183"/>
                      <a:pt x="24" y="184"/>
                    </a:cubicBezTo>
                    <a:cubicBezTo>
                      <a:pt x="25" y="185"/>
                      <a:pt x="26" y="186"/>
                      <a:pt x="28" y="187"/>
                    </a:cubicBezTo>
                    <a:cubicBezTo>
                      <a:pt x="29" y="188"/>
                      <a:pt x="31" y="188"/>
                      <a:pt x="32" y="189"/>
                    </a:cubicBezTo>
                    <a:cubicBezTo>
                      <a:pt x="34" y="189"/>
                      <a:pt x="34" y="191"/>
                      <a:pt x="36" y="193"/>
                    </a:cubicBezTo>
                    <a:cubicBezTo>
                      <a:pt x="37" y="195"/>
                      <a:pt x="40" y="198"/>
                      <a:pt x="43" y="200"/>
                    </a:cubicBezTo>
                    <a:cubicBezTo>
                      <a:pt x="45" y="201"/>
                      <a:pt x="49" y="200"/>
                      <a:pt x="50" y="202"/>
                    </a:cubicBezTo>
                    <a:cubicBezTo>
                      <a:pt x="52" y="205"/>
                      <a:pt x="47" y="207"/>
                      <a:pt x="46" y="209"/>
                    </a:cubicBezTo>
                    <a:cubicBezTo>
                      <a:pt x="45" y="211"/>
                      <a:pt x="46" y="212"/>
                      <a:pt x="44" y="214"/>
                    </a:cubicBezTo>
                    <a:cubicBezTo>
                      <a:pt x="42" y="215"/>
                      <a:pt x="39" y="216"/>
                      <a:pt x="42" y="218"/>
                    </a:cubicBezTo>
                    <a:cubicBezTo>
                      <a:pt x="44" y="220"/>
                      <a:pt x="48" y="221"/>
                      <a:pt x="49" y="224"/>
                    </a:cubicBezTo>
                    <a:cubicBezTo>
                      <a:pt x="51" y="228"/>
                      <a:pt x="49" y="232"/>
                      <a:pt x="49" y="235"/>
                    </a:cubicBezTo>
                    <a:cubicBezTo>
                      <a:pt x="49" y="238"/>
                      <a:pt x="50" y="242"/>
                      <a:pt x="48" y="245"/>
                    </a:cubicBezTo>
                    <a:cubicBezTo>
                      <a:pt x="46" y="247"/>
                      <a:pt x="43" y="248"/>
                      <a:pt x="41" y="252"/>
                    </a:cubicBezTo>
                    <a:cubicBezTo>
                      <a:pt x="40" y="255"/>
                      <a:pt x="39" y="256"/>
                      <a:pt x="35" y="257"/>
                    </a:cubicBezTo>
                    <a:cubicBezTo>
                      <a:pt x="32" y="258"/>
                      <a:pt x="29" y="258"/>
                      <a:pt x="27" y="260"/>
                    </a:cubicBezTo>
                    <a:cubicBezTo>
                      <a:pt x="24" y="261"/>
                      <a:pt x="24" y="265"/>
                      <a:pt x="25" y="267"/>
                    </a:cubicBezTo>
                    <a:cubicBezTo>
                      <a:pt x="26" y="270"/>
                      <a:pt x="29" y="270"/>
                      <a:pt x="32" y="271"/>
                    </a:cubicBezTo>
                    <a:cubicBezTo>
                      <a:pt x="36" y="271"/>
                      <a:pt x="37" y="274"/>
                      <a:pt x="40" y="275"/>
                    </a:cubicBezTo>
                    <a:cubicBezTo>
                      <a:pt x="44" y="277"/>
                      <a:pt x="48" y="277"/>
                      <a:pt x="51" y="280"/>
                    </a:cubicBezTo>
                    <a:cubicBezTo>
                      <a:pt x="53" y="283"/>
                      <a:pt x="51" y="287"/>
                      <a:pt x="51" y="291"/>
                    </a:cubicBezTo>
                    <a:cubicBezTo>
                      <a:pt x="53" y="290"/>
                      <a:pt x="55" y="289"/>
                      <a:pt x="57" y="288"/>
                    </a:cubicBezTo>
                    <a:cubicBezTo>
                      <a:pt x="58" y="287"/>
                      <a:pt x="59" y="288"/>
                      <a:pt x="61" y="287"/>
                    </a:cubicBezTo>
                    <a:cubicBezTo>
                      <a:pt x="61" y="286"/>
                      <a:pt x="63" y="284"/>
                      <a:pt x="64" y="283"/>
                    </a:cubicBezTo>
                    <a:cubicBezTo>
                      <a:pt x="65" y="283"/>
                      <a:pt x="65" y="283"/>
                      <a:pt x="65" y="283"/>
                    </a:cubicBezTo>
                    <a:cubicBezTo>
                      <a:pt x="67" y="282"/>
                      <a:pt x="67" y="279"/>
                      <a:pt x="69" y="278"/>
                    </a:cubicBezTo>
                    <a:cubicBezTo>
                      <a:pt x="70" y="277"/>
                      <a:pt x="72" y="277"/>
                      <a:pt x="74" y="276"/>
                    </a:cubicBezTo>
                    <a:cubicBezTo>
                      <a:pt x="75" y="275"/>
                      <a:pt x="76" y="273"/>
                      <a:pt x="77" y="272"/>
                    </a:cubicBezTo>
                    <a:cubicBezTo>
                      <a:pt x="79" y="271"/>
                      <a:pt x="80" y="271"/>
                      <a:pt x="82" y="271"/>
                    </a:cubicBezTo>
                    <a:cubicBezTo>
                      <a:pt x="83" y="273"/>
                      <a:pt x="84" y="273"/>
                      <a:pt x="86" y="273"/>
                    </a:cubicBezTo>
                    <a:cubicBezTo>
                      <a:pt x="88" y="273"/>
                      <a:pt x="91" y="273"/>
                      <a:pt x="92" y="274"/>
                    </a:cubicBezTo>
                    <a:cubicBezTo>
                      <a:pt x="93" y="275"/>
                      <a:pt x="93" y="277"/>
                      <a:pt x="94" y="278"/>
                    </a:cubicBezTo>
                    <a:cubicBezTo>
                      <a:pt x="94" y="280"/>
                      <a:pt x="95" y="281"/>
                      <a:pt x="96" y="283"/>
                    </a:cubicBezTo>
                    <a:cubicBezTo>
                      <a:pt x="98" y="285"/>
                      <a:pt x="98" y="285"/>
                      <a:pt x="98" y="285"/>
                    </a:cubicBezTo>
                    <a:cubicBezTo>
                      <a:pt x="99" y="286"/>
                      <a:pt x="99" y="288"/>
                      <a:pt x="100" y="289"/>
                    </a:cubicBezTo>
                    <a:cubicBezTo>
                      <a:pt x="101" y="291"/>
                      <a:pt x="103" y="292"/>
                      <a:pt x="103" y="294"/>
                    </a:cubicBezTo>
                    <a:cubicBezTo>
                      <a:pt x="104" y="295"/>
                      <a:pt x="102" y="298"/>
                      <a:pt x="103" y="299"/>
                    </a:cubicBezTo>
                    <a:cubicBezTo>
                      <a:pt x="103" y="301"/>
                      <a:pt x="105" y="302"/>
                      <a:pt x="105" y="304"/>
                    </a:cubicBezTo>
                    <a:cubicBezTo>
                      <a:pt x="107" y="303"/>
                      <a:pt x="108" y="304"/>
                      <a:pt x="110" y="305"/>
                    </a:cubicBezTo>
                    <a:cubicBezTo>
                      <a:pt x="112" y="305"/>
                      <a:pt x="114" y="304"/>
                      <a:pt x="116" y="304"/>
                    </a:cubicBezTo>
                    <a:cubicBezTo>
                      <a:pt x="118" y="302"/>
                      <a:pt x="118" y="302"/>
                      <a:pt x="121" y="302"/>
                    </a:cubicBezTo>
                    <a:cubicBezTo>
                      <a:pt x="121" y="300"/>
                      <a:pt x="124" y="302"/>
                      <a:pt x="124" y="302"/>
                    </a:cubicBezTo>
                    <a:cubicBezTo>
                      <a:pt x="125" y="302"/>
                      <a:pt x="127" y="301"/>
                      <a:pt x="128" y="300"/>
                    </a:cubicBezTo>
                    <a:cubicBezTo>
                      <a:pt x="127" y="299"/>
                      <a:pt x="126" y="297"/>
                      <a:pt x="125" y="295"/>
                    </a:cubicBezTo>
                    <a:cubicBezTo>
                      <a:pt x="124" y="294"/>
                      <a:pt x="123" y="292"/>
                      <a:pt x="122" y="290"/>
                    </a:cubicBezTo>
                    <a:cubicBezTo>
                      <a:pt x="124" y="289"/>
                      <a:pt x="124" y="289"/>
                      <a:pt x="124" y="289"/>
                    </a:cubicBezTo>
                    <a:cubicBezTo>
                      <a:pt x="124" y="288"/>
                      <a:pt x="125" y="286"/>
                      <a:pt x="127" y="285"/>
                    </a:cubicBezTo>
                    <a:cubicBezTo>
                      <a:pt x="127" y="283"/>
                      <a:pt x="126" y="283"/>
                      <a:pt x="127" y="281"/>
                    </a:cubicBezTo>
                    <a:cubicBezTo>
                      <a:pt x="127" y="280"/>
                      <a:pt x="129" y="279"/>
                      <a:pt x="130" y="277"/>
                    </a:cubicBezTo>
                    <a:cubicBezTo>
                      <a:pt x="131" y="276"/>
                      <a:pt x="128" y="273"/>
                      <a:pt x="131" y="272"/>
                    </a:cubicBezTo>
                    <a:cubicBezTo>
                      <a:pt x="131" y="272"/>
                      <a:pt x="132" y="272"/>
                      <a:pt x="132" y="272"/>
                    </a:cubicBezTo>
                    <a:cubicBezTo>
                      <a:pt x="134" y="272"/>
                      <a:pt x="134" y="270"/>
                      <a:pt x="135" y="269"/>
                    </a:cubicBezTo>
                    <a:cubicBezTo>
                      <a:pt x="136" y="267"/>
                      <a:pt x="139" y="267"/>
                      <a:pt x="139" y="265"/>
                    </a:cubicBezTo>
                    <a:cubicBezTo>
                      <a:pt x="136" y="261"/>
                      <a:pt x="132" y="258"/>
                      <a:pt x="128" y="256"/>
                    </a:cubicBezTo>
                    <a:cubicBezTo>
                      <a:pt x="125" y="254"/>
                      <a:pt x="127" y="251"/>
                      <a:pt x="123" y="250"/>
                    </a:cubicBezTo>
                    <a:cubicBezTo>
                      <a:pt x="119" y="249"/>
                      <a:pt x="113" y="247"/>
                      <a:pt x="114" y="243"/>
                    </a:cubicBezTo>
                    <a:cubicBezTo>
                      <a:pt x="114" y="239"/>
                      <a:pt x="118" y="238"/>
                      <a:pt x="121" y="237"/>
                    </a:cubicBezTo>
                    <a:cubicBezTo>
                      <a:pt x="124" y="234"/>
                      <a:pt x="123" y="232"/>
                      <a:pt x="119" y="231"/>
                    </a:cubicBezTo>
                    <a:cubicBezTo>
                      <a:pt x="116" y="230"/>
                      <a:pt x="112" y="230"/>
                      <a:pt x="114" y="225"/>
                    </a:cubicBezTo>
                    <a:cubicBezTo>
                      <a:pt x="115" y="222"/>
                      <a:pt x="117" y="222"/>
                      <a:pt x="121" y="221"/>
                    </a:cubicBezTo>
                    <a:cubicBezTo>
                      <a:pt x="122" y="221"/>
                      <a:pt x="125" y="222"/>
                      <a:pt x="126" y="221"/>
                    </a:cubicBezTo>
                    <a:cubicBezTo>
                      <a:pt x="127" y="220"/>
                      <a:pt x="126" y="220"/>
                      <a:pt x="126" y="219"/>
                    </a:cubicBezTo>
                    <a:cubicBezTo>
                      <a:pt x="125" y="217"/>
                      <a:pt x="123" y="215"/>
                      <a:pt x="122" y="212"/>
                    </a:cubicBezTo>
                    <a:cubicBezTo>
                      <a:pt x="121" y="210"/>
                      <a:pt x="122" y="208"/>
                      <a:pt x="121" y="205"/>
                    </a:cubicBezTo>
                    <a:cubicBezTo>
                      <a:pt x="121" y="203"/>
                      <a:pt x="119" y="201"/>
                      <a:pt x="119" y="198"/>
                    </a:cubicBezTo>
                    <a:cubicBezTo>
                      <a:pt x="119" y="196"/>
                      <a:pt x="119" y="194"/>
                      <a:pt x="119" y="192"/>
                    </a:cubicBezTo>
                    <a:cubicBezTo>
                      <a:pt x="119" y="191"/>
                      <a:pt x="119" y="189"/>
                      <a:pt x="119" y="187"/>
                    </a:cubicBezTo>
                    <a:cubicBezTo>
                      <a:pt x="120" y="185"/>
                      <a:pt x="126" y="184"/>
                      <a:pt x="126" y="181"/>
                    </a:cubicBezTo>
                    <a:cubicBezTo>
                      <a:pt x="125" y="180"/>
                      <a:pt x="124" y="178"/>
                      <a:pt x="123" y="177"/>
                    </a:cubicBezTo>
                    <a:cubicBezTo>
                      <a:pt x="122" y="176"/>
                      <a:pt x="120" y="176"/>
                      <a:pt x="119" y="175"/>
                    </a:cubicBezTo>
                    <a:cubicBezTo>
                      <a:pt x="116" y="172"/>
                      <a:pt x="121" y="167"/>
                      <a:pt x="123" y="165"/>
                    </a:cubicBezTo>
                    <a:cubicBezTo>
                      <a:pt x="125" y="164"/>
                      <a:pt x="126" y="163"/>
                      <a:pt x="128" y="162"/>
                    </a:cubicBezTo>
                    <a:cubicBezTo>
                      <a:pt x="129" y="161"/>
                      <a:pt x="130" y="161"/>
                      <a:pt x="131" y="160"/>
                    </a:cubicBezTo>
                    <a:cubicBezTo>
                      <a:pt x="132" y="158"/>
                      <a:pt x="131" y="157"/>
                      <a:pt x="132" y="155"/>
                    </a:cubicBezTo>
                    <a:cubicBezTo>
                      <a:pt x="133" y="154"/>
                      <a:pt x="135" y="152"/>
                      <a:pt x="137" y="151"/>
                    </a:cubicBezTo>
                    <a:cubicBezTo>
                      <a:pt x="139" y="150"/>
                      <a:pt x="140" y="149"/>
                      <a:pt x="141" y="147"/>
                    </a:cubicBezTo>
                    <a:cubicBezTo>
                      <a:pt x="141" y="145"/>
                      <a:pt x="141" y="143"/>
                      <a:pt x="143" y="142"/>
                    </a:cubicBezTo>
                    <a:cubicBezTo>
                      <a:pt x="147" y="140"/>
                      <a:pt x="152" y="145"/>
                      <a:pt x="155" y="140"/>
                    </a:cubicBezTo>
                    <a:cubicBezTo>
                      <a:pt x="158" y="136"/>
                      <a:pt x="152" y="132"/>
                      <a:pt x="151" y="128"/>
                    </a:cubicBezTo>
                    <a:cubicBezTo>
                      <a:pt x="150" y="124"/>
                      <a:pt x="151" y="123"/>
                      <a:pt x="156" y="123"/>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8" name="Freeform 35">
                <a:extLst>
                  <a:ext uri="{FF2B5EF4-FFF2-40B4-BE49-F238E27FC236}">
                    <a16:creationId xmlns:a16="http://schemas.microsoft.com/office/drawing/2014/main" id="{85E986F3-69F6-F622-3E2F-16B4FCC00A24}"/>
                  </a:ext>
                </a:extLst>
              </p:cNvPr>
              <p:cNvSpPr>
                <a:spLocks/>
              </p:cNvSpPr>
              <p:nvPr/>
            </p:nvSpPr>
            <p:spPr bwMode="auto">
              <a:xfrm>
                <a:off x="-3047936" y="8961327"/>
                <a:ext cx="294117" cy="361372"/>
              </a:xfrm>
              <a:custGeom>
                <a:avLst/>
                <a:gdLst>
                  <a:gd name="T0" fmla="*/ 566899063 w 122"/>
                  <a:gd name="T1" fmla="*/ 159677100 h 150"/>
                  <a:gd name="T2" fmla="*/ 508756938 w 122"/>
                  <a:gd name="T3" fmla="*/ 377418600 h 150"/>
                  <a:gd name="T4" fmla="*/ 407006313 w 122"/>
                  <a:gd name="T5" fmla="*/ 464515200 h 150"/>
                  <a:gd name="T6" fmla="*/ 276180813 w 122"/>
                  <a:gd name="T7" fmla="*/ 624192300 h 150"/>
                  <a:gd name="T8" fmla="*/ 101750625 w 122"/>
                  <a:gd name="T9" fmla="*/ 783869400 h 150"/>
                  <a:gd name="T10" fmla="*/ 145359125 w 122"/>
                  <a:gd name="T11" fmla="*/ 885482100 h 150"/>
                  <a:gd name="T12" fmla="*/ 159896563 w 122"/>
                  <a:gd name="T13" fmla="*/ 987094800 h 150"/>
                  <a:gd name="T14" fmla="*/ 101750625 w 122"/>
                  <a:gd name="T15" fmla="*/ 1190320200 h 150"/>
                  <a:gd name="T16" fmla="*/ 174430188 w 122"/>
                  <a:gd name="T17" fmla="*/ 1437093900 h 150"/>
                  <a:gd name="T18" fmla="*/ 130821688 w 122"/>
                  <a:gd name="T19" fmla="*/ 1524190500 h 150"/>
                  <a:gd name="T20" fmla="*/ 29071063 w 122"/>
                  <a:gd name="T21" fmla="*/ 1654835400 h 150"/>
                  <a:gd name="T22" fmla="*/ 43608500 w 122"/>
                  <a:gd name="T23" fmla="*/ 1799996400 h 150"/>
                  <a:gd name="T24" fmla="*/ 188967625 w 122"/>
                  <a:gd name="T25" fmla="*/ 1959673500 h 150"/>
                  <a:gd name="T26" fmla="*/ 305255688 w 122"/>
                  <a:gd name="T27" fmla="*/ 2075802300 h 150"/>
                  <a:gd name="T28" fmla="*/ 436077375 w 122"/>
                  <a:gd name="T29" fmla="*/ 2119350600 h 150"/>
                  <a:gd name="T30" fmla="*/ 610507563 w 122"/>
                  <a:gd name="T31" fmla="*/ 2147483646 h 150"/>
                  <a:gd name="T32" fmla="*/ 639578625 w 122"/>
                  <a:gd name="T33" fmla="*/ 1988705700 h 150"/>
                  <a:gd name="T34" fmla="*/ 683187125 w 122"/>
                  <a:gd name="T35" fmla="*/ 1974189600 h 150"/>
                  <a:gd name="T36" fmla="*/ 770404126 w 122"/>
                  <a:gd name="T37" fmla="*/ 1959673500 h 150"/>
                  <a:gd name="T38" fmla="*/ 886692188 w 122"/>
                  <a:gd name="T39" fmla="*/ 2090318400 h 150"/>
                  <a:gd name="T40" fmla="*/ 1075656001 w 122"/>
                  <a:gd name="T41" fmla="*/ 2032254000 h 150"/>
                  <a:gd name="T42" fmla="*/ 973905376 w 122"/>
                  <a:gd name="T43" fmla="*/ 1872576900 h 150"/>
                  <a:gd name="T44" fmla="*/ 915763251 w 122"/>
                  <a:gd name="T45" fmla="*/ 1858060800 h 150"/>
                  <a:gd name="T46" fmla="*/ 901225813 w 122"/>
                  <a:gd name="T47" fmla="*/ 1683867600 h 150"/>
                  <a:gd name="T48" fmla="*/ 973905376 w 122"/>
                  <a:gd name="T49" fmla="*/ 1654835400 h 150"/>
                  <a:gd name="T50" fmla="*/ 1046584938 w 122"/>
                  <a:gd name="T51" fmla="*/ 1582254900 h 150"/>
                  <a:gd name="T52" fmla="*/ 1119264501 w 122"/>
                  <a:gd name="T53" fmla="*/ 1596771000 h 150"/>
                  <a:gd name="T54" fmla="*/ 1221015126 w 122"/>
                  <a:gd name="T55" fmla="*/ 1538706600 h 150"/>
                  <a:gd name="T56" fmla="*/ 1264623626 w 122"/>
                  <a:gd name="T57" fmla="*/ 1466126100 h 150"/>
                  <a:gd name="T58" fmla="*/ 1250086188 w 122"/>
                  <a:gd name="T59" fmla="*/ 1422577800 h 150"/>
                  <a:gd name="T60" fmla="*/ 1221015126 w 122"/>
                  <a:gd name="T61" fmla="*/ 1349997300 h 150"/>
                  <a:gd name="T62" fmla="*/ 1221015126 w 122"/>
                  <a:gd name="T63" fmla="*/ 1248384600 h 150"/>
                  <a:gd name="T64" fmla="*/ 1308232126 w 122"/>
                  <a:gd name="T65" fmla="*/ 1175804100 h 150"/>
                  <a:gd name="T66" fmla="*/ 1351840626 w 122"/>
                  <a:gd name="T67" fmla="*/ 1132255800 h 150"/>
                  <a:gd name="T68" fmla="*/ 1380911688 w 122"/>
                  <a:gd name="T69" fmla="*/ 1074191400 h 150"/>
                  <a:gd name="T70" fmla="*/ 1439053813 w 122"/>
                  <a:gd name="T71" fmla="*/ 1001610900 h 150"/>
                  <a:gd name="T72" fmla="*/ 1482662313 w 122"/>
                  <a:gd name="T73" fmla="*/ 1001610900 h 150"/>
                  <a:gd name="T74" fmla="*/ 1439053813 w 122"/>
                  <a:gd name="T75" fmla="*/ 929030400 h 150"/>
                  <a:gd name="T76" fmla="*/ 1468124876 w 122"/>
                  <a:gd name="T77" fmla="*/ 899998200 h 150"/>
                  <a:gd name="T78" fmla="*/ 1555341876 w 122"/>
                  <a:gd name="T79" fmla="*/ 856449900 h 150"/>
                  <a:gd name="T80" fmla="*/ 1628021439 w 122"/>
                  <a:gd name="T81" fmla="*/ 827417700 h 150"/>
                  <a:gd name="T82" fmla="*/ 1642558876 w 122"/>
                  <a:gd name="T83" fmla="*/ 740321100 h 150"/>
                  <a:gd name="T84" fmla="*/ 1569879314 w 122"/>
                  <a:gd name="T85" fmla="*/ 638708400 h 150"/>
                  <a:gd name="T86" fmla="*/ 1628021439 w 122"/>
                  <a:gd name="T87" fmla="*/ 609676200 h 150"/>
                  <a:gd name="T88" fmla="*/ 1642558876 w 122"/>
                  <a:gd name="T89" fmla="*/ 508063500 h 150"/>
                  <a:gd name="T90" fmla="*/ 1700701001 w 122"/>
                  <a:gd name="T91" fmla="*/ 479031300 h 150"/>
                  <a:gd name="T92" fmla="*/ 1744309501 w 122"/>
                  <a:gd name="T93" fmla="*/ 449999100 h 150"/>
                  <a:gd name="T94" fmla="*/ 1758843126 w 122"/>
                  <a:gd name="T95" fmla="*/ 406450800 h 150"/>
                  <a:gd name="T96" fmla="*/ 1700701001 w 122"/>
                  <a:gd name="T97" fmla="*/ 333870300 h 150"/>
                  <a:gd name="T98" fmla="*/ 1642558876 w 122"/>
                  <a:gd name="T99" fmla="*/ 217741500 h 150"/>
                  <a:gd name="T100" fmla="*/ 1497199751 w 122"/>
                  <a:gd name="T101" fmla="*/ 246773700 h 150"/>
                  <a:gd name="T102" fmla="*/ 1380911688 w 122"/>
                  <a:gd name="T103" fmla="*/ 275805900 h 150"/>
                  <a:gd name="T104" fmla="*/ 1279161063 w 122"/>
                  <a:gd name="T105" fmla="*/ 261289800 h 150"/>
                  <a:gd name="T106" fmla="*/ 1221015126 w 122"/>
                  <a:gd name="T107" fmla="*/ 232257600 h 150"/>
                  <a:gd name="T108" fmla="*/ 1090193438 w 122"/>
                  <a:gd name="T109" fmla="*/ 174193200 h 150"/>
                  <a:gd name="T110" fmla="*/ 1032047501 w 122"/>
                  <a:gd name="T111" fmla="*/ 72580500 h 150"/>
                  <a:gd name="T112" fmla="*/ 944834313 w 122"/>
                  <a:gd name="T113" fmla="*/ 87096600 h 150"/>
                  <a:gd name="T114" fmla="*/ 901225813 w 122"/>
                  <a:gd name="T115" fmla="*/ 87096600 h 150"/>
                  <a:gd name="T116" fmla="*/ 828546251 w 122"/>
                  <a:gd name="T117" fmla="*/ 58064400 h 150"/>
                  <a:gd name="T118" fmla="*/ 770404126 w 122"/>
                  <a:gd name="T119" fmla="*/ 29032200 h 150"/>
                  <a:gd name="T120" fmla="*/ 741333063 w 122"/>
                  <a:gd name="T121" fmla="*/ 14516100 h 150"/>
                  <a:gd name="T122" fmla="*/ 639578625 w 122"/>
                  <a:gd name="T123" fmla="*/ 101612700 h 1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2" h="150">
                    <a:moveTo>
                      <a:pt x="44" y="7"/>
                    </a:moveTo>
                    <a:cubicBezTo>
                      <a:pt x="40" y="7"/>
                      <a:pt x="38" y="7"/>
                      <a:pt x="39" y="11"/>
                    </a:cubicBezTo>
                    <a:cubicBezTo>
                      <a:pt x="40" y="15"/>
                      <a:pt x="44" y="18"/>
                      <a:pt x="44" y="22"/>
                    </a:cubicBezTo>
                    <a:cubicBezTo>
                      <a:pt x="44" y="26"/>
                      <a:pt x="39" y="27"/>
                      <a:pt x="35" y="26"/>
                    </a:cubicBezTo>
                    <a:cubicBezTo>
                      <a:pt x="34" y="26"/>
                      <a:pt x="31" y="25"/>
                      <a:pt x="30" y="26"/>
                    </a:cubicBezTo>
                    <a:cubicBezTo>
                      <a:pt x="28" y="28"/>
                      <a:pt x="29" y="30"/>
                      <a:pt x="28" y="32"/>
                    </a:cubicBezTo>
                    <a:cubicBezTo>
                      <a:pt x="27" y="35"/>
                      <a:pt x="23" y="36"/>
                      <a:pt x="21" y="39"/>
                    </a:cubicBezTo>
                    <a:cubicBezTo>
                      <a:pt x="19" y="40"/>
                      <a:pt x="20" y="42"/>
                      <a:pt x="19" y="43"/>
                    </a:cubicBezTo>
                    <a:cubicBezTo>
                      <a:pt x="19" y="45"/>
                      <a:pt x="18" y="45"/>
                      <a:pt x="16" y="46"/>
                    </a:cubicBezTo>
                    <a:cubicBezTo>
                      <a:pt x="12" y="47"/>
                      <a:pt x="9" y="50"/>
                      <a:pt x="7" y="54"/>
                    </a:cubicBezTo>
                    <a:cubicBezTo>
                      <a:pt x="7" y="55"/>
                      <a:pt x="6" y="58"/>
                      <a:pt x="7" y="59"/>
                    </a:cubicBezTo>
                    <a:cubicBezTo>
                      <a:pt x="8" y="60"/>
                      <a:pt x="9" y="60"/>
                      <a:pt x="10" y="61"/>
                    </a:cubicBezTo>
                    <a:cubicBezTo>
                      <a:pt x="11" y="62"/>
                      <a:pt x="13" y="64"/>
                      <a:pt x="14" y="65"/>
                    </a:cubicBezTo>
                    <a:cubicBezTo>
                      <a:pt x="14" y="67"/>
                      <a:pt x="12" y="67"/>
                      <a:pt x="11" y="68"/>
                    </a:cubicBezTo>
                    <a:cubicBezTo>
                      <a:pt x="7" y="70"/>
                      <a:pt x="7" y="72"/>
                      <a:pt x="7" y="76"/>
                    </a:cubicBezTo>
                    <a:cubicBezTo>
                      <a:pt x="7" y="78"/>
                      <a:pt x="7" y="80"/>
                      <a:pt x="7" y="82"/>
                    </a:cubicBezTo>
                    <a:cubicBezTo>
                      <a:pt x="7" y="84"/>
                      <a:pt x="8" y="86"/>
                      <a:pt x="9" y="89"/>
                    </a:cubicBezTo>
                    <a:cubicBezTo>
                      <a:pt x="10" y="92"/>
                      <a:pt x="10" y="96"/>
                      <a:pt x="12" y="99"/>
                    </a:cubicBezTo>
                    <a:cubicBezTo>
                      <a:pt x="12" y="100"/>
                      <a:pt x="15" y="104"/>
                      <a:pt x="14" y="105"/>
                    </a:cubicBezTo>
                    <a:cubicBezTo>
                      <a:pt x="13" y="105"/>
                      <a:pt x="10" y="105"/>
                      <a:pt x="9" y="105"/>
                    </a:cubicBezTo>
                    <a:cubicBezTo>
                      <a:pt x="8" y="105"/>
                      <a:pt x="6" y="105"/>
                      <a:pt x="4" y="106"/>
                    </a:cubicBezTo>
                    <a:cubicBezTo>
                      <a:pt x="2" y="107"/>
                      <a:pt x="1" y="111"/>
                      <a:pt x="2" y="114"/>
                    </a:cubicBezTo>
                    <a:cubicBezTo>
                      <a:pt x="4" y="116"/>
                      <a:pt x="10" y="114"/>
                      <a:pt x="11" y="117"/>
                    </a:cubicBezTo>
                    <a:cubicBezTo>
                      <a:pt x="12" y="120"/>
                      <a:pt x="5" y="122"/>
                      <a:pt x="3" y="124"/>
                    </a:cubicBezTo>
                    <a:cubicBezTo>
                      <a:pt x="0" y="127"/>
                      <a:pt x="3" y="132"/>
                      <a:pt x="7" y="133"/>
                    </a:cubicBezTo>
                    <a:cubicBezTo>
                      <a:pt x="9" y="134"/>
                      <a:pt x="12" y="133"/>
                      <a:pt x="13" y="135"/>
                    </a:cubicBezTo>
                    <a:cubicBezTo>
                      <a:pt x="14" y="136"/>
                      <a:pt x="14" y="138"/>
                      <a:pt x="15" y="139"/>
                    </a:cubicBezTo>
                    <a:cubicBezTo>
                      <a:pt x="16" y="140"/>
                      <a:pt x="19" y="141"/>
                      <a:pt x="21" y="143"/>
                    </a:cubicBezTo>
                    <a:cubicBezTo>
                      <a:pt x="23" y="145"/>
                      <a:pt x="25" y="147"/>
                      <a:pt x="27" y="149"/>
                    </a:cubicBezTo>
                    <a:cubicBezTo>
                      <a:pt x="28" y="148"/>
                      <a:pt x="28" y="147"/>
                      <a:pt x="30" y="146"/>
                    </a:cubicBezTo>
                    <a:cubicBezTo>
                      <a:pt x="29" y="144"/>
                      <a:pt x="34" y="143"/>
                      <a:pt x="36" y="144"/>
                    </a:cubicBezTo>
                    <a:cubicBezTo>
                      <a:pt x="38" y="145"/>
                      <a:pt x="39" y="150"/>
                      <a:pt x="42" y="149"/>
                    </a:cubicBezTo>
                    <a:cubicBezTo>
                      <a:pt x="46" y="148"/>
                      <a:pt x="42" y="144"/>
                      <a:pt x="41" y="142"/>
                    </a:cubicBezTo>
                    <a:cubicBezTo>
                      <a:pt x="41" y="139"/>
                      <a:pt x="43" y="139"/>
                      <a:pt x="44" y="137"/>
                    </a:cubicBezTo>
                    <a:cubicBezTo>
                      <a:pt x="44" y="136"/>
                      <a:pt x="42" y="135"/>
                      <a:pt x="43" y="135"/>
                    </a:cubicBezTo>
                    <a:cubicBezTo>
                      <a:pt x="45" y="134"/>
                      <a:pt x="46" y="136"/>
                      <a:pt x="47" y="136"/>
                    </a:cubicBezTo>
                    <a:cubicBezTo>
                      <a:pt x="50" y="136"/>
                      <a:pt x="48" y="135"/>
                      <a:pt x="49" y="134"/>
                    </a:cubicBezTo>
                    <a:cubicBezTo>
                      <a:pt x="50" y="132"/>
                      <a:pt x="52" y="134"/>
                      <a:pt x="53" y="135"/>
                    </a:cubicBezTo>
                    <a:cubicBezTo>
                      <a:pt x="54" y="136"/>
                      <a:pt x="55" y="135"/>
                      <a:pt x="57" y="135"/>
                    </a:cubicBezTo>
                    <a:cubicBezTo>
                      <a:pt x="60" y="137"/>
                      <a:pt x="60" y="141"/>
                      <a:pt x="61" y="144"/>
                    </a:cubicBezTo>
                    <a:cubicBezTo>
                      <a:pt x="64" y="148"/>
                      <a:pt x="66" y="141"/>
                      <a:pt x="68" y="144"/>
                    </a:cubicBezTo>
                    <a:cubicBezTo>
                      <a:pt x="70" y="144"/>
                      <a:pt x="72" y="141"/>
                      <a:pt x="74" y="140"/>
                    </a:cubicBezTo>
                    <a:cubicBezTo>
                      <a:pt x="73" y="137"/>
                      <a:pt x="71" y="136"/>
                      <a:pt x="70" y="133"/>
                    </a:cubicBezTo>
                    <a:cubicBezTo>
                      <a:pt x="70" y="131"/>
                      <a:pt x="70" y="127"/>
                      <a:pt x="67" y="129"/>
                    </a:cubicBezTo>
                    <a:cubicBezTo>
                      <a:pt x="66" y="130"/>
                      <a:pt x="66" y="131"/>
                      <a:pt x="64" y="131"/>
                    </a:cubicBezTo>
                    <a:cubicBezTo>
                      <a:pt x="62" y="131"/>
                      <a:pt x="63" y="129"/>
                      <a:pt x="63" y="128"/>
                    </a:cubicBezTo>
                    <a:cubicBezTo>
                      <a:pt x="62" y="126"/>
                      <a:pt x="59" y="125"/>
                      <a:pt x="60" y="122"/>
                    </a:cubicBezTo>
                    <a:cubicBezTo>
                      <a:pt x="60" y="119"/>
                      <a:pt x="63" y="118"/>
                      <a:pt x="62" y="116"/>
                    </a:cubicBezTo>
                    <a:cubicBezTo>
                      <a:pt x="62" y="114"/>
                      <a:pt x="60" y="110"/>
                      <a:pt x="64" y="112"/>
                    </a:cubicBezTo>
                    <a:cubicBezTo>
                      <a:pt x="65" y="113"/>
                      <a:pt x="65" y="114"/>
                      <a:pt x="67" y="114"/>
                    </a:cubicBezTo>
                    <a:cubicBezTo>
                      <a:pt x="67" y="114"/>
                      <a:pt x="69" y="114"/>
                      <a:pt x="70" y="113"/>
                    </a:cubicBezTo>
                    <a:cubicBezTo>
                      <a:pt x="73" y="113"/>
                      <a:pt x="70" y="111"/>
                      <a:pt x="72" y="109"/>
                    </a:cubicBezTo>
                    <a:cubicBezTo>
                      <a:pt x="73" y="109"/>
                      <a:pt x="74" y="108"/>
                      <a:pt x="75" y="108"/>
                    </a:cubicBezTo>
                    <a:cubicBezTo>
                      <a:pt x="77" y="108"/>
                      <a:pt x="77" y="109"/>
                      <a:pt x="77" y="110"/>
                    </a:cubicBezTo>
                    <a:cubicBezTo>
                      <a:pt x="79" y="111"/>
                      <a:pt x="82" y="111"/>
                      <a:pt x="83" y="109"/>
                    </a:cubicBezTo>
                    <a:cubicBezTo>
                      <a:pt x="84" y="108"/>
                      <a:pt x="84" y="107"/>
                      <a:pt x="84" y="106"/>
                    </a:cubicBezTo>
                    <a:cubicBezTo>
                      <a:pt x="85" y="105"/>
                      <a:pt x="85" y="105"/>
                      <a:pt x="85" y="104"/>
                    </a:cubicBezTo>
                    <a:cubicBezTo>
                      <a:pt x="86" y="102"/>
                      <a:pt x="86" y="103"/>
                      <a:pt x="87" y="101"/>
                    </a:cubicBezTo>
                    <a:cubicBezTo>
                      <a:pt x="88" y="101"/>
                      <a:pt x="89" y="100"/>
                      <a:pt x="89" y="99"/>
                    </a:cubicBezTo>
                    <a:cubicBezTo>
                      <a:pt x="88" y="98"/>
                      <a:pt x="87" y="99"/>
                      <a:pt x="86" y="98"/>
                    </a:cubicBezTo>
                    <a:cubicBezTo>
                      <a:pt x="86" y="97"/>
                      <a:pt x="87" y="96"/>
                      <a:pt x="87" y="95"/>
                    </a:cubicBezTo>
                    <a:cubicBezTo>
                      <a:pt x="86" y="94"/>
                      <a:pt x="85" y="93"/>
                      <a:pt x="84" y="93"/>
                    </a:cubicBezTo>
                    <a:cubicBezTo>
                      <a:pt x="84" y="92"/>
                      <a:pt x="83" y="90"/>
                      <a:pt x="83" y="89"/>
                    </a:cubicBezTo>
                    <a:cubicBezTo>
                      <a:pt x="82" y="88"/>
                      <a:pt x="82" y="87"/>
                      <a:pt x="84" y="86"/>
                    </a:cubicBezTo>
                    <a:cubicBezTo>
                      <a:pt x="85" y="85"/>
                      <a:pt x="87" y="85"/>
                      <a:pt x="88" y="84"/>
                    </a:cubicBezTo>
                    <a:cubicBezTo>
                      <a:pt x="89" y="83"/>
                      <a:pt x="88" y="81"/>
                      <a:pt x="90" y="81"/>
                    </a:cubicBezTo>
                    <a:cubicBezTo>
                      <a:pt x="91" y="80"/>
                      <a:pt x="91" y="79"/>
                      <a:pt x="91" y="79"/>
                    </a:cubicBezTo>
                    <a:cubicBezTo>
                      <a:pt x="92" y="78"/>
                      <a:pt x="92" y="78"/>
                      <a:pt x="93" y="78"/>
                    </a:cubicBezTo>
                    <a:cubicBezTo>
                      <a:pt x="93" y="78"/>
                      <a:pt x="93" y="77"/>
                      <a:pt x="93" y="77"/>
                    </a:cubicBezTo>
                    <a:cubicBezTo>
                      <a:pt x="93" y="76"/>
                      <a:pt x="94" y="74"/>
                      <a:pt x="95" y="74"/>
                    </a:cubicBezTo>
                    <a:cubicBezTo>
                      <a:pt x="96" y="73"/>
                      <a:pt x="97" y="74"/>
                      <a:pt x="98" y="73"/>
                    </a:cubicBezTo>
                    <a:cubicBezTo>
                      <a:pt x="98" y="72"/>
                      <a:pt x="98" y="70"/>
                      <a:pt x="99" y="69"/>
                    </a:cubicBezTo>
                    <a:cubicBezTo>
                      <a:pt x="100" y="68"/>
                      <a:pt x="100" y="69"/>
                      <a:pt x="101" y="70"/>
                    </a:cubicBezTo>
                    <a:cubicBezTo>
                      <a:pt x="102" y="70"/>
                      <a:pt x="102" y="71"/>
                      <a:pt x="102" y="69"/>
                    </a:cubicBezTo>
                    <a:cubicBezTo>
                      <a:pt x="102" y="68"/>
                      <a:pt x="102" y="67"/>
                      <a:pt x="101" y="67"/>
                    </a:cubicBezTo>
                    <a:cubicBezTo>
                      <a:pt x="100" y="66"/>
                      <a:pt x="100" y="65"/>
                      <a:pt x="99" y="64"/>
                    </a:cubicBezTo>
                    <a:cubicBezTo>
                      <a:pt x="99" y="63"/>
                      <a:pt x="99" y="63"/>
                      <a:pt x="99" y="62"/>
                    </a:cubicBezTo>
                    <a:cubicBezTo>
                      <a:pt x="100" y="61"/>
                      <a:pt x="100" y="62"/>
                      <a:pt x="101" y="62"/>
                    </a:cubicBezTo>
                    <a:cubicBezTo>
                      <a:pt x="101" y="61"/>
                      <a:pt x="102" y="60"/>
                      <a:pt x="103" y="59"/>
                    </a:cubicBezTo>
                    <a:cubicBezTo>
                      <a:pt x="104" y="59"/>
                      <a:pt x="106" y="59"/>
                      <a:pt x="107" y="59"/>
                    </a:cubicBezTo>
                    <a:cubicBezTo>
                      <a:pt x="109" y="59"/>
                      <a:pt x="108" y="59"/>
                      <a:pt x="109" y="58"/>
                    </a:cubicBezTo>
                    <a:cubicBezTo>
                      <a:pt x="110" y="57"/>
                      <a:pt x="112" y="58"/>
                      <a:pt x="112" y="57"/>
                    </a:cubicBezTo>
                    <a:cubicBezTo>
                      <a:pt x="113" y="56"/>
                      <a:pt x="112" y="55"/>
                      <a:pt x="111" y="54"/>
                    </a:cubicBezTo>
                    <a:cubicBezTo>
                      <a:pt x="111" y="53"/>
                      <a:pt x="113" y="52"/>
                      <a:pt x="113" y="51"/>
                    </a:cubicBezTo>
                    <a:cubicBezTo>
                      <a:pt x="112" y="48"/>
                      <a:pt x="112" y="48"/>
                      <a:pt x="112" y="48"/>
                    </a:cubicBezTo>
                    <a:cubicBezTo>
                      <a:pt x="111" y="47"/>
                      <a:pt x="109" y="46"/>
                      <a:pt x="108" y="44"/>
                    </a:cubicBezTo>
                    <a:cubicBezTo>
                      <a:pt x="108" y="44"/>
                      <a:pt x="108" y="43"/>
                      <a:pt x="109" y="43"/>
                    </a:cubicBezTo>
                    <a:cubicBezTo>
                      <a:pt x="110" y="42"/>
                      <a:pt x="111" y="42"/>
                      <a:pt x="112" y="42"/>
                    </a:cubicBezTo>
                    <a:cubicBezTo>
                      <a:pt x="112" y="41"/>
                      <a:pt x="113" y="39"/>
                      <a:pt x="114" y="38"/>
                    </a:cubicBezTo>
                    <a:cubicBezTo>
                      <a:pt x="114" y="37"/>
                      <a:pt x="112" y="36"/>
                      <a:pt x="113" y="35"/>
                    </a:cubicBezTo>
                    <a:cubicBezTo>
                      <a:pt x="114" y="34"/>
                      <a:pt x="114" y="33"/>
                      <a:pt x="116" y="33"/>
                    </a:cubicBezTo>
                    <a:cubicBezTo>
                      <a:pt x="117" y="33"/>
                      <a:pt x="117" y="33"/>
                      <a:pt x="117" y="33"/>
                    </a:cubicBezTo>
                    <a:cubicBezTo>
                      <a:pt x="118" y="33"/>
                      <a:pt x="119" y="33"/>
                      <a:pt x="119" y="32"/>
                    </a:cubicBezTo>
                    <a:cubicBezTo>
                      <a:pt x="120" y="31"/>
                      <a:pt x="119" y="31"/>
                      <a:pt x="120" y="31"/>
                    </a:cubicBezTo>
                    <a:cubicBezTo>
                      <a:pt x="121" y="30"/>
                      <a:pt x="121" y="31"/>
                      <a:pt x="122" y="30"/>
                    </a:cubicBezTo>
                    <a:cubicBezTo>
                      <a:pt x="122" y="30"/>
                      <a:pt x="122" y="28"/>
                      <a:pt x="121" y="28"/>
                    </a:cubicBezTo>
                    <a:cubicBezTo>
                      <a:pt x="120" y="26"/>
                      <a:pt x="119" y="27"/>
                      <a:pt x="118" y="26"/>
                    </a:cubicBezTo>
                    <a:cubicBezTo>
                      <a:pt x="117" y="25"/>
                      <a:pt x="117" y="24"/>
                      <a:pt x="117" y="23"/>
                    </a:cubicBezTo>
                    <a:cubicBezTo>
                      <a:pt x="117" y="21"/>
                      <a:pt x="117" y="21"/>
                      <a:pt x="115" y="20"/>
                    </a:cubicBezTo>
                    <a:cubicBezTo>
                      <a:pt x="113" y="19"/>
                      <a:pt x="116" y="17"/>
                      <a:pt x="113" y="15"/>
                    </a:cubicBezTo>
                    <a:cubicBezTo>
                      <a:pt x="111" y="15"/>
                      <a:pt x="110" y="16"/>
                      <a:pt x="108" y="17"/>
                    </a:cubicBezTo>
                    <a:cubicBezTo>
                      <a:pt x="106" y="17"/>
                      <a:pt x="104" y="17"/>
                      <a:pt x="103" y="17"/>
                    </a:cubicBezTo>
                    <a:cubicBezTo>
                      <a:pt x="101" y="17"/>
                      <a:pt x="100" y="17"/>
                      <a:pt x="99" y="18"/>
                    </a:cubicBezTo>
                    <a:cubicBezTo>
                      <a:pt x="97" y="18"/>
                      <a:pt x="96" y="19"/>
                      <a:pt x="95" y="19"/>
                    </a:cubicBezTo>
                    <a:cubicBezTo>
                      <a:pt x="95" y="21"/>
                      <a:pt x="95" y="25"/>
                      <a:pt x="92" y="24"/>
                    </a:cubicBezTo>
                    <a:cubicBezTo>
                      <a:pt x="89" y="24"/>
                      <a:pt x="89" y="20"/>
                      <a:pt x="88" y="18"/>
                    </a:cubicBezTo>
                    <a:cubicBezTo>
                      <a:pt x="88" y="17"/>
                      <a:pt x="88" y="15"/>
                      <a:pt x="87" y="15"/>
                    </a:cubicBezTo>
                    <a:cubicBezTo>
                      <a:pt x="86" y="14"/>
                      <a:pt x="85" y="15"/>
                      <a:pt x="84" y="16"/>
                    </a:cubicBezTo>
                    <a:cubicBezTo>
                      <a:pt x="81" y="17"/>
                      <a:pt x="79" y="15"/>
                      <a:pt x="76" y="14"/>
                    </a:cubicBezTo>
                    <a:cubicBezTo>
                      <a:pt x="75" y="13"/>
                      <a:pt x="74" y="13"/>
                      <a:pt x="75" y="12"/>
                    </a:cubicBezTo>
                    <a:cubicBezTo>
                      <a:pt x="75" y="10"/>
                      <a:pt x="77" y="10"/>
                      <a:pt x="77" y="9"/>
                    </a:cubicBezTo>
                    <a:cubicBezTo>
                      <a:pt x="76" y="6"/>
                      <a:pt x="72" y="6"/>
                      <a:pt x="71" y="5"/>
                    </a:cubicBezTo>
                    <a:cubicBezTo>
                      <a:pt x="69" y="4"/>
                      <a:pt x="69" y="3"/>
                      <a:pt x="67" y="4"/>
                    </a:cubicBezTo>
                    <a:cubicBezTo>
                      <a:pt x="66" y="5"/>
                      <a:pt x="67" y="6"/>
                      <a:pt x="65" y="6"/>
                    </a:cubicBezTo>
                    <a:cubicBezTo>
                      <a:pt x="64" y="6"/>
                      <a:pt x="64" y="5"/>
                      <a:pt x="63" y="5"/>
                    </a:cubicBezTo>
                    <a:cubicBezTo>
                      <a:pt x="62" y="5"/>
                      <a:pt x="62" y="6"/>
                      <a:pt x="62" y="6"/>
                    </a:cubicBezTo>
                    <a:cubicBezTo>
                      <a:pt x="60" y="7"/>
                      <a:pt x="59" y="6"/>
                      <a:pt x="59" y="6"/>
                    </a:cubicBezTo>
                    <a:cubicBezTo>
                      <a:pt x="58" y="5"/>
                      <a:pt x="58" y="5"/>
                      <a:pt x="57" y="4"/>
                    </a:cubicBezTo>
                    <a:cubicBezTo>
                      <a:pt x="57" y="4"/>
                      <a:pt x="56" y="4"/>
                      <a:pt x="56" y="4"/>
                    </a:cubicBezTo>
                    <a:cubicBezTo>
                      <a:pt x="54" y="4"/>
                      <a:pt x="55" y="3"/>
                      <a:pt x="53" y="2"/>
                    </a:cubicBezTo>
                    <a:cubicBezTo>
                      <a:pt x="53" y="2"/>
                      <a:pt x="52" y="2"/>
                      <a:pt x="52" y="2"/>
                    </a:cubicBezTo>
                    <a:cubicBezTo>
                      <a:pt x="51" y="2"/>
                      <a:pt x="51" y="2"/>
                      <a:pt x="51" y="1"/>
                    </a:cubicBezTo>
                    <a:cubicBezTo>
                      <a:pt x="49" y="1"/>
                      <a:pt x="49" y="0"/>
                      <a:pt x="48" y="2"/>
                    </a:cubicBezTo>
                    <a:cubicBezTo>
                      <a:pt x="48" y="5"/>
                      <a:pt x="47" y="7"/>
                      <a:pt x="44" y="7"/>
                    </a:cubicBezTo>
                    <a:close/>
                  </a:path>
                </a:pathLst>
              </a:custGeom>
              <a:solidFill>
                <a:srgbClr val="1C1442"/>
              </a:solidFill>
              <a:ln w="7938" cap="rnd">
                <a:solidFill>
                  <a:schemeClr val="bg2"/>
                </a:solidFill>
                <a:prstDash val="solid"/>
                <a:round/>
                <a:headEnd/>
                <a:tailEnd/>
              </a:ln>
            </p:spPr>
            <p:txBody>
              <a:bodyPr/>
              <a:lstStyle/>
              <a:p>
                <a:endParaRPr lang="ru-RU"/>
              </a:p>
            </p:txBody>
          </p:sp>
          <p:sp>
            <p:nvSpPr>
              <p:cNvPr id="59" name="Marker">
                <a:extLst>
                  <a:ext uri="{FF2B5EF4-FFF2-40B4-BE49-F238E27FC236}">
                    <a16:creationId xmlns:a16="http://schemas.microsoft.com/office/drawing/2014/main" id="{AAF54AA8-E904-DA1C-2F89-D0E4B54A8326}"/>
                  </a:ext>
                </a:extLst>
              </p:cNvPr>
              <p:cNvSpPr>
                <a:spLocks noEditPoints="1"/>
              </p:cNvSpPr>
              <p:nvPr/>
            </p:nvSpPr>
            <p:spPr bwMode="auto">
              <a:xfrm>
                <a:off x="-3566936" y="7293995"/>
                <a:ext cx="104753" cy="180937"/>
              </a:xfrm>
              <a:custGeom>
                <a:avLst/>
                <a:gdLst>
                  <a:gd name="T0" fmla="*/ 391934700 w 55"/>
                  <a:gd name="T1" fmla="*/ 0 h 95"/>
                  <a:gd name="T2" fmla="*/ 0 w 55"/>
                  <a:gd name="T3" fmla="*/ 406450800 h 95"/>
                  <a:gd name="T4" fmla="*/ 391934700 w 55"/>
                  <a:gd name="T5" fmla="*/ 1379029500 h 95"/>
                  <a:gd name="T6" fmla="*/ 798385500 w 55"/>
                  <a:gd name="T7" fmla="*/ 406450800 h 95"/>
                  <a:gd name="T8" fmla="*/ 391934700 w 55"/>
                  <a:gd name="T9" fmla="*/ 0 h 95"/>
                  <a:gd name="T10" fmla="*/ 391934700 w 55"/>
                  <a:gd name="T11" fmla="*/ 609676200 h 95"/>
                  <a:gd name="T12" fmla="*/ 188709300 w 55"/>
                  <a:gd name="T13" fmla="*/ 406450800 h 95"/>
                  <a:gd name="T14" fmla="*/ 391934700 w 55"/>
                  <a:gd name="T15" fmla="*/ 188709300 h 95"/>
                  <a:gd name="T16" fmla="*/ 609676200 w 55"/>
                  <a:gd name="T17" fmla="*/ 406450800 h 95"/>
                  <a:gd name="T18" fmla="*/ 391934700 w 55"/>
                  <a:gd name="T19" fmla="*/ 609676200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95">
                    <a:moveTo>
                      <a:pt x="27" y="0"/>
                    </a:moveTo>
                    <a:cubicBezTo>
                      <a:pt x="12" y="0"/>
                      <a:pt x="0" y="13"/>
                      <a:pt x="0" y="28"/>
                    </a:cubicBezTo>
                    <a:cubicBezTo>
                      <a:pt x="0" y="43"/>
                      <a:pt x="27" y="95"/>
                      <a:pt x="27" y="95"/>
                    </a:cubicBezTo>
                    <a:cubicBezTo>
                      <a:pt x="27" y="95"/>
                      <a:pt x="55" y="43"/>
                      <a:pt x="55" y="28"/>
                    </a:cubicBezTo>
                    <a:cubicBezTo>
                      <a:pt x="55" y="13"/>
                      <a:pt x="42" y="0"/>
                      <a:pt x="27" y="0"/>
                    </a:cubicBezTo>
                    <a:close/>
                    <a:moveTo>
                      <a:pt x="27" y="42"/>
                    </a:moveTo>
                    <a:cubicBezTo>
                      <a:pt x="19" y="42"/>
                      <a:pt x="13" y="36"/>
                      <a:pt x="13" y="28"/>
                    </a:cubicBezTo>
                    <a:cubicBezTo>
                      <a:pt x="13" y="20"/>
                      <a:pt x="19" y="13"/>
                      <a:pt x="27" y="13"/>
                    </a:cubicBezTo>
                    <a:cubicBezTo>
                      <a:pt x="35" y="13"/>
                      <a:pt x="42" y="20"/>
                      <a:pt x="42" y="28"/>
                    </a:cubicBezTo>
                    <a:cubicBezTo>
                      <a:pt x="42" y="36"/>
                      <a:pt x="35" y="42"/>
                      <a:pt x="27" y="42"/>
                    </a:cubicBezTo>
                    <a:close/>
                  </a:path>
                </a:pathLst>
              </a:custGeom>
              <a:solidFill>
                <a:srgbClr val="8A2061"/>
              </a:solidFill>
              <a:ln>
                <a:noFill/>
              </a:ln>
            </p:spPr>
            <p:txBody>
              <a:bodyPr/>
              <a:lstStyle/>
              <a:p>
                <a:endParaRPr lang="ru-RU"/>
              </a:p>
            </p:txBody>
          </p:sp>
        </p:grpSp>
      </p:grpSp>
    </p:spTree>
    <p:extLst>
      <p:ext uri="{BB962C8B-B14F-4D97-AF65-F5344CB8AC3E}">
        <p14:creationId xmlns:p14="http://schemas.microsoft.com/office/powerpoint/2010/main" val="2554245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19</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6" y="551048"/>
            <a:ext cx="1927521" cy="5311870"/>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800" b="1" i="1" dirty="0">
                <a:solidFill>
                  <a:srgbClr val="8A2061"/>
                </a:solidFill>
              </a:rPr>
              <a:t>Respondentu sadalījums pēc plašām ekonomikas jomām un pēc </a:t>
            </a:r>
            <a:r>
              <a:rPr lang="en-GB" sz="1800" b="1" i="1" dirty="0" err="1">
                <a:solidFill>
                  <a:srgbClr val="8A2061"/>
                </a:solidFill>
              </a:rPr>
              <a:t>darbinieku</a:t>
            </a:r>
            <a:r>
              <a:rPr lang="en-GB" sz="1800" b="1" i="1" dirty="0">
                <a:solidFill>
                  <a:srgbClr val="8A2061"/>
                </a:solidFill>
              </a:rPr>
              <a:t> </a:t>
            </a:r>
            <a:r>
              <a:rPr lang="en-GB" sz="1800" b="1" i="1" dirty="0" err="1">
                <a:solidFill>
                  <a:srgbClr val="8A2061"/>
                </a:solidFill>
              </a:rPr>
              <a:t>skaita</a:t>
            </a:r>
            <a:r>
              <a:rPr lang="lv-LV" sz="1800" b="1" i="1" dirty="0">
                <a:solidFill>
                  <a:srgbClr val="8A2061"/>
                </a:solidFill>
              </a:rPr>
              <a:t>.</a:t>
            </a:r>
          </a:p>
          <a:p>
            <a:pPr indent="-226695"/>
            <a:endParaRPr lang="en-GB" sz="1800" b="1" i="1" dirty="0">
              <a:solidFill>
                <a:srgbClr val="8A2061"/>
              </a:solidFill>
            </a:endParaRPr>
          </a:p>
          <a:p>
            <a:pPr indent="-226695"/>
            <a:r>
              <a:rPr lang="en-GB" sz="1400" i="1" dirty="0"/>
              <a:t>Avots: Autoru aprēķini, pamatojoties uz 2022. gadā veikto darba devēju aptauju, n=26. </a:t>
            </a:r>
          </a:p>
          <a:p>
            <a:pPr indent="-226695"/>
            <a:endParaRPr lang="en-GB" sz="1500" i="1" dirty="0">
              <a:solidFill>
                <a:srgbClr val="8A2061"/>
              </a:solidFill>
            </a:endParaRPr>
          </a:p>
        </p:txBody>
      </p:sp>
      <p:graphicFrame>
        <p:nvGraphicFramePr>
          <p:cNvPr id="3" name="Table 2">
            <a:extLst>
              <a:ext uri="{FF2B5EF4-FFF2-40B4-BE49-F238E27FC236}">
                <a16:creationId xmlns:a16="http://schemas.microsoft.com/office/drawing/2014/main" id="{FE626C44-1167-F8B0-BDFF-DA02210F8368}"/>
              </a:ext>
            </a:extLst>
          </p:cNvPr>
          <p:cNvGraphicFramePr>
            <a:graphicFrameLocks noGrp="1"/>
          </p:cNvGraphicFramePr>
          <p:nvPr>
            <p:extLst>
              <p:ext uri="{D42A27DB-BD31-4B8C-83A1-F6EECF244321}">
                <p14:modId xmlns:p14="http://schemas.microsoft.com/office/powerpoint/2010/main" val="2563236438"/>
              </p:ext>
            </p:extLst>
          </p:nvPr>
        </p:nvGraphicFramePr>
        <p:xfrm>
          <a:off x="3301999" y="549530"/>
          <a:ext cx="8549712" cy="3196775"/>
        </p:xfrm>
        <a:graphic>
          <a:graphicData uri="http://schemas.openxmlformats.org/drawingml/2006/table">
            <a:tbl>
              <a:tblPr firstRow="1" firstCol="1" bandRow="1">
                <a:tableStyleId>{5C22544A-7EE6-4342-B048-85BDC9FD1C3A}</a:tableStyleId>
              </a:tblPr>
              <a:tblGrid>
                <a:gridCol w="1710268">
                  <a:extLst>
                    <a:ext uri="{9D8B030D-6E8A-4147-A177-3AD203B41FA5}">
                      <a16:colId xmlns:a16="http://schemas.microsoft.com/office/drawing/2014/main" val="1731353426"/>
                    </a:ext>
                  </a:extLst>
                </a:gridCol>
                <a:gridCol w="715595">
                  <a:extLst>
                    <a:ext uri="{9D8B030D-6E8A-4147-A177-3AD203B41FA5}">
                      <a16:colId xmlns:a16="http://schemas.microsoft.com/office/drawing/2014/main" val="1287503018"/>
                    </a:ext>
                  </a:extLst>
                </a:gridCol>
                <a:gridCol w="1438155">
                  <a:extLst>
                    <a:ext uri="{9D8B030D-6E8A-4147-A177-3AD203B41FA5}">
                      <a16:colId xmlns:a16="http://schemas.microsoft.com/office/drawing/2014/main" val="3069623697"/>
                    </a:ext>
                  </a:extLst>
                </a:gridCol>
                <a:gridCol w="2660710">
                  <a:extLst>
                    <a:ext uri="{9D8B030D-6E8A-4147-A177-3AD203B41FA5}">
                      <a16:colId xmlns:a16="http://schemas.microsoft.com/office/drawing/2014/main" val="284806153"/>
                    </a:ext>
                  </a:extLst>
                </a:gridCol>
                <a:gridCol w="1065064">
                  <a:extLst>
                    <a:ext uri="{9D8B030D-6E8A-4147-A177-3AD203B41FA5}">
                      <a16:colId xmlns:a16="http://schemas.microsoft.com/office/drawing/2014/main" val="1691888476"/>
                    </a:ext>
                  </a:extLst>
                </a:gridCol>
                <a:gridCol w="959920">
                  <a:extLst>
                    <a:ext uri="{9D8B030D-6E8A-4147-A177-3AD203B41FA5}">
                      <a16:colId xmlns:a16="http://schemas.microsoft.com/office/drawing/2014/main" val="2816566913"/>
                    </a:ext>
                  </a:extLst>
                </a:gridCol>
              </a:tblGrid>
              <a:tr h="580038">
                <a:tc>
                  <a:txBody>
                    <a:bodyPr/>
                    <a:lstStyle/>
                    <a:p>
                      <a:pPr marL="453390" indent="-226695" algn="ctr">
                        <a:lnSpc>
                          <a:spcPct val="107000"/>
                        </a:lnSpc>
                        <a:spcBef>
                          <a:spcPts val="1600"/>
                        </a:spcBef>
                        <a:spcAft>
                          <a:spcPts val="1200"/>
                        </a:spcAft>
                      </a:pPr>
                      <a:r>
                        <a:rPr lang="en-GB" sz="1900">
                          <a:solidFill>
                            <a:schemeClr val="bg1"/>
                          </a:solidFill>
                          <a:effectLst/>
                          <a:latin typeface="Calibri" panose="020F0502020204030204" pitchFamily="34" charset="0"/>
                          <a:cs typeface="Calibri" panose="020F0502020204030204" pitchFamily="34" charset="0"/>
                        </a:rPr>
                        <a:t>Nozare</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N</a:t>
                      </a:r>
                      <a:r>
                        <a:rPr lang="lv-LV" sz="1900" dirty="0">
                          <a:solidFill>
                            <a:schemeClr val="bg1"/>
                          </a:solidFill>
                          <a:effectLst/>
                          <a:latin typeface="Calibri" panose="020F0502020204030204" pitchFamily="34" charset="0"/>
                          <a:cs typeface="Calibri" panose="020F0502020204030204" pitchFamily="34" charset="0"/>
                        </a:rPr>
                        <a:t>r.</a:t>
                      </a:r>
                      <a:endParaRPr lang="en-LB" sz="19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34950" indent="-2349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Darbinieku skaits</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2250" indent="-222250" algn="ctr">
                        <a:lnSpc>
                          <a:spcPct val="107000"/>
                        </a:lnSpc>
                        <a:spcBef>
                          <a:spcPts val="1600"/>
                        </a:spcBef>
                        <a:spcAft>
                          <a:spcPts val="1200"/>
                        </a:spcAft>
                        <a:tabLst/>
                      </a:pPr>
                      <a:r>
                        <a:rPr lang="en-GB" sz="1900">
                          <a:solidFill>
                            <a:schemeClr val="bg1"/>
                          </a:solidFill>
                          <a:effectLst/>
                          <a:latin typeface="Calibri" panose="020F0502020204030204" pitchFamily="34" charset="0"/>
                          <a:cs typeface="Calibri" panose="020F0502020204030204" pitchFamily="34" charset="0"/>
                        </a:rPr>
                        <a:t>Numurs</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tc>
                  <a:txBody>
                    <a:bodyPr/>
                    <a:lstStyle/>
                    <a:p>
                      <a:pPr marL="227013" indent="-227013" algn="ctr">
                        <a:lnSpc>
                          <a:spcPct val="107000"/>
                        </a:lnSpc>
                        <a:spcBef>
                          <a:spcPts val="1600"/>
                        </a:spcBef>
                        <a:spcAft>
                          <a:spcPts val="1200"/>
                        </a:spcAft>
                        <a:tabLst/>
                      </a:pPr>
                      <a:r>
                        <a:rPr lang="en-GB" sz="1900" dirty="0">
                          <a:solidFill>
                            <a:schemeClr val="bg1"/>
                          </a:solidFill>
                          <a:effectLst/>
                          <a:latin typeface="Calibri" panose="020F0502020204030204" pitchFamily="34" charset="0"/>
                          <a:cs typeface="Calibri" panose="020F0502020204030204" pitchFamily="34" charset="0"/>
                        </a:rPr>
                        <a:t>%</a:t>
                      </a:r>
                      <a:endParaRPr lang="en-LB" sz="19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1C1442"/>
                      </a:solidFill>
                      <a:prstDash val="solid"/>
                      <a:round/>
                      <a:headEnd type="none" w="med" len="med"/>
                      <a:tailEnd type="none" w="med" len="med"/>
                    </a:lnB>
                    <a:solidFill>
                      <a:srgbClr val="186BA8"/>
                    </a:solidFill>
                  </a:tcPr>
                </a:tc>
                <a:extLst>
                  <a:ext uri="{0D108BD9-81ED-4DB2-BD59-A6C34878D82A}">
                    <a16:rowId xmlns:a16="http://schemas.microsoft.com/office/drawing/2014/main" val="297222362"/>
                  </a:ext>
                </a:extLst>
              </a:tr>
              <a:tr h="580038">
                <a:tc>
                  <a:txBody>
                    <a:bodyPr/>
                    <a:lstStyle/>
                    <a:p>
                      <a:pPr marL="453390" indent="-226695" algn="ctr">
                        <a:lnSpc>
                          <a:spcPct val="107000"/>
                        </a:lnSpc>
                        <a:spcBef>
                          <a:spcPts val="1600"/>
                        </a:spcBef>
                        <a:spcAft>
                          <a:spcPts val="1200"/>
                        </a:spcAft>
                      </a:pPr>
                      <a:r>
                        <a:rPr lang="en-GB" sz="1900">
                          <a:solidFill>
                            <a:srgbClr val="1C1442"/>
                          </a:solidFill>
                          <a:effectLst/>
                          <a:latin typeface="Calibri" panose="020F0502020204030204" pitchFamily="34" charset="0"/>
                          <a:cs typeface="Calibri" panose="020F0502020204030204" pitchFamily="34" charset="0"/>
                        </a:rPr>
                        <a:t>Būvniecība</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5</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19.23%</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1-10 (mikro)</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4</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15.38%</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674532248"/>
                  </a:ext>
                </a:extLst>
              </a:tr>
              <a:tr h="580038">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Ražošana</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11</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42.31%</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dirty="0">
                          <a:solidFill>
                            <a:srgbClr val="1C1442"/>
                          </a:solidFill>
                          <a:effectLst/>
                          <a:latin typeface="Calibri" panose="020F0502020204030204" pitchFamily="34" charset="0"/>
                          <a:cs typeface="Calibri" panose="020F0502020204030204" pitchFamily="34" charset="0"/>
                        </a:rPr>
                        <a:t>11-49 (</a:t>
                      </a:r>
                      <a:r>
                        <a:rPr lang="en-GB" sz="1900" dirty="0" err="1">
                          <a:solidFill>
                            <a:srgbClr val="1C1442"/>
                          </a:solidFill>
                          <a:effectLst/>
                          <a:latin typeface="Calibri" panose="020F0502020204030204" pitchFamily="34" charset="0"/>
                          <a:cs typeface="Calibri" panose="020F0502020204030204" pitchFamily="34" charset="0"/>
                        </a:rPr>
                        <a:t>mazs</a:t>
                      </a:r>
                      <a:r>
                        <a:rPr lang="en-GB" sz="1900" dirty="0">
                          <a:solidFill>
                            <a:srgbClr val="1C1442"/>
                          </a:solidFill>
                          <a:effectLst/>
                          <a:latin typeface="Calibri" panose="020F0502020204030204" pitchFamily="34" charset="0"/>
                          <a:cs typeface="Calibri" panose="020F0502020204030204" pitchFamily="34" charset="0"/>
                        </a:rPr>
                        <a:t>)</a:t>
                      </a:r>
                      <a:endParaRPr lang="en-LB" sz="190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4</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15.38%</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1819341720"/>
                  </a:ext>
                </a:extLst>
              </a:tr>
              <a:tr h="580038">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Pakalpojumi</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7</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26.92%</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50-249 (vidēja lieluma)</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9</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34.62%</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773361868"/>
                  </a:ext>
                </a:extLst>
              </a:tr>
              <a:tr h="876623">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cs typeface="Calibri" panose="020F0502020204030204" pitchFamily="34" charset="0"/>
                        </a:rPr>
                        <a:t>Tirdzniecība</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3</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453390" indent="-226695" algn="ctr">
                        <a:lnSpc>
                          <a:spcPct val="107000"/>
                        </a:lnSpc>
                        <a:spcBef>
                          <a:spcPts val="1600"/>
                        </a:spcBef>
                        <a:spcAft>
                          <a:spcPts val="1200"/>
                        </a:spcAft>
                      </a:pPr>
                      <a:r>
                        <a:rPr lang="en-GB" sz="1900" b="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11.54%</a:t>
                      </a:r>
                      <a:endParaRPr lang="en-LB" sz="1900" b="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4950" indent="-234950"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Vairāk nekā 250 darbinieku (lieli)</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31775" indent="-231775" algn="ctr">
                        <a:lnSpc>
                          <a:spcPct val="107000"/>
                        </a:lnSpc>
                        <a:spcBef>
                          <a:spcPts val="1600"/>
                        </a:spcBef>
                        <a:spcAft>
                          <a:spcPts val="1200"/>
                        </a:spcAft>
                        <a:tabLst/>
                      </a:pPr>
                      <a:r>
                        <a:rPr lang="en-GB" sz="1900">
                          <a:solidFill>
                            <a:srgbClr val="1C1442"/>
                          </a:solidFill>
                          <a:effectLst/>
                          <a:latin typeface="Calibri" panose="020F0502020204030204" pitchFamily="34" charset="0"/>
                          <a:cs typeface="Calibri" panose="020F0502020204030204" pitchFamily="34" charset="0"/>
                        </a:rPr>
                        <a:t>9</a:t>
                      </a:r>
                      <a:endParaRPr lang="en-LB" sz="190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tc>
                  <a:txBody>
                    <a:bodyPr/>
                    <a:lstStyle/>
                    <a:p>
                      <a:pPr marL="227013" indent="-227013" algn="ctr">
                        <a:lnSpc>
                          <a:spcPct val="107000"/>
                        </a:lnSpc>
                        <a:spcBef>
                          <a:spcPts val="1600"/>
                        </a:spcBef>
                        <a:spcAft>
                          <a:spcPts val="1200"/>
                        </a:spcAft>
                        <a:tabLst/>
                      </a:pPr>
                      <a:r>
                        <a:rPr lang="en-GB" sz="1900" b="0" dirty="0">
                          <a:solidFill>
                            <a:srgbClr val="1C1442"/>
                          </a:solidFill>
                          <a:effectLst/>
                          <a:latin typeface="Calibri" panose="020F0502020204030204" pitchFamily="34" charset="0"/>
                          <a:ea typeface="Times New Roman" panose="02020603050405020304" pitchFamily="18" charset="0"/>
                          <a:cs typeface="Calibri" panose="020F0502020204030204" pitchFamily="34" charset="0"/>
                        </a:rPr>
                        <a:t>34.62%</a:t>
                      </a:r>
                      <a:endParaRPr lang="en-LB" sz="1900" b="0" dirty="0">
                        <a:solidFill>
                          <a:srgbClr val="1C144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C1442"/>
                      </a:solidFill>
                      <a:prstDash val="solid"/>
                      <a:round/>
                      <a:headEnd type="none" w="med" len="med"/>
                      <a:tailEnd type="none" w="med" len="med"/>
                    </a:lnL>
                    <a:lnR w="12700" cap="flat" cmpd="sng" algn="ctr">
                      <a:solidFill>
                        <a:srgbClr val="1C1442"/>
                      </a:solidFill>
                      <a:prstDash val="solid"/>
                      <a:round/>
                      <a:headEnd type="none" w="med" len="med"/>
                      <a:tailEnd type="none" w="med" len="med"/>
                    </a:lnR>
                    <a:lnT w="12700" cap="flat" cmpd="sng" algn="ctr">
                      <a:solidFill>
                        <a:srgbClr val="1C1442"/>
                      </a:solidFill>
                      <a:prstDash val="solid"/>
                      <a:round/>
                      <a:headEnd type="none" w="med" len="med"/>
                      <a:tailEnd type="none" w="med" len="med"/>
                    </a:lnT>
                    <a:lnB w="12700" cap="flat" cmpd="sng" algn="ctr">
                      <a:solidFill>
                        <a:srgbClr val="1C1442"/>
                      </a:solidFill>
                      <a:prstDash val="solid"/>
                      <a:round/>
                      <a:headEnd type="none" w="med" len="med"/>
                      <a:tailEnd type="none" w="med" len="med"/>
                    </a:lnB>
                    <a:noFill/>
                  </a:tcPr>
                </a:tc>
                <a:extLst>
                  <a:ext uri="{0D108BD9-81ED-4DB2-BD59-A6C34878D82A}">
                    <a16:rowId xmlns:a16="http://schemas.microsoft.com/office/drawing/2014/main" val="1252355578"/>
                  </a:ext>
                </a:extLst>
              </a:tr>
            </a:tbl>
          </a:graphicData>
        </a:graphic>
      </p:graphicFrame>
    </p:spTree>
    <p:extLst>
      <p:ext uri="{BB962C8B-B14F-4D97-AF65-F5344CB8AC3E}">
        <p14:creationId xmlns:p14="http://schemas.microsoft.com/office/powerpoint/2010/main" val="309712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5D3055C-9781-FA99-9926-B1CEEA97ED35}"/>
              </a:ext>
            </a:extLst>
          </p:cNvPr>
          <p:cNvSpPr>
            <a:spLocks noGrp="1"/>
          </p:cNvSpPr>
          <p:nvPr>
            <p:ph type="body" sz="quarter" idx="11"/>
          </p:nvPr>
        </p:nvSpPr>
        <p:spPr/>
        <p:txBody>
          <a:bodyPr/>
          <a:lstStyle/>
          <a:p>
            <a:pPr algn="l"/>
            <a:r>
              <a:rPr lang="en-US" dirty="0"/>
              <a:t>01</a:t>
            </a:r>
          </a:p>
        </p:txBody>
      </p:sp>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p:txBody>
          <a:bodyPr/>
          <a:lstStyle/>
          <a:p>
            <a:r>
              <a:rPr lang="en-US" dirty="0"/>
              <a:t>Darba devēja perspektīva </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02</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t>Latvija uzmanības centrā </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03</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dirty="0"/>
              <a:t>Serbija uzmanības centrā </a:t>
            </a:r>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a:xfrm>
            <a:off x="932833" y="664536"/>
            <a:ext cx="2460998" cy="889346"/>
          </a:xfrm>
        </p:spPr>
        <p:txBody>
          <a:bodyPr/>
          <a:lstStyle/>
          <a:p>
            <a:r>
              <a:rPr lang="en-US" sz="3200" dirty="0"/>
              <a:t>SATURA RĀDĪTĀJ</a:t>
            </a:r>
            <a:r>
              <a:rPr lang="lv-LV" sz="3200" dirty="0"/>
              <a:t>S</a:t>
            </a:r>
            <a:endParaRPr lang="en-US" sz="3200" dirty="0"/>
          </a:p>
        </p:txBody>
      </p:sp>
      <p:sp>
        <p:nvSpPr>
          <p:cNvPr id="76" name="Rectangle 75">
            <a:extLst>
              <a:ext uri="{FF2B5EF4-FFF2-40B4-BE49-F238E27FC236}">
                <a16:creationId xmlns:a16="http://schemas.microsoft.com/office/drawing/2014/main" id="{FB4C863D-653F-686B-FCE9-DDF96281479E}"/>
              </a:ext>
            </a:extLst>
          </p:cNvPr>
          <p:cNvSpPr/>
          <p:nvPr/>
        </p:nvSpPr>
        <p:spPr>
          <a:xfrm>
            <a:off x="3234267" y="1913467"/>
            <a:ext cx="8771466" cy="375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D109195B-AD01-427D-2DD5-618CBD9AA5C0}"/>
              </a:ext>
            </a:extLst>
          </p:cNvPr>
          <p:cNvPicPr>
            <a:picLocks noChangeAspect="1"/>
          </p:cNvPicPr>
          <p:nvPr/>
        </p:nvPicPr>
        <p:blipFill rotWithShape="1">
          <a:blip r:embed="rId2"/>
          <a:srcRect t="20430" b="37436"/>
          <a:stretch/>
        </p:blipFill>
        <p:spPr>
          <a:xfrm>
            <a:off x="4211940" y="4369789"/>
            <a:ext cx="7806844" cy="2008758"/>
          </a:xfrm>
          <a:prstGeom prst="rect">
            <a:avLst/>
          </a:prstGeom>
        </p:spPr>
      </p:pic>
      <p:sp>
        <p:nvSpPr>
          <p:cNvPr id="2" name="Text Placeholder 9">
            <a:extLst>
              <a:ext uri="{FF2B5EF4-FFF2-40B4-BE49-F238E27FC236}">
                <a16:creationId xmlns:a16="http://schemas.microsoft.com/office/drawing/2014/main" id="{4EB17FC7-A237-DFFE-3385-C999124BF995}"/>
              </a:ext>
            </a:extLst>
          </p:cNvPr>
          <p:cNvSpPr txBox="1">
            <a:spLocks/>
          </p:cNvSpPr>
          <p:nvPr/>
        </p:nvSpPr>
        <p:spPr>
          <a:xfrm>
            <a:off x="4483127" y="1861696"/>
            <a:ext cx="7236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2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Jaunās tendences, tostarp dzimumu perspektīva </a:t>
            </a:r>
          </a:p>
        </p:txBody>
      </p:sp>
      <p:sp>
        <p:nvSpPr>
          <p:cNvPr id="3" name="Text Placeholder 7">
            <a:extLst>
              <a:ext uri="{FF2B5EF4-FFF2-40B4-BE49-F238E27FC236}">
                <a16:creationId xmlns:a16="http://schemas.microsoft.com/office/drawing/2014/main" id="{5A6CF6CB-44F1-31C4-E22A-D5E4BCA7B620}"/>
              </a:ext>
            </a:extLst>
          </p:cNvPr>
          <p:cNvSpPr txBox="1">
            <a:spLocks/>
          </p:cNvSpPr>
          <p:nvPr/>
        </p:nvSpPr>
        <p:spPr>
          <a:xfrm>
            <a:off x="3869940" y="1824251"/>
            <a:ext cx="684000" cy="223473"/>
          </a:xfrm>
          <a:prstGeom prst="rect">
            <a:avLst/>
          </a:prstGeom>
        </p:spPr>
        <p:txBody>
          <a:bodyPr vert="horz" lIns="91440" tIns="45720" rIns="91440" bIns="45720" rtlCol="0" anchor="ctr">
            <a:noAutofit/>
          </a:bodyPr>
          <a:lstStyle>
            <a:lvl1pPr marL="0" indent="0" algn="l" defTabSz="3343281" rtl="0" eaLnBrk="1" latinLnBrk="0" hangingPunct="1">
              <a:lnSpc>
                <a:spcPct val="100000"/>
              </a:lnSpc>
              <a:spcBef>
                <a:spcPts val="3657"/>
              </a:spcBef>
              <a:buFont typeface="Arial" panose="020B0604020202020204" pitchFamily="34" charset="0"/>
              <a:buNone/>
              <a:defRPr sz="2800" b="1" i="0" kern="120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2pPr>
            <a:lvl3pPr marL="1243813"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3pPr>
            <a:lvl4pPr marL="1865719"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4pPr>
            <a:lvl5pPr marL="2487628" indent="0" algn="l" defTabSz="3343281" rtl="0" eaLnBrk="1" latinLnBrk="0" hangingPunct="1">
              <a:lnSpc>
                <a:spcPct val="100000"/>
              </a:lnSpc>
              <a:spcBef>
                <a:spcPts val="1828"/>
              </a:spcBef>
              <a:buFont typeface="Arial" panose="020B0604020202020204" pitchFamily="34" charset="0"/>
              <a:buNone/>
              <a:defRPr sz="5266"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a:t>04</a:t>
            </a:r>
          </a:p>
        </p:txBody>
      </p:sp>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5">
            <a:extLst>
              <a:ext uri="{FF2B5EF4-FFF2-40B4-BE49-F238E27FC236}">
                <a16:creationId xmlns:a16="http://schemas.microsoft.com/office/drawing/2014/main" id="{EC5CDE44-4957-BEEF-FEF9-D9F4837142D7}"/>
              </a:ext>
            </a:extLst>
          </p:cNvPr>
          <p:cNvSpPr/>
          <p:nvPr/>
        </p:nvSpPr>
        <p:spPr bwMode="auto">
          <a:xfrm rot="16200000">
            <a:off x="8530525" y="3196525"/>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321" name="Rectangle 320">
            <a:extLst>
              <a:ext uri="{FF2B5EF4-FFF2-40B4-BE49-F238E27FC236}">
                <a16:creationId xmlns:a16="http://schemas.microsoft.com/office/drawing/2014/main" id="{9403E7F4-13E1-EBA0-3BD8-71E8CD67AA8D}"/>
              </a:ext>
            </a:extLst>
          </p:cNvPr>
          <p:cNvSpPr/>
          <p:nvPr/>
        </p:nvSpPr>
        <p:spPr>
          <a:xfrm>
            <a:off x="579781" y="4662127"/>
            <a:ext cx="783986" cy="1893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ext Placeholder 12">
            <a:extLst>
              <a:ext uri="{FF2B5EF4-FFF2-40B4-BE49-F238E27FC236}">
                <a16:creationId xmlns:a16="http://schemas.microsoft.com/office/drawing/2014/main" id="{5F5BBC60-8B09-75A2-5CB2-0F95D2FAA1E6}"/>
              </a:ext>
            </a:extLst>
          </p:cNvPr>
          <p:cNvSpPr txBox="1">
            <a:spLocks/>
          </p:cNvSpPr>
          <p:nvPr/>
        </p:nvSpPr>
        <p:spPr>
          <a:xfrm>
            <a:off x="464948" y="586370"/>
            <a:ext cx="5442973" cy="568525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r>
              <a:rPr lang="en-US" sz="2000" dirty="0"/>
              <a:t>Runājot par to, cik svarīgas 21. gadsimta darba tirgum ir STEM absolventu nodarbinātības prasmes, 100 % Serbijas darba devēju ir pārliecināti par to, </a:t>
            </a:r>
            <a:r>
              <a:rPr lang="lv-LV" sz="2000" dirty="0"/>
              <a:t>ka</a:t>
            </a:r>
            <a:r>
              <a:rPr lang="en-US" sz="2000" dirty="0"/>
              <a:t> </a:t>
            </a:r>
            <a:r>
              <a:rPr lang="en-US" sz="2000" dirty="0" err="1"/>
              <a:t>svarīgas</a:t>
            </a:r>
            <a:r>
              <a:rPr lang="en-US" sz="2000" dirty="0"/>
              <a:t> </a:t>
            </a:r>
            <a:r>
              <a:rPr lang="lv-LV" sz="2000" dirty="0"/>
              <a:t>prasmes </a:t>
            </a:r>
            <a:r>
              <a:rPr lang="en-US" sz="2000" dirty="0" err="1"/>
              <a:t>ir</a:t>
            </a:r>
            <a:r>
              <a:rPr lang="en-US" sz="2000" dirty="0"/>
              <a:t> "pašvadība, mērķtiecība, neatlaidība", "kritiskā domāšana, problēmu risināšana un sistēmiskā domāšana", "komunikācija, sadarbība un darbs komandā", "izaugsmes domāšana un mācīšanās" un "atbildība un godīgums". </a:t>
            </a:r>
          </a:p>
          <a:p>
            <a:pPr algn="just">
              <a:lnSpc>
                <a:spcPts val="2580"/>
              </a:lnSpc>
            </a:pPr>
            <a:endParaRPr lang="en-US" sz="2000" dirty="0"/>
          </a:p>
          <a:p>
            <a:pPr algn="just">
              <a:lnSpc>
                <a:spcPts val="2580"/>
              </a:lnSpc>
            </a:pPr>
            <a:r>
              <a:rPr lang="en-US" sz="2000" dirty="0"/>
              <a:t>Gandrīz tikpat daudz darba devēju (96 %) ir pārliecināti par "</a:t>
            </a:r>
            <a:r>
              <a:rPr lang="en-US" sz="2000" dirty="0" err="1"/>
              <a:t>pielāgošanās</a:t>
            </a:r>
            <a:r>
              <a:rPr lang="en-US" sz="2000" dirty="0"/>
              <a:t>, </a:t>
            </a:r>
            <a:r>
              <a:rPr lang="lv-LV" sz="2000" dirty="0"/>
              <a:t>noturības</a:t>
            </a:r>
            <a:r>
              <a:rPr lang="en-US" sz="2000" dirty="0"/>
              <a:t> un </a:t>
            </a:r>
            <a:r>
              <a:rPr lang="lv-LV" sz="2000" dirty="0"/>
              <a:t>izturības pret stresu</a:t>
            </a:r>
            <a:r>
              <a:rPr lang="en-US" sz="2000" dirty="0"/>
              <a:t>" un "informācijas un datu </a:t>
            </a:r>
            <a:r>
              <a:rPr lang="lv-LV" sz="2000" dirty="0" err="1"/>
              <a:t>pratības</a:t>
            </a:r>
            <a:r>
              <a:rPr lang="en-US" sz="2000" dirty="0"/>
              <a:t>, informācijas interpretācijas" nozīmi. </a:t>
            </a:r>
          </a:p>
          <a:p>
            <a:pPr algn="just">
              <a:lnSpc>
                <a:spcPts val="2580"/>
              </a:lnSpc>
            </a:pPr>
            <a:endParaRPr lang="en-US" sz="2400" dirty="0"/>
          </a:p>
        </p:txBody>
      </p:sp>
      <p:pic>
        <p:nvPicPr>
          <p:cNvPr id="607" name="Picture Placeholder 47">
            <a:extLst>
              <a:ext uri="{FF2B5EF4-FFF2-40B4-BE49-F238E27FC236}">
                <a16:creationId xmlns:a16="http://schemas.microsoft.com/office/drawing/2014/main" id="{DB7B5299-7D3B-2201-9CFB-A025A9007D4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982" r="25982"/>
          <a:stretch/>
        </p:blipFill>
        <p:spPr>
          <a:xfrm>
            <a:off x="6414748" y="0"/>
            <a:ext cx="5312304" cy="6858000"/>
          </a:xfrm>
          <a:prstGeom prst="rect">
            <a:avLst/>
          </a:prstGeom>
        </p:spPr>
      </p:pic>
    </p:spTree>
    <p:extLst>
      <p:ext uri="{BB962C8B-B14F-4D97-AF65-F5344CB8AC3E}">
        <p14:creationId xmlns:p14="http://schemas.microsoft.com/office/powerpoint/2010/main" val="764911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7" y="420025"/>
            <a:ext cx="1747508" cy="6231787"/>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800" b="1" i="1" dirty="0">
                <a:solidFill>
                  <a:srgbClr val="8A2061"/>
                </a:solidFill>
              </a:rPr>
              <a:t>Darba devēju vērtējums par to, cik svarīgas ir 17 galvenās STEM absolventu nodarbinātības prasmes, kas nepieciešamas 21. gadsimta darba </a:t>
            </a:r>
            <a:r>
              <a:rPr lang="en-GB" sz="1800" b="1" i="1" dirty="0" err="1">
                <a:solidFill>
                  <a:srgbClr val="8A2061"/>
                </a:solidFill>
              </a:rPr>
              <a:t>tirgū</a:t>
            </a:r>
            <a:r>
              <a:rPr lang="en-GB" sz="1800" b="1" i="1" dirty="0">
                <a:solidFill>
                  <a:srgbClr val="8A2061"/>
                </a:solidFill>
              </a:rPr>
              <a:t> </a:t>
            </a:r>
            <a:r>
              <a:rPr lang="en-GB" sz="1800" b="1" i="1" dirty="0" err="1">
                <a:solidFill>
                  <a:srgbClr val="8A2061"/>
                </a:solidFill>
              </a:rPr>
              <a:t>Serbijā</a:t>
            </a:r>
            <a:endParaRPr lang="lv-LV" sz="1800" b="1" i="1" dirty="0">
              <a:solidFill>
                <a:srgbClr val="8A2061"/>
              </a:solidFill>
            </a:endParaRPr>
          </a:p>
          <a:p>
            <a:pPr indent="-226695"/>
            <a:endParaRPr lang="lv-LV" sz="1800" b="1" i="1" dirty="0">
              <a:solidFill>
                <a:srgbClr val="8A2061"/>
              </a:solidFill>
            </a:endParaRPr>
          </a:p>
          <a:p>
            <a:pPr indent="-226695"/>
            <a:endParaRPr lang="lv-LV" sz="1800" b="1" i="1" dirty="0">
              <a:solidFill>
                <a:srgbClr val="8A2061"/>
              </a:solidFill>
            </a:endParaRPr>
          </a:p>
          <a:p>
            <a:pPr indent="-226695"/>
            <a:endParaRPr lang="en-GB" sz="1800" b="1" i="1" dirty="0">
              <a:solidFill>
                <a:srgbClr val="8A2061"/>
              </a:solidFill>
            </a:endParaRPr>
          </a:p>
          <a:p>
            <a:pPr indent="-226695"/>
            <a:r>
              <a:rPr lang="en-GB" sz="1400" i="1" dirty="0"/>
              <a:t>Avots: Autoru aprēķini, pamatojoties uz 2022. gadā veikto darba devēju aptauju, n=26. </a:t>
            </a:r>
          </a:p>
        </p:txBody>
      </p:sp>
      <p:pic>
        <p:nvPicPr>
          <p:cNvPr id="2" name="Picture 1">
            <a:extLst>
              <a:ext uri="{FF2B5EF4-FFF2-40B4-BE49-F238E27FC236}">
                <a16:creationId xmlns:a16="http://schemas.microsoft.com/office/drawing/2014/main" id="{F088C279-C785-285D-5597-AB467265998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835266" y="105953"/>
            <a:ext cx="9356736" cy="6646093"/>
          </a:xfrm>
          <a:prstGeom prst="rect">
            <a:avLst/>
          </a:prstGeom>
        </p:spPr>
      </p:pic>
    </p:spTree>
    <p:extLst>
      <p:ext uri="{BB962C8B-B14F-4D97-AF65-F5344CB8AC3E}">
        <p14:creationId xmlns:p14="http://schemas.microsoft.com/office/powerpoint/2010/main" val="952684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22</a:t>
            </a:fld>
            <a:endParaRPr lang="en-US" sz="1291" dirty="0"/>
          </a:p>
        </p:txBody>
      </p:sp>
      <p:sp>
        <p:nvSpPr>
          <p:cNvPr id="10" name="Text Placeholder 9">
            <a:extLst>
              <a:ext uri="{FF2B5EF4-FFF2-40B4-BE49-F238E27FC236}">
                <a16:creationId xmlns:a16="http://schemas.microsoft.com/office/drawing/2014/main" id="{84D76CD1-755B-40B7-75F2-91A24F7672FA}"/>
              </a:ext>
            </a:extLst>
          </p:cNvPr>
          <p:cNvSpPr>
            <a:spLocks noGrp="1"/>
          </p:cNvSpPr>
          <p:nvPr>
            <p:ph type="body" sz="quarter" idx="48"/>
          </p:nvPr>
        </p:nvSpPr>
        <p:spPr>
          <a:xfrm>
            <a:off x="2697794" y="965201"/>
            <a:ext cx="7132006" cy="3164540"/>
          </a:xfrm>
        </p:spPr>
        <p:txBody>
          <a:bodyPr/>
          <a:lstStyle/>
          <a:p>
            <a:pPr algn="just"/>
            <a:r>
              <a:rPr lang="en-US" sz="2400" dirty="0"/>
              <a:t>Runājot par Serbijas darba devēju vērtējumu par augstskolu sniegumu, šķiet, ka vismazāk attīstītās 21. gadsimta prasmes Serbijas augstskolās </a:t>
            </a:r>
            <a:r>
              <a:rPr lang="en-US" sz="2400" dirty="0" err="1"/>
              <a:t>ir</a:t>
            </a:r>
            <a:r>
              <a:rPr lang="en-US" sz="2400" dirty="0"/>
              <a:t> </a:t>
            </a:r>
            <a:r>
              <a:rPr lang="en-US" sz="2400" dirty="0" err="1"/>
              <a:t>šādas</a:t>
            </a:r>
            <a:r>
              <a:rPr lang="lv-LV" sz="2400" dirty="0"/>
              <a:t>:</a:t>
            </a:r>
            <a:r>
              <a:rPr lang="en-US" sz="2400" dirty="0"/>
              <a:t> "Vīzija, </a:t>
            </a:r>
            <a:r>
              <a:rPr lang="lv-LV" dirty="0"/>
              <a:t>līderība</a:t>
            </a:r>
            <a:r>
              <a:rPr lang="en-US" sz="2400" dirty="0"/>
              <a:t>, citu cilvēku </a:t>
            </a:r>
            <a:r>
              <a:rPr lang="en-US" sz="2400" dirty="0" err="1"/>
              <a:t>mobilizēšana</a:t>
            </a:r>
            <a:r>
              <a:rPr lang="en-US" sz="2400" dirty="0"/>
              <a:t> un vadīšana" (77% negatīvu novērtējumu), "Lab</a:t>
            </a:r>
            <a:r>
              <a:rPr lang="lv-LV" sz="2400" dirty="0"/>
              <a:t>būtība</a:t>
            </a:r>
            <a:r>
              <a:rPr lang="en-US" sz="2400" dirty="0"/>
              <a:t>, pozitīva attieksme, </a:t>
            </a:r>
            <a:r>
              <a:rPr lang="en-US" sz="2400" dirty="0" err="1"/>
              <a:t>apzin</a:t>
            </a:r>
            <a:r>
              <a:rPr lang="lv-LV" sz="2400" dirty="0" err="1"/>
              <a:t>ātība</a:t>
            </a:r>
            <a:r>
              <a:rPr lang="en-US" sz="2400" dirty="0"/>
              <a:t>" (74%), "Emocionālā inteliģence un empātija" (72%) </a:t>
            </a:r>
            <a:r>
              <a:rPr lang="lv-LV" dirty="0"/>
              <a:t>un </a:t>
            </a:r>
            <a:r>
              <a:rPr lang="en-US" sz="2400" dirty="0"/>
              <a:t>"</a:t>
            </a:r>
            <a:r>
              <a:rPr lang="lv-LV" dirty="0"/>
              <a:t>P</a:t>
            </a:r>
            <a:r>
              <a:rPr lang="en-US" sz="2400" dirty="0" err="1"/>
              <a:t>ašvadība</a:t>
            </a:r>
            <a:r>
              <a:rPr lang="en-US" sz="2400" dirty="0"/>
              <a:t>, mērķtiecība, </a:t>
            </a:r>
            <a:r>
              <a:rPr lang="en-US" sz="2400" dirty="0" err="1"/>
              <a:t>neatlaidība</a:t>
            </a:r>
            <a:r>
              <a:rPr lang="en-US" sz="2400" dirty="0"/>
              <a:t> " (69%).</a:t>
            </a:r>
          </a:p>
          <a:p>
            <a:endParaRPr lang="en-US" dirty="0"/>
          </a:p>
        </p:txBody>
      </p:sp>
      <p:pic>
        <p:nvPicPr>
          <p:cNvPr id="6" name="Picture Placeholder 5">
            <a:extLst>
              <a:ext uri="{FF2B5EF4-FFF2-40B4-BE49-F238E27FC236}">
                <a16:creationId xmlns:a16="http://schemas.microsoft.com/office/drawing/2014/main" id="{623AB9AE-18B9-705F-0548-DA12722A70B0}"/>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723954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23</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Text Placeholder 9">
            <a:extLst>
              <a:ext uri="{FF2B5EF4-FFF2-40B4-BE49-F238E27FC236}">
                <a16:creationId xmlns:a16="http://schemas.microsoft.com/office/drawing/2014/main" id="{F9AAC118-FEA5-B73B-18DE-C36388C79525}"/>
              </a:ext>
            </a:extLst>
          </p:cNvPr>
          <p:cNvSpPr txBox="1">
            <a:spLocks/>
          </p:cNvSpPr>
          <p:nvPr/>
        </p:nvSpPr>
        <p:spPr>
          <a:xfrm>
            <a:off x="1061006" y="420025"/>
            <a:ext cx="1878137" cy="5263599"/>
          </a:xfrm>
          <a:prstGeom prst="rect">
            <a:avLst/>
          </a:prstGeom>
          <a:noFill/>
        </p:spPr>
        <p:txBody>
          <a:bodyPr vert="horz" lIns="91440" tIns="45720" rIns="91440" bIns="45720"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800" b="1" i="1" dirty="0">
                <a:solidFill>
                  <a:srgbClr val="8A2061"/>
                </a:solidFill>
              </a:rPr>
              <a:t> </a:t>
            </a:r>
            <a:r>
              <a:rPr lang="en-GB" sz="1800" b="1" i="1" dirty="0" err="1">
                <a:solidFill>
                  <a:srgbClr val="8A2061"/>
                </a:solidFill>
              </a:rPr>
              <a:t>Darba</a:t>
            </a:r>
            <a:r>
              <a:rPr lang="en-GB" sz="1800" b="1" i="1" dirty="0">
                <a:solidFill>
                  <a:srgbClr val="8A2061"/>
                </a:solidFill>
              </a:rPr>
              <a:t> </a:t>
            </a:r>
            <a:r>
              <a:rPr lang="en-GB" sz="1800" b="1" i="1" dirty="0" err="1">
                <a:solidFill>
                  <a:srgbClr val="8A2061"/>
                </a:solidFill>
              </a:rPr>
              <a:t>devēju</a:t>
            </a:r>
            <a:r>
              <a:rPr lang="en-GB" sz="1800" b="1" i="1" dirty="0">
                <a:solidFill>
                  <a:srgbClr val="8A2061"/>
                </a:solidFill>
              </a:rPr>
              <a:t> </a:t>
            </a:r>
            <a:r>
              <a:rPr lang="en-GB" sz="1800" b="1" i="1" dirty="0" err="1">
                <a:solidFill>
                  <a:srgbClr val="8A2061"/>
                </a:solidFill>
              </a:rPr>
              <a:t>vērtējums</a:t>
            </a:r>
            <a:r>
              <a:rPr lang="en-GB" sz="1800" b="1" i="1" dirty="0">
                <a:solidFill>
                  <a:srgbClr val="8A2061"/>
                </a:solidFill>
              </a:rPr>
              <a:t> par </a:t>
            </a:r>
            <a:r>
              <a:rPr lang="en-GB" sz="1800" b="1" i="1" dirty="0" err="1">
                <a:solidFill>
                  <a:srgbClr val="8A2061"/>
                </a:solidFill>
              </a:rPr>
              <a:t>universitāšu</a:t>
            </a:r>
            <a:r>
              <a:rPr lang="en-GB" sz="1800" b="1" i="1" dirty="0">
                <a:solidFill>
                  <a:srgbClr val="8A2061"/>
                </a:solidFill>
              </a:rPr>
              <a:t> </a:t>
            </a:r>
            <a:r>
              <a:rPr lang="en-GB" sz="1800" b="1" i="1" dirty="0" err="1">
                <a:solidFill>
                  <a:srgbClr val="8A2061"/>
                </a:solidFill>
              </a:rPr>
              <a:t>sniegumu</a:t>
            </a:r>
            <a:r>
              <a:rPr lang="lv-LV" sz="1800" b="1" i="1" dirty="0">
                <a:solidFill>
                  <a:srgbClr val="8A2061"/>
                </a:solidFill>
              </a:rPr>
              <a:t> attīstot studentiem Serbijā</a:t>
            </a:r>
            <a:r>
              <a:rPr lang="en-GB" sz="1800" b="1" i="1" dirty="0">
                <a:solidFill>
                  <a:srgbClr val="8A2061"/>
                </a:solidFill>
              </a:rPr>
              <a:t> 21.gadsimt</a:t>
            </a:r>
            <a:r>
              <a:rPr lang="lv-LV" sz="1800" b="1" i="1" dirty="0">
                <a:solidFill>
                  <a:srgbClr val="8A2061"/>
                </a:solidFill>
              </a:rPr>
              <a:t>a darba tirgū</a:t>
            </a:r>
            <a:r>
              <a:rPr lang="en-GB" sz="1800" b="1" i="1" dirty="0">
                <a:solidFill>
                  <a:srgbClr val="8A2061"/>
                </a:solidFill>
              </a:rPr>
              <a:t> </a:t>
            </a:r>
            <a:r>
              <a:rPr lang="en-GB" sz="1800" b="1" i="1" dirty="0" err="1">
                <a:solidFill>
                  <a:srgbClr val="8A2061"/>
                </a:solidFill>
              </a:rPr>
              <a:t>nepieciešamās</a:t>
            </a:r>
            <a:r>
              <a:rPr lang="en-GB" sz="1800" b="1" i="1" dirty="0">
                <a:solidFill>
                  <a:srgbClr val="8A2061"/>
                </a:solidFill>
              </a:rPr>
              <a:t> 17 </a:t>
            </a:r>
            <a:r>
              <a:rPr lang="en-GB" sz="1800" b="1" i="1" dirty="0" err="1">
                <a:solidFill>
                  <a:srgbClr val="8A2061"/>
                </a:solidFill>
              </a:rPr>
              <a:t>galvenās</a:t>
            </a:r>
            <a:r>
              <a:rPr lang="en-GB" sz="1800" b="1" i="1" dirty="0">
                <a:solidFill>
                  <a:srgbClr val="8A2061"/>
                </a:solidFill>
              </a:rPr>
              <a:t> </a:t>
            </a:r>
            <a:r>
              <a:rPr lang="en-GB" sz="1800" b="1" i="1" dirty="0" err="1">
                <a:solidFill>
                  <a:srgbClr val="8A2061"/>
                </a:solidFill>
              </a:rPr>
              <a:t>nodarbinā</a:t>
            </a:r>
            <a:r>
              <a:rPr lang="lv-LV" sz="1800" b="1" i="1" dirty="0">
                <a:solidFill>
                  <a:srgbClr val="8A2061"/>
                </a:solidFill>
              </a:rPr>
              <a:t>t</a:t>
            </a:r>
            <a:r>
              <a:rPr lang="en-GB" sz="1800" b="1" i="1" dirty="0" err="1">
                <a:solidFill>
                  <a:srgbClr val="8A2061"/>
                </a:solidFill>
              </a:rPr>
              <a:t>ības</a:t>
            </a:r>
            <a:r>
              <a:rPr lang="en-GB" sz="1800" b="1" i="1" dirty="0">
                <a:solidFill>
                  <a:srgbClr val="8A2061"/>
                </a:solidFill>
              </a:rPr>
              <a:t> </a:t>
            </a:r>
            <a:r>
              <a:rPr lang="en-GB" sz="1800" b="1" i="1" dirty="0" err="1">
                <a:solidFill>
                  <a:srgbClr val="8A2061"/>
                </a:solidFill>
              </a:rPr>
              <a:t>prasmes</a:t>
            </a:r>
            <a:r>
              <a:rPr lang="en-GB" sz="1800" b="1" i="1" dirty="0">
                <a:solidFill>
                  <a:srgbClr val="8A2061"/>
                </a:solidFill>
              </a:rPr>
              <a:t>. </a:t>
            </a:r>
            <a:endParaRPr lang="lv-LV" sz="1800" b="1" i="1" dirty="0">
              <a:solidFill>
                <a:srgbClr val="8A2061"/>
              </a:solidFill>
            </a:endParaRPr>
          </a:p>
          <a:p>
            <a:pPr indent="-226695"/>
            <a:endParaRPr lang="lv-LV" sz="1800" b="1" i="1" dirty="0">
              <a:solidFill>
                <a:srgbClr val="8A2061"/>
              </a:solidFill>
            </a:endParaRPr>
          </a:p>
          <a:p>
            <a:pPr indent="-226695"/>
            <a:r>
              <a:rPr lang="en-GB" sz="1400" i="1" dirty="0" err="1"/>
              <a:t>Avots</a:t>
            </a:r>
            <a:r>
              <a:rPr lang="en-GB" sz="1400" i="1" dirty="0"/>
              <a:t>: Autoru aprēķini, pamatojoties uz 2022. gadā veikto darba devēju aptauju, n=26. </a:t>
            </a:r>
          </a:p>
        </p:txBody>
      </p:sp>
      <p:pic>
        <p:nvPicPr>
          <p:cNvPr id="3" name="Picture 2">
            <a:extLst>
              <a:ext uri="{FF2B5EF4-FFF2-40B4-BE49-F238E27FC236}">
                <a16:creationId xmlns:a16="http://schemas.microsoft.com/office/drawing/2014/main" id="{4DE074AD-0571-21E1-B69C-C974A7C18AD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7499" y="301491"/>
            <a:ext cx="8786474" cy="6284366"/>
          </a:xfrm>
          <a:prstGeom prst="rect">
            <a:avLst/>
          </a:prstGeom>
        </p:spPr>
      </p:pic>
    </p:spTree>
    <p:extLst>
      <p:ext uri="{BB962C8B-B14F-4D97-AF65-F5344CB8AC3E}">
        <p14:creationId xmlns:p14="http://schemas.microsoft.com/office/powerpoint/2010/main" val="127854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36263E2-A365-9AA9-5AED-0A623D831ABA}"/>
              </a:ext>
            </a:extLst>
          </p:cNvPr>
          <p:cNvSpPr/>
          <p:nvPr/>
        </p:nvSpPr>
        <p:spPr>
          <a:xfrm>
            <a:off x="108159" y="3226973"/>
            <a:ext cx="3939153" cy="3624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10" name="Rectangle 9">
            <a:extLst>
              <a:ext uri="{FF2B5EF4-FFF2-40B4-BE49-F238E27FC236}">
                <a16:creationId xmlns:a16="http://schemas.microsoft.com/office/drawing/2014/main" id="{44C11648-3B79-8E0E-35B4-5A9B75C4CF1D}"/>
              </a:ext>
            </a:extLst>
          </p:cNvPr>
          <p:cNvSpPr/>
          <p:nvPr/>
        </p:nvSpPr>
        <p:spPr>
          <a:xfrm>
            <a:off x="5136954" y="-30077"/>
            <a:ext cx="7079431" cy="6888077"/>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24</a:t>
            </a:fld>
            <a:endParaRPr lang="en-US" sz="1291" dirty="0"/>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4432160" y="5441750"/>
            <a:ext cx="1443600" cy="356400"/>
          </a:xfrm>
          <a:prstGeom prst="rect">
            <a:avLst/>
          </a:prstGeom>
        </p:spPr>
      </p:pic>
      <p:sp>
        <p:nvSpPr>
          <p:cNvPr id="5" name="Text Placeholder 2">
            <a:extLst>
              <a:ext uri="{FF2B5EF4-FFF2-40B4-BE49-F238E27FC236}">
                <a16:creationId xmlns:a16="http://schemas.microsoft.com/office/drawing/2014/main" id="{4ADB796C-E8B4-F8EB-6119-E7FC904DA4EA}"/>
              </a:ext>
            </a:extLst>
          </p:cNvPr>
          <p:cNvSpPr txBox="1">
            <a:spLocks/>
          </p:cNvSpPr>
          <p:nvPr/>
        </p:nvSpPr>
        <p:spPr>
          <a:xfrm>
            <a:off x="677076" y="701986"/>
            <a:ext cx="3717614" cy="3831264"/>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nSpc>
                <a:spcPts val="2440"/>
              </a:lnSpc>
            </a:pPr>
            <a:r>
              <a:rPr lang="en-US" sz="2200" dirty="0"/>
              <a:t>Tādējādi Serbijas darba devēju viedoklis lielā mērā sakrīt ar Eiropas darba devēju viedokli.</a:t>
            </a:r>
          </a:p>
          <a:p>
            <a:pPr>
              <a:lnSpc>
                <a:spcPts val="2440"/>
              </a:lnSpc>
            </a:pPr>
            <a:endParaRPr lang="en-US" sz="2200" dirty="0"/>
          </a:p>
          <a:p>
            <a:pPr>
              <a:lnSpc>
                <a:spcPts val="2440"/>
              </a:lnSpc>
            </a:pPr>
            <a:r>
              <a:rPr lang="en-US" sz="2200" dirty="0"/>
              <a:t>Atbilstoši nozīmīguma un snieguma analīzei </a:t>
            </a:r>
            <a:r>
              <a:rPr lang="en-US" sz="2200" b="1" dirty="0">
                <a:solidFill>
                  <a:srgbClr val="8A2061"/>
                </a:solidFill>
              </a:rPr>
              <a:t>tūlītēja uzmanība un augstākā </a:t>
            </a:r>
            <a:r>
              <a:rPr lang="en-US" sz="2200" b="1" dirty="0" err="1">
                <a:solidFill>
                  <a:srgbClr val="8A2061"/>
                </a:solidFill>
              </a:rPr>
              <a:t>prioritāte</a:t>
            </a:r>
            <a:r>
              <a:rPr lang="en-US" sz="2200" b="1" dirty="0">
                <a:solidFill>
                  <a:srgbClr val="8A2061"/>
                </a:solidFill>
              </a:rPr>
              <a:t> </a:t>
            </a:r>
            <a:r>
              <a:rPr lang="en-US" sz="2200" dirty="0" err="1"/>
              <a:t>Serbijas</a:t>
            </a:r>
            <a:r>
              <a:rPr lang="en-US" sz="2200" dirty="0"/>
              <a:t> s</a:t>
            </a:r>
            <a:r>
              <a:rPr lang="lv-LV" sz="2200" dirty="0" err="1"/>
              <a:t>tudentu</a:t>
            </a:r>
            <a:r>
              <a:rPr lang="en-US" sz="2200" dirty="0"/>
              <a:t> </a:t>
            </a:r>
            <a:r>
              <a:rPr lang="lv-LV" sz="2200" dirty="0"/>
              <a:t>studiju</a:t>
            </a:r>
            <a:r>
              <a:rPr lang="en-US" sz="2200" dirty="0"/>
              <a:t> pieredzes uzlabošanā ir jāpievērš šādām 21. gadsimta prasmju jomām: </a:t>
            </a:r>
          </a:p>
          <a:p>
            <a:pPr>
              <a:lnSpc>
                <a:spcPts val="2440"/>
              </a:lnSpc>
            </a:pPr>
            <a:endParaRPr lang="en-US" sz="2200" dirty="0"/>
          </a:p>
        </p:txBody>
      </p:sp>
      <p:sp>
        <p:nvSpPr>
          <p:cNvPr id="7" name="Text Placeholder 10">
            <a:extLst>
              <a:ext uri="{FF2B5EF4-FFF2-40B4-BE49-F238E27FC236}">
                <a16:creationId xmlns:a16="http://schemas.microsoft.com/office/drawing/2014/main" id="{A7EE469B-2031-E368-7E7C-264D7327B1F1}"/>
              </a:ext>
            </a:extLst>
          </p:cNvPr>
          <p:cNvSpPr txBox="1">
            <a:spLocks/>
          </p:cNvSpPr>
          <p:nvPr/>
        </p:nvSpPr>
        <p:spPr>
          <a:xfrm>
            <a:off x="7370040" y="612437"/>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a:t>
            </a:r>
            <a:r>
              <a:rPr lang="lv-LV" sz="2200" dirty="0">
                <a:solidFill>
                  <a:schemeClr val="bg1"/>
                </a:solidFill>
              </a:rPr>
              <a:t>«</a:t>
            </a:r>
            <a:r>
              <a:rPr lang="en-US" sz="2200" dirty="0" err="1">
                <a:solidFill>
                  <a:schemeClr val="bg1"/>
                </a:solidFill>
              </a:rPr>
              <a:t>Pašvadība</a:t>
            </a:r>
            <a:r>
              <a:rPr lang="en-US" sz="2200" dirty="0">
                <a:solidFill>
                  <a:schemeClr val="bg1"/>
                </a:solidFill>
              </a:rPr>
              <a:t>, mērķtiecība, </a:t>
            </a:r>
            <a:r>
              <a:rPr lang="en-US" sz="2200" dirty="0" err="1">
                <a:solidFill>
                  <a:schemeClr val="bg1"/>
                </a:solidFill>
              </a:rPr>
              <a:t>neatlaidība</a:t>
            </a:r>
            <a:r>
              <a:rPr lang="lv-LV" sz="2200" dirty="0">
                <a:solidFill>
                  <a:schemeClr val="bg1"/>
                </a:solidFill>
              </a:rPr>
              <a:t>»</a:t>
            </a:r>
            <a:endParaRPr lang="en-US" sz="2200" dirty="0">
              <a:solidFill>
                <a:schemeClr val="bg1"/>
              </a:solidFill>
            </a:endParaRPr>
          </a:p>
          <a:p>
            <a:endParaRPr lang="en-US" sz="2200" dirty="0">
              <a:solidFill>
                <a:schemeClr val="bg1"/>
              </a:solidFill>
            </a:endParaRPr>
          </a:p>
        </p:txBody>
      </p:sp>
      <p:sp>
        <p:nvSpPr>
          <p:cNvPr id="8" name="Text Placeholder 10">
            <a:extLst>
              <a:ext uri="{FF2B5EF4-FFF2-40B4-BE49-F238E27FC236}">
                <a16:creationId xmlns:a16="http://schemas.microsoft.com/office/drawing/2014/main" id="{898589AC-01B7-2A26-80E4-D83801F3A192}"/>
              </a:ext>
            </a:extLst>
          </p:cNvPr>
          <p:cNvSpPr txBox="1">
            <a:spLocks/>
          </p:cNvSpPr>
          <p:nvPr/>
        </p:nvSpPr>
        <p:spPr>
          <a:xfrm>
            <a:off x="5815875" y="612436"/>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a:t>
            </a:r>
          </a:p>
        </p:txBody>
      </p:sp>
      <p:sp>
        <p:nvSpPr>
          <p:cNvPr id="13" name="Rectangle 12">
            <a:extLst>
              <a:ext uri="{FF2B5EF4-FFF2-40B4-BE49-F238E27FC236}">
                <a16:creationId xmlns:a16="http://schemas.microsoft.com/office/drawing/2014/main" id="{6F791082-0483-D4EF-130B-FDB5D813CA60}"/>
              </a:ext>
            </a:extLst>
          </p:cNvPr>
          <p:cNvSpPr/>
          <p:nvPr/>
        </p:nvSpPr>
        <p:spPr>
          <a:xfrm>
            <a:off x="5522093" y="1431679"/>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15" name="Triangle 14">
            <a:extLst>
              <a:ext uri="{FF2B5EF4-FFF2-40B4-BE49-F238E27FC236}">
                <a16:creationId xmlns:a16="http://schemas.microsoft.com/office/drawing/2014/main" id="{FCB083AA-8172-3A7F-D2A7-2EF6A9D172BD}"/>
              </a:ext>
            </a:extLst>
          </p:cNvPr>
          <p:cNvSpPr/>
          <p:nvPr/>
        </p:nvSpPr>
        <p:spPr>
          <a:xfrm rot="5400000">
            <a:off x="6868945" y="786348"/>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37" name="Text Placeholder 10">
            <a:extLst>
              <a:ext uri="{FF2B5EF4-FFF2-40B4-BE49-F238E27FC236}">
                <a16:creationId xmlns:a16="http://schemas.microsoft.com/office/drawing/2014/main" id="{0547F43E-7B14-39DC-F04A-B89220A12653}"/>
              </a:ext>
            </a:extLst>
          </p:cNvPr>
          <p:cNvSpPr txBox="1">
            <a:spLocks/>
          </p:cNvSpPr>
          <p:nvPr/>
        </p:nvSpPr>
        <p:spPr>
          <a:xfrm>
            <a:off x="7370040" y="1628710"/>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a:t>
            </a:r>
            <a:r>
              <a:rPr lang="lv-LV" sz="2200" dirty="0">
                <a:solidFill>
                  <a:schemeClr val="bg1"/>
                </a:solidFill>
              </a:rPr>
              <a:t>«</a:t>
            </a:r>
            <a:r>
              <a:rPr lang="en-US" sz="2200" dirty="0" err="1">
                <a:solidFill>
                  <a:schemeClr val="bg1"/>
                </a:solidFill>
              </a:rPr>
              <a:t>Pielāgojamība</a:t>
            </a:r>
            <a:r>
              <a:rPr lang="en-US" sz="2200" dirty="0">
                <a:solidFill>
                  <a:schemeClr val="bg1"/>
                </a:solidFill>
              </a:rPr>
              <a:t>, elastība un noturība </a:t>
            </a:r>
            <a:r>
              <a:rPr lang="en-US" sz="2200" dirty="0" err="1">
                <a:solidFill>
                  <a:schemeClr val="bg1"/>
                </a:solidFill>
              </a:rPr>
              <a:t>pret</a:t>
            </a:r>
            <a:r>
              <a:rPr lang="en-US" sz="2200" dirty="0">
                <a:solidFill>
                  <a:schemeClr val="bg1"/>
                </a:solidFill>
              </a:rPr>
              <a:t> </a:t>
            </a:r>
            <a:r>
              <a:rPr lang="en-US" sz="2200" dirty="0" err="1">
                <a:solidFill>
                  <a:schemeClr val="bg1"/>
                </a:solidFill>
              </a:rPr>
              <a:t>stresu</a:t>
            </a:r>
            <a:r>
              <a:rPr lang="lv-LV" sz="2200" dirty="0">
                <a:solidFill>
                  <a:schemeClr val="bg1"/>
                </a:solidFill>
              </a:rPr>
              <a:t>»</a:t>
            </a:r>
            <a:endParaRPr lang="en-US" sz="2200" dirty="0">
              <a:solidFill>
                <a:schemeClr val="bg1"/>
              </a:solidFill>
            </a:endParaRPr>
          </a:p>
          <a:p>
            <a:endParaRPr lang="en-US" sz="2200" dirty="0">
              <a:solidFill>
                <a:schemeClr val="bg1"/>
              </a:solidFill>
            </a:endParaRPr>
          </a:p>
        </p:txBody>
      </p:sp>
      <p:sp>
        <p:nvSpPr>
          <p:cNvPr id="38" name="Text Placeholder 10">
            <a:extLst>
              <a:ext uri="{FF2B5EF4-FFF2-40B4-BE49-F238E27FC236}">
                <a16:creationId xmlns:a16="http://schemas.microsoft.com/office/drawing/2014/main" id="{A38F8CD5-CDB4-CEE9-083D-38DCD73A8096}"/>
              </a:ext>
            </a:extLst>
          </p:cNvPr>
          <p:cNvSpPr txBox="1">
            <a:spLocks/>
          </p:cNvSpPr>
          <p:nvPr/>
        </p:nvSpPr>
        <p:spPr>
          <a:xfrm>
            <a:off x="5815875" y="162870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4</a:t>
            </a:r>
          </a:p>
        </p:txBody>
      </p:sp>
      <p:sp>
        <p:nvSpPr>
          <p:cNvPr id="39" name="Triangle 38">
            <a:extLst>
              <a:ext uri="{FF2B5EF4-FFF2-40B4-BE49-F238E27FC236}">
                <a16:creationId xmlns:a16="http://schemas.microsoft.com/office/drawing/2014/main" id="{485F6DDA-2FC1-62B5-1F92-41BEE4669CCF}"/>
              </a:ext>
            </a:extLst>
          </p:cNvPr>
          <p:cNvSpPr/>
          <p:nvPr/>
        </p:nvSpPr>
        <p:spPr>
          <a:xfrm rot="5400000">
            <a:off x="6868945" y="180262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0" name="Text Placeholder 10">
            <a:extLst>
              <a:ext uri="{FF2B5EF4-FFF2-40B4-BE49-F238E27FC236}">
                <a16:creationId xmlns:a16="http://schemas.microsoft.com/office/drawing/2014/main" id="{B8287A1B-DE3B-C55A-8CAE-E883FE68F6C1}"/>
              </a:ext>
            </a:extLst>
          </p:cNvPr>
          <p:cNvSpPr txBox="1">
            <a:spLocks/>
          </p:cNvSpPr>
          <p:nvPr/>
        </p:nvSpPr>
        <p:spPr>
          <a:xfrm>
            <a:off x="7370039" y="2531243"/>
            <a:ext cx="4481301" cy="10336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lv-LV" sz="2200" dirty="0">
                <a:solidFill>
                  <a:schemeClr val="bg1"/>
                </a:solidFill>
              </a:rPr>
              <a:t>«</a:t>
            </a:r>
            <a:r>
              <a:rPr lang="en-US" sz="2200" dirty="0" err="1">
                <a:solidFill>
                  <a:schemeClr val="bg1"/>
                </a:solidFill>
              </a:rPr>
              <a:t>Radošums</a:t>
            </a:r>
            <a:r>
              <a:rPr lang="en-US" sz="2200" dirty="0">
                <a:solidFill>
                  <a:schemeClr val="bg1"/>
                </a:solidFill>
              </a:rPr>
              <a:t>, zinātkāre, atvērts domāšanas veids, iespēju </a:t>
            </a:r>
            <a:r>
              <a:rPr lang="en-US" sz="2200" dirty="0" err="1">
                <a:solidFill>
                  <a:schemeClr val="bg1"/>
                </a:solidFill>
              </a:rPr>
              <a:t>pamanīšana</a:t>
            </a:r>
            <a:r>
              <a:rPr lang="en-US" sz="2200" dirty="0">
                <a:solidFill>
                  <a:schemeClr val="bg1"/>
                </a:solidFill>
              </a:rPr>
              <a:t>.</a:t>
            </a:r>
            <a:r>
              <a:rPr lang="lv-LV" sz="2200" dirty="0">
                <a:solidFill>
                  <a:schemeClr val="bg1"/>
                </a:solidFill>
              </a:rPr>
              <a:t>»</a:t>
            </a:r>
            <a:endParaRPr lang="en-US" sz="2200" dirty="0">
              <a:solidFill>
                <a:schemeClr val="bg1"/>
              </a:solidFill>
            </a:endParaRPr>
          </a:p>
          <a:p>
            <a:endParaRPr lang="en-US" sz="2200" dirty="0">
              <a:solidFill>
                <a:schemeClr val="bg1"/>
              </a:solidFill>
            </a:endParaRPr>
          </a:p>
        </p:txBody>
      </p:sp>
      <p:sp>
        <p:nvSpPr>
          <p:cNvPr id="41" name="Text Placeholder 10">
            <a:extLst>
              <a:ext uri="{FF2B5EF4-FFF2-40B4-BE49-F238E27FC236}">
                <a16:creationId xmlns:a16="http://schemas.microsoft.com/office/drawing/2014/main" id="{0FA7C87B-DEED-D839-9190-AFFA8BB5B24F}"/>
              </a:ext>
            </a:extLst>
          </p:cNvPr>
          <p:cNvSpPr txBox="1">
            <a:spLocks/>
          </p:cNvSpPr>
          <p:nvPr/>
        </p:nvSpPr>
        <p:spPr>
          <a:xfrm>
            <a:off x="5815875" y="2732508"/>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5</a:t>
            </a:r>
          </a:p>
        </p:txBody>
      </p:sp>
      <p:sp>
        <p:nvSpPr>
          <p:cNvPr id="42" name="Triangle 41">
            <a:extLst>
              <a:ext uri="{FF2B5EF4-FFF2-40B4-BE49-F238E27FC236}">
                <a16:creationId xmlns:a16="http://schemas.microsoft.com/office/drawing/2014/main" id="{768B51E5-5BE3-BEFB-3CA9-9648342F8BDD}"/>
              </a:ext>
            </a:extLst>
          </p:cNvPr>
          <p:cNvSpPr/>
          <p:nvPr/>
        </p:nvSpPr>
        <p:spPr>
          <a:xfrm rot="5400000">
            <a:off x="6868945" y="2906420"/>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3" name="Text Placeholder 10">
            <a:extLst>
              <a:ext uri="{FF2B5EF4-FFF2-40B4-BE49-F238E27FC236}">
                <a16:creationId xmlns:a16="http://schemas.microsoft.com/office/drawing/2014/main" id="{7D3E6DDF-2BEB-6C6B-EEE2-42F777DA4F28}"/>
              </a:ext>
            </a:extLst>
          </p:cNvPr>
          <p:cNvSpPr txBox="1">
            <a:spLocks/>
          </p:cNvSpPr>
          <p:nvPr/>
        </p:nvSpPr>
        <p:spPr>
          <a:xfrm>
            <a:off x="7370040" y="3867314"/>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sz="2200" dirty="0">
                <a:solidFill>
                  <a:schemeClr val="bg1"/>
                </a:solidFill>
              </a:rPr>
              <a:t> </a:t>
            </a:r>
            <a:r>
              <a:rPr lang="lv-LV" sz="2200" dirty="0">
                <a:solidFill>
                  <a:schemeClr val="bg1"/>
                </a:solidFill>
              </a:rPr>
              <a:t>«</a:t>
            </a:r>
            <a:r>
              <a:rPr lang="en-US" sz="2200" dirty="0" err="1">
                <a:solidFill>
                  <a:schemeClr val="bg1"/>
                </a:solidFill>
              </a:rPr>
              <a:t>Izaugsmes</a:t>
            </a:r>
            <a:r>
              <a:rPr lang="en-US" sz="2200" dirty="0">
                <a:solidFill>
                  <a:schemeClr val="bg1"/>
                </a:solidFill>
              </a:rPr>
              <a:t> domāšanas veids un </a:t>
            </a:r>
            <a:r>
              <a:rPr lang="en-US" sz="2200" dirty="0" err="1">
                <a:solidFill>
                  <a:schemeClr val="bg1"/>
                </a:solidFill>
              </a:rPr>
              <a:t>mācīšanās</a:t>
            </a:r>
            <a:r>
              <a:rPr lang="lv-LV" sz="2200" dirty="0">
                <a:solidFill>
                  <a:schemeClr val="bg1"/>
                </a:solidFill>
              </a:rPr>
              <a:t>»</a:t>
            </a:r>
            <a:endParaRPr lang="en-US" sz="2200" dirty="0">
              <a:solidFill>
                <a:schemeClr val="bg1"/>
              </a:solidFill>
            </a:endParaRPr>
          </a:p>
        </p:txBody>
      </p:sp>
      <p:sp>
        <p:nvSpPr>
          <p:cNvPr id="44" name="Text Placeholder 10">
            <a:extLst>
              <a:ext uri="{FF2B5EF4-FFF2-40B4-BE49-F238E27FC236}">
                <a16:creationId xmlns:a16="http://schemas.microsoft.com/office/drawing/2014/main" id="{F91C4D38-A588-2597-3D62-72E7ED82907E}"/>
              </a:ext>
            </a:extLst>
          </p:cNvPr>
          <p:cNvSpPr txBox="1">
            <a:spLocks/>
          </p:cNvSpPr>
          <p:nvPr/>
        </p:nvSpPr>
        <p:spPr>
          <a:xfrm>
            <a:off x="5815875" y="3748781"/>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10</a:t>
            </a:r>
          </a:p>
        </p:txBody>
      </p:sp>
      <p:sp>
        <p:nvSpPr>
          <p:cNvPr id="45" name="Triangle 44">
            <a:extLst>
              <a:ext uri="{FF2B5EF4-FFF2-40B4-BE49-F238E27FC236}">
                <a16:creationId xmlns:a16="http://schemas.microsoft.com/office/drawing/2014/main" id="{4932040C-9215-2752-FC58-C03FA3F0AA84}"/>
              </a:ext>
            </a:extLst>
          </p:cNvPr>
          <p:cNvSpPr/>
          <p:nvPr/>
        </p:nvSpPr>
        <p:spPr>
          <a:xfrm rot="5400000">
            <a:off x="6868945" y="3922693"/>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51AD65B7-845D-7785-8F14-8B3D3E8A0A42}"/>
              </a:ext>
            </a:extLst>
          </p:cNvPr>
          <p:cNvSpPr/>
          <p:nvPr/>
        </p:nvSpPr>
        <p:spPr>
          <a:xfrm>
            <a:off x="5522093" y="2515494"/>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D1D5B799-9D19-9B6E-B820-FC3D7591E28C}"/>
              </a:ext>
            </a:extLst>
          </p:cNvPr>
          <p:cNvSpPr/>
          <p:nvPr/>
        </p:nvSpPr>
        <p:spPr>
          <a:xfrm>
            <a:off x="5522093" y="3587328"/>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4F32E57E-A9F7-76D1-2531-056521A319DD}"/>
              </a:ext>
            </a:extLst>
          </p:cNvPr>
          <p:cNvSpPr/>
          <p:nvPr/>
        </p:nvSpPr>
        <p:spPr>
          <a:xfrm>
            <a:off x="5522093" y="4669980"/>
            <a:ext cx="6264000" cy="15749"/>
          </a:xfrm>
          <a:prstGeom prst="rect">
            <a:avLst/>
          </a:prstGeom>
          <a:solidFill>
            <a:srgbClr val="60A9DD"/>
          </a:solidFill>
          <a:ln>
            <a:solidFill>
              <a:srgbClr val="186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Calibri" panose="020F0502020204030204" pitchFamily="34" charset="0"/>
              <a:cs typeface="Calibri" panose="020F0502020204030204" pitchFamily="34" charset="0"/>
            </a:endParaRPr>
          </a:p>
        </p:txBody>
      </p:sp>
      <p:sp>
        <p:nvSpPr>
          <p:cNvPr id="50" name="Text Placeholder 10">
            <a:extLst>
              <a:ext uri="{FF2B5EF4-FFF2-40B4-BE49-F238E27FC236}">
                <a16:creationId xmlns:a16="http://schemas.microsoft.com/office/drawing/2014/main" id="{7F7BEC82-65D3-8562-1766-1E284BF49512}"/>
              </a:ext>
            </a:extLst>
          </p:cNvPr>
          <p:cNvSpPr txBox="1">
            <a:spLocks/>
          </p:cNvSpPr>
          <p:nvPr/>
        </p:nvSpPr>
        <p:spPr>
          <a:xfrm>
            <a:off x="7370040" y="4835040"/>
            <a:ext cx="3939154" cy="832432"/>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lv-LV" sz="2200" dirty="0">
                <a:solidFill>
                  <a:schemeClr val="bg1"/>
                </a:solidFill>
              </a:rPr>
              <a:t>«</a:t>
            </a:r>
            <a:r>
              <a:rPr lang="en-US" sz="2200" dirty="0">
                <a:solidFill>
                  <a:schemeClr val="bg1"/>
                </a:solidFill>
              </a:rPr>
              <a:t>La</a:t>
            </a:r>
            <a:r>
              <a:rPr lang="lv-LV" sz="2200" dirty="0" err="1">
                <a:solidFill>
                  <a:schemeClr val="bg1"/>
                </a:solidFill>
              </a:rPr>
              <a:t>bbūtība</a:t>
            </a:r>
            <a:r>
              <a:rPr lang="en-US" sz="2200" dirty="0">
                <a:solidFill>
                  <a:schemeClr val="bg1"/>
                </a:solidFill>
              </a:rPr>
              <a:t>, pozitīva attieksme un </a:t>
            </a:r>
            <a:r>
              <a:rPr lang="en-US" sz="2200" dirty="0" err="1">
                <a:solidFill>
                  <a:schemeClr val="bg1"/>
                </a:solidFill>
              </a:rPr>
              <a:t>apzin</a:t>
            </a:r>
            <a:r>
              <a:rPr lang="lv-LV" sz="2200" dirty="0" err="1">
                <a:solidFill>
                  <a:schemeClr val="bg1"/>
                </a:solidFill>
              </a:rPr>
              <a:t>ātība</a:t>
            </a:r>
            <a:r>
              <a:rPr lang="lv-LV" sz="2200" dirty="0">
                <a:solidFill>
                  <a:schemeClr val="bg1"/>
                </a:solidFill>
              </a:rPr>
              <a:t>»</a:t>
            </a:r>
            <a:endParaRPr lang="en-US" sz="2200" dirty="0">
              <a:solidFill>
                <a:schemeClr val="bg1"/>
              </a:solidFill>
            </a:endParaRPr>
          </a:p>
          <a:p>
            <a:endParaRPr lang="en-US" sz="2200" dirty="0">
              <a:solidFill>
                <a:schemeClr val="bg1"/>
              </a:solidFill>
            </a:endParaRPr>
          </a:p>
        </p:txBody>
      </p:sp>
      <p:sp>
        <p:nvSpPr>
          <p:cNvPr id="51" name="Text Placeholder 10">
            <a:extLst>
              <a:ext uri="{FF2B5EF4-FFF2-40B4-BE49-F238E27FC236}">
                <a16:creationId xmlns:a16="http://schemas.microsoft.com/office/drawing/2014/main" id="{389A972C-331A-9D0C-FD45-2994D4A7107A}"/>
              </a:ext>
            </a:extLst>
          </p:cNvPr>
          <p:cNvSpPr txBox="1">
            <a:spLocks/>
          </p:cNvSpPr>
          <p:nvPr/>
        </p:nvSpPr>
        <p:spPr>
          <a:xfrm>
            <a:off x="5815875" y="4835039"/>
            <a:ext cx="1130871" cy="613248"/>
          </a:xfrm>
          <a:prstGeom prst="rect">
            <a:avLst/>
          </a:prstGeom>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4000" b="1" dirty="0"/>
              <a:t>6</a:t>
            </a:r>
          </a:p>
        </p:txBody>
      </p:sp>
      <p:sp>
        <p:nvSpPr>
          <p:cNvPr id="52" name="Triangle 51">
            <a:extLst>
              <a:ext uri="{FF2B5EF4-FFF2-40B4-BE49-F238E27FC236}">
                <a16:creationId xmlns:a16="http://schemas.microsoft.com/office/drawing/2014/main" id="{3F529112-CA29-785F-BFA7-58759FDCF6FF}"/>
              </a:ext>
            </a:extLst>
          </p:cNvPr>
          <p:cNvSpPr/>
          <p:nvPr/>
        </p:nvSpPr>
        <p:spPr>
          <a:xfrm rot="5400000">
            <a:off x="6868945" y="5008951"/>
            <a:ext cx="344297" cy="296808"/>
          </a:xfrm>
          <a:prstGeom prst="triangle">
            <a:avLst/>
          </a:prstGeom>
          <a:solidFill>
            <a:srgbClr val="60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1815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746771" y="428625"/>
            <a:ext cx="5096817" cy="5111563"/>
          </a:xfrm>
        </p:spPr>
        <p:txBody>
          <a:bodyPr/>
          <a:lstStyle/>
          <a:p>
            <a:pPr marL="366713" indent="-366713" algn="just">
              <a:lnSpc>
                <a:spcPts val="1880"/>
              </a:lnSpc>
              <a:buClr>
                <a:srgbClr val="AD4097"/>
              </a:buClr>
              <a:buFont typeface="+mj-lt"/>
              <a:buAutoNum type="arabicPeriod"/>
            </a:pPr>
            <a:r>
              <a:rPr lang="en-US" sz="1600" dirty="0"/>
              <a:t>Pašvadība, mērķtiecība, </a:t>
            </a:r>
            <a:r>
              <a:rPr lang="en-US" sz="1600" dirty="0" err="1"/>
              <a:t>neatlaidība</a:t>
            </a:r>
            <a:r>
              <a:rPr lang="lv-LV" sz="1600" dirty="0"/>
              <a:t>;</a:t>
            </a:r>
            <a:endParaRPr lang="en-US" sz="1600" dirty="0"/>
          </a:p>
          <a:p>
            <a:pPr marL="366713" indent="-366713" algn="just">
              <a:lnSpc>
                <a:spcPts val="1880"/>
              </a:lnSpc>
              <a:buClr>
                <a:srgbClr val="AD4097"/>
              </a:buClr>
              <a:buFont typeface="+mj-lt"/>
              <a:buAutoNum type="arabicPeriod"/>
            </a:pPr>
            <a:r>
              <a:rPr lang="en-US" sz="1600" dirty="0"/>
              <a:t>Kritiskā domāšana, problēmu risināšana un </a:t>
            </a:r>
            <a:r>
              <a:rPr lang="en-US" sz="1600" dirty="0" err="1"/>
              <a:t>sistēmiskā</a:t>
            </a:r>
            <a:r>
              <a:rPr lang="en-US" sz="1600" dirty="0"/>
              <a:t> </a:t>
            </a:r>
            <a:r>
              <a:rPr lang="en-US" sz="1600" dirty="0" err="1"/>
              <a:t>domāšana</a:t>
            </a:r>
            <a:r>
              <a:rPr lang="lv-LV" sz="1600" dirty="0"/>
              <a:t>;</a:t>
            </a:r>
            <a:endParaRPr lang="en-US" sz="1600" dirty="0"/>
          </a:p>
          <a:p>
            <a:pPr marL="366713" indent="-366713" algn="just">
              <a:lnSpc>
                <a:spcPts val="1880"/>
              </a:lnSpc>
              <a:buClr>
                <a:srgbClr val="AD4097"/>
              </a:buClr>
              <a:buFont typeface="+mj-lt"/>
              <a:buAutoNum type="arabicPeriod"/>
            </a:pPr>
            <a:r>
              <a:rPr lang="en-US" sz="1600" dirty="0"/>
              <a:t>Komunikācija, sadarbība, </a:t>
            </a:r>
            <a:r>
              <a:rPr lang="en-US" sz="1600" dirty="0" err="1"/>
              <a:t>komandas</a:t>
            </a:r>
            <a:r>
              <a:rPr lang="en-US" sz="1600" dirty="0"/>
              <a:t> </a:t>
            </a:r>
            <a:r>
              <a:rPr lang="en-US" sz="1600" dirty="0" err="1"/>
              <a:t>darbs</a:t>
            </a:r>
            <a:r>
              <a:rPr lang="lv-LV" sz="1600" dirty="0"/>
              <a:t>;</a:t>
            </a:r>
            <a:endParaRPr lang="en-US" sz="1600" dirty="0"/>
          </a:p>
          <a:p>
            <a:pPr marL="366713" indent="-366713" algn="just">
              <a:lnSpc>
                <a:spcPts val="1880"/>
              </a:lnSpc>
              <a:buClr>
                <a:srgbClr val="AD4097"/>
              </a:buClr>
              <a:buFont typeface="+mj-lt"/>
              <a:buAutoNum type="arabicPeriod"/>
            </a:pPr>
            <a:r>
              <a:rPr lang="en-US" sz="1600" dirty="0" err="1"/>
              <a:t>Pielāgo</a:t>
            </a:r>
            <a:r>
              <a:rPr lang="lv-LV" sz="1600" dirty="0" err="1"/>
              <a:t>šanās</a:t>
            </a:r>
            <a:r>
              <a:rPr lang="en-US" sz="1600" dirty="0"/>
              <a:t>, </a:t>
            </a:r>
            <a:r>
              <a:rPr lang="lv-LV" sz="1600" dirty="0"/>
              <a:t>noturība un iz</a:t>
            </a:r>
            <a:r>
              <a:rPr lang="en-US" sz="1600" dirty="0" err="1"/>
              <a:t>turība</a:t>
            </a:r>
            <a:r>
              <a:rPr lang="en-US" sz="1600" dirty="0"/>
              <a:t> </a:t>
            </a:r>
            <a:r>
              <a:rPr lang="en-US" sz="1600" dirty="0" err="1"/>
              <a:t>pret</a:t>
            </a:r>
            <a:r>
              <a:rPr lang="en-US" sz="1600" dirty="0"/>
              <a:t> </a:t>
            </a:r>
            <a:r>
              <a:rPr lang="en-US" sz="1600" dirty="0" err="1"/>
              <a:t>stresu</a:t>
            </a:r>
            <a:r>
              <a:rPr lang="lv-LV" sz="1600" dirty="0"/>
              <a:t>;</a:t>
            </a:r>
            <a:endParaRPr lang="en-US" sz="1600" dirty="0"/>
          </a:p>
          <a:p>
            <a:pPr marL="366713" indent="-366713" algn="just">
              <a:lnSpc>
                <a:spcPts val="1880"/>
              </a:lnSpc>
              <a:buClr>
                <a:srgbClr val="AD4097"/>
              </a:buClr>
              <a:buFont typeface="+mj-lt"/>
              <a:buAutoNum type="arabicPeriod"/>
            </a:pPr>
            <a:r>
              <a:rPr lang="en-US" sz="1600" dirty="0"/>
              <a:t>Radošums, zinātkāre, atvērta domāšana, </a:t>
            </a:r>
            <a:r>
              <a:rPr lang="en-US" sz="1600" dirty="0" err="1"/>
              <a:t>iespēju</a:t>
            </a:r>
            <a:r>
              <a:rPr lang="en-US" sz="1600" dirty="0"/>
              <a:t> </a:t>
            </a:r>
            <a:r>
              <a:rPr lang="en-US" sz="1600" dirty="0" err="1"/>
              <a:t>pamanīšana</a:t>
            </a:r>
            <a:r>
              <a:rPr lang="lv-LV" sz="1600" dirty="0"/>
              <a:t>;</a:t>
            </a:r>
            <a:endParaRPr lang="en-US" sz="1600" dirty="0"/>
          </a:p>
          <a:p>
            <a:pPr marL="366713" indent="-366713" algn="just">
              <a:lnSpc>
                <a:spcPts val="1880"/>
              </a:lnSpc>
              <a:buClr>
                <a:srgbClr val="AD4097"/>
              </a:buClr>
              <a:buFont typeface="+mj-lt"/>
              <a:buAutoNum type="arabicPeriod"/>
            </a:pPr>
            <a:r>
              <a:rPr lang="en-US" sz="1600" dirty="0"/>
              <a:t>Labklājība, pozitīva attieksme, </a:t>
            </a:r>
            <a:r>
              <a:rPr lang="en-US" sz="1600" dirty="0" err="1"/>
              <a:t>apzin</a:t>
            </a:r>
            <a:r>
              <a:rPr lang="lv-LV" sz="1600" dirty="0" err="1"/>
              <a:t>ātība</a:t>
            </a:r>
            <a:r>
              <a:rPr lang="lv-LV" sz="1600" dirty="0"/>
              <a:t>;</a:t>
            </a:r>
            <a:endParaRPr lang="en-US" sz="1600" dirty="0"/>
          </a:p>
          <a:p>
            <a:pPr marL="366713" indent="-366713" algn="just">
              <a:lnSpc>
                <a:spcPts val="1880"/>
              </a:lnSpc>
              <a:buClr>
                <a:srgbClr val="AD4097"/>
              </a:buClr>
              <a:buFont typeface="+mj-lt"/>
              <a:buAutoNum type="arabicPeriod"/>
            </a:pPr>
            <a:r>
              <a:rPr lang="en-US" sz="1600" dirty="0"/>
              <a:t>Emocionālā inteliģence un </a:t>
            </a:r>
            <a:r>
              <a:rPr lang="en-US" sz="1600" dirty="0" err="1"/>
              <a:t>empātija</a:t>
            </a:r>
            <a:r>
              <a:rPr lang="lv-LV" sz="1600" dirty="0"/>
              <a:t>;</a:t>
            </a:r>
            <a:endParaRPr lang="en-US" sz="1600" dirty="0"/>
          </a:p>
          <a:p>
            <a:pPr marL="366713" indent="-366713" algn="just">
              <a:lnSpc>
                <a:spcPts val="1880"/>
              </a:lnSpc>
              <a:buClr>
                <a:srgbClr val="AD4097"/>
              </a:buClr>
              <a:buFont typeface="+mj-lt"/>
              <a:buAutoNum type="arabicPeriod"/>
            </a:pPr>
            <a:r>
              <a:rPr lang="en-US" sz="1600" dirty="0"/>
              <a:t>Vīzija, </a:t>
            </a:r>
            <a:r>
              <a:rPr lang="lv-LV" sz="1600" dirty="0"/>
              <a:t>līderība</a:t>
            </a:r>
            <a:r>
              <a:rPr lang="en-US" sz="1600" dirty="0"/>
              <a:t>, citu cilvēku </a:t>
            </a:r>
            <a:r>
              <a:rPr lang="en-US" sz="1600" dirty="0" err="1"/>
              <a:t>mobilizēšana</a:t>
            </a:r>
            <a:r>
              <a:rPr lang="en-US" sz="1600" dirty="0"/>
              <a:t> un </a:t>
            </a:r>
            <a:r>
              <a:rPr lang="en-US" sz="1600" dirty="0" err="1"/>
              <a:t>vadīšana</a:t>
            </a:r>
            <a:r>
              <a:rPr lang="lv-LV" sz="1600" dirty="0"/>
              <a:t>;</a:t>
            </a:r>
            <a:endParaRPr lang="en-US" sz="1600" dirty="0"/>
          </a:p>
          <a:p>
            <a:pPr marL="366713" indent="-366713" algn="just">
              <a:lnSpc>
                <a:spcPts val="1880"/>
              </a:lnSpc>
              <a:buClr>
                <a:srgbClr val="AD4097"/>
              </a:buClr>
              <a:buFont typeface="+mj-lt"/>
              <a:buAutoNum type="arabicPeriod"/>
            </a:pPr>
            <a:r>
              <a:rPr lang="en-US" sz="1600" dirty="0"/>
              <a:t> </a:t>
            </a:r>
            <a:r>
              <a:rPr lang="en-US" sz="1600" dirty="0" err="1"/>
              <a:t>Ilgtspējas</a:t>
            </a:r>
            <a:r>
              <a:rPr lang="en-US" sz="1600" dirty="0"/>
              <a:t> </a:t>
            </a:r>
            <a:r>
              <a:rPr lang="en-US" sz="1600" dirty="0" err="1"/>
              <a:t>kompetence</a:t>
            </a:r>
            <a:r>
              <a:rPr lang="lv-LV" sz="1600" dirty="0"/>
              <a:t>;</a:t>
            </a:r>
            <a:endParaRPr lang="en-US" sz="1600" dirty="0"/>
          </a:p>
          <a:p>
            <a:pPr marL="366713" indent="-366713" algn="just">
              <a:lnSpc>
                <a:spcPts val="1880"/>
              </a:lnSpc>
              <a:buClr>
                <a:srgbClr val="AD4097"/>
              </a:buClr>
              <a:buFont typeface="+mj-lt"/>
              <a:buAutoNum type="arabicPeriod"/>
            </a:pPr>
            <a:r>
              <a:rPr lang="en-US" sz="1600" dirty="0"/>
              <a:t> Izaugsmes domāšanas veids un </a:t>
            </a:r>
            <a:r>
              <a:rPr lang="en-US" sz="1600" dirty="0" err="1"/>
              <a:t>mācīšanās</a:t>
            </a:r>
            <a:r>
              <a:rPr lang="lv-LV" sz="1600" dirty="0"/>
              <a:t>;</a:t>
            </a:r>
            <a:endParaRPr lang="en-US" sz="1600" dirty="0"/>
          </a:p>
          <a:p>
            <a:pPr marL="366713" indent="-366713" algn="just">
              <a:lnSpc>
                <a:spcPts val="1880"/>
              </a:lnSpc>
              <a:buClr>
                <a:srgbClr val="AD4097"/>
              </a:buClr>
              <a:buFont typeface="+mj-lt"/>
              <a:buAutoNum type="arabicPeriod"/>
            </a:pPr>
            <a:r>
              <a:rPr lang="en-US" sz="1600" dirty="0"/>
              <a:t>Atbildība un </a:t>
            </a:r>
            <a:r>
              <a:rPr lang="lv-LV" sz="1600" dirty="0"/>
              <a:t>godīgums;</a:t>
            </a:r>
            <a:endParaRPr lang="en-US" sz="1600" dirty="0"/>
          </a:p>
          <a:p>
            <a:pPr marL="366713" indent="-366713" algn="just">
              <a:lnSpc>
                <a:spcPts val="1880"/>
              </a:lnSpc>
              <a:buClr>
                <a:srgbClr val="AD4097"/>
              </a:buClr>
              <a:buFont typeface="+mj-lt"/>
              <a:buAutoNum type="arabicPeriod"/>
            </a:pPr>
            <a:r>
              <a:rPr lang="en-US" sz="1600" dirty="0"/>
              <a:t> </a:t>
            </a:r>
            <a:r>
              <a:rPr lang="en-US" sz="1600" dirty="0" err="1"/>
              <a:t>Globāls</a:t>
            </a:r>
            <a:r>
              <a:rPr lang="en-US" sz="1600" dirty="0"/>
              <a:t> domāšanas veids, sociālā un </a:t>
            </a:r>
            <a:r>
              <a:rPr lang="en-US" sz="1600" dirty="0" err="1"/>
              <a:t>kultūras</a:t>
            </a:r>
            <a:r>
              <a:rPr lang="en-US" sz="1600" dirty="0"/>
              <a:t> </a:t>
            </a:r>
            <a:r>
              <a:rPr lang="en-US" sz="1600" dirty="0" err="1"/>
              <a:t>izpratne</a:t>
            </a:r>
            <a:r>
              <a:rPr lang="lv-LV" sz="1600" dirty="0"/>
              <a:t>;</a:t>
            </a:r>
            <a:endParaRPr lang="en-US" sz="1600" dirty="0"/>
          </a:p>
          <a:p>
            <a:pPr marL="366713" indent="-366713" algn="just">
              <a:lnSpc>
                <a:spcPts val="1880"/>
              </a:lnSpc>
              <a:buClr>
                <a:srgbClr val="AD4097"/>
              </a:buClr>
              <a:buFont typeface="+mj-lt"/>
              <a:buAutoNum type="arabicPeriod"/>
            </a:pPr>
            <a:r>
              <a:rPr lang="en-US" sz="1600" dirty="0"/>
              <a:t> Informācijas un datu </a:t>
            </a:r>
            <a:r>
              <a:rPr lang="lv-LV" sz="1600" dirty="0" err="1"/>
              <a:t>pratība</a:t>
            </a:r>
            <a:r>
              <a:rPr lang="en-US" sz="1600" dirty="0"/>
              <a:t>, </a:t>
            </a:r>
            <a:r>
              <a:rPr lang="en-US" sz="1600" dirty="0" err="1"/>
              <a:t>informācijas</a:t>
            </a:r>
            <a:r>
              <a:rPr lang="en-US" sz="1600" dirty="0"/>
              <a:t> </a:t>
            </a:r>
            <a:r>
              <a:rPr lang="en-US" sz="1600" dirty="0" err="1"/>
              <a:t>interpretācija</a:t>
            </a:r>
            <a:r>
              <a:rPr lang="lv-LV" sz="1600" dirty="0"/>
              <a:t>;</a:t>
            </a:r>
            <a:endParaRPr lang="en-US" sz="1600" dirty="0"/>
          </a:p>
          <a:p>
            <a:pPr marL="366713" indent="-366713" algn="just">
              <a:lnSpc>
                <a:spcPts val="1880"/>
              </a:lnSpc>
              <a:buClr>
                <a:srgbClr val="AD4097"/>
              </a:buClr>
              <a:buFont typeface="+mj-lt"/>
              <a:buAutoNum type="arabicPeriod"/>
            </a:pPr>
            <a:r>
              <a:rPr lang="lv-LV" sz="1600" dirty="0"/>
              <a:t>P</a:t>
            </a:r>
            <a:r>
              <a:rPr lang="en-US" sz="1600" dirty="0" err="1"/>
              <a:t>amat</a:t>
            </a:r>
            <a:r>
              <a:rPr lang="lv-LV" sz="1600" dirty="0"/>
              <a:t>a</a:t>
            </a:r>
            <a:r>
              <a:rPr lang="en-US" sz="1600" dirty="0"/>
              <a:t>, zinātniskās, ekonomiskās un tehnoloģiskās prasmes, fizikas un </a:t>
            </a:r>
            <a:r>
              <a:rPr lang="en-US" sz="1600" dirty="0" err="1"/>
              <a:t>ķīmijas</a:t>
            </a:r>
            <a:r>
              <a:rPr lang="en-US" sz="1600" dirty="0"/>
              <a:t> </a:t>
            </a:r>
            <a:r>
              <a:rPr lang="en-US" sz="1600" dirty="0" err="1"/>
              <a:t>pamat</a:t>
            </a:r>
            <a:r>
              <a:rPr lang="lv-LV" sz="1600" dirty="0"/>
              <a:t>i;</a:t>
            </a:r>
            <a:endParaRPr lang="en-US" sz="1600" dirty="0"/>
          </a:p>
          <a:p>
            <a:pPr marL="366713" indent="-366713" algn="just">
              <a:lnSpc>
                <a:spcPts val="1880"/>
              </a:lnSpc>
              <a:buClr>
                <a:srgbClr val="AD4097"/>
              </a:buClr>
              <a:buFont typeface="+mj-lt"/>
              <a:buAutoNum type="arabicPeriod"/>
            </a:pPr>
            <a:r>
              <a:rPr lang="en-US" sz="1600" dirty="0"/>
              <a:t> </a:t>
            </a:r>
            <a:r>
              <a:rPr lang="lv-LV" sz="1600" dirty="0"/>
              <a:t>P</a:t>
            </a:r>
            <a:r>
              <a:rPr lang="en-US" sz="1600" dirty="0" err="1"/>
              <a:t>adziļinātas</a:t>
            </a:r>
            <a:r>
              <a:rPr lang="en-US" sz="1600" dirty="0"/>
              <a:t> datu analīzes un </a:t>
            </a:r>
            <a:r>
              <a:rPr lang="en-US" sz="1600" dirty="0" err="1"/>
              <a:t>matemātikas</a:t>
            </a:r>
            <a:r>
              <a:rPr lang="en-US" sz="1600" dirty="0"/>
              <a:t> </a:t>
            </a:r>
            <a:r>
              <a:rPr lang="en-US" sz="1600" dirty="0" err="1"/>
              <a:t>prasmes</a:t>
            </a:r>
            <a:r>
              <a:rPr lang="lv-LV" sz="1600" dirty="0"/>
              <a:t>;</a:t>
            </a:r>
            <a:endParaRPr lang="en-US" sz="1600" dirty="0"/>
          </a:p>
          <a:p>
            <a:pPr marL="366713" indent="-366713" algn="just">
              <a:lnSpc>
                <a:spcPts val="1880"/>
              </a:lnSpc>
              <a:buClr>
                <a:srgbClr val="AD4097"/>
              </a:buClr>
              <a:buFont typeface="+mj-lt"/>
              <a:buAutoNum type="arabicPeriod"/>
            </a:pPr>
            <a:r>
              <a:rPr lang="en-US" sz="1600" dirty="0"/>
              <a:t> </a:t>
            </a:r>
            <a:r>
              <a:rPr lang="en-US" sz="1600" dirty="0" err="1"/>
              <a:t>Datorprogrammēšana</a:t>
            </a:r>
            <a:r>
              <a:rPr lang="lv-LV" sz="1600" dirty="0"/>
              <a:t>;</a:t>
            </a:r>
            <a:endParaRPr lang="en-US" sz="1600" dirty="0"/>
          </a:p>
          <a:p>
            <a:pPr marL="366713" indent="-366713" algn="just">
              <a:lnSpc>
                <a:spcPts val="1880"/>
              </a:lnSpc>
              <a:buClr>
                <a:srgbClr val="AD4097"/>
              </a:buClr>
              <a:buFont typeface="+mj-lt"/>
              <a:buAutoNum type="arabicPeriod"/>
            </a:pPr>
            <a:r>
              <a:rPr lang="en-US" sz="1600" dirty="0"/>
              <a:t> Padziļinātas </a:t>
            </a:r>
            <a:r>
              <a:rPr lang="en-US" sz="1600" dirty="0" err="1"/>
              <a:t>tehniskās</a:t>
            </a:r>
            <a:r>
              <a:rPr lang="en-US" sz="1600" dirty="0"/>
              <a:t> </a:t>
            </a:r>
            <a:r>
              <a:rPr lang="en-US" sz="1600" dirty="0" err="1"/>
              <a:t>prasmes</a:t>
            </a:r>
            <a:r>
              <a:rPr lang="lv-LV" sz="1600" dirty="0"/>
              <a:t>.</a:t>
            </a:r>
            <a:endParaRPr lang="en-US" sz="1600" dirty="0"/>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Text Placeholder 9">
            <a:extLst>
              <a:ext uri="{FF2B5EF4-FFF2-40B4-BE49-F238E27FC236}">
                <a16:creationId xmlns:a16="http://schemas.microsoft.com/office/drawing/2014/main" id="{A2F4AABF-1F3F-D458-CD4F-2457A22D79C6}"/>
              </a:ext>
            </a:extLst>
          </p:cNvPr>
          <p:cNvSpPr txBox="1">
            <a:spLocks/>
          </p:cNvSpPr>
          <p:nvPr/>
        </p:nvSpPr>
        <p:spPr>
          <a:xfrm>
            <a:off x="869624" y="5957368"/>
            <a:ext cx="9145945" cy="654872"/>
          </a:xfrm>
          <a:prstGeom prst="rect">
            <a:avLst/>
          </a:prstGeom>
          <a:solidFill>
            <a:srgbClr val="1C1442"/>
          </a:solidFill>
        </p:spPr>
        <p:txBody>
          <a:bodyPr vert="horz" lIns="91440" tIns="45720" rIns="91440" bIns="45720" numCol="1" spcCol="288000" rtlCol="0" anchor="ctr">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indent="-226695"/>
            <a:r>
              <a:rPr lang="en-GB" sz="1400" b="1" i="1" dirty="0">
                <a:solidFill>
                  <a:schemeClr val="bg1"/>
                </a:solidFill>
              </a:rPr>
              <a:t> 21. gadsimta prasmju nozīmes un augstskolu snieguma analīzes rezultāti to </a:t>
            </a:r>
            <a:r>
              <a:rPr lang="en-GB" sz="1400" b="1" i="1" dirty="0" err="1">
                <a:solidFill>
                  <a:schemeClr val="bg1"/>
                </a:solidFill>
              </a:rPr>
              <a:t>attīstīšanā</a:t>
            </a:r>
            <a:r>
              <a:rPr lang="en-GB" sz="1400" b="1" i="1" dirty="0">
                <a:solidFill>
                  <a:schemeClr val="bg1"/>
                </a:solidFill>
              </a:rPr>
              <a:t> </a:t>
            </a:r>
            <a:r>
              <a:rPr lang="en-GB" sz="1400" b="1" i="1" dirty="0" err="1">
                <a:solidFill>
                  <a:schemeClr val="bg1"/>
                </a:solidFill>
              </a:rPr>
              <a:t>Serbijā</a:t>
            </a:r>
            <a:r>
              <a:rPr lang="lv-LV" sz="1400" b="1" i="1" dirty="0">
                <a:solidFill>
                  <a:schemeClr val="bg1"/>
                </a:solidFill>
              </a:rPr>
              <a:t>. </a:t>
            </a:r>
            <a:r>
              <a:rPr lang="lv-LV" sz="1400" i="1" dirty="0">
                <a:solidFill>
                  <a:schemeClr val="bg1"/>
                </a:solidFill>
              </a:rPr>
              <a:t>A</a:t>
            </a:r>
            <a:r>
              <a:rPr lang="en-GB" sz="1400" i="1" dirty="0" err="1">
                <a:solidFill>
                  <a:schemeClr val="bg1"/>
                </a:solidFill>
              </a:rPr>
              <a:t>vots</a:t>
            </a:r>
            <a:r>
              <a:rPr lang="en-GB" sz="1400" i="1" dirty="0">
                <a:solidFill>
                  <a:schemeClr val="bg1"/>
                </a:solidFill>
              </a:rPr>
              <a:t>: </a:t>
            </a:r>
            <a:r>
              <a:rPr lang="lv-LV" sz="1400" i="1" dirty="0">
                <a:solidFill>
                  <a:schemeClr val="bg1"/>
                </a:solidFill>
              </a:rPr>
              <a:t>a</a:t>
            </a:r>
            <a:r>
              <a:rPr lang="en-GB" sz="1400" i="1" dirty="0" err="1">
                <a:solidFill>
                  <a:schemeClr val="bg1"/>
                </a:solidFill>
              </a:rPr>
              <a:t>utoru</a:t>
            </a:r>
            <a:r>
              <a:rPr lang="en-GB" sz="1400" i="1" dirty="0">
                <a:solidFill>
                  <a:schemeClr val="bg1"/>
                </a:solidFill>
              </a:rPr>
              <a:t> aprēķini, pamatojoties uz 2022. gadā veikto darba devēju aptauju, n=26. </a:t>
            </a:r>
          </a:p>
        </p:txBody>
      </p:sp>
      <p:pic>
        <p:nvPicPr>
          <p:cNvPr id="6" name="Graphic 5">
            <a:extLst>
              <a:ext uri="{FF2B5EF4-FFF2-40B4-BE49-F238E27FC236}">
                <a16:creationId xmlns:a16="http://schemas.microsoft.com/office/drawing/2014/main" id="{9D551867-C25D-031F-980D-B29E614EA3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45136"/>
            <a:ext cx="6087646" cy="6329940"/>
          </a:xfrm>
          <a:prstGeom prst="rect">
            <a:avLst/>
          </a:prstGeom>
        </p:spPr>
      </p:pic>
    </p:spTree>
    <p:extLst>
      <p:ext uri="{BB962C8B-B14F-4D97-AF65-F5344CB8AC3E}">
        <p14:creationId xmlns:p14="http://schemas.microsoft.com/office/powerpoint/2010/main" val="232138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210592" y="1581666"/>
            <a:ext cx="8556171" cy="4203558"/>
          </a:xfrm>
        </p:spPr>
        <p:txBody>
          <a:bodyPr/>
          <a:lstStyle/>
          <a:p>
            <a:pPr algn="just">
              <a:lnSpc>
                <a:spcPts val="2440"/>
              </a:lnSpc>
            </a:pPr>
            <a:r>
              <a:rPr lang="en-GB" sz="2200" dirty="0"/>
              <a:t>STEM augstskolu absolventu prasmju piedāvājums strauji attīstās, jo darba devēji meklē gan "cieto", gan "mīksto" prasmju apvienojumu. Saskaņā ar </a:t>
            </a:r>
            <a:r>
              <a:rPr lang="en-GB" sz="2200" b="1" dirty="0">
                <a:hlinkClick r:id="rId3"/>
              </a:rPr>
              <a:t>Hanover Research </a:t>
            </a:r>
            <a:r>
              <a:rPr lang="en-GB" sz="2200" dirty="0" err="1"/>
              <a:t>pētījumu</a:t>
            </a:r>
            <a:r>
              <a:rPr lang="en-GB" sz="2200" dirty="0"/>
              <a:t> Be21Skilled, darba devēji novērtē ne tikai absolventus ar jaunāko tehnisko izglītību, bet arī ar tādām prasmēm kā komunikācija, problēmu risināšana un sadarbība. </a:t>
            </a:r>
          </a:p>
          <a:p>
            <a:pPr>
              <a:lnSpc>
                <a:spcPts val="2440"/>
              </a:lnSpc>
            </a:pPr>
            <a:endParaRPr lang="en-GB" sz="2200" dirty="0"/>
          </a:p>
          <a:p>
            <a:pPr algn="just">
              <a:lnSpc>
                <a:spcPts val="2440"/>
              </a:lnSpc>
            </a:pPr>
            <a:r>
              <a:rPr lang="en-GB" sz="2200" dirty="0"/>
              <a:t>Lai gan aizvien svarīgākas kļūst specifiskas prasmes, piemēram, prakse, pieredze nozarē vai atbilstošu mīksto prasmju apliecinājums, iestādēm ir svarīgi saglabāt adaptīvu mācību programmu, kas atbilst mainīgajām tirgus prasībām. Galvenā uzmanība tiek pievērsta tam, lai absolventiem nodrošinātu pieprasītas prasmes, kas sniedzas tālāk par akadēmisko grādu, uzlabotu viņu nodarbinātības iespējas un iestāžu akadēmisko programmu dzīvotspēju.</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407314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Jaunās tendences</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spTree>
    <p:extLst>
      <p:ext uri="{BB962C8B-B14F-4D97-AF65-F5344CB8AC3E}">
        <p14:creationId xmlns:p14="http://schemas.microsoft.com/office/powerpoint/2010/main" val="411766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304624"/>
            <a:ext cx="4568423" cy="5189591"/>
          </a:xfrm>
        </p:spPr>
        <p:txBody>
          <a:bodyPr/>
          <a:lstStyle/>
          <a:p>
            <a:pPr algn="just"/>
            <a:r>
              <a:rPr lang="en-GB" sz="2400" b="0" i="0" dirty="0">
                <a:solidFill>
                  <a:srgbClr val="0F0F0F"/>
                </a:solidFill>
                <a:effectLst/>
                <a:latin typeface="Söhne"/>
              </a:rPr>
              <a:t>Kā norādīts </a:t>
            </a:r>
            <a:r>
              <a:rPr lang="en-GB" sz="2400" dirty="0">
                <a:solidFill>
                  <a:srgbClr val="0F0F0F"/>
                </a:solidFill>
                <a:latin typeface="Söhne"/>
              </a:rPr>
              <a:t>Hanoveras 2023. gada ziņojumā, </a:t>
            </a:r>
            <a:r>
              <a:rPr lang="en-GB" sz="2400" b="0" i="0" dirty="0">
                <a:solidFill>
                  <a:srgbClr val="0F0F0F"/>
                </a:solidFill>
                <a:effectLst/>
                <a:latin typeface="Söhne"/>
              </a:rPr>
              <a:t>darba devēji uzsver lietišķās mācību pieredzes un pamatprasmju attīstīšanas nozīmi. Tāpēc STEM izglītotājiem un iestādēm ir ļoti svarīgi sekot līdzi profesijām ar augstu izaugsmes potenciālu un iekļaut attiecīgās prasmes un apmācību akadēmiskajās programmās.</a:t>
            </a:r>
          </a:p>
          <a:p>
            <a:pPr algn="just"/>
            <a:endParaRPr lang="en-GB" sz="2400" dirty="0">
              <a:solidFill>
                <a:srgbClr val="0F0F0F"/>
              </a:solidFill>
              <a:latin typeface="Söhne"/>
            </a:endParaRPr>
          </a:p>
          <a:p>
            <a:pPr algn="just"/>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 name="Picture 1">
            <a:extLst>
              <a:ext uri="{FF2B5EF4-FFF2-40B4-BE49-F238E27FC236}">
                <a16:creationId xmlns:a16="http://schemas.microsoft.com/office/drawing/2014/main" id="{C9C438F1-5064-4090-C49B-C89287AF2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00" r="21300"/>
          <a:stretch/>
        </p:blipFill>
        <p:spPr>
          <a:xfrm>
            <a:off x="6287146" y="3952"/>
            <a:ext cx="5904854" cy="6858000"/>
          </a:xfrm>
          <a:prstGeom prst="rect">
            <a:avLst/>
          </a:prstGeom>
        </p:spPr>
      </p:pic>
    </p:spTree>
    <p:extLst>
      <p:ext uri="{BB962C8B-B14F-4D97-AF65-F5344CB8AC3E}">
        <p14:creationId xmlns:p14="http://schemas.microsoft.com/office/powerpoint/2010/main" val="2999584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0"/>
            <a:ext cx="10692283" cy="5189591"/>
          </a:xfrm>
        </p:spPr>
        <p:txBody>
          <a:bodyPr/>
          <a:lstStyle/>
          <a:p>
            <a:pPr algn="just"/>
            <a:r>
              <a:rPr lang="en-GB" sz="2400" b="1" i="0" dirty="0">
                <a:solidFill>
                  <a:srgbClr val="8A2061"/>
                </a:solidFill>
                <a:effectLst/>
                <a:latin typeface="Söhne"/>
              </a:rPr>
              <a:t>GAN AUGSTSKOLĀS, GAN DARBA TIRGŪ IR VĒROJAMAS LIELAS DZIMUMU ATŠĶIRĪBAS. </a:t>
            </a:r>
          </a:p>
          <a:p>
            <a:pPr algn="just"/>
            <a:endParaRPr lang="en-GB" sz="2400" dirty="0">
              <a:solidFill>
                <a:srgbClr val="186BA8"/>
              </a:solidFill>
              <a:latin typeface="Söhne"/>
            </a:endParaRPr>
          </a:p>
          <a:p>
            <a:pPr algn="just"/>
            <a:r>
              <a:rPr lang="en-GB" sz="2000" b="1" i="0" dirty="0">
                <a:solidFill>
                  <a:srgbClr val="186BA8"/>
                </a:solidFill>
                <a:effectLst/>
                <a:latin typeface="Söhne"/>
              </a:rPr>
              <a:t>ĪRIJA UZMANĪBAS CENTRĀ</a:t>
            </a:r>
            <a:endParaRPr lang="lv-LV" sz="2000" b="1" i="0" dirty="0">
              <a:solidFill>
                <a:srgbClr val="186BA8"/>
              </a:solidFill>
              <a:effectLst/>
              <a:latin typeface="Söhne"/>
            </a:endParaRPr>
          </a:p>
          <a:p>
            <a:pPr algn="just"/>
            <a:endParaRPr lang="en-GB" sz="2000" b="1" i="0" dirty="0">
              <a:solidFill>
                <a:srgbClr val="186BA8"/>
              </a:solidFill>
              <a:effectLst/>
              <a:latin typeface="Söhne"/>
            </a:endParaRPr>
          </a:p>
          <a:p>
            <a:pPr algn="just"/>
            <a:r>
              <a:rPr lang="en-GB" sz="2000" b="0" i="0" dirty="0">
                <a:solidFill>
                  <a:srgbClr val="0F0F0F"/>
                </a:solidFill>
                <a:effectLst/>
                <a:latin typeface="Söhne"/>
              </a:rPr>
              <a:t>Īrijas Augstākās izglītības iestāde (HEA) norāda, ka no tiem, kas uzsāk studijas augstākajā izglītībā, STEM</a:t>
            </a:r>
            <a:r>
              <a:rPr lang="lv-LV" sz="2000" b="0" i="0" dirty="0">
                <a:solidFill>
                  <a:srgbClr val="0F0F0F"/>
                </a:solidFill>
                <a:effectLst/>
                <a:latin typeface="Söhne"/>
              </a:rPr>
              <a:t> studē 49% vīriešu un 19% sieviešu</a:t>
            </a:r>
            <a:r>
              <a:rPr lang="en-GB" sz="2000" b="0" i="0" dirty="0">
                <a:solidFill>
                  <a:srgbClr val="0F0F0F"/>
                </a:solidFill>
                <a:effectLst/>
                <a:latin typeface="Söhne"/>
              </a:rPr>
              <a:t> (starpība ir 24 </a:t>
            </a:r>
            <a:r>
              <a:rPr lang="en-GB" sz="2000" b="0" i="0" dirty="0" err="1">
                <a:solidFill>
                  <a:srgbClr val="0F0F0F"/>
                </a:solidFill>
                <a:effectLst/>
                <a:latin typeface="Söhne"/>
              </a:rPr>
              <a:t>procentpunkti</a:t>
            </a:r>
            <a:r>
              <a:rPr lang="en-GB" sz="2000" b="0" i="0" dirty="0">
                <a:solidFill>
                  <a:srgbClr val="0F0F0F"/>
                </a:solidFill>
                <a:effectLst/>
                <a:latin typeface="Söhne"/>
              </a:rPr>
              <a:t>). Īrijā 2018. gadā tikai ceturtā daļa no STEM nozarēs strādājošajiem bija sievietes, un ESAO ir norādījusi, ka pēdējos gados šis </a:t>
            </a:r>
            <a:r>
              <a:rPr lang="en-GB" sz="2000" b="0" i="0" dirty="0" err="1">
                <a:solidFill>
                  <a:srgbClr val="0F0F0F"/>
                </a:solidFill>
                <a:effectLst/>
                <a:latin typeface="Söhne"/>
              </a:rPr>
              <a:t>skaits</a:t>
            </a:r>
            <a:r>
              <a:rPr lang="en-GB" sz="2000" b="0" i="0" dirty="0">
                <a:solidFill>
                  <a:srgbClr val="0F0F0F"/>
                </a:solidFill>
                <a:effectLst/>
                <a:latin typeface="Söhne"/>
              </a:rPr>
              <a:t> </a:t>
            </a:r>
            <a:r>
              <a:rPr lang="en-GB" sz="2000" b="0" i="0" dirty="0" err="1">
                <a:solidFill>
                  <a:srgbClr val="0F0F0F"/>
                </a:solidFill>
                <a:effectLst/>
                <a:latin typeface="Söhne"/>
              </a:rPr>
              <a:t>ir</a:t>
            </a:r>
            <a:r>
              <a:rPr lang="en-GB" sz="2000" b="0" i="0" dirty="0">
                <a:solidFill>
                  <a:srgbClr val="0F0F0F"/>
                </a:solidFill>
                <a:effectLst/>
                <a:latin typeface="Söhne"/>
              </a:rPr>
              <a:t> </a:t>
            </a:r>
            <a:r>
              <a:rPr lang="en-GB" sz="2000" b="0" i="0" dirty="0" err="1">
                <a:solidFill>
                  <a:srgbClr val="0F0F0F"/>
                </a:solidFill>
                <a:effectLst/>
                <a:latin typeface="Söhne"/>
              </a:rPr>
              <a:t>palielinājies</a:t>
            </a:r>
            <a:r>
              <a:rPr lang="lv-LV" sz="2000" b="0" i="0" dirty="0">
                <a:solidFill>
                  <a:srgbClr val="0F0F0F"/>
                </a:solidFill>
                <a:effectLst/>
                <a:latin typeface="Söhne"/>
              </a:rPr>
              <a:t> ļoti maz</a:t>
            </a:r>
            <a:r>
              <a:rPr lang="en-GB" sz="2000" b="0" i="0" dirty="0">
                <a:solidFill>
                  <a:srgbClr val="0F0F0F"/>
                </a:solidFill>
                <a:effectLst/>
                <a:latin typeface="Söhne"/>
              </a:rPr>
              <a:t>.</a:t>
            </a:r>
          </a:p>
          <a:p>
            <a:pPr algn="just"/>
            <a:endParaRPr lang="en-GB" sz="2000" b="0" i="0" dirty="0">
              <a:solidFill>
                <a:srgbClr val="0F0F0F"/>
              </a:solidFill>
              <a:effectLst/>
              <a:latin typeface="Söhne"/>
            </a:endParaRPr>
          </a:p>
          <a:p>
            <a:pPr algn="just"/>
            <a:r>
              <a:rPr lang="en-GB" sz="2000" b="0" i="0" dirty="0">
                <a:solidFill>
                  <a:srgbClr val="0F0F0F"/>
                </a:solidFill>
                <a:effectLst/>
                <a:latin typeface="Söhne"/>
              </a:rPr>
              <a:t>Ir vērojami daži uzlabojumi sieviešu pārstāvības ziņā šaurās STEM jomās (piemēram, Īrijā sievietes veido vairāk </a:t>
            </a:r>
            <a:r>
              <a:rPr lang="en-GB" sz="2000" b="0" i="0" dirty="0" err="1">
                <a:solidFill>
                  <a:srgbClr val="0F0F0F"/>
                </a:solidFill>
                <a:effectLst/>
                <a:latin typeface="Söhne"/>
              </a:rPr>
              <a:t>nekā</a:t>
            </a:r>
            <a:r>
              <a:rPr lang="en-GB" sz="2000" b="0" i="0" dirty="0">
                <a:solidFill>
                  <a:srgbClr val="0F0F0F"/>
                </a:solidFill>
                <a:effectLst/>
                <a:latin typeface="Söhne"/>
              </a:rPr>
              <a:t> 40% no doktora grādu ieguvušajiem fizikas zinātņu jomā (She Figures, 2021)), taču vispārējā perspektīvā joprojām ir redzams, ka sievietes retāk studē STEM priekšmetus.</a:t>
            </a:r>
          </a:p>
          <a:p>
            <a:pPr algn="just"/>
            <a:endParaRPr lang="en-GB" sz="2000" dirty="0">
              <a:solidFill>
                <a:srgbClr val="0F0F0F"/>
              </a:solidFill>
              <a:latin typeface="Söhne"/>
            </a:endParaRPr>
          </a:p>
          <a:p>
            <a:pPr algn="just"/>
            <a:r>
              <a:rPr lang="en-GB" sz="2000" b="0" i="0" dirty="0">
                <a:solidFill>
                  <a:srgbClr val="0F0F0F"/>
                </a:solidFill>
                <a:effectLst/>
                <a:latin typeface="Söhne"/>
              </a:rPr>
              <a:t>Ir veikti daudzi pētījumi, kuros uzsvērti ieguvumi, ko sniedz daudzveidīgs darbaspēks STEM jomā, sākot ar finansiāliem ieguvumiem un beidzot ar veiktspējas uzlabošanu un inovāciju veicināšanu.</a:t>
            </a:r>
          </a:p>
          <a:p>
            <a:pPr algn="just"/>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475092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624035"/>
          </a:xfrm>
        </p:spPr>
        <p:txBody>
          <a:bodyPr/>
          <a:lstStyle/>
          <a:p>
            <a:pPr algn="just"/>
            <a:r>
              <a:rPr lang="en-GB" sz="2400" dirty="0"/>
              <a:t>Kā viens no dzimumu nevienlīdzības iemesliem ir zemapziņas aizspriedumi, jo sievietēm traucē stereotipiski uzskati, ka viņas no dabas nav piemērotas tādiem priekšmetiem kā matemātika </a:t>
            </a:r>
            <a:r>
              <a:rPr lang="en-GB" sz="2400" dirty="0" err="1"/>
              <a:t>vai</a:t>
            </a:r>
            <a:r>
              <a:rPr lang="en-GB" sz="2400" dirty="0"/>
              <a:t> </a:t>
            </a:r>
            <a:r>
              <a:rPr lang="en-GB" sz="2400" dirty="0" err="1"/>
              <a:t>fizika</a:t>
            </a:r>
            <a:r>
              <a:rPr lang="en-GB" sz="2400" dirty="0"/>
              <a:t> un</a:t>
            </a:r>
            <a:r>
              <a:rPr lang="lv-LV" sz="2400" dirty="0"/>
              <a:t> vairāk nosliecas</a:t>
            </a:r>
            <a:r>
              <a:rPr lang="en-GB" sz="2400" dirty="0"/>
              <a:t> uz radošām vai aprūpējošām lomām. </a:t>
            </a:r>
          </a:p>
          <a:p>
            <a:pPr algn="just"/>
            <a:r>
              <a:rPr lang="en-GB" sz="2400" dirty="0"/>
              <a:t>Nesen PwC veikts pētījums liecina, ka tikai 16% </a:t>
            </a:r>
            <a:r>
              <a:rPr lang="en-GB" sz="2400" dirty="0" err="1"/>
              <a:t>sieviešu</a:t>
            </a:r>
            <a:r>
              <a:rPr lang="lv-LV" sz="2400" dirty="0"/>
              <a:t>-</a:t>
            </a:r>
            <a:r>
              <a:rPr lang="en-GB" sz="2400" dirty="0" err="1"/>
              <a:t>studen</a:t>
            </a:r>
            <a:r>
              <a:rPr lang="lv-LV" sz="2400" dirty="0" err="1"/>
              <a:t>šu</a:t>
            </a:r>
            <a:r>
              <a:rPr lang="en-GB" sz="2400" dirty="0"/>
              <a:t> ir saņēmušas pamudinājumu studēt tehnoloģiju jomā, savukārt vīriešu vidū šādu pamudinājumu ir saņēmuši 33%. </a:t>
            </a:r>
            <a:r>
              <a:rPr lang="lv-LV" sz="2400" dirty="0"/>
              <a:t>To pastiprina “krāpnieka sindroma” sajūta, jo sievietes cenšas strādāt nozarēs, kurās dominē vīrieši, piemēram, inženierzinātnēs, tehnoloģijās un matemātikas jomā.</a:t>
            </a:r>
          </a:p>
          <a:p>
            <a:pPr algn="just"/>
            <a:endParaRPr lang="lv-LV" sz="2400" dirty="0"/>
          </a:p>
          <a:p>
            <a:pPr algn="just"/>
            <a:r>
              <a:rPr lang="en-GB" sz="2400" dirty="0"/>
              <a:t>Viens no galvenajiem faktoriem ir </a:t>
            </a:r>
            <a:r>
              <a:rPr lang="en-GB" sz="2400" dirty="0" err="1"/>
              <a:t>arī</a:t>
            </a:r>
            <a:r>
              <a:rPr lang="en-GB" sz="2400" dirty="0"/>
              <a:t> p</a:t>
            </a:r>
            <a:r>
              <a:rPr lang="lv-LV" sz="2400" dirty="0"/>
              <a:t>iemēru</a:t>
            </a:r>
            <a:r>
              <a:rPr lang="en-GB" sz="2400" dirty="0"/>
              <a:t> trūkums, jo PwC pētījumā atklājās, ka 78 % studentu nevarēja nosaukt nevienu slavenu sievieti tehnoloģiju jomā.</a:t>
            </a:r>
          </a:p>
          <a:p>
            <a:pPr algn="just"/>
            <a:endParaRPr lang="en-GB" sz="2400" dirty="0">
              <a:solidFill>
                <a:srgbClr val="0F0F0F"/>
              </a:solidFill>
              <a:latin typeface="Söhne"/>
            </a:endParaRPr>
          </a:p>
          <a:p>
            <a:pPr algn="just"/>
            <a:r>
              <a:rPr lang="lv-LV" sz="1800" b="1" dirty="0">
                <a:solidFill>
                  <a:schemeClr val="bg1"/>
                </a:solidFill>
                <a:highlight>
                  <a:srgbClr val="186BA8"/>
                </a:highlight>
                <a:latin typeface="Söhne"/>
              </a:rPr>
              <a:t>PAPILDU</a:t>
            </a:r>
            <a:r>
              <a:rPr lang="en-GB" sz="1800" b="1" dirty="0">
                <a:solidFill>
                  <a:schemeClr val="bg1"/>
                </a:solidFill>
                <a:highlight>
                  <a:srgbClr val="186BA8"/>
                </a:highlight>
                <a:latin typeface="Söhne"/>
              </a:rPr>
              <a:t> LASĀMVIELA</a:t>
            </a:r>
          </a:p>
          <a:p>
            <a:pPr algn="just"/>
            <a:r>
              <a:rPr lang="en-GB" sz="1800" dirty="0">
                <a:hlinkClick r:id="rId2"/>
              </a:rPr>
              <a:t>Sievietes STEM jomā - raksts | Nākamais vilnis: Globālo pārmaiņu veicināšana | BBC </a:t>
            </a:r>
            <a:r>
              <a:rPr lang="en-GB" sz="1800" dirty="0" err="1">
                <a:hlinkClick r:id="rId2"/>
              </a:rPr>
              <a:t>StoryWorks</a:t>
            </a:r>
            <a:endParaRPr lang="en-GB" sz="1800" dirty="0">
              <a:solidFill>
                <a:srgbClr val="0F0F0F"/>
              </a:solidFill>
              <a:latin typeface="Söhne"/>
            </a:endParaRPr>
          </a:p>
          <a:p>
            <a:pPr algn="just"/>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753998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212310" y="329445"/>
            <a:ext cx="8559799"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Darba devēja perspektīva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01</a:t>
            </a:r>
          </a:p>
        </p:txBody>
      </p:sp>
      <p:sp>
        <p:nvSpPr>
          <p:cNvPr id="3" name="TextBox 2">
            <a:extLst>
              <a:ext uri="{FF2B5EF4-FFF2-40B4-BE49-F238E27FC236}">
                <a16:creationId xmlns:a16="http://schemas.microsoft.com/office/drawing/2014/main" id="{8B6A130F-B09A-EED7-3985-C196D01B5335}"/>
              </a:ext>
            </a:extLst>
          </p:cNvPr>
          <p:cNvSpPr txBox="1"/>
          <p:nvPr/>
        </p:nvSpPr>
        <p:spPr>
          <a:xfrm>
            <a:off x="2932674" y="1172312"/>
            <a:ext cx="9167139" cy="5416868"/>
          </a:xfrm>
          <a:prstGeom prst="rect">
            <a:avLst/>
          </a:prstGeom>
          <a:noFill/>
        </p:spPr>
        <p:txBody>
          <a:bodyPr wrap="square">
            <a:spAutoFit/>
          </a:bodyPr>
          <a:lstStyle/>
          <a:p>
            <a:pPr algn="just"/>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Darba devējiem ir būtiska loma prasmju ekosistēmā. Tāpēc projekta Be 21 Skilled partneri meklēja darba devēju viedokli no 29 </a:t>
            </a:r>
            <a:r>
              <a:rPr lang="en-GB" sz="1800" dirty="0" err="1">
                <a:solidFill>
                  <a:srgbClr val="1C1442"/>
                </a:solidFill>
                <a:latin typeface="Calibri" panose="020F0502020204030204" pitchFamily="34" charset="0"/>
                <a:ea typeface="Calibri" panose="020F0502020204030204" pitchFamily="34" charset="0"/>
                <a:cs typeface="Calibri" panose="020F0502020204030204" pitchFamily="34" charset="0"/>
              </a:rPr>
              <a:t>valstīm</a:t>
            </a:r>
            <a:r>
              <a:rPr lang="lv-LV" sz="1800" dirty="0">
                <a:solidFill>
                  <a:srgbClr val="1C1442"/>
                </a:solidFill>
                <a:latin typeface="Calibri" panose="020F0502020204030204" pitchFamily="34" charset="0"/>
                <a:ea typeface="Calibri" panose="020F0502020204030204" pitchFamily="34" charset="0"/>
                <a:cs typeface="Calibri" panose="020F0502020204030204" pitchFamily="34" charset="0"/>
              </a:rPr>
              <a:t> </a:t>
            </a: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a:t>
            </a:r>
            <a:r>
              <a:rPr lang="lv-LV" sz="1800" b="0" i="0" dirty="0">
                <a:solidFill>
                  <a:srgbClr val="1C1442"/>
                </a:solidFill>
                <a:effectLst/>
                <a:latin typeface="Calibri" panose="020F0502020204030204" pitchFamily="34" charset="0"/>
                <a:cs typeface="Calibri" panose="020F0502020204030204" pitchFamily="34" charset="0"/>
              </a:rPr>
              <a:t>galvenokārt cilvēkresursu vadītāju un vadošo darbinieku</a:t>
            </a: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a:t>
            </a:r>
            <a:r>
              <a:rPr lang="lv-LV" sz="1800" dirty="0">
                <a:solidFill>
                  <a:srgbClr val="1C1442"/>
                </a:solidFill>
                <a:latin typeface="Calibri" panose="020F0502020204030204" pitchFamily="34" charset="0"/>
                <a:ea typeface="Calibri" panose="020F0502020204030204" pitchFamily="34" charset="0"/>
                <a:cs typeface="Calibri" panose="020F0502020204030204" pitchFamily="34" charset="0"/>
              </a:rPr>
              <a:t>redzējumu</a:t>
            </a: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 lai novērtētu STEM absolventu galvenās nodarbināmības prasmes, kas nepieciešamas 21. gadsimta darba tirgū. Mēs noskaidrojām....</a:t>
            </a:r>
          </a:p>
          <a:p>
            <a:endPar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21. gadsimta prasmes ir ārkārtīgi svarīgas darba tirgū, un STEM absolventiem tās tiek augstu vērtētas. Darba devēji īpaši augstu vērtē pašvadības, sociālās, emocionālās, attieksmes un kognitīvās prasmes. </a:t>
            </a:r>
          </a:p>
          <a:p>
            <a:endPar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Darba devēji bija vienisprātis, ka ārkārtīgi svarīgas ir pašvadības prasmes, kritiskās domāšanas un problēmu risināšanas prasmes, kā arī </a:t>
            </a:r>
            <a:r>
              <a:rPr lang="en-GB" sz="1800" dirty="0" err="1">
                <a:solidFill>
                  <a:srgbClr val="1C1442"/>
                </a:solidFill>
                <a:latin typeface="Calibri" panose="020F0502020204030204" pitchFamily="34" charset="0"/>
                <a:ea typeface="Calibri" panose="020F0502020204030204" pitchFamily="34" charset="0"/>
                <a:cs typeface="Calibri" panose="020F0502020204030204" pitchFamily="34" charset="0"/>
              </a:rPr>
              <a:t>komunikācijas</a:t>
            </a: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 </a:t>
            </a:r>
            <a:r>
              <a:rPr lang="lv-LV" sz="1800" dirty="0">
                <a:solidFill>
                  <a:srgbClr val="1C1442"/>
                </a:solidFill>
                <a:latin typeface="Calibri" panose="020F0502020204030204" pitchFamily="34" charset="0"/>
                <a:ea typeface="Calibri" panose="020F0502020204030204" pitchFamily="34" charset="0"/>
                <a:cs typeface="Calibri" panose="020F0502020204030204" pitchFamily="34" charset="0"/>
              </a:rPr>
              <a:t>prasmes un prasmes strādāt komandā.</a:t>
            </a: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 </a:t>
            </a:r>
          </a:p>
          <a:p>
            <a:endPar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GB" sz="1800" dirty="0">
                <a:solidFill>
                  <a:srgbClr val="1C1442"/>
                </a:solidFill>
                <a:latin typeface="Calibri" panose="020F0502020204030204" pitchFamily="34" charset="0"/>
                <a:ea typeface="Calibri" panose="020F0502020204030204" pitchFamily="34" charset="0"/>
                <a:cs typeface="Calibri" panose="020F0502020204030204" pitchFamily="34" charset="0"/>
              </a:rPr>
              <a:t>Citas visaugstāk novērtētās prasmes ir izaugsmes domāšanas un mācīšanās prasmes, atbildība, spēja pielāgoties un izturēt stresu, radošuma prasmes, informācijas un datu lietošanas prasmes, pozitīva attieksme un apzinīgums, emocionālā inteliģence un vadības prasmes. </a:t>
            </a:r>
          </a:p>
          <a:p>
            <a:endParaRPr lang="en-IE" sz="2200" dirty="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52454" y="86910"/>
            <a:ext cx="10643603" cy="5189591"/>
          </a:xfrm>
        </p:spPr>
        <p:txBody>
          <a:bodyPr/>
          <a:lstStyle/>
          <a:p>
            <a:r>
              <a:rPr lang="en-GB" sz="3600" b="1" i="0" dirty="0">
                <a:solidFill>
                  <a:srgbClr val="8A2061"/>
                </a:solidFill>
                <a:effectLst/>
                <a:ea typeface="Calibri" panose="020F0502020204030204" pitchFamily="34" charset="0"/>
              </a:rPr>
              <a:t>Latvija ir priekšgalā</a:t>
            </a:r>
            <a:endParaRPr lang="en-GB" sz="3600" b="0" i="0" dirty="0">
              <a:solidFill>
                <a:srgbClr val="8A2061"/>
              </a:solidFill>
              <a:effectLst/>
              <a:ea typeface="Calibri" panose="020F0502020204030204" pitchFamily="34" charset="0"/>
            </a:endParaRPr>
          </a:p>
          <a:p>
            <a:pPr algn="l"/>
            <a:r>
              <a:rPr lang="en-GB" sz="2400" i="1" dirty="0">
                <a:solidFill>
                  <a:srgbClr val="333333"/>
                </a:solidFill>
                <a:ea typeface="Calibri" panose="020F0502020204030204" pitchFamily="34" charset="0"/>
              </a:rPr>
              <a:t>Vai zinājāt, ka </a:t>
            </a:r>
            <a:r>
              <a:rPr lang="en-GB" sz="2400" b="0" i="1" dirty="0">
                <a:solidFill>
                  <a:srgbClr val="333333"/>
                </a:solidFill>
                <a:effectLst/>
                <a:ea typeface="Calibri" panose="020F0502020204030204" pitchFamily="34" charset="0"/>
              </a:rPr>
              <a:t>Latvija ir vadošā ES pēc sieviešu skaita zinātnē un tehnoloģijās?</a:t>
            </a:r>
            <a:endParaRPr lang="en-GB" sz="2400" b="0" i="0" dirty="0">
              <a:solidFill>
                <a:srgbClr val="333333"/>
              </a:solidFill>
              <a:effectLst/>
              <a:ea typeface="Calibri" panose="020F0502020204030204" pitchFamily="34" charset="0"/>
            </a:endParaRPr>
          </a:p>
          <a:p>
            <a:pPr algn="just"/>
            <a:r>
              <a:rPr lang="en-GB" sz="2400" b="0" i="0" dirty="0">
                <a:solidFill>
                  <a:srgbClr val="333333"/>
                </a:solidFill>
                <a:effectLst/>
                <a:ea typeface="Calibri" panose="020F0502020204030204" pitchFamily="34" charset="0"/>
              </a:rPr>
              <a:t>Eiropas Savienība jau kādu laiku ir centusies uzlabot ievērojamo dzimumu nelīdzsvarotību zinātnes, tehnoloģiju, inženierzinātņu un matemātikas (STEM) jomā. Saskaņā ar Eiropas Komisijas datiem tikai 13 % no bloka darbiniekiem, kas strādā ar STEM saistītās profesijās, ir sievietes.</a:t>
            </a:r>
          </a:p>
          <a:p>
            <a:pPr algn="l"/>
            <a:endParaRPr lang="en-GB" sz="2400" b="0" i="0" dirty="0">
              <a:solidFill>
                <a:srgbClr val="333333"/>
              </a:solidFill>
              <a:effectLst/>
              <a:ea typeface="Calibri" panose="020F0502020204030204" pitchFamily="34" charset="0"/>
            </a:endParaRPr>
          </a:p>
          <a:p>
            <a:pPr algn="just"/>
            <a:r>
              <a:rPr lang="en-GB" sz="2400" dirty="0">
                <a:solidFill>
                  <a:srgbClr val="333333"/>
                </a:solidFill>
                <a:ea typeface="Calibri" panose="020F0502020204030204" pitchFamily="34" charset="0"/>
              </a:rPr>
              <a:t>Kā norāda Milana </a:t>
            </a:r>
            <a:r>
              <a:rPr lang="en-GB" sz="2400" dirty="0" err="1">
                <a:solidFill>
                  <a:srgbClr val="333333"/>
                </a:solidFill>
                <a:ea typeface="Calibri" panose="020F0502020204030204" pitchFamily="34" charset="0"/>
              </a:rPr>
              <a:t>Nikolova </a:t>
            </a:r>
            <a:r>
              <a:rPr lang="en-GB" sz="2400" dirty="0">
                <a:solidFill>
                  <a:srgbClr val="333333"/>
                </a:solidFill>
                <a:ea typeface="Calibri" panose="020F0502020204030204" pitchFamily="34" charset="0"/>
              </a:rPr>
              <a:t>no Emerging Europe, </a:t>
            </a:r>
            <a:r>
              <a:rPr lang="en-GB" sz="2400" b="0" i="0" dirty="0">
                <a:solidFill>
                  <a:srgbClr val="333333"/>
                </a:solidFill>
                <a:effectLst/>
                <a:ea typeface="Calibri" panose="020F0502020204030204" pitchFamily="34" charset="0"/>
              </a:rPr>
              <a:t>Latvija ir bijusi neticami veiksmīga, veidojot vidi, kurā sievietēm tiek dotas vienlīdzīgas iespējas gūt panākumus izvēlētajā karjerā. Lai gan visās jaunajās tirgus ekonomikas zonas valstīs, tostarp Vidusāzijā, sieviešu ir vairāk nekā vīriešu, Latvija ir vienīgā valsts reģionā (un viena no tikai astoņām pasaulē), kas Pasaules Bankas jaunākajā ziņojumā, kurā aplūkoti šķēršļi sieviešu līdzdalībai ekonomikā, ieguvusi perfektu 100 punktu novērtējumu.</a:t>
            </a:r>
          </a:p>
          <a:p>
            <a:pPr algn="just"/>
            <a:endParaRPr lang="en-GB" sz="2400" dirty="0">
              <a:solidFill>
                <a:srgbClr val="0F0F0F"/>
              </a:solidFill>
              <a:ea typeface="Calibri" panose="020F0502020204030204" pitchFamily="34" charset="0"/>
            </a:endParaRPr>
          </a:p>
          <a:p>
            <a:pPr algn="just"/>
            <a:r>
              <a:rPr lang="lv-LV" sz="2000" b="1" dirty="0">
                <a:solidFill>
                  <a:schemeClr val="bg1"/>
                </a:solidFill>
                <a:highlight>
                  <a:srgbClr val="186BA8"/>
                </a:highlight>
                <a:ea typeface="Calibri" panose="020F0502020204030204" pitchFamily="34" charset="0"/>
              </a:rPr>
              <a:t>PAPILDU</a:t>
            </a:r>
            <a:r>
              <a:rPr lang="en-GB" sz="2000" b="1" dirty="0">
                <a:solidFill>
                  <a:schemeClr val="bg1"/>
                </a:solidFill>
                <a:highlight>
                  <a:srgbClr val="186BA8"/>
                </a:highlight>
                <a:ea typeface="Calibri" panose="020F0502020204030204" pitchFamily="34" charset="0"/>
              </a:rPr>
              <a:t> LASĀMVIELA</a:t>
            </a:r>
          </a:p>
          <a:p>
            <a:pPr algn="just"/>
            <a:r>
              <a:rPr lang="en-IE" sz="1800" dirty="0">
                <a:ea typeface="Calibri" panose="020F0502020204030204" pitchFamily="34" charset="0"/>
                <a:hlinkClick r:id="rId2"/>
              </a:rPr>
              <a:t>Latvija: Eiropas jaunietes STEM jomā - Emerging Europe (emerging-europe.com) - Emerging Europe (emerging-europe.com) </a:t>
            </a:r>
            <a:endParaRPr lang="en-IE" sz="1800" dirty="0">
              <a:ea typeface="Calibri" panose="020F0502020204030204" pitchFamily="34" charset="0"/>
            </a:endParaRPr>
          </a:p>
          <a:p>
            <a:pPr algn="just"/>
            <a:r>
              <a:rPr lang="en-GB" sz="2400" dirty="0"/>
              <a:t>.</a:t>
            </a: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948280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52454" y="86910"/>
            <a:ext cx="10643603" cy="5189591"/>
          </a:xfrm>
        </p:spPr>
        <p:txBody>
          <a:bodyPr/>
          <a:lstStyle/>
          <a:p>
            <a:r>
              <a:rPr lang="en-GB" sz="3600" b="1" i="0" dirty="0">
                <a:solidFill>
                  <a:srgbClr val="8A2061"/>
                </a:solidFill>
                <a:effectLst/>
                <a:ea typeface="Calibri" panose="020F0502020204030204" pitchFamily="34" charset="0"/>
              </a:rPr>
              <a:t>Latvija ir līderis - interesanti </a:t>
            </a:r>
            <a:r>
              <a:rPr lang="en-GB" sz="3600" b="1" i="0" dirty="0" err="1">
                <a:solidFill>
                  <a:srgbClr val="8A2061"/>
                </a:solidFill>
                <a:effectLst/>
                <a:ea typeface="Calibri" panose="020F0502020204030204" pitchFamily="34" charset="0"/>
              </a:rPr>
              <a:t>fakti</a:t>
            </a:r>
            <a:r>
              <a:rPr lang="en-GB" sz="3600" b="1" i="0" dirty="0">
                <a:solidFill>
                  <a:srgbClr val="8A2061"/>
                </a:solidFill>
                <a:effectLst/>
                <a:ea typeface="Calibri" panose="020F0502020204030204" pitchFamily="34" charset="0"/>
              </a:rPr>
              <a:t>.</a:t>
            </a:r>
            <a:endParaRPr lang="en-GB" sz="3600" b="0" i="0" dirty="0">
              <a:solidFill>
                <a:srgbClr val="8A2061"/>
              </a:solidFill>
              <a:effectLst/>
              <a:ea typeface="Calibri" panose="020F0502020204030204" pitchFamily="34" charset="0"/>
            </a:endParaRPr>
          </a:p>
          <a:p>
            <a:pPr marL="342900" indent="-342900" algn="just">
              <a:buFont typeface="Arial" panose="020B0604020202020204" pitchFamily="34" charset="0"/>
              <a:buChar char="•"/>
            </a:pPr>
            <a:r>
              <a:rPr lang="lv-LV" sz="2400" dirty="0">
                <a:solidFill>
                  <a:srgbClr val="0F0F0F"/>
                </a:solidFill>
                <a:ea typeface="Calibri" panose="020F0502020204030204" pitchFamily="34" charset="0"/>
              </a:rPr>
              <a:t>Pētniecība ir tikai viena joma, kurā sievietes ir vadošās Latvijā. Saskaņā ar Eiropas Komisijas 2018. gada ziņojumu </a:t>
            </a:r>
            <a:r>
              <a:rPr lang="lv-LV" sz="2400" dirty="0" err="1">
                <a:solidFill>
                  <a:srgbClr val="0F0F0F"/>
                </a:solidFill>
                <a:ea typeface="Calibri" panose="020F0502020204030204" pitchFamily="34" charset="0"/>
              </a:rPr>
              <a:t>She</a:t>
            </a:r>
            <a:r>
              <a:rPr lang="lv-LV" sz="2400" dirty="0">
                <a:solidFill>
                  <a:srgbClr val="0F0F0F"/>
                </a:solidFill>
                <a:ea typeface="Calibri" panose="020F0502020204030204" pitchFamily="34" charset="0"/>
              </a:rPr>
              <a:t> </a:t>
            </a:r>
            <a:r>
              <a:rPr lang="lv-LV" sz="2400" dirty="0" err="1">
                <a:solidFill>
                  <a:srgbClr val="0F0F0F"/>
                </a:solidFill>
                <a:ea typeface="Calibri" panose="020F0502020204030204" pitchFamily="34" charset="0"/>
              </a:rPr>
              <a:t>Figures</a:t>
            </a:r>
            <a:r>
              <a:rPr lang="lv-LV" sz="2400" dirty="0">
                <a:solidFill>
                  <a:srgbClr val="0F0F0F"/>
                </a:solidFill>
                <a:ea typeface="Calibri" panose="020F0502020204030204" pitchFamily="34" charset="0"/>
              </a:rPr>
              <a:t>, pētnieču īpatsvars ES kopumā ir tikai 33,4 procenti. Savukārt Latvijā 51 procents pētnieku ir sievietes.</a:t>
            </a:r>
          </a:p>
          <a:p>
            <a:pPr marL="342900" indent="-342900" algn="just">
              <a:buFont typeface="Arial" panose="020B0604020202020204" pitchFamily="34" charset="0"/>
              <a:buChar char="•"/>
            </a:pPr>
            <a:r>
              <a:rPr lang="en-GB" sz="2400" dirty="0" err="1">
                <a:solidFill>
                  <a:srgbClr val="0F0F0F"/>
                </a:solidFill>
                <a:ea typeface="Calibri" panose="020F0502020204030204" pitchFamily="34" charset="0"/>
              </a:rPr>
              <a:t>Latvija</a:t>
            </a:r>
            <a:r>
              <a:rPr lang="en-GB" sz="2400" dirty="0">
                <a:solidFill>
                  <a:srgbClr val="0F0F0F"/>
                </a:solidFill>
                <a:ea typeface="Calibri" panose="020F0502020204030204" pitchFamily="34" charset="0"/>
              </a:rPr>
              <a:t> ir arī viena no četrām ES valstīm, kur lielākā daļa zinātnieku un inženieru ir sievietes.</a:t>
            </a:r>
          </a:p>
          <a:p>
            <a:pPr algn="just"/>
            <a:endParaRPr lang="en-GB" sz="2400" dirty="0">
              <a:solidFill>
                <a:srgbClr val="0F0F0F"/>
              </a:solidFill>
              <a:ea typeface="Calibri" panose="020F0502020204030204" pitchFamily="34" charset="0"/>
            </a:endParaRPr>
          </a:p>
          <a:p>
            <a:pPr algn="just"/>
            <a:endParaRPr lang="en-GB" sz="2400" dirty="0">
              <a:solidFill>
                <a:srgbClr val="0F0F0F"/>
              </a:solidFill>
              <a:ea typeface="Calibri" panose="020F0502020204030204" pitchFamily="34" charset="0"/>
            </a:endParaRPr>
          </a:p>
          <a:p>
            <a:pPr algn="just"/>
            <a:endParaRPr lang="en-GB" sz="2400" dirty="0">
              <a:solidFill>
                <a:srgbClr val="0F0F0F"/>
              </a:solidFill>
              <a:ea typeface="Calibri" panose="020F0502020204030204" pitchFamily="34" charset="0"/>
            </a:endParaRPr>
          </a:p>
          <a:p>
            <a:pPr algn="just"/>
            <a:r>
              <a:rPr lang="lv-LV" sz="2000" b="1" dirty="0">
                <a:solidFill>
                  <a:schemeClr val="bg1"/>
                </a:solidFill>
                <a:highlight>
                  <a:srgbClr val="186BA8"/>
                </a:highlight>
                <a:ea typeface="Calibri" panose="020F0502020204030204" pitchFamily="34" charset="0"/>
              </a:rPr>
              <a:t>PAPILDU</a:t>
            </a:r>
            <a:r>
              <a:rPr lang="en-GB" sz="2000" b="1" dirty="0">
                <a:solidFill>
                  <a:schemeClr val="bg1"/>
                </a:solidFill>
                <a:highlight>
                  <a:srgbClr val="186BA8"/>
                </a:highlight>
                <a:ea typeface="Calibri" panose="020F0502020204030204" pitchFamily="34" charset="0"/>
              </a:rPr>
              <a:t> LASĀMVIELA</a:t>
            </a:r>
          </a:p>
          <a:p>
            <a:pPr algn="just"/>
            <a:r>
              <a:rPr lang="en-IE" sz="1800" dirty="0">
                <a:ea typeface="Calibri" panose="020F0502020204030204" pitchFamily="34" charset="0"/>
                <a:hlinkClick r:id="rId2"/>
              </a:rPr>
              <a:t>Latvija: Eiropas jaunietes STEM jomā - Emerging Europe (emerging-europe.com) - Emerging Europe (emerging-europe.com) </a:t>
            </a:r>
            <a:endParaRPr lang="en-IE" sz="1800" dirty="0">
              <a:ea typeface="Calibri" panose="020F0502020204030204" pitchFamily="34" charset="0"/>
            </a:endParaRPr>
          </a:p>
          <a:p>
            <a:pPr algn="just"/>
            <a:r>
              <a:rPr lang="en-GB" sz="2400" dirty="0"/>
              <a:t>.</a:t>
            </a: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472368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b="1" dirty="0"/>
              <a:t>   www.be21skilled.eu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32</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872469"/>
            <a:ext cx="5243750" cy="1519663"/>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US" sz="3200" b="1" dirty="0">
                <a:solidFill>
                  <a:schemeClr val="bg1"/>
                </a:solidFill>
              </a:rPr>
              <a:t>Reģionālo </a:t>
            </a:r>
            <a:r>
              <a:rPr lang="en-US" sz="3200" b="1" dirty="0" err="1">
                <a:solidFill>
                  <a:schemeClr val="bg1"/>
                </a:solidFill>
              </a:rPr>
              <a:t>prasmju</a:t>
            </a:r>
            <a:r>
              <a:rPr lang="en-US" sz="3200" b="1" dirty="0">
                <a:solidFill>
                  <a:schemeClr val="bg1"/>
                </a:solidFill>
              </a:rPr>
              <a:t> </a:t>
            </a:r>
            <a:r>
              <a:rPr lang="en-US" sz="3200" b="1" dirty="0" err="1">
                <a:solidFill>
                  <a:schemeClr val="bg1"/>
                </a:solidFill>
              </a:rPr>
              <a:t>padomj</a:t>
            </a:r>
            <a:r>
              <a:rPr lang="lv-LV" sz="3200" b="1" dirty="0">
                <a:solidFill>
                  <a:schemeClr val="bg1"/>
                </a:solidFill>
              </a:rPr>
              <a:t>u</a:t>
            </a:r>
            <a:r>
              <a:rPr lang="en-US" sz="3200" b="1" dirty="0">
                <a:solidFill>
                  <a:schemeClr val="bg1"/>
                </a:solidFill>
              </a:rPr>
              <a:t> un </a:t>
            </a:r>
            <a:r>
              <a:rPr lang="en-US" sz="3200" b="1" dirty="0" err="1">
                <a:solidFill>
                  <a:schemeClr val="bg1"/>
                </a:solidFill>
              </a:rPr>
              <a:t>ārējā</a:t>
            </a:r>
            <a:r>
              <a:rPr lang="lv-LV" sz="3200" b="1" dirty="0">
                <a:solidFill>
                  <a:schemeClr val="bg1"/>
                </a:solidFill>
              </a:rPr>
              <a:t>s</a:t>
            </a:r>
            <a:r>
              <a:rPr lang="en-US" sz="3200" b="1" dirty="0">
                <a:solidFill>
                  <a:schemeClr val="bg1"/>
                </a:solidFill>
              </a:rPr>
              <a:t> </a:t>
            </a:r>
            <a:r>
              <a:rPr lang="en-US" sz="3200" b="1" dirty="0" err="1">
                <a:solidFill>
                  <a:schemeClr val="bg1"/>
                </a:solidFill>
              </a:rPr>
              <a:t>sadarbība</a:t>
            </a:r>
            <a:r>
              <a:rPr lang="lv-LV" sz="3200" b="1" dirty="0">
                <a:solidFill>
                  <a:schemeClr val="bg1"/>
                </a:solidFill>
              </a:rPr>
              <a:t>s loma</a:t>
            </a:r>
            <a:r>
              <a:rPr lang="en-US" sz="3200" b="1" dirty="0">
                <a:solidFill>
                  <a:schemeClr val="bg1"/>
                </a:solidFill>
              </a:rPr>
              <a:t> </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23150" y="2905725"/>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a:t>
            </a:r>
            <a:r>
              <a:rPr lang="lv-LV" b="1" dirty="0">
                <a:solidFill>
                  <a:schemeClr val="bg1"/>
                </a:solidFill>
              </a:rPr>
              <a:t>3.</a:t>
            </a:r>
            <a:r>
              <a:rPr lang="en-US" b="1">
                <a:solidFill>
                  <a:schemeClr val="bg1"/>
                </a:solidFill>
              </a:rPr>
              <a:t>MODULIS </a:t>
            </a:r>
            <a:endParaRPr lang="en-US" b="1" dirty="0">
              <a:solidFill>
                <a:schemeClr val="bg1"/>
              </a:solidFill>
            </a:endParaRPr>
          </a:p>
        </p:txBody>
      </p:sp>
      <p:sp>
        <p:nvSpPr>
          <p:cNvPr id="8" name="TextBox 7">
            <a:extLst>
              <a:ext uri="{FF2B5EF4-FFF2-40B4-BE49-F238E27FC236}">
                <a16:creationId xmlns:a16="http://schemas.microsoft.com/office/drawing/2014/main" id="{3A8498ED-9A13-B691-49F7-C583357BFFB1}"/>
              </a:ext>
            </a:extLst>
          </p:cNvPr>
          <p:cNvSpPr txBox="1"/>
          <p:nvPr/>
        </p:nvSpPr>
        <p:spPr>
          <a:xfrm>
            <a:off x="1996036" y="1365812"/>
            <a:ext cx="2844905" cy="738664"/>
          </a:xfrm>
          <a:prstGeom prst="rect">
            <a:avLst/>
          </a:prstGeom>
          <a:solidFill>
            <a:srgbClr val="186BA8"/>
          </a:solidFill>
        </p:spPr>
        <p:txBody>
          <a:bodyPr wrap="square">
            <a:spAutoFit/>
          </a:bodyPr>
          <a:lstStyle/>
          <a:p>
            <a:r>
              <a:rPr lang="en-GB" sz="1400" b="1" dirty="0">
                <a:solidFill>
                  <a:schemeClr val="bg1"/>
                </a:solidFill>
                <a:latin typeface="Calibri" panose="020F0502020204030204" pitchFamily="34" charset="0"/>
                <a:ea typeface="Calibri" panose="020F0502020204030204" pitchFamily="34" charset="0"/>
                <a:cs typeface="Calibri" panose="020F0502020204030204" pitchFamily="34" charset="0"/>
              </a:rPr>
              <a:t>BE 21 KVALIFICĒTU SKOLOTĀJU P</a:t>
            </a:r>
            <a:r>
              <a:rPr lang="lv-LV" sz="1400" b="1" dirty="0">
                <a:solidFill>
                  <a:schemeClr val="bg1"/>
                </a:solidFill>
                <a:latin typeface="Calibri" panose="020F0502020204030204" pitchFamily="34" charset="0"/>
                <a:ea typeface="Calibri" panose="020F0502020204030204" pitchFamily="34" charset="0"/>
                <a:cs typeface="Calibri" panose="020F0502020204030204" pitchFamily="34" charset="0"/>
              </a:rPr>
              <a:t>ROFESIONĀLĀS PILNVEIDES</a:t>
            </a:r>
            <a:r>
              <a:rPr lang="en-GB" sz="1400" b="1" dirty="0">
                <a:solidFill>
                  <a:schemeClr val="bg1"/>
                </a:solidFill>
                <a:latin typeface="Calibri" panose="020F0502020204030204" pitchFamily="34" charset="0"/>
                <a:ea typeface="Calibri" panose="020F0502020204030204" pitchFamily="34" charset="0"/>
                <a:cs typeface="Calibri" panose="020F0502020204030204" pitchFamily="34" charset="0"/>
              </a:rPr>
              <a:t> PROGRAMMA</a:t>
            </a:r>
            <a:endParaRPr lang="en-IE" sz="1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4643F19-2E2C-486B-5007-231327E623A7}"/>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6" name="TextBox 5">
            <a:extLst>
              <a:ext uri="{FF2B5EF4-FFF2-40B4-BE49-F238E27FC236}">
                <a16:creationId xmlns:a16="http://schemas.microsoft.com/office/drawing/2014/main" id="{93C4D289-3B1D-901C-AD2E-AACDC2B0F8F0}"/>
              </a:ext>
            </a:extLst>
          </p:cNvPr>
          <p:cNvSpPr txBox="1"/>
          <p:nvPr/>
        </p:nvSpPr>
        <p:spPr>
          <a:xfrm>
            <a:off x="1996035" y="-35508"/>
            <a:ext cx="3065821" cy="1077218"/>
          </a:xfrm>
          <a:prstGeom prst="rect">
            <a:avLst/>
          </a:prstGeom>
          <a:noFill/>
        </p:spPr>
        <p:txBody>
          <a:bodyPr wrap="square" rtlCol="0">
            <a:spAutoFit/>
          </a:bodyPr>
          <a:lstStyle/>
          <a:p>
            <a:r>
              <a:rPr lang="en-IE" sz="3200" b="1" dirty="0">
                <a:latin typeface="Calibri" panose="020F0502020204030204" pitchFamily="34" charset="0"/>
                <a:ea typeface="Calibri" panose="020F0502020204030204" pitchFamily="34" charset="0"/>
                <a:cs typeface="Calibri" panose="020F0502020204030204" pitchFamily="34" charset="0"/>
              </a:rPr>
              <a:t>Mūsu nākamais modulis ir....</a:t>
            </a:r>
          </a:p>
        </p:txBody>
      </p:sp>
    </p:spTree>
    <p:extLst>
      <p:ext uri="{BB962C8B-B14F-4D97-AF65-F5344CB8AC3E}">
        <p14:creationId xmlns:p14="http://schemas.microsoft.com/office/powerpoint/2010/main" val="3847596305"/>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a16="http://schemas.microsoft.com/office/drawing/2014/main" xmlns="">
      <p:transition spd="slow" advTm="9434"/>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33</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a:solidFill>
                  <a:schemeClr val="bg1"/>
                </a:solidFill>
                <a:latin typeface="Calibri" panose="020F0502020204030204" pitchFamily="34" charset="0"/>
                <a:cs typeface="Calibri" panose="020F0502020204030204" pitchFamily="34" charset="0"/>
              </a:rPr>
              <a:t>Sekojiet mūsu ceļojumam šeit</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b="1" dirty="0">
                <a:solidFill>
                  <a:srgbClr val="1C1442"/>
                </a:solidFill>
              </a:rPr>
              <a:t>www.be21skilled.eu</a:t>
            </a:r>
          </a:p>
        </p:txBody>
      </p:sp>
    </p:spTree>
    <p:extLst>
      <p:ext uri="{BB962C8B-B14F-4D97-AF65-F5344CB8AC3E}">
        <p14:creationId xmlns:p14="http://schemas.microsoft.com/office/powerpoint/2010/main" val="4291396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a:t>
            </a:fld>
            <a:endParaRPr lang="en-US" sz="1291" dirty="0"/>
          </a:p>
        </p:txBody>
      </p:sp>
      <p:sp>
        <p:nvSpPr>
          <p:cNvPr id="10" name="Text Placeholder 9">
            <a:extLst>
              <a:ext uri="{FF2B5EF4-FFF2-40B4-BE49-F238E27FC236}">
                <a16:creationId xmlns:a16="http://schemas.microsoft.com/office/drawing/2014/main" id="{84D76CD1-755B-40B7-75F2-91A24F7672FA}"/>
              </a:ext>
            </a:extLst>
          </p:cNvPr>
          <p:cNvSpPr>
            <a:spLocks noGrp="1"/>
          </p:cNvSpPr>
          <p:nvPr>
            <p:ph type="body" sz="quarter" idx="48"/>
          </p:nvPr>
        </p:nvSpPr>
        <p:spPr>
          <a:xfrm>
            <a:off x="2520925" y="757291"/>
            <a:ext cx="6954205" cy="1801150"/>
          </a:xfrm>
        </p:spPr>
        <p:txBody>
          <a:bodyPr/>
          <a:lstStyle/>
          <a:p>
            <a:pPr algn="just"/>
            <a:r>
              <a:rPr lang="en-GB" dirty="0"/>
              <a:t>Runājot par universitāšu sniegumu galveno nodarbināmības prasmju attīstīšanā, prasmes, kuras darba </a:t>
            </a:r>
            <a:r>
              <a:rPr lang="en-GB" dirty="0" err="1"/>
              <a:t>devēji</a:t>
            </a:r>
            <a:r>
              <a:rPr lang="en-GB" dirty="0"/>
              <a:t> </a:t>
            </a:r>
            <a:r>
              <a:rPr lang="en-GB" dirty="0" err="1"/>
              <a:t>novērtēj</a:t>
            </a:r>
            <a:r>
              <a:rPr lang="lv-LV" dirty="0"/>
              <a:t>a</a:t>
            </a:r>
            <a:r>
              <a:rPr lang="en-GB" dirty="0"/>
              <a:t> </a:t>
            </a:r>
            <a:r>
              <a:rPr lang="lv-LV" dirty="0"/>
              <a:t>kā visnozīmīgākās</a:t>
            </a:r>
            <a:r>
              <a:rPr lang="en-GB" dirty="0"/>
              <a:t>, Eiropas universitātēs ir salīdzinoši grūtāk apgūstamas. Darba devēji visskeptiskāk vērtē universitāšu spēju attīstīt emocionālo inteliģenci, pozitīvu attieksmi un </a:t>
            </a:r>
            <a:r>
              <a:rPr lang="en-GB" dirty="0" err="1"/>
              <a:t>apzi</a:t>
            </a:r>
            <a:r>
              <a:rPr lang="lv-LV" dirty="0" err="1"/>
              <a:t>nātību</a:t>
            </a:r>
            <a:r>
              <a:rPr lang="en-GB" dirty="0"/>
              <a:t>, līderību, pielāgošanās spējas un noturību, pašvadību, radošumu, ilgtspējas kompetenci, globālo domāšanu un atbildības prasmes. </a:t>
            </a:r>
          </a:p>
          <a:p>
            <a:endParaRPr lang="en-GB" dirty="0"/>
          </a:p>
          <a:p>
            <a:endParaRPr lang="en-US" dirty="0"/>
          </a:p>
        </p:txBody>
      </p:sp>
      <p:pic>
        <p:nvPicPr>
          <p:cNvPr id="7" name="Picture Placeholder 6">
            <a:extLst>
              <a:ext uri="{FF2B5EF4-FFF2-40B4-BE49-F238E27FC236}">
                <a16:creationId xmlns:a16="http://schemas.microsoft.com/office/drawing/2014/main" id="{301223CB-4C8E-25D6-B046-C724DFA68D55}"/>
              </a:ext>
            </a:extLst>
          </p:cNvPr>
          <p:cNvPicPr>
            <a:picLocks noGrp="1" noChangeAspect="1"/>
          </p:cNvPicPr>
          <p:nvPr>
            <p:ph type="pic" sz="quarter" idx="21"/>
          </p:nvPr>
        </p:nvPicPr>
        <p:blipFill>
          <a:blip r:embed="rId2"/>
          <a:srcRect t="18573" b="18573"/>
          <a:stretch>
            <a:fillRect/>
          </a:stretch>
        </p:blipFill>
        <p:spPr/>
      </p:pic>
    </p:spTree>
    <p:extLst>
      <p:ext uri="{BB962C8B-B14F-4D97-AF65-F5344CB8AC3E}">
        <p14:creationId xmlns:p14="http://schemas.microsoft.com/office/powerpoint/2010/main" val="353888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algn="just"/>
            <a:r>
              <a:rPr lang="en-GB" sz="2200" dirty="0"/>
              <a:t>Mūsu pētījums parādīja, ka prasmju jomas, kurām jāpievērš vislielākā uzmanība un kurām jāpiešķir visaugstākā prioritāte, lai sagatavotu STEM absolventus darba tirgum, ir šādas:</a:t>
            </a:r>
          </a:p>
          <a:p>
            <a:pPr algn="just"/>
            <a:endParaRPr lang="en-GB" sz="2200" dirty="0"/>
          </a:p>
          <a:p>
            <a:pPr marL="228600" indent="-228600">
              <a:buClr>
                <a:srgbClr val="63C7CA"/>
              </a:buClr>
              <a:buFont typeface="+mj-lt"/>
              <a:buAutoNum type="arabicPeriod"/>
            </a:pPr>
            <a:r>
              <a:rPr lang="en-GB" sz="2200" dirty="0"/>
              <a:t>Pašvadība, mērķtiecība, neatlaidība</a:t>
            </a:r>
          </a:p>
          <a:p>
            <a:pPr marL="228600" indent="-228600">
              <a:buClr>
                <a:srgbClr val="63C7CA"/>
              </a:buClr>
              <a:buFont typeface="+mj-lt"/>
              <a:buAutoNum type="arabicPeriod"/>
            </a:pPr>
            <a:r>
              <a:rPr lang="en-GB" sz="2200" dirty="0" err="1"/>
              <a:t>Pielāgo</a:t>
            </a:r>
            <a:r>
              <a:rPr lang="lv-LV" sz="2200" dirty="0" err="1"/>
              <a:t>šanās</a:t>
            </a:r>
            <a:r>
              <a:rPr lang="en-GB" sz="2200" dirty="0"/>
              <a:t>, </a:t>
            </a:r>
            <a:r>
              <a:rPr lang="lv-LV" sz="2200" dirty="0"/>
              <a:t>noturība</a:t>
            </a:r>
            <a:r>
              <a:rPr lang="en-GB" sz="2200" dirty="0"/>
              <a:t> un </a:t>
            </a:r>
            <a:r>
              <a:rPr lang="lv-LV" sz="2200" dirty="0"/>
              <a:t>iz</a:t>
            </a:r>
            <a:r>
              <a:rPr lang="en-GB" sz="2200" dirty="0" err="1"/>
              <a:t>turība</a:t>
            </a:r>
            <a:r>
              <a:rPr lang="en-GB" sz="2200" dirty="0"/>
              <a:t> pret stresu</a:t>
            </a:r>
          </a:p>
          <a:p>
            <a:pPr marL="228600" indent="-228600">
              <a:buClr>
                <a:srgbClr val="63C7CA"/>
              </a:buClr>
              <a:buFont typeface="+mj-lt"/>
              <a:buAutoNum type="arabicPeriod"/>
            </a:pPr>
            <a:r>
              <a:rPr lang="en-GB" sz="2200" dirty="0"/>
              <a:t>Radošums, zinātkāre, atvērta domāšana, iespēju pamanīšana.</a:t>
            </a:r>
          </a:p>
          <a:p>
            <a:pPr marL="228600" indent="-228600">
              <a:buClr>
                <a:srgbClr val="63C7CA"/>
              </a:buClr>
              <a:buFont typeface="+mj-lt"/>
              <a:buAutoNum type="arabicPeriod"/>
            </a:pPr>
            <a:r>
              <a:rPr lang="en-GB" sz="2200" dirty="0"/>
              <a:t>Atbildība un </a:t>
            </a:r>
            <a:r>
              <a:rPr lang="lv-LV" sz="2200" dirty="0"/>
              <a:t>godīgums</a:t>
            </a:r>
            <a:endParaRPr lang="en-GB" sz="2200" dirty="0"/>
          </a:p>
          <a:p>
            <a:pPr marL="228600" indent="-228600">
              <a:buClr>
                <a:srgbClr val="63C7CA"/>
              </a:buClr>
              <a:buFont typeface="+mj-lt"/>
              <a:buAutoNum type="arabicPeriod"/>
            </a:pPr>
            <a:r>
              <a:rPr lang="en-GB" sz="2200" dirty="0"/>
              <a:t>Emocionālā inteliģence un empātija</a:t>
            </a:r>
          </a:p>
          <a:p>
            <a:pPr marL="228600" indent="-228600">
              <a:buClr>
                <a:srgbClr val="63C7CA"/>
              </a:buClr>
              <a:buFont typeface="+mj-lt"/>
              <a:buAutoNum type="arabicPeriod"/>
            </a:pPr>
            <a:r>
              <a:rPr lang="en-GB" sz="2200" dirty="0"/>
              <a:t>Lab</a:t>
            </a:r>
            <a:r>
              <a:rPr lang="lv-LV" sz="2200" dirty="0"/>
              <a:t>būtība</a:t>
            </a:r>
            <a:r>
              <a:rPr lang="en-GB" sz="2200" dirty="0"/>
              <a:t>, pozitīva attieksme un </a:t>
            </a:r>
            <a:r>
              <a:rPr lang="en-GB" sz="2200" dirty="0" err="1"/>
              <a:t>apzin</a:t>
            </a:r>
            <a:r>
              <a:rPr lang="lv-LV" sz="2200" dirty="0" err="1"/>
              <a:t>ātība</a:t>
            </a:r>
            <a:endParaRPr lang="en-GB" sz="2200" dirty="0"/>
          </a:p>
          <a:p>
            <a:pPr marL="228600" indent="-228600">
              <a:buClr>
                <a:srgbClr val="63C7CA"/>
              </a:buClr>
              <a:buFont typeface="+mj-lt"/>
              <a:buAutoNum type="arabicPeriod"/>
            </a:pPr>
            <a:endParaRPr lang="en-GB" sz="2200" dirty="0"/>
          </a:p>
          <a:p>
            <a:pPr>
              <a:buClr>
                <a:srgbClr val="63C7CA"/>
              </a:buClr>
            </a:pPr>
            <a:r>
              <a:rPr lang="en-GB" sz="2200" dirty="0"/>
              <a:t>Šis precizētais saraksts tika izmantots par pamatu mūsu</a:t>
            </a:r>
          </a:p>
          <a:p>
            <a:pPr>
              <a:buClr>
                <a:srgbClr val="63C7CA"/>
              </a:buClr>
            </a:pPr>
            <a:r>
              <a:rPr lang="en-GB" sz="2200" dirty="0"/>
              <a:t>"Esi 21 prasmīgs" </a:t>
            </a:r>
            <a:r>
              <a:rPr lang="en-GB" sz="2200" dirty="0" err="1"/>
              <a:t>rīku</a:t>
            </a:r>
            <a:r>
              <a:rPr lang="en-GB" sz="2200" dirty="0"/>
              <a:t> </a:t>
            </a:r>
            <a:r>
              <a:rPr lang="en-GB" sz="2200" dirty="0" err="1"/>
              <a:t>komplekt</a:t>
            </a:r>
            <a:r>
              <a:rPr lang="lv-LV" sz="2200" dirty="0"/>
              <a:t>ā</a:t>
            </a:r>
            <a:r>
              <a:rPr lang="en-GB" sz="2200" dirty="0"/>
              <a:t> (apmeklējiet </a:t>
            </a:r>
            <a:r>
              <a:rPr lang="en-GB" sz="2200" dirty="0">
                <a:hlinkClick r:id="rId2"/>
              </a:rPr>
              <a:t>www.be21skilled.eu, </a:t>
            </a:r>
            <a:r>
              <a:rPr lang="en-GB" sz="2200" dirty="0"/>
              <a:t>lai </a:t>
            </a:r>
          </a:p>
          <a:p>
            <a:pPr>
              <a:buClr>
                <a:srgbClr val="63C7CA"/>
              </a:buClr>
            </a:pPr>
            <a:r>
              <a:rPr lang="en-GB" sz="2200" dirty="0" err="1"/>
              <a:t>lejuplādēt</a:t>
            </a:r>
            <a:r>
              <a:rPr lang="lv-LV" sz="2200" dirty="0"/>
              <a:t>u</a:t>
            </a:r>
            <a:r>
              <a:rPr lang="en-GB" sz="2200" dirty="0"/>
              <a:t>).  </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 name="Picture 1">
            <a:extLst>
              <a:ext uri="{FF2B5EF4-FFF2-40B4-BE49-F238E27FC236}">
                <a16:creationId xmlns:a16="http://schemas.microsoft.com/office/drawing/2014/main" id="{93E32EC6-4F3F-0065-B58E-96CCA1CBAC92}"/>
              </a:ext>
            </a:extLst>
          </p:cNvPr>
          <p:cNvPicPr>
            <a:picLocks noChangeAspect="1"/>
          </p:cNvPicPr>
          <p:nvPr/>
        </p:nvPicPr>
        <p:blipFill>
          <a:blip r:embed="rId4"/>
          <a:stretch>
            <a:fillRect/>
          </a:stretch>
        </p:blipFill>
        <p:spPr>
          <a:xfrm>
            <a:off x="7144863" y="4449322"/>
            <a:ext cx="3710706" cy="2104054"/>
          </a:xfrm>
          <a:prstGeom prst="rect">
            <a:avLst/>
          </a:prstGeom>
        </p:spPr>
      </p:pic>
    </p:spTree>
    <p:extLst>
      <p:ext uri="{BB962C8B-B14F-4D97-AF65-F5344CB8AC3E}">
        <p14:creationId xmlns:p14="http://schemas.microsoft.com/office/powerpoint/2010/main" val="1413737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algn="just"/>
            <a:r>
              <a:rPr lang="en-GB" sz="2200" dirty="0"/>
              <a:t>Mūsu pētījums parādīja, ka prasmju jomas, kurām jāpievērš vislielākā uzmanība un kurām jāpiešķir visaugstākā prioritāte, lai sagatavotu STEM absolventus darba tirgum, ir šādas:</a:t>
            </a:r>
          </a:p>
          <a:p>
            <a:pPr algn="just"/>
            <a:endParaRPr lang="en-GB" sz="2200" dirty="0"/>
          </a:p>
          <a:p>
            <a:pPr marL="228600" indent="-228600">
              <a:buClr>
                <a:srgbClr val="63C7CA"/>
              </a:buClr>
              <a:buFont typeface="+mj-lt"/>
              <a:buAutoNum type="arabicPeriod"/>
            </a:pPr>
            <a:r>
              <a:rPr lang="en-GB" sz="2200" dirty="0"/>
              <a:t>Pašvadība, mērķtiecība, neatlaidība</a:t>
            </a:r>
          </a:p>
          <a:p>
            <a:pPr marL="228600" indent="-228600">
              <a:buClr>
                <a:srgbClr val="63C7CA"/>
              </a:buClr>
              <a:buFont typeface="+mj-lt"/>
              <a:buAutoNum type="arabicPeriod"/>
            </a:pPr>
            <a:r>
              <a:rPr lang="en-GB" sz="2200" dirty="0"/>
              <a:t>Pie</a:t>
            </a:r>
            <a:r>
              <a:rPr lang="lv-LV" sz="2200" dirty="0"/>
              <a:t>lāgošanās</a:t>
            </a:r>
            <a:r>
              <a:rPr lang="en-GB" sz="2200" dirty="0"/>
              <a:t>, </a:t>
            </a:r>
            <a:r>
              <a:rPr lang="lv-LV" sz="2200" dirty="0"/>
              <a:t>noturība</a:t>
            </a:r>
            <a:r>
              <a:rPr lang="en-GB" sz="2200" dirty="0"/>
              <a:t> un </a:t>
            </a:r>
            <a:r>
              <a:rPr lang="lv-LV" sz="2200" dirty="0"/>
              <a:t>iz</a:t>
            </a:r>
            <a:r>
              <a:rPr lang="en-GB" sz="2200" dirty="0" err="1"/>
              <a:t>turība</a:t>
            </a:r>
            <a:r>
              <a:rPr lang="en-GB" sz="2200" dirty="0"/>
              <a:t> pret stresu</a:t>
            </a:r>
          </a:p>
          <a:p>
            <a:pPr marL="228600" indent="-228600">
              <a:buClr>
                <a:srgbClr val="63C7CA"/>
              </a:buClr>
              <a:buFont typeface="+mj-lt"/>
              <a:buAutoNum type="arabicPeriod"/>
            </a:pPr>
            <a:r>
              <a:rPr lang="en-GB" sz="2200" dirty="0"/>
              <a:t>Radošums, zinātkāre, atvērta domāšana, </a:t>
            </a:r>
            <a:r>
              <a:rPr lang="en-GB" sz="2200" dirty="0" err="1"/>
              <a:t>iespēju</a:t>
            </a:r>
            <a:r>
              <a:rPr lang="en-GB" sz="2200" dirty="0"/>
              <a:t> </a:t>
            </a:r>
            <a:r>
              <a:rPr lang="en-GB" sz="2200" dirty="0" err="1"/>
              <a:t>pamanīšana</a:t>
            </a:r>
            <a:endParaRPr lang="en-GB" sz="2200" dirty="0"/>
          </a:p>
          <a:p>
            <a:pPr marL="228600" indent="-228600">
              <a:buClr>
                <a:srgbClr val="63C7CA"/>
              </a:buClr>
              <a:buFont typeface="+mj-lt"/>
              <a:buAutoNum type="arabicPeriod"/>
            </a:pPr>
            <a:r>
              <a:rPr lang="en-GB" sz="2200" dirty="0"/>
              <a:t>Atbildība un taisnīgums</a:t>
            </a:r>
          </a:p>
          <a:p>
            <a:pPr marL="228600" indent="-228600">
              <a:buClr>
                <a:srgbClr val="63C7CA"/>
              </a:buClr>
              <a:buFont typeface="+mj-lt"/>
              <a:buAutoNum type="arabicPeriod"/>
            </a:pPr>
            <a:r>
              <a:rPr lang="en-GB" sz="2200" dirty="0"/>
              <a:t>Emocionālā inteliģence un empātija</a:t>
            </a:r>
          </a:p>
          <a:p>
            <a:pPr marL="228600" indent="-228600">
              <a:buClr>
                <a:srgbClr val="63C7CA"/>
              </a:buClr>
              <a:buFont typeface="+mj-lt"/>
              <a:buAutoNum type="arabicPeriod"/>
            </a:pPr>
            <a:r>
              <a:rPr lang="en-GB" sz="2200" dirty="0"/>
              <a:t>Lab</a:t>
            </a:r>
            <a:r>
              <a:rPr lang="lv-LV" sz="2200" dirty="0"/>
              <a:t>būtība</a:t>
            </a:r>
            <a:r>
              <a:rPr lang="en-GB" sz="2200" dirty="0"/>
              <a:t>, pozitīva attieksme un </a:t>
            </a:r>
            <a:r>
              <a:rPr lang="en-GB" sz="2200" dirty="0" err="1"/>
              <a:t>apzin</a:t>
            </a:r>
            <a:r>
              <a:rPr lang="lv-LV" sz="2200" dirty="0" err="1"/>
              <a:t>ātība</a:t>
            </a:r>
            <a:endParaRPr lang="en-GB" sz="2200" dirty="0"/>
          </a:p>
          <a:p>
            <a:pPr algn="just">
              <a:spcBef>
                <a:spcPts val="1400"/>
              </a:spcBef>
              <a:spcAft>
                <a:spcPts val="600"/>
              </a:spcAft>
            </a:pPr>
            <a:r>
              <a:rPr lang="en-GB" sz="2400" dirty="0"/>
              <a:t>Darba devēju prasības Latvijā un Serbijā, projekta izmēģinājuma valstīs, ir līdzīgas vispārējām prasībām Eiropas darba tirgū. Tomēr, izstrādājot rīcības plānu 21. gadsimta prasmju attīstībai STEM absolventiem, papildus iepriekš minētajām prasmēm Latvijā par prioritāti būtu jānosaka arī "Radošums, zinātkāre, atvērta domāšana, iespēju pamanīšana", bet Serbijā - "Izaugsmes domāšana un mācīšanās". </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794219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304624"/>
            <a:ext cx="6163825" cy="5189591"/>
          </a:xfrm>
        </p:spPr>
        <p:txBody>
          <a:bodyPr/>
          <a:lstStyle/>
          <a:p>
            <a:pPr algn="just"/>
            <a:r>
              <a:rPr lang="en-GB" sz="2200" b="1" dirty="0">
                <a:solidFill>
                  <a:srgbClr val="8A2061"/>
                </a:solidFill>
              </a:rPr>
              <a:t>KO MĒS ESAM ATKLĀJUŠI?</a:t>
            </a:r>
          </a:p>
          <a:p>
            <a:pPr algn="just"/>
            <a:endParaRPr lang="en-GB" sz="2200" dirty="0"/>
          </a:p>
          <a:p>
            <a:pPr algn="just"/>
            <a:r>
              <a:rPr lang="en-GB" sz="2000" dirty="0"/>
              <a:t>Darba devēji vislabāk var novērtēt darba tirgus prasības un augstskolu sniegumu, jo </a:t>
            </a:r>
            <a:r>
              <a:rPr lang="en-GB" sz="2000" dirty="0" err="1"/>
              <a:t>viņi</a:t>
            </a:r>
            <a:r>
              <a:rPr lang="en-GB" sz="2000" dirty="0"/>
              <a:t> </a:t>
            </a:r>
            <a:r>
              <a:rPr lang="en-GB" sz="2000" dirty="0" err="1"/>
              <a:t>tieš</a:t>
            </a:r>
            <a:r>
              <a:rPr lang="lv-LV" sz="2000" dirty="0"/>
              <a:t>ā veidā</a:t>
            </a:r>
            <a:r>
              <a:rPr lang="en-GB" sz="2000" dirty="0"/>
              <a:t> saskaras ar absolventu prasmēm. Ir svarīgi apzināt darba tirgus prasības attiecībā uz prasmēm un ņemt tās vērā augstākās izglītības attīstības stratēģijās, lai nodrošinātu augstākās izglītības absolventiem pēc iespējas labākus darba tirgus rezultātus.</a:t>
            </a:r>
          </a:p>
          <a:p>
            <a:pPr algn="just"/>
            <a:endParaRPr lang="en-GB" sz="2000" dirty="0"/>
          </a:p>
          <a:p>
            <a:pPr algn="just"/>
            <a:r>
              <a:rPr lang="en-GB" sz="2000" dirty="0"/>
              <a:t>21. gadsimta prasmju attīstīšanas rīkus var iekļaut ne tikai studiju programmu saturā un metodoloģijā, bet arī </a:t>
            </a:r>
            <a:r>
              <a:rPr lang="en-GB" sz="2000" b="1" dirty="0"/>
              <a:t>kopējā </a:t>
            </a:r>
            <a:r>
              <a:rPr lang="en-GB" sz="2000" dirty="0"/>
              <a:t>augstskolu </a:t>
            </a:r>
            <a:r>
              <a:rPr lang="en-GB" sz="2000" b="1" dirty="0"/>
              <a:t>ekosistēmā, kurā </a:t>
            </a:r>
            <a:r>
              <a:rPr lang="en-GB" sz="2000" dirty="0"/>
              <a:t>tiek veicināta studentu personības izaugsme, tostarp augstskolas vidē, studentiem piedāvātajā atbalstā un ārpusstudiju iespēju klāstā.</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5" name="Picture Placeholder 16">
            <a:extLst>
              <a:ext uri="{FF2B5EF4-FFF2-40B4-BE49-F238E27FC236}">
                <a16:creationId xmlns:a16="http://schemas.microsoft.com/office/drawing/2014/main" id="{788ADEC8-8C70-15D4-C113-675702B5DC0F}"/>
              </a:ext>
            </a:extLst>
          </p:cNvPr>
          <p:cNvPicPr>
            <a:picLocks noGrp="1" noChangeAspect="1"/>
          </p:cNvPicPr>
          <p:nvPr>
            <p:ph type="pic" sz="quarter" idx="21"/>
          </p:nvPr>
        </p:nvPicPr>
        <p:blipFill rotWithShape="1">
          <a:blip r:embed="rId3"/>
          <a:srcRect l="21084" r="21084"/>
          <a:stretch/>
        </p:blipFill>
        <p:spPr>
          <a:xfrm>
            <a:off x="7775683" y="0"/>
            <a:ext cx="4431673" cy="6858000"/>
          </a:xfrm>
        </p:spPr>
      </p:pic>
    </p:spTree>
    <p:extLst>
      <p:ext uri="{BB962C8B-B14F-4D97-AF65-F5344CB8AC3E}">
        <p14:creationId xmlns:p14="http://schemas.microsoft.com/office/powerpoint/2010/main" val="387190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304624"/>
            <a:ext cx="10279511" cy="5189591"/>
          </a:xfrm>
        </p:spPr>
        <p:txBody>
          <a:bodyPr/>
          <a:lstStyle/>
          <a:p>
            <a:pPr algn="just"/>
            <a:r>
              <a:rPr lang="en-GB" sz="2200" dirty="0"/>
              <a:t>Mūsu pētījums parādīja, ka prasmju jomas, kurām jāpievērš vislielākā uzmanība un kurām jāpiešķir visaugstākā prioritāte, lai sagatavotu STEM absolventus darba tirgum, ir šādas:</a:t>
            </a:r>
          </a:p>
          <a:p>
            <a:pPr algn="just"/>
            <a:endParaRPr lang="en-GB" sz="2200" dirty="0"/>
          </a:p>
          <a:p>
            <a:pPr marL="228600" indent="-228600">
              <a:buClr>
                <a:srgbClr val="63C7CA"/>
              </a:buClr>
              <a:buFont typeface="+mj-lt"/>
              <a:buAutoNum type="arabicPeriod"/>
            </a:pPr>
            <a:r>
              <a:rPr lang="en-GB" sz="2200" dirty="0"/>
              <a:t>Pašvadība, mērķtiecība, neatlaidība</a:t>
            </a:r>
          </a:p>
          <a:p>
            <a:pPr marL="228600" indent="-228600">
              <a:buClr>
                <a:srgbClr val="63C7CA"/>
              </a:buClr>
              <a:buFont typeface="+mj-lt"/>
              <a:buAutoNum type="arabicPeriod"/>
            </a:pPr>
            <a:r>
              <a:rPr lang="en-GB" sz="2200" dirty="0" err="1"/>
              <a:t>Pielāgo</a:t>
            </a:r>
            <a:r>
              <a:rPr lang="lv-LV" sz="2200" dirty="0" err="1"/>
              <a:t>šanās</a:t>
            </a:r>
            <a:r>
              <a:rPr lang="en-GB" sz="2200" dirty="0"/>
              <a:t>, </a:t>
            </a:r>
            <a:r>
              <a:rPr lang="lv-LV" sz="2200" dirty="0"/>
              <a:t>noturība</a:t>
            </a:r>
            <a:r>
              <a:rPr lang="en-GB" sz="2200" dirty="0"/>
              <a:t> un </a:t>
            </a:r>
            <a:r>
              <a:rPr lang="lv-LV" sz="2200" dirty="0"/>
              <a:t>iz</a:t>
            </a:r>
            <a:r>
              <a:rPr lang="en-GB" sz="2200" dirty="0" err="1"/>
              <a:t>turība</a:t>
            </a:r>
            <a:r>
              <a:rPr lang="en-GB" sz="2200" dirty="0"/>
              <a:t> pret stresu</a:t>
            </a:r>
          </a:p>
          <a:p>
            <a:pPr marL="228600" indent="-228600">
              <a:buClr>
                <a:srgbClr val="63C7CA"/>
              </a:buClr>
              <a:buFont typeface="+mj-lt"/>
              <a:buAutoNum type="arabicPeriod"/>
            </a:pPr>
            <a:r>
              <a:rPr lang="en-GB" sz="2200" dirty="0"/>
              <a:t>Radošums, zinātkāre, atvērta domāšana, </a:t>
            </a:r>
            <a:r>
              <a:rPr lang="en-GB" sz="2200" dirty="0" err="1"/>
              <a:t>iespēju</a:t>
            </a:r>
            <a:r>
              <a:rPr lang="en-GB" sz="2200" dirty="0"/>
              <a:t> </a:t>
            </a:r>
            <a:r>
              <a:rPr lang="en-GB" sz="2200" dirty="0" err="1"/>
              <a:t>pamanīšana</a:t>
            </a:r>
            <a:endParaRPr lang="en-GB" sz="2200" dirty="0"/>
          </a:p>
          <a:p>
            <a:pPr marL="228600" indent="-228600">
              <a:buClr>
                <a:srgbClr val="63C7CA"/>
              </a:buClr>
              <a:buFont typeface="+mj-lt"/>
              <a:buAutoNum type="arabicPeriod"/>
            </a:pPr>
            <a:r>
              <a:rPr lang="en-GB" sz="2200" dirty="0"/>
              <a:t>Atbildība un taisnīgums</a:t>
            </a:r>
          </a:p>
          <a:p>
            <a:pPr marL="228600" indent="-228600">
              <a:buClr>
                <a:srgbClr val="63C7CA"/>
              </a:buClr>
              <a:buFont typeface="+mj-lt"/>
              <a:buAutoNum type="arabicPeriod"/>
            </a:pPr>
            <a:r>
              <a:rPr lang="en-GB" sz="2200" dirty="0"/>
              <a:t>Emocionālā inteliģence un empātija</a:t>
            </a:r>
          </a:p>
          <a:p>
            <a:pPr marL="228600" indent="-228600">
              <a:buClr>
                <a:srgbClr val="63C7CA"/>
              </a:buClr>
              <a:buFont typeface="+mj-lt"/>
              <a:buAutoNum type="arabicPeriod"/>
            </a:pPr>
            <a:r>
              <a:rPr lang="en-GB" sz="2200" dirty="0"/>
              <a:t>Lab</a:t>
            </a:r>
            <a:r>
              <a:rPr lang="lv-LV" sz="2200" dirty="0"/>
              <a:t>būtība</a:t>
            </a:r>
            <a:r>
              <a:rPr lang="en-GB" sz="2200" dirty="0"/>
              <a:t>, pozitīva attieksme un </a:t>
            </a:r>
            <a:r>
              <a:rPr lang="en-GB" sz="2200" dirty="0" err="1"/>
              <a:t>apzin</a:t>
            </a:r>
            <a:r>
              <a:rPr lang="lv-LV" sz="2200" dirty="0" err="1"/>
              <a:t>ātība</a:t>
            </a:r>
            <a:endParaRPr lang="en-GB" sz="2200" dirty="0"/>
          </a:p>
          <a:p>
            <a:pPr algn="just">
              <a:spcBef>
                <a:spcPts val="1400"/>
              </a:spcBef>
              <a:spcAft>
                <a:spcPts val="600"/>
              </a:spcAft>
            </a:pPr>
            <a:r>
              <a:rPr lang="en-GB" sz="2000" dirty="0"/>
              <a:t>Darba devēju prasības Latvijā un Serbijā, projekta izmēģinājuma valstīs, ir līdzīgas vispārējām prasībām Eiropas darba tirgū. Tomēr, izstrādājot rīcības plānu 21. gadsimta prasmju attīstībai STEM absolventiem, papildus iepriekš minētajām prasmēm Latvijā par prioritāti būtu jānosaka arī "Radošums, zinātkāre, atvērta domāšana, iespēju pamanīšana", bet Serbijā - "Izaugsmes domāšana un mācīšanās". </a:t>
            </a:r>
          </a:p>
          <a:p>
            <a:pPr marL="226695" algn="just">
              <a:spcBef>
                <a:spcPts val="1400"/>
              </a:spcBef>
              <a:spcAft>
                <a:spcPts val="600"/>
              </a:spcAft>
            </a:pPr>
            <a:endParaRPr lang="en-US"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483266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9</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3273421"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Latvija uzmanības centrā </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sp>
        <p:nvSpPr>
          <p:cNvPr id="20" name="Text Placeholder 2">
            <a:extLst>
              <a:ext uri="{FF2B5EF4-FFF2-40B4-BE49-F238E27FC236}">
                <a16:creationId xmlns:a16="http://schemas.microsoft.com/office/drawing/2014/main" id="{87295F1B-9FD4-49EE-E2CB-C0612ACB747C}"/>
              </a:ext>
            </a:extLst>
          </p:cNvPr>
          <p:cNvSpPr txBox="1">
            <a:spLocks/>
          </p:cNvSpPr>
          <p:nvPr/>
        </p:nvSpPr>
        <p:spPr>
          <a:xfrm>
            <a:off x="3210592" y="1917290"/>
            <a:ext cx="4090930" cy="3433198"/>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1774"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440"/>
              </a:lnSpc>
            </a:pPr>
            <a:r>
              <a:rPr lang="en-US" sz="2000" dirty="0"/>
              <a:t>No Latvijas aptaujā piedalījās 94 uzņēmumi, galvenokārt lielie un vidējie uzņēmumi, kas darbojas </a:t>
            </a:r>
            <a:r>
              <a:rPr lang="en-US" sz="2000" dirty="0" err="1"/>
              <a:t>Latvijas</a:t>
            </a:r>
            <a:r>
              <a:rPr lang="en-US" sz="2000" dirty="0"/>
              <a:t> </a:t>
            </a:r>
            <a:r>
              <a:rPr lang="en-US" sz="2000" dirty="0" err="1"/>
              <a:t>teritorijā</a:t>
            </a:r>
            <a:r>
              <a:rPr lang="lv-LV" sz="2000" dirty="0"/>
              <a:t> </a:t>
            </a:r>
            <a:r>
              <a:rPr lang="en-US" sz="2000" dirty="0" err="1"/>
              <a:t>pakalpojumu</a:t>
            </a:r>
            <a:r>
              <a:rPr lang="en-US" sz="2000" dirty="0"/>
              <a:t> un ražošanas nozarēs.  Skatīt profilu nākamajā slaidā. </a:t>
            </a:r>
          </a:p>
          <a:p>
            <a:pPr>
              <a:lnSpc>
                <a:spcPts val="2440"/>
              </a:lnSpc>
            </a:pPr>
            <a:endParaRPr lang="en-US" sz="2200" dirty="0"/>
          </a:p>
        </p:txBody>
      </p:sp>
      <p:grpSp>
        <p:nvGrpSpPr>
          <p:cNvPr id="28" name="Group 27">
            <a:extLst>
              <a:ext uri="{FF2B5EF4-FFF2-40B4-BE49-F238E27FC236}">
                <a16:creationId xmlns:a16="http://schemas.microsoft.com/office/drawing/2014/main" id="{E9C279DE-2178-4380-B4F9-74DF6437DE3A}"/>
              </a:ext>
            </a:extLst>
          </p:cNvPr>
          <p:cNvGrpSpPr/>
          <p:nvPr/>
        </p:nvGrpSpPr>
        <p:grpSpPr>
          <a:xfrm>
            <a:off x="7394463" y="90938"/>
            <a:ext cx="5416712" cy="6217065"/>
            <a:chOff x="3803067" y="6380144"/>
            <a:chExt cx="3756608" cy="4311670"/>
          </a:xfrm>
        </p:grpSpPr>
        <p:sp>
          <p:nvSpPr>
            <p:cNvPr id="29" name="Rectangle 28">
              <a:extLst>
                <a:ext uri="{FF2B5EF4-FFF2-40B4-BE49-F238E27FC236}">
                  <a16:creationId xmlns:a16="http://schemas.microsoft.com/office/drawing/2014/main" id="{EFD03414-DA58-8B5E-B840-C2755E1C470F}"/>
                </a:ext>
              </a:extLst>
            </p:cNvPr>
            <p:cNvSpPr/>
            <p:nvPr/>
          </p:nvSpPr>
          <p:spPr>
            <a:xfrm>
              <a:off x="6924070" y="8722253"/>
              <a:ext cx="635605" cy="1969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aphic 44">
              <a:extLst>
                <a:ext uri="{FF2B5EF4-FFF2-40B4-BE49-F238E27FC236}">
                  <a16:creationId xmlns:a16="http://schemas.microsoft.com/office/drawing/2014/main" id="{072B12AF-FFB3-5BDF-53C8-640F2ABD9875}"/>
                </a:ext>
              </a:extLst>
            </p:cNvPr>
            <p:cNvGrpSpPr/>
            <p:nvPr/>
          </p:nvGrpSpPr>
          <p:grpSpPr>
            <a:xfrm>
              <a:off x="3803067" y="6380144"/>
              <a:ext cx="3339938" cy="3191436"/>
              <a:chOff x="389134" y="2106377"/>
              <a:chExt cx="6780595" cy="6479113"/>
            </a:xfrm>
            <a:solidFill>
              <a:schemeClr val="bg1">
                <a:lumMod val="95000"/>
              </a:schemeClr>
            </a:solidFill>
          </p:grpSpPr>
          <p:sp>
            <p:nvSpPr>
              <p:cNvPr id="61" name="Freeform 60">
                <a:extLst>
                  <a:ext uri="{FF2B5EF4-FFF2-40B4-BE49-F238E27FC236}">
                    <a16:creationId xmlns:a16="http://schemas.microsoft.com/office/drawing/2014/main" id="{183DD867-9643-3C33-9C80-A7D6D07845B5}"/>
                  </a:ext>
                </a:extLst>
              </p:cNvPr>
              <p:cNvSpPr/>
              <p:nvPr/>
            </p:nvSpPr>
            <p:spPr>
              <a:xfrm>
                <a:off x="5335713" y="7637149"/>
                <a:ext cx="297510" cy="257520"/>
              </a:xfrm>
              <a:custGeom>
                <a:avLst/>
                <a:gdLst>
                  <a:gd name="connsiteX0" fmla="*/ 270088 w 297510"/>
                  <a:gd name="connsiteY0" fmla="*/ 106232 h 257520"/>
                  <a:gd name="connsiteX1" fmla="*/ 262547 w 297510"/>
                  <a:gd name="connsiteY1" fmla="*/ 103001 h 257520"/>
                  <a:gd name="connsiteX2" fmla="*/ 255536 w 297510"/>
                  <a:gd name="connsiteY2" fmla="*/ 100298 h 257520"/>
                  <a:gd name="connsiteX3" fmla="*/ 255536 w 297510"/>
                  <a:gd name="connsiteY3" fmla="*/ 103265 h 257520"/>
                  <a:gd name="connsiteX4" fmla="*/ 255536 w 297510"/>
                  <a:gd name="connsiteY4" fmla="*/ 109993 h 257520"/>
                  <a:gd name="connsiteX5" fmla="*/ 249072 w 297510"/>
                  <a:gd name="connsiteY5" fmla="*/ 109993 h 257520"/>
                  <a:gd name="connsiteX6" fmla="*/ 242609 w 297510"/>
                  <a:gd name="connsiteY6" fmla="*/ 105136 h 257520"/>
                  <a:gd name="connsiteX7" fmla="*/ 242609 w 297510"/>
                  <a:gd name="connsiteY7" fmla="*/ 100279 h 257520"/>
                  <a:gd name="connsiteX8" fmla="*/ 247995 w 297510"/>
                  <a:gd name="connsiteY8" fmla="*/ 100279 h 257520"/>
                  <a:gd name="connsiteX9" fmla="*/ 245293 w 297510"/>
                  <a:gd name="connsiteY9" fmla="*/ 94893 h 257520"/>
                  <a:gd name="connsiteX10" fmla="*/ 237204 w 297510"/>
                  <a:gd name="connsiteY10" fmla="*/ 94893 h 257520"/>
                  <a:gd name="connsiteX11" fmla="*/ 230192 w 297510"/>
                  <a:gd name="connsiteY11" fmla="*/ 88429 h 257520"/>
                  <a:gd name="connsiteX12" fmla="*/ 219949 w 297510"/>
                  <a:gd name="connsiteY12" fmla="*/ 80340 h 257520"/>
                  <a:gd name="connsiteX13" fmla="*/ 207551 w 297510"/>
                  <a:gd name="connsiteY13" fmla="*/ 75483 h 257520"/>
                  <a:gd name="connsiteX14" fmla="*/ 199462 w 297510"/>
                  <a:gd name="connsiteY14" fmla="*/ 66317 h 257520"/>
                  <a:gd name="connsiteX15" fmla="*/ 199462 w 297510"/>
                  <a:gd name="connsiteY15" fmla="*/ 60383 h 257520"/>
                  <a:gd name="connsiteX16" fmla="*/ 195682 w 297510"/>
                  <a:gd name="connsiteY16" fmla="*/ 52842 h 257520"/>
                  <a:gd name="connsiteX17" fmla="*/ 190825 w 297510"/>
                  <a:gd name="connsiteY17" fmla="*/ 46378 h 257520"/>
                  <a:gd name="connsiteX18" fmla="*/ 187045 w 297510"/>
                  <a:gd name="connsiteY18" fmla="*/ 37212 h 257520"/>
                  <a:gd name="connsiteX19" fmla="*/ 187045 w 297510"/>
                  <a:gd name="connsiteY19" fmla="*/ 30201 h 257520"/>
                  <a:gd name="connsiteX20" fmla="*/ 191354 w 297510"/>
                  <a:gd name="connsiteY20" fmla="*/ 26421 h 257520"/>
                  <a:gd name="connsiteX21" fmla="*/ 191884 w 297510"/>
                  <a:gd name="connsiteY21" fmla="*/ 19957 h 257520"/>
                  <a:gd name="connsiteX22" fmla="*/ 190806 w 297510"/>
                  <a:gd name="connsiteY22" fmla="*/ 16726 h 257520"/>
                  <a:gd name="connsiteX23" fmla="*/ 180034 w 297510"/>
                  <a:gd name="connsiteY23" fmla="*/ 16726 h 257520"/>
                  <a:gd name="connsiteX24" fmla="*/ 174647 w 297510"/>
                  <a:gd name="connsiteY24" fmla="*/ 21583 h 257520"/>
                  <a:gd name="connsiteX25" fmla="*/ 167636 w 297510"/>
                  <a:gd name="connsiteY25" fmla="*/ 23737 h 257520"/>
                  <a:gd name="connsiteX26" fmla="*/ 160624 w 297510"/>
                  <a:gd name="connsiteY26" fmla="*/ 16726 h 257520"/>
                  <a:gd name="connsiteX27" fmla="*/ 150929 w 297510"/>
                  <a:gd name="connsiteY27" fmla="*/ 21035 h 257520"/>
                  <a:gd name="connsiteX28" fmla="*/ 144465 w 297510"/>
                  <a:gd name="connsiteY28" fmla="*/ 25344 h 257520"/>
                  <a:gd name="connsiteX29" fmla="*/ 137454 w 297510"/>
                  <a:gd name="connsiteY29" fmla="*/ 19410 h 257520"/>
                  <a:gd name="connsiteX30" fmla="*/ 134222 w 297510"/>
                  <a:gd name="connsiteY30" fmla="*/ 10791 h 257520"/>
                  <a:gd name="connsiteX31" fmla="*/ 128287 w 297510"/>
                  <a:gd name="connsiteY31" fmla="*/ 4328 h 257520"/>
                  <a:gd name="connsiteX32" fmla="*/ 118592 w 297510"/>
                  <a:gd name="connsiteY32" fmla="*/ 19 h 257520"/>
                  <a:gd name="connsiteX33" fmla="*/ 113206 w 297510"/>
                  <a:gd name="connsiteY33" fmla="*/ 19 h 257520"/>
                  <a:gd name="connsiteX34" fmla="*/ 113206 w 297510"/>
                  <a:gd name="connsiteY34" fmla="*/ 4328 h 257520"/>
                  <a:gd name="connsiteX35" fmla="*/ 105118 w 297510"/>
                  <a:gd name="connsiteY35" fmla="*/ 3780 h 257520"/>
                  <a:gd name="connsiteX36" fmla="*/ 99183 w 297510"/>
                  <a:gd name="connsiteY36" fmla="*/ 0 h 257520"/>
                  <a:gd name="connsiteX37" fmla="*/ 92171 w 297510"/>
                  <a:gd name="connsiteY37" fmla="*/ 6463 h 257520"/>
                  <a:gd name="connsiteX38" fmla="*/ 92171 w 297510"/>
                  <a:gd name="connsiteY38" fmla="*/ 12398 h 257520"/>
                  <a:gd name="connsiteX39" fmla="*/ 85160 w 297510"/>
                  <a:gd name="connsiteY39" fmla="*/ 16177 h 257520"/>
                  <a:gd name="connsiteX40" fmla="*/ 66299 w 297510"/>
                  <a:gd name="connsiteY40" fmla="*/ 17255 h 257520"/>
                  <a:gd name="connsiteX41" fmla="*/ 60912 w 297510"/>
                  <a:gd name="connsiteY41" fmla="*/ 17255 h 257520"/>
                  <a:gd name="connsiteX42" fmla="*/ 56055 w 297510"/>
                  <a:gd name="connsiteY42" fmla="*/ 22112 h 257520"/>
                  <a:gd name="connsiteX43" fmla="*/ 56055 w 297510"/>
                  <a:gd name="connsiteY43" fmla="*/ 26421 h 257520"/>
                  <a:gd name="connsiteX44" fmla="*/ 51198 w 297510"/>
                  <a:gd name="connsiteY44" fmla="*/ 32355 h 257520"/>
                  <a:gd name="connsiteX45" fmla="*/ 45263 w 297510"/>
                  <a:gd name="connsiteY45" fmla="*/ 35058 h 257520"/>
                  <a:gd name="connsiteX46" fmla="*/ 36645 w 297510"/>
                  <a:gd name="connsiteY46" fmla="*/ 35058 h 257520"/>
                  <a:gd name="connsiteX47" fmla="*/ 28028 w 297510"/>
                  <a:gd name="connsiteY47" fmla="*/ 38837 h 257520"/>
                  <a:gd name="connsiteX48" fmla="*/ 28028 w 297510"/>
                  <a:gd name="connsiteY48" fmla="*/ 45849 h 257520"/>
                  <a:gd name="connsiteX49" fmla="*/ 28028 w 297510"/>
                  <a:gd name="connsiteY49" fmla="*/ 50158 h 257520"/>
                  <a:gd name="connsiteX50" fmla="*/ 38800 w 297510"/>
                  <a:gd name="connsiteY50" fmla="*/ 52313 h 257520"/>
                  <a:gd name="connsiteX51" fmla="*/ 46341 w 297510"/>
                  <a:gd name="connsiteY51" fmla="*/ 55015 h 257520"/>
                  <a:gd name="connsiteX52" fmla="*/ 50650 w 297510"/>
                  <a:gd name="connsiteY52" fmla="*/ 57718 h 257520"/>
                  <a:gd name="connsiteX53" fmla="*/ 52275 w 297510"/>
                  <a:gd name="connsiteY53" fmla="*/ 66884 h 257520"/>
                  <a:gd name="connsiteX54" fmla="*/ 52275 w 297510"/>
                  <a:gd name="connsiteY54" fmla="*/ 77127 h 257520"/>
                  <a:gd name="connsiteX55" fmla="*/ 52275 w 297510"/>
                  <a:gd name="connsiteY55" fmla="*/ 83062 h 257520"/>
                  <a:gd name="connsiteX56" fmla="*/ 56055 w 297510"/>
                  <a:gd name="connsiteY56" fmla="*/ 93305 h 257520"/>
                  <a:gd name="connsiteX57" fmla="*/ 54978 w 297510"/>
                  <a:gd name="connsiteY57" fmla="*/ 97614 h 257520"/>
                  <a:gd name="connsiteX58" fmla="*/ 50121 w 297510"/>
                  <a:gd name="connsiteY58" fmla="*/ 101923 h 257520"/>
                  <a:gd name="connsiteX59" fmla="*/ 40425 w 297510"/>
                  <a:gd name="connsiteY59" fmla="*/ 104077 h 257520"/>
                  <a:gd name="connsiteX60" fmla="*/ 35039 w 297510"/>
                  <a:gd name="connsiteY60" fmla="*/ 113244 h 257520"/>
                  <a:gd name="connsiteX61" fmla="*/ 28028 w 297510"/>
                  <a:gd name="connsiteY61" fmla="*/ 123487 h 257520"/>
                  <a:gd name="connsiteX62" fmla="*/ 28028 w 297510"/>
                  <a:gd name="connsiteY62" fmla="*/ 128344 h 257520"/>
                  <a:gd name="connsiteX63" fmla="*/ 28028 w 297510"/>
                  <a:gd name="connsiteY63" fmla="*/ 133731 h 257520"/>
                  <a:gd name="connsiteX64" fmla="*/ 25325 w 297510"/>
                  <a:gd name="connsiteY64" fmla="*/ 143426 h 257520"/>
                  <a:gd name="connsiteX65" fmla="*/ 21016 w 297510"/>
                  <a:gd name="connsiteY65" fmla="*/ 153669 h 257520"/>
                  <a:gd name="connsiteX66" fmla="*/ 16159 w 297510"/>
                  <a:gd name="connsiteY66" fmla="*/ 161210 h 257520"/>
                  <a:gd name="connsiteX67" fmla="*/ 10772 w 297510"/>
                  <a:gd name="connsiteY67" fmla="*/ 169299 h 257520"/>
                  <a:gd name="connsiteX68" fmla="*/ 5386 w 297510"/>
                  <a:gd name="connsiteY68" fmla="*/ 173608 h 257520"/>
                  <a:gd name="connsiteX69" fmla="*/ 0 w 297510"/>
                  <a:gd name="connsiteY69" fmla="*/ 181148 h 257520"/>
                  <a:gd name="connsiteX70" fmla="*/ 0 w 297510"/>
                  <a:gd name="connsiteY70" fmla="*/ 190315 h 257520"/>
                  <a:gd name="connsiteX71" fmla="*/ 5934 w 297510"/>
                  <a:gd name="connsiteY71" fmla="*/ 198933 h 257520"/>
                  <a:gd name="connsiteX72" fmla="*/ 19939 w 297510"/>
                  <a:gd name="connsiteY72" fmla="*/ 198933 h 257520"/>
                  <a:gd name="connsiteX73" fmla="*/ 30182 w 297510"/>
                  <a:gd name="connsiteY73" fmla="*/ 198933 h 257520"/>
                  <a:gd name="connsiteX74" fmla="*/ 38271 w 297510"/>
                  <a:gd name="connsiteY74" fmla="*/ 198933 h 257520"/>
                  <a:gd name="connsiteX75" fmla="*/ 44734 w 297510"/>
                  <a:gd name="connsiteY75" fmla="*/ 198933 h 257520"/>
                  <a:gd name="connsiteX76" fmla="*/ 50669 w 297510"/>
                  <a:gd name="connsiteY76" fmla="*/ 194624 h 257520"/>
                  <a:gd name="connsiteX77" fmla="*/ 60364 w 297510"/>
                  <a:gd name="connsiteY77" fmla="*/ 189767 h 257520"/>
                  <a:gd name="connsiteX78" fmla="*/ 75445 w 297510"/>
                  <a:gd name="connsiteY78" fmla="*/ 193546 h 257520"/>
                  <a:gd name="connsiteX79" fmla="*/ 72743 w 297510"/>
                  <a:gd name="connsiteY79" fmla="*/ 198933 h 257520"/>
                  <a:gd name="connsiteX80" fmla="*/ 68434 w 297510"/>
                  <a:gd name="connsiteY80" fmla="*/ 203790 h 257520"/>
                  <a:gd name="connsiteX81" fmla="*/ 57661 w 297510"/>
                  <a:gd name="connsiteY81" fmla="*/ 211879 h 257520"/>
                  <a:gd name="connsiteX82" fmla="*/ 50650 w 297510"/>
                  <a:gd name="connsiteY82" fmla="*/ 211879 h 257520"/>
                  <a:gd name="connsiteX83" fmla="*/ 38252 w 297510"/>
                  <a:gd name="connsiteY83" fmla="*/ 221045 h 257520"/>
                  <a:gd name="connsiteX84" fmla="*/ 26931 w 297510"/>
                  <a:gd name="connsiteY84" fmla="*/ 228586 h 257520"/>
                  <a:gd name="connsiteX85" fmla="*/ 19920 w 297510"/>
                  <a:gd name="connsiteY85" fmla="*/ 232365 h 257520"/>
                  <a:gd name="connsiteX86" fmla="*/ 23700 w 297510"/>
                  <a:gd name="connsiteY86" fmla="*/ 239377 h 257520"/>
                  <a:gd name="connsiteX87" fmla="*/ 24248 w 297510"/>
                  <a:gd name="connsiteY87" fmla="*/ 245671 h 257520"/>
                  <a:gd name="connsiteX88" fmla="*/ 21734 w 297510"/>
                  <a:gd name="connsiteY88" fmla="*/ 252493 h 257520"/>
                  <a:gd name="connsiteX89" fmla="*/ 20657 w 297510"/>
                  <a:gd name="connsiteY89" fmla="*/ 257520 h 257520"/>
                  <a:gd name="connsiteX90" fmla="*/ 26402 w 297510"/>
                  <a:gd name="connsiteY90" fmla="*/ 257520 h 257520"/>
                  <a:gd name="connsiteX91" fmla="*/ 29993 w 297510"/>
                  <a:gd name="connsiteY91" fmla="*/ 253929 h 257520"/>
                  <a:gd name="connsiteX92" fmla="*/ 30352 w 297510"/>
                  <a:gd name="connsiteY92" fmla="*/ 247825 h 257520"/>
                  <a:gd name="connsiteX93" fmla="*/ 37893 w 297510"/>
                  <a:gd name="connsiteY93" fmla="*/ 243157 h 257520"/>
                  <a:gd name="connsiteX94" fmla="*/ 48306 w 297510"/>
                  <a:gd name="connsiteY94" fmla="*/ 233102 h 257520"/>
                  <a:gd name="connsiteX95" fmla="*/ 55129 w 297510"/>
                  <a:gd name="connsiteY95" fmla="*/ 228075 h 257520"/>
                  <a:gd name="connsiteX96" fmla="*/ 59797 w 297510"/>
                  <a:gd name="connsiteY96" fmla="*/ 224484 h 257520"/>
                  <a:gd name="connsiteX97" fmla="*/ 62670 w 297510"/>
                  <a:gd name="connsiteY97" fmla="*/ 216584 h 257520"/>
                  <a:gd name="connsiteX98" fmla="*/ 65183 w 297510"/>
                  <a:gd name="connsiteY98" fmla="*/ 212275 h 257520"/>
                  <a:gd name="connsiteX99" fmla="*/ 70570 w 297510"/>
                  <a:gd name="connsiteY99" fmla="*/ 210480 h 257520"/>
                  <a:gd name="connsiteX100" fmla="*/ 83856 w 297510"/>
                  <a:gd name="connsiteY100" fmla="*/ 205812 h 257520"/>
                  <a:gd name="connsiteX101" fmla="*/ 91037 w 297510"/>
                  <a:gd name="connsiteY101" fmla="*/ 203298 h 257520"/>
                  <a:gd name="connsiteX102" fmla="*/ 97860 w 297510"/>
                  <a:gd name="connsiteY102" fmla="*/ 199708 h 257520"/>
                  <a:gd name="connsiteX103" fmla="*/ 115096 w 297510"/>
                  <a:gd name="connsiteY103" fmla="*/ 192885 h 257520"/>
                  <a:gd name="connsiteX104" fmla="*/ 124432 w 297510"/>
                  <a:gd name="connsiteY104" fmla="*/ 184985 h 257520"/>
                  <a:gd name="connsiteX105" fmla="*/ 134940 w 297510"/>
                  <a:gd name="connsiteY105" fmla="*/ 184267 h 257520"/>
                  <a:gd name="connsiteX106" fmla="*/ 139514 w 297510"/>
                  <a:gd name="connsiteY106" fmla="*/ 171699 h 257520"/>
                  <a:gd name="connsiteX107" fmla="*/ 137000 w 297510"/>
                  <a:gd name="connsiteY107" fmla="*/ 164517 h 257520"/>
                  <a:gd name="connsiteX108" fmla="*/ 138796 w 297510"/>
                  <a:gd name="connsiteY108" fmla="*/ 155540 h 257520"/>
                  <a:gd name="connsiteX109" fmla="*/ 147773 w 297510"/>
                  <a:gd name="connsiteY109" fmla="*/ 148359 h 257520"/>
                  <a:gd name="connsiteX110" fmla="*/ 158905 w 297510"/>
                  <a:gd name="connsiteY110" fmla="*/ 147281 h 257520"/>
                  <a:gd name="connsiteX111" fmla="*/ 165727 w 297510"/>
                  <a:gd name="connsiteY111" fmla="*/ 146563 h 257520"/>
                  <a:gd name="connsiteX112" fmla="*/ 174704 w 297510"/>
                  <a:gd name="connsiteY112" fmla="*/ 151231 h 257520"/>
                  <a:gd name="connsiteX113" fmla="*/ 183322 w 297510"/>
                  <a:gd name="connsiteY113" fmla="*/ 152308 h 257520"/>
                  <a:gd name="connsiteX114" fmla="*/ 189427 w 297510"/>
                  <a:gd name="connsiteY114" fmla="*/ 147640 h 257520"/>
                  <a:gd name="connsiteX115" fmla="*/ 191581 w 297510"/>
                  <a:gd name="connsiteY115" fmla="*/ 143690 h 257520"/>
                  <a:gd name="connsiteX116" fmla="*/ 201276 w 297510"/>
                  <a:gd name="connsiteY116" fmla="*/ 140818 h 257520"/>
                  <a:gd name="connsiteX117" fmla="*/ 209894 w 297510"/>
                  <a:gd name="connsiteY117" fmla="*/ 139022 h 257520"/>
                  <a:gd name="connsiteX118" fmla="*/ 228926 w 297510"/>
                  <a:gd name="connsiteY118" fmla="*/ 140818 h 257520"/>
                  <a:gd name="connsiteX119" fmla="*/ 240775 w 297510"/>
                  <a:gd name="connsiteY119" fmla="*/ 146563 h 257520"/>
                  <a:gd name="connsiteX120" fmla="*/ 245085 w 297510"/>
                  <a:gd name="connsiteY120" fmla="*/ 146204 h 257520"/>
                  <a:gd name="connsiteX121" fmla="*/ 246521 w 297510"/>
                  <a:gd name="connsiteY121" fmla="*/ 150154 h 257520"/>
                  <a:gd name="connsiteX122" fmla="*/ 249394 w 297510"/>
                  <a:gd name="connsiteY122" fmla="*/ 150872 h 257520"/>
                  <a:gd name="connsiteX123" fmla="*/ 256934 w 297510"/>
                  <a:gd name="connsiteY123" fmla="*/ 150872 h 257520"/>
                  <a:gd name="connsiteX124" fmla="*/ 261602 w 297510"/>
                  <a:gd name="connsiteY124" fmla="*/ 149436 h 257520"/>
                  <a:gd name="connsiteX125" fmla="*/ 267348 w 297510"/>
                  <a:gd name="connsiteY125" fmla="*/ 150513 h 257520"/>
                  <a:gd name="connsiteX126" fmla="*/ 273811 w 297510"/>
                  <a:gd name="connsiteY126" fmla="*/ 151231 h 257520"/>
                  <a:gd name="connsiteX127" fmla="*/ 282788 w 297510"/>
                  <a:gd name="connsiteY127" fmla="*/ 151949 h 257520"/>
                  <a:gd name="connsiteX128" fmla="*/ 288175 w 297510"/>
                  <a:gd name="connsiteY128" fmla="*/ 151949 h 257520"/>
                  <a:gd name="connsiteX129" fmla="*/ 292843 w 297510"/>
                  <a:gd name="connsiteY129" fmla="*/ 151949 h 257520"/>
                  <a:gd name="connsiteX130" fmla="*/ 292843 w 297510"/>
                  <a:gd name="connsiteY130" fmla="*/ 135072 h 257520"/>
                  <a:gd name="connsiteX131" fmla="*/ 291406 w 297510"/>
                  <a:gd name="connsiteY131" fmla="*/ 128873 h 257520"/>
                  <a:gd name="connsiteX132" fmla="*/ 292843 w 297510"/>
                  <a:gd name="connsiteY132" fmla="*/ 123941 h 257520"/>
                  <a:gd name="connsiteX133" fmla="*/ 294998 w 297510"/>
                  <a:gd name="connsiteY133" fmla="*/ 120350 h 257520"/>
                  <a:gd name="connsiteX134" fmla="*/ 297511 w 297510"/>
                  <a:gd name="connsiteY134" fmla="*/ 118555 h 257520"/>
                  <a:gd name="connsiteX135" fmla="*/ 297511 w 297510"/>
                  <a:gd name="connsiteY135" fmla="*/ 113527 h 257520"/>
                  <a:gd name="connsiteX136" fmla="*/ 291765 w 297510"/>
                  <a:gd name="connsiteY136" fmla="*/ 112450 h 257520"/>
                  <a:gd name="connsiteX137" fmla="*/ 282429 w 297510"/>
                  <a:gd name="connsiteY137" fmla="*/ 111014 h 257520"/>
                  <a:gd name="connsiteX138" fmla="*/ 275607 w 297510"/>
                  <a:gd name="connsiteY138" fmla="*/ 110654 h 257520"/>
                  <a:gd name="connsiteX139" fmla="*/ 270088 w 297510"/>
                  <a:gd name="connsiteY139" fmla="*/ 106232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97510" h="257520">
                    <a:moveTo>
                      <a:pt x="270088" y="106232"/>
                    </a:moveTo>
                    <a:lnTo>
                      <a:pt x="262547" y="103001"/>
                    </a:lnTo>
                    <a:lnTo>
                      <a:pt x="255536" y="100298"/>
                    </a:lnTo>
                    <a:lnTo>
                      <a:pt x="255536" y="103265"/>
                    </a:lnTo>
                    <a:lnTo>
                      <a:pt x="255536" y="109993"/>
                    </a:lnTo>
                    <a:lnTo>
                      <a:pt x="249072" y="109993"/>
                    </a:lnTo>
                    <a:lnTo>
                      <a:pt x="242609" y="105136"/>
                    </a:lnTo>
                    <a:lnTo>
                      <a:pt x="242609" y="100279"/>
                    </a:lnTo>
                    <a:lnTo>
                      <a:pt x="247995" y="100279"/>
                    </a:lnTo>
                    <a:lnTo>
                      <a:pt x="245293" y="94893"/>
                    </a:lnTo>
                    <a:lnTo>
                      <a:pt x="237204" y="94893"/>
                    </a:lnTo>
                    <a:lnTo>
                      <a:pt x="230192" y="88429"/>
                    </a:lnTo>
                    <a:lnTo>
                      <a:pt x="219949" y="80340"/>
                    </a:lnTo>
                    <a:lnTo>
                      <a:pt x="207551" y="75483"/>
                    </a:lnTo>
                    <a:lnTo>
                      <a:pt x="199462" y="66317"/>
                    </a:lnTo>
                    <a:lnTo>
                      <a:pt x="199462" y="60383"/>
                    </a:lnTo>
                    <a:lnTo>
                      <a:pt x="195682" y="52842"/>
                    </a:lnTo>
                    <a:lnTo>
                      <a:pt x="190825" y="46378"/>
                    </a:lnTo>
                    <a:lnTo>
                      <a:pt x="187045" y="37212"/>
                    </a:lnTo>
                    <a:lnTo>
                      <a:pt x="187045" y="30201"/>
                    </a:lnTo>
                    <a:lnTo>
                      <a:pt x="191354" y="26421"/>
                    </a:lnTo>
                    <a:lnTo>
                      <a:pt x="191884" y="19957"/>
                    </a:lnTo>
                    <a:lnTo>
                      <a:pt x="190806" y="16726"/>
                    </a:lnTo>
                    <a:lnTo>
                      <a:pt x="180034" y="16726"/>
                    </a:lnTo>
                    <a:lnTo>
                      <a:pt x="174647" y="21583"/>
                    </a:lnTo>
                    <a:lnTo>
                      <a:pt x="167636" y="23737"/>
                    </a:lnTo>
                    <a:lnTo>
                      <a:pt x="160624" y="16726"/>
                    </a:lnTo>
                    <a:lnTo>
                      <a:pt x="150929" y="21035"/>
                    </a:lnTo>
                    <a:lnTo>
                      <a:pt x="144465" y="25344"/>
                    </a:lnTo>
                    <a:lnTo>
                      <a:pt x="137454" y="19410"/>
                    </a:lnTo>
                    <a:lnTo>
                      <a:pt x="134222" y="10791"/>
                    </a:lnTo>
                    <a:lnTo>
                      <a:pt x="128287" y="4328"/>
                    </a:lnTo>
                    <a:lnTo>
                      <a:pt x="118592" y="19"/>
                    </a:lnTo>
                    <a:lnTo>
                      <a:pt x="113206" y="19"/>
                    </a:lnTo>
                    <a:lnTo>
                      <a:pt x="113206" y="4328"/>
                    </a:lnTo>
                    <a:lnTo>
                      <a:pt x="105118" y="3780"/>
                    </a:lnTo>
                    <a:lnTo>
                      <a:pt x="99183" y="0"/>
                    </a:lnTo>
                    <a:lnTo>
                      <a:pt x="92171" y="6463"/>
                    </a:lnTo>
                    <a:lnTo>
                      <a:pt x="92171" y="12398"/>
                    </a:lnTo>
                    <a:lnTo>
                      <a:pt x="85160" y="16177"/>
                    </a:lnTo>
                    <a:lnTo>
                      <a:pt x="66299" y="17255"/>
                    </a:lnTo>
                    <a:lnTo>
                      <a:pt x="60912" y="17255"/>
                    </a:lnTo>
                    <a:lnTo>
                      <a:pt x="56055" y="22112"/>
                    </a:lnTo>
                    <a:lnTo>
                      <a:pt x="56055" y="26421"/>
                    </a:lnTo>
                    <a:lnTo>
                      <a:pt x="51198" y="32355"/>
                    </a:lnTo>
                    <a:lnTo>
                      <a:pt x="45263" y="35058"/>
                    </a:lnTo>
                    <a:cubicBezTo>
                      <a:pt x="45263" y="35058"/>
                      <a:pt x="38800" y="35058"/>
                      <a:pt x="36645" y="35058"/>
                    </a:cubicBezTo>
                    <a:cubicBezTo>
                      <a:pt x="34491" y="35058"/>
                      <a:pt x="28028" y="38837"/>
                      <a:pt x="28028" y="38837"/>
                    </a:cubicBezTo>
                    <a:lnTo>
                      <a:pt x="28028" y="45849"/>
                    </a:lnTo>
                    <a:lnTo>
                      <a:pt x="28028" y="50158"/>
                    </a:lnTo>
                    <a:lnTo>
                      <a:pt x="38800" y="52313"/>
                    </a:lnTo>
                    <a:lnTo>
                      <a:pt x="46341" y="55015"/>
                    </a:lnTo>
                    <a:lnTo>
                      <a:pt x="50650" y="57718"/>
                    </a:lnTo>
                    <a:lnTo>
                      <a:pt x="52275" y="66884"/>
                    </a:lnTo>
                    <a:lnTo>
                      <a:pt x="52275" y="77127"/>
                    </a:lnTo>
                    <a:lnTo>
                      <a:pt x="52275" y="83062"/>
                    </a:lnTo>
                    <a:lnTo>
                      <a:pt x="56055" y="93305"/>
                    </a:lnTo>
                    <a:lnTo>
                      <a:pt x="54978" y="97614"/>
                    </a:lnTo>
                    <a:cubicBezTo>
                      <a:pt x="54978" y="97614"/>
                      <a:pt x="51746" y="101394"/>
                      <a:pt x="50121" y="101923"/>
                    </a:cubicBezTo>
                    <a:cubicBezTo>
                      <a:pt x="48495" y="102471"/>
                      <a:pt x="40425" y="104077"/>
                      <a:pt x="40425" y="104077"/>
                    </a:cubicBezTo>
                    <a:lnTo>
                      <a:pt x="35039" y="113244"/>
                    </a:lnTo>
                    <a:lnTo>
                      <a:pt x="28028" y="123487"/>
                    </a:lnTo>
                    <a:lnTo>
                      <a:pt x="28028" y="128344"/>
                    </a:lnTo>
                    <a:lnTo>
                      <a:pt x="28028" y="133731"/>
                    </a:lnTo>
                    <a:lnTo>
                      <a:pt x="25325" y="143426"/>
                    </a:lnTo>
                    <a:lnTo>
                      <a:pt x="21016" y="153669"/>
                    </a:lnTo>
                    <a:lnTo>
                      <a:pt x="16159" y="161210"/>
                    </a:lnTo>
                    <a:lnTo>
                      <a:pt x="10772" y="169299"/>
                    </a:lnTo>
                    <a:lnTo>
                      <a:pt x="5386" y="173608"/>
                    </a:lnTo>
                    <a:lnTo>
                      <a:pt x="0" y="181148"/>
                    </a:lnTo>
                    <a:lnTo>
                      <a:pt x="0" y="190315"/>
                    </a:lnTo>
                    <a:lnTo>
                      <a:pt x="5934" y="198933"/>
                    </a:lnTo>
                    <a:lnTo>
                      <a:pt x="19939" y="198933"/>
                    </a:lnTo>
                    <a:lnTo>
                      <a:pt x="30182" y="198933"/>
                    </a:lnTo>
                    <a:lnTo>
                      <a:pt x="38271" y="198933"/>
                    </a:lnTo>
                    <a:lnTo>
                      <a:pt x="44734" y="198933"/>
                    </a:lnTo>
                    <a:lnTo>
                      <a:pt x="50669" y="194624"/>
                    </a:lnTo>
                    <a:lnTo>
                      <a:pt x="60364" y="189767"/>
                    </a:lnTo>
                    <a:lnTo>
                      <a:pt x="75445" y="193546"/>
                    </a:lnTo>
                    <a:lnTo>
                      <a:pt x="72743" y="198933"/>
                    </a:lnTo>
                    <a:lnTo>
                      <a:pt x="68434" y="203790"/>
                    </a:lnTo>
                    <a:lnTo>
                      <a:pt x="57661" y="211879"/>
                    </a:lnTo>
                    <a:lnTo>
                      <a:pt x="50650" y="211879"/>
                    </a:lnTo>
                    <a:lnTo>
                      <a:pt x="38252" y="221045"/>
                    </a:lnTo>
                    <a:lnTo>
                      <a:pt x="26931" y="228586"/>
                    </a:lnTo>
                    <a:lnTo>
                      <a:pt x="19920" y="232365"/>
                    </a:lnTo>
                    <a:lnTo>
                      <a:pt x="23700" y="239377"/>
                    </a:lnTo>
                    <a:lnTo>
                      <a:pt x="24248" y="245671"/>
                    </a:lnTo>
                    <a:lnTo>
                      <a:pt x="21734" y="252493"/>
                    </a:lnTo>
                    <a:lnTo>
                      <a:pt x="20657" y="257520"/>
                    </a:lnTo>
                    <a:lnTo>
                      <a:pt x="26402" y="257520"/>
                    </a:lnTo>
                    <a:lnTo>
                      <a:pt x="29993" y="253929"/>
                    </a:lnTo>
                    <a:lnTo>
                      <a:pt x="30352" y="247825"/>
                    </a:lnTo>
                    <a:lnTo>
                      <a:pt x="37893" y="243157"/>
                    </a:lnTo>
                    <a:lnTo>
                      <a:pt x="48306" y="233102"/>
                    </a:lnTo>
                    <a:lnTo>
                      <a:pt x="55129" y="228075"/>
                    </a:lnTo>
                    <a:lnTo>
                      <a:pt x="59797" y="224484"/>
                    </a:lnTo>
                    <a:lnTo>
                      <a:pt x="62670" y="216584"/>
                    </a:lnTo>
                    <a:lnTo>
                      <a:pt x="65183" y="212275"/>
                    </a:lnTo>
                    <a:lnTo>
                      <a:pt x="70570" y="210480"/>
                    </a:lnTo>
                    <a:lnTo>
                      <a:pt x="83856" y="205812"/>
                    </a:lnTo>
                    <a:lnTo>
                      <a:pt x="91037" y="203298"/>
                    </a:lnTo>
                    <a:cubicBezTo>
                      <a:pt x="91037" y="203298"/>
                      <a:pt x="96783" y="200067"/>
                      <a:pt x="97860" y="199708"/>
                    </a:cubicBezTo>
                    <a:cubicBezTo>
                      <a:pt x="98937" y="199349"/>
                      <a:pt x="115096" y="192885"/>
                      <a:pt x="115096" y="192885"/>
                    </a:cubicBezTo>
                    <a:lnTo>
                      <a:pt x="124432" y="184985"/>
                    </a:lnTo>
                    <a:lnTo>
                      <a:pt x="134940" y="184267"/>
                    </a:lnTo>
                    <a:lnTo>
                      <a:pt x="139514" y="171699"/>
                    </a:lnTo>
                    <a:lnTo>
                      <a:pt x="137000" y="164517"/>
                    </a:lnTo>
                    <a:lnTo>
                      <a:pt x="138796" y="155540"/>
                    </a:lnTo>
                    <a:lnTo>
                      <a:pt x="147773" y="148359"/>
                    </a:lnTo>
                    <a:lnTo>
                      <a:pt x="158905" y="147281"/>
                    </a:lnTo>
                    <a:lnTo>
                      <a:pt x="165727" y="146563"/>
                    </a:lnTo>
                    <a:lnTo>
                      <a:pt x="174704" y="151231"/>
                    </a:lnTo>
                    <a:lnTo>
                      <a:pt x="183322" y="152308"/>
                    </a:lnTo>
                    <a:lnTo>
                      <a:pt x="189427" y="147640"/>
                    </a:lnTo>
                    <a:lnTo>
                      <a:pt x="191581" y="143690"/>
                    </a:lnTo>
                    <a:lnTo>
                      <a:pt x="201276" y="140818"/>
                    </a:lnTo>
                    <a:lnTo>
                      <a:pt x="209894" y="139022"/>
                    </a:lnTo>
                    <a:lnTo>
                      <a:pt x="228926" y="140818"/>
                    </a:lnTo>
                    <a:lnTo>
                      <a:pt x="240775" y="146563"/>
                    </a:lnTo>
                    <a:lnTo>
                      <a:pt x="245085" y="146204"/>
                    </a:lnTo>
                    <a:cubicBezTo>
                      <a:pt x="245085" y="146204"/>
                      <a:pt x="245444" y="149436"/>
                      <a:pt x="246521" y="150154"/>
                    </a:cubicBezTo>
                    <a:cubicBezTo>
                      <a:pt x="247598" y="150872"/>
                      <a:pt x="249394" y="150872"/>
                      <a:pt x="249394" y="150872"/>
                    </a:cubicBezTo>
                    <a:lnTo>
                      <a:pt x="256934" y="150872"/>
                    </a:lnTo>
                    <a:lnTo>
                      <a:pt x="261602" y="149436"/>
                    </a:lnTo>
                    <a:lnTo>
                      <a:pt x="267348" y="150513"/>
                    </a:lnTo>
                    <a:lnTo>
                      <a:pt x="273811" y="151231"/>
                    </a:lnTo>
                    <a:lnTo>
                      <a:pt x="282788" y="151949"/>
                    </a:lnTo>
                    <a:lnTo>
                      <a:pt x="288175" y="151949"/>
                    </a:lnTo>
                    <a:lnTo>
                      <a:pt x="292843" y="151949"/>
                    </a:lnTo>
                    <a:lnTo>
                      <a:pt x="292843" y="135072"/>
                    </a:lnTo>
                    <a:lnTo>
                      <a:pt x="291406" y="128873"/>
                    </a:lnTo>
                    <a:lnTo>
                      <a:pt x="292843" y="123941"/>
                    </a:lnTo>
                    <a:lnTo>
                      <a:pt x="294998" y="120350"/>
                    </a:lnTo>
                    <a:lnTo>
                      <a:pt x="297511" y="118555"/>
                    </a:lnTo>
                    <a:lnTo>
                      <a:pt x="297511" y="113527"/>
                    </a:lnTo>
                    <a:cubicBezTo>
                      <a:pt x="297511" y="113527"/>
                      <a:pt x="292843" y="112450"/>
                      <a:pt x="291765" y="112450"/>
                    </a:cubicBezTo>
                    <a:cubicBezTo>
                      <a:pt x="290689" y="112450"/>
                      <a:pt x="282429" y="111014"/>
                      <a:pt x="282429" y="111014"/>
                    </a:cubicBezTo>
                    <a:lnTo>
                      <a:pt x="275607" y="110654"/>
                    </a:lnTo>
                    <a:lnTo>
                      <a:pt x="270088" y="106232"/>
                    </a:lnTo>
                    <a:close/>
                  </a:path>
                </a:pathLst>
              </a:custGeom>
              <a:grpFill/>
              <a:ln w="3777" cap="flat">
                <a:solidFill>
                  <a:srgbClr val="FFFFFF"/>
                </a:solid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652419C4-E416-6709-CDB9-5B85FFEBF74D}"/>
                  </a:ext>
                </a:extLst>
              </p:cNvPr>
              <p:cNvSpPr/>
              <p:nvPr/>
            </p:nvSpPr>
            <p:spPr>
              <a:xfrm>
                <a:off x="5297593" y="7882303"/>
                <a:ext cx="33394" cy="17714"/>
              </a:xfrm>
              <a:custGeom>
                <a:avLst/>
                <a:gdLst>
                  <a:gd name="connsiteX0" fmla="*/ 11131 w 33394"/>
                  <a:gd name="connsiteY0" fmla="*/ 17715 h 17714"/>
                  <a:gd name="connsiteX1" fmla="*/ 5027 w 33394"/>
                  <a:gd name="connsiteY1" fmla="*/ 15201 h 17714"/>
                  <a:gd name="connsiteX2" fmla="*/ 0 w 33394"/>
                  <a:gd name="connsiteY2" fmla="*/ 12329 h 17714"/>
                  <a:gd name="connsiteX3" fmla="*/ 3232 w 33394"/>
                  <a:gd name="connsiteY3" fmla="*/ 6942 h 17714"/>
                  <a:gd name="connsiteX4" fmla="*/ 8618 w 33394"/>
                  <a:gd name="connsiteY4" fmla="*/ 2633 h 17714"/>
                  <a:gd name="connsiteX5" fmla="*/ 16877 w 33394"/>
                  <a:gd name="connsiteY5" fmla="*/ 479 h 17714"/>
                  <a:gd name="connsiteX6" fmla="*/ 21545 w 33394"/>
                  <a:gd name="connsiteY6" fmla="*/ 479 h 17714"/>
                  <a:gd name="connsiteX7" fmla="*/ 28368 w 33394"/>
                  <a:gd name="connsiteY7" fmla="*/ 479 h 17714"/>
                  <a:gd name="connsiteX8" fmla="*/ 31240 w 33394"/>
                  <a:gd name="connsiteY8" fmla="*/ 5506 h 17714"/>
                  <a:gd name="connsiteX9" fmla="*/ 33395 w 33394"/>
                  <a:gd name="connsiteY9" fmla="*/ 8851 h 17714"/>
                  <a:gd name="connsiteX10" fmla="*/ 30163 w 33394"/>
                  <a:gd name="connsiteY10" fmla="*/ 12329 h 17714"/>
                  <a:gd name="connsiteX11" fmla="*/ 25495 w 33394"/>
                  <a:gd name="connsiteY11" fmla="*/ 14842 h 17714"/>
                  <a:gd name="connsiteX12" fmla="*/ 20109 w 33394"/>
                  <a:gd name="connsiteY12" fmla="*/ 15919 h 17714"/>
                  <a:gd name="connsiteX13" fmla="*/ 13645 w 33394"/>
                  <a:gd name="connsiteY13" fmla="*/ 17715 h 17714"/>
                  <a:gd name="connsiteX14" fmla="*/ 11131 w 33394"/>
                  <a:gd name="connsiteY14" fmla="*/ 17715 h 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94" h="17714">
                    <a:moveTo>
                      <a:pt x="11131" y="17715"/>
                    </a:moveTo>
                    <a:lnTo>
                      <a:pt x="5027" y="15201"/>
                    </a:lnTo>
                    <a:lnTo>
                      <a:pt x="0" y="12329"/>
                    </a:lnTo>
                    <a:lnTo>
                      <a:pt x="3232" y="6942"/>
                    </a:lnTo>
                    <a:cubicBezTo>
                      <a:pt x="3232" y="6942"/>
                      <a:pt x="7181" y="2992"/>
                      <a:pt x="8618" y="2633"/>
                    </a:cubicBezTo>
                    <a:cubicBezTo>
                      <a:pt x="10054" y="2274"/>
                      <a:pt x="16877" y="479"/>
                      <a:pt x="16877" y="479"/>
                    </a:cubicBezTo>
                    <a:cubicBezTo>
                      <a:pt x="16877" y="479"/>
                      <a:pt x="20468" y="1556"/>
                      <a:pt x="21545" y="479"/>
                    </a:cubicBezTo>
                    <a:cubicBezTo>
                      <a:pt x="22622" y="-599"/>
                      <a:pt x="28368" y="479"/>
                      <a:pt x="28368" y="479"/>
                    </a:cubicBezTo>
                    <a:lnTo>
                      <a:pt x="31240" y="5506"/>
                    </a:lnTo>
                    <a:lnTo>
                      <a:pt x="33395" y="8851"/>
                    </a:lnTo>
                    <a:lnTo>
                      <a:pt x="30163" y="12329"/>
                    </a:lnTo>
                    <a:cubicBezTo>
                      <a:pt x="30163" y="12329"/>
                      <a:pt x="27290" y="14124"/>
                      <a:pt x="25495" y="14842"/>
                    </a:cubicBezTo>
                    <a:cubicBezTo>
                      <a:pt x="23700" y="15560"/>
                      <a:pt x="21186" y="15201"/>
                      <a:pt x="20109" y="15919"/>
                    </a:cubicBezTo>
                    <a:cubicBezTo>
                      <a:pt x="19031" y="16638"/>
                      <a:pt x="13645" y="17715"/>
                      <a:pt x="13645" y="17715"/>
                    </a:cubicBezTo>
                    <a:lnTo>
                      <a:pt x="11131" y="17715"/>
                    </a:lnTo>
                    <a:close/>
                  </a:path>
                </a:pathLst>
              </a:custGeom>
              <a:grpFill/>
              <a:ln w="3777" cap="flat">
                <a:solidFill>
                  <a:srgbClr val="FFFFFF"/>
                </a:solid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702B99FF-A3C1-9FD7-56DA-FFF26C5AA9A4}"/>
                  </a:ext>
                </a:extLst>
              </p:cNvPr>
              <p:cNvSpPr/>
              <p:nvPr/>
            </p:nvSpPr>
            <p:spPr>
              <a:xfrm>
                <a:off x="5338245" y="7640040"/>
                <a:ext cx="1831484" cy="784259"/>
              </a:xfrm>
              <a:custGeom>
                <a:avLst/>
                <a:gdLst>
                  <a:gd name="connsiteX0" fmla="*/ 227678 w 1831484"/>
                  <a:gd name="connsiteY0" fmla="*/ 222255 h 784259"/>
                  <a:gd name="connsiteX1" fmla="*/ 202165 w 1831484"/>
                  <a:gd name="connsiteY1" fmla="*/ 222255 h 784259"/>
                  <a:gd name="connsiteX2" fmla="*/ 195701 w 1831484"/>
                  <a:gd name="connsiteY2" fmla="*/ 222255 h 784259"/>
                  <a:gd name="connsiteX3" fmla="*/ 189956 w 1831484"/>
                  <a:gd name="connsiteY3" fmla="*/ 224768 h 784259"/>
                  <a:gd name="connsiteX4" fmla="*/ 182415 w 1831484"/>
                  <a:gd name="connsiteY4" fmla="*/ 223502 h 784259"/>
                  <a:gd name="connsiteX5" fmla="*/ 190674 w 1831484"/>
                  <a:gd name="connsiteY5" fmla="*/ 218645 h 784259"/>
                  <a:gd name="connsiteX6" fmla="*/ 191033 w 1831484"/>
                  <a:gd name="connsiteY6" fmla="*/ 210745 h 784259"/>
                  <a:gd name="connsiteX7" fmla="*/ 182415 w 1831484"/>
                  <a:gd name="connsiteY7" fmla="*/ 207154 h 784259"/>
                  <a:gd name="connsiteX8" fmla="*/ 176310 w 1831484"/>
                  <a:gd name="connsiteY8" fmla="*/ 207154 h 784259"/>
                  <a:gd name="connsiteX9" fmla="*/ 171642 w 1831484"/>
                  <a:gd name="connsiteY9" fmla="*/ 207154 h 784259"/>
                  <a:gd name="connsiteX10" fmla="*/ 162665 w 1831484"/>
                  <a:gd name="connsiteY10" fmla="*/ 207154 h 784259"/>
                  <a:gd name="connsiteX11" fmla="*/ 160152 w 1831484"/>
                  <a:gd name="connsiteY11" fmla="*/ 211104 h 784259"/>
                  <a:gd name="connsiteX12" fmla="*/ 164461 w 1831484"/>
                  <a:gd name="connsiteY12" fmla="*/ 215961 h 784259"/>
                  <a:gd name="connsiteX13" fmla="*/ 169847 w 1831484"/>
                  <a:gd name="connsiteY13" fmla="*/ 220100 h 784259"/>
                  <a:gd name="connsiteX14" fmla="*/ 173438 w 1831484"/>
                  <a:gd name="connsiteY14" fmla="*/ 221537 h 784259"/>
                  <a:gd name="connsiteX15" fmla="*/ 173797 w 1831484"/>
                  <a:gd name="connsiteY15" fmla="*/ 223332 h 784259"/>
                  <a:gd name="connsiteX16" fmla="*/ 169847 w 1831484"/>
                  <a:gd name="connsiteY16" fmla="*/ 227641 h 784259"/>
                  <a:gd name="connsiteX17" fmla="*/ 166256 w 1831484"/>
                  <a:gd name="connsiteY17" fmla="*/ 231232 h 784259"/>
                  <a:gd name="connsiteX18" fmla="*/ 154047 w 1831484"/>
                  <a:gd name="connsiteY18" fmla="*/ 231232 h 784259"/>
                  <a:gd name="connsiteX19" fmla="*/ 143993 w 1831484"/>
                  <a:gd name="connsiteY19" fmla="*/ 233387 h 784259"/>
                  <a:gd name="connsiteX20" fmla="*/ 135734 w 1831484"/>
                  <a:gd name="connsiteY20" fmla="*/ 231591 h 784259"/>
                  <a:gd name="connsiteX21" fmla="*/ 121730 w 1831484"/>
                  <a:gd name="connsiteY21" fmla="*/ 225486 h 784259"/>
                  <a:gd name="connsiteX22" fmla="*/ 121730 w 1831484"/>
                  <a:gd name="connsiteY22" fmla="*/ 221896 h 784259"/>
                  <a:gd name="connsiteX23" fmla="*/ 121730 w 1831484"/>
                  <a:gd name="connsiteY23" fmla="*/ 217946 h 784259"/>
                  <a:gd name="connsiteX24" fmla="*/ 121730 w 1831484"/>
                  <a:gd name="connsiteY24" fmla="*/ 214355 h 784259"/>
                  <a:gd name="connsiteX25" fmla="*/ 111675 w 1831484"/>
                  <a:gd name="connsiteY25" fmla="*/ 213996 h 784259"/>
                  <a:gd name="connsiteX26" fmla="*/ 109162 w 1831484"/>
                  <a:gd name="connsiteY26" fmla="*/ 217587 h 784259"/>
                  <a:gd name="connsiteX27" fmla="*/ 103775 w 1831484"/>
                  <a:gd name="connsiteY27" fmla="*/ 215073 h 784259"/>
                  <a:gd name="connsiteX28" fmla="*/ 98748 w 1831484"/>
                  <a:gd name="connsiteY28" fmla="*/ 218664 h 784259"/>
                  <a:gd name="connsiteX29" fmla="*/ 90848 w 1831484"/>
                  <a:gd name="connsiteY29" fmla="*/ 220289 h 784259"/>
                  <a:gd name="connsiteX30" fmla="*/ 81871 w 1831484"/>
                  <a:gd name="connsiteY30" fmla="*/ 218664 h 784259"/>
                  <a:gd name="connsiteX31" fmla="*/ 73253 w 1831484"/>
                  <a:gd name="connsiteY31" fmla="*/ 220289 h 784259"/>
                  <a:gd name="connsiteX32" fmla="*/ 58890 w 1831484"/>
                  <a:gd name="connsiteY32" fmla="*/ 223351 h 784259"/>
                  <a:gd name="connsiteX33" fmla="*/ 49913 w 1831484"/>
                  <a:gd name="connsiteY33" fmla="*/ 235560 h 784259"/>
                  <a:gd name="connsiteX34" fmla="*/ 43449 w 1831484"/>
                  <a:gd name="connsiteY34" fmla="*/ 242269 h 784259"/>
                  <a:gd name="connsiteX35" fmla="*/ 37345 w 1831484"/>
                  <a:gd name="connsiteY35" fmla="*/ 244896 h 784259"/>
                  <a:gd name="connsiteX36" fmla="*/ 33754 w 1831484"/>
                  <a:gd name="connsiteY36" fmla="*/ 246691 h 784259"/>
                  <a:gd name="connsiteX37" fmla="*/ 32317 w 1831484"/>
                  <a:gd name="connsiteY37" fmla="*/ 254591 h 784259"/>
                  <a:gd name="connsiteX38" fmla="*/ 28008 w 1831484"/>
                  <a:gd name="connsiteY38" fmla="*/ 259977 h 784259"/>
                  <a:gd name="connsiteX39" fmla="*/ 20109 w 1831484"/>
                  <a:gd name="connsiteY39" fmla="*/ 265723 h 784259"/>
                  <a:gd name="connsiteX40" fmla="*/ 12927 w 1831484"/>
                  <a:gd name="connsiteY40" fmla="*/ 270032 h 784259"/>
                  <a:gd name="connsiteX41" fmla="*/ 8977 w 1831484"/>
                  <a:gd name="connsiteY41" fmla="*/ 275418 h 784259"/>
                  <a:gd name="connsiteX42" fmla="*/ 8977 w 1831484"/>
                  <a:gd name="connsiteY42" fmla="*/ 283677 h 784259"/>
                  <a:gd name="connsiteX43" fmla="*/ 8977 w 1831484"/>
                  <a:gd name="connsiteY43" fmla="*/ 290500 h 784259"/>
                  <a:gd name="connsiteX44" fmla="*/ 8977 w 1831484"/>
                  <a:gd name="connsiteY44" fmla="*/ 315295 h 784259"/>
                  <a:gd name="connsiteX45" fmla="*/ 3591 w 1831484"/>
                  <a:gd name="connsiteY45" fmla="*/ 323913 h 784259"/>
                  <a:gd name="connsiteX46" fmla="*/ 0 w 1831484"/>
                  <a:gd name="connsiteY46" fmla="*/ 331095 h 784259"/>
                  <a:gd name="connsiteX47" fmla="*/ 4668 w 1831484"/>
                  <a:gd name="connsiteY47" fmla="*/ 335763 h 784259"/>
                  <a:gd name="connsiteX48" fmla="*/ 15082 w 1831484"/>
                  <a:gd name="connsiteY48" fmla="*/ 337559 h 784259"/>
                  <a:gd name="connsiteX49" fmla="*/ 30522 w 1831484"/>
                  <a:gd name="connsiteY49" fmla="*/ 337559 h 784259"/>
                  <a:gd name="connsiteX50" fmla="*/ 38422 w 1831484"/>
                  <a:gd name="connsiteY50" fmla="*/ 332172 h 784259"/>
                  <a:gd name="connsiteX51" fmla="*/ 44167 w 1831484"/>
                  <a:gd name="connsiteY51" fmla="*/ 329300 h 784259"/>
                  <a:gd name="connsiteX52" fmla="*/ 57812 w 1831484"/>
                  <a:gd name="connsiteY52" fmla="*/ 325709 h 784259"/>
                  <a:gd name="connsiteX53" fmla="*/ 70381 w 1831484"/>
                  <a:gd name="connsiteY53" fmla="*/ 323913 h 784259"/>
                  <a:gd name="connsiteX54" fmla="*/ 77562 w 1831484"/>
                  <a:gd name="connsiteY54" fmla="*/ 324631 h 784259"/>
                  <a:gd name="connsiteX55" fmla="*/ 84026 w 1831484"/>
                  <a:gd name="connsiteY55" fmla="*/ 326427 h 784259"/>
                  <a:gd name="connsiteX56" fmla="*/ 85103 w 1831484"/>
                  <a:gd name="connsiteY56" fmla="*/ 331813 h 784259"/>
                  <a:gd name="connsiteX57" fmla="*/ 77562 w 1831484"/>
                  <a:gd name="connsiteY57" fmla="*/ 340431 h 784259"/>
                  <a:gd name="connsiteX58" fmla="*/ 69662 w 1831484"/>
                  <a:gd name="connsiteY58" fmla="*/ 349767 h 784259"/>
                  <a:gd name="connsiteX59" fmla="*/ 63558 w 1831484"/>
                  <a:gd name="connsiteY59" fmla="*/ 356231 h 784259"/>
                  <a:gd name="connsiteX60" fmla="*/ 62840 w 1831484"/>
                  <a:gd name="connsiteY60" fmla="*/ 359463 h 784259"/>
                  <a:gd name="connsiteX61" fmla="*/ 66071 w 1831484"/>
                  <a:gd name="connsiteY61" fmla="*/ 369158 h 784259"/>
                  <a:gd name="connsiteX62" fmla="*/ 68226 w 1831484"/>
                  <a:gd name="connsiteY62" fmla="*/ 373467 h 784259"/>
                  <a:gd name="connsiteX63" fmla="*/ 73971 w 1831484"/>
                  <a:gd name="connsiteY63" fmla="*/ 379571 h 784259"/>
                  <a:gd name="connsiteX64" fmla="*/ 77562 w 1831484"/>
                  <a:gd name="connsiteY64" fmla="*/ 382085 h 784259"/>
                  <a:gd name="connsiteX65" fmla="*/ 79717 w 1831484"/>
                  <a:gd name="connsiteY65" fmla="*/ 387471 h 784259"/>
                  <a:gd name="connsiteX66" fmla="*/ 77562 w 1831484"/>
                  <a:gd name="connsiteY66" fmla="*/ 392140 h 784259"/>
                  <a:gd name="connsiteX67" fmla="*/ 71817 w 1831484"/>
                  <a:gd name="connsiteY67" fmla="*/ 395730 h 784259"/>
                  <a:gd name="connsiteX68" fmla="*/ 70021 w 1831484"/>
                  <a:gd name="connsiteY68" fmla="*/ 400398 h 784259"/>
                  <a:gd name="connsiteX69" fmla="*/ 72535 w 1831484"/>
                  <a:gd name="connsiteY69" fmla="*/ 405425 h 784259"/>
                  <a:gd name="connsiteX70" fmla="*/ 82948 w 1831484"/>
                  <a:gd name="connsiteY70" fmla="*/ 406862 h 784259"/>
                  <a:gd name="connsiteX71" fmla="*/ 93003 w 1831484"/>
                  <a:gd name="connsiteY71" fmla="*/ 406862 h 784259"/>
                  <a:gd name="connsiteX72" fmla="*/ 96235 w 1831484"/>
                  <a:gd name="connsiteY72" fmla="*/ 410812 h 784259"/>
                  <a:gd name="connsiteX73" fmla="*/ 95157 w 1831484"/>
                  <a:gd name="connsiteY73" fmla="*/ 414403 h 784259"/>
                  <a:gd name="connsiteX74" fmla="*/ 89771 w 1831484"/>
                  <a:gd name="connsiteY74" fmla="*/ 414403 h 784259"/>
                  <a:gd name="connsiteX75" fmla="*/ 88694 w 1831484"/>
                  <a:gd name="connsiteY75" fmla="*/ 423021 h 784259"/>
                  <a:gd name="connsiteX76" fmla="*/ 84385 w 1831484"/>
                  <a:gd name="connsiteY76" fmla="*/ 420148 h 784259"/>
                  <a:gd name="connsiteX77" fmla="*/ 80794 w 1831484"/>
                  <a:gd name="connsiteY77" fmla="*/ 419789 h 784259"/>
                  <a:gd name="connsiteX78" fmla="*/ 81153 w 1831484"/>
                  <a:gd name="connsiteY78" fmla="*/ 428407 h 784259"/>
                  <a:gd name="connsiteX79" fmla="*/ 64635 w 1831484"/>
                  <a:gd name="connsiteY79" fmla="*/ 430561 h 784259"/>
                  <a:gd name="connsiteX80" fmla="*/ 63199 w 1831484"/>
                  <a:gd name="connsiteY80" fmla="*/ 443489 h 784259"/>
                  <a:gd name="connsiteX81" fmla="*/ 67149 w 1831484"/>
                  <a:gd name="connsiteY81" fmla="*/ 447438 h 784259"/>
                  <a:gd name="connsiteX82" fmla="*/ 72176 w 1831484"/>
                  <a:gd name="connsiteY82" fmla="*/ 444566 h 784259"/>
                  <a:gd name="connsiteX83" fmla="*/ 75049 w 1831484"/>
                  <a:gd name="connsiteY83" fmla="*/ 447438 h 784259"/>
                  <a:gd name="connsiteX84" fmla="*/ 75408 w 1831484"/>
                  <a:gd name="connsiteY84" fmla="*/ 454261 h 784259"/>
                  <a:gd name="connsiteX85" fmla="*/ 80076 w 1831484"/>
                  <a:gd name="connsiteY85" fmla="*/ 457852 h 784259"/>
                  <a:gd name="connsiteX86" fmla="*/ 81512 w 1831484"/>
                  <a:gd name="connsiteY86" fmla="*/ 463238 h 784259"/>
                  <a:gd name="connsiteX87" fmla="*/ 94439 w 1831484"/>
                  <a:gd name="connsiteY87" fmla="*/ 463238 h 784259"/>
                  <a:gd name="connsiteX88" fmla="*/ 103057 w 1831484"/>
                  <a:gd name="connsiteY88" fmla="*/ 465752 h 784259"/>
                  <a:gd name="connsiteX89" fmla="*/ 103775 w 1831484"/>
                  <a:gd name="connsiteY89" fmla="*/ 470061 h 784259"/>
                  <a:gd name="connsiteX90" fmla="*/ 101980 w 1831484"/>
                  <a:gd name="connsiteY90" fmla="*/ 474011 h 784259"/>
                  <a:gd name="connsiteX91" fmla="*/ 89771 w 1831484"/>
                  <a:gd name="connsiteY91" fmla="*/ 474011 h 784259"/>
                  <a:gd name="connsiteX92" fmla="*/ 80794 w 1831484"/>
                  <a:gd name="connsiteY92" fmla="*/ 477602 h 784259"/>
                  <a:gd name="connsiteX93" fmla="*/ 67867 w 1831484"/>
                  <a:gd name="connsiteY93" fmla="*/ 472934 h 784259"/>
                  <a:gd name="connsiteX94" fmla="*/ 63917 w 1831484"/>
                  <a:gd name="connsiteY94" fmla="*/ 468265 h 784259"/>
                  <a:gd name="connsiteX95" fmla="*/ 66430 w 1831484"/>
                  <a:gd name="connsiteY95" fmla="*/ 462520 h 784259"/>
                  <a:gd name="connsiteX96" fmla="*/ 62121 w 1831484"/>
                  <a:gd name="connsiteY96" fmla="*/ 454979 h 784259"/>
                  <a:gd name="connsiteX97" fmla="*/ 60685 w 1831484"/>
                  <a:gd name="connsiteY97" fmla="*/ 465393 h 784259"/>
                  <a:gd name="connsiteX98" fmla="*/ 56017 w 1831484"/>
                  <a:gd name="connsiteY98" fmla="*/ 461802 h 784259"/>
                  <a:gd name="connsiteX99" fmla="*/ 49913 w 1831484"/>
                  <a:gd name="connsiteY99" fmla="*/ 453184 h 784259"/>
                  <a:gd name="connsiteX100" fmla="*/ 45962 w 1831484"/>
                  <a:gd name="connsiteY100" fmla="*/ 447798 h 784259"/>
                  <a:gd name="connsiteX101" fmla="*/ 40577 w 1831484"/>
                  <a:gd name="connsiteY101" fmla="*/ 440616 h 784259"/>
                  <a:gd name="connsiteX102" fmla="*/ 31958 w 1831484"/>
                  <a:gd name="connsiteY102" fmla="*/ 439898 h 784259"/>
                  <a:gd name="connsiteX103" fmla="*/ 27649 w 1831484"/>
                  <a:gd name="connsiteY103" fmla="*/ 442411 h 784259"/>
                  <a:gd name="connsiteX104" fmla="*/ 26572 w 1831484"/>
                  <a:gd name="connsiteY104" fmla="*/ 449234 h 784259"/>
                  <a:gd name="connsiteX105" fmla="*/ 28008 w 1831484"/>
                  <a:gd name="connsiteY105" fmla="*/ 456415 h 784259"/>
                  <a:gd name="connsiteX106" fmla="*/ 31240 w 1831484"/>
                  <a:gd name="connsiteY106" fmla="*/ 462520 h 784259"/>
                  <a:gd name="connsiteX107" fmla="*/ 36626 w 1831484"/>
                  <a:gd name="connsiteY107" fmla="*/ 465752 h 784259"/>
                  <a:gd name="connsiteX108" fmla="*/ 39858 w 1831484"/>
                  <a:gd name="connsiteY108" fmla="*/ 471856 h 784259"/>
                  <a:gd name="connsiteX109" fmla="*/ 39499 w 1831484"/>
                  <a:gd name="connsiteY109" fmla="*/ 475447 h 784259"/>
                  <a:gd name="connsiteX110" fmla="*/ 34472 w 1831484"/>
                  <a:gd name="connsiteY110" fmla="*/ 480474 h 784259"/>
                  <a:gd name="connsiteX111" fmla="*/ 26213 w 1831484"/>
                  <a:gd name="connsiteY111" fmla="*/ 480474 h 784259"/>
                  <a:gd name="connsiteX112" fmla="*/ 21904 w 1831484"/>
                  <a:gd name="connsiteY112" fmla="*/ 480474 h 784259"/>
                  <a:gd name="connsiteX113" fmla="*/ 20468 w 1831484"/>
                  <a:gd name="connsiteY113" fmla="*/ 485502 h 784259"/>
                  <a:gd name="connsiteX114" fmla="*/ 16158 w 1831484"/>
                  <a:gd name="connsiteY114" fmla="*/ 487297 h 784259"/>
                  <a:gd name="connsiteX115" fmla="*/ 19391 w 1831484"/>
                  <a:gd name="connsiteY115" fmla="*/ 490888 h 784259"/>
                  <a:gd name="connsiteX116" fmla="*/ 26572 w 1831484"/>
                  <a:gd name="connsiteY116" fmla="*/ 490888 h 784259"/>
                  <a:gd name="connsiteX117" fmla="*/ 31240 w 1831484"/>
                  <a:gd name="connsiteY117" fmla="*/ 494838 h 784259"/>
                  <a:gd name="connsiteX118" fmla="*/ 39499 w 1831484"/>
                  <a:gd name="connsiteY118" fmla="*/ 498429 h 784259"/>
                  <a:gd name="connsiteX119" fmla="*/ 43449 w 1831484"/>
                  <a:gd name="connsiteY119" fmla="*/ 502378 h 784259"/>
                  <a:gd name="connsiteX120" fmla="*/ 44886 w 1831484"/>
                  <a:gd name="connsiteY120" fmla="*/ 507046 h 784259"/>
                  <a:gd name="connsiteX121" fmla="*/ 48476 w 1831484"/>
                  <a:gd name="connsiteY121" fmla="*/ 510278 h 784259"/>
                  <a:gd name="connsiteX122" fmla="*/ 54222 w 1831484"/>
                  <a:gd name="connsiteY122" fmla="*/ 504892 h 784259"/>
                  <a:gd name="connsiteX123" fmla="*/ 53863 w 1831484"/>
                  <a:gd name="connsiteY123" fmla="*/ 498788 h 784259"/>
                  <a:gd name="connsiteX124" fmla="*/ 57453 w 1831484"/>
                  <a:gd name="connsiteY124" fmla="*/ 496274 h 784259"/>
                  <a:gd name="connsiteX125" fmla="*/ 63917 w 1831484"/>
                  <a:gd name="connsiteY125" fmla="*/ 496274 h 784259"/>
                  <a:gd name="connsiteX126" fmla="*/ 70021 w 1831484"/>
                  <a:gd name="connsiteY126" fmla="*/ 498429 h 784259"/>
                  <a:gd name="connsiteX127" fmla="*/ 76844 w 1831484"/>
                  <a:gd name="connsiteY127" fmla="*/ 508842 h 784259"/>
                  <a:gd name="connsiteX128" fmla="*/ 76844 w 1831484"/>
                  <a:gd name="connsiteY128" fmla="*/ 516024 h 784259"/>
                  <a:gd name="connsiteX129" fmla="*/ 82230 w 1831484"/>
                  <a:gd name="connsiteY129" fmla="*/ 513151 h 784259"/>
                  <a:gd name="connsiteX130" fmla="*/ 92284 w 1831484"/>
                  <a:gd name="connsiteY130" fmla="*/ 516024 h 784259"/>
                  <a:gd name="connsiteX131" fmla="*/ 99825 w 1831484"/>
                  <a:gd name="connsiteY131" fmla="*/ 520692 h 784259"/>
                  <a:gd name="connsiteX132" fmla="*/ 109162 w 1831484"/>
                  <a:gd name="connsiteY132" fmla="*/ 524642 h 784259"/>
                  <a:gd name="connsiteX133" fmla="*/ 113830 w 1831484"/>
                  <a:gd name="connsiteY133" fmla="*/ 524642 h 784259"/>
                  <a:gd name="connsiteX134" fmla="*/ 116702 w 1831484"/>
                  <a:gd name="connsiteY134" fmla="*/ 542596 h 784259"/>
                  <a:gd name="connsiteX135" fmla="*/ 116702 w 1831484"/>
                  <a:gd name="connsiteY135" fmla="*/ 551214 h 784259"/>
                  <a:gd name="connsiteX136" fmla="*/ 113830 w 1831484"/>
                  <a:gd name="connsiteY136" fmla="*/ 558036 h 784259"/>
                  <a:gd name="connsiteX137" fmla="*/ 107007 w 1831484"/>
                  <a:gd name="connsiteY137" fmla="*/ 561986 h 784259"/>
                  <a:gd name="connsiteX138" fmla="*/ 99825 w 1831484"/>
                  <a:gd name="connsiteY138" fmla="*/ 561986 h 784259"/>
                  <a:gd name="connsiteX139" fmla="*/ 93362 w 1831484"/>
                  <a:gd name="connsiteY139" fmla="*/ 561986 h 784259"/>
                  <a:gd name="connsiteX140" fmla="*/ 99107 w 1831484"/>
                  <a:gd name="connsiteY140" fmla="*/ 567013 h 784259"/>
                  <a:gd name="connsiteX141" fmla="*/ 107007 w 1831484"/>
                  <a:gd name="connsiteY141" fmla="*/ 568450 h 784259"/>
                  <a:gd name="connsiteX142" fmla="*/ 111316 w 1831484"/>
                  <a:gd name="connsiteY142" fmla="*/ 572041 h 784259"/>
                  <a:gd name="connsiteX143" fmla="*/ 112034 w 1831484"/>
                  <a:gd name="connsiteY143" fmla="*/ 576350 h 784259"/>
                  <a:gd name="connsiteX144" fmla="*/ 108802 w 1831484"/>
                  <a:gd name="connsiteY144" fmla="*/ 578863 h 784259"/>
                  <a:gd name="connsiteX145" fmla="*/ 108084 w 1831484"/>
                  <a:gd name="connsiteY145" fmla="*/ 585327 h 784259"/>
                  <a:gd name="connsiteX146" fmla="*/ 110957 w 1831484"/>
                  <a:gd name="connsiteY146" fmla="*/ 588559 h 784259"/>
                  <a:gd name="connsiteX147" fmla="*/ 112034 w 1831484"/>
                  <a:gd name="connsiteY147" fmla="*/ 594663 h 784259"/>
                  <a:gd name="connsiteX148" fmla="*/ 111316 w 1831484"/>
                  <a:gd name="connsiteY148" fmla="*/ 600049 h 784259"/>
                  <a:gd name="connsiteX149" fmla="*/ 117061 w 1831484"/>
                  <a:gd name="connsiteY149" fmla="*/ 600049 h 784259"/>
                  <a:gd name="connsiteX150" fmla="*/ 120652 w 1831484"/>
                  <a:gd name="connsiteY150" fmla="*/ 600049 h 784259"/>
                  <a:gd name="connsiteX151" fmla="*/ 127116 w 1831484"/>
                  <a:gd name="connsiteY151" fmla="*/ 595381 h 784259"/>
                  <a:gd name="connsiteX152" fmla="*/ 130348 w 1831484"/>
                  <a:gd name="connsiteY152" fmla="*/ 593945 h 784259"/>
                  <a:gd name="connsiteX153" fmla="*/ 133579 w 1831484"/>
                  <a:gd name="connsiteY153" fmla="*/ 597895 h 784259"/>
                  <a:gd name="connsiteX154" fmla="*/ 131425 w 1831484"/>
                  <a:gd name="connsiteY154" fmla="*/ 600049 h 784259"/>
                  <a:gd name="connsiteX155" fmla="*/ 128911 w 1831484"/>
                  <a:gd name="connsiteY155" fmla="*/ 605077 h 784259"/>
                  <a:gd name="connsiteX156" fmla="*/ 129989 w 1831484"/>
                  <a:gd name="connsiteY156" fmla="*/ 607231 h 784259"/>
                  <a:gd name="connsiteX157" fmla="*/ 133579 w 1831484"/>
                  <a:gd name="connsiteY157" fmla="*/ 603281 h 784259"/>
                  <a:gd name="connsiteX158" fmla="*/ 136452 w 1831484"/>
                  <a:gd name="connsiteY158" fmla="*/ 604358 h 784259"/>
                  <a:gd name="connsiteX159" fmla="*/ 136452 w 1831484"/>
                  <a:gd name="connsiteY159" fmla="*/ 612258 h 784259"/>
                  <a:gd name="connsiteX160" fmla="*/ 143993 w 1831484"/>
                  <a:gd name="connsiteY160" fmla="*/ 613695 h 784259"/>
                  <a:gd name="connsiteX161" fmla="*/ 147943 w 1831484"/>
                  <a:gd name="connsiteY161" fmla="*/ 617286 h 784259"/>
                  <a:gd name="connsiteX162" fmla="*/ 147583 w 1831484"/>
                  <a:gd name="connsiteY162" fmla="*/ 621236 h 784259"/>
                  <a:gd name="connsiteX163" fmla="*/ 144711 w 1831484"/>
                  <a:gd name="connsiteY163" fmla="*/ 626622 h 784259"/>
                  <a:gd name="connsiteX164" fmla="*/ 144711 w 1831484"/>
                  <a:gd name="connsiteY164" fmla="*/ 630213 h 784259"/>
                  <a:gd name="connsiteX165" fmla="*/ 137170 w 1831484"/>
                  <a:gd name="connsiteY165" fmla="*/ 633803 h 784259"/>
                  <a:gd name="connsiteX166" fmla="*/ 130348 w 1831484"/>
                  <a:gd name="connsiteY166" fmla="*/ 630931 h 784259"/>
                  <a:gd name="connsiteX167" fmla="*/ 121371 w 1831484"/>
                  <a:gd name="connsiteY167" fmla="*/ 630572 h 784259"/>
                  <a:gd name="connsiteX168" fmla="*/ 115984 w 1831484"/>
                  <a:gd name="connsiteY168" fmla="*/ 633803 h 784259"/>
                  <a:gd name="connsiteX169" fmla="*/ 113830 w 1831484"/>
                  <a:gd name="connsiteY169" fmla="*/ 639549 h 784259"/>
                  <a:gd name="connsiteX170" fmla="*/ 116702 w 1831484"/>
                  <a:gd name="connsiteY170" fmla="*/ 649603 h 784259"/>
                  <a:gd name="connsiteX171" fmla="*/ 121730 w 1831484"/>
                  <a:gd name="connsiteY171" fmla="*/ 651399 h 784259"/>
                  <a:gd name="connsiteX172" fmla="*/ 122447 w 1831484"/>
                  <a:gd name="connsiteY172" fmla="*/ 649244 h 784259"/>
                  <a:gd name="connsiteX173" fmla="*/ 124243 w 1831484"/>
                  <a:gd name="connsiteY173" fmla="*/ 644576 h 784259"/>
                  <a:gd name="connsiteX174" fmla="*/ 127834 w 1831484"/>
                  <a:gd name="connsiteY174" fmla="*/ 643139 h 784259"/>
                  <a:gd name="connsiteX175" fmla="*/ 137170 w 1831484"/>
                  <a:gd name="connsiteY175" fmla="*/ 643139 h 784259"/>
                  <a:gd name="connsiteX176" fmla="*/ 140402 w 1831484"/>
                  <a:gd name="connsiteY176" fmla="*/ 646731 h 784259"/>
                  <a:gd name="connsiteX177" fmla="*/ 145788 w 1831484"/>
                  <a:gd name="connsiteY177" fmla="*/ 647808 h 784259"/>
                  <a:gd name="connsiteX178" fmla="*/ 168429 w 1831484"/>
                  <a:gd name="connsiteY178" fmla="*/ 646012 h 784259"/>
                  <a:gd name="connsiteX179" fmla="*/ 177406 w 1831484"/>
                  <a:gd name="connsiteY179" fmla="*/ 642781 h 784259"/>
                  <a:gd name="connsiteX180" fmla="*/ 187461 w 1831484"/>
                  <a:gd name="connsiteY180" fmla="*/ 642422 h 784259"/>
                  <a:gd name="connsiteX181" fmla="*/ 195361 w 1831484"/>
                  <a:gd name="connsiteY181" fmla="*/ 644217 h 784259"/>
                  <a:gd name="connsiteX182" fmla="*/ 202183 w 1831484"/>
                  <a:gd name="connsiteY182" fmla="*/ 642781 h 784259"/>
                  <a:gd name="connsiteX183" fmla="*/ 205415 w 1831484"/>
                  <a:gd name="connsiteY183" fmla="*/ 640626 h 784259"/>
                  <a:gd name="connsiteX184" fmla="*/ 219060 w 1831484"/>
                  <a:gd name="connsiteY184" fmla="*/ 641344 h 784259"/>
                  <a:gd name="connsiteX185" fmla="*/ 222651 w 1831484"/>
                  <a:gd name="connsiteY185" fmla="*/ 643139 h 784259"/>
                  <a:gd name="connsiteX186" fmla="*/ 216188 w 1831484"/>
                  <a:gd name="connsiteY186" fmla="*/ 646731 h 784259"/>
                  <a:gd name="connsiteX187" fmla="*/ 209006 w 1831484"/>
                  <a:gd name="connsiteY187" fmla="*/ 649244 h 784259"/>
                  <a:gd name="connsiteX188" fmla="*/ 207569 w 1831484"/>
                  <a:gd name="connsiteY188" fmla="*/ 654271 h 784259"/>
                  <a:gd name="connsiteX189" fmla="*/ 204338 w 1831484"/>
                  <a:gd name="connsiteY189" fmla="*/ 657862 h 784259"/>
                  <a:gd name="connsiteX190" fmla="*/ 199311 w 1831484"/>
                  <a:gd name="connsiteY190" fmla="*/ 653912 h 784259"/>
                  <a:gd name="connsiteX191" fmla="*/ 193206 w 1831484"/>
                  <a:gd name="connsiteY191" fmla="*/ 655708 h 784259"/>
                  <a:gd name="connsiteX192" fmla="*/ 190693 w 1831484"/>
                  <a:gd name="connsiteY192" fmla="*/ 661453 h 784259"/>
                  <a:gd name="connsiteX193" fmla="*/ 191052 w 1831484"/>
                  <a:gd name="connsiteY193" fmla="*/ 667917 h 784259"/>
                  <a:gd name="connsiteX194" fmla="*/ 195002 w 1831484"/>
                  <a:gd name="connsiteY194" fmla="*/ 670071 h 784259"/>
                  <a:gd name="connsiteX195" fmla="*/ 196797 w 1831484"/>
                  <a:gd name="connsiteY195" fmla="*/ 672226 h 784259"/>
                  <a:gd name="connsiteX196" fmla="*/ 196797 w 1831484"/>
                  <a:gd name="connsiteY196" fmla="*/ 678689 h 784259"/>
                  <a:gd name="connsiteX197" fmla="*/ 186025 w 1831484"/>
                  <a:gd name="connsiteY197" fmla="*/ 681562 h 784259"/>
                  <a:gd name="connsiteX198" fmla="*/ 186025 w 1831484"/>
                  <a:gd name="connsiteY198" fmla="*/ 684793 h 784259"/>
                  <a:gd name="connsiteX199" fmla="*/ 193565 w 1831484"/>
                  <a:gd name="connsiteY199" fmla="*/ 686589 h 784259"/>
                  <a:gd name="connsiteX200" fmla="*/ 195361 w 1831484"/>
                  <a:gd name="connsiteY200" fmla="*/ 690539 h 784259"/>
                  <a:gd name="connsiteX201" fmla="*/ 182434 w 1831484"/>
                  <a:gd name="connsiteY201" fmla="*/ 693411 h 784259"/>
                  <a:gd name="connsiteX202" fmla="*/ 184947 w 1831484"/>
                  <a:gd name="connsiteY202" fmla="*/ 699157 h 784259"/>
                  <a:gd name="connsiteX203" fmla="*/ 193565 w 1831484"/>
                  <a:gd name="connsiteY203" fmla="*/ 699157 h 784259"/>
                  <a:gd name="connsiteX204" fmla="*/ 199311 w 1831484"/>
                  <a:gd name="connsiteY204" fmla="*/ 695566 h 784259"/>
                  <a:gd name="connsiteX205" fmla="*/ 201824 w 1831484"/>
                  <a:gd name="connsiteY205" fmla="*/ 687666 h 784259"/>
                  <a:gd name="connsiteX206" fmla="*/ 203260 w 1831484"/>
                  <a:gd name="connsiteY206" fmla="*/ 683357 h 784259"/>
                  <a:gd name="connsiteX207" fmla="*/ 209365 w 1831484"/>
                  <a:gd name="connsiteY207" fmla="*/ 682280 h 784259"/>
                  <a:gd name="connsiteX208" fmla="*/ 211879 w 1831484"/>
                  <a:gd name="connsiteY208" fmla="*/ 679407 h 784259"/>
                  <a:gd name="connsiteX209" fmla="*/ 217983 w 1831484"/>
                  <a:gd name="connsiteY209" fmla="*/ 679407 h 784259"/>
                  <a:gd name="connsiteX210" fmla="*/ 215829 w 1831484"/>
                  <a:gd name="connsiteY210" fmla="*/ 674021 h 784259"/>
                  <a:gd name="connsiteX211" fmla="*/ 211879 w 1831484"/>
                  <a:gd name="connsiteY211" fmla="*/ 671866 h 784259"/>
                  <a:gd name="connsiteX212" fmla="*/ 213315 w 1831484"/>
                  <a:gd name="connsiteY212" fmla="*/ 665403 h 784259"/>
                  <a:gd name="connsiteX213" fmla="*/ 218342 w 1831484"/>
                  <a:gd name="connsiteY213" fmla="*/ 671148 h 784259"/>
                  <a:gd name="connsiteX214" fmla="*/ 225524 w 1831484"/>
                  <a:gd name="connsiteY214" fmla="*/ 670789 h 784259"/>
                  <a:gd name="connsiteX215" fmla="*/ 227678 w 1831484"/>
                  <a:gd name="connsiteY215" fmla="*/ 661094 h 784259"/>
                  <a:gd name="connsiteX216" fmla="*/ 233064 w 1831484"/>
                  <a:gd name="connsiteY216" fmla="*/ 662171 h 784259"/>
                  <a:gd name="connsiteX217" fmla="*/ 234860 w 1831484"/>
                  <a:gd name="connsiteY217" fmla="*/ 667198 h 784259"/>
                  <a:gd name="connsiteX218" fmla="*/ 239887 w 1831484"/>
                  <a:gd name="connsiteY218" fmla="*/ 669353 h 784259"/>
                  <a:gd name="connsiteX219" fmla="*/ 242042 w 1831484"/>
                  <a:gd name="connsiteY219" fmla="*/ 668634 h 784259"/>
                  <a:gd name="connsiteX220" fmla="*/ 249942 w 1831484"/>
                  <a:gd name="connsiteY220" fmla="*/ 670071 h 784259"/>
                  <a:gd name="connsiteX221" fmla="*/ 249942 w 1831484"/>
                  <a:gd name="connsiteY221" fmla="*/ 674739 h 784259"/>
                  <a:gd name="connsiteX222" fmla="*/ 247428 w 1831484"/>
                  <a:gd name="connsiteY222" fmla="*/ 677253 h 784259"/>
                  <a:gd name="connsiteX223" fmla="*/ 249942 w 1831484"/>
                  <a:gd name="connsiteY223" fmla="*/ 682639 h 784259"/>
                  <a:gd name="connsiteX224" fmla="*/ 256405 w 1831484"/>
                  <a:gd name="connsiteY224" fmla="*/ 682998 h 784259"/>
                  <a:gd name="connsiteX225" fmla="*/ 259996 w 1831484"/>
                  <a:gd name="connsiteY225" fmla="*/ 680125 h 784259"/>
                  <a:gd name="connsiteX226" fmla="*/ 263946 w 1831484"/>
                  <a:gd name="connsiteY226" fmla="*/ 685152 h 784259"/>
                  <a:gd name="connsiteX227" fmla="*/ 267896 w 1831484"/>
                  <a:gd name="connsiteY227" fmla="*/ 688384 h 784259"/>
                  <a:gd name="connsiteX228" fmla="*/ 272205 w 1831484"/>
                  <a:gd name="connsiteY228" fmla="*/ 685871 h 784259"/>
                  <a:gd name="connsiteX229" fmla="*/ 274718 w 1831484"/>
                  <a:gd name="connsiteY229" fmla="*/ 680843 h 784259"/>
                  <a:gd name="connsiteX230" fmla="*/ 274718 w 1831484"/>
                  <a:gd name="connsiteY230" fmla="*/ 678330 h 784259"/>
                  <a:gd name="connsiteX231" fmla="*/ 279027 w 1831484"/>
                  <a:gd name="connsiteY231" fmla="*/ 677612 h 784259"/>
                  <a:gd name="connsiteX232" fmla="*/ 283336 w 1831484"/>
                  <a:gd name="connsiteY232" fmla="*/ 680843 h 784259"/>
                  <a:gd name="connsiteX233" fmla="*/ 291595 w 1831484"/>
                  <a:gd name="connsiteY233" fmla="*/ 683716 h 784259"/>
                  <a:gd name="connsiteX234" fmla="*/ 296264 w 1831484"/>
                  <a:gd name="connsiteY234" fmla="*/ 685871 h 784259"/>
                  <a:gd name="connsiteX235" fmla="*/ 296264 w 1831484"/>
                  <a:gd name="connsiteY235" fmla="*/ 690539 h 784259"/>
                  <a:gd name="connsiteX236" fmla="*/ 292673 w 1831484"/>
                  <a:gd name="connsiteY236" fmla="*/ 692693 h 784259"/>
                  <a:gd name="connsiteX237" fmla="*/ 288364 w 1831484"/>
                  <a:gd name="connsiteY237" fmla="*/ 695566 h 784259"/>
                  <a:gd name="connsiteX238" fmla="*/ 291236 w 1831484"/>
                  <a:gd name="connsiteY238" fmla="*/ 699157 h 784259"/>
                  <a:gd name="connsiteX239" fmla="*/ 298777 w 1831484"/>
                  <a:gd name="connsiteY239" fmla="*/ 701670 h 784259"/>
                  <a:gd name="connsiteX240" fmla="*/ 298777 w 1831484"/>
                  <a:gd name="connsiteY240" fmla="*/ 709929 h 784259"/>
                  <a:gd name="connsiteX241" fmla="*/ 296982 w 1831484"/>
                  <a:gd name="connsiteY241" fmla="*/ 717829 h 784259"/>
                  <a:gd name="connsiteX242" fmla="*/ 294109 w 1831484"/>
                  <a:gd name="connsiteY242" fmla="*/ 719984 h 784259"/>
                  <a:gd name="connsiteX243" fmla="*/ 298777 w 1831484"/>
                  <a:gd name="connsiteY243" fmla="*/ 722857 h 784259"/>
                  <a:gd name="connsiteX244" fmla="*/ 303445 w 1831484"/>
                  <a:gd name="connsiteY244" fmla="*/ 727165 h 784259"/>
                  <a:gd name="connsiteX245" fmla="*/ 307036 w 1831484"/>
                  <a:gd name="connsiteY245" fmla="*/ 731115 h 784259"/>
                  <a:gd name="connsiteX246" fmla="*/ 312063 w 1831484"/>
                  <a:gd name="connsiteY246" fmla="*/ 734706 h 784259"/>
                  <a:gd name="connsiteX247" fmla="*/ 318168 w 1831484"/>
                  <a:gd name="connsiteY247" fmla="*/ 739015 h 784259"/>
                  <a:gd name="connsiteX248" fmla="*/ 322477 w 1831484"/>
                  <a:gd name="connsiteY248" fmla="*/ 739015 h 784259"/>
                  <a:gd name="connsiteX249" fmla="*/ 324272 w 1831484"/>
                  <a:gd name="connsiteY249" fmla="*/ 736502 h 784259"/>
                  <a:gd name="connsiteX250" fmla="*/ 327145 w 1831484"/>
                  <a:gd name="connsiteY250" fmla="*/ 739015 h 784259"/>
                  <a:gd name="connsiteX251" fmla="*/ 336122 w 1831484"/>
                  <a:gd name="connsiteY251" fmla="*/ 741529 h 784259"/>
                  <a:gd name="connsiteX252" fmla="*/ 341867 w 1831484"/>
                  <a:gd name="connsiteY252" fmla="*/ 741529 h 784259"/>
                  <a:gd name="connsiteX253" fmla="*/ 346535 w 1831484"/>
                  <a:gd name="connsiteY253" fmla="*/ 741529 h 784259"/>
                  <a:gd name="connsiteX254" fmla="*/ 348331 w 1831484"/>
                  <a:gd name="connsiteY254" fmla="*/ 746197 h 784259"/>
                  <a:gd name="connsiteX255" fmla="*/ 351563 w 1831484"/>
                  <a:gd name="connsiteY255" fmla="*/ 749428 h 784259"/>
                  <a:gd name="connsiteX256" fmla="*/ 364489 w 1831484"/>
                  <a:gd name="connsiteY256" fmla="*/ 749428 h 784259"/>
                  <a:gd name="connsiteX257" fmla="*/ 369158 w 1831484"/>
                  <a:gd name="connsiteY257" fmla="*/ 744401 h 784259"/>
                  <a:gd name="connsiteX258" fmla="*/ 374185 w 1831484"/>
                  <a:gd name="connsiteY258" fmla="*/ 743324 h 784259"/>
                  <a:gd name="connsiteX259" fmla="*/ 382085 w 1831484"/>
                  <a:gd name="connsiteY259" fmla="*/ 741529 h 784259"/>
                  <a:gd name="connsiteX260" fmla="*/ 386394 w 1831484"/>
                  <a:gd name="connsiteY260" fmla="*/ 738656 h 784259"/>
                  <a:gd name="connsiteX261" fmla="*/ 392498 w 1831484"/>
                  <a:gd name="connsiteY261" fmla="*/ 737938 h 784259"/>
                  <a:gd name="connsiteX262" fmla="*/ 397885 w 1831484"/>
                  <a:gd name="connsiteY262" fmla="*/ 732193 h 784259"/>
                  <a:gd name="connsiteX263" fmla="*/ 397885 w 1831484"/>
                  <a:gd name="connsiteY263" fmla="*/ 728961 h 784259"/>
                  <a:gd name="connsiteX264" fmla="*/ 406502 w 1831484"/>
                  <a:gd name="connsiteY264" fmla="*/ 729679 h 784259"/>
                  <a:gd name="connsiteX265" fmla="*/ 417634 w 1831484"/>
                  <a:gd name="connsiteY265" fmla="*/ 731834 h 784259"/>
                  <a:gd name="connsiteX266" fmla="*/ 421225 w 1831484"/>
                  <a:gd name="connsiteY266" fmla="*/ 734706 h 784259"/>
                  <a:gd name="connsiteX267" fmla="*/ 424098 w 1831484"/>
                  <a:gd name="connsiteY267" fmla="*/ 740092 h 784259"/>
                  <a:gd name="connsiteX268" fmla="*/ 428407 w 1831484"/>
                  <a:gd name="connsiteY268" fmla="*/ 734706 h 784259"/>
                  <a:gd name="connsiteX269" fmla="*/ 431279 w 1831484"/>
                  <a:gd name="connsiteY269" fmla="*/ 728602 h 784259"/>
                  <a:gd name="connsiteX270" fmla="*/ 433434 w 1831484"/>
                  <a:gd name="connsiteY270" fmla="*/ 726447 h 784259"/>
                  <a:gd name="connsiteX271" fmla="*/ 433434 w 1831484"/>
                  <a:gd name="connsiteY271" fmla="*/ 723934 h 784259"/>
                  <a:gd name="connsiteX272" fmla="*/ 433434 w 1831484"/>
                  <a:gd name="connsiteY272" fmla="*/ 715675 h 784259"/>
                  <a:gd name="connsiteX273" fmla="*/ 437743 w 1831484"/>
                  <a:gd name="connsiteY273" fmla="*/ 704543 h 784259"/>
                  <a:gd name="connsiteX274" fmla="*/ 437743 w 1831484"/>
                  <a:gd name="connsiteY274" fmla="*/ 699875 h 784259"/>
                  <a:gd name="connsiteX275" fmla="*/ 437743 w 1831484"/>
                  <a:gd name="connsiteY275" fmla="*/ 691257 h 784259"/>
                  <a:gd name="connsiteX276" fmla="*/ 437743 w 1831484"/>
                  <a:gd name="connsiteY276" fmla="*/ 685152 h 784259"/>
                  <a:gd name="connsiteX277" fmla="*/ 441334 w 1831484"/>
                  <a:gd name="connsiteY277" fmla="*/ 675816 h 784259"/>
                  <a:gd name="connsiteX278" fmla="*/ 441334 w 1831484"/>
                  <a:gd name="connsiteY278" fmla="*/ 667917 h 784259"/>
                  <a:gd name="connsiteX279" fmla="*/ 448875 w 1831484"/>
                  <a:gd name="connsiteY279" fmla="*/ 665044 h 784259"/>
                  <a:gd name="connsiteX280" fmla="*/ 461083 w 1831484"/>
                  <a:gd name="connsiteY280" fmla="*/ 661812 h 784259"/>
                  <a:gd name="connsiteX281" fmla="*/ 465751 w 1831484"/>
                  <a:gd name="connsiteY281" fmla="*/ 661812 h 784259"/>
                  <a:gd name="connsiteX282" fmla="*/ 474010 w 1831484"/>
                  <a:gd name="connsiteY282" fmla="*/ 662171 h 784259"/>
                  <a:gd name="connsiteX283" fmla="*/ 482269 w 1831484"/>
                  <a:gd name="connsiteY283" fmla="*/ 661094 h 784259"/>
                  <a:gd name="connsiteX284" fmla="*/ 494478 w 1831484"/>
                  <a:gd name="connsiteY284" fmla="*/ 662530 h 784259"/>
                  <a:gd name="connsiteX285" fmla="*/ 507764 w 1831484"/>
                  <a:gd name="connsiteY285" fmla="*/ 667558 h 784259"/>
                  <a:gd name="connsiteX286" fmla="*/ 516741 w 1831484"/>
                  <a:gd name="connsiteY286" fmla="*/ 671866 h 784259"/>
                  <a:gd name="connsiteX287" fmla="*/ 540101 w 1831484"/>
                  <a:gd name="connsiteY287" fmla="*/ 680843 h 784259"/>
                  <a:gd name="connsiteX288" fmla="*/ 552669 w 1831484"/>
                  <a:gd name="connsiteY288" fmla="*/ 691975 h 784259"/>
                  <a:gd name="connsiteX289" fmla="*/ 560210 w 1831484"/>
                  <a:gd name="connsiteY289" fmla="*/ 697362 h 784259"/>
                  <a:gd name="connsiteX290" fmla="*/ 568828 w 1831484"/>
                  <a:gd name="connsiteY290" fmla="*/ 699875 h 784259"/>
                  <a:gd name="connsiteX291" fmla="*/ 573137 w 1831484"/>
                  <a:gd name="connsiteY291" fmla="*/ 699516 h 784259"/>
                  <a:gd name="connsiteX292" fmla="*/ 586782 w 1831484"/>
                  <a:gd name="connsiteY292" fmla="*/ 705620 h 784259"/>
                  <a:gd name="connsiteX293" fmla="*/ 594682 w 1831484"/>
                  <a:gd name="connsiteY293" fmla="*/ 720702 h 784259"/>
                  <a:gd name="connsiteX294" fmla="*/ 607968 w 1831484"/>
                  <a:gd name="connsiteY294" fmla="*/ 737938 h 784259"/>
                  <a:gd name="connsiteX295" fmla="*/ 624127 w 1831484"/>
                  <a:gd name="connsiteY295" fmla="*/ 752301 h 784259"/>
                  <a:gd name="connsiteX296" fmla="*/ 644954 w 1831484"/>
                  <a:gd name="connsiteY296" fmla="*/ 762715 h 784259"/>
                  <a:gd name="connsiteX297" fmla="*/ 656085 w 1831484"/>
                  <a:gd name="connsiteY297" fmla="*/ 766306 h 784259"/>
                  <a:gd name="connsiteX298" fmla="*/ 661472 w 1831484"/>
                  <a:gd name="connsiteY298" fmla="*/ 766306 h 784259"/>
                  <a:gd name="connsiteX299" fmla="*/ 667217 w 1831484"/>
                  <a:gd name="connsiteY299" fmla="*/ 759483 h 784259"/>
                  <a:gd name="connsiteX300" fmla="*/ 672244 w 1831484"/>
                  <a:gd name="connsiteY300" fmla="*/ 756969 h 784259"/>
                  <a:gd name="connsiteX301" fmla="*/ 682299 w 1831484"/>
                  <a:gd name="connsiteY301" fmla="*/ 756251 h 784259"/>
                  <a:gd name="connsiteX302" fmla="*/ 688044 w 1831484"/>
                  <a:gd name="connsiteY302" fmla="*/ 761278 h 784259"/>
                  <a:gd name="connsiteX303" fmla="*/ 690916 w 1831484"/>
                  <a:gd name="connsiteY303" fmla="*/ 756251 h 784259"/>
                  <a:gd name="connsiteX304" fmla="*/ 697739 w 1831484"/>
                  <a:gd name="connsiteY304" fmla="*/ 752301 h 784259"/>
                  <a:gd name="connsiteX305" fmla="*/ 706357 w 1831484"/>
                  <a:gd name="connsiteY305" fmla="*/ 751942 h 784259"/>
                  <a:gd name="connsiteX306" fmla="*/ 716771 w 1831484"/>
                  <a:gd name="connsiteY306" fmla="*/ 753020 h 784259"/>
                  <a:gd name="connsiteX307" fmla="*/ 724311 w 1831484"/>
                  <a:gd name="connsiteY307" fmla="*/ 750865 h 784259"/>
                  <a:gd name="connsiteX308" fmla="*/ 729338 w 1831484"/>
                  <a:gd name="connsiteY308" fmla="*/ 751224 h 784259"/>
                  <a:gd name="connsiteX309" fmla="*/ 735084 w 1831484"/>
                  <a:gd name="connsiteY309" fmla="*/ 756969 h 784259"/>
                  <a:gd name="connsiteX310" fmla="*/ 736520 w 1831484"/>
                  <a:gd name="connsiteY310" fmla="*/ 750506 h 784259"/>
                  <a:gd name="connsiteX311" fmla="*/ 740829 w 1831484"/>
                  <a:gd name="connsiteY311" fmla="*/ 747992 h 784259"/>
                  <a:gd name="connsiteX312" fmla="*/ 744420 w 1831484"/>
                  <a:gd name="connsiteY312" fmla="*/ 747633 h 784259"/>
                  <a:gd name="connsiteX313" fmla="*/ 744420 w 1831484"/>
                  <a:gd name="connsiteY313" fmla="*/ 753379 h 784259"/>
                  <a:gd name="connsiteX314" fmla="*/ 748729 w 1831484"/>
                  <a:gd name="connsiteY314" fmla="*/ 753020 h 784259"/>
                  <a:gd name="connsiteX315" fmla="*/ 748729 w 1831484"/>
                  <a:gd name="connsiteY315" fmla="*/ 746197 h 784259"/>
                  <a:gd name="connsiteX316" fmla="*/ 755552 w 1831484"/>
                  <a:gd name="connsiteY316" fmla="*/ 740451 h 784259"/>
                  <a:gd name="connsiteX317" fmla="*/ 758424 w 1831484"/>
                  <a:gd name="connsiteY317" fmla="*/ 733988 h 784259"/>
                  <a:gd name="connsiteX318" fmla="*/ 764169 w 1831484"/>
                  <a:gd name="connsiteY318" fmla="*/ 731115 h 784259"/>
                  <a:gd name="connsiteX319" fmla="*/ 769556 w 1831484"/>
                  <a:gd name="connsiteY319" fmla="*/ 730756 h 784259"/>
                  <a:gd name="connsiteX320" fmla="*/ 771351 w 1831484"/>
                  <a:gd name="connsiteY320" fmla="*/ 737220 h 784259"/>
                  <a:gd name="connsiteX321" fmla="*/ 775301 w 1831484"/>
                  <a:gd name="connsiteY321" fmla="*/ 739374 h 784259"/>
                  <a:gd name="connsiteX322" fmla="*/ 782483 w 1831484"/>
                  <a:gd name="connsiteY322" fmla="*/ 733270 h 784259"/>
                  <a:gd name="connsiteX323" fmla="*/ 786792 w 1831484"/>
                  <a:gd name="connsiteY323" fmla="*/ 724293 h 784259"/>
                  <a:gd name="connsiteX324" fmla="*/ 786792 w 1831484"/>
                  <a:gd name="connsiteY324" fmla="*/ 716752 h 784259"/>
                  <a:gd name="connsiteX325" fmla="*/ 790024 w 1831484"/>
                  <a:gd name="connsiteY325" fmla="*/ 711007 h 784259"/>
                  <a:gd name="connsiteX326" fmla="*/ 795051 w 1831484"/>
                  <a:gd name="connsiteY326" fmla="*/ 706698 h 784259"/>
                  <a:gd name="connsiteX327" fmla="*/ 799001 w 1831484"/>
                  <a:gd name="connsiteY327" fmla="*/ 701311 h 784259"/>
                  <a:gd name="connsiteX328" fmla="*/ 806901 w 1831484"/>
                  <a:gd name="connsiteY328" fmla="*/ 695566 h 784259"/>
                  <a:gd name="connsiteX329" fmla="*/ 813723 w 1831484"/>
                  <a:gd name="connsiteY329" fmla="*/ 691616 h 784259"/>
                  <a:gd name="connsiteX330" fmla="*/ 820546 w 1831484"/>
                  <a:gd name="connsiteY330" fmla="*/ 684793 h 784259"/>
                  <a:gd name="connsiteX331" fmla="*/ 834909 w 1831484"/>
                  <a:gd name="connsiteY331" fmla="*/ 676175 h 784259"/>
                  <a:gd name="connsiteX332" fmla="*/ 840295 w 1831484"/>
                  <a:gd name="connsiteY332" fmla="*/ 672226 h 784259"/>
                  <a:gd name="connsiteX333" fmla="*/ 847836 w 1831484"/>
                  <a:gd name="connsiteY333" fmla="*/ 671148 h 784259"/>
                  <a:gd name="connsiteX334" fmla="*/ 866149 w 1831484"/>
                  <a:gd name="connsiteY334" fmla="*/ 676175 h 784259"/>
                  <a:gd name="connsiteX335" fmla="*/ 874768 w 1831484"/>
                  <a:gd name="connsiteY335" fmla="*/ 682639 h 784259"/>
                  <a:gd name="connsiteX336" fmla="*/ 882308 w 1831484"/>
                  <a:gd name="connsiteY336" fmla="*/ 686948 h 784259"/>
                  <a:gd name="connsiteX337" fmla="*/ 891644 w 1831484"/>
                  <a:gd name="connsiteY337" fmla="*/ 695566 h 784259"/>
                  <a:gd name="connsiteX338" fmla="*/ 889490 w 1831484"/>
                  <a:gd name="connsiteY338" fmla="*/ 685512 h 784259"/>
                  <a:gd name="connsiteX339" fmla="*/ 897031 w 1831484"/>
                  <a:gd name="connsiteY339" fmla="*/ 691257 h 784259"/>
                  <a:gd name="connsiteX340" fmla="*/ 900981 w 1831484"/>
                  <a:gd name="connsiteY340" fmla="*/ 692334 h 784259"/>
                  <a:gd name="connsiteX341" fmla="*/ 903494 w 1831484"/>
                  <a:gd name="connsiteY341" fmla="*/ 699516 h 784259"/>
                  <a:gd name="connsiteX342" fmla="*/ 907085 w 1831484"/>
                  <a:gd name="connsiteY342" fmla="*/ 702030 h 784259"/>
                  <a:gd name="connsiteX343" fmla="*/ 913549 w 1831484"/>
                  <a:gd name="connsiteY343" fmla="*/ 699516 h 784259"/>
                  <a:gd name="connsiteX344" fmla="*/ 919294 w 1831484"/>
                  <a:gd name="connsiteY344" fmla="*/ 694848 h 784259"/>
                  <a:gd name="connsiteX345" fmla="*/ 927194 w 1831484"/>
                  <a:gd name="connsiteY345" fmla="*/ 697002 h 784259"/>
                  <a:gd name="connsiteX346" fmla="*/ 934376 w 1831484"/>
                  <a:gd name="connsiteY346" fmla="*/ 697362 h 784259"/>
                  <a:gd name="connsiteX347" fmla="*/ 938326 w 1831484"/>
                  <a:gd name="connsiteY347" fmla="*/ 689461 h 784259"/>
                  <a:gd name="connsiteX348" fmla="*/ 943712 w 1831484"/>
                  <a:gd name="connsiteY348" fmla="*/ 683716 h 784259"/>
                  <a:gd name="connsiteX349" fmla="*/ 943712 w 1831484"/>
                  <a:gd name="connsiteY349" fmla="*/ 681203 h 784259"/>
                  <a:gd name="connsiteX350" fmla="*/ 936530 w 1831484"/>
                  <a:gd name="connsiteY350" fmla="*/ 682998 h 784259"/>
                  <a:gd name="connsiteX351" fmla="*/ 930785 w 1831484"/>
                  <a:gd name="connsiteY351" fmla="*/ 687666 h 784259"/>
                  <a:gd name="connsiteX352" fmla="*/ 927553 w 1831484"/>
                  <a:gd name="connsiteY352" fmla="*/ 688025 h 784259"/>
                  <a:gd name="connsiteX353" fmla="*/ 932939 w 1831484"/>
                  <a:gd name="connsiteY353" fmla="*/ 679407 h 784259"/>
                  <a:gd name="connsiteX354" fmla="*/ 937248 w 1831484"/>
                  <a:gd name="connsiteY354" fmla="*/ 676894 h 784259"/>
                  <a:gd name="connsiteX355" fmla="*/ 947662 w 1831484"/>
                  <a:gd name="connsiteY355" fmla="*/ 675816 h 784259"/>
                  <a:gd name="connsiteX356" fmla="*/ 956639 w 1831484"/>
                  <a:gd name="connsiteY356" fmla="*/ 671507 h 784259"/>
                  <a:gd name="connsiteX357" fmla="*/ 965257 w 1831484"/>
                  <a:gd name="connsiteY357" fmla="*/ 661453 h 784259"/>
                  <a:gd name="connsiteX358" fmla="*/ 970643 w 1831484"/>
                  <a:gd name="connsiteY358" fmla="*/ 654989 h 784259"/>
                  <a:gd name="connsiteX359" fmla="*/ 974952 w 1831484"/>
                  <a:gd name="connsiteY359" fmla="*/ 652476 h 784259"/>
                  <a:gd name="connsiteX360" fmla="*/ 982852 w 1831484"/>
                  <a:gd name="connsiteY360" fmla="*/ 660017 h 784259"/>
                  <a:gd name="connsiteX361" fmla="*/ 990034 w 1831484"/>
                  <a:gd name="connsiteY361" fmla="*/ 666121 h 784259"/>
                  <a:gd name="connsiteX362" fmla="*/ 992188 w 1831484"/>
                  <a:gd name="connsiteY362" fmla="*/ 674380 h 784259"/>
                  <a:gd name="connsiteX363" fmla="*/ 992188 w 1831484"/>
                  <a:gd name="connsiteY363" fmla="*/ 689820 h 784259"/>
                  <a:gd name="connsiteX364" fmla="*/ 992188 w 1831484"/>
                  <a:gd name="connsiteY364" fmla="*/ 698439 h 784259"/>
                  <a:gd name="connsiteX365" fmla="*/ 984288 w 1831484"/>
                  <a:gd name="connsiteY365" fmla="*/ 703107 h 784259"/>
                  <a:gd name="connsiteX366" fmla="*/ 976030 w 1831484"/>
                  <a:gd name="connsiteY366" fmla="*/ 704902 h 784259"/>
                  <a:gd name="connsiteX367" fmla="*/ 968489 w 1831484"/>
                  <a:gd name="connsiteY367" fmla="*/ 713161 h 784259"/>
                  <a:gd name="connsiteX368" fmla="*/ 960230 w 1831484"/>
                  <a:gd name="connsiteY368" fmla="*/ 722497 h 784259"/>
                  <a:gd name="connsiteX369" fmla="*/ 954125 w 1831484"/>
                  <a:gd name="connsiteY369" fmla="*/ 730038 h 784259"/>
                  <a:gd name="connsiteX370" fmla="*/ 954125 w 1831484"/>
                  <a:gd name="connsiteY370" fmla="*/ 736502 h 784259"/>
                  <a:gd name="connsiteX371" fmla="*/ 959512 w 1831484"/>
                  <a:gd name="connsiteY371" fmla="*/ 745479 h 784259"/>
                  <a:gd name="connsiteX372" fmla="*/ 964898 w 1831484"/>
                  <a:gd name="connsiteY372" fmla="*/ 753020 h 784259"/>
                  <a:gd name="connsiteX373" fmla="*/ 971003 w 1831484"/>
                  <a:gd name="connsiteY373" fmla="*/ 758406 h 784259"/>
                  <a:gd name="connsiteX374" fmla="*/ 969925 w 1831484"/>
                  <a:gd name="connsiteY374" fmla="*/ 766306 h 784259"/>
                  <a:gd name="connsiteX375" fmla="*/ 963102 w 1831484"/>
                  <a:gd name="connsiteY375" fmla="*/ 774206 h 784259"/>
                  <a:gd name="connsiteX376" fmla="*/ 972798 w 1831484"/>
                  <a:gd name="connsiteY376" fmla="*/ 777437 h 784259"/>
                  <a:gd name="connsiteX377" fmla="*/ 981775 w 1831484"/>
                  <a:gd name="connsiteY377" fmla="*/ 784260 h 784259"/>
                  <a:gd name="connsiteX378" fmla="*/ 987161 w 1831484"/>
                  <a:gd name="connsiteY378" fmla="*/ 784260 h 784259"/>
                  <a:gd name="connsiteX379" fmla="*/ 993984 w 1831484"/>
                  <a:gd name="connsiteY379" fmla="*/ 776360 h 784259"/>
                  <a:gd name="connsiteX380" fmla="*/ 1002602 w 1831484"/>
                  <a:gd name="connsiteY380" fmla="*/ 769537 h 784259"/>
                  <a:gd name="connsiteX381" fmla="*/ 1006193 w 1831484"/>
                  <a:gd name="connsiteY381" fmla="*/ 755892 h 784259"/>
                  <a:gd name="connsiteX382" fmla="*/ 1008706 w 1831484"/>
                  <a:gd name="connsiteY382" fmla="*/ 749070 h 784259"/>
                  <a:gd name="connsiteX383" fmla="*/ 1012297 w 1831484"/>
                  <a:gd name="connsiteY383" fmla="*/ 743324 h 784259"/>
                  <a:gd name="connsiteX384" fmla="*/ 1024506 w 1831484"/>
                  <a:gd name="connsiteY384" fmla="*/ 741888 h 784259"/>
                  <a:gd name="connsiteX385" fmla="*/ 1036356 w 1831484"/>
                  <a:gd name="connsiteY385" fmla="*/ 742247 h 784259"/>
                  <a:gd name="connsiteX386" fmla="*/ 1042819 w 1831484"/>
                  <a:gd name="connsiteY386" fmla="*/ 733988 h 784259"/>
                  <a:gd name="connsiteX387" fmla="*/ 1037074 w 1831484"/>
                  <a:gd name="connsiteY387" fmla="*/ 726806 h 784259"/>
                  <a:gd name="connsiteX388" fmla="*/ 1028097 w 1831484"/>
                  <a:gd name="connsiteY388" fmla="*/ 715675 h 784259"/>
                  <a:gd name="connsiteX389" fmla="*/ 1032406 w 1831484"/>
                  <a:gd name="connsiteY389" fmla="*/ 704184 h 784259"/>
                  <a:gd name="connsiteX390" fmla="*/ 1034560 w 1831484"/>
                  <a:gd name="connsiteY390" fmla="*/ 688025 h 784259"/>
                  <a:gd name="connsiteX391" fmla="*/ 1034201 w 1831484"/>
                  <a:gd name="connsiteY391" fmla="*/ 676894 h 784259"/>
                  <a:gd name="connsiteX392" fmla="*/ 1035638 w 1831484"/>
                  <a:gd name="connsiteY392" fmla="*/ 670430 h 784259"/>
                  <a:gd name="connsiteX393" fmla="*/ 1042819 w 1831484"/>
                  <a:gd name="connsiteY393" fmla="*/ 668275 h 784259"/>
                  <a:gd name="connsiteX394" fmla="*/ 1053232 w 1831484"/>
                  <a:gd name="connsiteY394" fmla="*/ 669712 h 784259"/>
                  <a:gd name="connsiteX395" fmla="*/ 1062928 w 1831484"/>
                  <a:gd name="connsiteY395" fmla="*/ 675816 h 784259"/>
                  <a:gd name="connsiteX396" fmla="*/ 1073341 w 1831484"/>
                  <a:gd name="connsiteY396" fmla="*/ 680843 h 784259"/>
                  <a:gd name="connsiteX397" fmla="*/ 1079087 w 1831484"/>
                  <a:gd name="connsiteY397" fmla="*/ 688025 h 784259"/>
                  <a:gd name="connsiteX398" fmla="*/ 1089859 w 1831484"/>
                  <a:gd name="connsiteY398" fmla="*/ 685871 h 784259"/>
                  <a:gd name="connsiteX399" fmla="*/ 1100632 w 1831484"/>
                  <a:gd name="connsiteY399" fmla="*/ 685871 h 784259"/>
                  <a:gd name="connsiteX400" fmla="*/ 1108532 w 1831484"/>
                  <a:gd name="connsiteY400" fmla="*/ 687666 h 784259"/>
                  <a:gd name="connsiteX401" fmla="*/ 1125768 w 1831484"/>
                  <a:gd name="connsiteY401" fmla="*/ 680843 h 784259"/>
                  <a:gd name="connsiteX402" fmla="*/ 1134386 w 1831484"/>
                  <a:gd name="connsiteY402" fmla="*/ 676175 h 784259"/>
                  <a:gd name="connsiteX403" fmla="*/ 1149826 w 1831484"/>
                  <a:gd name="connsiteY403" fmla="*/ 674021 h 784259"/>
                  <a:gd name="connsiteX404" fmla="*/ 1166344 w 1831484"/>
                  <a:gd name="connsiteY404" fmla="*/ 665044 h 784259"/>
                  <a:gd name="connsiteX405" fmla="*/ 1177476 w 1831484"/>
                  <a:gd name="connsiteY405" fmla="*/ 658580 h 784259"/>
                  <a:gd name="connsiteX406" fmla="*/ 1186453 w 1831484"/>
                  <a:gd name="connsiteY406" fmla="*/ 656067 h 784259"/>
                  <a:gd name="connsiteX407" fmla="*/ 1201535 w 1831484"/>
                  <a:gd name="connsiteY407" fmla="*/ 657503 h 784259"/>
                  <a:gd name="connsiteX408" fmla="*/ 1215539 w 1831484"/>
                  <a:gd name="connsiteY408" fmla="*/ 661812 h 784259"/>
                  <a:gd name="connsiteX409" fmla="*/ 1225952 w 1831484"/>
                  <a:gd name="connsiteY409" fmla="*/ 666121 h 784259"/>
                  <a:gd name="connsiteX410" fmla="*/ 1231339 w 1831484"/>
                  <a:gd name="connsiteY410" fmla="*/ 673662 h 784259"/>
                  <a:gd name="connsiteX411" fmla="*/ 1240316 w 1831484"/>
                  <a:gd name="connsiteY411" fmla="*/ 681203 h 784259"/>
                  <a:gd name="connsiteX412" fmla="*/ 1253961 w 1831484"/>
                  <a:gd name="connsiteY412" fmla="*/ 681921 h 784259"/>
                  <a:gd name="connsiteX413" fmla="*/ 1271915 w 1831484"/>
                  <a:gd name="connsiteY413" fmla="*/ 681562 h 784259"/>
                  <a:gd name="connsiteX414" fmla="*/ 1291306 w 1831484"/>
                  <a:gd name="connsiteY414" fmla="*/ 682639 h 784259"/>
                  <a:gd name="connsiteX415" fmla="*/ 1306387 w 1831484"/>
                  <a:gd name="connsiteY415" fmla="*/ 682998 h 784259"/>
                  <a:gd name="connsiteX416" fmla="*/ 1323264 w 1831484"/>
                  <a:gd name="connsiteY416" fmla="*/ 679766 h 784259"/>
                  <a:gd name="connsiteX417" fmla="*/ 1344450 w 1831484"/>
                  <a:gd name="connsiteY417" fmla="*/ 673662 h 784259"/>
                  <a:gd name="connsiteX418" fmla="*/ 1363841 w 1831484"/>
                  <a:gd name="connsiteY418" fmla="*/ 667558 h 784259"/>
                  <a:gd name="connsiteX419" fmla="*/ 1381077 w 1831484"/>
                  <a:gd name="connsiteY419" fmla="*/ 658939 h 784259"/>
                  <a:gd name="connsiteX420" fmla="*/ 1395799 w 1831484"/>
                  <a:gd name="connsiteY420" fmla="*/ 649244 h 784259"/>
                  <a:gd name="connsiteX421" fmla="*/ 1402981 w 1831484"/>
                  <a:gd name="connsiteY421" fmla="*/ 643139 h 784259"/>
                  <a:gd name="connsiteX422" fmla="*/ 1422372 w 1831484"/>
                  <a:gd name="connsiteY422" fmla="*/ 638830 h 784259"/>
                  <a:gd name="connsiteX423" fmla="*/ 1434221 w 1831484"/>
                  <a:gd name="connsiteY423" fmla="*/ 632008 h 784259"/>
                  <a:gd name="connsiteX424" fmla="*/ 1443917 w 1831484"/>
                  <a:gd name="connsiteY424" fmla="*/ 629135 h 784259"/>
                  <a:gd name="connsiteX425" fmla="*/ 1454330 w 1831484"/>
                  <a:gd name="connsiteY425" fmla="*/ 629135 h 784259"/>
                  <a:gd name="connsiteX426" fmla="*/ 1468335 w 1831484"/>
                  <a:gd name="connsiteY426" fmla="*/ 630572 h 784259"/>
                  <a:gd name="connsiteX427" fmla="*/ 1477671 w 1831484"/>
                  <a:gd name="connsiteY427" fmla="*/ 634162 h 784259"/>
                  <a:gd name="connsiteX428" fmla="*/ 1489161 w 1831484"/>
                  <a:gd name="connsiteY428" fmla="*/ 636317 h 784259"/>
                  <a:gd name="connsiteX429" fmla="*/ 1503166 w 1831484"/>
                  <a:gd name="connsiteY429" fmla="*/ 634881 h 784259"/>
                  <a:gd name="connsiteX430" fmla="*/ 1517888 w 1831484"/>
                  <a:gd name="connsiteY430" fmla="*/ 633444 h 784259"/>
                  <a:gd name="connsiteX431" fmla="*/ 1537638 w 1831484"/>
                  <a:gd name="connsiteY431" fmla="*/ 631649 h 784259"/>
                  <a:gd name="connsiteX432" fmla="*/ 1550565 w 1831484"/>
                  <a:gd name="connsiteY432" fmla="*/ 626263 h 784259"/>
                  <a:gd name="connsiteX433" fmla="*/ 1560619 w 1831484"/>
                  <a:gd name="connsiteY433" fmla="*/ 623031 h 784259"/>
                  <a:gd name="connsiteX434" fmla="*/ 1573546 w 1831484"/>
                  <a:gd name="connsiteY434" fmla="*/ 614772 h 784259"/>
                  <a:gd name="connsiteX435" fmla="*/ 1580010 w 1831484"/>
                  <a:gd name="connsiteY435" fmla="*/ 606513 h 784259"/>
                  <a:gd name="connsiteX436" fmla="*/ 1590782 w 1831484"/>
                  <a:gd name="connsiteY436" fmla="*/ 612976 h 784259"/>
                  <a:gd name="connsiteX437" fmla="*/ 1593296 w 1831484"/>
                  <a:gd name="connsiteY437" fmla="*/ 618363 h 784259"/>
                  <a:gd name="connsiteX438" fmla="*/ 1593296 w 1831484"/>
                  <a:gd name="connsiteY438" fmla="*/ 624467 h 784259"/>
                  <a:gd name="connsiteX439" fmla="*/ 1593296 w 1831484"/>
                  <a:gd name="connsiteY439" fmla="*/ 630213 h 784259"/>
                  <a:gd name="connsiteX440" fmla="*/ 1606941 w 1831484"/>
                  <a:gd name="connsiteY440" fmla="*/ 627340 h 784259"/>
                  <a:gd name="connsiteX441" fmla="*/ 1615918 w 1831484"/>
                  <a:gd name="connsiteY441" fmla="*/ 624826 h 784259"/>
                  <a:gd name="connsiteX442" fmla="*/ 1621663 w 1831484"/>
                  <a:gd name="connsiteY442" fmla="*/ 616208 h 784259"/>
                  <a:gd name="connsiteX443" fmla="*/ 1631000 w 1831484"/>
                  <a:gd name="connsiteY443" fmla="*/ 605795 h 784259"/>
                  <a:gd name="connsiteX444" fmla="*/ 1636386 w 1831484"/>
                  <a:gd name="connsiteY444" fmla="*/ 597536 h 784259"/>
                  <a:gd name="connsiteX445" fmla="*/ 1643568 w 1831484"/>
                  <a:gd name="connsiteY445" fmla="*/ 598972 h 784259"/>
                  <a:gd name="connsiteX446" fmla="*/ 1650750 w 1831484"/>
                  <a:gd name="connsiteY446" fmla="*/ 602922 h 784259"/>
                  <a:gd name="connsiteX447" fmla="*/ 1664395 w 1831484"/>
                  <a:gd name="connsiteY447" fmla="*/ 600768 h 784259"/>
                  <a:gd name="connsiteX448" fmla="*/ 1671217 w 1831484"/>
                  <a:gd name="connsiteY448" fmla="*/ 600768 h 784259"/>
                  <a:gd name="connsiteX449" fmla="*/ 1678758 w 1831484"/>
                  <a:gd name="connsiteY449" fmla="*/ 601127 h 784259"/>
                  <a:gd name="connsiteX450" fmla="*/ 1687017 w 1831484"/>
                  <a:gd name="connsiteY450" fmla="*/ 604718 h 784259"/>
                  <a:gd name="connsiteX451" fmla="*/ 1693121 w 1831484"/>
                  <a:gd name="connsiteY451" fmla="*/ 606513 h 784259"/>
                  <a:gd name="connsiteX452" fmla="*/ 1703176 w 1831484"/>
                  <a:gd name="connsiteY452" fmla="*/ 609745 h 784259"/>
                  <a:gd name="connsiteX453" fmla="*/ 1717180 w 1831484"/>
                  <a:gd name="connsiteY453" fmla="*/ 614054 h 784259"/>
                  <a:gd name="connsiteX454" fmla="*/ 1725080 w 1831484"/>
                  <a:gd name="connsiteY454" fmla="*/ 616568 h 784259"/>
                  <a:gd name="connsiteX455" fmla="*/ 1742316 w 1831484"/>
                  <a:gd name="connsiteY455" fmla="*/ 618363 h 784259"/>
                  <a:gd name="connsiteX456" fmla="*/ 1749139 w 1831484"/>
                  <a:gd name="connsiteY456" fmla="*/ 615849 h 784259"/>
                  <a:gd name="connsiteX457" fmla="*/ 1754884 w 1831484"/>
                  <a:gd name="connsiteY457" fmla="*/ 610822 h 784259"/>
                  <a:gd name="connsiteX458" fmla="*/ 1762066 w 1831484"/>
                  <a:gd name="connsiteY458" fmla="*/ 607949 h 784259"/>
                  <a:gd name="connsiteX459" fmla="*/ 1773915 w 1831484"/>
                  <a:gd name="connsiteY459" fmla="*/ 607590 h 784259"/>
                  <a:gd name="connsiteX460" fmla="*/ 1783611 w 1831484"/>
                  <a:gd name="connsiteY460" fmla="*/ 613695 h 784259"/>
                  <a:gd name="connsiteX461" fmla="*/ 1783611 w 1831484"/>
                  <a:gd name="connsiteY461" fmla="*/ 621595 h 784259"/>
                  <a:gd name="connsiteX462" fmla="*/ 1783668 w 1831484"/>
                  <a:gd name="connsiteY462" fmla="*/ 630572 h 784259"/>
                  <a:gd name="connsiteX463" fmla="*/ 1779661 w 1831484"/>
                  <a:gd name="connsiteY463" fmla="*/ 637753 h 784259"/>
                  <a:gd name="connsiteX464" fmla="*/ 1782533 w 1831484"/>
                  <a:gd name="connsiteY464" fmla="*/ 644576 h 784259"/>
                  <a:gd name="connsiteX465" fmla="*/ 1789715 w 1831484"/>
                  <a:gd name="connsiteY465" fmla="*/ 643499 h 784259"/>
                  <a:gd name="connsiteX466" fmla="*/ 1798333 w 1831484"/>
                  <a:gd name="connsiteY466" fmla="*/ 637394 h 784259"/>
                  <a:gd name="connsiteX467" fmla="*/ 1807670 w 1831484"/>
                  <a:gd name="connsiteY467" fmla="*/ 632008 h 784259"/>
                  <a:gd name="connsiteX468" fmla="*/ 1814851 w 1831484"/>
                  <a:gd name="connsiteY468" fmla="*/ 625185 h 784259"/>
                  <a:gd name="connsiteX469" fmla="*/ 1821674 w 1831484"/>
                  <a:gd name="connsiteY469" fmla="*/ 622313 h 784259"/>
                  <a:gd name="connsiteX470" fmla="*/ 1829214 w 1831484"/>
                  <a:gd name="connsiteY470" fmla="*/ 619440 h 784259"/>
                  <a:gd name="connsiteX471" fmla="*/ 1831369 w 1831484"/>
                  <a:gd name="connsiteY471" fmla="*/ 612258 h 784259"/>
                  <a:gd name="connsiteX472" fmla="*/ 1824905 w 1831484"/>
                  <a:gd name="connsiteY472" fmla="*/ 603999 h 784259"/>
                  <a:gd name="connsiteX473" fmla="*/ 1818442 w 1831484"/>
                  <a:gd name="connsiteY473" fmla="*/ 593945 h 784259"/>
                  <a:gd name="connsiteX474" fmla="*/ 1815928 w 1831484"/>
                  <a:gd name="connsiteY474" fmla="*/ 586764 h 784259"/>
                  <a:gd name="connsiteX475" fmla="*/ 1819160 w 1831484"/>
                  <a:gd name="connsiteY475" fmla="*/ 575273 h 784259"/>
                  <a:gd name="connsiteX476" fmla="*/ 1813056 w 1831484"/>
                  <a:gd name="connsiteY476" fmla="*/ 564859 h 784259"/>
                  <a:gd name="connsiteX477" fmla="*/ 1809824 w 1831484"/>
                  <a:gd name="connsiteY477" fmla="*/ 558755 h 784259"/>
                  <a:gd name="connsiteX478" fmla="*/ 1810542 w 1831484"/>
                  <a:gd name="connsiteY478" fmla="*/ 549419 h 784259"/>
                  <a:gd name="connsiteX479" fmla="*/ 1799769 w 1831484"/>
                  <a:gd name="connsiteY479" fmla="*/ 542237 h 784259"/>
                  <a:gd name="connsiteX480" fmla="*/ 1789715 w 1831484"/>
                  <a:gd name="connsiteY480" fmla="*/ 538287 h 784259"/>
                  <a:gd name="connsiteX481" fmla="*/ 1783251 w 1831484"/>
                  <a:gd name="connsiteY481" fmla="*/ 532901 h 784259"/>
                  <a:gd name="connsiteX482" fmla="*/ 1782175 w 1831484"/>
                  <a:gd name="connsiteY482" fmla="*/ 526078 h 784259"/>
                  <a:gd name="connsiteX483" fmla="*/ 1788638 w 1831484"/>
                  <a:gd name="connsiteY483" fmla="*/ 508483 h 784259"/>
                  <a:gd name="connsiteX484" fmla="*/ 1794742 w 1831484"/>
                  <a:gd name="connsiteY484" fmla="*/ 500224 h 784259"/>
                  <a:gd name="connsiteX485" fmla="*/ 1797256 w 1831484"/>
                  <a:gd name="connsiteY485" fmla="*/ 490888 h 784259"/>
                  <a:gd name="connsiteX486" fmla="*/ 1806233 w 1831484"/>
                  <a:gd name="connsiteY486" fmla="*/ 480474 h 784259"/>
                  <a:gd name="connsiteX487" fmla="*/ 1802283 w 1831484"/>
                  <a:gd name="connsiteY487" fmla="*/ 475088 h 784259"/>
                  <a:gd name="connsiteX488" fmla="*/ 1792588 w 1831484"/>
                  <a:gd name="connsiteY488" fmla="*/ 475088 h 784259"/>
                  <a:gd name="connsiteX489" fmla="*/ 1787561 w 1831484"/>
                  <a:gd name="connsiteY489" fmla="*/ 472215 h 784259"/>
                  <a:gd name="connsiteX490" fmla="*/ 1785047 w 1831484"/>
                  <a:gd name="connsiteY490" fmla="*/ 448856 h 784259"/>
                  <a:gd name="connsiteX491" fmla="*/ 1782175 w 1831484"/>
                  <a:gd name="connsiteY491" fmla="*/ 440238 h 784259"/>
                  <a:gd name="connsiteX492" fmla="*/ 1784688 w 1831484"/>
                  <a:gd name="connsiteY492" fmla="*/ 428029 h 784259"/>
                  <a:gd name="connsiteX493" fmla="*/ 1785765 w 1831484"/>
                  <a:gd name="connsiteY493" fmla="*/ 418693 h 784259"/>
                  <a:gd name="connsiteX494" fmla="*/ 1780379 w 1831484"/>
                  <a:gd name="connsiteY494" fmla="*/ 411511 h 784259"/>
                  <a:gd name="connsiteX495" fmla="*/ 1773915 w 1831484"/>
                  <a:gd name="connsiteY495" fmla="*/ 403252 h 784259"/>
                  <a:gd name="connsiteX496" fmla="*/ 1773915 w 1831484"/>
                  <a:gd name="connsiteY496" fmla="*/ 394993 h 784259"/>
                  <a:gd name="connsiteX497" fmla="*/ 1778583 w 1831484"/>
                  <a:gd name="connsiteY497" fmla="*/ 386375 h 784259"/>
                  <a:gd name="connsiteX498" fmla="*/ 1775352 w 1831484"/>
                  <a:gd name="connsiteY498" fmla="*/ 376680 h 784259"/>
                  <a:gd name="connsiteX499" fmla="*/ 1766016 w 1831484"/>
                  <a:gd name="connsiteY499" fmla="*/ 367703 h 784259"/>
                  <a:gd name="connsiteX500" fmla="*/ 1763143 w 1831484"/>
                  <a:gd name="connsiteY500" fmla="*/ 360162 h 784259"/>
                  <a:gd name="connsiteX501" fmla="*/ 1761707 w 1831484"/>
                  <a:gd name="connsiteY501" fmla="*/ 354776 h 784259"/>
                  <a:gd name="connsiteX502" fmla="*/ 1766375 w 1831484"/>
                  <a:gd name="connsiteY502" fmla="*/ 347594 h 784259"/>
                  <a:gd name="connsiteX503" fmla="*/ 1775352 w 1831484"/>
                  <a:gd name="connsiteY503" fmla="*/ 344362 h 784259"/>
                  <a:gd name="connsiteX504" fmla="*/ 1782892 w 1831484"/>
                  <a:gd name="connsiteY504" fmla="*/ 346876 h 784259"/>
                  <a:gd name="connsiteX505" fmla="*/ 1789356 w 1831484"/>
                  <a:gd name="connsiteY505" fmla="*/ 348312 h 784259"/>
                  <a:gd name="connsiteX506" fmla="*/ 1795461 w 1831484"/>
                  <a:gd name="connsiteY506" fmla="*/ 347953 h 784259"/>
                  <a:gd name="connsiteX507" fmla="*/ 1798333 w 1831484"/>
                  <a:gd name="connsiteY507" fmla="*/ 328922 h 784259"/>
                  <a:gd name="connsiteX508" fmla="*/ 1801924 w 1831484"/>
                  <a:gd name="connsiteY508" fmla="*/ 321381 h 784259"/>
                  <a:gd name="connsiteX509" fmla="*/ 1802283 w 1831484"/>
                  <a:gd name="connsiteY509" fmla="*/ 313481 h 784259"/>
                  <a:gd name="connsiteX510" fmla="*/ 1809465 w 1831484"/>
                  <a:gd name="connsiteY510" fmla="*/ 306299 h 784259"/>
                  <a:gd name="connsiteX511" fmla="*/ 1815569 w 1831484"/>
                  <a:gd name="connsiteY511" fmla="*/ 299477 h 784259"/>
                  <a:gd name="connsiteX512" fmla="*/ 1814851 w 1831484"/>
                  <a:gd name="connsiteY512" fmla="*/ 292295 h 784259"/>
                  <a:gd name="connsiteX513" fmla="*/ 1809824 w 1831484"/>
                  <a:gd name="connsiteY513" fmla="*/ 284754 h 784259"/>
                  <a:gd name="connsiteX514" fmla="*/ 1803001 w 1831484"/>
                  <a:gd name="connsiteY514" fmla="*/ 278291 h 784259"/>
                  <a:gd name="connsiteX515" fmla="*/ 1794742 w 1831484"/>
                  <a:gd name="connsiteY515" fmla="*/ 271109 h 784259"/>
                  <a:gd name="connsiteX516" fmla="*/ 1787561 w 1831484"/>
                  <a:gd name="connsiteY516" fmla="*/ 266441 h 784259"/>
                  <a:gd name="connsiteX517" fmla="*/ 1776788 w 1831484"/>
                  <a:gd name="connsiteY517" fmla="*/ 265723 h 784259"/>
                  <a:gd name="connsiteX518" fmla="*/ 1766734 w 1831484"/>
                  <a:gd name="connsiteY518" fmla="*/ 265723 h 784259"/>
                  <a:gd name="connsiteX519" fmla="*/ 1758475 w 1831484"/>
                  <a:gd name="connsiteY519" fmla="*/ 265005 h 784259"/>
                  <a:gd name="connsiteX520" fmla="*/ 1752011 w 1831484"/>
                  <a:gd name="connsiteY520" fmla="*/ 267878 h 784259"/>
                  <a:gd name="connsiteX521" fmla="*/ 1743034 w 1831484"/>
                  <a:gd name="connsiteY521" fmla="*/ 265723 h 784259"/>
                  <a:gd name="connsiteX522" fmla="*/ 1737289 w 1831484"/>
                  <a:gd name="connsiteY522" fmla="*/ 259618 h 784259"/>
                  <a:gd name="connsiteX523" fmla="*/ 1729030 w 1831484"/>
                  <a:gd name="connsiteY523" fmla="*/ 258541 h 784259"/>
                  <a:gd name="connsiteX524" fmla="*/ 1722207 w 1831484"/>
                  <a:gd name="connsiteY524" fmla="*/ 255668 h 784259"/>
                  <a:gd name="connsiteX525" fmla="*/ 1723284 w 1831484"/>
                  <a:gd name="connsiteY525" fmla="*/ 248487 h 784259"/>
                  <a:gd name="connsiteX526" fmla="*/ 1726875 w 1831484"/>
                  <a:gd name="connsiteY526" fmla="*/ 241664 h 784259"/>
                  <a:gd name="connsiteX527" fmla="*/ 1717898 w 1831484"/>
                  <a:gd name="connsiteY527" fmla="*/ 229814 h 784259"/>
                  <a:gd name="connsiteX528" fmla="*/ 1719335 w 1831484"/>
                  <a:gd name="connsiteY528" fmla="*/ 221915 h 784259"/>
                  <a:gd name="connsiteX529" fmla="*/ 1718616 w 1831484"/>
                  <a:gd name="connsiteY529" fmla="*/ 215810 h 784259"/>
                  <a:gd name="connsiteX530" fmla="*/ 1713230 w 1831484"/>
                  <a:gd name="connsiteY530" fmla="*/ 210783 h 784259"/>
                  <a:gd name="connsiteX531" fmla="*/ 1716462 w 1831484"/>
                  <a:gd name="connsiteY531" fmla="*/ 205397 h 784259"/>
                  <a:gd name="connsiteX532" fmla="*/ 1722925 w 1831484"/>
                  <a:gd name="connsiteY532" fmla="*/ 199292 h 784259"/>
                  <a:gd name="connsiteX533" fmla="*/ 1726875 w 1831484"/>
                  <a:gd name="connsiteY533" fmla="*/ 190674 h 784259"/>
                  <a:gd name="connsiteX534" fmla="*/ 1730466 w 1831484"/>
                  <a:gd name="connsiteY534" fmla="*/ 185288 h 784259"/>
                  <a:gd name="connsiteX535" fmla="*/ 1730107 w 1831484"/>
                  <a:gd name="connsiteY535" fmla="*/ 173797 h 784259"/>
                  <a:gd name="connsiteX536" fmla="*/ 1729389 w 1831484"/>
                  <a:gd name="connsiteY536" fmla="*/ 164102 h 784259"/>
                  <a:gd name="connsiteX537" fmla="*/ 1726516 w 1831484"/>
                  <a:gd name="connsiteY537" fmla="*/ 153688 h 784259"/>
                  <a:gd name="connsiteX538" fmla="*/ 1718616 w 1831484"/>
                  <a:gd name="connsiteY538" fmla="*/ 147584 h 784259"/>
                  <a:gd name="connsiteX539" fmla="*/ 1711435 w 1831484"/>
                  <a:gd name="connsiteY539" fmla="*/ 141480 h 784259"/>
                  <a:gd name="connsiteX540" fmla="*/ 1707126 w 1831484"/>
                  <a:gd name="connsiteY540" fmla="*/ 136453 h 784259"/>
                  <a:gd name="connsiteX541" fmla="*/ 1703894 w 1831484"/>
                  <a:gd name="connsiteY541" fmla="*/ 127116 h 784259"/>
                  <a:gd name="connsiteX542" fmla="*/ 1698867 w 1831484"/>
                  <a:gd name="connsiteY542" fmla="*/ 122448 h 784259"/>
                  <a:gd name="connsiteX543" fmla="*/ 1694558 w 1831484"/>
                  <a:gd name="connsiteY543" fmla="*/ 118139 h 784259"/>
                  <a:gd name="connsiteX544" fmla="*/ 1689172 w 1831484"/>
                  <a:gd name="connsiteY544" fmla="*/ 118139 h 784259"/>
                  <a:gd name="connsiteX545" fmla="*/ 1680195 w 1831484"/>
                  <a:gd name="connsiteY545" fmla="*/ 118139 h 784259"/>
                  <a:gd name="connsiteX546" fmla="*/ 1676962 w 1831484"/>
                  <a:gd name="connsiteY546" fmla="*/ 111675 h 784259"/>
                  <a:gd name="connsiteX547" fmla="*/ 1676603 w 1831484"/>
                  <a:gd name="connsiteY547" fmla="*/ 104853 h 784259"/>
                  <a:gd name="connsiteX548" fmla="*/ 1653244 w 1831484"/>
                  <a:gd name="connsiteY548" fmla="*/ 85103 h 784259"/>
                  <a:gd name="connsiteX549" fmla="*/ 1644985 w 1831484"/>
                  <a:gd name="connsiteY549" fmla="*/ 75049 h 784259"/>
                  <a:gd name="connsiteX550" fmla="*/ 1638881 w 1831484"/>
                  <a:gd name="connsiteY550" fmla="*/ 68945 h 784259"/>
                  <a:gd name="connsiteX551" fmla="*/ 1629545 w 1831484"/>
                  <a:gd name="connsiteY551" fmla="*/ 66790 h 784259"/>
                  <a:gd name="connsiteX552" fmla="*/ 1619849 w 1831484"/>
                  <a:gd name="connsiteY552" fmla="*/ 66790 h 784259"/>
                  <a:gd name="connsiteX553" fmla="*/ 1613745 w 1831484"/>
                  <a:gd name="connsiteY553" fmla="*/ 77922 h 784259"/>
                  <a:gd name="connsiteX554" fmla="*/ 1607640 w 1831484"/>
                  <a:gd name="connsiteY554" fmla="*/ 84385 h 784259"/>
                  <a:gd name="connsiteX555" fmla="*/ 1595791 w 1831484"/>
                  <a:gd name="connsiteY555" fmla="*/ 85463 h 784259"/>
                  <a:gd name="connsiteX556" fmla="*/ 1588609 w 1831484"/>
                  <a:gd name="connsiteY556" fmla="*/ 78999 h 784259"/>
                  <a:gd name="connsiteX557" fmla="*/ 1585018 w 1831484"/>
                  <a:gd name="connsiteY557" fmla="*/ 77203 h 784259"/>
                  <a:gd name="connsiteX558" fmla="*/ 1575682 w 1831484"/>
                  <a:gd name="connsiteY558" fmla="*/ 77203 h 784259"/>
                  <a:gd name="connsiteX559" fmla="*/ 1568141 w 1831484"/>
                  <a:gd name="connsiteY559" fmla="*/ 79358 h 784259"/>
                  <a:gd name="connsiteX560" fmla="*/ 1557009 w 1831484"/>
                  <a:gd name="connsiteY560" fmla="*/ 80435 h 784259"/>
                  <a:gd name="connsiteX561" fmla="*/ 1549828 w 1831484"/>
                  <a:gd name="connsiteY561" fmla="*/ 83308 h 784259"/>
                  <a:gd name="connsiteX562" fmla="*/ 1541928 w 1831484"/>
                  <a:gd name="connsiteY562" fmla="*/ 83308 h 784259"/>
                  <a:gd name="connsiteX563" fmla="*/ 1534746 w 1831484"/>
                  <a:gd name="connsiteY563" fmla="*/ 81153 h 784259"/>
                  <a:gd name="connsiteX564" fmla="*/ 1521460 w 1831484"/>
                  <a:gd name="connsiteY564" fmla="*/ 76485 h 784259"/>
                  <a:gd name="connsiteX565" fmla="*/ 1513560 w 1831484"/>
                  <a:gd name="connsiteY565" fmla="*/ 75049 h 784259"/>
                  <a:gd name="connsiteX566" fmla="*/ 1498838 w 1831484"/>
                  <a:gd name="connsiteY566" fmla="*/ 93362 h 784259"/>
                  <a:gd name="connsiteX567" fmla="*/ 1490579 w 1831484"/>
                  <a:gd name="connsiteY567" fmla="*/ 93003 h 784259"/>
                  <a:gd name="connsiteX568" fmla="*/ 1474779 w 1831484"/>
                  <a:gd name="connsiteY568" fmla="*/ 107366 h 784259"/>
                  <a:gd name="connsiteX569" fmla="*/ 1465443 w 1831484"/>
                  <a:gd name="connsiteY569" fmla="*/ 113112 h 784259"/>
                  <a:gd name="connsiteX570" fmla="*/ 1456107 w 1831484"/>
                  <a:gd name="connsiteY570" fmla="*/ 117421 h 784259"/>
                  <a:gd name="connsiteX571" fmla="*/ 1446771 w 1831484"/>
                  <a:gd name="connsiteY571" fmla="*/ 118139 h 784259"/>
                  <a:gd name="connsiteX572" fmla="*/ 1437075 w 1831484"/>
                  <a:gd name="connsiteY572" fmla="*/ 129271 h 784259"/>
                  <a:gd name="connsiteX573" fmla="*/ 1428457 w 1831484"/>
                  <a:gd name="connsiteY573" fmla="*/ 136093 h 784259"/>
                  <a:gd name="connsiteX574" fmla="*/ 1424148 w 1831484"/>
                  <a:gd name="connsiteY574" fmla="*/ 138607 h 784259"/>
                  <a:gd name="connsiteX575" fmla="*/ 1407630 w 1831484"/>
                  <a:gd name="connsiteY575" fmla="*/ 145070 h 784259"/>
                  <a:gd name="connsiteX576" fmla="*/ 1396499 w 1831484"/>
                  <a:gd name="connsiteY576" fmla="*/ 147943 h 784259"/>
                  <a:gd name="connsiteX577" fmla="*/ 1384649 w 1831484"/>
                  <a:gd name="connsiteY577" fmla="*/ 145789 h 784259"/>
                  <a:gd name="connsiteX578" fmla="*/ 1362745 w 1831484"/>
                  <a:gd name="connsiteY578" fmla="*/ 147943 h 784259"/>
                  <a:gd name="connsiteX579" fmla="*/ 1350536 w 1831484"/>
                  <a:gd name="connsiteY579" fmla="*/ 147584 h 784259"/>
                  <a:gd name="connsiteX580" fmla="*/ 1331864 w 1831484"/>
                  <a:gd name="connsiteY580" fmla="*/ 145070 h 784259"/>
                  <a:gd name="connsiteX581" fmla="*/ 1321809 w 1831484"/>
                  <a:gd name="connsiteY581" fmla="*/ 141839 h 784259"/>
                  <a:gd name="connsiteX582" fmla="*/ 1315346 w 1831484"/>
                  <a:gd name="connsiteY582" fmla="*/ 135016 h 784259"/>
                  <a:gd name="connsiteX583" fmla="*/ 1304932 w 1831484"/>
                  <a:gd name="connsiteY583" fmla="*/ 133580 h 784259"/>
                  <a:gd name="connsiteX584" fmla="*/ 1297750 w 1831484"/>
                  <a:gd name="connsiteY584" fmla="*/ 135016 h 784259"/>
                  <a:gd name="connsiteX585" fmla="*/ 1293800 w 1831484"/>
                  <a:gd name="connsiteY585" fmla="*/ 137889 h 784259"/>
                  <a:gd name="connsiteX586" fmla="*/ 1286978 w 1831484"/>
                  <a:gd name="connsiteY586" fmla="*/ 138607 h 784259"/>
                  <a:gd name="connsiteX587" fmla="*/ 1275846 w 1831484"/>
                  <a:gd name="connsiteY587" fmla="*/ 137170 h 784259"/>
                  <a:gd name="connsiteX588" fmla="*/ 1261124 w 1831484"/>
                  <a:gd name="connsiteY588" fmla="*/ 140402 h 784259"/>
                  <a:gd name="connsiteX589" fmla="*/ 1253583 w 1831484"/>
                  <a:gd name="connsiteY589" fmla="*/ 143993 h 784259"/>
                  <a:gd name="connsiteX590" fmla="*/ 1248197 w 1831484"/>
                  <a:gd name="connsiteY590" fmla="*/ 147943 h 784259"/>
                  <a:gd name="connsiteX591" fmla="*/ 1241374 w 1831484"/>
                  <a:gd name="connsiteY591" fmla="*/ 151175 h 784259"/>
                  <a:gd name="connsiteX592" fmla="*/ 1233474 w 1831484"/>
                  <a:gd name="connsiteY592" fmla="*/ 151534 h 784259"/>
                  <a:gd name="connsiteX593" fmla="*/ 1225215 w 1831484"/>
                  <a:gd name="connsiteY593" fmla="*/ 149379 h 784259"/>
                  <a:gd name="connsiteX594" fmla="*/ 1217315 w 1831484"/>
                  <a:gd name="connsiteY594" fmla="*/ 151893 h 784259"/>
                  <a:gd name="connsiteX595" fmla="*/ 1207261 w 1831484"/>
                  <a:gd name="connsiteY595" fmla="*/ 153688 h 784259"/>
                  <a:gd name="connsiteX596" fmla="*/ 1191820 w 1831484"/>
                  <a:gd name="connsiteY596" fmla="*/ 151534 h 784259"/>
                  <a:gd name="connsiteX597" fmla="*/ 1159125 w 1831484"/>
                  <a:gd name="connsiteY597" fmla="*/ 145430 h 784259"/>
                  <a:gd name="connsiteX598" fmla="*/ 1142248 w 1831484"/>
                  <a:gd name="connsiteY598" fmla="*/ 138248 h 784259"/>
                  <a:gd name="connsiteX599" fmla="*/ 1136861 w 1831484"/>
                  <a:gd name="connsiteY599" fmla="*/ 128912 h 784259"/>
                  <a:gd name="connsiteX600" fmla="*/ 1131116 w 1831484"/>
                  <a:gd name="connsiteY600" fmla="*/ 128912 h 784259"/>
                  <a:gd name="connsiteX601" fmla="*/ 1127166 w 1831484"/>
                  <a:gd name="connsiteY601" fmla="*/ 135375 h 784259"/>
                  <a:gd name="connsiteX602" fmla="*/ 1121421 w 1831484"/>
                  <a:gd name="connsiteY602" fmla="*/ 138966 h 784259"/>
                  <a:gd name="connsiteX603" fmla="*/ 1112085 w 1831484"/>
                  <a:gd name="connsiteY603" fmla="*/ 135016 h 784259"/>
                  <a:gd name="connsiteX604" fmla="*/ 1101671 w 1831484"/>
                  <a:gd name="connsiteY604" fmla="*/ 128912 h 784259"/>
                  <a:gd name="connsiteX605" fmla="*/ 1093772 w 1831484"/>
                  <a:gd name="connsiteY605" fmla="*/ 125321 h 784259"/>
                  <a:gd name="connsiteX606" fmla="*/ 1079049 w 1831484"/>
                  <a:gd name="connsiteY606" fmla="*/ 123525 h 784259"/>
                  <a:gd name="connsiteX607" fmla="*/ 1070790 w 1831484"/>
                  <a:gd name="connsiteY607" fmla="*/ 115985 h 784259"/>
                  <a:gd name="connsiteX608" fmla="*/ 1064327 w 1831484"/>
                  <a:gd name="connsiteY608" fmla="*/ 106289 h 784259"/>
                  <a:gd name="connsiteX609" fmla="*/ 1053913 w 1831484"/>
                  <a:gd name="connsiteY609" fmla="*/ 99108 h 784259"/>
                  <a:gd name="connsiteX610" fmla="*/ 1045295 w 1831484"/>
                  <a:gd name="connsiteY610" fmla="*/ 95158 h 784259"/>
                  <a:gd name="connsiteX611" fmla="*/ 1036318 w 1831484"/>
                  <a:gd name="connsiteY611" fmla="*/ 95517 h 784259"/>
                  <a:gd name="connsiteX612" fmla="*/ 1026982 w 1831484"/>
                  <a:gd name="connsiteY612" fmla="*/ 100544 h 784259"/>
                  <a:gd name="connsiteX613" fmla="*/ 1021595 w 1831484"/>
                  <a:gd name="connsiteY613" fmla="*/ 109880 h 784259"/>
                  <a:gd name="connsiteX614" fmla="*/ 1014054 w 1831484"/>
                  <a:gd name="connsiteY614" fmla="*/ 110239 h 784259"/>
                  <a:gd name="connsiteX615" fmla="*/ 1000769 w 1831484"/>
                  <a:gd name="connsiteY615" fmla="*/ 104853 h 784259"/>
                  <a:gd name="connsiteX616" fmla="*/ 993587 w 1831484"/>
                  <a:gd name="connsiteY616" fmla="*/ 96235 h 784259"/>
                  <a:gd name="connsiteX617" fmla="*/ 986046 w 1831484"/>
                  <a:gd name="connsiteY617" fmla="*/ 82590 h 784259"/>
                  <a:gd name="connsiteX618" fmla="*/ 982455 w 1831484"/>
                  <a:gd name="connsiteY618" fmla="*/ 72176 h 784259"/>
                  <a:gd name="connsiteX619" fmla="*/ 982096 w 1831484"/>
                  <a:gd name="connsiteY619" fmla="*/ 64636 h 784259"/>
                  <a:gd name="connsiteX620" fmla="*/ 976351 w 1831484"/>
                  <a:gd name="connsiteY620" fmla="*/ 56735 h 784259"/>
                  <a:gd name="connsiteX621" fmla="*/ 968810 w 1831484"/>
                  <a:gd name="connsiteY621" fmla="*/ 47758 h 784259"/>
                  <a:gd name="connsiteX622" fmla="*/ 958755 w 1831484"/>
                  <a:gd name="connsiteY622" fmla="*/ 49554 h 784259"/>
                  <a:gd name="connsiteX623" fmla="*/ 946188 w 1831484"/>
                  <a:gd name="connsiteY623" fmla="*/ 54940 h 784259"/>
                  <a:gd name="connsiteX624" fmla="*/ 935415 w 1831484"/>
                  <a:gd name="connsiteY624" fmla="*/ 58172 h 784259"/>
                  <a:gd name="connsiteX625" fmla="*/ 929670 w 1831484"/>
                  <a:gd name="connsiteY625" fmla="*/ 59249 h 784259"/>
                  <a:gd name="connsiteX626" fmla="*/ 921052 w 1831484"/>
                  <a:gd name="connsiteY626" fmla="*/ 56735 h 784259"/>
                  <a:gd name="connsiteX627" fmla="*/ 909202 w 1831484"/>
                  <a:gd name="connsiteY627" fmla="*/ 53145 h 784259"/>
                  <a:gd name="connsiteX628" fmla="*/ 900943 w 1831484"/>
                  <a:gd name="connsiteY628" fmla="*/ 50631 h 784259"/>
                  <a:gd name="connsiteX629" fmla="*/ 892325 w 1831484"/>
                  <a:gd name="connsiteY629" fmla="*/ 42372 h 784259"/>
                  <a:gd name="connsiteX630" fmla="*/ 884425 w 1831484"/>
                  <a:gd name="connsiteY630" fmla="*/ 29445 h 784259"/>
                  <a:gd name="connsiteX631" fmla="*/ 882270 w 1831484"/>
                  <a:gd name="connsiteY631" fmla="*/ 19391 h 784259"/>
                  <a:gd name="connsiteX632" fmla="*/ 883348 w 1831484"/>
                  <a:gd name="connsiteY632" fmla="*/ 14723 h 784259"/>
                  <a:gd name="connsiteX633" fmla="*/ 887657 w 1831484"/>
                  <a:gd name="connsiteY633" fmla="*/ 12568 h 784259"/>
                  <a:gd name="connsiteX634" fmla="*/ 890530 w 1831484"/>
                  <a:gd name="connsiteY634" fmla="*/ 8977 h 784259"/>
                  <a:gd name="connsiteX635" fmla="*/ 886580 w 1831484"/>
                  <a:gd name="connsiteY635" fmla="*/ 8977 h 784259"/>
                  <a:gd name="connsiteX636" fmla="*/ 880116 w 1831484"/>
                  <a:gd name="connsiteY636" fmla="*/ 6823 h 784259"/>
                  <a:gd name="connsiteX637" fmla="*/ 876166 w 1831484"/>
                  <a:gd name="connsiteY637" fmla="*/ 4309 h 784259"/>
                  <a:gd name="connsiteX638" fmla="*/ 874730 w 1831484"/>
                  <a:gd name="connsiteY638" fmla="*/ 0 h 784259"/>
                  <a:gd name="connsiteX639" fmla="*/ 869344 w 1831484"/>
                  <a:gd name="connsiteY639" fmla="*/ 0 h 784259"/>
                  <a:gd name="connsiteX640" fmla="*/ 864676 w 1831484"/>
                  <a:gd name="connsiteY640" fmla="*/ 3950 h 784259"/>
                  <a:gd name="connsiteX641" fmla="*/ 861803 w 1831484"/>
                  <a:gd name="connsiteY641" fmla="*/ 10054 h 784259"/>
                  <a:gd name="connsiteX642" fmla="*/ 857135 w 1831484"/>
                  <a:gd name="connsiteY642" fmla="*/ 15800 h 784259"/>
                  <a:gd name="connsiteX643" fmla="*/ 844208 w 1831484"/>
                  <a:gd name="connsiteY643" fmla="*/ 17954 h 784259"/>
                  <a:gd name="connsiteX644" fmla="*/ 835231 w 1831484"/>
                  <a:gd name="connsiteY644" fmla="*/ 18314 h 784259"/>
                  <a:gd name="connsiteX645" fmla="*/ 827331 w 1831484"/>
                  <a:gd name="connsiteY645" fmla="*/ 15441 h 784259"/>
                  <a:gd name="connsiteX646" fmla="*/ 822662 w 1831484"/>
                  <a:gd name="connsiteY646" fmla="*/ 12927 h 784259"/>
                  <a:gd name="connsiteX647" fmla="*/ 815840 w 1831484"/>
                  <a:gd name="connsiteY647" fmla="*/ 17954 h 784259"/>
                  <a:gd name="connsiteX648" fmla="*/ 804349 w 1831484"/>
                  <a:gd name="connsiteY648" fmla="*/ 20109 h 784259"/>
                  <a:gd name="connsiteX649" fmla="*/ 791781 w 1831484"/>
                  <a:gd name="connsiteY649" fmla="*/ 19032 h 784259"/>
                  <a:gd name="connsiteX650" fmla="*/ 777059 w 1831484"/>
                  <a:gd name="connsiteY650" fmla="*/ 15082 h 784259"/>
                  <a:gd name="connsiteX651" fmla="*/ 759464 w 1831484"/>
                  <a:gd name="connsiteY651" fmla="*/ 12209 h 784259"/>
                  <a:gd name="connsiteX652" fmla="*/ 747614 w 1831484"/>
                  <a:gd name="connsiteY652" fmla="*/ 12209 h 784259"/>
                  <a:gd name="connsiteX653" fmla="*/ 731096 w 1831484"/>
                  <a:gd name="connsiteY653" fmla="*/ 12209 h 784259"/>
                  <a:gd name="connsiteX654" fmla="*/ 719246 w 1831484"/>
                  <a:gd name="connsiteY654" fmla="*/ 11491 h 784259"/>
                  <a:gd name="connsiteX655" fmla="*/ 707756 w 1831484"/>
                  <a:gd name="connsiteY655" fmla="*/ 8259 h 784259"/>
                  <a:gd name="connsiteX656" fmla="*/ 700215 w 1831484"/>
                  <a:gd name="connsiteY656" fmla="*/ 11491 h 784259"/>
                  <a:gd name="connsiteX657" fmla="*/ 689083 w 1831484"/>
                  <a:gd name="connsiteY657" fmla="*/ 17236 h 784259"/>
                  <a:gd name="connsiteX658" fmla="*/ 678670 w 1831484"/>
                  <a:gd name="connsiteY658" fmla="*/ 21904 h 784259"/>
                  <a:gd name="connsiteX659" fmla="*/ 660715 w 1831484"/>
                  <a:gd name="connsiteY659" fmla="*/ 27291 h 784259"/>
                  <a:gd name="connsiteX660" fmla="*/ 635201 w 1831484"/>
                  <a:gd name="connsiteY660" fmla="*/ 33754 h 784259"/>
                  <a:gd name="connsiteX661" fmla="*/ 611124 w 1831484"/>
                  <a:gd name="connsiteY661" fmla="*/ 42372 h 784259"/>
                  <a:gd name="connsiteX662" fmla="*/ 601788 w 1831484"/>
                  <a:gd name="connsiteY662" fmla="*/ 51349 h 784259"/>
                  <a:gd name="connsiteX663" fmla="*/ 593529 w 1831484"/>
                  <a:gd name="connsiteY663" fmla="*/ 61763 h 784259"/>
                  <a:gd name="connsiteX664" fmla="*/ 580243 w 1831484"/>
                  <a:gd name="connsiteY664" fmla="*/ 66790 h 784259"/>
                  <a:gd name="connsiteX665" fmla="*/ 569829 w 1831484"/>
                  <a:gd name="connsiteY665" fmla="*/ 72894 h 784259"/>
                  <a:gd name="connsiteX666" fmla="*/ 556902 w 1831484"/>
                  <a:gd name="connsiteY666" fmla="*/ 81153 h 784259"/>
                  <a:gd name="connsiteX667" fmla="*/ 546848 w 1831484"/>
                  <a:gd name="connsiteY667" fmla="*/ 89412 h 784259"/>
                  <a:gd name="connsiteX668" fmla="*/ 541821 w 1831484"/>
                  <a:gd name="connsiteY668" fmla="*/ 94080 h 784259"/>
                  <a:gd name="connsiteX669" fmla="*/ 529971 w 1831484"/>
                  <a:gd name="connsiteY669" fmla="*/ 95517 h 784259"/>
                  <a:gd name="connsiteX670" fmla="*/ 522430 w 1831484"/>
                  <a:gd name="connsiteY670" fmla="*/ 99467 h 784259"/>
                  <a:gd name="connsiteX671" fmla="*/ 522071 w 1831484"/>
                  <a:gd name="connsiteY671" fmla="*/ 107007 h 784259"/>
                  <a:gd name="connsiteX672" fmla="*/ 520994 w 1831484"/>
                  <a:gd name="connsiteY672" fmla="*/ 118139 h 784259"/>
                  <a:gd name="connsiteX673" fmla="*/ 514889 w 1831484"/>
                  <a:gd name="connsiteY673" fmla="*/ 125944 h 784259"/>
                  <a:gd name="connsiteX674" fmla="*/ 504476 w 1831484"/>
                  <a:gd name="connsiteY674" fmla="*/ 130707 h 784259"/>
                  <a:gd name="connsiteX675" fmla="*/ 490112 w 1831484"/>
                  <a:gd name="connsiteY675" fmla="*/ 132861 h 784259"/>
                  <a:gd name="connsiteX676" fmla="*/ 473235 w 1831484"/>
                  <a:gd name="connsiteY676" fmla="*/ 132502 h 784259"/>
                  <a:gd name="connsiteX677" fmla="*/ 453127 w 1831484"/>
                  <a:gd name="connsiteY677" fmla="*/ 128912 h 784259"/>
                  <a:gd name="connsiteX678" fmla="*/ 435173 w 1831484"/>
                  <a:gd name="connsiteY678" fmla="*/ 125944 h 784259"/>
                  <a:gd name="connsiteX679" fmla="*/ 425836 w 1831484"/>
                  <a:gd name="connsiteY679" fmla="*/ 123525 h 784259"/>
                  <a:gd name="connsiteX680" fmla="*/ 415423 w 1831484"/>
                  <a:gd name="connsiteY680" fmla="*/ 113112 h 784259"/>
                  <a:gd name="connsiteX681" fmla="*/ 406805 w 1831484"/>
                  <a:gd name="connsiteY681" fmla="*/ 119575 h 784259"/>
                  <a:gd name="connsiteX682" fmla="*/ 400341 w 1831484"/>
                  <a:gd name="connsiteY682" fmla="*/ 125944 h 784259"/>
                  <a:gd name="connsiteX683" fmla="*/ 378078 w 1831484"/>
                  <a:gd name="connsiteY683" fmla="*/ 125944 h 784259"/>
                  <a:gd name="connsiteX684" fmla="*/ 359047 w 1831484"/>
                  <a:gd name="connsiteY684" fmla="*/ 125944 h 784259"/>
                  <a:gd name="connsiteX685" fmla="*/ 350429 w 1831484"/>
                  <a:gd name="connsiteY685" fmla="*/ 121012 h 784259"/>
                  <a:gd name="connsiteX686" fmla="*/ 341093 w 1831484"/>
                  <a:gd name="connsiteY686" fmla="*/ 118139 h 784259"/>
                  <a:gd name="connsiteX687" fmla="*/ 330320 w 1831484"/>
                  <a:gd name="connsiteY687" fmla="*/ 118139 h 784259"/>
                  <a:gd name="connsiteX688" fmla="*/ 318829 w 1831484"/>
                  <a:gd name="connsiteY688" fmla="*/ 113471 h 784259"/>
                  <a:gd name="connsiteX689" fmla="*/ 303389 w 1831484"/>
                  <a:gd name="connsiteY689" fmla="*/ 113112 h 784259"/>
                  <a:gd name="connsiteX690" fmla="*/ 296925 w 1831484"/>
                  <a:gd name="connsiteY690" fmla="*/ 117421 h 784259"/>
                  <a:gd name="connsiteX691" fmla="*/ 295130 w 1831484"/>
                  <a:gd name="connsiteY691" fmla="*/ 125944 h 784259"/>
                  <a:gd name="connsiteX692" fmla="*/ 295130 w 1831484"/>
                  <a:gd name="connsiteY692" fmla="*/ 132143 h 784259"/>
                  <a:gd name="connsiteX693" fmla="*/ 296925 w 1831484"/>
                  <a:gd name="connsiteY693" fmla="*/ 139325 h 784259"/>
                  <a:gd name="connsiteX694" fmla="*/ 295130 w 1831484"/>
                  <a:gd name="connsiteY694" fmla="*/ 145789 h 784259"/>
                  <a:gd name="connsiteX695" fmla="*/ 295130 w 1831484"/>
                  <a:gd name="connsiteY695" fmla="*/ 152970 h 784259"/>
                  <a:gd name="connsiteX696" fmla="*/ 303748 w 1831484"/>
                  <a:gd name="connsiteY696" fmla="*/ 157638 h 784259"/>
                  <a:gd name="connsiteX697" fmla="*/ 308775 w 1831484"/>
                  <a:gd name="connsiteY697" fmla="*/ 159793 h 784259"/>
                  <a:gd name="connsiteX698" fmla="*/ 312725 w 1831484"/>
                  <a:gd name="connsiteY698" fmla="*/ 160152 h 784259"/>
                  <a:gd name="connsiteX699" fmla="*/ 313802 w 1831484"/>
                  <a:gd name="connsiteY699" fmla="*/ 167333 h 784259"/>
                  <a:gd name="connsiteX700" fmla="*/ 318470 w 1831484"/>
                  <a:gd name="connsiteY700" fmla="*/ 169847 h 784259"/>
                  <a:gd name="connsiteX701" fmla="*/ 322061 w 1831484"/>
                  <a:gd name="connsiteY701" fmla="*/ 173797 h 784259"/>
                  <a:gd name="connsiteX702" fmla="*/ 355475 w 1831484"/>
                  <a:gd name="connsiteY702" fmla="*/ 173797 h 784259"/>
                  <a:gd name="connsiteX703" fmla="*/ 366606 w 1831484"/>
                  <a:gd name="connsiteY703" fmla="*/ 177388 h 784259"/>
                  <a:gd name="connsiteX704" fmla="*/ 369838 w 1831484"/>
                  <a:gd name="connsiteY704" fmla="*/ 179183 h 784259"/>
                  <a:gd name="connsiteX705" fmla="*/ 369479 w 1831484"/>
                  <a:gd name="connsiteY705" fmla="*/ 181338 h 784259"/>
                  <a:gd name="connsiteX706" fmla="*/ 356911 w 1831484"/>
                  <a:gd name="connsiteY706" fmla="*/ 182415 h 784259"/>
                  <a:gd name="connsiteX707" fmla="*/ 349011 w 1831484"/>
                  <a:gd name="connsiteY707" fmla="*/ 182415 h 784259"/>
                  <a:gd name="connsiteX708" fmla="*/ 340752 w 1831484"/>
                  <a:gd name="connsiteY708" fmla="*/ 183133 h 784259"/>
                  <a:gd name="connsiteX709" fmla="*/ 335007 w 1831484"/>
                  <a:gd name="connsiteY709" fmla="*/ 180620 h 784259"/>
                  <a:gd name="connsiteX710" fmla="*/ 328903 w 1831484"/>
                  <a:gd name="connsiteY710" fmla="*/ 182415 h 784259"/>
                  <a:gd name="connsiteX711" fmla="*/ 322798 w 1831484"/>
                  <a:gd name="connsiteY711" fmla="*/ 184211 h 784259"/>
                  <a:gd name="connsiteX712" fmla="*/ 314898 w 1831484"/>
                  <a:gd name="connsiteY712" fmla="*/ 186006 h 784259"/>
                  <a:gd name="connsiteX713" fmla="*/ 310948 w 1831484"/>
                  <a:gd name="connsiteY713" fmla="*/ 189238 h 784259"/>
                  <a:gd name="connsiteX714" fmla="*/ 301971 w 1831484"/>
                  <a:gd name="connsiteY714" fmla="*/ 189238 h 784259"/>
                  <a:gd name="connsiteX715" fmla="*/ 281503 w 1831484"/>
                  <a:gd name="connsiteY715" fmla="*/ 189597 h 784259"/>
                  <a:gd name="connsiteX716" fmla="*/ 275040 w 1831484"/>
                  <a:gd name="connsiteY716" fmla="*/ 198574 h 784259"/>
                  <a:gd name="connsiteX717" fmla="*/ 268576 w 1831484"/>
                  <a:gd name="connsiteY717" fmla="*/ 200010 h 784259"/>
                  <a:gd name="connsiteX718" fmla="*/ 265703 w 1831484"/>
                  <a:gd name="connsiteY718" fmla="*/ 201806 h 784259"/>
                  <a:gd name="connsiteX719" fmla="*/ 267858 w 1831484"/>
                  <a:gd name="connsiteY719" fmla="*/ 206115 h 784259"/>
                  <a:gd name="connsiteX720" fmla="*/ 277912 w 1831484"/>
                  <a:gd name="connsiteY720" fmla="*/ 210424 h 784259"/>
                  <a:gd name="connsiteX721" fmla="*/ 288326 w 1831484"/>
                  <a:gd name="connsiteY721" fmla="*/ 211142 h 784259"/>
                  <a:gd name="connsiteX722" fmla="*/ 297303 w 1831484"/>
                  <a:gd name="connsiteY722" fmla="*/ 211860 h 784259"/>
                  <a:gd name="connsiteX723" fmla="*/ 298021 w 1831484"/>
                  <a:gd name="connsiteY723" fmla="*/ 218323 h 784259"/>
                  <a:gd name="connsiteX724" fmla="*/ 291917 w 1831484"/>
                  <a:gd name="connsiteY724" fmla="*/ 223351 h 784259"/>
                  <a:gd name="connsiteX725" fmla="*/ 281144 w 1831484"/>
                  <a:gd name="connsiteY725" fmla="*/ 227660 h 784259"/>
                  <a:gd name="connsiteX726" fmla="*/ 273604 w 1831484"/>
                  <a:gd name="connsiteY726" fmla="*/ 222633 h 784259"/>
                  <a:gd name="connsiteX727" fmla="*/ 267140 w 1831484"/>
                  <a:gd name="connsiteY727" fmla="*/ 220478 h 784259"/>
                  <a:gd name="connsiteX728" fmla="*/ 257445 w 1831484"/>
                  <a:gd name="connsiteY728" fmla="*/ 223710 h 784259"/>
                  <a:gd name="connsiteX729" fmla="*/ 252777 w 1831484"/>
                  <a:gd name="connsiteY729" fmla="*/ 226224 h 784259"/>
                  <a:gd name="connsiteX730" fmla="*/ 241286 w 1831484"/>
                  <a:gd name="connsiteY730" fmla="*/ 225146 h 784259"/>
                  <a:gd name="connsiteX731" fmla="*/ 236618 w 1831484"/>
                  <a:gd name="connsiteY731" fmla="*/ 222274 h 784259"/>
                  <a:gd name="connsiteX732" fmla="*/ 227678 w 1831484"/>
                  <a:gd name="connsiteY732" fmla="*/ 222274 h 78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Lst>
                <a:rect l="l" t="t" r="r" b="b"/>
                <a:pathLst>
                  <a:path w="1831484" h="784259">
                    <a:moveTo>
                      <a:pt x="227678" y="222255"/>
                    </a:moveTo>
                    <a:lnTo>
                      <a:pt x="202165" y="222255"/>
                    </a:lnTo>
                    <a:lnTo>
                      <a:pt x="195701" y="222255"/>
                    </a:lnTo>
                    <a:lnTo>
                      <a:pt x="189956" y="224768"/>
                    </a:lnTo>
                    <a:lnTo>
                      <a:pt x="182415" y="223502"/>
                    </a:lnTo>
                    <a:lnTo>
                      <a:pt x="190674" y="218645"/>
                    </a:lnTo>
                    <a:cubicBezTo>
                      <a:pt x="190674" y="218645"/>
                      <a:pt x="191392" y="211822"/>
                      <a:pt x="191033" y="210745"/>
                    </a:cubicBezTo>
                    <a:cubicBezTo>
                      <a:pt x="190674" y="209668"/>
                      <a:pt x="183492" y="207154"/>
                      <a:pt x="182415" y="207154"/>
                    </a:cubicBezTo>
                    <a:cubicBezTo>
                      <a:pt x="181338" y="207154"/>
                      <a:pt x="176310" y="207154"/>
                      <a:pt x="176310" y="207154"/>
                    </a:cubicBezTo>
                    <a:lnTo>
                      <a:pt x="171642" y="207154"/>
                    </a:lnTo>
                    <a:lnTo>
                      <a:pt x="162665" y="207154"/>
                    </a:lnTo>
                    <a:cubicBezTo>
                      <a:pt x="162665" y="207154"/>
                      <a:pt x="160152" y="209668"/>
                      <a:pt x="160152" y="211104"/>
                    </a:cubicBezTo>
                    <a:cubicBezTo>
                      <a:pt x="160152" y="212541"/>
                      <a:pt x="164461" y="215961"/>
                      <a:pt x="164461" y="215961"/>
                    </a:cubicBezTo>
                    <a:lnTo>
                      <a:pt x="169847" y="220100"/>
                    </a:lnTo>
                    <a:lnTo>
                      <a:pt x="173438" y="221537"/>
                    </a:lnTo>
                    <a:lnTo>
                      <a:pt x="173797" y="223332"/>
                    </a:lnTo>
                    <a:lnTo>
                      <a:pt x="169847" y="227641"/>
                    </a:lnTo>
                    <a:lnTo>
                      <a:pt x="166256" y="231232"/>
                    </a:lnTo>
                    <a:lnTo>
                      <a:pt x="154047" y="231232"/>
                    </a:lnTo>
                    <a:lnTo>
                      <a:pt x="143993" y="233387"/>
                    </a:lnTo>
                    <a:lnTo>
                      <a:pt x="135734" y="231591"/>
                    </a:lnTo>
                    <a:lnTo>
                      <a:pt x="121730" y="225486"/>
                    </a:lnTo>
                    <a:lnTo>
                      <a:pt x="121730" y="221896"/>
                    </a:lnTo>
                    <a:lnTo>
                      <a:pt x="121730" y="217946"/>
                    </a:lnTo>
                    <a:lnTo>
                      <a:pt x="121730" y="214355"/>
                    </a:lnTo>
                    <a:lnTo>
                      <a:pt x="111675" y="213996"/>
                    </a:lnTo>
                    <a:lnTo>
                      <a:pt x="109162" y="217587"/>
                    </a:lnTo>
                    <a:lnTo>
                      <a:pt x="103775" y="215073"/>
                    </a:lnTo>
                    <a:lnTo>
                      <a:pt x="98748" y="218664"/>
                    </a:lnTo>
                    <a:lnTo>
                      <a:pt x="90848" y="220289"/>
                    </a:lnTo>
                    <a:lnTo>
                      <a:pt x="81871" y="218664"/>
                    </a:lnTo>
                    <a:cubicBezTo>
                      <a:pt x="81871" y="218664"/>
                      <a:pt x="74330" y="221537"/>
                      <a:pt x="73253" y="220289"/>
                    </a:cubicBezTo>
                    <a:cubicBezTo>
                      <a:pt x="72176" y="219023"/>
                      <a:pt x="58890" y="223351"/>
                      <a:pt x="58890" y="223351"/>
                    </a:cubicBezTo>
                    <a:lnTo>
                      <a:pt x="49913" y="235560"/>
                    </a:lnTo>
                    <a:lnTo>
                      <a:pt x="43449" y="242269"/>
                    </a:lnTo>
                    <a:lnTo>
                      <a:pt x="37345" y="244896"/>
                    </a:lnTo>
                    <a:lnTo>
                      <a:pt x="33754" y="246691"/>
                    </a:lnTo>
                    <a:lnTo>
                      <a:pt x="32317" y="254591"/>
                    </a:lnTo>
                    <a:lnTo>
                      <a:pt x="28008" y="259977"/>
                    </a:lnTo>
                    <a:lnTo>
                      <a:pt x="20109" y="265723"/>
                    </a:lnTo>
                    <a:lnTo>
                      <a:pt x="12927" y="270032"/>
                    </a:lnTo>
                    <a:lnTo>
                      <a:pt x="8977" y="275418"/>
                    </a:lnTo>
                    <a:lnTo>
                      <a:pt x="8977" y="283677"/>
                    </a:lnTo>
                    <a:lnTo>
                      <a:pt x="8977" y="290500"/>
                    </a:lnTo>
                    <a:lnTo>
                      <a:pt x="8977" y="315295"/>
                    </a:lnTo>
                    <a:lnTo>
                      <a:pt x="3591" y="323913"/>
                    </a:lnTo>
                    <a:lnTo>
                      <a:pt x="0" y="331095"/>
                    </a:lnTo>
                    <a:lnTo>
                      <a:pt x="4668" y="335763"/>
                    </a:lnTo>
                    <a:lnTo>
                      <a:pt x="15082" y="337559"/>
                    </a:lnTo>
                    <a:lnTo>
                      <a:pt x="30522" y="337559"/>
                    </a:lnTo>
                    <a:lnTo>
                      <a:pt x="38422" y="332172"/>
                    </a:lnTo>
                    <a:lnTo>
                      <a:pt x="44167" y="329300"/>
                    </a:lnTo>
                    <a:lnTo>
                      <a:pt x="57812" y="325709"/>
                    </a:lnTo>
                    <a:lnTo>
                      <a:pt x="70381" y="323913"/>
                    </a:lnTo>
                    <a:lnTo>
                      <a:pt x="77562" y="324631"/>
                    </a:lnTo>
                    <a:lnTo>
                      <a:pt x="84026" y="326427"/>
                    </a:lnTo>
                    <a:cubicBezTo>
                      <a:pt x="84026" y="326427"/>
                      <a:pt x="85821" y="330736"/>
                      <a:pt x="85103" y="331813"/>
                    </a:cubicBezTo>
                    <a:cubicBezTo>
                      <a:pt x="84385" y="332891"/>
                      <a:pt x="77562" y="340431"/>
                      <a:pt x="77562" y="340431"/>
                    </a:cubicBezTo>
                    <a:lnTo>
                      <a:pt x="69662" y="349767"/>
                    </a:lnTo>
                    <a:lnTo>
                      <a:pt x="63558" y="356231"/>
                    </a:lnTo>
                    <a:lnTo>
                      <a:pt x="62840" y="359463"/>
                    </a:lnTo>
                    <a:lnTo>
                      <a:pt x="66071" y="369158"/>
                    </a:lnTo>
                    <a:lnTo>
                      <a:pt x="68226" y="373467"/>
                    </a:lnTo>
                    <a:lnTo>
                      <a:pt x="73971" y="379571"/>
                    </a:lnTo>
                    <a:lnTo>
                      <a:pt x="77562" y="382085"/>
                    </a:lnTo>
                    <a:lnTo>
                      <a:pt x="79717" y="387471"/>
                    </a:lnTo>
                    <a:lnTo>
                      <a:pt x="77562" y="392140"/>
                    </a:lnTo>
                    <a:lnTo>
                      <a:pt x="71817" y="395730"/>
                    </a:lnTo>
                    <a:lnTo>
                      <a:pt x="70021" y="400398"/>
                    </a:lnTo>
                    <a:lnTo>
                      <a:pt x="72535" y="405425"/>
                    </a:lnTo>
                    <a:lnTo>
                      <a:pt x="82948" y="406862"/>
                    </a:lnTo>
                    <a:lnTo>
                      <a:pt x="93003" y="406862"/>
                    </a:lnTo>
                    <a:lnTo>
                      <a:pt x="96235" y="410812"/>
                    </a:lnTo>
                    <a:lnTo>
                      <a:pt x="95157" y="414403"/>
                    </a:lnTo>
                    <a:lnTo>
                      <a:pt x="89771" y="414403"/>
                    </a:lnTo>
                    <a:lnTo>
                      <a:pt x="88694" y="423021"/>
                    </a:lnTo>
                    <a:lnTo>
                      <a:pt x="84385" y="420148"/>
                    </a:lnTo>
                    <a:lnTo>
                      <a:pt x="80794" y="419789"/>
                    </a:lnTo>
                    <a:lnTo>
                      <a:pt x="81153" y="428407"/>
                    </a:lnTo>
                    <a:lnTo>
                      <a:pt x="64635" y="430561"/>
                    </a:lnTo>
                    <a:lnTo>
                      <a:pt x="63199" y="443489"/>
                    </a:lnTo>
                    <a:lnTo>
                      <a:pt x="67149" y="447438"/>
                    </a:lnTo>
                    <a:lnTo>
                      <a:pt x="72176" y="444566"/>
                    </a:lnTo>
                    <a:lnTo>
                      <a:pt x="75049" y="447438"/>
                    </a:lnTo>
                    <a:lnTo>
                      <a:pt x="75408" y="454261"/>
                    </a:lnTo>
                    <a:lnTo>
                      <a:pt x="80076" y="457852"/>
                    </a:lnTo>
                    <a:lnTo>
                      <a:pt x="81512" y="463238"/>
                    </a:lnTo>
                    <a:lnTo>
                      <a:pt x="94439" y="463238"/>
                    </a:lnTo>
                    <a:lnTo>
                      <a:pt x="103057" y="465752"/>
                    </a:lnTo>
                    <a:lnTo>
                      <a:pt x="103775" y="470061"/>
                    </a:lnTo>
                    <a:cubicBezTo>
                      <a:pt x="103775" y="470061"/>
                      <a:pt x="103057" y="473293"/>
                      <a:pt x="101980" y="474011"/>
                    </a:cubicBezTo>
                    <a:cubicBezTo>
                      <a:pt x="100903" y="474729"/>
                      <a:pt x="89771" y="474011"/>
                      <a:pt x="89771" y="474011"/>
                    </a:cubicBezTo>
                    <a:lnTo>
                      <a:pt x="80794" y="477602"/>
                    </a:lnTo>
                    <a:lnTo>
                      <a:pt x="67867" y="472934"/>
                    </a:lnTo>
                    <a:lnTo>
                      <a:pt x="63917" y="468265"/>
                    </a:lnTo>
                    <a:lnTo>
                      <a:pt x="66430" y="462520"/>
                    </a:lnTo>
                    <a:lnTo>
                      <a:pt x="62121" y="454979"/>
                    </a:lnTo>
                    <a:lnTo>
                      <a:pt x="60685" y="465393"/>
                    </a:lnTo>
                    <a:lnTo>
                      <a:pt x="56017" y="461802"/>
                    </a:lnTo>
                    <a:lnTo>
                      <a:pt x="49913" y="453184"/>
                    </a:lnTo>
                    <a:lnTo>
                      <a:pt x="45962" y="447798"/>
                    </a:lnTo>
                    <a:lnTo>
                      <a:pt x="40577" y="440616"/>
                    </a:lnTo>
                    <a:lnTo>
                      <a:pt x="31958" y="439898"/>
                    </a:lnTo>
                    <a:cubicBezTo>
                      <a:pt x="31958" y="439898"/>
                      <a:pt x="27649" y="441334"/>
                      <a:pt x="27649" y="442411"/>
                    </a:cubicBezTo>
                    <a:cubicBezTo>
                      <a:pt x="27649" y="443489"/>
                      <a:pt x="26572" y="449234"/>
                      <a:pt x="26572" y="449234"/>
                    </a:cubicBezTo>
                    <a:lnTo>
                      <a:pt x="28008" y="456415"/>
                    </a:lnTo>
                    <a:lnTo>
                      <a:pt x="31240" y="462520"/>
                    </a:lnTo>
                    <a:lnTo>
                      <a:pt x="36626" y="465752"/>
                    </a:lnTo>
                    <a:lnTo>
                      <a:pt x="39858" y="471856"/>
                    </a:lnTo>
                    <a:lnTo>
                      <a:pt x="39499" y="475447"/>
                    </a:lnTo>
                    <a:lnTo>
                      <a:pt x="34472" y="480474"/>
                    </a:lnTo>
                    <a:lnTo>
                      <a:pt x="26213" y="480474"/>
                    </a:lnTo>
                    <a:lnTo>
                      <a:pt x="21904" y="480474"/>
                    </a:lnTo>
                    <a:lnTo>
                      <a:pt x="20468" y="485502"/>
                    </a:lnTo>
                    <a:lnTo>
                      <a:pt x="16158" y="487297"/>
                    </a:lnTo>
                    <a:lnTo>
                      <a:pt x="19391" y="490888"/>
                    </a:lnTo>
                    <a:lnTo>
                      <a:pt x="26572" y="490888"/>
                    </a:lnTo>
                    <a:lnTo>
                      <a:pt x="31240" y="494838"/>
                    </a:lnTo>
                    <a:lnTo>
                      <a:pt x="39499" y="498429"/>
                    </a:lnTo>
                    <a:lnTo>
                      <a:pt x="43449" y="502378"/>
                    </a:lnTo>
                    <a:lnTo>
                      <a:pt x="44886" y="507046"/>
                    </a:lnTo>
                    <a:lnTo>
                      <a:pt x="48476" y="510278"/>
                    </a:lnTo>
                    <a:lnTo>
                      <a:pt x="54222" y="504892"/>
                    </a:lnTo>
                    <a:lnTo>
                      <a:pt x="53863" y="498788"/>
                    </a:lnTo>
                    <a:lnTo>
                      <a:pt x="57453" y="496274"/>
                    </a:lnTo>
                    <a:lnTo>
                      <a:pt x="63917" y="496274"/>
                    </a:lnTo>
                    <a:lnTo>
                      <a:pt x="70021" y="498429"/>
                    </a:lnTo>
                    <a:lnTo>
                      <a:pt x="76844" y="508842"/>
                    </a:lnTo>
                    <a:lnTo>
                      <a:pt x="76844" y="516024"/>
                    </a:lnTo>
                    <a:lnTo>
                      <a:pt x="82230" y="513151"/>
                    </a:lnTo>
                    <a:lnTo>
                      <a:pt x="92284" y="516024"/>
                    </a:lnTo>
                    <a:lnTo>
                      <a:pt x="99825" y="520692"/>
                    </a:lnTo>
                    <a:lnTo>
                      <a:pt x="109162" y="524642"/>
                    </a:lnTo>
                    <a:lnTo>
                      <a:pt x="113830" y="524642"/>
                    </a:lnTo>
                    <a:lnTo>
                      <a:pt x="116702" y="542596"/>
                    </a:lnTo>
                    <a:lnTo>
                      <a:pt x="116702" y="551214"/>
                    </a:lnTo>
                    <a:lnTo>
                      <a:pt x="113830" y="558036"/>
                    </a:lnTo>
                    <a:lnTo>
                      <a:pt x="107007" y="561986"/>
                    </a:lnTo>
                    <a:lnTo>
                      <a:pt x="99825" y="561986"/>
                    </a:lnTo>
                    <a:lnTo>
                      <a:pt x="93362" y="561986"/>
                    </a:lnTo>
                    <a:lnTo>
                      <a:pt x="99107" y="567013"/>
                    </a:lnTo>
                    <a:lnTo>
                      <a:pt x="107007" y="568450"/>
                    </a:lnTo>
                    <a:lnTo>
                      <a:pt x="111316" y="572041"/>
                    </a:lnTo>
                    <a:lnTo>
                      <a:pt x="112034" y="576350"/>
                    </a:lnTo>
                    <a:lnTo>
                      <a:pt x="108802" y="578863"/>
                    </a:lnTo>
                    <a:lnTo>
                      <a:pt x="108084" y="585327"/>
                    </a:lnTo>
                    <a:lnTo>
                      <a:pt x="110957" y="588559"/>
                    </a:lnTo>
                    <a:lnTo>
                      <a:pt x="112034" y="594663"/>
                    </a:lnTo>
                    <a:lnTo>
                      <a:pt x="111316" y="600049"/>
                    </a:lnTo>
                    <a:lnTo>
                      <a:pt x="117061" y="600049"/>
                    </a:lnTo>
                    <a:lnTo>
                      <a:pt x="120652" y="600049"/>
                    </a:lnTo>
                    <a:lnTo>
                      <a:pt x="127116" y="595381"/>
                    </a:lnTo>
                    <a:lnTo>
                      <a:pt x="130348" y="593945"/>
                    </a:lnTo>
                    <a:lnTo>
                      <a:pt x="133579" y="597895"/>
                    </a:lnTo>
                    <a:lnTo>
                      <a:pt x="131425" y="600049"/>
                    </a:lnTo>
                    <a:lnTo>
                      <a:pt x="128911" y="605077"/>
                    </a:lnTo>
                    <a:lnTo>
                      <a:pt x="129989" y="607231"/>
                    </a:lnTo>
                    <a:lnTo>
                      <a:pt x="133579" y="603281"/>
                    </a:lnTo>
                    <a:cubicBezTo>
                      <a:pt x="133579" y="603281"/>
                      <a:pt x="136452" y="603281"/>
                      <a:pt x="136452" y="604358"/>
                    </a:cubicBezTo>
                    <a:cubicBezTo>
                      <a:pt x="136452" y="605436"/>
                      <a:pt x="136452" y="612258"/>
                      <a:pt x="136452" y="612258"/>
                    </a:cubicBezTo>
                    <a:lnTo>
                      <a:pt x="143993" y="613695"/>
                    </a:lnTo>
                    <a:lnTo>
                      <a:pt x="147943" y="617286"/>
                    </a:lnTo>
                    <a:lnTo>
                      <a:pt x="147583" y="621236"/>
                    </a:lnTo>
                    <a:lnTo>
                      <a:pt x="144711" y="626622"/>
                    </a:lnTo>
                    <a:cubicBezTo>
                      <a:pt x="144711" y="626622"/>
                      <a:pt x="146147" y="629494"/>
                      <a:pt x="144711" y="630213"/>
                    </a:cubicBezTo>
                    <a:cubicBezTo>
                      <a:pt x="143274" y="630931"/>
                      <a:pt x="137170" y="633803"/>
                      <a:pt x="137170" y="633803"/>
                    </a:cubicBezTo>
                    <a:cubicBezTo>
                      <a:pt x="137170" y="633803"/>
                      <a:pt x="131425" y="631649"/>
                      <a:pt x="130348" y="630931"/>
                    </a:cubicBezTo>
                    <a:cubicBezTo>
                      <a:pt x="129270" y="630213"/>
                      <a:pt x="121371" y="630572"/>
                      <a:pt x="121371" y="630572"/>
                    </a:cubicBezTo>
                    <a:lnTo>
                      <a:pt x="115984" y="633803"/>
                    </a:lnTo>
                    <a:cubicBezTo>
                      <a:pt x="115984" y="633803"/>
                      <a:pt x="114907" y="638112"/>
                      <a:pt x="113830" y="639549"/>
                    </a:cubicBezTo>
                    <a:cubicBezTo>
                      <a:pt x="112752" y="640985"/>
                      <a:pt x="116702" y="649603"/>
                      <a:pt x="116702" y="649603"/>
                    </a:cubicBezTo>
                    <a:lnTo>
                      <a:pt x="121730" y="651399"/>
                    </a:lnTo>
                    <a:lnTo>
                      <a:pt x="122447" y="649244"/>
                    </a:lnTo>
                    <a:lnTo>
                      <a:pt x="124243" y="644576"/>
                    </a:lnTo>
                    <a:lnTo>
                      <a:pt x="127834" y="643139"/>
                    </a:lnTo>
                    <a:cubicBezTo>
                      <a:pt x="127834" y="643139"/>
                      <a:pt x="136093" y="642422"/>
                      <a:pt x="137170" y="643139"/>
                    </a:cubicBezTo>
                    <a:cubicBezTo>
                      <a:pt x="138247" y="643858"/>
                      <a:pt x="139325" y="646012"/>
                      <a:pt x="140402" y="646731"/>
                    </a:cubicBezTo>
                    <a:cubicBezTo>
                      <a:pt x="141479" y="647449"/>
                      <a:pt x="145788" y="647808"/>
                      <a:pt x="145788" y="647808"/>
                    </a:cubicBezTo>
                    <a:lnTo>
                      <a:pt x="168429" y="646012"/>
                    </a:lnTo>
                    <a:lnTo>
                      <a:pt x="177406" y="642781"/>
                    </a:lnTo>
                    <a:cubicBezTo>
                      <a:pt x="177406" y="642781"/>
                      <a:pt x="186384" y="642422"/>
                      <a:pt x="187461" y="642422"/>
                    </a:cubicBezTo>
                    <a:cubicBezTo>
                      <a:pt x="188538" y="642422"/>
                      <a:pt x="195361" y="644217"/>
                      <a:pt x="195361" y="644217"/>
                    </a:cubicBezTo>
                    <a:lnTo>
                      <a:pt x="202183" y="642781"/>
                    </a:lnTo>
                    <a:lnTo>
                      <a:pt x="205415" y="640626"/>
                    </a:lnTo>
                    <a:lnTo>
                      <a:pt x="219060" y="641344"/>
                    </a:lnTo>
                    <a:lnTo>
                      <a:pt x="222651" y="643139"/>
                    </a:lnTo>
                    <a:lnTo>
                      <a:pt x="216188" y="646731"/>
                    </a:lnTo>
                    <a:lnTo>
                      <a:pt x="209006" y="649244"/>
                    </a:lnTo>
                    <a:lnTo>
                      <a:pt x="207569" y="654271"/>
                    </a:lnTo>
                    <a:lnTo>
                      <a:pt x="204338" y="657862"/>
                    </a:lnTo>
                    <a:lnTo>
                      <a:pt x="199311" y="653912"/>
                    </a:lnTo>
                    <a:lnTo>
                      <a:pt x="193206" y="655708"/>
                    </a:lnTo>
                    <a:lnTo>
                      <a:pt x="190693" y="661453"/>
                    </a:lnTo>
                    <a:lnTo>
                      <a:pt x="191052" y="667917"/>
                    </a:lnTo>
                    <a:lnTo>
                      <a:pt x="195002" y="670071"/>
                    </a:lnTo>
                    <a:lnTo>
                      <a:pt x="196797" y="672226"/>
                    </a:lnTo>
                    <a:lnTo>
                      <a:pt x="196797" y="678689"/>
                    </a:lnTo>
                    <a:lnTo>
                      <a:pt x="186025" y="681562"/>
                    </a:lnTo>
                    <a:lnTo>
                      <a:pt x="186025" y="684793"/>
                    </a:lnTo>
                    <a:lnTo>
                      <a:pt x="193565" y="686589"/>
                    </a:lnTo>
                    <a:lnTo>
                      <a:pt x="195361" y="690539"/>
                    </a:lnTo>
                    <a:lnTo>
                      <a:pt x="182434" y="693411"/>
                    </a:lnTo>
                    <a:lnTo>
                      <a:pt x="184947" y="699157"/>
                    </a:lnTo>
                    <a:lnTo>
                      <a:pt x="193565" y="699157"/>
                    </a:lnTo>
                    <a:lnTo>
                      <a:pt x="199311" y="695566"/>
                    </a:lnTo>
                    <a:lnTo>
                      <a:pt x="201824" y="687666"/>
                    </a:lnTo>
                    <a:lnTo>
                      <a:pt x="203260" y="683357"/>
                    </a:lnTo>
                    <a:lnTo>
                      <a:pt x="209365" y="682280"/>
                    </a:lnTo>
                    <a:lnTo>
                      <a:pt x="211879" y="679407"/>
                    </a:lnTo>
                    <a:lnTo>
                      <a:pt x="217983" y="679407"/>
                    </a:lnTo>
                    <a:lnTo>
                      <a:pt x="215829" y="674021"/>
                    </a:lnTo>
                    <a:cubicBezTo>
                      <a:pt x="215829" y="674021"/>
                      <a:pt x="211879" y="672944"/>
                      <a:pt x="211879" y="671866"/>
                    </a:cubicBezTo>
                    <a:cubicBezTo>
                      <a:pt x="211879" y="670789"/>
                      <a:pt x="213315" y="665403"/>
                      <a:pt x="213315" y="665403"/>
                    </a:cubicBezTo>
                    <a:lnTo>
                      <a:pt x="218342" y="671148"/>
                    </a:lnTo>
                    <a:lnTo>
                      <a:pt x="225524" y="670789"/>
                    </a:lnTo>
                    <a:lnTo>
                      <a:pt x="227678" y="661094"/>
                    </a:lnTo>
                    <a:lnTo>
                      <a:pt x="233064" y="662171"/>
                    </a:lnTo>
                    <a:lnTo>
                      <a:pt x="234860" y="667198"/>
                    </a:lnTo>
                    <a:lnTo>
                      <a:pt x="239887" y="669353"/>
                    </a:lnTo>
                    <a:lnTo>
                      <a:pt x="242042" y="668634"/>
                    </a:lnTo>
                    <a:lnTo>
                      <a:pt x="249942" y="670071"/>
                    </a:lnTo>
                    <a:lnTo>
                      <a:pt x="249942" y="674739"/>
                    </a:lnTo>
                    <a:cubicBezTo>
                      <a:pt x="249942" y="674739"/>
                      <a:pt x="247428" y="676175"/>
                      <a:pt x="247428" y="677253"/>
                    </a:cubicBezTo>
                    <a:cubicBezTo>
                      <a:pt x="247428" y="678330"/>
                      <a:pt x="249942" y="682639"/>
                      <a:pt x="249942" y="682639"/>
                    </a:cubicBezTo>
                    <a:lnTo>
                      <a:pt x="256405" y="682998"/>
                    </a:lnTo>
                    <a:lnTo>
                      <a:pt x="259996" y="680125"/>
                    </a:lnTo>
                    <a:lnTo>
                      <a:pt x="263946" y="685152"/>
                    </a:lnTo>
                    <a:lnTo>
                      <a:pt x="267896" y="688384"/>
                    </a:lnTo>
                    <a:lnTo>
                      <a:pt x="272205" y="685871"/>
                    </a:lnTo>
                    <a:lnTo>
                      <a:pt x="274718" y="680843"/>
                    </a:lnTo>
                    <a:lnTo>
                      <a:pt x="274718" y="678330"/>
                    </a:lnTo>
                    <a:lnTo>
                      <a:pt x="279027" y="677612"/>
                    </a:lnTo>
                    <a:lnTo>
                      <a:pt x="283336" y="680843"/>
                    </a:lnTo>
                    <a:lnTo>
                      <a:pt x="291595" y="683716"/>
                    </a:lnTo>
                    <a:lnTo>
                      <a:pt x="296264" y="685871"/>
                    </a:lnTo>
                    <a:lnTo>
                      <a:pt x="296264" y="690539"/>
                    </a:lnTo>
                    <a:lnTo>
                      <a:pt x="292673" y="692693"/>
                    </a:lnTo>
                    <a:lnTo>
                      <a:pt x="288364" y="695566"/>
                    </a:lnTo>
                    <a:lnTo>
                      <a:pt x="291236" y="699157"/>
                    </a:lnTo>
                    <a:lnTo>
                      <a:pt x="298777" y="701670"/>
                    </a:lnTo>
                    <a:lnTo>
                      <a:pt x="298777" y="709929"/>
                    </a:lnTo>
                    <a:lnTo>
                      <a:pt x="296982" y="717829"/>
                    </a:lnTo>
                    <a:lnTo>
                      <a:pt x="294109" y="719984"/>
                    </a:lnTo>
                    <a:lnTo>
                      <a:pt x="298777" y="722857"/>
                    </a:lnTo>
                    <a:lnTo>
                      <a:pt x="303445" y="727165"/>
                    </a:lnTo>
                    <a:lnTo>
                      <a:pt x="307036" y="731115"/>
                    </a:lnTo>
                    <a:lnTo>
                      <a:pt x="312063" y="734706"/>
                    </a:lnTo>
                    <a:lnTo>
                      <a:pt x="318168" y="739015"/>
                    </a:lnTo>
                    <a:lnTo>
                      <a:pt x="322477" y="739015"/>
                    </a:lnTo>
                    <a:lnTo>
                      <a:pt x="324272" y="736502"/>
                    </a:lnTo>
                    <a:lnTo>
                      <a:pt x="327145" y="739015"/>
                    </a:lnTo>
                    <a:lnTo>
                      <a:pt x="336122" y="741529"/>
                    </a:lnTo>
                    <a:lnTo>
                      <a:pt x="341867" y="741529"/>
                    </a:lnTo>
                    <a:lnTo>
                      <a:pt x="346535" y="741529"/>
                    </a:lnTo>
                    <a:lnTo>
                      <a:pt x="348331" y="746197"/>
                    </a:lnTo>
                    <a:lnTo>
                      <a:pt x="351563" y="749428"/>
                    </a:lnTo>
                    <a:lnTo>
                      <a:pt x="364489" y="749428"/>
                    </a:lnTo>
                    <a:lnTo>
                      <a:pt x="369158" y="744401"/>
                    </a:lnTo>
                    <a:lnTo>
                      <a:pt x="374185" y="743324"/>
                    </a:lnTo>
                    <a:lnTo>
                      <a:pt x="382085" y="741529"/>
                    </a:lnTo>
                    <a:cubicBezTo>
                      <a:pt x="382085" y="741529"/>
                      <a:pt x="385316" y="738656"/>
                      <a:pt x="386394" y="738656"/>
                    </a:cubicBezTo>
                    <a:cubicBezTo>
                      <a:pt x="387471" y="738656"/>
                      <a:pt x="392498" y="737938"/>
                      <a:pt x="392498" y="737938"/>
                    </a:cubicBezTo>
                    <a:lnTo>
                      <a:pt x="397885" y="732193"/>
                    </a:lnTo>
                    <a:lnTo>
                      <a:pt x="397885" y="728961"/>
                    </a:lnTo>
                    <a:lnTo>
                      <a:pt x="406502" y="729679"/>
                    </a:lnTo>
                    <a:lnTo>
                      <a:pt x="417634" y="731834"/>
                    </a:lnTo>
                    <a:lnTo>
                      <a:pt x="421225" y="734706"/>
                    </a:lnTo>
                    <a:lnTo>
                      <a:pt x="424098" y="740092"/>
                    </a:lnTo>
                    <a:lnTo>
                      <a:pt x="428407" y="734706"/>
                    </a:lnTo>
                    <a:lnTo>
                      <a:pt x="431279" y="728602"/>
                    </a:lnTo>
                    <a:lnTo>
                      <a:pt x="433434" y="726447"/>
                    </a:lnTo>
                    <a:lnTo>
                      <a:pt x="433434" y="723934"/>
                    </a:lnTo>
                    <a:lnTo>
                      <a:pt x="433434" y="715675"/>
                    </a:lnTo>
                    <a:lnTo>
                      <a:pt x="437743" y="704543"/>
                    </a:lnTo>
                    <a:lnTo>
                      <a:pt x="437743" y="699875"/>
                    </a:lnTo>
                    <a:lnTo>
                      <a:pt x="437743" y="691257"/>
                    </a:lnTo>
                    <a:lnTo>
                      <a:pt x="437743" y="685152"/>
                    </a:lnTo>
                    <a:lnTo>
                      <a:pt x="441334" y="675816"/>
                    </a:lnTo>
                    <a:cubicBezTo>
                      <a:pt x="441334" y="675816"/>
                      <a:pt x="439179" y="668634"/>
                      <a:pt x="441334" y="667917"/>
                    </a:cubicBezTo>
                    <a:cubicBezTo>
                      <a:pt x="443488" y="667198"/>
                      <a:pt x="448875" y="665044"/>
                      <a:pt x="448875" y="665044"/>
                    </a:cubicBezTo>
                    <a:lnTo>
                      <a:pt x="461083" y="661812"/>
                    </a:lnTo>
                    <a:lnTo>
                      <a:pt x="465751" y="661812"/>
                    </a:lnTo>
                    <a:lnTo>
                      <a:pt x="474010" y="662171"/>
                    </a:lnTo>
                    <a:lnTo>
                      <a:pt x="482269" y="661094"/>
                    </a:lnTo>
                    <a:lnTo>
                      <a:pt x="494478" y="662530"/>
                    </a:lnTo>
                    <a:lnTo>
                      <a:pt x="507764" y="667558"/>
                    </a:lnTo>
                    <a:lnTo>
                      <a:pt x="516741" y="671866"/>
                    </a:lnTo>
                    <a:lnTo>
                      <a:pt x="540101" y="680843"/>
                    </a:lnTo>
                    <a:lnTo>
                      <a:pt x="552669" y="691975"/>
                    </a:lnTo>
                    <a:cubicBezTo>
                      <a:pt x="552669" y="691975"/>
                      <a:pt x="559132" y="696284"/>
                      <a:pt x="560210" y="697362"/>
                    </a:cubicBezTo>
                    <a:cubicBezTo>
                      <a:pt x="561287" y="698439"/>
                      <a:pt x="568828" y="699875"/>
                      <a:pt x="568828" y="699875"/>
                    </a:cubicBezTo>
                    <a:cubicBezTo>
                      <a:pt x="568828" y="699875"/>
                      <a:pt x="571700" y="699516"/>
                      <a:pt x="573137" y="699516"/>
                    </a:cubicBezTo>
                    <a:cubicBezTo>
                      <a:pt x="574573" y="699516"/>
                      <a:pt x="586782" y="705620"/>
                      <a:pt x="586782" y="705620"/>
                    </a:cubicBezTo>
                    <a:lnTo>
                      <a:pt x="594682" y="720702"/>
                    </a:lnTo>
                    <a:lnTo>
                      <a:pt x="607968" y="737938"/>
                    </a:lnTo>
                    <a:lnTo>
                      <a:pt x="624127" y="752301"/>
                    </a:lnTo>
                    <a:lnTo>
                      <a:pt x="644954" y="762715"/>
                    </a:lnTo>
                    <a:lnTo>
                      <a:pt x="656085" y="766306"/>
                    </a:lnTo>
                    <a:lnTo>
                      <a:pt x="661472" y="766306"/>
                    </a:lnTo>
                    <a:lnTo>
                      <a:pt x="667217" y="759483"/>
                    </a:lnTo>
                    <a:lnTo>
                      <a:pt x="672244" y="756969"/>
                    </a:lnTo>
                    <a:cubicBezTo>
                      <a:pt x="672244" y="756969"/>
                      <a:pt x="681221" y="754097"/>
                      <a:pt x="682299" y="756251"/>
                    </a:cubicBezTo>
                    <a:cubicBezTo>
                      <a:pt x="683375" y="758406"/>
                      <a:pt x="688044" y="761278"/>
                      <a:pt x="688044" y="761278"/>
                    </a:cubicBezTo>
                    <a:lnTo>
                      <a:pt x="690916" y="756251"/>
                    </a:lnTo>
                    <a:lnTo>
                      <a:pt x="697739" y="752301"/>
                    </a:lnTo>
                    <a:lnTo>
                      <a:pt x="706357" y="751942"/>
                    </a:lnTo>
                    <a:lnTo>
                      <a:pt x="716771" y="753020"/>
                    </a:lnTo>
                    <a:lnTo>
                      <a:pt x="724311" y="750865"/>
                    </a:lnTo>
                    <a:lnTo>
                      <a:pt x="729338" y="751224"/>
                    </a:lnTo>
                    <a:lnTo>
                      <a:pt x="735084" y="756969"/>
                    </a:lnTo>
                    <a:lnTo>
                      <a:pt x="736520" y="750506"/>
                    </a:lnTo>
                    <a:lnTo>
                      <a:pt x="740829" y="747992"/>
                    </a:lnTo>
                    <a:lnTo>
                      <a:pt x="744420" y="747633"/>
                    </a:lnTo>
                    <a:lnTo>
                      <a:pt x="744420" y="753379"/>
                    </a:lnTo>
                    <a:lnTo>
                      <a:pt x="748729" y="753020"/>
                    </a:lnTo>
                    <a:lnTo>
                      <a:pt x="748729" y="746197"/>
                    </a:lnTo>
                    <a:lnTo>
                      <a:pt x="755552" y="740451"/>
                    </a:lnTo>
                    <a:lnTo>
                      <a:pt x="758424" y="733988"/>
                    </a:lnTo>
                    <a:lnTo>
                      <a:pt x="764169" y="731115"/>
                    </a:lnTo>
                    <a:lnTo>
                      <a:pt x="769556" y="730756"/>
                    </a:lnTo>
                    <a:lnTo>
                      <a:pt x="771351" y="737220"/>
                    </a:lnTo>
                    <a:lnTo>
                      <a:pt x="775301" y="739374"/>
                    </a:lnTo>
                    <a:lnTo>
                      <a:pt x="782483" y="733270"/>
                    </a:lnTo>
                    <a:lnTo>
                      <a:pt x="786792" y="724293"/>
                    </a:lnTo>
                    <a:lnTo>
                      <a:pt x="786792" y="716752"/>
                    </a:lnTo>
                    <a:lnTo>
                      <a:pt x="790024" y="711007"/>
                    </a:lnTo>
                    <a:lnTo>
                      <a:pt x="795051" y="706698"/>
                    </a:lnTo>
                    <a:lnTo>
                      <a:pt x="799001" y="701311"/>
                    </a:lnTo>
                    <a:lnTo>
                      <a:pt x="806901" y="695566"/>
                    </a:lnTo>
                    <a:lnTo>
                      <a:pt x="813723" y="691616"/>
                    </a:lnTo>
                    <a:lnTo>
                      <a:pt x="820546" y="684793"/>
                    </a:lnTo>
                    <a:lnTo>
                      <a:pt x="834909" y="676175"/>
                    </a:lnTo>
                    <a:lnTo>
                      <a:pt x="840295" y="672226"/>
                    </a:lnTo>
                    <a:lnTo>
                      <a:pt x="847836" y="671148"/>
                    </a:lnTo>
                    <a:lnTo>
                      <a:pt x="866149" y="676175"/>
                    </a:lnTo>
                    <a:lnTo>
                      <a:pt x="874768" y="682639"/>
                    </a:lnTo>
                    <a:lnTo>
                      <a:pt x="882308" y="686948"/>
                    </a:lnTo>
                    <a:lnTo>
                      <a:pt x="891644" y="695566"/>
                    </a:lnTo>
                    <a:lnTo>
                      <a:pt x="889490" y="685512"/>
                    </a:lnTo>
                    <a:lnTo>
                      <a:pt x="897031" y="691257"/>
                    </a:lnTo>
                    <a:lnTo>
                      <a:pt x="900981" y="692334"/>
                    </a:lnTo>
                    <a:lnTo>
                      <a:pt x="903494" y="699516"/>
                    </a:lnTo>
                    <a:lnTo>
                      <a:pt x="907085" y="702030"/>
                    </a:lnTo>
                    <a:lnTo>
                      <a:pt x="913549" y="699516"/>
                    </a:lnTo>
                    <a:lnTo>
                      <a:pt x="919294" y="694848"/>
                    </a:lnTo>
                    <a:lnTo>
                      <a:pt x="927194" y="697002"/>
                    </a:lnTo>
                    <a:lnTo>
                      <a:pt x="934376" y="697362"/>
                    </a:lnTo>
                    <a:lnTo>
                      <a:pt x="938326" y="689461"/>
                    </a:lnTo>
                    <a:lnTo>
                      <a:pt x="943712" y="683716"/>
                    </a:lnTo>
                    <a:lnTo>
                      <a:pt x="943712" y="681203"/>
                    </a:lnTo>
                    <a:lnTo>
                      <a:pt x="936530" y="682998"/>
                    </a:lnTo>
                    <a:lnTo>
                      <a:pt x="930785" y="687666"/>
                    </a:lnTo>
                    <a:cubicBezTo>
                      <a:pt x="930785" y="687666"/>
                      <a:pt x="927194" y="689820"/>
                      <a:pt x="927553" y="688025"/>
                    </a:cubicBezTo>
                    <a:cubicBezTo>
                      <a:pt x="927912" y="686230"/>
                      <a:pt x="932939" y="679407"/>
                      <a:pt x="932939" y="679407"/>
                    </a:cubicBezTo>
                    <a:lnTo>
                      <a:pt x="937248" y="676894"/>
                    </a:lnTo>
                    <a:cubicBezTo>
                      <a:pt x="937248" y="676894"/>
                      <a:pt x="946584" y="675816"/>
                      <a:pt x="947662" y="675816"/>
                    </a:cubicBezTo>
                    <a:cubicBezTo>
                      <a:pt x="948739" y="675816"/>
                      <a:pt x="956639" y="671507"/>
                      <a:pt x="956639" y="671507"/>
                    </a:cubicBezTo>
                    <a:lnTo>
                      <a:pt x="965257" y="661453"/>
                    </a:lnTo>
                    <a:lnTo>
                      <a:pt x="970643" y="654989"/>
                    </a:lnTo>
                    <a:cubicBezTo>
                      <a:pt x="970643" y="654989"/>
                      <a:pt x="973516" y="651758"/>
                      <a:pt x="974952" y="652476"/>
                    </a:cubicBezTo>
                    <a:cubicBezTo>
                      <a:pt x="976389" y="653194"/>
                      <a:pt x="982852" y="660017"/>
                      <a:pt x="982852" y="660017"/>
                    </a:cubicBezTo>
                    <a:cubicBezTo>
                      <a:pt x="982852" y="660017"/>
                      <a:pt x="988957" y="663966"/>
                      <a:pt x="990034" y="666121"/>
                    </a:cubicBezTo>
                    <a:cubicBezTo>
                      <a:pt x="991111" y="668275"/>
                      <a:pt x="992188" y="674380"/>
                      <a:pt x="992188" y="674380"/>
                    </a:cubicBezTo>
                    <a:lnTo>
                      <a:pt x="992188" y="689820"/>
                    </a:lnTo>
                    <a:lnTo>
                      <a:pt x="992188" y="698439"/>
                    </a:lnTo>
                    <a:lnTo>
                      <a:pt x="984288" y="703107"/>
                    </a:lnTo>
                    <a:lnTo>
                      <a:pt x="976030" y="704902"/>
                    </a:lnTo>
                    <a:lnTo>
                      <a:pt x="968489" y="713161"/>
                    </a:lnTo>
                    <a:lnTo>
                      <a:pt x="960230" y="722497"/>
                    </a:lnTo>
                    <a:lnTo>
                      <a:pt x="954125" y="730038"/>
                    </a:lnTo>
                    <a:cubicBezTo>
                      <a:pt x="954125" y="730038"/>
                      <a:pt x="953766" y="735424"/>
                      <a:pt x="954125" y="736502"/>
                    </a:cubicBezTo>
                    <a:cubicBezTo>
                      <a:pt x="954484" y="737579"/>
                      <a:pt x="959512" y="745479"/>
                      <a:pt x="959512" y="745479"/>
                    </a:cubicBezTo>
                    <a:lnTo>
                      <a:pt x="964898" y="753020"/>
                    </a:lnTo>
                    <a:lnTo>
                      <a:pt x="971003" y="758406"/>
                    </a:lnTo>
                    <a:lnTo>
                      <a:pt x="969925" y="766306"/>
                    </a:lnTo>
                    <a:lnTo>
                      <a:pt x="963102" y="774206"/>
                    </a:lnTo>
                    <a:cubicBezTo>
                      <a:pt x="963102" y="774206"/>
                      <a:pt x="972079" y="776360"/>
                      <a:pt x="972798" y="777437"/>
                    </a:cubicBezTo>
                    <a:cubicBezTo>
                      <a:pt x="973516" y="778515"/>
                      <a:pt x="981775" y="784260"/>
                      <a:pt x="981775" y="784260"/>
                    </a:cubicBezTo>
                    <a:lnTo>
                      <a:pt x="987161" y="784260"/>
                    </a:lnTo>
                    <a:lnTo>
                      <a:pt x="993984" y="776360"/>
                    </a:lnTo>
                    <a:lnTo>
                      <a:pt x="1002602" y="769537"/>
                    </a:lnTo>
                    <a:lnTo>
                      <a:pt x="1006193" y="755892"/>
                    </a:lnTo>
                    <a:lnTo>
                      <a:pt x="1008706" y="749070"/>
                    </a:lnTo>
                    <a:cubicBezTo>
                      <a:pt x="1008706" y="749070"/>
                      <a:pt x="1008706" y="744042"/>
                      <a:pt x="1012297" y="743324"/>
                    </a:cubicBezTo>
                    <a:cubicBezTo>
                      <a:pt x="1015888" y="742606"/>
                      <a:pt x="1024506" y="741888"/>
                      <a:pt x="1024506" y="741888"/>
                    </a:cubicBezTo>
                    <a:lnTo>
                      <a:pt x="1036356" y="742247"/>
                    </a:lnTo>
                    <a:lnTo>
                      <a:pt x="1042819" y="733988"/>
                    </a:lnTo>
                    <a:lnTo>
                      <a:pt x="1037074" y="726806"/>
                    </a:lnTo>
                    <a:lnTo>
                      <a:pt x="1028097" y="715675"/>
                    </a:lnTo>
                    <a:lnTo>
                      <a:pt x="1032406" y="704184"/>
                    </a:lnTo>
                    <a:lnTo>
                      <a:pt x="1034560" y="688025"/>
                    </a:lnTo>
                    <a:lnTo>
                      <a:pt x="1034201" y="676894"/>
                    </a:lnTo>
                    <a:lnTo>
                      <a:pt x="1035638" y="670430"/>
                    </a:lnTo>
                    <a:lnTo>
                      <a:pt x="1042819" y="668275"/>
                    </a:lnTo>
                    <a:lnTo>
                      <a:pt x="1053232" y="669712"/>
                    </a:lnTo>
                    <a:lnTo>
                      <a:pt x="1062928" y="675816"/>
                    </a:lnTo>
                    <a:lnTo>
                      <a:pt x="1073341" y="680843"/>
                    </a:lnTo>
                    <a:lnTo>
                      <a:pt x="1079087" y="688025"/>
                    </a:lnTo>
                    <a:lnTo>
                      <a:pt x="1089859" y="685871"/>
                    </a:lnTo>
                    <a:lnTo>
                      <a:pt x="1100632" y="685871"/>
                    </a:lnTo>
                    <a:lnTo>
                      <a:pt x="1108532" y="687666"/>
                    </a:lnTo>
                    <a:lnTo>
                      <a:pt x="1125768" y="680843"/>
                    </a:lnTo>
                    <a:lnTo>
                      <a:pt x="1134386" y="676175"/>
                    </a:lnTo>
                    <a:lnTo>
                      <a:pt x="1149826" y="674021"/>
                    </a:lnTo>
                    <a:lnTo>
                      <a:pt x="1166344" y="665044"/>
                    </a:lnTo>
                    <a:lnTo>
                      <a:pt x="1177476" y="658580"/>
                    </a:lnTo>
                    <a:lnTo>
                      <a:pt x="1186453" y="656067"/>
                    </a:lnTo>
                    <a:lnTo>
                      <a:pt x="1201535" y="657503"/>
                    </a:lnTo>
                    <a:lnTo>
                      <a:pt x="1215539" y="661812"/>
                    </a:lnTo>
                    <a:lnTo>
                      <a:pt x="1225952" y="666121"/>
                    </a:lnTo>
                    <a:lnTo>
                      <a:pt x="1231339" y="673662"/>
                    </a:lnTo>
                    <a:lnTo>
                      <a:pt x="1240316" y="681203"/>
                    </a:lnTo>
                    <a:lnTo>
                      <a:pt x="1253961" y="681921"/>
                    </a:lnTo>
                    <a:lnTo>
                      <a:pt x="1271915" y="681562"/>
                    </a:lnTo>
                    <a:lnTo>
                      <a:pt x="1291306" y="682639"/>
                    </a:lnTo>
                    <a:lnTo>
                      <a:pt x="1306387" y="682998"/>
                    </a:lnTo>
                    <a:lnTo>
                      <a:pt x="1323264" y="679766"/>
                    </a:lnTo>
                    <a:lnTo>
                      <a:pt x="1344450" y="673662"/>
                    </a:lnTo>
                    <a:lnTo>
                      <a:pt x="1363841" y="667558"/>
                    </a:lnTo>
                    <a:lnTo>
                      <a:pt x="1381077" y="658939"/>
                    </a:lnTo>
                    <a:lnTo>
                      <a:pt x="1395799" y="649244"/>
                    </a:lnTo>
                    <a:lnTo>
                      <a:pt x="1402981" y="643139"/>
                    </a:lnTo>
                    <a:lnTo>
                      <a:pt x="1422372" y="638830"/>
                    </a:lnTo>
                    <a:lnTo>
                      <a:pt x="1434221" y="632008"/>
                    </a:lnTo>
                    <a:lnTo>
                      <a:pt x="1443917" y="629135"/>
                    </a:lnTo>
                    <a:lnTo>
                      <a:pt x="1454330" y="629135"/>
                    </a:lnTo>
                    <a:lnTo>
                      <a:pt x="1468335" y="630572"/>
                    </a:lnTo>
                    <a:lnTo>
                      <a:pt x="1477671" y="634162"/>
                    </a:lnTo>
                    <a:lnTo>
                      <a:pt x="1489161" y="636317"/>
                    </a:lnTo>
                    <a:lnTo>
                      <a:pt x="1503166" y="634881"/>
                    </a:lnTo>
                    <a:lnTo>
                      <a:pt x="1517888" y="633444"/>
                    </a:lnTo>
                    <a:lnTo>
                      <a:pt x="1537638" y="631649"/>
                    </a:lnTo>
                    <a:lnTo>
                      <a:pt x="1550565" y="626263"/>
                    </a:lnTo>
                    <a:lnTo>
                      <a:pt x="1560619" y="623031"/>
                    </a:lnTo>
                    <a:lnTo>
                      <a:pt x="1573546" y="614772"/>
                    </a:lnTo>
                    <a:lnTo>
                      <a:pt x="1580010" y="606513"/>
                    </a:lnTo>
                    <a:lnTo>
                      <a:pt x="1590782" y="612976"/>
                    </a:lnTo>
                    <a:lnTo>
                      <a:pt x="1593296" y="618363"/>
                    </a:lnTo>
                    <a:lnTo>
                      <a:pt x="1593296" y="624467"/>
                    </a:lnTo>
                    <a:lnTo>
                      <a:pt x="1593296" y="630213"/>
                    </a:lnTo>
                    <a:lnTo>
                      <a:pt x="1606941" y="627340"/>
                    </a:lnTo>
                    <a:lnTo>
                      <a:pt x="1615918" y="624826"/>
                    </a:lnTo>
                    <a:lnTo>
                      <a:pt x="1621663" y="616208"/>
                    </a:lnTo>
                    <a:lnTo>
                      <a:pt x="1631000" y="605795"/>
                    </a:lnTo>
                    <a:lnTo>
                      <a:pt x="1636386" y="597536"/>
                    </a:lnTo>
                    <a:lnTo>
                      <a:pt x="1643568" y="598972"/>
                    </a:lnTo>
                    <a:cubicBezTo>
                      <a:pt x="1643568" y="598972"/>
                      <a:pt x="1649313" y="601486"/>
                      <a:pt x="1650750" y="602922"/>
                    </a:cubicBezTo>
                    <a:cubicBezTo>
                      <a:pt x="1652186" y="604358"/>
                      <a:pt x="1664395" y="600768"/>
                      <a:pt x="1664395" y="600768"/>
                    </a:cubicBezTo>
                    <a:lnTo>
                      <a:pt x="1671217" y="600768"/>
                    </a:lnTo>
                    <a:lnTo>
                      <a:pt x="1678758" y="601127"/>
                    </a:lnTo>
                    <a:lnTo>
                      <a:pt x="1687017" y="604718"/>
                    </a:lnTo>
                    <a:lnTo>
                      <a:pt x="1693121" y="606513"/>
                    </a:lnTo>
                    <a:lnTo>
                      <a:pt x="1703176" y="609745"/>
                    </a:lnTo>
                    <a:lnTo>
                      <a:pt x="1717180" y="614054"/>
                    </a:lnTo>
                    <a:lnTo>
                      <a:pt x="1725080" y="616568"/>
                    </a:lnTo>
                    <a:lnTo>
                      <a:pt x="1742316" y="618363"/>
                    </a:lnTo>
                    <a:lnTo>
                      <a:pt x="1749139" y="615849"/>
                    </a:lnTo>
                    <a:lnTo>
                      <a:pt x="1754884" y="610822"/>
                    </a:lnTo>
                    <a:lnTo>
                      <a:pt x="1762066" y="607949"/>
                    </a:lnTo>
                    <a:cubicBezTo>
                      <a:pt x="1762066" y="607949"/>
                      <a:pt x="1772479" y="606513"/>
                      <a:pt x="1773915" y="607590"/>
                    </a:cubicBezTo>
                    <a:cubicBezTo>
                      <a:pt x="1775352" y="608667"/>
                      <a:pt x="1783251" y="612617"/>
                      <a:pt x="1783611" y="613695"/>
                    </a:cubicBezTo>
                    <a:cubicBezTo>
                      <a:pt x="1783970" y="614772"/>
                      <a:pt x="1782175" y="620517"/>
                      <a:pt x="1783611" y="621595"/>
                    </a:cubicBezTo>
                    <a:cubicBezTo>
                      <a:pt x="1785047" y="622672"/>
                      <a:pt x="1783668" y="630572"/>
                      <a:pt x="1783668" y="630572"/>
                    </a:cubicBezTo>
                    <a:cubicBezTo>
                      <a:pt x="1783668" y="630572"/>
                      <a:pt x="1780020" y="634881"/>
                      <a:pt x="1779661" y="637753"/>
                    </a:cubicBezTo>
                    <a:cubicBezTo>
                      <a:pt x="1779302" y="640626"/>
                      <a:pt x="1782533" y="644576"/>
                      <a:pt x="1782533" y="644576"/>
                    </a:cubicBezTo>
                    <a:lnTo>
                      <a:pt x="1789715" y="643499"/>
                    </a:lnTo>
                    <a:lnTo>
                      <a:pt x="1798333" y="637394"/>
                    </a:lnTo>
                    <a:lnTo>
                      <a:pt x="1807670" y="632008"/>
                    </a:lnTo>
                    <a:lnTo>
                      <a:pt x="1814851" y="625185"/>
                    </a:lnTo>
                    <a:lnTo>
                      <a:pt x="1821674" y="622313"/>
                    </a:lnTo>
                    <a:lnTo>
                      <a:pt x="1829214" y="619440"/>
                    </a:lnTo>
                    <a:cubicBezTo>
                      <a:pt x="1829214" y="619440"/>
                      <a:pt x="1832087" y="613695"/>
                      <a:pt x="1831369" y="612258"/>
                    </a:cubicBezTo>
                    <a:cubicBezTo>
                      <a:pt x="1830651" y="610822"/>
                      <a:pt x="1826342" y="604718"/>
                      <a:pt x="1824905" y="603999"/>
                    </a:cubicBezTo>
                    <a:cubicBezTo>
                      <a:pt x="1823469" y="603281"/>
                      <a:pt x="1818442" y="593945"/>
                      <a:pt x="1818442" y="593945"/>
                    </a:cubicBezTo>
                    <a:cubicBezTo>
                      <a:pt x="1818442" y="593945"/>
                      <a:pt x="1815928" y="587840"/>
                      <a:pt x="1815928" y="586764"/>
                    </a:cubicBezTo>
                    <a:cubicBezTo>
                      <a:pt x="1815928" y="585686"/>
                      <a:pt x="1819160" y="575273"/>
                      <a:pt x="1819160" y="575273"/>
                    </a:cubicBezTo>
                    <a:lnTo>
                      <a:pt x="1813056" y="564859"/>
                    </a:lnTo>
                    <a:lnTo>
                      <a:pt x="1809824" y="558755"/>
                    </a:lnTo>
                    <a:lnTo>
                      <a:pt x="1810542" y="549419"/>
                    </a:lnTo>
                    <a:lnTo>
                      <a:pt x="1799769" y="542237"/>
                    </a:lnTo>
                    <a:lnTo>
                      <a:pt x="1789715" y="538287"/>
                    </a:lnTo>
                    <a:lnTo>
                      <a:pt x="1783251" y="532901"/>
                    </a:lnTo>
                    <a:cubicBezTo>
                      <a:pt x="1783251" y="532901"/>
                      <a:pt x="1782175" y="527873"/>
                      <a:pt x="1782175" y="526078"/>
                    </a:cubicBezTo>
                    <a:cubicBezTo>
                      <a:pt x="1782175" y="524283"/>
                      <a:pt x="1788638" y="508483"/>
                      <a:pt x="1788638" y="508483"/>
                    </a:cubicBezTo>
                    <a:lnTo>
                      <a:pt x="1794742" y="500224"/>
                    </a:lnTo>
                    <a:lnTo>
                      <a:pt x="1797256" y="490888"/>
                    </a:lnTo>
                    <a:lnTo>
                      <a:pt x="1806233" y="480474"/>
                    </a:lnTo>
                    <a:lnTo>
                      <a:pt x="1802283" y="475088"/>
                    </a:lnTo>
                    <a:lnTo>
                      <a:pt x="1792588" y="475088"/>
                    </a:lnTo>
                    <a:lnTo>
                      <a:pt x="1787561" y="472215"/>
                    </a:lnTo>
                    <a:lnTo>
                      <a:pt x="1785047" y="448856"/>
                    </a:lnTo>
                    <a:lnTo>
                      <a:pt x="1782175" y="440238"/>
                    </a:lnTo>
                    <a:lnTo>
                      <a:pt x="1784688" y="428029"/>
                    </a:lnTo>
                    <a:lnTo>
                      <a:pt x="1785765" y="418693"/>
                    </a:lnTo>
                    <a:lnTo>
                      <a:pt x="1780379" y="411511"/>
                    </a:lnTo>
                    <a:cubicBezTo>
                      <a:pt x="1780379" y="411511"/>
                      <a:pt x="1773915" y="404330"/>
                      <a:pt x="1773915" y="403252"/>
                    </a:cubicBezTo>
                    <a:cubicBezTo>
                      <a:pt x="1773915" y="402175"/>
                      <a:pt x="1773915" y="394993"/>
                      <a:pt x="1773915" y="394993"/>
                    </a:cubicBezTo>
                    <a:cubicBezTo>
                      <a:pt x="1773915" y="394993"/>
                      <a:pt x="1778583" y="387452"/>
                      <a:pt x="1778583" y="386375"/>
                    </a:cubicBezTo>
                    <a:cubicBezTo>
                      <a:pt x="1778583" y="385298"/>
                      <a:pt x="1775352" y="376680"/>
                      <a:pt x="1775352" y="376680"/>
                    </a:cubicBezTo>
                    <a:lnTo>
                      <a:pt x="1766016" y="367703"/>
                    </a:lnTo>
                    <a:lnTo>
                      <a:pt x="1763143" y="360162"/>
                    </a:lnTo>
                    <a:lnTo>
                      <a:pt x="1761707" y="354776"/>
                    </a:lnTo>
                    <a:lnTo>
                      <a:pt x="1766375" y="347594"/>
                    </a:lnTo>
                    <a:lnTo>
                      <a:pt x="1775352" y="344362"/>
                    </a:lnTo>
                    <a:lnTo>
                      <a:pt x="1782892" y="346876"/>
                    </a:lnTo>
                    <a:lnTo>
                      <a:pt x="1789356" y="348312"/>
                    </a:lnTo>
                    <a:cubicBezTo>
                      <a:pt x="1789356" y="348312"/>
                      <a:pt x="1794383" y="348672"/>
                      <a:pt x="1795461" y="347953"/>
                    </a:cubicBezTo>
                    <a:cubicBezTo>
                      <a:pt x="1796538" y="347235"/>
                      <a:pt x="1798333" y="328922"/>
                      <a:pt x="1798333" y="328922"/>
                    </a:cubicBezTo>
                    <a:lnTo>
                      <a:pt x="1801924" y="321381"/>
                    </a:lnTo>
                    <a:lnTo>
                      <a:pt x="1802283" y="313481"/>
                    </a:lnTo>
                    <a:lnTo>
                      <a:pt x="1809465" y="306299"/>
                    </a:lnTo>
                    <a:lnTo>
                      <a:pt x="1815569" y="299477"/>
                    </a:lnTo>
                    <a:lnTo>
                      <a:pt x="1814851" y="292295"/>
                    </a:lnTo>
                    <a:lnTo>
                      <a:pt x="1809824" y="284754"/>
                    </a:lnTo>
                    <a:lnTo>
                      <a:pt x="1803001" y="278291"/>
                    </a:lnTo>
                    <a:lnTo>
                      <a:pt x="1794742" y="271109"/>
                    </a:lnTo>
                    <a:lnTo>
                      <a:pt x="1787561" y="266441"/>
                    </a:lnTo>
                    <a:lnTo>
                      <a:pt x="1776788" y="265723"/>
                    </a:lnTo>
                    <a:lnTo>
                      <a:pt x="1766734" y="265723"/>
                    </a:lnTo>
                    <a:lnTo>
                      <a:pt x="1758475" y="265005"/>
                    </a:lnTo>
                    <a:lnTo>
                      <a:pt x="1752011" y="267878"/>
                    </a:lnTo>
                    <a:lnTo>
                      <a:pt x="1743034" y="265723"/>
                    </a:lnTo>
                    <a:lnTo>
                      <a:pt x="1737289" y="259618"/>
                    </a:lnTo>
                    <a:lnTo>
                      <a:pt x="1729030" y="258541"/>
                    </a:lnTo>
                    <a:lnTo>
                      <a:pt x="1722207" y="255668"/>
                    </a:lnTo>
                    <a:lnTo>
                      <a:pt x="1723284" y="248487"/>
                    </a:lnTo>
                    <a:lnTo>
                      <a:pt x="1726875" y="241664"/>
                    </a:lnTo>
                    <a:lnTo>
                      <a:pt x="1717898" y="229814"/>
                    </a:lnTo>
                    <a:lnTo>
                      <a:pt x="1719335" y="221915"/>
                    </a:lnTo>
                    <a:lnTo>
                      <a:pt x="1718616" y="215810"/>
                    </a:lnTo>
                    <a:lnTo>
                      <a:pt x="1713230" y="210783"/>
                    </a:lnTo>
                    <a:lnTo>
                      <a:pt x="1716462" y="205397"/>
                    </a:lnTo>
                    <a:lnTo>
                      <a:pt x="1722925" y="199292"/>
                    </a:lnTo>
                    <a:lnTo>
                      <a:pt x="1726875" y="190674"/>
                    </a:lnTo>
                    <a:lnTo>
                      <a:pt x="1730466" y="185288"/>
                    </a:lnTo>
                    <a:lnTo>
                      <a:pt x="1730107" y="173797"/>
                    </a:lnTo>
                    <a:lnTo>
                      <a:pt x="1729389" y="164102"/>
                    </a:lnTo>
                    <a:cubicBezTo>
                      <a:pt x="1729389" y="164102"/>
                      <a:pt x="1727593" y="154047"/>
                      <a:pt x="1726516" y="153688"/>
                    </a:cubicBezTo>
                    <a:cubicBezTo>
                      <a:pt x="1725439" y="153329"/>
                      <a:pt x="1718616" y="147584"/>
                      <a:pt x="1718616" y="147584"/>
                    </a:cubicBezTo>
                    <a:lnTo>
                      <a:pt x="1711435" y="141480"/>
                    </a:lnTo>
                    <a:lnTo>
                      <a:pt x="1707126" y="136453"/>
                    </a:lnTo>
                    <a:lnTo>
                      <a:pt x="1703894" y="127116"/>
                    </a:lnTo>
                    <a:lnTo>
                      <a:pt x="1698867" y="122448"/>
                    </a:lnTo>
                    <a:lnTo>
                      <a:pt x="1694558" y="118139"/>
                    </a:lnTo>
                    <a:lnTo>
                      <a:pt x="1689172" y="118139"/>
                    </a:lnTo>
                    <a:lnTo>
                      <a:pt x="1680195" y="118139"/>
                    </a:lnTo>
                    <a:lnTo>
                      <a:pt x="1676962" y="111675"/>
                    </a:lnTo>
                    <a:lnTo>
                      <a:pt x="1676603" y="104853"/>
                    </a:lnTo>
                    <a:lnTo>
                      <a:pt x="1653244" y="85103"/>
                    </a:lnTo>
                    <a:lnTo>
                      <a:pt x="1644985" y="75049"/>
                    </a:lnTo>
                    <a:cubicBezTo>
                      <a:pt x="1644985" y="75049"/>
                      <a:pt x="1640317" y="68945"/>
                      <a:pt x="1638881" y="68945"/>
                    </a:cubicBezTo>
                    <a:cubicBezTo>
                      <a:pt x="1637444" y="68945"/>
                      <a:pt x="1629545" y="66790"/>
                      <a:pt x="1629545" y="66790"/>
                    </a:cubicBezTo>
                    <a:lnTo>
                      <a:pt x="1619849" y="66790"/>
                    </a:lnTo>
                    <a:lnTo>
                      <a:pt x="1613745" y="77922"/>
                    </a:lnTo>
                    <a:cubicBezTo>
                      <a:pt x="1613745" y="77922"/>
                      <a:pt x="1609795" y="82949"/>
                      <a:pt x="1607640" y="84385"/>
                    </a:cubicBezTo>
                    <a:cubicBezTo>
                      <a:pt x="1605486" y="85822"/>
                      <a:pt x="1595791" y="85463"/>
                      <a:pt x="1595791" y="85463"/>
                    </a:cubicBezTo>
                    <a:lnTo>
                      <a:pt x="1588609" y="78999"/>
                    </a:lnTo>
                    <a:lnTo>
                      <a:pt x="1585018" y="77203"/>
                    </a:lnTo>
                    <a:lnTo>
                      <a:pt x="1575682" y="77203"/>
                    </a:lnTo>
                    <a:lnTo>
                      <a:pt x="1568141" y="79358"/>
                    </a:lnTo>
                    <a:lnTo>
                      <a:pt x="1557009" y="80435"/>
                    </a:lnTo>
                    <a:lnTo>
                      <a:pt x="1549828" y="83308"/>
                    </a:lnTo>
                    <a:lnTo>
                      <a:pt x="1541928" y="83308"/>
                    </a:lnTo>
                    <a:lnTo>
                      <a:pt x="1534746" y="81153"/>
                    </a:lnTo>
                    <a:lnTo>
                      <a:pt x="1521460" y="76485"/>
                    </a:lnTo>
                    <a:lnTo>
                      <a:pt x="1513560" y="75049"/>
                    </a:lnTo>
                    <a:lnTo>
                      <a:pt x="1498838" y="93362"/>
                    </a:lnTo>
                    <a:lnTo>
                      <a:pt x="1490579" y="93003"/>
                    </a:lnTo>
                    <a:lnTo>
                      <a:pt x="1474779" y="107366"/>
                    </a:lnTo>
                    <a:lnTo>
                      <a:pt x="1465443" y="113112"/>
                    </a:lnTo>
                    <a:lnTo>
                      <a:pt x="1456107" y="117421"/>
                    </a:lnTo>
                    <a:lnTo>
                      <a:pt x="1446771" y="118139"/>
                    </a:lnTo>
                    <a:lnTo>
                      <a:pt x="1437075" y="129271"/>
                    </a:lnTo>
                    <a:lnTo>
                      <a:pt x="1428457" y="136093"/>
                    </a:lnTo>
                    <a:lnTo>
                      <a:pt x="1424148" y="138607"/>
                    </a:lnTo>
                    <a:lnTo>
                      <a:pt x="1407630" y="145070"/>
                    </a:lnTo>
                    <a:lnTo>
                      <a:pt x="1396499" y="147943"/>
                    </a:lnTo>
                    <a:lnTo>
                      <a:pt x="1384649" y="145789"/>
                    </a:lnTo>
                    <a:lnTo>
                      <a:pt x="1362745" y="147943"/>
                    </a:lnTo>
                    <a:lnTo>
                      <a:pt x="1350536" y="147584"/>
                    </a:lnTo>
                    <a:lnTo>
                      <a:pt x="1331864" y="145070"/>
                    </a:lnTo>
                    <a:lnTo>
                      <a:pt x="1321809" y="141839"/>
                    </a:lnTo>
                    <a:lnTo>
                      <a:pt x="1315346" y="135016"/>
                    </a:lnTo>
                    <a:lnTo>
                      <a:pt x="1304932" y="133580"/>
                    </a:lnTo>
                    <a:lnTo>
                      <a:pt x="1297750" y="135016"/>
                    </a:lnTo>
                    <a:lnTo>
                      <a:pt x="1293800" y="137889"/>
                    </a:lnTo>
                    <a:lnTo>
                      <a:pt x="1286978" y="138607"/>
                    </a:lnTo>
                    <a:lnTo>
                      <a:pt x="1275846" y="137170"/>
                    </a:lnTo>
                    <a:lnTo>
                      <a:pt x="1261124" y="140402"/>
                    </a:lnTo>
                    <a:lnTo>
                      <a:pt x="1253583" y="143993"/>
                    </a:lnTo>
                    <a:lnTo>
                      <a:pt x="1248197" y="147943"/>
                    </a:lnTo>
                    <a:lnTo>
                      <a:pt x="1241374" y="151175"/>
                    </a:lnTo>
                    <a:lnTo>
                      <a:pt x="1233474" y="151534"/>
                    </a:lnTo>
                    <a:lnTo>
                      <a:pt x="1225215" y="149379"/>
                    </a:lnTo>
                    <a:lnTo>
                      <a:pt x="1217315" y="151893"/>
                    </a:lnTo>
                    <a:lnTo>
                      <a:pt x="1207261" y="153688"/>
                    </a:lnTo>
                    <a:lnTo>
                      <a:pt x="1191820" y="151534"/>
                    </a:lnTo>
                    <a:lnTo>
                      <a:pt x="1159125" y="145430"/>
                    </a:lnTo>
                    <a:lnTo>
                      <a:pt x="1142248" y="138248"/>
                    </a:lnTo>
                    <a:lnTo>
                      <a:pt x="1136861" y="128912"/>
                    </a:lnTo>
                    <a:lnTo>
                      <a:pt x="1131116" y="128912"/>
                    </a:lnTo>
                    <a:lnTo>
                      <a:pt x="1127166" y="135375"/>
                    </a:lnTo>
                    <a:lnTo>
                      <a:pt x="1121421" y="138966"/>
                    </a:lnTo>
                    <a:lnTo>
                      <a:pt x="1112085" y="135016"/>
                    </a:lnTo>
                    <a:lnTo>
                      <a:pt x="1101671" y="128912"/>
                    </a:lnTo>
                    <a:lnTo>
                      <a:pt x="1093772" y="125321"/>
                    </a:lnTo>
                    <a:lnTo>
                      <a:pt x="1079049" y="123525"/>
                    </a:lnTo>
                    <a:cubicBezTo>
                      <a:pt x="1079049" y="123525"/>
                      <a:pt x="1071149" y="117062"/>
                      <a:pt x="1070790" y="115985"/>
                    </a:cubicBezTo>
                    <a:cubicBezTo>
                      <a:pt x="1070431" y="114907"/>
                      <a:pt x="1064327" y="106289"/>
                      <a:pt x="1064327" y="106289"/>
                    </a:cubicBezTo>
                    <a:lnTo>
                      <a:pt x="1053913" y="99108"/>
                    </a:lnTo>
                    <a:lnTo>
                      <a:pt x="1045295" y="95158"/>
                    </a:lnTo>
                    <a:lnTo>
                      <a:pt x="1036318" y="95517"/>
                    </a:lnTo>
                    <a:lnTo>
                      <a:pt x="1026982" y="100544"/>
                    </a:lnTo>
                    <a:lnTo>
                      <a:pt x="1021595" y="109880"/>
                    </a:lnTo>
                    <a:cubicBezTo>
                      <a:pt x="1021595" y="109880"/>
                      <a:pt x="1017287" y="110958"/>
                      <a:pt x="1014054" y="110239"/>
                    </a:cubicBezTo>
                    <a:cubicBezTo>
                      <a:pt x="1010823" y="109521"/>
                      <a:pt x="1000769" y="104853"/>
                      <a:pt x="1000769" y="104853"/>
                    </a:cubicBezTo>
                    <a:lnTo>
                      <a:pt x="993587" y="96235"/>
                    </a:lnTo>
                    <a:lnTo>
                      <a:pt x="986046" y="82590"/>
                    </a:lnTo>
                    <a:lnTo>
                      <a:pt x="982455" y="72176"/>
                    </a:lnTo>
                    <a:lnTo>
                      <a:pt x="982096" y="64636"/>
                    </a:lnTo>
                    <a:lnTo>
                      <a:pt x="976351" y="56735"/>
                    </a:lnTo>
                    <a:lnTo>
                      <a:pt x="968810" y="47758"/>
                    </a:lnTo>
                    <a:lnTo>
                      <a:pt x="958755" y="49554"/>
                    </a:lnTo>
                    <a:lnTo>
                      <a:pt x="946188" y="54940"/>
                    </a:lnTo>
                    <a:lnTo>
                      <a:pt x="935415" y="58172"/>
                    </a:lnTo>
                    <a:lnTo>
                      <a:pt x="929670" y="59249"/>
                    </a:lnTo>
                    <a:cubicBezTo>
                      <a:pt x="929670" y="59249"/>
                      <a:pt x="922129" y="56735"/>
                      <a:pt x="921052" y="56735"/>
                    </a:cubicBezTo>
                    <a:cubicBezTo>
                      <a:pt x="919975" y="56735"/>
                      <a:pt x="909202" y="53145"/>
                      <a:pt x="909202" y="53145"/>
                    </a:cubicBezTo>
                    <a:lnTo>
                      <a:pt x="900943" y="50631"/>
                    </a:lnTo>
                    <a:lnTo>
                      <a:pt x="892325" y="42372"/>
                    </a:lnTo>
                    <a:lnTo>
                      <a:pt x="884425" y="29445"/>
                    </a:lnTo>
                    <a:lnTo>
                      <a:pt x="882270" y="19391"/>
                    </a:lnTo>
                    <a:lnTo>
                      <a:pt x="883348" y="14723"/>
                    </a:lnTo>
                    <a:lnTo>
                      <a:pt x="887657" y="12568"/>
                    </a:lnTo>
                    <a:lnTo>
                      <a:pt x="890530" y="8977"/>
                    </a:lnTo>
                    <a:lnTo>
                      <a:pt x="886580" y="8977"/>
                    </a:lnTo>
                    <a:lnTo>
                      <a:pt x="880116" y="6823"/>
                    </a:lnTo>
                    <a:cubicBezTo>
                      <a:pt x="880116" y="6823"/>
                      <a:pt x="876525" y="5386"/>
                      <a:pt x="876166" y="4309"/>
                    </a:cubicBezTo>
                    <a:cubicBezTo>
                      <a:pt x="875807" y="3232"/>
                      <a:pt x="875807" y="0"/>
                      <a:pt x="874730" y="0"/>
                    </a:cubicBezTo>
                    <a:cubicBezTo>
                      <a:pt x="873653" y="0"/>
                      <a:pt x="869344" y="0"/>
                      <a:pt x="869344" y="0"/>
                    </a:cubicBezTo>
                    <a:lnTo>
                      <a:pt x="864676" y="3950"/>
                    </a:lnTo>
                    <a:cubicBezTo>
                      <a:pt x="864676" y="3950"/>
                      <a:pt x="862162" y="8977"/>
                      <a:pt x="861803" y="10054"/>
                    </a:cubicBezTo>
                    <a:cubicBezTo>
                      <a:pt x="861444" y="11132"/>
                      <a:pt x="857135" y="15800"/>
                      <a:pt x="857135" y="15800"/>
                    </a:cubicBezTo>
                    <a:lnTo>
                      <a:pt x="844208" y="17954"/>
                    </a:lnTo>
                    <a:cubicBezTo>
                      <a:pt x="844208" y="17954"/>
                      <a:pt x="836667" y="18314"/>
                      <a:pt x="835231" y="18314"/>
                    </a:cubicBezTo>
                    <a:cubicBezTo>
                      <a:pt x="833794" y="18314"/>
                      <a:pt x="827331" y="15441"/>
                      <a:pt x="827331" y="15441"/>
                    </a:cubicBezTo>
                    <a:cubicBezTo>
                      <a:pt x="827331" y="15441"/>
                      <a:pt x="823740" y="12927"/>
                      <a:pt x="822662" y="12927"/>
                    </a:cubicBezTo>
                    <a:cubicBezTo>
                      <a:pt x="821585" y="12927"/>
                      <a:pt x="815840" y="17954"/>
                      <a:pt x="815840" y="17954"/>
                    </a:cubicBezTo>
                    <a:lnTo>
                      <a:pt x="804349" y="20109"/>
                    </a:lnTo>
                    <a:cubicBezTo>
                      <a:pt x="804349" y="20109"/>
                      <a:pt x="793218" y="19391"/>
                      <a:pt x="791781" y="19032"/>
                    </a:cubicBezTo>
                    <a:cubicBezTo>
                      <a:pt x="790345" y="18673"/>
                      <a:pt x="777059" y="15082"/>
                      <a:pt x="777059" y="15082"/>
                    </a:cubicBezTo>
                    <a:cubicBezTo>
                      <a:pt x="777059" y="15082"/>
                      <a:pt x="760900" y="12209"/>
                      <a:pt x="759464" y="12209"/>
                    </a:cubicBezTo>
                    <a:cubicBezTo>
                      <a:pt x="758027" y="12209"/>
                      <a:pt x="749410" y="12209"/>
                      <a:pt x="747614" y="12209"/>
                    </a:cubicBezTo>
                    <a:cubicBezTo>
                      <a:pt x="745818" y="12209"/>
                      <a:pt x="732532" y="12209"/>
                      <a:pt x="731096" y="12209"/>
                    </a:cubicBezTo>
                    <a:cubicBezTo>
                      <a:pt x="729660" y="12209"/>
                      <a:pt x="721042" y="11491"/>
                      <a:pt x="719246" y="11491"/>
                    </a:cubicBezTo>
                    <a:cubicBezTo>
                      <a:pt x="717451" y="11491"/>
                      <a:pt x="707756" y="8259"/>
                      <a:pt x="707756" y="8259"/>
                    </a:cubicBezTo>
                    <a:lnTo>
                      <a:pt x="700215" y="11491"/>
                    </a:lnTo>
                    <a:lnTo>
                      <a:pt x="689083" y="17236"/>
                    </a:lnTo>
                    <a:lnTo>
                      <a:pt x="678670" y="21904"/>
                    </a:lnTo>
                    <a:cubicBezTo>
                      <a:pt x="678670" y="21904"/>
                      <a:pt x="662870" y="26931"/>
                      <a:pt x="660715" y="27291"/>
                    </a:cubicBezTo>
                    <a:cubicBezTo>
                      <a:pt x="658561" y="27650"/>
                      <a:pt x="635201" y="33754"/>
                      <a:pt x="635201" y="33754"/>
                    </a:cubicBezTo>
                    <a:lnTo>
                      <a:pt x="611124" y="42372"/>
                    </a:lnTo>
                    <a:lnTo>
                      <a:pt x="601788" y="51349"/>
                    </a:lnTo>
                    <a:lnTo>
                      <a:pt x="593529" y="61763"/>
                    </a:lnTo>
                    <a:lnTo>
                      <a:pt x="580243" y="66790"/>
                    </a:lnTo>
                    <a:lnTo>
                      <a:pt x="569829" y="72894"/>
                    </a:lnTo>
                    <a:lnTo>
                      <a:pt x="556902" y="81153"/>
                    </a:lnTo>
                    <a:lnTo>
                      <a:pt x="546848" y="89412"/>
                    </a:lnTo>
                    <a:lnTo>
                      <a:pt x="541821" y="94080"/>
                    </a:lnTo>
                    <a:lnTo>
                      <a:pt x="529971" y="95517"/>
                    </a:lnTo>
                    <a:lnTo>
                      <a:pt x="522430" y="99467"/>
                    </a:lnTo>
                    <a:cubicBezTo>
                      <a:pt x="522430" y="99467"/>
                      <a:pt x="522071" y="105571"/>
                      <a:pt x="522071" y="107007"/>
                    </a:cubicBezTo>
                    <a:cubicBezTo>
                      <a:pt x="522071" y="108444"/>
                      <a:pt x="521353" y="117062"/>
                      <a:pt x="520994" y="118139"/>
                    </a:cubicBezTo>
                    <a:cubicBezTo>
                      <a:pt x="520635" y="119216"/>
                      <a:pt x="517044" y="124791"/>
                      <a:pt x="514889" y="125944"/>
                    </a:cubicBezTo>
                    <a:cubicBezTo>
                      <a:pt x="512735" y="127097"/>
                      <a:pt x="504476" y="130707"/>
                      <a:pt x="504476" y="130707"/>
                    </a:cubicBezTo>
                    <a:cubicBezTo>
                      <a:pt x="504476" y="130707"/>
                      <a:pt x="491908" y="132502"/>
                      <a:pt x="490112" y="132861"/>
                    </a:cubicBezTo>
                    <a:cubicBezTo>
                      <a:pt x="488317" y="133221"/>
                      <a:pt x="473235" y="132502"/>
                      <a:pt x="473235" y="132502"/>
                    </a:cubicBezTo>
                    <a:lnTo>
                      <a:pt x="453127" y="128912"/>
                    </a:lnTo>
                    <a:lnTo>
                      <a:pt x="435173" y="125944"/>
                    </a:lnTo>
                    <a:lnTo>
                      <a:pt x="425836" y="123525"/>
                    </a:lnTo>
                    <a:lnTo>
                      <a:pt x="415423" y="113112"/>
                    </a:lnTo>
                    <a:lnTo>
                      <a:pt x="406805" y="119575"/>
                    </a:lnTo>
                    <a:lnTo>
                      <a:pt x="400341" y="125944"/>
                    </a:lnTo>
                    <a:lnTo>
                      <a:pt x="378078" y="125944"/>
                    </a:lnTo>
                    <a:lnTo>
                      <a:pt x="359047" y="125944"/>
                    </a:lnTo>
                    <a:lnTo>
                      <a:pt x="350429" y="121012"/>
                    </a:lnTo>
                    <a:cubicBezTo>
                      <a:pt x="350429" y="121012"/>
                      <a:pt x="343247" y="118139"/>
                      <a:pt x="341093" y="118139"/>
                    </a:cubicBezTo>
                    <a:cubicBezTo>
                      <a:pt x="338938" y="118139"/>
                      <a:pt x="330320" y="118139"/>
                      <a:pt x="330320" y="118139"/>
                    </a:cubicBezTo>
                    <a:lnTo>
                      <a:pt x="318829" y="113471"/>
                    </a:lnTo>
                    <a:lnTo>
                      <a:pt x="303389" y="113112"/>
                    </a:lnTo>
                    <a:lnTo>
                      <a:pt x="296925" y="117421"/>
                    </a:lnTo>
                    <a:lnTo>
                      <a:pt x="295130" y="125944"/>
                    </a:lnTo>
                    <a:lnTo>
                      <a:pt x="295130" y="132143"/>
                    </a:lnTo>
                    <a:lnTo>
                      <a:pt x="296925" y="139325"/>
                    </a:lnTo>
                    <a:lnTo>
                      <a:pt x="295130" y="145789"/>
                    </a:lnTo>
                    <a:lnTo>
                      <a:pt x="295130" y="152970"/>
                    </a:lnTo>
                    <a:lnTo>
                      <a:pt x="303748" y="157638"/>
                    </a:lnTo>
                    <a:lnTo>
                      <a:pt x="308775" y="159793"/>
                    </a:lnTo>
                    <a:lnTo>
                      <a:pt x="312725" y="160152"/>
                    </a:lnTo>
                    <a:lnTo>
                      <a:pt x="313802" y="167333"/>
                    </a:lnTo>
                    <a:lnTo>
                      <a:pt x="318470" y="169847"/>
                    </a:lnTo>
                    <a:lnTo>
                      <a:pt x="322061" y="173797"/>
                    </a:lnTo>
                    <a:lnTo>
                      <a:pt x="355475" y="173797"/>
                    </a:lnTo>
                    <a:lnTo>
                      <a:pt x="366606" y="177388"/>
                    </a:lnTo>
                    <a:lnTo>
                      <a:pt x="369838" y="179183"/>
                    </a:lnTo>
                    <a:cubicBezTo>
                      <a:pt x="369838" y="179183"/>
                      <a:pt x="371992" y="180261"/>
                      <a:pt x="369479" y="181338"/>
                    </a:cubicBezTo>
                    <a:cubicBezTo>
                      <a:pt x="366965" y="182415"/>
                      <a:pt x="358347" y="182415"/>
                      <a:pt x="356911" y="182415"/>
                    </a:cubicBezTo>
                    <a:cubicBezTo>
                      <a:pt x="355475" y="182415"/>
                      <a:pt x="349011" y="182415"/>
                      <a:pt x="349011" y="182415"/>
                    </a:cubicBezTo>
                    <a:lnTo>
                      <a:pt x="340752" y="183133"/>
                    </a:lnTo>
                    <a:lnTo>
                      <a:pt x="335007" y="180620"/>
                    </a:lnTo>
                    <a:lnTo>
                      <a:pt x="328903" y="182415"/>
                    </a:lnTo>
                    <a:lnTo>
                      <a:pt x="322798" y="184211"/>
                    </a:lnTo>
                    <a:lnTo>
                      <a:pt x="314898" y="186006"/>
                    </a:lnTo>
                    <a:cubicBezTo>
                      <a:pt x="314898" y="186006"/>
                      <a:pt x="312025" y="189238"/>
                      <a:pt x="310948" y="189238"/>
                    </a:cubicBezTo>
                    <a:cubicBezTo>
                      <a:pt x="309871" y="189238"/>
                      <a:pt x="303048" y="189238"/>
                      <a:pt x="301971" y="189238"/>
                    </a:cubicBezTo>
                    <a:cubicBezTo>
                      <a:pt x="300894" y="189238"/>
                      <a:pt x="281503" y="189597"/>
                      <a:pt x="281503" y="189597"/>
                    </a:cubicBezTo>
                    <a:lnTo>
                      <a:pt x="275040" y="198574"/>
                    </a:lnTo>
                    <a:lnTo>
                      <a:pt x="268576" y="200010"/>
                    </a:lnTo>
                    <a:lnTo>
                      <a:pt x="265703" y="201806"/>
                    </a:lnTo>
                    <a:lnTo>
                      <a:pt x="267858" y="206115"/>
                    </a:lnTo>
                    <a:lnTo>
                      <a:pt x="277912" y="210424"/>
                    </a:lnTo>
                    <a:lnTo>
                      <a:pt x="288326" y="211142"/>
                    </a:lnTo>
                    <a:lnTo>
                      <a:pt x="297303" y="211860"/>
                    </a:lnTo>
                    <a:lnTo>
                      <a:pt x="298021" y="218323"/>
                    </a:lnTo>
                    <a:lnTo>
                      <a:pt x="291917" y="223351"/>
                    </a:lnTo>
                    <a:cubicBezTo>
                      <a:pt x="291917" y="223351"/>
                      <a:pt x="282221" y="228019"/>
                      <a:pt x="281144" y="227660"/>
                    </a:cubicBezTo>
                    <a:cubicBezTo>
                      <a:pt x="280067" y="227301"/>
                      <a:pt x="273604" y="222633"/>
                      <a:pt x="273604" y="222633"/>
                    </a:cubicBezTo>
                    <a:lnTo>
                      <a:pt x="267140" y="220478"/>
                    </a:lnTo>
                    <a:lnTo>
                      <a:pt x="257445" y="223710"/>
                    </a:lnTo>
                    <a:lnTo>
                      <a:pt x="252777" y="226224"/>
                    </a:lnTo>
                    <a:lnTo>
                      <a:pt x="241286" y="225146"/>
                    </a:lnTo>
                    <a:lnTo>
                      <a:pt x="236618" y="222274"/>
                    </a:lnTo>
                    <a:lnTo>
                      <a:pt x="227678" y="222274"/>
                    </a:lnTo>
                    <a:close/>
                  </a:path>
                </a:pathLst>
              </a:custGeom>
              <a:grpFill/>
              <a:ln w="3777" cap="flat">
                <a:solidFill>
                  <a:srgbClr val="FFFFFF"/>
                </a:solid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B68C38F7-E775-A250-7009-E6C5AC60DB23}"/>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10D5C7BC-CD0E-CFFA-E57F-9C689F473585}"/>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065FEB4F-D487-92E4-5980-A6106FE1F8C1}"/>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DDF4FD48-7531-3578-E243-E679B1673ECB}"/>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035AE241-DD90-DC35-F8B7-182FC37D8BF5}"/>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7D02A64F-0C19-A613-C132-E834A3F364F4}"/>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3CD0FD63-347E-C2C0-E069-6CF012345ED2}"/>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27CBD827-824E-88FC-51FC-15FF66C99420}"/>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65E7E57C-7AAF-8C8B-D4FE-DC5B86B1852F}"/>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6A4966EE-F01F-9B53-0842-D424A289C1C2}"/>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90AF0C0B-62C5-8FFE-28C4-F4D6482D5C7E}"/>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9B4D5A80-3E8B-C21E-3122-A02C3018E022}"/>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E71C5EE1-E938-E70D-0274-245B0A4489B6}"/>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C7F4C010-794A-1FBC-6297-07D15DE2356C}"/>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64219870-C42F-CCF2-E181-33E8433BBFCD}"/>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C1EB034E-DD7A-1111-51A0-E72ACCDDA7D4}"/>
                  </a:ext>
                </a:extLst>
              </p:cNvPr>
              <p:cNvSpPr/>
              <p:nvPr/>
            </p:nvSpPr>
            <p:spPr>
              <a:xfrm>
                <a:off x="4977101" y="7349825"/>
                <a:ext cx="608564" cy="400228"/>
              </a:xfrm>
              <a:custGeom>
                <a:avLst/>
                <a:gdLst>
                  <a:gd name="connsiteX0" fmla="*/ 389059 w 608564"/>
                  <a:gd name="connsiteY0" fmla="*/ 338106 h 400228"/>
                  <a:gd name="connsiteX1" fmla="*/ 382595 w 608564"/>
                  <a:gd name="connsiteY1" fmla="*/ 335952 h 400228"/>
                  <a:gd name="connsiteX2" fmla="*/ 375413 w 608564"/>
                  <a:gd name="connsiteY2" fmla="*/ 334156 h 400228"/>
                  <a:gd name="connsiteX3" fmla="*/ 367873 w 608564"/>
                  <a:gd name="connsiteY3" fmla="*/ 337029 h 400228"/>
                  <a:gd name="connsiteX4" fmla="*/ 364282 w 608564"/>
                  <a:gd name="connsiteY4" fmla="*/ 344211 h 400228"/>
                  <a:gd name="connsiteX5" fmla="*/ 368232 w 608564"/>
                  <a:gd name="connsiteY5" fmla="*/ 351392 h 400228"/>
                  <a:gd name="connsiteX6" fmla="*/ 372182 w 608564"/>
                  <a:gd name="connsiteY6" fmla="*/ 355343 h 400228"/>
                  <a:gd name="connsiteX7" fmla="*/ 375413 w 608564"/>
                  <a:gd name="connsiteY7" fmla="*/ 361447 h 400228"/>
                  <a:gd name="connsiteX8" fmla="*/ 375413 w 608564"/>
                  <a:gd name="connsiteY8" fmla="*/ 370783 h 400228"/>
                  <a:gd name="connsiteX9" fmla="*/ 372182 w 608564"/>
                  <a:gd name="connsiteY9" fmla="*/ 379401 h 400228"/>
                  <a:gd name="connsiteX10" fmla="*/ 364282 w 608564"/>
                  <a:gd name="connsiteY10" fmla="*/ 385865 h 400228"/>
                  <a:gd name="connsiteX11" fmla="*/ 356023 w 608564"/>
                  <a:gd name="connsiteY11" fmla="*/ 391610 h 400228"/>
                  <a:gd name="connsiteX12" fmla="*/ 346328 w 608564"/>
                  <a:gd name="connsiteY12" fmla="*/ 394124 h 400228"/>
                  <a:gd name="connsiteX13" fmla="*/ 336273 w 608564"/>
                  <a:gd name="connsiteY13" fmla="*/ 394124 h 400228"/>
                  <a:gd name="connsiteX14" fmla="*/ 324064 w 608564"/>
                  <a:gd name="connsiteY14" fmla="*/ 391610 h 400228"/>
                  <a:gd name="connsiteX15" fmla="*/ 314369 w 608564"/>
                  <a:gd name="connsiteY15" fmla="*/ 391251 h 400228"/>
                  <a:gd name="connsiteX16" fmla="*/ 307546 w 608564"/>
                  <a:gd name="connsiteY16" fmla="*/ 391610 h 400228"/>
                  <a:gd name="connsiteX17" fmla="*/ 300365 w 608564"/>
                  <a:gd name="connsiteY17" fmla="*/ 394842 h 400228"/>
                  <a:gd name="connsiteX18" fmla="*/ 290311 w 608564"/>
                  <a:gd name="connsiteY18" fmla="*/ 400228 h 400228"/>
                  <a:gd name="connsiteX19" fmla="*/ 280615 w 608564"/>
                  <a:gd name="connsiteY19" fmla="*/ 399151 h 400228"/>
                  <a:gd name="connsiteX20" fmla="*/ 271997 w 608564"/>
                  <a:gd name="connsiteY20" fmla="*/ 392328 h 400228"/>
                  <a:gd name="connsiteX21" fmla="*/ 265175 w 608564"/>
                  <a:gd name="connsiteY21" fmla="*/ 386583 h 400228"/>
                  <a:gd name="connsiteX22" fmla="*/ 245784 w 608564"/>
                  <a:gd name="connsiteY22" fmla="*/ 377965 h 400228"/>
                  <a:gd name="connsiteX23" fmla="*/ 235012 w 608564"/>
                  <a:gd name="connsiteY23" fmla="*/ 377965 h 400228"/>
                  <a:gd name="connsiteX24" fmla="*/ 225316 w 608564"/>
                  <a:gd name="connsiteY24" fmla="*/ 377965 h 400228"/>
                  <a:gd name="connsiteX25" fmla="*/ 217416 w 608564"/>
                  <a:gd name="connsiteY25" fmla="*/ 374015 h 400228"/>
                  <a:gd name="connsiteX26" fmla="*/ 209157 w 608564"/>
                  <a:gd name="connsiteY26" fmla="*/ 367192 h 400228"/>
                  <a:gd name="connsiteX27" fmla="*/ 198385 w 608564"/>
                  <a:gd name="connsiteY27" fmla="*/ 362883 h 400228"/>
                  <a:gd name="connsiteX28" fmla="*/ 185099 w 608564"/>
                  <a:gd name="connsiteY28" fmla="*/ 362165 h 400228"/>
                  <a:gd name="connsiteX29" fmla="*/ 174685 w 608564"/>
                  <a:gd name="connsiteY29" fmla="*/ 362883 h 400228"/>
                  <a:gd name="connsiteX30" fmla="*/ 166426 w 608564"/>
                  <a:gd name="connsiteY30" fmla="*/ 368629 h 400228"/>
                  <a:gd name="connsiteX31" fmla="*/ 156372 w 608564"/>
                  <a:gd name="connsiteY31" fmla="*/ 372578 h 400228"/>
                  <a:gd name="connsiteX32" fmla="*/ 144163 w 608564"/>
                  <a:gd name="connsiteY32" fmla="*/ 368988 h 400228"/>
                  <a:gd name="connsiteX33" fmla="*/ 134468 w 608564"/>
                  <a:gd name="connsiteY33" fmla="*/ 374015 h 400228"/>
                  <a:gd name="connsiteX34" fmla="*/ 119386 w 608564"/>
                  <a:gd name="connsiteY34" fmla="*/ 375810 h 400228"/>
                  <a:gd name="connsiteX35" fmla="*/ 107536 w 608564"/>
                  <a:gd name="connsiteY35" fmla="*/ 378324 h 400228"/>
                  <a:gd name="connsiteX36" fmla="*/ 94250 w 608564"/>
                  <a:gd name="connsiteY36" fmla="*/ 384787 h 400228"/>
                  <a:gd name="connsiteX37" fmla="*/ 81682 w 608564"/>
                  <a:gd name="connsiteY37" fmla="*/ 386224 h 400228"/>
                  <a:gd name="connsiteX38" fmla="*/ 71439 w 608564"/>
                  <a:gd name="connsiteY38" fmla="*/ 386413 h 400228"/>
                  <a:gd name="connsiteX39" fmla="*/ 60799 w 608564"/>
                  <a:gd name="connsiteY39" fmla="*/ 385506 h 400228"/>
                  <a:gd name="connsiteX40" fmla="*/ 58512 w 608564"/>
                  <a:gd name="connsiteY40" fmla="*/ 382085 h 400228"/>
                  <a:gd name="connsiteX41" fmla="*/ 62556 w 608564"/>
                  <a:gd name="connsiteY41" fmla="*/ 374544 h 400228"/>
                  <a:gd name="connsiteX42" fmla="*/ 65656 w 608564"/>
                  <a:gd name="connsiteY42" fmla="*/ 370405 h 400228"/>
                  <a:gd name="connsiteX43" fmla="*/ 61612 w 608564"/>
                  <a:gd name="connsiteY43" fmla="*/ 361787 h 400228"/>
                  <a:gd name="connsiteX44" fmla="*/ 60269 w 608564"/>
                  <a:gd name="connsiteY44" fmla="*/ 353169 h 400228"/>
                  <a:gd name="connsiteX45" fmla="*/ 60005 w 608564"/>
                  <a:gd name="connsiteY45" fmla="*/ 348047 h 400228"/>
                  <a:gd name="connsiteX46" fmla="*/ 64144 w 608564"/>
                  <a:gd name="connsiteY46" fmla="*/ 342396 h 400228"/>
                  <a:gd name="connsiteX47" fmla="*/ 68642 w 608564"/>
                  <a:gd name="connsiteY47" fmla="*/ 338617 h 400228"/>
                  <a:gd name="connsiteX48" fmla="*/ 68642 w 608564"/>
                  <a:gd name="connsiteY48" fmla="*/ 333759 h 400228"/>
                  <a:gd name="connsiteX49" fmla="*/ 64144 w 608564"/>
                  <a:gd name="connsiteY49" fmla="*/ 325142 h 400228"/>
                  <a:gd name="connsiteX50" fmla="*/ 60817 w 608564"/>
                  <a:gd name="connsiteY50" fmla="*/ 317336 h 400228"/>
                  <a:gd name="connsiteX51" fmla="*/ 55961 w 608564"/>
                  <a:gd name="connsiteY51" fmla="*/ 308170 h 400228"/>
                  <a:gd name="connsiteX52" fmla="*/ 53258 w 608564"/>
                  <a:gd name="connsiteY52" fmla="*/ 300629 h 400228"/>
                  <a:gd name="connsiteX53" fmla="*/ 48401 w 608564"/>
                  <a:gd name="connsiteY53" fmla="*/ 295507 h 400228"/>
                  <a:gd name="connsiteX54" fmla="*/ 38157 w 608564"/>
                  <a:gd name="connsiteY54" fmla="*/ 292541 h 400228"/>
                  <a:gd name="connsiteX55" fmla="*/ 33301 w 608564"/>
                  <a:gd name="connsiteY55" fmla="*/ 287419 h 400228"/>
                  <a:gd name="connsiteX56" fmla="*/ 22793 w 608564"/>
                  <a:gd name="connsiteY56" fmla="*/ 282033 h 400228"/>
                  <a:gd name="connsiteX57" fmla="*/ 16064 w 608564"/>
                  <a:gd name="connsiteY57" fmla="*/ 276646 h 400228"/>
                  <a:gd name="connsiteX58" fmla="*/ 12833 w 608564"/>
                  <a:gd name="connsiteY58" fmla="*/ 267764 h 400228"/>
                  <a:gd name="connsiteX59" fmla="*/ 9053 w 608564"/>
                  <a:gd name="connsiteY59" fmla="*/ 262377 h 400228"/>
                  <a:gd name="connsiteX60" fmla="*/ 4838 w 608564"/>
                  <a:gd name="connsiteY60" fmla="*/ 257256 h 400228"/>
                  <a:gd name="connsiteX61" fmla="*/ 9998 w 608564"/>
                  <a:gd name="connsiteY61" fmla="*/ 253570 h 400228"/>
                  <a:gd name="connsiteX62" fmla="*/ 16197 w 608564"/>
                  <a:gd name="connsiteY62" fmla="*/ 247371 h 400228"/>
                  <a:gd name="connsiteX63" fmla="*/ 16745 w 608564"/>
                  <a:gd name="connsiteY63" fmla="*/ 240643 h 400228"/>
                  <a:gd name="connsiteX64" fmla="*/ 11888 w 608564"/>
                  <a:gd name="connsiteY64" fmla="*/ 234180 h 400228"/>
                  <a:gd name="connsiteX65" fmla="*/ 5689 w 608564"/>
                  <a:gd name="connsiteY65" fmla="*/ 229871 h 400228"/>
                  <a:gd name="connsiteX66" fmla="*/ 5689 w 608564"/>
                  <a:gd name="connsiteY66" fmla="*/ 219363 h 400228"/>
                  <a:gd name="connsiteX67" fmla="*/ 9733 w 608564"/>
                  <a:gd name="connsiteY67" fmla="*/ 215583 h 400228"/>
                  <a:gd name="connsiteX68" fmla="*/ 12700 w 608564"/>
                  <a:gd name="connsiteY68" fmla="*/ 211274 h 400228"/>
                  <a:gd name="connsiteX69" fmla="*/ 12436 w 608564"/>
                  <a:gd name="connsiteY69" fmla="*/ 201843 h 400228"/>
                  <a:gd name="connsiteX70" fmla="*/ 6785 w 608564"/>
                  <a:gd name="connsiteY70" fmla="*/ 195380 h 400228"/>
                  <a:gd name="connsiteX71" fmla="*/ 6237 w 608564"/>
                  <a:gd name="connsiteY71" fmla="*/ 187026 h 400228"/>
                  <a:gd name="connsiteX72" fmla="*/ 12965 w 608564"/>
                  <a:gd name="connsiteY72" fmla="*/ 185401 h 400228"/>
                  <a:gd name="connsiteX73" fmla="*/ 22660 w 608564"/>
                  <a:gd name="connsiteY73" fmla="*/ 187026 h 400228"/>
                  <a:gd name="connsiteX74" fmla="*/ 31543 w 608564"/>
                  <a:gd name="connsiteY74" fmla="*/ 183246 h 400228"/>
                  <a:gd name="connsiteX75" fmla="*/ 40709 w 608564"/>
                  <a:gd name="connsiteY75" fmla="*/ 183246 h 400228"/>
                  <a:gd name="connsiteX76" fmla="*/ 45018 w 608564"/>
                  <a:gd name="connsiteY76" fmla="*/ 175706 h 400228"/>
                  <a:gd name="connsiteX77" fmla="*/ 49327 w 608564"/>
                  <a:gd name="connsiteY77" fmla="*/ 168165 h 400228"/>
                  <a:gd name="connsiteX78" fmla="*/ 58493 w 608564"/>
                  <a:gd name="connsiteY78" fmla="*/ 159282 h 400228"/>
                  <a:gd name="connsiteX79" fmla="*/ 61725 w 608564"/>
                  <a:gd name="connsiteY79" fmla="*/ 150929 h 400228"/>
                  <a:gd name="connsiteX80" fmla="*/ 61460 w 608564"/>
                  <a:gd name="connsiteY80" fmla="*/ 143388 h 400228"/>
                  <a:gd name="connsiteX81" fmla="*/ 55526 w 608564"/>
                  <a:gd name="connsiteY81" fmla="*/ 135035 h 400228"/>
                  <a:gd name="connsiteX82" fmla="*/ 42051 w 608564"/>
                  <a:gd name="connsiteY82" fmla="*/ 125339 h 400228"/>
                  <a:gd name="connsiteX83" fmla="*/ 35039 w 608564"/>
                  <a:gd name="connsiteY83" fmla="*/ 118876 h 400228"/>
                  <a:gd name="connsiteX84" fmla="*/ 27498 w 608564"/>
                  <a:gd name="connsiteY84" fmla="*/ 110787 h 400228"/>
                  <a:gd name="connsiteX85" fmla="*/ 17255 w 608564"/>
                  <a:gd name="connsiteY85" fmla="*/ 102434 h 400228"/>
                  <a:gd name="connsiteX86" fmla="*/ 14552 w 608564"/>
                  <a:gd name="connsiteY86" fmla="*/ 96499 h 400228"/>
                  <a:gd name="connsiteX87" fmla="*/ 10508 w 608564"/>
                  <a:gd name="connsiteY87" fmla="*/ 88146 h 400228"/>
                  <a:gd name="connsiteX88" fmla="*/ 8089 w 608564"/>
                  <a:gd name="connsiteY88" fmla="*/ 83024 h 400228"/>
                  <a:gd name="connsiteX89" fmla="*/ 3515 w 608564"/>
                  <a:gd name="connsiteY89" fmla="*/ 76825 h 400228"/>
                  <a:gd name="connsiteX90" fmla="*/ 813 w 608564"/>
                  <a:gd name="connsiteY90" fmla="*/ 66317 h 400228"/>
                  <a:gd name="connsiteX91" fmla="*/ 0 w 608564"/>
                  <a:gd name="connsiteY91" fmla="*/ 55809 h 400228"/>
                  <a:gd name="connsiteX92" fmla="*/ 2154 w 608564"/>
                  <a:gd name="connsiteY92" fmla="*/ 43411 h 400228"/>
                  <a:gd name="connsiteX93" fmla="*/ 8353 w 608564"/>
                  <a:gd name="connsiteY93" fmla="*/ 33168 h 400228"/>
                  <a:gd name="connsiteX94" fmla="*/ 15630 w 608564"/>
                  <a:gd name="connsiteY94" fmla="*/ 25079 h 400228"/>
                  <a:gd name="connsiteX95" fmla="*/ 19126 w 608564"/>
                  <a:gd name="connsiteY95" fmla="*/ 18067 h 400228"/>
                  <a:gd name="connsiteX96" fmla="*/ 19939 w 608564"/>
                  <a:gd name="connsiteY96" fmla="*/ 10791 h 400228"/>
                  <a:gd name="connsiteX97" fmla="*/ 26667 w 608564"/>
                  <a:gd name="connsiteY97" fmla="*/ 1625 h 400228"/>
                  <a:gd name="connsiteX98" fmla="*/ 29369 w 608564"/>
                  <a:gd name="connsiteY98" fmla="*/ 0 h 400228"/>
                  <a:gd name="connsiteX99" fmla="*/ 36098 w 608564"/>
                  <a:gd name="connsiteY99" fmla="*/ 6199 h 400228"/>
                  <a:gd name="connsiteX100" fmla="*/ 43903 w 608564"/>
                  <a:gd name="connsiteY100" fmla="*/ 11850 h 400228"/>
                  <a:gd name="connsiteX101" fmla="*/ 51708 w 608564"/>
                  <a:gd name="connsiteY101" fmla="*/ 15346 h 400228"/>
                  <a:gd name="connsiteX102" fmla="*/ 56282 w 608564"/>
                  <a:gd name="connsiteY102" fmla="*/ 18313 h 400228"/>
                  <a:gd name="connsiteX103" fmla="*/ 60326 w 608564"/>
                  <a:gd name="connsiteY103" fmla="*/ 22093 h 400228"/>
                  <a:gd name="connsiteX104" fmla="*/ 60326 w 608564"/>
                  <a:gd name="connsiteY104" fmla="*/ 26950 h 400228"/>
                  <a:gd name="connsiteX105" fmla="*/ 55753 w 608564"/>
                  <a:gd name="connsiteY105" fmla="*/ 31259 h 400228"/>
                  <a:gd name="connsiteX106" fmla="*/ 47664 w 608564"/>
                  <a:gd name="connsiteY106" fmla="*/ 35304 h 400228"/>
                  <a:gd name="connsiteX107" fmla="*/ 44168 w 608564"/>
                  <a:gd name="connsiteY107" fmla="*/ 42315 h 400228"/>
                  <a:gd name="connsiteX108" fmla="*/ 43638 w 608564"/>
                  <a:gd name="connsiteY108" fmla="*/ 49327 h 400228"/>
                  <a:gd name="connsiteX109" fmla="*/ 46058 w 608564"/>
                  <a:gd name="connsiteY109" fmla="*/ 55261 h 400228"/>
                  <a:gd name="connsiteX110" fmla="*/ 50631 w 608564"/>
                  <a:gd name="connsiteY110" fmla="*/ 57964 h 400228"/>
                  <a:gd name="connsiteX111" fmla="*/ 57359 w 608564"/>
                  <a:gd name="connsiteY111" fmla="*/ 57964 h 400228"/>
                  <a:gd name="connsiteX112" fmla="*/ 72441 w 608564"/>
                  <a:gd name="connsiteY112" fmla="*/ 58493 h 400228"/>
                  <a:gd name="connsiteX113" fmla="*/ 81323 w 608564"/>
                  <a:gd name="connsiteY113" fmla="*/ 57151 h 400228"/>
                  <a:gd name="connsiteX114" fmla="*/ 91831 w 608564"/>
                  <a:gd name="connsiteY114" fmla="*/ 53106 h 400228"/>
                  <a:gd name="connsiteX115" fmla="*/ 101526 w 608564"/>
                  <a:gd name="connsiteY115" fmla="*/ 54448 h 400228"/>
                  <a:gd name="connsiteX116" fmla="*/ 111770 w 608564"/>
                  <a:gd name="connsiteY116" fmla="*/ 58757 h 400228"/>
                  <a:gd name="connsiteX117" fmla="*/ 116892 w 608564"/>
                  <a:gd name="connsiteY117" fmla="*/ 62254 h 400228"/>
                  <a:gd name="connsiteX118" fmla="*/ 127664 w 608564"/>
                  <a:gd name="connsiteY118" fmla="*/ 61706 h 400228"/>
                  <a:gd name="connsiteX119" fmla="*/ 136547 w 608564"/>
                  <a:gd name="connsiteY119" fmla="*/ 60893 h 400228"/>
                  <a:gd name="connsiteX120" fmla="*/ 148945 w 608564"/>
                  <a:gd name="connsiteY120" fmla="*/ 64937 h 400228"/>
                  <a:gd name="connsiteX121" fmla="*/ 160265 w 608564"/>
                  <a:gd name="connsiteY121" fmla="*/ 72743 h 400228"/>
                  <a:gd name="connsiteX122" fmla="*/ 166464 w 608564"/>
                  <a:gd name="connsiteY122" fmla="*/ 75710 h 400228"/>
                  <a:gd name="connsiteX123" fmla="*/ 179675 w 608564"/>
                  <a:gd name="connsiteY123" fmla="*/ 77600 h 400228"/>
                  <a:gd name="connsiteX124" fmla="*/ 189370 w 608564"/>
                  <a:gd name="connsiteY124" fmla="*/ 76258 h 400228"/>
                  <a:gd name="connsiteX125" fmla="*/ 199330 w 608564"/>
                  <a:gd name="connsiteY125" fmla="*/ 71949 h 400228"/>
                  <a:gd name="connsiteX126" fmla="*/ 204981 w 608564"/>
                  <a:gd name="connsiteY126" fmla="*/ 69530 h 400228"/>
                  <a:gd name="connsiteX127" fmla="*/ 212521 w 608564"/>
                  <a:gd name="connsiteY127" fmla="*/ 69530 h 400228"/>
                  <a:gd name="connsiteX128" fmla="*/ 219250 w 608564"/>
                  <a:gd name="connsiteY128" fmla="*/ 69530 h 400228"/>
                  <a:gd name="connsiteX129" fmla="*/ 227338 w 608564"/>
                  <a:gd name="connsiteY129" fmla="*/ 72233 h 400228"/>
                  <a:gd name="connsiteX130" fmla="*/ 241891 w 608564"/>
                  <a:gd name="connsiteY130" fmla="*/ 72781 h 400228"/>
                  <a:gd name="connsiteX131" fmla="*/ 247012 w 608564"/>
                  <a:gd name="connsiteY131" fmla="*/ 70078 h 400228"/>
                  <a:gd name="connsiteX132" fmla="*/ 255895 w 608564"/>
                  <a:gd name="connsiteY132" fmla="*/ 69001 h 400228"/>
                  <a:gd name="connsiteX133" fmla="*/ 274208 w 608564"/>
                  <a:gd name="connsiteY133" fmla="*/ 71420 h 400228"/>
                  <a:gd name="connsiteX134" fmla="*/ 280407 w 608564"/>
                  <a:gd name="connsiteY134" fmla="*/ 76806 h 400228"/>
                  <a:gd name="connsiteX135" fmla="*/ 287135 w 608564"/>
                  <a:gd name="connsiteY135" fmla="*/ 79509 h 400228"/>
                  <a:gd name="connsiteX136" fmla="*/ 300062 w 608564"/>
                  <a:gd name="connsiteY136" fmla="*/ 81134 h 400228"/>
                  <a:gd name="connsiteX137" fmla="*/ 311647 w 608564"/>
                  <a:gd name="connsiteY137" fmla="*/ 77902 h 400228"/>
                  <a:gd name="connsiteX138" fmla="*/ 326465 w 608564"/>
                  <a:gd name="connsiteY138" fmla="*/ 71703 h 400228"/>
                  <a:gd name="connsiteX139" fmla="*/ 339127 w 608564"/>
                  <a:gd name="connsiteY139" fmla="*/ 64692 h 400228"/>
                  <a:gd name="connsiteX140" fmla="*/ 348822 w 608564"/>
                  <a:gd name="connsiteY140" fmla="*/ 56886 h 400228"/>
                  <a:gd name="connsiteX141" fmla="*/ 356628 w 608564"/>
                  <a:gd name="connsiteY141" fmla="*/ 46379 h 400228"/>
                  <a:gd name="connsiteX142" fmla="*/ 366871 w 608564"/>
                  <a:gd name="connsiteY142" fmla="*/ 37212 h 400228"/>
                  <a:gd name="connsiteX143" fmla="*/ 379798 w 608564"/>
                  <a:gd name="connsiteY143" fmla="*/ 32903 h 400228"/>
                  <a:gd name="connsiteX144" fmla="*/ 387604 w 608564"/>
                  <a:gd name="connsiteY144" fmla="*/ 29936 h 400228"/>
                  <a:gd name="connsiteX145" fmla="*/ 398111 w 608564"/>
                  <a:gd name="connsiteY145" fmla="*/ 25627 h 400228"/>
                  <a:gd name="connsiteX146" fmla="*/ 405388 w 608564"/>
                  <a:gd name="connsiteY146" fmla="*/ 22660 h 400228"/>
                  <a:gd name="connsiteX147" fmla="*/ 411587 w 608564"/>
                  <a:gd name="connsiteY147" fmla="*/ 19693 h 400228"/>
                  <a:gd name="connsiteX148" fmla="*/ 424514 w 608564"/>
                  <a:gd name="connsiteY148" fmla="*/ 16990 h 400228"/>
                  <a:gd name="connsiteX149" fmla="*/ 435286 w 608564"/>
                  <a:gd name="connsiteY149" fmla="*/ 15365 h 400228"/>
                  <a:gd name="connsiteX150" fmla="*/ 446871 w 608564"/>
                  <a:gd name="connsiteY150" fmla="*/ 14287 h 400228"/>
                  <a:gd name="connsiteX151" fmla="*/ 459798 w 608564"/>
                  <a:gd name="connsiteY151" fmla="*/ 14817 h 400228"/>
                  <a:gd name="connsiteX152" fmla="*/ 471383 w 608564"/>
                  <a:gd name="connsiteY152" fmla="*/ 19391 h 400228"/>
                  <a:gd name="connsiteX153" fmla="*/ 478112 w 608564"/>
                  <a:gd name="connsiteY153" fmla="*/ 24777 h 400228"/>
                  <a:gd name="connsiteX154" fmla="*/ 488620 w 608564"/>
                  <a:gd name="connsiteY154" fmla="*/ 28821 h 400228"/>
                  <a:gd name="connsiteX155" fmla="*/ 496709 w 608564"/>
                  <a:gd name="connsiteY155" fmla="*/ 31240 h 400228"/>
                  <a:gd name="connsiteX156" fmla="*/ 502359 w 608564"/>
                  <a:gd name="connsiteY156" fmla="*/ 31240 h 400228"/>
                  <a:gd name="connsiteX157" fmla="*/ 507481 w 608564"/>
                  <a:gd name="connsiteY157" fmla="*/ 31240 h 400228"/>
                  <a:gd name="connsiteX158" fmla="*/ 520143 w 608564"/>
                  <a:gd name="connsiteY158" fmla="*/ 36362 h 400228"/>
                  <a:gd name="connsiteX159" fmla="*/ 522298 w 608564"/>
                  <a:gd name="connsiteY159" fmla="*/ 40671 h 400228"/>
                  <a:gd name="connsiteX160" fmla="*/ 526607 w 608564"/>
                  <a:gd name="connsiteY160" fmla="*/ 43638 h 400228"/>
                  <a:gd name="connsiteX161" fmla="*/ 531464 w 608564"/>
                  <a:gd name="connsiteY161" fmla="*/ 42561 h 400228"/>
                  <a:gd name="connsiteX162" fmla="*/ 535244 w 608564"/>
                  <a:gd name="connsiteY162" fmla="*/ 39594 h 400228"/>
                  <a:gd name="connsiteX163" fmla="*/ 540630 w 608564"/>
                  <a:gd name="connsiteY163" fmla="*/ 37175 h 400228"/>
                  <a:gd name="connsiteX164" fmla="*/ 546281 w 608564"/>
                  <a:gd name="connsiteY164" fmla="*/ 37704 h 400228"/>
                  <a:gd name="connsiteX165" fmla="*/ 549248 w 608564"/>
                  <a:gd name="connsiteY165" fmla="*/ 42561 h 400228"/>
                  <a:gd name="connsiteX166" fmla="*/ 549248 w 608564"/>
                  <a:gd name="connsiteY166" fmla="*/ 47947 h 400228"/>
                  <a:gd name="connsiteX167" fmla="*/ 547906 w 608564"/>
                  <a:gd name="connsiteY167" fmla="*/ 51727 h 400228"/>
                  <a:gd name="connsiteX168" fmla="*/ 549248 w 608564"/>
                  <a:gd name="connsiteY168" fmla="*/ 57378 h 400228"/>
                  <a:gd name="connsiteX169" fmla="*/ 558131 w 608564"/>
                  <a:gd name="connsiteY169" fmla="*/ 64654 h 400228"/>
                  <a:gd name="connsiteX170" fmla="*/ 565936 w 608564"/>
                  <a:gd name="connsiteY170" fmla="*/ 67886 h 400228"/>
                  <a:gd name="connsiteX171" fmla="*/ 577257 w 608564"/>
                  <a:gd name="connsiteY171" fmla="*/ 68698 h 400228"/>
                  <a:gd name="connsiteX172" fmla="*/ 586952 w 608564"/>
                  <a:gd name="connsiteY172" fmla="*/ 69511 h 400228"/>
                  <a:gd name="connsiteX173" fmla="*/ 599615 w 608564"/>
                  <a:gd name="connsiteY173" fmla="*/ 70588 h 400228"/>
                  <a:gd name="connsiteX174" fmla="*/ 604736 w 608564"/>
                  <a:gd name="connsiteY174" fmla="*/ 71136 h 400228"/>
                  <a:gd name="connsiteX175" fmla="*/ 604736 w 608564"/>
                  <a:gd name="connsiteY175" fmla="*/ 76787 h 400228"/>
                  <a:gd name="connsiteX176" fmla="*/ 604736 w 608564"/>
                  <a:gd name="connsiteY176" fmla="*/ 84328 h 400228"/>
                  <a:gd name="connsiteX177" fmla="*/ 604736 w 608564"/>
                  <a:gd name="connsiteY177" fmla="*/ 92134 h 400228"/>
                  <a:gd name="connsiteX178" fmla="*/ 607968 w 608564"/>
                  <a:gd name="connsiteY178" fmla="*/ 98068 h 400228"/>
                  <a:gd name="connsiteX179" fmla="*/ 607968 w 608564"/>
                  <a:gd name="connsiteY179" fmla="*/ 103454 h 400228"/>
                  <a:gd name="connsiteX180" fmla="*/ 603659 w 608564"/>
                  <a:gd name="connsiteY180" fmla="*/ 106421 h 400228"/>
                  <a:gd name="connsiteX181" fmla="*/ 599615 w 608564"/>
                  <a:gd name="connsiteY181" fmla="*/ 110995 h 400228"/>
                  <a:gd name="connsiteX182" fmla="*/ 597725 w 608564"/>
                  <a:gd name="connsiteY182" fmla="*/ 116929 h 400228"/>
                  <a:gd name="connsiteX183" fmla="*/ 591790 w 608564"/>
                  <a:gd name="connsiteY183" fmla="*/ 117194 h 400228"/>
                  <a:gd name="connsiteX184" fmla="*/ 585327 w 608564"/>
                  <a:gd name="connsiteY184" fmla="*/ 113962 h 400228"/>
                  <a:gd name="connsiteX185" fmla="*/ 580469 w 608564"/>
                  <a:gd name="connsiteY185" fmla="*/ 111807 h 400228"/>
                  <a:gd name="connsiteX186" fmla="*/ 574271 w 608564"/>
                  <a:gd name="connsiteY186" fmla="*/ 116929 h 400228"/>
                  <a:gd name="connsiteX187" fmla="*/ 566182 w 608564"/>
                  <a:gd name="connsiteY187" fmla="*/ 113962 h 400228"/>
                  <a:gd name="connsiteX188" fmla="*/ 562402 w 608564"/>
                  <a:gd name="connsiteY188" fmla="*/ 116665 h 400228"/>
                  <a:gd name="connsiteX189" fmla="*/ 558906 w 608564"/>
                  <a:gd name="connsiteY189" fmla="*/ 121238 h 400228"/>
                  <a:gd name="connsiteX190" fmla="*/ 556203 w 608564"/>
                  <a:gd name="connsiteY190" fmla="*/ 128250 h 400228"/>
                  <a:gd name="connsiteX191" fmla="*/ 557016 w 608564"/>
                  <a:gd name="connsiteY191" fmla="*/ 132294 h 400228"/>
                  <a:gd name="connsiteX192" fmla="*/ 554597 w 608564"/>
                  <a:gd name="connsiteY192" fmla="*/ 137416 h 400228"/>
                  <a:gd name="connsiteX193" fmla="*/ 547056 w 608564"/>
                  <a:gd name="connsiteY193" fmla="*/ 139835 h 400228"/>
                  <a:gd name="connsiteX194" fmla="*/ 543824 w 608564"/>
                  <a:gd name="connsiteY194" fmla="*/ 146847 h 400228"/>
                  <a:gd name="connsiteX195" fmla="*/ 542747 w 608564"/>
                  <a:gd name="connsiteY195" fmla="*/ 156277 h 400228"/>
                  <a:gd name="connsiteX196" fmla="*/ 541122 w 608564"/>
                  <a:gd name="connsiteY196" fmla="*/ 158432 h 400228"/>
                  <a:gd name="connsiteX197" fmla="*/ 538419 w 608564"/>
                  <a:gd name="connsiteY197" fmla="*/ 165972 h 400228"/>
                  <a:gd name="connsiteX198" fmla="*/ 538419 w 608564"/>
                  <a:gd name="connsiteY198" fmla="*/ 177558 h 400228"/>
                  <a:gd name="connsiteX199" fmla="*/ 541915 w 608564"/>
                  <a:gd name="connsiteY199" fmla="*/ 181602 h 400228"/>
                  <a:gd name="connsiteX200" fmla="*/ 539761 w 608564"/>
                  <a:gd name="connsiteY200" fmla="*/ 184569 h 400228"/>
                  <a:gd name="connsiteX201" fmla="*/ 538948 w 608564"/>
                  <a:gd name="connsiteY201" fmla="*/ 190768 h 400228"/>
                  <a:gd name="connsiteX202" fmla="*/ 541103 w 608564"/>
                  <a:gd name="connsiteY202" fmla="*/ 195342 h 400228"/>
                  <a:gd name="connsiteX203" fmla="*/ 541367 w 608564"/>
                  <a:gd name="connsiteY203" fmla="*/ 202070 h 400228"/>
                  <a:gd name="connsiteX204" fmla="*/ 540290 w 608564"/>
                  <a:gd name="connsiteY204" fmla="*/ 207721 h 400228"/>
                  <a:gd name="connsiteX205" fmla="*/ 535981 w 608564"/>
                  <a:gd name="connsiteY205" fmla="*/ 209611 h 400228"/>
                  <a:gd name="connsiteX206" fmla="*/ 529782 w 608564"/>
                  <a:gd name="connsiteY206" fmla="*/ 208798 h 400228"/>
                  <a:gd name="connsiteX207" fmla="*/ 525208 w 608564"/>
                  <a:gd name="connsiteY207" fmla="*/ 206643 h 400228"/>
                  <a:gd name="connsiteX208" fmla="*/ 521164 w 608564"/>
                  <a:gd name="connsiteY208" fmla="*/ 208798 h 400228"/>
                  <a:gd name="connsiteX209" fmla="*/ 521164 w 608564"/>
                  <a:gd name="connsiteY209" fmla="*/ 213107 h 400228"/>
                  <a:gd name="connsiteX210" fmla="*/ 521164 w 608564"/>
                  <a:gd name="connsiteY210" fmla="*/ 216074 h 400228"/>
                  <a:gd name="connsiteX211" fmla="*/ 517120 w 608564"/>
                  <a:gd name="connsiteY211" fmla="*/ 216622 h 400228"/>
                  <a:gd name="connsiteX212" fmla="*/ 512811 w 608564"/>
                  <a:gd name="connsiteY212" fmla="*/ 217151 h 400228"/>
                  <a:gd name="connsiteX213" fmla="*/ 510108 w 608564"/>
                  <a:gd name="connsiteY213" fmla="*/ 222538 h 400228"/>
                  <a:gd name="connsiteX214" fmla="*/ 510656 w 608564"/>
                  <a:gd name="connsiteY214" fmla="*/ 231704 h 400228"/>
                  <a:gd name="connsiteX215" fmla="*/ 509843 w 608564"/>
                  <a:gd name="connsiteY215" fmla="*/ 236278 h 400228"/>
                  <a:gd name="connsiteX216" fmla="*/ 509843 w 608564"/>
                  <a:gd name="connsiteY216" fmla="*/ 242212 h 400228"/>
                  <a:gd name="connsiteX217" fmla="*/ 508766 w 608564"/>
                  <a:gd name="connsiteY217" fmla="*/ 244631 h 400228"/>
                  <a:gd name="connsiteX218" fmla="*/ 511733 w 608564"/>
                  <a:gd name="connsiteY218" fmla="*/ 246257 h 400228"/>
                  <a:gd name="connsiteX219" fmla="*/ 518197 w 608564"/>
                  <a:gd name="connsiteY219" fmla="*/ 246257 h 400228"/>
                  <a:gd name="connsiteX220" fmla="*/ 521977 w 608564"/>
                  <a:gd name="connsiteY220" fmla="*/ 249753 h 400228"/>
                  <a:gd name="connsiteX221" fmla="*/ 521447 w 608564"/>
                  <a:gd name="connsiteY221" fmla="*/ 254874 h 400228"/>
                  <a:gd name="connsiteX222" fmla="*/ 522260 w 608564"/>
                  <a:gd name="connsiteY222" fmla="*/ 256764 h 400228"/>
                  <a:gd name="connsiteX223" fmla="*/ 527117 w 608564"/>
                  <a:gd name="connsiteY223" fmla="*/ 257841 h 400228"/>
                  <a:gd name="connsiteX224" fmla="*/ 527646 w 608564"/>
                  <a:gd name="connsiteY224" fmla="*/ 261073 h 400228"/>
                  <a:gd name="connsiteX225" fmla="*/ 526021 w 608564"/>
                  <a:gd name="connsiteY225" fmla="*/ 264040 h 400228"/>
                  <a:gd name="connsiteX226" fmla="*/ 526834 w 608564"/>
                  <a:gd name="connsiteY226" fmla="*/ 269426 h 400228"/>
                  <a:gd name="connsiteX227" fmla="*/ 530330 w 608564"/>
                  <a:gd name="connsiteY227" fmla="*/ 274284 h 400228"/>
                  <a:gd name="connsiteX228" fmla="*/ 534904 w 608564"/>
                  <a:gd name="connsiteY228" fmla="*/ 278858 h 400228"/>
                  <a:gd name="connsiteX229" fmla="*/ 541632 w 608564"/>
                  <a:gd name="connsiteY229" fmla="*/ 286134 h 400228"/>
                  <a:gd name="connsiteX230" fmla="*/ 547283 w 608564"/>
                  <a:gd name="connsiteY230" fmla="*/ 290707 h 400228"/>
                  <a:gd name="connsiteX231" fmla="*/ 551856 w 608564"/>
                  <a:gd name="connsiteY231" fmla="*/ 295829 h 400228"/>
                  <a:gd name="connsiteX232" fmla="*/ 551856 w 608564"/>
                  <a:gd name="connsiteY232" fmla="*/ 300951 h 400228"/>
                  <a:gd name="connsiteX233" fmla="*/ 549966 w 608564"/>
                  <a:gd name="connsiteY233" fmla="*/ 303917 h 400228"/>
                  <a:gd name="connsiteX234" fmla="*/ 545393 w 608564"/>
                  <a:gd name="connsiteY234" fmla="*/ 304995 h 400228"/>
                  <a:gd name="connsiteX235" fmla="*/ 538929 w 608564"/>
                  <a:gd name="connsiteY235" fmla="*/ 303653 h 400228"/>
                  <a:gd name="connsiteX236" fmla="*/ 534885 w 608564"/>
                  <a:gd name="connsiteY236" fmla="*/ 310381 h 400228"/>
                  <a:gd name="connsiteX237" fmla="*/ 530311 w 608564"/>
                  <a:gd name="connsiteY237" fmla="*/ 307679 h 400228"/>
                  <a:gd name="connsiteX238" fmla="*/ 524112 w 608564"/>
                  <a:gd name="connsiteY238" fmla="*/ 304976 h 400228"/>
                  <a:gd name="connsiteX239" fmla="*/ 516307 w 608564"/>
                  <a:gd name="connsiteY239" fmla="*/ 307679 h 400228"/>
                  <a:gd name="connsiteX240" fmla="*/ 511733 w 608564"/>
                  <a:gd name="connsiteY240" fmla="*/ 312800 h 400228"/>
                  <a:gd name="connsiteX241" fmla="*/ 506876 w 608564"/>
                  <a:gd name="connsiteY241" fmla="*/ 312536 h 400228"/>
                  <a:gd name="connsiteX242" fmla="*/ 501490 w 608564"/>
                  <a:gd name="connsiteY242" fmla="*/ 307414 h 400228"/>
                  <a:gd name="connsiteX243" fmla="*/ 496368 w 608564"/>
                  <a:gd name="connsiteY243" fmla="*/ 299873 h 400228"/>
                  <a:gd name="connsiteX244" fmla="*/ 489092 w 608564"/>
                  <a:gd name="connsiteY244" fmla="*/ 296093 h 400228"/>
                  <a:gd name="connsiteX245" fmla="*/ 484235 w 608564"/>
                  <a:gd name="connsiteY245" fmla="*/ 292597 h 400228"/>
                  <a:gd name="connsiteX246" fmla="*/ 479661 w 608564"/>
                  <a:gd name="connsiteY246" fmla="*/ 290178 h 400228"/>
                  <a:gd name="connsiteX247" fmla="*/ 472650 w 608564"/>
                  <a:gd name="connsiteY247" fmla="*/ 292597 h 400228"/>
                  <a:gd name="connsiteX248" fmla="*/ 468605 w 608564"/>
                  <a:gd name="connsiteY248" fmla="*/ 292862 h 400228"/>
                  <a:gd name="connsiteX249" fmla="*/ 464032 w 608564"/>
                  <a:gd name="connsiteY249" fmla="*/ 290443 h 400228"/>
                  <a:gd name="connsiteX250" fmla="*/ 458910 w 608564"/>
                  <a:gd name="connsiteY250" fmla="*/ 291520 h 400228"/>
                  <a:gd name="connsiteX251" fmla="*/ 455414 w 608564"/>
                  <a:gd name="connsiteY251" fmla="*/ 294487 h 400228"/>
                  <a:gd name="connsiteX252" fmla="*/ 452446 w 608564"/>
                  <a:gd name="connsiteY252" fmla="*/ 300138 h 400228"/>
                  <a:gd name="connsiteX253" fmla="*/ 445719 w 608564"/>
                  <a:gd name="connsiteY253" fmla="*/ 304712 h 400228"/>
                  <a:gd name="connsiteX254" fmla="*/ 439520 w 608564"/>
                  <a:gd name="connsiteY254" fmla="*/ 304976 h 400228"/>
                  <a:gd name="connsiteX255" fmla="*/ 434133 w 608564"/>
                  <a:gd name="connsiteY255" fmla="*/ 303899 h 400228"/>
                  <a:gd name="connsiteX256" fmla="*/ 427122 w 608564"/>
                  <a:gd name="connsiteY256" fmla="*/ 304447 h 400228"/>
                  <a:gd name="connsiteX257" fmla="*/ 420658 w 608564"/>
                  <a:gd name="connsiteY257" fmla="*/ 305260 h 400228"/>
                  <a:gd name="connsiteX258" fmla="*/ 413382 w 608564"/>
                  <a:gd name="connsiteY258" fmla="*/ 309569 h 400228"/>
                  <a:gd name="connsiteX259" fmla="*/ 411492 w 608564"/>
                  <a:gd name="connsiteY259" fmla="*/ 316032 h 400228"/>
                  <a:gd name="connsiteX260" fmla="*/ 409602 w 608564"/>
                  <a:gd name="connsiteY260" fmla="*/ 324650 h 400228"/>
                  <a:gd name="connsiteX261" fmla="*/ 405029 w 608564"/>
                  <a:gd name="connsiteY261" fmla="*/ 327353 h 400228"/>
                  <a:gd name="connsiteX262" fmla="*/ 395069 w 608564"/>
                  <a:gd name="connsiteY262" fmla="*/ 326540 h 400228"/>
                  <a:gd name="connsiteX263" fmla="*/ 391837 w 608564"/>
                  <a:gd name="connsiteY263" fmla="*/ 328430 h 400228"/>
                  <a:gd name="connsiteX264" fmla="*/ 389134 w 608564"/>
                  <a:gd name="connsiteY264" fmla="*/ 334081 h 400228"/>
                  <a:gd name="connsiteX265" fmla="*/ 389059 w 608564"/>
                  <a:gd name="connsiteY265" fmla="*/ 338106 h 40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608564" h="400228">
                    <a:moveTo>
                      <a:pt x="389059" y="338106"/>
                    </a:moveTo>
                    <a:lnTo>
                      <a:pt x="382595" y="335952"/>
                    </a:lnTo>
                    <a:lnTo>
                      <a:pt x="375413" y="334156"/>
                    </a:lnTo>
                    <a:lnTo>
                      <a:pt x="367873" y="337029"/>
                    </a:lnTo>
                    <a:lnTo>
                      <a:pt x="364282" y="344211"/>
                    </a:lnTo>
                    <a:lnTo>
                      <a:pt x="368232" y="351392"/>
                    </a:lnTo>
                    <a:lnTo>
                      <a:pt x="372182" y="355343"/>
                    </a:lnTo>
                    <a:lnTo>
                      <a:pt x="375413" y="361447"/>
                    </a:lnTo>
                    <a:lnTo>
                      <a:pt x="375413" y="370783"/>
                    </a:lnTo>
                    <a:lnTo>
                      <a:pt x="372182" y="379401"/>
                    </a:lnTo>
                    <a:lnTo>
                      <a:pt x="364282" y="385865"/>
                    </a:lnTo>
                    <a:lnTo>
                      <a:pt x="356023" y="391610"/>
                    </a:lnTo>
                    <a:lnTo>
                      <a:pt x="346328" y="394124"/>
                    </a:lnTo>
                    <a:lnTo>
                      <a:pt x="336273" y="394124"/>
                    </a:lnTo>
                    <a:lnTo>
                      <a:pt x="324064" y="391610"/>
                    </a:lnTo>
                    <a:lnTo>
                      <a:pt x="314369" y="391251"/>
                    </a:lnTo>
                    <a:lnTo>
                      <a:pt x="307546" y="391610"/>
                    </a:lnTo>
                    <a:lnTo>
                      <a:pt x="300365" y="394842"/>
                    </a:lnTo>
                    <a:lnTo>
                      <a:pt x="290311" y="400228"/>
                    </a:lnTo>
                    <a:lnTo>
                      <a:pt x="280615" y="399151"/>
                    </a:lnTo>
                    <a:lnTo>
                      <a:pt x="271997" y="392328"/>
                    </a:lnTo>
                    <a:lnTo>
                      <a:pt x="265175" y="386583"/>
                    </a:lnTo>
                    <a:lnTo>
                      <a:pt x="245784" y="377965"/>
                    </a:lnTo>
                    <a:lnTo>
                      <a:pt x="235012" y="377965"/>
                    </a:lnTo>
                    <a:cubicBezTo>
                      <a:pt x="235012" y="377965"/>
                      <a:pt x="226393" y="377965"/>
                      <a:pt x="225316" y="377965"/>
                    </a:cubicBezTo>
                    <a:cubicBezTo>
                      <a:pt x="224239" y="377965"/>
                      <a:pt x="217416" y="374015"/>
                      <a:pt x="217416" y="374015"/>
                    </a:cubicBezTo>
                    <a:lnTo>
                      <a:pt x="209157" y="367192"/>
                    </a:lnTo>
                    <a:lnTo>
                      <a:pt x="198385" y="362883"/>
                    </a:lnTo>
                    <a:lnTo>
                      <a:pt x="185099" y="362165"/>
                    </a:lnTo>
                    <a:lnTo>
                      <a:pt x="174685" y="362883"/>
                    </a:lnTo>
                    <a:lnTo>
                      <a:pt x="166426" y="368629"/>
                    </a:lnTo>
                    <a:lnTo>
                      <a:pt x="156372" y="372578"/>
                    </a:lnTo>
                    <a:lnTo>
                      <a:pt x="144163" y="368988"/>
                    </a:lnTo>
                    <a:lnTo>
                      <a:pt x="134468" y="374015"/>
                    </a:lnTo>
                    <a:lnTo>
                      <a:pt x="119386" y="375810"/>
                    </a:lnTo>
                    <a:lnTo>
                      <a:pt x="107536" y="378324"/>
                    </a:lnTo>
                    <a:lnTo>
                      <a:pt x="94250" y="384787"/>
                    </a:lnTo>
                    <a:lnTo>
                      <a:pt x="81682" y="386224"/>
                    </a:lnTo>
                    <a:lnTo>
                      <a:pt x="71439" y="386413"/>
                    </a:lnTo>
                    <a:lnTo>
                      <a:pt x="60799" y="385506"/>
                    </a:lnTo>
                    <a:lnTo>
                      <a:pt x="58512" y="382085"/>
                    </a:lnTo>
                    <a:lnTo>
                      <a:pt x="62556" y="374544"/>
                    </a:lnTo>
                    <a:lnTo>
                      <a:pt x="65656" y="370405"/>
                    </a:lnTo>
                    <a:lnTo>
                      <a:pt x="61612" y="361787"/>
                    </a:lnTo>
                    <a:lnTo>
                      <a:pt x="60269" y="353169"/>
                    </a:lnTo>
                    <a:lnTo>
                      <a:pt x="60005" y="348047"/>
                    </a:lnTo>
                    <a:lnTo>
                      <a:pt x="64144" y="342396"/>
                    </a:lnTo>
                    <a:lnTo>
                      <a:pt x="68642" y="338617"/>
                    </a:lnTo>
                    <a:lnTo>
                      <a:pt x="68642" y="333759"/>
                    </a:lnTo>
                    <a:lnTo>
                      <a:pt x="64144" y="325142"/>
                    </a:lnTo>
                    <a:lnTo>
                      <a:pt x="60817" y="317336"/>
                    </a:lnTo>
                    <a:lnTo>
                      <a:pt x="55961" y="308170"/>
                    </a:lnTo>
                    <a:lnTo>
                      <a:pt x="53258" y="300629"/>
                    </a:lnTo>
                    <a:lnTo>
                      <a:pt x="48401" y="295507"/>
                    </a:lnTo>
                    <a:lnTo>
                      <a:pt x="38157" y="292541"/>
                    </a:lnTo>
                    <a:lnTo>
                      <a:pt x="33301" y="287419"/>
                    </a:lnTo>
                    <a:lnTo>
                      <a:pt x="22793" y="282033"/>
                    </a:lnTo>
                    <a:lnTo>
                      <a:pt x="16064" y="276646"/>
                    </a:lnTo>
                    <a:lnTo>
                      <a:pt x="12833" y="267764"/>
                    </a:lnTo>
                    <a:lnTo>
                      <a:pt x="9053" y="262377"/>
                    </a:lnTo>
                    <a:lnTo>
                      <a:pt x="4838" y="257256"/>
                    </a:lnTo>
                    <a:lnTo>
                      <a:pt x="9998" y="253570"/>
                    </a:lnTo>
                    <a:lnTo>
                      <a:pt x="16197" y="247371"/>
                    </a:lnTo>
                    <a:cubicBezTo>
                      <a:pt x="16197" y="247371"/>
                      <a:pt x="16745" y="241437"/>
                      <a:pt x="16745" y="240643"/>
                    </a:cubicBezTo>
                    <a:cubicBezTo>
                      <a:pt x="16745" y="239831"/>
                      <a:pt x="11888" y="234180"/>
                      <a:pt x="11888" y="234180"/>
                    </a:cubicBezTo>
                    <a:lnTo>
                      <a:pt x="5689" y="229871"/>
                    </a:lnTo>
                    <a:cubicBezTo>
                      <a:pt x="5689" y="229871"/>
                      <a:pt x="5424" y="220440"/>
                      <a:pt x="5689" y="219363"/>
                    </a:cubicBezTo>
                    <a:cubicBezTo>
                      <a:pt x="5953" y="218286"/>
                      <a:pt x="9733" y="215583"/>
                      <a:pt x="9733" y="215583"/>
                    </a:cubicBezTo>
                    <a:lnTo>
                      <a:pt x="12700" y="211274"/>
                    </a:lnTo>
                    <a:lnTo>
                      <a:pt x="12436" y="201843"/>
                    </a:lnTo>
                    <a:lnTo>
                      <a:pt x="6785" y="195380"/>
                    </a:lnTo>
                    <a:lnTo>
                      <a:pt x="6237" y="187026"/>
                    </a:lnTo>
                    <a:lnTo>
                      <a:pt x="12965" y="185401"/>
                    </a:lnTo>
                    <a:lnTo>
                      <a:pt x="22660" y="187026"/>
                    </a:lnTo>
                    <a:lnTo>
                      <a:pt x="31543" y="183246"/>
                    </a:lnTo>
                    <a:lnTo>
                      <a:pt x="40709" y="183246"/>
                    </a:lnTo>
                    <a:lnTo>
                      <a:pt x="45018" y="175706"/>
                    </a:lnTo>
                    <a:lnTo>
                      <a:pt x="49327" y="168165"/>
                    </a:lnTo>
                    <a:lnTo>
                      <a:pt x="58493" y="159282"/>
                    </a:lnTo>
                    <a:cubicBezTo>
                      <a:pt x="58493" y="159282"/>
                      <a:pt x="61725" y="151742"/>
                      <a:pt x="61725" y="150929"/>
                    </a:cubicBezTo>
                    <a:cubicBezTo>
                      <a:pt x="61725" y="150116"/>
                      <a:pt x="61460" y="143388"/>
                      <a:pt x="61460" y="143388"/>
                    </a:cubicBezTo>
                    <a:lnTo>
                      <a:pt x="55526" y="135035"/>
                    </a:lnTo>
                    <a:lnTo>
                      <a:pt x="42051" y="125339"/>
                    </a:lnTo>
                    <a:lnTo>
                      <a:pt x="35039" y="118876"/>
                    </a:lnTo>
                    <a:lnTo>
                      <a:pt x="27498" y="110787"/>
                    </a:lnTo>
                    <a:lnTo>
                      <a:pt x="17255" y="102434"/>
                    </a:lnTo>
                    <a:lnTo>
                      <a:pt x="14552" y="96499"/>
                    </a:lnTo>
                    <a:lnTo>
                      <a:pt x="10508" y="88146"/>
                    </a:lnTo>
                    <a:lnTo>
                      <a:pt x="8089" y="83024"/>
                    </a:lnTo>
                    <a:cubicBezTo>
                      <a:pt x="8089" y="83024"/>
                      <a:pt x="3515" y="78451"/>
                      <a:pt x="3515" y="76825"/>
                    </a:cubicBezTo>
                    <a:cubicBezTo>
                      <a:pt x="3515" y="75200"/>
                      <a:pt x="813" y="66317"/>
                      <a:pt x="813" y="66317"/>
                    </a:cubicBezTo>
                    <a:lnTo>
                      <a:pt x="0" y="55809"/>
                    </a:lnTo>
                    <a:lnTo>
                      <a:pt x="2154" y="43411"/>
                    </a:lnTo>
                    <a:cubicBezTo>
                      <a:pt x="2154" y="43411"/>
                      <a:pt x="7541" y="34245"/>
                      <a:pt x="8353" y="33168"/>
                    </a:cubicBezTo>
                    <a:cubicBezTo>
                      <a:pt x="9166" y="32091"/>
                      <a:pt x="15630" y="25079"/>
                      <a:pt x="15630" y="25079"/>
                    </a:cubicBezTo>
                    <a:lnTo>
                      <a:pt x="19126" y="18067"/>
                    </a:lnTo>
                    <a:cubicBezTo>
                      <a:pt x="19126" y="18067"/>
                      <a:pt x="19391" y="11604"/>
                      <a:pt x="19939" y="10791"/>
                    </a:cubicBezTo>
                    <a:cubicBezTo>
                      <a:pt x="20487" y="9979"/>
                      <a:pt x="26667" y="1625"/>
                      <a:pt x="26667" y="1625"/>
                    </a:cubicBezTo>
                    <a:lnTo>
                      <a:pt x="29369" y="0"/>
                    </a:lnTo>
                    <a:lnTo>
                      <a:pt x="36098" y="6199"/>
                    </a:lnTo>
                    <a:lnTo>
                      <a:pt x="43903" y="11850"/>
                    </a:lnTo>
                    <a:lnTo>
                      <a:pt x="51708" y="15346"/>
                    </a:lnTo>
                    <a:lnTo>
                      <a:pt x="56282" y="18313"/>
                    </a:lnTo>
                    <a:lnTo>
                      <a:pt x="60326" y="22093"/>
                    </a:lnTo>
                    <a:lnTo>
                      <a:pt x="60326" y="26950"/>
                    </a:lnTo>
                    <a:lnTo>
                      <a:pt x="55753" y="31259"/>
                    </a:lnTo>
                    <a:lnTo>
                      <a:pt x="47664" y="35304"/>
                    </a:lnTo>
                    <a:lnTo>
                      <a:pt x="44168" y="42315"/>
                    </a:lnTo>
                    <a:lnTo>
                      <a:pt x="43638" y="49327"/>
                    </a:lnTo>
                    <a:lnTo>
                      <a:pt x="46058" y="55261"/>
                    </a:lnTo>
                    <a:lnTo>
                      <a:pt x="50631" y="57964"/>
                    </a:lnTo>
                    <a:lnTo>
                      <a:pt x="57359" y="57964"/>
                    </a:lnTo>
                    <a:lnTo>
                      <a:pt x="72441" y="58493"/>
                    </a:lnTo>
                    <a:lnTo>
                      <a:pt x="81323" y="57151"/>
                    </a:lnTo>
                    <a:lnTo>
                      <a:pt x="91831" y="53106"/>
                    </a:lnTo>
                    <a:lnTo>
                      <a:pt x="101526" y="54448"/>
                    </a:lnTo>
                    <a:lnTo>
                      <a:pt x="111770" y="58757"/>
                    </a:lnTo>
                    <a:lnTo>
                      <a:pt x="116892" y="62254"/>
                    </a:lnTo>
                    <a:lnTo>
                      <a:pt x="127664" y="61706"/>
                    </a:lnTo>
                    <a:lnTo>
                      <a:pt x="136547" y="60893"/>
                    </a:lnTo>
                    <a:lnTo>
                      <a:pt x="148945" y="64937"/>
                    </a:lnTo>
                    <a:lnTo>
                      <a:pt x="160265" y="72743"/>
                    </a:lnTo>
                    <a:lnTo>
                      <a:pt x="166464" y="75710"/>
                    </a:lnTo>
                    <a:lnTo>
                      <a:pt x="179675" y="77600"/>
                    </a:lnTo>
                    <a:cubicBezTo>
                      <a:pt x="179675" y="77600"/>
                      <a:pt x="188292" y="76258"/>
                      <a:pt x="189370" y="76258"/>
                    </a:cubicBezTo>
                    <a:cubicBezTo>
                      <a:pt x="190447" y="76258"/>
                      <a:pt x="199330" y="71949"/>
                      <a:pt x="199330" y="71949"/>
                    </a:cubicBezTo>
                    <a:lnTo>
                      <a:pt x="204981" y="69530"/>
                    </a:lnTo>
                    <a:lnTo>
                      <a:pt x="212521" y="69530"/>
                    </a:lnTo>
                    <a:lnTo>
                      <a:pt x="219250" y="69530"/>
                    </a:lnTo>
                    <a:lnTo>
                      <a:pt x="227338" y="72233"/>
                    </a:lnTo>
                    <a:lnTo>
                      <a:pt x="241891" y="72781"/>
                    </a:lnTo>
                    <a:lnTo>
                      <a:pt x="247012" y="70078"/>
                    </a:lnTo>
                    <a:lnTo>
                      <a:pt x="255895" y="69001"/>
                    </a:lnTo>
                    <a:lnTo>
                      <a:pt x="274208" y="71420"/>
                    </a:lnTo>
                    <a:cubicBezTo>
                      <a:pt x="274208" y="71420"/>
                      <a:pt x="279859" y="75994"/>
                      <a:pt x="280407" y="76806"/>
                    </a:cubicBezTo>
                    <a:cubicBezTo>
                      <a:pt x="280955" y="77619"/>
                      <a:pt x="287135" y="79509"/>
                      <a:pt x="287135" y="79509"/>
                    </a:cubicBezTo>
                    <a:lnTo>
                      <a:pt x="300062" y="81134"/>
                    </a:lnTo>
                    <a:lnTo>
                      <a:pt x="311647" y="77902"/>
                    </a:lnTo>
                    <a:lnTo>
                      <a:pt x="326465" y="71703"/>
                    </a:lnTo>
                    <a:lnTo>
                      <a:pt x="339127" y="64692"/>
                    </a:lnTo>
                    <a:lnTo>
                      <a:pt x="348822" y="56886"/>
                    </a:lnTo>
                    <a:lnTo>
                      <a:pt x="356628" y="46379"/>
                    </a:lnTo>
                    <a:lnTo>
                      <a:pt x="366871" y="37212"/>
                    </a:lnTo>
                    <a:lnTo>
                      <a:pt x="379798" y="32903"/>
                    </a:lnTo>
                    <a:lnTo>
                      <a:pt x="387604" y="29936"/>
                    </a:lnTo>
                    <a:lnTo>
                      <a:pt x="398111" y="25627"/>
                    </a:lnTo>
                    <a:lnTo>
                      <a:pt x="405388" y="22660"/>
                    </a:lnTo>
                    <a:lnTo>
                      <a:pt x="411587" y="19693"/>
                    </a:lnTo>
                    <a:lnTo>
                      <a:pt x="424514" y="16990"/>
                    </a:lnTo>
                    <a:lnTo>
                      <a:pt x="435286" y="15365"/>
                    </a:lnTo>
                    <a:lnTo>
                      <a:pt x="446871" y="14287"/>
                    </a:lnTo>
                    <a:lnTo>
                      <a:pt x="459798" y="14817"/>
                    </a:lnTo>
                    <a:lnTo>
                      <a:pt x="471383" y="19391"/>
                    </a:lnTo>
                    <a:lnTo>
                      <a:pt x="478112" y="24777"/>
                    </a:lnTo>
                    <a:lnTo>
                      <a:pt x="488620" y="28821"/>
                    </a:lnTo>
                    <a:lnTo>
                      <a:pt x="496709" y="31240"/>
                    </a:lnTo>
                    <a:lnTo>
                      <a:pt x="502359" y="31240"/>
                    </a:lnTo>
                    <a:lnTo>
                      <a:pt x="507481" y="31240"/>
                    </a:lnTo>
                    <a:lnTo>
                      <a:pt x="520143" y="36362"/>
                    </a:lnTo>
                    <a:cubicBezTo>
                      <a:pt x="520143" y="36362"/>
                      <a:pt x="521221" y="39064"/>
                      <a:pt x="522298" y="40671"/>
                    </a:cubicBezTo>
                    <a:cubicBezTo>
                      <a:pt x="523375" y="42296"/>
                      <a:pt x="526607" y="43638"/>
                      <a:pt x="526607" y="43638"/>
                    </a:cubicBezTo>
                    <a:lnTo>
                      <a:pt x="531464" y="42561"/>
                    </a:lnTo>
                    <a:lnTo>
                      <a:pt x="535244" y="39594"/>
                    </a:lnTo>
                    <a:lnTo>
                      <a:pt x="540630" y="37175"/>
                    </a:lnTo>
                    <a:lnTo>
                      <a:pt x="546281" y="37704"/>
                    </a:lnTo>
                    <a:lnTo>
                      <a:pt x="549248" y="42561"/>
                    </a:lnTo>
                    <a:lnTo>
                      <a:pt x="549248" y="47947"/>
                    </a:lnTo>
                    <a:cubicBezTo>
                      <a:pt x="549248" y="47947"/>
                      <a:pt x="547906" y="50650"/>
                      <a:pt x="547906" y="51727"/>
                    </a:cubicBezTo>
                    <a:cubicBezTo>
                      <a:pt x="547906" y="52804"/>
                      <a:pt x="549248" y="57378"/>
                      <a:pt x="549248" y="57378"/>
                    </a:cubicBezTo>
                    <a:lnTo>
                      <a:pt x="558131" y="64654"/>
                    </a:lnTo>
                    <a:cubicBezTo>
                      <a:pt x="558131" y="64654"/>
                      <a:pt x="565142" y="67886"/>
                      <a:pt x="565936" y="67886"/>
                    </a:cubicBezTo>
                    <a:cubicBezTo>
                      <a:pt x="566749" y="67886"/>
                      <a:pt x="577257" y="68698"/>
                      <a:pt x="577257" y="68698"/>
                    </a:cubicBezTo>
                    <a:lnTo>
                      <a:pt x="586952" y="69511"/>
                    </a:lnTo>
                    <a:lnTo>
                      <a:pt x="599615" y="70588"/>
                    </a:lnTo>
                    <a:lnTo>
                      <a:pt x="604736" y="71136"/>
                    </a:lnTo>
                    <a:lnTo>
                      <a:pt x="604736" y="76787"/>
                    </a:lnTo>
                    <a:lnTo>
                      <a:pt x="604736" y="84328"/>
                    </a:lnTo>
                    <a:cubicBezTo>
                      <a:pt x="604736" y="84328"/>
                      <a:pt x="603659" y="91339"/>
                      <a:pt x="604736" y="92134"/>
                    </a:cubicBezTo>
                    <a:cubicBezTo>
                      <a:pt x="605814" y="92946"/>
                      <a:pt x="607968" y="98068"/>
                      <a:pt x="607968" y="98068"/>
                    </a:cubicBezTo>
                    <a:cubicBezTo>
                      <a:pt x="607968" y="98068"/>
                      <a:pt x="609310" y="102641"/>
                      <a:pt x="607968" y="103454"/>
                    </a:cubicBezTo>
                    <a:cubicBezTo>
                      <a:pt x="606626" y="104267"/>
                      <a:pt x="603659" y="106421"/>
                      <a:pt x="603659" y="106421"/>
                    </a:cubicBezTo>
                    <a:cubicBezTo>
                      <a:pt x="603659" y="106421"/>
                      <a:pt x="599879" y="110201"/>
                      <a:pt x="599615" y="110995"/>
                    </a:cubicBezTo>
                    <a:cubicBezTo>
                      <a:pt x="599350" y="111807"/>
                      <a:pt x="597725" y="116929"/>
                      <a:pt x="597725" y="116929"/>
                    </a:cubicBezTo>
                    <a:lnTo>
                      <a:pt x="591790" y="117194"/>
                    </a:lnTo>
                    <a:lnTo>
                      <a:pt x="585327" y="113962"/>
                    </a:lnTo>
                    <a:cubicBezTo>
                      <a:pt x="585327" y="113962"/>
                      <a:pt x="581282" y="111543"/>
                      <a:pt x="580469" y="111807"/>
                    </a:cubicBezTo>
                    <a:cubicBezTo>
                      <a:pt x="579657" y="112072"/>
                      <a:pt x="574271" y="116929"/>
                      <a:pt x="574271" y="116929"/>
                    </a:cubicBezTo>
                    <a:lnTo>
                      <a:pt x="566182" y="113962"/>
                    </a:lnTo>
                    <a:lnTo>
                      <a:pt x="562402" y="116665"/>
                    </a:lnTo>
                    <a:lnTo>
                      <a:pt x="558906" y="121238"/>
                    </a:lnTo>
                    <a:lnTo>
                      <a:pt x="556203" y="128250"/>
                    </a:lnTo>
                    <a:lnTo>
                      <a:pt x="557016" y="132294"/>
                    </a:lnTo>
                    <a:lnTo>
                      <a:pt x="554597" y="137416"/>
                    </a:lnTo>
                    <a:lnTo>
                      <a:pt x="547056" y="139835"/>
                    </a:lnTo>
                    <a:lnTo>
                      <a:pt x="543824" y="146847"/>
                    </a:lnTo>
                    <a:lnTo>
                      <a:pt x="542747" y="156277"/>
                    </a:lnTo>
                    <a:lnTo>
                      <a:pt x="541122" y="158432"/>
                    </a:lnTo>
                    <a:lnTo>
                      <a:pt x="538419" y="165972"/>
                    </a:lnTo>
                    <a:lnTo>
                      <a:pt x="538419" y="177558"/>
                    </a:lnTo>
                    <a:lnTo>
                      <a:pt x="541915" y="181602"/>
                    </a:lnTo>
                    <a:lnTo>
                      <a:pt x="539761" y="184569"/>
                    </a:lnTo>
                    <a:lnTo>
                      <a:pt x="538948" y="190768"/>
                    </a:lnTo>
                    <a:lnTo>
                      <a:pt x="541103" y="195342"/>
                    </a:lnTo>
                    <a:lnTo>
                      <a:pt x="541367" y="202070"/>
                    </a:lnTo>
                    <a:lnTo>
                      <a:pt x="540290" y="207721"/>
                    </a:lnTo>
                    <a:lnTo>
                      <a:pt x="535981" y="209611"/>
                    </a:lnTo>
                    <a:lnTo>
                      <a:pt x="529782" y="208798"/>
                    </a:lnTo>
                    <a:lnTo>
                      <a:pt x="525208" y="206643"/>
                    </a:lnTo>
                    <a:lnTo>
                      <a:pt x="521164" y="208798"/>
                    </a:lnTo>
                    <a:lnTo>
                      <a:pt x="521164" y="213107"/>
                    </a:lnTo>
                    <a:lnTo>
                      <a:pt x="521164" y="216074"/>
                    </a:lnTo>
                    <a:lnTo>
                      <a:pt x="517120" y="216622"/>
                    </a:lnTo>
                    <a:lnTo>
                      <a:pt x="512811" y="217151"/>
                    </a:lnTo>
                    <a:lnTo>
                      <a:pt x="510108" y="222538"/>
                    </a:lnTo>
                    <a:lnTo>
                      <a:pt x="510656" y="231704"/>
                    </a:lnTo>
                    <a:lnTo>
                      <a:pt x="509843" y="236278"/>
                    </a:lnTo>
                    <a:lnTo>
                      <a:pt x="509843" y="242212"/>
                    </a:lnTo>
                    <a:lnTo>
                      <a:pt x="508766" y="244631"/>
                    </a:lnTo>
                    <a:lnTo>
                      <a:pt x="511733" y="246257"/>
                    </a:lnTo>
                    <a:lnTo>
                      <a:pt x="518197" y="246257"/>
                    </a:lnTo>
                    <a:lnTo>
                      <a:pt x="521977" y="249753"/>
                    </a:lnTo>
                    <a:lnTo>
                      <a:pt x="521447" y="254874"/>
                    </a:lnTo>
                    <a:lnTo>
                      <a:pt x="522260" y="256764"/>
                    </a:lnTo>
                    <a:lnTo>
                      <a:pt x="527117" y="257841"/>
                    </a:lnTo>
                    <a:lnTo>
                      <a:pt x="527646" y="261073"/>
                    </a:lnTo>
                    <a:lnTo>
                      <a:pt x="526021" y="264040"/>
                    </a:lnTo>
                    <a:lnTo>
                      <a:pt x="526834" y="269426"/>
                    </a:lnTo>
                    <a:lnTo>
                      <a:pt x="530330" y="274284"/>
                    </a:lnTo>
                    <a:lnTo>
                      <a:pt x="534904" y="278858"/>
                    </a:lnTo>
                    <a:cubicBezTo>
                      <a:pt x="534904" y="278858"/>
                      <a:pt x="541632" y="285321"/>
                      <a:pt x="541632" y="286134"/>
                    </a:cubicBezTo>
                    <a:cubicBezTo>
                      <a:pt x="541632" y="286946"/>
                      <a:pt x="547283" y="290707"/>
                      <a:pt x="547283" y="290707"/>
                    </a:cubicBezTo>
                    <a:lnTo>
                      <a:pt x="551856" y="295829"/>
                    </a:lnTo>
                    <a:lnTo>
                      <a:pt x="551856" y="300951"/>
                    </a:lnTo>
                    <a:lnTo>
                      <a:pt x="549966" y="303917"/>
                    </a:lnTo>
                    <a:cubicBezTo>
                      <a:pt x="549966" y="303917"/>
                      <a:pt x="546187" y="304995"/>
                      <a:pt x="545393" y="304995"/>
                    </a:cubicBezTo>
                    <a:cubicBezTo>
                      <a:pt x="544580" y="304995"/>
                      <a:pt x="538929" y="303653"/>
                      <a:pt x="538929" y="303653"/>
                    </a:cubicBezTo>
                    <a:lnTo>
                      <a:pt x="534885" y="310381"/>
                    </a:lnTo>
                    <a:lnTo>
                      <a:pt x="530311" y="307679"/>
                    </a:lnTo>
                    <a:lnTo>
                      <a:pt x="524112" y="304976"/>
                    </a:lnTo>
                    <a:lnTo>
                      <a:pt x="516307" y="307679"/>
                    </a:lnTo>
                    <a:lnTo>
                      <a:pt x="511733" y="312800"/>
                    </a:lnTo>
                    <a:lnTo>
                      <a:pt x="506876" y="312536"/>
                    </a:lnTo>
                    <a:lnTo>
                      <a:pt x="501490" y="307414"/>
                    </a:lnTo>
                    <a:lnTo>
                      <a:pt x="496368" y="299873"/>
                    </a:lnTo>
                    <a:lnTo>
                      <a:pt x="489092" y="296093"/>
                    </a:lnTo>
                    <a:lnTo>
                      <a:pt x="484235" y="292597"/>
                    </a:lnTo>
                    <a:lnTo>
                      <a:pt x="479661" y="290178"/>
                    </a:lnTo>
                    <a:lnTo>
                      <a:pt x="472650" y="292597"/>
                    </a:lnTo>
                    <a:cubicBezTo>
                      <a:pt x="472650" y="292597"/>
                      <a:pt x="469418" y="293145"/>
                      <a:pt x="468605" y="292862"/>
                    </a:cubicBezTo>
                    <a:cubicBezTo>
                      <a:pt x="467793" y="292597"/>
                      <a:pt x="464032" y="290443"/>
                      <a:pt x="464032" y="290443"/>
                    </a:cubicBezTo>
                    <a:lnTo>
                      <a:pt x="458910" y="291520"/>
                    </a:lnTo>
                    <a:lnTo>
                      <a:pt x="455414" y="294487"/>
                    </a:lnTo>
                    <a:lnTo>
                      <a:pt x="452446" y="300138"/>
                    </a:lnTo>
                    <a:lnTo>
                      <a:pt x="445719" y="304712"/>
                    </a:lnTo>
                    <a:cubicBezTo>
                      <a:pt x="445719" y="304712"/>
                      <a:pt x="440332" y="304976"/>
                      <a:pt x="439520" y="304976"/>
                    </a:cubicBezTo>
                    <a:cubicBezTo>
                      <a:pt x="438707" y="304976"/>
                      <a:pt x="434133" y="303899"/>
                      <a:pt x="434133" y="303899"/>
                    </a:cubicBezTo>
                    <a:lnTo>
                      <a:pt x="427122" y="304447"/>
                    </a:lnTo>
                    <a:cubicBezTo>
                      <a:pt x="427122" y="304447"/>
                      <a:pt x="421471" y="304447"/>
                      <a:pt x="420658" y="305260"/>
                    </a:cubicBezTo>
                    <a:cubicBezTo>
                      <a:pt x="419845" y="306072"/>
                      <a:pt x="413382" y="308756"/>
                      <a:pt x="413382" y="309569"/>
                    </a:cubicBezTo>
                    <a:cubicBezTo>
                      <a:pt x="413382" y="310381"/>
                      <a:pt x="411492" y="314426"/>
                      <a:pt x="411492" y="316032"/>
                    </a:cubicBezTo>
                    <a:cubicBezTo>
                      <a:pt x="411492" y="317638"/>
                      <a:pt x="409602" y="324650"/>
                      <a:pt x="409602" y="324650"/>
                    </a:cubicBezTo>
                    <a:cubicBezTo>
                      <a:pt x="409602" y="324650"/>
                      <a:pt x="406106" y="327353"/>
                      <a:pt x="405029" y="327353"/>
                    </a:cubicBezTo>
                    <a:cubicBezTo>
                      <a:pt x="403951" y="327353"/>
                      <a:pt x="395069" y="326540"/>
                      <a:pt x="395069" y="326540"/>
                    </a:cubicBezTo>
                    <a:lnTo>
                      <a:pt x="391837" y="328430"/>
                    </a:lnTo>
                    <a:lnTo>
                      <a:pt x="389134" y="334081"/>
                    </a:lnTo>
                    <a:lnTo>
                      <a:pt x="389059" y="338106"/>
                    </a:lnTo>
                    <a:close/>
                  </a:path>
                </a:pathLst>
              </a:custGeom>
              <a:grpFill/>
              <a:ln w="3777" cap="flat">
                <a:solidFill>
                  <a:srgbClr val="FFFFFF"/>
                </a:solid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08A3917E-8F58-CA46-EC15-5491AE2F1471}"/>
                  </a:ext>
                </a:extLst>
              </p:cNvPr>
              <p:cNvSpPr/>
              <p:nvPr/>
            </p:nvSpPr>
            <p:spPr>
              <a:xfrm>
                <a:off x="5049220" y="5511387"/>
                <a:ext cx="948645" cy="814384"/>
              </a:xfrm>
              <a:custGeom>
                <a:avLst/>
                <a:gdLst>
                  <a:gd name="connsiteX0" fmla="*/ 850766 w 948645"/>
                  <a:gd name="connsiteY0" fmla="*/ 685795 h 814384"/>
                  <a:gd name="connsiteX1" fmla="*/ 842772 w 948645"/>
                  <a:gd name="connsiteY1" fmla="*/ 684264 h 814384"/>
                  <a:gd name="connsiteX2" fmla="*/ 831999 w 948645"/>
                  <a:gd name="connsiteY2" fmla="*/ 681561 h 814384"/>
                  <a:gd name="connsiteX3" fmla="*/ 813138 w 948645"/>
                  <a:gd name="connsiteY3" fmla="*/ 678330 h 814384"/>
                  <a:gd name="connsiteX4" fmla="*/ 800740 w 948645"/>
                  <a:gd name="connsiteY4" fmla="*/ 682639 h 814384"/>
                  <a:gd name="connsiteX5" fmla="*/ 795089 w 948645"/>
                  <a:gd name="connsiteY5" fmla="*/ 688573 h 814384"/>
                  <a:gd name="connsiteX6" fmla="*/ 787548 w 948645"/>
                  <a:gd name="connsiteY6" fmla="*/ 692617 h 814384"/>
                  <a:gd name="connsiteX7" fmla="*/ 781614 w 948645"/>
                  <a:gd name="connsiteY7" fmla="*/ 689650 h 814384"/>
                  <a:gd name="connsiteX8" fmla="*/ 772448 w 948645"/>
                  <a:gd name="connsiteY8" fmla="*/ 687231 h 814384"/>
                  <a:gd name="connsiteX9" fmla="*/ 764907 w 948645"/>
                  <a:gd name="connsiteY9" fmla="*/ 690463 h 814384"/>
                  <a:gd name="connsiteX10" fmla="*/ 759785 w 948645"/>
                  <a:gd name="connsiteY10" fmla="*/ 697739 h 814384"/>
                  <a:gd name="connsiteX11" fmla="*/ 756554 w 948645"/>
                  <a:gd name="connsiteY11" fmla="*/ 707982 h 814384"/>
                  <a:gd name="connsiteX12" fmla="*/ 750619 w 948645"/>
                  <a:gd name="connsiteY12" fmla="*/ 717413 h 814384"/>
                  <a:gd name="connsiteX13" fmla="*/ 745233 w 948645"/>
                  <a:gd name="connsiteY13" fmla="*/ 724425 h 814384"/>
                  <a:gd name="connsiteX14" fmla="*/ 736350 w 948645"/>
                  <a:gd name="connsiteY14" fmla="*/ 737352 h 814384"/>
                  <a:gd name="connsiteX15" fmla="*/ 731229 w 948645"/>
                  <a:gd name="connsiteY15" fmla="*/ 749201 h 814384"/>
                  <a:gd name="connsiteX16" fmla="*/ 726107 w 948645"/>
                  <a:gd name="connsiteY16" fmla="*/ 761051 h 814384"/>
                  <a:gd name="connsiteX17" fmla="*/ 725030 w 948645"/>
                  <a:gd name="connsiteY17" fmla="*/ 771824 h 814384"/>
                  <a:gd name="connsiteX18" fmla="*/ 725842 w 948645"/>
                  <a:gd name="connsiteY18" fmla="*/ 782332 h 814384"/>
                  <a:gd name="connsiteX19" fmla="*/ 727997 w 948645"/>
                  <a:gd name="connsiteY19" fmla="*/ 796336 h 814384"/>
                  <a:gd name="connsiteX20" fmla="*/ 727997 w 948645"/>
                  <a:gd name="connsiteY20" fmla="*/ 806844 h 814384"/>
                  <a:gd name="connsiteX21" fmla="*/ 722346 w 948645"/>
                  <a:gd name="connsiteY21" fmla="*/ 814120 h 814384"/>
                  <a:gd name="connsiteX22" fmla="*/ 715070 w 948645"/>
                  <a:gd name="connsiteY22" fmla="*/ 814385 h 814384"/>
                  <a:gd name="connsiteX23" fmla="*/ 708871 w 948645"/>
                  <a:gd name="connsiteY23" fmla="*/ 813837 h 814384"/>
                  <a:gd name="connsiteX24" fmla="*/ 701330 w 948645"/>
                  <a:gd name="connsiteY24" fmla="*/ 810341 h 814384"/>
                  <a:gd name="connsiteX25" fmla="*/ 701330 w 948645"/>
                  <a:gd name="connsiteY25" fmla="*/ 805219 h 814384"/>
                  <a:gd name="connsiteX26" fmla="*/ 701330 w 948645"/>
                  <a:gd name="connsiteY26" fmla="*/ 799284 h 814384"/>
                  <a:gd name="connsiteX27" fmla="*/ 697286 w 948645"/>
                  <a:gd name="connsiteY27" fmla="*/ 792556 h 814384"/>
                  <a:gd name="connsiteX28" fmla="*/ 691087 w 948645"/>
                  <a:gd name="connsiteY28" fmla="*/ 784751 h 814384"/>
                  <a:gd name="connsiteX29" fmla="*/ 680843 w 948645"/>
                  <a:gd name="connsiteY29" fmla="*/ 784203 h 814384"/>
                  <a:gd name="connsiteX30" fmla="*/ 667633 w 948645"/>
                  <a:gd name="connsiteY30" fmla="*/ 781500 h 814384"/>
                  <a:gd name="connsiteX31" fmla="*/ 660092 w 948645"/>
                  <a:gd name="connsiteY31" fmla="*/ 784467 h 814384"/>
                  <a:gd name="connsiteX32" fmla="*/ 654158 w 948645"/>
                  <a:gd name="connsiteY32" fmla="*/ 788776 h 814384"/>
                  <a:gd name="connsiteX33" fmla="*/ 646881 w 948645"/>
                  <a:gd name="connsiteY33" fmla="*/ 790402 h 814384"/>
                  <a:gd name="connsiteX34" fmla="*/ 643915 w 948645"/>
                  <a:gd name="connsiteY34" fmla="*/ 785545 h 814384"/>
                  <a:gd name="connsiteX35" fmla="*/ 635296 w 948645"/>
                  <a:gd name="connsiteY35" fmla="*/ 783125 h 814384"/>
                  <a:gd name="connsiteX36" fmla="*/ 626130 w 948645"/>
                  <a:gd name="connsiteY36" fmla="*/ 784203 h 814384"/>
                  <a:gd name="connsiteX37" fmla="*/ 620744 w 948645"/>
                  <a:gd name="connsiteY37" fmla="*/ 790931 h 814384"/>
                  <a:gd name="connsiteX38" fmla="*/ 614016 w 948645"/>
                  <a:gd name="connsiteY38" fmla="*/ 797659 h 814384"/>
                  <a:gd name="connsiteX39" fmla="*/ 605133 w 948645"/>
                  <a:gd name="connsiteY39" fmla="*/ 801703 h 814384"/>
                  <a:gd name="connsiteX40" fmla="*/ 597593 w 948645"/>
                  <a:gd name="connsiteY40" fmla="*/ 796846 h 814384"/>
                  <a:gd name="connsiteX41" fmla="*/ 594890 w 948645"/>
                  <a:gd name="connsiteY41" fmla="*/ 786886 h 814384"/>
                  <a:gd name="connsiteX42" fmla="*/ 593813 w 948645"/>
                  <a:gd name="connsiteY42" fmla="*/ 779081 h 814384"/>
                  <a:gd name="connsiteX43" fmla="*/ 591394 w 948645"/>
                  <a:gd name="connsiteY43" fmla="*/ 771276 h 814384"/>
                  <a:gd name="connsiteX44" fmla="*/ 584382 w 948645"/>
                  <a:gd name="connsiteY44" fmla="*/ 765625 h 814384"/>
                  <a:gd name="connsiteX45" fmla="*/ 579808 w 948645"/>
                  <a:gd name="connsiteY45" fmla="*/ 764000 h 814384"/>
                  <a:gd name="connsiteX46" fmla="*/ 572797 w 948645"/>
                  <a:gd name="connsiteY46" fmla="*/ 768856 h 814384"/>
                  <a:gd name="connsiteX47" fmla="*/ 557980 w 948645"/>
                  <a:gd name="connsiteY47" fmla="*/ 769934 h 814384"/>
                  <a:gd name="connsiteX48" fmla="*/ 552858 w 948645"/>
                  <a:gd name="connsiteY48" fmla="*/ 775055 h 814384"/>
                  <a:gd name="connsiteX49" fmla="*/ 546395 w 948645"/>
                  <a:gd name="connsiteY49" fmla="*/ 783938 h 814384"/>
                  <a:gd name="connsiteX50" fmla="*/ 543427 w 948645"/>
                  <a:gd name="connsiteY50" fmla="*/ 793633 h 814384"/>
                  <a:gd name="connsiteX51" fmla="*/ 539383 w 948645"/>
                  <a:gd name="connsiteY51" fmla="*/ 794446 h 814384"/>
                  <a:gd name="connsiteX52" fmla="*/ 533732 w 948645"/>
                  <a:gd name="connsiteY52" fmla="*/ 786641 h 814384"/>
                  <a:gd name="connsiteX53" fmla="*/ 530765 w 948645"/>
                  <a:gd name="connsiteY53" fmla="*/ 776681 h 814384"/>
                  <a:gd name="connsiteX54" fmla="*/ 525114 w 948645"/>
                  <a:gd name="connsiteY54" fmla="*/ 769405 h 814384"/>
                  <a:gd name="connsiteX55" fmla="*/ 516761 w 948645"/>
                  <a:gd name="connsiteY55" fmla="*/ 769405 h 814384"/>
                  <a:gd name="connsiteX56" fmla="*/ 507595 w 948645"/>
                  <a:gd name="connsiteY56" fmla="*/ 769405 h 814384"/>
                  <a:gd name="connsiteX57" fmla="*/ 499789 w 948645"/>
                  <a:gd name="connsiteY57" fmla="*/ 768328 h 814384"/>
                  <a:gd name="connsiteX58" fmla="*/ 498976 w 948645"/>
                  <a:gd name="connsiteY58" fmla="*/ 764283 h 814384"/>
                  <a:gd name="connsiteX59" fmla="*/ 495745 w 948645"/>
                  <a:gd name="connsiteY59" fmla="*/ 758349 h 814384"/>
                  <a:gd name="connsiteX60" fmla="*/ 485785 w 948645"/>
                  <a:gd name="connsiteY60" fmla="*/ 760239 h 814384"/>
                  <a:gd name="connsiteX61" fmla="*/ 484160 w 948645"/>
                  <a:gd name="connsiteY61" fmla="*/ 764548 h 814384"/>
                  <a:gd name="connsiteX62" fmla="*/ 480663 w 948645"/>
                  <a:gd name="connsiteY62" fmla="*/ 772636 h 814384"/>
                  <a:gd name="connsiteX63" fmla="*/ 467736 w 948645"/>
                  <a:gd name="connsiteY63" fmla="*/ 771030 h 814384"/>
                  <a:gd name="connsiteX64" fmla="*/ 463427 w 948645"/>
                  <a:gd name="connsiteY64" fmla="*/ 762941 h 814384"/>
                  <a:gd name="connsiteX65" fmla="*/ 455622 w 948645"/>
                  <a:gd name="connsiteY65" fmla="*/ 761051 h 814384"/>
                  <a:gd name="connsiteX66" fmla="*/ 450765 w 948645"/>
                  <a:gd name="connsiteY66" fmla="*/ 766985 h 814384"/>
                  <a:gd name="connsiteX67" fmla="*/ 449423 w 948645"/>
                  <a:gd name="connsiteY67" fmla="*/ 776152 h 814384"/>
                  <a:gd name="connsiteX68" fmla="*/ 447268 w 948645"/>
                  <a:gd name="connsiteY68" fmla="*/ 783692 h 814384"/>
                  <a:gd name="connsiteX69" fmla="*/ 441882 w 948645"/>
                  <a:gd name="connsiteY69" fmla="*/ 782615 h 814384"/>
                  <a:gd name="connsiteX70" fmla="*/ 439463 w 948645"/>
                  <a:gd name="connsiteY70" fmla="*/ 778042 h 814384"/>
                  <a:gd name="connsiteX71" fmla="*/ 439728 w 948645"/>
                  <a:gd name="connsiteY71" fmla="*/ 771313 h 814384"/>
                  <a:gd name="connsiteX72" fmla="*/ 436496 w 948645"/>
                  <a:gd name="connsiteY72" fmla="*/ 767817 h 814384"/>
                  <a:gd name="connsiteX73" fmla="*/ 425988 w 948645"/>
                  <a:gd name="connsiteY73" fmla="*/ 765663 h 814384"/>
                  <a:gd name="connsiteX74" fmla="*/ 413326 w 948645"/>
                  <a:gd name="connsiteY74" fmla="*/ 765927 h 814384"/>
                  <a:gd name="connsiteX75" fmla="*/ 403082 w 948645"/>
                  <a:gd name="connsiteY75" fmla="*/ 765398 h 814384"/>
                  <a:gd name="connsiteX76" fmla="*/ 397960 w 948645"/>
                  <a:gd name="connsiteY76" fmla="*/ 756780 h 814384"/>
                  <a:gd name="connsiteX77" fmla="*/ 393916 w 948645"/>
                  <a:gd name="connsiteY77" fmla="*/ 746820 h 814384"/>
                  <a:gd name="connsiteX78" fmla="*/ 387717 w 948645"/>
                  <a:gd name="connsiteY78" fmla="*/ 739809 h 814384"/>
                  <a:gd name="connsiteX79" fmla="*/ 378022 w 948645"/>
                  <a:gd name="connsiteY79" fmla="*/ 739809 h 814384"/>
                  <a:gd name="connsiteX80" fmla="*/ 369933 w 948645"/>
                  <a:gd name="connsiteY80" fmla="*/ 741699 h 814384"/>
                  <a:gd name="connsiteX81" fmla="*/ 355929 w 948645"/>
                  <a:gd name="connsiteY81" fmla="*/ 742511 h 814384"/>
                  <a:gd name="connsiteX82" fmla="*/ 345421 w 948645"/>
                  <a:gd name="connsiteY82" fmla="*/ 737125 h 814384"/>
                  <a:gd name="connsiteX83" fmla="*/ 334648 w 948645"/>
                  <a:gd name="connsiteY83" fmla="*/ 732268 h 814384"/>
                  <a:gd name="connsiteX84" fmla="*/ 326295 w 948645"/>
                  <a:gd name="connsiteY84" fmla="*/ 733345 h 814384"/>
                  <a:gd name="connsiteX85" fmla="*/ 316599 w 948645"/>
                  <a:gd name="connsiteY85" fmla="*/ 733893 h 814384"/>
                  <a:gd name="connsiteX86" fmla="*/ 310948 w 948645"/>
                  <a:gd name="connsiteY86" fmla="*/ 729319 h 814384"/>
                  <a:gd name="connsiteX87" fmla="*/ 302859 w 948645"/>
                  <a:gd name="connsiteY87" fmla="*/ 725540 h 814384"/>
                  <a:gd name="connsiteX88" fmla="*/ 297474 w 948645"/>
                  <a:gd name="connsiteY88" fmla="*/ 724462 h 814384"/>
                  <a:gd name="connsiteX89" fmla="*/ 288855 w 948645"/>
                  <a:gd name="connsiteY89" fmla="*/ 721760 h 814384"/>
                  <a:gd name="connsiteX90" fmla="*/ 281050 w 948645"/>
                  <a:gd name="connsiteY90" fmla="*/ 719341 h 814384"/>
                  <a:gd name="connsiteX91" fmla="*/ 267575 w 948645"/>
                  <a:gd name="connsiteY91" fmla="*/ 715561 h 814384"/>
                  <a:gd name="connsiteX92" fmla="*/ 258409 w 948645"/>
                  <a:gd name="connsiteY92" fmla="*/ 715561 h 814384"/>
                  <a:gd name="connsiteX93" fmla="*/ 238205 w 948645"/>
                  <a:gd name="connsiteY93" fmla="*/ 715561 h 814384"/>
                  <a:gd name="connsiteX94" fmla="*/ 230930 w 948645"/>
                  <a:gd name="connsiteY94" fmla="*/ 717716 h 814384"/>
                  <a:gd name="connsiteX95" fmla="*/ 218796 w 948645"/>
                  <a:gd name="connsiteY95" fmla="*/ 716090 h 814384"/>
                  <a:gd name="connsiteX96" fmla="*/ 212333 w 948645"/>
                  <a:gd name="connsiteY96" fmla="*/ 715013 h 814384"/>
                  <a:gd name="connsiteX97" fmla="*/ 204792 w 948645"/>
                  <a:gd name="connsiteY97" fmla="*/ 712046 h 814384"/>
                  <a:gd name="connsiteX98" fmla="*/ 187272 w 948645"/>
                  <a:gd name="connsiteY98" fmla="*/ 710420 h 814384"/>
                  <a:gd name="connsiteX99" fmla="*/ 175422 w 948645"/>
                  <a:gd name="connsiteY99" fmla="*/ 713917 h 814384"/>
                  <a:gd name="connsiteX100" fmla="*/ 167333 w 948645"/>
                  <a:gd name="connsiteY100" fmla="*/ 716071 h 814384"/>
                  <a:gd name="connsiteX101" fmla="*/ 158168 w 948645"/>
                  <a:gd name="connsiteY101" fmla="*/ 720928 h 814384"/>
                  <a:gd name="connsiteX102" fmla="*/ 142802 w 948645"/>
                  <a:gd name="connsiteY102" fmla="*/ 722270 h 814384"/>
                  <a:gd name="connsiteX103" fmla="*/ 130953 w 948645"/>
                  <a:gd name="connsiteY103" fmla="*/ 722270 h 814384"/>
                  <a:gd name="connsiteX104" fmla="*/ 117742 w 948645"/>
                  <a:gd name="connsiteY104" fmla="*/ 722270 h 814384"/>
                  <a:gd name="connsiteX105" fmla="*/ 108311 w 948645"/>
                  <a:gd name="connsiteY105" fmla="*/ 727392 h 814384"/>
                  <a:gd name="connsiteX106" fmla="*/ 106421 w 948645"/>
                  <a:gd name="connsiteY106" fmla="*/ 736010 h 814384"/>
                  <a:gd name="connsiteX107" fmla="*/ 104532 w 948645"/>
                  <a:gd name="connsiteY107" fmla="*/ 747860 h 814384"/>
                  <a:gd name="connsiteX108" fmla="*/ 98597 w 948645"/>
                  <a:gd name="connsiteY108" fmla="*/ 750014 h 814384"/>
                  <a:gd name="connsiteX109" fmla="*/ 91869 w 948645"/>
                  <a:gd name="connsiteY109" fmla="*/ 752717 h 814384"/>
                  <a:gd name="connsiteX110" fmla="*/ 86218 w 948645"/>
                  <a:gd name="connsiteY110" fmla="*/ 760258 h 814384"/>
                  <a:gd name="connsiteX111" fmla="*/ 78678 w 948645"/>
                  <a:gd name="connsiteY111" fmla="*/ 764831 h 814384"/>
                  <a:gd name="connsiteX112" fmla="*/ 70872 w 948645"/>
                  <a:gd name="connsiteY112" fmla="*/ 767250 h 814384"/>
                  <a:gd name="connsiteX113" fmla="*/ 66015 w 948645"/>
                  <a:gd name="connsiteY113" fmla="*/ 765360 h 814384"/>
                  <a:gd name="connsiteX114" fmla="*/ 61158 w 948645"/>
                  <a:gd name="connsiteY114" fmla="*/ 761581 h 814384"/>
                  <a:gd name="connsiteX115" fmla="*/ 54959 w 948645"/>
                  <a:gd name="connsiteY115" fmla="*/ 757801 h 814384"/>
                  <a:gd name="connsiteX116" fmla="*/ 47947 w 948645"/>
                  <a:gd name="connsiteY116" fmla="*/ 757801 h 814384"/>
                  <a:gd name="connsiteX117" fmla="*/ 42561 w 948645"/>
                  <a:gd name="connsiteY117" fmla="*/ 762658 h 814384"/>
                  <a:gd name="connsiteX118" fmla="*/ 34756 w 948645"/>
                  <a:gd name="connsiteY118" fmla="*/ 754852 h 814384"/>
                  <a:gd name="connsiteX119" fmla="*/ 36910 w 948645"/>
                  <a:gd name="connsiteY119" fmla="*/ 745686 h 814384"/>
                  <a:gd name="connsiteX120" fmla="*/ 45245 w 948645"/>
                  <a:gd name="connsiteY120" fmla="*/ 741340 h 814384"/>
                  <a:gd name="connsiteX121" fmla="*/ 47040 w 948645"/>
                  <a:gd name="connsiteY121" fmla="*/ 724103 h 814384"/>
                  <a:gd name="connsiteX122" fmla="*/ 50990 w 948645"/>
                  <a:gd name="connsiteY122" fmla="*/ 707944 h 814384"/>
                  <a:gd name="connsiteX123" fmla="*/ 49195 w 948645"/>
                  <a:gd name="connsiteY123" fmla="*/ 694659 h 814384"/>
                  <a:gd name="connsiteX124" fmla="*/ 43090 w 948645"/>
                  <a:gd name="connsiteY124" fmla="*/ 687836 h 814384"/>
                  <a:gd name="connsiteX125" fmla="*/ 30163 w 948645"/>
                  <a:gd name="connsiteY125" fmla="*/ 680654 h 814384"/>
                  <a:gd name="connsiteX126" fmla="*/ 11850 w 948645"/>
                  <a:gd name="connsiteY126" fmla="*/ 673832 h 814384"/>
                  <a:gd name="connsiteX127" fmla="*/ 2873 w 948645"/>
                  <a:gd name="connsiteY127" fmla="*/ 667009 h 814384"/>
                  <a:gd name="connsiteX128" fmla="*/ 0 w 948645"/>
                  <a:gd name="connsiteY128" fmla="*/ 658750 h 814384"/>
                  <a:gd name="connsiteX129" fmla="*/ 2873 w 948645"/>
                  <a:gd name="connsiteY129" fmla="*/ 650491 h 814384"/>
                  <a:gd name="connsiteX130" fmla="*/ 12209 w 948645"/>
                  <a:gd name="connsiteY130" fmla="*/ 638641 h 814384"/>
                  <a:gd name="connsiteX131" fmla="*/ 18673 w 948645"/>
                  <a:gd name="connsiteY131" fmla="*/ 628587 h 814384"/>
                  <a:gd name="connsiteX132" fmla="*/ 33036 w 948645"/>
                  <a:gd name="connsiteY132" fmla="*/ 613865 h 814384"/>
                  <a:gd name="connsiteX133" fmla="*/ 43449 w 948645"/>
                  <a:gd name="connsiteY133" fmla="*/ 605247 h 814384"/>
                  <a:gd name="connsiteX134" fmla="*/ 54940 w 948645"/>
                  <a:gd name="connsiteY134" fmla="*/ 602015 h 814384"/>
                  <a:gd name="connsiteX135" fmla="*/ 65713 w 948645"/>
                  <a:gd name="connsiteY135" fmla="*/ 598424 h 814384"/>
                  <a:gd name="connsiteX136" fmla="*/ 72535 w 948645"/>
                  <a:gd name="connsiteY136" fmla="*/ 587292 h 814384"/>
                  <a:gd name="connsiteX137" fmla="*/ 72535 w 948645"/>
                  <a:gd name="connsiteY137" fmla="*/ 575083 h 814384"/>
                  <a:gd name="connsiteX138" fmla="*/ 72535 w 948645"/>
                  <a:gd name="connsiteY138" fmla="*/ 554974 h 814384"/>
                  <a:gd name="connsiteX139" fmla="*/ 72535 w 948645"/>
                  <a:gd name="connsiteY139" fmla="*/ 533430 h 814384"/>
                  <a:gd name="connsiteX140" fmla="*/ 67149 w 948645"/>
                  <a:gd name="connsiteY140" fmla="*/ 512603 h 814384"/>
                  <a:gd name="connsiteX141" fmla="*/ 59608 w 948645"/>
                  <a:gd name="connsiteY141" fmla="*/ 494648 h 814384"/>
                  <a:gd name="connsiteX142" fmla="*/ 51708 w 948645"/>
                  <a:gd name="connsiteY142" fmla="*/ 474180 h 814384"/>
                  <a:gd name="connsiteX143" fmla="*/ 42372 w 948645"/>
                  <a:gd name="connsiteY143" fmla="*/ 444717 h 814384"/>
                  <a:gd name="connsiteX144" fmla="*/ 36268 w 948645"/>
                  <a:gd name="connsiteY144" fmla="*/ 415612 h 814384"/>
                  <a:gd name="connsiteX145" fmla="*/ 33036 w 948645"/>
                  <a:gd name="connsiteY145" fmla="*/ 383276 h 814384"/>
                  <a:gd name="connsiteX146" fmla="*/ 44187 w 948645"/>
                  <a:gd name="connsiteY146" fmla="*/ 387982 h 814384"/>
                  <a:gd name="connsiteX147" fmla="*/ 59816 w 948645"/>
                  <a:gd name="connsiteY147" fmla="*/ 384749 h 814384"/>
                  <a:gd name="connsiteX148" fmla="*/ 69511 w 948645"/>
                  <a:gd name="connsiteY148" fmla="*/ 385562 h 814384"/>
                  <a:gd name="connsiteX149" fmla="*/ 74085 w 948645"/>
                  <a:gd name="connsiteY149" fmla="*/ 387452 h 814384"/>
                  <a:gd name="connsiteX150" fmla="*/ 81361 w 948645"/>
                  <a:gd name="connsiteY150" fmla="*/ 386923 h 814384"/>
                  <a:gd name="connsiteX151" fmla="*/ 88089 w 948645"/>
                  <a:gd name="connsiteY151" fmla="*/ 385298 h 814384"/>
                  <a:gd name="connsiteX152" fmla="*/ 96707 w 948645"/>
                  <a:gd name="connsiteY152" fmla="*/ 388265 h 814384"/>
                  <a:gd name="connsiteX153" fmla="*/ 105061 w 948645"/>
                  <a:gd name="connsiteY153" fmla="*/ 393916 h 814384"/>
                  <a:gd name="connsiteX154" fmla="*/ 116911 w 948645"/>
                  <a:gd name="connsiteY154" fmla="*/ 390948 h 814384"/>
                  <a:gd name="connsiteX155" fmla="*/ 123110 w 948645"/>
                  <a:gd name="connsiteY155" fmla="*/ 386904 h 814384"/>
                  <a:gd name="connsiteX156" fmla="*/ 130385 w 948645"/>
                  <a:gd name="connsiteY156" fmla="*/ 376661 h 814384"/>
                  <a:gd name="connsiteX157" fmla="*/ 138474 w 948645"/>
                  <a:gd name="connsiteY157" fmla="*/ 376661 h 814384"/>
                  <a:gd name="connsiteX158" fmla="*/ 142254 w 948645"/>
                  <a:gd name="connsiteY158" fmla="*/ 380157 h 814384"/>
                  <a:gd name="connsiteX159" fmla="*/ 153027 w 948645"/>
                  <a:gd name="connsiteY159" fmla="*/ 380157 h 814384"/>
                  <a:gd name="connsiteX160" fmla="*/ 156807 w 948645"/>
                  <a:gd name="connsiteY160" fmla="*/ 373694 h 814384"/>
                  <a:gd name="connsiteX161" fmla="*/ 157071 w 948645"/>
                  <a:gd name="connsiteY161" fmla="*/ 367495 h 814384"/>
                  <a:gd name="connsiteX162" fmla="*/ 150872 w 948645"/>
                  <a:gd name="connsiteY162" fmla="*/ 363450 h 814384"/>
                  <a:gd name="connsiteX163" fmla="*/ 151402 w 948645"/>
                  <a:gd name="connsiteY163" fmla="*/ 357516 h 814384"/>
                  <a:gd name="connsiteX164" fmla="*/ 156259 w 948645"/>
                  <a:gd name="connsiteY164" fmla="*/ 351052 h 814384"/>
                  <a:gd name="connsiteX165" fmla="*/ 164348 w 948645"/>
                  <a:gd name="connsiteY165" fmla="*/ 350239 h 814384"/>
                  <a:gd name="connsiteX166" fmla="*/ 180506 w 948645"/>
                  <a:gd name="connsiteY166" fmla="*/ 350239 h 814384"/>
                  <a:gd name="connsiteX167" fmla="*/ 190466 w 948645"/>
                  <a:gd name="connsiteY167" fmla="*/ 340544 h 814384"/>
                  <a:gd name="connsiteX168" fmla="*/ 199349 w 948645"/>
                  <a:gd name="connsiteY168" fmla="*/ 332455 h 814384"/>
                  <a:gd name="connsiteX169" fmla="*/ 205812 w 948645"/>
                  <a:gd name="connsiteY169" fmla="*/ 326805 h 814384"/>
                  <a:gd name="connsiteX170" fmla="*/ 214978 w 948645"/>
                  <a:gd name="connsiteY170" fmla="*/ 326805 h 814384"/>
                  <a:gd name="connsiteX171" fmla="*/ 225486 w 948645"/>
                  <a:gd name="connsiteY171" fmla="*/ 326805 h 814384"/>
                  <a:gd name="connsiteX172" fmla="*/ 229531 w 948645"/>
                  <a:gd name="connsiteY172" fmla="*/ 331114 h 814384"/>
                  <a:gd name="connsiteX173" fmla="*/ 230608 w 948645"/>
                  <a:gd name="connsiteY173" fmla="*/ 337842 h 814384"/>
                  <a:gd name="connsiteX174" fmla="*/ 229266 w 948645"/>
                  <a:gd name="connsiteY174" fmla="*/ 344041 h 814384"/>
                  <a:gd name="connsiteX175" fmla="*/ 231421 w 948645"/>
                  <a:gd name="connsiteY175" fmla="*/ 351052 h 814384"/>
                  <a:gd name="connsiteX176" fmla="*/ 241380 w 948645"/>
                  <a:gd name="connsiteY176" fmla="*/ 354832 h 814384"/>
                  <a:gd name="connsiteX177" fmla="*/ 249999 w 948645"/>
                  <a:gd name="connsiteY177" fmla="*/ 347821 h 814384"/>
                  <a:gd name="connsiteX178" fmla="*/ 251340 w 948645"/>
                  <a:gd name="connsiteY178" fmla="*/ 337577 h 814384"/>
                  <a:gd name="connsiteX179" fmla="*/ 244329 w 948645"/>
                  <a:gd name="connsiteY179" fmla="*/ 326805 h 814384"/>
                  <a:gd name="connsiteX180" fmla="*/ 235975 w 948645"/>
                  <a:gd name="connsiteY180" fmla="*/ 326805 h 814384"/>
                  <a:gd name="connsiteX181" fmla="*/ 230589 w 948645"/>
                  <a:gd name="connsiteY181" fmla="*/ 319528 h 814384"/>
                  <a:gd name="connsiteX182" fmla="*/ 232479 w 948645"/>
                  <a:gd name="connsiteY182" fmla="*/ 310098 h 814384"/>
                  <a:gd name="connsiteX183" fmla="*/ 237053 w 948645"/>
                  <a:gd name="connsiteY183" fmla="*/ 301215 h 814384"/>
                  <a:gd name="connsiteX184" fmla="*/ 239472 w 948645"/>
                  <a:gd name="connsiteY184" fmla="*/ 288553 h 814384"/>
                  <a:gd name="connsiteX185" fmla="*/ 242174 w 948645"/>
                  <a:gd name="connsiteY185" fmla="*/ 280199 h 814384"/>
                  <a:gd name="connsiteX186" fmla="*/ 246219 w 948645"/>
                  <a:gd name="connsiteY186" fmla="*/ 265911 h 814384"/>
                  <a:gd name="connsiteX187" fmla="*/ 247560 w 948645"/>
                  <a:gd name="connsiteY187" fmla="*/ 250546 h 814384"/>
                  <a:gd name="connsiteX188" fmla="*/ 252947 w 948645"/>
                  <a:gd name="connsiteY188" fmla="*/ 237619 h 814384"/>
                  <a:gd name="connsiteX189" fmla="*/ 254289 w 948645"/>
                  <a:gd name="connsiteY189" fmla="*/ 226582 h 814384"/>
                  <a:gd name="connsiteX190" fmla="*/ 260223 w 948645"/>
                  <a:gd name="connsiteY190" fmla="*/ 219854 h 814384"/>
                  <a:gd name="connsiteX191" fmla="*/ 269106 w 948645"/>
                  <a:gd name="connsiteY191" fmla="*/ 217700 h 814384"/>
                  <a:gd name="connsiteX192" fmla="*/ 282033 w 948645"/>
                  <a:gd name="connsiteY192" fmla="*/ 213920 h 814384"/>
                  <a:gd name="connsiteX193" fmla="*/ 287155 w 948645"/>
                  <a:gd name="connsiteY193" fmla="*/ 213920 h 814384"/>
                  <a:gd name="connsiteX194" fmla="*/ 294431 w 948645"/>
                  <a:gd name="connsiteY194" fmla="*/ 203412 h 814384"/>
                  <a:gd name="connsiteX195" fmla="*/ 295243 w 948645"/>
                  <a:gd name="connsiteY195" fmla="*/ 192904 h 814384"/>
                  <a:gd name="connsiteX196" fmla="*/ 299023 w 948645"/>
                  <a:gd name="connsiteY196" fmla="*/ 185099 h 814384"/>
                  <a:gd name="connsiteX197" fmla="*/ 307641 w 948645"/>
                  <a:gd name="connsiteY197" fmla="*/ 182944 h 814384"/>
                  <a:gd name="connsiteX198" fmla="*/ 320039 w 948645"/>
                  <a:gd name="connsiteY198" fmla="*/ 182944 h 814384"/>
                  <a:gd name="connsiteX199" fmla="*/ 337010 w 948645"/>
                  <a:gd name="connsiteY199" fmla="*/ 182944 h 814384"/>
                  <a:gd name="connsiteX200" fmla="*/ 343474 w 948645"/>
                  <a:gd name="connsiteY200" fmla="*/ 174061 h 814384"/>
                  <a:gd name="connsiteX201" fmla="*/ 343474 w 948645"/>
                  <a:gd name="connsiteY201" fmla="*/ 167050 h 814384"/>
                  <a:gd name="connsiteX202" fmla="*/ 339165 w 948645"/>
                  <a:gd name="connsiteY202" fmla="*/ 161116 h 814384"/>
                  <a:gd name="connsiteX203" fmla="*/ 328657 w 948645"/>
                  <a:gd name="connsiteY203" fmla="*/ 157619 h 814384"/>
                  <a:gd name="connsiteX204" fmla="*/ 320852 w 948645"/>
                  <a:gd name="connsiteY204" fmla="*/ 153575 h 814384"/>
                  <a:gd name="connsiteX205" fmla="*/ 319775 w 948645"/>
                  <a:gd name="connsiteY205" fmla="*/ 145826 h 814384"/>
                  <a:gd name="connsiteX206" fmla="*/ 324896 w 948645"/>
                  <a:gd name="connsiteY206" fmla="*/ 137680 h 814384"/>
                  <a:gd name="connsiteX207" fmla="*/ 327051 w 948645"/>
                  <a:gd name="connsiteY207" fmla="*/ 127437 h 814384"/>
                  <a:gd name="connsiteX208" fmla="*/ 326238 w 948645"/>
                  <a:gd name="connsiteY208" fmla="*/ 120161 h 814384"/>
                  <a:gd name="connsiteX209" fmla="*/ 332172 w 948645"/>
                  <a:gd name="connsiteY209" fmla="*/ 109918 h 814384"/>
                  <a:gd name="connsiteX210" fmla="*/ 336481 w 948645"/>
                  <a:gd name="connsiteY210" fmla="*/ 102642 h 814384"/>
                  <a:gd name="connsiteX211" fmla="*/ 338107 w 948645"/>
                  <a:gd name="connsiteY211" fmla="*/ 93759 h 814384"/>
                  <a:gd name="connsiteX212" fmla="*/ 346989 w 948645"/>
                  <a:gd name="connsiteY212" fmla="*/ 89185 h 814384"/>
                  <a:gd name="connsiteX213" fmla="*/ 356156 w 948645"/>
                  <a:gd name="connsiteY213" fmla="*/ 82986 h 814384"/>
                  <a:gd name="connsiteX214" fmla="*/ 360729 w 948645"/>
                  <a:gd name="connsiteY214" fmla="*/ 77335 h 814384"/>
                  <a:gd name="connsiteX215" fmla="*/ 369895 w 948645"/>
                  <a:gd name="connsiteY215" fmla="*/ 69246 h 814384"/>
                  <a:gd name="connsiteX216" fmla="*/ 381216 w 948645"/>
                  <a:gd name="connsiteY216" fmla="*/ 63596 h 814384"/>
                  <a:gd name="connsiteX217" fmla="*/ 395503 w 948645"/>
                  <a:gd name="connsiteY217" fmla="*/ 63596 h 814384"/>
                  <a:gd name="connsiteX218" fmla="*/ 420299 w 948645"/>
                  <a:gd name="connsiteY218" fmla="*/ 65750 h 814384"/>
                  <a:gd name="connsiteX219" fmla="*/ 428104 w 948645"/>
                  <a:gd name="connsiteY219" fmla="*/ 57397 h 814384"/>
                  <a:gd name="connsiteX220" fmla="*/ 438064 w 948645"/>
                  <a:gd name="connsiteY220" fmla="*/ 47153 h 814384"/>
                  <a:gd name="connsiteX221" fmla="*/ 451540 w 948645"/>
                  <a:gd name="connsiteY221" fmla="*/ 32865 h 814384"/>
                  <a:gd name="connsiteX222" fmla="*/ 464202 w 948645"/>
                  <a:gd name="connsiteY222" fmla="*/ 19126 h 814384"/>
                  <a:gd name="connsiteX223" fmla="*/ 473633 w 948645"/>
                  <a:gd name="connsiteY223" fmla="*/ 10508 h 814384"/>
                  <a:gd name="connsiteX224" fmla="*/ 478490 w 948645"/>
                  <a:gd name="connsiteY224" fmla="*/ 4573 h 814384"/>
                  <a:gd name="connsiteX225" fmla="*/ 481986 w 948645"/>
                  <a:gd name="connsiteY225" fmla="*/ 0 h 814384"/>
                  <a:gd name="connsiteX226" fmla="*/ 487637 w 948645"/>
                  <a:gd name="connsiteY226" fmla="*/ 0 h 814384"/>
                  <a:gd name="connsiteX227" fmla="*/ 492948 w 948645"/>
                  <a:gd name="connsiteY227" fmla="*/ 0 h 814384"/>
                  <a:gd name="connsiteX228" fmla="*/ 495102 w 948645"/>
                  <a:gd name="connsiteY228" fmla="*/ 2608 h 814384"/>
                  <a:gd name="connsiteX229" fmla="*/ 506952 w 948645"/>
                  <a:gd name="connsiteY229" fmla="*/ 21998 h 814384"/>
                  <a:gd name="connsiteX230" fmla="*/ 517725 w 948645"/>
                  <a:gd name="connsiteY230" fmla="*/ 21998 h 814384"/>
                  <a:gd name="connsiteX231" fmla="*/ 536038 w 948645"/>
                  <a:gd name="connsiteY231" fmla="*/ 11226 h 814384"/>
                  <a:gd name="connsiteX232" fmla="*/ 543579 w 948645"/>
                  <a:gd name="connsiteY232" fmla="*/ 16612 h 814384"/>
                  <a:gd name="connsiteX233" fmla="*/ 546810 w 948645"/>
                  <a:gd name="connsiteY233" fmla="*/ 30617 h 814384"/>
                  <a:gd name="connsiteX234" fmla="*/ 554351 w 948645"/>
                  <a:gd name="connsiteY234" fmla="*/ 38157 h 814384"/>
                  <a:gd name="connsiteX235" fmla="*/ 560815 w 948645"/>
                  <a:gd name="connsiteY235" fmla="*/ 38157 h 814384"/>
                  <a:gd name="connsiteX236" fmla="*/ 585610 w 948645"/>
                  <a:gd name="connsiteY236" fmla="*/ 27385 h 814384"/>
                  <a:gd name="connsiteX237" fmla="*/ 599615 w 948645"/>
                  <a:gd name="connsiteY237" fmla="*/ 32771 h 814384"/>
                  <a:gd name="connsiteX238" fmla="*/ 611464 w 948645"/>
                  <a:gd name="connsiteY238" fmla="*/ 38157 h 814384"/>
                  <a:gd name="connsiteX239" fmla="*/ 623314 w 948645"/>
                  <a:gd name="connsiteY239" fmla="*/ 38157 h 814384"/>
                  <a:gd name="connsiteX240" fmla="*/ 624392 w 948645"/>
                  <a:gd name="connsiteY240" fmla="*/ 51085 h 814384"/>
                  <a:gd name="connsiteX241" fmla="*/ 613619 w 948645"/>
                  <a:gd name="connsiteY241" fmla="*/ 57548 h 814384"/>
                  <a:gd name="connsiteX242" fmla="*/ 611464 w 948645"/>
                  <a:gd name="connsiteY242" fmla="*/ 70475 h 814384"/>
                  <a:gd name="connsiteX243" fmla="*/ 614696 w 948645"/>
                  <a:gd name="connsiteY243" fmla="*/ 79093 h 814384"/>
                  <a:gd name="connsiteX244" fmla="*/ 625469 w 948645"/>
                  <a:gd name="connsiteY244" fmla="*/ 79093 h 814384"/>
                  <a:gd name="connsiteX245" fmla="*/ 635164 w 948645"/>
                  <a:gd name="connsiteY245" fmla="*/ 79093 h 814384"/>
                  <a:gd name="connsiteX246" fmla="*/ 642705 w 948645"/>
                  <a:gd name="connsiteY246" fmla="*/ 72629 h 814384"/>
                  <a:gd name="connsiteX247" fmla="*/ 654555 w 948645"/>
                  <a:gd name="connsiteY247" fmla="*/ 71552 h 814384"/>
                  <a:gd name="connsiteX248" fmla="*/ 663173 w 948645"/>
                  <a:gd name="connsiteY248" fmla="*/ 60780 h 814384"/>
                  <a:gd name="connsiteX249" fmla="*/ 673945 w 948645"/>
                  <a:gd name="connsiteY249" fmla="*/ 59702 h 814384"/>
                  <a:gd name="connsiteX250" fmla="*/ 689027 w 948645"/>
                  <a:gd name="connsiteY250" fmla="*/ 61857 h 814384"/>
                  <a:gd name="connsiteX251" fmla="*/ 705186 w 948645"/>
                  <a:gd name="connsiteY251" fmla="*/ 64011 h 814384"/>
                  <a:gd name="connsiteX252" fmla="*/ 711649 w 948645"/>
                  <a:gd name="connsiteY252" fmla="*/ 68320 h 814384"/>
                  <a:gd name="connsiteX253" fmla="*/ 721345 w 948645"/>
                  <a:gd name="connsiteY253" fmla="*/ 69398 h 814384"/>
                  <a:gd name="connsiteX254" fmla="*/ 726731 w 948645"/>
                  <a:gd name="connsiteY254" fmla="*/ 79093 h 814384"/>
                  <a:gd name="connsiteX255" fmla="*/ 735349 w 948645"/>
                  <a:gd name="connsiteY255" fmla="*/ 90943 h 814384"/>
                  <a:gd name="connsiteX256" fmla="*/ 747199 w 948645"/>
                  <a:gd name="connsiteY256" fmla="*/ 96329 h 814384"/>
                  <a:gd name="connsiteX257" fmla="*/ 755817 w 948645"/>
                  <a:gd name="connsiteY257" fmla="*/ 96329 h 814384"/>
                  <a:gd name="connsiteX258" fmla="*/ 766589 w 948645"/>
                  <a:gd name="connsiteY258" fmla="*/ 104947 h 814384"/>
                  <a:gd name="connsiteX259" fmla="*/ 764434 w 948645"/>
                  <a:gd name="connsiteY259" fmla="*/ 122183 h 814384"/>
                  <a:gd name="connsiteX260" fmla="*/ 770898 w 948645"/>
                  <a:gd name="connsiteY260" fmla="*/ 138342 h 814384"/>
                  <a:gd name="connsiteX261" fmla="*/ 755817 w 948645"/>
                  <a:gd name="connsiteY261" fmla="*/ 154501 h 814384"/>
                  <a:gd name="connsiteX262" fmla="*/ 775207 w 948645"/>
                  <a:gd name="connsiteY262" fmla="*/ 178219 h 814384"/>
                  <a:gd name="connsiteX263" fmla="*/ 774130 w 948645"/>
                  <a:gd name="connsiteY263" fmla="*/ 191146 h 814384"/>
                  <a:gd name="connsiteX264" fmla="*/ 773052 w 948645"/>
                  <a:gd name="connsiteY264" fmla="*/ 202996 h 814384"/>
                  <a:gd name="connsiteX265" fmla="*/ 765512 w 948645"/>
                  <a:gd name="connsiteY265" fmla="*/ 211614 h 814384"/>
                  <a:gd name="connsiteX266" fmla="*/ 756894 w 948645"/>
                  <a:gd name="connsiteY266" fmla="*/ 211614 h 814384"/>
                  <a:gd name="connsiteX267" fmla="*/ 750430 w 948645"/>
                  <a:gd name="connsiteY267" fmla="*/ 238564 h 814384"/>
                  <a:gd name="connsiteX268" fmla="*/ 766589 w 948645"/>
                  <a:gd name="connsiteY268" fmla="*/ 257955 h 814384"/>
                  <a:gd name="connsiteX269" fmla="*/ 773052 w 948645"/>
                  <a:gd name="connsiteY269" fmla="*/ 257955 h 814384"/>
                  <a:gd name="connsiteX270" fmla="*/ 790289 w 948645"/>
                  <a:gd name="connsiteY270" fmla="*/ 265496 h 814384"/>
                  <a:gd name="connsiteX271" fmla="*/ 793520 w 948645"/>
                  <a:gd name="connsiteY271" fmla="*/ 273037 h 814384"/>
                  <a:gd name="connsiteX272" fmla="*/ 780593 w 948645"/>
                  <a:gd name="connsiteY272" fmla="*/ 288118 h 814384"/>
                  <a:gd name="connsiteX273" fmla="*/ 791366 w 948645"/>
                  <a:gd name="connsiteY273" fmla="*/ 297813 h 814384"/>
                  <a:gd name="connsiteX274" fmla="*/ 801061 w 948645"/>
                  <a:gd name="connsiteY274" fmla="*/ 309663 h 814384"/>
                  <a:gd name="connsiteX275" fmla="*/ 802139 w 948645"/>
                  <a:gd name="connsiteY275" fmla="*/ 317204 h 814384"/>
                  <a:gd name="connsiteX276" fmla="*/ 804293 w 948645"/>
                  <a:gd name="connsiteY276" fmla="*/ 326899 h 814384"/>
                  <a:gd name="connsiteX277" fmla="*/ 812911 w 948645"/>
                  <a:gd name="connsiteY277" fmla="*/ 338749 h 814384"/>
                  <a:gd name="connsiteX278" fmla="*/ 827993 w 948645"/>
                  <a:gd name="connsiteY278" fmla="*/ 346290 h 814384"/>
                  <a:gd name="connsiteX279" fmla="*/ 845228 w 948645"/>
                  <a:gd name="connsiteY279" fmla="*/ 361371 h 814384"/>
                  <a:gd name="connsiteX280" fmla="*/ 860310 w 948645"/>
                  <a:gd name="connsiteY280" fmla="*/ 361371 h 814384"/>
                  <a:gd name="connsiteX281" fmla="*/ 860310 w 948645"/>
                  <a:gd name="connsiteY281" fmla="*/ 378607 h 814384"/>
                  <a:gd name="connsiteX282" fmla="*/ 853846 w 948645"/>
                  <a:gd name="connsiteY282" fmla="*/ 394766 h 814384"/>
                  <a:gd name="connsiteX283" fmla="*/ 849537 w 948645"/>
                  <a:gd name="connsiteY283" fmla="*/ 407693 h 814384"/>
                  <a:gd name="connsiteX284" fmla="*/ 860310 w 948645"/>
                  <a:gd name="connsiteY284" fmla="*/ 415234 h 814384"/>
                  <a:gd name="connsiteX285" fmla="*/ 872160 w 948645"/>
                  <a:gd name="connsiteY285" fmla="*/ 415234 h 814384"/>
                  <a:gd name="connsiteX286" fmla="*/ 886164 w 948645"/>
                  <a:gd name="connsiteY286" fmla="*/ 406616 h 814384"/>
                  <a:gd name="connsiteX287" fmla="*/ 905555 w 948645"/>
                  <a:gd name="connsiteY287" fmla="*/ 422775 h 814384"/>
                  <a:gd name="connsiteX288" fmla="*/ 917405 w 948645"/>
                  <a:gd name="connsiteY288" fmla="*/ 422775 h 814384"/>
                  <a:gd name="connsiteX289" fmla="*/ 914173 w 948645"/>
                  <a:gd name="connsiteY289" fmla="*/ 432470 h 814384"/>
                  <a:gd name="connsiteX290" fmla="*/ 915250 w 948645"/>
                  <a:gd name="connsiteY290" fmla="*/ 441088 h 814384"/>
                  <a:gd name="connsiteX291" fmla="*/ 926022 w 948645"/>
                  <a:gd name="connsiteY291" fmla="*/ 455093 h 814384"/>
                  <a:gd name="connsiteX292" fmla="*/ 935718 w 948645"/>
                  <a:gd name="connsiteY292" fmla="*/ 462633 h 814384"/>
                  <a:gd name="connsiteX293" fmla="*/ 948645 w 948645"/>
                  <a:gd name="connsiteY293" fmla="*/ 471251 h 814384"/>
                  <a:gd name="connsiteX294" fmla="*/ 936795 w 948645"/>
                  <a:gd name="connsiteY294" fmla="*/ 485256 h 814384"/>
                  <a:gd name="connsiteX295" fmla="*/ 920636 w 948645"/>
                  <a:gd name="connsiteY295" fmla="*/ 485256 h 814384"/>
                  <a:gd name="connsiteX296" fmla="*/ 917405 w 948645"/>
                  <a:gd name="connsiteY296" fmla="*/ 499260 h 814384"/>
                  <a:gd name="connsiteX297" fmla="*/ 906632 w 948645"/>
                  <a:gd name="connsiteY297" fmla="*/ 512187 h 814384"/>
                  <a:gd name="connsiteX298" fmla="*/ 892628 w 948645"/>
                  <a:gd name="connsiteY298" fmla="*/ 522959 h 814384"/>
                  <a:gd name="connsiteX299" fmla="*/ 869986 w 948645"/>
                  <a:gd name="connsiteY299" fmla="*/ 522959 h 814384"/>
                  <a:gd name="connsiteX300" fmla="*/ 855982 w 948645"/>
                  <a:gd name="connsiteY300" fmla="*/ 522959 h 814384"/>
                  <a:gd name="connsiteX301" fmla="*/ 850596 w 948645"/>
                  <a:gd name="connsiteY301" fmla="*/ 510032 h 814384"/>
                  <a:gd name="connsiteX302" fmla="*/ 839823 w 948645"/>
                  <a:gd name="connsiteY302" fmla="*/ 503569 h 814384"/>
                  <a:gd name="connsiteX303" fmla="*/ 823665 w 948645"/>
                  <a:gd name="connsiteY303" fmla="*/ 503569 h 814384"/>
                  <a:gd name="connsiteX304" fmla="*/ 812892 w 948645"/>
                  <a:gd name="connsiteY304" fmla="*/ 511110 h 814384"/>
                  <a:gd name="connsiteX305" fmla="*/ 809660 w 948645"/>
                  <a:gd name="connsiteY305" fmla="*/ 522959 h 814384"/>
                  <a:gd name="connsiteX306" fmla="*/ 799965 w 948645"/>
                  <a:gd name="connsiteY306" fmla="*/ 535887 h 814384"/>
                  <a:gd name="connsiteX307" fmla="*/ 807506 w 948645"/>
                  <a:gd name="connsiteY307" fmla="*/ 546659 h 814384"/>
                  <a:gd name="connsiteX308" fmla="*/ 818278 w 948645"/>
                  <a:gd name="connsiteY308" fmla="*/ 555277 h 814384"/>
                  <a:gd name="connsiteX309" fmla="*/ 829051 w 948645"/>
                  <a:gd name="connsiteY309" fmla="*/ 567127 h 814384"/>
                  <a:gd name="connsiteX310" fmla="*/ 833360 w 948645"/>
                  <a:gd name="connsiteY310" fmla="*/ 577899 h 814384"/>
                  <a:gd name="connsiteX311" fmla="*/ 832283 w 948645"/>
                  <a:gd name="connsiteY311" fmla="*/ 585440 h 814384"/>
                  <a:gd name="connsiteX312" fmla="*/ 822587 w 948645"/>
                  <a:gd name="connsiteY312" fmla="*/ 585440 h 814384"/>
                  <a:gd name="connsiteX313" fmla="*/ 834437 w 948645"/>
                  <a:gd name="connsiteY313" fmla="*/ 605908 h 814384"/>
                  <a:gd name="connsiteX314" fmla="*/ 839823 w 948645"/>
                  <a:gd name="connsiteY314" fmla="*/ 616681 h 814384"/>
                  <a:gd name="connsiteX315" fmla="*/ 832283 w 948645"/>
                  <a:gd name="connsiteY315" fmla="*/ 622067 h 814384"/>
                  <a:gd name="connsiteX316" fmla="*/ 826896 w 948645"/>
                  <a:gd name="connsiteY316" fmla="*/ 632839 h 814384"/>
                  <a:gd name="connsiteX317" fmla="*/ 829051 w 948645"/>
                  <a:gd name="connsiteY317" fmla="*/ 647921 h 814384"/>
                  <a:gd name="connsiteX318" fmla="*/ 836592 w 948645"/>
                  <a:gd name="connsiteY318" fmla="*/ 656539 h 814384"/>
                  <a:gd name="connsiteX319" fmla="*/ 841978 w 948645"/>
                  <a:gd name="connsiteY319" fmla="*/ 669466 h 814384"/>
                  <a:gd name="connsiteX320" fmla="*/ 847723 w 948645"/>
                  <a:gd name="connsiteY320" fmla="*/ 672792 h 814384"/>
                  <a:gd name="connsiteX321" fmla="*/ 848801 w 948645"/>
                  <a:gd name="connsiteY321" fmla="*/ 678178 h 814384"/>
                  <a:gd name="connsiteX322" fmla="*/ 850766 w 948645"/>
                  <a:gd name="connsiteY322" fmla="*/ 685795 h 81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948645" h="814384">
                    <a:moveTo>
                      <a:pt x="850766" y="685795"/>
                    </a:moveTo>
                    <a:cubicBezTo>
                      <a:pt x="850766" y="685795"/>
                      <a:pt x="843849" y="684264"/>
                      <a:pt x="842772" y="684264"/>
                    </a:cubicBezTo>
                    <a:cubicBezTo>
                      <a:pt x="841694" y="684264"/>
                      <a:pt x="831999" y="681561"/>
                      <a:pt x="831999" y="681561"/>
                    </a:cubicBezTo>
                    <a:lnTo>
                      <a:pt x="813138" y="678330"/>
                    </a:lnTo>
                    <a:lnTo>
                      <a:pt x="800740" y="682639"/>
                    </a:lnTo>
                    <a:lnTo>
                      <a:pt x="795089" y="688573"/>
                    </a:lnTo>
                    <a:cubicBezTo>
                      <a:pt x="795089" y="688573"/>
                      <a:pt x="788361" y="692617"/>
                      <a:pt x="787548" y="692617"/>
                    </a:cubicBezTo>
                    <a:cubicBezTo>
                      <a:pt x="786735" y="692617"/>
                      <a:pt x="781614" y="689650"/>
                      <a:pt x="781614" y="689650"/>
                    </a:cubicBezTo>
                    <a:lnTo>
                      <a:pt x="772448" y="687231"/>
                    </a:lnTo>
                    <a:lnTo>
                      <a:pt x="764907" y="690463"/>
                    </a:lnTo>
                    <a:lnTo>
                      <a:pt x="759785" y="697739"/>
                    </a:lnTo>
                    <a:lnTo>
                      <a:pt x="756554" y="707982"/>
                    </a:lnTo>
                    <a:lnTo>
                      <a:pt x="750619" y="717413"/>
                    </a:lnTo>
                    <a:lnTo>
                      <a:pt x="745233" y="724425"/>
                    </a:lnTo>
                    <a:lnTo>
                      <a:pt x="736350" y="737352"/>
                    </a:lnTo>
                    <a:lnTo>
                      <a:pt x="731229" y="749201"/>
                    </a:lnTo>
                    <a:lnTo>
                      <a:pt x="726107" y="761051"/>
                    </a:lnTo>
                    <a:cubicBezTo>
                      <a:pt x="726107" y="761051"/>
                      <a:pt x="725030" y="770746"/>
                      <a:pt x="725030" y="771824"/>
                    </a:cubicBezTo>
                    <a:cubicBezTo>
                      <a:pt x="725030" y="772901"/>
                      <a:pt x="725842" y="782332"/>
                      <a:pt x="725842" y="782332"/>
                    </a:cubicBezTo>
                    <a:lnTo>
                      <a:pt x="727997" y="796336"/>
                    </a:lnTo>
                    <a:lnTo>
                      <a:pt x="727997" y="806844"/>
                    </a:lnTo>
                    <a:lnTo>
                      <a:pt x="722346" y="814120"/>
                    </a:lnTo>
                    <a:lnTo>
                      <a:pt x="715070" y="814385"/>
                    </a:lnTo>
                    <a:lnTo>
                      <a:pt x="708871" y="813837"/>
                    </a:lnTo>
                    <a:cubicBezTo>
                      <a:pt x="708871" y="813837"/>
                      <a:pt x="703220" y="811134"/>
                      <a:pt x="701330" y="810341"/>
                    </a:cubicBezTo>
                    <a:cubicBezTo>
                      <a:pt x="699440" y="809546"/>
                      <a:pt x="701330" y="805219"/>
                      <a:pt x="701330" y="805219"/>
                    </a:cubicBezTo>
                    <a:lnTo>
                      <a:pt x="701330" y="799284"/>
                    </a:lnTo>
                    <a:lnTo>
                      <a:pt x="697286" y="792556"/>
                    </a:lnTo>
                    <a:lnTo>
                      <a:pt x="691087" y="784751"/>
                    </a:lnTo>
                    <a:lnTo>
                      <a:pt x="680843" y="784203"/>
                    </a:lnTo>
                    <a:lnTo>
                      <a:pt x="667633" y="781500"/>
                    </a:lnTo>
                    <a:lnTo>
                      <a:pt x="660092" y="784467"/>
                    </a:lnTo>
                    <a:lnTo>
                      <a:pt x="654158" y="788776"/>
                    </a:lnTo>
                    <a:lnTo>
                      <a:pt x="646881" y="790402"/>
                    </a:lnTo>
                    <a:lnTo>
                      <a:pt x="643915" y="785545"/>
                    </a:lnTo>
                    <a:lnTo>
                      <a:pt x="635296" y="783125"/>
                    </a:lnTo>
                    <a:cubicBezTo>
                      <a:pt x="635296" y="783125"/>
                      <a:pt x="626943" y="784203"/>
                      <a:pt x="626130" y="784203"/>
                    </a:cubicBezTo>
                    <a:cubicBezTo>
                      <a:pt x="625318" y="784203"/>
                      <a:pt x="620744" y="790931"/>
                      <a:pt x="620744" y="790931"/>
                    </a:cubicBezTo>
                    <a:lnTo>
                      <a:pt x="614016" y="797659"/>
                    </a:lnTo>
                    <a:lnTo>
                      <a:pt x="605133" y="801703"/>
                    </a:lnTo>
                    <a:cubicBezTo>
                      <a:pt x="605133" y="801703"/>
                      <a:pt x="598670" y="797924"/>
                      <a:pt x="597593" y="796846"/>
                    </a:cubicBezTo>
                    <a:cubicBezTo>
                      <a:pt x="596515" y="795769"/>
                      <a:pt x="594890" y="786886"/>
                      <a:pt x="594890" y="786886"/>
                    </a:cubicBezTo>
                    <a:lnTo>
                      <a:pt x="593813" y="779081"/>
                    </a:lnTo>
                    <a:lnTo>
                      <a:pt x="591394" y="771276"/>
                    </a:lnTo>
                    <a:lnTo>
                      <a:pt x="584382" y="765625"/>
                    </a:lnTo>
                    <a:lnTo>
                      <a:pt x="579808" y="764000"/>
                    </a:lnTo>
                    <a:lnTo>
                      <a:pt x="572797" y="768856"/>
                    </a:lnTo>
                    <a:lnTo>
                      <a:pt x="557980" y="769934"/>
                    </a:lnTo>
                    <a:lnTo>
                      <a:pt x="552858" y="775055"/>
                    </a:lnTo>
                    <a:lnTo>
                      <a:pt x="546395" y="783938"/>
                    </a:lnTo>
                    <a:lnTo>
                      <a:pt x="543427" y="793633"/>
                    </a:lnTo>
                    <a:lnTo>
                      <a:pt x="539383" y="794446"/>
                    </a:lnTo>
                    <a:cubicBezTo>
                      <a:pt x="539383" y="794446"/>
                      <a:pt x="533997" y="787718"/>
                      <a:pt x="533732" y="786641"/>
                    </a:cubicBezTo>
                    <a:cubicBezTo>
                      <a:pt x="533467" y="785563"/>
                      <a:pt x="530765" y="776681"/>
                      <a:pt x="530765" y="776681"/>
                    </a:cubicBezTo>
                    <a:lnTo>
                      <a:pt x="525114" y="769405"/>
                    </a:lnTo>
                    <a:lnTo>
                      <a:pt x="516761" y="769405"/>
                    </a:lnTo>
                    <a:cubicBezTo>
                      <a:pt x="516761" y="769405"/>
                      <a:pt x="509749" y="769405"/>
                      <a:pt x="507595" y="769405"/>
                    </a:cubicBezTo>
                    <a:cubicBezTo>
                      <a:pt x="505440" y="769405"/>
                      <a:pt x="499789" y="768328"/>
                      <a:pt x="499789" y="768328"/>
                    </a:cubicBezTo>
                    <a:lnTo>
                      <a:pt x="498976" y="764283"/>
                    </a:lnTo>
                    <a:lnTo>
                      <a:pt x="495745" y="758349"/>
                    </a:lnTo>
                    <a:lnTo>
                      <a:pt x="485785" y="760239"/>
                    </a:lnTo>
                    <a:lnTo>
                      <a:pt x="484160" y="764548"/>
                    </a:lnTo>
                    <a:lnTo>
                      <a:pt x="480663" y="772636"/>
                    </a:lnTo>
                    <a:cubicBezTo>
                      <a:pt x="480663" y="772636"/>
                      <a:pt x="470703" y="772372"/>
                      <a:pt x="467736" y="771030"/>
                    </a:cubicBezTo>
                    <a:cubicBezTo>
                      <a:pt x="464769" y="769688"/>
                      <a:pt x="463427" y="762941"/>
                      <a:pt x="463427" y="762941"/>
                    </a:cubicBezTo>
                    <a:cubicBezTo>
                      <a:pt x="463427" y="762941"/>
                      <a:pt x="456415" y="761051"/>
                      <a:pt x="455622" y="761051"/>
                    </a:cubicBezTo>
                    <a:cubicBezTo>
                      <a:pt x="454828" y="761051"/>
                      <a:pt x="451048" y="766173"/>
                      <a:pt x="450765" y="766985"/>
                    </a:cubicBezTo>
                    <a:cubicBezTo>
                      <a:pt x="450500" y="767798"/>
                      <a:pt x="449423" y="776152"/>
                      <a:pt x="449423" y="776152"/>
                    </a:cubicBezTo>
                    <a:lnTo>
                      <a:pt x="447268" y="783692"/>
                    </a:lnTo>
                    <a:cubicBezTo>
                      <a:pt x="447268" y="783692"/>
                      <a:pt x="442959" y="783428"/>
                      <a:pt x="441882" y="782615"/>
                    </a:cubicBezTo>
                    <a:cubicBezTo>
                      <a:pt x="440805" y="781803"/>
                      <a:pt x="439463" y="778042"/>
                      <a:pt x="439463" y="778042"/>
                    </a:cubicBezTo>
                    <a:lnTo>
                      <a:pt x="439728" y="771313"/>
                    </a:lnTo>
                    <a:lnTo>
                      <a:pt x="436496" y="767817"/>
                    </a:lnTo>
                    <a:cubicBezTo>
                      <a:pt x="436496" y="767817"/>
                      <a:pt x="427065" y="765663"/>
                      <a:pt x="425988" y="765663"/>
                    </a:cubicBezTo>
                    <a:cubicBezTo>
                      <a:pt x="424911" y="765663"/>
                      <a:pt x="414403" y="765927"/>
                      <a:pt x="413326" y="765927"/>
                    </a:cubicBezTo>
                    <a:cubicBezTo>
                      <a:pt x="412248" y="765927"/>
                      <a:pt x="403082" y="765398"/>
                      <a:pt x="403082" y="765398"/>
                    </a:cubicBezTo>
                    <a:lnTo>
                      <a:pt x="397960" y="756780"/>
                    </a:lnTo>
                    <a:lnTo>
                      <a:pt x="393916" y="746820"/>
                    </a:lnTo>
                    <a:cubicBezTo>
                      <a:pt x="393916" y="746820"/>
                      <a:pt x="388530" y="740621"/>
                      <a:pt x="387717" y="739809"/>
                    </a:cubicBezTo>
                    <a:cubicBezTo>
                      <a:pt x="386904" y="738996"/>
                      <a:pt x="378835" y="739809"/>
                      <a:pt x="378022" y="739809"/>
                    </a:cubicBezTo>
                    <a:cubicBezTo>
                      <a:pt x="377209" y="739809"/>
                      <a:pt x="369933" y="741699"/>
                      <a:pt x="369933" y="741699"/>
                    </a:cubicBezTo>
                    <a:lnTo>
                      <a:pt x="355929" y="742511"/>
                    </a:lnTo>
                    <a:cubicBezTo>
                      <a:pt x="355929" y="742511"/>
                      <a:pt x="346498" y="737938"/>
                      <a:pt x="345421" y="737125"/>
                    </a:cubicBezTo>
                    <a:cubicBezTo>
                      <a:pt x="344344" y="736312"/>
                      <a:pt x="335461" y="732268"/>
                      <a:pt x="334648" y="732268"/>
                    </a:cubicBezTo>
                    <a:cubicBezTo>
                      <a:pt x="333836" y="732268"/>
                      <a:pt x="326295" y="733345"/>
                      <a:pt x="326295" y="733345"/>
                    </a:cubicBezTo>
                    <a:cubicBezTo>
                      <a:pt x="326295" y="733345"/>
                      <a:pt x="317412" y="733893"/>
                      <a:pt x="316599" y="733893"/>
                    </a:cubicBezTo>
                    <a:cubicBezTo>
                      <a:pt x="315787" y="733893"/>
                      <a:pt x="310948" y="729319"/>
                      <a:pt x="310948" y="729319"/>
                    </a:cubicBezTo>
                    <a:lnTo>
                      <a:pt x="302859" y="725540"/>
                    </a:lnTo>
                    <a:lnTo>
                      <a:pt x="297474" y="724462"/>
                    </a:lnTo>
                    <a:cubicBezTo>
                      <a:pt x="297474" y="724462"/>
                      <a:pt x="289668" y="722044"/>
                      <a:pt x="288855" y="721760"/>
                    </a:cubicBezTo>
                    <a:cubicBezTo>
                      <a:pt x="288043" y="721495"/>
                      <a:pt x="281050" y="719341"/>
                      <a:pt x="281050" y="719341"/>
                    </a:cubicBezTo>
                    <a:lnTo>
                      <a:pt x="267575" y="715561"/>
                    </a:lnTo>
                    <a:lnTo>
                      <a:pt x="258409" y="715561"/>
                    </a:lnTo>
                    <a:lnTo>
                      <a:pt x="238205" y="715561"/>
                    </a:lnTo>
                    <a:lnTo>
                      <a:pt x="230930" y="717716"/>
                    </a:lnTo>
                    <a:lnTo>
                      <a:pt x="218796" y="716090"/>
                    </a:lnTo>
                    <a:lnTo>
                      <a:pt x="212333" y="715013"/>
                    </a:lnTo>
                    <a:lnTo>
                      <a:pt x="204792" y="712046"/>
                    </a:lnTo>
                    <a:lnTo>
                      <a:pt x="187272" y="710420"/>
                    </a:lnTo>
                    <a:lnTo>
                      <a:pt x="175422" y="713917"/>
                    </a:lnTo>
                    <a:lnTo>
                      <a:pt x="167333" y="716071"/>
                    </a:lnTo>
                    <a:lnTo>
                      <a:pt x="158168" y="720928"/>
                    </a:lnTo>
                    <a:cubicBezTo>
                      <a:pt x="158168" y="720928"/>
                      <a:pt x="143615" y="722270"/>
                      <a:pt x="142802" y="722270"/>
                    </a:cubicBezTo>
                    <a:cubicBezTo>
                      <a:pt x="141990" y="722270"/>
                      <a:pt x="130953" y="722270"/>
                      <a:pt x="130953" y="722270"/>
                    </a:cubicBezTo>
                    <a:cubicBezTo>
                      <a:pt x="130953" y="722270"/>
                      <a:pt x="118555" y="722270"/>
                      <a:pt x="117742" y="722270"/>
                    </a:cubicBezTo>
                    <a:cubicBezTo>
                      <a:pt x="116929" y="722270"/>
                      <a:pt x="109124" y="727127"/>
                      <a:pt x="108311" y="727392"/>
                    </a:cubicBezTo>
                    <a:cubicBezTo>
                      <a:pt x="107499" y="727657"/>
                      <a:pt x="106421" y="736010"/>
                      <a:pt x="106421" y="736010"/>
                    </a:cubicBezTo>
                    <a:lnTo>
                      <a:pt x="104532" y="747860"/>
                    </a:lnTo>
                    <a:lnTo>
                      <a:pt x="98597" y="750014"/>
                    </a:lnTo>
                    <a:lnTo>
                      <a:pt x="91869" y="752717"/>
                    </a:lnTo>
                    <a:lnTo>
                      <a:pt x="86218" y="760258"/>
                    </a:lnTo>
                    <a:lnTo>
                      <a:pt x="78678" y="764831"/>
                    </a:lnTo>
                    <a:lnTo>
                      <a:pt x="70872" y="767250"/>
                    </a:lnTo>
                    <a:lnTo>
                      <a:pt x="66015" y="765360"/>
                    </a:lnTo>
                    <a:lnTo>
                      <a:pt x="61158" y="761581"/>
                    </a:lnTo>
                    <a:lnTo>
                      <a:pt x="54959" y="757801"/>
                    </a:lnTo>
                    <a:lnTo>
                      <a:pt x="47947" y="757801"/>
                    </a:lnTo>
                    <a:lnTo>
                      <a:pt x="42561" y="762658"/>
                    </a:lnTo>
                    <a:lnTo>
                      <a:pt x="34756" y="754852"/>
                    </a:lnTo>
                    <a:lnTo>
                      <a:pt x="36910" y="745686"/>
                    </a:lnTo>
                    <a:lnTo>
                      <a:pt x="45245" y="741340"/>
                    </a:lnTo>
                    <a:lnTo>
                      <a:pt x="47040" y="724103"/>
                    </a:lnTo>
                    <a:lnTo>
                      <a:pt x="50990" y="707944"/>
                    </a:lnTo>
                    <a:lnTo>
                      <a:pt x="49195" y="694659"/>
                    </a:lnTo>
                    <a:lnTo>
                      <a:pt x="43090" y="687836"/>
                    </a:lnTo>
                    <a:lnTo>
                      <a:pt x="30163" y="680654"/>
                    </a:lnTo>
                    <a:lnTo>
                      <a:pt x="11850" y="673832"/>
                    </a:lnTo>
                    <a:lnTo>
                      <a:pt x="2873" y="667009"/>
                    </a:lnTo>
                    <a:lnTo>
                      <a:pt x="0" y="658750"/>
                    </a:lnTo>
                    <a:lnTo>
                      <a:pt x="2873" y="650491"/>
                    </a:lnTo>
                    <a:lnTo>
                      <a:pt x="12209" y="638641"/>
                    </a:lnTo>
                    <a:lnTo>
                      <a:pt x="18673" y="628587"/>
                    </a:lnTo>
                    <a:lnTo>
                      <a:pt x="33036" y="613865"/>
                    </a:lnTo>
                    <a:lnTo>
                      <a:pt x="43449" y="605247"/>
                    </a:lnTo>
                    <a:lnTo>
                      <a:pt x="54940" y="602015"/>
                    </a:lnTo>
                    <a:lnTo>
                      <a:pt x="65713" y="598424"/>
                    </a:lnTo>
                    <a:lnTo>
                      <a:pt x="72535" y="587292"/>
                    </a:lnTo>
                    <a:lnTo>
                      <a:pt x="72535" y="575083"/>
                    </a:lnTo>
                    <a:lnTo>
                      <a:pt x="72535" y="554974"/>
                    </a:lnTo>
                    <a:lnTo>
                      <a:pt x="72535" y="533430"/>
                    </a:lnTo>
                    <a:lnTo>
                      <a:pt x="67149" y="512603"/>
                    </a:lnTo>
                    <a:lnTo>
                      <a:pt x="59608" y="494648"/>
                    </a:lnTo>
                    <a:lnTo>
                      <a:pt x="51708" y="474180"/>
                    </a:lnTo>
                    <a:lnTo>
                      <a:pt x="42372" y="444717"/>
                    </a:lnTo>
                    <a:lnTo>
                      <a:pt x="36268" y="415612"/>
                    </a:lnTo>
                    <a:lnTo>
                      <a:pt x="33036" y="383276"/>
                    </a:lnTo>
                    <a:lnTo>
                      <a:pt x="44187" y="387982"/>
                    </a:lnTo>
                    <a:lnTo>
                      <a:pt x="59816" y="384749"/>
                    </a:lnTo>
                    <a:lnTo>
                      <a:pt x="69511" y="385562"/>
                    </a:lnTo>
                    <a:cubicBezTo>
                      <a:pt x="69511" y="385562"/>
                      <a:pt x="73291" y="387187"/>
                      <a:pt x="74085" y="387452"/>
                    </a:cubicBezTo>
                    <a:cubicBezTo>
                      <a:pt x="74898" y="387717"/>
                      <a:pt x="81361" y="386923"/>
                      <a:pt x="81361" y="386923"/>
                    </a:cubicBezTo>
                    <a:lnTo>
                      <a:pt x="88089" y="385298"/>
                    </a:lnTo>
                    <a:lnTo>
                      <a:pt x="96707" y="388265"/>
                    </a:lnTo>
                    <a:lnTo>
                      <a:pt x="105061" y="393916"/>
                    </a:lnTo>
                    <a:lnTo>
                      <a:pt x="116911" y="390948"/>
                    </a:lnTo>
                    <a:lnTo>
                      <a:pt x="123110" y="386904"/>
                    </a:lnTo>
                    <a:lnTo>
                      <a:pt x="130385" y="376661"/>
                    </a:lnTo>
                    <a:lnTo>
                      <a:pt x="138474" y="376661"/>
                    </a:lnTo>
                    <a:cubicBezTo>
                      <a:pt x="138474" y="376661"/>
                      <a:pt x="140364" y="379893"/>
                      <a:pt x="142254" y="380157"/>
                    </a:cubicBezTo>
                    <a:cubicBezTo>
                      <a:pt x="144144" y="380422"/>
                      <a:pt x="152214" y="380970"/>
                      <a:pt x="153027" y="380157"/>
                    </a:cubicBezTo>
                    <a:cubicBezTo>
                      <a:pt x="153840" y="379344"/>
                      <a:pt x="156807" y="373694"/>
                      <a:pt x="156807" y="373694"/>
                    </a:cubicBezTo>
                    <a:cubicBezTo>
                      <a:pt x="156807" y="373694"/>
                      <a:pt x="158432" y="368043"/>
                      <a:pt x="157071" y="367495"/>
                    </a:cubicBezTo>
                    <a:cubicBezTo>
                      <a:pt x="155730" y="366965"/>
                      <a:pt x="150872" y="363450"/>
                      <a:pt x="150872" y="363450"/>
                    </a:cubicBezTo>
                    <a:lnTo>
                      <a:pt x="151402" y="357516"/>
                    </a:lnTo>
                    <a:lnTo>
                      <a:pt x="156259" y="351052"/>
                    </a:lnTo>
                    <a:lnTo>
                      <a:pt x="164348" y="350239"/>
                    </a:lnTo>
                    <a:cubicBezTo>
                      <a:pt x="164348" y="350239"/>
                      <a:pt x="179164" y="350239"/>
                      <a:pt x="180506" y="350239"/>
                    </a:cubicBezTo>
                    <a:cubicBezTo>
                      <a:pt x="181848" y="350239"/>
                      <a:pt x="189672" y="341357"/>
                      <a:pt x="190466" y="340544"/>
                    </a:cubicBezTo>
                    <a:cubicBezTo>
                      <a:pt x="191260" y="339732"/>
                      <a:pt x="199349" y="332455"/>
                      <a:pt x="199349" y="332455"/>
                    </a:cubicBezTo>
                    <a:lnTo>
                      <a:pt x="205812" y="326805"/>
                    </a:lnTo>
                    <a:lnTo>
                      <a:pt x="214978" y="326805"/>
                    </a:lnTo>
                    <a:lnTo>
                      <a:pt x="225486" y="326805"/>
                    </a:lnTo>
                    <a:lnTo>
                      <a:pt x="229531" y="331114"/>
                    </a:lnTo>
                    <a:lnTo>
                      <a:pt x="230608" y="337842"/>
                    </a:lnTo>
                    <a:lnTo>
                      <a:pt x="229266" y="344041"/>
                    </a:lnTo>
                    <a:lnTo>
                      <a:pt x="231421" y="351052"/>
                    </a:lnTo>
                    <a:lnTo>
                      <a:pt x="241380" y="354832"/>
                    </a:lnTo>
                    <a:lnTo>
                      <a:pt x="249999" y="347821"/>
                    </a:lnTo>
                    <a:lnTo>
                      <a:pt x="251340" y="337577"/>
                    </a:lnTo>
                    <a:lnTo>
                      <a:pt x="244329" y="326805"/>
                    </a:lnTo>
                    <a:lnTo>
                      <a:pt x="235975" y="326805"/>
                    </a:lnTo>
                    <a:lnTo>
                      <a:pt x="230589" y="319528"/>
                    </a:lnTo>
                    <a:lnTo>
                      <a:pt x="232479" y="310098"/>
                    </a:lnTo>
                    <a:lnTo>
                      <a:pt x="237053" y="301215"/>
                    </a:lnTo>
                    <a:lnTo>
                      <a:pt x="239472" y="288553"/>
                    </a:lnTo>
                    <a:lnTo>
                      <a:pt x="242174" y="280199"/>
                    </a:lnTo>
                    <a:cubicBezTo>
                      <a:pt x="242174" y="280199"/>
                      <a:pt x="245954" y="268614"/>
                      <a:pt x="246219" y="265911"/>
                    </a:cubicBezTo>
                    <a:cubicBezTo>
                      <a:pt x="246484" y="263209"/>
                      <a:pt x="247560" y="250546"/>
                      <a:pt x="247560" y="250546"/>
                    </a:cubicBezTo>
                    <a:lnTo>
                      <a:pt x="252947" y="237619"/>
                    </a:lnTo>
                    <a:lnTo>
                      <a:pt x="254289" y="226582"/>
                    </a:lnTo>
                    <a:lnTo>
                      <a:pt x="260223" y="219854"/>
                    </a:lnTo>
                    <a:lnTo>
                      <a:pt x="269106" y="217700"/>
                    </a:lnTo>
                    <a:lnTo>
                      <a:pt x="282033" y="213920"/>
                    </a:lnTo>
                    <a:lnTo>
                      <a:pt x="287155" y="213920"/>
                    </a:lnTo>
                    <a:lnTo>
                      <a:pt x="294431" y="203412"/>
                    </a:lnTo>
                    <a:lnTo>
                      <a:pt x="295243" y="192904"/>
                    </a:lnTo>
                    <a:lnTo>
                      <a:pt x="299023" y="185099"/>
                    </a:lnTo>
                    <a:lnTo>
                      <a:pt x="307641" y="182944"/>
                    </a:lnTo>
                    <a:lnTo>
                      <a:pt x="320039" y="182944"/>
                    </a:lnTo>
                    <a:lnTo>
                      <a:pt x="337010" y="182944"/>
                    </a:lnTo>
                    <a:lnTo>
                      <a:pt x="343474" y="174061"/>
                    </a:lnTo>
                    <a:cubicBezTo>
                      <a:pt x="343474" y="174061"/>
                      <a:pt x="343739" y="168127"/>
                      <a:pt x="343474" y="167050"/>
                    </a:cubicBezTo>
                    <a:cubicBezTo>
                      <a:pt x="343209" y="165972"/>
                      <a:pt x="339165" y="161116"/>
                      <a:pt x="339165" y="161116"/>
                    </a:cubicBezTo>
                    <a:cubicBezTo>
                      <a:pt x="339165" y="161116"/>
                      <a:pt x="330811" y="158148"/>
                      <a:pt x="328657" y="157619"/>
                    </a:cubicBezTo>
                    <a:cubicBezTo>
                      <a:pt x="326502" y="157071"/>
                      <a:pt x="320852" y="154387"/>
                      <a:pt x="320852" y="153575"/>
                    </a:cubicBezTo>
                    <a:cubicBezTo>
                      <a:pt x="320852" y="152762"/>
                      <a:pt x="319510" y="147773"/>
                      <a:pt x="319775" y="145826"/>
                    </a:cubicBezTo>
                    <a:cubicBezTo>
                      <a:pt x="320039" y="143879"/>
                      <a:pt x="324896" y="137680"/>
                      <a:pt x="324896" y="137680"/>
                    </a:cubicBezTo>
                    <a:lnTo>
                      <a:pt x="327051" y="127437"/>
                    </a:lnTo>
                    <a:lnTo>
                      <a:pt x="326238" y="120161"/>
                    </a:lnTo>
                    <a:lnTo>
                      <a:pt x="332172" y="109918"/>
                    </a:lnTo>
                    <a:lnTo>
                      <a:pt x="336481" y="102642"/>
                    </a:lnTo>
                    <a:lnTo>
                      <a:pt x="338107" y="93759"/>
                    </a:lnTo>
                    <a:lnTo>
                      <a:pt x="346989" y="89185"/>
                    </a:lnTo>
                    <a:lnTo>
                      <a:pt x="356156" y="82986"/>
                    </a:lnTo>
                    <a:lnTo>
                      <a:pt x="360729" y="77335"/>
                    </a:lnTo>
                    <a:lnTo>
                      <a:pt x="369895" y="69246"/>
                    </a:lnTo>
                    <a:lnTo>
                      <a:pt x="381216" y="63596"/>
                    </a:lnTo>
                    <a:lnTo>
                      <a:pt x="395503" y="63596"/>
                    </a:lnTo>
                    <a:lnTo>
                      <a:pt x="420299" y="65750"/>
                    </a:lnTo>
                    <a:lnTo>
                      <a:pt x="428104" y="57397"/>
                    </a:lnTo>
                    <a:lnTo>
                      <a:pt x="438064" y="47153"/>
                    </a:lnTo>
                    <a:lnTo>
                      <a:pt x="451540" y="32865"/>
                    </a:lnTo>
                    <a:lnTo>
                      <a:pt x="464202" y="19126"/>
                    </a:lnTo>
                    <a:lnTo>
                      <a:pt x="473633" y="10508"/>
                    </a:lnTo>
                    <a:lnTo>
                      <a:pt x="478490" y="4573"/>
                    </a:lnTo>
                    <a:lnTo>
                      <a:pt x="481986" y="0"/>
                    </a:lnTo>
                    <a:lnTo>
                      <a:pt x="487637" y="0"/>
                    </a:lnTo>
                    <a:lnTo>
                      <a:pt x="492948" y="0"/>
                    </a:lnTo>
                    <a:lnTo>
                      <a:pt x="495102" y="2608"/>
                    </a:lnTo>
                    <a:lnTo>
                      <a:pt x="506952" y="21998"/>
                    </a:lnTo>
                    <a:lnTo>
                      <a:pt x="517725" y="21998"/>
                    </a:lnTo>
                    <a:lnTo>
                      <a:pt x="536038" y="11226"/>
                    </a:lnTo>
                    <a:lnTo>
                      <a:pt x="543579" y="16612"/>
                    </a:lnTo>
                    <a:lnTo>
                      <a:pt x="546810" y="30617"/>
                    </a:lnTo>
                    <a:lnTo>
                      <a:pt x="554351" y="38157"/>
                    </a:lnTo>
                    <a:lnTo>
                      <a:pt x="560815" y="38157"/>
                    </a:lnTo>
                    <a:lnTo>
                      <a:pt x="585610" y="27385"/>
                    </a:lnTo>
                    <a:lnTo>
                      <a:pt x="599615" y="32771"/>
                    </a:lnTo>
                    <a:lnTo>
                      <a:pt x="611464" y="38157"/>
                    </a:lnTo>
                    <a:lnTo>
                      <a:pt x="623314" y="38157"/>
                    </a:lnTo>
                    <a:lnTo>
                      <a:pt x="624392" y="51085"/>
                    </a:lnTo>
                    <a:lnTo>
                      <a:pt x="613619" y="57548"/>
                    </a:lnTo>
                    <a:lnTo>
                      <a:pt x="611464" y="70475"/>
                    </a:lnTo>
                    <a:lnTo>
                      <a:pt x="614696" y="79093"/>
                    </a:lnTo>
                    <a:lnTo>
                      <a:pt x="625469" y="79093"/>
                    </a:lnTo>
                    <a:lnTo>
                      <a:pt x="635164" y="79093"/>
                    </a:lnTo>
                    <a:lnTo>
                      <a:pt x="642705" y="72629"/>
                    </a:lnTo>
                    <a:lnTo>
                      <a:pt x="654555" y="71552"/>
                    </a:lnTo>
                    <a:lnTo>
                      <a:pt x="663173" y="60780"/>
                    </a:lnTo>
                    <a:lnTo>
                      <a:pt x="673945" y="59702"/>
                    </a:lnTo>
                    <a:lnTo>
                      <a:pt x="689027" y="61857"/>
                    </a:lnTo>
                    <a:lnTo>
                      <a:pt x="705186" y="64011"/>
                    </a:lnTo>
                    <a:lnTo>
                      <a:pt x="711649" y="68320"/>
                    </a:lnTo>
                    <a:lnTo>
                      <a:pt x="721345" y="69398"/>
                    </a:lnTo>
                    <a:lnTo>
                      <a:pt x="726731" y="79093"/>
                    </a:lnTo>
                    <a:lnTo>
                      <a:pt x="735349" y="90943"/>
                    </a:lnTo>
                    <a:lnTo>
                      <a:pt x="747199" y="96329"/>
                    </a:lnTo>
                    <a:lnTo>
                      <a:pt x="755817" y="96329"/>
                    </a:lnTo>
                    <a:lnTo>
                      <a:pt x="766589" y="104947"/>
                    </a:lnTo>
                    <a:lnTo>
                      <a:pt x="764434" y="122183"/>
                    </a:lnTo>
                    <a:lnTo>
                      <a:pt x="770898" y="138342"/>
                    </a:lnTo>
                    <a:cubicBezTo>
                      <a:pt x="770898" y="138342"/>
                      <a:pt x="755817" y="151269"/>
                      <a:pt x="755817" y="154501"/>
                    </a:cubicBezTo>
                    <a:cubicBezTo>
                      <a:pt x="755817" y="157733"/>
                      <a:pt x="775207" y="178219"/>
                      <a:pt x="775207" y="178219"/>
                    </a:cubicBezTo>
                    <a:lnTo>
                      <a:pt x="774130" y="191146"/>
                    </a:lnTo>
                    <a:lnTo>
                      <a:pt x="773052" y="202996"/>
                    </a:lnTo>
                    <a:lnTo>
                      <a:pt x="765512" y="211614"/>
                    </a:lnTo>
                    <a:lnTo>
                      <a:pt x="756894" y="211614"/>
                    </a:lnTo>
                    <a:lnTo>
                      <a:pt x="750430" y="238564"/>
                    </a:lnTo>
                    <a:lnTo>
                      <a:pt x="766589" y="257955"/>
                    </a:lnTo>
                    <a:lnTo>
                      <a:pt x="773052" y="257955"/>
                    </a:lnTo>
                    <a:lnTo>
                      <a:pt x="790289" y="265496"/>
                    </a:lnTo>
                    <a:lnTo>
                      <a:pt x="793520" y="273037"/>
                    </a:lnTo>
                    <a:lnTo>
                      <a:pt x="780593" y="288118"/>
                    </a:lnTo>
                    <a:lnTo>
                      <a:pt x="791366" y="297813"/>
                    </a:lnTo>
                    <a:lnTo>
                      <a:pt x="801061" y="309663"/>
                    </a:lnTo>
                    <a:lnTo>
                      <a:pt x="802139" y="317204"/>
                    </a:lnTo>
                    <a:cubicBezTo>
                      <a:pt x="802139" y="317204"/>
                      <a:pt x="804293" y="323668"/>
                      <a:pt x="804293" y="326899"/>
                    </a:cubicBezTo>
                    <a:cubicBezTo>
                      <a:pt x="804293" y="330131"/>
                      <a:pt x="812911" y="338749"/>
                      <a:pt x="812911" y="338749"/>
                    </a:cubicBezTo>
                    <a:lnTo>
                      <a:pt x="827993" y="346290"/>
                    </a:lnTo>
                    <a:lnTo>
                      <a:pt x="845228" y="361371"/>
                    </a:lnTo>
                    <a:lnTo>
                      <a:pt x="860310" y="361371"/>
                    </a:lnTo>
                    <a:lnTo>
                      <a:pt x="860310" y="378607"/>
                    </a:lnTo>
                    <a:lnTo>
                      <a:pt x="853846" y="394766"/>
                    </a:lnTo>
                    <a:lnTo>
                      <a:pt x="849537" y="407693"/>
                    </a:lnTo>
                    <a:lnTo>
                      <a:pt x="860310" y="415234"/>
                    </a:lnTo>
                    <a:lnTo>
                      <a:pt x="872160" y="415234"/>
                    </a:lnTo>
                    <a:lnTo>
                      <a:pt x="886164" y="406616"/>
                    </a:lnTo>
                    <a:lnTo>
                      <a:pt x="905555" y="422775"/>
                    </a:lnTo>
                    <a:lnTo>
                      <a:pt x="917405" y="422775"/>
                    </a:lnTo>
                    <a:lnTo>
                      <a:pt x="914173" y="432470"/>
                    </a:lnTo>
                    <a:cubicBezTo>
                      <a:pt x="914173" y="432470"/>
                      <a:pt x="912018" y="438934"/>
                      <a:pt x="915250" y="441088"/>
                    </a:cubicBezTo>
                    <a:cubicBezTo>
                      <a:pt x="918482" y="443243"/>
                      <a:pt x="926022" y="455093"/>
                      <a:pt x="926022" y="455093"/>
                    </a:cubicBezTo>
                    <a:lnTo>
                      <a:pt x="935718" y="462633"/>
                    </a:lnTo>
                    <a:lnTo>
                      <a:pt x="948645" y="471251"/>
                    </a:lnTo>
                    <a:lnTo>
                      <a:pt x="936795" y="485256"/>
                    </a:lnTo>
                    <a:lnTo>
                      <a:pt x="920636" y="485256"/>
                    </a:lnTo>
                    <a:lnTo>
                      <a:pt x="917405" y="499260"/>
                    </a:lnTo>
                    <a:lnTo>
                      <a:pt x="906632" y="512187"/>
                    </a:lnTo>
                    <a:lnTo>
                      <a:pt x="892628" y="522959"/>
                    </a:lnTo>
                    <a:lnTo>
                      <a:pt x="869986" y="522959"/>
                    </a:lnTo>
                    <a:lnTo>
                      <a:pt x="855982" y="522959"/>
                    </a:lnTo>
                    <a:lnTo>
                      <a:pt x="850596" y="510032"/>
                    </a:lnTo>
                    <a:lnTo>
                      <a:pt x="839823" y="503569"/>
                    </a:lnTo>
                    <a:lnTo>
                      <a:pt x="823665" y="503569"/>
                    </a:lnTo>
                    <a:lnTo>
                      <a:pt x="812892" y="511110"/>
                    </a:lnTo>
                    <a:lnTo>
                      <a:pt x="809660" y="522959"/>
                    </a:lnTo>
                    <a:lnTo>
                      <a:pt x="799965" y="535887"/>
                    </a:lnTo>
                    <a:lnTo>
                      <a:pt x="807506" y="546659"/>
                    </a:lnTo>
                    <a:lnTo>
                      <a:pt x="818278" y="555277"/>
                    </a:lnTo>
                    <a:lnTo>
                      <a:pt x="829051" y="567127"/>
                    </a:lnTo>
                    <a:lnTo>
                      <a:pt x="833360" y="577899"/>
                    </a:lnTo>
                    <a:lnTo>
                      <a:pt x="832283" y="585440"/>
                    </a:lnTo>
                    <a:lnTo>
                      <a:pt x="822587" y="585440"/>
                    </a:lnTo>
                    <a:lnTo>
                      <a:pt x="834437" y="605908"/>
                    </a:lnTo>
                    <a:lnTo>
                      <a:pt x="839823" y="616681"/>
                    </a:lnTo>
                    <a:lnTo>
                      <a:pt x="832283" y="622067"/>
                    </a:lnTo>
                    <a:lnTo>
                      <a:pt x="826896" y="632839"/>
                    </a:lnTo>
                    <a:lnTo>
                      <a:pt x="829051" y="647921"/>
                    </a:lnTo>
                    <a:lnTo>
                      <a:pt x="836592" y="656539"/>
                    </a:lnTo>
                    <a:lnTo>
                      <a:pt x="841978" y="669466"/>
                    </a:lnTo>
                    <a:lnTo>
                      <a:pt x="847723" y="672792"/>
                    </a:lnTo>
                    <a:lnTo>
                      <a:pt x="848801" y="678178"/>
                    </a:lnTo>
                    <a:lnTo>
                      <a:pt x="850766" y="685795"/>
                    </a:lnTo>
                    <a:close/>
                  </a:path>
                </a:pathLst>
              </a:custGeom>
              <a:grpFill/>
              <a:ln w="3777" cap="flat">
                <a:solidFill>
                  <a:srgbClr val="FFFFFF"/>
                </a:solid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DBF5784E-F859-01C0-A5F4-2360CA924A90}"/>
                  </a:ext>
                </a:extLst>
              </p:cNvPr>
              <p:cNvSpPr/>
              <p:nvPr/>
            </p:nvSpPr>
            <p:spPr>
              <a:xfrm>
                <a:off x="5940714" y="8452101"/>
                <a:ext cx="227772" cy="133390"/>
              </a:xfrm>
              <a:custGeom>
                <a:avLst/>
                <a:gdLst>
                  <a:gd name="connsiteX0" fmla="*/ 17500 w 227772"/>
                  <a:gd name="connsiteY0" fmla="*/ 76749 h 133390"/>
                  <a:gd name="connsiteX1" fmla="*/ 21998 w 227772"/>
                  <a:gd name="connsiteY1" fmla="*/ 69568 h 133390"/>
                  <a:gd name="connsiteX2" fmla="*/ 25949 w 227772"/>
                  <a:gd name="connsiteY2" fmla="*/ 63274 h 133390"/>
                  <a:gd name="connsiteX3" fmla="*/ 30446 w 227772"/>
                  <a:gd name="connsiteY3" fmla="*/ 61120 h 133390"/>
                  <a:gd name="connsiteX4" fmla="*/ 35663 w 227772"/>
                  <a:gd name="connsiteY4" fmla="*/ 61120 h 133390"/>
                  <a:gd name="connsiteX5" fmla="*/ 41238 w 227772"/>
                  <a:gd name="connsiteY5" fmla="*/ 61120 h 133390"/>
                  <a:gd name="connsiteX6" fmla="*/ 46095 w 227772"/>
                  <a:gd name="connsiteY6" fmla="*/ 62915 h 133390"/>
                  <a:gd name="connsiteX7" fmla="*/ 49875 w 227772"/>
                  <a:gd name="connsiteY7" fmla="*/ 65070 h 133390"/>
                  <a:gd name="connsiteX8" fmla="*/ 54543 w 227772"/>
                  <a:gd name="connsiteY8" fmla="*/ 66147 h 133390"/>
                  <a:gd name="connsiteX9" fmla="*/ 59570 w 227772"/>
                  <a:gd name="connsiteY9" fmla="*/ 62367 h 133390"/>
                  <a:gd name="connsiteX10" fmla="*/ 63709 w 227772"/>
                  <a:gd name="connsiteY10" fmla="*/ 56433 h 133390"/>
                  <a:gd name="connsiteX11" fmla="*/ 65504 w 227772"/>
                  <a:gd name="connsiteY11" fmla="*/ 51765 h 133390"/>
                  <a:gd name="connsiteX12" fmla="*/ 66222 w 227772"/>
                  <a:gd name="connsiteY12" fmla="*/ 42788 h 133390"/>
                  <a:gd name="connsiteX13" fmla="*/ 66222 w 227772"/>
                  <a:gd name="connsiteY13" fmla="*/ 36324 h 133390"/>
                  <a:gd name="connsiteX14" fmla="*/ 68566 w 227772"/>
                  <a:gd name="connsiteY14" fmla="*/ 36324 h 133390"/>
                  <a:gd name="connsiteX15" fmla="*/ 72875 w 227772"/>
                  <a:gd name="connsiteY15" fmla="*/ 39915 h 133390"/>
                  <a:gd name="connsiteX16" fmla="*/ 80605 w 227772"/>
                  <a:gd name="connsiteY16" fmla="*/ 40463 h 133390"/>
                  <a:gd name="connsiteX17" fmla="*/ 90848 w 227772"/>
                  <a:gd name="connsiteY17" fmla="*/ 39027 h 133390"/>
                  <a:gd name="connsiteX18" fmla="*/ 97860 w 227772"/>
                  <a:gd name="connsiteY18" fmla="*/ 39027 h 133390"/>
                  <a:gd name="connsiteX19" fmla="*/ 102887 w 227772"/>
                  <a:gd name="connsiteY19" fmla="*/ 40104 h 133390"/>
                  <a:gd name="connsiteX20" fmla="*/ 107385 w 227772"/>
                  <a:gd name="connsiteY20" fmla="*/ 40463 h 133390"/>
                  <a:gd name="connsiteX21" fmla="*/ 114037 w 227772"/>
                  <a:gd name="connsiteY21" fmla="*/ 41540 h 133390"/>
                  <a:gd name="connsiteX22" fmla="*/ 121408 w 227772"/>
                  <a:gd name="connsiteY22" fmla="*/ 40633 h 133390"/>
                  <a:gd name="connsiteX23" fmla="*/ 128949 w 227772"/>
                  <a:gd name="connsiteY23" fmla="*/ 39197 h 133390"/>
                  <a:gd name="connsiteX24" fmla="*/ 135413 w 227772"/>
                  <a:gd name="connsiteY24" fmla="*/ 39008 h 133390"/>
                  <a:gd name="connsiteX25" fmla="*/ 144579 w 227772"/>
                  <a:gd name="connsiteY25" fmla="*/ 36305 h 133390"/>
                  <a:gd name="connsiteX26" fmla="*/ 146922 w 227772"/>
                  <a:gd name="connsiteY26" fmla="*/ 32525 h 133390"/>
                  <a:gd name="connsiteX27" fmla="*/ 153934 w 227772"/>
                  <a:gd name="connsiteY27" fmla="*/ 29823 h 133390"/>
                  <a:gd name="connsiteX28" fmla="*/ 160038 w 227772"/>
                  <a:gd name="connsiteY28" fmla="*/ 29823 h 133390"/>
                  <a:gd name="connsiteX29" fmla="*/ 168486 w 227772"/>
                  <a:gd name="connsiteY29" fmla="*/ 29105 h 133390"/>
                  <a:gd name="connsiteX30" fmla="*/ 176027 w 227772"/>
                  <a:gd name="connsiteY30" fmla="*/ 24078 h 133390"/>
                  <a:gd name="connsiteX31" fmla="*/ 183927 w 227772"/>
                  <a:gd name="connsiteY31" fmla="*/ 19768 h 133390"/>
                  <a:gd name="connsiteX32" fmla="*/ 188065 w 227772"/>
                  <a:gd name="connsiteY32" fmla="*/ 16707 h 133390"/>
                  <a:gd name="connsiteX33" fmla="*/ 193282 w 227772"/>
                  <a:gd name="connsiteY33" fmla="*/ 13834 h 133390"/>
                  <a:gd name="connsiteX34" fmla="*/ 198668 w 227772"/>
                  <a:gd name="connsiteY34" fmla="*/ 12568 h 133390"/>
                  <a:gd name="connsiteX35" fmla="*/ 204962 w 227772"/>
                  <a:gd name="connsiteY35" fmla="*/ 8977 h 133390"/>
                  <a:gd name="connsiteX36" fmla="*/ 217529 w 227772"/>
                  <a:gd name="connsiteY36" fmla="*/ 3591 h 133390"/>
                  <a:gd name="connsiteX37" fmla="*/ 223993 w 227772"/>
                  <a:gd name="connsiteY37" fmla="*/ 0 h 133390"/>
                  <a:gd name="connsiteX38" fmla="*/ 227773 w 227772"/>
                  <a:gd name="connsiteY38" fmla="*/ 0 h 133390"/>
                  <a:gd name="connsiteX39" fmla="*/ 227773 w 227772"/>
                  <a:gd name="connsiteY39" fmla="*/ 2343 h 133390"/>
                  <a:gd name="connsiteX40" fmla="*/ 221479 w 227772"/>
                  <a:gd name="connsiteY40" fmla="*/ 5575 h 133390"/>
                  <a:gd name="connsiteX41" fmla="*/ 215375 w 227772"/>
                  <a:gd name="connsiteY41" fmla="*/ 8807 h 133390"/>
                  <a:gd name="connsiteX42" fmla="*/ 205491 w 227772"/>
                  <a:gd name="connsiteY42" fmla="*/ 16896 h 133390"/>
                  <a:gd name="connsiteX43" fmla="*/ 197232 w 227772"/>
                  <a:gd name="connsiteY43" fmla="*/ 22471 h 133390"/>
                  <a:gd name="connsiteX44" fmla="*/ 194000 w 227772"/>
                  <a:gd name="connsiteY44" fmla="*/ 25703 h 133390"/>
                  <a:gd name="connsiteX45" fmla="*/ 189143 w 227772"/>
                  <a:gd name="connsiteY45" fmla="*/ 26421 h 133390"/>
                  <a:gd name="connsiteX46" fmla="*/ 184645 w 227772"/>
                  <a:gd name="connsiteY46" fmla="*/ 30371 h 133390"/>
                  <a:gd name="connsiteX47" fmla="*/ 180865 w 227772"/>
                  <a:gd name="connsiteY47" fmla="*/ 34869 h 133390"/>
                  <a:gd name="connsiteX48" fmla="*/ 177085 w 227772"/>
                  <a:gd name="connsiteY48" fmla="*/ 39726 h 133390"/>
                  <a:gd name="connsiteX49" fmla="*/ 172228 w 227772"/>
                  <a:gd name="connsiteY49" fmla="*/ 42070 h 133390"/>
                  <a:gd name="connsiteX50" fmla="*/ 166124 w 227772"/>
                  <a:gd name="connsiteY50" fmla="*/ 42239 h 133390"/>
                  <a:gd name="connsiteX51" fmla="*/ 162533 w 227772"/>
                  <a:gd name="connsiteY51" fmla="*/ 46548 h 133390"/>
                  <a:gd name="connsiteX52" fmla="*/ 161625 w 227772"/>
                  <a:gd name="connsiteY52" fmla="*/ 51935 h 133390"/>
                  <a:gd name="connsiteX53" fmla="*/ 161266 w 227772"/>
                  <a:gd name="connsiteY53" fmla="*/ 56433 h 133390"/>
                  <a:gd name="connsiteX54" fmla="*/ 161815 w 227772"/>
                  <a:gd name="connsiteY54" fmla="*/ 61290 h 133390"/>
                  <a:gd name="connsiteX55" fmla="*/ 164517 w 227772"/>
                  <a:gd name="connsiteY55" fmla="*/ 67394 h 133390"/>
                  <a:gd name="connsiteX56" fmla="*/ 167390 w 227772"/>
                  <a:gd name="connsiteY56" fmla="*/ 71174 h 133390"/>
                  <a:gd name="connsiteX57" fmla="*/ 172247 w 227772"/>
                  <a:gd name="connsiteY57" fmla="*/ 76749 h 133390"/>
                  <a:gd name="connsiteX58" fmla="*/ 176386 w 227772"/>
                  <a:gd name="connsiteY58" fmla="*/ 78375 h 133390"/>
                  <a:gd name="connsiteX59" fmla="*/ 178370 w 227772"/>
                  <a:gd name="connsiteY59" fmla="*/ 81077 h 133390"/>
                  <a:gd name="connsiteX60" fmla="*/ 178370 w 227772"/>
                  <a:gd name="connsiteY60" fmla="*/ 85216 h 133390"/>
                  <a:gd name="connsiteX61" fmla="*/ 173873 w 227772"/>
                  <a:gd name="connsiteY61" fmla="*/ 83232 h 133390"/>
                  <a:gd name="connsiteX62" fmla="*/ 171170 w 227772"/>
                  <a:gd name="connsiteY62" fmla="*/ 81436 h 133390"/>
                  <a:gd name="connsiteX63" fmla="*/ 168826 w 227772"/>
                  <a:gd name="connsiteY63" fmla="*/ 79811 h 133390"/>
                  <a:gd name="connsiteX64" fmla="*/ 164687 w 227772"/>
                  <a:gd name="connsiteY64" fmla="*/ 80529 h 133390"/>
                  <a:gd name="connsiteX65" fmla="*/ 161625 w 227772"/>
                  <a:gd name="connsiteY65" fmla="*/ 82873 h 133390"/>
                  <a:gd name="connsiteX66" fmla="*/ 160549 w 227772"/>
                  <a:gd name="connsiteY66" fmla="*/ 85935 h 133390"/>
                  <a:gd name="connsiteX67" fmla="*/ 157676 w 227772"/>
                  <a:gd name="connsiteY67" fmla="*/ 87919 h 133390"/>
                  <a:gd name="connsiteX68" fmla="*/ 153367 w 227772"/>
                  <a:gd name="connsiteY68" fmla="*/ 85046 h 133390"/>
                  <a:gd name="connsiteX69" fmla="*/ 151741 w 227772"/>
                  <a:gd name="connsiteY69" fmla="*/ 83421 h 133390"/>
                  <a:gd name="connsiteX70" fmla="*/ 147792 w 227772"/>
                  <a:gd name="connsiteY70" fmla="*/ 82703 h 133390"/>
                  <a:gd name="connsiteX71" fmla="*/ 144560 w 227772"/>
                  <a:gd name="connsiteY71" fmla="*/ 82703 h 133390"/>
                  <a:gd name="connsiteX72" fmla="*/ 138455 w 227772"/>
                  <a:gd name="connsiteY72" fmla="*/ 85216 h 133390"/>
                  <a:gd name="connsiteX73" fmla="*/ 135942 w 227772"/>
                  <a:gd name="connsiteY73" fmla="*/ 89355 h 133390"/>
                  <a:gd name="connsiteX74" fmla="*/ 135223 w 227772"/>
                  <a:gd name="connsiteY74" fmla="*/ 92776 h 133390"/>
                  <a:gd name="connsiteX75" fmla="*/ 134316 w 227772"/>
                  <a:gd name="connsiteY75" fmla="*/ 95649 h 133390"/>
                  <a:gd name="connsiteX76" fmla="*/ 133050 w 227772"/>
                  <a:gd name="connsiteY76" fmla="*/ 96915 h 133390"/>
                  <a:gd name="connsiteX77" fmla="*/ 132143 w 227772"/>
                  <a:gd name="connsiteY77" fmla="*/ 100335 h 133390"/>
                  <a:gd name="connsiteX78" fmla="*/ 131236 w 227772"/>
                  <a:gd name="connsiteY78" fmla="*/ 102849 h 133390"/>
                  <a:gd name="connsiteX79" fmla="*/ 128174 w 227772"/>
                  <a:gd name="connsiteY79" fmla="*/ 104286 h 133390"/>
                  <a:gd name="connsiteX80" fmla="*/ 124942 w 227772"/>
                  <a:gd name="connsiteY80" fmla="*/ 102660 h 133390"/>
                  <a:gd name="connsiteX81" fmla="*/ 122599 w 227772"/>
                  <a:gd name="connsiteY81" fmla="*/ 104286 h 133390"/>
                  <a:gd name="connsiteX82" fmla="*/ 119726 w 227772"/>
                  <a:gd name="connsiteY82" fmla="*/ 105552 h 133390"/>
                  <a:gd name="connsiteX83" fmla="*/ 111467 w 227772"/>
                  <a:gd name="connsiteY83" fmla="*/ 115606 h 133390"/>
                  <a:gd name="connsiteX84" fmla="*/ 109842 w 227772"/>
                  <a:gd name="connsiteY84" fmla="*/ 118668 h 133390"/>
                  <a:gd name="connsiteX85" fmla="*/ 104985 w 227772"/>
                  <a:gd name="connsiteY85" fmla="*/ 121371 h 133390"/>
                  <a:gd name="connsiteX86" fmla="*/ 102112 w 227772"/>
                  <a:gd name="connsiteY86" fmla="*/ 122278 h 133390"/>
                  <a:gd name="connsiteX87" fmla="*/ 97255 w 227772"/>
                  <a:gd name="connsiteY87" fmla="*/ 122278 h 133390"/>
                  <a:gd name="connsiteX88" fmla="*/ 91321 w 227772"/>
                  <a:gd name="connsiteY88" fmla="*/ 121371 h 133390"/>
                  <a:gd name="connsiteX89" fmla="*/ 88089 w 227772"/>
                  <a:gd name="connsiteY89" fmla="*/ 119386 h 133390"/>
                  <a:gd name="connsiteX90" fmla="*/ 83591 w 227772"/>
                  <a:gd name="connsiteY90" fmla="*/ 117591 h 133390"/>
                  <a:gd name="connsiteX91" fmla="*/ 80888 w 227772"/>
                  <a:gd name="connsiteY91" fmla="*/ 117761 h 133390"/>
                  <a:gd name="connsiteX92" fmla="*/ 77656 w 227772"/>
                  <a:gd name="connsiteY92" fmla="*/ 120274 h 133390"/>
                  <a:gd name="connsiteX93" fmla="*/ 74595 w 227772"/>
                  <a:gd name="connsiteY93" fmla="*/ 123506 h 133390"/>
                  <a:gd name="connsiteX94" fmla="*/ 74236 w 227772"/>
                  <a:gd name="connsiteY94" fmla="*/ 126738 h 133390"/>
                  <a:gd name="connsiteX95" fmla="*/ 75502 w 227772"/>
                  <a:gd name="connsiteY95" fmla="*/ 128892 h 133390"/>
                  <a:gd name="connsiteX96" fmla="*/ 75502 w 227772"/>
                  <a:gd name="connsiteY96" fmla="*/ 132483 h 133390"/>
                  <a:gd name="connsiteX97" fmla="*/ 71911 w 227772"/>
                  <a:gd name="connsiteY97" fmla="*/ 133390 h 133390"/>
                  <a:gd name="connsiteX98" fmla="*/ 68131 w 227772"/>
                  <a:gd name="connsiteY98" fmla="*/ 133390 h 133390"/>
                  <a:gd name="connsiteX99" fmla="*/ 63633 w 227772"/>
                  <a:gd name="connsiteY99" fmla="*/ 130518 h 133390"/>
                  <a:gd name="connsiteX100" fmla="*/ 61838 w 227772"/>
                  <a:gd name="connsiteY100" fmla="*/ 126209 h 133390"/>
                  <a:gd name="connsiteX101" fmla="*/ 60761 w 227772"/>
                  <a:gd name="connsiteY101" fmla="*/ 123147 h 133390"/>
                  <a:gd name="connsiteX102" fmla="*/ 57340 w 227772"/>
                  <a:gd name="connsiteY102" fmla="*/ 121711 h 133390"/>
                  <a:gd name="connsiteX103" fmla="*/ 53201 w 227772"/>
                  <a:gd name="connsiteY103" fmla="*/ 121711 h 133390"/>
                  <a:gd name="connsiteX104" fmla="*/ 47456 w 227772"/>
                  <a:gd name="connsiteY104" fmla="*/ 121522 h 133390"/>
                  <a:gd name="connsiteX105" fmla="*/ 40803 w 227772"/>
                  <a:gd name="connsiteY105" fmla="*/ 121522 h 133390"/>
                  <a:gd name="connsiteX106" fmla="*/ 34151 w 227772"/>
                  <a:gd name="connsiteY106" fmla="*/ 121162 h 133390"/>
                  <a:gd name="connsiteX107" fmla="*/ 26969 w 227772"/>
                  <a:gd name="connsiteY107" fmla="*/ 115946 h 133390"/>
                  <a:gd name="connsiteX108" fmla="*/ 21224 w 227772"/>
                  <a:gd name="connsiteY108" fmla="*/ 112715 h 133390"/>
                  <a:gd name="connsiteX109" fmla="*/ 17444 w 227772"/>
                  <a:gd name="connsiteY109" fmla="*/ 112166 h 133390"/>
                  <a:gd name="connsiteX110" fmla="*/ 12057 w 227772"/>
                  <a:gd name="connsiteY110" fmla="*/ 104985 h 133390"/>
                  <a:gd name="connsiteX111" fmla="*/ 11150 w 227772"/>
                  <a:gd name="connsiteY111" fmla="*/ 98692 h 133390"/>
                  <a:gd name="connsiteX112" fmla="*/ 8448 w 227772"/>
                  <a:gd name="connsiteY112" fmla="*/ 93834 h 133390"/>
                  <a:gd name="connsiteX113" fmla="*/ 5386 w 227772"/>
                  <a:gd name="connsiteY113" fmla="*/ 91491 h 133390"/>
                  <a:gd name="connsiteX114" fmla="*/ 5386 w 227772"/>
                  <a:gd name="connsiteY114" fmla="*/ 87182 h 133390"/>
                  <a:gd name="connsiteX115" fmla="*/ 5386 w 227772"/>
                  <a:gd name="connsiteY115" fmla="*/ 81966 h 133390"/>
                  <a:gd name="connsiteX116" fmla="*/ 3232 w 227772"/>
                  <a:gd name="connsiteY116" fmla="*/ 75502 h 133390"/>
                  <a:gd name="connsiteX117" fmla="*/ 1077 w 227772"/>
                  <a:gd name="connsiteY117" fmla="*/ 73877 h 133390"/>
                  <a:gd name="connsiteX118" fmla="*/ 0 w 227772"/>
                  <a:gd name="connsiteY118" fmla="*/ 72081 h 133390"/>
                  <a:gd name="connsiteX119" fmla="*/ 0 w 227772"/>
                  <a:gd name="connsiteY119" fmla="*/ 69209 h 133390"/>
                  <a:gd name="connsiteX120" fmla="*/ 3061 w 227772"/>
                  <a:gd name="connsiteY120" fmla="*/ 67584 h 133390"/>
                  <a:gd name="connsiteX121" fmla="*/ 6123 w 227772"/>
                  <a:gd name="connsiteY121" fmla="*/ 70097 h 133390"/>
                  <a:gd name="connsiteX122" fmla="*/ 8826 w 227772"/>
                  <a:gd name="connsiteY122" fmla="*/ 73688 h 133390"/>
                  <a:gd name="connsiteX123" fmla="*/ 11887 w 227772"/>
                  <a:gd name="connsiteY123" fmla="*/ 75842 h 133390"/>
                  <a:gd name="connsiteX124" fmla="*/ 17500 w 227772"/>
                  <a:gd name="connsiteY124" fmla="*/ 76749 h 13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227772" h="133390">
                    <a:moveTo>
                      <a:pt x="17500" y="76749"/>
                    </a:moveTo>
                    <a:lnTo>
                      <a:pt x="21998" y="69568"/>
                    </a:lnTo>
                    <a:lnTo>
                      <a:pt x="25949" y="63274"/>
                    </a:lnTo>
                    <a:lnTo>
                      <a:pt x="30446" y="61120"/>
                    </a:lnTo>
                    <a:lnTo>
                      <a:pt x="35663" y="61120"/>
                    </a:lnTo>
                    <a:lnTo>
                      <a:pt x="41238" y="61120"/>
                    </a:lnTo>
                    <a:lnTo>
                      <a:pt x="46095" y="62915"/>
                    </a:lnTo>
                    <a:lnTo>
                      <a:pt x="49875" y="65070"/>
                    </a:lnTo>
                    <a:cubicBezTo>
                      <a:pt x="49875" y="65070"/>
                      <a:pt x="53825" y="66506"/>
                      <a:pt x="54543" y="66147"/>
                    </a:cubicBezTo>
                    <a:cubicBezTo>
                      <a:pt x="55261" y="65788"/>
                      <a:pt x="59570" y="62367"/>
                      <a:pt x="59570" y="62367"/>
                    </a:cubicBezTo>
                    <a:lnTo>
                      <a:pt x="63709" y="56433"/>
                    </a:lnTo>
                    <a:cubicBezTo>
                      <a:pt x="63709" y="56433"/>
                      <a:pt x="65504" y="52294"/>
                      <a:pt x="65504" y="51765"/>
                    </a:cubicBezTo>
                    <a:cubicBezTo>
                      <a:pt x="65504" y="51235"/>
                      <a:pt x="66222" y="42788"/>
                      <a:pt x="66222" y="42788"/>
                    </a:cubicBezTo>
                    <a:lnTo>
                      <a:pt x="66222" y="36324"/>
                    </a:lnTo>
                    <a:lnTo>
                      <a:pt x="68566" y="36324"/>
                    </a:lnTo>
                    <a:cubicBezTo>
                      <a:pt x="68566" y="36324"/>
                      <a:pt x="72346" y="39556"/>
                      <a:pt x="72875" y="39915"/>
                    </a:cubicBezTo>
                    <a:cubicBezTo>
                      <a:pt x="73404" y="40274"/>
                      <a:pt x="80057" y="40633"/>
                      <a:pt x="80605" y="40463"/>
                    </a:cubicBezTo>
                    <a:cubicBezTo>
                      <a:pt x="81153" y="40274"/>
                      <a:pt x="90848" y="39027"/>
                      <a:pt x="90848" y="39027"/>
                    </a:cubicBezTo>
                    <a:lnTo>
                      <a:pt x="97860" y="39027"/>
                    </a:lnTo>
                    <a:lnTo>
                      <a:pt x="102887" y="40104"/>
                    </a:lnTo>
                    <a:lnTo>
                      <a:pt x="107385" y="40463"/>
                    </a:lnTo>
                    <a:lnTo>
                      <a:pt x="114037" y="41540"/>
                    </a:lnTo>
                    <a:lnTo>
                      <a:pt x="121408" y="40633"/>
                    </a:lnTo>
                    <a:lnTo>
                      <a:pt x="128949" y="39197"/>
                    </a:lnTo>
                    <a:lnTo>
                      <a:pt x="135413" y="39008"/>
                    </a:lnTo>
                    <a:lnTo>
                      <a:pt x="144579" y="36305"/>
                    </a:lnTo>
                    <a:lnTo>
                      <a:pt x="146922" y="32525"/>
                    </a:lnTo>
                    <a:lnTo>
                      <a:pt x="153934" y="29823"/>
                    </a:lnTo>
                    <a:cubicBezTo>
                      <a:pt x="153934" y="29823"/>
                      <a:pt x="159320" y="30012"/>
                      <a:pt x="160038" y="29823"/>
                    </a:cubicBezTo>
                    <a:cubicBezTo>
                      <a:pt x="160756" y="29653"/>
                      <a:pt x="168486" y="29105"/>
                      <a:pt x="168486" y="29105"/>
                    </a:cubicBezTo>
                    <a:lnTo>
                      <a:pt x="176027" y="24078"/>
                    </a:lnTo>
                    <a:lnTo>
                      <a:pt x="183927" y="19768"/>
                    </a:lnTo>
                    <a:lnTo>
                      <a:pt x="188065" y="16707"/>
                    </a:lnTo>
                    <a:lnTo>
                      <a:pt x="193282" y="13834"/>
                    </a:lnTo>
                    <a:lnTo>
                      <a:pt x="198668" y="12568"/>
                    </a:lnTo>
                    <a:lnTo>
                      <a:pt x="204962" y="8977"/>
                    </a:lnTo>
                    <a:lnTo>
                      <a:pt x="217529" y="3591"/>
                    </a:lnTo>
                    <a:lnTo>
                      <a:pt x="223993" y="0"/>
                    </a:lnTo>
                    <a:lnTo>
                      <a:pt x="227773" y="0"/>
                    </a:lnTo>
                    <a:lnTo>
                      <a:pt x="227773" y="2343"/>
                    </a:lnTo>
                    <a:lnTo>
                      <a:pt x="221479" y="5575"/>
                    </a:lnTo>
                    <a:lnTo>
                      <a:pt x="215375" y="8807"/>
                    </a:lnTo>
                    <a:lnTo>
                      <a:pt x="205491" y="16896"/>
                    </a:lnTo>
                    <a:lnTo>
                      <a:pt x="197232" y="22471"/>
                    </a:lnTo>
                    <a:cubicBezTo>
                      <a:pt x="197232" y="22471"/>
                      <a:pt x="195077" y="25533"/>
                      <a:pt x="194000" y="25703"/>
                    </a:cubicBezTo>
                    <a:cubicBezTo>
                      <a:pt x="192923" y="25873"/>
                      <a:pt x="189143" y="26421"/>
                      <a:pt x="189143" y="26421"/>
                    </a:cubicBezTo>
                    <a:lnTo>
                      <a:pt x="184645" y="30371"/>
                    </a:lnTo>
                    <a:lnTo>
                      <a:pt x="180865" y="34869"/>
                    </a:lnTo>
                    <a:lnTo>
                      <a:pt x="177085" y="39726"/>
                    </a:lnTo>
                    <a:cubicBezTo>
                      <a:pt x="177085" y="39726"/>
                      <a:pt x="172946" y="42070"/>
                      <a:pt x="172228" y="42070"/>
                    </a:cubicBezTo>
                    <a:cubicBezTo>
                      <a:pt x="171510" y="42070"/>
                      <a:pt x="166124" y="42239"/>
                      <a:pt x="166124" y="42239"/>
                    </a:cubicBezTo>
                    <a:lnTo>
                      <a:pt x="162533" y="46548"/>
                    </a:lnTo>
                    <a:lnTo>
                      <a:pt x="161625" y="51935"/>
                    </a:lnTo>
                    <a:lnTo>
                      <a:pt x="161266" y="56433"/>
                    </a:lnTo>
                    <a:lnTo>
                      <a:pt x="161815" y="61290"/>
                    </a:lnTo>
                    <a:cubicBezTo>
                      <a:pt x="161815" y="61290"/>
                      <a:pt x="164328" y="66506"/>
                      <a:pt x="164517" y="67394"/>
                    </a:cubicBezTo>
                    <a:cubicBezTo>
                      <a:pt x="164706" y="68301"/>
                      <a:pt x="166672" y="70097"/>
                      <a:pt x="167390" y="71174"/>
                    </a:cubicBezTo>
                    <a:cubicBezTo>
                      <a:pt x="168108" y="72252"/>
                      <a:pt x="172247" y="76749"/>
                      <a:pt x="172247" y="76749"/>
                    </a:cubicBezTo>
                    <a:lnTo>
                      <a:pt x="176386" y="78375"/>
                    </a:lnTo>
                    <a:lnTo>
                      <a:pt x="178370" y="81077"/>
                    </a:lnTo>
                    <a:lnTo>
                      <a:pt x="178370" y="85216"/>
                    </a:lnTo>
                    <a:lnTo>
                      <a:pt x="173873" y="83232"/>
                    </a:lnTo>
                    <a:lnTo>
                      <a:pt x="171170" y="81436"/>
                    </a:lnTo>
                    <a:cubicBezTo>
                      <a:pt x="171170" y="81436"/>
                      <a:pt x="169374" y="79811"/>
                      <a:pt x="168826" y="79811"/>
                    </a:cubicBezTo>
                    <a:cubicBezTo>
                      <a:pt x="168278" y="79811"/>
                      <a:pt x="164687" y="80529"/>
                      <a:pt x="164687" y="80529"/>
                    </a:cubicBezTo>
                    <a:lnTo>
                      <a:pt x="161625" y="82873"/>
                    </a:lnTo>
                    <a:lnTo>
                      <a:pt x="160549" y="85935"/>
                    </a:lnTo>
                    <a:lnTo>
                      <a:pt x="157676" y="87919"/>
                    </a:lnTo>
                    <a:lnTo>
                      <a:pt x="153367" y="85046"/>
                    </a:lnTo>
                    <a:lnTo>
                      <a:pt x="151741" y="83421"/>
                    </a:lnTo>
                    <a:lnTo>
                      <a:pt x="147792" y="82703"/>
                    </a:lnTo>
                    <a:lnTo>
                      <a:pt x="144560" y="82703"/>
                    </a:lnTo>
                    <a:lnTo>
                      <a:pt x="138455" y="85216"/>
                    </a:lnTo>
                    <a:lnTo>
                      <a:pt x="135942" y="89355"/>
                    </a:lnTo>
                    <a:lnTo>
                      <a:pt x="135223" y="92776"/>
                    </a:lnTo>
                    <a:lnTo>
                      <a:pt x="134316" y="95649"/>
                    </a:lnTo>
                    <a:lnTo>
                      <a:pt x="133050" y="96915"/>
                    </a:lnTo>
                    <a:lnTo>
                      <a:pt x="132143" y="100335"/>
                    </a:lnTo>
                    <a:lnTo>
                      <a:pt x="131236" y="102849"/>
                    </a:lnTo>
                    <a:lnTo>
                      <a:pt x="128174" y="104286"/>
                    </a:lnTo>
                    <a:lnTo>
                      <a:pt x="124942" y="102660"/>
                    </a:lnTo>
                    <a:lnTo>
                      <a:pt x="122599" y="104286"/>
                    </a:lnTo>
                    <a:lnTo>
                      <a:pt x="119726" y="105552"/>
                    </a:lnTo>
                    <a:lnTo>
                      <a:pt x="111467" y="115606"/>
                    </a:lnTo>
                    <a:lnTo>
                      <a:pt x="109842" y="118668"/>
                    </a:lnTo>
                    <a:lnTo>
                      <a:pt x="104985" y="121371"/>
                    </a:lnTo>
                    <a:lnTo>
                      <a:pt x="102112" y="122278"/>
                    </a:lnTo>
                    <a:lnTo>
                      <a:pt x="97255" y="122278"/>
                    </a:lnTo>
                    <a:lnTo>
                      <a:pt x="91321" y="121371"/>
                    </a:lnTo>
                    <a:lnTo>
                      <a:pt x="88089" y="119386"/>
                    </a:lnTo>
                    <a:lnTo>
                      <a:pt x="83591" y="117591"/>
                    </a:lnTo>
                    <a:lnTo>
                      <a:pt x="80888" y="117761"/>
                    </a:lnTo>
                    <a:lnTo>
                      <a:pt x="77656" y="120274"/>
                    </a:lnTo>
                    <a:lnTo>
                      <a:pt x="74595" y="123506"/>
                    </a:lnTo>
                    <a:lnTo>
                      <a:pt x="74236" y="126738"/>
                    </a:lnTo>
                    <a:lnTo>
                      <a:pt x="75502" y="128892"/>
                    </a:lnTo>
                    <a:lnTo>
                      <a:pt x="75502" y="132483"/>
                    </a:lnTo>
                    <a:lnTo>
                      <a:pt x="71911" y="133390"/>
                    </a:lnTo>
                    <a:lnTo>
                      <a:pt x="68131" y="133390"/>
                    </a:lnTo>
                    <a:lnTo>
                      <a:pt x="63633" y="130518"/>
                    </a:lnTo>
                    <a:lnTo>
                      <a:pt x="61838" y="126209"/>
                    </a:lnTo>
                    <a:lnTo>
                      <a:pt x="60761" y="123147"/>
                    </a:lnTo>
                    <a:lnTo>
                      <a:pt x="57340" y="121711"/>
                    </a:lnTo>
                    <a:lnTo>
                      <a:pt x="53201" y="121711"/>
                    </a:lnTo>
                    <a:lnTo>
                      <a:pt x="47456" y="121522"/>
                    </a:lnTo>
                    <a:lnTo>
                      <a:pt x="40803" y="121522"/>
                    </a:lnTo>
                    <a:lnTo>
                      <a:pt x="34151" y="121162"/>
                    </a:lnTo>
                    <a:lnTo>
                      <a:pt x="26969" y="115946"/>
                    </a:lnTo>
                    <a:lnTo>
                      <a:pt x="21224" y="112715"/>
                    </a:lnTo>
                    <a:lnTo>
                      <a:pt x="17444" y="112166"/>
                    </a:lnTo>
                    <a:lnTo>
                      <a:pt x="12057" y="104985"/>
                    </a:lnTo>
                    <a:lnTo>
                      <a:pt x="11150" y="98692"/>
                    </a:lnTo>
                    <a:lnTo>
                      <a:pt x="8448" y="93834"/>
                    </a:lnTo>
                    <a:lnTo>
                      <a:pt x="5386" y="91491"/>
                    </a:lnTo>
                    <a:lnTo>
                      <a:pt x="5386" y="87182"/>
                    </a:lnTo>
                    <a:lnTo>
                      <a:pt x="5386" y="81966"/>
                    </a:lnTo>
                    <a:lnTo>
                      <a:pt x="3232" y="75502"/>
                    </a:lnTo>
                    <a:lnTo>
                      <a:pt x="1077" y="73877"/>
                    </a:lnTo>
                    <a:lnTo>
                      <a:pt x="0" y="72081"/>
                    </a:lnTo>
                    <a:lnTo>
                      <a:pt x="0" y="69209"/>
                    </a:lnTo>
                    <a:lnTo>
                      <a:pt x="3061" y="67584"/>
                    </a:lnTo>
                    <a:lnTo>
                      <a:pt x="6123" y="70097"/>
                    </a:lnTo>
                    <a:lnTo>
                      <a:pt x="8826" y="73688"/>
                    </a:lnTo>
                    <a:lnTo>
                      <a:pt x="11887" y="75842"/>
                    </a:lnTo>
                    <a:lnTo>
                      <a:pt x="17500" y="76749"/>
                    </a:lnTo>
                    <a:close/>
                  </a:path>
                </a:pathLst>
              </a:custGeom>
              <a:grpFill/>
              <a:ln w="3777" cap="flat">
                <a:solidFill>
                  <a:srgbClr val="FFFFFF"/>
                </a:solid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494498C6-448A-C4B5-8F21-B5E12F3F35FF}"/>
                  </a:ext>
                </a:extLst>
              </p:cNvPr>
              <p:cNvSpPr/>
              <p:nvPr/>
            </p:nvSpPr>
            <p:spPr>
              <a:xfrm>
                <a:off x="389134" y="3381468"/>
                <a:ext cx="1079855" cy="732891"/>
              </a:xfrm>
              <a:custGeom>
                <a:avLst/>
                <a:gdLst>
                  <a:gd name="connsiteX0" fmla="*/ 882138 w 1079855"/>
                  <a:gd name="connsiteY0" fmla="*/ 542671 h 732891"/>
                  <a:gd name="connsiteX1" fmla="*/ 860518 w 1079855"/>
                  <a:gd name="connsiteY1" fmla="*/ 551327 h 732891"/>
                  <a:gd name="connsiteX2" fmla="*/ 791347 w 1079855"/>
                  <a:gd name="connsiteY2" fmla="*/ 618344 h 732891"/>
                  <a:gd name="connsiteX3" fmla="*/ 765398 w 1079855"/>
                  <a:gd name="connsiteY3" fmla="*/ 618344 h 732891"/>
                  <a:gd name="connsiteX4" fmla="*/ 752433 w 1079855"/>
                  <a:gd name="connsiteY4" fmla="*/ 629154 h 732891"/>
                  <a:gd name="connsiteX5" fmla="*/ 720002 w 1079855"/>
                  <a:gd name="connsiteY5" fmla="*/ 618344 h 732891"/>
                  <a:gd name="connsiteX6" fmla="*/ 711347 w 1079855"/>
                  <a:gd name="connsiteY6" fmla="*/ 637791 h 732891"/>
                  <a:gd name="connsiteX7" fmla="*/ 689726 w 1079855"/>
                  <a:gd name="connsiteY7" fmla="*/ 655084 h 732891"/>
                  <a:gd name="connsiteX8" fmla="*/ 676761 w 1079855"/>
                  <a:gd name="connsiteY8" fmla="*/ 648601 h 732891"/>
                  <a:gd name="connsiteX9" fmla="*/ 668105 w 1079855"/>
                  <a:gd name="connsiteY9" fmla="*/ 655084 h 732891"/>
                  <a:gd name="connsiteX10" fmla="*/ 635674 w 1079855"/>
                  <a:gd name="connsiteY10" fmla="*/ 646428 h 732891"/>
                  <a:gd name="connsiteX11" fmla="*/ 642157 w 1079855"/>
                  <a:gd name="connsiteY11" fmla="*/ 663721 h 732891"/>
                  <a:gd name="connsiteX12" fmla="*/ 657295 w 1079855"/>
                  <a:gd name="connsiteY12" fmla="*/ 676685 h 732891"/>
                  <a:gd name="connsiteX13" fmla="*/ 644330 w 1079855"/>
                  <a:gd name="connsiteY13" fmla="*/ 696133 h 732891"/>
                  <a:gd name="connsiteX14" fmla="*/ 627037 w 1079855"/>
                  <a:gd name="connsiteY14" fmla="*/ 711271 h 732891"/>
                  <a:gd name="connsiteX15" fmla="*/ 583796 w 1079855"/>
                  <a:gd name="connsiteY15" fmla="*/ 676685 h 732891"/>
                  <a:gd name="connsiteX16" fmla="*/ 583796 w 1079855"/>
                  <a:gd name="connsiteY16" fmla="*/ 681013 h 732891"/>
                  <a:gd name="connsiteX17" fmla="*/ 609745 w 1079855"/>
                  <a:gd name="connsiteY17" fmla="*/ 711271 h 732891"/>
                  <a:gd name="connsiteX18" fmla="*/ 577314 w 1079855"/>
                  <a:gd name="connsiteY18" fmla="*/ 732892 h 732891"/>
                  <a:gd name="connsiteX19" fmla="*/ 540555 w 1079855"/>
                  <a:gd name="connsiteY19" fmla="*/ 732892 h 732891"/>
                  <a:gd name="connsiteX20" fmla="*/ 514606 w 1079855"/>
                  <a:gd name="connsiteY20" fmla="*/ 732892 h 732891"/>
                  <a:gd name="connsiteX21" fmla="*/ 443262 w 1079855"/>
                  <a:gd name="connsiteY21" fmla="*/ 698306 h 732891"/>
                  <a:gd name="connsiteX22" fmla="*/ 443262 w 1079855"/>
                  <a:gd name="connsiteY22" fmla="*/ 687496 h 732891"/>
                  <a:gd name="connsiteX23" fmla="*/ 423814 w 1079855"/>
                  <a:gd name="connsiteY23" fmla="*/ 698306 h 732891"/>
                  <a:gd name="connsiteX24" fmla="*/ 369763 w 1079855"/>
                  <a:gd name="connsiteY24" fmla="*/ 652910 h 732891"/>
                  <a:gd name="connsiteX25" fmla="*/ 369763 w 1079855"/>
                  <a:gd name="connsiteY25" fmla="*/ 637772 h 732891"/>
                  <a:gd name="connsiteX26" fmla="*/ 354624 w 1079855"/>
                  <a:gd name="connsiteY26" fmla="*/ 644254 h 732891"/>
                  <a:gd name="connsiteX27" fmla="*/ 320039 w 1079855"/>
                  <a:gd name="connsiteY27" fmla="*/ 626962 h 732891"/>
                  <a:gd name="connsiteX28" fmla="*/ 330849 w 1079855"/>
                  <a:gd name="connsiteY28" fmla="*/ 609669 h 732891"/>
                  <a:gd name="connsiteX29" fmla="*/ 313556 w 1079855"/>
                  <a:gd name="connsiteY29" fmla="*/ 607514 h 732891"/>
                  <a:gd name="connsiteX30" fmla="*/ 313556 w 1079855"/>
                  <a:gd name="connsiteY30" fmla="*/ 618325 h 732891"/>
                  <a:gd name="connsiteX31" fmla="*/ 298418 w 1079855"/>
                  <a:gd name="connsiteY31" fmla="*/ 631290 h 732891"/>
                  <a:gd name="connsiteX32" fmla="*/ 216263 w 1079855"/>
                  <a:gd name="connsiteY32" fmla="*/ 624807 h 732891"/>
                  <a:gd name="connsiteX33" fmla="*/ 188160 w 1079855"/>
                  <a:gd name="connsiteY33" fmla="*/ 637772 h 732891"/>
                  <a:gd name="connsiteX34" fmla="*/ 173022 w 1079855"/>
                  <a:gd name="connsiteY34" fmla="*/ 644254 h 732891"/>
                  <a:gd name="connsiteX35" fmla="*/ 173022 w 1079855"/>
                  <a:gd name="connsiteY35" fmla="*/ 626962 h 732891"/>
                  <a:gd name="connsiteX36" fmla="*/ 173022 w 1079855"/>
                  <a:gd name="connsiteY36" fmla="*/ 609669 h 732891"/>
                  <a:gd name="connsiteX37" fmla="*/ 173022 w 1079855"/>
                  <a:gd name="connsiteY37" fmla="*/ 583720 h 732891"/>
                  <a:gd name="connsiteX38" fmla="*/ 181678 w 1079855"/>
                  <a:gd name="connsiteY38" fmla="*/ 592376 h 732891"/>
                  <a:gd name="connsiteX39" fmla="*/ 224919 w 1079855"/>
                  <a:gd name="connsiteY39" fmla="*/ 592376 h 732891"/>
                  <a:gd name="connsiteX40" fmla="*/ 253022 w 1079855"/>
                  <a:gd name="connsiteY40" fmla="*/ 575083 h 732891"/>
                  <a:gd name="connsiteX41" fmla="*/ 265987 w 1079855"/>
                  <a:gd name="connsiteY41" fmla="*/ 555636 h 732891"/>
                  <a:gd name="connsiteX42" fmla="*/ 250849 w 1079855"/>
                  <a:gd name="connsiteY42" fmla="*/ 542671 h 732891"/>
                  <a:gd name="connsiteX43" fmla="*/ 274624 w 1079855"/>
                  <a:gd name="connsiteY43" fmla="*/ 514568 h 732891"/>
                  <a:gd name="connsiteX44" fmla="*/ 289762 w 1079855"/>
                  <a:gd name="connsiteY44" fmla="*/ 514568 h 732891"/>
                  <a:gd name="connsiteX45" fmla="*/ 291917 w 1079855"/>
                  <a:gd name="connsiteY45" fmla="*/ 503758 h 732891"/>
                  <a:gd name="connsiteX46" fmla="*/ 270296 w 1079855"/>
                  <a:gd name="connsiteY46" fmla="*/ 503758 h 732891"/>
                  <a:gd name="connsiteX47" fmla="*/ 255158 w 1079855"/>
                  <a:gd name="connsiteY47" fmla="*/ 525379 h 732891"/>
                  <a:gd name="connsiteX48" fmla="*/ 227055 w 1079855"/>
                  <a:gd name="connsiteY48" fmla="*/ 529706 h 732891"/>
                  <a:gd name="connsiteX49" fmla="*/ 250830 w 1079855"/>
                  <a:gd name="connsiteY49" fmla="*/ 514568 h 732891"/>
                  <a:gd name="connsiteX50" fmla="*/ 242174 w 1079855"/>
                  <a:gd name="connsiteY50" fmla="*/ 503758 h 732891"/>
                  <a:gd name="connsiteX51" fmla="*/ 242174 w 1079855"/>
                  <a:gd name="connsiteY51" fmla="*/ 486465 h 732891"/>
                  <a:gd name="connsiteX52" fmla="*/ 265949 w 1079855"/>
                  <a:gd name="connsiteY52" fmla="*/ 462690 h 732891"/>
                  <a:gd name="connsiteX53" fmla="*/ 265949 w 1079855"/>
                  <a:gd name="connsiteY53" fmla="*/ 449725 h 732891"/>
                  <a:gd name="connsiteX54" fmla="*/ 244329 w 1079855"/>
                  <a:gd name="connsiteY54" fmla="*/ 469172 h 732891"/>
                  <a:gd name="connsiteX55" fmla="*/ 231364 w 1079855"/>
                  <a:gd name="connsiteY55" fmla="*/ 464844 h 732891"/>
                  <a:gd name="connsiteX56" fmla="*/ 224881 w 1079855"/>
                  <a:gd name="connsiteY56" fmla="*/ 488620 h 732891"/>
                  <a:gd name="connsiteX57" fmla="*/ 216226 w 1079855"/>
                  <a:gd name="connsiteY57" fmla="*/ 479964 h 732891"/>
                  <a:gd name="connsiteX58" fmla="*/ 216226 w 1079855"/>
                  <a:gd name="connsiteY58" fmla="*/ 466999 h 732891"/>
                  <a:gd name="connsiteX59" fmla="*/ 196778 w 1079855"/>
                  <a:gd name="connsiteY59" fmla="*/ 438896 h 732891"/>
                  <a:gd name="connsiteX60" fmla="*/ 214071 w 1079855"/>
                  <a:gd name="connsiteY60" fmla="*/ 428085 h 732891"/>
                  <a:gd name="connsiteX61" fmla="*/ 201106 w 1079855"/>
                  <a:gd name="connsiteY61" fmla="*/ 406465 h 732891"/>
                  <a:gd name="connsiteX62" fmla="*/ 181659 w 1079855"/>
                  <a:gd name="connsiteY62" fmla="*/ 419430 h 732891"/>
                  <a:gd name="connsiteX63" fmla="*/ 173003 w 1079855"/>
                  <a:gd name="connsiteY63" fmla="*/ 410774 h 732891"/>
                  <a:gd name="connsiteX64" fmla="*/ 162193 w 1079855"/>
                  <a:gd name="connsiteY64" fmla="*/ 421584 h 732891"/>
                  <a:gd name="connsiteX65" fmla="*/ 112469 w 1079855"/>
                  <a:gd name="connsiteY65" fmla="*/ 406446 h 732891"/>
                  <a:gd name="connsiteX66" fmla="*/ 97331 w 1079855"/>
                  <a:gd name="connsiteY66" fmla="*/ 417256 h 732891"/>
                  <a:gd name="connsiteX67" fmla="*/ 82193 w 1079855"/>
                  <a:gd name="connsiteY67" fmla="*/ 415102 h 732891"/>
                  <a:gd name="connsiteX68" fmla="*/ 82193 w 1079855"/>
                  <a:gd name="connsiteY68" fmla="*/ 425912 h 732891"/>
                  <a:gd name="connsiteX69" fmla="*/ 49762 w 1079855"/>
                  <a:gd name="connsiteY69" fmla="*/ 432394 h 732891"/>
                  <a:gd name="connsiteX70" fmla="*/ 30314 w 1079855"/>
                  <a:gd name="connsiteY70" fmla="*/ 397809 h 732891"/>
                  <a:gd name="connsiteX71" fmla="*/ 58417 w 1079855"/>
                  <a:gd name="connsiteY71" fmla="*/ 384844 h 732891"/>
                  <a:gd name="connsiteX72" fmla="*/ 73556 w 1079855"/>
                  <a:gd name="connsiteY72" fmla="*/ 384844 h 732891"/>
                  <a:gd name="connsiteX73" fmla="*/ 97331 w 1079855"/>
                  <a:gd name="connsiteY73" fmla="*/ 378362 h 732891"/>
                  <a:gd name="connsiteX74" fmla="*/ 121106 w 1079855"/>
                  <a:gd name="connsiteY74" fmla="*/ 389172 h 732891"/>
                  <a:gd name="connsiteX75" fmla="*/ 114624 w 1079855"/>
                  <a:gd name="connsiteY75" fmla="*/ 369725 h 732891"/>
                  <a:gd name="connsiteX76" fmla="*/ 123279 w 1079855"/>
                  <a:gd name="connsiteY76" fmla="*/ 369725 h 732891"/>
                  <a:gd name="connsiteX77" fmla="*/ 127607 w 1079855"/>
                  <a:gd name="connsiteY77" fmla="*/ 378381 h 732891"/>
                  <a:gd name="connsiteX78" fmla="*/ 134090 w 1079855"/>
                  <a:gd name="connsiteY78" fmla="*/ 378381 h 732891"/>
                  <a:gd name="connsiteX79" fmla="*/ 136244 w 1079855"/>
                  <a:gd name="connsiteY79" fmla="*/ 369725 h 732891"/>
                  <a:gd name="connsiteX80" fmla="*/ 155692 w 1079855"/>
                  <a:gd name="connsiteY80" fmla="*/ 369725 h 732891"/>
                  <a:gd name="connsiteX81" fmla="*/ 155692 w 1079855"/>
                  <a:gd name="connsiteY81" fmla="*/ 350278 h 732891"/>
                  <a:gd name="connsiteX82" fmla="*/ 162174 w 1079855"/>
                  <a:gd name="connsiteY82" fmla="*/ 350278 h 732891"/>
                  <a:gd name="connsiteX83" fmla="*/ 179467 w 1079855"/>
                  <a:gd name="connsiteY83" fmla="*/ 369725 h 732891"/>
                  <a:gd name="connsiteX84" fmla="*/ 181621 w 1079855"/>
                  <a:gd name="connsiteY84" fmla="*/ 358914 h 732891"/>
                  <a:gd name="connsiteX85" fmla="*/ 207570 w 1079855"/>
                  <a:gd name="connsiteY85" fmla="*/ 350259 h 732891"/>
                  <a:gd name="connsiteX86" fmla="*/ 255120 w 1079855"/>
                  <a:gd name="connsiteY86" fmla="*/ 363224 h 732891"/>
                  <a:gd name="connsiteX87" fmla="*/ 270258 w 1079855"/>
                  <a:gd name="connsiteY87" fmla="*/ 319982 h 732891"/>
                  <a:gd name="connsiteX88" fmla="*/ 252966 w 1079855"/>
                  <a:gd name="connsiteY88" fmla="*/ 319982 h 732891"/>
                  <a:gd name="connsiteX89" fmla="*/ 237827 w 1079855"/>
                  <a:gd name="connsiteY89" fmla="*/ 335120 h 732891"/>
                  <a:gd name="connsiteX90" fmla="*/ 216207 w 1079855"/>
                  <a:gd name="connsiteY90" fmla="*/ 337275 h 732891"/>
                  <a:gd name="connsiteX91" fmla="*/ 203242 w 1079855"/>
                  <a:gd name="connsiteY91" fmla="*/ 328619 h 732891"/>
                  <a:gd name="connsiteX92" fmla="*/ 185949 w 1079855"/>
                  <a:gd name="connsiteY92" fmla="*/ 326465 h 732891"/>
                  <a:gd name="connsiteX93" fmla="*/ 185949 w 1079855"/>
                  <a:gd name="connsiteY93" fmla="*/ 319982 h 732891"/>
                  <a:gd name="connsiteX94" fmla="*/ 207570 w 1079855"/>
                  <a:gd name="connsiteY94" fmla="*/ 304844 h 732891"/>
                  <a:gd name="connsiteX95" fmla="*/ 235673 w 1079855"/>
                  <a:gd name="connsiteY95" fmla="*/ 276741 h 732891"/>
                  <a:gd name="connsiteX96" fmla="*/ 270258 w 1079855"/>
                  <a:gd name="connsiteY96" fmla="*/ 270258 h 732891"/>
                  <a:gd name="connsiteX97" fmla="*/ 265930 w 1079855"/>
                  <a:gd name="connsiteY97" fmla="*/ 255120 h 732891"/>
                  <a:gd name="connsiteX98" fmla="*/ 250792 w 1079855"/>
                  <a:gd name="connsiteY98" fmla="*/ 255120 h 732891"/>
                  <a:gd name="connsiteX99" fmla="*/ 233500 w 1079855"/>
                  <a:gd name="connsiteY99" fmla="*/ 255120 h 732891"/>
                  <a:gd name="connsiteX100" fmla="*/ 220535 w 1079855"/>
                  <a:gd name="connsiteY100" fmla="*/ 265931 h 732891"/>
                  <a:gd name="connsiteX101" fmla="*/ 209724 w 1079855"/>
                  <a:gd name="connsiteY101" fmla="*/ 255120 h 732891"/>
                  <a:gd name="connsiteX102" fmla="*/ 237827 w 1079855"/>
                  <a:gd name="connsiteY102" fmla="*/ 229171 h 732891"/>
                  <a:gd name="connsiteX103" fmla="*/ 229172 w 1079855"/>
                  <a:gd name="connsiteY103" fmla="*/ 222689 h 732891"/>
                  <a:gd name="connsiteX104" fmla="*/ 207551 w 1079855"/>
                  <a:gd name="connsiteY104" fmla="*/ 244310 h 732891"/>
                  <a:gd name="connsiteX105" fmla="*/ 190258 w 1079855"/>
                  <a:gd name="connsiteY105" fmla="*/ 222689 h 732891"/>
                  <a:gd name="connsiteX106" fmla="*/ 183776 w 1079855"/>
                  <a:gd name="connsiteY106" fmla="*/ 237827 h 732891"/>
                  <a:gd name="connsiteX107" fmla="*/ 168637 w 1079855"/>
                  <a:gd name="connsiteY107" fmla="*/ 222689 h 732891"/>
                  <a:gd name="connsiteX108" fmla="*/ 168637 w 1079855"/>
                  <a:gd name="connsiteY108" fmla="*/ 246464 h 732891"/>
                  <a:gd name="connsiteX109" fmla="*/ 157827 w 1079855"/>
                  <a:gd name="connsiteY109" fmla="*/ 229171 h 732891"/>
                  <a:gd name="connsiteX110" fmla="*/ 149171 w 1079855"/>
                  <a:gd name="connsiteY110" fmla="*/ 237827 h 732891"/>
                  <a:gd name="connsiteX111" fmla="*/ 136206 w 1079855"/>
                  <a:gd name="connsiteY111" fmla="*/ 231345 h 732891"/>
                  <a:gd name="connsiteX112" fmla="*/ 121068 w 1079855"/>
                  <a:gd name="connsiteY112" fmla="*/ 255120 h 732891"/>
                  <a:gd name="connsiteX113" fmla="*/ 95120 w 1079855"/>
                  <a:gd name="connsiteY113" fmla="*/ 257275 h 732891"/>
                  <a:gd name="connsiteX114" fmla="*/ 54052 w 1079855"/>
                  <a:gd name="connsiteY114" fmla="*/ 270240 h 732891"/>
                  <a:gd name="connsiteX115" fmla="*/ 38913 w 1079855"/>
                  <a:gd name="connsiteY115" fmla="*/ 263757 h 732891"/>
                  <a:gd name="connsiteX116" fmla="*/ 0 w 1079855"/>
                  <a:gd name="connsiteY116" fmla="*/ 250792 h 732891"/>
                  <a:gd name="connsiteX117" fmla="*/ 8656 w 1079855"/>
                  <a:gd name="connsiteY117" fmla="*/ 222689 h 732891"/>
                  <a:gd name="connsiteX118" fmla="*/ 51897 w 1079855"/>
                  <a:gd name="connsiteY118" fmla="*/ 248638 h 732891"/>
                  <a:gd name="connsiteX119" fmla="*/ 34604 w 1079855"/>
                  <a:gd name="connsiteY119" fmla="*/ 216207 h 732891"/>
                  <a:gd name="connsiteX120" fmla="*/ 51897 w 1079855"/>
                  <a:gd name="connsiteY120" fmla="*/ 216207 h 732891"/>
                  <a:gd name="connsiteX121" fmla="*/ 34604 w 1079855"/>
                  <a:gd name="connsiteY121" fmla="*/ 207551 h 732891"/>
                  <a:gd name="connsiteX122" fmla="*/ 34604 w 1079855"/>
                  <a:gd name="connsiteY122" fmla="*/ 177293 h 732891"/>
                  <a:gd name="connsiteX123" fmla="*/ 86483 w 1079855"/>
                  <a:gd name="connsiteY123" fmla="*/ 220535 h 732891"/>
                  <a:gd name="connsiteX124" fmla="*/ 110258 w 1079855"/>
                  <a:gd name="connsiteY124" fmla="*/ 220535 h 732891"/>
                  <a:gd name="connsiteX125" fmla="*/ 95120 w 1079855"/>
                  <a:gd name="connsiteY125" fmla="*/ 203242 h 732891"/>
                  <a:gd name="connsiteX126" fmla="*/ 125377 w 1079855"/>
                  <a:gd name="connsiteY126" fmla="*/ 192432 h 732891"/>
                  <a:gd name="connsiteX127" fmla="*/ 116721 w 1079855"/>
                  <a:gd name="connsiteY127" fmla="*/ 183776 h 732891"/>
                  <a:gd name="connsiteX128" fmla="*/ 75653 w 1079855"/>
                  <a:gd name="connsiteY128" fmla="*/ 190258 h 732891"/>
                  <a:gd name="connsiteX129" fmla="*/ 54033 w 1079855"/>
                  <a:gd name="connsiteY129" fmla="*/ 164310 h 732891"/>
                  <a:gd name="connsiteX130" fmla="*/ 54033 w 1079855"/>
                  <a:gd name="connsiteY130" fmla="*/ 151345 h 732891"/>
                  <a:gd name="connsiteX131" fmla="*/ 90792 w 1079855"/>
                  <a:gd name="connsiteY131" fmla="*/ 166483 h 732891"/>
                  <a:gd name="connsiteX132" fmla="*/ 86464 w 1079855"/>
                  <a:gd name="connsiteY132" fmla="*/ 151345 h 732891"/>
                  <a:gd name="connsiteX133" fmla="*/ 56206 w 1079855"/>
                  <a:gd name="connsiteY133" fmla="*/ 136206 h 732891"/>
                  <a:gd name="connsiteX134" fmla="*/ 58361 w 1079855"/>
                  <a:gd name="connsiteY134" fmla="*/ 118914 h 732891"/>
                  <a:gd name="connsiteX135" fmla="*/ 69171 w 1079855"/>
                  <a:gd name="connsiteY135" fmla="*/ 129724 h 732891"/>
                  <a:gd name="connsiteX136" fmla="*/ 77827 w 1079855"/>
                  <a:gd name="connsiteY136" fmla="*/ 118914 h 732891"/>
                  <a:gd name="connsiteX137" fmla="*/ 82155 w 1079855"/>
                  <a:gd name="connsiteY137" fmla="*/ 105949 h 732891"/>
                  <a:gd name="connsiteX138" fmla="*/ 97293 w 1079855"/>
                  <a:gd name="connsiteY138" fmla="*/ 105949 h 732891"/>
                  <a:gd name="connsiteX139" fmla="*/ 84328 w 1079855"/>
                  <a:gd name="connsiteY139" fmla="*/ 95138 h 732891"/>
                  <a:gd name="connsiteX140" fmla="*/ 105949 w 1079855"/>
                  <a:gd name="connsiteY140" fmla="*/ 86483 h 732891"/>
                  <a:gd name="connsiteX141" fmla="*/ 127570 w 1079855"/>
                  <a:gd name="connsiteY141" fmla="*/ 95138 h 732891"/>
                  <a:gd name="connsiteX142" fmla="*/ 129724 w 1079855"/>
                  <a:gd name="connsiteY142" fmla="*/ 112431 h 732891"/>
                  <a:gd name="connsiteX143" fmla="*/ 127570 w 1079855"/>
                  <a:gd name="connsiteY143" fmla="*/ 125396 h 732891"/>
                  <a:gd name="connsiteX144" fmla="*/ 140534 w 1079855"/>
                  <a:gd name="connsiteY144" fmla="*/ 131878 h 732891"/>
                  <a:gd name="connsiteX145" fmla="*/ 147017 w 1079855"/>
                  <a:gd name="connsiteY145" fmla="*/ 114586 h 732891"/>
                  <a:gd name="connsiteX146" fmla="*/ 153499 w 1079855"/>
                  <a:gd name="connsiteY146" fmla="*/ 140534 h 732891"/>
                  <a:gd name="connsiteX147" fmla="*/ 159982 w 1079855"/>
                  <a:gd name="connsiteY147" fmla="*/ 157827 h 732891"/>
                  <a:gd name="connsiteX148" fmla="*/ 164310 w 1079855"/>
                  <a:gd name="connsiteY148" fmla="*/ 136206 h 732891"/>
                  <a:gd name="connsiteX149" fmla="*/ 157827 w 1079855"/>
                  <a:gd name="connsiteY149" fmla="*/ 112431 h 732891"/>
                  <a:gd name="connsiteX150" fmla="*/ 172965 w 1079855"/>
                  <a:gd name="connsiteY150" fmla="*/ 118914 h 732891"/>
                  <a:gd name="connsiteX151" fmla="*/ 177293 w 1079855"/>
                  <a:gd name="connsiteY151" fmla="*/ 149171 h 732891"/>
                  <a:gd name="connsiteX152" fmla="*/ 185949 w 1079855"/>
                  <a:gd name="connsiteY152" fmla="*/ 142689 h 732891"/>
                  <a:gd name="connsiteX153" fmla="*/ 194605 w 1079855"/>
                  <a:gd name="connsiteY153" fmla="*/ 162136 h 732891"/>
                  <a:gd name="connsiteX154" fmla="*/ 214052 w 1079855"/>
                  <a:gd name="connsiteY154" fmla="*/ 146998 h 732891"/>
                  <a:gd name="connsiteX155" fmla="*/ 196759 w 1079855"/>
                  <a:gd name="connsiteY155" fmla="*/ 121049 h 732891"/>
                  <a:gd name="connsiteX156" fmla="*/ 172984 w 1079855"/>
                  <a:gd name="connsiteY156" fmla="*/ 101602 h 732891"/>
                  <a:gd name="connsiteX157" fmla="*/ 138399 w 1079855"/>
                  <a:gd name="connsiteY157" fmla="*/ 79981 h 732891"/>
                  <a:gd name="connsiteX158" fmla="*/ 151364 w 1079855"/>
                  <a:gd name="connsiteY158" fmla="*/ 64843 h 732891"/>
                  <a:gd name="connsiteX159" fmla="*/ 185949 w 1079855"/>
                  <a:gd name="connsiteY159" fmla="*/ 82136 h 732891"/>
                  <a:gd name="connsiteX160" fmla="*/ 196759 w 1079855"/>
                  <a:gd name="connsiteY160" fmla="*/ 71326 h 732891"/>
                  <a:gd name="connsiteX161" fmla="*/ 185949 w 1079855"/>
                  <a:gd name="connsiteY161" fmla="*/ 64843 h 732891"/>
                  <a:gd name="connsiteX162" fmla="*/ 188104 w 1079855"/>
                  <a:gd name="connsiteY162" fmla="*/ 47550 h 732891"/>
                  <a:gd name="connsiteX163" fmla="*/ 166483 w 1079855"/>
                  <a:gd name="connsiteY163" fmla="*/ 47550 h 732891"/>
                  <a:gd name="connsiteX164" fmla="*/ 153518 w 1079855"/>
                  <a:gd name="connsiteY164" fmla="*/ 47550 h 732891"/>
                  <a:gd name="connsiteX165" fmla="*/ 147036 w 1079855"/>
                  <a:gd name="connsiteY165" fmla="*/ 56206 h 732891"/>
                  <a:gd name="connsiteX166" fmla="*/ 131897 w 1079855"/>
                  <a:gd name="connsiteY166" fmla="*/ 51878 h 732891"/>
                  <a:gd name="connsiteX167" fmla="*/ 138380 w 1079855"/>
                  <a:gd name="connsiteY167" fmla="*/ 47550 h 732891"/>
                  <a:gd name="connsiteX168" fmla="*/ 129724 w 1079855"/>
                  <a:gd name="connsiteY168" fmla="*/ 23775 h 732891"/>
                  <a:gd name="connsiteX169" fmla="*/ 147017 w 1079855"/>
                  <a:gd name="connsiteY169" fmla="*/ 23775 h 732891"/>
                  <a:gd name="connsiteX170" fmla="*/ 153499 w 1079855"/>
                  <a:gd name="connsiteY170" fmla="*/ 32431 h 732891"/>
                  <a:gd name="connsiteX171" fmla="*/ 170792 w 1079855"/>
                  <a:gd name="connsiteY171" fmla="*/ 23775 h 732891"/>
                  <a:gd name="connsiteX172" fmla="*/ 192413 w 1079855"/>
                  <a:gd name="connsiteY172" fmla="*/ 23775 h 732891"/>
                  <a:gd name="connsiteX173" fmla="*/ 209705 w 1079855"/>
                  <a:gd name="connsiteY173" fmla="*/ 32431 h 732891"/>
                  <a:gd name="connsiteX174" fmla="*/ 216188 w 1079855"/>
                  <a:gd name="connsiteY174" fmla="*/ 54052 h 732891"/>
                  <a:gd name="connsiteX175" fmla="*/ 242136 w 1079855"/>
                  <a:gd name="connsiteY175" fmla="*/ 64862 h 732891"/>
                  <a:gd name="connsiteX176" fmla="*/ 242136 w 1079855"/>
                  <a:gd name="connsiteY176" fmla="*/ 80000 h 732891"/>
                  <a:gd name="connsiteX177" fmla="*/ 265912 w 1079855"/>
                  <a:gd name="connsiteY177" fmla="*/ 92965 h 732891"/>
                  <a:gd name="connsiteX178" fmla="*/ 265912 w 1079855"/>
                  <a:gd name="connsiteY178" fmla="*/ 110258 h 732891"/>
                  <a:gd name="connsiteX179" fmla="*/ 276722 w 1079855"/>
                  <a:gd name="connsiteY179" fmla="*/ 112412 h 732891"/>
                  <a:gd name="connsiteX180" fmla="*/ 302670 w 1079855"/>
                  <a:gd name="connsiteY180" fmla="*/ 121068 h 732891"/>
                  <a:gd name="connsiteX181" fmla="*/ 302670 w 1079855"/>
                  <a:gd name="connsiteY181" fmla="*/ 134033 h 732891"/>
                  <a:gd name="connsiteX182" fmla="*/ 283223 w 1079855"/>
                  <a:gd name="connsiteY182" fmla="*/ 140516 h 732891"/>
                  <a:gd name="connsiteX183" fmla="*/ 306998 w 1079855"/>
                  <a:gd name="connsiteY183" fmla="*/ 142670 h 732891"/>
                  <a:gd name="connsiteX184" fmla="*/ 306998 w 1079855"/>
                  <a:gd name="connsiteY184" fmla="*/ 168619 h 732891"/>
                  <a:gd name="connsiteX185" fmla="*/ 296188 w 1079855"/>
                  <a:gd name="connsiteY185" fmla="*/ 192394 h 732891"/>
                  <a:gd name="connsiteX186" fmla="*/ 309153 w 1079855"/>
                  <a:gd name="connsiteY186" fmla="*/ 201049 h 732891"/>
                  <a:gd name="connsiteX187" fmla="*/ 298343 w 1079855"/>
                  <a:gd name="connsiteY187" fmla="*/ 207532 h 732891"/>
                  <a:gd name="connsiteX188" fmla="*/ 272394 w 1079855"/>
                  <a:gd name="connsiteY188" fmla="*/ 190239 h 732891"/>
                  <a:gd name="connsiteX189" fmla="*/ 263738 w 1079855"/>
                  <a:gd name="connsiteY189" fmla="*/ 196722 h 732891"/>
                  <a:gd name="connsiteX190" fmla="*/ 274549 w 1079855"/>
                  <a:gd name="connsiteY190" fmla="*/ 207532 h 732891"/>
                  <a:gd name="connsiteX191" fmla="*/ 293996 w 1079855"/>
                  <a:gd name="connsiteY191" fmla="*/ 218342 h 732891"/>
                  <a:gd name="connsiteX192" fmla="*/ 291841 w 1079855"/>
                  <a:gd name="connsiteY192" fmla="*/ 235635 h 732891"/>
                  <a:gd name="connsiteX193" fmla="*/ 304806 w 1079855"/>
                  <a:gd name="connsiteY193" fmla="*/ 222670 h 732891"/>
                  <a:gd name="connsiteX194" fmla="*/ 313462 w 1079855"/>
                  <a:gd name="connsiteY194" fmla="*/ 231326 h 732891"/>
                  <a:gd name="connsiteX195" fmla="*/ 298324 w 1079855"/>
                  <a:gd name="connsiteY195" fmla="*/ 257275 h 732891"/>
                  <a:gd name="connsiteX196" fmla="*/ 313462 w 1079855"/>
                  <a:gd name="connsiteY196" fmla="*/ 263757 h 732891"/>
                  <a:gd name="connsiteX197" fmla="*/ 330755 w 1079855"/>
                  <a:gd name="connsiteY197" fmla="*/ 302670 h 732891"/>
                  <a:gd name="connsiteX198" fmla="*/ 328600 w 1079855"/>
                  <a:gd name="connsiteY198" fmla="*/ 252947 h 732891"/>
                  <a:gd name="connsiteX199" fmla="*/ 341565 w 1079855"/>
                  <a:gd name="connsiteY199" fmla="*/ 268085 h 732891"/>
                  <a:gd name="connsiteX200" fmla="*/ 339411 w 1079855"/>
                  <a:gd name="connsiteY200" fmla="*/ 227017 h 732891"/>
                  <a:gd name="connsiteX201" fmla="*/ 365359 w 1079855"/>
                  <a:gd name="connsiteY201" fmla="*/ 198914 h 732891"/>
                  <a:gd name="connsiteX202" fmla="*/ 374015 w 1079855"/>
                  <a:gd name="connsiteY202" fmla="*/ 198914 h 732891"/>
                  <a:gd name="connsiteX203" fmla="*/ 369687 w 1079855"/>
                  <a:gd name="connsiteY203" fmla="*/ 231345 h 732891"/>
                  <a:gd name="connsiteX204" fmla="*/ 382652 w 1079855"/>
                  <a:gd name="connsiteY204" fmla="*/ 242155 h 732891"/>
                  <a:gd name="connsiteX205" fmla="*/ 391308 w 1079855"/>
                  <a:gd name="connsiteY205" fmla="*/ 237827 h 732891"/>
                  <a:gd name="connsiteX206" fmla="*/ 382652 w 1079855"/>
                  <a:gd name="connsiteY206" fmla="*/ 222689 h 732891"/>
                  <a:gd name="connsiteX207" fmla="*/ 395617 w 1079855"/>
                  <a:gd name="connsiteY207" fmla="*/ 216207 h 732891"/>
                  <a:gd name="connsiteX208" fmla="*/ 412909 w 1079855"/>
                  <a:gd name="connsiteY208" fmla="*/ 194586 h 732891"/>
                  <a:gd name="connsiteX209" fmla="*/ 408582 w 1079855"/>
                  <a:gd name="connsiteY209" fmla="*/ 170811 h 732891"/>
                  <a:gd name="connsiteX210" fmla="*/ 395617 w 1079855"/>
                  <a:gd name="connsiteY210" fmla="*/ 131897 h 732891"/>
                  <a:gd name="connsiteX211" fmla="*/ 397771 w 1079855"/>
                  <a:gd name="connsiteY211" fmla="*/ 110277 h 732891"/>
                  <a:gd name="connsiteX212" fmla="*/ 423720 w 1079855"/>
                  <a:gd name="connsiteY212" fmla="*/ 101621 h 732891"/>
                  <a:gd name="connsiteX213" fmla="*/ 453977 w 1079855"/>
                  <a:gd name="connsiteY213" fmla="*/ 153499 h 732891"/>
                  <a:gd name="connsiteX214" fmla="*/ 464788 w 1079855"/>
                  <a:gd name="connsiteY214" fmla="*/ 162155 h 732891"/>
                  <a:gd name="connsiteX215" fmla="*/ 475598 w 1079855"/>
                  <a:gd name="connsiteY215" fmla="*/ 211879 h 732891"/>
                  <a:gd name="connsiteX216" fmla="*/ 475598 w 1079855"/>
                  <a:gd name="connsiteY216" fmla="*/ 190258 h 732891"/>
                  <a:gd name="connsiteX217" fmla="*/ 484254 w 1079855"/>
                  <a:gd name="connsiteY217" fmla="*/ 192413 h 732891"/>
                  <a:gd name="connsiteX218" fmla="*/ 490736 w 1079855"/>
                  <a:gd name="connsiteY218" fmla="*/ 205377 h 732891"/>
                  <a:gd name="connsiteX219" fmla="*/ 505875 w 1079855"/>
                  <a:gd name="connsiteY219" fmla="*/ 179429 h 732891"/>
                  <a:gd name="connsiteX220" fmla="*/ 486427 w 1079855"/>
                  <a:gd name="connsiteY220" fmla="*/ 140516 h 732891"/>
                  <a:gd name="connsiteX221" fmla="*/ 484273 w 1079855"/>
                  <a:gd name="connsiteY221" fmla="*/ 118895 h 732891"/>
                  <a:gd name="connsiteX222" fmla="*/ 516704 w 1079855"/>
                  <a:gd name="connsiteY222" fmla="*/ 116740 h 732891"/>
                  <a:gd name="connsiteX223" fmla="*/ 533997 w 1079855"/>
                  <a:gd name="connsiteY223" fmla="*/ 84309 h 732891"/>
                  <a:gd name="connsiteX224" fmla="*/ 559945 w 1079855"/>
                  <a:gd name="connsiteY224" fmla="*/ 90792 h 732891"/>
                  <a:gd name="connsiteX225" fmla="*/ 562100 w 1079855"/>
                  <a:gd name="connsiteY225" fmla="*/ 108084 h 732891"/>
                  <a:gd name="connsiteX226" fmla="*/ 590203 w 1079855"/>
                  <a:gd name="connsiteY226" fmla="*/ 121049 h 732891"/>
                  <a:gd name="connsiteX227" fmla="*/ 581547 w 1079855"/>
                  <a:gd name="connsiteY227" fmla="*/ 140497 h 732891"/>
                  <a:gd name="connsiteX228" fmla="*/ 600994 w 1079855"/>
                  <a:gd name="connsiteY228" fmla="*/ 149152 h 732891"/>
                  <a:gd name="connsiteX229" fmla="*/ 609650 w 1079855"/>
                  <a:gd name="connsiteY229" fmla="*/ 170773 h 732891"/>
                  <a:gd name="connsiteX230" fmla="*/ 616132 w 1079855"/>
                  <a:gd name="connsiteY230" fmla="*/ 203204 h 732891"/>
                  <a:gd name="connsiteX231" fmla="*/ 626943 w 1079855"/>
                  <a:gd name="connsiteY231" fmla="*/ 214015 h 732891"/>
                  <a:gd name="connsiteX232" fmla="*/ 622615 w 1079855"/>
                  <a:gd name="connsiteY232" fmla="*/ 157808 h 732891"/>
                  <a:gd name="connsiteX233" fmla="*/ 605322 w 1079855"/>
                  <a:gd name="connsiteY233" fmla="*/ 134033 h 732891"/>
                  <a:gd name="connsiteX234" fmla="*/ 603168 w 1079855"/>
                  <a:gd name="connsiteY234" fmla="*/ 103775 h 732891"/>
                  <a:gd name="connsiteX235" fmla="*/ 609650 w 1079855"/>
                  <a:gd name="connsiteY235" fmla="*/ 90811 h 732891"/>
                  <a:gd name="connsiteX236" fmla="*/ 646409 w 1079855"/>
                  <a:gd name="connsiteY236" fmla="*/ 103775 h 732891"/>
                  <a:gd name="connsiteX237" fmla="*/ 663702 w 1079855"/>
                  <a:gd name="connsiteY237" fmla="*/ 116740 h 732891"/>
                  <a:gd name="connsiteX238" fmla="*/ 670184 w 1079855"/>
                  <a:gd name="connsiteY238" fmla="*/ 138361 h 732891"/>
                  <a:gd name="connsiteX239" fmla="*/ 700442 w 1079855"/>
                  <a:gd name="connsiteY239" fmla="*/ 127551 h 732891"/>
                  <a:gd name="connsiteX240" fmla="*/ 700442 w 1079855"/>
                  <a:gd name="connsiteY240" fmla="*/ 101602 h 732891"/>
                  <a:gd name="connsiteX241" fmla="*/ 700442 w 1079855"/>
                  <a:gd name="connsiteY241" fmla="*/ 86464 h 732891"/>
                  <a:gd name="connsiteX242" fmla="*/ 730699 w 1079855"/>
                  <a:gd name="connsiteY242" fmla="*/ 84309 h 732891"/>
                  <a:gd name="connsiteX243" fmla="*/ 735027 w 1079855"/>
                  <a:gd name="connsiteY243" fmla="*/ 103756 h 732891"/>
                  <a:gd name="connsiteX244" fmla="*/ 786906 w 1079855"/>
                  <a:gd name="connsiteY244" fmla="*/ 82136 h 732891"/>
                  <a:gd name="connsiteX245" fmla="*/ 793388 w 1079855"/>
                  <a:gd name="connsiteY245" fmla="*/ 58361 h 732891"/>
                  <a:gd name="connsiteX246" fmla="*/ 773941 w 1079855"/>
                  <a:gd name="connsiteY246" fmla="*/ 10810 h 732891"/>
                  <a:gd name="connsiteX247" fmla="*/ 776095 w 1079855"/>
                  <a:gd name="connsiteY247" fmla="*/ 0 h 732891"/>
                  <a:gd name="connsiteX248" fmla="*/ 791233 w 1079855"/>
                  <a:gd name="connsiteY248" fmla="*/ 8656 h 732891"/>
                  <a:gd name="connsiteX249" fmla="*/ 817182 w 1079855"/>
                  <a:gd name="connsiteY249" fmla="*/ 0 h 732891"/>
                  <a:gd name="connsiteX250" fmla="*/ 836629 w 1079855"/>
                  <a:gd name="connsiteY250" fmla="*/ 4328 h 732891"/>
                  <a:gd name="connsiteX251" fmla="*/ 838784 w 1079855"/>
                  <a:gd name="connsiteY251" fmla="*/ 17293 h 732891"/>
                  <a:gd name="connsiteX252" fmla="*/ 836629 w 1079855"/>
                  <a:gd name="connsiteY252" fmla="*/ 25949 h 732891"/>
                  <a:gd name="connsiteX253" fmla="*/ 853922 w 1079855"/>
                  <a:gd name="connsiteY253" fmla="*/ 28103 h 732891"/>
                  <a:gd name="connsiteX254" fmla="*/ 866887 w 1079855"/>
                  <a:gd name="connsiteY254" fmla="*/ 47550 h 732891"/>
                  <a:gd name="connsiteX255" fmla="*/ 853922 w 1079855"/>
                  <a:gd name="connsiteY255" fmla="*/ 62689 h 732891"/>
                  <a:gd name="connsiteX256" fmla="*/ 858250 w 1079855"/>
                  <a:gd name="connsiteY256" fmla="*/ 69171 h 732891"/>
                  <a:gd name="connsiteX257" fmla="*/ 886353 w 1079855"/>
                  <a:gd name="connsiteY257" fmla="*/ 90792 h 732891"/>
                  <a:gd name="connsiteX258" fmla="*/ 897163 w 1079855"/>
                  <a:gd name="connsiteY258" fmla="*/ 84309 h 732891"/>
                  <a:gd name="connsiteX259" fmla="*/ 897163 w 1079855"/>
                  <a:gd name="connsiteY259" fmla="*/ 75653 h 732891"/>
                  <a:gd name="connsiteX260" fmla="*/ 923112 w 1079855"/>
                  <a:gd name="connsiteY260" fmla="*/ 58361 h 732891"/>
                  <a:gd name="connsiteX261" fmla="*/ 933922 w 1079855"/>
                  <a:gd name="connsiteY261" fmla="*/ 43222 h 732891"/>
                  <a:gd name="connsiteX262" fmla="*/ 972836 w 1079855"/>
                  <a:gd name="connsiteY262" fmla="*/ 45377 h 732891"/>
                  <a:gd name="connsiteX263" fmla="*/ 962025 w 1079855"/>
                  <a:gd name="connsiteY263" fmla="*/ 64824 h 732891"/>
                  <a:gd name="connsiteX264" fmla="*/ 938345 w 1079855"/>
                  <a:gd name="connsiteY264" fmla="*/ 64824 h 732891"/>
                  <a:gd name="connsiteX265" fmla="*/ 936190 w 1079855"/>
                  <a:gd name="connsiteY265" fmla="*/ 84271 h 732891"/>
                  <a:gd name="connsiteX266" fmla="*/ 914570 w 1079855"/>
                  <a:gd name="connsiteY266" fmla="*/ 97236 h 732891"/>
                  <a:gd name="connsiteX267" fmla="*/ 929708 w 1079855"/>
                  <a:gd name="connsiteY267" fmla="*/ 121011 h 732891"/>
                  <a:gd name="connsiteX268" fmla="*/ 949155 w 1079855"/>
                  <a:gd name="connsiteY268" fmla="*/ 131822 h 732891"/>
                  <a:gd name="connsiteX269" fmla="*/ 957811 w 1079855"/>
                  <a:gd name="connsiteY269" fmla="*/ 121011 h 732891"/>
                  <a:gd name="connsiteX270" fmla="*/ 972949 w 1079855"/>
                  <a:gd name="connsiteY270" fmla="*/ 136150 h 732891"/>
                  <a:gd name="connsiteX271" fmla="*/ 964293 w 1079855"/>
                  <a:gd name="connsiteY271" fmla="*/ 157771 h 732891"/>
                  <a:gd name="connsiteX272" fmla="*/ 940518 w 1079855"/>
                  <a:gd name="connsiteY272" fmla="*/ 181546 h 732891"/>
                  <a:gd name="connsiteX273" fmla="*/ 944846 w 1079855"/>
                  <a:gd name="connsiteY273" fmla="*/ 196684 h 732891"/>
                  <a:gd name="connsiteX274" fmla="*/ 957811 w 1079855"/>
                  <a:gd name="connsiteY274" fmla="*/ 201012 h 732891"/>
                  <a:gd name="connsiteX275" fmla="*/ 981586 w 1079855"/>
                  <a:gd name="connsiteY275" fmla="*/ 190201 h 732891"/>
                  <a:gd name="connsiteX276" fmla="*/ 990242 w 1079855"/>
                  <a:gd name="connsiteY276" fmla="*/ 177237 h 732891"/>
                  <a:gd name="connsiteX277" fmla="*/ 998898 w 1079855"/>
                  <a:gd name="connsiteY277" fmla="*/ 185893 h 732891"/>
                  <a:gd name="connsiteX278" fmla="*/ 998898 w 1079855"/>
                  <a:gd name="connsiteY278" fmla="*/ 198857 h 732891"/>
                  <a:gd name="connsiteX279" fmla="*/ 998898 w 1079855"/>
                  <a:gd name="connsiteY279" fmla="*/ 213996 h 732891"/>
                  <a:gd name="connsiteX280" fmla="*/ 1027001 w 1079855"/>
                  <a:gd name="connsiteY280" fmla="*/ 231288 h 732891"/>
                  <a:gd name="connsiteX281" fmla="*/ 1042139 w 1079855"/>
                  <a:gd name="connsiteY281" fmla="*/ 229134 h 732891"/>
                  <a:gd name="connsiteX282" fmla="*/ 1050795 w 1079855"/>
                  <a:gd name="connsiteY282" fmla="*/ 244272 h 732891"/>
                  <a:gd name="connsiteX283" fmla="*/ 1065933 w 1079855"/>
                  <a:gd name="connsiteY283" fmla="*/ 242118 h 732891"/>
                  <a:gd name="connsiteX284" fmla="*/ 1065933 w 1079855"/>
                  <a:gd name="connsiteY284" fmla="*/ 257256 h 732891"/>
                  <a:gd name="connsiteX285" fmla="*/ 1065933 w 1079855"/>
                  <a:gd name="connsiteY285" fmla="*/ 278876 h 732891"/>
                  <a:gd name="connsiteX286" fmla="*/ 1044312 w 1079855"/>
                  <a:gd name="connsiteY286" fmla="*/ 283204 h 732891"/>
                  <a:gd name="connsiteX287" fmla="*/ 1059451 w 1079855"/>
                  <a:gd name="connsiteY287" fmla="*/ 296169 h 732891"/>
                  <a:gd name="connsiteX288" fmla="*/ 1065933 w 1079855"/>
                  <a:gd name="connsiteY288" fmla="*/ 330755 h 732891"/>
                  <a:gd name="connsiteX289" fmla="*/ 1065933 w 1079855"/>
                  <a:gd name="connsiteY289" fmla="*/ 343719 h 732891"/>
                  <a:gd name="connsiteX290" fmla="*/ 1078898 w 1079855"/>
                  <a:gd name="connsiteY290" fmla="*/ 335064 h 732891"/>
                  <a:gd name="connsiteX291" fmla="*/ 1078898 w 1079855"/>
                  <a:gd name="connsiteY291" fmla="*/ 354511 h 732891"/>
                  <a:gd name="connsiteX292" fmla="*/ 1057277 w 1079855"/>
                  <a:gd name="connsiteY292" fmla="*/ 376132 h 732891"/>
                  <a:gd name="connsiteX293" fmla="*/ 1037830 w 1079855"/>
                  <a:gd name="connsiteY293" fmla="*/ 358839 h 732891"/>
                  <a:gd name="connsiteX294" fmla="*/ 1022692 w 1079855"/>
                  <a:gd name="connsiteY294" fmla="*/ 365321 h 732891"/>
                  <a:gd name="connsiteX295" fmla="*/ 1055123 w 1079855"/>
                  <a:gd name="connsiteY295" fmla="*/ 384769 h 732891"/>
                  <a:gd name="connsiteX296" fmla="*/ 1029174 w 1079855"/>
                  <a:gd name="connsiteY296" fmla="*/ 386923 h 732891"/>
                  <a:gd name="connsiteX297" fmla="*/ 1044312 w 1079855"/>
                  <a:gd name="connsiteY297" fmla="*/ 395579 h 732891"/>
                  <a:gd name="connsiteX298" fmla="*/ 1029174 w 1079855"/>
                  <a:gd name="connsiteY298" fmla="*/ 397733 h 732891"/>
                  <a:gd name="connsiteX299" fmla="*/ 1044312 w 1079855"/>
                  <a:gd name="connsiteY299" fmla="*/ 415026 h 732891"/>
                  <a:gd name="connsiteX300" fmla="*/ 1024865 w 1079855"/>
                  <a:gd name="connsiteY300" fmla="*/ 417181 h 732891"/>
                  <a:gd name="connsiteX301" fmla="*/ 1029193 w 1079855"/>
                  <a:gd name="connsiteY301" fmla="*/ 432319 h 732891"/>
                  <a:gd name="connsiteX302" fmla="*/ 1005418 w 1079855"/>
                  <a:gd name="connsiteY302" fmla="*/ 434473 h 732891"/>
                  <a:gd name="connsiteX303" fmla="*/ 988125 w 1079855"/>
                  <a:gd name="connsiteY303" fmla="*/ 410698 h 732891"/>
                  <a:gd name="connsiteX304" fmla="*/ 979469 w 1079855"/>
                  <a:gd name="connsiteY304" fmla="*/ 412853 h 732891"/>
                  <a:gd name="connsiteX305" fmla="*/ 1001090 w 1079855"/>
                  <a:gd name="connsiteY305" fmla="*/ 445284 h 732891"/>
                  <a:gd name="connsiteX306" fmla="*/ 983797 w 1079855"/>
                  <a:gd name="connsiteY306" fmla="*/ 449612 h 732891"/>
                  <a:gd name="connsiteX307" fmla="*/ 983797 w 1079855"/>
                  <a:gd name="connsiteY307" fmla="*/ 466904 h 732891"/>
                  <a:gd name="connsiteX308" fmla="*/ 972987 w 1079855"/>
                  <a:gd name="connsiteY308" fmla="*/ 466904 h 732891"/>
                  <a:gd name="connsiteX309" fmla="*/ 977315 w 1079855"/>
                  <a:gd name="connsiteY309" fmla="*/ 477715 h 732891"/>
                  <a:gd name="connsiteX310" fmla="*/ 983797 w 1079855"/>
                  <a:gd name="connsiteY310" fmla="*/ 482043 h 732891"/>
                  <a:gd name="connsiteX311" fmla="*/ 983797 w 1079855"/>
                  <a:gd name="connsiteY311" fmla="*/ 503663 h 732891"/>
                  <a:gd name="connsiteX312" fmla="*/ 962177 w 1079855"/>
                  <a:gd name="connsiteY312" fmla="*/ 503663 h 732891"/>
                  <a:gd name="connsiteX313" fmla="*/ 936228 w 1079855"/>
                  <a:gd name="connsiteY313" fmla="*/ 527439 h 732891"/>
                  <a:gd name="connsiteX314" fmla="*/ 936228 w 1079855"/>
                  <a:gd name="connsiteY314" fmla="*/ 538249 h 732891"/>
                  <a:gd name="connsiteX315" fmla="*/ 918935 w 1079855"/>
                  <a:gd name="connsiteY315" fmla="*/ 538249 h 732891"/>
                  <a:gd name="connsiteX316" fmla="*/ 897315 w 1079855"/>
                  <a:gd name="connsiteY316" fmla="*/ 520956 h 732891"/>
                  <a:gd name="connsiteX317" fmla="*/ 888659 w 1079855"/>
                  <a:gd name="connsiteY317" fmla="*/ 505818 h 732891"/>
                  <a:gd name="connsiteX318" fmla="*/ 882138 w 1079855"/>
                  <a:gd name="connsiteY318" fmla="*/ 542671 h 73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Lst>
                <a:rect l="l" t="t" r="r" b="b"/>
                <a:pathLst>
                  <a:path w="1079855" h="732891">
                    <a:moveTo>
                      <a:pt x="882138" y="542671"/>
                    </a:moveTo>
                    <a:lnTo>
                      <a:pt x="860518" y="551327"/>
                    </a:lnTo>
                    <a:lnTo>
                      <a:pt x="791347" y="618344"/>
                    </a:lnTo>
                    <a:lnTo>
                      <a:pt x="765398" y="618344"/>
                    </a:lnTo>
                    <a:lnTo>
                      <a:pt x="752433" y="629154"/>
                    </a:lnTo>
                    <a:lnTo>
                      <a:pt x="720002" y="618344"/>
                    </a:lnTo>
                    <a:lnTo>
                      <a:pt x="711347" y="637791"/>
                    </a:lnTo>
                    <a:lnTo>
                      <a:pt x="689726" y="655084"/>
                    </a:lnTo>
                    <a:lnTo>
                      <a:pt x="676761" y="648601"/>
                    </a:lnTo>
                    <a:lnTo>
                      <a:pt x="668105" y="655084"/>
                    </a:lnTo>
                    <a:lnTo>
                      <a:pt x="635674" y="646428"/>
                    </a:lnTo>
                    <a:lnTo>
                      <a:pt x="642157" y="663721"/>
                    </a:lnTo>
                    <a:lnTo>
                      <a:pt x="657295" y="676685"/>
                    </a:lnTo>
                    <a:lnTo>
                      <a:pt x="644330" y="696133"/>
                    </a:lnTo>
                    <a:lnTo>
                      <a:pt x="627037" y="711271"/>
                    </a:lnTo>
                    <a:lnTo>
                      <a:pt x="583796" y="676685"/>
                    </a:lnTo>
                    <a:lnTo>
                      <a:pt x="583796" y="681013"/>
                    </a:lnTo>
                    <a:lnTo>
                      <a:pt x="609745" y="711271"/>
                    </a:lnTo>
                    <a:lnTo>
                      <a:pt x="577314" y="732892"/>
                    </a:lnTo>
                    <a:lnTo>
                      <a:pt x="540555" y="732892"/>
                    </a:lnTo>
                    <a:lnTo>
                      <a:pt x="514606" y="732892"/>
                    </a:lnTo>
                    <a:lnTo>
                      <a:pt x="443262" y="698306"/>
                    </a:lnTo>
                    <a:lnTo>
                      <a:pt x="443262" y="687496"/>
                    </a:lnTo>
                    <a:lnTo>
                      <a:pt x="423814" y="698306"/>
                    </a:lnTo>
                    <a:lnTo>
                      <a:pt x="369763" y="652910"/>
                    </a:lnTo>
                    <a:lnTo>
                      <a:pt x="369763" y="637772"/>
                    </a:lnTo>
                    <a:lnTo>
                      <a:pt x="354624" y="644254"/>
                    </a:lnTo>
                    <a:lnTo>
                      <a:pt x="320039" y="626962"/>
                    </a:lnTo>
                    <a:lnTo>
                      <a:pt x="330849" y="609669"/>
                    </a:lnTo>
                    <a:lnTo>
                      <a:pt x="313556" y="607514"/>
                    </a:lnTo>
                    <a:lnTo>
                      <a:pt x="313556" y="618325"/>
                    </a:lnTo>
                    <a:lnTo>
                      <a:pt x="298418" y="631290"/>
                    </a:lnTo>
                    <a:lnTo>
                      <a:pt x="216263" y="624807"/>
                    </a:lnTo>
                    <a:lnTo>
                      <a:pt x="188160" y="637772"/>
                    </a:lnTo>
                    <a:lnTo>
                      <a:pt x="173022" y="644254"/>
                    </a:lnTo>
                    <a:lnTo>
                      <a:pt x="173022" y="626962"/>
                    </a:lnTo>
                    <a:lnTo>
                      <a:pt x="173022" y="609669"/>
                    </a:lnTo>
                    <a:lnTo>
                      <a:pt x="173022" y="583720"/>
                    </a:lnTo>
                    <a:lnTo>
                      <a:pt x="181678" y="592376"/>
                    </a:lnTo>
                    <a:lnTo>
                      <a:pt x="224919" y="592376"/>
                    </a:lnTo>
                    <a:lnTo>
                      <a:pt x="253022" y="575083"/>
                    </a:lnTo>
                    <a:lnTo>
                      <a:pt x="265987" y="555636"/>
                    </a:lnTo>
                    <a:lnTo>
                      <a:pt x="250849" y="542671"/>
                    </a:lnTo>
                    <a:lnTo>
                      <a:pt x="274624" y="514568"/>
                    </a:lnTo>
                    <a:lnTo>
                      <a:pt x="289762" y="514568"/>
                    </a:lnTo>
                    <a:cubicBezTo>
                      <a:pt x="289762" y="514568"/>
                      <a:pt x="296245" y="503758"/>
                      <a:pt x="291917" y="503758"/>
                    </a:cubicBezTo>
                    <a:cubicBezTo>
                      <a:pt x="287589" y="503758"/>
                      <a:pt x="270296" y="503758"/>
                      <a:pt x="270296" y="503758"/>
                    </a:cubicBezTo>
                    <a:lnTo>
                      <a:pt x="255158" y="525379"/>
                    </a:lnTo>
                    <a:lnTo>
                      <a:pt x="227055" y="529706"/>
                    </a:lnTo>
                    <a:lnTo>
                      <a:pt x="250830" y="514568"/>
                    </a:lnTo>
                    <a:lnTo>
                      <a:pt x="242174" y="503758"/>
                    </a:lnTo>
                    <a:lnTo>
                      <a:pt x="242174" y="486465"/>
                    </a:lnTo>
                    <a:lnTo>
                      <a:pt x="265949" y="462690"/>
                    </a:lnTo>
                    <a:lnTo>
                      <a:pt x="265949" y="449725"/>
                    </a:lnTo>
                    <a:lnTo>
                      <a:pt x="244329" y="469172"/>
                    </a:lnTo>
                    <a:lnTo>
                      <a:pt x="231364" y="464844"/>
                    </a:lnTo>
                    <a:lnTo>
                      <a:pt x="224881" y="488620"/>
                    </a:lnTo>
                    <a:lnTo>
                      <a:pt x="216226" y="479964"/>
                    </a:lnTo>
                    <a:lnTo>
                      <a:pt x="216226" y="466999"/>
                    </a:lnTo>
                    <a:lnTo>
                      <a:pt x="196778" y="438896"/>
                    </a:lnTo>
                    <a:lnTo>
                      <a:pt x="214071" y="428085"/>
                    </a:lnTo>
                    <a:lnTo>
                      <a:pt x="201106" y="406465"/>
                    </a:lnTo>
                    <a:lnTo>
                      <a:pt x="181659" y="419430"/>
                    </a:lnTo>
                    <a:lnTo>
                      <a:pt x="173003" y="410774"/>
                    </a:lnTo>
                    <a:lnTo>
                      <a:pt x="162193" y="421584"/>
                    </a:lnTo>
                    <a:lnTo>
                      <a:pt x="112469" y="406446"/>
                    </a:lnTo>
                    <a:lnTo>
                      <a:pt x="97331" y="417256"/>
                    </a:lnTo>
                    <a:lnTo>
                      <a:pt x="82193" y="415102"/>
                    </a:lnTo>
                    <a:lnTo>
                      <a:pt x="82193" y="425912"/>
                    </a:lnTo>
                    <a:lnTo>
                      <a:pt x="49762" y="432394"/>
                    </a:lnTo>
                    <a:lnTo>
                      <a:pt x="30314" y="397809"/>
                    </a:lnTo>
                    <a:lnTo>
                      <a:pt x="58417" y="384844"/>
                    </a:lnTo>
                    <a:lnTo>
                      <a:pt x="73556" y="384844"/>
                    </a:lnTo>
                    <a:lnTo>
                      <a:pt x="97331" y="378362"/>
                    </a:lnTo>
                    <a:lnTo>
                      <a:pt x="121106" y="389172"/>
                    </a:lnTo>
                    <a:lnTo>
                      <a:pt x="114624" y="369725"/>
                    </a:lnTo>
                    <a:lnTo>
                      <a:pt x="123279" y="369725"/>
                    </a:lnTo>
                    <a:lnTo>
                      <a:pt x="127607" y="378381"/>
                    </a:lnTo>
                    <a:lnTo>
                      <a:pt x="134090" y="378381"/>
                    </a:lnTo>
                    <a:lnTo>
                      <a:pt x="136244" y="369725"/>
                    </a:lnTo>
                    <a:lnTo>
                      <a:pt x="155692" y="369725"/>
                    </a:lnTo>
                    <a:lnTo>
                      <a:pt x="155692" y="350278"/>
                    </a:lnTo>
                    <a:lnTo>
                      <a:pt x="162174" y="350278"/>
                    </a:lnTo>
                    <a:lnTo>
                      <a:pt x="179467" y="369725"/>
                    </a:lnTo>
                    <a:lnTo>
                      <a:pt x="181621" y="358914"/>
                    </a:lnTo>
                    <a:lnTo>
                      <a:pt x="207570" y="350259"/>
                    </a:lnTo>
                    <a:lnTo>
                      <a:pt x="255120" y="363224"/>
                    </a:lnTo>
                    <a:lnTo>
                      <a:pt x="270258" y="319982"/>
                    </a:lnTo>
                    <a:lnTo>
                      <a:pt x="252966" y="319982"/>
                    </a:lnTo>
                    <a:lnTo>
                      <a:pt x="237827" y="335120"/>
                    </a:lnTo>
                    <a:lnTo>
                      <a:pt x="216207" y="337275"/>
                    </a:lnTo>
                    <a:lnTo>
                      <a:pt x="203242" y="328619"/>
                    </a:lnTo>
                    <a:lnTo>
                      <a:pt x="185949" y="326465"/>
                    </a:lnTo>
                    <a:lnTo>
                      <a:pt x="185949" y="319982"/>
                    </a:lnTo>
                    <a:lnTo>
                      <a:pt x="207570" y="304844"/>
                    </a:lnTo>
                    <a:lnTo>
                      <a:pt x="235673" y="276741"/>
                    </a:lnTo>
                    <a:lnTo>
                      <a:pt x="270258" y="270258"/>
                    </a:lnTo>
                    <a:lnTo>
                      <a:pt x="265930" y="255120"/>
                    </a:lnTo>
                    <a:lnTo>
                      <a:pt x="250792" y="255120"/>
                    </a:lnTo>
                    <a:lnTo>
                      <a:pt x="233500" y="255120"/>
                    </a:lnTo>
                    <a:lnTo>
                      <a:pt x="220535" y="265931"/>
                    </a:lnTo>
                    <a:lnTo>
                      <a:pt x="209724" y="255120"/>
                    </a:lnTo>
                    <a:lnTo>
                      <a:pt x="237827" y="229171"/>
                    </a:lnTo>
                    <a:lnTo>
                      <a:pt x="229172" y="222689"/>
                    </a:lnTo>
                    <a:lnTo>
                      <a:pt x="207551" y="244310"/>
                    </a:lnTo>
                    <a:lnTo>
                      <a:pt x="190258" y="222689"/>
                    </a:lnTo>
                    <a:lnTo>
                      <a:pt x="183776" y="237827"/>
                    </a:lnTo>
                    <a:lnTo>
                      <a:pt x="168637" y="222689"/>
                    </a:lnTo>
                    <a:lnTo>
                      <a:pt x="168637" y="246464"/>
                    </a:lnTo>
                    <a:lnTo>
                      <a:pt x="157827" y="229171"/>
                    </a:lnTo>
                    <a:lnTo>
                      <a:pt x="149171" y="237827"/>
                    </a:lnTo>
                    <a:lnTo>
                      <a:pt x="136206" y="231345"/>
                    </a:lnTo>
                    <a:lnTo>
                      <a:pt x="121068" y="255120"/>
                    </a:lnTo>
                    <a:lnTo>
                      <a:pt x="95120" y="257275"/>
                    </a:lnTo>
                    <a:lnTo>
                      <a:pt x="54052" y="270240"/>
                    </a:lnTo>
                    <a:lnTo>
                      <a:pt x="38913" y="263757"/>
                    </a:lnTo>
                    <a:lnTo>
                      <a:pt x="0" y="250792"/>
                    </a:lnTo>
                    <a:lnTo>
                      <a:pt x="8656" y="222689"/>
                    </a:lnTo>
                    <a:lnTo>
                      <a:pt x="51897" y="248638"/>
                    </a:lnTo>
                    <a:lnTo>
                      <a:pt x="34604" y="216207"/>
                    </a:lnTo>
                    <a:lnTo>
                      <a:pt x="51897" y="216207"/>
                    </a:lnTo>
                    <a:lnTo>
                      <a:pt x="34604" y="207551"/>
                    </a:lnTo>
                    <a:lnTo>
                      <a:pt x="34604" y="177293"/>
                    </a:lnTo>
                    <a:lnTo>
                      <a:pt x="86483" y="220535"/>
                    </a:lnTo>
                    <a:lnTo>
                      <a:pt x="110258" y="220535"/>
                    </a:lnTo>
                    <a:lnTo>
                      <a:pt x="95120" y="203242"/>
                    </a:lnTo>
                    <a:lnTo>
                      <a:pt x="125377" y="192432"/>
                    </a:lnTo>
                    <a:lnTo>
                      <a:pt x="116721" y="183776"/>
                    </a:lnTo>
                    <a:lnTo>
                      <a:pt x="75653" y="190258"/>
                    </a:lnTo>
                    <a:lnTo>
                      <a:pt x="54033" y="164310"/>
                    </a:lnTo>
                    <a:lnTo>
                      <a:pt x="54033" y="151345"/>
                    </a:lnTo>
                    <a:lnTo>
                      <a:pt x="90792" y="166483"/>
                    </a:lnTo>
                    <a:lnTo>
                      <a:pt x="86464" y="151345"/>
                    </a:lnTo>
                    <a:lnTo>
                      <a:pt x="56206" y="136206"/>
                    </a:lnTo>
                    <a:lnTo>
                      <a:pt x="58361" y="118914"/>
                    </a:lnTo>
                    <a:lnTo>
                      <a:pt x="69171" y="129724"/>
                    </a:lnTo>
                    <a:lnTo>
                      <a:pt x="77827" y="118914"/>
                    </a:lnTo>
                    <a:lnTo>
                      <a:pt x="82155" y="105949"/>
                    </a:lnTo>
                    <a:lnTo>
                      <a:pt x="97293" y="105949"/>
                    </a:lnTo>
                    <a:lnTo>
                      <a:pt x="84328" y="95138"/>
                    </a:lnTo>
                    <a:lnTo>
                      <a:pt x="105949" y="86483"/>
                    </a:lnTo>
                    <a:lnTo>
                      <a:pt x="127570" y="95138"/>
                    </a:lnTo>
                    <a:lnTo>
                      <a:pt x="129724" y="112431"/>
                    </a:lnTo>
                    <a:lnTo>
                      <a:pt x="127570" y="125396"/>
                    </a:lnTo>
                    <a:lnTo>
                      <a:pt x="140534" y="131878"/>
                    </a:lnTo>
                    <a:lnTo>
                      <a:pt x="147017" y="114586"/>
                    </a:lnTo>
                    <a:lnTo>
                      <a:pt x="153499" y="140534"/>
                    </a:lnTo>
                    <a:lnTo>
                      <a:pt x="159982" y="157827"/>
                    </a:lnTo>
                    <a:lnTo>
                      <a:pt x="164310" y="136206"/>
                    </a:lnTo>
                    <a:lnTo>
                      <a:pt x="157827" y="112431"/>
                    </a:lnTo>
                    <a:lnTo>
                      <a:pt x="172965" y="118914"/>
                    </a:lnTo>
                    <a:lnTo>
                      <a:pt x="177293" y="149171"/>
                    </a:lnTo>
                    <a:lnTo>
                      <a:pt x="185949" y="142689"/>
                    </a:lnTo>
                    <a:lnTo>
                      <a:pt x="194605" y="162136"/>
                    </a:lnTo>
                    <a:lnTo>
                      <a:pt x="214052" y="146998"/>
                    </a:lnTo>
                    <a:lnTo>
                      <a:pt x="196759" y="121049"/>
                    </a:lnTo>
                    <a:lnTo>
                      <a:pt x="172984" y="101602"/>
                    </a:lnTo>
                    <a:lnTo>
                      <a:pt x="138399" y="79981"/>
                    </a:lnTo>
                    <a:cubicBezTo>
                      <a:pt x="138399" y="79981"/>
                      <a:pt x="142727" y="62689"/>
                      <a:pt x="151364" y="64843"/>
                    </a:cubicBezTo>
                    <a:cubicBezTo>
                      <a:pt x="160019" y="66998"/>
                      <a:pt x="185949" y="82136"/>
                      <a:pt x="185949" y="82136"/>
                    </a:cubicBezTo>
                    <a:lnTo>
                      <a:pt x="196759" y="71326"/>
                    </a:lnTo>
                    <a:lnTo>
                      <a:pt x="185949" y="64843"/>
                    </a:lnTo>
                    <a:lnTo>
                      <a:pt x="188104" y="47550"/>
                    </a:lnTo>
                    <a:lnTo>
                      <a:pt x="166483" y="47550"/>
                    </a:lnTo>
                    <a:lnTo>
                      <a:pt x="153518" y="47550"/>
                    </a:lnTo>
                    <a:lnTo>
                      <a:pt x="147036" y="56206"/>
                    </a:lnTo>
                    <a:lnTo>
                      <a:pt x="131897" y="51878"/>
                    </a:lnTo>
                    <a:lnTo>
                      <a:pt x="138380" y="47550"/>
                    </a:lnTo>
                    <a:lnTo>
                      <a:pt x="129724" y="23775"/>
                    </a:lnTo>
                    <a:lnTo>
                      <a:pt x="147017" y="23775"/>
                    </a:lnTo>
                    <a:lnTo>
                      <a:pt x="153499" y="32431"/>
                    </a:lnTo>
                    <a:lnTo>
                      <a:pt x="170792" y="23775"/>
                    </a:lnTo>
                    <a:lnTo>
                      <a:pt x="192413" y="23775"/>
                    </a:lnTo>
                    <a:lnTo>
                      <a:pt x="209705" y="32431"/>
                    </a:lnTo>
                    <a:lnTo>
                      <a:pt x="216188" y="54052"/>
                    </a:lnTo>
                    <a:lnTo>
                      <a:pt x="242136" y="64862"/>
                    </a:lnTo>
                    <a:lnTo>
                      <a:pt x="242136" y="80000"/>
                    </a:lnTo>
                    <a:lnTo>
                      <a:pt x="265912" y="92965"/>
                    </a:lnTo>
                    <a:lnTo>
                      <a:pt x="265912" y="110258"/>
                    </a:lnTo>
                    <a:lnTo>
                      <a:pt x="276722" y="112412"/>
                    </a:lnTo>
                    <a:lnTo>
                      <a:pt x="302670" y="121068"/>
                    </a:lnTo>
                    <a:lnTo>
                      <a:pt x="302670" y="134033"/>
                    </a:lnTo>
                    <a:lnTo>
                      <a:pt x="283223" y="140516"/>
                    </a:lnTo>
                    <a:lnTo>
                      <a:pt x="306998" y="142670"/>
                    </a:lnTo>
                    <a:lnTo>
                      <a:pt x="306998" y="168619"/>
                    </a:lnTo>
                    <a:lnTo>
                      <a:pt x="296188" y="192394"/>
                    </a:lnTo>
                    <a:lnTo>
                      <a:pt x="309153" y="201049"/>
                    </a:lnTo>
                    <a:lnTo>
                      <a:pt x="298343" y="207532"/>
                    </a:lnTo>
                    <a:lnTo>
                      <a:pt x="272394" y="190239"/>
                    </a:lnTo>
                    <a:lnTo>
                      <a:pt x="263738" y="196722"/>
                    </a:lnTo>
                    <a:lnTo>
                      <a:pt x="274549" y="207532"/>
                    </a:lnTo>
                    <a:lnTo>
                      <a:pt x="293996" y="218342"/>
                    </a:lnTo>
                    <a:lnTo>
                      <a:pt x="291841" y="235635"/>
                    </a:lnTo>
                    <a:lnTo>
                      <a:pt x="304806" y="222670"/>
                    </a:lnTo>
                    <a:lnTo>
                      <a:pt x="313462" y="231326"/>
                    </a:lnTo>
                    <a:lnTo>
                      <a:pt x="298324" y="257275"/>
                    </a:lnTo>
                    <a:cubicBezTo>
                      <a:pt x="298324" y="257275"/>
                      <a:pt x="313462" y="259429"/>
                      <a:pt x="313462" y="263757"/>
                    </a:cubicBezTo>
                    <a:cubicBezTo>
                      <a:pt x="313462" y="268085"/>
                      <a:pt x="330755" y="302670"/>
                      <a:pt x="330755" y="302670"/>
                    </a:cubicBezTo>
                    <a:lnTo>
                      <a:pt x="328600" y="252947"/>
                    </a:lnTo>
                    <a:lnTo>
                      <a:pt x="341565" y="268085"/>
                    </a:lnTo>
                    <a:lnTo>
                      <a:pt x="339411" y="227017"/>
                    </a:lnTo>
                    <a:lnTo>
                      <a:pt x="365359" y="198914"/>
                    </a:lnTo>
                    <a:lnTo>
                      <a:pt x="374015" y="198914"/>
                    </a:lnTo>
                    <a:lnTo>
                      <a:pt x="369687" y="231345"/>
                    </a:lnTo>
                    <a:lnTo>
                      <a:pt x="382652" y="242155"/>
                    </a:lnTo>
                    <a:lnTo>
                      <a:pt x="391308" y="237827"/>
                    </a:lnTo>
                    <a:lnTo>
                      <a:pt x="382652" y="222689"/>
                    </a:lnTo>
                    <a:lnTo>
                      <a:pt x="395617" y="216207"/>
                    </a:lnTo>
                    <a:lnTo>
                      <a:pt x="412909" y="194586"/>
                    </a:lnTo>
                    <a:lnTo>
                      <a:pt x="408582" y="170811"/>
                    </a:lnTo>
                    <a:lnTo>
                      <a:pt x="395617" y="131897"/>
                    </a:lnTo>
                    <a:lnTo>
                      <a:pt x="397771" y="110277"/>
                    </a:lnTo>
                    <a:lnTo>
                      <a:pt x="423720" y="101621"/>
                    </a:lnTo>
                    <a:lnTo>
                      <a:pt x="453977" y="153499"/>
                    </a:lnTo>
                    <a:lnTo>
                      <a:pt x="464788" y="162155"/>
                    </a:lnTo>
                    <a:lnTo>
                      <a:pt x="475598" y="211879"/>
                    </a:lnTo>
                    <a:lnTo>
                      <a:pt x="475598" y="190258"/>
                    </a:lnTo>
                    <a:lnTo>
                      <a:pt x="484254" y="192413"/>
                    </a:lnTo>
                    <a:lnTo>
                      <a:pt x="490736" y="205377"/>
                    </a:lnTo>
                    <a:lnTo>
                      <a:pt x="505875" y="179429"/>
                    </a:lnTo>
                    <a:lnTo>
                      <a:pt x="486427" y="140516"/>
                    </a:lnTo>
                    <a:lnTo>
                      <a:pt x="484273" y="118895"/>
                    </a:lnTo>
                    <a:lnTo>
                      <a:pt x="516704" y="116740"/>
                    </a:lnTo>
                    <a:lnTo>
                      <a:pt x="533997" y="84309"/>
                    </a:lnTo>
                    <a:lnTo>
                      <a:pt x="559945" y="90792"/>
                    </a:lnTo>
                    <a:lnTo>
                      <a:pt x="562100" y="108084"/>
                    </a:lnTo>
                    <a:lnTo>
                      <a:pt x="590203" y="121049"/>
                    </a:lnTo>
                    <a:lnTo>
                      <a:pt x="581547" y="140497"/>
                    </a:lnTo>
                    <a:lnTo>
                      <a:pt x="600994" y="149152"/>
                    </a:lnTo>
                    <a:lnTo>
                      <a:pt x="609650" y="170773"/>
                    </a:lnTo>
                    <a:lnTo>
                      <a:pt x="616132" y="203204"/>
                    </a:lnTo>
                    <a:lnTo>
                      <a:pt x="626943" y="214015"/>
                    </a:lnTo>
                    <a:lnTo>
                      <a:pt x="622615" y="157808"/>
                    </a:lnTo>
                    <a:lnTo>
                      <a:pt x="605322" y="134033"/>
                    </a:lnTo>
                    <a:lnTo>
                      <a:pt x="603168" y="103775"/>
                    </a:lnTo>
                    <a:lnTo>
                      <a:pt x="609650" y="90811"/>
                    </a:lnTo>
                    <a:lnTo>
                      <a:pt x="646409" y="103775"/>
                    </a:lnTo>
                    <a:lnTo>
                      <a:pt x="663702" y="116740"/>
                    </a:lnTo>
                    <a:lnTo>
                      <a:pt x="670184" y="138361"/>
                    </a:lnTo>
                    <a:lnTo>
                      <a:pt x="700442" y="127551"/>
                    </a:lnTo>
                    <a:lnTo>
                      <a:pt x="700442" y="101602"/>
                    </a:lnTo>
                    <a:lnTo>
                      <a:pt x="700442" y="86464"/>
                    </a:lnTo>
                    <a:lnTo>
                      <a:pt x="730699" y="84309"/>
                    </a:lnTo>
                    <a:lnTo>
                      <a:pt x="735027" y="103756"/>
                    </a:lnTo>
                    <a:lnTo>
                      <a:pt x="786906" y="82136"/>
                    </a:lnTo>
                    <a:lnTo>
                      <a:pt x="793388" y="58361"/>
                    </a:lnTo>
                    <a:lnTo>
                      <a:pt x="773941" y="10810"/>
                    </a:lnTo>
                    <a:lnTo>
                      <a:pt x="776095" y="0"/>
                    </a:lnTo>
                    <a:lnTo>
                      <a:pt x="791233" y="8656"/>
                    </a:lnTo>
                    <a:lnTo>
                      <a:pt x="817182" y="0"/>
                    </a:lnTo>
                    <a:lnTo>
                      <a:pt x="836629" y="4328"/>
                    </a:lnTo>
                    <a:lnTo>
                      <a:pt x="838784" y="17293"/>
                    </a:lnTo>
                    <a:lnTo>
                      <a:pt x="836629" y="25949"/>
                    </a:lnTo>
                    <a:lnTo>
                      <a:pt x="853922" y="28103"/>
                    </a:lnTo>
                    <a:lnTo>
                      <a:pt x="866887" y="47550"/>
                    </a:lnTo>
                    <a:lnTo>
                      <a:pt x="853922" y="62689"/>
                    </a:lnTo>
                    <a:lnTo>
                      <a:pt x="858250" y="69171"/>
                    </a:lnTo>
                    <a:lnTo>
                      <a:pt x="886353" y="90792"/>
                    </a:lnTo>
                    <a:lnTo>
                      <a:pt x="897163" y="84309"/>
                    </a:lnTo>
                    <a:lnTo>
                      <a:pt x="897163" y="75653"/>
                    </a:lnTo>
                    <a:lnTo>
                      <a:pt x="923112" y="58361"/>
                    </a:lnTo>
                    <a:lnTo>
                      <a:pt x="933922" y="43222"/>
                    </a:lnTo>
                    <a:lnTo>
                      <a:pt x="972836" y="45377"/>
                    </a:lnTo>
                    <a:lnTo>
                      <a:pt x="962025" y="64824"/>
                    </a:lnTo>
                    <a:lnTo>
                      <a:pt x="938345" y="64824"/>
                    </a:lnTo>
                    <a:lnTo>
                      <a:pt x="936190" y="84271"/>
                    </a:lnTo>
                    <a:lnTo>
                      <a:pt x="914570" y="97236"/>
                    </a:lnTo>
                    <a:lnTo>
                      <a:pt x="929708" y="121011"/>
                    </a:lnTo>
                    <a:lnTo>
                      <a:pt x="949155" y="131822"/>
                    </a:lnTo>
                    <a:lnTo>
                      <a:pt x="957811" y="121011"/>
                    </a:lnTo>
                    <a:lnTo>
                      <a:pt x="972949" y="136150"/>
                    </a:lnTo>
                    <a:lnTo>
                      <a:pt x="964293" y="157771"/>
                    </a:lnTo>
                    <a:lnTo>
                      <a:pt x="940518" y="181546"/>
                    </a:lnTo>
                    <a:lnTo>
                      <a:pt x="944846" y="196684"/>
                    </a:lnTo>
                    <a:lnTo>
                      <a:pt x="957811" y="201012"/>
                    </a:lnTo>
                    <a:lnTo>
                      <a:pt x="981586" y="190201"/>
                    </a:lnTo>
                    <a:lnTo>
                      <a:pt x="990242" y="177237"/>
                    </a:lnTo>
                    <a:lnTo>
                      <a:pt x="998898" y="185893"/>
                    </a:lnTo>
                    <a:lnTo>
                      <a:pt x="998898" y="198857"/>
                    </a:lnTo>
                    <a:lnTo>
                      <a:pt x="998898" y="213996"/>
                    </a:lnTo>
                    <a:lnTo>
                      <a:pt x="1027001" y="231288"/>
                    </a:lnTo>
                    <a:lnTo>
                      <a:pt x="1042139" y="229134"/>
                    </a:lnTo>
                    <a:lnTo>
                      <a:pt x="1050795" y="244272"/>
                    </a:lnTo>
                    <a:lnTo>
                      <a:pt x="1065933" y="242118"/>
                    </a:lnTo>
                    <a:lnTo>
                      <a:pt x="1065933" y="257256"/>
                    </a:lnTo>
                    <a:lnTo>
                      <a:pt x="1065933" y="278876"/>
                    </a:lnTo>
                    <a:lnTo>
                      <a:pt x="1044312" y="283204"/>
                    </a:lnTo>
                    <a:lnTo>
                      <a:pt x="1059451" y="296169"/>
                    </a:lnTo>
                    <a:lnTo>
                      <a:pt x="1065933" y="330755"/>
                    </a:lnTo>
                    <a:lnTo>
                      <a:pt x="1065933" y="343719"/>
                    </a:lnTo>
                    <a:cubicBezTo>
                      <a:pt x="1065933" y="343719"/>
                      <a:pt x="1076743" y="330755"/>
                      <a:pt x="1078898" y="335064"/>
                    </a:cubicBezTo>
                    <a:cubicBezTo>
                      <a:pt x="1081052" y="339392"/>
                      <a:pt x="1078898" y="354511"/>
                      <a:pt x="1078898" y="354511"/>
                    </a:cubicBezTo>
                    <a:lnTo>
                      <a:pt x="1057277" y="376132"/>
                    </a:lnTo>
                    <a:lnTo>
                      <a:pt x="1037830" y="358839"/>
                    </a:lnTo>
                    <a:lnTo>
                      <a:pt x="1022692" y="365321"/>
                    </a:lnTo>
                    <a:lnTo>
                      <a:pt x="1055123" y="384769"/>
                    </a:lnTo>
                    <a:lnTo>
                      <a:pt x="1029174" y="386923"/>
                    </a:lnTo>
                    <a:lnTo>
                      <a:pt x="1044312" y="395579"/>
                    </a:lnTo>
                    <a:lnTo>
                      <a:pt x="1029174" y="397733"/>
                    </a:lnTo>
                    <a:lnTo>
                      <a:pt x="1044312" y="415026"/>
                    </a:lnTo>
                    <a:lnTo>
                      <a:pt x="1024865" y="417181"/>
                    </a:lnTo>
                    <a:lnTo>
                      <a:pt x="1029193" y="432319"/>
                    </a:lnTo>
                    <a:lnTo>
                      <a:pt x="1005418" y="434473"/>
                    </a:lnTo>
                    <a:lnTo>
                      <a:pt x="988125" y="410698"/>
                    </a:lnTo>
                    <a:lnTo>
                      <a:pt x="979469" y="412853"/>
                    </a:lnTo>
                    <a:lnTo>
                      <a:pt x="1001090" y="445284"/>
                    </a:lnTo>
                    <a:lnTo>
                      <a:pt x="983797" y="449612"/>
                    </a:lnTo>
                    <a:lnTo>
                      <a:pt x="983797" y="466904"/>
                    </a:lnTo>
                    <a:lnTo>
                      <a:pt x="972987" y="466904"/>
                    </a:lnTo>
                    <a:lnTo>
                      <a:pt x="977315" y="477715"/>
                    </a:lnTo>
                    <a:lnTo>
                      <a:pt x="983797" y="482043"/>
                    </a:lnTo>
                    <a:lnTo>
                      <a:pt x="983797" y="503663"/>
                    </a:lnTo>
                    <a:lnTo>
                      <a:pt x="962177" y="503663"/>
                    </a:lnTo>
                    <a:lnTo>
                      <a:pt x="936228" y="527439"/>
                    </a:lnTo>
                    <a:lnTo>
                      <a:pt x="936228" y="538249"/>
                    </a:lnTo>
                    <a:lnTo>
                      <a:pt x="918935" y="538249"/>
                    </a:lnTo>
                    <a:lnTo>
                      <a:pt x="897315" y="520956"/>
                    </a:lnTo>
                    <a:lnTo>
                      <a:pt x="888659" y="505818"/>
                    </a:lnTo>
                    <a:lnTo>
                      <a:pt x="882138" y="542671"/>
                    </a:lnTo>
                    <a:close/>
                  </a:path>
                </a:pathLst>
              </a:custGeom>
              <a:grpFill/>
              <a:ln w="3777" cap="flat">
                <a:solidFill>
                  <a:srgbClr val="FFFFFF"/>
                </a:solid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87F660A5-DF10-A29A-FBC8-253AE8D3B9E6}"/>
                  </a:ext>
                </a:extLst>
              </p:cNvPr>
              <p:cNvSpPr/>
              <p:nvPr/>
            </p:nvSpPr>
            <p:spPr>
              <a:xfrm>
                <a:off x="3575839" y="5233777"/>
                <a:ext cx="280709" cy="521617"/>
              </a:xfrm>
              <a:custGeom>
                <a:avLst/>
                <a:gdLst>
                  <a:gd name="connsiteX0" fmla="*/ 204092 w 280709"/>
                  <a:gd name="connsiteY0" fmla="*/ 187518 h 521617"/>
                  <a:gd name="connsiteX1" fmla="*/ 218645 w 280709"/>
                  <a:gd name="connsiteY1" fmla="*/ 187518 h 521617"/>
                  <a:gd name="connsiteX2" fmla="*/ 218645 w 280709"/>
                  <a:gd name="connsiteY2" fmla="*/ 177822 h 521617"/>
                  <a:gd name="connsiteX3" fmla="*/ 211368 w 280709"/>
                  <a:gd name="connsiteY3" fmla="*/ 168656 h 521617"/>
                  <a:gd name="connsiteX4" fmla="*/ 213788 w 280709"/>
                  <a:gd name="connsiteY4" fmla="*/ 147111 h 521617"/>
                  <a:gd name="connsiteX5" fmla="*/ 221876 w 280709"/>
                  <a:gd name="connsiteY5" fmla="*/ 133107 h 521617"/>
                  <a:gd name="connsiteX6" fmla="*/ 221876 w 280709"/>
                  <a:gd name="connsiteY6" fmla="*/ 125018 h 521617"/>
                  <a:gd name="connsiteX7" fmla="*/ 224579 w 280709"/>
                  <a:gd name="connsiteY7" fmla="*/ 114775 h 521617"/>
                  <a:gd name="connsiteX8" fmla="*/ 231590 w 280709"/>
                  <a:gd name="connsiteY8" fmla="*/ 102925 h 521617"/>
                  <a:gd name="connsiteX9" fmla="*/ 237525 w 280709"/>
                  <a:gd name="connsiteY9" fmla="*/ 94307 h 521617"/>
                  <a:gd name="connsiteX10" fmla="*/ 237525 w 280709"/>
                  <a:gd name="connsiteY10" fmla="*/ 83534 h 521617"/>
                  <a:gd name="connsiteX11" fmla="*/ 237525 w 280709"/>
                  <a:gd name="connsiteY11" fmla="*/ 67375 h 521617"/>
                  <a:gd name="connsiteX12" fmla="*/ 237525 w 280709"/>
                  <a:gd name="connsiteY12" fmla="*/ 57680 h 521617"/>
                  <a:gd name="connsiteX13" fmla="*/ 237525 w 280709"/>
                  <a:gd name="connsiteY13" fmla="*/ 46360 h 521617"/>
                  <a:gd name="connsiteX14" fmla="*/ 231590 w 280709"/>
                  <a:gd name="connsiteY14" fmla="*/ 39348 h 521617"/>
                  <a:gd name="connsiteX15" fmla="*/ 228888 w 280709"/>
                  <a:gd name="connsiteY15" fmla="*/ 34491 h 521617"/>
                  <a:gd name="connsiteX16" fmla="*/ 229965 w 280709"/>
                  <a:gd name="connsiteY16" fmla="*/ 25873 h 521617"/>
                  <a:gd name="connsiteX17" fmla="*/ 234822 w 280709"/>
                  <a:gd name="connsiteY17" fmla="*/ 17255 h 521617"/>
                  <a:gd name="connsiteX18" fmla="*/ 237525 w 280709"/>
                  <a:gd name="connsiteY18" fmla="*/ 10243 h 521617"/>
                  <a:gd name="connsiteX19" fmla="*/ 244536 w 280709"/>
                  <a:gd name="connsiteY19" fmla="*/ 4857 h 521617"/>
                  <a:gd name="connsiteX20" fmla="*/ 244536 w 280709"/>
                  <a:gd name="connsiteY20" fmla="*/ 0 h 521617"/>
                  <a:gd name="connsiteX21" fmla="*/ 241305 w 280709"/>
                  <a:gd name="connsiteY21" fmla="*/ 0 h 521617"/>
                  <a:gd name="connsiteX22" fmla="*/ 235918 w 280709"/>
                  <a:gd name="connsiteY22" fmla="*/ 5934 h 521617"/>
                  <a:gd name="connsiteX23" fmla="*/ 228378 w 280709"/>
                  <a:gd name="connsiteY23" fmla="*/ 11869 h 521617"/>
                  <a:gd name="connsiteX24" fmla="*/ 224333 w 280709"/>
                  <a:gd name="connsiteY24" fmla="*/ 17803 h 521617"/>
                  <a:gd name="connsiteX25" fmla="*/ 217057 w 280709"/>
                  <a:gd name="connsiteY25" fmla="*/ 23737 h 521617"/>
                  <a:gd name="connsiteX26" fmla="*/ 212200 w 280709"/>
                  <a:gd name="connsiteY26" fmla="*/ 28594 h 521617"/>
                  <a:gd name="connsiteX27" fmla="*/ 204111 w 280709"/>
                  <a:gd name="connsiteY27" fmla="*/ 31826 h 521617"/>
                  <a:gd name="connsiteX28" fmla="*/ 187952 w 280709"/>
                  <a:gd name="connsiteY28" fmla="*/ 30201 h 521617"/>
                  <a:gd name="connsiteX29" fmla="*/ 177709 w 280709"/>
                  <a:gd name="connsiteY29" fmla="*/ 36135 h 521617"/>
                  <a:gd name="connsiteX30" fmla="*/ 170697 w 280709"/>
                  <a:gd name="connsiteY30" fmla="*/ 49610 h 521617"/>
                  <a:gd name="connsiteX31" fmla="*/ 159925 w 280709"/>
                  <a:gd name="connsiteY31" fmla="*/ 69001 h 521617"/>
                  <a:gd name="connsiteX32" fmla="*/ 153991 w 280709"/>
                  <a:gd name="connsiteY32" fmla="*/ 81399 h 521617"/>
                  <a:gd name="connsiteX33" fmla="*/ 143218 w 280709"/>
                  <a:gd name="connsiteY33" fmla="*/ 93797 h 521617"/>
                  <a:gd name="connsiteX34" fmla="*/ 134052 w 280709"/>
                  <a:gd name="connsiteY34" fmla="*/ 101885 h 521617"/>
                  <a:gd name="connsiteX35" fmla="*/ 121654 w 280709"/>
                  <a:gd name="connsiteY35" fmla="*/ 110503 h 521617"/>
                  <a:gd name="connsiteX36" fmla="*/ 102792 w 280709"/>
                  <a:gd name="connsiteY36" fmla="*/ 112658 h 521617"/>
                  <a:gd name="connsiteX37" fmla="*/ 90943 w 280709"/>
                  <a:gd name="connsiteY37" fmla="*/ 110503 h 521617"/>
                  <a:gd name="connsiteX38" fmla="*/ 79622 w 280709"/>
                  <a:gd name="connsiteY38" fmla="*/ 110503 h 521617"/>
                  <a:gd name="connsiteX39" fmla="*/ 72346 w 280709"/>
                  <a:gd name="connsiteY39" fmla="*/ 114283 h 521617"/>
                  <a:gd name="connsiteX40" fmla="*/ 60213 w 280709"/>
                  <a:gd name="connsiteY40" fmla="*/ 117780 h 521617"/>
                  <a:gd name="connsiteX41" fmla="*/ 48628 w 280709"/>
                  <a:gd name="connsiteY41" fmla="*/ 117515 h 521617"/>
                  <a:gd name="connsiteX42" fmla="*/ 31656 w 280709"/>
                  <a:gd name="connsiteY42" fmla="*/ 143653 h 521617"/>
                  <a:gd name="connsiteX43" fmla="*/ 15762 w 280709"/>
                  <a:gd name="connsiteY43" fmla="*/ 165481 h 521617"/>
                  <a:gd name="connsiteX44" fmla="*/ 17387 w 280709"/>
                  <a:gd name="connsiteY44" fmla="*/ 178408 h 521617"/>
                  <a:gd name="connsiteX45" fmla="*/ 23038 w 280709"/>
                  <a:gd name="connsiteY45" fmla="*/ 185136 h 521617"/>
                  <a:gd name="connsiteX46" fmla="*/ 24663 w 280709"/>
                  <a:gd name="connsiteY46" fmla="*/ 190258 h 521617"/>
                  <a:gd name="connsiteX47" fmla="*/ 29785 w 280709"/>
                  <a:gd name="connsiteY47" fmla="*/ 196986 h 521617"/>
                  <a:gd name="connsiteX48" fmla="*/ 34359 w 280709"/>
                  <a:gd name="connsiteY48" fmla="*/ 198328 h 521617"/>
                  <a:gd name="connsiteX49" fmla="*/ 40822 w 280709"/>
                  <a:gd name="connsiteY49" fmla="*/ 207494 h 521617"/>
                  <a:gd name="connsiteX50" fmla="*/ 45131 w 280709"/>
                  <a:gd name="connsiteY50" fmla="*/ 208836 h 521617"/>
                  <a:gd name="connsiteX51" fmla="*/ 49440 w 280709"/>
                  <a:gd name="connsiteY51" fmla="*/ 206417 h 521617"/>
                  <a:gd name="connsiteX52" fmla="*/ 50517 w 280709"/>
                  <a:gd name="connsiteY52" fmla="*/ 200483 h 521617"/>
                  <a:gd name="connsiteX53" fmla="*/ 44054 w 280709"/>
                  <a:gd name="connsiteY53" fmla="*/ 195361 h 521617"/>
                  <a:gd name="connsiteX54" fmla="*/ 39197 w 280709"/>
                  <a:gd name="connsiteY54" fmla="*/ 195096 h 521617"/>
                  <a:gd name="connsiteX55" fmla="*/ 37855 w 280709"/>
                  <a:gd name="connsiteY55" fmla="*/ 189974 h 521617"/>
                  <a:gd name="connsiteX56" fmla="*/ 39197 w 280709"/>
                  <a:gd name="connsiteY56" fmla="*/ 183511 h 521617"/>
                  <a:gd name="connsiteX57" fmla="*/ 39461 w 280709"/>
                  <a:gd name="connsiteY57" fmla="*/ 178125 h 521617"/>
                  <a:gd name="connsiteX58" fmla="*/ 47550 w 280709"/>
                  <a:gd name="connsiteY58" fmla="*/ 167881 h 521617"/>
                  <a:gd name="connsiteX59" fmla="*/ 49969 w 280709"/>
                  <a:gd name="connsiteY59" fmla="*/ 161947 h 521617"/>
                  <a:gd name="connsiteX60" fmla="*/ 55091 w 280709"/>
                  <a:gd name="connsiteY60" fmla="*/ 154671 h 521617"/>
                  <a:gd name="connsiteX61" fmla="*/ 55904 w 280709"/>
                  <a:gd name="connsiteY61" fmla="*/ 147130 h 521617"/>
                  <a:gd name="connsiteX62" fmla="*/ 62632 w 280709"/>
                  <a:gd name="connsiteY62" fmla="*/ 144976 h 521617"/>
                  <a:gd name="connsiteX63" fmla="*/ 67205 w 280709"/>
                  <a:gd name="connsiteY63" fmla="*/ 145505 h 521617"/>
                  <a:gd name="connsiteX64" fmla="*/ 73934 w 280709"/>
                  <a:gd name="connsiteY64" fmla="*/ 140383 h 521617"/>
                  <a:gd name="connsiteX65" fmla="*/ 78507 w 280709"/>
                  <a:gd name="connsiteY65" fmla="*/ 138758 h 521617"/>
                  <a:gd name="connsiteX66" fmla="*/ 83081 w 280709"/>
                  <a:gd name="connsiteY66" fmla="*/ 139022 h 521617"/>
                  <a:gd name="connsiteX67" fmla="*/ 92247 w 280709"/>
                  <a:gd name="connsiteY67" fmla="*/ 132823 h 521617"/>
                  <a:gd name="connsiteX68" fmla="*/ 97898 w 280709"/>
                  <a:gd name="connsiteY68" fmla="*/ 131746 h 521617"/>
                  <a:gd name="connsiteX69" fmla="*/ 107858 w 280709"/>
                  <a:gd name="connsiteY69" fmla="*/ 132275 h 521617"/>
                  <a:gd name="connsiteX70" fmla="*/ 112431 w 280709"/>
                  <a:gd name="connsiteY70" fmla="*/ 138210 h 521617"/>
                  <a:gd name="connsiteX71" fmla="*/ 119159 w 280709"/>
                  <a:gd name="connsiteY71" fmla="*/ 134165 h 521617"/>
                  <a:gd name="connsiteX72" fmla="*/ 130064 w 280709"/>
                  <a:gd name="connsiteY72" fmla="*/ 127437 h 521617"/>
                  <a:gd name="connsiteX73" fmla="*/ 136943 w 280709"/>
                  <a:gd name="connsiteY73" fmla="*/ 124470 h 521617"/>
                  <a:gd name="connsiteX74" fmla="*/ 139098 w 280709"/>
                  <a:gd name="connsiteY74" fmla="*/ 129592 h 521617"/>
                  <a:gd name="connsiteX75" fmla="*/ 147451 w 280709"/>
                  <a:gd name="connsiteY75" fmla="*/ 129043 h 521617"/>
                  <a:gd name="connsiteX76" fmla="*/ 153650 w 280709"/>
                  <a:gd name="connsiteY76" fmla="*/ 117458 h 521617"/>
                  <a:gd name="connsiteX77" fmla="*/ 157695 w 280709"/>
                  <a:gd name="connsiteY77" fmla="*/ 123922 h 521617"/>
                  <a:gd name="connsiteX78" fmla="*/ 162816 w 280709"/>
                  <a:gd name="connsiteY78" fmla="*/ 118800 h 521617"/>
                  <a:gd name="connsiteX79" fmla="*/ 169828 w 280709"/>
                  <a:gd name="connsiteY79" fmla="*/ 118252 h 521617"/>
                  <a:gd name="connsiteX80" fmla="*/ 177369 w 280709"/>
                  <a:gd name="connsiteY80" fmla="*/ 123903 h 521617"/>
                  <a:gd name="connsiteX81" fmla="*/ 182755 w 280709"/>
                  <a:gd name="connsiteY81" fmla="*/ 122826 h 521617"/>
                  <a:gd name="connsiteX82" fmla="*/ 188406 w 280709"/>
                  <a:gd name="connsiteY82" fmla="*/ 125793 h 521617"/>
                  <a:gd name="connsiteX83" fmla="*/ 184097 w 280709"/>
                  <a:gd name="connsiteY83" fmla="*/ 129837 h 521617"/>
                  <a:gd name="connsiteX84" fmla="*/ 172776 w 280709"/>
                  <a:gd name="connsiteY84" fmla="*/ 129837 h 521617"/>
                  <a:gd name="connsiteX85" fmla="*/ 165235 w 280709"/>
                  <a:gd name="connsiteY85" fmla="*/ 128496 h 521617"/>
                  <a:gd name="connsiteX86" fmla="*/ 159301 w 280709"/>
                  <a:gd name="connsiteY86" fmla="*/ 129573 h 521617"/>
                  <a:gd name="connsiteX87" fmla="*/ 154728 w 280709"/>
                  <a:gd name="connsiteY87" fmla="*/ 134146 h 521617"/>
                  <a:gd name="connsiteX88" fmla="*/ 150419 w 280709"/>
                  <a:gd name="connsiteY88" fmla="*/ 142764 h 521617"/>
                  <a:gd name="connsiteX89" fmla="*/ 146110 w 280709"/>
                  <a:gd name="connsiteY89" fmla="*/ 150305 h 521617"/>
                  <a:gd name="connsiteX90" fmla="*/ 143955 w 280709"/>
                  <a:gd name="connsiteY90" fmla="*/ 137095 h 521617"/>
                  <a:gd name="connsiteX91" fmla="*/ 139646 w 280709"/>
                  <a:gd name="connsiteY91" fmla="*/ 134392 h 521617"/>
                  <a:gd name="connsiteX92" fmla="*/ 130083 w 280709"/>
                  <a:gd name="connsiteY92" fmla="*/ 134127 h 521617"/>
                  <a:gd name="connsiteX93" fmla="*/ 120520 w 280709"/>
                  <a:gd name="connsiteY93" fmla="*/ 140591 h 521617"/>
                  <a:gd name="connsiteX94" fmla="*/ 111637 w 280709"/>
                  <a:gd name="connsiteY94" fmla="*/ 145713 h 521617"/>
                  <a:gd name="connsiteX95" fmla="*/ 110012 w 280709"/>
                  <a:gd name="connsiteY95" fmla="*/ 151099 h 521617"/>
                  <a:gd name="connsiteX96" fmla="*/ 108670 w 280709"/>
                  <a:gd name="connsiteY96" fmla="*/ 158904 h 521617"/>
                  <a:gd name="connsiteX97" fmla="*/ 111902 w 280709"/>
                  <a:gd name="connsiteY97" fmla="*/ 161607 h 521617"/>
                  <a:gd name="connsiteX98" fmla="*/ 111902 w 280709"/>
                  <a:gd name="connsiteY98" fmla="*/ 165916 h 521617"/>
                  <a:gd name="connsiteX99" fmla="*/ 106516 w 280709"/>
                  <a:gd name="connsiteY99" fmla="*/ 169960 h 521617"/>
                  <a:gd name="connsiteX100" fmla="*/ 106516 w 280709"/>
                  <a:gd name="connsiteY100" fmla="*/ 177766 h 521617"/>
                  <a:gd name="connsiteX101" fmla="*/ 113792 w 280709"/>
                  <a:gd name="connsiteY101" fmla="*/ 182887 h 521617"/>
                  <a:gd name="connsiteX102" fmla="*/ 113792 w 280709"/>
                  <a:gd name="connsiteY102" fmla="*/ 186119 h 521617"/>
                  <a:gd name="connsiteX103" fmla="*/ 106780 w 280709"/>
                  <a:gd name="connsiteY103" fmla="*/ 191505 h 521617"/>
                  <a:gd name="connsiteX104" fmla="*/ 107328 w 280709"/>
                  <a:gd name="connsiteY104" fmla="*/ 195285 h 521617"/>
                  <a:gd name="connsiteX105" fmla="*/ 117024 w 280709"/>
                  <a:gd name="connsiteY105" fmla="*/ 190164 h 521617"/>
                  <a:gd name="connsiteX106" fmla="*/ 120803 w 280709"/>
                  <a:gd name="connsiteY106" fmla="*/ 195285 h 521617"/>
                  <a:gd name="connsiteX107" fmla="*/ 121352 w 280709"/>
                  <a:gd name="connsiteY107" fmla="*/ 208760 h 521617"/>
                  <a:gd name="connsiteX108" fmla="*/ 125396 w 280709"/>
                  <a:gd name="connsiteY108" fmla="*/ 212540 h 521617"/>
                  <a:gd name="connsiteX109" fmla="*/ 125396 w 280709"/>
                  <a:gd name="connsiteY109" fmla="*/ 219268 h 521617"/>
                  <a:gd name="connsiteX110" fmla="*/ 118932 w 280709"/>
                  <a:gd name="connsiteY110" fmla="*/ 221423 h 521617"/>
                  <a:gd name="connsiteX111" fmla="*/ 114075 w 280709"/>
                  <a:gd name="connsiteY111" fmla="*/ 215224 h 521617"/>
                  <a:gd name="connsiteX112" fmla="*/ 113811 w 280709"/>
                  <a:gd name="connsiteY112" fmla="*/ 207948 h 521617"/>
                  <a:gd name="connsiteX113" fmla="*/ 114359 w 280709"/>
                  <a:gd name="connsiteY113" fmla="*/ 203639 h 521617"/>
                  <a:gd name="connsiteX114" fmla="*/ 105741 w 280709"/>
                  <a:gd name="connsiteY114" fmla="*/ 203903 h 521617"/>
                  <a:gd name="connsiteX115" fmla="*/ 104116 w 280709"/>
                  <a:gd name="connsiteY115" fmla="*/ 206606 h 521617"/>
                  <a:gd name="connsiteX116" fmla="*/ 98729 w 280709"/>
                  <a:gd name="connsiteY116" fmla="*/ 207154 h 521617"/>
                  <a:gd name="connsiteX117" fmla="*/ 98181 w 280709"/>
                  <a:gd name="connsiteY117" fmla="*/ 213882 h 521617"/>
                  <a:gd name="connsiteX118" fmla="*/ 93872 w 280709"/>
                  <a:gd name="connsiteY118" fmla="*/ 213617 h 521617"/>
                  <a:gd name="connsiteX119" fmla="*/ 94420 w 280709"/>
                  <a:gd name="connsiteY119" fmla="*/ 203657 h 521617"/>
                  <a:gd name="connsiteX120" fmla="*/ 103303 w 280709"/>
                  <a:gd name="connsiteY120" fmla="*/ 193414 h 521617"/>
                  <a:gd name="connsiteX121" fmla="*/ 105193 w 280709"/>
                  <a:gd name="connsiteY121" fmla="*/ 187215 h 521617"/>
                  <a:gd name="connsiteX122" fmla="*/ 102490 w 280709"/>
                  <a:gd name="connsiteY122" fmla="*/ 179410 h 521617"/>
                  <a:gd name="connsiteX123" fmla="*/ 98710 w 280709"/>
                  <a:gd name="connsiteY123" fmla="*/ 173759 h 521617"/>
                  <a:gd name="connsiteX124" fmla="*/ 92776 w 280709"/>
                  <a:gd name="connsiteY124" fmla="*/ 172682 h 521617"/>
                  <a:gd name="connsiteX125" fmla="*/ 95479 w 280709"/>
                  <a:gd name="connsiteY125" fmla="*/ 166218 h 521617"/>
                  <a:gd name="connsiteX126" fmla="*/ 85235 w 280709"/>
                  <a:gd name="connsiteY126" fmla="*/ 166483 h 521617"/>
                  <a:gd name="connsiteX127" fmla="*/ 88732 w 280709"/>
                  <a:gd name="connsiteY127" fmla="*/ 172134 h 521617"/>
                  <a:gd name="connsiteX128" fmla="*/ 82533 w 280709"/>
                  <a:gd name="connsiteY128" fmla="*/ 174288 h 521617"/>
                  <a:gd name="connsiteX129" fmla="*/ 79566 w 280709"/>
                  <a:gd name="connsiteY129" fmla="*/ 182642 h 521617"/>
                  <a:gd name="connsiteX130" fmla="*/ 76069 w 280709"/>
                  <a:gd name="connsiteY130" fmla="*/ 185344 h 521617"/>
                  <a:gd name="connsiteX131" fmla="*/ 80643 w 280709"/>
                  <a:gd name="connsiteY131" fmla="*/ 188576 h 521617"/>
                  <a:gd name="connsiteX132" fmla="*/ 79830 w 280709"/>
                  <a:gd name="connsiteY132" fmla="*/ 191279 h 521617"/>
                  <a:gd name="connsiteX133" fmla="*/ 73367 w 280709"/>
                  <a:gd name="connsiteY133" fmla="*/ 193433 h 521617"/>
                  <a:gd name="connsiteX134" fmla="*/ 69587 w 280709"/>
                  <a:gd name="connsiteY134" fmla="*/ 193698 h 521617"/>
                  <a:gd name="connsiteX135" fmla="*/ 64730 w 280709"/>
                  <a:gd name="connsiteY135" fmla="*/ 200974 h 521617"/>
                  <a:gd name="connsiteX136" fmla="*/ 59608 w 280709"/>
                  <a:gd name="connsiteY136" fmla="*/ 202051 h 521617"/>
                  <a:gd name="connsiteX137" fmla="*/ 57718 w 280709"/>
                  <a:gd name="connsiteY137" fmla="*/ 204754 h 521617"/>
                  <a:gd name="connsiteX138" fmla="*/ 64994 w 280709"/>
                  <a:gd name="connsiteY138" fmla="*/ 210405 h 521617"/>
                  <a:gd name="connsiteX139" fmla="*/ 65259 w 280709"/>
                  <a:gd name="connsiteY139" fmla="*/ 216339 h 521617"/>
                  <a:gd name="connsiteX140" fmla="*/ 64446 w 280709"/>
                  <a:gd name="connsiteY140" fmla="*/ 228189 h 521617"/>
                  <a:gd name="connsiteX141" fmla="*/ 59324 w 280709"/>
                  <a:gd name="connsiteY141" fmla="*/ 231685 h 521617"/>
                  <a:gd name="connsiteX142" fmla="*/ 53390 w 280709"/>
                  <a:gd name="connsiteY142" fmla="*/ 229795 h 521617"/>
                  <a:gd name="connsiteX143" fmla="*/ 45037 w 280709"/>
                  <a:gd name="connsiteY143" fmla="*/ 224938 h 521617"/>
                  <a:gd name="connsiteX144" fmla="*/ 39102 w 280709"/>
                  <a:gd name="connsiteY144" fmla="*/ 217133 h 521617"/>
                  <a:gd name="connsiteX145" fmla="*/ 35058 w 280709"/>
                  <a:gd name="connsiteY145" fmla="*/ 213353 h 521617"/>
                  <a:gd name="connsiteX146" fmla="*/ 22660 w 280709"/>
                  <a:gd name="connsiteY146" fmla="*/ 212824 h 521617"/>
                  <a:gd name="connsiteX147" fmla="*/ 20506 w 280709"/>
                  <a:gd name="connsiteY147" fmla="*/ 214449 h 521617"/>
                  <a:gd name="connsiteX148" fmla="*/ 15648 w 280709"/>
                  <a:gd name="connsiteY148" fmla="*/ 207437 h 521617"/>
                  <a:gd name="connsiteX149" fmla="*/ 11075 w 280709"/>
                  <a:gd name="connsiteY149" fmla="*/ 203941 h 521617"/>
                  <a:gd name="connsiteX150" fmla="*/ 15932 w 280709"/>
                  <a:gd name="connsiteY150" fmla="*/ 193981 h 521617"/>
                  <a:gd name="connsiteX151" fmla="*/ 14042 w 280709"/>
                  <a:gd name="connsiteY151" fmla="*/ 190485 h 521617"/>
                  <a:gd name="connsiteX152" fmla="*/ 9185 w 280709"/>
                  <a:gd name="connsiteY152" fmla="*/ 191298 h 521617"/>
                  <a:gd name="connsiteX153" fmla="*/ 3251 w 280709"/>
                  <a:gd name="connsiteY153" fmla="*/ 210159 h 521617"/>
                  <a:gd name="connsiteX154" fmla="*/ 3251 w 280709"/>
                  <a:gd name="connsiteY154" fmla="*/ 236561 h 521617"/>
                  <a:gd name="connsiteX155" fmla="*/ 12681 w 280709"/>
                  <a:gd name="connsiteY155" fmla="*/ 238451 h 521617"/>
                  <a:gd name="connsiteX156" fmla="*/ 12133 w 280709"/>
                  <a:gd name="connsiteY156" fmla="*/ 242760 h 521617"/>
                  <a:gd name="connsiteX157" fmla="*/ 7824 w 280709"/>
                  <a:gd name="connsiteY157" fmla="*/ 244385 h 521617"/>
                  <a:gd name="connsiteX158" fmla="*/ 7824 w 280709"/>
                  <a:gd name="connsiteY158" fmla="*/ 249507 h 521617"/>
                  <a:gd name="connsiteX159" fmla="*/ 21828 w 280709"/>
                  <a:gd name="connsiteY159" fmla="*/ 257596 h 521617"/>
                  <a:gd name="connsiteX160" fmla="*/ 16442 w 280709"/>
                  <a:gd name="connsiteY160" fmla="*/ 264607 h 521617"/>
                  <a:gd name="connsiteX161" fmla="*/ 14023 w 280709"/>
                  <a:gd name="connsiteY161" fmla="*/ 258673 h 521617"/>
                  <a:gd name="connsiteX162" fmla="*/ 3251 w 280709"/>
                  <a:gd name="connsiteY162" fmla="*/ 254628 h 521617"/>
                  <a:gd name="connsiteX163" fmla="*/ 3251 w 280709"/>
                  <a:gd name="connsiteY163" fmla="*/ 275909 h 521617"/>
                  <a:gd name="connsiteX164" fmla="*/ 19 w 280709"/>
                  <a:gd name="connsiteY164" fmla="*/ 286153 h 521617"/>
                  <a:gd name="connsiteX165" fmla="*/ 19 w 280709"/>
                  <a:gd name="connsiteY165" fmla="*/ 302311 h 521617"/>
                  <a:gd name="connsiteX166" fmla="*/ 3799 w 280709"/>
                  <a:gd name="connsiteY166" fmla="*/ 325746 h 521617"/>
                  <a:gd name="connsiteX167" fmla="*/ 6766 w 280709"/>
                  <a:gd name="connsiteY167" fmla="*/ 337880 h 521617"/>
                  <a:gd name="connsiteX168" fmla="*/ 10262 w 280709"/>
                  <a:gd name="connsiteY168" fmla="*/ 337880 h 521617"/>
                  <a:gd name="connsiteX169" fmla="*/ 8108 w 280709"/>
                  <a:gd name="connsiteY169" fmla="*/ 320096 h 521617"/>
                  <a:gd name="connsiteX170" fmla="*/ 5688 w 280709"/>
                  <a:gd name="connsiteY170" fmla="*/ 310929 h 521617"/>
                  <a:gd name="connsiteX171" fmla="*/ 5688 w 280709"/>
                  <a:gd name="connsiteY171" fmla="*/ 299892 h 521617"/>
                  <a:gd name="connsiteX172" fmla="*/ 7578 w 280709"/>
                  <a:gd name="connsiteY172" fmla="*/ 295848 h 521617"/>
                  <a:gd name="connsiteX173" fmla="*/ 14042 w 280709"/>
                  <a:gd name="connsiteY173" fmla="*/ 298267 h 521617"/>
                  <a:gd name="connsiteX174" fmla="*/ 21583 w 280709"/>
                  <a:gd name="connsiteY174" fmla="*/ 304201 h 521617"/>
                  <a:gd name="connsiteX175" fmla="*/ 22924 w 280709"/>
                  <a:gd name="connsiteY175" fmla="*/ 310665 h 521617"/>
                  <a:gd name="connsiteX176" fmla="*/ 24002 w 280709"/>
                  <a:gd name="connsiteY176" fmla="*/ 317393 h 521617"/>
                  <a:gd name="connsiteX177" fmla="*/ 28576 w 280709"/>
                  <a:gd name="connsiteY177" fmla="*/ 320360 h 521617"/>
                  <a:gd name="connsiteX178" fmla="*/ 29123 w 280709"/>
                  <a:gd name="connsiteY178" fmla="*/ 327901 h 521617"/>
                  <a:gd name="connsiteX179" fmla="*/ 26421 w 280709"/>
                  <a:gd name="connsiteY179" fmla="*/ 334365 h 521617"/>
                  <a:gd name="connsiteX180" fmla="*/ 16461 w 280709"/>
                  <a:gd name="connsiteY180" fmla="*/ 341905 h 521617"/>
                  <a:gd name="connsiteX181" fmla="*/ 8372 w 280709"/>
                  <a:gd name="connsiteY181" fmla="*/ 348104 h 521617"/>
                  <a:gd name="connsiteX182" fmla="*/ 7824 w 280709"/>
                  <a:gd name="connsiteY182" fmla="*/ 355645 h 521617"/>
                  <a:gd name="connsiteX183" fmla="*/ 7276 w 280709"/>
                  <a:gd name="connsiteY183" fmla="*/ 366417 h 521617"/>
                  <a:gd name="connsiteX184" fmla="*/ 5122 w 280709"/>
                  <a:gd name="connsiteY184" fmla="*/ 373429 h 521617"/>
                  <a:gd name="connsiteX185" fmla="*/ 0 w 280709"/>
                  <a:gd name="connsiteY185" fmla="*/ 383937 h 521617"/>
                  <a:gd name="connsiteX186" fmla="*/ 0 w 280709"/>
                  <a:gd name="connsiteY186" fmla="*/ 390949 h 521617"/>
                  <a:gd name="connsiteX187" fmla="*/ 7012 w 280709"/>
                  <a:gd name="connsiteY187" fmla="*/ 398754 h 521617"/>
                  <a:gd name="connsiteX188" fmla="*/ 15629 w 280709"/>
                  <a:gd name="connsiteY188" fmla="*/ 398754 h 521617"/>
                  <a:gd name="connsiteX189" fmla="*/ 16178 w 280709"/>
                  <a:gd name="connsiteY189" fmla="*/ 391213 h 521617"/>
                  <a:gd name="connsiteX190" fmla="*/ 15913 w 280709"/>
                  <a:gd name="connsiteY190" fmla="*/ 384750 h 521617"/>
                  <a:gd name="connsiteX191" fmla="*/ 18880 w 280709"/>
                  <a:gd name="connsiteY191" fmla="*/ 385279 h 521617"/>
                  <a:gd name="connsiteX192" fmla="*/ 21847 w 280709"/>
                  <a:gd name="connsiteY192" fmla="*/ 393084 h 521617"/>
                  <a:gd name="connsiteX193" fmla="*/ 31013 w 280709"/>
                  <a:gd name="connsiteY193" fmla="*/ 403857 h 521617"/>
                  <a:gd name="connsiteX194" fmla="*/ 36948 w 280709"/>
                  <a:gd name="connsiteY194" fmla="*/ 408978 h 521617"/>
                  <a:gd name="connsiteX195" fmla="*/ 44753 w 280709"/>
                  <a:gd name="connsiteY195" fmla="*/ 411398 h 521617"/>
                  <a:gd name="connsiteX196" fmla="*/ 54184 w 280709"/>
                  <a:gd name="connsiteY196" fmla="*/ 413288 h 521617"/>
                  <a:gd name="connsiteX197" fmla="*/ 57416 w 280709"/>
                  <a:gd name="connsiteY197" fmla="*/ 425421 h 521617"/>
                  <a:gd name="connsiteX198" fmla="*/ 55526 w 280709"/>
                  <a:gd name="connsiteY198" fmla="*/ 435929 h 521617"/>
                  <a:gd name="connsiteX199" fmla="*/ 46908 w 280709"/>
                  <a:gd name="connsiteY199" fmla="*/ 440238 h 521617"/>
                  <a:gd name="connsiteX200" fmla="*/ 54713 w 280709"/>
                  <a:gd name="connsiteY200" fmla="*/ 442392 h 521617"/>
                  <a:gd name="connsiteX201" fmla="*/ 57416 w 280709"/>
                  <a:gd name="connsiteY201" fmla="*/ 453713 h 521617"/>
                  <a:gd name="connsiteX202" fmla="*/ 55790 w 280709"/>
                  <a:gd name="connsiteY202" fmla="*/ 476071 h 521617"/>
                  <a:gd name="connsiteX203" fmla="*/ 54448 w 280709"/>
                  <a:gd name="connsiteY203" fmla="*/ 489810 h 521617"/>
                  <a:gd name="connsiteX204" fmla="*/ 51746 w 280709"/>
                  <a:gd name="connsiteY204" fmla="*/ 500054 h 521617"/>
                  <a:gd name="connsiteX205" fmla="*/ 50404 w 280709"/>
                  <a:gd name="connsiteY205" fmla="*/ 505175 h 521617"/>
                  <a:gd name="connsiteX206" fmla="*/ 60099 w 280709"/>
                  <a:gd name="connsiteY206" fmla="*/ 505723 h 521617"/>
                  <a:gd name="connsiteX207" fmla="*/ 70607 w 280709"/>
                  <a:gd name="connsiteY207" fmla="*/ 502227 h 521617"/>
                  <a:gd name="connsiteX208" fmla="*/ 79225 w 280709"/>
                  <a:gd name="connsiteY208" fmla="*/ 502227 h 521617"/>
                  <a:gd name="connsiteX209" fmla="*/ 89733 w 280709"/>
                  <a:gd name="connsiteY209" fmla="*/ 503569 h 521617"/>
                  <a:gd name="connsiteX210" fmla="*/ 100241 w 280709"/>
                  <a:gd name="connsiteY210" fmla="*/ 507349 h 521617"/>
                  <a:gd name="connsiteX211" fmla="*/ 108330 w 280709"/>
                  <a:gd name="connsiteY211" fmla="*/ 513283 h 521617"/>
                  <a:gd name="connsiteX212" fmla="*/ 112374 w 280709"/>
                  <a:gd name="connsiteY212" fmla="*/ 514625 h 521617"/>
                  <a:gd name="connsiteX213" fmla="*/ 120463 w 280709"/>
                  <a:gd name="connsiteY213" fmla="*/ 519198 h 521617"/>
                  <a:gd name="connsiteX214" fmla="*/ 128269 w 280709"/>
                  <a:gd name="connsiteY214" fmla="*/ 519198 h 521617"/>
                  <a:gd name="connsiteX215" fmla="*/ 134997 w 280709"/>
                  <a:gd name="connsiteY215" fmla="*/ 513547 h 521617"/>
                  <a:gd name="connsiteX216" fmla="*/ 145240 w 280709"/>
                  <a:gd name="connsiteY216" fmla="*/ 511922 h 521617"/>
                  <a:gd name="connsiteX217" fmla="*/ 154123 w 280709"/>
                  <a:gd name="connsiteY217" fmla="*/ 514077 h 521617"/>
                  <a:gd name="connsiteX218" fmla="*/ 169488 w 280709"/>
                  <a:gd name="connsiteY218" fmla="*/ 521617 h 521617"/>
                  <a:gd name="connsiteX219" fmla="*/ 167862 w 280709"/>
                  <a:gd name="connsiteY219" fmla="*/ 515967 h 521617"/>
                  <a:gd name="connsiteX220" fmla="*/ 160851 w 280709"/>
                  <a:gd name="connsiteY220" fmla="*/ 508161 h 521617"/>
                  <a:gd name="connsiteX221" fmla="*/ 156807 w 280709"/>
                  <a:gd name="connsiteY221" fmla="*/ 497124 h 521617"/>
                  <a:gd name="connsiteX222" fmla="*/ 146847 w 280709"/>
                  <a:gd name="connsiteY222" fmla="*/ 486352 h 521617"/>
                  <a:gd name="connsiteX223" fmla="*/ 144144 w 280709"/>
                  <a:gd name="connsiteY223" fmla="*/ 483384 h 521617"/>
                  <a:gd name="connsiteX224" fmla="*/ 133088 w 280709"/>
                  <a:gd name="connsiteY224" fmla="*/ 485803 h 521617"/>
                  <a:gd name="connsiteX225" fmla="*/ 131746 w 280709"/>
                  <a:gd name="connsiteY225" fmla="*/ 482572 h 521617"/>
                  <a:gd name="connsiteX226" fmla="*/ 139552 w 280709"/>
                  <a:gd name="connsiteY226" fmla="*/ 476373 h 521617"/>
                  <a:gd name="connsiteX227" fmla="*/ 138739 w 280709"/>
                  <a:gd name="connsiteY227" fmla="*/ 470986 h 521617"/>
                  <a:gd name="connsiteX228" fmla="*/ 132540 w 280709"/>
                  <a:gd name="connsiteY228" fmla="*/ 466413 h 521617"/>
                  <a:gd name="connsiteX229" fmla="*/ 134694 w 280709"/>
                  <a:gd name="connsiteY229" fmla="*/ 460762 h 521617"/>
                  <a:gd name="connsiteX230" fmla="*/ 143048 w 280709"/>
                  <a:gd name="connsiteY230" fmla="*/ 457266 h 521617"/>
                  <a:gd name="connsiteX231" fmla="*/ 146544 w 280709"/>
                  <a:gd name="connsiteY231" fmla="*/ 451880 h 521617"/>
                  <a:gd name="connsiteX232" fmla="*/ 155427 w 280709"/>
                  <a:gd name="connsiteY232" fmla="*/ 454847 h 521617"/>
                  <a:gd name="connsiteX233" fmla="*/ 158129 w 280709"/>
                  <a:gd name="connsiteY233" fmla="*/ 445964 h 521617"/>
                  <a:gd name="connsiteX234" fmla="*/ 166748 w 280709"/>
                  <a:gd name="connsiteY234" fmla="*/ 440842 h 521617"/>
                  <a:gd name="connsiteX235" fmla="*/ 155975 w 280709"/>
                  <a:gd name="connsiteY235" fmla="*/ 439765 h 521617"/>
                  <a:gd name="connsiteX236" fmla="*/ 153556 w 280709"/>
                  <a:gd name="connsiteY236" fmla="*/ 431960 h 521617"/>
                  <a:gd name="connsiteX237" fmla="*/ 148434 w 280709"/>
                  <a:gd name="connsiteY237" fmla="*/ 422793 h 521617"/>
                  <a:gd name="connsiteX238" fmla="*/ 147357 w 280709"/>
                  <a:gd name="connsiteY238" fmla="*/ 414988 h 521617"/>
                  <a:gd name="connsiteX239" fmla="*/ 152479 w 280709"/>
                  <a:gd name="connsiteY239" fmla="*/ 409602 h 521617"/>
                  <a:gd name="connsiteX240" fmla="*/ 148982 w 280709"/>
                  <a:gd name="connsiteY240" fmla="*/ 399907 h 521617"/>
                  <a:gd name="connsiteX241" fmla="*/ 140629 w 280709"/>
                  <a:gd name="connsiteY241" fmla="*/ 401532 h 521617"/>
                  <a:gd name="connsiteX242" fmla="*/ 144938 w 280709"/>
                  <a:gd name="connsiteY242" fmla="*/ 393991 h 521617"/>
                  <a:gd name="connsiteX243" fmla="*/ 157865 w 280709"/>
                  <a:gd name="connsiteY243" fmla="*/ 394520 h 521617"/>
                  <a:gd name="connsiteX244" fmla="*/ 163251 w 280709"/>
                  <a:gd name="connsiteY244" fmla="*/ 395862 h 521617"/>
                  <a:gd name="connsiteX245" fmla="*/ 165141 w 280709"/>
                  <a:gd name="connsiteY245" fmla="*/ 389399 h 521617"/>
                  <a:gd name="connsiteX246" fmla="*/ 174024 w 280709"/>
                  <a:gd name="connsiteY246" fmla="*/ 382387 h 521617"/>
                  <a:gd name="connsiteX247" fmla="*/ 175101 w 280709"/>
                  <a:gd name="connsiteY247" fmla="*/ 379156 h 521617"/>
                  <a:gd name="connsiteX248" fmla="*/ 161890 w 280709"/>
                  <a:gd name="connsiteY248" fmla="*/ 378891 h 521617"/>
                  <a:gd name="connsiteX249" fmla="*/ 160265 w 280709"/>
                  <a:gd name="connsiteY249" fmla="*/ 372163 h 521617"/>
                  <a:gd name="connsiteX250" fmla="*/ 153801 w 280709"/>
                  <a:gd name="connsiteY250" fmla="*/ 367041 h 521617"/>
                  <a:gd name="connsiteX251" fmla="*/ 150022 w 280709"/>
                  <a:gd name="connsiteY251" fmla="*/ 365699 h 521617"/>
                  <a:gd name="connsiteX252" fmla="*/ 152724 w 280709"/>
                  <a:gd name="connsiteY252" fmla="*/ 362467 h 521617"/>
                  <a:gd name="connsiteX253" fmla="*/ 159188 w 280709"/>
                  <a:gd name="connsiteY253" fmla="*/ 362467 h 521617"/>
                  <a:gd name="connsiteX254" fmla="*/ 161607 w 280709"/>
                  <a:gd name="connsiteY254" fmla="*/ 367589 h 521617"/>
                  <a:gd name="connsiteX255" fmla="*/ 170490 w 280709"/>
                  <a:gd name="connsiteY255" fmla="*/ 367589 h 521617"/>
                  <a:gd name="connsiteX256" fmla="*/ 175876 w 280709"/>
                  <a:gd name="connsiteY256" fmla="*/ 369479 h 521617"/>
                  <a:gd name="connsiteX257" fmla="*/ 188009 w 280709"/>
                  <a:gd name="connsiteY257" fmla="*/ 366512 h 521617"/>
                  <a:gd name="connsiteX258" fmla="*/ 190164 w 280709"/>
                  <a:gd name="connsiteY258" fmla="*/ 361938 h 521617"/>
                  <a:gd name="connsiteX259" fmla="*/ 193395 w 280709"/>
                  <a:gd name="connsiteY259" fmla="*/ 358158 h 521617"/>
                  <a:gd name="connsiteX260" fmla="*/ 189086 w 280709"/>
                  <a:gd name="connsiteY260" fmla="*/ 354927 h 521617"/>
                  <a:gd name="connsiteX261" fmla="*/ 189634 w 280709"/>
                  <a:gd name="connsiteY261" fmla="*/ 349541 h 521617"/>
                  <a:gd name="connsiteX262" fmla="*/ 194756 w 280709"/>
                  <a:gd name="connsiteY262" fmla="*/ 347651 h 521617"/>
                  <a:gd name="connsiteX263" fmla="*/ 190447 w 280709"/>
                  <a:gd name="connsiteY263" fmla="*/ 342264 h 521617"/>
                  <a:gd name="connsiteX264" fmla="*/ 178862 w 280709"/>
                  <a:gd name="connsiteY264" fmla="*/ 342812 h 521617"/>
                  <a:gd name="connsiteX265" fmla="*/ 175365 w 280709"/>
                  <a:gd name="connsiteY265" fmla="*/ 338238 h 521617"/>
                  <a:gd name="connsiteX266" fmla="*/ 183719 w 280709"/>
                  <a:gd name="connsiteY266" fmla="*/ 338238 h 521617"/>
                  <a:gd name="connsiteX267" fmla="*/ 186138 w 280709"/>
                  <a:gd name="connsiteY267" fmla="*/ 334194 h 521617"/>
                  <a:gd name="connsiteX268" fmla="*/ 198271 w 280709"/>
                  <a:gd name="connsiteY268" fmla="*/ 334194 h 521617"/>
                  <a:gd name="connsiteX269" fmla="*/ 196646 w 280709"/>
                  <a:gd name="connsiteY269" fmla="*/ 340658 h 521617"/>
                  <a:gd name="connsiteX270" fmla="*/ 199878 w 280709"/>
                  <a:gd name="connsiteY270" fmla="*/ 346592 h 521617"/>
                  <a:gd name="connsiteX271" fmla="*/ 208760 w 280709"/>
                  <a:gd name="connsiteY271" fmla="*/ 349011 h 521617"/>
                  <a:gd name="connsiteX272" fmla="*/ 209309 w 280709"/>
                  <a:gd name="connsiteY272" fmla="*/ 354397 h 521617"/>
                  <a:gd name="connsiteX273" fmla="*/ 217397 w 280709"/>
                  <a:gd name="connsiteY273" fmla="*/ 356552 h 521617"/>
                  <a:gd name="connsiteX274" fmla="*/ 213901 w 280709"/>
                  <a:gd name="connsiteY274" fmla="*/ 343077 h 521617"/>
                  <a:gd name="connsiteX275" fmla="*/ 204470 w 280709"/>
                  <a:gd name="connsiteY275" fmla="*/ 339297 h 521617"/>
                  <a:gd name="connsiteX276" fmla="*/ 205018 w 280709"/>
                  <a:gd name="connsiteY276" fmla="*/ 335801 h 521617"/>
                  <a:gd name="connsiteX277" fmla="*/ 209063 w 280709"/>
                  <a:gd name="connsiteY277" fmla="*/ 329073 h 521617"/>
                  <a:gd name="connsiteX278" fmla="*/ 212030 w 280709"/>
                  <a:gd name="connsiteY278" fmla="*/ 317487 h 521617"/>
                  <a:gd name="connsiteX279" fmla="*/ 211482 w 280709"/>
                  <a:gd name="connsiteY279" fmla="*/ 309134 h 521617"/>
                  <a:gd name="connsiteX280" fmla="*/ 208515 w 280709"/>
                  <a:gd name="connsiteY280" fmla="*/ 292975 h 521617"/>
                  <a:gd name="connsiteX281" fmla="*/ 207967 w 280709"/>
                  <a:gd name="connsiteY281" fmla="*/ 283280 h 521617"/>
                  <a:gd name="connsiteX282" fmla="*/ 214695 w 280709"/>
                  <a:gd name="connsiteY282" fmla="*/ 273584 h 521617"/>
                  <a:gd name="connsiteX283" fmla="*/ 223313 w 280709"/>
                  <a:gd name="connsiteY283" fmla="*/ 264967 h 521617"/>
                  <a:gd name="connsiteX284" fmla="*/ 229247 w 280709"/>
                  <a:gd name="connsiteY284" fmla="*/ 263077 h 521617"/>
                  <a:gd name="connsiteX285" fmla="*/ 232743 w 280709"/>
                  <a:gd name="connsiteY285" fmla="*/ 263625 h 521617"/>
                  <a:gd name="connsiteX286" fmla="*/ 234085 w 280709"/>
                  <a:gd name="connsiteY286" fmla="*/ 264967 h 521617"/>
                  <a:gd name="connsiteX287" fmla="*/ 233821 w 280709"/>
                  <a:gd name="connsiteY287" fmla="*/ 273055 h 521617"/>
                  <a:gd name="connsiteX288" fmla="*/ 234369 w 280709"/>
                  <a:gd name="connsiteY288" fmla="*/ 287060 h 521617"/>
                  <a:gd name="connsiteX289" fmla="*/ 233821 w 280709"/>
                  <a:gd name="connsiteY289" fmla="*/ 295149 h 521617"/>
                  <a:gd name="connsiteX290" fmla="*/ 242174 w 280709"/>
                  <a:gd name="connsiteY290" fmla="*/ 286531 h 521617"/>
                  <a:gd name="connsiteX291" fmla="*/ 244329 w 280709"/>
                  <a:gd name="connsiteY291" fmla="*/ 278177 h 521617"/>
                  <a:gd name="connsiteX292" fmla="*/ 249186 w 280709"/>
                  <a:gd name="connsiteY292" fmla="*/ 273868 h 521617"/>
                  <a:gd name="connsiteX293" fmla="*/ 253495 w 280709"/>
                  <a:gd name="connsiteY293" fmla="*/ 275210 h 521617"/>
                  <a:gd name="connsiteX294" fmla="*/ 253495 w 280709"/>
                  <a:gd name="connsiteY294" fmla="*/ 283015 h 521617"/>
                  <a:gd name="connsiteX295" fmla="*/ 254837 w 280709"/>
                  <a:gd name="connsiteY295" fmla="*/ 291633 h 521617"/>
                  <a:gd name="connsiteX296" fmla="*/ 260771 w 280709"/>
                  <a:gd name="connsiteY296" fmla="*/ 285982 h 521617"/>
                  <a:gd name="connsiteX297" fmla="*/ 260771 w 280709"/>
                  <a:gd name="connsiteY297" fmla="*/ 276816 h 521617"/>
                  <a:gd name="connsiteX298" fmla="*/ 263190 w 280709"/>
                  <a:gd name="connsiteY298" fmla="*/ 271695 h 521617"/>
                  <a:gd name="connsiteX299" fmla="*/ 269653 w 280709"/>
                  <a:gd name="connsiteY299" fmla="*/ 263341 h 521617"/>
                  <a:gd name="connsiteX300" fmla="*/ 272885 w 280709"/>
                  <a:gd name="connsiteY300" fmla="*/ 256613 h 521617"/>
                  <a:gd name="connsiteX301" fmla="*/ 275588 w 280709"/>
                  <a:gd name="connsiteY301" fmla="*/ 251491 h 521617"/>
                  <a:gd name="connsiteX302" fmla="*/ 276930 w 280709"/>
                  <a:gd name="connsiteY302" fmla="*/ 243686 h 521617"/>
                  <a:gd name="connsiteX303" fmla="*/ 280709 w 280709"/>
                  <a:gd name="connsiteY303" fmla="*/ 236410 h 521617"/>
                  <a:gd name="connsiteX304" fmla="*/ 278555 w 280709"/>
                  <a:gd name="connsiteY304" fmla="*/ 229947 h 521617"/>
                  <a:gd name="connsiteX305" fmla="*/ 271827 w 280709"/>
                  <a:gd name="connsiteY305" fmla="*/ 226167 h 521617"/>
                  <a:gd name="connsiteX306" fmla="*/ 267782 w 280709"/>
                  <a:gd name="connsiteY306" fmla="*/ 220232 h 521617"/>
                  <a:gd name="connsiteX307" fmla="*/ 262661 w 280709"/>
                  <a:gd name="connsiteY307" fmla="*/ 219155 h 521617"/>
                  <a:gd name="connsiteX308" fmla="*/ 250263 w 280709"/>
                  <a:gd name="connsiteY308" fmla="*/ 221309 h 521617"/>
                  <a:gd name="connsiteX309" fmla="*/ 242987 w 280709"/>
                  <a:gd name="connsiteY309" fmla="*/ 223729 h 521617"/>
                  <a:gd name="connsiteX310" fmla="*/ 233556 w 280709"/>
                  <a:gd name="connsiteY310" fmla="*/ 223729 h 521617"/>
                  <a:gd name="connsiteX311" fmla="*/ 228699 w 280709"/>
                  <a:gd name="connsiteY311" fmla="*/ 221839 h 521617"/>
                  <a:gd name="connsiteX312" fmla="*/ 221423 w 280709"/>
                  <a:gd name="connsiteY312" fmla="*/ 216981 h 521617"/>
                  <a:gd name="connsiteX313" fmla="*/ 220610 w 280709"/>
                  <a:gd name="connsiteY313" fmla="*/ 211331 h 521617"/>
                  <a:gd name="connsiteX314" fmla="*/ 216301 w 280709"/>
                  <a:gd name="connsiteY314" fmla="*/ 211331 h 521617"/>
                  <a:gd name="connsiteX315" fmla="*/ 215488 w 280709"/>
                  <a:gd name="connsiteY315" fmla="*/ 215110 h 521617"/>
                  <a:gd name="connsiteX316" fmla="*/ 211709 w 280709"/>
                  <a:gd name="connsiteY316" fmla="*/ 219420 h 521617"/>
                  <a:gd name="connsiteX317" fmla="*/ 211709 w 280709"/>
                  <a:gd name="connsiteY317" fmla="*/ 226148 h 521617"/>
                  <a:gd name="connsiteX318" fmla="*/ 213051 w 280709"/>
                  <a:gd name="connsiteY318" fmla="*/ 229928 h 521617"/>
                  <a:gd name="connsiteX319" fmla="*/ 210348 w 280709"/>
                  <a:gd name="connsiteY319" fmla="*/ 232347 h 521617"/>
                  <a:gd name="connsiteX320" fmla="*/ 207116 w 280709"/>
                  <a:gd name="connsiteY320" fmla="*/ 230192 h 521617"/>
                  <a:gd name="connsiteX321" fmla="*/ 206852 w 280709"/>
                  <a:gd name="connsiteY321" fmla="*/ 218607 h 521617"/>
                  <a:gd name="connsiteX322" fmla="*/ 212238 w 280709"/>
                  <a:gd name="connsiteY322" fmla="*/ 210253 h 521617"/>
                  <a:gd name="connsiteX323" fmla="*/ 218437 w 280709"/>
                  <a:gd name="connsiteY323" fmla="*/ 204602 h 521617"/>
                  <a:gd name="connsiteX324" fmla="*/ 221139 w 280709"/>
                  <a:gd name="connsiteY324" fmla="*/ 197874 h 521617"/>
                  <a:gd name="connsiteX325" fmla="*/ 217643 w 280709"/>
                  <a:gd name="connsiteY325" fmla="*/ 194095 h 521617"/>
                  <a:gd name="connsiteX326" fmla="*/ 209290 w 280709"/>
                  <a:gd name="connsiteY326" fmla="*/ 194095 h 521617"/>
                  <a:gd name="connsiteX327" fmla="*/ 205510 w 280709"/>
                  <a:gd name="connsiteY327" fmla="*/ 191940 h 521617"/>
                  <a:gd name="connsiteX328" fmla="*/ 204092 w 280709"/>
                  <a:gd name="connsiteY328" fmla="*/ 187518 h 52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280709" h="521617">
                    <a:moveTo>
                      <a:pt x="204092" y="187518"/>
                    </a:moveTo>
                    <a:lnTo>
                      <a:pt x="218645" y="187518"/>
                    </a:lnTo>
                    <a:lnTo>
                      <a:pt x="218645" y="177822"/>
                    </a:lnTo>
                    <a:lnTo>
                      <a:pt x="211368" y="168656"/>
                    </a:lnTo>
                    <a:lnTo>
                      <a:pt x="213788" y="147111"/>
                    </a:lnTo>
                    <a:lnTo>
                      <a:pt x="221876" y="133107"/>
                    </a:lnTo>
                    <a:lnTo>
                      <a:pt x="221876" y="125018"/>
                    </a:lnTo>
                    <a:lnTo>
                      <a:pt x="224579" y="114775"/>
                    </a:lnTo>
                    <a:lnTo>
                      <a:pt x="231590" y="102925"/>
                    </a:lnTo>
                    <a:lnTo>
                      <a:pt x="237525" y="94307"/>
                    </a:lnTo>
                    <a:lnTo>
                      <a:pt x="237525" y="83534"/>
                    </a:lnTo>
                    <a:lnTo>
                      <a:pt x="237525" y="67375"/>
                    </a:lnTo>
                    <a:lnTo>
                      <a:pt x="237525" y="57680"/>
                    </a:lnTo>
                    <a:lnTo>
                      <a:pt x="237525" y="46360"/>
                    </a:lnTo>
                    <a:lnTo>
                      <a:pt x="231590" y="39348"/>
                    </a:lnTo>
                    <a:lnTo>
                      <a:pt x="228888" y="34491"/>
                    </a:lnTo>
                    <a:lnTo>
                      <a:pt x="229965" y="25873"/>
                    </a:lnTo>
                    <a:lnTo>
                      <a:pt x="234822" y="17255"/>
                    </a:lnTo>
                    <a:lnTo>
                      <a:pt x="237525" y="10243"/>
                    </a:lnTo>
                    <a:lnTo>
                      <a:pt x="244536" y="4857"/>
                    </a:lnTo>
                    <a:lnTo>
                      <a:pt x="244536" y="0"/>
                    </a:lnTo>
                    <a:lnTo>
                      <a:pt x="241305" y="0"/>
                    </a:lnTo>
                    <a:lnTo>
                      <a:pt x="235918" y="5934"/>
                    </a:lnTo>
                    <a:lnTo>
                      <a:pt x="228378" y="11869"/>
                    </a:lnTo>
                    <a:lnTo>
                      <a:pt x="224333" y="17803"/>
                    </a:lnTo>
                    <a:lnTo>
                      <a:pt x="217057" y="23737"/>
                    </a:lnTo>
                    <a:lnTo>
                      <a:pt x="212200" y="28594"/>
                    </a:lnTo>
                    <a:lnTo>
                      <a:pt x="204111" y="31826"/>
                    </a:lnTo>
                    <a:lnTo>
                      <a:pt x="187952" y="30201"/>
                    </a:lnTo>
                    <a:lnTo>
                      <a:pt x="177709" y="36135"/>
                    </a:lnTo>
                    <a:lnTo>
                      <a:pt x="170697" y="49610"/>
                    </a:lnTo>
                    <a:lnTo>
                      <a:pt x="159925" y="69001"/>
                    </a:lnTo>
                    <a:lnTo>
                      <a:pt x="153991" y="81399"/>
                    </a:lnTo>
                    <a:lnTo>
                      <a:pt x="143218" y="93797"/>
                    </a:lnTo>
                    <a:lnTo>
                      <a:pt x="134052" y="101885"/>
                    </a:lnTo>
                    <a:lnTo>
                      <a:pt x="121654" y="110503"/>
                    </a:lnTo>
                    <a:lnTo>
                      <a:pt x="102792" y="112658"/>
                    </a:lnTo>
                    <a:lnTo>
                      <a:pt x="90943" y="110503"/>
                    </a:lnTo>
                    <a:lnTo>
                      <a:pt x="79622" y="110503"/>
                    </a:lnTo>
                    <a:lnTo>
                      <a:pt x="72346" y="114283"/>
                    </a:lnTo>
                    <a:lnTo>
                      <a:pt x="60213" y="117780"/>
                    </a:lnTo>
                    <a:lnTo>
                      <a:pt x="48628" y="117515"/>
                    </a:lnTo>
                    <a:lnTo>
                      <a:pt x="31656" y="143653"/>
                    </a:lnTo>
                    <a:lnTo>
                      <a:pt x="15762" y="165481"/>
                    </a:lnTo>
                    <a:lnTo>
                      <a:pt x="17387" y="178408"/>
                    </a:lnTo>
                    <a:lnTo>
                      <a:pt x="23038" y="185136"/>
                    </a:lnTo>
                    <a:lnTo>
                      <a:pt x="24663" y="190258"/>
                    </a:lnTo>
                    <a:lnTo>
                      <a:pt x="29785" y="196986"/>
                    </a:lnTo>
                    <a:cubicBezTo>
                      <a:pt x="29785" y="196986"/>
                      <a:pt x="33829" y="197534"/>
                      <a:pt x="34359" y="198328"/>
                    </a:cubicBezTo>
                    <a:cubicBezTo>
                      <a:pt x="34888" y="199122"/>
                      <a:pt x="40822" y="207494"/>
                      <a:pt x="40822" y="207494"/>
                    </a:cubicBezTo>
                    <a:lnTo>
                      <a:pt x="45131" y="208836"/>
                    </a:lnTo>
                    <a:lnTo>
                      <a:pt x="49440" y="206417"/>
                    </a:lnTo>
                    <a:cubicBezTo>
                      <a:pt x="49440" y="206417"/>
                      <a:pt x="51330" y="200483"/>
                      <a:pt x="50517" y="200483"/>
                    </a:cubicBezTo>
                    <a:cubicBezTo>
                      <a:pt x="49705" y="200483"/>
                      <a:pt x="44054" y="195361"/>
                      <a:pt x="44054" y="195361"/>
                    </a:cubicBezTo>
                    <a:lnTo>
                      <a:pt x="39197" y="195096"/>
                    </a:lnTo>
                    <a:lnTo>
                      <a:pt x="37855" y="189974"/>
                    </a:lnTo>
                    <a:lnTo>
                      <a:pt x="39197" y="183511"/>
                    </a:lnTo>
                    <a:lnTo>
                      <a:pt x="39461" y="178125"/>
                    </a:lnTo>
                    <a:lnTo>
                      <a:pt x="47550" y="167881"/>
                    </a:lnTo>
                    <a:cubicBezTo>
                      <a:pt x="47550" y="167881"/>
                      <a:pt x="49175" y="162495"/>
                      <a:pt x="49969" y="161947"/>
                    </a:cubicBezTo>
                    <a:cubicBezTo>
                      <a:pt x="50782" y="161399"/>
                      <a:pt x="55091" y="154671"/>
                      <a:pt x="55091" y="154671"/>
                    </a:cubicBezTo>
                    <a:lnTo>
                      <a:pt x="55904" y="147130"/>
                    </a:lnTo>
                    <a:lnTo>
                      <a:pt x="62632" y="144976"/>
                    </a:lnTo>
                    <a:lnTo>
                      <a:pt x="67205" y="145505"/>
                    </a:lnTo>
                    <a:lnTo>
                      <a:pt x="73934" y="140383"/>
                    </a:lnTo>
                    <a:lnTo>
                      <a:pt x="78507" y="138758"/>
                    </a:lnTo>
                    <a:lnTo>
                      <a:pt x="83081" y="139022"/>
                    </a:lnTo>
                    <a:lnTo>
                      <a:pt x="92247" y="132823"/>
                    </a:lnTo>
                    <a:lnTo>
                      <a:pt x="97898" y="131746"/>
                    </a:lnTo>
                    <a:lnTo>
                      <a:pt x="107858" y="132275"/>
                    </a:lnTo>
                    <a:cubicBezTo>
                      <a:pt x="107858" y="132275"/>
                      <a:pt x="111902" y="137397"/>
                      <a:pt x="112431" y="138210"/>
                    </a:cubicBezTo>
                    <a:cubicBezTo>
                      <a:pt x="112979" y="139022"/>
                      <a:pt x="119159" y="134165"/>
                      <a:pt x="119159" y="134165"/>
                    </a:cubicBezTo>
                    <a:lnTo>
                      <a:pt x="130064" y="127437"/>
                    </a:lnTo>
                    <a:lnTo>
                      <a:pt x="136943" y="124470"/>
                    </a:lnTo>
                    <a:lnTo>
                      <a:pt x="139098" y="129592"/>
                    </a:lnTo>
                    <a:lnTo>
                      <a:pt x="147451" y="129043"/>
                    </a:lnTo>
                    <a:lnTo>
                      <a:pt x="153650" y="117458"/>
                    </a:lnTo>
                    <a:cubicBezTo>
                      <a:pt x="153650" y="117458"/>
                      <a:pt x="156882" y="123657"/>
                      <a:pt x="157695" y="123922"/>
                    </a:cubicBezTo>
                    <a:cubicBezTo>
                      <a:pt x="158507" y="124186"/>
                      <a:pt x="162816" y="118800"/>
                      <a:pt x="162816" y="118800"/>
                    </a:cubicBezTo>
                    <a:lnTo>
                      <a:pt x="169828" y="118252"/>
                    </a:lnTo>
                    <a:lnTo>
                      <a:pt x="177369" y="123903"/>
                    </a:lnTo>
                    <a:lnTo>
                      <a:pt x="182755" y="122826"/>
                    </a:lnTo>
                    <a:lnTo>
                      <a:pt x="188406" y="125793"/>
                    </a:lnTo>
                    <a:lnTo>
                      <a:pt x="184097" y="129837"/>
                    </a:lnTo>
                    <a:lnTo>
                      <a:pt x="172776" y="129837"/>
                    </a:lnTo>
                    <a:lnTo>
                      <a:pt x="165235" y="128496"/>
                    </a:lnTo>
                    <a:lnTo>
                      <a:pt x="159301" y="129573"/>
                    </a:lnTo>
                    <a:lnTo>
                      <a:pt x="154728" y="134146"/>
                    </a:lnTo>
                    <a:lnTo>
                      <a:pt x="150419" y="142764"/>
                    </a:lnTo>
                    <a:lnTo>
                      <a:pt x="146110" y="150305"/>
                    </a:lnTo>
                    <a:lnTo>
                      <a:pt x="143955" y="137095"/>
                    </a:lnTo>
                    <a:lnTo>
                      <a:pt x="139646" y="134392"/>
                    </a:lnTo>
                    <a:lnTo>
                      <a:pt x="130083" y="134127"/>
                    </a:lnTo>
                    <a:lnTo>
                      <a:pt x="120520" y="140591"/>
                    </a:lnTo>
                    <a:lnTo>
                      <a:pt x="111637" y="145713"/>
                    </a:lnTo>
                    <a:lnTo>
                      <a:pt x="110012" y="151099"/>
                    </a:lnTo>
                    <a:lnTo>
                      <a:pt x="108670" y="158904"/>
                    </a:lnTo>
                    <a:lnTo>
                      <a:pt x="111902" y="161607"/>
                    </a:lnTo>
                    <a:lnTo>
                      <a:pt x="111902" y="165916"/>
                    </a:lnTo>
                    <a:lnTo>
                      <a:pt x="106516" y="169960"/>
                    </a:lnTo>
                    <a:lnTo>
                      <a:pt x="106516" y="177766"/>
                    </a:lnTo>
                    <a:lnTo>
                      <a:pt x="113792" y="182887"/>
                    </a:lnTo>
                    <a:lnTo>
                      <a:pt x="113792" y="186119"/>
                    </a:lnTo>
                    <a:lnTo>
                      <a:pt x="106780" y="191505"/>
                    </a:lnTo>
                    <a:lnTo>
                      <a:pt x="107328" y="195285"/>
                    </a:lnTo>
                    <a:lnTo>
                      <a:pt x="117024" y="190164"/>
                    </a:lnTo>
                    <a:lnTo>
                      <a:pt x="120803" y="195285"/>
                    </a:lnTo>
                    <a:lnTo>
                      <a:pt x="121352" y="208760"/>
                    </a:lnTo>
                    <a:lnTo>
                      <a:pt x="125396" y="212540"/>
                    </a:lnTo>
                    <a:lnTo>
                      <a:pt x="125396" y="219268"/>
                    </a:lnTo>
                    <a:lnTo>
                      <a:pt x="118932" y="221423"/>
                    </a:lnTo>
                    <a:lnTo>
                      <a:pt x="114075" y="215224"/>
                    </a:lnTo>
                    <a:lnTo>
                      <a:pt x="113811" y="207948"/>
                    </a:lnTo>
                    <a:lnTo>
                      <a:pt x="114359" y="203639"/>
                    </a:lnTo>
                    <a:lnTo>
                      <a:pt x="105741" y="203903"/>
                    </a:lnTo>
                    <a:lnTo>
                      <a:pt x="104116" y="206606"/>
                    </a:lnTo>
                    <a:lnTo>
                      <a:pt x="98729" y="207154"/>
                    </a:lnTo>
                    <a:lnTo>
                      <a:pt x="98181" y="213882"/>
                    </a:lnTo>
                    <a:lnTo>
                      <a:pt x="93872" y="213617"/>
                    </a:lnTo>
                    <a:lnTo>
                      <a:pt x="94420" y="203657"/>
                    </a:lnTo>
                    <a:lnTo>
                      <a:pt x="103303" y="193414"/>
                    </a:lnTo>
                    <a:lnTo>
                      <a:pt x="105193" y="187215"/>
                    </a:lnTo>
                    <a:lnTo>
                      <a:pt x="102490" y="179410"/>
                    </a:lnTo>
                    <a:lnTo>
                      <a:pt x="98710" y="173759"/>
                    </a:lnTo>
                    <a:lnTo>
                      <a:pt x="92776" y="172682"/>
                    </a:lnTo>
                    <a:lnTo>
                      <a:pt x="95479" y="166218"/>
                    </a:lnTo>
                    <a:cubicBezTo>
                      <a:pt x="95479" y="166218"/>
                      <a:pt x="85235" y="165689"/>
                      <a:pt x="85235" y="166483"/>
                    </a:cubicBezTo>
                    <a:cubicBezTo>
                      <a:pt x="85235" y="167277"/>
                      <a:pt x="88732" y="172134"/>
                      <a:pt x="88732" y="172134"/>
                    </a:cubicBezTo>
                    <a:lnTo>
                      <a:pt x="82533" y="174288"/>
                    </a:lnTo>
                    <a:lnTo>
                      <a:pt x="79566" y="182642"/>
                    </a:lnTo>
                    <a:lnTo>
                      <a:pt x="76069" y="185344"/>
                    </a:lnTo>
                    <a:lnTo>
                      <a:pt x="80643" y="188576"/>
                    </a:lnTo>
                    <a:lnTo>
                      <a:pt x="79830" y="191279"/>
                    </a:lnTo>
                    <a:lnTo>
                      <a:pt x="73367" y="193433"/>
                    </a:lnTo>
                    <a:lnTo>
                      <a:pt x="69587" y="193698"/>
                    </a:lnTo>
                    <a:lnTo>
                      <a:pt x="64730" y="200974"/>
                    </a:lnTo>
                    <a:lnTo>
                      <a:pt x="59608" y="202051"/>
                    </a:lnTo>
                    <a:lnTo>
                      <a:pt x="57718" y="204754"/>
                    </a:lnTo>
                    <a:lnTo>
                      <a:pt x="64994" y="210405"/>
                    </a:lnTo>
                    <a:lnTo>
                      <a:pt x="65259" y="216339"/>
                    </a:lnTo>
                    <a:lnTo>
                      <a:pt x="64446" y="228189"/>
                    </a:lnTo>
                    <a:lnTo>
                      <a:pt x="59324" y="231685"/>
                    </a:lnTo>
                    <a:lnTo>
                      <a:pt x="53390" y="229795"/>
                    </a:lnTo>
                    <a:lnTo>
                      <a:pt x="45037" y="224938"/>
                    </a:lnTo>
                    <a:lnTo>
                      <a:pt x="39102" y="217133"/>
                    </a:lnTo>
                    <a:lnTo>
                      <a:pt x="35058" y="213353"/>
                    </a:lnTo>
                    <a:lnTo>
                      <a:pt x="22660" y="212824"/>
                    </a:lnTo>
                    <a:lnTo>
                      <a:pt x="20506" y="214449"/>
                    </a:lnTo>
                    <a:lnTo>
                      <a:pt x="15648" y="207437"/>
                    </a:lnTo>
                    <a:lnTo>
                      <a:pt x="11075" y="203941"/>
                    </a:lnTo>
                    <a:lnTo>
                      <a:pt x="15932" y="193981"/>
                    </a:lnTo>
                    <a:lnTo>
                      <a:pt x="14042" y="190485"/>
                    </a:lnTo>
                    <a:lnTo>
                      <a:pt x="9185" y="191298"/>
                    </a:lnTo>
                    <a:lnTo>
                      <a:pt x="3251" y="210159"/>
                    </a:lnTo>
                    <a:lnTo>
                      <a:pt x="3251" y="236561"/>
                    </a:lnTo>
                    <a:lnTo>
                      <a:pt x="12681" y="238451"/>
                    </a:lnTo>
                    <a:lnTo>
                      <a:pt x="12133" y="242760"/>
                    </a:lnTo>
                    <a:lnTo>
                      <a:pt x="7824" y="244385"/>
                    </a:lnTo>
                    <a:lnTo>
                      <a:pt x="7824" y="249507"/>
                    </a:lnTo>
                    <a:lnTo>
                      <a:pt x="21828" y="257596"/>
                    </a:lnTo>
                    <a:lnTo>
                      <a:pt x="16442" y="264607"/>
                    </a:lnTo>
                    <a:lnTo>
                      <a:pt x="14023" y="258673"/>
                    </a:lnTo>
                    <a:lnTo>
                      <a:pt x="3251" y="254628"/>
                    </a:lnTo>
                    <a:lnTo>
                      <a:pt x="3251" y="275909"/>
                    </a:lnTo>
                    <a:lnTo>
                      <a:pt x="19" y="286153"/>
                    </a:lnTo>
                    <a:lnTo>
                      <a:pt x="19" y="302311"/>
                    </a:lnTo>
                    <a:lnTo>
                      <a:pt x="3799" y="325746"/>
                    </a:lnTo>
                    <a:lnTo>
                      <a:pt x="6766" y="337880"/>
                    </a:lnTo>
                    <a:lnTo>
                      <a:pt x="10262" y="337880"/>
                    </a:lnTo>
                    <a:lnTo>
                      <a:pt x="8108" y="320096"/>
                    </a:lnTo>
                    <a:lnTo>
                      <a:pt x="5688" y="310929"/>
                    </a:lnTo>
                    <a:lnTo>
                      <a:pt x="5688" y="299892"/>
                    </a:lnTo>
                    <a:lnTo>
                      <a:pt x="7578" y="295848"/>
                    </a:lnTo>
                    <a:lnTo>
                      <a:pt x="14042" y="298267"/>
                    </a:lnTo>
                    <a:lnTo>
                      <a:pt x="21583" y="304201"/>
                    </a:lnTo>
                    <a:lnTo>
                      <a:pt x="22924" y="310665"/>
                    </a:lnTo>
                    <a:lnTo>
                      <a:pt x="24002" y="317393"/>
                    </a:lnTo>
                    <a:lnTo>
                      <a:pt x="28576" y="320360"/>
                    </a:lnTo>
                    <a:lnTo>
                      <a:pt x="29123" y="327901"/>
                    </a:lnTo>
                    <a:lnTo>
                      <a:pt x="26421" y="334365"/>
                    </a:lnTo>
                    <a:lnTo>
                      <a:pt x="16461" y="341905"/>
                    </a:lnTo>
                    <a:lnTo>
                      <a:pt x="8372" y="348104"/>
                    </a:lnTo>
                    <a:lnTo>
                      <a:pt x="7824" y="355645"/>
                    </a:lnTo>
                    <a:lnTo>
                      <a:pt x="7276" y="366417"/>
                    </a:lnTo>
                    <a:lnTo>
                      <a:pt x="5122" y="373429"/>
                    </a:lnTo>
                    <a:lnTo>
                      <a:pt x="0" y="383937"/>
                    </a:lnTo>
                    <a:lnTo>
                      <a:pt x="0" y="390949"/>
                    </a:lnTo>
                    <a:lnTo>
                      <a:pt x="7012" y="398754"/>
                    </a:lnTo>
                    <a:lnTo>
                      <a:pt x="15629" y="398754"/>
                    </a:lnTo>
                    <a:lnTo>
                      <a:pt x="16178" y="391213"/>
                    </a:lnTo>
                    <a:lnTo>
                      <a:pt x="15913" y="384750"/>
                    </a:lnTo>
                    <a:lnTo>
                      <a:pt x="18880" y="385279"/>
                    </a:lnTo>
                    <a:lnTo>
                      <a:pt x="21847" y="393084"/>
                    </a:lnTo>
                    <a:lnTo>
                      <a:pt x="31013" y="403857"/>
                    </a:lnTo>
                    <a:lnTo>
                      <a:pt x="36948" y="408978"/>
                    </a:lnTo>
                    <a:lnTo>
                      <a:pt x="44753" y="411398"/>
                    </a:lnTo>
                    <a:lnTo>
                      <a:pt x="54184" y="413288"/>
                    </a:lnTo>
                    <a:lnTo>
                      <a:pt x="57416" y="425421"/>
                    </a:lnTo>
                    <a:lnTo>
                      <a:pt x="55526" y="435929"/>
                    </a:lnTo>
                    <a:lnTo>
                      <a:pt x="46908" y="440238"/>
                    </a:lnTo>
                    <a:lnTo>
                      <a:pt x="54713" y="442392"/>
                    </a:lnTo>
                    <a:lnTo>
                      <a:pt x="57416" y="453713"/>
                    </a:lnTo>
                    <a:lnTo>
                      <a:pt x="55790" y="476071"/>
                    </a:lnTo>
                    <a:lnTo>
                      <a:pt x="54448" y="489810"/>
                    </a:lnTo>
                    <a:lnTo>
                      <a:pt x="51746" y="500054"/>
                    </a:lnTo>
                    <a:lnTo>
                      <a:pt x="50404" y="505175"/>
                    </a:lnTo>
                    <a:lnTo>
                      <a:pt x="60099" y="505723"/>
                    </a:lnTo>
                    <a:lnTo>
                      <a:pt x="70607" y="502227"/>
                    </a:lnTo>
                    <a:lnTo>
                      <a:pt x="79225" y="502227"/>
                    </a:lnTo>
                    <a:lnTo>
                      <a:pt x="89733" y="503569"/>
                    </a:lnTo>
                    <a:lnTo>
                      <a:pt x="100241" y="507349"/>
                    </a:lnTo>
                    <a:lnTo>
                      <a:pt x="108330" y="513283"/>
                    </a:lnTo>
                    <a:lnTo>
                      <a:pt x="112374" y="514625"/>
                    </a:lnTo>
                    <a:lnTo>
                      <a:pt x="120463" y="519198"/>
                    </a:lnTo>
                    <a:lnTo>
                      <a:pt x="128269" y="519198"/>
                    </a:lnTo>
                    <a:lnTo>
                      <a:pt x="134997" y="513547"/>
                    </a:lnTo>
                    <a:lnTo>
                      <a:pt x="145240" y="511922"/>
                    </a:lnTo>
                    <a:lnTo>
                      <a:pt x="154123" y="514077"/>
                    </a:lnTo>
                    <a:lnTo>
                      <a:pt x="169488" y="521617"/>
                    </a:lnTo>
                    <a:lnTo>
                      <a:pt x="167862" y="515967"/>
                    </a:lnTo>
                    <a:lnTo>
                      <a:pt x="160851" y="508161"/>
                    </a:lnTo>
                    <a:lnTo>
                      <a:pt x="156807" y="497124"/>
                    </a:lnTo>
                    <a:lnTo>
                      <a:pt x="146847" y="486352"/>
                    </a:lnTo>
                    <a:lnTo>
                      <a:pt x="144144" y="483384"/>
                    </a:lnTo>
                    <a:lnTo>
                      <a:pt x="133088" y="485803"/>
                    </a:lnTo>
                    <a:lnTo>
                      <a:pt x="131746" y="482572"/>
                    </a:lnTo>
                    <a:lnTo>
                      <a:pt x="139552" y="476373"/>
                    </a:lnTo>
                    <a:lnTo>
                      <a:pt x="138739" y="470986"/>
                    </a:lnTo>
                    <a:lnTo>
                      <a:pt x="132540" y="466413"/>
                    </a:lnTo>
                    <a:lnTo>
                      <a:pt x="134694" y="460762"/>
                    </a:lnTo>
                    <a:lnTo>
                      <a:pt x="143048" y="457266"/>
                    </a:lnTo>
                    <a:lnTo>
                      <a:pt x="146544" y="451880"/>
                    </a:lnTo>
                    <a:lnTo>
                      <a:pt x="155427" y="454847"/>
                    </a:lnTo>
                    <a:lnTo>
                      <a:pt x="158129" y="445964"/>
                    </a:lnTo>
                    <a:cubicBezTo>
                      <a:pt x="158129" y="445964"/>
                      <a:pt x="167560" y="440842"/>
                      <a:pt x="166748" y="440842"/>
                    </a:cubicBezTo>
                    <a:cubicBezTo>
                      <a:pt x="165935" y="440842"/>
                      <a:pt x="155975" y="439765"/>
                      <a:pt x="155975" y="439765"/>
                    </a:cubicBezTo>
                    <a:lnTo>
                      <a:pt x="153556" y="431960"/>
                    </a:lnTo>
                    <a:lnTo>
                      <a:pt x="148434" y="422793"/>
                    </a:lnTo>
                    <a:lnTo>
                      <a:pt x="147357" y="414988"/>
                    </a:lnTo>
                    <a:lnTo>
                      <a:pt x="152479" y="409602"/>
                    </a:lnTo>
                    <a:lnTo>
                      <a:pt x="148982" y="399907"/>
                    </a:lnTo>
                    <a:lnTo>
                      <a:pt x="140629" y="401532"/>
                    </a:lnTo>
                    <a:lnTo>
                      <a:pt x="144938" y="393991"/>
                    </a:lnTo>
                    <a:lnTo>
                      <a:pt x="157865" y="394520"/>
                    </a:lnTo>
                    <a:lnTo>
                      <a:pt x="163251" y="395862"/>
                    </a:lnTo>
                    <a:lnTo>
                      <a:pt x="165141" y="389399"/>
                    </a:lnTo>
                    <a:lnTo>
                      <a:pt x="174024" y="382387"/>
                    </a:lnTo>
                    <a:lnTo>
                      <a:pt x="175101" y="379156"/>
                    </a:lnTo>
                    <a:lnTo>
                      <a:pt x="161890" y="378891"/>
                    </a:lnTo>
                    <a:lnTo>
                      <a:pt x="160265" y="372163"/>
                    </a:lnTo>
                    <a:lnTo>
                      <a:pt x="153801" y="367041"/>
                    </a:lnTo>
                    <a:lnTo>
                      <a:pt x="150022" y="365699"/>
                    </a:lnTo>
                    <a:lnTo>
                      <a:pt x="152724" y="362467"/>
                    </a:lnTo>
                    <a:lnTo>
                      <a:pt x="159188" y="362467"/>
                    </a:lnTo>
                    <a:lnTo>
                      <a:pt x="161607" y="367589"/>
                    </a:lnTo>
                    <a:lnTo>
                      <a:pt x="170490" y="367589"/>
                    </a:lnTo>
                    <a:lnTo>
                      <a:pt x="175876" y="369479"/>
                    </a:lnTo>
                    <a:lnTo>
                      <a:pt x="188009" y="366512"/>
                    </a:lnTo>
                    <a:lnTo>
                      <a:pt x="190164" y="361938"/>
                    </a:lnTo>
                    <a:lnTo>
                      <a:pt x="193395" y="358158"/>
                    </a:lnTo>
                    <a:lnTo>
                      <a:pt x="189086" y="354927"/>
                    </a:lnTo>
                    <a:lnTo>
                      <a:pt x="189634" y="349541"/>
                    </a:lnTo>
                    <a:lnTo>
                      <a:pt x="194756" y="347651"/>
                    </a:lnTo>
                    <a:lnTo>
                      <a:pt x="190447" y="342264"/>
                    </a:lnTo>
                    <a:lnTo>
                      <a:pt x="178862" y="342812"/>
                    </a:lnTo>
                    <a:lnTo>
                      <a:pt x="175365" y="338238"/>
                    </a:lnTo>
                    <a:lnTo>
                      <a:pt x="183719" y="338238"/>
                    </a:lnTo>
                    <a:lnTo>
                      <a:pt x="186138" y="334194"/>
                    </a:lnTo>
                    <a:lnTo>
                      <a:pt x="198271" y="334194"/>
                    </a:lnTo>
                    <a:lnTo>
                      <a:pt x="196646" y="340658"/>
                    </a:lnTo>
                    <a:lnTo>
                      <a:pt x="199878" y="346592"/>
                    </a:lnTo>
                    <a:lnTo>
                      <a:pt x="208760" y="349011"/>
                    </a:lnTo>
                    <a:lnTo>
                      <a:pt x="209309" y="354397"/>
                    </a:lnTo>
                    <a:lnTo>
                      <a:pt x="217397" y="356552"/>
                    </a:lnTo>
                    <a:cubicBezTo>
                      <a:pt x="217397" y="356552"/>
                      <a:pt x="214695" y="343625"/>
                      <a:pt x="213901" y="343077"/>
                    </a:cubicBezTo>
                    <a:cubicBezTo>
                      <a:pt x="213107" y="342529"/>
                      <a:pt x="204470" y="339297"/>
                      <a:pt x="204470" y="339297"/>
                    </a:cubicBezTo>
                    <a:lnTo>
                      <a:pt x="205018" y="335801"/>
                    </a:lnTo>
                    <a:lnTo>
                      <a:pt x="209063" y="329073"/>
                    </a:lnTo>
                    <a:lnTo>
                      <a:pt x="212030" y="317487"/>
                    </a:lnTo>
                    <a:lnTo>
                      <a:pt x="211482" y="309134"/>
                    </a:lnTo>
                    <a:lnTo>
                      <a:pt x="208515" y="292975"/>
                    </a:lnTo>
                    <a:lnTo>
                      <a:pt x="207967" y="283280"/>
                    </a:lnTo>
                    <a:lnTo>
                      <a:pt x="214695" y="273584"/>
                    </a:lnTo>
                    <a:lnTo>
                      <a:pt x="223313" y="264967"/>
                    </a:lnTo>
                    <a:lnTo>
                      <a:pt x="229247" y="263077"/>
                    </a:lnTo>
                    <a:lnTo>
                      <a:pt x="232743" y="263625"/>
                    </a:lnTo>
                    <a:lnTo>
                      <a:pt x="234085" y="264967"/>
                    </a:lnTo>
                    <a:lnTo>
                      <a:pt x="233821" y="273055"/>
                    </a:lnTo>
                    <a:lnTo>
                      <a:pt x="234369" y="287060"/>
                    </a:lnTo>
                    <a:lnTo>
                      <a:pt x="233821" y="295149"/>
                    </a:lnTo>
                    <a:lnTo>
                      <a:pt x="242174" y="286531"/>
                    </a:lnTo>
                    <a:lnTo>
                      <a:pt x="244329" y="278177"/>
                    </a:lnTo>
                    <a:lnTo>
                      <a:pt x="249186" y="273868"/>
                    </a:lnTo>
                    <a:lnTo>
                      <a:pt x="253495" y="275210"/>
                    </a:lnTo>
                    <a:cubicBezTo>
                      <a:pt x="253495" y="275210"/>
                      <a:pt x="253759" y="282221"/>
                      <a:pt x="253495" y="283015"/>
                    </a:cubicBezTo>
                    <a:cubicBezTo>
                      <a:pt x="253230" y="283809"/>
                      <a:pt x="254837" y="291633"/>
                      <a:pt x="254837" y="291633"/>
                    </a:cubicBezTo>
                    <a:lnTo>
                      <a:pt x="260771" y="285982"/>
                    </a:lnTo>
                    <a:lnTo>
                      <a:pt x="260771" y="276816"/>
                    </a:lnTo>
                    <a:lnTo>
                      <a:pt x="263190" y="271695"/>
                    </a:lnTo>
                    <a:lnTo>
                      <a:pt x="269653" y="263341"/>
                    </a:lnTo>
                    <a:lnTo>
                      <a:pt x="272885" y="256613"/>
                    </a:lnTo>
                    <a:lnTo>
                      <a:pt x="275588" y="251491"/>
                    </a:lnTo>
                    <a:lnTo>
                      <a:pt x="276930" y="243686"/>
                    </a:lnTo>
                    <a:lnTo>
                      <a:pt x="280709" y="236410"/>
                    </a:lnTo>
                    <a:lnTo>
                      <a:pt x="278555" y="229947"/>
                    </a:lnTo>
                    <a:lnTo>
                      <a:pt x="271827" y="226167"/>
                    </a:lnTo>
                    <a:lnTo>
                      <a:pt x="267782" y="220232"/>
                    </a:lnTo>
                    <a:lnTo>
                      <a:pt x="262661" y="219155"/>
                    </a:lnTo>
                    <a:lnTo>
                      <a:pt x="250263" y="221309"/>
                    </a:lnTo>
                    <a:lnTo>
                      <a:pt x="242987" y="223729"/>
                    </a:lnTo>
                    <a:lnTo>
                      <a:pt x="233556" y="223729"/>
                    </a:lnTo>
                    <a:lnTo>
                      <a:pt x="228699" y="221839"/>
                    </a:lnTo>
                    <a:lnTo>
                      <a:pt x="221423" y="216981"/>
                    </a:lnTo>
                    <a:lnTo>
                      <a:pt x="220610" y="211331"/>
                    </a:lnTo>
                    <a:lnTo>
                      <a:pt x="216301" y="211331"/>
                    </a:lnTo>
                    <a:lnTo>
                      <a:pt x="215488" y="215110"/>
                    </a:lnTo>
                    <a:lnTo>
                      <a:pt x="211709" y="219420"/>
                    </a:lnTo>
                    <a:lnTo>
                      <a:pt x="211709" y="226148"/>
                    </a:lnTo>
                    <a:lnTo>
                      <a:pt x="213051" y="229928"/>
                    </a:lnTo>
                    <a:lnTo>
                      <a:pt x="210348" y="232347"/>
                    </a:lnTo>
                    <a:lnTo>
                      <a:pt x="207116" y="230192"/>
                    </a:lnTo>
                    <a:lnTo>
                      <a:pt x="206852" y="218607"/>
                    </a:lnTo>
                    <a:lnTo>
                      <a:pt x="212238" y="210253"/>
                    </a:lnTo>
                    <a:lnTo>
                      <a:pt x="218437" y="204602"/>
                    </a:lnTo>
                    <a:lnTo>
                      <a:pt x="221139" y="197874"/>
                    </a:lnTo>
                    <a:lnTo>
                      <a:pt x="217643" y="194095"/>
                    </a:lnTo>
                    <a:lnTo>
                      <a:pt x="209290" y="194095"/>
                    </a:lnTo>
                    <a:lnTo>
                      <a:pt x="205510" y="191940"/>
                    </a:lnTo>
                    <a:lnTo>
                      <a:pt x="204092" y="187518"/>
                    </a:lnTo>
                    <a:close/>
                  </a:path>
                </a:pathLst>
              </a:custGeom>
              <a:grpFill/>
              <a:ln w="3777" cap="flat">
                <a:solidFill>
                  <a:srgbClr val="FFFFFF"/>
                </a:solid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30135BD2-1D0F-9730-9C29-BB99DAA4646D}"/>
                  </a:ext>
                </a:extLst>
              </p:cNvPr>
              <p:cNvSpPr/>
              <p:nvPr/>
            </p:nvSpPr>
            <p:spPr>
              <a:xfrm>
                <a:off x="3620970" y="5379263"/>
                <a:ext cx="36645" cy="48514"/>
              </a:xfrm>
              <a:custGeom>
                <a:avLst/>
                <a:gdLst>
                  <a:gd name="connsiteX0" fmla="*/ 29634 w 36645"/>
                  <a:gd name="connsiteY0" fmla="*/ 33149 h 48514"/>
                  <a:gd name="connsiteX1" fmla="*/ 29634 w 36645"/>
                  <a:gd name="connsiteY1" fmla="*/ 23718 h 48514"/>
                  <a:gd name="connsiteX2" fmla="*/ 27479 w 36645"/>
                  <a:gd name="connsiteY2" fmla="*/ 12946 h 48514"/>
                  <a:gd name="connsiteX3" fmla="*/ 32337 w 36645"/>
                  <a:gd name="connsiteY3" fmla="*/ 12946 h 48514"/>
                  <a:gd name="connsiteX4" fmla="*/ 36646 w 36645"/>
                  <a:gd name="connsiteY4" fmla="*/ 6199 h 48514"/>
                  <a:gd name="connsiteX5" fmla="*/ 36646 w 36645"/>
                  <a:gd name="connsiteY5" fmla="*/ 0 h 48514"/>
                  <a:gd name="connsiteX6" fmla="*/ 28557 w 36645"/>
                  <a:gd name="connsiteY6" fmla="*/ 0 h 48514"/>
                  <a:gd name="connsiteX7" fmla="*/ 24512 w 36645"/>
                  <a:gd name="connsiteY7" fmla="*/ 9431 h 48514"/>
                  <a:gd name="connsiteX8" fmla="*/ 15346 w 36645"/>
                  <a:gd name="connsiteY8" fmla="*/ 10508 h 48514"/>
                  <a:gd name="connsiteX9" fmla="*/ 10508 w 36645"/>
                  <a:gd name="connsiteY9" fmla="*/ 21016 h 48514"/>
                  <a:gd name="connsiteX10" fmla="*/ 4044 w 36645"/>
                  <a:gd name="connsiteY10" fmla="*/ 28840 h 48514"/>
                  <a:gd name="connsiteX11" fmla="*/ 0 w 36645"/>
                  <a:gd name="connsiteY11" fmla="*/ 33149 h 48514"/>
                  <a:gd name="connsiteX12" fmla="*/ 4574 w 36645"/>
                  <a:gd name="connsiteY12" fmla="*/ 39613 h 48514"/>
                  <a:gd name="connsiteX13" fmla="*/ 7805 w 36645"/>
                  <a:gd name="connsiteY13" fmla="*/ 41238 h 48514"/>
                  <a:gd name="connsiteX14" fmla="*/ 9166 w 36645"/>
                  <a:gd name="connsiteY14" fmla="*/ 46889 h 48514"/>
                  <a:gd name="connsiteX15" fmla="*/ 18313 w 36645"/>
                  <a:gd name="connsiteY15" fmla="*/ 48514 h 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645" h="48514">
                    <a:moveTo>
                      <a:pt x="29634" y="33149"/>
                    </a:moveTo>
                    <a:lnTo>
                      <a:pt x="29634" y="23718"/>
                    </a:lnTo>
                    <a:lnTo>
                      <a:pt x="27479" y="12946"/>
                    </a:lnTo>
                    <a:lnTo>
                      <a:pt x="32337" y="12946"/>
                    </a:lnTo>
                    <a:lnTo>
                      <a:pt x="36646" y="6199"/>
                    </a:lnTo>
                    <a:lnTo>
                      <a:pt x="36646" y="0"/>
                    </a:lnTo>
                    <a:lnTo>
                      <a:pt x="28557" y="0"/>
                    </a:lnTo>
                    <a:lnTo>
                      <a:pt x="24512" y="9431"/>
                    </a:lnTo>
                    <a:lnTo>
                      <a:pt x="15346" y="10508"/>
                    </a:lnTo>
                    <a:lnTo>
                      <a:pt x="10508" y="21016"/>
                    </a:lnTo>
                    <a:lnTo>
                      <a:pt x="4044" y="28840"/>
                    </a:lnTo>
                    <a:lnTo>
                      <a:pt x="0" y="33149"/>
                    </a:lnTo>
                    <a:lnTo>
                      <a:pt x="4574" y="39613"/>
                    </a:lnTo>
                    <a:lnTo>
                      <a:pt x="7805" y="41238"/>
                    </a:lnTo>
                    <a:lnTo>
                      <a:pt x="9166" y="46889"/>
                    </a:lnTo>
                    <a:lnTo>
                      <a:pt x="18313" y="48514"/>
                    </a:lnTo>
                    <a:close/>
                  </a:path>
                </a:pathLst>
              </a:custGeom>
              <a:grpFill/>
              <a:ln w="3777" cap="flat">
                <a:solidFill>
                  <a:srgbClr val="FFFFFF"/>
                </a:solid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09FBF1CA-0F0E-2921-6F86-AAB69AF4E3D2}"/>
                  </a:ext>
                </a:extLst>
              </p:cNvPr>
              <p:cNvSpPr/>
              <p:nvPr/>
            </p:nvSpPr>
            <p:spPr>
              <a:xfrm>
                <a:off x="3599407" y="5643323"/>
                <a:ext cx="14816" cy="20467"/>
              </a:xfrm>
              <a:custGeom>
                <a:avLst/>
                <a:gdLst>
                  <a:gd name="connsiteX0" fmla="*/ 0 w 14816"/>
                  <a:gd name="connsiteY0" fmla="*/ 0 h 20467"/>
                  <a:gd name="connsiteX1" fmla="*/ 6199 w 14816"/>
                  <a:gd name="connsiteY1" fmla="*/ 10224 h 20467"/>
                  <a:gd name="connsiteX2" fmla="*/ 10243 w 14816"/>
                  <a:gd name="connsiteY2" fmla="*/ 18578 h 20467"/>
                  <a:gd name="connsiteX3" fmla="*/ 14817 w 14816"/>
                  <a:gd name="connsiteY3" fmla="*/ 20468 h 20467"/>
                  <a:gd name="connsiteX4" fmla="*/ 14817 w 14816"/>
                  <a:gd name="connsiteY4" fmla="*/ 6728 h 20467"/>
                  <a:gd name="connsiteX5" fmla="*/ 9431 w 14816"/>
                  <a:gd name="connsiteY5" fmla="*/ 3496 h 20467"/>
                  <a:gd name="connsiteX6" fmla="*/ 5934 w 14816"/>
                  <a:gd name="connsiteY6" fmla="*/ 0 h 2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16" h="20467">
                    <a:moveTo>
                      <a:pt x="0" y="0"/>
                    </a:moveTo>
                    <a:lnTo>
                      <a:pt x="6199" y="10224"/>
                    </a:lnTo>
                    <a:lnTo>
                      <a:pt x="10243" y="18578"/>
                    </a:lnTo>
                    <a:lnTo>
                      <a:pt x="14817" y="20468"/>
                    </a:lnTo>
                    <a:lnTo>
                      <a:pt x="14817" y="6728"/>
                    </a:lnTo>
                    <a:lnTo>
                      <a:pt x="9431" y="3496"/>
                    </a:lnTo>
                    <a:lnTo>
                      <a:pt x="5934" y="0"/>
                    </a:lnTo>
                    <a:close/>
                  </a:path>
                </a:pathLst>
              </a:custGeom>
              <a:grpFill/>
              <a:ln w="3777" cap="flat">
                <a:solidFill>
                  <a:srgbClr val="FFFFFF"/>
                </a:solid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3BC0F818-11B5-CCC7-BD6B-247E702C04D7}"/>
                  </a:ext>
                </a:extLst>
              </p:cNvPr>
              <p:cNvSpPr/>
              <p:nvPr/>
            </p:nvSpPr>
            <p:spPr>
              <a:xfrm>
                <a:off x="3728998" y="5707731"/>
                <a:ext cx="84573" cy="47663"/>
              </a:xfrm>
              <a:custGeom>
                <a:avLst/>
                <a:gdLst>
                  <a:gd name="connsiteX0" fmla="*/ 75710 w 84573"/>
                  <a:gd name="connsiteY0" fmla="*/ 47664 h 47663"/>
                  <a:gd name="connsiteX1" fmla="*/ 67905 w 84573"/>
                  <a:gd name="connsiteY1" fmla="*/ 37704 h 47663"/>
                  <a:gd name="connsiteX2" fmla="*/ 61971 w 84573"/>
                  <a:gd name="connsiteY2" fmla="*/ 32053 h 47663"/>
                  <a:gd name="connsiteX3" fmla="*/ 51727 w 84573"/>
                  <a:gd name="connsiteY3" fmla="*/ 26402 h 47663"/>
                  <a:gd name="connsiteX4" fmla="*/ 41219 w 84573"/>
                  <a:gd name="connsiteY4" fmla="*/ 26402 h 47663"/>
                  <a:gd name="connsiteX5" fmla="*/ 30447 w 84573"/>
                  <a:gd name="connsiteY5" fmla="*/ 26402 h 47663"/>
                  <a:gd name="connsiteX6" fmla="*/ 21016 w 84573"/>
                  <a:gd name="connsiteY6" fmla="*/ 21281 h 47663"/>
                  <a:gd name="connsiteX7" fmla="*/ 12663 w 84573"/>
                  <a:gd name="connsiteY7" fmla="*/ 14817 h 47663"/>
                  <a:gd name="connsiteX8" fmla="*/ 5122 w 84573"/>
                  <a:gd name="connsiteY8" fmla="*/ 10772 h 47663"/>
                  <a:gd name="connsiteX9" fmla="*/ 0 w 84573"/>
                  <a:gd name="connsiteY9" fmla="*/ 6464 h 47663"/>
                  <a:gd name="connsiteX10" fmla="*/ 3780 w 84573"/>
                  <a:gd name="connsiteY10" fmla="*/ 0 h 47663"/>
                  <a:gd name="connsiteX11" fmla="*/ 14553 w 84573"/>
                  <a:gd name="connsiteY11" fmla="*/ 0 h 47663"/>
                  <a:gd name="connsiteX12" fmla="*/ 22093 w 84573"/>
                  <a:gd name="connsiteY12" fmla="*/ 7541 h 47663"/>
                  <a:gd name="connsiteX13" fmla="*/ 30711 w 84573"/>
                  <a:gd name="connsiteY13" fmla="*/ 13192 h 47663"/>
                  <a:gd name="connsiteX14" fmla="*/ 37855 w 84573"/>
                  <a:gd name="connsiteY14" fmla="*/ 17501 h 47663"/>
                  <a:gd name="connsiteX15" fmla="*/ 50650 w 84573"/>
                  <a:gd name="connsiteY15" fmla="*/ 19126 h 47663"/>
                  <a:gd name="connsiteX16" fmla="*/ 59268 w 84573"/>
                  <a:gd name="connsiteY16" fmla="*/ 22358 h 47663"/>
                  <a:gd name="connsiteX17" fmla="*/ 66809 w 84573"/>
                  <a:gd name="connsiteY17" fmla="*/ 27215 h 47663"/>
                  <a:gd name="connsiteX18" fmla="*/ 72459 w 84573"/>
                  <a:gd name="connsiteY18" fmla="*/ 31524 h 47663"/>
                  <a:gd name="connsiteX19" fmla="*/ 81078 w 84573"/>
                  <a:gd name="connsiteY19" fmla="*/ 35020 h 47663"/>
                  <a:gd name="connsiteX20" fmla="*/ 84574 w 84573"/>
                  <a:gd name="connsiteY20" fmla="*/ 35285 h 47663"/>
                  <a:gd name="connsiteX21" fmla="*/ 82419 w 84573"/>
                  <a:gd name="connsiteY21" fmla="*/ 39065 h 47663"/>
                  <a:gd name="connsiteX22" fmla="*/ 75710 w 84573"/>
                  <a:gd name="connsiteY22" fmla="*/ 47664 h 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573" h="47663">
                    <a:moveTo>
                      <a:pt x="75710" y="47664"/>
                    </a:moveTo>
                    <a:lnTo>
                      <a:pt x="67905" y="37704"/>
                    </a:lnTo>
                    <a:cubicBezTo>
                      <a:pt x="67905" y="37704"/>
                      <a:pt x="62783" y="32582"/>
                      <a:pt x="61971" y="32053"/>
                    </a:cubicBezTo>
                    <a:cubicBezTo>
                      <a:pt x="61158" y="31524"/>
                      <a:pt x="52804" y="26402"/>
                      <a:pt x="51727" y="26402"/>
                    </a:cubicBezTo>
                    <a:cubicBezTo>
                      <a:pt x="50650" y="26402"/>
                      <a:pt x="41219" y="26402"/>
                      <a:pt x="41219" y="26402"/>
                    </a:cubicBezTo>
                    <a:cubicBezTo>
                      <a:pt x="41219" y="26402"/>
                      <a:pt x="31789" y="26138"/>
                      <a:pt x="30447" y="26402"/>
                    </a:cubicBezTo>
                    <a:cubicBezTo>
                      <a:pt x="29105" y="26667"/>
                      <a:pt x="21016" y="21281"/>
                      <a:pt x="21016" y="21281"/>
                    </a:cubicBezTo>
                    <a:lnTo>
                      <a:pt x="12663" y="14817"/>
                    </a:lnTo>
                    <a:lnTo>
                      <a:pt x="5122" y="10772"/>
                    </a:lnTo>
                    <a:lnTo>
                      <a:pt x="0" y="6464"/>
                    </a:lnTo>
                    <a:lnTo>
                      <a:pt x="3780" y="0"/>
                    </a:lnTo>
                    <a:lnTo>
                      <a:pt x="14553" y="0"/>
                    </a:lnTo>
                    <a:lnTo>
                      <a:pt x="22093" y="7541"/>
                    </a:lnTo>
                    <a:lnTo>
                      <a:pt x="30711" y="13192"/>
                    </a:lnTo>
                    <a:lnTo>
                      <a:pt x="37855" y="17501"/>
                    </a:lnTo>
                    <a:lnTo>
                      <a:pt x="50650" y="19126"/>
                    </a:lnTo>
                    <a:lnTo>
                      <a:pt x="59268" y="22358"/>
                    </a:lnTo>
                    <a:lnTo>
                      <a:pt x="66809" y="27215"/>
                    </a:lnTo>
                    <a:lnTo>
                      <a:pt x="72459" y="31524"/>
                    </a:lnTo>
                    <a:lnTo>
                      <a:pt x="81078" y="35020"/>
                    </a:lnTo>
                    <a:lnTo>
                      <a:pt x="84574" y="35285"/>
                    </a:lnTo>
                    <a:lnTo>
                      <a:pt x="82419" y="39065"/>
                    </a:lnTo>
                    <a:lnTo>
                      <a:pt x="75710" y="47664"/>
                    </a:lnTo>
                    <a:close/>
                  </a:path>
                </a:pathLst>
              </a:custGeom>
              <a:grpFill/>
              <a:ln w="3777" cap="flat">
                <a:solidFill>
                  <a:srgbClr val="FFFFFF"/>
                </a:solid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7A3A3442-467E-66DA-3797-F82B4EAA4019}"/>
                  </a:ext>
                </a:extLst>
              </p:cNvPr>
              <p:cNvSpPr/>
              <p:nvPr/>
            </p:nvSpPr>
            <p:spPr>
              <a:xfrm>
                <a:off x="3821699" y="5692082"/>
                <a:ext cx="37174" cy="74101"/>
              </a:xfrm>
              <a:custGeom>
                <a:avLst/>
                <a:gdLst>
                  <a:gd name="connsiteX0" fmla="*/ 7276 w 37174"/>
                  <a:gd name="connsiteY0" fmla="*/ 68963 h 74101"/>
                  <a:gd name="connsiteX1" fmla="*/ 4857 w 37174"/>
                  <a:gd name="connsiteY1" fmla="*/ 60081 h 74101"/>
                  <a:gd name="connsiteX2" fmla="*/ 0 w 37174"/>
                  <a:gd name="connsiteY2" fmla="*/ 55772 h 74101"/>
                  <a:gd name="connsiteX3" fmla="*/ 5386 w 37174"/>
                  <a:gd name="connsiteY3" fmla="*/ 53069 h 74101"/>
                  <a:gd name="connsiteX4" fmla="*/ 7276 w 37174"/>
                  <a:gd name="connsiteY4" fmla="*/ 49025 h 74101"/>
                  <a:gd name="connsiteX5" fmla="*/ 13211 w 37174"/>
                  <a:gd name="connsiteY5" fmla="*/ 49025 h 74101"/>
                  <a:gd name="connsiteX6" fmla="*/ 9979 w 37174"/>
                  <a:gd name="connsiteY6" fmla="*/ 42826 h 74101"/>
                  <a:gd name="connsiteX7" fmla="*/ 10243 w 37174"/>
                  <a:gd name="connsiteY7" fmla="*/ 37439 h 74101"/>
                  <a:gd name="connsiteX8" fmla="*/ 18049 w 37174"/>
                  <a:gd name="connsiteY8" fmla="*/ 29899 h 74101"/>
                  <a:gd name="connsiteX9" fmla="*/ 22093 w 37174"/>
                  <a:gd name="connsiteY9" fmla="*/ 25325 h 74101"/>
                  <a:gd name="connsiteX10" fmla="*/ 25060 w 37174"/>
                  <a:gd name="connsiteY10" fmla="*/ 20204 h 74101"/>
                  <a:gd name="connsiteX11" fmla="*/ 29105 w 37174"/>
                  <a:gd name="connsiteY11" fmla="*/ 11321 h 74101"/>
                  <a:gd name="connsiteX12" fmla="*/ 31524 w 37174"/>
                  <a:gd name="connsiteY12" fmla="*/ 3232 h 74101"/>
                  <a:gd name="connsiteX13" fmla="*/ 35020 w 37174"/>
                  <a:gd name="connsiteY13" fmla="*/ 0 h 74101"/>
                  <a:gd name="connsiteX14" fmla="*/ 37175 w 37174"/>
                  <a:gd name="connsiteY14" fmla="*/ 5651 h 74101"/>
                  <a:gd name="connsiteX15" fmla="*/ 37175 w 37174"/>
                  <a:gd name="connsiteY15" fmla="*/ 13192 h 74101"/>
                  <a:gd name="connsiteX16" fmla="*/ 35020 w 37174"/>
                  <a:gd name="connsiteY16" fmla="*/ 18842 h 74101"/>
                  <a:gd name="connsiteX17" fmla="*/ 29634 w 37174"/>
                  <a:gd name="connsiteY17" fmla="*/ 26931 h 74101"/>
                  <a:gd name="connsiteX18" fmla="*/ 26402 w 37174"/>
                  <a:gd name="connsiteY18" fmla="*/ 34472 h 74101"/>
                  <a:gd name="connsiteX19" fmla="*/ 22906 w 37174"/>
                  <a:gd name="connsiteY19" fmla="*/ 43903 h 74101"/>
                  <a:gd name="connsiteX20" fmla="*/ 20203 w 37174"/>
                  <a:gd name="connsiteY20" fmla="*/ 53069 h 74101"/>
                  <a:gd name="connsiteX21" fmla="*/ 17501 w 37174"/>
                  <a:gd name="connsiteY21" fmla="*/ 63312 h 74101"/>
                  <a:gd name="connsiteX22" fmla="*/ 16423 w 37174"/>
                  <a:gd name="connsiteY22" fmla="*/ 68963 h 74101"/>
                  <a:gd name="connsiteX23" fmla="*/ 15875 w 37174"/>
                  <a:gd name="connsiteY23" fmla="*/ 72195 h 74101"/>
                  <a:gd name="connsiteX24" fmla="*/ 12096 w 37174"/>
                  <a:gd name="connsiteY24" fmla="*/ 74085 h 74101"/>
                  <a:gd name="connsiteX25" fmla="*/ 7522 w 37174"/>
                  <a:gd name="connsiteY25" fmla="*/ 71382 h 74101"/>
                  <a:gd name="connsiteX26" fmla="*/ 7276 w 37174"/>
                  <a:gd name="connsiteY26" fmla="*/ 68963 h 7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7174" h="74101">
                    <a:moveTo>
                      <a:pt x="7276" y="68963"/>
                    </a:moveTo>
                    <a:lnTo>
                      <a:pt x="4857" y="60081"/>
                    </a:lnTo>
                    <a:lnTo>
                      <a:pt x="0" y="55772"/>
                    </a:lnTo>
                    <a:lnTo>
                      <a:pt x="5386" y="53069"/>
                    </a:lnTo>
                    <a:lnTo>
                      <a:pt x="7276" y="49025"/>
                    </a:lnTo>
                    <a:lnTo>
                      <a:pt x="13211" y="49025"/>
                    </a:lnTo>
                    <a:lnTo>
                      <a:pt x="9979" y="42826"/>
                    </a:lnTo>
                    <a:lnTo>
                      <a:pt x="10243" y="37439"/>
                    </a:lnTo>
                    <a:lnTo>
                      <a:pt x="18049" y="29899"/>
                    </a:lnTo>
                    <a:lnTo>
                      <a:pt x="22093" y="25325"/>
                    </a:lnTo>
                    <a:lnTo>
                      <a:pt x="25060" y="20204"/>
                    </a:lnTo>
                    <a:lnTo>
                      <a:pt x="29105" y="11321"/>
                    </a:lnTo>
                    <a:lnTo>
                      <a:pt x="31524" y="3232"/>
                    </a:lnTo>
                    <a:lnTo>
                      <a:pt x="35020" y="0"/>
                    </a:lnTo>
                    <a:lnTo>
                      <a:pt x="37175" y="5651"/>
                    </a:lnTo>
                    <a:lnTo>
                      <a:pt x="37175" y="13192"/>
                    </a:lnTo>
                    <a:lnTo>
                      <a:pt x="35020" y="18842"/>
                    </a:lnTo>
                    <a:lnTo>
                      <a:pt x="29634" y="26931"/>
                    </a:lnTo>
                    <a:lnTo>
                      <a:pt x="26402" y="34472"/>
                    </a:lnTo>
                    <a:lnTo>
                      <a:pt x="22906" y="43903"/>
                    </a:lnTo>
                    <a:lnTo>
                      <a:pt x="20203" y="53069"/>
                    </a:lnTo>
                    <a:cubicBezTo>
                      <a:pt x="20203" y="53069"/>
                      <a:pt x="17501" y="62500"/>
                      <a:pt x="17501" y="63312"/>
                    </a:cubicBezTo>
                    <a:cubicBezTo>
                      <a:pt x="17501" y="64125"/>
                      <a:pt x="16423" y="68963"/>
                      <a:pt x="16423" y="68963"/>
                    </a:cubicBezTo>
                    <a:cubicBezTo>
                      <a:pt x="16423" y="68963"/>
                      <a:pt x="16688" y="71666"/>
                      <a:pt x="15875" y="72195"/>
                    </a:cubicBezTo>
                    <a:cubicBezTo>
                      <a:pt x="15063" y="72743"/>
                      <a:pt x="13173" y="73820"/>
                      <a:pt x="12096" y="74085"/>
                    </a:cubicBezTo>
                    <a:cubicBezTo>
                      <a:pt x="11018" y="74350"/>
                      <a:pt x="7522" y="71382"/>
                      <a:pt x="7522" y="71382"/>
                    </a:cubicBezTo>
                    <a:lnTo>
                      <a:pt x="7276" y="68963"/>
                    </a:lnTo>
                    <a:close/>
                  </a:path>
                </a:pathLst>
              </a:custGeom>
              <a:grpFill/>
              <a:ln w="3777" cap="flat">
                <a:solidFill>
                  <a:srgbClr val="FFFFFF"/>
                </a:solid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A8C04DAA-F17F-D59D-E4D8-98C1B3960E6E}"/>
                  </a:ext>
                </a:extLst>
              </p:cNvPr>
              <p:cNvSpPr/>
              <p:nvPr/>
            </p:nvSpPr>
            <p:spPr>
              <a:xfrm>
                <a:off x="3814952" y="5714705"/>
                <a:ext cx="14552" cy="14439"/>
              </a:xfrm>
              <a:custGeom>
                <a:avLst/>
                <a:gdLst>
                  <a:gd name="connsiteX0" fmla="*/ 4309 w 14552"/>
                  <a:gd name="connsiteY0" fmla="*/ 14439 h 14439"/>
                  <a:gd name="connsiteX1" fmla="*/ 14553 w 14552"/>
                  <a:gd name="connsiteY1" fmla="*/ 11869 h 14439"/>
                  <a:gd name="connsiteX2" fmla="*/ 12946 w 14552"/>
                  <a:gd name="connsiteY2" fmla="*/ 1077 h 14439"/>
                  <a:gd name="connsiteX3" fmla="*/ 9431 w 14552"/>
                  <a:gd name="connsiteY3" fmla="*/ 0 h 14439"/>
                  <a:gd name="connsiteX4" fmla="*/ 2155 w 14552"/>
                  <a:gd name="connsiteY4" fmla="*/ 4857 h 14439"/>
                  <a:gd name="connsiteX5" fmla="*/ 0 w 14552"/>
                  <a:gd name="connsiteY5" fmla="*/ 7220 h 14439"/>
                  <a:gd name="connsiteX6" fmla="*/ 0 w 14552"/>
                  <a:gd name="connsiteY6" fmla="*/ 11321 h 1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2" h="14439">
                    <a:moveTo>
                      <a:pt x="4309" y="14439"/>
                    </a:moveTo>
                    <a:lnTo>
                      <a:pt x="14553" y="11869"/>
                    </a:lnTo>
                    <a:lnTo>
                      <a:pt x="12946" y="1077"/>
                    </a:lnTo>
                    <a:lnTo>
                      <a:pt x="9431" y="0"/>
                    </a:lnTo>
                    <a:lnTo>
                      <a:pt x="2155" y="4857"/>
                    </a:lnTo>
                    <a:lnTo>
                      <a:pt x="0" y="7220"/>
                    </a:lnTo>
                    <a:lnTo>
                      <a:pt x="0" y="11321"/>
                    </a:lnTo>
                    <a:close/>
                  </a:path>
                </a:pathLst>
              </a:custGeom>
              <a:grpFill/>
              <a:ln w="3777" cap="flat">
                <a:solidFill>
                  <a:srgbClr val="FFFFFF"/>
                </a:solid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F596C4BE-9987-3B0B-BC7C-56123B4C9A9E}"/>
                  </a:ext>
                </a:extLst>
              </p:cNvPr>
              <p:cNvSpPr/>
              <p:nvPr/>
            </p:nvSpPr>
            <p:spPr>
              <a:xfrm>
                <a:off x="3735273" y="5615030"/>
                <a:ext cx="108802" cy="99693"/>
              </a:xfrm>
              <a:custGeom>
                <a:avLst/>
                <a:gdLst>
                  <a:gd name="connsiteX0" fmla="*/ 100166 w 108802"/>
                  <a:gd name="connsiteY0" fmla="*/ 90527 h 99693"/>
                  <a:gd name="connsiteX1" fmla="*/ 105023 w 108802"/>
                  <a:gd name="connsiteY1" fmla="*/ 80567 h 99693"/>
                  <a:gd name="connsiteX2" fmla="*/ 108803 w 108802"/>
                  <a:gd name="connsiteY2" fmla="*/ 70059 h 99693"/>
                  <a:gd name="connsiteX3" fmla="*/ 107177 w 108802"/>
                  <a:gd name="connsiteY3" fmla="*/ 58739 h 99693"/>
                  <a:gd name="connsiteX4" fmla="*/ 107177 w 108802"/>
                  <a:gd name="connsiteY4" fmla="*/ 46341 h 99693"/>
                  <a:gd name="connsiteX5" fmla="*/ 102604 w 108802"/>
                  <a:gd name="connsiteY5" fmla="*/ 36910 h 99693"/>
                  <a:gd name="connsiteX6" fmla="*/ 95592 w 108802"/>
                  <a:gd name="connsiteY6" fmla="*/ 28292 h 99693"/>
                  <a:gd name="connsiteX7" fmla="*/ 95592 w 108802"/>
                  <a:gd name="connsiteY7" fmla="*/ 20487 h 99693"/>
                  <a:gd name="connsiteX8" fmla="*/ 95592 w 108802"/>
                  <a:gd name="connsiteY8" fmla="*/ 9450 h 99693"/>
                  <a:gd name="connsiteX9" fmla="*/ 91283 w 108802"/>
                  <a:gd name="connsiteY9" fmla="*/ 1909 h 99693"/>
                  <a:gd name="connsiteX10" fmla="*/ 88864 w 108802"/>
                  <a:gd name="connsiteY10" fmla="*/ 14836 h 99693"/>
                  <a:gd name="connsiteX11" fmla="*/ 84290 w 108802"/>
                  <a:gd name="connsiteY11" fmla="*/ 15100 h 99693"/>
                  <a:gd name="connsiteX12" fmla="*/ 73253 w 108802"/>
                  <a:gd name="connsiteY12" fmla="*/ 4857 h 99693"/>
                  <a:gd name="connsiteX13" fmla="*/ 64900 w 108802"/>
                  <a:gd name="connsiteY13" fmla="*/ 0 h 99693"/>
                  <a:gd name="connsiteX14" fmla="*/ 57359 w 108802"/>
                  <a:gd name="connsiteY14" fmla="*/ 0 h 99693"/>
                  <a:gd name="connsiteX15" fmla="*/ 50631 w 108802"/>
                  <a:gd name="connsiteY15" fmla="*/ 2967 h 99693"/>
                  <a:gd name="connsiteX16" fmla="*/ 40935 w 108802"/>
                  <a:gd name="connsiteY16" fmla="*/ 5386 h 99693"/>
                  <a:gd name="connsiteX17" fmla="*/ 33395 w 108802"/>
                  <a:gd name="connsiteY17" fmla="*/ 9166 h 99693"/>
                  <a:gd name="connsiteX18" fmla="*/ 28273 w 108802"/>
                  <a:gd name="connsiteY18" fmla="*/ 14817 h 99693"/>
                  <a:gd name="connsiteX19" fmla="*/ 20997 w 108802"/>
                  <a:gd name="connsiteY19" fmla="*/ 16159 h 99693"/>
                  <a:gd name="connsiteX20" fmla="*/ 14533 w 108802"/>
                  <a:gd name="connsiteY20" fmla="*/ 15082 h 99693"/>
                  <a:gd name="connsiteX21" fmla="*/ 8883 w 108802"/>
                  <a:gd name="connsiteY21" fmla="*/ 14269 h 99693"/>
                  <a:gd name="connsiteX22" fmla="*/ 2155 w 108802"/>
                  <a:gd name="connsiteY22" fmla="*/ 19126 h 99693"/>
                  <a:gd name="connsiteX23" fmla="*/ 0 w 108802"/>
                  <a:gd name="connsiteY23" fmla="*/ 22906 h 99693"/>
                  <a:gd name="connsiteX24" fmla="*/ 6463 w 108802"/>
                  <a:gd name="connsiteY24" fmla="*/ 28292 h 99693"/>
                  <a:gd name="connsiteX25" fmla="*/ 9166 w 108802"/>
                  <a:gd name="connsiteY25" fmla="*/ 32072 h 99693"/>
                  <a:gd name="connsiteX26" fmla="*/ 9979 w 108802"/>
                  <a:gd name="connsiteY26" fmla="*/ 36646 h 99693"/>
                  <a:gd name="connsiteX27" fmla="*/ 10791 w 108802"/>
                  <a:gd name="connsiteY27" fmla="*/ 42845 h 99693"/>
                  <a:gd name="connsiteX28" fmla="*/ 16726 w 108802"/>
                  <a:gd name="connsiteY28" fmla="*/ 45264 h 99693"/>
                  <a:gd name="connsiteX29" fmla="*/ 17538 w 108802"/>
                  <a:gd name="connsiteY29" fmla="*/ 50121 h 99693"/>
                  <a:gd name="connsiteX30" fmla="*/ 17009 w 108802"/>
                  <a:gd name="connsiteY30" fmla="*/ 57397 h 99693"/>
                  <a:gd name="connsiteX31" fmla="*/ 19712 w 108802"/>
                  <a:gd name="connsiteY31" fmla="*/ 63048 h 99693"/>
                  <a:gd name="connsiteX32" fmla="*/ 22131 w 108802"/>
                  <a:gd name="connsiteY32" fmla="*/ 67357 h 99693"/>
                  <a:gd name="connsiteX33" fmla="*/ 26988 w 108802"/>
                  <a:gd name="connsiteY33" fmla="*/ 70853 h 99693"/>
                  <a:gd name="connsiteX34" fmla="*/ 39915 w 108802"/>
                  <a:gd name="connsiteY34" fmla="*/ 73556 h 99693"/>
                  <a:gd name="connsiteX35" fmla="*/ 42334 w 108802"/>
                  <a:gd name="connsiteY35" fmla="*/ 77052 h 99693"/>
                  <a:gd name="connsiteX36" fmla="*/ 45301 w 108802"/>
                  <a:gd name="connsiteY36" fmla="*/ 80284 h 99693"/>
                  <a:gd name="connsiteX37" fmla="*/ 43411 w 108802"/>
                  <a:gd name="connsiteY37" fmla="*/ 82703 h 99693"/>
                  <a:gd name="connsiteX38" fmla="*/ 37761 w 108802"/>
                  <a:gd name="connsiteY38" fmla="*/ 87560 h 99693"/>
                  <a:gd name="connsiteX39" fmla="*/ 38290 w 108802"/>
                  <a:gd name="connsiteY39" fmla="*/ 92682 h 99693"/>
                  <a:gd name="connsiteX40" fmla="*/ 43676 w 108802"/>
                  <a:gd name="connsiteY40" fmla="*/ 92682 h 99693"/>
                  <a:gd name="connsiteX41" fmla="*/ 45831 w 108802"/>
                  <a:gd name="connsiteY41" fmla="*/ 90792 h 99693"/>
                  <a:gd name="connsiteX42" fmla="*/ 52029 w 108802"/>
                  <a:gd name="connsiteY42" fmla="*/ 89979 h 99693"/>
                  <a:gd name="connsiteX43" fmla="*/ 57416 w 108802"/>
                  <a:gd name="connsiteY43" fmla="*/ 90527 h 99693"/>
                  <a:gd name="connsiteX44" fmla="*/ 60383 w 108802"/>
                  <a:gd name="connsiteY44" fmla="*/ 92682 h 99693"/>
                  <a:gd name="connsiteX45" fmla="*/ 66846 w 108802"/>
                  <a:gd name="connsiteY45" fmla="*/ 96991 h 99693"/>
                  <a:gd name="connsiteX46" fmla="*/ 73310 w 108802"/>
                  <a:gd name="connsiteY46" fmla="*/ 99693 h 99693"/>
                  <a:gd name="connsiteX47" fmla="*/ 79773 w 108802"/>
                  <a:gd name="connsiteY47" fmla="*/ 97803 h 99693"/>
                  <a:gd name="connsiteX48" fmla="*/ 86501 w 108802"/>
                  <a:gd name="connsiteY48" fmla="*/ 97256 h 99693"/>
                  <a:gd name="connsiteX49" fmla="*/ 92700 w 108802"/>
                  <a:gd name="connsiteY49" fmla="*/ 94836 h 99693"/>
                  <a:gd name="connsiteX50" fmla="*/ 99164 w 108802"/>
                  <a:gd name="connsiteY50" fmla="*/ 92682 h 99693"/>
                  <a:gd name="connsiteX51" fmla="*/ 100166 w 108802"/>
                  <a:gd name="connsiteY51" fmla="*/ 90527 h 9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802" h="99693">
                    <a:moveTo>
                      <a:pt x="100166" y="90527"/>
                    </a:moveTo>
                    <a:lnTo>
                      <a:pt x="105023" y="80567"/>
                    </a:lnTo>
                    <a:lnTo>
                      <a:pt x="108803" y="70059"/>
                    </a:lnTo>
                    <a:lnTo>
                      <a:pt x="107177" y="58739"/>
                    </a:lnTo>
                    <a:lnTo>
                      <a:pt x="107177" y="46341"/>
                    </a:lnTo>
                    <a:cubicBezTo>
                      <a:pt x="107177" y="46341"/>
                      <a:pt x="103133" y="37723"/>
                      <a:pt x="102604" y="36910"/>
                    </a:cubicBezTo>
                    <a:cubicBezTo>
                      <a:pt x="102075" y="36098"/>
                      <a:pt x="95592" y="28292"/>
                      <a:pt x="95592" y="28292"/>
                    </a:cubicBezTo>
                    <a:lnTo>
                      <a:pt x="95592" y="20487"/>
                    </a:lnTo>
                    <a:cubicBezTo>
                      <a:pt x="95592" y="20487"/>
                      <a:pt x="96405" y="10244"/>
                      <a:pt x="95592" y="9450"/>
                    </a:cubicBezTo>
                    <a:cubicBezTo>
                      <a:pt x="94779" y="8637"/>
                      <a:pt x="91283" y="1909"/>
                      <a:pt x="91283" y="1909"/>
                    </a:cubicBezTo>
                    <a:lnTo>
                      <a:pt x="88864" y="14836"/>
                    </a:lnTo>
                    <a:lnTo>
                      <a:pt x="84290" y="15100"/>
                    </a:lnTo>
                    <a:lnTo>
                      <a:pt x="73253" y="4857"/>
                    </a:lnTo>
                    <a:lnTo>
                      <a:pt x="64900" y="0"/>
                    </a:lnTo>
                    <a:lnTo>
                      <a:pt x="57359" y="0"/>
                    </a:lnTo>
                    <a:lnTo>
                      <a:pt x="50631" y="2967"/>
                    </a:lnTo>
                    <a:lnTo>
                      <a:pt x="40935" y="5386"/>
                    </a:lnTo>
                    <a:lnTo>
                      <a:pt x="33395" y="9166"/>
                    </a:lnTo>
                    <a:lnTo>
                      <a:pt x="28273" y="14817"/>
                    </a:lnTo>
                    <a:lnTo>
                      <a:pt x="20997" y="16159"/>
                    </a:lnTo>
                    <a:lnTo>
                      <a:pt x="14533" y="15082"/>
                    </a:lnTo>
                    <a:lnTo>
                      <a:pt x="8883" y="14269"/>
                    </a:lnTo>
                    <a:lnTo>
                      <a:pt x="2155" y="19126"/>
                    </a:lnTo>
                    <a:lnTo>
                      <a:pt x="0" y="22906"/>
                    </a:lnTo>
                    <a:lnTo>
                      <a:pt x="6463" y="28292"/>
                    </a:lnTo>
                    <a:lnTo>
                      <a:pt x="9166" y="32072"/>
                    </a:lnTo>
                    <a:cubicBezTo>
                      <a:pt x="9166" y="32072"/>
                      <a:pt x="9714" y="35568"/>
                      <a:pt x="9979" y="36646"/>
                    </a:cubicBezTo>
                    <a:cubicBezTo>
                      <a:pt x="10243" y="37723"/>
                      <a:pt x="10527" y="41767"/>
                      <a:pt x="10791" y="42845"/>
                    </a:cubicBezTo>
                    <a:cubicBezTo>
                      <a:pt x="11056" y="43922"/>
                      <a:pt x="16726" y="45264"/>
                      <a:pt x="16726" y="45264"/>
                    </a:cubicBezTo>
                    <a:lnTo>
                      <a:pt x="17538" y="50121"/>
                    </a:lnTo>
                    <a:lnTo>
                      <a:pt x="17009" y="57397"/>
                    </a:lnTo>
                    <a:lnTo>
                      <a:pt x="19712" y="63048"/>
                    </a:lnTo>
                    <a:cubicBezTo>
                      <a:pt x="19712" y="63048"/>
                      <a:pt x="21337" y="66828"/>
                      <a:pt x="22131" y="67357"/>
                    </a:cubicBezTo>
                    <a:cubicBezTo>
                      <a:pt x="22944" y="67886"/>
                      <a:pt x="26175" y="70324"/>
                      <a:pt x="26988" y="70853"/>
                    </a:cubicBezTo>
                    <a:cubicBezTo>
                      <a:pt x="27801" y="71401"/>
                      <a:pt x="39915" y="73556"/>
                      <a:pt x="39915" y="73556"/>
                    </a:cubicBezTo>
                    <a:lnTo>
                      <a:pt x="42334" y="77052"/>
                    </a:lnTo>
                    <a:lnTo>
                      <a:pt x="45301" y="80284"/>
                    </a:lnTo>
                    <a:lnTo>
                      <a:pt x="43411" y="82703"/>
                    </a:lnTo>
                    <a:lnTo>
                      <a:pt x="37761" y="87560"/>
                    </a:lnTo>
                    <a:lnTo>
                      <a:pt x="38290" y="92682"/>
                    </a:lnTo>
                    <a:lnTo>
                      <a:pt x="43676" y="92682"/>
                    </a:lnTo>
                    <a:cubicBezTo>
                      <a:pt x="43676" y="92682"/>
                      <a:pt x="44489" y="90792"/>
                      <a:pt x="45831" y="90792"/>
                    </a:cubicBezTo>
                    <a:cubicBezTo>
                      <a:pt x="47172" y="90792"/>
                      <a:pt x="52029" y="89979"/>
                      <a:pt x="52029" y="89979"/>
                    </a:cubicBezTo>
                    <a:lnTo>
                      <a:pt x="57416" y="90527"/>
                    </a:lnTo>
                    <a:cubicBezTo>
                      <a:pt x="57416" y="90527"/>
                      <a:pt x="59306" y="92152"/>
                      <a:pt x="60383" y="92682"/>
                    </a:cubicBezTo>
                    <a:cubicBezTo>
                      <a:pt x="61460" y="93230"/>
                      <a:pt x="66846" y="96991"/>
                      <a:pt x="66846" y="96991"/>
                    </a:cubicBezTo>
                    <a:lnTo>
                      <a:pt x="73310" y="99693"/>
                    </a:lnTo>
                    <a:lnTo>
                      <a:pt x="79773" y="97803"/>
                    </a:lnTo>
                    <a:lnTo>
                      <a:pt x="86501" y="97256"/>
                    </a:lnTo>
                    <a:lnTo>
                      <a:pt x="92700" y="94836"/>
                    </a:lnTo>
                    <a:lnTo>
                      <a:pt x="99164" y="92682"/>
                    </a:lnTo>
                    <a:lnTo>
                      <a:pt x="100166" y="90527"/>
                    </a:lnTo>
                    <a:close/>
                  </a:path>
                </a:pathLst>
              </a:custGeom>
              <a:grpFill/>
              <a:ln w="3777" cap="flat">
                <a:solidFill>
                  <a:srgbClr val="FFFFFF"/>
                </a:solid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104C2B68-8C93-4AE7-D7BC-E8DFA218453A}"/>
                  </a:ext>
                </a:extLst>
              </p:cNvPr>
              <p:cNvSpPr/>
              <p:nvPr/>
            </p:nvSpPr>
            <p:spPr>
              <a:xfrm>
                <a:off x="3861292" y="5727670"/>
                <a:ext cx="84023" cy="56016"/>
              </a:xfrm>
              <a:custGeom>
                <a:avLst/>
                <a:gdLst>
                  <a:gd name="connsiteX0" fmla="*/ 74368 w 84023"/>
                  <a:gd name="connsiteY0" fmla="*/ 51160 h 56016"/>
                  <a:gd name="connsiteX1" fmla="*/ 65750 w 84023"/>
                  <a:gd name="connsiteY1" fmla="*/ 49005 h 56016"/>
                  <a:gd name="connsiteX2" fmla="*/ 53617 w 84023"/>
                  <a:gd name="connsiteY2" fmla="*/ 51160 h 56016"/>
                  <a:gd name="connsiteX3" fmla="*/ 50121 w 84023"/>
                  <a:gd name="connsiteY3" fmla="*/ 56017 h 56016"/>
                  <a:gd name="connsiteX4" fmla="*/ 42845 w 84023"/>
                  <a:gd name="connsiteY4" fmla="*/ 56017 h 56016"/>
                  <a:gd name="connsiteX5" fmla="*/ 37458 w 84023"/>
                  <a:gd name="connsiteY5" fmla="*/ 52521 h 56016"/>
                  <a:gd name="connsiteX6" fmla="*/ 33149 w 84023"/>
                  <a:gd name="connsiteY6" fmla="*/ 49024 h 56016"/>
                  <a:gd name="connsiteX7" fmla="*/ 27763 w 84023"/>
                  <a:gd name="connsiteY7" fmla="*/ 43374 h 56016"/>
                  <a:gd name="connsiteX8" fmla="*/ 25061 w 84023"/>
                  <a:gd name="connsiteY8" fmla="*/ 41219 h 56016"/>
                  <a:gd name="connsiteX9" fmla="*/ 18597 w 84023"/>
                  <a:gd name="connsiteY9" fmla="*/ 36645 h 56016"/>
                  <a:gd name="connsiteX10" fmla="*/ 11585 w 84023"/>
                  <a:gd name="connsiteY10" fmla="*/ 38554 h 56016"/>
                  <a:gd name="connsiteX11" fmla="*/ 5386 w 84023"/>
                  <a:gd name="connsiteY11" fmla="*/ 36645 h 56016"/>
                  <a:gd name="connsiteX12" fmla="*/ 0 w 84023"/>
                  <a:gd name="connsiteY12" fmla="*/ 32865 h 56016"/>
                  <a:gd name="connsiteX13" fmla="*/ 0 w 84023"/>
                  <a:gd name="connsiteY13" fmla="*/ 27744 h 56016"/>
                  <a:gd name="connsiteX14" fmla="*/ 4574 w 84023"/>
                  <a:gd name="connsiteY14" fmla="*/ 25325 h 56016"/>
                  <a:gd name="connsiteX15" fmla="*/ 8618 w 84023"/>
                  <a:gd name="connsiteY15" fmla="*/ 25325 h 56016"/>
                  <a:gd name="connsiteX16" fmla="*/ 10773 w 84023"/>
                  <a:gd name="connsiteY16" fmla="*/ 22906 h 56016"/>
                  <a:gd name="connsiteX17" fmla="*/ 8883 w 84023"/>
                  <a:gd name="connsiteY17" fmla="*/ 19674 h 56016"/>
                  <a:gd name="connsiteX18" fmla="*/ 6180 w 84023"/>
                  <a:gd name="connsiteY18" fmla="*/ 14817 h 56016"/>
                  <a:gd name="connsiteX19" fmla="*/ 3477 w 84023"/>
                  <a:gd name="connsiteY19" fmla="*/ 14817 h 56016"/>
                  <a:gd name="connsiteX20" fmla="*/ 4555 w 84023"/>
                  <a:gd name="connsiteY20" fmla="*/ 6463 h 56016"/>
                  <a:gd name="connsiteX21" fmla="*/ 12360 w 84023"/>
                  <a:gd name="connsiteY21" fmla="*/ 1493 h 56016"/>
                  <a:gd name="connsiteX22" fmla="*/ 15327 w 84023"/>
                  <a:gd name="connsiteY22" fmla="*/ 0 h 56016"/>
                  <a:gd name="connsiteX23" fmla="*/ 20449 w 84023"/>
                  <a:gd name="connsiteY23" fmla="*/ 0 h 56016"/>
                  <a:gd name="connsiteX24" fmla="*/ 27725 w 84023"/>
                  <a:gd name="connsiteY24" fmla="*/ 1493 h 56016"/>
                  <a:gd name="connsiteX25" fmla="*/ 32034 w 84023"/>
                  <a:gd name="connsiteY25" fmla="*/ 3912 h 56016"/>
                  <a:gd name="connsiteX26" fmla="*/ 39310 w 84023"/>
                  <a:gd name="connsiteY26" fmla="*/ 12133 h 56016"/>
                  <a:gd name="connsiteX27" fmla="*/ 47664 w 84023"/>
                  <a:gd name="connsiteY27" fmla="*/ 19674 h 56016"/>
                  <a:gd name="connsiteX28" fmla="*/ 50366 w 84023"/>
                  <a:gd name="connsiteY28" fmla="*/ 23983 h 56016"/>
                  <a:gd name="connsiteX29" fmla="*/ 56565 w 84023"/>
                  <a:gd name="connsiteY29" fmla="*/ 23435 h 56016"/>
                  <a:gd name="connsiteX30" fmla="*/ 53863 w 84023"/>
                  <a:gd name="connsiteY30" fmla="*/ 16971 h 56016"/>
                  <a:gd name="connsiteX31" fmla="*/ 60591 w 84023"/>
                  <a:gd name="connsiteY31" fmla="*/ 14817 h 56016"/>
                  <a:gd name="connsiteX32" fmla="*/ 64371 w 84023"/>
                  <a:gd name="connsiteY32" fmla="*/ 15365 h 56016"/>
                  <a:gd name="connsiteX33" fmla="*/ 62216 w 84023"/>
                  <a:gd name="connsiteY33" fmla="*/ 9979 h 56016"/>
                  <a:gd name="connsiteX34" fmla="*/ 65448 w 84023"/>
                  <a:gd name="connsiteY34" fmla="*/ 9979 h 56016"/>
                  <a:gd name="connsiteX35" fmla="*/ 71647 w 84023"/>
                  <a:gd name="connsiteY35" fmla="*/ 16707 h 56016"/>
                  <a:gd name="connsiteX36" fmla="*/ 75691 w 84023"/>
                  <a:gd name="connsiteY36" fmla="*/ 21016 h 56016"/>
                  <a:gd name="connsiteX37" fmla="*/ 78658 w 84023"/>
                  <a:gd name="connsiteY37" fmla="*/ 27744 h 56016"/>
                  <a:gd name="connsiteX38" fmla="*/ 80548 w 84023"/>
                  <a:gd name="connsiteY38" fmla="*/ 32601 h 56016"/>
                  <a:gd name="connsiteX39" fmla="*/ 83780 w 84023"/>
                  <a:gd name="connsiteY39" fmla="*/ 35304 h 56016"/>
                  <a:gd name="connsiteX40" fmla="*/ 83780 w 84023"/>
                  <a:gd name="connsiteY40" fmla="*/ 40425 h 56016"/>
                  <a:gd name="connsiteX41" fmla="*/ 83780 w 84023"/>
                  <a:gd name="connsiteY41" fmla="*/ 47153 h 56016"/>
                  <a:gd name="connsiteX42" fmla="*/ 80548 w 84023"/>
                  <a:gd name="connsiteY42" fmla="*/ 50385 h 56016"/>
                  <a:gd name="connsiteX43" fmla="*/ 74368 w 84023"/>
                  <a:gd name="connsiteY43" fmla="*/ 51160 h 5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4023" h="56016">
                    <a:moveTo>
                      <a:pt x="74368" y="51160"/>
                    </a:moveTo>
                    <a:lnTo>
                      <a:pt x="65750" y="49005"/>
                    </a:lnTo>
                    <a:lnTo>
                      <a:pt x="53617" y="51160"/>
                    </a:lnTo>
                    <a:lnTo>
                      <a:pt x="50121" y="56017"/>
                    </a:lnTo>
                    <a:lnTo>
                      <a:pt x="42845" y="56017"/>
                    </a:lnTo>
                    <a:lnTo>
                      <a:pt x="37458" y="52521"/>
                    </a:lnTo>
                    <a:lnTo>
                      <a:pt x="33149" y="49024"/>
                    </a:lnTo>
                    <a:lnTo>
                      <a:pt x="27763" y="43374"/>
                    </a:lnTo>
                    <a:lnTo>
                      <a:pt x="25061" y="41219"/>
                    </a:lnTo>
                    <a:lnTo>
                      <a:pt x="18597" y="36645"/>
                    </a:lnTo>
                    <a:lnTo>
                      <a:pt x="11585" y="38554"/>
                    </a:lnTo>
                    <a:cubicBezTo>
                      <a:pt x="11585" y="38554"/>
                      <a:pt x="6199" y="36645"/>
                      <a:pt x="5386" y="36645"/>
                    </a:cubicBezTo>
                    <a:cubicBezTo>
                      <a:pt x="4574" y="36645"/>
                      <a:pt x="0" y="32865"/>
                      <a:pt x="0" y="32865"/>
                    </a:cubicBezTo>
                    <a:lnTo>
                      <a:pt x="0" y="27744"/>
                    </a:lnTo>
                    <a:lnTo>
                      <a:pt x="4574" y="25325"/>
                    </a:lnTo>
                    <a:lnTo>
                      <a:pt x="8618" y="25325"/>
                    </a:lnTo>
                    <a:lnTo>
                      <a:pt x="10773" y="22906"/>
                    </a:lnTo>
                    <a:lnTo>
                      <a:pt x="8883" y="19674"/>
                    </a:lnTo>
                    <a:lnTo>
                      <a:pt x="6180" y="14817"/>
                    </a:lnTo>
                    <a:lnTo>
                      <a:pt x="3477" y="14817"/>
                    </a:lnTo>
                    <a:lnTo>
                      <a:pt x="4555" y="6463"/>
                    </a:lnTo>
                    <a:lnTo>
                      <a:pt x="12360" y="1493"/>
                    </a:lnTo>
                    <a:lnTo>
                      <a:pt x="15327" y="0"/>
                    </a:lnTo>
                    <a:lnTo>
                      <a:pt x="20449" y="0"/>
                    </a:lnTo>
                    <a:lnTo>
                      <a:pt x="27725" y="1493"/>
                    </a:lnTo>
                    <a:lnTo>
                      <a:pt x="32034" y="3912"/>
                    </a:lnTo>
                    <a:lnTo>
                      <a:pt x="39310" y="12133"/>
                    </a:lnTo>
                    <a:lnTo>
                      <a:pt x="47664" y="19674"/>
                    </a:lnTo>
                    <a:lnTo>
                      <a:pt x="50366" y="23983"/>
                    </a:lnTo>
                    <a:lnTo>
                      <a:pt x="56565" y="23435"/>
                    </a:lnTo>
                    <a:lnTo>
                      <a:pt x="53863" y="16971"/>
                    </a:lnTo>
                    <a:lnTo>
                      <a:pt x="60591" y="14817"/>
                    </a:lnTo>
                    <a:lnTo>
                      <a:pt x="64371" y="15365"/>
                    </a:lnTo>
                    <a:lnTo>
                      <a:pt x="62216" y="9979"/>
                    </a:lnTo>
                    <a:lnTo>
                      <a:pt x="65448" y="9979"/>
                    </a:lnTo>
                    <a:lnTo>
                      <a:pt x="71647" y="16707"/>
                    </a:lnTo>
                    <a:lnTo>
                      <a:pt x="75691" y="21016"/>
                    </a:lnTo>
                    <a:lnTo>
                      <a:pt x="78658" y="27744"/>
                    </a:lnTo>
                    <a:lnTo>
                      <a:pt x="80548" y="32601"/>
                    </a:lnTo>
                    <a:lnTo>
                      <a:pt x="83780" y="35304"/>
                    </a:lnTo>
                    <a:lnTo>
                      <a:pt x="83780" y="40425"/>
                    </a:lnTo>
                    <a:cubicBezTo>
                      <a:pt x="83780" y="40425"/>
                      <a:pt x="84328" y="46360"/>
                      <a:pt x="83780" y="47153"/>
                    </a:cubicBezTo>
                    <a:cubicBezTo>
                      <a:pt x="83232" y="47966"/>
                      <a:pt x="80548" y="50385"/>
                      <a:pt x="80548" y="50385"/>
                    </a:cubicBezTo>
                    <a:lnTo>
                      <a:pt x="74368" y="51160"/>
                    </a:lnTo>
                    <a:close/>
                  </a:path>
                </a:pathLst>
              </a:custGeom>
              <a:grpFill/>
              <a:ln w="3777" cap="flat">
                <a:solidFill>
                  <a:srgbClr val="FFFFFF"/>
                </a:solid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6C9D3AC3-38EE-0634-A83E-8D4D3C9DBC12}"/>
                  </a:ext>
                </a:extLst>
              </p:cNvPr>
              <p:cNvSpPr/>
              <p:nvPr/>
            </p:nvSpPr>
            <p:spPr>
              <a:xfrm>
                <a:off x="3931068" y="5727632"/>
                <a:ext cx="43657" cy="66298"/>
              </a:xfrm>
              <a:custGeom>
                <a:avLst/>
                <a:gdLst>
                  <a:gd name="connsiteX0" fmla="*/ 16707 w 43657"/>
                  <a:gd name="connsiteY0" fmla="*/ 41238 h 66298"/>
                  <a:gd name="connsiteX1" fmla="*/ 16707 w 43657"/>
                  <a:gd name="connsiteY1" fmla="*/ 56055 h 66298"/>
                  <a:gd name="connsiteX2" fmla="*/ 21564 w 43657"/>
                  <a:gd name="connsiteY2" fmla="*/ 66299 h 66298"/>
                  <a:gd name="connsiteX3" fmla="*/ 24795 w 43657"/>
                  <a:gd name="connsiteY3" fmla="*/ 63596 h 66298"/>
                  <a:gd name="connsiteX4" fmla="*/ 24795 w 43657"/>
                  <a:gd name="connsiteY4" fmla="*/ 57397 h 66298"/>
                  <a:gd name="connsiteX5" fmla="*/ 26138 w 43657"/>
                  <a:gd name="connsiteY5" fmla="*/ 49308 h 66298"/>
                  <a:gd name="connsiteX6" fmla="*/ 26138 w 43657"/>
                  <a:gd name="connsiteY6" fmla="*/ 44187 h 66298"/>
                  <a:gd name="connsiteX7" fmla="*/ 26138 w 43657"/>
                  <a:gd name="connsiteY7" fmla="*/ 38554 h 66298"/>
                  <a:gd name="connsiteX8" fmla="*/ 29918 w 43657"/>
                  <a:gd name="connsiteY8" fmla="*/ 34227 h 66298"/>
                  <a:gd name="connsiteX9" fmla="*/ 36116 w 43657"/>
                  <a:gd name="connsiteY9" fmla="*/ 28028 h 66298"/>
                  <a:gd name="connsiteX10" fmla="*/ 41503 w 43657"/>
                  <a:gd name="connsiteY10" fmla="*/ 23983 h 66298"/>
                  <a:gd name="connsiteX11" fmla="*/ 43657 w 43657"/>
                  <a:gd name="connsiteY11" fmla="*/ 18861 h 66298"/>
                  <a:gd name="connsiteX12" fmla="*/ 41503 w 43657"/>
                  <a:gd name="connsiteY12" fmla="*/ 13211 h 66298"/>
                  <a:gd name="connsiteX13" fmla="*/ 36929 w 43657"/>
                  <a:gd name="connsiteY13" fmla="*/ 8637 h 66298"/>
                  <a:gd name="connsiteX14" fmla="*/ 32884 w 43657"/>
                  <a:gd name="connsiteY14" fmla="*/ 5670 h 66298"/>
                  <a:gd name="connsiteX15" fmla="*/ 25608 w 43657"/>
                  <a:gd name="connsiteY15" fmla="*/ 5670 h 66298"/>
                  <a:gd name="connsiteX16" fmla="*/ 19674 w 43657"/>
                  <a:gd name="connsiteY16" fmla="*/ 1493 h 66298"/>
                  <a:gd name="connsiteX17" fmla="*/ 14250 w 43657"/>
                  <a:gd name="connsiteY17" fmla="*/ 0 h 66298"/>
                  <a:gd name="connsiteX18" fmla="*/ 4044 w 43657"/>
                  <a:gd name="connsiteY18" fmla="*/ 0 h 66298"/>
                  <a:gd name="connsiteX19" fmla="*/ 0 w 43657"/>
                  <a:gd name="connsiteY19" fmla="*/ 3912 h 66298"/>
                  <a:gd name="connsiteX20" fmla="*/ 0 w 43657"/>
                  <a:gd name="connsiteY20" fmla="*/ 7825 h 66298"/>
                  <a:gd name="connsiteX21" fmla="*/ 4573 w 43657"/>
                  <a:gd name="connsiteY21" fmla="*/ 10527 h 66298"/>
                  <a:gd name="connsiteX22" fmla="*/ 7276 w 43657"/>
                  <a:gd name="connsiteY22" fmla="*/ 18332 h 66298"/>
                  <a:gd name="connsiteX23" fmla="*/ 9695 w 43657"/>
                  <a:gd name="connsiteY23" fmla="*/ 23719 h 66298"/>
                  <a:gd name="connsiteX24" fmla="*/ 12662 w 43657"/>
                  <a:gd name="connsiteY24" fmla="*/ 28028 h 66298"/>
                  <a:gd name="connsiteX25" fmla="*/ 14250 w 43657"/>
                  <a:gd name="connsiteY25" fmla="*/ 33149 h 66298"/>
                  <a:gd name="connsiteX26" fmla="*/ 17236 w 43657"/>
                  <a:gd name="connsiteY26" fmla="*/ 38554 h 66298"/>
                  <a:gd name="connsiteX27" fmla="*/ 16707 w 43657"/>
                  <a:gd name="connsiteY27" fmla="*/ 41238 h 6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657" h="66298">
                    <a:moveTo>
                      <a:pt x="16707" y="41238"/>
                    </a:moveTo>
                    <a:lnTo>
                      <a:pt x="16707" y="56055"/>
                    </a:lnTo>
                    <a:lnTo>
                      <a:pt x="21564" y="66299"/>
                    </a:lnTo>
                    <a:lnTo>
                      <a:pt x="24795" y="63596"/>
                    </a:lnTo>
                    <a:lnTo>
                      <a:pt x="24795" y="57397"/>
                    </a:lnTo>
                    <a:lnTo>
                      <a:pt x="26138" y="49308"/>
                    </a:lnTo>
                    <a:lnTo>
                      <a:pt x="26138" y="44187"/>
                    </a:lnTo>
                    <a:lnTo>
                      <a:pt x="26138" y="38554"/>
                    </a:lnTo>
                    <a:lnTo>
                      <a:pt x="29918" y="34227"/>
                    </a:lnTo>
                    <a:lnTo>
                      <a:pt x="36116" y="28028"/>
                    </a:lnTo>
                    <a:lnTo>
                      <a:pt x="41503" y="23983"/>
                    </a:lnTo>
                    <a:lnTo>
                      <a:pt x="43657" y="18861"/>
                    </a:lnTo>
                    <a:lnTo>
                      <a:pt x="41503" y="13211"/>
                    </a:lnTo>
                    <a:lnTo>
                      <a:pt x="36929" y="8637"/>
                    </a:lnTo>
                    <a:cubicBezTo>
                      <a:pt x="36929" y="8637"/>
                      <a:pt x="33697" y="5670"/>
                      <a:pt x="32884" y="5670"/>
                    </a:cubicBezTo>
                    <a:cubicBezTo>
                      <a:pt x="32072" y="5670"/>
                      <a:pt x="25608" y="5670"/>
                      <a:pt x="25608" y="5670"/>
                    </a:cubicBezTo>
                    <a:lnTo>
                      <a:pt x="19674" y="1493"/>
                    </a:lnTo>
                    <a:lnTo>
                      <a:pt x="14250" y="0"/>
                    </a:lnTo>
                    <a:lnTo>
                      <a:pt x="4044" y="0"/>
                    </a:lnTo>
                    <a:lnTo>
                      <a:pt x="0" y="3912"/>
                    </a:lnTo>
                    <a:lnTo>
                      <a:pt x="0" y="7825"/>
                    </a:lnTo>
                    <a:lnTo>
                      <a:pt x="4573" y="10527"/>
                    </a:lnTo>
                    <a:lnTo>
                      <a:pt x="7276" y="18332"/>
                    </a:lnTo>
                    <a:lnTo>
                      <a:pt x="9695" y="23719"/>
                    </a:lnTo>
                    <a:lnTo>
                      <a:pt x="12662" y="28028"/>
                    </a:lnTo>
                    <a:lnTo>
                      <a:pt x="14250" y="33149"/>
                    </a:lnTo>
                    <a:lnTo>
                      <a:pt x="17236" y="38554"/>
                    </a:lnTo>
                    <a:lnTo>
                      <a:pt x="16707" y="41238"/>
                    </a:lnTo>
                    <a:close/>
                  </a:path>
                </a:pathLst>
              </a:custGeom>
              <a:grpFill/>
              <a:ln w="3777" cap="flat">
                <a:solidFill>
                  <a:srgbClr val="FFFFFF"/>
                </a:solid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DE552CF0-F163-3661-401B-75B7E7C45016}"/>
                  </a:ext>
                </a:extLst>
              </p:cNvPr>
              <p:cNvSpPr/>
              <p:nvPr/>
            </p:nvSpPr>
            <p:spPr>
              <a:xfrm>
                <a:off x="3849178" y="5526053"/>
                <a:ext cx="175158" cy="215053"/>
              </a:xfrm>
              <a:custGeom>
                <a:avLst/>
                <a:gdLst>
                  <a:gd name="connsiteX0" fmla="*/ 123393 w 175158"/>
                  <a:gd name="connsiteY0" fmla="*/ 199972 h 215053"/>
                  <a:gd name="connsiteX1" fmla="*/ 128514 w 175158"/>
                  <a:gd name="connsiteY1" fmla="*/ 198082 h 215053"/>
                  <a:gd name="connsiteX2" fmla="*/ 131746 w 175158"/>
                  <a:gd name="connsiteY2" fmla="*/ 199027 h 215053"/>
                  <a:gd name="connsiteX3" fmla="*/ 134713 w 175158"/>
                  <a:gd name="connsiteY3" fmla="*/ 203072 h 215053"/>
                  <a:gd name="connsiteX4" fmla="*/ 134713 w 175158"/>
                  <a:gd name="connsiteY4" fmla="*/ 213164 h 215053"/>
                  <a:gd name="connsiteX5" fmla="*/ 131746 w 175158"/>
                  <a:gd name="connsiteY5" fmla="*/ 215054 h 215053"/>
                  <a:gd name="connsiteX6" fmla="*/ 125548 w 175158"/>
                  <a:gd name="connsiteY6" fmla="*/ 212899 h 215053"/>
                  <a:gd name="connsiteX7" fmla="*/ 120161 w 175158"/>
                  <a:gd name="connsiteY7" fmla="*/ 208042 h 215053"/>
                  <a:gd name="connsiteX8" fmla="*/ 114775 w 175158"/>
                  <a:gd name="connsiteY8" fmla="*/ 203072 h 215053"/>
                  <a:gd name="connsiteX9" fmla="*/ 109124 w 175158"/>
                  <a:gd name="connsiteY9" fmla="*/ 199972 h 215053"/>
                  <a:gd name="connsiteX10" fmla="*/ 107234 w 175158"/>
                  <a:gd name="connsiteY10" fmla="*/ 198082 h 215053"/>
                  <a:gd name="connsiteX11" fmla="*/ 105609 w 175158"/>
                  <a:gd name="connsiteY11" fmla="*/ 194038 h 215053"/>
                  <a:gd name="connsiteX12" fmla="*/ 98881 w 175158"/>
                  <a:gd name="connsiteY12" fmla="*/ 191619 h 215053"/>
                  <a:gd name="connsiteX13" fmla="*/ 89450 w 175158"/>
                  <a:gd name="connsiteY13" fmla="*/ 188651 h 215053"/>
                  <a:gd name="connsiteX14" fmla="*/ 83515 w 175158"/>
                  <a:gd name="connsiteY14" fmla="*/ 184343 h 215053"/>
                  <a:gd name="connsiteX15" fmla="*/ 89167 w 175158"/>
                  <a:gd name="connsiteY15" fmla="*/ 184343 h 215053"/>
                  <a:gd name="connsiteX16" fmla="*/ 89979 w 175158"/>
                  <a:gd name="connsiteY16" fmla="*/ 180298 h 215053"/>
                  <a:gd name="connsiteX17" fmla="*/ 81890 w 175158"/>
                  <a:gd name="connsiteY17" fmla="*/ 177331 h 215053"/>
                  <a:gd name="connsiteX18" fmla="*/ 84309 w 175158"/>
                  <a:gd name="connsiteY18" fmla="*/ 171945 h 215053"/>
                  <a:gd name="connsiteX19" fmla="*/ 89960 w 175158"/>
                  <a:gd name="connsiteY19" fmla="*/ 171945 h 215053"/>
                  <a:gd name="connsiteX20" fmla="*/ 92663 w 175158"/>
                  <a:gd name="connsiteY20" fmla="*/ 168448 h 215053"/>
                  <a:gd name="connsiteX21" fmla="*/ 92115 w 175158"/>
                  <a:gd name="connsiteY21" fmla="*/ 166029 h 215053"/>
                  <a:gd name="connsiteX22" fmla="*/ 85103 w 175158"/>
                  <a:gd name="connsiteY22" fmla="*/ 166029 h 215053"/>
                  <a:gd name="connsiteX23" fmla="*/ 84839 w 175158"/>
                  <a:gd name="connsiteY23" fmla="*/ 164139 h 215053"/>
                  <a:gd name="connsiteX24" fmla="*/ 89148 w 175158"/>
                  <a:gd name="connsiteY24" fmla="*/ 160359 h 215053"/>
                  <a:gd name="connsiteX25" fmla="*/ 88070 w 175158"/>
                  <a:gd name="connsiteY25" fmla="*/ 157392 h 215053"/>
                  <a:gd name="connsiteX26" fmla="*/ 81871 w 175158"/>
                  <a:gd name="connsiteY26" fmla="*/ 157392 h 215053"/>
                  <a:gd name="connsiteX27" fmla="*/ 80246 w 175158"/>
                  <a:gd name="connsiteY27" fmla="*/ 160359 h 215053"/>
                  <a:gd name="connsiteX28" fmla="*/ 71363 w 175158"/>
                  <a:gd name="connsiteY28" fmla="*/ 161437 h 215053"/>
                  <a:gd name="connsiteX29" fmla="*/ 71363 w 175158"/>
                  <a:gd name="connsiteY29" fmla="*/ 159547 h 215053"/>
                  <a:gd name="connsiteX30" fmla="*/ 63274 w 175158"/>
                  <a:gd name="connsiteY30" fmla="*/ 159811 h 215053"/>
                  <a:gd name="connsiteX31" fmla="*/ 59230 w 175158"/>
                  <a:gd name="connsiteY31" fmla="*/ 155238 h 215053"/>
                  <a:gd name="connsiteX32" fmla="*/ 54090 w 175158"/>
                  <a:gd name="connsiteY32" fmla="*/ 155238 h 215053"/>
                  <a:gd name="connsiteX33" fmla="*/ 52767 w 175158"/>
                  <a:gd name="connsiteY33" fmla="*/ 158469 h 215053"/>
                  <a:gd name="connsiteX34" fmla="*/ 39027 w 175158"/>
                  <a:gd name="connsiteY34" fmla="*/ 157392 h 215053"/>
                  <a:gd name="connsiteX35" fmla="*/ 36060 w 175158"/>
                  <a:gd name="connsiteY35" fmla="*/ 156579 h 215053"/>
                  <a:gd name="connsiteX36" fmla="*/ 36060 w 175158"/>
                  <a:gd name="connsiteY36" fmla="*/ 145543 h 215053"/>
                  <a:gd name="connsiteX37" fmla="*/ 23397 w 175158"/>
                  <a:gd name="connsiteY37" fmla="*/ 134770 h 215053"/>
                  <a:gd name="connsiteX38" fmla="*/ 23397 w 175158"/>
                  <a:gd name="connsiteY38" fmla="*/ 131803 h 215053"/>
                  <a:gd name="connsiteX39" fmla="*/ 28254 w 175158"/>
                  <a:gd name="connsiteY39" fmla="*/ 130177 h 215053"/>
                  <a:gd name="connsiteX40" fmla="*/ 33111 w 175158"/>
                  <a:gd name="connsiteY40" fmla="*/ 123978 h 215053"/>
                  <a:gd name="connsiteX41" fmla="*/ 33924 w 175158"/>
                  <a:gd name="connsiteY41" fmla="*/ 118857 h 215053"/>
                  <a:gd name="connsiteX42" fmla="*/ 31505 w 175158"/>
                  <a:gd name="connsiteY42" fmla="*/ 113471 h 215053"/>
                  <a:gd name="connsiteX43" fmla="*/ 30163 w 175158"/>
                  <a:gd name="connsiteY43" fmla="*/ 109691 h 215053"/>
                  <a:gd name="connsiteX44" fmla="*/ 37704 w 175158"/>
                  <a:gd name="connsiteY44" fmla="*/ 105646 h 215053"/>
                  <a:gd name="connsiteX45" fmla="*/ 42278 w 175158"/>
                  <a:gd name="connsiteY45" fmla="*/ 102679 h 215053"/>
                  <a:gd name="connsiteX46" fmla="*/ 46322 w 175158"/>
                  <a:gd name="connsiteY46" fmla="*/ 98106 h 215053"/>
                  <a:gd name="connsiteX47" fmla="*/ 46058 w 175158"/>
                  <a:gd name="connsiteY47" fmla="*/ 92984 h 215053"/>
                  <a:gd name="connsiteX48" fmla="*/ 49837 w 175158"/>
                  <a:gd name="connsiteY48" fmla="*/ 87049 h 215053"/>
                  <a:gd name="connsiteX49" fmla="*/ 52804 w 175158"/>
                  <a:gd name="connsiteY49" fmla="*/ 88939 h 215053"/>
                  <a:gd name="connsiteX50" fmla="*/ 54128 w 175158"/>
                  <a:gd name="connsiteY50" fmla="*/ 94061 h 215053"/>
                  <a:gd name="connsiteX51" fmla="*/ 61422 w 175158"/>
                  <a:gd name="connsiteY51" fmla="*/ 97028 h 215053"/>
                  <a:gd name="connsiteX52" fmla="*/ 68151 w 175158"/>
                  <a:gd name="connsiteY52" fmla="*/ 95686 h 215053"/>
                  <a:gd name="connsiteX53" fmla="*/ 75162 w 175158"/>
                  <a:gd name="connsiteY53" fmla="*/ 98389 h 215053"/>
                  <a:gd name="connsiteX54" fmla="*/ 84045 w 175158"/>
                  <a:gd name="connsiteY54" fmla="*/ 102434 h 215053"/>
                  <a:gd name="connsiteX55" fmla="*/ 89979 w 175158"/>
                  <a:gd name="connsiteY55" fmla="*/ 104853 h 215053"/>
                  <a:gd name="connsiteX56" fmla="*/ 97520 w 175158"/>
                  <a:gd name="connsiteY56" fmla="*/ 107007 h 215053"/>
                  <a:gd name="connsiteX57" fmla="*/ 98862 w 175158"/>
                  <a:gd name="connsiteY57" fmla="*/ 104588 h 215053"/>
                  <a:gd name="connsiteX58" fmla="*/ 89431 w 175158"/>
                  <a:gd name="connsiteY58" fmla="*/ 102169 h 215053"/>
                  <a:gd name="connsiteX59" fmla="*/ 80549 w 175158"/>
                  <a:gd name="connsiteY59" fmla="*/ 96783 h 215053"/>
                  <a:gd name="connsiteX60" fmla="*/ 71930 w 175158"/>
                  <a:gd name="connsiteY60" fmla="*/ 92209 h 215053"/>
                  <a:gd name="connsiteX61" fmla="*/ 60893 w 175158"/>
                  <a:gd name="connsiteY61" fmla="*/ 92474 h 215053"/>
                  <a:gd name="connsiteX62" fmla="*/ 56849 w 175158"/>
                  <a:gd name="connsiteY62" fmla="*/ 90848 h 215053"/>
                  <a:gd name="connsiteX63" fmla="*/ 55507 w 175158"/>
                  <a:gd name="connsiteY63" fmla="*/ 85197 h 215053"/>
                  <a:gd name="connsiteX64" fmla="*/ 50650 w 175158"/>
                  <a:gd name="connsiteY64" fmla="*/ 82230 h 215053"/>
                  <a:gd name="connsiteX65" fmla="*/ 44451 w 175158"/>
                  <a:gd name="connsiteY65" fmla="*/ 86539 h 215053"/>
                  <a:gd name="connsiteX66" fmla="*/ 41219 w 175158"/>
                  <a:gd name="connsiteY66" fmla="*/ 92190 h 215053"/>
                  <a:gd name="connsiteX67" fmla="*/ 37988 w 175158"/>
                  <a:gd name="connsiteY67" fmla="*/ 96235 h 215053"/>
                  <a:gd name="connsiteX68" fmla="*/ 34756 w 175158"/>
                  <a:gd name="connsiteY68" fmla="*/ 99466 h 215053"/>
                  <a:gd name="connsiteX69" fmla="*/ 28292 w 175158"/>
                  <a:gd name="connsiteY69" fmla="*/ 98918 h 215053"/>
                  <a:gd name="connsiteX70" fmla="*/ 27215 w 175158"/>
                  <a:gd name="connsiteY70" fmla="*/ 92719 h 215053"/>
                  <a:gd name="connsiteX71" fmla="*/ 25590 w 175158"/>
                  <a:gd name="connsiteY71" fmla="*/ 88939 h 215053"/>
                  <a:gd name="connsiteX72" fmla="*/ 21545 w 175158"/>
                  <a:gd name="connsiteY72" fmla="*/ 85159 h 215053"/>
                  <a:gd name="connsiteX73" fmla="*/ 13740 w 175158"/>
                  <a:gd name="connsiteY73" fmla="*/ 82193 h 215053"/>
                  <a:gd name="connsiteX74" fmla="*/ 7541 w 175158"/>
                  <a:gd name="connsiteY74" fmla="*/ 80303 h 215053"/>
                  <a:gd name="connsiteX75" fmla="*/ 9695 w 175158"/>
                  <a:gd name="connsiteY75" fmla="*/ 77600 h 215053"/>
                  <a:gd name="connsiteX76" fmla="*/ 21810 w 175158"/>
                  <a:gd name="connsiteY76" fmla="*/ 77600 h 215053"/>
                  <a:gd name="connsiteX77" fmla="*/ 19655 w 175158"/>
                  <a:gd name="connsiteY77" fmla="*/ 74368 h 215053"/>
                  <a:gd name="connsiteX78" fmla="*/ 12114 w 175158"/>
                  <a:gd name="connsiteY78" fmla="*/ 73026 h 215053"/>
                  <a:gd name="connsiteX79" fmla="*/ 9695 w 175158"/>
                  <a:gd name="connsiteY79" fmla="*/ 68982 h 215053"/>
                  <a:gd name="connsiteX80" fmla="*/ 0 w 175158"/>
                  <a:gd name="connsiteY80" fmla="*/ 68982 h 215053"/>
                  <a:gd name="connsiteX81" fmla="*/ 9695 w 175158"/>
                  <a:gd name="connsiteY81" fmla="*/ 58474 h 215053"/>
                  <a:gd name="connsiteX82" fmla="*/ 12114 w 175158"/>
                  <a:gd name="connsiteY82" fmla="*/ 64408 h 215053"/>
                  <a:gd name="connsiteX83" fmla="*/ 23965 w 175158"/>
                  <a:gd name="connsiteY83" fmla="*/ 65750 h 215053"/>
                  <a:gd name="connsiteX84" fmla="*/ 28821 w 175158"/>
                  <a:gd name="connsiteY84" fmla="*/ 64408 h 215053"/>
                  <a:gd name="connsiteX85" fmla="*/ 32601 w 175158"/>
                  <a:gd name="connsiteY85" fmla="*/ 65750 h 215053"/>
                  <a:gd name="connsiteX86" fmla="*/ 40407 w 175158"/>
                  <a:gd name="connsiteY86" fmla="*/ 66563 h 215053"/>
                  <a:gd name="connsiteX87" fmla="*/ 47947 w 175158"/>
                  <a:gd name="connsiteY87" fmla="*/ 60628 h 215053"/>
                  <a:gd name="connsiteX88" fmla="*/ 49289 w 175158"/>
                  <a:gd name="connsiteY88" fmla="*/ 46624 h 215053"/>
                  <a:gd name="connsiteX89" fmla="*/ 61139 w 175158"/>
                  <a:gd name="connsiteY89" fmla="*/ 47966 h 215053"/>
                  <a:gd name="connsiteX90" fmla="*/ 63558 w 175158"/>
                  <a:gd name="connsiteY90" fmla="*/ 42844 h 215053"/>
                  <a:gd name="connsiteX91" fmla="*/ 63293 w 175158"/>
                  <a:gd name="connsiteY91" fmla="*/ 37193 h 215053"/>
                  <a:gd name="connsiteX92" fmla="*/ 57907 w 175158"/>
                  <a:gd name="connsiteY92" fmla="*/ 30182 h 215053"/>
                  <a:gd name="connsiteX93" fmla="*/ 49818 w 175158"/>
                  <a:gd name="connsiteY93" fmla="*/ 30182 h 215053"/>
                  <a:gd name="connsiteX94" fmla="*/ 43619 w 175158"/>
                  <a:gd name="connsiteY94" fmla="*/ 26950 h 215053"/>
                  <a:gd name="connsiteX95" fmla="*/ 41465 w 175158"/>
                  <a:gd name="connsiteY95" fmla="*/ 23170 h 215053"/>
                  <a:gd name="connsiteX96" fmla="*/ 45245 w 175158"/>
                  <a:gd name="connsiteY96" fmla="*/ 23170 h 215053"/>
                  <a:gd name="connsiteX97" fmla="*/ 52521 w 175158"/>
                  <a:gd name="connsiteY97" fmla="*/ 26402 h 215053"/>
                  <a:gd name="connsiteX98" fmla="*/ 59532 w 175158"/>
                  <a:gd name="connsiteY98" fmla="*/ 27479 h 215053"/>
                  <a:gd name="connsiteX99" fmla="*/ 65183 w 175158"/>
                  <a:gd name="connsiteY99" fmla="*/ 27479 h 215053"/>
                  <a:gd name="connsiteX100" fmla="*/ 71382 w 175158"/>
                  <a:gd name="connsiteY100" fmla="*/ 27215 h 215053"/>
                  <a:gd name="connsiteX101" fmla="*/ 76239 w 175158"/>
                  <a:gd name="connsiteY101" fmla="*/ 29369 h 215053"/>
                  <a:gd name="connsiteX102" fmla="*/ 79471 w 175158"/>
                  <a:gd name="connsiteY102" fmla="*/ 29634 h 215053"/>
                  <a:gd name="connsiteX103" fmla="*/ 86199 w 175158"/>
                  <a:gd name="connsiteY103" fmla="*/ 23170 h 215053"/>
                  <a:gd name="connsiteX104" fmla="*/ 91057 w 175158"/>
                  <a:gd name="connsiteY104" fmla="*/ 26666 h 215053"/>
                  <a:gd name="connsiteX105" fmla="*/ 87012 w 175158"/>
                  <a:gd name="connsiteY105" fmla="*/ 31788 h 215053"/>
                  <a:gd name="connsiteX106" fmla="*/ 86199 w 175158"/>
                  <a:gd name="connsiteY106" fmla="*/ 36910 h 215053"/>
                  <a:gd name="connsiteX107" fmla="*/ 81890 w 175158"/>
                  <a:gd name="connsiteY107" fmla="*/ 35020 h 215053"/>
                  <a:gd name="connsiteX108" fmla="*/ 78394 w 175158"/>
                  <a:gd name="connsiteY108" fmla="*/ 35285 h 215053"/>
                  <a:gd name="connsiteX109" fmla="*/ 77846 w 175158"/>
                  <a:gd name="connsiteY109" fmla="*/ 37704 h 215053"/>
                  <a:gd name="connsiteX110" fmla="*/ 85122 w 175158"/>
                  <a:gd name="connsiteY110" fmla="*/ 50102 h 215053"/>
                  <a:gd name="connsiteX111" fmla="*/ 85122 w 175158"/>
                  <a:gd name="connsiteY111" fmla="*/ 53598 h 215053"/>
                  <a:gd name="connsiteX112" fmla="*/ 78659 w 175158"/>
                  <a:gd name="connsiteY112" fmla="*/ 51973 h 215053"/>
                  <a:gd name="connsiteX113" fmla="*/ 72195 w 175158"/>
                  <a:gd name="connsiteY113" fmla="*/ 55204 h 215053"/>
                  <a:gd name="connsiteX114" fmla="*/ 72460 w 175158"/>
                  <a:gd name="connsiteY114" fmla="*/ 57359 h 215053"/>
                  <a:gd name="connsiteX115" fmla="*/ 72195 w 175158"/>
                  <a:gd name="connsiteY115" fmla="*/ 59778 h 215053"/>
                  <a:gd name="connsiteX116" fmla="*/ 76769 w 175158"/>
                  <a:gd name="connsiteY116" fmla="*/ 60326 h 215053"/>
                  <a:gd name="connsiteX117" fmla="*/ 78659 w 175158"/>
                  <a:gd name="connsiteY117" fmla="*/ 58172 h 215053"/>
                  <a:gd name="connsiteX118" fmla="*/ 86748 w 175158"/>
                  <a:gd name="connsiteY118" fmla="*/ 58436 h 215053"/>
                  <a:gd name="connsiteX119" fmla="*/ 85670 w 175158"/>
                  <a:gd name="connsiteY119" fmla="*/ 63293 h 215053"/>
                  <a:gd name="connsiteX120" fmla="*/ 78394 w 175158"/>
                  <a:gd name="connsiteY120" fmla="*/ 65183 h 215053"/>
                  <a:gd name="connsiteX121" fmla="*/ 78923 w 175158"/>
                  <a:gd name="connsiteY121" fmla="*/ 69228 h 215053"/>
                  <a:gd name="connsiteX122" fmla="*/ 86464 w 175158"/>
                  <a:gd name="connsiteY122" fmla="*/ 69228 h 215053"/>
                  <a:gd name="connsiteX123" fmla="*/ 89431 w 175158"/>
                  <a:gd name="connsiteY123" fmla="*/ 72724 h 215053"/>
                  <a:gd name="connsiteX124" fmla="*/ 88089 w 175158"/>
                  <a:gd name="connsiteY124" fmla="*/ 76504 h 215053"/>
                  <a:gd name="connsiteX125" fmla="*/ 89167 w 175158"/>
                  <a:gd name="connsiteY125" fmla="*/ 80284 h 215053"/>
                  <a:gd name="connsiteX126" fmla="*/ 92947 w 175158"/>
                  <a:gd name="connsiteY126" fmla="*/ 78942 h 215053"/>
                  <a:gd name="connsiteX127" fmla="*/ 96159 w 175158"/>
                  <a:gd name="connsiteY127" fmla="*/ 74368 h 215053"/>
                  <a:gd name="connsiteX128" fmla="*/ 98351 w 175158"/>
                  <a:gd name="connsiteY128" fmla="*/ 68434 h 215053"/>
                  <a:gd name="connsiteX129" fmla="*/ 97803 w 175158"/>
                  <a:gd name="connsiteY129" fmla="*/ 58474 h 215053"/>
                  <a:gd name="connsiteX130" fmla="*/ 97803 w 175158"/>
                  <a:gd name="connsiteY130" fmla="*/ 54165 h 215053"/>
                  <a:gd name="connsiteX131" fmla="*/ 103738 w 175158"/>
                  <a:gd name="connsiteY131" fmla="*/ 48231 h 215053"/>
                  <a:gd name="connsiteX132" fmla="*/ 103738 w 175158"/>
                  <a:gd name="connsiteY132" fmla="*/ 43374 h 215053"/>
                  <a:gd name="connsiteX133" fmla="*/ 103738 w 175158"/>
                  <a:gd name="connsiteY133" fmla="*/ 39877 h 215053"/>
                  <a:gd name="connsiteX134" fmla="*/ 103738 w 175158"/>
                  <a:gd name="connsiteY134" fmla="*/ 34491 h 215053"/>
                  <a:gd name="connsiteX135" fmla="*/ 108311 w 175158"/>
                  <a:gd name="connsiteY135" fmla="*/ 35568 h 215053"/>
                  <a:gd name="connsiteX136" fmla="*/ 110731 w 175158"/>
                  <a:gd name="connsiteY136" fmla="*/ 44734 h 215053"/>
                  <a:gd name="connsiteX137" fmla="*/ 112356 w 175158"/>
                  <a:gd name="connsiteY137" fmla="*/ 51198 h 215053"/>
                  <a:gd name="connsiteX138" fmla="*/ 113981 w 175158"/>
                  <a:gd name="connsiteY138" fmla="*/ 56055 h 215053"/>
                  <a:gd name="connsiteX139" fmla="*/ 116135 w 175158"/>
                  <a:gd name="connsiteY139" fmla="*/ 63331 h 215053"/>
                  <a:gd name="connsiteX140" fmla="*/ 115058 w 175158"/>
                  <a:gd name="connsiteY140" fmla="*/ 66827 h 215053"/>
                  <a:gd name="connsiteX141" fmla="*/ 109937 w 175158"/>
                  <a:gd name="connsiteY141" fmla="*/ 64408 h 215053"/>
                  <a:gd name="connsiteX142" fmla="*/ 106705 w 175158"/>
                  <a:gd name="connsiteY142" fmla="*/ 68188 h 215053"/>
                  <a:gd name="connsiteX143" fmla="*/ 106970 w 175158"/>
                  <a:gd name="connsiteY143" fmla="*/ 73574 h 215053"/>
                  <a:gd name="connsiteX144" fmla="*/ 103738 w 175158"/>
                  <a:gd name="connsiteY144" fmla="*/ 76806 h 215053"/>
                  <a:gd name="connsiteX145" fmla="*/ 107782 w 175158"/>
                  <a:gd name="connsiteY145" fmla="*/ 78148 h 215053"/>
                  <a:gd name="connsiteX146" fmla="*/ 110201 w 175158"/>
                  <a:gd name="connsiteY146" fmla="*/ 75181 h 215053"/>
                  <a:gd name="connsiteX147" fmla="*/ 113169 w 175158"/>
                  <a:gd name="connsiteY147" fmla="*/ 77600 h 215053"/>
                  <a:gd name="connsiteX148" fmla="*/ 115588 w 175158"/>
                  <a:gd name="connsiteY148" fmla="*/ 83534 h 215053"/>
                  <a:gd name="connsiteX149" fmla="*/ 116400 w 175158"/>
                  <a:gd name="connsiteY149" fmla="*/ 88921 h 215053"/>
                  <a:gd name="connsiteX150" fmla="*/ 119103 w 175158"/>
                  <a:gd name="connsiteY150" fmla="*/ 87031 h 215053"/>
                  <a:gd name="connsiteX151" fmla="*/ 118838 w 175158"/>
                  <a:gd name="connsiteY151" fmla="*/ 76258 h 215053"/>
                  <a:gd name="connsiteX152" fmla="*/ 122883 w 175158"/>
                  <a:gd name="connsiteY152" fmla="*/ 68982 h 215053"/>
                  <a:gd name="connsiteX153" fmla="*/ 120463 w 175158"/>
                  <a:gd name="connsiteY153" fmla="*/ 62254 h 215053"/>
                  <a:gd name="connsiteX154" fmla="*/ 118573 w 175158"/>
                  <a:gd name="connsiteY154" fmla="*/ 54977 h 215053"/>
                  <a:gd name="connsiteX155" fmla="*/ 115871 w 175158"/>
                  <a:gd name="connsiteY155" fmla="*/ 47966 h 215053"/>
                  <a:gd name="connsiteX156" fmla="*/ 115871 w 175158"/>
                  <a:gd name="connsiteY156" fmla="*/ 40425 h 215053"/>
                  <a:gd name="connsiteX157" fmla="*/ 113169 w 175158"/>
                  <a:gd name="connsiteY157" fmla="*/ 36645 h 215053"/>
                  <a:gd name="connsiteX158" fmla="*/ 112091 w 175158"/>
                  <a:gd name="connsiteY158" fmla="*/ 26950 h 215053"/>
                  <a:gd name="connsiteX159" fmla="*/ 105892 w 175158"/>
                  <a:gd name="connsiteY159" fmla="*/ 26950 h 215053"/>
                  <a:gd name="connsiteX160" fmla="*/ 101848 w 175158"/>
                  <a:gd name="connsiteY160" fmla="*/ 30446 h 215053"/>
                  <a:gd name="connsiteX161" fmla="*/ 97803 w 175158"/>
                  <a:gd name="connsiteY161" fmla="*/ 28821 h 215053"/>
                  <a:gd name="connsiteX162" fmla="*/ 97539 w 175158"/>
                  <a:gd name="connsiteY162" fmla="*/ 24777 h 215053"/>
                  <a:gd name="connsiteX163" fmla="*/ 113433 w 175158"/>
                  <a:gd name="connsiteY163" fmla="*/ 12114 h 215053"/>
                  <a:gd name="connsiteX164" fmla="*/ 123393 w 175158"/>
                  <a:gd name="connsiteY164" fmla="*/ 6463 h 215053"/>
                  <a:gd name="connsiteX165" fmla="*/ 131198 w 175158"/>
                  <a:gd name="connsiteY165" fmla="*/ 1342 h 215053"/>
                  <a:gd name="connsiteX166" fmla="*/ 142519 w 175158"/>
                  <a:gd name="connsiteY166" fmla="*/ 0 h 215053"/>
                  <a:gd name="connsiteX167" fmla="*/ 153027 w 175158"/>
                  <a:gd name="connsiteY167" fmla="*/ 4573 h 215053"/>
                  <a:gd name="connsiteX168" fmla="*/ 161116 w 175158"/>
                  <a:gd name="connsiteY168" fmla="*/ 5651 h 215053"/>
                  <a:gd name="connsiteX169" fmla="*/ 165425 w 175158"/>
                  <a:gd name="connsiteY169" fmla="*/ 9695 h 215053"/>
                  <a:gd name="connsiteX170" fmla="*/ 165425 w 175158"/>
                  <a:gd name="connsiteY170" fmla="*/ 16159 h 215053"/>
                  <a:gd name="connsiteX171" fmla="*/ 163006 w 175158"/>
                  <a:gd name="connsiteY171" fmla="*/ 22357 h 215053"/>
                  <a:gd name="connsiteX172" fmla="*/ 161664 w 175158"/>
                  <a:gd name="connsiteY172" fmla="*/ 28821 h 215053"/>
                  <a:gd name="connsiteX173" fmla="*/ 161399 w 175158"/>
                  <a:gd name="connsiteY173" fmla="*/ 38516 h 215053"/>
                  <a:gd name="connsiteX174" fmla="*/ 163818 w 175158"/>
                  <a:gd name="connsiteY174" fmla="*/ 45793 h 215053"/>
                  <a:gd name="connsiteX175" fmla="*/ 165444 w 175158"/>
                  <a:gd name="connsiteY175" fmla="*/ 54675 h 215053"/>
                  <a:gd name="connsiteX176" fmla="*/ 169753 w 175158"/>
                  <a:gd name="connsiteY176" fmla="*/ 61139 h 215053"/>
                  <a:gd name="connsiteX177" fmla="*/ 171907 w 175158"/>
                  <a:gd name="connsiteY177" fmla="*/ 67338 h 215053"/>
                  <a:gd name="connsiteX178" fmla="*/ 173532 w 175158"/>
                  <a:gd name="connsiteY178" fmla="*/ 75143 h 215053"/>
                  <a:gd name="connsiteX179" fmla="*/ 175158 w 175158"/>
                  <a:gd name="connsiteY179" fmla="*/ 81342 h 215053"/>
                  <a:gd name="connsiteX180" fmla="*/ 175158 w 175158"/>
                  <a:gd name="connsiteY180" fmla="*/ 88883 h 215053"/>
                  <a:gd name="connsiteX181" fmla="*/ 175158 w 175158"/>
                  <a:gd name="connsiteY181" fmla="*/ 94817 h 215053"/>
                  <a:gd name="connsiteX182" fmla="*/ 168694 w 175158"/>
                  <a:gd name="connsiteY182" fmla="*/ 96424 h 215053"/>
                  <a:gd name="connsiteX183" fmla="*/ 163308 w 175158"/>
                  <a:gd name="connsiteY183" fmla="*/ 95081 h 215053"/>
                  <a:gd name="connsiteX184" fmla="*/ 159812 w 175158"/>
                  <a:gd name="connsiteY184" fmla="*/ 88883 h 215053"/>
                  <a:gd name="connsiteX185" fmla="*/ 153348 w 175158"/>
                  <a:gd name="connsiteY185" fmla="*/ 86180 h 215053"/>
                  <a:gd name="connsiteX186" fmla="*/ 146072 w 175158"/>
                  <a:gd name="connsiteY186" fmla="*/ 88883 h 215053"/>
                  <a:gd name="connsiteX187" fmla="*/ 136377 w 175158"/>
                  <a:gd name="connsiteY187" fmla="*/ 94005 h 215053"/>
                  <a:gd name="connsiteX188" fmla="*/ 131520 w 175158"/>
                  <a:gd name="connsiteY188" fmla="*/ 103435 h 215053"/>
                  <a:gd name="connsiteX189" fmla="*/ 130707 w 175158"/>
                  <a:gd name="connsiteY189" fmla="*/ 109369 h 215053"/>
                  <a:gd name="connsiteX190" fmla="*/ 130707 w 175158"/>
                  <a:gd name="connsiteY190" fmla="*/ 115568 h 215053"/>
                  <a:gd name="connsiteX191" fmla="*/ 132332 w 175158"/>
                  <a:gd name="connsiteY191" fmla="*/ 119613 h 215053"/>
                  <a:gd name="connsiteX192" fmla="*/ 138531 w 175158"/>
                  <a:gd name="connsiteY192" fmla="*/ 122315 h 215053"/>
                  <a:gd name="connsiteX193" fmla="*/ 143918 w 175158"/>
                  <a:gd name="connsiteY193" fmla="*/ 122845 h 215053"/>
                  <a:gd name="connsiteX194" fmla="*/ 150929 w 175158"/>
                  <a:gd name="connsiteY194" fmla="*/ 127966 h 215053"/>
                  <a:gd name="connsiteX195" fmla="*/ 153083 w 175158"/>
                  <a:gd name="connsiteY195" fmla="*/ 134978 h 215053"/>
                  <a:gd name="connsiteX196" fmla="*/ 153348 w 175158"/>
                  <a:gd name="connsiteY196" fmla="*/ 143331 h 215053"/>
                  <a:gd name="connsiteX197" fmla="*/ 146884 w 175158"/>
                  <a:gd name="connsiteY197" fmla="*/ 152762 h 215053"/>
                  <a:gd name="connsiteX198" fmla="*/ 137189 w 175158"/>
                  <a:gd name="connsiteY198" fmla="*/ 152214 h 215053"/>
                  <a:gd name="connsiteX199" fmla="*/ 131255 w 175158"/>
                  <a:gd name="connsiteY199" fmla="*/ 154633 h 215053"/>
                  <a:gd name="connsiteX200" fmla="*/ 123166 w 175158"/>
                  <a:gd name="connsiteY200" fmla="*/ 160567 h 215053"/>
                  <a:gd name="connsiteX201" fmla="*/ 120463 w 175158"/>
                  <a:gd name="connsiteY201" fmla="*/ 164064 h 215053"/>
                  <a:gd name="connsiteX202" fmla="*/ 114264 w 175158"/>
                  <a:gd name="connsiteY202" fmla="*/ 163799 h 215053"/>
                  <a:gd name="connsiteX203" fmla="*/ 112639 w 175158"/>
                  <a:gd name="connsiteY203" fmla="*/ 167579 h 215053"/>
                  <a:gd name="connsiteX204" fmla="*/ 114529 w 175158"/>
                  <a:gd name="connsiteY204" fmla="*/ 171075 h 215053"/>
                  <a:gd name="connsiteX205" fmla="*/ 119915 w 175158"/>
                  <a:gd name="connsiteY205" fmla="*/ 173230 h 215053"/>
                  <a:gd name="connsiteX206" fmla="*/ 126927 w 175158"/>
                  <a:gd name="connsiteY206" fmla="*/ 173230 h 215053"/>
                  <a:gd name="connsiteX207" fmla="*/ 127740 w 175158"/>
                  <a:gd name="connsiteY207" fmla="*/ 178351 h 215053"/>
                  <a:gd name="connsiteX208" fmla="*/ 125585 w 175158"/>
                  <a:gd name="connsiteY208" fmla="*/ 181583 h 215053"/>
                  <a:gd name="connsiteX209" fmla="*/ 123166 w 175158"/>
                  <a:gd name="connsiteY209" fmla="*/ 187234 h 215053"/>
                  <a:gd name="connsiteX210" fmla="*/ 123431 w 175158"/>
                  <a:gd name="connsiteY210" fmla="*/ 188576 h 215053"/>
                  <a:gd name="connsiteX211" fmla="*/ 124243 w 175158"/>
                  <a:gd name="connsiteY211" fmla="*/ 190466 h 215053"/>
                  <a:gd name="connsiteX212" fmla="*/ 125585 w 175158"/>
                  <a:gd name="connsiteY212" fmla="*/ 195795 h 215053"/>
                  <a:gd name="connsiteX213" fmla="*/ 122353 w 175158"/>
                  <a:gd name="connsiteY213" fmla="*/ 195795 h 215053"/>
                  <a:gd name="connsiteX214" fmla="*/ 123393 w 175158"/>
                  <a:gd name="connsiteY214" fmla="*/ 199972 h 21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175158" h="215053">
                    <a:moveTo>
                      <a:pt x="123393" y="199972"/>
                    </a:moveTo>
                    <a:lnTo>
                      <a:pt x="128514" y="198082"/>
                    </a:lnTo>
                    <a:lnTo>
                      <a:pt x="131746" y="199027"/>
                    </a:lnTo>
                    <a:cubicBezTo>
                      <a:pt x="131746" y="199027"/>
                      <a:pt x="134713" y="201597"/>
                      <a:pt x="134713" y="203072"/>
                    </a:cubicBezTo>
                    <a:cubicBezTo>
                      <a:pt x="134713" y="204546"/>
                      <a:pt x="134713" y="213164"/>
                      <a:pt x="134713" y="213164"/>
                    </a:cubicBezTo>
                    <a:cubicBezTo>
                      <a:pt x="134713" y="213164"/>
                      <a:pt x="132559" y="215054"/>
                      <a:pt x="131746" y="215054"/>
                    </a:cubicBezTo>
                    <a:cubicBezTo>
                      <a:pt x="130934" y="215054"/>
                      <a:pt x="125548" y="212899"/>
                      <a:pt x="125548" y="212899"/>
                    </a:cubicBezTo>
                    <a:lnTo>
                      <a:pt x="120161" y="208042"/>
                    </a:lnTo>
                    <a:lnTo>
                      <a:pt x="114775" y="203072"/>
                    </a:lnTo>
                    <a:lnTo>
                      <a:pt x="109124" y="199972"/>
                    </a:lnTo>
                    <a:lnTo>
                      <a:pt x="107234" y="198082"/>
                    </a:lnTo>
                    <a:lnTo>
                      <a:pt x="105609" y="194038"/>
                    </a:lnTo>
                    <a:lnTo>
                      <a:pt x="98881" y="191619"/>
                    </a:lnTo>
                    <a:lnTo>
                      <a:pt x="89450" y="188651"/>
                    </a:lnTo>
                    <a:lnTo>
                      <a:pt x="83515" y="184343"/>
                    </a:lnTo>
                    <a:lnTo>
                      <a:pt x="89167" y="184343"/>
                    </a:lnTo>
                    <a:lnTo>
                      <a:pt x="89979" y="180298"/>
                    </a:lnTo>
                    <a:lnTo>
                      <a:pt x="81890" y="177331"/>
                    </a:lnTo>
                    <a:lnTo>
                      <a:pt x="84309" y="171945"/>
                    </a:lnTo>
                    <a:lnTo>
                      <a:pt x="89960" y="171945"/>
                    </a:lnTo>
                    <a:lnTo>
                      <a:pt x="92663" y="168448"/>
                    </a:lnTo>
                    <a:cubicBezTo>
                      <a:pt x="92663" y="168448"/>
                      <a:pt x="93211" y="165481"/>
                      <a:pt x="92115" y="166029"/>
                    </a:cubicBezTo>
                    <a:cubicBezTo>
                      <a:pt x="91038" y="166577"/>
                      <a:pt x="85103" y="166029"/>
                      <a:pt x="85103" y="166029"/>
                    </a:cubicBezTo>
                    <a:lnTo>
                      <a:pt x="84839" y="164139"/>
                    </a:lnTo>
                    <a:lnTo>
                      <a:pt x="89148" y="160359"/>
                    </a:lnTo>
                    <a:cubicBezTo>
                      <a:pt x="89148" y="160359"/>
                      <a:pt x="88883" y="157392"/>
                      <a:pt x="88070" y="157392"/>
                    </a:cubicBezTo>
                    <a:cubicBezTo>
                      <a:pt x="87258" y="157392"/>
                      <a:pt x="81871" y="157392"/>
                      <a:pt x="81871" y="157392"/>
                    </a:cubicBezTo>
                    <a:lnTo>
                      <a:pt x="80246" y="160359"/>
                    </a:lnTo>
                    <a:lnTo>
                      <a:pt x="71363" y="161437"/>
                    </a:lnTo>
                    <a:cubicBezTo>
                      <a:pt x="71363" y="161437"/>
                      <a:pt x="72705" y="159547"/>
                      <a:pt x="71363" y="159547"/>
                    </a:cubicBezTo>
                    <a:cubicBezTo>
                      <a:pt x="70022" y="159547"/>
                      <a:pt x="63274" y="159811"/>
                      <a:pt x="63274" y="159811"/>
                    </a:cubicBezTo>
                    <a:cubicBezTo>
                      <a:pt x="63274" y="159811"/>
                      <a:pt x="60043" y="156579"/>
                      <a:pt x="59230" y="155238"/>
                    </a:cubicBezTo>
                    <a:cubicBezTo>
                      <a:pt x="58418" y="153896"/>
                      <a:pt x="54090" y="155238"/>
                      <a:pt x="54090" y="155238"/>
                    </a:cubicBezTo>
                    <a:lnTo>
                      <a:pt x="52767" y="158469"/>
                    </a:lnTo>
                    <a:lnTo>
                      <a:pt x="39027" y="157392"/>
                    </a:lnTo>
                    <a:lnTo>
                      <a:pt x="36060" y="156579"/>
                    </a:lnTo>
                    <a:lnTo>
                      <a:pt x="36060" y="145543"/>
                    </a:lnTo>
                    <a:lnTo>
                      <a:pt x="23397" y="134770"/>
                    </a:lnTo>
                    <a:lnTo>
                      <a:pt x="23397" y="131803"/>
                    </a:lnTo>
                    <a:lnTo>
                      <a:pt x="28254" y="130177"/>
                    </a:lnTo>
                    <a:lnTo>
                      <a:pt x="33111" y="123978"/>
                    </a:lnTo>
                    <a:lnTo>
                      <a:pt x="33924" y="118857"/>
                    </a:lnTo>
                    <a:lnTo>
                      <a:pt x="31505" y="113471"/>
                    </a:lnTo>
                    <a:lnTo>
                      <a:pt x="30163" y="109691"/>
                    </a:lnTo>
                    <a:lnTo>
                      <a:pt x="37704" y="105646"/>
                    </a:lnTo>
                    <a:lnTo>
                      <a:pt x="42278" y="102679"/>
                    </a:lnTo>
                    <a:lnTo>
                      <a:pt x="46322" y="98106"/>
                    </a:lnTo>
                    <a:lnTo>
                      <a:pt x="46058" y="92984"/>
                    </a:lnTo>
                    <a:lnTo>
                      <a:pt x="49837" y="87049"/>
                    </a:lnTo>
                    <a:lnTo>
                      <a:pt x="52804" y="88939"/>
                    </a:lnTo>
                    <a:lnTo>
                      <a:pt x="54128" y="94061"/>
                    </a:lnTo>
                    <a:lnTo>
                      <a:pt x="61422" y="97028"/>
                    </a:lnTo>
                    <a:lnTo>
                      <a:pt x="68151" y="95686"/>
                    </a:lnTo>
                    <a:lnTo>
                      <a:pt x="75162" y="98389"/>
                    </a:lnTo>
                    <a:lnTo>
                      <a:pt x="84045" y="102434"/>
                    </a:lnTo>
                    <a:lnTo>
                      <a:pt x="89979" y="104853"/>
                    </a:lnTo>
                    <a:lnTo>
                      <a:pt x="97520" y="107007"/>
                    </a:lnTo>
                    <a:lnTo>
                      <a:pt x="98862" y="104588"/>
                    </a:lnTo>
                    <a:lnTo>
                      <a:pt x="89431" y="102169"/>
                    </a:lnTo>
                    <a:lnTo>
                      <a:pt x="80549" y="96783"/>
                    </a:lnTo>
                    <a:lnTo>
                      <a:pt x="71930" y="92209"/>
                    </a:lnTo>
                    <a:lnTo>
                      <a:pt x="60893" y="92474"/>
                    </a:lnTo>
                    <a:lnTo>
                      <a:pt x="56849" y="90848"/>
                    </a:lnTo>
                    <a:lnTo>
                      <a:pt x="55507" y="85197"/>
                    </a:lnTo>
                    <a:lnTo>
                      <a:pt x="50650" y="82230"/>
                    </a:lnTo>
                    <a:lnTo>
                      <a:pt x="44451" y="86539"/>
                    </a:lnTo>
                    <a:lnTo>
                      <a:pt x="41219" y="92190"/>
                    </a:lnTo>
                    <a:lnTo>
                      <a:pt x="37988" y="96235"/>
                    </a:lnTo>
                    <a:lnTo>
                      <a:pt x="34756" y="99466"/>
                    </a:lnTo>
                    <a:lnTo>
                      <a:pt x="28292" y="98918"/>
                    </a:lnTo>
                    <a:lnTo>
                      <a:pt x="27215" y="92719"/>
                    </a:lnTo>
                    <a:lnTo>
                      <a:pt x="25590" y="88939"/>
                    </a:lnTo>
                    <a:lnTo>
                      <a:pt x="21545" y="85159"/>
                    </a:lnTo>
                    <a:lnTo>
                      <a:pt x="13740" y="82193"/>
                    </a:lnTo>
                    <a:lnTo>
                      <a:pt x="7541" y="80303"/>
                    </a:lnTo>
                    <a:lnTo>
                      <a:pt x="9695" y="77600"/>
                    </a:lnTo>
                    <a:lnTo>
                      <a:pt x="21810" y="77600"/>
                    </a:lnTo>
                    <a:cubicBezTo>
                      <a:pt x="21810" y="77600"/>
                      <a:pt x="20468" y="75181"/>
                      <a:pt x="19655" y="74368"/>
                    </a:cubicBezTo>
                    <a:cubicBezTo>
                      <a:pt x="18843" y="73555"/>
                      <a:pt x="12114" y="73026"/>
                      <a:pt x="12114" y="73026"/>
                    </a:cubicBezTo>
                    <a:lnTo>
                      <a:pt x="9695" y="68982"/>
                    </a:lnTo>
                    <a:lnTo>
                      <a:pt x="0" y="68982"/>
                    </a:lnTo>
                    <a:lnTo>
                      <a:pt x="9695" y="58474"/>
                    </a:lnTo>
                    <a:lnTo>
                      <a:pt x="12114" y="64408"/>
                    </a:lnTo>
                    <a:lnTo>
                      <a:pt x="23965" y="65750"/>
                    </a:lnTo>
                    <a:lnTo>
                      <a:pt x="28821" y="64408"/>
                    </a:lnTo>
                    <a:lnTo>
                      <a:pt x="32601" y="65750"/>
                    </a:lnTo>
                    <a:lnTo>
                      <a:pt x="40407" y="66563"/>
                    </a:lnTo>
                    <a:lnTo>
                      <a:pt x="47947" y="60628"/>
                    </a:lnTo>
                    <a:lnTo>
                      <a:pt x="49289" y="46624"/>
                    </a:lnTo>
                    <a:lnTo>
                      <a:pt x="61139" y="47966"/>
                    </a:lnTo>
                    <a:lnTo>
                      <a:pt x="63558" y="42844"/>
                    </a:lnTo>
                    <a:lnTo>
                      <a:pt x="63293" y="37193"/>
                    </a:lnTo>
                    <a:lnTo>
                      <a:pt x="57907" y="30182"/>
                    </a:lnTo>
                    <a:lnTo>
                      <a:pt x="49818" y="30182"/>
                    </a:lnTo>
                    <a:lnTo>
                      <a:pt x="43619" y="26950"/>
                    </a:lnTo>
                    <a:lnTo>
                      <a:pt x="41465" y="23170"/>
                    </a:lnTo>
                    <a:lnTo>
                      <a:pt x="45245" y="23170"/>
                    </a:lnTo>
                    <a:lnTo>
                      <a:pt x="52521" y="26402"/>
                    </a:lnTo>
                    <a:lnTo>
                      <a:pt x="59532" y="27479"/>
                    </a:lnTo>
                    <a:lnTo>
                      <a:pt x="65183" y="27479"/>
                    </a:lnTo>
                    <a:lnTo>
                      <a:pt x="71382" y="27215"/>
                    </a:lnTo>
                    <a:lnTo>
                      <a:pt x="76239" y="29369"/>
                    </a:lnTo>
                    <a:lnTo>
                      <a:pt x="79471" y="29634"/>
                    </a:lnTo>
                    <a:lnTo>
                      <a:pt x="86199" y="23170"/>
                    </a:lnTo>
                    <a:lnTo>
                      <a:pt x="91057" y="26666"/>
                    </a:lnTo>
                    <a:lnTo>
                      <a:pt x="87012" y="31788"/>
                    </a:lnTo>
                    <a:lnTo>
                      <a:pt x="86199" y="36910"/>
                    </a:lnTo>
                    <a:lnTo>
                      <a:pt x="81890" y="35020"/>
                    </a:lnTo>
                    <a:lnTo>
                      <a:pt x="78394" y="35285"/>
                    </a:lnTo>
                    <a:lnTo>
                      <a:pt x="77846" y="37704"/>
                    </a:lnTo>
                    <a:lnTo>
                      <a:pt x="85122" y="50102"/>
                    </a:lnTo>
                    <a:lnTo>
                      <a:pt x="85122" y="53598"/>
                    </a:lnTo>
                    <a:lnTo>
                      <a:pt x="78659" y="51973"/>
                    </a:lnTo>
                    <a:lnTo>
                      <a:pt x="72195" y="55204"/>
                    </a:lnTo>
                    <a:lnTo>
                      <a:pt x="72460" y="57359"/>
                    </a:lnTo>
                    <a:lnTo>
                      <a:pt x="72195" y="59778"/>
                    </a:lnTo>
                    <a:lnTo>
                      <a:pt x="76769" y="60326"/>
                    </a:lnTo>
                    <a:lnTo>
                      <a:pt x="78659" y="58172"/>
                    </a:lnTo>
                    <a:lnTo>
                      <a:pt x="86748" y="58436"/>
                    </a:lnTo>
                    <a:lnTo>
                      <a:pt x="85670" y="63293"/>
                    </a:lnTo>
                    <a:lnTo>
                      <a:pt x="78394" y="65183"/>
                    </a:lnTo>
                    <a:lnTo>
                      <a:pt x="78923" y="69228"/>
                    </a:lnTo>
                    <a:lnTo>
                      <a:pt x="86464" y="69228"/>
                    </a:lnTo>
                    <a:lnTo>
                      <a:pt x="89431" y="72724"/>
                    </a:lnTo>
                    <a:lnTo>
                      <a:pt x="88089" y="76504"/>
                    </a:lnTo>
                    <a:lnTo>
                      <a:pt x="89167" y="80284"/>
                    </a:lnTo>
                    <a:lnTo>
                      <a:pt x="92947" y="78942"/>
                    </a:lnTo>
                    <a:lnTo>
                      <a:pt x="96159" y="74368"/>
                    </a:lnTo>
                    <a:lnTo>
                      <a:pt x="98351" y="68434"/>
                    </a:lnTo>
                    <a:lnTo>
                      <a:pt x="97803" y="58474"/>
                    </a:lnTo>
                    <a:lnTo>
                      <a:pt x="97803" y="54165"/>
                    </a:lnTo>
                    <a:lnTo>
                      <a:pt x="103738" y="48231"/>
                    </a:lnTo>
                    <a:lnTo>
                      <a:pt x="103738" y="43374"/>
                    </a:lnTo>
                    <a:lnTo>
                      <a:pt x="103738" y="39877"/>
                    </a:lnTo>
                    <a:lnTo>
                      <a:pt x="103738" y="34491"/>
                    </a:lnTo>
                    <a:lnTo>
                      <a:pt x="108311" y="35568"/>
                    </a:lnTo>
                    <a:lnTo>
                      <a:pt x="110731" y="44734"/>
                    </a:lnTo>
                    <a:lnTo>
                      <a:pt x="112356" y="51198"/>
                    </a:lnTo>
                    <a:lnTo>
                      <a:pt x="113981" y="56055"/>
                    </a:lnTo>
                    <a:lnTo>
                      <a:pt x="116135" y="63331"/>
                    </a:lnTo>
                    <a:lnTo>
                      <a:pt x="115058" y="66827"/>
                    </a:lnTo>
                    <a:lnTo>
                      <a:pt x="109937" y="64408"/>
                    </a:lnTo>
                    <a:lnTo>
                      <a:pt x="106705" y="68188"/>
                    </a:lnTo>
                    <a:lnTo>
                      <a:pt x="106970" y="73574"/>
                    </a:lnTo>
                    <a:lnTo>
                      <a:pt x="103738" y="76806"/>
                    </a:lnTo>
                    <a:lnTo>
                      <a:pt x="107782" y="78148"/>
                    </a:lnTo>
                    <a:lnTo>
                      <a:pt x="110201" y="75181"/>
                    </a:lnTo>
                    <a:lnTo>
                      <a:pt x="113169" y="77600"/>
                    </a:lnTo>
                    <a:lnTo>
                      <a:pt x="115588" y="83534"/>
                    </a:lnTo>
                    <a:lnTo>
                      <a:pt x="116400" y="88921"/>
                    </a:lnTo>
                    <a:cubicBezTo>
                      <a:pt x="116400" y="88921"/>
                      <a:pt x="118819" y="87843"/>
                      <a:pt x="119103" y="87031"/>
                    </a:cubicBezTo>
                    <a:cubicBezTo>
                      <a:pt x="119368" y="86218"/>
                      <a:pt x="118838" y="77071"/>
                      <a:pt x="118838" y="76258"/>
                    </a:cubicBezTo>
                    <a:cubicBezTo>
                      <a:pt x="118838" y="75445"/>
                      <a:pt x="122883" y="68982"/>
                      <a:pt x="122883" y="68982"/>
                    </a:cubicBezTo>
                    <a:lnTo>
                      <a:pt x="120463" y="62254"/>
                    </a:lnTo>
                    <a:lnTo>
                      <a:pt x="118573" y="54977"/>
                    </a:lnTo>
                    <a:lnTo>
                      <a:pt x="115871" y="47966"/>
                    </a:lnTo>
                    <a:lnTo>
                      <a:pt x="115871" y="40425"/>
                    </a:lnTo>
                    <a:lnTo>
                      <a:pt x="113169" y="36645"/>
                    </a:lnTo>
                    <a:lnTo>
                      <a:pt x="112091" y="26950"/>
                    </a:lnTo>
                    <a:lnTo>
                      <a:pt x="105892" y="26950"/>
                    </a:lnTo>
                    <a:lnTo>
                      <a:pt x="101848" y="30446"/>
                    </a:lnTo>
                    <a:lnTo>
                      <a:pt x="97803" y="28821"/>
                    </a:lnTo>
                    <a:lnTo>
                      <a:pt x="97539" y="24777"/>
                    </a:lnTo>
                    <a:lnTo>
                      <a:pt x="113433" y="12114"/>
                    </a:lnTo>
                    <a:lnTo>
                      <a:pt x="123393" y="6463"/>
                    </a:lnTo>
                    <a:lnTo>
                      <a:pt x="131198" y="1342"/>
                    </a:lnTo>
                    <a:lnTo>
                      <a:pt x="142519" y="0"/>
                    </a:lnTo>
                    <a:lnTo>
                      <a:pt x="153027" y="4573"/>
                    </a:lnTo>
                    <a:lnTo>
                      <a:pt x="161116" y="5651"/>
                    </a:lnTo>
                    <a:lnTo>
                      <a:pt x="165425" y="9695"/>
                    </a:lnTo>
                    <a:lnTo>
                      <a:pt x="165425" y="16159"/>
                    </a:lnTo>
                    <a:lnTo>
                      <a:pt x="163006" y="22357"/>
                    </a:lnTo>
                    <a:lnTo>
                      <a:pt x="161664" y="28821"/>
                    </a:lnTo>
                    <a:lnTo>
                      <a:pt x="161399" y="38516"/>
                    </a:lnTo>
                    <a:lnTo>
                      <a:pt x="163818" y="45793"/>
                    </a:lnTo>
                    <a:lnTo>
                      <a:pt x="165444" y="54675"/>
                    </a:lnTo>
                    <a:lnTo>
                      <a:pt x="169753" y="61139"/>
                    </a:lnTo>
                    <a:lnTo>
                      <a:pt x="171907" y="67338"/>
                    </a:lnTo>
                    <a:lnTo>
                      <a:pt x="173532" y="75143"/>
                    </a:lnTo>
                    <a:lnTo>
                      <a:pt x="175158" y="81342"/>
                    </a:lnTo>
                    <a:lnTo>
                      <a:pt x="175158" y="88883"/>
                    </a:lnTo>
                    <a:lnTo>
                      <a:pt x="175158" y="94817"/>
                    </a:lnTo>
                    <a:lnTo>
                      <a:pt x="168694" y="96424"/>
                    </a:lnTo>
                    <a:lnTo>
                      <a:pt x="163308" y="95081"/>
                    </a:lnTo>
                    <a:lnTo>
                      <a:pt x="159812" y="88883"/>
                    </a:lnTo>
                    <a:lnTo>
                      <a:pt x="153348" y="86180"/>
                    </a:lnTo>
                    <a:lnTo>
                      <a:pt x="146072" y="88883"/>
                    </a:lnTo>
                    <a:lnTo>
                      <a:pt x="136377" y="94005"/>
                    </a:lnTo>
                    <a:lnTo>
                      <a:pt x="131520" y="103435"/>
                    </a:lnTo>
                    <a:lnTo>
                      <a:pt x="130707" y="109369"/>
                    </a:lnTo>
                    <a:lnTo>
                      <a:pt x="130707" y="115568"/>
                    </a:lnTo>
                    <a:lnTo>
                      <a:pt x="132332" y="119613"/>
                    </a:lnTo>
                    <a:lnTo>
                      <a:pt x="138531" y="122315"/>
                    </a:lnTo>
                    <a:lnTo>
                      <a:pt x="143918" y="122845"/>
                    </a:lnTo>
                    <a:lnTo>
                      <a:pt x="150929" y="127966"/>
                    </a:lnTo>
                    <a:lnTo>
                      <a:pt x="153083" y="134978"/>
                    </a:lnTo>
                    <a:lnTo>
                      <a:pt x="153348" y="143331"/>
                    </a:lnTo>
                    <a:lnTo>
                      <a:pt x="146884" y="152762"/>
                    </a:lnTo>
                    <a:lnTo>
                      <a:pt x="137189" y="152214"/>
                    </a:lnTo>
                    <a:lnTo>
                      <a:pt x="131255" y="154633"/>
                    </a:lnTo>
                    <a:cubicBezTo>
                      <a:pt x="131255" y="154633"/>
                      <a:pt x="123714" y="159490"/>
                      <a:pt x="123166" y="160567"/>
                    </a:cubicBezTo>
                    <a:cubicBezTo>
                      <a:pt x="122618" y="161645"/>
                      <a:pt x="120463" y="164064"/>
                      <a:pt x="120463" y="164064"/>
                    </a:cubicBezTo>
                    <a:lnTo>
                      <a:pt x="114264" y="163799"/>
                    </a:lnTo>
                    <a:lnTo>
                      <a:pt x="112639" y="167579"/>
                    </a:lnTo>
                    <a:lnTo>
                      <a:pt x="114529" y="171075"/>
                    </a:lnTo>
                    <a:lnTo>
                      <a:pt x="119915" y="173230"/>
                    </a:lnTo>
                    <a:lnTo>
                      <a:pt x="126927" y="173230"/>
                    </a:lnTo>
                    <a:lnTo>
                      <a:pt x="127740" y="178351"/>
                    </a:lnTo>
                    <a:lnTo>
                      <a:pt x="125585" y="181583"/>
                    </a:lnTo>
                    <a:lnTo>
                      <a:pt x="123166" y="187234"/>
                    </a:lnTo>
                    <a:lnTo>
                      <a:pt x="123431" y="188576"/>
                    </a:lnTo>
                    <a:lnTo>
                      <a:pt x="124243" y="190466"/>
                    </a:lnTo>
                    <a:lnTo>
                      <a:pt x="125585" y="195795"/>
                    </a:lnTo>
                    <a:lnTo>
                      <a:pt x="122353" y="195795"/>
                    </a:lnTo>
                    <a:lnTo>
                      <a:pt x="123393" y="199972"/>
                    </a:lnTo>
                    <a:close/>
                  </a:path>
                </a:pathLst>
              </a:custGeom>
              <a:grpFill/>
              <a:ln w="3777" cap="flat">
                <a:solidFill>
                  <a:srgbClr val="FFFFFF"/>
                </a:solid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15F43D7E-89B3-7F07-13E4-ED3D4AAE649E}"/>
                  </a:ext>
                </a:extLst>
              </p:cNvPr>
              <p:cNvSpPr/>
              <p:nvPr/>
            </p:nvSpPr>
            <p:spPr>
              <a:xfrm>
                <a:off x="4219829" y="5670443"/>
                <a:ext cx="50511" cy="51500"/>
              </a:xfrm>
              <a:custGeom>
                <a:avLst/>
                <a:gdLst>
                  <a:gd name="connsiteX0" fmla="*/ 3591 w 50511"/>
                  <a:gd name="connsiteY0" fmla="*/ 0 h 51500"/>
                  <a:gd name="connsiteX1" fmla="*/ 3591 w 50511"/>
                  <a:gd name="connsiteY1" fmla="*/ 21639 h 51500"/>
                  <a:gd name="connsiteX2" fmla="*/ 0 w 50511"/>
                  <a:gd name="connsiteY2" fmla="*/ 32337 h 51500"/>
                  <a:gd name="connsiteX3" fmla="*/ 7182 w 50511"/>
                  <a:gd name="connsiteY3" fmla="*/ 37269 h 51500"/>
                  <a:gd name="connsiteX4" fmla="*/ 18672 w 50511"/>
                  <a:gd name="connsiteY4" fmla="*/ 44281 h 51500"/>
                  <a:gd name="connsiteX5" fmla="*/ 28008 w 50511"/>
                  <a:gd name="connsiteY5" fmla="*/ 51500 h 51500"/>
                  <a:gd name="connsiteX6" fmla="*/ 38063 w 50511"/>
                  <a:gd name="connsiteY6" fmla="*/ 51500 h 51500"/>
                  <a:gd name="connsiteX7" fmla="*/ 46681 w 50511"/>
                  <a:gd name="connsiteY7" fmla="*/ 51500 h 51500"/>
                  <a:gd name="connsiteX8" fmla="*/ 49554 w 50511"/>
                  <a:gd name="connsiteY8" fmla="*/ 37288 h 51500"/>
                  <a:gd name="connsiteX9" fmla="*/ 49554 w 50511"/>
                  <a:gd name="connsiteY9" fmla="*/ 30201 h 51500"/>
                  <a:gd name="connsiteX10" fmla="*/ 35190 w 50511"/>
                  <a:gd name="connsiteY10" fmla="*/ 21677 h 51500"/>
                  <a:gd name="connsiteX11" fmla="*/ 22263 w 50511"/>
                  <a:gd name="connsiteY11" fmla="*/ 12965 h 51500"/>
                  <a:gd name="connsiteX12" fmla="*/ 15082 w 50511"/>
                  <a:gd name="connsiteY12" fmla="*/ 3628 h 51500"/>
                  <a:gd name="connsiteX13" fmla="*/ 3591 w 50511"/>
                  <a:gd name="connsiteY13" fmla="*/ 0 h 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11" h="51500">
                    <a:moveTo>
                      <a:pt x="3591" y="0"/>
                    </a:moveTo>
                    <a:lnTo>
                      <a:pt x="3591" y="21639"/>
                    </a:lnTo>
                    <a:lnTo>
                      <a:pt x="0" y="32337"/>
                    </a:lnTo>
                    <a:lnTo>
                      <a:pt x="7182" y="37269"/>
                    </a:lnTo>
                    <a:lnTo>
                      <a:pt x="18672" y="44281"/>
                    </a:lnTo>
                    <a:lnTo>
                      <a:pt x="28008" y="51500"/>
                    </a:lnTo>
                    <a:lnTo>
                      <a:pt x="38063" y="51500"/>
                    </a:lnTo>
                    <a:lnTo>
                      <a:pt x="46681" y="51500"/>
                    </a:lnTo>
                    <a:lnTo>
                      <a:pt x="49554" y="37288"/>
                    </a:lnTo>
                    <a:cubicBezTo>
                      <a:pt x="49554" y="37288"/>
                      <a:pt x="51708" y="30919"/>
                      <a:pt x="49554" y="30201"/>
                    </a:cubicBezTo>
                    <a:cubicBezTo>
                      <a:pt x="47399" y="29483"/>
                      <a:pt x="35190" y="21677"/>
                      <a:pt x="35190" y="21677"/>
                    </a:cubicBezTo>
                    <a:lnTo>
                      <a:pt x="22263" y="12965"/>
                    </a:lnTo>
                    <a:lnTo>
                      <a:pt x="15082" y="3628"/>
                    </a:lnTo>
                    <a:lnTo>
                      <a:pt x="3591" y="0"/>
                    </a:lnTo>
                    <a:close/>
                  </a:path>
                </a:pathLst>
              </a:custGeom>
              <a:grpFill/>
              <a:ln w="3777" cap="flat">
                <a:solidFill>
                  <a:srgbClr val="FFFFFF"/>
                </a:solid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235253AC-9792-5FEF-AB4F-DC3384E8C454}"/>
                  </a:ext>
                </a:extLst>
              </p:cNvPr>
              <p:cNvSpPr/>
              <p:nvPr/>
            </p:nvSpPr>
            <p:spPr>
              <a:xfrm>
                <a:off x="4729691" y="5645458"/>
                <a:ext cx="294201" cy="189634"/>
              </a:xfrm>
              <a:custGeom>
                <a:avLst/>
                <a:gdLst>
                  <a:gd name="connsiteX0" fmla="*/ 0 w 294201"/>
                  <a:gd name="connsiteY0" fmla="*/ 165935 h 189634"/>
                  <a:gd name="connsiteX1" fmla="*/ 43827 w 294201"/>
                  <a:gd name="connsiteY1" fmla="*/ 175271 h 189634"/>
                  <a:gd name="connsiteX2" fmla="*/ 77600 w 294201"/>
                  <a:gd name="connsiteY2" fmla="*/ 181016 h 189634"/>
                  <a:gd name="connsiteX3" fmla="*/ 110654 w 294201"/>
                  <a:gd name="connsiteY3" fmla="*/ 181016 h 189634"/>
                  <a:gd name="connsiteX4" fmla="*/ 142273 w 294201"/>
                  <a:gd name="connsiteY4" fmla="*/ 189635 h 189634"/>
                  <a:gd name="connsiteX5" fmla="*/ 182509 w 294201"/>
                  <a:gd name="connsiteY5" fmla="*/ 186762 h 189634"/>
                  <a:gd name="connsiteX6" fmla="*/ 218437 w 294201"/>
                  <a:gd name="connsiteY6" fmla="*/ 186043 h 189634"/>
                  <a:gd name="connsiteX7" fmla="*/ 262264 w 294201"/>
                  <a:gd name="connsiteY7" fmla="*/ 186043 h 189634"/>
                  <a:gd name="connsiteX8" fmla="*/ 289573 w 294201"/>
                  <a:gd name="connsiteY8" fmla="*/ 181734 h 189634"/>
                  <a:gd name="connsiteX9" fmla="*/ 279519 w 294201"/>
                  <a:gd name="connsiteY9" fmla="*/ 165935 h 189634"/>
                  <a:gd name="connsiteX10" fmla="*/ 276646 w 294201"/>
                  <a:gd name="connsiteY10" fmla="*/ 145826 h 189634"/>
                  <a:gd name="connsiteX11" fmla="*/ 278082 w 294201"/>
                  <a:gd name="connsiteY11" fmla="*/ 127154 h 189634"/>
                  <a:gd name="connsiteX12" fmla="*/ 289573 w 294201"/>
                  <a:gd name="connsiteY12" fmla="*/ 112790 h 189634"/>
                  <a:gd name="connsiteX13" fmla="*/ 293882 w 294201"/>
                  <a:gd name="connsiteY13" fmla="*/ 102736 h 189634"/>
                  <a:gd name="connsiteX14" fmla="*/ 293882 w 294201"/>
                  <a:gd name="connsiteY14" fmla="*/ 86936 h 189634"/>
                  <a:gd name="connsiteX15" fmla="*/ 275210 w 294201"/>
                  <a:gd name="connsiteY15" fmla="*/ 71855 h 189634"/>
                  <a:gd name="connsiteX16" fmla="*/ 259410 w 294201"/>
                  <a:gd name="connsiteY16" fmla="*/ 63237 h 189634"/>
                  <a:gd name="connsiteX17" fmla="*/ 237846 w 294201"/>
                  <a:gd name="connsiteY17" fmla="*/ 55337 h 189634"/>
                  <a:gd name="connsiteX18" fmla="*/ 211255 w 294201"/>
                  <a:gd name="connsiteY18" fmla="*/ 52464 h 189634"/>
                  <a:gd name="connsiteX19" fmla="*/ 187537 w 294201"/>
                  <a:gd name="connsiteY19" fmla="*/ 52464 h 189634"/>
                  <a:gd name="connsiteX20" fmla="*/ 169582 w 294201"/>
                  <a:gd name="connsiteY20" fmla="*/ 40973 h 189634"/>
                  <a:gd name="connsiteX21" fmla="*/ 152346 w 294201"/>
                  <a:gd name="connsiteY21" fmla="*/ 28765 h 189634"/>
                  <a:gd name="connsiteX22" fmla="*/ 143728 w 294201"/>
                  <a:gd name="connsiteY22" fmla="*/ 20146 h 189634"/>
                  <a:gd name="connsiteX23" fmla="*/ 135828 w 294201"/>
                  <a:gd name="connsiteY23" fmla="*/ 20146 h 189634"/>
                  <a:gd name="connsiteX24" fmla="*/ 134392 w 294201"/>
                  <a:gd name="connsiteY24" fmla="*/ 29483 h 189634"/>
                  <a:gd name="connsiteX25" fmla="*/ 132956 w 294201"/>
                  <a:gd name="connsiteY25" fmla="*/ 40255 h 189634"/>
                  <a:gd name="connsiteX26" fmla="*/ 122901 w 294201"/>
                  <a:gd name="connsiteY26" fmla="*/ 42410 h 189634"/>
                  <a:gd name="connsiteX27" fmla="*/ 125774 w 294201"/>
                  <a:gd name="connsiteY27" fmla="*/ 51746 h 189634"/>
                  <a:gd name="connsiteX28" fmla="*/ 127210 w 294201"/>
                  <a:gd name="connsiteY28" fmla="*/ 64673 h 189634"/>
                  <a:gd name="connsiteX29" fmla="*/ 130801 w 294201"/>
                  <a:gd name="connsiteY29" fmla="*/ 75445 h 189634"/>
                  <a:gd name="connsiteX30" fmla="*/ 127928 w 294201"/>
                  <a:gd name="connsiteY30" fmla="*/ 84064 h 189634"/>
                  <a:gd name="connsiteX31" fmla="*/ 113565 w 294201"/>
                  <a:gd name="connsiteY31" fmla="*/ 88373 h 189634"/>
                  <a:gd name="connsiteX32" fmla="*/ 97765 w 294201"/>
                  <a:gd name="connsiteY32" fmla="*/ 90527 h 189634"/>
                  <a:gd name="connsiteX33" fmla="*/ 84838 w 294201"/>
                  <a:gd name="connsiteY33" fmla="*/ 83346 h 189634"/>
                  <a:gd name="connsiteX34" fmla="*/ 74784 w 294201"/>
                  <a:gd name="connsiteY34" fmla="*/ 83346 h 189634"/>
                  <a:gd name="connsiteX35" fmla="*/ 64730 w 294201"/>
                  <a:gd name="connsiteY35" fmla="*/ 80473 h 189634"/>
                  <a:gd name="connsiteX36" fmla="*/ 117893 w 294201"/>
                  <a:gd name="connsiteY36" fmla="*/ 0 h 189634"/>
                  <a:gd name="connsiteX37" fmla="*/ 54675 w 294201"/>
                  <a:gd name="connsiteY37" fmla="*/ 81909 h 189634"/>
                  <a:gd name="connsiteX38" fmla="*/ 46775 w 294201"/>
                  <a:gd name="connsiteY38" fmla="*/ 85500 h 189634"/>
                  <a:gd name="connsiteX39" fmla="*/ 38157 w 294201"/>
                  <a:gd name="connsiteY39" fmla="*/ 85500 h 189634"/>
                  <a:gd name="connsiteX40" fmla="*/ 33130 w 294201"/>
                  <a:gd name="connsiteY40" fmla="*/ 81909 h 189634"/>
                  <a:gd name="connsiteX41" fmla="*/ 25949 w 294201"/>
                  <a:gd name="connsiteY41" fmla="*/ 85500 h 189634"/>
                  <a:gd name="connsiteX42" fmla="*/ 18048 w 294201"/>
                  <a:gd name="connsiteY42" fmla="*/ 85500 h 189634"/>
                  <a:gd name="connsiteX43" fmla="*/ 14458 w 294201"/>
                  <a:gd name="connsiteY43" fmla="*/ 84064 h 189634"/>
                  <a:gd name="connsiteX44" fmla="*/ 7276 w 294201"/>
                  <a:gd name="connsiteY44" fmla="*/ 89091 h 189634"/>
                  <a:gd name="connsiteX45" fmla="*/ 5122 w 294201"/>
                  <a:gd name="connsiteY45" fmla="*/ 94836 h 189634"/>
                  <a:gd name="connsiteX46" fmla="*/ 10867 w 294201"/>
                  <a:gd name="connsiteY46" fmla="*/ 103454 h 189634"/>
                  <a:gd name="connsiteX47" fmla="*/ 10867 w 294201"/>
                  <a:gd name="connsiteY47" fmla="*/ 110636 h 189634"/>
                  <a:gd name="connsiteX48" fmla="*/ 10149 w 294201"/>
                  <a:gd name="connsiteY48" fmla="*/ 120690 h 189634"/>
                  <a:gd name="connsiteX49" fmla="*/ 5122 w 294201"/>
                  <a:gd name="connsiteY49" fmla="*/ 129308 h 189634"/>
                  <a:gd name="connsiteX50" fmla="*/ 94 w 294201"/>
                  <a:gd name="connsiteY50" fmla="*/ 135772 h 189634"/>
                  <a:gd name="connsiteX51" fmla="*/ 7276 w 294201"/>
                  <a:gd name="connsiteY51" fmla="*/ 137926 h 189634"/>
                  <a:gd name="connsiteX52" fmla="*/ 9431 w 294201"/>
                  <a:gd name="connsiteY52" fmla="*/ 130744 h 189634"/>
                  <a:gd name="connsiteX53" fmla="*/ 13740 w 294201"/>
                  <a:gd name="connsiteY53" fmla="*/ 123563 h 189634"/>
                  <a:gd name="connsiteX54" fmla="*/ 17330 w 294201"/>
                  <a:gd name="connsiteY54" fmla="*/ 129308 h 189634"/>
                  <a:gd name="connsiteX55" fmla="*/ 24512 w 294201"/>
                  <a:gd name="connsiteY55" fmla="*/ 124281 h 189634"/>
                  <a:gd name="connsiteX56" fmla="*/ 42466 w 294201"/>
                  <a:gd name="connsiteY56" fmla="*/ 126435 h 189634"/>
                  <a:gd name="connsiteX57" fmla="*/ 50366 w 294201"/>
                  <a:gd name="connsiteY57" fmla="*/ 130027 h 189634"/>
                  <a:gd name="connsiteX58" fmla="*/ 43184 w 294201"/>
                  <a:gd name="connsiteY58" fmla="*/ 133617 h 189634"/>
                  <a:gd name="connsiteX59" fmla="*/ 33130 w 294201"/>
                  <a:gd name="connsiteY59" fmla="*/ 135772 h 189634"/>
                  <a:gd name="connsiteX60" fmla="*/ 25949 w 294201"/>
                  <a:gd name="connsiteY60" fmla="*/ 143672 h 189634"/>
                  <a:gd name="connsiteX61" fmla="*/ 20203 w 294201"/>
                  <a:gd name="connsiteY61" fmla="*/ 150135 h 189634"/>
                  <a:gd name="connsiteX62" fmla="*/ 13740 w 294201"/>
                  <a:gd name="connsiteY62" fmla="*/ 150853 h 189634"/>
                  <a:gd name="connsiteX63" fmla="*/ 9431 w 294201"/>
                  <a:gd name="connsiteY63" fmla="*/ 156599 h 189634"/>
                  <a:gd name="connsiteX64" fmla="*/ 0 w 294201"/>
                  <a:gd name="connsiteY64" fmla="*/ 165935 h 18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4201" h="189634">
                    <a:moveTo>
                      <a:pt x="0" y="165935"/>
                    </a:moveTo>
                    <a:lnTo>
                      <a:pt x="43827" y="175271"/>
                    </a:lnTo>
                    <a:lnTo>
                      <a:pt x="77600" y="181016"/>
                    </a:lnTo>
                    <a:lnTo>
                      <a:pt x="110654" y="181016"/>
                    </a:lnTo>
                    <a:lnTo>
                      <a:pt x="142273" y="189635"/>
                    </a:lnTo>
                    <a:lnTo>
                      <a:pt x="182509" y="186762"/>
                    </a:lnTo>
                    <a:lnTo>
                      <a:pt x="218437" y="186043"/>
                    </a:lnTo>
                    <a:lnTo>
                      <a:pt x="262264" y="186043"/>
                    </a:lnTo>
                    <a:lnTo>
                      <a:pt x="289573" y="181734"/>
                    </a:lnTo>
                    <a:lnTo>
                      <a:pt x="279519" y="165935"/>
                    </a:lnTo>
                    <a:lnTo>
                      <a:pt x="276646" y="145826"/>
                    </a:lnTo>
                    <a:lnTo>
                      <a:pt x="278082" y="127154"/>
                    </a:lnTo>
                    <a:lnTo>
                      <a:pt x="289573" y="112790"/>
                    </a:lnTo>
                    <a:cubicBezTo>
                      <a:pt x="289573" y="112790"/>
                      <a:pt x="293164" y="104890"/>
                      <a:pt x="293882" y="102736"/>
                    </a:cubicBezTo>
                    <a:cubicBezTo>
                      <a:pt x="294600" y="100581"/>
                      <a:pt x="293882" y="86936"/>
                      <a:pt x="293882" y="86936"/>
                    </a:cubicBezTo>
                    <a:lnTo>
                      <a:pt x="275210" y="71855"/>
                    </a:lnTo>
                    <a:lnTo>
                      <a:pt x="259410" y="63237"/>
                    </a:lnTo>
                    <a:cubicBezTo>
                      <a:pt x="259410" y="63237"/>
                      <a:pt x="241456" y="56055"/>
                      <a:pt x="237846" y="55337"/>
                    </a:cubicBezTo>
                    <a:cubicBezTo>
                      <a:pt x="234255" y="54618"/>
                      <a:pt x="211255" y="52464"/>
                      <a:pt x="211255" y="52464"/>
                    </a:cubicBezTo>
                    <a:lnTo>
                      <a:pt x="187537" y="52464"/>
                    </a:lnTo>
                    <a:lnTo>
                      <a:pt x="169582" y="40973"/>
                    </a:lnTo>
                    <a:lnTo>
                      <a:pt x="152346" y="28765"/>
                    </a:lnTo>
                    <a:lnTo>
                      <a:pt x="143728" y="20146"/>
                    </a:lnTo>
                    <a:lnTo>
                      <a:pt x="135828" y="20146"/>
                    </a:lnTo>
                    <a:lnTo>
                      <a:pt x="134392" y="29483"/>
                    </a:lnTo>
                    <a:lnTo>
                      <a:pt x="132956" y="40255"/>
                    </a:lnTo>
                    <a:lnTo>
                      <a:pt x="122901" y="42410"/>
                    </a:lnTo>
                    <a:lnTo>
                      <a:pt x="125774" y="51746"/>
                    </a:lnTo>
                    <a:lnTo>
                      <a:pt x="127210" y="64673"/>
                    </a:lnTo>
                    <a:lnTo>
                      <a:pt x="130801" y="75445"/>
                    </a:lnTo>
                    <a:cubicBezTo>
                      <a:pt x="130801" y="75445"/>
                      <a:pt x="131519" y="83346"/>
                      <a:pt x="127928" y="84064"/>
                    </a:cubicBezTo>
                    <a:cubicBezTo>
                      <a:pt x="124337" y="84782"/>
                      <a:pt x="113565" y="88373"/>
                      <a:pt x="113565" y="88373"/>
                    </a:cubicBezTo>
                    <a:lnTo>
                      <a:pt x="97765" y="90527"/>
                    </a:lnTo>
                    <a:lnTo>
                      <a:pt x="84838" y="83346"/>
                    </a:lnTo>
                    <a:lnTo>
                      <a:pt x="74784" y="83346"/>
                    </a:lnTo>
                    <a:lnTo>
                      <a:pt x="64730" y="80473"/>
                    </a:lnTo>
                    <a:cubicBezTo>
                      <a:pt x="64730" y="80473"/>
                      <a:pt x="115020" y="40236"/>
                      <a:pt x="117893" y="0"/>
                    </a:cubicBezTo>
                    <a:cubicBezTo>
                      <a:pt x="117893" y="0"/>
                      <a:pt x="92020" y="61063"/>
                      <a:pt x="54675" y="81909"/>
                    </a:cubicBezTo>
                    <a:lnTo>
                      <a:pt x="46775" y="85500"/>
                    </a:lnTo>
                    <a:lnTo>
                      <a:pt x="38157" y="85500"/>
                    </a:lnTo>
                    <a:lnTo>
                      <a:pt x="33130" y="81909"/>
                    </a:lnTo>
                    <a:lnTo>
                      <a:pt x="25949" y="85500"/>
                    </a:lnTo>
                    <a:lnTo>
                      <a:pt x="18048" y="85500"/>
                    </a:lnTo>
                    <a:lnTo>
                      <a:pt x="14458" y="84064"/>
                    </a:lnTo>
                    <a:lnTo>
                      <a:pt x="7276" y="89091"/>
                    </a:lnTo>
                    <a:lnTo>
                      <a:pt x="5122" y="94836"/>
                    </a:lnTo>
                    <a:lnTo>
                      <a:pt x="10867" y="103454"/>
                    </a:lnTo>
                    <a:lnTo>
                      <a:pt x="10867" y="110636"/>
                    </a:lnTo>
                    <a:lnTo>
                      <a:pt x="10149" y="120690"/>
                    </a:lnTo>
                    <a:lnTo>
                      <a:pt x="5122" y="129308"/>
                    </a:lnTo>
                    <a:lnTo>
                      <a:pt x="94" y="135772"/>
                    </a:lnTo>
                    <a:lnTo>
                      <a:pt x="7276" y="137926"/>
                    </a:lnTo>
                    <a:lnTo>
                      <a:pt x="9431" y="130744"/>
                    </a:lnTo>
                    <a:lnTo>
                      <a:pt x="13740" y="123563"/>
                    </a:lnTo>
                    <a:lnTo>
                      <a:pt x="17330" y="129308"/>
                    </a:lnTo>
                    <a:lnTo>
                      <a:pt x="24512" y="124281"/>
                    </a:lnTo>
                    <a:lnTo>
                      <a:pt x="42466" y="126435"/>
                    </a:lnTo>
                    <a:lnTo>
                      <a:pt x="50366" y="130027"/>
                    </a:lnTo>
                    <a:lnTo>
                      <a:pt x="43184" y="133617"/>
                    </a:lnTo>
                    <a:lnTo>
                      <a:pt x="33130" y="135772"/>
                    </a:lnTo>
                    <a:lnTo>
                      <a:pt x="25949" y="143672"/>
                    </a:lnTo>
                    <a:lnTo>
                      <a:pt x="20203" y="150135"/>
                    </a:lnTo>
                    <a:lnTo>
                      <a:pt x="13740" y="150853"/>
                    </a:lnTo>
                    <a:lnTo>
                      <a:pt x="9431" y="156599"/>
                    </a:lnTo>
                    <a:lnTo>
                      <a:pt x="0" y="165935"/>
                    </a:lnTo>
                    <a:close/>
                  </a:path>
                </a:pathLst>
              </a:custGeom>
              <a:grpFill/>
              <a:ln w="3777" cap="flat">
                <a:solidFill>
                  <a:srgbClr val="FFFFFF"/>
                </a:solid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58448CBD-56A2-A3DA-7EA3-42044EB288A8}"/>
                  </a:ext>
                </a:extLst>
              </p:cNvPr>
              <p:cNvSpPr/>
              <p:nvPr/>
            </p:nvSpPr>
            <p:spPr>
              <a:xfrm>
                <a:off x="4798655" y="2434259"/>
                <a:ext cx="1076686" cy="2406036"/>
              </a:xfrm>
              <a:custGeom>
                <a:avLst/>
                <a:gdLst>
                  <a:gd name="connsiteX0" fmla="*/ 702690 w 1076686"/>
                  <a:gd name="connsiteY0" fmla="*/ 2269963 h 2406036"/>
                  <a:gd name="connsiteX1" fmla="*/ 719927 w 1076686"/>
                  <a:gd name="connsiteY1" fmla="*/ 2247321 h 2406036"/>
                  <a:gd name="connsiteX2" fmla="*/ 743645 w 1076686"/>
                  <a:gd name="connsiteY2" fmla="*/ 2218217 h 2406036"/>
                  <a:gd name="connsiteX3" fmla="*/ 777059 w 1076686"/>
                  <a:gd name="connsiteY3" fmla="*/ 2180494 h 2406036"/>
                  <a:gd name="connsiteX4" fmla="*/ 793218 w 1076686"/>
                  <a:gd name="connsiteY4" fmla="*/ 2180494 h 2406036"/>
                  <a:gd name="connsiteX5" fmla="*/ 810454 w 1076686"/>
                  <a:gd name="connsiteY5" fmla="*/ 2149235 h 2406036"/>
                  <a:gd name="connsiteX6" fmla="*/ 846022 w 1076686"/>
                  <a:gd name="connsiteY6" fmla="*/ 2119053 h 2406036"/>
                  <a:gd name="connsiteX7" fmla="*/ 874050 w 1076686"/>
                  <a:gd name="connsiteY7" fmla="*/ 2077021 h 2406036"/>
                  <a:gd name="connsiteX8" fmla="*/ 899922 w 1076686"/>
                  <a:gd name="connsiteY8" fmla="*/ 2055476 h 2406036"/>
                  <a:gd name="connsiteX9" fmla="*/ 929027 w 1076686"/>
                  <a:gd name="connsiteY9" fmla="*/ 2011289 h 2406036"/>
                  <a:gd name="connsiteX10" fmla="*/ 974291 w 1076686"/>
                  <a:gd name="connsiteY10" fmla="*/ 1953099 h 2406036"/>
                  <a:gd name="connsiteX11" fmla="*/ 1007705 w 1076686"/>
                  <a:gd name="connsiteY11" fmla="*/ 1909990 h 2406036"/>
                  <a:gd name="connsiteX12" fmla="*/ 1046505 w 1076686"/>
                  <a:gd name="connsiteY12" fmla="*/ 1862572 h 2406036"/>
                  <a:gd name="connsiteX13" fmla="*/ 1076687 w 1076686"/>
                  <a:gd name="connsiteY13" fmla="*/ 1779585 h 2406036"/>
                  <a:gd name="connsiteX14" fmla="*/ 1073455 w 1076686"/>
                  <a:gd name="connsiteY14" fmla="*/ 1765581 h 2406036"/>
                  <a:gd name="connsiteX15" fmla="*/ 1058373 w 1076686"/>
                  <a:gd name="connsiteY15" fmla="*/ 1748345 h 2406036"/>
                  <a:gd name="connsiteX16" fmla="*/ 1048678 w 1076686"/>
                  <a:gd name="connsiteY16" fmla="*/ 1731109 h 2406036"/>
                  <a:gd name="connsiteX17" fmla="*/ 1045446 w 1076686"/>
                  <a:gd name="connsiteY17" fmla="*/ 1717105 h 2406036"/>
                  <a:gd name="connsiteX18" fmla="*/ 1040060 w 1076686"/>
                  <a:gd name="connsiteY18" fmla="*/ 1703100 h 2406036"/>
                  <a:gd name="connsiteX19" fmla="*/ 1020669 w 1076686"/>
                  <a:gd name="connsiteY19" fmla="*/ 1688019 h 2406036"/>
                  <a:gd name="connsiteX20" fmla="*/ 1004511 w 1076686"/>
                  <a:gd name="connsiteY20" fmla="*/ 1674015 h 2406036"/>
                  <a:gd name="connsiteX21" fmla="*/ 984043 w 1076686"/>
                  <a:gd name="connsiteY21" fmla="*/ 1663242 h 2406036"/>
                  <a:gd name="connsiteX22" fmla="*/ 975425 w 1076686"/>
                  <a:gd name="connsiteY22" fmla="*/ 1648160 h 2406036"/>
                  <a:gd name="connsiteX23" fmla="*/ 950629 w 1076686"/>
                  <a:gd name="connsiteY23" fmla="*/ 1633079 h 2406036"/>
                  <a:gd name="connsiteX24" fmla="*/ 946320 w 1076686"/>
                  <a:gd name="connsiteY24" fmla="*/ 1620152 h 2406036"/>
                  <a:gd name="connsiteX25" fmla="*/ 923679 w 1076686"/>
                  <a:gd name="connsiteY25" fmla="*/ 1600761 h 2406036"/>
                  <a:gd name="connsiteX26" fmla="*/ 924756 w 1076686"/>
                  <a:gd name="connsiteY26" fmla="*/ 1586757 h 2406036"/>
                  <a:gd name="connsiteX27" fmla="*/ 937683 w 1076686"/>
                  <a:gd name="connsiteY27" fmla="*/ 1581371 h 2406036"/>
                  <a:gd name="connsiteX28" fmla="*/ 950610 w 1076686"/>
                  <a:gd name="connsiteY28" fmla="*/ 1567366 h 2406036"/>
                  <a:gd name="connsiteX29" fmla="*/ 955996 w 1076686"/>
                  <a:gd name="connsiteY29" fmla="*/ 1556594 h 2406036"/>
                  <a:gd name="connsiteX30" fmla="*/ 962460 w 1076686"/>
                  <a:gd name="connsiteY30" fmla="*/ 1545821 h 2406036"/>
                  <a:gd name="connsiteX31" fmla="*/ 977542 w 1076686"/>
                  <a:gd name="connsiteY31" fmla="*/ 1523180 h 2406036"/>
                  <a:gd name="connsiteX32" fmla="*/ 976464 w 1076686"/>
                  <a:gd name="connsiteY32" fmla="*/ 1505944 h 2406036"/>
                  <a:gd name="connsiteX33" fmla="*/ 973233 w 1076686"/>
                  <a:gd name="connsiteY33" fmla="*/ 1483303 h 2406036"/>
                  <a:gd name="connsiteX34" fmla="*/ 955996 w 1076686"/>
                  <a:gd name="connsiteY34" fmla="*/ 1470376 h 2406036"/>
                  <a:gd name="connsiteX35" fmla="*/ 940915 w 1076686"/>
                  <a:gd name="connsiteY35" fmla="*/ 1460680 h 2406036"/>
                  <a:gd name="connsiteX36" fmla="*/ 929065 w 1076686"/>
                  <a:gd name="connsiteY36" fmla="*/ 1453140 h 2406036"/>
                  <a:gd name="connsiteX37" fmla="*/ 923679 w 1076686"/>
                  <a:gd name="connsiteY37" fmla="*/ 1422958 h 2406036"/>
                  <a:gd name="connsiteX38" fmla="*/ 922602 w 1076686"/>
                  <a:gd name="connsiteY38" fmla="*/ 1402490 h 2406036"/>
                  <a:gd name="connsiteX39" fmla="*/ 938760 w 1076686"/>
                  <a:gd name="connsiteY39" fmla="*/ 1390640 h 2406036"/>
                  <a:gd name="connsiteX40" fmla="*/ 935529 w 1076686"/>
                  <a:gd name="connsiteY40" fmla="*/ 1365844 h 2406036"/>
                  <a:gd name="connsiteX41" fmla="*/ 926911 w 1076686"/>
                  <a:gd name="connsiteY41" fmla="*/ 1355072 h 2406036"/>
                  <a:gd name="connsiteX42" fmla="*/ 909674 w 1076686"/>
                  <a:gd name="connsiteY42" fmla="*/ 1355072 h 2406036"/>
                  <a:gd name="connsiteX43" fmla="*/ 897824 w 1076686"/>
                  <a:gd name="connsiteY43" fmla="*/ 1355072 h 2406036"/>
                  <a:gd name="connsiteX44" fmla="*/ 890284 w 1076686"/>
                  <a:gd name="connsiteY44" fmla="*/ 1345377 h 2406036"/>
                  <a:gd name="connsiteX45" fmla="*/ 885975 w 1076686"/>
                  <a:gd name="connsiteY45" fmla="*/ 1331372 h 2406036"/>
                  <a:gd name="connsiteX46" fmla="*/ 882743 w 1076686"/>
                  <a:gd name="connsiteY46" fmla="*/ 1311982 h 2406036"/>
                  <a:gd name="connsiteX47" fmla="*/ 891361 w 1076686"/>
                  <a:gd name="connsiteY47" fmla="*/ 1289340 h 2406036"/>
                  <a:gd name="connsiteX48" fmla="*/ 903211 w 1076686"/>
                  <a:gd name="connsiteY48" fmla="*/ 1289340 h 2406036"/>
                  <a:gd name="connsiteX49" fmla="*/ 913983 w 1076686"/>
                  <a:gd name="connsiteY49" fmla="*/ 1280722 h 2406036"/>
                  <a:gd name="connsiteX50" fmla="*/ 907520 w 1076686"/>
                  <a:gd name="connsiteY50" fmla="*/ 1261332 h 2406036"/>
                  <a:gd name="connsiteX51" fmla="*/ 898902 w 1076686"/>
                  <a:gd name="connsiteY51" fmla="*/ 1251637 h 2406036"/>
                  <a:gd name="connsiteX52" fmla="*/ 884898 w 1076686"/>
                  <a:gd name="connsiteY52" fmla="*/ 1251637 h 2406036"/>
                  <a:gd name="connsiteX53" fmla="*/ 883820 w 1076686"/>
                  <a:gd name="connsiteY53" fmla="*/ 1246250 h 2406036"/>
                  <a:gd name="connsiteX54" fmla="*/ 891361 w 1076686"/>
                  <a:gd name="connsiteY54" fmla="*/ 1235478 h 2406036"/>
                  <a:gd name="connsiteX55" fmla="*/ 897824 w 1076686"/>
                  <a:gd name="connsiteY55" fmla="*/ 1224705 h 2406036"/>
                  <a:gd name="connsiteX56" fmla="*/ 897824 w 1076686"/>
                  <a:gd name="connsiteY56" fmla="*/ 1207469 h 2406036"/>
                  <a:gd name="connsiteX57" fmla="*/ 897824 w 1076686"/>
                  <a:gd name="connsiteY57" fmla="*/ 1190233 h 2406036"/>
                  <a:gd name="connsiteX58" fmla="*/ 911829 w 1076686"/>
                  <a:gd name="connsiteY58" fmla="*/ 1179460 h 2406036"/>
                  <a:gd name="connsiteX59" fmla="*/ 897824 w 1076686"/>
                  <a:gd name="connsiteY59" fmla="*/ 1160070 h 2406036"/>
                  <a:gd name="connsiteX60" fmla="*/ 912906 w 1076686"/>
                  <a:gd name="connsiteY60" fmla="*/ 1151452 h 2406036"/>
                  <a:gd name="connsiteX61" fmla="*/ 936625 w 1076686"/>
                  <a:gd name="connsiteY61" fmla="*/ 1142834 h 2406036"/>
                  <a:gd name="connsiteX62" fmla="*/ 933393 w 1076686"/>
                  <a:gd name="connsiteY62" fmla="*/ 1111575 h 2406036"/>
                  <a:gd name="connsiteX63" fmla="*/ 930161 w 1076686"/>
                  <a:gd name="connsiteY63" fmla="*/ 1092184 h 2406036"/>
                  <a:gd name="connsiteX64" fmla="*/ 923698 w 1076686"/>
                  <a:gd name="connsiteY64" fmla="*/ 1070639 h 2406036"/>
                  <a:gd name="connsiteX65" fmla="*/ 916157 w 1076686"/>
                  <a:gd name="connsiteY65" fmla="*/ 1040457 h 2406036"/>
                  <a:gd name="connsiteX66" fmla="*/ 905384 w 1076686"/>
                  <a:gd name="connsiteY66" fmla="*/ 1026453 h 2406036"/>
                  <a:gd name="connsiteX67" fmla="*/ 895689 w 1076686"/>
                  <a:gd name="connsiteY67" fmla="*/ 999502 h 2406036"/>
                  <a:gd name="connsiteX68" fmla="*/ 882762 w 1076686"/>
                  <a:gd name="connsiteY68" fmla="*/ 967166 h 2406036"/>
                  <a:gd name="connsiteX69" fmla="*/ 869835 w 1076686"/>
                  <a:gd name="connsiteY69" fmla="*/ 935907 h 2406036"/>
                  <a:gd name="connsiteX70" fmla="*/ 851521 w 1076686"/>
                  <a:gd name="connsiteY70" fmla="*/ 902493 h 2406036"/>
                  <a:gd name="connsiteX71" fmla="*/ 838595 w 1076686"/>
                  <a:gd name="connsiteY71" fmla="*/ 884180 h 2406036"/>
                  <a:gd name="connsiteX72" fmla="*/ 832131 w 1076686"/>
                  <a:gd name="connsiteY72" fmla="*/ 864789 h 2406036"/>
                  <a:gd name="connsiteX73" fmla="*/ 827822 w 1076686"/>
                  <a:gd name="connsiteY73" fmla="*/ 845399 h 2406036"/>
                  <a:gd name="connsiteX74" fmla="*/ 831054 w 1076686"/>
                  <a:gd name="connsiteY74" fmla="*/ 831394 h 2406036"/>
                  <a:gd name="connsiteX75" fmla="*/ 850445 w 1076686"/>
                  <a:gd name="connsiteY75" fmla="*/ 795826 h 2406036"/>
                  <a:gd name="connsiteX76" fmla="*/ 864449 w 1076686"/>
                  <a:gd name="connsiteY76" fmla="*/ 773185 h 2406036"/>
                  <a:gd name="connsiteX77" fmla="*/ 882762 w 1076686"/>
                  <a:gd name="connsiteY77" fmla="*/ 745157 h 2406036"/>
                  <a:gd name="connsiteX78" fmla="*/ 902152 w 1076686"/>
                  <a:gd name="connsiteY78" fmla="*/ 714975 h 2406036"/>
                  <a:gd name="connsiteX79" fmla="*/ 916157 w 1076686"/>
                  <a:gd name="connsiteY79" fmla="*/ 691257 h 2406036"/>
                  <a:gd name="connsiteX80" fmla="*/ 922620 w 1076686"/>
                  <a:gd name="connsiteY80" fmla="*/ 674021 h 2406036"/>
                  <a:gd name="connsiteX81" fmla="*/ 922620 w 1076686"/>
                  <a:gd name="connsiteY81" fmla="*/ 661094 h 2406036"/>
                  <a:gd name="connsiteX82" fmla="*/ 918311 w 1076686"/>
                  <a:gd name="connsiteY82" fmla="*/ 647089 h 2406036"/>
                  <a:gd name="connsiteX83" fmla="*/ 907539 w 1076686"/>
                  <a:gd name="connsiteY83" fmla="*/ 638471 h 2406036"/>
                  <a:gd name="connsiteX84" fmla="*/ 891380 w 1076686"/>
                  <a:gd name="connsiteY84" fmla="*/ 621235 h 2406036"/>
                  <a:gd name="connsiteX85" fmla="*/ 883839 w 1076686"/>
                  <a:gd name="connsiteY85" fmla="*/ 605076 h 2406036"/>
                  <a:gd name="connsiteX86" fmla="*/ 877376 w 1076686"/>
                  <a:gd name="connsiteY86" fmla="*/ 592149 h 2406036"/>
                  <a:gd name="connsiteX87" fmla="*/ 869835 w 1076686"/>
                  <a:gd name="connsiteY87" fmla="*/ 577068 h 2406036"/>
                  <a:gd name="connsiteX88" fmla="*/ 862294 w 1076686"/>
                  <a:gd name="connsiteY88" fmla="*/ 564141 h 2406036"/>
                  <a:gd name="connsiteX89" fmla="*/ 854754 w 1076686"/>
                  <a:gd name="connsiteY89" fmla="*/ 553368 h 2406036"/>
                  <a:gd name="connsiteX90" fmla="*/ 846135 w 1076686"/>
                  <a:gd name="connsiteY90" fmla="*/ 545827 h 2406036"/>
                  <a:gd name="connsiteX91" fmla="*/ 833208 w 1076686"/>
                  <a:gd name="connsiteY91" fmla="*/ 539364 h 2406036"/>
                  <a:gd name="connsiteX92" fmla="*/ 820282 w 1076686"/>
                  <a:gd name="connsiteY92" fmla="*/ 533978 h 2406036"/>
                  <a:gd name="connsiteX93" fmla="*/ 797640 w 1076686"/>
                  <a:gd name="connsiteY93" fmla="*/ 525360 h 2406036"/>
                  <a:gd name="connsiteX94" fmla="*/ 791176 w 1076686"/>
                  <a:gd name="connsiteY94" fmla="*/ 519973 h 2406036"/>
                  <a:gd name="connsiteX95" fmla="*/ 785791 w 1076686"/>
                  <a:gd name="connsiteY95" fmla="*/ 503266 h 2406036"/>
                  <a:gd name="connsiteX96" fmla="*/ 784713 w 1076686"/>
                  <a:gd name="connsiteY96" fmla="*/ 486560 h 2406036"/>
                  <a:gd name="connsiteX97" fmla="*/ 779327 w 1076686"/>
                  <a:gd name="connsiteY97" fmla="*/ 470401 h 2406036"/>
                  <a:gd name="connsiteX98" fmla="*/ 778250 w 1076686"/>
                  <a:gd name="connsiteY98" fmla="*/ 457474 h 2406036"/>
                  <a:gd name="connsiteX99" fmla="*/ 775018 w 1076686"/>
                  <a:gd name="connsiteY99" fmla="*/ 438083 h 2406036"/>
                  <a:gd name="connsiteX100" fmla="*/ 771786 w 1076686"/>
                  <a:gd name="connsiteY100" fmla="*/ 420847 h 2406036"/>
                  <a:gd name="connsiteX101" fmla="*/ 779327 w 1076686"/>
                  <a:gd name="connsiteY101" fmla="*/ 405766 h 2406036"/>
                  <a:gd name="connsiteX102" fmla="*/ 789022 w 1076686"/>
                  <a:gd name="connsiteY102" fmla="*/ 389607 h 2406036"/>
                  <a:gd name="connsiteX103" fmla="*/ 796563 w 1076686"/>
                  <a:gd name="connsiteY103" fmla="*/ 374525 h 2406036"/>
                  <a:gd name="connsiteX104" fmla="*/ 801949 w 1076686"/>
                  <a:gd name="connsiteY104" fmla="*/ 361598 h 2406036"/>
                  <a:gd name="connsiteX105" fmla="*/ 803026 w 1076686"/>
                  <a:gd name="connsiteY105" fmla="*/ 345439 h 2406036"/>
                  <a:gd name="connsiteX106" fmla="*/ 801949 w 1076686"/>
                  <a:gd name="connsiteY106" fmla="*/ 336821 h 2406036"/>
                  <a:gd name="connsiteX107" fmla="*/ 766381 w 1076686"/>
                  <a:gd name="connsiteY107" fmla="*/ 332512 h 2406036"/>
                  <a:gd name="connsiteX108" fmla="*/ 772844 w 1076686"/>
                  <a:gd name="connsiteY108" fmla="*/ 327126 h 2406036"/>
                  <a:gd name="connsiteX109" fmla="*/ 783617 w 1076686"/>
                  <a:gd name="connsiteY109" fmla="*/ 318508 h 2406036"/>
                  <a:gd name="connsiteX110" fmla="*/ 793312 w 1076686"/>
                  <a:gd name="connsiteY110" fmla="*/ 305581 h 2406036"/>
                  <a:gd name="connsiteX111" fmla="*/ 809471 w 1076686"/>
                  <a:gd name="connsiteY111" fmla="*/ 295886 h 2406036"/>
                  <a:gd name="connsiteX112" fmla="*/ 818089 w 1076686"/>
                  <a:gd name="connsiteY112" fmla="*/ 288345 h 2406036"/>
                  <a:gd name="connsiteX113" fmla="*/ 818807 w 1076686"/>
                  <a:gd name="connsiteY113" fmla="*/ 270750 h 2406036"/>
                  <a:gd name="connsiteX114" fmla="*/ 812343 w 1076686"/>
                  <a:gd name="connsiteY114" fmla="*/ 253514 h 2406036"/>
                  <a:gd name="connsiteX115" fmla="*/ 814498 w 1076686"/>
                  <a:gd name="connsiteY115" fmla="*/ 239150 h 2406036"/>
                  <a:gd name="connsiteX116" fmla="*/ 815935 w 1076686"/>
                  <a:gd name="connsiteY116" fmla="*/ 226223 h 2406036"/>
                  <a:gd name="connsiteX117" fmla="*/ 827425 w 1076686"/>
                  <a:gd name="connsiteY117" fmla="*/ 214014 h 2406036"/>
                  <a:gd name="connsiteX118" fmla="*/ 841789 w 1076686"/>
                  <a:gd name="connsiteY118" fmla="*/ 201087 h 2406036"/>
                  <a:gd name="connsiteX119" fmla="*/ 853279 w 1076686"/>
                  <a:gd name="connsiteY119" fmla="*/ 191033 h 2406036"/>
                  <a:gd name="connsiteX120" fmla="*/ 861897 w 1076686"/>
                  <a:gd name="connsiteY120" fmla="*/ 171642 h 2406036"/>
                  <a:gd name="connsiteX121" fmla="*/ 860461 w 1076686"/>
                  <a:gd name="connsiteY121" fmla="*/ 151534 h 2406036"/>
                  <a:gd name="connsiteX122" fmla="*/ 857588 w 1076686"/>
                  <a:gd name="connsiteY122" fmla="*/ 138607 h 2406036"/>
                  <a:gd name="connsiteX123" fmla="*/ 853279 w 1076686"/>
                  <a:gd name="connsiteY123" fmla="*/ 122089 h 2406036"/>
                  <a:gd name="connsiteX124" fmla="*/ 845379 w 1076686"/>
                  <a:gd name="connsiteY124" fmla="*/ 104853 h 2406036"/>
                  <a:gd name="connsiteX125" fmla="*/ 823815 w 1076686"/>
                  <a:gd name="connsiteY125" fmla="*/ 93362 h 2406036"/>
                  <a:gd name="connsiteX126" fmla="*/ 800097 w 1076686"/>
                  <a:gd name="connsiteY126" fmla="*/ 83308 h 2406036"/>
                  <a:gd name="connsiteX127" fmla="*/ 785015 w 1076686"/>
                  <a:gd name="connsiteY127" fmla="*/ 74690 h 2406036"/>
                  <a:gd name="connsiteX128" fmla="*/ 768497 w 1076686"/>
                  <a:gd name="connsiteY128" fmla="*/ 61763 h 2406036"/>
                  <a:gd name="connsiteX129" fmla="*/ 757725 w 1076686"/>
                  <a:gd name="connsiteY129" fmla="*/ 47399 h 2406036"/>
                  <a:gd name="connsiteX130" fmla="*/ 736898 w 1076686"/>
                  <a:gd name="connsiteY130" fmla="*/ 34472 h 2406036"/>
                  <a:gd name="connsiteX131" fmla="*/ 733307 w 1076686"/>
                  <a:gd name="connsiteY131" fmla="*/ 23700 h 2406036"/>
                  <a:gd name="connsiteX132" fmla="*/ 728998 w 1076686"/>
                  <a:gd name="connsiteY132" fmla="*/ 6463 h 2406036"/>
                  <a:gd name="connsiteX133" fmla="*/ 713917 w 1076686"/>
                  <a:gd name="connsiteY133" fmla="*/ 0 h 2406036"/>
                  <a:gd name="connsiteX134" fmla="*/ 693090 w 1076686"/>
                  <a:gd name="connsiteY134" fmla="*/ 8618 h 2406036"/>
                  <a:gd name="connsiteX135" fmla="*/ 669371 w 1076686"/>
                  <a:gd name="connsiteY135" fmla="*/ 22981 h 2406036"/>
                  <a:gd name="connsiteX136" fmla="*/ 661472 w 1076686"/>
                  <a:gd name="connsiteY136" fmla="*/ 35190 h 2406036"/>
                  <a:gd name="connsiteX137" fmla="*/ 650699 w 1076686"/>
                  <a:gd name="connsiteY137" fmla="*/ 41654 h 2406036"/>
                  <a:gd name="connsiteX138" fmla="*/ 632027 w 1076686"/>
                  <a:gd name="connsiteY138" fmla="*/ 43090 h 2406036"/>
                  <a:gd name="connsiteX139" fmla="*/ 610482 w 1076686"/>
                  <a:gd name="connsiteY139" fmla="*/ 38063 h 2406036"/>
                  <a:gd name="connsiteX140" fmla="*/ 586045 w 1076686"/>
                  <a:gd name="connsiteY140" fmla="*/ 44526 h 2406036"/>
                  <a:gd name="connsiteX141" fmla="*/ 577427 w 1076686"/>
                  <a:gd name="connsiteY141" fmla="*/ 61763 h 2406036"/>
                  <a:gd name="connsiteX142" fmla="*/ 570245 w 1076686"/>
                  <a:gd name="connsiteY142" fmla="*/ 76126 h 2406036"/>
                  <a:gd name="connsiteX143" fmla="*/ 557318 w 1076686"/>
                  <a:gd name="connsiteY143" fmla="*/ 88335 h 2406036"/>
                  <a:gd name="connsiteX144" fmla="*/ 548700 w 1076686"/>
                  <a:gd name="connsiteY144" fmla="*/ 98389 h 2406036"/>
                  <a:gd name="connsiteX145" fmla="*/ 527873 w 1076686"/>
                  <a:gd name="connsiteY145" fmla="*/ 105571 h 2406036"/>
                  <a:gd name="connsiteX146" fmla="*/ 525001 w 1076686"/>
                  <a:gd name="connsiteY146" fmla="*/ 118498 h 2406036"/>
                  <a:gd name="connsiteX147" fmla="*/ 527873 w 1076686"/>
                  <a:gd name="connsiteY147" fmla="*/ 140780 h 2406036"/>
                  <a:gd name="connsiteX148" fmla="*/ 519255 w 1076686"/>
                  <a:gd name="connsiteY148" fmla="*/ 156580 h 2406036"/>
                  <a:gd name="connsiteX149" fmla="*/ 519255 w 1076686"/>
                  <a:gd name="connsiteY149" fmla="*/ 181016 h 2406036"/>
                  <a:gd name="connsiteX150" fmla="*/ 512791 w 1076686"/>
                  <a:gd name="connsiteY150" fmla="*/ 201843 h 2406036"/>
                  <a:gd name="connsiteX151" fmla="*/ 512791 w 1076686"/>
                  <a:gd name="connsiteY151" fmla="*/ 226280 h 2406036"/>
                  <a:gd name="connsiteX152" fmla="*/ 505610 w 1076686"/>
                  <a:gd name="connsiteY152" fmla="*/ 243516 h 2406036"/>
                  <a:gd name="connsiteX153" fmla="*/ 505610 w 1076686"/>
                  <a:gd name="connsiteY153" fmla="*/ 258598 h 2406036"/>
                  <a:gd name="connsiteX154" fmla="*/ 505610 w 1076686"/>
                  <a:gd name="connsiteY154" fmla="*/ 267216 h 2406036"/>
                  <a:gd name="connsiteX155" fmla="*/ 510637 w 1076686"/>
                  <a:gd name="connsiteY155" fmla="*/ 287324 h 2406036"/>
                  <a:gd name="connsiteX156" fmla="*/ 515664 w 1076686"/>
                  <a:gd name="connsiteY156" fmla="*/ 299533 h 2406036"/>
                  <a:gd name="connsiteX157" fmla="*/ 512791 w 1076686"/>
                  <a:gd name="connsiteY157" fmla="*/ 311024 h 2406036"/>
                  <a:gd name="connsiteX158" fmla="*/ 505610 w 1076686"/>
                  <a:gd name="connsiteY158" fmla="*/ 325387 h 2406036"/>
                  <a:gd name="connsiteX159" fmla="*/ 494837 w 1076686"/>
                  <a:gd name="connsiteY159" fmla="*/ 336160 h 2406036"/>
                  <a:gd name="connsiteX160" fmla="*/ 476165 w 1076686"/>
                  <a:gd name="connsiteY160" fmla="*/ 344060 h 2406036"/>
                  <a:gd name="connsiteX161" fmla="*/ 462520 w 1076686"/>
                  <a:gd name="connsiteY161" fmla="*/ 346932 h 2406036"/>
                  <a:gd name="connsiteX162" fmla="*/ 457492 w 1076686"/>
                  <a:gd name="connsiteY162" fmla="*/ 360578 h 2406036"/>
                  <a:gd name="connsiteX163" fmla="*/ 457492 w 1076686"/>
                  <a:gd name="connsiteY163" fmla="*/ 375659 h 2406036"/>
                  <a:gd name="connsiteX164" fmla="*/ 457492 w 1076686"/>
                  <a:gd name="connsiteY164" fmla="*/ 390741 h 2406036"/>
                  <a:gd name="connsiteX165" fmla="*/ 449593 w 1076686"/>
                  <a:gd name="connsiteY165" fmla="*/ 400077 h 2406036"/>
                  <a:gd name="connsiteX166" fmla="*/ 436665 w 1076686"/>
                  <a:gd name="connsiteY166" fmla="*/ 405104 h 2406036"/>
                  <a:gd name="connsiteX167" fmla="*/ 429484 w 1076686"/>
                  <a:gd name="connsiteY167" fmla="*/ 418031 h 2406036"/>
                  <a:gd name="connsiteX168" fmla="*/ 423739 w 1076686"/>
                  <a:gd name="connsiteY168" fmla="*/ 423058 h 2406036"/>
                  <a:gd name="connsiteX169" fmla="*/ 417275 w 1076686"/>
                  <a:gd name="connsiteY169" fmla="*/ 417313 h 2406036"/>
                  <a:gd name="connsiteX170" fmla="*/ 412966 w 1076686"/>
                  <a:gd name="connsiteY170" fmla="*/ 405104 h 2406036"/>
                  <a:gd name="connsiteX171" fmla="*/ 400757 w 1076686"/>
                  <a:gd name="connsiteY171" fmla="*/ 395050 h 2406036"/>
                  <a:gd name="connsiteX172" fmla="*/ 380648 w 1076686"/>
                  <a:gd name="connsiteY172" fmla="*/ 387868 h 2406036"/>
                  <a:gd name="connsiteX173" fmla="*/ 369158 w 1076686"/>
                  <a:gd name="connsiteY173" fmla="*/ 382123 h 2406036"/>
                  <a:gd name="connsiteX174" fmla="*/ 358385 w 1076686"/>
                  <a:gd name="connsiteY174" fmla="*/ 374941 h 2406036"/>
                  <a:gd name="connsiteX175" fmla="*/ 351922 w 1076686"/>
                  <a:gd name="connsiteY175" fmla="*/ 360578 h 2406036"/>
                  <a:gd name="connsiteX176" fmla="*/ 338277 w 1076686"/>
                  <a:gd name="connsiteY176" fmla="*/ 353396 h 2406036"/>
                  <a:gd name="connsiteX177" fmla="*/ 331095 w 1076686"/>
                  <a:gd name="connsiteY177" fmla="*/ 348369 h 2406036"/>
                  <a:gd name="connsiteX178" fmla="*/ 320322 w 1076686"/>
                  <a:gd name="connsiteY178" fmla="*/ 351960 h 2406036"/>
                  <a:gd name="connsiteX179" fmla="*/ 315295 w 1076686"/>
                  <a:gd name="connsiteY179" fmla="*/ 362732 h 2406036"/>
                  <a:gd name="connsiteX180" fmla="*/ 315295 w 1076686"/>
                  <a:gd name="connsiteY180" fmla="*/ 378532 h 2406036"/>
                  <a:gd name="connsiteX181" fmla="*/ 306677 w 1076686"/>
                  <a:gd name="connsiteY181" fmla="*/ 383559 h 2406036"/>
                  <a:gd name="connsiteX182" fmla="*/ 294468 w 1076686"/>
                  <a:gd name="connsiteY182" fmla="*/ 387150 h 2406036"/>
                  <a:gd name="connsiteX183" fmla="*/ 282259 w 1076686"/>
                  <a:gd name="connsiteY183" fmla="*/ 390741 h 2406036"/>
                  <a:gd name="connsiteX184" fmla="*/ 271487 w 1076686"/>
                  <a:gd name="connsiteY184" fmla="*/ 399359 h 2406036"/>
                  <a:gd name="connsiteX185" fmla="*/ 262869 w 1076686"/>
                  <a:gd name="connsiteY185" fmla="*/ 405104 h 2406036"/>
                  <a:gd name="connsiteX186" fmla="*/ 255687 w 1076686"/>
                  <a:gd name="connsiteY186" fmla="*/ 404386 h 2406036"/>
                  <a:gd name="connsiteX187" fmla="*/ 251378 w 1076686"/>
                  <a:gd name="connsiteY187" fmla="*/ 391459 h 2406036"/>
                  <a:gd name="connsiteX188" fmla="*/ 241324 w 1076686"/>
                  <a:gd name="connsiteY188" fmla="*/ 389304 h 2406036"/>
                  <a:gd name="connsiteX189" fmla="*/ 229833 w 1076686"/>
                  <a:gd name="connsiteY189" fmla="*/ 387868 h 2406036"/>
                  <a:gd name="connsiteX190" fmla="*/ 218342 w 1076686"/>
                  <a:gd name="connsiteY190" fmla="*/ 381405 h 2406036"/>
                  <a:gd name="connsiteX191" fmla="*/ 207569 w 1076686"/>
                  <a:gd name="connsiteY191" fmla="*/ 374223 h 2406036"/>
                  <a:gd name="connsiteX192" fmla="*/ 196079 w 1076686"/>
                  <a:gd name="connsiteY192" fmla="*/ 373505 h 2406036"/>
                  <a:gd name="connsiteX193" fmla="*/ 183152 w 1076686"/>
                  <a:gd name="connsiteY193" fmla="*/ 378532 h 2406036"/>
                  <a:gd name="connsiteX194" fmla="*/ 183152 w 1076686"/>
                  <a:gd name="connsiteY194" fmla="*/ 359859 h 2406036"/>
                  <a:gd name="connsiteX195" fmla="*/ 170943 w 1076686"/>
                  <a:gd name="connsiteY195" fmla="*/ 341187 h 2406036"/>
                  <a:gd name="connsiteX196" fmla="*/ 154425 w 1076686"/>
                  <a:gd name="connsiteY196" fmla="*/ 311723 h 2406036"/>
                  <a:gd name="connsiteX197" fmla="*/ 134316 w 1076686"/>
                  <a:gd name="connsiteY197" fmla="*/ 276514 h 2406036"/>
                  <a:gd name="connsiteX198" fmla="*/ 111316 w 1076686"/>
                  <a:gd name="connsiteY198" fmla="*/ 236996 h 2406036"/>
                  <a:gd name="connsiteX199" fmla="*/ 101980 w 1076686"/>
                  <a:gd name="connsiteY199" fmla="*/ 225505 h 2406036"/>
                  <a:gd name="connsiteX200" fmla="*/ 83307 w 1076686"/>
                  <a:gd name="connsiteY200" fmla="*/ 217605 h 2406036"/>
                  <a:gd name="connsiteX201" fmla="*/ 63917 w 1076686"/>
                  <a:gd name="connsiteY201" fmla="*/ 220478 h 2406036"/>
                  <a:gd name="connsiteX202" fmla="*/ 50272 w 1076686"/>
                  <a:gd name="connsiteY202" fmla="*/ 235560 h 2406036"/>
                  <a:gd name="connsiteX203" fmla="*/ 43090 w 1076686"/>
                  <a:gd name="connsiteY203" fmla="*/ 249205 h 2406036"/>
                  <a:gd name="connsiteX204" fmla="*/ 48117 w 1076686"/>
                  <a:gd name="connsiteY204" fmla="*/ 265004 h 2406036"/>
                  <a:gd name="connsiteX205" fmla="*/ 55299 w 1076686"/>
                  <a:gd name="connsiteY205" fmla="*/ 279368 h 2406036"/>
                  <a:gd name="connsiteX206" fmla="*/ 47399 w 1076686"/>
                  <a:gd name="connsiteY206" fmla="*/ 295168 h 2406036"/>
                  <a:gd name="connsiteX207" fmla="*/ 25136 w 1076686"/>
                  <a:gd name="connsiteY207" fmla="*/ 277213 h 2406036"/>
                  <a:gd name="connsiteX208" fmla="*/ 7900 w 1076686"/>
                  <a:gd name="connsiteY208" fmla="*/ 271468 h 2406036"/>
                  <a:gd name="connsiteX209" fmla="*/ 0 w 1076686"/>
                  <a:gd name="connsiteY209" fmla="*/ 274341 h 2406036"/>
                  <a:gd name="connsiteX210" fmla="*/ 0 w 1076686"/>
                  <a:gd name="connsiteY210" fmla="*/ 287986 h 2406036"/>
                  <a:gd name="connsiteX211" fmla="*/ 21545 w 1076686"/>
                  <a:gd name="connsiteY211" fmla="*/ 300913 h 2406036"/>
                  <a:gd name="connsiteX212" fmla="*/ 35190 w 1076686"/>
                  <a:gd name="connsiteY212" fmla="*/ 318867 h 2406036"/>
                  <a:gd name="connsiteX213" fmla="*/ 43808 w 1076686"/>
                  <a:gd name="connsiteY213" fmla="*/ 333949 h 2406036"/>
                  <a:gd name="connsiteX214" fmla="*/ 61044 w 1076686"/>
                  <a:gd name="connsiteY214" fmla="*/ 349748 h 2406036"/>
                  <a:gd name="connsiteX215" fmla="*/ 73253 w 1076686"/>
                  <a:gd name="connsiteY215" fmla="*/ 364830 h 2406036"/>
                  <a:gd name="connsiteX216" fmla="*/ 83307 w 1076686"/>
                  <a:gd name="connsiteY216" fmla="*/ 377039 h 2406036"/>
                  <a:gd name="connsiteX217" fmla="*/ 92644 w 1076686"/>
                  <a:gd name="connsiteY217" fmla="*/ 391402 h 2406036"/>
                  <a:gd name="connsiteX218" fmla="*/ 133598 w 1076686"/>
                  <a:gd name="connsiteY218" fmla="*/ 425175 h 2406036"/>
                  <a:gd name="connsiteX219" fmla="*/ 181016 w 1076686"/>
                  <a:gd name="connsiteY219" fmla="*/ 450330 h 2406036"/>
                  <a:gd name="connsiteX220" fmla="*/ 210480 w 1076686"/>
                  <a:gd name="connsiteY220" fmla="*/ 462539 h 2406036"/>
                  <a:gd name="connsiteX221" fmla="*/ 225562 w 1076686"/>
                  <a:gd name="connsiteY221" fmla="*/ 471157 h 2406036"/>
                  <a:gd name="connsiteX222" fmla="*/ 246388 w 1076686"/>
                  <a:gd name="connsiteY222" fmla="*/ 491266 h 2406036"/>
                  <a:gd name="connsiteX223" fmla="*/ 257161 w 1076686"/>
                  <a:gd name="connsiteY223" fmla="*/ 510656 h 2406036"/>
                  <a:gd name="connsiteX224" fmla="*/ 262906 w 1076686"/>
                  <a:gd name="connsiteY224" fmla="*/ 528610 h 2406036"/>
                  <a:gd name="connsiteX225" fmla="*/ 283015 w 1076686"/>
                  <a:gd name="connsiteY225" fmla="*/ 552329 h 2406036"/>
                  <a:gd name="connsiteX226" fmla="*/ 292351 w 1076686"/>
                  <a:gd name="connsiteY226" fmla="*/ 564538 h 2406036"/>
                  <a:gd name="connsiteX227" fmla="*/ 297378 w 1076686"/>
                  <a:gd name="connsiteY227" fmla="*/ 578183 h 2406036"/>
                  <a:gd name="connsiteX228" fmla="*/ 298097 w 1076686"/>
                  <a:gd name="connsiteY228" fmla="*/ 593983 h 2406036"/>
                  <a:gd name="connsiteX229" fmla="*/ 290915 w 1076686"/>
                  <a:gd name="connsiteY229" fmla="*/ 608346 h 2406036"/>
                  <a:gd name="connsiteX230" fmla="*/ 287324 w 1076686"/>
                  <a:gd name="connsiteY230" fmla="*/ 648582 h 2406036"/>
                  <a:gd name="connsiteX231" fmla="*/ 286606 w 1076686"/>
                  <a:gd name="connsiteY231" fmla="*/ 670127 h 2406036"/>
                  <a:gd name="connsiteX232" fmla="*/ 288042 w 1076686"/>
                  <a:gd name="connsiteY232" fmla="*/ 681618 h 2406036"/>
                  <a:gd name="connsiteX233" fmla="*/ 278706 w 1076686"/>
                  <a:gd name="connsiteY233" fmla="*/ 698136 h 2406036"/>
                  <a:gd name="connsiteX234" fmla="*/ 278706 w 1076686"/>
                  <a:gd name="connsiteY234" fmla="*/ 710345 h 2406036"/>
                  <a:gd name="connsiteX235" fmla="*/ 286606 w 1076686"/>
                  <a:gd name="connsiteY235" fmla="*/ 715372 h 2406036"/>
                  <a:gd name="connsiteX236" fmla="*/ 298097 w 1076686"/>
                  <a:gd name="connsiteY236" fmla="*/ 716808 h 2406036"/>
                  <a:gd name="connsiteX237" fmla="*/ 311024 w 1076686"/>
                  <a:gd name="connsiteY237" fmla="*/ 719681 h 2406036"/>
                  <a:gd name="connsiteX238" fmla="*/ 312460 w 1076686"/>
                  <a:gd name="connsiteY238" fmla="*/ 731172 h 2406036"/>
                  <a:gd name="connsiteX239" fmla="*/ 311742 w 1076686"/>
                  <a:gd name="connsiteY239" fmla="*/ 743381 h 2406036"/>
                  <a:gd name="connsiteX240" fmla="*/ 304560 w 1076686"/>
                  <a:gd name="connsiteY240" fmla="*/ 757026 h 2406036"/>
                  <a:gd name="connsiteX241" fmla="*/ 295224 w 1076686"/>
                  <a:gd name="connsiteY241" fmla="*/ 765644 h 2406036"/>
                  <a:gd name="connsiteX242" fmla="*/ 294506 w 1076686"/>
                  <a:gd name="connsiteY242" fmla="*/ 778571 h 2406036"/>
                  <a:gd name="connsiteX243" fmla="*/ 298097 w 1076686"/>
                  <a:gd name="connsiteY243" fmla="*/ 789343 h 2406036"/>
                  <a:gd name="connsiteX244" fmla="*/ 307433 w 1076686"/>
                  <a:gd name="connsiteY244" fmla="*/ 814498 h 2406036"/>
                  <a:gd name="connsiteX245" fmla="*/ 314615 w 1076686"/>
                  <a:gd name="connsiteY245" fmla="*/ 830298 h 2406036"/>
                  <a:gd name="connsiteX246" fmla="*/ 319642 w 1076686"/>
                  <a:gd name="connsiteY246" fmla="*/ 836043 h 2406036"/>
                  <a:gd name="connsiteX247" fmla="*/ 320360 w 1076686"/>
                  <a:gd name="connsiteY247" fmla="*/ 846816 h 2406036"/>
                  <a:gd name="connsiteX248" fmla="*/ 326824 w 1076686"/>
                  <a:gd name="connsiteY248" fmla="*/ 856152 h 2406036"/>
                  <a:gd name="connsiteX249" fmla="*/ 334005 w 1076686"/>
                  <a:gd name="connsiteY249" fmla="*/ 863334 h 2406036"/>
                  <a:gd name="connsiteX250" fmla="*/ 336160 w 1076686"/>
                  <a:gd name="connsiteY250" fmla="*/ 880570 h 2406036"/>
                  <a:gd name="connsiteX251" fmla="*/ 328260 w 1076686"/>
                  <a:gd name="connsiteY251" fmla="*/ 887752 h 2406036"/>
                  <a:gd name="connsiteX252" fmla="*/ 324669 w 1076686"/>
                  <a:gd name="connsiteY252" fmla="*/ 899242 h 2406036"/>
                  <a:gd name="connsiteX253" fmla="*/ 323951 w 1076686"/>
                  <a:gd name="connsiteY253" fmla="*/ 910015 h 2406036"/>
                  <a:gd name="connsiteX254" fmla="*/ 325387 w 1076686"/>
                  <a:gd name="connsiteY254" fmla="*/ 925096 h 2406036"/>
                  <a:gd name="connsiteX255" fmla="*/ 325387 w 1076686"/>
                  <a:gd name="connsiteY255" fmla="*/ 935151 h 2406036"/>
                  <a:gd name="connsiteX256" fmla="*/ 315333 w 1076686"/>
                  <a:gd name="connsiteY256" fmla="*/ 957414 h 2406036"/>
                  <a:gd name="connsiteX257" fmla="*/ 307433 w 1076686"/>
                  <a:gd name="connsiteY257" fmla="*/ 970341 h 2406036"/>
                  <a:gd name="connsiteX258" fmla="*/ 308869 w 1076686"/>
                  <a:gd name="connsiteY258" fmla="*/ 989732 h 2406036"/>
                  <a:gd name="connsiteX259" fmla="*/ 308869 w 1076686"/>
                  <a:gd name="connsiteY259" fmla="*/ 1006968 h 2406036"/>
                  <a:gd name="connsiteX260" fmla="*/ 314615 w 1076686"/>
                  <a:gd name="connsiteY260" fmla="*/ 1028513 h 2406036"/>
                  <a:gd name="connsiteX261" fmla="*/ 322514 w 1076686"/>
                  <a:gd name="connsiteY261" fmla="*/ 1045031 h 2406036"/>
                  <a:gd name="connsiteX262" fmla="*/ 331851 w 1076686"/>
                  <a:gd name="connsiteY262" fmla="*/ 1068749 h 2406036"/>
                  <a:gd name="connsiteX263" fmla="*/ 341187 w 1076686"/>
                  <a:gd name="connsiteY263" fmla="*/ 1084549 h 2406036"/>
                  <a:gd name="connsiteX264" fmla="*/ 346932 w 1076686"/>
                  <a:gd name="connsiteY264" fmla="*/ 1097476 h 2406036"/>
                  <a:gd name="connsiteX265" fmla="*/ 351241 w 1076686"/>
                  <a:gd name="connsiteY265" fmla="*/ 1114712 h 2406036"/>
                  <a:gd name="connsiteX266" fmla="*/ 352677 w 1076686"/>
                  <a:gd name="connsiteY266" fmla="*/ 1129794 h 2406036"/>
                  <a:gd name="connsiteX267" fmla="*/ 359141 w 1076686"/>
                  <a:gd name="connsiteY267" fmla="*/ 1114712 h 2406036"/>
                  <a:gd name="connsiteX268" fmla="*/ 371350 w 1076686"/>
                  <a:gd name="connsiteY268" fmla="*/ 1128357 h 2406036"/>
                  <a:gd name="connsiteX269" fmla="*/ 380686 w 1076686"/>
                  <a:gd name="connsiteY269" fmla="*/ 1124766 h 2406036"/>
                  <a:gd name="connsiteX270" fmla="*/ 387150 w 1076686"/>
                  <a:gd name="connsiteY270" fmla="*/ 1130512 h 2406036"/>
                  <a:gd name="connsiteX271" fmla="*/ 392895 w 1076686"/>
                  <a:gd name="connsiteY271" fmla="*/ 1140566 h 2406036"/>
                  <a:gd name="connsiteX272" fmla="*/ 395050 w 1076686"/>
                  <a:gd name="connsiteY272" fmla="*/ 1148466 h 2406036"/>
                  <a:gd name="connsiteX273" fmla="*/ 398640 w 1076686"/>
                  <a:gd name="connsiteY273" fmla="*/ 1150620 h 2406036"/>
                  <a:gd name="connsiteX274" fmla="*/ 401513 w 1076686"/>
                  <a:gd name="connsiteY274" fmla="*/ 1164984 h 2406036"/>
                  <a:gd name="connsiteX275" fmla="*/ 410131 w 1076686"/>
                  <a:gd name="connsiteY275" fmla="*/ 1158520 h 2406036"/>
                  <a:gd name="connsiteX276" fmla="*/ 415158 w 1076686"/>
                  <a:gd name="connsiteY276" fmla="*/ 1164266 h 2406036"/>
                  <a:gd name="connsiteX277" fmla="*/ 420904 w 1076686"/>
                  <a:gd name="connsiteY277" fmla="*/ 1159957 h 2406036"/>
                  <a:gd name="connsiteX278" fmla="*/ 424494 w 1076686"/>
                  <a:gd name="connsiteY278" fmla="*/ 1167856 h 2406036"/>
                  <a:gd name="connsiteX279" fmla="*/ 438140 w 1076686"/>
                  <a:gd name="connsiteY279" fmla="*/ 1169293 h 2406036"/>
                  <a:gd name="connsiteX280" fmla="*/ 441012 w 1076686"/>
                  <a:gd name="connsiteY280" fmla="*/ 1180065 h 2406036"/>
                  <a:gd name="connsiteX281" fmla="*/ 453221 w 1076686"/>
                  <a:gd name="connsiteY281" fmla="*/ 1178629 h 2406036"/>
                  <a:gd name="connsiteX282" fmla="*/ 451067 w 1076686"/>
                  <a:gd name="connsiteY282" fmla="*/ 1190120 h 2406036"/>
                  <a:gd name="connsiteX283" fmla="*/ 466867 w 1076686"/>
                  <a:gd name="connsiteY283" fmla="*/ 1201610 h 2406036"/>
                  <a:gd name="connsiteX284" fmla="*/ 463276 w 1076686"/>
                  <a:gd name="connsiteY284" fmla="*/ 1211665 h 2406036"/>
                  <a:gd name="connsiteX285" fmla="*/ 466148 w 1076686"/>
                  <a:gd name="connsiteY285" fmla="*/ 1221001 h 2406036"/>
                  <a:gd name="connsiteX286" fmla="*/ 458967 w 1076686"/>
                  <a:gd name="connsiteY286" fmla="*/ 1225310 h 2406036"/>
                  <a:gd name="connsiteX287" fmla="*/ 463276 w 1076686"/>
                  <a:gd name="connsiteY287" fmla="*/ 1231774 h 2406036"/>
                  <a:gd name="connsiteX288" fmla="*/ 456812 w 1076686"/>
                  <a:gd name="connsiteY288" fmla="*/ 1234646 h 2406036"/>
                  <a:gd name="connsiteX289" fmla="*/ 463276 w 1076686"/>
                  <a:gd name="connsiteY289" fmla="*/ 1248291 h 2406036"/>
                  <a:gd name="connsiteX290" fmla="*/ 459685 w 1076686"/>
                  <a:gd name="connsiteY290" fmla="*/ 1249728 h 2406036"/>
                  <a:gd name="connsiteX291" fmla="*/ 466148 w 1076686"/>
                  <a:gd name="connsiteY291" fmla="*/ 1261218 h 2406036"/>
                  <a:gd name="connsiteX292" fmla="*/ 460403 w 1076686"/>
                  <a:gd name="connsiteY292" fmla="*/ 1262655 h 2406036"/>
                  <a:gd name="connsiteX293" fmla="*/ 466148 w 1076686"/>
                  <a:gd name="connsiteY293" fmla="*/ 1269118 h 2406036"/>
                  <a:gd name="connsiteX294" fmla="*/ 458967 w 1076686"/>
                  <a:gd name="connsiteY294" fmla="*/ 1269837 h 2406036"/>
                  <a:gd name="connsiteX295" fmla="*/ 451785 w 1076686"/>
                  <a:gd name="connsiteY295" fmla="*/ 1274146 h 2406036"/>
                  <a:gd name="connsiteX296" fmla="*/ 456094 w 1076686"/>
                  <a:gd name="connsiteY296" fmla="*/ 1284918 h 2406036"/>
                  <a:gd name="connsiteX297" fmla="*/ 466867 w 1076686"/>
                  <a:gd name="connsiteY297" fmla="*/ 1288509 h 2406036"/>
                  <a:gd name="connsiteX298" fmla="*/ 470457 w 1076686"/>
                  <a:gd name="connsiteY298" fmla="*/ 1297845 h 2406036"/>
                  <a:gd name="connsiteX299" fmla="*/ 462558 w 1076686"/>
                  <a:gd name="connsiteY299" fmla="*/ 1303590 h 2406036"/>
                  <a:gd name="connsiteX300" fmla="*/ 468303 w 1076686"/>
                  <a:gd name="connsiteY300" fmla="*/ 1309336 h 2406036"/>
                  <a:gd name="connsiteX301" fmla="*/ 469021 w 1076686"/>
                  <a:gd name="connsiteY301" fmla="*/ 1316517 h 2406036"/>
                  <a:gd name="connsiteX302" fmla="*/ 476203 w 1076686"/>
                  <a:gd name="connsiteY302" fmla="*/ 1318672 h 2406036"/>
                  <a:gd name="connsiteX303" fmla="*/ 471894 w 1076686"/>
                  <a:gd name="connsiteY303" fmla="*/ 1322263 h 2406036"/>
                  <a:gd name="connsiteX304" fmla="*/ 461121 w 1076686"/>
                  <a:gd name="connsiteY304" fmla="*/ 1317954 h 2406036"/>
                  <a:gd name="connsiteX305" fmla="*/ 456094 w 1076686"/>
                  <a:gd name="connsiteY305" fmla="*/ 1312208 h 2406036"/>
                  <a:gd name="connsiteX306" fmla="*/ 451785 w 1076686"/>
                  <a:gd name="connsiteY306" fmla="*/ 1316517 h 2406036"/>
                  <a:gd name="connsiteX307" fmla="*/ 458249 w 1076686"/>
                  <a:gd name="connsiteY307" fmla="*/ 1328008 h 2406036"/>
                  <a:gd name="connsiteX308" fmla="*/ 464712 w 1076686"/>
                  <a:gd name="connsiteY308" fmla="*/ 1335908 h 2406036"/>
                  <a:gd name="connsiteX309" fmla="*/ 475484 w 1076686"/>
                  <a:gd name="connsiteY309" fmla="*/ 1333753 h 2406036"/>
                  <a:gd name="connsiteX310" fmla="*/ 473330 w 1076686"/>
                  <a:gd name="connsiteY310" fmla="*/ 1340217 h 2406036"/>
                  <a:gd name="connsiteX311" fmla="*/ 475484 w 1076686"/>
                  <a:gd name="connsiteY311" fmla="*/ 1350271 h 2406036"/>
                  <a:gd name="connsiteX312" fmla="*/ 458249 w 1076686"/>
                  <a:gd name="connsiteY312" fmla="*/ 1353144 h 2406036"/>
                  <a:gd name="connsiteX313" fmla="*/ 460403 w 1076686"/>
                  <a:gd name="connsiteY313" fmla="*/ 1346680 h 2406036"/>
                  <a:gd name="connsiteX314" fmla="*/ 448912 w 1076686"/>
                  <a:gd name="connsiteY314" fmla="*/ 1343090 h 2406036"/>
                  <a:gd name="connsiteX315" fmla="*/ 448194 w 1076686"/>
                  <a:gd name="connsiteY315" fmla="*/ 1331599 h 2406036"/>
                  <a:gd name="connsiteX316" fmla="*/ 433113 w 1076686"/>
                  <a:gd name="connsiteY316" fmla="*/ 1333753 h 2406036"/>
                  <a:gd name="connsiteX317" fmla="*/ 426649 w 1076686"/>
                  <a:gd name="connsiteY317" fmla="*/ 1337344 h 2406036"/>
                  <a:gd name="connsiteX318" fmla="*/ 410849 w 1076686"/>
                  <a:gd name="connsiteY318" fmla="*/ 1338781 h 2406036"/>
                  <a:gd name="connsiteX319" fmla="*/ 405104 w 1076686"/>
                  <a:gd name="connsiteY319" fmla="*/ 1343808 h 2406036"/>
                  <a:gd name="connsiteX320" fmla="*/ 405822 w 1076686"/>
                  <a:gd name="connsiteY320" fmla="*/ 1352426 h 2406036"/>
                  <a:gd name="connsiteX321" fmla="*/ 400795 w 1076686"/>
                  <a:gd name="connsiteY321" fmla="*/ 1350271 h 2406036"/>
                  <a:gd name="connsiteX322" fmla="*/ 399358 w 1076686"/>
                  <a:gd name="connsiteY322" fmla="*/ 1358171 h 2406036"/>
                  <a:gd name="connsiteX323" fmla="*/ 390741 w 1076686"/>
                  <a:gd name="connsiteY323" fmla="*/ 1355299 h 2406036"/>
                  <a:gd name="connsiteX324" fmla="*/ 386432 w 1076686"/>
                  <a:gd name="connsiteY324" fmla="*/ 1363917 h 2406036"/>
                  <a:gd name="connsiteX325" fmla="*/ 388586 w 1076686"/>
                  <a:gd name="connsiteY325" fmla="*/ 1374689 h 2406036"/>
                  <a:gd name="connsiteX326" fmla="*/ 382123 w 1076686"/>
                  <a:gd name="connsiteY326" fmla="*/ 1386180 h 2406036"/>
                  <a:gd name="connsiteX327" fmla="*/ 374223 w 1076686"/>
                  <a:gd name="connsiteY327" fmla="*/ 1399825 h 2406036"/>
                  <a:gd name="connsiteX328" fmla="*/ 372786 w 1076686"/>
                  <a:gd name="connsiteY328" fmla="*/ 1411316 h 2406036"/>
                  <a:gd name="connsiteX329" fmla="*/ 365605 w 1076686"/>
                  <a:gd name="connsiteY329" fmla="*/ 1423525 h 2406036"/>
                  <a:gd name="connsiteX330" fmla="*/ 351241 w 1076686"/>
                  <a:gd name="connsiteY330" fmla="*/ 1435015 h 2406036"/>
                  <a:gd name="connsiteX331" fmla="*/ 339751 w 1076686"/>
                  <a:gd name="connsiteY331" fmla="*/ 1451533 h 2406036"/>
                  <a:gd name="connsiteX332" fmla="*/ 330414 w 1076686"/>
                  <a:gd name="connsiteY332" fmla="*/ 1465897 h 2406036"/>
                  <a:gd name="connsiteX333" fmla="*/ 323233 w 1076686"/>
                  <a:gd name="connsiteY333" fmla="*/ 1473078 h 2406036"/>
                  <a:gd name="connsiteX334" fmla="*/ 322514 w 1076686"/>
                  <a:gd name="connsiteY334" fmla="*/ 1480260 h 2406036"/>
                  <a:gd name="connsiteX335" fmla="*/ 309587 w 1076686"/>
                  <a:gd name="connsiteY335" fmla="*/ 1487442 h 2406036"/>
                  <a:gd name="connsiteX336" fmla="*/ 309587 w 1076686"/>
                  <a:gd name="connsiteY336" fmla="*/ 1494623 h 2406036"/>
                  <a:gd name="connsiteX337" fmla="*/ 299533 w 1076686"/>
                  <a:gd name="connsiteY337" fmla="*/ 1506832 h 2406036"/>
                  <a:gd name="connsiteX338" fmla="*/ 297378 w 1076686"/>
                  <a:gd name="connsiteY338" fmla="*/ 1524787 h 2406036"/>
                  <a:gd name="connsiteX339" fmla="*/ 288042 w 1076686"/>
                  <a:gd name="connsiteY339" fmla="*/ 1527659 h 2406036"/>
                  <a:gd name="connsiteX340" fmla="*/ 277988 w 1076686"/>
                  <a:gd name="connsiteY340" fmla="*/ 1523350 h 2406036"/>
                  <a:gd name="connsiteX341" fmla="*/ 270807 w 1076686"/>
                  <a:gd name="connsiteY341" fmla="*/ 1554969 h 2406036"/>
                  <a:gd name="connsiteX342" fmla="*/ 266497 w 1076686"/>
                  <a:gd name="connsiteY342" fmla="*/ 1560714 h 2406036"/>
                  <a:gd name="connsiteX343" fmla="*/ 247107 w 1076686"/>
                  <a:gd name="connsiteY343" fmla="*/ 1559278 h 2406036"/>
                  <a:gd name="connsiteX344" fmla="*/ 246388 w 1076686"/>
                  <a:gd name="connsiteY344" fmla="*/ 1572205 h 2406036"/>
                  <a:gd name="connsiteX345" fmla="*/ 241361 w 1076686"/>
                  <a:gd name="connsiteY345" fmla="*/ 1572205 h 2406036"/>
                  <a:gd name="connsiteX346" fmla="*/ 235616 w 1076686"/>
                  <a:gd name="connsiteY346" fmla="*/ 1588004 h 2406036"/>
                  <a:gd name="connsiteX347" fmla="*/ 227716 w 1076686"/>
                  <a:gd name="connsiteY347" fmla="*/ 1590159 h 2406036"/>
                  <a:gd name="connsiteX348" fmla="*/ 228434 w 1076686"/>
                  <a:gd name="connsiteY348" fmla="*/ 1598777 h 2406036"/>
                  <a:gd name="connsiteX349" fmla="*/ 224125 w 1076686"/>
                  <a:gd name="connsiteY349" fmla="*/ 1605240 h 2406036"/>
                  <a:gd name="connsiteX350" fmla="*/ 225562 w 1076686"/>
                  <a:gd name="connsiteY350" fmla="*/ 1610268 h 2406036"/>
                  <a:gd name="connsiteX351" fmla="*/ 221252 w 1076686"/>
                  <a:gd name="connsiteY351" fmla="*/ 1616013 h 2406036"/>
                  <a:gd name="connsiteX352" fmla="*/ 221252 w 1076686"/>
                  <a:gd name="connsiteY352" fmla="*/ 1621040 h 2406036"/>
                  <a:gd name="connsiteX353" fmla="*/ 207607 w 1076686"/>
                  <a:gd name="connsiteY353" fmla="*/ 1605240 h 2406036"/>
                  <a:gd name="connsiteX354" fmla="*/ 199708 w 1076686"/>
                  <a:gd name="connsiteY354" fmla="*/ 1603804 h 2406036"/>
                  <a:gd name="connsiteX355" fmla="*/ 198271 w 1076686"/>
                  <a:gd name="connsiteY355" fmla="*/ 1610986 h 2406036"/>
                  <a:gd name="connsiteX356" fmla="*/ 188935 w 1076686"/>
                  <a:gd name="connsiteY356" fmla="*/ 1617449 h 2406036"/>
                  <a:gd name="connsiteX357" fmla="*/ 190371 w 1076686"/>
                  <a:gd name="connsiteY357" fmla="*/ 1624631 h 2406036"/>
                  <a:gd name="connsiteX358" fmla="*/ 179599 w 1076686"/>
                  <a:gd name="connsiteY358" fmla="*/ 1631095 h 2406036"/>
                  <a:gd name="connsiteX359" fmla="*/ 181753 w 1076686"/>
                  <a:gd name="connsiteY359" fmla="*/ 1638276 h 2406036"/>
                  <a:gd name="connsiteX360" fmla="*/ 183190 w 1076686"/>
                  <a:gd name="connsiteY360" fmla="*/ 1646176 h 2406036"/>
                  <a:gd name="connsiteX361" fmla="*/ 178881 w 1076686"/>
                  <a:gd name="connsiteY361" fmla="*/ 1654794 h 2406036"/>
                  <a:gd name="connsiteX362" fmla="*/ 171699 w 1076686"/>
                  <a:gd name="connsiteY362" fmla="*/ 1645458 h 2406036"/>
                  <a:gd name="connsiteX363" fmla="*/ 174572 w 1076686"/>
                  <a:gd name="connsiteY363" fmla="*/ 1633249 h 2406036"/>
                  <a:gd name="connsiteX364" fmla="*/ 167390 w 1076686"/>
                  <a:gd name="connsiteY364" fmla="*/ 1646176 h 2406036"/>
                  <a:gd name="connsiteX365" fmla="*/ 174572 w 1076686"/>
                  <a:gd name="connsiteY365" fmla="*/ 1660539 h 2406036"/>
                  <a:gd name="connsiteX366" fmla="*/ 160208 w 1076686"/>
                  <a:gd name="connsiteY366" fmla="*/ 1651921 h 2406036"/>
                  <a:gd name="connsiteX367" fmla="*/ 159490 w 1076686"/>
                  <a:gd name="connsiteY367" fmla="*/ 1661258 h 2406036"/>
                  <a:gd name="connsiteX368" fmla="*/ 173854 w 1076686"/>
                  <a:gd name="connsiteY368" fmla="*/ 1679212 h 2406036"/>
                  <a:gd name="connsiteX369" fmla="*/ 174572 w 1076686"/>
                  <a:gd name="connsiteY369" fmla="*/ 1687830 h 2406036"/>
                  <a:gd name="connsiteX370" fmla="*/ 164517 w 1076686"/>
                  <a:gd name="connsiteY370" fmla="*/ 1693575 h 2406036"/>
                  <a:gd name="connsiteX371" fmla="*/ 165235 w 1076686"/>
                  <a:gd name="connsiteY371" fmla="*/ 1697166 h 2406036"/>
                  <a:gd name="connsiteX372" fmla="*/ 151590 w 1076686"/>
                  <a:gd name="connsiteY372" fmla="*/ 1697166 h 2406036"/>
                  <a:gd name="connsiteX373" fmla="*/ 147999 w 1076686"/>
                  <a:gd name="connsiteY373" fmla="*/ 1707220 h 2406036"/>
                  <a:gd name="connsiteX374" fmla="*/ 141536 w 1076686"/>
                  <a:gd name="connsiteY374" fmla="*/ 1708657 h 2406036"/>
                  <a:gd name="connsiteX375" fmla="*/ 132918 w 1076686"/>
                  <a:gd name="connsiteY375" fmla="*/ 1714402 h 2406036"/>
                  <a:gd name="connsiteX376" fmla="*/ 121427 w 1076686"/>
                  <a:gd name="connsiteY376" fmla="*/ 1717275 h 2406036"/>
                  <a:gd name="connsiteX377" fmla="*/ 99863 w 1076686"/>
                  <a:gd name="connsiteY377" fmla="*/ 1724456 h 2406036"/>
                  <a:gd name="connsiteX378" fmla="*/ 95554 w 1076686"/>
                  <a:gd name="connsiteY378" fmla="*/ 1729484 h 2406036"/>
                  <a:gd name="connsiteX379" fmla="*/ 87654 w 1076686"/>
                  <a:gd name="connsiteY379" fmla="*/ 1738102 h 2406036"/>
                  <a:gd name="connsiteX380" fmla="*/ 85500 w 1076686"/>
                  <a:gd name="connsiteY380" fmla="*/ 1745283 h 2406036"/>
                  <a:gd name="connsiteX381" fmla="*/ 89809 w 1076686"/>
                  <a:gd name="connsiteY381" fmla="*/ 1751747 h 2406036"/>
                  <a:gd name="connsiteX382" fmla="*/ 82627 w 1076686"/>
                  <a:gd name="connsiteY382" fmla="*/ 1756056 h 2406036"/>
                  <a:gd name="connsiteX383" fmla="*/ 85500 w 1076686"/>
                  <a:gd name="connsiteY383" fmla="*/ 1763956 h 2406036"/>
                  <a:gd name="connsiteX384" fmla="*/ 79036 w 1076686"/>
                  <a:gd name="connsiteY384" fmla="*/ 1766110 h 2406036"/>
                  <a:gd name="connsiteX385" fmla="*/ 81909 w 1076686"/>
                  <a:gd name="connsiteY385" fmla="*/ 1786937 h 2406036"/>
                  <a:gd name="connsiteX386" fmla="*/ 67546 w 1076686"/>
                  <a:gd name="connsiteY386" fmla="*/ 1782628 h 2406036"/>
                  <a:gd name="connsiteX387" fmla="*/ 64673 w 1076686"/>
                  <a:gd name="connsiteY387" fmla="*/ 1795555 h 2406036"/>
                  <a:gd name="connsiteX388" fmla="*/ 53182 w 1076686"/>
                  <a:gd name="connsiteY388" fmla="*/ 1797710 h 2406036"/>
                  <a:gd name="connsiteX389" fmla="*/ 51746 w 1076686"/>
                  <a:gd name="connsiteY389" fmla="*/ 1809919 h 2406036"/>
                  <a:gd name="connsiteX390" fmla="*/ 58928 w 1076686"/>
                  <a:gd name="connsiteY390" fmla="*/ 1813509 h 2406036"/>
                  <a:gd name="connsiteX391" fmla="*/ 53182 w 1076686"/>
                  <a:gd name="connsiteY391" fmla="*/ 1819973 h 2406036"/>
                  <a:gd name="connsiteX392" fmla="*/ 44564 w 1076686"/>
                  <a:gd name="connsiteY392" fmla="*/ 1826437 h 2406036"/>
                  <a:gd name="connsiteX393" fmla="*/ 46000 w 1076686"/>
                  <a:gd name="connsiteY393" fmla="*/ 1833618 h 2406036"/>
                  <a:gd name="connsiteX394" fmla="*/ 56773 w 1076686"/>
                  <a:gd name="connsiteY394" fmla="*/ 1838645 h 2406036"/>
                  <a:gd name="connsiteX395" fmla="*/ 58928 w 1076686"/>
                  <a:gd name="connsiteY395" fmla="*/ 1845827 h 2406036"/>
                  <a:gd name="connsiteX396" fmla="*/ 52464 w 1076686"/>
                  <a:gd name="connsiteY396" fmla="*/ 1850136 h 2406036"/>
                  <a:gd name="connsiteX397" fmla="*/ 58209 w 1076686"/>
                  <a:gd name="connsiteY397" fmla="*/ 1858036 h 2406036"/>
                  <a:gd name="connsiteX398" fmla="*/ 53182 w 1076686"/>
                  <a:gd name="connsiteY398" fmla="*/ 1864499 h 2406036"/>
                  <a:gd name="connsiteX399" fmla="*/ 58209 w 1076686"/>
                  <a:gd name="connsiteY399" fmla="*/ 1874554 h 2406036"/>
                  <a:gd name="connsiteX400" fmla="*/ 57491 w 1076686"/>
                  <a:gd name="connsiteY400" fmla="*/ 1881736 h 2406036"/>
                  <a:gd name="connsiteX401" fmla="*/ 65391 w 1076686"/>
                  <a:gd name="connsiteY401" fmla="*/ 1884608 h 2406036"/>
                  <a:gd name="connsiteX402" fmla="*/ 73291 w 1076686"/>
                  <a:gd name="connsiteY402" fmla="*/ 1893226 h 2406036"/>
                  <a:gd name="connsiteX403" fmla="*/ 74009 w 1076686"/>
                  <a:gd name="connsiteY403" fmla="*/ 1903999 h 2406036"/>
                  <a:gd name="connsiteX404" fmla="*/ 79754 w 1076686"/>
                  <a:gd name="connsiteY404" fmla="*/ 1916208 h 2406036"/>
                  <a:gd name="connsiteX405" fmla="*/ 79036 w 1076686"/>
                  <a:gd name="connsiteY405" fmla="*/ 1926980 h 2406036"/>
                  <a:gd name="connsiteX406" fmla="*/ 76163 w 1076686"/>
                  <a:gd name="connsiteY406" fmla="*/ 1933444 h 2406036"/>
                  <a:gd name="connsiteX407" fmla="*/ 70418 w 1076686"/>
                  <a:gd name="connsiteY407" fmla="*/ 1942780 h 2406036"/>
                  <a:gd name="connsiteX408" fmla="*/ 71136 w 1076686"/>
                  <a:gd name="connsiteY408" fmla="*/ 1975116 h 2406036"/>
                  <a:gd name="connsiteX409" fmla="*/ 81191 w 1076686"/>
                  <a:gd name="connsiteY409" fmla="*/ 1983016 h 2406036"/>
                  <a:gd name="connsiteX410" fmla="*/ 91245 w 1076686"/>
                  <a:gd name="connsiteY410" fmla="*/ 2003125 h 2406036"/>
                  <a:gd name="connsiteX411" fmla="*/ 93400 w 1076686"/>
                  <a:gd name="connsiteY411" fmla="*/ 2011025 h 2406036"/>
                  <a:gd name="connsiteX412" fmla="*/ 86218 w 1076686"/>
                  <a:gd name="connsiteY412" fmla="*/ 2014616 h 2406036"/>
                  <a:gd name="connsiteX413" fmla="*/ 98427 w 1076686"/>
                  <a:gd name="connsiteY413" fmla="*/ 2027543 h 2406036"/>
                  <a:gd name="connsiteX414" fmla="*/ 93400 w 1076686"/>
                  <a:gd name="connsiteY414" fmla="*/ 2031133 h 2406036"/>
                  <a:gd name="connsiteX415" fmla="*/ 109200 w 1076686"/>
                  <a:gd name="connsiteY415" fmla="*/ 2058443 h 2406036"/>
                  <a:gd name="connsiteX416" fmla="*/ 109200 w 1076686"/>
                  <a:gd name="connsiteY416" fmla="*/ 2066343 h 2406036"/>
                  <a:gd name="connsiteX417" fmla="*/ 92682 w 1076686"/>
                  <a:gd name="connsiteY417" fmla="*/ 2055570 h 2406036"/>
                  <a:gd name="connsiteX418" fmla="*/ 89091 w 1076686"/>
                  <a:gd name="connsiteY418" fmla="*/ 2057007 h 2406036"/>
                  <a:gd name="connsiteX419" fmla="*/ 100581 w 1076686"/>
                  <a:gd name="connsiteY419" fmla="*/ 2073524 h 2406036"/>
                  <a:gd name="connsiteX420" fmla="*/ 88373 w 1076686"/>
                  <a:gd name="connsiteY420" fmla="*/ 2071370 h 2406036"/>
                  <a:gd name="connsiteX421" fmla="*/ 95554 w 1076686"/>
                  <a:gd name="connsiteY421" fmla="*/ 2085015 h 2406036"/>
                  <a:gd name="connsiteX422" fmla="*/ 84782 w 1076686"/>
                  <a:gd name="connsiteY422" fmla="*/ 2087888 h 2406036"/>
                  <a:gd name="connsiteX423" fmla="*/ 97709 w 1076686"/>
                  <a:gd name="connsiteY423" fmla="*/ 2104406 h 2406036"/>
                  <a:gd name="connsiteX424" fmla="*/ 87654 w 1076686"/>
                  <a:gd name="connsiteY424" fmla="*/ 2115896 h 2406036"/>
                  <a:gd name="connsiteX425" fmla="*/ 90527 w 1076686"/>
                  <a:gd name="connsiteY425" fmla="*/ 2123796 h 2406036"/>
                  <a:gd name="connsiteX426" fmla="*/ 81191 w 1076686"/>
                  <a:gd name="connsiteY426" fmla="*/ 2126669 h 2406036"/>
                  <a:gd name="connsiteX427" fmla="*/ 88373 w 1076686"/>
                  <a:gd name="connsiteY427" fmla="*/ 2135287 h 2406036"/>
                  <a:gd name="connsiteX428" fmla="*/ 88373 w 1076686"/>
                  <a:gd name="connsiteY428" fmla="*/ 2143187 h 2406036"/>
                  <a:gd name="connsiteX429" fmla="*/ 81191 w 1076686"/>
                  <a:gd name="connsiteY429" fmla="*/ 2147496 h 2406036"/>
                  <a:gd name="connsiteX430" fmla="*/ 84064 w 1076686"/>
                  <a:gd name="connsiteY430" fmla="*/ 2156832 h 2406036"/>
                  <a:gd name="connsiteX431" fmla="*/ 76163 w 1076686"/>
                  <a:gd name="connsiteY431" fmla="*/ 2161141 h 2406036"/>
                  <a:gd name="connsiteX432" fmla="*/ 68982 w 1076686"/>
                  <a:gd name="connsiteY432" fmla="*/ 2158268 h 2406036"/>
                  <a:gd name="connsiteX433" fmla="*/ 77600 w 1076686"/>
                  <a:gd name="connsiteY433" fmla="*/ 2176941 h 2406036"/>
                  <a:gd name="connsiteX434" fmla="*/ 77600 w 1076686"/>
                  <a:gd name="connsiteY434" fmla="*/ 2185559 h 2406036"/>
                  <a:gd name="connsiteX435" fmla="*/ 79754 w 1076686"/>
                  <a:gd name="connsiteY435" fmla="*/ 2192741 h 2406036"/>
                  <a:gd name="connsiteX436" fmla="*/ 78318 w 1076686"/>
                  <a:gd name="connsiteY436" fmla="*/ 2198486 h 2406036"/>
                  <a:gd name="connsiteX437" fmla="*/ 70418 w 1076686"/>
                  <a:gd name="connsiteY437" fmla="*/ 2203513 h 2406036"/>
                  <a:gd name="connsiteX438" fmla="*/ 81191 w 1076686"/>
                  <a:gd name="connsiteY438" fmla="*/ 2220749 h 2406036"/>
                  <a:gd name="connsiteX439" fmla="*/ 75445 w 1076686"/>
                  <a:gd name="connsiteY439" fmla="*/ 2231522 h 2406036"/>
                  <a:gd name="connsiteX440" fmla="*/ 71855 w 1076686"/>
                  <a:gd name="connsiteY440" fmla="*/ 2235831 h 2406036"/>
                  <a:gd name="connsiteX441" fmla="*/ 81909 w 1076686"/>
                  <a:gd name="connsiteY441" fmla="*/ 2247321 h 2406036"/>
                  <a:gd name="connsiteX442" fmla="*/ 86936 w 1076686"/>
                  <a:gd name="connsiteY442" fmla="*/ 2256658 h 2406036"/>
                  <a:gd name="connsiteX443" fmla="*/ 104172 w 1076686"/>
                  <a:gd name="connsiteY443" fmla="*/ 2265276 h 2406036"/>
                  <a:gd name="connsiteX444" fmla="*/ 98427 w 1076686"/>
                  <a:gd name="connsiteY444" fmla="*/ 2248040 h 2406036"/>
                  <a:gd name="connsiteX445" fmla="*/ 110636 w 1076686"/>
                  <a:gd name="connsiteY445" fmla="*/ 2255221 h 2406036"/>
                  <a:gd name="connsiteX446" fmla="*/ 122126 w 1076686"/>
                  <a:gd name="connsiteY446" fmla="*/ 2251630 h 2406036"/>
                  <a:gd name="connsiteX447" fmla="*/ 123563 w 1076686"/>
                  <a:gd name="connsiteY447" fmla="*/ 2262403 h 2406036"/>
                  <a:gd name="connsiteX448" fmla="*/ 116381 w 1076686"/>
                  <a:gd name="connsiteY448" fmla="*/ 2276048 h 2406036"/>
                  <a:gd name="connsiteX449" fmla="*/ 125717 w 1076686"/>
                  <a:gd name="connsiteY449" fmla="*/ 2276766 h 2406036"/>
                  <a:gd name="connsiteX450" fmla="*/ 128590 w 1076686"/>
                  <a:gd name="connsiteY450" fmla="*/ 2267430 h 2406036"/>
                  <a:gd name="connsiteX451" fmla="*/ 135771 w 1076686"/>
                  <a:gd name="connsiteY451" fmla="*/ 2276766 h 2406036"/>
                  <a:gd name="connsiteX452" fmla="*/ 145108 w 1076686"/>
                  <a:gd name="connsiteY452" fmla="*/ 2293284 h 2406036"/>
                  <a:gd name="connsiteX453" fmla="*/ 158753 w 1076686"/>
                  <a:gd name="connsiteY453" fmla="*/ 2293284 h 2406036"/>
                  <a:gd name="connsiteX454" fmla="*/ 166653 w 1076686"/>
                  <a:gd name="connsiteY454" fmla="*/ 2302620 h 2406036"/>
                  <a:gd name="connsiteX455" fmla="*/ 183171 w 1076686"/>
                  <a:gd name="connsiteY455" fmla="*/ 2291848 h 2406036"/>
                  <a:gd name="connsiteX456" fmla="*/ 194662 w 1076686"/>
                  <a:gd name="connsiteY456" fmla="*/ 2296157 h 2406036"/>
                  <a:gd name="connsiteX457" fmla="*/ 201125 w 1076686"/>
                  <a:gd name="connsiteY457" fmla="*/ 2303339 h 2406036"/>
                  <a:gd name="connsiteX458" fmla="*/ 182453 w 1076686"/>
                  <a:gd name="connsiteY458" fmla="*/ 2322011 h 2406036"/>
                  <a:gd name="connsiteX459" fmla="*/ 197534 w 1076686"/>
                  <a:gd name="connsiteY459" fmla="*/ 2315547 h 2406036"/>
                  <a:gd name="connsiteX460" fmla="*/ 194662 w 1076686"/>
                  <a:gd name="connsiteY460" fmla="*/ 2322729 h 2406036"/>
                  <a:gd name="connsiteX461" fmla="*/ 213334 w 1076686"/>
                  <a:gd name="connsiteY461" fmla="*/ 2322011 h 2406036"/>
                  <a:gd name="connsiteX462" fmla="*/ 223388 w 1076686"/>
                  <a:gd name="connsiteY462" fmla="*/ 2311957 h 2406036"/>
                  <a:gd name="connsiteX463" fmla="*/ 232724 w 1076686"/>
                  <a:gd name="connsiteY463" fmla="*/ 2307648 h 2406036"/>
                  <a:gd name="connsiteX464" fmla="*/ 244215 w 1076686"/>
                  <a:gd name="connsiteY464" fmla="*/ 2299748 h 2406036"/>
                  <a:gd name="connsiteX465" fmla="*/ 238470 w 1076686"/>
                  <a:gd name="connsiteY465" fmla="*/ 2317702 h 2406036"/>
                  <a:gd name="connsiteX466" fmla="*/ 226979 w 1076686"/>
                  <a:gd name="connsiteY466" fmla="*/ 2333502 h 2406036"/>
                  <a:gd name="connsiteX467" fmla="*/ 226261 w 1076686"/>
                  <a:gd name="connsiteY467" fmla="*/ 2344992 h 2406036"/>
                  <a:gd name="connsiteX468" fmla="*/ 234879 w 1076686"/>
                  <a:gd name="connsiteY468" fmla="*/ 2347865 h 2406036"/>
                  <a:gd name="connsiteX469" fmla="*/ 236316 w 1076686"/>
                  <a:gd name="connsiteY469" fmla="*/ 2359356 h 2406036"/>
                  <a:gd name="connsiteX470" fmla="*/ 258578 w 1076686"/>
                  <a:gd name="connsiteY470" fmla="*/ 2360074 h 2406036"/>
                  <a:gd name="connsiteX471" fmla="*/ 248524 w 1076686"/>
                  <a:gd name="connsiteY471" fmla="*/ 2367974 h 2406036"/>
                  <a:gd name="connsiteX472" fmla="*/ 258578 w 1076686"/>
                  <a:gd name="connsiteY472" fmla="*/ 2373719 h 2406036"/>
                  <a:gd name="connsiteX473" fmla="*/ 249242 w 1076686"/>
                  <a:gd name="connsiteY473" fmla="*/ 2380183 h 2406036"/>
                  <a:gd name="connsiteX474" fmla="*/ 265760 w 1076686"/>
                  <a:gd name="connsiteY474" fmla="*/ 2376592 h 2406036"/>
                  <a:gd name="connsiteX475" fmla="*/ 260733 w 1076686"/>
                  <a:gd name="connsiteY475" fmla="*/ 2383773 h 2406036"/>
                  <a:gd name="connsiteX476" fmla="*/ 237733 w 1076686"/>
                  <a:gd name="connsiteY476" fmla="*/ 2398137 h 2406036"/>
                  <a:gd name="connsiteX477" fmla="*/ 227678 w 1076686"/>
                  <a:gd name="connsiteY477" fmla="*/ 2405319 h 2406036"/>
                  <a:gd name="connsiteX478" fmla="*/ 241324 w 1076686"/>
                  <a:gd name="connsiteY478" fmla="*/ 2406037 h 2406036"/>
                  <a:gd name="connsiteX479" fmla="*/ 252814 w 1076686"/>
                  <a:gd name="connsiteY479" fmla="*/ 2406037 h 2406036"/>
                  <a:gd name="connsiteX480" fmla="*/ 258559 w 1076686"/>
                  <a:gd name="connsiteY480" fmla="*/ 2392392 h 2406036"/>
                  <a:gd name="connsiteX481" fmla="*/ 277232 w 1076686"/>
                  <a:gd name="connsiteY481" fmla="*/ 2377310 h 2406036"/>
                  <a:gd name="connsiteX482" fmla="*/ 289441 w 1076686"/>
                  <a:gd name="connsiteY482" fmla="*/ 2374437 h 2406036"/>
                  <a:gd name="connsiteX483" fmla="*/ 275796 w 1076686"/>
                  <a:gd name="connsiteY483" fmla="*/ 2384492 h 2406036"/>
                  <a:gd name="connsiteX484" fmla="*/ 281541 w 1076686"/>
                  <a:gd name="connsiteY484" fmla="*/ 2388801 h 2406036"/>
                  <a:gd name="connsiteX485" fmla="*/ 298059 w 1076686"/>
                  <a:gd name="connsiteY485" fmla="*/ 2384492 h 2406036"/>
                  <a:gd name="connsiteX486" fmla="*/ 298059 w 1076686"/>
                  <a:gd name="connsiteY486" fmla="*/ 2379465 h 2406036"/>
                  <a:gd name="connsiteX487" fmla="*/ 318886 w 1076686"/>
                  <a:gd name="connsiteY487" fmla="*/ 2378746 h 2406036"/>
                  <a:gd name="connsiteX488" fmla="*/ 318886 w 1076686"/>
                  <a:gd name="connsiteY488" fmla="*/ 2373001 h 2406036"/>
                  <a:gd name="connsiteX489" fmla="*/ 335404 w 1076686"/>
                  <a:gd name="connsiteY489" fmla="*/ 2368692 h 2406036"/>
                  <a:gd name="connsiteX490" fmla="*/ 331813 w 1076686"/>
                  <a:gd name="connsiteY490" fmla="*/ 2362947 h 2406036"/>
                  <a:gd name="connsiteX491" fmla="*/ 351922 w 1076686"/>
                  <a:gd name="connsiteY491" fmla="*/ 2367256 h 2406036"/>
                  <a:gd name="connsiteX492" fmla="*/ 359103 w 1076686"/>
                  <a:gd name="connsiteY492" fmla="*/ 2362947 h 2406036"/>
                  <a:gd name="connsiteX493" fmla="*/ 365567 w 1076686"/>
                  <a:gd name="connsiteY493" fmla="*/ 2357201 h 2406036"/>
                  <a:gd name="connsiteX494" fmla="*/ 369876 w 1076686"/>
                  <a:gd name="connsiteY494" fmla="*/ 2367256 h 2406036"/>
                  <a:gd name="connsiteX495" fmla="*/ 378494 w 1076686"/>
                  <a:gd name="connsiteY495" fmla="*/ 2363665 h 2406036"/>
                  <a:gd name="connsiteX496" fmla="*/ 382085 w 1076686"/>
                  <a:gd name="connsiteY496" fmla="*/ 2376592 h 2406036"/>
                  <a:gd name="connsiteX497" fmla="*/ 386394 w 1076686"/>
                  <a:gd name="connsiteY497" fmla="*/ 2366537 h 2406036"/>
                  <a:gd name="connsiteX498" fmla="*/ 391421 w 1076686"/>
                  <a:gd name="connsiteY498" fmla="*/ 2359356 h 2406036"/>
                  <a:gd name="connsiteX499" fmla="*/ 387830 w 1076686"/>
                  <a:gd name="connsiteY499" fmla="*/ 2351456 h 2406036"/>
                  <a:gd name="connsiteX500" fmla="*/ 394294 w 1076686"/>
                  <a:gd name="connsiteY500" fmla="*/ 2346429 h 2406036"/>
                  <a:gd name="connsiteX501" fmla="*/ 400039 w 1076686"/>
                  <a:gd name="connsiteY501" fmla="*/ 2351456 h 2406036"/>
                  <a:gd name="connsiteX502" fmla="*/ 411530 w 1076686"/>
                  <a:gd name="connsiteY502" fmla="*/ 2341402 h 2406036"/>
                  <a:gd name="connsiteX503" fmla="*/ 420148 w 1076686"/>
                  <a:gd name="connsiteY503" fmla="*/ 2347147 h 2406036"/>
                  <a:gd name="connsiteX504" fmla="*/ 426611 w 1076686"/>
                  <a:gd name="connsiteY504" fmla="*/ 2339247 h 2406036"/>
                  <a:gd name="connsiteX505" fmla="*/ 440974 w 1076686"/>
                  <a:gd name="connsiteY505" fmla="*/ 2350020 h 2406036"/>
                  <a:gd name="connsiteX506" fmla="*/ 442411 w 1076686"/>
                  <a:gd name="connsiteY506" fmla="*/ 2343556 h 2406036"/>
                  <a:gd name="connsiteX507" fmla="*/ 456774 w 1076686"/>
                  <a:gd name="connsiteY507" fmla="*/ 2342838 h 2406036"/>
                  <a:gd name="connsiteX508" fmla="*/ 456774 w 1076686"/>
                  <a:gd name="connsiteY508" fmla="*/ 2337811 h 2406036"/>
                  <a:gd name="connsiteX509" fmla="*/ 466110 w 1076686"/>
                  <a:gd name="connsiteY509" fmla="*/ 2335656 h 2406036"/>
                  <a:gd name="connsiteX510" fmla="*/ 466110 w 1076686"/>
                  <a:gd name="connsiteY510" fmla="*/ 2331347 h 2406036"/>
                  <a:gd name="connsiteX511" fmla="*/ 474010 w 1076686"/>
                  <a:gd name="connsiteY511" fmla="*/ 2328475 h 2406036"/>
                  <a:gd name="connsiteX512" fmla="*/ 476165 w 1076686"/>
                  <a:gd name="connsiteY512" fmla="*/ 2328475 h 2406036"/>
                  <a:gd name="connsiteX513" fmla="*/ 480474 w 1076686"/>
                  <a:gd name="connsiteY513" fmla="*/ 2323447 h 2406036"/>
                  <a:gd name="connsiteX514" fmla="*/ 483347 w 1076686"/>
                  <a:gd name="connsiteY514" fmla="*/ 2309084 h 2406036"/>
                  <a:gd name="connsiteX515" fmla="*/ 489092 w 1076686"/>
                  <a:gd name="connsiteY515" fmla="*/ 2310520 h 2406036"/>
                  <a:gd name="connsiteX516" fmla="*/ 496273 w 1076686"/>
                  <a:gd name="connsiteY516" fmla="*/ 2303339 h 2406036"/>
                  <a:gd name="connsiteX517" fmla="*/ 501301 w 1076686"/>
                  <a:gd name="connsiteY517" fmla="*/ 2308366 h 2406036"/>
                  <a:gd name="connsiteX518" fmla="*/ 494837 w 1076686"/>
                  <a:gd name="connsiteY518" fmla="*/ 2316266 h 2406036"/>
                  <a:gd name="connsiteX519" fmla="*/ 505610 w 1076686"/>
                  <a:gd name="connsiteY519" fmla="*/ 2320575 h 2406036"/>
                  <a:gd name="connsiteX520" fmla="*/ 519255 w 1076686"/>
                  <a:gd name="connsiteY520" fmla="*/ 2322011 h 2406036"/>
                  <a:gd name="connsiteX521" fmla="*/ 517100 w 1076686"/>
                  <a:gd name="connsiteY521" fmla="*/ 2316984 h 2406036"/>
                  <a:gd name="connsiteX522" fmla="*/ 523564 w 1076686"/>
                  <a:gd name="connsiteY522" fmla="*/ 2302620 h 2406036"/>
                  <a:gd name="connsiteX523" fmla="*/ 530028 w 1076686"/>
                  <a:gd name="connsiteY523" fmla="*/ 2299748 h 2406036"/>
                  <a:gd name="connsiteX524" fmla="*/ 525001 w 1076686"/>
                  <a:gd name="connsiteY524" fmla="*/ 2290412 h 2406036"/>
                  <a:gd name="connsiteX525" fmla="*/ 522128 w 1076686"/>
                  <a:gd name="connsiteY525" fmla="*/ 2276048 h 2406036"/>
                  <a:gd name="connsiteX526" fmla="*/ 536491 w 1076686"/>
                  <a:gd name="connsiteY526" fmla="*/ 2290412 h 2406036"/>
                  <a:gd name="connsiteX527" fmla="*/ 544807 w 1076686"/>
                  <a:gd name="connsiteY527" fmla="*/ 2299767 h 2406036"/>
                  <a:gd name="connsiteX528" fmla="*/ 547982 w 1076686"/>
                  <a:gd name="connsiteY528" fmla="*/ 2303339 h 2406036"/>
                  <a:gd name="connsiteX529" fmla="*/ 553009 w 1076686"/>
                  <a:gd name="connsiteY529" fmla="*/ 2297593 h 2406036"/>
                  <a:gd name="connsiteX530" fmla="*/ 553009 w 1076686"/>
                  <a:gd name="connsiteY530" fmla="*/ 2285384 h 2406036"/>
                  <a:gd name="connsiteX531" fmla="*/ 562345 w 1076686"/>
                  <a:gd name="connsiteY531" fmla="*/ 2296875 h 2406036"/>
                  <a:gd name="connsiteX532" fmla="*/ 571682 w 1076686"/>
                  <a:gd name="connsiteY532" fmla="*/ 2288257 h 2406036"/>
                  <a:gd name="connsiteX533" fmla="*/ 574554 w 1076686"/>
                  <a:gd name="connsiteY533" fmla="*/ 2273894 h 2406036"/>
                  <a:gd name="connsiteX534" fmla="*/ 581736 w 1076686"/>
                  <a:gd name="connsiteY534" fmla="*/ 2259530 h 2406036"/>
                  <a:gd name="connsiteX535" fmla="*/ 589636 w 1076686"/>
                  <a:gd name="connsiteY535" fmla="*/ 2255940 h 2406036"/>
                  <a:gd name="connsiteX536" fmla="*/ 590354 w 1076686"/>
                  <a:gd name="connsiteY536" fmla="*/ 2264557 h 2406036"/>
                  <a:gd name="connsiteX537" fmla="*/ 582454 w 1076686"/>
                  <a:gd name="connsiteY537" fmla="*/ 2271739 h 2406036"/>
                  <a:gd name="connsiteX538" fmla="*/ 578863 w 1076686"/>
                  <a:gd name="connsiteY538" fmla="*/ 2280357 h 2406036"/>
                  <a:gd name="connsiteX539" fmla="*/ 589636 w 1076686"/>
                  <a:gd name="connsiteY539" fmla="*/ 2287539 h 2406036"/>
                  <a:gd name="connsiteX540" fmla="*/ 597535 w 1076686"/>
                  <a:gd name="connsiteY540" fmla="*/ 2290412 h 2406036"/>
                  <a:gd name="connsiteX541" fmla="*/ 602563 w 1076686"/>
                  <a:gd name="connsiteY541" fmla="*/ 2281793 h 2406036"/>
                  <a:gd name="connsiteX542" fmla="*/ 619080 w 1076686"/>
                  <a:gd name="connsiteY542" fmla="*/ 2287539 h 2406036"/>
                  <a:gd name="connsiteX543" fmla="*/ 626981 w 1076686"/>
                  <a:gd name="connsiteY543" fmla="*/ 2278921 h 2406036"/>
                  <a:gd name="connsiteX544" fmla="*/ 626262 w 1076686"/>
                  <a:gd name="connsiteY544" fmla="*/ 2268148 h 2406036"/>
                  <a:gd name="connsiteX545" fmla="*/ 631290 w 1076686"/>
                  <a:gd name="connsiteY545" fmla="*/ 2272457 h 2406036"/>
                  <a:gd name="connsiteX546" fmla="*/ 637035 w 1076686"/>
                  <a:gd name="connsiteY546" fmla="*/ 2274612 h 2406036"/>
                  <a:gd name="connsiteX547" fmla="*/ 646371 w 1076686"/>
                  <a:gd name="connsiteY547" fmla="*/ 2263121 h 2406036"/>
                  <a:gd name="connsiteX548" fmla="*/ 649244 w 1076686"/>
                  <a:gd name="connsiteY548" fmla="*/ 2273894 h 2406036"/>
                  <a:gd name="connsiteX549" fmla="*/ 658580 w 1076686"/>
                  <a:gd name="connsiteY549" fmla="*/ 2275330 h 2406036"/>
                  <a:gd name="connsiteX550" fmla="*/ 666121 w 1076686"/>
                  <a:gd name="connsiteY550" fmla="*/ 2283230 h 2406036"/>
                  <a:gd name="connsiteX551" fmla="*/ 671507 w 1076686"/>
                  <a:gd name="connsiteY551" fmla="*/ 2277484 h 2406036"/>
                  <a:gd name="connsiteX552" fmla="*/ 677971 w 1076686"/>
                  <a:gd name="connsiteY552" fmla="*/ 2281075 h 2406036"/>
                  <a:gd name="connsiteX553" fmla="*/ 683716 w 1076686"/>
                  <a:gd name="connsiteY553" fmla="*/ 2273894 h 2406036"/>
                  <a:gd name="connsiteX554" fmla="*/ 690897 w 1076686"/>
                  <a:gd name="connsiteY554" fmla="*/ 2281075 h 2406036"/>
                  <a:gd name="connsiteX555" fmla="*/ 696643 w 1076686"/>
                  <a:gd name="connsiteY555" fmla="*/ 2278203 h 2406036"/>
                  <a:gd name="connsiteX556" fmla="*/ 702690 w 1076686"/>
                  <a:gd name="connsiteY556" fmla="*/ 2269963 h 2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Lst>
                <a:rect l="l" t="t" r="r" b="b"/>
                <a:pathLst>
                  <a:path w="1076686" h="2406036">
                    <a:moveTo>
                      <a:pt x="702690" y="2269963"/>
                    </a:moveTo>
                    <a:lnTo>
                      <a:pt x="719927" y="2247321"/>
                    </a:lnTo>
                    <a:lnTo>
                      <a:pt x="743645" y="2218217"/>
                    </a:lnTo>
                    <a:lnTo>
                      <a:pt x="777059" y="2180494"/>
                    </a:lnTo>
                    <a:lnTo>
                      <a:pt x="793218" y="2180494"/>
                    </a:lnTo>
                    <a:lnTo>
                      <a:pt x="810454" y="2149235"/>
                    </a:lnTo>
                    <a:lnTo>
                      <a:pt x="846022" y="2119053"/>
                    </a:lnTo>
                    <a:lnTo>
                      <a:pt x="874050" y="2077021"/>
                    </a:lnTo>
                    <a:lnTo>
                      <a:pt x="899922" y="2055476"/>
                    </a:lnTo>
                    <a:lnTo>
                      <a:pt x="929027" y="2011289"/>
                    </a:lnTo>
                    <a:lnTo>
                      <a:pt x="974291" y="1953099"/>
                    </a:lnTo>
                    <a:lnTo>
                      <a:pt x="1007705" y="1909990"/>
                    </a:lnTo>
                    <a:lnTo>
                      <a:pt x="1046505" y="1862572"/>
                    </a:lnTo>
                    <a:lnTo>
                      <a:pt x="1076687" y="1779585"/>
                    </a:lnTo>
                    <a:lnTo>
                      <a:pt x="1073455" y="1765581"/>
                    </a:lnTo>
                    <a:lnTo>
                      <a:pt x="1058373" y="1748345"/>
                    </a:lnTo>
                    <a:lnTo>
                      <a:pt x="1048678" y="1731109"/>
                    </a:lnTo>
                    <a:lnTo>
                      <a:pt x="1045446" y="1717105"/>
                    </a:lnTo>
                    <a:lnTo>
                      <a:pt x="1040060" y="1703100"/>
                    </a:lnTo>
                    <a:lnTo>
                      <a:pt x="1020669" y="1688019"/>
                    </a:lnTo>
                    <a:lnTo>
                      <a:pt x="1004511" y="1674015"/>
                    </a:lnTo>
                    <a:lnTo>
                      <a:pt x="984043" y="1663242"/>
                    </a:lnTo>
                    <a:lnTo>
                      <a:pt x="975425" y="1648160"/>
                    </a:lnTo>
                    <a:cubicBezTo>
                      <a:pt x="975425" y="1648160"/>
                      <a:pt x="953861" y="1636310"/>
                      <a:pt x="950629" y="1633079"/>
                    </a:cubicBezTo>
                    <a:cubicBezTo>
                      <a:pt x="947397" y="1629847"/>
                      <a:pt x="946320" y="1620152"/>
                      <a:pt x="946320" y="1620152"/>
                    </a:cubicBezTo>
                    <a:lnTo>
                      <a:pt x="923679" y="1600761"/>
                    </a:lnTo>
                    <a:lnTo>
                      <a:pt x="924756" y="1586757"/>
                    </a:lnTo>
                    <a:lnTo>
                      <a:pt x="937683" y="1581371"/>
                    </a:lnTo>
                    <a:lnTo>
                      <a:pt x="950610" y="1567366"/>
                    </a:lnTo>
                    <a:lnTo>
                      <a:pt x="955996" y="1556594"/>
                    </a:lnTo>
                    <a:cubicBezTo>
                      <a:pt x="955996" y="1556594"/>
                      <a:pt x="961383" y="1549053"/>
                      <a:pt x="962460" y="1545821"/>
                    </a:cubicBezTo>
                    <a:cubicBezTo>
                      <a:pt x="963537" y="1542589"/>
                      <a:pt x="977542" y="1523180"/>
                      <a:pt x="977542" y="1523180"/>
                    </a:cubicBezTo>
                    <a:lnTo>
                      <a:pt x="976464" y="1505944"/>
                    </a:lnTo>
                    <a:lnTo>
                      <a:pt x="973233" y="1483303"/>
                    </a:lnTo>
                    <a:lnTo>
                      <a:pt x="955996" y="1470376"/>
                    </a:lnTo>
                    <a:lnTo>
                      <a:pt x="940915" y="1460680"/>
                    </a:lnTo>
                    <a:lnTo>
                      <a:pt x="929065" y="1453140"/>
                    </a:lnTo>
                    <a:lnTo>
                      <a:pt x="923679" y="1422958"/>
                    </a:lnTo>
                    <a:lnTo>
                      <a:pt x="922602" y="1402490"/>
                    </a:lnTo>
                    <a:lnTo>
                      <a:pt x="938760" y="1390640"/>
                    </a:lnTo>
                    <a:lnTo>
                      <a:pt x="935529" y="1365844"/>
                    </a:lnTo>
                    <a:lnTo>
                      <a:pt x="926911" y="1355072"/>
                    </a:lnTo>
                    <a:lnTo>
                      <a:pt x="909674" y="1355072"/>
                    </a:lnTo>
                    <a:lnTo>
                      <a:pt x="897824" y="1355072"/>
                    </a:lnTo>
                    <a:lnTo>
                      <a:pt x="890284" y="1345377"/>
                    </a:lnTo>
                    <a:lnTo>
                      <a:pt x="885975" y="1331372"/>
                    </a:lnTo>
                    <a:lnTo>
                      <a:pt x="882743" y="1311982"/>
                    </a:lnTo>
                    <a:lnTo>
                      <a:pt x="891361" y="1289340"/>
                    </a:lnTo>
                    <a:lnTo>
                      <a:pt x="903211" y="1289340"/>
                    </a:lnTo>
                    <a:lnTo>
                      <a:pt x="913983" y="1280722"/>
                    </a:lnTo>
                    <a:lnTo>
                      <a:pt x="907520" y="1261332"/>
                    </a:lnTo>
                    <a:lnTo>
                      <a:pt x="898902" y="1251637"/>
                    </a:lnTo>
                    <a:lnTo>
                      <a:pt x="884898" y="1251637"/>
                    </a:lnTo>
                    <a:lnTo>
                      <a:pt x="883820" y="1246250"/>
                    </a:lnTo>
                    <a:lnTo>
                      <a:pt x="891361" y="1235478"/>
                    </a:lnTo>
                    <a:lnTo>
                      <a:pt x="897824" y="1224705"/>
                    </a:lnTo>
                    <a:lnTo>
                      <a:pt x="897824" y="1207469"/>
                    </a:lnTo>
                    <a:lnTo>
                      <a:pt x="897824" y="1190233"/>
                    </a:lnTo>
                    <a:lnTo>
                      <a:pt x="911829" y="1179460"/>
                    </a:lnTo>
                    <a:lnTo>
                      <a:pt x="897824" y="1160070"/>
                    </a:lnTo>
                    <a:lnTo>
                      <a:pt x="912906" y="1151452"/>
                    </a:lnTo>
                    <a:lnTo>
                      <a:pt x="936625" y="1142834"/>
                    </a:lnTo>
                    <a:lnTo>
                      <a:pt x="933393" y="1111575"/>
                    </a:lnTo>
                    <a:lnTo>
                      <a:pt x="930161" y="1092184"/>
                    </a:lnTo>
                    <a:lnTo>
                      <a:pt x="923698" y="1070639"/>
                    </a:lnTo>
                    <a:lnTo>
                      <a:pt x="916157" y="1040457"/>
                    </a:lnTo>
                    <a:lnTo>
                      <a:pt x="905384" y="1026453"/>
                    </a:lnTo>
                    <a:lnTo>
                      <a:pt x="895689" y="999502"/>
                    </a:lnTo>
                    <a:lnTo>
                      <a:pt x="882762" y="967166"/>
                    </a:lnTo>
                    <a:lnTo>
                      <a:pt x="869835" y="935907"/>
                    </a:lnTo>
                    <a:lnTo>
                      <a:pt x="851521" y="902493"/>
                    </a:lnTo>
                    <a:lnTo>
                      <a:pt x="838595" y="884180"/>
                    </a:lnTo>
                    <a:lnTo>
                      <a:pt x="832131" y="864789"/>
                    </a:lnTo>
                    <a:lnTo>
                      <a:pt x="827822" y="845399"/>
                    </a:lnTo>
                    <a:lnTo>
                      <a:pt x="831054" y="831394"/>
                    </a:lnTo>
                    <a:lnTo>
                      <a:pt x="850445" y="795826"/>
                    </a:lnTo>
                    <a:lnTo>
                      <a:pt x="864449" y="773185"/>
                    </a:lnTo>
                    <a:lnTo>
                      <a:pt x="882762" y="745157"/>
                    </a:lnTo>
                    <a:lnTo>
                      <a:pt x="902152" y="714975"/>
                    </a:lnTo>
                    <a:lnTo>
                      <a:pt x="916157" y="691257"/>
                    </a:lnTo>
                    <a:cubicBezTo>
                      <a:pt x="916157" y="691257"/>
                      <a:pt x="922620" y="678330"/>
                      <a:pt x="922620" y="674021"/>
                    </a:cubicBezTo>
                    <a:cubicBezTo>
                      <a:pt x="922620" y="669712"/>
                      <a:pt x="922620" y="661094"/>
                      <a:pt x="922620" y="661094"/>
                    </a:cubicBezTo>
                    <a:lnTo>
                      <a:pt x="918311" y="647089"/>
                    </a:lnTo>
                    <a:lnTo>
                      <a:pt x="907539" y="638471"/>
                    </a:lnTo>
                    <a:lnTo>
                      <a:pt x="891380" y="621235"/>
                    </a:lnTo>
                    <a:lnTo>
                      <a:pt x="883839" y="605076"/>
                    </a:lnTo>
                    <a:lnTo>
                      <a:pt x="877376" y="592149"/>
                    </a:lnTo>
                    <a:lnTo>
                      <a:pt x="869835" y="577068"/>
                    </a:lnTo>
                    <a:lnTo>
                      <a:pt x="862294" y="564141"/>
                    </a:lnTo>
                    <a:lnTo>
                      <a:pt x="854754" y="553368"/>
                    </a:lnTo>
                    <a:lnTo>
                      <a:pt x="846135" y="545827"/>
                    </a:lnTo>
                    <a:lnTo>
                      <a:pt x="833208" y="539364"/>
                    </a:lnTo>
                    <a:lnTo>
                      <a:pt x="820282" y="533978"/>
                    </a:lnTo>
                    <a:lnTo>
                      <a:pt x="797640" y="525360"/>
                    </a:lnTo>
                    <a:lnTo>
                      <a:pt x="791176" y="519973"/>
                    </a:lnTo>
                    <a:lnTo>
                      <a:pt x="785791" y="503266"/>
                    </a:lnTo>
                    <a:lnTo>
                      <a:pt x="784713" y="486560"/>
                    </a:lnTo>
                    <a:lnTo>
                      <a:pt x="779327" y="470401"/>
                    </a:lnTo>
                    <a:lnTo>
                      <a:pt x="778250" y="457474"/>
                    </a:lnTo>
                    <a:lnTo>
                      <a:pt x="775018" y="438083"/>
                    </a:lnTo>
                    <a:lnTo>
                      <a:pt x="771786" y="420847"/>
                    </a:lnTo>
                    <a:lnTo>
                      <a:pt x="779327" y="405766"/>
                    </a:lnTo>
                    <a:lnTo>
                      <a:pt x="789022" y="389607"/>
                    </a:lnTo>
                    <a:lnTo>
                      <a:pt x="796563" y="374525"/>
                    </a:lnTo>
                    <a:lnTo>
                      <a:pt x="801949" y="361598"/>
                    </a:lnTo>
                    <a:lnTo>
                      <a:pt x="803026" y="345439"/>
                    </a:lnTo>
                    <a:lnTo>
                      <a:pt x="801949" y="336821"/>
                    </a:lnTo>
                    <a:lnTo>
                      <a:pt x="766381" y="332512"/>
                    </a:lnTo>
                    <a:lnTo>
                      <a:pt x="772844" y="327126"/>
                    </a:lnTo>
                    <a:lnTo>
                      <a:pt x="783617" y="318508"/>
                    </a:lnTo>
                    <a:lnTo>
                      <a:pt x="793312" y="305581"/>
                    </a:lnTo>
                    <a:lnTo>
                      <a:pt x="809471" y="295886"/>
                    </a:lnTo>
                    <a:lnTo>
                      <a:pt x="818089" y="288345"/>
                    </a:lnTo>
                    <a:lnTo>
                      <a:pt x="818807" y="270750"/>
                    </a:lnTo>
                    <a:lnTo>
                      <a:pt x="812343" y="253514"/>
                    </a:lnTo>
                    <a:lnTo>
                      <a:pt x="814498" y="239150"/>
                    </a:lnTo>
                    <a:lnTo>
                      <a:pt x="815935" y="226223"/>
                    </a:lnTo>
                    <a:lnTo>
                      <a:pt x="827425" y="214014"/>
                    </a:lnTo>
                    <a:lnTo>
                      <a:pt x="841789" y="201087"/>
                    </a:lnTo>
                    <a:lnTo>
                      <a:pt x="853279" y="191033"/>
                    </a:lnTo>
                    <a:lnTo>
                      <a:pt x="861897" y="171642"/>
                    </a:lnTo>
                    <a:lnTo>
                      <a:pt x="860461" y="151534"/>
                    </a:lnTo>
                    <a:lnTo>
                      <a:pt x="857588" y="138607"/>
                    </a:lnTo>
                    <a:lnTo>
                      <a:pt x="853279" y="122089"/>
                    </a:lnTo>
                    <a:lnTo>
                      <a:pt x="845379" y="104853"/>
                    </a:lnTo>
                    <a:lnTo>
                      <a:pt x="823815" y="93362"/>
                    </a:lnTo>
                    <a:lnTo>
                      <a:pt x="800097" y="83308"/>
                    </a:lnTo>
                    <a:lnTo>
                      <a:pt x="785015" y="74690"/>
                    </a:lnTo>
                    <a:lnTo>
                      <a:pt x="768497" y="61763"/>
                    </a:lnTo>
                    <a:lnTo>
                      <a:pt x="757725" y="47399"/>
                    </a:lnTo>
                    <a:lnTo>
                      <a:pt x="736898" y="34472"/>
                    </a:lnTo>
                    <a:cubicBezTo>
                      <a:pt x="736898" y="34472"/>
                      <a:pt x="734025" y="25854"/>
                      <a:pt x="733307" y="23700"/>
                    </a:cubicBezTo>
                    <a:cubicBezTo>
                      <a:pt x="732589" y="21545"/>
                      <a:pt x="728998" y="6463"/>
                      <a:pt x="728998" y="6463"/>
                    </a:cubicBezTo>
                    <a:lnTo>
                      <a:pt x="713917" y="0"/>
                    </a:lnTo>
                    <a:lnTo>
                      <a:pt x="693090" y="8618"/>
                    </a:lnTo>
                    <a:lnTo>
                      <a:pt x="669371" y="22981"/>
                    </a:lnTo>
                    <a:lnTo>
                      <a:pt x="661472" y="35190"/>
                    </a:lnTo>
                    <a:lnTo>
                      <a:pt x="650699" y="41654"/>
                    </a:lnTo>
                    <a:lnTo>
                      <a:pt x="632027" y="43090"/>
                    </a:lnTo>
                    <a:lnTo>
                      <a:pt x="610482" y="38063"/>
                    </a:lnTo>
                    <a:lnTo>
                      <a:pt x="586045" y="44526"/>
                    </a:lnTo>
                    <a:lnTo>
                      <a:pt x="577427" y="61763"/>
                    </a:lnTo>
                    <a:lnTo>
                      <a:pt x="570245" y="76126"/>
                    </a:lnTo>
                    <a:lnTo>
                      <a:pt x="557318" y="88335"/>
                    </a:lnTo>
                    <a:lnTo>
                      <a:pt x="548700" y="98389"/>
                    </a:lnTo>
                    <a:lnTo>
                      <a:pt x="527873" y="105571"/>
                    </a:lnTo>
                    <a:lnTo>
                      <a:pt x="525001" y="118498"/>
                    </a:lnTo>
                    <a:lnTo>
                      <a:pt x="527873" y="140780"/>
                    </a:lnTo>
                    <a:lnTo>
                      <a:pt x="519255" y="156580"/>
                    </a:lnTo>
                    <a:lnTo>
                      <a:pt x="519255" y="181016"/>
                    </a:lnTo>
                    <a:lnTo>
                      <a:pt x="512791" y="201843"/>
                    </a:lnTo>
                    <a:lnTo>
                      <a:pt x="512791" y="226280"/>
                    </a:lnTo>
                    <a:lnTo>
                      <a:pt x="505610" y="243516"/>
                    </a:lnTo>
                    <a:lnTo>
                      <a:pt x="505610" y="258598"/>
                    </a:lnTo>
                    <a:lnTo>
                      <a:pt x="505610" y="267216"/>
                    </a:lnTo>
                    <a:lnTo>
                      <a:pt x="510637" y="287324"/>
                    </a:lnTo>
                    <a:lnTo>
                      <a:pt x="515664" y="299533"/>
                    </a:lnTo>
                    <a:lnTo>
                      <a:pt x="512791" y="311024"/>
                    </a:lnTo>
                    <a:lnTo>
                      <a:pt x="505610" y="325387"/>
                    </a:lnTo>
                    <a:lnTo>
                      <a:pt x="494837" y="336160"/>
                    </a:lnTo>
                    <a:lnTo>
                      <a:pt x="476165" y="344060"/>
                    </a:lnTo>
                    <a:lnTo>
                      <a:pt x="462520" y="346932"/>
                    </a:lnTo>
                    <a:lnTo>
                      <a:pt x="457492" y="360578"/>
                    </a:lnTo>
                    <a:lnTo>
                      <a:pt x="457492" y="375659"/>
                    </a:lnTo>
                    <a:lnTo>
                      <a:pt x="457492" y="390741"/>
                    </a:lnTo>
                    <a:cubicBezTo>
                      <a:pt x="457492" y="390741"/>
                      <a:pt x="451747" y="399359"/>
                      <a:pt x="449593" y="400077"/>
                    </a:cubicBezTo>
                    <a:cubicBezTo>
                      <a:pt x="447438" y="400795"/>
                      <a:pt x="436665" y="405104"/>
                      <a:pt x="436665" y="405104"/>
                    </a:cubicBezTo>
                    <a:lnTo>
                      <a:pt x="429484" y="418031"/>
                    </a:lnTo>
                    <a:lnTo>
                      <a:pt x="423739" y="423058"/>
                    </a:lnTo>
                    <a:lnTo>
                      <a:pt x="417275" y="417313"/>
                    </a:lnTo>
                    <a:lnTo>
                      <a:pt x="412966" y="405104"/>
                    </a:lnTo>
                    <a:lnTo>
                      <a:pt x="400757" y="395050"/>
                    </a:lnTo>
                    <a:lnTo>
                      <a:pt x="380648" y="387868"/>
                    </a:lnTo>
                    <a:lnTo>
                      <a:pt x="369158" y="382123"/>
                    </a:lnTo>
                    <a:lnTo>
                      <a:pt x="358385" y="374941"/>
                    </a:lnTo>
                    <a:lnTo>
                      <a:pt x="351922" y="360578"/>
                    </a:lnTo>
                    <a:lnTo>
                      <a:pt x="338277" y="353396"/>
                    </a:lnTo>
                    <a:lnTo>
                      <a:pt x="331095" y="348369"/>
                    </a:lnTo>
                    <a:lnTo>
                      <a:pt x="320322" y="351960"/>
                    </a:lnTo>
                    <a:cubicBezTo>
                      <a:pt x="320322" y="351960"/>
                      <a:pt x="317450" y="361296"/>
                      <a:pt x="315295" y="362732"/>
                    </a:cubicBezTo>
                    <a:cubicBezTo>
                      <a:pt x="313141" y="364168"/>
                      <a:pt x="315295" y="378532"/>
                      <a:pt x="315295" y="378532"/>
                    </a:cubicBezTo>
                    <a:lnTo>
                      <a:pt x="306677" y="383559"/>
                    </a:lnTo>
                    <a:lnTo>
                      <a:pt x="294468" y="387150"/>
                    </a:lnTo>
                    <a:lnTo>
                      <a:pt x="282259" y="390741"/>
                    </a:lnTo>
                    <a:lnTo>
                      <a:pt x="271487" y="399359"/>
                    </a:lnTo>
                    <a:lnTo>
                      <a:pt x="262869" y="405104"/>
                    </a:lnTo>
                    <a:lnTo>
                      <a:pt x="255687" y="404386"/>
                    </a:lnTo>
                    <a:lnTo>
                      <a:pt x="251378" y="391459"/>
                    </a:lnTo>
                    <a:lnTo>
                      <a:pt x="241324" y="389304"/>
                    </a:lnTo>
                    <a:lnTo>
                      <a:pt x="229833" y="387868"/>
                    </a:lnTo>
                    <a:lnTo>
                      <a:pt x="218342" y="381405"/>
                    </a:lnTo>
                    <a:lnTo>
                      <a:pt x="207569" y="374223"/>
                    </a:lnTo>
                    <a:lnTo>
                      <a:pt x="196079" y="373505"/>
                    </a:lnTo>
                    <a:lnTo>
                      <a:pt x="183152" y="378532"/>
                    </a:lnTo>
                    <a:lnTo>
                      <a:pt x="183152" y="359859"/>
                    </a:lnTo>
                    <a:lnTo>
                      <a:pt x="170943" y="341187"/>
                    </a:lnTo>
                    <a:lnTo>
                      <a:pt x="154425" y="311723"/>
                    </a:lnTo>
                    <a:lnTo>
                      <a:pt x="134316" y="276514"/>
                    </a:lnTo>
                    <a:lnTo>
                      <a:pt x="111316" y="236996"/>
                    </a:lnTo>
                    <a:lnTo>
                      <a:pt x="101980" y="225505"/>
                    </a:lnTo>
                    <a:lnTo>
                      <a:pt x="83307" y="217605"/>
                    </a:lnTo>
                    <a:lnTo>
                      <a:pt x="63917" y="220478"/>
                    </a:lnTo>
                    <a:lnTo>
                      <a:pt x="50272" y="235560"/>
                    </a:lnTo>
                    <a:lnTo>
                      <a:pt x="43090" y="249205"/>
                    </a:lnTo>
                    <a:lnTo>
                      <a:pt x="48117" y="265004"/>
                    </a:lnTo>
                    <a:lnTo>
                      <a:pt x="55299" y="279368"/>
                    </a:lnTo>
                    <a:lnTo>
                      <a:pt x="47399" y="295168"/>
                    </a:lnTo>
                    <a:lnTo>
                      <a:pt x="25136" y="277213"/>
                    </a:lnTo>
                    <a:lnTo>
                      <a:pt x="7900" y="271468"/>
                    </a:lnTo>
                    <a:lnTo>
                      <a:pt x="0" y="274341"/>
                    </a:lnTo>
                    <a:lnTo>
                      <a:pt x="0" y="287986"/>
                    </a:lnTo>
                    <a:lnTo>
                      <a:pt x="21545" y="300913"/>
                    </a:lnTo>
                    <a:lnTo>
                      <a:pt x="35190" y="318867"/>
                    </a:lnTo>
                    <a:lnTo>
                      <a:pt x="43808" y="333949"/>
                    </a:lnTo>
                    <a:lnTo>
                      <a:pt x="61044" y="349748"/>
                    </a:lnTo>
                    <a:lnTo>
                      <a:pt x="73253" y="364830"/>
                    </a:lnTo>
                    <a:lnTo>
                      <a:pt x="83307" y="377039"/>
                    </a:lnTo>
                    <a:lnTo>
                      <a:pt x="92644" y="391402"/>
                    </a:lnTo>
                    <a:lnTo>
                      <a:pt x="133598" y="425175"/>
                    </a:lnTo>
                    <a:lnTo>
                      <a:pt x="181016" y="450330"/>
                    </a:lnTo>
                    <a:lnTo>
                      <a:pt x="210480" y="462539"/>
                    </a:lnTo>
                    <a:lnTo>
                      <a:pt x="225562" y="471157"/>
                    </a:lnTo>
                    <a:lnTo>
                      <a:pt x="246388" y="491266"/>
                    </a:lnTo>
                    <a:lnTo>
                      <a:pt x="257161" y="510656"/>
                    </a:lnTo>
                    <a:lnTo>
                      <a:pt x="262906" y="528610"/>
                    </a:lnTo>
                    <a:lnTo>
                      <a:pt x="283015" y="552329"/>
                    </a:lnTo>
                    <a:lnTo>
                      <a:pt x="292351" y="564538"/>
                    </a:lnTo>
                    <a:lnTo>
                      <a:pt x="297378" y="578183"/>
                    </a:lnTo>
                    <a:lnTo>
                      <a:pt x="298097" y="593983"/>
                    </a:lnTo>
                    <a:lnTo>
                      <a:pt x="290915" y="608346"/>
                    </a:lnTo>
                    <a:lnTo>
                      <a:pt x="287324" y="648582"/>
                    </a:lnTo>
                    <a:lnTo>
                      <a:pt x="286606" y="670127"/>
                    </a:lnTo>
                    <a:lnTo>
                      <a:pt x="288042" y="681618"/>
                    </a:lnTo>
                    <a:lnTo>
                      <a:pt x="278706" y="698136"/>
                    </a:lnTo>
                    <a:lnTo>
                      <a:pt x="278706" y="710345"/>
                    </a:lnTo>
                    <a:lnTo>
                      <a:pt x="286606" y="715372"/>
                    </a:lnTo>
                    <a:lnTo>
                      <a:pt x="298097" y="716808"/>
                    </a:lnTo>
                    <a:lnTo>
                      <a:pt x="311024" y="719681"/>
                    </a:lnTo>
                    <a:lnTo>
                      <a:pt x="312460" y="731172"/>
                    </a:lnTo>
                    <a:lnTo>
                      <a:pt x="311742" y="743381"/>
                    </a:lnTo>
                    <a:lnTo>
                      <a:pt x="304560" y="757026"/>
                    </a:lnTo>
                    <a:lnTo>
                      <a:pt x="295224" y="765644"/>
                    </a:lnTo>
                    <a:lnTo>
                      <a:pt x="294506" y="778571"/>
                    </a:lnTo>
                    <a:lnTo>
                      <a:pt x="298097" y="789343"/>
                    </a:lnTo>
                    <a:lnTo>
                      <a:pt x="307433" y="814498"/>
                    </a:lnTo>
                    <a:lnTo>
                      <a:pt x="314615" y="830298"/>
                    </a:lnTo>
                    <a:lnTo>
                      <a:pt x="319642" y="836043"/>
                    </a:lnTo>
                    <a:lnTo>
                      <a:pt x="320360" y="846816"/>
                    </a:lnTo>
                    <a:lnTo>
                      <a:pt x="326824" y="856152"/>
                    </a:lnTo>
                    <a:lnTo>
                      <a:pt x="334005" y="863334"/>
                    </a:lnTo>
                    <a:lnTo>
                      <a:pt x="336160" y="880570"/>
                    </a:lnTo>
                    <a:lnTo>
                      <a:pt x="328260" y="887752"/>
                    </a:lnTo>
                    <a:lnTo>
                      <a:pt x="324669" y="899242"/>
                    </a:lnTo>
                    <a:lnTo>
                      <a:pt x="323951" y="910015"/>
                    </a:lnTo>
                    <a:lnTo>
                      <a:pt x="325387" y="925096"/>
                    </a:lnTo>
                    <a:lnTo>
                      <a:pt x="325387" y="935151"/>
                    </a:lnTo>
                    <a:lnTo>
                      <a:pt x="315333" y="957414"/>
                    </a:lnTo>
                    <a:lnTo>
                      <a:pt x="307433" y="970341"/>
                    </a:lnTo>
                    <a:lnTo>
                      <a:pt x="308869" y="989732"/>
                    </a:lnTo>
                    <a:lnTo>
                      <a:pt x="308869" y="1006968"/>
                    </a:lnTo>
                    <a:lnTo>
                      <a:pt x="314615" y="1028513"/>
                    </a:lnTo>
                    <a:lnTo>
                      <a:pt x="322514" y="1045031"/>
                    </a:lnTo>
                    <a:lnTo>
                      <a:pt x="331851" y="1068749"/>
                    </a:lnTo>
                    <a:lnTo>
                      <a:pt x="341187" y="1084549"/>
                    </a:lnTo>
                    <a:lnTo>
                      <a:pt x="346932" y="1097476"/>
                    </a:lnTo>
                    <a:lnTo>
                      <a:pt x="351241" y="1114712"/>
                    </a:lnTo>
                    <a:lnTo>
                      <a:pt x="352677" y="1129794"/>
                    </a:lnTo>
                    <a:lnTo>
                      <a:pt x="359141" y="1114712"/>
                    </a:lnTo>
                    <a:lnTo>
                      <a:pt x="371350" y="1128357"/>
                    </a:lnTo>
                    <a:lnTo>
                      <a:pt x="380686" y="1124766"/>
                    </a:lnTo>
                    <a:lnTo>
                      <a:pt x="387150" y="1130512"/>
                    </a:lnTo>
                    <a:lnTo>
                      <a:pt x="392895" y="1140566"/>
                    </a:lnTo>
                    <a:lnTo>
                      <a:pt x="395050" y="1148466"/>
                    </a:lnTo>
                    <a:lnTo>
                      <a:pt x="398640" y="1150620"/>
                    </a:lnTo>
                    <a:lnTo>
                      <a:pt x="401513" y="1164984"/>
                    </a:lnTo>
                    <a:lnTo>
                      <a:pt x="410131" y="1158520"/>
                    </a:lnTo>
                    <a:lnTo>
                      <a:pt x="415158" y="1164266"/>
                    </a:lnTo>
                    <a:lnTo>
                      <a:pt x="420904" y="1159957"/>
                    </a:lnTo>
                    <a:lnTo>
                      <a:pt x="424494" y="1167856"/>
                    </a:lnTo>
                    <a:lnTo>
                      <a:pt x="438140" y="1169293"/>
                    </a:lnTo>
                    <a:lnTo>
                      <a:pt x="441012" y="1180065"/>
                    </a:lnTo>
                    <a:lnTo>
                      <a:pt x="453221" y="1178629"/>
                    </a:lnTo>
                    <a:lnTo>
                      <a:pt x="451067" y="1190120"/>
                    </a:lnTo>
                    <a:lnTo>
                      <a:pt x="466867" y="1201610"/>
                    </a:lnTo>
                    <a:lnTo>
                      <a:pt x="463276" y="1211665"/>
                    </a:lnTo>
                    <a:lnTo>
                      <a:pt x="466148" y="1221001"/>
                    </a:lnTo>
                    <a:lnTo>
                      <a:pt x="458967" y="1225310"/>
                    </a:lnTo>
                    <a:lnTo>
                      <a:pt x="463276" y="1231774"/>
                    </a:lnTo>
                    <a:lnTo>
                      <a:pt x="456812" y="1234646"/>
                    </a:lnTo>
                    <a:lnTo>
                      <a:pt x="463276" y="1248291"/>
                    </a:lnTo>
                    <a:lnTo>
                      <a:pt x="459685" y="1249728"/>
                    </a:lnTo>
                    <a:lnTo>
                      <a:pt x="466148" y="1261218"/>
                    </a:lnTo>
                    <a:lnTo>
                      <a:pt x="460403" y="1262655"/>
                    </a:lnTo>
                    <a:lnTo>
                      <a:pt x="466148" y="1269118"/>
                    </a:lnTo>
                    <a:lnTo>
                      <a:pt x="458967" y="1269837"/>
                    </a:lnTo>
                    <a:lnTo>
                      <a:pt x="451785" y="1274146"/>
                    </a:lnTo>
                    <a:lnTo>
                      <a:pt x="456094" y="1284918"/>
                    </a:lnTo>
                    <a:lnTo>
                      <a:pt x="466867" y="1288509"/>
                    </a:lnTo>
                    <a:lnTo>
                      <a:pt x="470457" y="1297845"/>
                    </a:lnTo>
                    <a:lnTo>
                      <a:pt x="462558" y="1303590"/>
                    </a:lnTo>
                    <a:lnTo>
                      <a:pt x="468303" y="1309336"/>
                    </a:lnTo>
                    <a:lnTo>
                      <a:pt x="469021" y="1316517"/>
                    </a:lnTo>
                    <a:lnTo>
                      <a:pt x="476203" y="1318672"/>
                    </a:lnTo>
                    <a:lnTo>
                      <a:pt x="471894" y="1322263"/>
                    </a:lnTo>
                    <a:lnTo>
                      <a:pt x="461121" y="1317954"/>
                    </a:lnTo>
                    <a:lnTo>
                      <a:pt x="456094" y="1312208"/>
                    </a:lnTo>
                    <a:cubicBezTo>
                      <a:pt x="456094" y="1312208"/>
                      <a:pt x="451785" y="1314363"/>
                      <a:pt x="451785" y="1316517"/>
                    </a:cubicBezTo>
                    <a:cubicBezTo>
                      <a:pt x="451785" y="1318672"/>
                      <a:pt x="458249" y="1328008"/>
                      <a:pt x="458249" y="1328008"/>
                    </a:cubicBezTo>
                    <a:lnTo>
                      <a:pt x="464712" y="1335908"/>
                    </a:lnTo>
                    <a:lnTo>
                      <a:pt x="475484" y="1333753"/>
                    </a:lnTo>
                    <a:lnTo>
                      <a:pt x="473330" y="1340217"/>
                    </a:lnTo>
                    <a:lnTo>
                      <a:pt x="475484" y="1350271"/>
                    </a:lnTo>
                    <a:lnTo>
                      <a:pt x="458249" y="1353144"/>
                    </a:lnTo>
                    <a:cubicBezTo>
                      <a:pt x="458249" y="1353144"/>
                      <a:pt x="462558" y="1346680"/>
                      <a:pt x="460403" y="1346680"/>
                    </a:cubicBezTo>
                    <a:cubicBezTo>
                      <a:pt x="458249" y="1346680"/>
                      <a:pt x="448912" y="1343090"/>
                      <a:pt x="448912" y="1343090"/>
                    </a:cubicBezTo>
                    <a:lnTo>
                      <a:pt x="448194" y="1331599"/>
                    </a:lnTo>
                    <a:lnTo>
                      <a:pt x="433113" y="1333753"/>
                    </a:lnTo>
                    <a:lnTo>
                      <a:pt x="426649" y="1337344"/>
                    </a:lnTo>
                    <a:lnTo>
                      <a:pt x="410849" y="1338781"/>
                    </a:lnTo>
                    <a:lnTo>
                      <a:pt x="405104" y="1343808"/>
                    </a:lnTo>
                    <a:lnTo>
                      <a:pt x="405822" y="1352426"/>
                    </a:lnTo>
                    <a:lnTo>
                      <a:pt x="400795" y="1350271"/>
                    </a:lnTo>
                    <a:lnTo>
                      <a:pt x="399358" y="1358171"/>
                    </a:lnTo>
                    <a:lnTo>
                      <a:pt x="390741" y="1355299"/>
                    </a:lnTo>
                    <a:lnTo>
                      <a:pt x="386432" y="1363917"/>
                    </a:lnTo>
                    <a:lnTo>
                      <a:pt x="388586" y="1374689"/>
                    </a:lnTo>
                    <a:lnTo>
                      <a:pt x="382123" y="1386180"/>
                    </a:lnTo>
                    <a:lnTo>
                      <a:pt x="374223" y="1399825"/>
                    </a:lnTo>
                    <a:lnTo>
                      <a:pt x="372786" y="1411316"/>
                    </a:lnTo>
                    <a:lnTo>
                      <a:pt x="365605" y="1423525"/>
                    </a:lnTo>
                    <a:lnTo>
                      <a:pt x="351241" y="1435015"/>
                    </a:lnTo>
                    <a:lnTo>
                      <a:pt x="339751" y="1451533"/>
                    </a:lnTo>
                    <a:lnTo>
                      <a:pt x="330414" y="1465897"/>
                    </a:lnTo>
                    <a:lnTo>
                      <a:pt x="323233" y="1473078"/>
                    </a:lnTo>
                    <a:lnTo>
                      <a:pt x="322514" y="1480260"/>
                    </a:lnTo>
                    <a:lnTo>
                      <a:pt x="309587" y="1487442"/>
                    </a:lnTo>
                    <a:lnTo>
                      <a:pt x="309587" y="1494623"/>
                    </a:lnTo>
                    <a:lnTo>
                      <a:pt x="299533" y="1506832"/>
                    </a:lnTo>
                    <a:lnTo>
                      <a:pt x="297378" y="1524787"/>
                    </a:lnTo>
                    <a:lnTo>
                      <a:pt x="288042" y="1527659"/>
                    </a:lnTo>
                    <a:lnTo>
                      <a:pt x="277988" y="1523350"/>
                    </a:lnTo>
                    <a:lnTo>
                      <a:pt x="270807" y="1554969"/>
                    </a:lnTo>
                    <a:lnTo>
                      <a:pt x="266497" y="1560714"/>
                    </a:lnTo>
                    <a:lnTo>
                      <a:pt x="247107" y="1559278"/>
                    </a:lnTo>
                    <a:lnTo>
                      <a:pt x="246388" y="1572205"/>
                    </a:lnTo>
                    <a:lnTo>
                      <a:pt x="241361" y="1572205"/>
                    </a:lnTo>
                    <a:lnTo>
                      <a:pt x="235616" y="1588004"/>
                    </a:lnTo>
                    <a:lnTo>
                      <a:pt x="227716" y="1590159"/>
                    </a:lnTo>
                    <a:lnTo>
                      <a:pt x="228434" y="1598777"/>
                    </a:lnTo>
                    <a:lnTo>
                      <a:pt x="224125" y="1605240"/>
                    </a:lnTo>
                    <a:lnTo>
                      <a:pt x="225562" y="1610268"/>
                    </a:lnTo>
                    <a:lnTo>
                      <a:pt x="221252" y="1616013"/>
                    </a:lnTo>
                    <a:lnTo>
                      <a:pt x="221252" y="1621040"/>
                    </a:lnTo>
                    <a:lnTo>
                      <a:pt x="207607" y="1605240"/>
                    </a:lnTo>
                    <a:lnTo>
                      <a:pt x="199708" y="1603804"/>
                    </a:lnTo>
                    <a:lnTo>
                      <a:pt x="198271" y="1610986"/>
                    </a:lnTo>
                    <a:lnTo>
                      <a:pt x="188935" y="1617449"/>
                    </a:lnTo>
                    <a:lnTo>
                      <a:pt x="190371" y="1624631"/>
                    </a:lnTo>
                    <a:lnTo>
                      <a:pt x="179599" y="1631095"/>
                    </a:lnTo>
                    <a:lnTo>
                      <a:pt x="181753" y="1638276"/>
                    </a:lnTo>
                    <a:lnTo>
                      <a:pt x="183190" y="1646176"/>
                    </a:lnTo>
                    <a:lnTo>
                      <a:pt x="178881" y="1654794"/>
                    </a:lnTo>
                    <a:lnTo>
                      <a:pt x="171699" y="1645458"/>
                    </a:lnTo>
                    <a:lnTo>
                      <a:pt x="174572" y="1633249"/>
                    </a:lnTo>
                    <a:lnTo>
                      <a:pt x="167390" y="1646176"/>
                    </a:lnTo>
                    <a:lnTo>
                      <a:pt x="174572" y="1660539"/>
                    </a:lnTo>
                    <a:lnTo>
                      <a:pt x="160208" y="1651921"/>
                    </a:lnTo>
                    <a:lnTo>
                      <a:pt x="159490" y="1661258"/>
                    </a:lnTo>
                    <a:lnTo>
                      <a:pt x="173854" y="1679212"/>
                    </a:lnTo>
                    <a:lnTo>
                      <a:pt x="174572" y="1687830"/>
                    </a:lnTo>
                    <a:lnTo>
                      <a:pt x="164517" y="1693575"/>
                    </a:lnTo>
                    <a:lnTo>
                      <a:pt x="165235" y="1697166"/>
                    </a:lnTo>
                    <a:lnTo>
                      <a:pt x="151590" y="1697166"/>
                    </a:lnTo>
                    <a:lnTo>
                      <a:pt x="147999" y="1707220"/>
                    </a:lnTo>
                    <a:lnTo>
                      <a:pt x="141536" y="1708657"/>
                    </a:lnTo>
                    <a:lnTo>
                      <a:pt x="132918" y="1714402"/>
                    </a:lnTo>
                    <a:lnTo>
                      <a:pt x="121427" y="1717275"/>
                    </a:lnTo>
                    <a:cubicBezTo>
                      <a:pt x="121427" y="1717275"/>
                      <a:pt x="99863" y="1721584"/>
                      <a:pt x="99863" y="1724456"/>
                    </a:cubicBezTo>
                    <a:cubicBezTo>
                      <a:pt x="99863" y="1727329"/>
                      <a:pt x="95554" y="1729484"/>
                      <a:pt x="95554" y="1729484"/>
                    </a:cubicBezTo>
                    <a:lnTo>
                      <a:pt x="87654" y="1738102"/>
                    </a:lnTo>
                    <a:lnTo>
                      <a:pt x="85500" y="1745283"/>
                    </a:lnTo>
                    <a:cubicBezTo>
                      <a:pt x="85500" y="1745283"/>
                      <a:pt x="89809" y="1749592"/>
                      <a:pt x="89809" y="1751747"/>
                    </a:cubicBezTo>
                    <a:cubicBezTo>
                      <a:pt x="89809" y="1753901"/>
                      <a:pt x="82627" y="1753183"/>
                      <a:pt x="82627" y="1756056"/>
                    </a:cubicBezTo>
                    <a:cubicBezTo>
                      <a:pt x="82627" y="1758928"/>
                      <a:pt x="85500" y="1763956"/>
                      <a:pt x="85500" y="1763956"/>
                    </a:cubicBezTo>
                    <a:lnTo>
                      <a:pt x="79036" y="1766110"/>
                    </a:lnTo>
                    <a:lnTo>
                      <a:pt x="81909" y="1786937"/>
                    </a:lnTo>
                    <a:lnTo>
                      <a:pt x="67546" y="1782628"/>
                    </a:lnTo>
                    <a:cubicBezTo>
                      <a:pt x="67546" y="1782628"/>
                      <a:pt x="68264" y="1794837"/>
                      <a:pt x="64673" y="1795555"/>
                    </a:cubicBezTo>
                    <a:cubicBezTo>
                      <a:pt x="61082" y="1796273"/>
                      <a:pt x="53182" y="1797710"/>
                      <a:pt x="53182" y="1797710"/>
                    </a:cubicBezTo>
                    <a:lnTo>
                      <a:pt x="51746" y="1809919"/>
                    </a:lnTo>
                    <a:lnTo>
                      <a:pt x="58928" y="1813509"/>
                    </a:lnTo>
                    <a:cubicBezTo>
                      <a:pt x="58928" y="1813509"/>
                      <a:pt x="56055" y="1819255"/>
                      <a:pt x="53182" y="1819973"/>
                    </a:cubicBezTo>
                    <a:cubicBezTo>
                      <a:pt x="50309" y="1820691"/>
                      <a:pt x="44564" y="1826437"/>
                      <a:pt x="44564" y="1826437"/>
                    </a:cubicBezTo>
                    <a:lnTo>
                      <a:pt x="46000" y="1833618"/>
                    </a:lnTo>
                    <a:lnTo>
                      <a:pt x="56773" y="1838645"/>
                    </a:lnTo>
                    <a:lnTo>
                      <a:pt x="58928" y="1845827"/>
                    </a:lnTo>
                    <a:lnTo>
                      <a:pt x="52464" y="1850136"/>
                    </a:lnTo>
                    <a:lnTo>
                      <a:pt x="58209" y="1858036"/>
                    </a:lnTo>
                    <a:cubicBezTo>
                      <a:pt x="58209" y="1858036"/>
                      <a:pt x="53901" y="1862345"/>
                      <a:pt x="53182" y="1864499"/>
                    </a:cubicBezTo>
                    <a:cubicBezTo>
                      <a:pt x="52464" y="1866654"/>
                      <a:pt x="58209" y="1874554"/>
                      <a:pt x="58209" y="1874554"/>
                    </a:cubicBezTo>
                    <a:lnTo>
                      <a:pt x="57491" y="1881736"/>
                    </a:lnTo>
                    <a:lnTo>
                      <a:pt x="65391" y="1884608"/>
                    </a:lnTo>
                    <a:lnTo>
                      <a:pt x="73291" y="1893226"/>
                    </a:lnTo>
                    <a:lnTo>
                      <a:pt x="74009" y="1903999"/>
                    </a:lnTo>
                    <a:lnTo>
                      <a:pt x="79754" y="1916208"/>
                    </a:lnTo>
                    <a:lnTo>
                      <a:pt x="79036" y="1926980"/>
                    </a:lnTo>
                    <a:lnTo>
                      <a:pt x="76163" y="1933444"/>
                    </a:lnTo>
                    <a:lnTo>
                      <a:pt x="70418" y="1942780"/>
                    </a:lnTo>
                    <a:lnTo>
                      <a:pt x="71136" y="1975116"/>
                    </a:lnTo>
                    <a:lnTo>
                      <a:pt x="81191" y="1983016"/>
                    </a:lnTo>
                    <a:lnTo>
                      <a:pt x="91245" y="2003125"/>
                    </a:lnTo>
                    <a:lnTo>
                      <a:pt x="93400" y="2011025"/>
                    </a:lnTo>
                    <a:lnTo>
                      <a:pt x="86218" y="2014616"/>
                    </a:lnTo>
                    <a:lnTo>
                      <a:pt x="98427" y="2027543"/>
                    </a:lnTo>
                    <a:lnTo>
                      <a:pt x="93400" y="2031133"/>
                    </a:lnTo>
                    <a:lnTo>
                      <a:pt x="109200" y="2058443"/>
                    </a:lnTo>
                    <a:lnTo>
                      <a:pt x="109200" y="2066343"/>
                    </a:lnTo>
                    <a:lnTo>
                      <a:pt x="92682" y="2055570"/>
                    </a:lnTo>
                    <a:lnTo>
                      <a:pt x="89091" y="2057007"/>
                    </a:lnTo>
                    <a:lnTo>
                      <a:pt x="100581" y="2073524"/>
                    </a:lnTo>
                    <a:lnTo>
                      <a:pt x="88373" y="2071370"/>
                    </a:lnTo>
                    <a:lnTo>
                      <a:pt x="95554" y="2085015"/>
                    </a:lnTo>
                    <a:lnTo>
                      <a:pt x="84782" y="2087888"/>
                    </a:lnTo>
                    <a:lnTo>
                      <a:pt x="97709" y="2104406"/>
                    </a:lnTo>
                    <a:lnTo>
                      <a:pt x="87654" y="2115896"/>
                    </a:lnTo>
                    <a:lnTo>
                      <a:pt x="90527" y="2123796"/>
                    </a:lnTo>
                    <a:lnTo>
                      <a:pt x="81191" y="2126669"/>
                    </a:lnTo>
                    <a:lnTo>
                      <a:pt x="88373" y="2135287"/>
                    </a:lnTo>
                    <a:lnTo>
                      <a:pt x="88373" y="2143187"/>
                    </a:lnTo>
                    <a:lnTo>
                      <a:pt x="81191" y="2147496"/>
                    </a:lnTo>
                    <a:lnTo>
                      <a:pt x="84064" y="2156832"/>
                    </a:lnTo>
                    <a:lnTo>
                      <a:pt x="76163" y="2161141"/>
                    </a:lnTo>
                    <a:lnTo>
                      <a:pt x="68982" y="2158268"/>
                    </a:lnTo>
                    <a:lnTo>
                      <a:pt x="77600" y="2176941"/>
                    </a:lnTo>
                    <a:lnTo>
                      <a:pt x="77600" y="2185559"/>
                    </a:lnTo>
                    <a:lnTo>
                      <a:pt x="79754" y="2192741"/>
                    </a:lnTo>
                    <a:lnTo>
                      <a:pt x="78318" y="2198486"/>
                    </a:lnTo>
                    <a:cubicBezTo>
                      <a:pt x="78318" y="2198486"/>
                      <a:pt x="70418" y="2201359"/>
                      <a:pt x="70418" y="2203513"/>
                    </a:cubicBezTo>
                    <a:cubicBezTo>
                      <a:pt x="70418" y="2205667"/>
                      <a:pt x="81191" y="2220749"/>
                      <a:pt x="81191" y="2220749"/>
                    </a:cubicBezTo>
                    <a:lnTo>
                      <a:pt x="75445" y="2231522"/>
                    </a:lnTo>
                    <a:lnTo>
                      <a:pt x="71855" y="2235831"/>
                    </a:lnTo>
                    <a:lnTo>
                      <a:pt x="81909" y="2247321"/>
                    </a:lnTo>
                    <a:lnTo>
                      <a:pt x="86936" y="2256658"/>
                    </a:lnTo>
                    <a:lnTo>
                      <a:pt x="104172" y="2265276"/>
                    </a:lnTo>
                    <a:lnTo>
                      <a:pt x="98427" y="2248040"/>
                    </a:lnTo>
                    <a:lnTo>
                      <a:pt x="110636" y="2255221"/>
                    </a:lnTo>
                    <a:lnTo>
                      <a:pt x="122126" y="2251630"/>
                    </a:lnTo>
                    <a:lnTo>
                      <a:pt x="123563" y="2262403"/>
                    </a:lnTo>
                    <a:lnTo>
                      <a:pt x="116381" y="2276048"/>
                    </a:lnTo>
                    <a:lnTo>
                      <a:pt x="125717" y="2276766"/>
                    </a:lnTo>
                    <a:lnTo>
                      <a:pt x="128590" y="2267430"/>
                    </a:lnTo>
                    <a:lnTo>
                      <a:pt x="135771" y="2276766"/>
                    </a:lnTo>
                    <a:lnTo>
                      <a:pt x="145108" y="2293284"/>
                    </a:lnTo>
                    <a:lnTo>
                      <a:pt x="158753" y="2293284"/>
                    </a:lnTo>
                    <a:lnTo>
                      <a:pt x="166653" y="2302620"/>
                    </a:lnTo>
                    <a:lnTo>
                      <a:pt x="183171" y="2291848"/>
                    </a:lnTo>
                    <a:lnTo>
                      <a:pt x="194662" y="2296157"/>
                    </a:lnTo>
                    <a:lnTo>
                      <a:pt x="201125" y="2303339"/>
                    </a:lnTo>
                    <a:lnTo>
                      <a:pt x="182453" y="2322011"/>
                    </a:lnTo>
                    <a:lnTo>
                      <a:pt x="197534" y="2315547"/>
                    </a:lnTo>
                    <a:lnTo>
                      <a:pt x="194662" y="2322729"/>
                    </a:lnTo>
                    <a:lnTo>
                      <a:pt x="213334" y="2322011"/>
                    </a:lnTo>
                    <a:lnTo>
                      <a:pt x="223388" y="2311957"/>
                    </a:lnTo>
                    <a:lnTo>
                      <a:pt x="232724" y="2307648"/>
                    </a:lnTo>
                    <a:lnTo>
                      <a:pt x="244215" y="2299748"/>
                    </a:lnTo>
                    <a:lnTo>
                      <a:pt x="238470" y="2317702"/>
                    </a:lnTo>
                    <a:lnTo>
                      <a:pt x="226979" y="2333502"/>
                    </a:lnTo>
                    <a:lnTo>
                      <a:pt x="226261" y="2344992"/>
                    </a:lnTo>
                    <a:lnTo>
                      <a:pt x="234879" y="2347865"/>
                    </a:lnTo>
                    <a:lnTo>
                      <a:pt x="236316" y="2359356"/>
                    </a:lnTo>
                    <a:lnTo>
                      <a:pt x="258578" y="2360074"/>
                    </a:lnTo>
                    <a:lnTo>
                      <a:pt x="248524" y="2367974"/>
                    </a:lnTo>
                    <a:lnTo>
                      <a:pt x="258578" y="2373719"/>
                    </a:lnTo>
                    <a:lnTo>
                      <a:pt x="249242" y="2380183"/>
                    </a:lnTo>
                    <a:lnTo>
                      <a:pt x="265760" y="2376592"/>
                    </a:lnTo>
                    <a:lnTo>
                      <a:pt x="260733" y="2383773"/>
                    </a:lnTo>
                    <a:lnTo>
                      <a:pt x="237733" y="2398137"/>
                    </a:lnTo>
                    <a:lnTo>
                      <a:pt x="227678" y="2405319"/>
                    </a:lnTo>
                    <a:lnTo>
                      <a:pt x="241324" y="2406037"/>
                    </a:lnTo>
                    <a:lnTo>
                      <a:pt x="252814" y="2406037"/>
                    </a:lnTo>
                    <a:lnTo>
                      <a:pt x="258559" y="2392392"/>
                    </a:lnTo>
                    <a:lnTo>
                      <a:pt x="277232" y="2377310"/>
                    </a:lnTo>
                    <a:lnTo>
                      <a:pt x="289441" y="2374437"/>
                    </a:lnTo>
                    <a:lnTo>
                      <a:pt x="275796" y="2384492"/>
                    </a:lnTo>
                    <a:lnTo>
                      <a:pt x="281541" y="2388801"/>
                    </a:lnTo>
                    <a:lnTo>
                      <a:pt x="298059" y="2384492"/>
                    </a:lnTo>
                    <a:cubicBezTo>
                      <a:pt x="298059" y="2384492"/>
                      <a:pt x="295904" y="2379465"/>
                      <a:pt x="298059" y="2379465"/>
                    </a:cubicBezTo>
                    <a:cubicBezTo>
                      <a:pt x="300213" y="2379465"/>
                      <a:pt x="318886" y="2378746"/>
                      <a:pt x="318886" y="2378746"/>
                    </a:cubicBezTo>
                    <a:cubicBezTo>
                      <a:pt x="318886" y="2378746"/>
                      <a:pt x="315295" y="2373719"/>
                      <a:pt x="318886" y="2373001"/>
                    </a:cubicBezTo>
                    <a:cubicBezTo>
                      <a:pt x="322477" y="2372283"/>
                      <a:pt x="335404" y="2368692"/>
                      <a:pt x="335404" y="2368692"/>
                    </a:cubicBezTo>
                    <a:lnTo>
                      <a:pt x="331813" y="2362947"/>
                    </a:lnTo>
                    <a:lnTo>
                      <a:pt x="351922" y="2367256"/>
                    </a:lnTo>
                    <a:lnTo>
                      <a:pt x="359103" y="2362947"/>
                    </a:lnTo>
                    <a:lnTo>
                      <a:pt x="365567" y="2357201"/>
                    </a:lnTo>
                    <a:lnTo>
                      <a:pt x="369876" y="2367256"/>
                    </a:lnTo>
                    <a:cubicBezTo>
                      <a:pt x="369876" y="2367256"/>
                      <a:pt x="374903" y="2350738"/>
                      <a:pt x="378494" y="2363665"/>
                    </a:cubicBezTo>
                    <a:cubicBezTo>
                      <a:pt x="382085" y="2376592"/>
                      <a:pt x="382085" y="2376592"/>
                      <a:pt x="382085" y="2376592"/>
                    </a:cubicBezTo>
                    <a:lnTo>
                      <a:pt x="386394" y="2366537"/>
                    </a:lnTo>
                    <a:lnTo>
                      <a:pt x="391421" y="2359356"/>
                    </a:lnTo>
                    <a:lnTo>
                      <a:pt x="387830" y="2351456"/>
                    </a:lnTo>
                    <a:lnTo>
                      <a:pt x="394294" y="2346429"/>
                    </a:lnTo>
                    <a:lnTo>
                      <a:pt x="400039" y="2351456"/>
                    </a:lnTo>
                    <a:lnTo>
                      <a:pt x="411530" y="2341402"/>
                    </a:lnTo>
                    <a:lnTo>
                      <a:pt x="420148" y="2347147"/>
                    </a:lnTo>
                    <a:lnTo>
                      <a:pt x="426611" y="2339247"/>
                    </a:lnTo>
                    <a:lnTo>
                      <a:pt x="440974" y="2350020"/>
                    </a:lnTo>
                    <a:lnTo>
                      <a:pt x="442411" y="2343556"/>
                    </a:lnTo>
                    <a:lnTo>
                      <a:pt x="456774" y="2342838"/>
                    </a:lnTo>
                    <a:lnTo>
                      <a:pt x="456774" y="2337811"/>
                    </a:lnTo>
                    <a:lnTo>
                      <a:pt x="466110" y="2335656"/>
                    </a:lnTo>
                    <a:lnTo>
                      <a:pt x="466110" y="2331347"/>
                    </a:lnTo>
                    <a:cubicBezTo>
                      <a:pt x="466110" y="2331347"/>
                      <a:pt x="471856" y="2328475"/>
                      <a:pt x="474010" y="2328475"/>
                    </a:cubicBezTo>
                    <a:cubicBezTo>
                      <a:pt x="476165" y="2328475"/>
                      <a:pt x="476165" y="2328475"/>
                      <a:pt x="476165" y="2328475"/>
                    </a:cubicBezTo>
                    <a:lnTo>
                      <a:pt x="480474" y="2323447"/>
                    </a:lnTo>
                    <a:lnTo>
                      <a:pt x="483347" y="2309084"/>
                    </a:lnTo>
                    <a:lnTo>
                      <a:pt x="489092" y="2310520"/>
                    </a:lnTo>
                    <a:lnTo>
                      <a:pt x="496273" y="2303339"/>
                    </a:lnTo>
                    <a:cubicBezTo>
                      <a:pt x="496273" y="2303339"/>
                      <a:pt x="502737" y="2305493"/>
                      <a:pt x="501301" y="2308366"/>
                    </a:cubicBezTo>
                    <a:cubicBezTo>
                      <a:pt x="499865" y="2311239"/>
                      <a:pt x="494837" y="2316266"/>
                      <a:pt x="494837" y="2316266"/>
                    </a:cubicBezTo>
                    <a:lnTo>
                      <a:pt x="505610" y="2320575"/>
                    </a:lnTo>
                    <a:lnTo>
                      <a:pt x="519255" y="2322011"/>
                    </a:lnTo>
                    <a:lnTo>
                      <a:pt x="517100" y="2316984"/>
                    </a:lnTo>
                    <a:lnTo>
                      <a:pt x="523564" y="2302620"/>
                    </a:lnTo>
                    <a:lnTo>
                      <a:pt x="530028" y="2299748"/>
                    </a:lnTo>
                    <a:lnTo>
                      <a:pt x="525001" y="2290412"/>
                    </a:lnTo>
                    <a:lnTo>
                      <a:pt x="522128" y="2276048"/>
                    </a:lnTo>
                    <a:lnTo>
                      <a:pt x="536491" y="2290412"/>
                    </a:lnTo>
                    <a:lnTo>
                      <a:pt x="544807" y="2299767"/>
                    </a:lnTo>
                    <a:lnTo>
                      <a:pt x="547982" y="2303339"/>
                    </a:lnTo>
                    <a:lnTo>
                      <a:pt x="553009" y="2297593"/>
                    </a:lnTo>
                    <a:lnTo>
                      <a:pt x="553009" y="2285384"/>
                    </a:lnTo>
                    <a:lnTo>
                      <a:pt x="562345" y="2296875"/>
                    </a:lnTo>
                    <a:lnTo>
                      <a:pt x="571682" y="2288257"/>
                    </a:lnTo>
                    <a:lnTo>
                      <a:pt x="574554" y="2273894"/>
                    </a:lnTo>
                    <a:lnTo>
                      <a:pt x="581736" y="2259530"/>
                    </a:lnTo>
                    <a:lnTo>
                      <a:pt x="589636" y="2255940"/>
                    </a:lnTo>
                    <a:lnTo>
                      <a:pt x="590354" y="2264557"/>
                    </a:lnTo>
                    <a:lnTo>
                      <a:pt x="582454" y="2271739"/>
                    </a:lnTo>
                    <a:lnTo>
                      <a:pt x="578863" y="2280357"/>
                    </a:lnTo>
                    <a:lnTo>
                      <a:pt x="589636" y="2287539"/>
                    </a:lnTo>
                    <a:lnTo>
                      <a:pt x="597535" y="2290412"/>
                    </a:lnTo>
                    <a:lnTo>
                      <a:pt x="602563" y="2281793"/>
                    </a:lnTo>
                    <a:lnTo>
                      <a:pt x="619080" y="2287539"/>
                    </a:lnTo>
                    <a:lnTo>
                      <a:pt x="626981" y="2278921"/>
                    </a:lnTo>
                    <a:lnTo>
                      <a:pt x="626262" y="2268148"/>
                    </a:lnTo>
                    <a:lnTo>
                      <a:pt x="631290" y="2272457"/>
                    </a:lnTo>
                    <a:lnTo>
                      <a:pt x="637035" y="2274612"/>
                    </a:lnTo>
                    <a:lnTo>
                      <a:pt x="646371" y="2263121"/>
                    </a:lnTo>
                    <a:lnTo>
                      <a:pt x="649244" y="2273894"/>
                    </a:lnTo>
                    <a:lnTo>
                      <a:pt x="658580" y="2275330"/>
                    </a:lnTo>
                    <a:lnTo>
                      <a:pt x="666121" y="2283230"/>
                    </a:lnTo>
                    <a:lnTo>
                      <a:pt x="671507" y="2277484"/>
                    </a:lnTo>
                    <a:lnTo>
                      <a:pt x="677971" y="2281075"/>
                    </a:lnTo>
                    <a:lnTo>
                      <a:pt x="683716" y="2273894"/>
                    </a:lnTo>
                    <a:lnTo>
                      <a:pt x="690897" y="2281075"/>
                    </a:lnTo>
                    <a:lnTo>
                      <a:pt x="696643" y="2278203"/>
                    </a:lnTo>
                    <a:lnTo>
                      <a:pt x="702690" y="2269963"/>
                    </a:lnTo>
                    <a:close/>
                  </a:path>
                </a:pathLst>
              </a:custGeom>
              <a:grpFill/>
              <a:ln w="3777" cap="flat">
                <a:solidFill>
                  <a:srgbClr val="FFFFFF"/>
                </a:solid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ED16957E-51B6-C4D9-4A7E-ECC9F31B87BD}"/>
                  </a:ext>
                </a:extLst>
              </p:cNvPr>
              <p:cNvSpPr/>
              <p:nvPr/>
            </p:nvSpPr>
            <p:spPr>
              <a:xfrm>
                <a:off x="5019246" y="4814140"/>
                <a:ext cx="21584" cy="12568"/>
              </a:xfrm>
              <a:custGeom>
                <a:avLst/>
                <a:gdLst>
                  <a:gd name="connsiteX0" fmla="*/ 5745 w 21584"/>
                  <a:gd name="connsiteY0" fmla="*/ 12568 h 12568"/>
                  <a:gd name="connsiteX1" fmla="*/ 20468 w 21584"/>
                  <a:gd name="connsiteY1" fmla="*/ 7541 h 12568"/>
                  <a:gd name="connsiteX2" fmla="*/ 20468 w 21584"/>
                  <a:gd name="connsiteY2" fmla="*/ 0 h 12568"/>
                  <a:gd name="connsiteX3" fmla="*/ 5745 w 21584"/>
                  <a:gd name="connsiteY3" fmla="*/ 0 h 12568"/>
                  <a:gd name="connsiteX4" fmla="*/ 0 w 21584"/>
                  <a:gd name="connsiteY4" fmla="*/ 1436 h 12568"/>
                  <a:gd name="connsiteX5" fmla="*/ 5745 w 21584"/>
                  <a:gd name="connsiteY5" fmla="*/ 12568 h 1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84" h="12568">
                    <a:moveTo>
                      <a:pt x="5745" y="12568"/>
                    </a:moveTo>
                    <a:cubicBezTo>
                      <a:pt x="6822" y="12568"/>
                      <a:pt x="20468" y="7541"/>
                      <a:pt x="20468" y="7541"/>
                    </a:cubicBezTo>
                    <a:cubicBezTo>
                      <a:pt x="20468" y="7541"/>
                      <a:pt x="22981" y="0"/>
                      <a:pt x="20468" y="0"/>
                    </a:cubicBezTo>
                    <a:cubicBezTo>
                      <a:pt x="17954" y="0"/>
                      <a:pt x="5745" y="0"/>
                      <a:pt x="5745" y="0"/>
                    </a:cubicBezTo>
                    <a:lnTo>
                      <a:pt x="0" y="1436"/>
                    </a:lnTo>
                    <a:lnTo>
                      <a:pt x="5745" y="12568"/>
                    </a:lnTo>
                    <a:close/>
                  </a:path>
                </a:pathLst>
              </a:custGeom>
              <a:grpFill/>
              <a:ln w="3777" cap="flat">
                <a:solidFill>
                  <a:srgbClr val="FFFFFF"/>
                </a:solid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64E88638-E978-6CD0-EE7B-71E03BD2C09B}"/>
                  </a:ext>
                </a:extLst>
              </p:cNvPr>
              <p:cNvSpPr/>
              <p:nvPr/>
            </p:nvSpPr>
            <p:spPr>
              <a:xfrm>
                <a:off x="4971488" y="4753095"/>
                <a:ext cx="58549" cy="53862"/>
              </a:xfrm>
              <a:custGeom>
                <a:avLst/>
                <a:gdLst>
                  <a:gd name="connsiteX0" fmla="*/ 40218 w 58549"/>
                  <a:gd name="connsiteY0" fmla="*/ 49554 h 53862"/>
                  <a:gd name="connsiteX1" fmla="*/ 40218 w 58549"/>
                  <a:gd name="connsiteY1" fmla="*/ 41654 h 53862"/>
                  <a:gd name="connsiteX2" fmla="*/ 49195 w 58549"/>
                  <a:gd name="connsiteY2" fmla="*/ 35190 h 53862"/>
                  <a:gd name="connsiteX3" fmla="*/ 44696 w 58549"/>
                  <a:gd name="connsiteY3" fmla="*/ 19391 h 53862"/>
                  <a:gd name="connsiteX4" fmla="*/ 58550 w 58549"/>
                  <a:gd name="connsiteY4" fmla="*/ 0 h 53862"/>
                  <a:gd name="connsiteX5" fmla="*/ 47758 w 58549"/>
                  <a:gd name="connsiteY5" fmla="*/ 8259 h 53862"/>
                  <a:gd name="connsiteX6" fmla="*/ 35190 w 58549"/>
                  <a:gd name="connsiteY6" fmla="*/ 10054 h 53862"/>
                  <a:gd name="connsiteX7" fmla="*/ 28009 w 58549"/>
                  <a:gd name="connsiteY7" fmla="*/ 15082 h 53862"/>
                  <a:gd name="connsiteX8" fmla="*/ 19032 w 58549"/>
                  <a:gd name="connsiteY8" fmla="*/ 15800 h 53862"/>
                  <a:gd name="connsiteX9" fmla="*/ 13286 w 58549"/>
                  <a:gd name="connsiteY9" fmla="*/ 16518 h 53862"/>
                  <a:gd name="connsiteX10" fmla="*/ 13286 w 58549"/>
                  <a:gd name="connsiteY10" fmla="*/ 10773 h 53862"/>
                  <a:gd name="connsiteX11" fmla="*/ 4668 w 58549"/>
                  <a:gd name="connsiteY11" fmla="*/ 21186 h 53862"/>
                  <a:gd name="connsiteX12" fmla="*/ 10054 w 58549"/>
                  <a:gd name="connsiteY12" fmla="*/ 24777 h 53862"/>
                  <a:gd name="connsiteX13" fmla="*/ 25136 w 58549"/>
                  <a:gd name="connsiteY13" fmla="*/ 22263 h 53862"/>
                  <a:gd name="connsiteX14" fmla="*/ 25854 w 58549"/>
                  <a:gd name="connsiteY14" fmla="*/ 24777 h 53862"/>
                  <a:gd name="connsiteX15" fmla="*/ 9695 w 58549"/>
                  <a:gd name="connsiteY15" fmla="*/ 28009 h 53862"/>
                  <a:gd name="connsiteX16" fmla="*/ 8977 w 58549"/>
                  <a:gd name="connsiteY16" fmla="*/ 34831 h 53862"/>
                  <a:gd name="connsiteX17" fmla="*/ 11491 w 58549"/>
                  <a:gd name="connsiteY17" fmla="*/ 46681 h 53862"/>
                  <a:gd name="connsiteX18" fmla="*/ 4668 w 58549"/>
                  <a:gd name="connsiteY18" fmla="*/ 47040 h 53862"/>
                  <a:gd name="connsiteX19" fmla="*/ 4668 w 58549"/>
                  <a:gd name="connsiteY19" fmla="*/ 37345 h 53862"/>
                  <a:gd name="connsiteX20" fmla="*/ 0 w 58549"/>
                  <a:gd name="connsiteY20" fmla="*/ 37704 h 53862"/>
                  <a:gd name="connsiteX21" fmla="*/ 0 w 58549"/>
                  <a:gd name="connsiteY21" fmla="*/ 49554 h 53862"/>
                  <a:gd name="connsiteX22" fmla="*/ 8259 w 58549"/>
                  <a:gd name="connsiteY22" fmla="*/ 53863 h 53862"/>
                  <a:gd name="connsiteX23" fmla="*/ 20468 w 58549"/>
                  <a:gd name="connsiteY23" fmla="*/ 53863 h 53862"/>
                  <a:gd name="connsiteX24" fmla="*/ 30881 w 58549"/>
                  <a:gd name="connsiteY24" fmla="*/ 48836 h 53862"/>
                  <a:gd name="connsiteX25" fmla="*/ 30881 w 58549"/>
                  <a:gd name="connsiteY25" fmla="*/ 50990 h 53862"/>
                  <a:gd name="connsiteX26" fmla="*/ 41294 w 58549"/>
                  <a:gd name="connsiteY26" fmla="*/ 52067 h 53862"/>
                  <a:gd name="connsiteX27" fmla="*/ 40218 w 58549"/>
                  <a:gd name="connsiteY27" fmla="*/ 49554 h 5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549" h="53862">
                    <a:moveTo>
                      <a:pt x="40218" y="49554"/>
                    </a:moveTo>
                    <a:cubicBezTo>
                      <a:pt x="40577" y="48476"/>
                      <a:pt x="40218" y="41654"/>
                      <a:pt x="40218" y="41654"/>
                    </a:cubicBezTo>
                    <a:lnTo>
                      <a:pt x="49195" y="35190"/>
                    </a:lnTo>
                    <a:lnTo>
                      <a:pt x="44696" y="19391"/>
                    </a:lnTo>
                    <a:lnTo>
                      <a:pt x="58550" y="0"/>
                    </a:lnTo>
                    <a:lnTo>
                      <a:pt x="47758" y="8259"/>
                    </a:lnTo>
                    <a:cubicBezTo>
                      <a:pt x="47758" y="8259"/>
                      <a:pt x="36267" y="9336"/>
                      <a:pt x="35190" y="10054"/>
                    </a:cubicBezTo>
                    <a:cubicBezTo>
                      <a:pt x="34113" y="10773"/>
                      <a:pt x="28009" y="15082"/>
                      <a:pt x="28009" y="15082"/>
                    </a:cubicBezTo>
                    <a:lnTo>
                      <a:pt x="19032" y="15800"/>
                    </a:lnTo>
                    <a:lnTo>
                      <a:pt x="13286" y="16518"/>
                    </a:lnTo>
                    <a:lnTo>
                      <a:pt x="13286" y="10773"/>
                    </a:lnTo>
                    <a:lnTo>
                      <a:pt x="4668" y="21186"/>
                    </a:lnTo>
                    <a:lnTo>
                      <a:pt x="10054" y="24777"/>
                    </a:lnTo>
                    <a:lnTo>
                      <a:pt x="25136" y="22263"/>
                    </a:lnTo>
                    <a:lnTo>
                      <a:pt x="25854" y="24777"/>
                    </a:lnTo>
                    <a:lnTo>
                      <a:pt x="9695" y="28009"/>
                    </a:lnTo>
                    <a:lnTo>
                      <a:pt x="8977" y="34831"/>
                    </a:lnTo>
                    <a:lnTo>
                      <a:pt x="11491" y="46681"/>
                    </a:lnTo>
                    <a:lnTo>
                      <a:pt x="4668" y="47040"/>
                    </a:lnTo>
                    <a:lnTo>
                      <a:pt x="4668" y="37345"/>
                    </a:lnTo>
                    <a:lnTo>
                      <a:pt x="0" y="37704"/>
                    </a:lnTo>
                    <a:lnTo>
                      <a:pt x="0" y="49554"/>
                    </a:lnTo>
                    <a:lnTo>
                      <a:pt x="8259" y="53863"/>
                    </a:lnTo>
                    <a:lnTo>
                      <a:pt x="20468" y="53863"/>
                    </a:lnTo>
                    <a:lnTo>
                      <a:pt x="30881" y="48836"/>
                    </a:lnTo>
                    <a:lnTo>
                      <a:pt x="30881" y="50990"/>
                    </a:lnTo>
                    <a:lnTo>
                      <a:pt x="41294" y="52067"/>
                    </a:lnTo>
                    <a:lnTo>
                      <a:pt x="40218" y="49554"/>
                    </a:lnTo>
                    <a:close/>
                  </a:path>
                </a:pathLst>
              </a:custGeom>
              <a:grpFill/>
              <a:ln w="3777" cap="flat">
                <a:solidFill>
                  <a:srgbClr val="FFFFFF"/>
                </a:solid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2A5BA5F3-38B2-4DCB-DE20-B9BC86FC7A9C}"/>
                  </a:ext>
                </a:extLst>
              </p:cNvPr>
              <p:cNvSpPr/>
              <p:nvPr/>
            </p:nvSpPr>
            <p:spPr>
              <a:xfrm>
                <a:off x="4968955" y="4753076"/>
                <a:ext cx="9336" cy="9695"/>
              </a:xfrm>
              <a:custGeom>
                <a:avLst/>
                <a:gdLst>
                  <a:gd name="connsiteX0" fmla="*/ 2514 w 9336"/>
                  <a:gd name="connsiteY0" fmla="*/ 9695 h 9695"/>
                  <a:gd name="connsiteX1" fmla="*/ 9336 w 9336"/>
                  <a:gd name="connsiteY1" fmla="*/ 3591 h 9695"/>
                  <a:gd name="connsiteX2" fmla="*/ 5916 w 9336"/>
                  <a:gd name="connsiteY2" fmla="*/ 0 h 9695"/>
                  <a:gd name="connsiteX3" fmla="*/ 0 w 9336"/>
                  <a:gd name="connsiteY3" fmla="*/ 4838 h 9695"/>
                </a:gdLst>
                <a:ahLst/>
                <a:cxnLst>
                  <a:cxn ang="0">
                    <a:pos x="connsiteX0" y="connsiteY0"/>
                  </a:cxn>
                  <a:cxn ang="0">
                    <a:pos x="connsiteX1" y="connsiteY1"/>
                  </a:cxn>
                  <a:cxn ang="0">
                    <a:pos x="connsiteX2" y="connsiteY2"/>
                  </a:cxn>
                  <a:cxn ang="0">
                    <a:pos x="connsiteX3" y="connsiteY3"/>
                  </a:cxn>
                </a:cxnLst>
                <a:rect l="l" t="t" r="r" b="b"/>
                <a:pathLst>
                  <a:path w="9336" h="9695">
                    <a:moveTo>
                      <a:pt x="2514" y="9695"/>
                    </a:moveTo>
                    <a:lnTo>
                      <a:pt x="9336" y="3591"/>
                    </a:lnTo>
                    <a:lnTo>
                      <a:pt x="5916" y="0"/>
                    </a:lnTo>
                    <a:lnTo>
                      <a:pt x="0" y="4838"/>
                    </a:lnTo>
                    <a:close/>
                  </a:path>
                </a:pathLst>
              </a:custGeom>
              <a:grpFill/>
              <a:ln w="3777" cap="flat">
                <a:solidFill>
                  <a:srgbClr val="FFFFFF"/>
                </a:solid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DE0A2DC1-DE5A-12E3-FAD2-5C13C17EF876}"/>
                  </a:ext>
                </a:extLst>
              </p:cNvPr>
              <p:cNvSpPr/>
              <p:nvPr/>
            </p:nvSpPr>
            <p:spPr>
              <a:xfrm>
                <a:off x="4971469" y="4738694"/>
                <a:ext cx="10772" cy="9695"/>
              </a:xfrm>
              <a:custGeom>
                <a:avLst/>
                <a:gdLst>
                  <a:gd name="connsiteX0" fmla="*/ 0 w 10772"/>
                  <a:gd name="connsiteY0" fmla="*/ 2514 h 9695"/>
                  <a:gd name="connsiteX1" fmla="*/ 6822 w 10772"/>
                  <a:gd name="connsiteY1" fmla="*/ 9695 h 9695"/>
                  <a:gd name="connsiteX2" fmla="*/ 10772 w 10772"/>
                  <a:gd name="connsiteY2" fmla="*/ 6104 h 9695"/>
                  <a:gd name="connsiteX3" fmla="*/ 5386 w 10772"/>
                  <a:gd name="connsiteY3" fmla="*/ 0 h 9695"/>
                  <a:gd name="connsiteX4" fmla="*/ 0 w 10772"/>
                  <a:gd name="connsiteY4" fmla="*/ 251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695">
                    <a:moveTo>
                      <a:pt x="0" y="2514"/>
                    </a:moveTo>
                    <a:cubicBezTo>
                      <a:pt x="0" y="3950"/>
                      <a:pt x="6822" y="9695"/>
                      <a:pt x="6822" y="9695"/>
                    </a:cubicBezTo>
                    <a:lnTo>
                      <a:pt x="10772" y="6104"/>
                    </a:lnTo>
                    <a:lnTo>
                      <a:pt x="5386" y="0"/>
                    </a:lnTo>
                    <a:lnTo>
                      <a:pt x="0" y="2514"/>
                    </a:lnTo>
                    <a:close/>
                  </a:path>
                </a:pathLst>
              </a:custGeom>
              <a:grpFill/>
              <a:ln w="3777" cap="flat">
                <a:solidFill>
                  <a:srgbClr val="FFFFFF"/>
                </a:solid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3FEF30F1-AD1E-A03A-5210-8FF69F539119}"/>
                  </a:ext>
                </a:extLst>
              </p:cNvPr>
              <p:cNvSpPr/>
              <p:nvPr/>
            </p:nvSpPr>
            <p:spPr>
              <a:xfrm>
                <a:off x="4945236" y="4745158"/>
                <a:ext cx="22282" cy="9714"/>
              </a:xfrm>
              <a:custGeom>
                <a:avLst/>
                <a:gdLst>
                  <a:gd name="connsiteX0" fmla="*/ 3591 w 22282"/>
                  <a:gd name="connsiteY0" fmla="*/ 0 h 9714"/>
                  <a:gd name="connsiteX1" fmla="*/ 16877 w 22282"/>
                  <a:gd name="connsiteY1" fmla="*/ 0 h 9714"/>
                  <a:gd name="connsiteX2" fmla="*/ 22282 w 22282"/>
                  <a:gd name="connsiteY2" fmla="*/ 3251 h 9714"/>
                  <a:gd name="connsiteX3" fmla="*/ 15441 w 22282"/>
                  <a:gd name="connsiteY3" fmla="*/ 9714 h 9714"/>
                  <a:gd name="connsiteX4" fmla="*/ 12927 w 22282"/>
                  <a:gd name="connsiteY4" fmla="*/ 9714 h 9714"/>
                  <a:gd name="connsiteX5" fmla="*/ 9337 w 22282"/>
                  <a:gd name="connsiteY5" fmla="*/ 3251 h 9714"/>
                  <a:gd name="connsiteX6" fmla="*/ 6464 w 22282"/>
                  <a:gd name="connsiteY6" fmla="*/ 4857 h 9714"/>
                  <a:gd name="connsiteX7" fmla="*/ 7900 w 22282"/>
                  <a:gd name="connsiteY7" fmla="*/ 9714 h 9714"/>
                  <a:gd name="connsiteX8" fmla="*/ 0 w 22282"/>
                  <a:gd name="connsiteY8" fmla="*/ 9714 h 9714"/>
                  <a:gd name="connsiteX9" fmla="*/ 0 w 22282"/>
                  <a:gd name="connsiteY9" fmla="*/ 3251 h 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2" h="9714">
                    <a:moveTo>
                      <a:pt x="3591" y="0"/>
                    </a:moveTo>
                    <a:lnTo>
                      <a:pt x="16877" y="0"/>
                    </a:lnTo>
                    <a:lnTo>
                      <a:pt x="22282" y="3251"/>
                    </a:lnTo>
                    <a:lnTo>
                      <a:pt x="15441" y="9714"/>
                    </a:lnTo>
                    <a:lnTo>
                      <a:pt x="12927" y="9714"/>
                    </a:lnTo>
                    <a:lnTo>
                      <a:pt x="9337" y="3251"/>
                    </a:lnTo>
                    <a:lnTo>
                      <a:pt x="6464" y="4857"/>
                    </a:lnTo>
                    <a:lnTo>
                      <a:pt x="7900" y="9714"/>
                    </a:lnTo>
                    <a:lnTo>
                      <a:pt x="0" y="9714"/>
                    </a:lnTo>
                    <a:lnTo>
                      <a:pt x="0" y="3251"/>
                    </a:lnTo>
                    <a:close/>
                  </a:path>
                </a:pathLst>
              </a:custGeom>
              <a:grpFill/>
              <a:ln w="3777" cap="flat">
                <a:solidFill>
                  <a:srgbClr val="FFFFFF"/>
                </a:solid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A4253897-83DA-1718-6BEE-3AB1CBE3E21E}"/>
                  </a:ext>
                </a:extLst>
              </p:cNvPr>
              <p:cNvSpPr/>
              <p:nvPr/>
            </p:nvSpPr>
            <p:spPr>
              <a:xfrm>
                <a:off x="4908232" y="4768517"/>
                <a:ext cx="14023" cy="14722"/>
              </a:xfrm>
              <a:custGeom>
                <a:avLst/>
                <a:gdLst>
                  <a:gd name="connsiteX0" fmla="*/ 5386 w 14023"/>
                  <a:gd name="connsiteY0" fmla="*/ 14723 h 14722"/>
                  <a:gd name="connsiteX1" fmla="*/ 14023 w 14023"/>
                  <a:gd name="connsiteY1" fmla="*/ 5027 h 14722"/>
                  <a:gd name="connsiteX2" fmla="*/ 14023 w 14023"/>
                  <a:gd name="connsiteY2" fmla="*/ 0 h 14722"/>
                  <a:gd name="connsiteX3" fmla="*/ 0 w 14023"/>
                  <a:gd name="connsiteY3" fmla="*/ 0 h 14722"/>
                  <a:gd name="connsiteX4" fmla="*/ 0 w 14023"/>
                  <a:gd name="connsiteY4" fmla="*/ 14723 h 14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3" h="14722">
                    <a:moveTo>
                      <a:pt x="5386" y="14723"/>
                    </a:moveTo>
                    <a:lnTo>
                      <a:pt x="14023" y="5027"/>
                    </a:lnTo>
                    <a:lnTo>
                      <a:pt x="14023" y="0"/>
                    </a:lnTo>
                    <a:lnTo>
                      <a:pt x="0" y="0"/>
                    </a:lnTo>
                    <a:lnTo>
                      <a:pt x="0" y="14723"/>
                    </a:lnTo>
                    <a:close/>
                  </a:path>
                </a:pathLst>
              </a:custGeom>
              <a:grpFill/>
              <a:ln w="3777" cap="flat">
                <a:solidFill>
                  <a:srgbClr val="FFFFFF"/>
                </a:solid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8EE95434-7859-FB25-758C-19207842D0B2}"/>
                  </a:ext>
                </a:extLst>
              </p:cNvPr>
              <p:cNvSpPr/>
              <p:nvPr/>
            </p:nvSpPr>
            <p:spPr>
              <a:xfrm>
                <a:off x="4887405" y="4773544"/>
                <a:ext cx="13645" cy="12926"/>
              </a:xfrm>
              <a:custGeom>
                <a:avLst/>
                <a:gdLst>
                  <a:gd name="connsiteX0" fmla="*/ 10054 w 13645"/>
                  <a:gd name="connsiteY0" fmla="*/ 12927 h 12926"/>
                  <a:gd name="connsiteX1" fmla="*/ 13645 w 13645"/>
                  <a:gd name="connsiteY1" fmla="*/ 0 h 12926"/>
                  <a:gd name="connsiteX2" fmla="*/ 1795 w 13645"/>
                  <a:gd name="connsiteY2" fmla="*/ 2343 h 12926"/>
                  <a:gd name="connsiteX3" fmla="*/ 0 w 13645"/>
                  <a:gd name="connsiteY3" fmla="*/ 9695 h 12926"/>
                  <a:gd name="connsiteX4" fmla="*/ 0 w 13645"/>
                  <a:gd name="connsiteY4" fmla="*/ 12927 h 1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5" h="12926">
                    <a:moveTo>
                      <a:pt x="10054" y="12927"/>
                    </a:moveTo>
                    <a:lnTo>
                      <a:pt x="13645" y="0"/>
                    </a:lnTo>
                    <a:lnTo>
                      <a:pt x="1795" y="2343"/>
                    </a:lnTo>
                    <a:lnTo>
                      <a:pt x="0" y="9695"/>
                    </a:lnTo>
                    <a:lnTo>
                      <a:pt x="0" y="12927"/>
                    </a:lnTo>
                    <a:close/>
                  </a:path>
                </a:pathLst>
              </a:custGeom>
              <a:grpFill/>
              <a:ln w="3777" cap="flat">
                <a:solidFill>
                  <a:srgbClr val="FFFFFF"/>
                </a:solid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7F73ADDE-21DC-AA9F-E0C6-7E210E6E45A1}"/>
                  </a:ext>
                </a:extLst>
              </p:cNvPr>
              <p:cNvSpPr/>
              <p:nvPr/>
            </p:nvSpPr>
            <p:spPr>
              <a:xfrm>
                <a:off x="4915244" y="4716431"/>
                <a:ext cx="17066" cy="19749"/>
              </a:xfrm>
              <a:custGeom>
                <a:avLst/>
                <a:gdLst>
                  <a:gd name="connsiteX0" fmla="*/ 7012 w 17066"/>
                  <a:gd name="connsiteY0" fmla="*/ 0 h 19749"/>
                  <a:gd name="connsiteX1" fmla="*/ 14193 w 17066"/>
                  <a:gd name="connsiteY1" fmla="*/ 8977 h 19749"/>
                  <a:gd name="connsiteX2" fmla="*/ 17066 w 17066"/>
                  <a:gd name="connsiteY2" fmla="*/ 19750 h 19749"/>
                  <a:gd name="connsiteX3" fmla="*/ 9884 w 17066"/>
                  <a:gd name="connsiteY3" fmla="*/ 19750 h 19749"/>
                  <a:gd name="connsiteX4" fmla="*/ 0 w 17066"/>
                  <a:gd name="connsiteY4" fmla="*/ 15440 h 19749"/>
                  <a:gd name="connsiteX5" fmla="*/ 0 w 17066"/>
                  <a:gd name="connsiteY5" fmla="*/ 2154 h 1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6" h="19749">
                    <a:moveTo>
                      <a:pt x="7012" y="0"/>
                    </a:moveTo>
                    <a:lnTo>
                      <a:pt x="14193" y="8977"/>
                    </a:lnTo>
                    <a:lnTo>
                      <a:pt x="17066" y="19750"/>
                    </a:lnTo>
                    <a:lnTo>
                      <a:pt x="9884" y="19750"/>
                    </a:lnTo>
                    <a:lnTo>
                      <a:pt x="0" y="15440"/>
                    </a:lnTo>
                    <a:lnTo>
                      <a:pt x="0" y="2154"/>
                    </a:lnTo>
                    <a:close/>
                  </a:path>
                </a:pathLst>
              </a:custGeom>
              <a:grpFill/>
              <a:ln w="3777" cap="flat">
                <a:solidFill>
                  <a:srgbClr val="FFFFFF"/>
                </a:solid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7A34E26E-368E-7BAA-6EAB-C4D20BB877C5}"/>
                  </a:ext>
                </a:extLst>
              </p:cNvPr>
              <p:cNvSpPr/>
              <p:nvPr/>
            </p:nvSpPr>
            <p:spPr>
              <a:xfrm>
                <a:off x="4962133" y="4768517"/>
                <a:ext cx="9357" cy="16536"/>
              </a:xfrm>
              <a:custGeom>
                <a:avLst/>
                <a:gdLst>
                  <a:gd name="connsiteX0" fmla="*/ 3591 w 9357"/>
                  <a:gd name="connsiteY0" fmla="*/ 14723 h 16536"/>
                  <a:gd name="connsiteX1" fmla="*/ 9336 w 9357"/>
                  <a:gd name="connsiteY1" fmla="*/ 1436 h 16536"/>
                  <a:gd name="connsiteX2" fmla="*/ 5386 w 9357"/>
                  <a:gd name="connsiteY2" fmla="*/ 0 h 16536"/>
                  <a:gd name="connsiteX3" fmla="*/ 0 w 9357"/>
                  <a:gd name="connsiteY3" fmla="*/ 7371 h 16536"/>
                  <a:gd name="connsiteX4" fmla="*/ 4687 w 9357"/>
                  <a:gd name="connsiteY4" fmla="*/ 16537 h 16536"/>
                  <a:gd name="connsiteX5" fmla="*/ 3591 w 9357"/>
                  <a:gd name="connsiteY5" fmla="*/ 14723 h 1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 h="16536">
                    <a:moveTo>
                      <a:pt x="3591" y="14723"/>
                    </a:moveTo>
                    <a:cubicBezTo>
                      <a:pt x="3591" y="14723"/>
                      <a:pt x="8977" y="2514"/>
                      <a:pt x="9336" y="1436"/>
                    </a:cubicBezTo>
                    <a:cubicBezTo>
                      <a:pt x="9695" y="359"/>
                      <a:pt x="5386" y="0"/>
                      <a:pt x="5386" y="0"/>
                    </a:cubicBezTo>
                    <a:lnTo>
                      <a:pt x="0" y="7371"/>
                    </a:lnTo>
                    <a:lnTo>
                      <a:pt x="4687" y="16537"/>
                    </a:lnTo>
                    <a:lnTo>
                      <a:pt x="3591" y="14723"/>
                    </a:lnTo>
                    <a:close/>
                  </a:path>
                </a:pathLst>
              </a:custGeom>
              <a:grpFill/>
              <a:ln w="3777" cap="flat">
                <a:solidFill>
                  <a:srgbClr val="FFFFFF"/>
                </a:solid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F34A7D2A-C673-1975-237B-462B48980503}"/>
                  </a:ext>
                </a:extLst>
              </p:cNvPr>
              <p:cNvSpPr/>
              <p:nvPr/>
            </p:nvSpPr>
            <p:spPr>
              <a:xfrm>
                <a:off x="4953854" y="4759540"/>
                <a:ext cx="10413" cy="11849"/>
              </a:xfrm>
              <a:custGeom>
                <a:avLst/>
                <a:gdLst>
                  <a:gd name="connsiteX0" fmla="*/ 0 w 10413"/>
                  <a:gd name="connsiteY0" fmla="*/ 5745 h 11849"/>
                  <a:gd name="connsiteX1" fmla="*/ 2514 w 10413"/>
                  <a:gd name="connsiteY1" fmla="*/ 11850 h 11849"/>
                  <a:gd name="connsiteX2" fmla="*/ 10413 w 10413"/>
                  <a:gd name="connsiteY2" fmla="*/ 5745 h 11849"/>
                  <a:gd name="connsiteX3" fmla="*/ 10413 w 10413"/>
                  <a:gd name="connsiteY3" fmla="*/ 0 h 11849"/>
                </a:gdLst>
                <a:ahLst/>
                <a:cxnLst>
                  <a:cxn ang="0">
                    <a:pos x="connsiteX0" y="connsiteY0"/>
                  </a:cxn>
                  <a:cxn ang="0">
                    <a:pos x="connsiteX1" y="connsiteY1"/>
                  </a:cxn>
                  <a:cxn ang="0">
                    <a:pos x="connsiteX2" y="connsiteY2"/>
                  </a:cxn>
                  <a:cxn ang="0">
                    <a:pos x="connsiteX3" y="connsiteY3"/>
                  </a:cxn>
                </a:cxnLst>
                <a:rect l="l" t="t" r="r" b="b"/>
                <a:pathLst>
                  <a:path w="10413" h="11849">
                    <a:moveTo>
                      <a:pt x="0" y="5745"/>
                    </a:moveTo>
                    <a:lnTo>
                      <a:pt x="2514" y="11850"/>
                    </a:lnTo>
                    <a:lnTo>
                      <a:pt x="10413" y="5745"/>
                    </a:lnTo>
                    <a:lnTo>
                      <a:pt x="10413" y="0"/>
                    </a:lnTo>
                    <a:close/>
                  </a:path>
                </a:pathLst>
              </a:custGeom>
              <a:grpFill/>
              <a:ln w="3777" cap="flat">
                <a:solidFill>
                  <a:srgbClr val="FFFFFF"/>
                </a:solid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6AEBC69A-D264-F6D9-AB97-602A34C2C109}"/>
                  </a:ext>
                </a:extLst>
              </p:cNvPr>
              <p:cNvSpPr/>
              <p:nvPr/>
            </p:nvSpPr>
            <p:spPr>
              <a:xfrm>
                <a:off x="4858659" y="4676553"/>
                <a:ext cx="10652" cy="15806"/>
              </a:xfrm>
              <a:custGeom>
                <a:avLst/>
                <a:gdLst>
                  <a:gd name="connsiteX0" fmla="*/ 9695 w 10652"/>
                  <a:gd name="connsiteY0" fmla="*/ 0 h 15806"/>
                  <a:gd name="connsiteX1" fmla="*/ 9695 w 10652"/>
                  <a:gd name="connsiteY1" fmla="*/ 15800 h 15806"/>
                  <a:gd name="connsiteX2" fmla="*/ 0 w 10652"/>
                  <a:gd name="connsiteY2" fmla="*/ 6105 h 15806"/>
                  <a:gd name="connsiteX3" fmla="*/ 9695 w 10652"/>
                  <a:gd name="connsiteY3" fmla="*/ 0 h 15806"/>
                </a:gdLst>
                <a:ahLst/>
                <a:cxnLst>
                  <a:cxn ang="0">
                    <a:pos x="connsiteX0" y="connsiteY0"/>
                  </a:cxn>
                  <a:cxn ang="0">
                    <a:pos x="connsiteX1" y="connsiteY1"/>
                  </a:cxn>
                  <a:cxn ang="0">
                    <a:pos x="connsiteX2" y="connsiteY2"/>
                  </a:cxn>
                  <a:cxn ang="0">
                    <a:pos x="connsiteX3" y="connsiteY3"/>
                  </a:cxn>
                </a:cxnLst>
                <a:rect l="l" t="t" r="r" b="b"/>
                <a:pathLst>
                  <a:path w="10652" h="15806">
                    <a:moveTo>
                      <a:pt x="9695" y="0"/>
                    </a:moveTo>
                    <a:cubicBezTo>
                      <a:pt x="9695" y="1077"/>
                      <a:pt x="11850" y="16159"/>
                      <a:pt x="9695" y="15800"/>
                    </a:cubicBezTo>
                    <a:cubicBezTo>
                      <a:pt x="7541" y="15441"/>
                      <a:pt x="0" y="6105"/>
                      <a:pt x="0" y="6105"/>
                    </a:cubicBezTo>
                    <a:lnTo>
                      <a:pt x="9695" y="0"/>
                    </a:lnTo>
                    <a:close/>
                  </a:path>
                </a:pathLst>
              </a:custGeom>
              <a:grpFill/>
              <a:ln w="3777" cap="flat">
                <a:solidFill>
                  <a:srgbClr val="FFFFFF"/>
                </a:solid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DAD1A808-392B-23BB-C00D-359853F89592}"/>
                  </a:ext>
                </a:extLst>
              </p:cNvPr>
              <p:cNvSpPr/>
              <p:nvPr/>
            </p:nvSpPr>
            <p:spPr>
              <a:xfrm>
                <a:off x="4862250" y="4695226"/>
                <a:ext cx="7068" cy="14023"/>
              </a:xfrm>
              <a:custGeom>
                <a:avLst/>
                <a:gdLst>
                  <a:gd name="connsiteX0" fmla="*/ 0 w 7068"/>
                  <a:gd name="connsiteY0" fmla="*/ 0 h 14023"/>
                  <a:gd name="connsiteX1" fmla="*/ 5027 w 7068"/>
                  <a:gd name="connsiteY1" fmla="*/ 3232 h 14023"/>
                  <a:gd name="connsiteX2" fmla="*/ 7068 w 7068"/>
                  <a:gd name="connsiteY2" fmla="*/ 14023 h 14023"/>
                  <a:gd name="connsiteX3" fmla="*/ 0 w 7068"/>
                  <a:gd name="connsiteY3" fmla="*/ 10432 h 14023"/>
                </a:gdLst>
                <a:ahLst/>
                <a:cxnLst>
                  <a:cxn ang="0">
                    <a:pos x="connsiteX0" y="connsiteY0"/>
                  </a:cxn>
                  <a:cxn ang="0">
                    <a:pos x="connsiteX1" y="connsiteY1"/>
                  </a:cxn>
                  <a:cxn ang="0">
                    <a:pos x="connsiteX2" y="connsiteY2"/>
                  </a:cxn>
                  <a:cxn ang="0">
                    <a:pos x="connsiteX3" y="connsiteY3"/>
                  </a:cxn>
                </a:cxnLst>
                <a:rect l="l" t="t" r="r" b="b"/>
                <a:pathLst>
                  <a:path w="7068" h="14023">
                    <a:moveTo>
                      <a:pt x="0" y="0"/>
                    </a:moveTo>
                    <a:lnTo>
                      <a:pt x="5027" y="3232"/>
                    </a:lnTo>
                    <a:lnTo>
                      <a:pt x="7068" y="14023"/>
                    </a:lnTo>
                    <a:lnTo>
                      <a:pt x="0" y="10432"/>
                    </a:lnTo>
                    <a:close/>
                  </a:path>
                </a:pathLst>
              </a:custGeom>
              <a:grpFill/>
              <a:ln w="3777" cap="flat">
                <a:solidFill>
                  <a:srgbClr val="FFFFFF"/>
                </a:solid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2EBE4BCC-71BF-EB51-DD06-0B7A32E7579E}"/>
                  </a:ext>
                </a:extLst>
              </p:cNvPr>
              <p:cNvSpPr/>
              <p:nvPr/>
            </p:nvSpPr>
            <p:spPr>
              <a:xfrm>
                <a:off x="4872664" y="4692259"/>
                <a:ext cx="14722" cy="22017"/>
              </a:xfrm>
              <a:custGeom>
                <a:avLst/>
                <a:gdLst>
                  <a:gd name="connsiteX0" fmla="*/ 0 w 14722"/>
                  <a:gd name="connsiteY0" fmla="*/ 2967 h 22017"/>
                  <a:gd name="connsiteX1" fmla="*/ 0 w 14722"/>
                  <a:gd name="connsiteY1" fmla="*/ 9978 h 22017"/>
                  <a:gd name="connsiteX2" fmla="*/ 8259 w 14722"/>
                  <a:gd name="connsiteY2" fmla="*/ 22017 h 22017"/>
                  <a:gd name="connsiteX3" fmla="*/ 8259 w 14722"/>
                  <a:gd name="connsiteY3" fmla="*/ 12492 h 22017"/>
                  <a:gd name="connsiteX4" fmla="*/ 14723 w 14722"/>
                  <a:gd name="connsiteY4" fmla="*/ 12492 h 22017"/>
                  <a:gd name="connsiteX5" fmla="*/ 7352 w 14722"/>
                  <a:gd name="connsiteY5" fmla="*/ 7276 h 22017"/>
                  <a:gd name="connsiteX6" fmla="*/ 7352 w 14722"/>
                  <a:gd name="connsiteY6" fmla="*/ 94 h 22017"/>
                  <a:gd name="connsiteX7" fmla="*/ 0 w 14722"/>
                  <a:gd name="connsiteY7" fmla="*/ 2967 h 2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22" h="22017">
                    <a:moveTo>
                      <a:pt x="0" y="2967"/>
                    </a:moveTo>
                    <a:lnTo>
                      <a:pt x="0" y="9978"/>
                    </a:lnTo>
                    <a:lnTo>
                      <a:pt x="8259" y="22017"/>
                    </a:lnTo>
                    <a:lnTo>
                      <a:pt x="8259" y="12492"/>
                    </a:lnTo>
                    <a:lnTo>
                      <a:pt x="14723" y="12492"/>
                    </a:lnTo>
                    <a:lnTo>
                      <a:pt x="7352" y="7276"/>
                    </a:lnTo>
                    <a:cubicBezTo>
                      <a:pt x="7352" y="7276"/>
                      <a:pt x="9696" y="-964"/>
                      <a:pt x="7352" y="94"/>
                    </a:cubicBezTo>
                    <a:cubicBezTo>
                      <a:pt x="5027" y="1171"/>
                      <a:pt x="0" y="2967"/>
                      <a:pt x="0" y="2967"/>
                    </a:cubicBezTo>
                    <a:close/>
                  </a:path>
                </a:pathLst>
              </a:custGeom>
              <a:grpFill/>
              <a:ln w="3777" cap="flat">
                <a:solidFill>
                  <a:srgbClr val="FFFFFF"/>
                </a:solid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FCB2E5DB-A0ED-5F66-9C37-1F29BC8CB43B}"/>
                  </a:ext>
                </a:extLst>
              </p:cNvPr>
              <p:cNvSpPr/>
              <p:nvPr/>
            </p:nvSpPr>
            <p:spPr>
              <a:xfrm>
                <a:off x="4930873" y="4770911"/>
                <a:ext cx="9216" cy="9096"/>
              </a:xfrm>
              <a:custGeom>
                <a:avLst/>
                <a:gdLst>
                  <a:gd name="connsiteX0" fmla="*/ 8259 w 9216"/>
                  <a:gd name="connsiteY0" fmla="*/ 9097 h 9096"/>
                  <a:gd name="connsiteX1" fmla="*/ 8259 w 9216"/>
                  <a:gd name="connsiteY1" fmla="*/ 479 h 9096"/>
                  <a:gd name="connsiteX2" fmla="*/ 0 w 9216"/>
                  <a:gd name="connsiteY2" fmla="*/ 479 h 9096"/>
                  <a:gd name="connsiteX3" fmla="*/ 0 w 9216"/>
                  <a:gd name="connsiteY3" fmla="*/ 9097 h 9096"/>
                  <a:gd name="connsiteX4" fmla="*/ 8259 w 9216"/>
                  <a:gd name="connsiteY4" fmla="*/ 9097 h 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6" h="9096">
                    <a:moveTo>
                      <a:pt x="8259" y="9097"/>
                    </a:moveTo>
                    <a:cubicBezTo>
                      <a:pt x="8259" y="9097"/>
                      <a:pt x="10413" y="1556"/>
                      <a:pt x="8259" y="479"/>
                    </a:cubicBezTo>
                    <a:cubicBezTo>
                      <a:pt x="6104" y="-599"/>
                      <a:pt x="0" y="479"/>
                      <a:pt x="0" y="479"/>
                    </a:cubicBezTo>
                    <a:lnTo>
                      <a:pt x="0" y="9097"/>
                    </a:lnTo>
                    <a:lnTo>
                      <a:pt x="8259" y="9097"/>
                    </a:lnTo>
                    <a:close/>
                  </a:path>
                </a:pathLst>
              </a:custGeom>
              <a:grpFill/>
              <a:ln w="3777" cap="flat">
                <a:solidFill>
                  <a:srgbClr val="FFFFFF"/>
                </a:solid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8D489178-60A0-F1BA-8623-6AAC40A3F94D}"/>
                  </a:ext>
                </a:extLst>
              </p:cNvPr>
              <p:cNvSpPr/>
              <p:nvPr/>
            </p:nvSpPr>
            <p:spPr>
              <a:xfrm>
                <a:off x="4742996" y="4788645"/>
                <a:ext cx="17675" cy="21923"/>
              </a:xfrm>
              <a:custGeom>
                <a:avLst/>
                <a:gdLst>
                  <a:gd name="connsiteX0" fmla="*/ 16877 w 17675"/>
                  <a:gd name="connsiteY0" fmla="*/ 21904 h 21923"/>
                  <a:gd name="connsiteX1" fmla="*/ 16877 w 17675"/>
                  <a:gd name="connsiteY1" fmla="*/ 6464 h 21923"/>
                  <a:gd name="connsiteX2" fmla="*/ 5386 w 17675"/>
                  <a:gd name="connsiteY2" fmla="*/ 0 h 21923"/>
                  <a:gd name="connsiteX3" fmla="*/ 0 w 17675"/>
                  <a:gd name="connsiteY3" fmla="*/ 4309 h 21923"/>
                  <a:gd name="connsiteX4" fmla="*/ 0 w 17675"/>
                  <a:gd name="connsiteY4" fmla="*/ 10961 h 21923"/>
                  <a:gd name="connsiteX5" fmla="*/ 8845 w 17675"/>
                  <a:gd name="connsiteY5" fmla="*/ 16178 h 21923"/>
                  <a:gd name="connsiteX6" fmla="*/ 11491 w 17675"/>
                  <a:gd name="connsiteY6" fmla="*/ 21923 h 21923"/>
                  <a:gd name="connsiteX7" fmla="*/ 16877 w 17675"/>
                  <a:gd name="connsiteY7" fmla="*/ 21923 h 2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75" h="21923">
                    <a:moveTo>
                      <a:pt x="16877" y="21904"/>
                    </a:moveTo>
                    <a:cubicBezTo>
                      <a:pt x="16877" y="21904"/>
                      <a:pt x="18673" y="7541"/>
                      <a:pt x="16877" y="6464"/>
                    </a:cubicBezTo>
                    <a:cubicBezTo>
                      <a:pt x="15082" y="5386"/>
                      <a:pt x="5386" y="0"/>
                      <a:pt x="5386" y="0"/>
                    </a:cubicBezTo>
                    <a:lnTo>
                      <a:pt x="0" y="4309"/>
                    </a:lnTo>
                    <a:lnTo>
                      <a:pt x="0" y="10961"/>
                    </a:lnTo>
                    <a:lnTo>
                      <a:pt x="8845" y="16178"/>
                    </a:lnTo>
                    <a:lnTo>
                      <a:pt x="11491" y="21923"/>
                    </a:lnTo>
                    <a:lnTo>
                      <a:pt x="16877" y="21923"/>
                    </a:lnTo>
                    <a:close/>
                  </a:path>
                </a:pathLst>
              </a:custGeom>
              <a:grpFill/>
              <a:ln w="3777" cap="flat">
                <a:solidFill>
                  <a:srgbClr val="FFFFFF"/>
                </a:solid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76F86445-0B56-9C2C-3053-DD9CB07B0DD9}"/>
                  </a:ext>
                </a:extLst>
              </p:cNvPr>
              <p:cNvSpPr/>
              <p:nvPr/>
            </p:nvSpPr>
            <p:spPr>
              <a:xfrm>
                <a:off x="4710641" y="4722932"/>
                <a:ext cx="69322" cy="70739"/>
              </a:xfrm>
              <a:custGeom>
                <a:avLst/>
                <a:gdLst>
                  <a:gd name="connsiteX0" fmla="*/ 28387 w 69322"/>
                  <a:gd name="connsiteY0" fmla="*/ 70740 h 70739"/>
                  <a:gd name="connsiteX1" fmla="*/ 30182 w 69322"/>
                  <a:gd name="connsiteY1" fmla="*/ 57094 h 70739"/>
                  <a:gd name="connsiteX2" fmla="*/ 36286 w 69322"/>
                  <a:gd name="connsiteY2" fmla="*/ 57094 h 70739"/>
                  <a:gd name="connsiteX3" fmla="*/ 47059 w 69322"/>
                  <a:gd name="connsiteY3" fmla="*/ 63558 h 70739"/>
                  <a:gd name="connsiteX4" fmla="*/ 50007 w 69322"/>
                  <a:gd name="connsiteY4" fmla="*/ 68226 h 70739"/>
                  <a:gd name="connsiteX5" fmla="*/ 53882 w 69322"/>
                  <a:gd name="connsiteY5" fmla="*/ 68585 h 70739"/>
                  <a:gd name="connsiteX6" fmla="*/ 53882 w 69322"/>
                  <a:gd name="connsiteY6" fmla="*/ 60326 h 70739"/>
                  <a:gd name="connsiteX7" fmla="*/ 64654 w 69322"/>
                  <a:gd name="connsiteY7" fmla="*/ 50631 h 70739"/>
                  <a:gd name="connsiteX8" fmla="*/ 69322 w 69322"/>
                  <a:gd name="connsiteY8" fmla="*/ 39858 h 70739"/>
                  <a:gd name="connsiteX9" fmla="*/ 62140 w 69322"/>
                  <a:gd name="connsiteY9" fmla="*/ 30163 h 70739"/>
                  <a:gd name="connsiteX10" fmla="*/ 61422 w 69322"/>
                  <a:gd name="connsiteY10" fmla="*/ 42561 h 70739"/>
                  <a:gd name="connsiteX11" fmla="*/ 52445 w 69322"/>
                  <a:gd name="connsiteY11" fmla="*/ 48495 h 70739"/>
                  <a:gd name="connsiteX12" fmla="*/ 47418 w 69322"/>
                  <a:gd name="connsiteY12" fmla="*/ 42561 h 70739"/>
                  <a:gd name="connsiteX13" fmla="*/ 52445 w 69322"/>
                  <a:gd name="connsiteY13" fmla="*/ 39858 h 70739"/>
                  <a:gd name="connsiteX14" fmla="*/ 48855 w 69322"/>
                  <a:gd name="connsiteY14" fmla="*/ 22263 h 70739"/>
                  <a:gd name="connsiteX15" fmla="*/ 41162 w 69322"/>
                  <a:gd name="connsiteY15" fmla="*/ 17236 h 70739"/>
                  <a:gd name="connsiteX16" fmla="*/ 38063 w 69322"/>
                  <a:gd name="connsiteY16" fmla="*/ 13286 h 70739"/>
                  <a:gd name="connsiteX17" fmla="*/ 28368 w 69322"/>
                  <a:gd name="connsiteY17" fmla="*/ 13286 h 70739"/>
                  <a:gd name="connsiteX18" fmla="*/ 22263 w 69322"/>
                  <a:gd name="connsiteY18" fmla="*/ 0 h 70739"/>
                  <a:gd name="connsiteX19" fmla="*/ 11131 w 69322"/>
                  <a:gd name="connsiteY19" fmla="*/ 6104 h 70739"/>
                  <a:gd name="connsiteX20" fmla="*/ 6463 w 69322"/>
                  <a:gd name="connsiteY20" fmla="*/ 9695 h 70739"/>
                  <a:gd name="connsiteX21" fmla="*/ 6463 w 69322"/>
                  <a:gd name="connsiteY21" fmla="*/ 19031 h 70739"/>
                  <a:gd name="connsiteX22" fmla="*/ 19391 w 69322"/>
                  <a:gd name="connsiteY22" fmla="*/ 22263 h 70739"/>
                  <a:gd name="connsiteX23" fmla="*/ 20827 w 69322"/>
                  <a:gd name="connsiteY23" fmla="*/ 30163 h 70739"/>
                  <a:gd name="connsiteX24" fmla="*/ 19750 w 69322"/>
                  <a:gd name="connsiteY24" fmla="*/ 35020 h 70739"/>
                  <a:gd name="connsiteX25" fmla="*/ 10413 w 69322"/>
                  <a:gd name="connsiteY25" fmla="*/ 36646 h 70739"/>
                  <a:gd name="connsiteX26" fmla="*/ 10413 w 69322"/>
                  <a:gd name="connsiteY26" fmla="*/ 30182 h 70739"/>
                  <a:gd name="connsiteX27" fmla="*/ 0 w 69322"/>
                  <a:gd name="connsiteY27" fmla="*/ 30182 h 70739"/>
                  <a:gd name="connsiteX28" fmla="*/ 4309 w 69322"/>
                  <a:gd name="connsiteY28" fmla="*/ 39877 h 70739"/>
                  <a:gd name="connsiteX29" fmla="*/ 3232 w 69322"/>
                  <a:gd name="connsiteY29" fmla="*/ 50650 h 70739"/>
                  <a:gd name="connsiteX30" fmla="*/ 6104 w 69322"/>
                  <a:gd name="connsiteY30" fmla="*/ 57113 h 70739"/>
                  <a:gd name="connsiteX31" fmla="*/ 8259 w 69322"/>
                  <a:gd name="connsiteY31" fmla="*/ 69322 h 70739"/>
                  <a:gd name="connsiteX32" fmla="*/ 15440 w 69322"/>
                  <a:gd name="connsiteY32" fmla="*/ 60345 h 70739"/>
                  <a:gd name="connsiteX33" fmla="*/ 15440 w 69322"/>
                  <a:gd name="connsiteY33" fmla="*/ 63577 h 70739"/>
                  <a:gd name="connsiteX34" fmla="*/ 26572 w 69322"/>
                  <a:gd name="connsiteY34" fmla="*/ 68604 h 70739"/>
                  <a:gd name="connsiteX35" fmla="*/ 28387 w 69322"/>
                  <a:gd name="connsiteY35" fmla="*/ 70740 h 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322" h="70739">
                    <a:moveTo>
                      <a:pt x="28387" y="70740"/>
                    </a:moveTo>
                    <a:cubicBezTo>
                      <a:pt x="28387" y="69662"/>
                      <a:pt x="30182" y="57094"/>
                      <a:pt x="30182" y="57094"/>
                    </a:cubicBezTo>
                    <a:lnTo>
                      <a:pt x="36286" y="57094"/>
                    </a:lnTo>
                    <a:lnTo>
                      <a:pt x="47059" y="63558"/>
                    </a:lnTo>
                    <a:lnTo>
                      <a:pt x="50007" y="68226"/>
                    </a:lnTo>
                    <a:cubicBezTo>
                      <a:pt x="50007" y="68226"/>
                      <a:pt x="53163" y="69662"/>
                      <a:pt x="53882" y="68585"/>
                    </a:cubicBezTo>
                    <a:cubicBezTo>
                      <a:pt x="54600" y="67508"/>
                      <a:pt x="53882" y="60326"/>
                      <a:pt x="53882" y="60326"/>
                    </a:cubicBezTo>
                    <a:lnTo>
                      <a:pt x="64654" y="50631"/>
                    </a:lnTo>
                    <a:lnTo>
                      <a:pt x="69322" y="39858"/>
                    </a:lnTo>
                    <a:lnTo>
                      <a:pt x="62140" y="30163"/>
                    </a:lnTo>
                    <a:lnTo>
                      <a:pt x="61422" y="42561"/>
                    </a:lnTo>
                    <a:cubicBezTo>
                      <a:pt x="61422" y="42561"/>
                      <a:pt x="55318" y="51009"/>
                      <a:pt x="52445" y="48495"/>
                    </a:cubicBezTo>
                    <a:cubicBezTo>
                      <a:pt x="49573" y="45982"/>
                      <a:pt x="47418" y="42561"/>
                      <a:pt x="47418" y="42561"/>
                    </a:cubicBezTo>
                    <a:lnTo>
                      <a:pt x="52445" y="39858"/>
                    </a:lnTo>
                    <a:lnTo>
                      <a:pt x="48855" y="22263"/>
                    </a:lnTo>
                    <a:lnTo>
                      <a:pt x="41162" y="17236"/>
                    </a:lnTo>
                    <a:cubicBezTo>
                      <a:pt x="41162" y="17236"/>
                      <a:pt x="39499" y="14004"/>
                      <a:pt x="38063" y="13286"/>
                    </a:cubicBezTo>
                    <a:cubicBezTo>
                      <a:pt x="36626" y="12568"/>
                      <a:pt x="28368" y="13286"/>
                      <a:pt x="28368" y="13286"/>
                    </a:cubicBezTo>
                    <a:lnTo>
                      <a:pt x="22263" y="0"/>
                    </a:lnTo>
                    <a:lnTo>
                      <a:pt x="11131" y="6104"/>
                    </a:lnTo>
                    <a:lnTo>
                      <a:pt x="6463" y="9695"/>
                    </a:lnTo>
                    <a:lnTo>
                      <a:pt x="6463" y="19031"/>
                    </a:lnTo>
                    <a:lnTo>
                      <a:pt x="19391" y="22263"/>
                    </a:lnTo>
                    <a:lnTo>
                      <a:pt x="20827" y="30163"/>
                    </a:lnTo>
                    <a:lnTo>
                      <a:pt x="19750" y="35020"/>
                    </a:lnTo>
                    <a:lnTo>
                      <a:pt x="10413" y="36646"/>
                    </a:lnTo>
                    <a:lnTo>
                      <a:pt x="10413" y="30182"/>
                    </a:lnTo>
                    <a:lnTo>
                      <a:pt x="0" y="30182"/>
                    </a:lnTo>
                    <a:lnTo>
                      <a:pt x="4309" y="39877"/>
                    </a:lnTo>
                    <a:lnTo>
                      <a:pt x="3232" y="50650"/>
                    </a:lnTo>
                    <a:lnTo>
                      <a:pt x="6104" y="57113"/>
                    </a:lnTo>
                    <a:lnTo>
                      <a:pt x="8259" y="69322"/>
                    </a:lnTo>
                    <a:lnTo>
                      <a:pt x="15440" y="60345"/>
                    </a:lnTo>
                    <a:lnTo>
                      <a:pt x="15440" y="63577"/>
                    </a:lnTo>
                    <a:lnTo>
                      <a:pt x="26572" y="68604"/>
                    </a:lnTo>
                    <a:lnTo>
                      <a:pt x="28387" y="70740"/>
                    </a:lnTo>
                    <a:close/>
                  </a:path>
                </a:pathLst>
              </a:custGeom>
              <a:grpFill/>
              <a:ln w="3777" cap="flat">
                <a:solidFill>
                  <a:srgbClr val="FFFFFF"/>
                </a:solid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64CC7C60-7036-B957-ACB9-F96E3A19E14B}"/>
                  </a:ext>
                </a:extLst>
              </p:cNvPr>
              <p:cNvSpPr/>
              <p:nvPr/>
            </p:nvSpPr>
            <p:spPr>
              <a:xfrm>
                <a:off x="4696296" y="4754872"/>
                <a:ext cx="12927" cy="28367"/>
              </a:xfrm>
              <a:custGeom>
                <a:avLst/>
                <a:gdLst>
                  <a:gd name="connsiteX0" fmla="*/ 8259 w 12927"/>
                  <a:gd name="connsiteY0" fmla="*/ 0 h 28367"/>
                  <a:gd name="connsiteX1" fmla="*/ 12927 w 12927"/>
                  <a:gd name="connsiteY1" fmla="*/ 7900 h 28367"/>
                  <a:gd name="connsiteX2" fmla="*/ 12927 w 12927"/>
                  <a:gd name="connsiteY2" fmla="*/ 16518 h 28367"/>
                  <a:gd name="connsiteX3" fmla="*/ 8259 w 12927"/>
                  <a:gd name="connsiteY3" fmla="*/ 12209 h 28367"/>
                  <a:gd name="connsiteX4" fmla="*/ 6104 w 12927"/>
                  <a:gd name="connsiteY4" fmla="*/ 16518 h 28367"/>
                  <a:gd name="connsiteX5" fmla="*/ 9525 w 12927"/>
                  <a:gd name="connsiteY5" fmla="*/ 23340 h 28367"/>
                  <a:gd name="connsiteX6" fmla="*/ 6104 w 12927"/>
                  <a:gd name="connsiteY6" fmla="*/ 28368 h 28367"/>
                  <a:gd name="connsiteX7" fmla="*/ 0 w 12927"/>
                  <a:gd name="connsiteY7" fmla="*/ 25136 h 28367"/>
                  <a:gd name="connsiteX8" fmla="*/ 2514 w 12927"/>
                  <a:gd name="connsiteY8" fmla="*/ 10583 h 28367"/>
                  <a:gd name="connsiteX9" fmla="*/ 2514 w 12927"/>
                  <a:gd name="connsiteY9" fmla="*/ 3402 h 28367"/>
                  <a:gd name="connsiteX10" fmla="*/ 8259 w 12927"/>
                  <a:gd name="connsiteY10" fmla="*/ 0 h 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27" h="28367">
                    <a:moveTo>
                      <a:pt x="8259" y="0"/>
                    </a:moveTo>
                    <a:lnTo>
                      <a:pt x="12927" y="7900"/>
                    </a:lnTo>
                    <a:lnTo>
                      <a:pt x="12927" y="16518"/>
                    </a:lnTo>
                    <a:lnTo>
                      <a:pt x="8259" y="12209"/>
                    </a:lnTo>
                    <a:lnTo>
                      <a:pt x="6104" y="16518"/>
                    </a:lnTo>
                    <a:lnTo>
                      <a:pt x="9525" y="23340"/>
                    </a:lnTo>
                    <a:lnTo>
                      <a:pt x="6104" y="28368"/>
                    </a:lnTo>
                    <a:cubicBezTo>
                      <a:pt x="6104" y="28368"/>
                      <a:pt x="0" y="25854"/>
                      <a:pt x="0" y="25136"/>
                    </a:cubicBezTo>
                    <a:cubicBezTo>
                      <a:pt x="0" y="24418"/>
                      <a:pt x="2514" y="10583"/>
                      <a:pt x="2514" y="10583"/>
                    </a:cubicBezTo>
                    <a:lnTo>
                      <a:pt x="2514" y="3402"/>
                    </a:lnTo>
                    <a:lnTo>
                      <a:pt x="8259" y="0"/>
                    </a:lnTo>
                    <a:close/>
                  </a:path>
                </a:pathLst>
              </a:custGeom>
              <a:grpFill/>
              <a:ln w="3777" cap="flat">
                <a:solidFill>
                  <a:srgbClr val="FFFFFF"/>
                </a:solid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017D435E-EEE6-912F-450D-D668A7B5482E}"/>
                  </a:ext>
                </a:extLst>
              </p:cNvPr>
              <p:cNvSpPr/>
              <p:nvPr/>
            </p:nvSpPr>
            <p:spPr>
              <a:xfrm>
                <a:off x="4846810" y="4128345"/>
                <a:ext cx="43449" cy="27764"/>
              </a:xfrm>
              <a:custGeom>
                <a:avLst/>
                <a:gdLst>
                  <a:gd name="connsiteX0" fmla="*/ 2873 w 43449"/>
                  <a:gd name="connsiteY0" fmla="*/ 0 h 27764"/>
                  <a:gd name="connsiteX1" fmla="*/ 13286 w 43449"/>
                  <a:gd name="connsiteY1" fmla="*/ 1795 h 27764"/>
                  <a:gd name="connsiteX2" fmla="*/ 13286 w 43449"/>
                  <a:gd name="connsiteY2" fmla="*/ 13645 h 27764"/>
                  <a:gd name="connsiteX3" fmla="*/ 20109 w 43449"/>
                  <a:gd name="connsiteY3" fmla="*/ 13645 h 27764"/>
                  <a:gd name="connsiteX4" fmla="*/ 26931 w 43449"/>
                  <a:gd name="connsiteY4" fmla="*/ 4668 h 27764"/>
                  <a:gd name="connsiteX5" fmla="*/ 33036 w 43449"/>
                  <a:gd name="connsiteY5" fmla="*/ 8977 h 27764"/>
                  <a:gd name="connsiteX6" fmla="*/ 43449 w 43449"/>
                  <a:gd name="connsiteY6" fmla="*/ 21904 h 27764"/>
                  <a:gd name="connsiteX7" fmla="*/ 34831 w 43449"/>
                  <a:gd name="connsiteY7" fmla="*/ 27650 h 27764"/>
                  <a:gd name="connsiteX8" fmla="*/ 19031 w 43449"/>
                  <a:gd name="connsiteY8" fmla="*/ 24059 h 27764"/>
                  <a:gd name="connsiteX9" fmla="*/ 5386 w 43449"/>
                  <a:gd name="connsiteY9" fmla="*/ 25136 h 27764"/>
                  <a:gd name="connsiteX10" fmla="*/ 0 w 43449"/>
                  <a:gd name="connsiteY10" fmla="*/ 21186 h 27764"/>
                  <a:gd name="connsiteX11" fmla="*/ 2873 w 43449"/>
                  <a:gd name="connsiteY11" fmla="*/ 0 h 2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49" h="27764">
                    <a:moveTo>
                      <a:pt x="2873" y="0"/>
                    </a:moveTo>
                    <a:lnTo>
                      <a:pt x="13286" y="1795"/>
                    </a:lnTo>
                    <a:lnTo>
                      <a:pt x="13286" y="13645"/>
                    </a:lnTo>
                    <a:cubicBezTo>
                      <a:pt x="13286" y="13645"/>
                      <a:pt x="19031" y="15441"/>
                      <a:pt x="20109" y="13645"/>
                    </a:cubicBezTo>
                    <a:cubicBezTo>
                      <a:pt x="21186" y="11850"/>
                      <a:pt x="26931" y="4668"/>
                      <a:pt x="26931" y="4668"/>
                    </a:cubicBezTo>
                    <a:lnTo>
                      <a:pt x="33036" y="8977"/>
                    </a:lnTo>
                    <a:lnTo>
                      <a:pt x="43449" y="21904"/>
                    </a:lnTo>
                    <a:cubicBezTo>
                      <a:pt x="43449" y="21904"/>
                      <a:pt x="36626" y="28727"/>
                      <a:pt x="34831" y="27650"/>
                    </a:cubicBezTo>
                    <a:cubicBezTo>
                      <a:pt x="33036" y="26572"/>
                      <a:pt x="21186" y="24059"/>
                      <a:pt x="19031" y="24059"/>
                    </a:cubicBezTo>
                    <a:cubicBezTo>
                      <a:pt x="16877" y="24059"/>
                      <a:pt x="5386" y="25136"/>
                      <a:pt x="5386" y="25136"/>
                    </a:cubicBezTo>
                    <a:lnTo>
                      <a:pt x="0" y="21186"/>
                    </a:lnTo>
                    <a:lnTo>
                      <a:pt x="2873" y="0"/>
                    </a:lnTo>
                    <a:close/>
                  </a:path>
                </a:pathLst>
              </a:custGeom>
              <a:grpFill/>
              <a:ln w="3777" cap="flat">
                <a:solidFill>
                  <a:srgbClr val="FFFFFF"/>
                </a:solid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70B8B8ED-C3D9-5526-19D1-5CEFB5522F4B}"/>
                  </a:ext>
                </a:extLst>
              </p:cNvPr>
              <p:cNvSpPr/>
              <p:nvPr/>
            </p:nvSpPr>
            <p:spPr>
              <a:xfrm>
                <a:off x="4866107" y="4112545"/>
                <a:ext cx="16611" cy="14004"/>
              </a:xfrm>
              <a:custGeom>
                <a:avLst/>
                <a:gdLst>
                  <a:gd name="connsiteX0" fmla="*/ 7634 w 16611"/>
                  <a:gd name="connsiteY0" fmla="*/ 1795 h 14004"/>
                  <a:gd name="connsiteX1" fmla="*/ 93 w 16611"/>
                  <a:gd name="connsiteY1" fmla="*/ 11850 h 14004"/>
                  <a:gd name="connsiteX2" fmla="*/ 7634 w 16611"/>
                  <a:gd name="connsiteY2" fmla="*/ 14004 h 14004"/>
                  <a:gd name="connsiteX3" fmla="*/ 16611 w 16611"/>
                  <a:gd name="connsiteY3" fmla="*/ 7900 h 14004"/>
                  <a:gd name="connsiteX4" fmla="*/ 14456 w 16611"/>
                  <a:gd name="connsiteY4" fmla="*/ 0 h 14004"/>
                  <a:gd name="connsiteX5" fmla="*/ 7634 w 16611"/>
                  <a:gd name="connsiteY5" fmla="*/ 1795 h 1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1" h="14004">
                    <a:moveTo>
                      <a:pt x="7634" y="1795"/>
                    </a:moveTo>
                    <a:cubicBezTo>
                      <a:pt x="7634" y="1795"/>
                      <a:pt x="-984" y="11132"/>
                      <a:pt x="93" y="11850"/>
                    </a:cubicBezTo>
                    <a:cubicBezTo>
                      <a:pt x="1170" y="12568"/>
                      <a:pt x="7634" y="14004"/>
                      <a:pt x="7634" y="14004"/>
                    </a:cubicBezTo>
                    <a:lnTo>
                      <a:pt x="16611" y="7900"/>
                    </a:lnTo>
                    <a:lnTo>
                      <a:pt x="14456" y="0"/>
                    </a:lnTo>
                    <a:lnTo>
                      <a:pt x="7634" y="1795"/>
                    </a:lnTo>
                    <a:close/>
                  </a:path>
                </a:pathLst>
              </a:custGeom>
              <a:grpFill/>
              <a:ln w="3777" cap="flat">
                <a:solidFill>
                  <a:srgbClr val="FFFFFF"/>
                </a:solid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70970892-2D9B-3638-9AD9-6C20658931A8}"/>
                  </a:ext>
                </a:extLst>
              </p:cNvPr>
              <p:cNvSpPr/>
              <p:nvPr/>
            </p:nvSpPr>
            <p:spPr>
              <a:xfrm>
                <a:off x="4914376" y="4134109"/>
                <a:ext cx="17196" cy="11091"/>
              </a:xfrm>
              <a:custGeom>
                <a:avLst/>
                <a:gdLst>
                  <a:gd name="connsiteX0" fmla="*/ 1756 w 17196"/>
                  <a:gd name="connsiteY0" fmla="*/ 2154 h 11091"/>
                  <a:gd name="connsiteX1" fmla="*/ 1756 w 17196"/>
                  <a:gd name="connsiteY1" fmla="*/ 10772 h 11091"/>
                  <a:gd name="connsiteX2" fmla="*/ 13246 w 17196"/>
                  <a:gd name="connsiteY2" fmla="*/ 10772 h 11091"/>
                  <a:gd name="connsiteX3" fmla="*/ 17196 w 17196"/>
                  <a:gd name="connsiteY3" fmla="*/ 0 h 11091"/>
                  <a:gd name="connsiteX4" fmla="*/ 1756 w 17196"/>
                  <a:gd name="connsiteY4" fmla="*/ 2154 h 11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6" h="11091">
                    <a:moveTo>
                      <a:pt x="1756" y="2154"/>
                    </a:moveTo>
                    <a:cubicBezTo>
                      <a:pt x="1756" y="2154"/>
                      <a:pt x="-2194" y="10054"/>
                      <a:pt x="1756" y="10772"/>
                    </a:cubicBezTo>
                    <a:cubicBezTo>
                      <a:pt x="5706" y="11491"/>
                      <a:pt x="13246" y="10772"/>
                      <a:pt x="13246" y="10772"/>
                    </a:cubicBezTo>
                    <a:lnTo>
                      <a:pt x="17196" y="0"/>
                    </a:lnTo>
                    <a:lnTo>
                      <a:pt x="1756" y="2154"/>
                    </a:lnTo>
                    <a:close/>
                  </a:path>
                </a:pathLst>
              </a:custGeom>
              <a:grpFill/>
              <a:ln w="3777" cap="flat">
                <a:solidFill>
                  <a:srgbClr val="FFFFFF"/>
                </a:solid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8B32660F-7AA0-AFF8-52D8-9D984AF11752}"/>
                  </a:ext>
                </a:extLst>
              </p:cNvPr>
              <p:cNvSpPr/>
              <p:nvPr/>
            </p:nvSpPr>
            <p:spPr>
              <a:xfrm>
                <a:off x="4943800" y="4119557"/>
                <a:ext cx="12568" cy="7011"/>
              </a:xfrm>
              <a:custGeom>
                <a:avLst/>
                <a:gdLst>
                  <a:gd name="connsiteX0" fmla="*/ 0 w 12568"/>
                  <a:gd name="connsiteY0" fmla="*/ 0 h 7011"/>
                  <a:gd name="connsiteX1" fmla="*/ 5386 w 12568"/>
                  <a:gd name="connsiteY1" fmla="*/ 7012 h 7011"/>
                  <a:gd name="connsiteX2" fmla="*/ 12568 w 12568"/>
                  <a:gd name="connsiteY2" fmla="*/ 7012 h 7011"/>
                  <a:gd name="connsiteX3" fmla="*/ 8977 w 12568"/>
                  <a:gd name="connsiteY3" fmla="*/ 1625 h 7011"/>
                  <a:gd name="connsiteX4" fmla="*/ 0 w 12568"/>
                  <a:gd name="connsiteY4" fmla="*/ 0 h 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7011">
                    <a:moveTo>
                      <a:pt x="0" y="0"/>
                    </a:moveTo>
                    <a:lnTo>
                      <a:pt x="5386" y="7012"/>
                    </a:lnTo>
                    <a:lnTo>
                      <a:pt x="12568" y="7012"/>
                    </a:lnTo>
                    <a:cubicBezTo>
                      <a:pt x="12568" y="7012"/>
                      <a:pt x="10773" y="1625"/>
                      <a:pt x="8977" y="1625"/>
                    </a:cubicBezTo>
                    <a:cubicBezTo>
                      <a:pt x="7182" y="1606"/>
                      <a:pt x="0" y="0"/>
                      <a:pt x="0" y="0"/>
                    </a:cubicBezTo>
                    <a:close/>
                  </a:path>
                </a:pathLst>
              </a:custGeom>
              <a:grpFill/>
              <a:ln w="3777" cap="flat">
                <a:solidFill>
                  <a:srgbClr val="FFFFFF"/>
                </a:solid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8B8E754D-CEDD-0EEE-C454-FABB00681642}"/>
                  </a:ext>
                </a:extLst>
              </p:cNvPr>
              <p:cNvSpPr/>
              <p:nvPr/>
            </p:nvSpPr>
            <p:spPr>
              <a:xfrm>
                <a:off x="5002010" y="4005500"/>
                <a:ext cx="28367" cy="12208"/>
              </a:xfrm>
              <a:custGeom>
                <a:avLst/>
                <a:gdLst>
                  <a:gd name="connsiteX0" fmla="*/ 4290 w 28367"/>
                  <a:gd name="connsiteY0" fmla="*/ 12209 h 12208"/>
                  <a:gd name="connsiteX1" fmla="*/ 28368 w 28367"/>
                  <a:gd name="connsiteY1" fmla="*/ 12209 h 12208"/>
                  <a:gd name="connsiteX2" fmla="*/ 25854 w 28367"/>
                  <a:gd name="connsiteY2" fmla="*/ 5027 h 12208"/>
                  <a:gd name="connsiteX3" fmla="*/ 12209 w 28367"/>
                  <a:gd name="connsiteY3" fmla="*/ 0 h 12208"/>
                  <a:gd name="connsiteX4" fmla="*/ 0 w 28367"/>
                  <a:gd name="connsiteY4" fmla="*/ 8259 h 12208"/>
                  <a:gd name="connsiteX5" fmla="*/ 4290 w 28367"/>
                  <a:gd name="connsiteY5" fmla="*/ 12209 h 1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 h="12208">
                    <a:moveTo>
                      <a:pt x="4290" y="12209"/>
                    </a:moveTo>
                    <a:lnTo>
                      <a:pt x="28368" y="12209"/>
                    </a:lnTo>
                    <a:cubicBezTo>
                      <a:pt x="28368" y="12209"/>
                      <a:pt x="28009" y="5386"/>
                      <a:pt x="25854" y="5027"/>
                    </a:cubicBezTo>
                    <a:cubicBezTo>
                      <a:pt x="23700" y="4668"/>
                      <a:pt x="13286" y="0"/>
                      <a:pt x="12209" y="0"/>
                    </a:cubicBezTo>
                    <a:cubicBezTo>
                      <a:pt x="11132" y="0"/>
                      <a:pt x="0" y="8259"/>
                      <a:pt x="0" y="8259"/>
                    </a:cubicBezTo>
                    <a:lnTo>
                      <a:pt x="4290" y="12209"/>
                    </a:lnTo>
                    <a:close/>
                  </a:path>
                </a:pathLst>
              </a:custGeom>
              <a:grpFill/>
              <a:ln w="3777" cap="flat">
                <a:solidFill>
                  <a:srgbClr val="FFFFFF"/>
                </a:solid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2F877608-633A-C6B8-1789-7EAA44EE20A7}"/>
                  </a:ext>
                </a:extLst>
              </p:cNvPr>
              <p:cNvSpPr/>
              <p:nvPr/>
            </p:nvSpPr>
            <p:spPr>
              <a:xfrm>
                <a:off x="5004504" y="4024172"/>
                <a:ext cx="11679" cy="7540"/>
              </a:xfrm>
              <a:custGeom>
                <a:avLst/>
                <a:gdLst>
                  <a:gd name="connsiteX0" fmla="*/ 0 w 11679"/>
                  <a:gd name="connsiteY0" fmla="*/ 1795 h 7540"/>
                  <a:gd name="connsiteX1" fmla="*/ 2154 w 11679"/>
                  <a:gd name="connsiteY1" fmla="*/ 6104 h 7540"/>
                  <a:gd name="connsiteX2" fmla="*/ 11680 w 11679"/>
                  <a:gd name="connsiteY2" fmla="*/ 7541 h 7540"/>
                  <a:gd name="connsiteX3" fmla="*/ 11680 w 11679"/>
                  <a:gd name="connsiteY3" fmla="*/ 0 h 7540"/>
                  <a:gd name="connsiteX4" fmla="*/ 1795 w 11679"/>
                  <a:gd name="connsiteY4" fmla="*/ 0 h 7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7540">
                    <a:moveTo>
                      <a:pt x="0" y="1795"/>
                    </a:moveTo>
                    <a:lnTo>
                      <a:pt x="2154" y="6104"/>
                    </a:lnTo>
                    <a:lnTo>
                      <a:pt x="11680" y="7541"/>
                    </a:lnTo>
                    <a:lnTo>
                      <a:pt x="11680" y="0"/>
                    </a:lnTo>
                    <a:lnTo>
                      <a:pt x="1795" y="0"/>
                    </a:lnTo>
                    <a:close/>
                  </a:path>
                </a:pathLst>
              </a:custGeom>
              <a:grpFill/>
              <a:ln w="3777" cap="flat">
                <a:solidFill>
                  <a:srgbClr val="FFFFFF"/>
                </a:solid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CBE40C92-1449-39AF-3FB9-C205E47A712F}"/>
                  </a:ext>
                </a:extLst>
              </p:cNvPr>
              <p:cNvSpPr/>
              <p:nvPr/>
            </p:nvSpPr>
            <p:spPr>
              <a:xfrm>
                <a:off x="5195462" y="3725628"/>
                <a:ext cx="39858" cy="31442"/>
              </a:xfrm>
              <a:custGeom>
                <a:avLst/>
                <a:gdLst>
                  <a:gd name="connsiteX0" fmla="*/ 17765 w 39858"/>
                  <a:gd name="connsiteY0" fmla="*/ 31443 h 31442"/>
                  <a:gd name="connsiteX1" fmla="*/ 32847 w 39858"/>
                  <a:gd name="connsiteY1" fmla="*/ 18515 h 31442"/>
                  <a:gd name="connsiteX2" fmla="*/ 39858 w 39858"/>
                  <a:gd name="connsiteY2" fmla="*/ 10975 h 31442"/>
                  <a:gd name="connsiteX3" fmla="*/ 28821 w 39858"/>
                  <a:gd name="connsiteY3" fmla="*/ 7743 h 31442"/>
                  <a:gd name="connsiteX4" fmla="*/ 24248 w 39858"/>
                  <a:gd name="connsiteY4" fmla="*/ 1809 h 31442"/>
                  <a:gd name="connsiteX5" fmla="*/ 14004 w 39858"/>
                  <a:gd name="connsiteY5" fmla="*/ 1809 h 31442"/>
                  <a:gd name="connsiteX6" fmla="*/ 10772 w 39858"/>
                  <a:gd name="connsiteY6" fmla="*/ 15718 h 31442"/>
                  <a:gd name="connsiteX7" fmla="*/ 0 w 39858"/>
                  <a:gd name="connsiteY7" fmla="*/ 13110 h 31442"/>
                  <a:gd name="connsiteX8" fmla="*/ 0 w 39858"/>
                  <a:gd name="connsiteY8" fmla="*/ 26585 h 31442"/>
                  <a:gd name="connsiteX9" fmla="*/ 5386 w 39858"/>
                  <a:gd name="connsiteY9" fmla="*/ 27133 h 31442"/>
                  <a:gd name="connsiteX10" fmla="*/ 10772 w 39858"/>
                  <a:gd name="connsiteY10" fmla="*/ 25508 h 31442"/>
                  <a:gd name="connsiteX11" fmla="*/ 11321 w 39858"/>
                  <a:gd name="connsiteY11" fmla="*/ 31443 h 31442"/>
                  <a:gd name="connsiteX12" fmla="*/ 17765 w 39858"/>
                  <a:gd name="connsiteY12" fmla="*/ 31443 h 3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58" h="31442">
                    <a:moveTo>
                      <a:pt x="17765" y="31443"/>
                    </a:moveTo>
                    <a:lnTo>
                      <a:pt x="32847" y="18515"/>
                    </a:lnTo>
                    <a:lnTo>
                      <a:pt x="39858" y="10975"/>
                    </a:lnTo>
                    <a:lnTo>
                      <a:pt x="28821" y="7743"/>
                    </a:lnTo>
                    <a:cubicBezTo>
                      <a:pt x="28821" y="7743"/>
                      <a:pt x="27479" y="2357"/>
                      <a:pt x="24248" y="1809"/>
                    </a:cubicBezTo>
                    <a:cubicBezTo>
                      <a:pt x="21016" y="1260"/>
                      <a:pt x="15082" y="-1971"/>
                      <a:pt x="14004" y="1809"/>
                    </a:cubicBezTo>
                    <a:cubicBezTo>
                      <a:pt x="12927" y="5588"/>
                      <a:pt x="10772" y="15718"/>
                      <a:pt x="10772" y="15718"/>
                    </a:cubicBezTo>
                    <a:lnTo>
                      <a:pt x="0" y="13110"/>
                    </a:lnTo>
                    <a:lnTo>
                      <a:pt x="0" y="26585"/>
                    </a:lnTo>
                    <a:lnTo>
                      <a:pt x="5386" y="27133"/>
                    </a:lnTo>
                    <a:lnTo>
                      <a:pt x="10772" y="25508"/>
                    </a:lnTo>
                    <a:lnTo>
                      <a:pt x="11321" y="31443"/>
                    </a:lnTo>
                    <a:lnTo>
                      <a:pt x="17765" y="31443"/>
                    </a:lnTo>
                    <a:close/>
                  </a:path>
                </a:pathLst>
              </a:custGeom>
              <a:grpFill/>
              <a:ln w="3777" cap="flat">
                <a:solidFill>
                  <a:srgbClr val="FFFFFF"/>
                </a:solid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2532E6E3-7D40-1DAD-B3DD-D5DB887EFFAD}"/>
                  </a:ext>
                </a:extLst>
              </p:cNvPr>
              <p:cNvSpPr/>
              <p:nvPr/>
            </p:nvSpPr>
            <p:spPr>
              <a:xfrm>
                <a:off x="4555082" y="5201006"/>
                <a:ext cx="98068" cy="183227"/>
              </a:xfrm>
              <a:custGeom>
                <a:avLst/>
                <a:gdLst>
                  <a:gd name="connsiteX0" fmla="*/ 24815 w 98068"/>
                  <a:gd name="connsiteY0" fmla="*/ 160605 h 183227"/>
                  <a:gd name="connsiteX1" fmla="*/ 30749 w 98068"/>
                  <a:gd name="connsiteY1" fmla="*/ 172455 h 183227"/>
                  <a:gd name="connsiteX2" fmla="*/ 21583 w 98068"/>
                  <a:gd name="connsiteY2" fmla="*/ 183228 h 183227"/>
                  <a:gd name="connsiteX3" fmla="*/ 4876 w 98068"/>
                  <a:gd name="connsiteY3" fmla="*/ 183228 h 183227"/>
                  <a:gd name="connsiteX4" fmla="*/ 9185 w 98068"/>
                  <a:gd name="connsiteY4" fmla="*/ 175687 h 183227"/>
                  <a:gd name="connsiteX5" fmla="*/ 9185 w 98068"/>
                  <a:gd name="connsiteY5" fmla="*/ 167598 h 183227"/>
                  <a:gd name="connsiteX6" fmla="*/ 17803 w 98068"/>
                  <a:gd name="connsiteY6" fmla="*/ 163289 h 183227"/>
                  <a:gd name="connsiteX7" fmla="*/ 17803 w 98068"/>
                  <a:gd name="connsiteY7" fmla="*/ 153594 h 183227"/>
                  <a:gd name="connsiteX8" fmla="*/ 11869 w 98068"/>
                  <a:gd name="connsiteY8" fmla="*/ 157903 h 183227"/>
                  <a:gd name="connsiteX9" fmla="*/ 10791 w 98068"/>
                  <a:gd name="connsiteY9" fmla="*/ 145505 h 183227"/>
                  <a:gd name="connsiteX10" fmla="*/ 4857 w 98068"/>
                  <a:gd name="connsiteY10" fmla="*/ 142802 h 183227"/>
                  <a:gd name="connsiteX11" fmla="*/ 4857 w 98068"/>
                  <a:gd name="connsiteY11" fmla="*/ 127721 h 183227"/>
                  <a:gd name="connsiteX12" fmla="*/ 0 w 98068"/>
                  <a:gd name="connsiteY12" fmla="*/ 121786 h 183227"/>
                  <a:gd name="connsiteX13" fmla="*/ 6464 w 98068"/>
                  <a:gd name="connsiteY13" fmla="*/ 115323 h 183227"/>
                  <a:gd name="connsiteX14" fmla="*/ 8618 w 98068"/>
                  <a:gd name="connsiteY14" fmla="*/ 99693 h 183227"/>
                  <a:gd name="connsiteX15" fmla="*/ 6993 w 98068"/>
                  <a:gd name="connsiteY15" fmla="*/ 89998 h 183227"/>
                  <a:gd name="connsiteX16" fmla="*/ 3213 w 98068"/>
                  <a:gd name="connsiteY16" fmla="*/ 86766 h 183227"/>
                  <a:gd name="connsiteX17" fmla="*/ 5916 w 98068"/>
                  <a:gd name="connsiteY17" fmla="*/ 64125 h 183227"/>
                  <a:gd name="connsiteX18" fmla="*/ 15346 w 98068"/>
                  <a:gd name="connsiteY18" fmla="*/ 57661 h 183227"/>
                  <a:gd name="connsiteX19" fmla="*/ 30711 w 98068"/>
                  <a:gd name="connsiteY19" fmla="*/ 46889 h 183227"/>
                  <a:gd name="connsiteX20" fmla="*/ 30711 w 98068"/>
                  <a:gd name="connsiteY20" fmla="*/ 36646 h 183227"/>
                  <a:gd name="connsiteX21" fmla="*/ 35020 w 98068"/>
                  <a:gd name="connsiteY21" fmla="*/ 21564 h 183227"/>
                  <a:gd name="connsiteX22" fmla="*/ 44716 w 98068"/>
                  <a:gd name="connsiteY22" fmla="*/ 17784 h 183227"/>
                  <a:gd name="connsiteX23" fmla="*/ 51179 w 98068"/>
                  <a:gd name="connsiteY23" fmla="*/ 17784 h 183227"/>
                  <a:gd name="connsiteX24" fmla="*/ 51179 w 98068"/>
                  <a:gd name="connsiteY24" fmla="*/ 9166 h 183227"/>
                  <a:gd name="connsiteX25" fmla="*/ 65183 w 98068"/>
                  <a:gd name="connsiteY25" fmla="*/ 0 h 183227"/>
                  <a:gd name="connsiteX26" fmla="*/ 71118 w 98068"/>
                  <a:gd name="connsiteY26" fmla="*/ 15082 h 183227"/>
                  <a:gd name="connsiteX27" fmla="*/ 80813 w 98068"/>
                  <a:gd name="connsiteY27" fmla="*/ 0 h 183227"/>
                  <a:gd name="connsiteX28" fmla="*/ 89979 w 98068"/>
                  <a:gd name="connsiteY28" fmla="*/ 5934 h 183227"/>
                  <a:gd name="connsiteX29" fmla="*/ 98068 w 98068"/>
                  <a:gd name="connsiteY29" fmla="*/ 13475 h 183227"/>
                  <a:gd name="connsiteX30" fmla="*/ 89450 w 98068"/>
                  <a:gd name="connsiteY30" fmla="*/ 22641 h 183227"/>
                  <a:gd name="connsiteX31" fmla="*/ 89979 w 98068"/>
                  <a:gd name="connsiteY31" fmla="*/ 25873 h 183227"/>
                  <a:gd name="connsiteX32" fmla="*/ 81361 w 98068"/>
                  <a:gd name="connsiteY32" fmla="*/ 31259 h 183227"/>
                  <a:gd name="connsiteX33" fmla="*/ 82438 w 98068"/>
                  <a:gd name="connsiteY33" fmla="*/ 36646 h 183227"/>
                  <a:gd name="connsiteX34" fmla="*/ 69511 w 98068"/>
                  <a:gd name="connsiteY34" fmla="*/ 38800 h 183227"/>
                  <a:gd name="connsiteX35" fmla="*/ 66809 w 98068"/>
                  <a:gd name="connsiteY35" fmla="*/ 50650 h 183227"/>
                  <a:gd name="connsiteX36" fmla="*/ 69511 w 98068"/>
                  <a:gd name="connsiteY36" fmla="*/ 56584 h 183227"/>
                  <a:gd name="connsiteX37" fmla="*/ 67357 w 98068"/>
                  <a:gd name="connsiteY37" fmla="*/ 66828 h 183227"/>
                  <a:gd name="connsiteX38" fmla="*/ 65202 w 98068"/>
                  <a:gd name="connsiteY38" fmla="*/ 74916 h 183227"/>
                  <a:gd name="connsiteX39" fmla="*/ 68982 w 98068"/>
                  <a:gd name="connsiteY39" fmla="*/ 83535 h 183227"/>
                  <a:gd name="connsiteX40" fmla="*/ 76523 w 98068"/>
                  <a:gd name="connsiteY40" fmla="*/ 88921 h 183227"/>
                  <a:gd name="connsiteX41" fmla="*/ 81909 w 98068"/>
                  <a:gd name="connsiteY41" fmla="*/ 91623 h 183227"/>
                  <a:gd name="connsiteX42" fmla="*/ 76523 w 98068"/>
                  <a:gd name="connsiteY42" fmla="*/ 99164 h 183227"/>
                  <a:gd name="connsiteX43" fmla="*/ 68434 w 98068"/>
                  <a:gd name="connsiteY43" fmla="*/ 102944 h 183227"/>
                  <a:gd name="connsiteX44" fmla="*/ 61422 w 98068"/>
                  <a:gd name="connsiteY44" fmla="*/ 112639 h 183227"/>
                  <a:gd name="connsiteX45" fmla="*/ 59268 w 98068"/>
                  <a:gd name="connsiteY45" fmla="*/ 120728 h 183227"/>
                  <a:gd name="connsiteX46" fmla="*/ 61422 w 98068"/>
                  <a:gd name="connsiteY46" fmla="*/ 124508 h 183227"/>
                  <a:gd name="connsiteX47" fmla="*/ 57643 w 98068"/>
                  <a:gd name="connsiteY47" fmla="*/ 130442 h 183227"/>
                  <a:gd name="connsiteX48" fmla="*/ 49024 w 98068"/>
                  <a:gd name="connsiteY48" fmla="*/ 130442 h 183227"/>
                  <a:gd name="connsiteX49" fmla="*/ 45245 w 98068"/>
                  <a:gd name="connsiteY49" fmla="*/ 135299 h 183227"/>
                  <a:gd name="connsiteX50" fmla="*/ 39310 w 98068"/>
                  <a:gd name="connsiteY50" fmla="*/ 137454 h 183227"/>
                  <a:gd name="connsiteX51" fmla="*/ 33376 w 98068"/>
                  <a:gd name="connsiteY51" fmla="*/ 143917 h 183227"/>
                  <a:gd name="connsiteX52" fmla="*/ 30673 w 98068"/>
                  <a:gd name="connsiteY52" fmla="*/ 147149 h 183227"/>
                  <a:gd name="connsiteX53" fmla="*/ 34453 w 98068"/>
                  <a:gd name="connsiteY53" fmla="*/ 149304 h 183227"/>
                  <a:gd name="connsiteX54" fmla="*/ 28519 w 98068"/>
                  <a:gd name="connsiteY54" fmla="*/ 155238 h 183227"/>
                  <a:gd name="connsiteX55" fmla="*/ 24815 w 98068"/>
                  <a:gd name="connsiteY55" fmla="*/ 160605 h 18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8068" h="183227">
                    <a:moveTo>
                      <a:pt x="24815" y="160605"/>
                    </a:moveTo>
                    <a:lnTo>
                      <a:pt x="30749" y="172455"/>
                    </a:lnTo>
                    <a:lnTo>
                      <a:pt x="21583" y="183228"/>
                    </a:lnTo>
                    <a:lnTo>
                      <a:pt x="4876" y="183228"/>
                    </a:lnTo>
                    <a:lnTo>
                      <a:pt x="9185" y="175687"/>
                    </a:lnTo>
                    <a:lnTo>
                      <a:pt x="9185" y="167598"/>
                    </a:lnTo>
                    <a:lnTo>
                      <a:pt x="17803" y="163289"/>
                    </a:lnTo>
                    <a:lnTo>
                      <a:pt x="17803" y="153594"/>
                    </a:lnTo>
                    <a:lnTo>
                      <a:pt x="11869" y="157903"/>
                    </a:lnTo>
                    <a:cubicBezTo>
                      <a:pt x="11869" y="157903"/>
                      <a:pt x="12946" y="147130"/>
                      <a:pt x="10791" y="145505"/>
                    </a:cubicBezTo>
                    <a:cubicBezTo>
                      <a:pt x="8637" y="143880"/>
                      <a:pt x="4857" y="142802"/>
                      <a:pt x="4857" y="142802"/>
                    </a:cubicBezTo>
                    <a:lnTo>
                      <a:pt x="4857" y="127721"/>
                    </a:lnTo>
                    <a:lnTo>
                      <a:pt x="0" y="121786"/>
                    </a:lnTo>
                    <a:lnTo>
                      <a:pt x="6464" y="115323"/>
                    </a:lnTo>
                    <a:lnTo>
                      <a:pt x="8618" y="99693"/>
                    </a:lnTo>
                    <a:lnTo>
                      <a:pt x="6993" y="89998"/>
                    </a:lnTo>
                    <a:lnTo>
                      <a:pt x="3213" y="86766"/>
                    </a:lnTo>
                    <a:lnTo>
                      <a:pt x="5916" y="64125"/>
                    </a:lnTo>
                    <a:lnTo>
                      <a:pt x="15346" y="57661"/>
                    </a:lnTo>
                    <a:lnTo>
                      <a:pt x="30711" y="46889"/>
                    </a:lnTo>
                    <a:lnTo>
                      <a:pt x="30711" y="36646"/>
                    </a:lnTo>
                    <a:lnTo>
                      <a:pt x="35020" y="21564"/>
                    </a:lnTo>
                    <a:lnTo>
                      <a:pt x="44716" y="17784"/>
                    </a:lnTo>
                    <a:lnTo>
                      <a:pt x="51179" y="17784"/>
                    </a:lnTo>
                    <a:lnTo>
                      <a:pt x="51179" y="9166"/>
                    </a:lnTo>
                    <a:lnTo>
                      <a:pt x="65183" y="0"/>
                    </a:lnTo>
                    <a:cubicBezTo>
                      <a:pt x="65183" y="0"/>
                      <a:pt x="69492" y="14553"/>
                      <a:pt x="71118" y="15082"/>
                    </a:cubicBezTo>
                    <a:cubicBezTo>
                      <a:pt x="72743" y="15611"/>
                      <a:pt x="80813" y="0"/>
                      <a:pt x="80813" y="0"/>
                    </a:cubicBezTo>
                    <a:lnTo>
                      <a:pt x="89979" y="5934"/>
                    </a:lnTo>
                    <a:lnTo>
                      <a:pt x="98068" y="13475"/>
                    </a:lnTo>
                    <a:lnTo>
                      <a:pt x="89450" y="22641"/>
                    </a:lnTo>
                    <a:lnTo>
                      <a:pt x="89979" y="25873"/>
                    </a:lnTo>
                    <a:lnTo>
                      <a:pt x="81361" y="31259"/>
                    </a:lnTo>
                    <a:lnTo>
                      <a:pt x="82438" y="36646"/>
                    </a:lnTo>
                    <a:lnTo>
                      <a:pt x="69511" y="38800"/>
                    </a:lnTo>
                    <a:lnTo>
                      <a:pt x="66809" y="50650"/>
                    </a:lnTo>
                    <a:lnTo>
                      <a:pt x="69511" y="56584"/>
                    </a:lnTo>
                    <a:lnTo>
                      <a:pt x="67357" y="66828"/>
                    </a:lnTo>
                    <a:lnTo>
                      <a:pt x="65202" y="74916"/>
                    </a:lnTo>
                    <a:lnTo>
                      <a:pt x="68982" y="83535"/>
                    </a:lnTo>
                    <a:lnTo>
                      <a:pt x="76523" y="88921"/>
                    </a:lnTo>
                    <a:lnTo>
                      <a:pt x="81909" y="91623"/>
                    </a:lnTo>
                    <a:lnTo>
                      <a:pt x="76523" y="99164"/>
                    </a:lnTo>
                    <a:lnTo>
                      <a:pt x="68434" y="102944"/>
                    </a:lnTo>
                    <a:lnTo>
                      <a:pt x="61422" y="112639"/>
                    </a:lnTo>
                    <a:lnTo>
                      <a:pt x="59268" y="120728"/>
                    </a:lnTo>
                    <a:lnTo>
                      <a:pt x="61422" y="124508"/>
                    </a:lnTo>
                    <a:lnTo>
                      <a:pt x="57643" y="130442"/>
                    </a:lnTo>
                    <a:lnTo>
                      <a:pt x="49024" y="130442"/>
                    </a:lnTo>
                    <a:lnTo>
                      <a:pt x="45245" y="135299"/>
                    </a:lnTo>
                    <a:lnTo>
                      <a:pt x="39310" y="137454"/>
                    </a:lnTo>
                    <a:lnTo>
                      <a:pt x="33376" y="143917"/>
                    </a:lnTo>
                    <a:lnTo>
                      <a:pt x="30673" y="147149"/>
                    </a:lnTo>
                    <a:lnTo>
                      <a:pt x="34453" y="149304"/>
                    </a:lnTo>
                    <a:lnTo>
                      <a:pt x="28519" y="155238"/>
                    </a:lnTo>
                    <a:lnTo>
                      <a:pt x="24815" y="160605"/>
                    </a:lnTo>
                    <a:close/>
                  </a:path>
                </a:pathLst>
              </a:custGeom>
              <a:grpFill/>
              <a:ln w="3777" cap="flat">
                <a:solidFill>
                  <a:srgbClr val="FFFFFF"/>
                </a:solid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8A26E49F-1884-ADCD-82FB-9CA16BBA8A4D}"/>
                  </a:ext>
                </a:extLst>
              </p:cNvPr>
              <p:cNvSpPr/>
              <p:nvPr/>
            </p:nvSpPr>
            <p:spPr>
              <a:xfrm>
                <a:off x="4387559" y="5303988"/>
                <a:ext cx="77033" cy="209592"/>
              </a:xfrm>
              <a:custGeom>
                <a:avLst/>
                <a:gdLst>
                  <a:gd name="connsiteX0" fmla="*/ 3194 w 77033"/>
                  <a:gd name="connsiteY0" fmla="*/ 209592 h 209592"/>
                  <a:gd name="connsiteX1" fmla="*/ 16669 w 77033"/>
                  <a:gd name="connsiteY1" fmla="*/ 189653 h 209592"/>
                  <a:gd name="connsiteX2" fmla="*/ 22603 w 77033"/>
                  <a:gd name="connsiteY2" fmla="*/ 164858 h 209592"/>
                  <a:gd name="connsiteX3" fmla="*/ 22603 w 77033"/>
                  <a:gd name="connsiteY3" fmla="*/ 149228 h 209592"/>
                  <a:gd name="connsiteX4" fmla="*/ 31221 w 77033"/>
                  <a:gd name="connsiteY4" fmla="*/ 141687 h 209592"/>
                  <a:gd name="connsiteX5" fmla="*/ 31221 w 77033"/>
                  <a:gd name="connsiteY5" fmla="*/ 123374 h 209592"/>
                  <a:gd name="connsiteX6" fmla="*/ 41994 w 77033"/>
                  <a:gd name="connsiteY6" fmla="*/ 102906 h 209592"/>
                  <a:gd name="connsiteX7" fmla="*/ 47380 w 77033"/>
                  <a:gd name="connsiteY7" fmla="*/ 90508 h 209592"/>
                  <a:gd name="connsiteX8" fmla="*/ 47380 w 77033"/>
                  <a:gd name="connsiteY8" fmla="*/ 72195 h 209592"/>
                  <a:gd name="connsiteX9" fmla="*/ 57624 w 77033"/>
                  <a:gd name="connsiteY9" fmla="*/ 57643 h 209592"/>
                  <a:gd name="connsiteX10" fmla="*/ 69473 w 77033"/>
                  <a:gd name="connsiteY10" fmla="*/ 36098 h 209592"/>
                  <a:gd name="connsiteX11" fmla="*/ 69473 w 77033"/>
                  <a:gd name="connsiteY11" fmla="*/ 21016 h 209592"/>
                  <a:gd name="connsiteX12" fmla="*/ 73253 w 77033"/>
                  <a:gd name="connsiteY12" fmla="*/ 11321 h 209592"/>
                  <a:gd name="connsiteX13" fmla="*/ 77033 w 77033"/>
                  <a:gd name="connsiteY13" fmla="*/ 6464 h 209592"/>
                  <a:gd name="connsiteX14" fmla="*/ 72724 w 77033"/>
                  <a:gd name="connsiteY14" fmla="*/ 0 h 209592"/>
                  <a:gd name="connsiteX15" fmla="*/ 63029 w 77033"/>
                  <a:gd name="connsiteY15" fmla="*/ 7541 h 209592"/>
                  <a:gd name="connsiteX16" fmla="*/ 60326 w 77033"/>
                  <a:gd name="connsiteY16" fmla="*/ 23700 h 209592"/>
                  <a:gd name="connsiteX17" fmla="*/ 54940 w 77033"/>
                  <a:gd name="connsiteY17" fmla="*/ 32318 h 209592"/>
                  <a:gd name="connsiteX18" fmla="*/ 53863 w 77033"/>
                  <a:gd name="connsiteY18" fmla="*/ 44716 h 209592"/>
                  <a:gd name="connsiteX19" fmla="*/ 44167 w 77033"/>
                  <a:gd name="connsiteY19" fmla="*/ 55488 h 209592"/>
                  <a:gd name="connsiteX20" fmla="*/ 40123 w 77033"/>
                  <a:gd name="connsiteY20" fmla="*/ 70041 h 209592"/>
                  <a:gd name="connsiteX21" fmla="*/ 34472 w 77033"/>
                  <a:gd name="connsiteY21" fmla="*/ 89431 h 209592"/>
                  <a:gd name="connsiteX22" fmla="*/ 24777 w 77033"/>
                  <a:gd name="connsiteY22" fmla="*/ 90508 h 209592"/>
                  <a:gd name="connsiteX23" fmla="*/ 20468 w 77033"/>
                  <a:gd name="connsiteY23" fmla="*/ 101829 h 209592"/>
                  <a:gd name="connsiteX24" fmla="*/ 6463 w 77033"/>
                  <a:gd name="connsiteY24" fmla="*/ 141706 h 209592"/>
                  <a:gd name="connsiteX25" fmla="*/ 0 w 77033"/>
                  <a:gd name="connsiteY25" fmla="*/ 157336 h 209592"/>
                  <a:gd name="connsiteX26" fmla="*/ 0 w 77033"/>
                  <a:gd name="connsiteY26" fmla="*/ 164877 h 209592"/>
                  <a:gd name="connsiteX27" fmla="*/ 5386 w 77033"/>
                  <a:gd name="connsiteY27" fmla="*/ 171888 h 209592"/>
                  <a:gd name="connsiteX28" fmla="*/ 3232 w 77033"/>
                  <a:gd name="connsiteY28" fmla="*/ 181055 h 209592"/>
                  <a:gd name="connsiteX29" fmla="*/ 3232 w 77033"/>
                  <a:gd name="connsiteY29" fmla="*/ 209592 h 20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033" h="209592">
                    <a:moveTo>
                      <a:pt x="3194" y="209592"/>
                    </a:moveTo>
                    <a:lnTo>
                      <a:pt x="16669" y="189653"/>
                    </a:lnTo>
                    <a:lnTo>
                      <a:pt x="22603" y="164858"/>
                    </a:lnTo>
                    <a:lnTo>
                      <a:pt x="22603" y="149228"/>
                    </a:lnTo>
                    <a:lnTo>
                      <a:pt x="31221" y="141687"/>
                    </a:lnTo>
                    <a:lnTo>
                      <a:pt x="31221" y="123374"/>
                    </a:lnTo>
                    <a:lnTo>
                      <a:pt x="41994" y="102906"/>
                    </a:lnTo>
                    <a:lnTo>
                      <a:pt x="47380" y="90508"/>
                    </a:lnTo>
                    <a:lnTo>
                      <a:pt x="47380" y="72195"/>
                    </a:lnTo>
                    <a:lnTo>
                      <a:pt x="57624" y="57643"/>
                    </a:lnTo>
                    <a:lnTo>
                      <a:pt x="69473" y="36098"/>
                    </a:lnTo>
                    <a:lnTo>
                      <a:pt x="69473" y="21016"/>
                    </a:lnTo>
                    <a:lnTo>
                      <a:pt x="73253" y="11321"/>
                    </a:lnTo>
                    <a:lnTo>
                      <a:pt x="77033" y="6464"/>
                    </a:lnTo>
                    <a:lnTo>
                      <a:pt x="72724" y="0"/>
                    </a:lnTo>
                    <a:lnTo>
                      <a:pt x="63029" y="7541"/>
                    </a:lnTo>
                    <a:lnTo>
                      <a:pt x="60326" y="23700"/>
                    </a:lnTo>
                    <a:lnTo>
                      <a:pt x="54940" y="32318"/>
                    </a:lnTo>
                    <a:lnTo>
                      <a:pt x="53863" y="44716"/>
                    </a:lnTo>
                    <a:lnTo>
                      <a:pt x="44167" y="55488"/>
                    </a:lnTo>
                    <a:lnTo>
                      <a:pt x="40123" y="70041"/>
                    </a:lnTo>
                    <a:lnTo>
                      <a:pt x="34472" y="89431"/>
                    </a:lnTo>
                    <a:lnTo>
                      <a:pt x="24777" y="90508"/>
                    </a:lnTo>
                    <a:lnTo>
                      <a:pt x="20468" y="101829"/>
                    </a:lnTo>
                    <a:cubicBezTo>
                      <a:pt x="20468" y="101829"/>
                      <a:pt x="6993" y="139552"/>
                      <a:pt x="6463" y="141706"/>
                    </a:cubicBezTo>
                    <a:cubicBezTo>
                      <a:pt x="5915" y="143861"/>
                      <a:pt x="0" y="157336"/>
                      <a:pt x="0" y="157336"/>
                    </a:cubicBezTo>
                    <a:lnTo>
                      <a:pt x="0" y="164877"/>
                    </a:lnTo>
                    <a:lnTo>
                      <a:pt x="5386" y="171888"/>
                    </a:lnTo>
                    <a:lnTo>
                      <a:pt x="3232" y="181055"/>
                    </a:lnTo>
                    <a:lnTo>
                      <a:pt x="3232" y="209592"/>
                    </a:lnTo>
                    <a:close/>
                  </a:path>
                </a:pathLst>
              </a:custGeom>
              <a:grpFill/>
              <a:ln w="3777" cap="flat">
                <a:solidFill>
                  <a:srgbClr val="FFFFFF"/>
                </a:solid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E5BC46D4-9DFF-C05D-3468-73D4A7B5A415}"/>
                  </a:ext>
                </a:extLst>
              </p:cNvPr>
              <p:cNvSpPr/>
              <p:nvPr/>
            </p:nvSpPr>
            <p:spPr>
              <a:xfrm>
                <a:off x="3870496" y="2721451"/>
                <a:ext cx="1280949" cy="2935875"/>
              </a:xfrm>
              <a:custGeom>
                <a:avLst/>
                <a:gdLst>
                  <a:gd name="connsiteX0" fmla="*/ 1280949 w 1280949"/>
                  <a:gd name="connsiteY0" fmla="*/ 841827 h 2935875"/>
                  <a:gd name="connsiteX1" fmla="*/ 1279513 w 1280949"/>
                  <a:gd name="connsiteY1" fmla="*/ 826745 h 2935875"/>
                  <a:gd name="connsiteX2" fmla="*/ 1275204 w 1280949"/>
                  <a:gd name="connsiteY2" fmla="*/ 809509 h 2935875"/>
                  <a:gd name="connsiteX3" fmla="*/ 1269458 w 1280949"/>
                  <a:gd name="connsiteY3" fmla="*/ 796582 h 2935875"/>
                  <a:gd name="connsiteX4" fmla="*/ 1260122 w 1280949"/>
                  <a:gd name="connsiteY4" fmla="*/ 780782 h 2935875"/>
                  <a:gd name="connsiteX5" fmla="*/ 1250786 w 1280949"/>
                  <a:gd name="connsiteY5" fmla="*/ 757064 h 2935875"/>
                  <a:gd name="connsiteX6" fmla="*/ 1242886 w 1280949"/>
                  <a:gd name="connsiteY6" fmla="*/ 740546 h 2935875"/>
                  <a:gd name="connsiteX7" fmla="*/ 1237141 w 1280949"/>
                  <a:gd name="connsiteY7" fmla="*/ 719001 h 2935875"/>
                  <a:gd name="connsiteX8" fmla="*/ 1237141 w 1280949"/>
                  <a:gd name="connsiteY8" fmla="*/ 701765 h 2935875"/>
                  <a:gd name="connsiteX9" fmla="*/ 1235705 w 1280949"/>
                  <a:gd name="connsiteY9" fmla="*/ 682374 h 2935875"/>
                  <a:gd name="connsiteX10" fmla="*/ 1243604 w 1280949"/>
                  <a:gd name="connsiteY10" fmla="*/ 669447 h 2935875"/>
                  <a:gd name="connsiteX11" fmla="*/ 1253659 w 1280949"/>
                  <a:gd name="connsiteY11" fmla="*/ 647165 h 2935875"/>
                  <a:gd name="connsiteX12" fmla="*/ 1253659 w 1280949"/>
                  <a:gd name="connsiteY12" fmla="*/ 637111 h 2935875"/>
                  <a:gd name="connsiteX13" fmla="*/ 1252223 w 1280949"/>
                  <a:gd name="connsiteY13" fmla="*/ 622029 h 2935875"/>
                  <a:gd name="connsiteX14" fmla="*/ 1252941 w 1280949"/>
                  <a:gd name="connsiteY14" fmla="*/ 611256 h 2935875"/>
                  <a:gd name="connsiteX15" fmla="*/ 1256532 w 1280949"/>
                  <a:gd name="connsiteY15" fmla="*/ 599766 h 2935875"/>
                  <a:gd name="connsiteX16" fmla="*/ 1264431 w 1280949"/>
                  <a:gd name="connsiteY16" fmla="*/ 592584 h 2935875"/>
                  <a:gd name="connsiteX17" fmla="*/ 1262277 w 1280949"/>
                  <a:gd name="connsiteY17" fmla="*/ 575348 h 2935875"/>
                  <a:gd name="connsiteX18" fmla="*/ 1255095 w 1280949"/>
                  <a:gd name="connsiteY18" fmla="*/ 568166 h 2935875"/>
                  <a:gd name="connsiteX19" fmla="*/ 1248631 w 1280949"/>
                  <a:gd name="connsiteY19" fmla="*/ 558830 h 2935875"/>
                  <a:gd name="connsiteX20" fmla="*/ 1247914 w 1280949"/>
                  <a:gd name="connsiteY20" fmla="*/ 548058 h 2935875"/>
                  <a:gd name="connsiteX21" fmla="*/ 1242886 w 1280949"/>
                  <a:gd name="connsiteY21" fmla="*/ 542312 h 2935875"/>
                  <a:gd name="connsiteX22" fmla="*/ 1235705 w 1280949"/>
                  <a:gd name="connsiteY22" fmla="*/ 526512 h 2935875"/>
                  <a:gd name="connsiteX23" fmla="*/ 1226369 w 1280949"/>
                  <a:gd name="connsiteY23" fmla="*/ 501358 h 2935875"/>
                  <a:gd name="connsiteX24" fmla="*/ 1222777 w 1280949"/>
                  <a:gd name="connsiteY24" fmla="*/ 490585 h 2935875"/>
                  <a:gd name="connsiteX25" fmla="*/ 1223496 w 1280949"/>
                  <a:gd name="connsiteY25" fmla="*/ 477658 h 2935875"/>
                  <a:gd name="connsiteX26" fmla="*/ 1232832 w 1280949"/>
                  <a:gd name="connsiteY26" fmla="*/ 469040 h 2935875"/>
                  <a:gd name="connsiteX27" fmla="*/ 1240014 w 1280949"/>
                  <a:gd name="connsiteY27" fmla="*/ 455395 h 2935875"/>
                  <a:gd name="connsiteX28" fmla="*/ 1240732 w 1280949"/>
                  <a:gd name="connsiteY28" fmla="*/ 443186 h 2935875"/>
                  <a:gd name="connsiteX29" fmla="*/ 1239295 w 1280949"/>
                  <a:gd name="connsiteY29" fmla="*/ 431695 h 2935875"/>
                  <a:gd name="connsiteX30" fmla="*/ 1226369 w 1280949"/>
                  <a:gd name="connsiteY30" fmla="*/ 428823 h 2935875"/>
                  <a:gd name="connsiteX31" fmla="*/ 1214878 w 1280949"/>
                  <a:gd name="connsiteY31" fmla="*/ 427386 h 2935875"/>
                  <a:gd name="connsiteX32" fmla="*/ 1206978 w 1280949"/>
                  <a:gd name="connsiteY32" fmla="*/ 422359 h 2935875"/>
                  <a:gd name="connsiteX33" fmla="*/ 1206978 w 1280949"/>
                  <a:gd name="connsiteY33" fmla="*/ 410150 h 2935875"/>
                  <a:gd name="connsiteX34" fmla="*/ 1216314 w 1280949"/>
                  <a:gd name="connsiteY34" fmla="*/ 393632 h 2935875"/>
                  <a:gd name="connsiteX35" fmla="*/ 1214878 w 1280949"/>
                  <a:gd name="connsiteY35" fmla="*/ 382141 h 2935875"/>
                  <a:gd name="connsiteX36" fmla="*/ 1215596 w 1280949"/>
                  <a:gd name="connsiteY36" fmla="*/ 360596 h 2935875"/>
                  <a:gd name="connsiteX37" fmla="*/ 1219187 w 1280949"/>
                  <a:gd name="connsiteY37" fmla="*/ 320360 h 2935875"/>
                  <a:gd name="connsiteX38" fmla="*/ 1226369 w 1280949"/>
                  <a:gd name="connsiteY38" fmla="*/ 305997 h 2935875"/>
                  <a:gd name="connsiteX39" fmla="*/ 1225650 w 1280949"/>
                  <a:gd name="connsiteY39" fmla="*/ 290197 h 2935875"/>
                  <a:gd name="connsiteX40" fmla="*/ 1220623 w 1280949"/>
                  <a:gd name="connsiteY40" fmla="*/ 276552 h 2935875"/>
                  <a:gd name="connsiteX41" fmla="*/ 1211287 w 1280949"/>
                  <a:gd name="connsiteY41" fmla="*/ 264343 h 2935875"/>
                  <a:gd name="connsiteX42" fmla="*/ 1191178 w 1280949"/>
                  <a:gd name="connsiteY42" fmla="*/ 240624 h 2935875"/>
                  <a:gd name="connsiteX43" fmla="*/ 1185433 w 1280949"/>
                  <a:gd name="connsiteY43" fmla="*/ 222670 h 2935875"/>
                  <a:gd name="connsiteX44" fmla="*/ 1174660 w 1280949"/>
                  <a:gd name="connsiteY44" fmla="*/ 203280 h 2935875"/>
                  <a:gd name="connsiteX45" fmla="*/ 1153833 w 1280949"/>
                  <a:gd name="connsiteY45" fmla="*/ 183171 h 2935875"/>
                  <a:gd name="connsiteX46" fmla="*/ 1138752 w 1280949"/>
                  <a:gd name="connsiteY46" fmla="*/ 174553 h 2935875"/>
                  <a:gd name="connsiteX47" fmla="*/ 1109288 w 1280949"/>
                  <a:gd name="connsiteY47" fmla="*/ 162344 h 2935875"/>
                  <a:gd name="connsiteX48" fmla="*/ 1061870 w 1280949"/>
                  <a:gd name="connsiteY48" fmla="*/ 137189 h 2935875"/>
                  <a:gd name="connsiteX49" fmla="*/ 1020915 w 1280949"/>
                  <a:gd name="connsiteY49" fmla="*/ 103416 h 2935875"/>
                  <a:gd name="connsiteX50" fmla="*/ 1011579 w 1280949"/>
                  <a:gd name="connsiteY50" fmla="*/ 89053 h 2935875"/>
                  <a:gd name="connsiteX51" fmla="*/ 1001525 w 1280949"/>
                  <a:gd name="connsiteY51" fmla="*/ 76844 h 2935875"/>
                  <a:gd name="connsiteX52" fmla="*/ 989316 w 1280949"/>
                  <a:gd name="connsiteY52" fmla="*/ 61763 h 2935875"/>
                  <a:gd name="connsiteX53" fmla="*/ 972080 w 1280949"/>
                  <a:gd name="connsiteY53" fmla="*/ 45963 h 2935875"/>
                  <a:gd name="connsiteX54" fmla="*/ 963462 w 1280949"/>
                  <a:gd name="connsiteY54" fmla="*/ 30881 h 2935875"/>
                  <a:gd name="connsiteX55" fmla="*/ 949817 w 1280949"/>
                  <a:gd name="connsiteY55" fmla="*/ 12927 h 2935875"/>
                  <a:gd name="connsiteX56" fmla="*/ 928271 w 1280949"/>
                  <a:gd name="connsiteY56" fmla="*/ 0 h 2935875"/>
                  <a:gd name="connsiteX57" fmla="*/ 907256 w 1280949"/>
                  <a:gd name="connsiteY57" fmla="*/ 3780 h 2935875"/>
                  <a:gd name="connsiteX58" fmla="*/ 890019 w 1280949"/>
                  <a:gd name="connsiteY58" fmla="*/ 2703 h 2935875"/>
                  <a:gd name="connsiteX59" fmla="*/ 882479 w 1280949"/>
                  <a:gd name="connsiteY59" fmla="*/ 7560 h 2935875"/>
                  <a:gd name="connsiteX60" fmla="*/ 882479 w 1280949"/>
                  <a:gd name="connsiteY60" fmla="*/ 14023 h 2935875"/>
                  <a:gd name="connsiteX61" fmla="*/ 893799 w 1280949"/>
                  <a:gd name="connsiteY61" fmla="*/ 22641 h 2935875"/>
                  <a:gd name="connsiteX62" fmla="*/ 900263 w 1280949"/>
                  <a:gd name="connsiteY62" fmla="*/ 32885 h 2935875"/>
                  <a:gd name="connsiteX63" fmla="*/ 904572 w 1280949"/>
                  <a:gd name="connsiteY63" fmla="*/ 45282 h 2935875"/>
                  <a:gd name="connsiteX64" fmla="*/ 905649 w 1280949"/>
                  <a:gd name="connsiteY64" fmla="*/ 62518 h 2935875"/>
                  <a:gd name="connsiteX65" fmla="*/ 905101 w 1280949"/>
                  <a:gd name="connsiteY65" fmla="*/ 78148 h 2935875"/>
                  <a:gd name="connsiteX66" fmla="*/ 902398 w 1280949"/>
                  <a:gd name="connsiteY66" fmla="*/ 88921 h 2935875"/>
                  <a:gd name="connsiteX67" fmla="*/ 894858 w 1280949"/>
                  <a:gd name="connsiteY67" fmla="*/ 106705 h 2935875"/>
                  <a:gd name="connsiteX68" fmla="*/ 888394 w 1280949"/>
                  <a:gd name="connsiteY68" fmla="*/ 118555 h 2935875"/>
                  <a:gd name="connsiteX69" fmla="*/ 879228 w 1280949"/>
                  <a:gd name="connsiteY69" fmla="*/ 131482 h 2935875"/>
                  <a:gd name="connsiteX70" fmla="*/ 871139 w 1280949"/>
                  <a:gd name="connsiteY70" fmla="*/ 141177 h 2935875"/>
                  <a:gd name="connsiteX71" fmla="*/ 874919 w 1280949"/>
                  <a:gd name="connsiteY71" fmla="*/ 145486 h 2935875"/>
                  <a:gd name="connsiteX72" fmla="*/ 884085 w 1280949"/>
                  <a:gd name="connsiteY72" fmla="*/ 147640 h 2935875"/>
                  <a:gd name="connsiteX73" fmla="*/ 896483 w 1280949"/>
                  <a:gd name="connsiteY73" fmla="*/ 150872 h 2935875"/>
                  <a:gd name="connsiteX74" fmla="*/ 900792 w 1280949"/>
                  <a:gd name="connsiteY74" fmla="*/ 154652 h 2935875"/>
                  <a:gd name="connsiteX75" fmla="*/ 891097 w 1280949"/>
                  <a:gd name="connsiteY75" fmla="*/ 164347 h 2935875"/>
                  <a:gd name="connsiteX76" fmla="*/ 879776 w 1280949"/>
                  <a:gd name="connsiteY76" fmla="*/ 172965 h 2935875"/>
                  <a:gd name="connsiteX77" fmla="*/ 871158 w 1280949"/>
                  <a:gd name="connsiteY77" fmla="*/ 183209 h 2935875"/>
                  <a:gd name="connsiteX78" fmla="*/ 871158 w 1280949"/>
                  <a:gd name="connsiteY78" fmla="*/ 191827 h 2935875"/>
                  <a:gd name="connsiteX79" fmla="*/ 860386 w 1280949"/>
                  <a:gd name="connsiteY79" fmla="*/ 190749 h 2935875"/>
                  <a:gd name="connsiteX80" fmla="*/ 845304 w 1280949"/>
                  <a:gd name="connsiteY80" fmla="*/ 184286 h 2935875"/>
                  <a:gd name="connsiteX81" fmla="*/ 823759 w 1280949"/>
                  <a:gd name="connsiteY81" fmla="*/ 172965 h 2935875"/>
                  <a:gd name="connsiteX82" fmla="*/ 802743 w 1280949"/>
                  <a:gd name="connsiteY82" fmla="*/ 162722 h 2935875"/>
                  <a:gd name="connsiteX83" fmla="*/ 782804 w 1280949"/>
                  <a:gd name="connsiteY83" fmla="*/ 152479 h 2935875"/>
                  <a:gd name="connsiteX84" fmla="*/ 771484 w 1280949"/>
                  <a:gd name="connsiteY84" fmla="*/ 149247 h 2935875"/>
                  <a:gd name="connsiteX85" fmla="*/ 757480 w 1280949"/>
                  <a:gd name="connsiteY85" fmla="*/ 151401 h 2935875"/>
                  <a:gd name="connsiteX86" fmla="*/ 746159 w 1280949"/>
                  <a:gd name="connsiteY86" fmla="*/ 151949 h 2935875"/>
                  <a:gd name="connsiteX87" fmla="*/ 734309 w 1280949"/>
                  <a:gd name="connsiteY87" fmla="*/ 147092 h 2935875"/>
                  <a:gd name="connsiteX88" fmla="*/ 720834 w 1280949"/>
                  <a:gd name="connsiteY88" fmla="*/ 137397 h 2935875"/>
                  <a:gd name="connsiteX89" fmla="*/ 714370 w 1280949"/>
                  <a:gd name="connsiteY89" fmla="*/ 130385 h 2935875"/>
                  <a:gd name="connsiteX90" fmla="*/ 694432 w 1280949"/>
                  <a:gd name="connsiteY90" fmla="*/ 134165 h 2935875"/>
                  <a:gd name="connsiteX91" fmla="*/ 688498 w 1280949"/>
                  <a:gd name="connsiteY91" fmla="*/ 147640 h 2935875"/>
                  <a:gd name="connsiteX92" fmla="*/ 688498 w 1280949"/>
                  <a:gd name="connsiteY92" fmla="*/ 184286 h 2935875"/>
                  <a:gd name="connsiteX93" fmla="*/ 693884 w 1280949"/>
                  <a:gd name="connsiteY93" fmla="*/ 197761 h 2935875"/>
                  <a:gd name="connsiteX94" fmla="*/ 694961 w 1280949"/>
                  <a:gd name="connsiteY94" fmla="*/ 213920 h 2935875"/>
                  <a:gd name="connsiteX95" fmla="*/ 694961 w 1280949"/>
                  <a:gd name="connsiteY95" fmla="*/ 227395 h 2935875"/>
                  <a:gd name="connsiteX96" fmla="*/ 688498 w 1280949"/>
                  <a:gd name="connsiteY96" fmla="*/ 246786 h 2935875"/>
                  <a:gd name="connsiteX97" fmla="*/ 679331 w 1280949"/>
                  <a:gd name="connsiteY97" fmla="*/ 268879 h 2935875"/>
                  <a:gd name="connsiteX98" fmla="*/ 669088 w 1280949"/>
                  <a:gd name="connsiteY98" fmla="*/ 289347 h 2935875"/>
                  <a:gd name="connsiteX99" fmla="*/ 648072 w 1280949"/>
                  <a:gd name="connsiteY99" fmla="*/ 278026 h 2935875"/>
                  <a:gd name="connsiteX100" fmla="*/ 631913 w 1280949"/>
                  <a:gd name="connsiteY100" fmla="*/ 264551 h 2935875"/>
                  <a:gd name="connsiteX101" fmla="*/ 611445 w 1280949"/>
                  <a:gd name="connsiteY101" fmla="*/ 253230 h 2935875"/>
                  <a:gd name="connsiteX102" fmla="*/ 587198 w 1280949"/>
                  <a:gd name="connsiteY102" fmla="*/ 280180 h 2935875"/>
                  <a:gd name="connsiteX103" fmla="*/ 568336 w 1280949"/>
                  <a:gd name="connsiteY103" fmla="*/ 295262 h 2935875"/>
                  <a:gd name="connsiteX104" fmla="*/ 559718 w 1280949"/>
                  <a:gd name="connsiteY104" fmla="*/ 307660 h 2935875"/>
                  <a:gd name="connsiteX105" fmla="*/ 559718 w 1280949"/>
                  <a:gd name="connsiteY105" fmla="*/ 322212 h 2935875"/>
                  <a:gd name="connsiteX106" fmla="*/ 554861 w 1280949"/>
                  <a:gd name="connsiteY106" fmla="*/ 339996 h 2935875"/>
                  <a:gd name="connsiteX107" fmla="*/ 548927 w 1280949"/>
                  <a:gd name="connsiteY107" fmla="*/ 357781 h 2935875"/>
                  <a:gd name="connsiteX108" fmla="*/ 541386 w 1280949"/>
                  <a:gd name="connsiteY108" fmla="*/ 376094 h 2935875"/>
                  <a:gd name="connsiteX109" fmla="*/ 538154 w 1280949"/>
                  <a:gd name="connsiteY109" fmla="*/ 387944 h 2935875"/>
                  <a:gd name="connsiteX110" fmla="*/ 530614 w 1280949"/>
                  <a:gd name="connsiteY110" fmla="*/ 403025 h 2935875"/>
                  <a:gd name="connsiteX111" fmla="*/ 499902 w 1280949"/>
                  <a:gd name="connsiteY111" fmla="*/ 408959 h 2935875"/>
                  <a:gd name="connsiteX112" fmla="*/ 494516 w 1280949"/>
                  <a:gd name="connsiteY112" fmla="*/ 424589 h 2935875"/>
                  <a:gd name="connsiteX113" fmla="*/ 502057 w 1280949"/>
                  <a:gd name="connsiteY113" fmla="*/ 439671 h 2935875"/>
                  <a:gd name="connsiteX114" fmla="*/ 512300 w 1280949"/>
                  <a:gd name="connsiteY114" fmla="*/ 458532 h 2935875"/>
                  <a:gd name="connsiteX115" fmla="*/ 521466 w 1280949"/>
                  <a:gd name="connsiteY115" fmla="*/ 475768 h 2935875"/>
                  <a:gd name="connsiteX116" fmla="*/ 523621 w 1280949"/>
                  <a:gd name="connsiteY116" fmla="*/ 494081 h 2935875"/>
                  <a:gd name="connsiteX117" fmla="*/ 523621 w 1280949"/>
                  <a:gd name="connsiteY117" fmla="*/ 515097 h 2935875"/>
                  <a:gd name="connsiteX118" fmla="*/ 523073 w 1280949"/>
                  <a:gd name="connsiteY118" fmla="*/ 528572 h 2935875"/>
                  <a:gd name="connsiteX119" fmla="*/ 514455 w 1280949"/>
                  <a:gd name="connsiteY119" fmla="*/ 537191 h 2935875"/>
                  <a:gd name="connsiteX120" fmla="*/ 500980 w 1280949"/>
                  <a:gd name="connsiteY120" fmla="*/ 547963 h 2935875"/>
                  <a:gd name="connsiteX121" fmla="*/ 490736 w 1280949"/>
                  <a:gd name="connsiteY121" fmla="*/ 563045 h 2935875"/>
                  <a:gd name="connsiteX122" fmla="*/ 478887 w 1280949"/>
                  <a:gd name="connsiteY122" fmla="*/ 583512 h 2935875"/>
                  <a:gd name="connsiteX123" fmla="*/ 437932 w 1280949"/>
                  <a:gd name="connsiteY123" fmla="*/ 647637 h 2935875"/>
                  <a:gd name="connsiteX124" fmla="*/ 429314 w 1280949"/>
                  <a:gd name="connsiteY124" fmla="*/ 659487 h 2935875"/>
                  <a:gd name="connsiteX125" fmla="*/ 417464 w 1280949"/>
                  <a:gd name="connsiteY125" fmla="*/ 671337 h 2935875"/>
                  <a:gd name="connsiteX126" fmla="*/ 424476 w 1280949"/>
                  <a:gd name="connsiteY126" fmla="*/ 699894 h 2935875"/>
                  <a:gd name="connsiteX127" fmla="*/ 428256 w 1280949"/>
                  <a:gd name="connsiteY127" fmla="*/ 716052 h 2935875"/>
                  <a:gd name="connsiteX128" fmla="*/ 417483 w 1280949"/>
                  <a:gd name="connsiteY128" fmla="*/ 729527 h 2935875"/>
                  <a:gd name="connsiteX129" fmla="*/ 401324 w 1280949"/>
                  <a:gd name="connsiteY129" fmla="*/ 742455 h 2935875"/>
                  <a:gd name="connsiteX130" fmla="*/ 386243 w 1280949"/>
                  <a:gd name="connsiteY130" fmla="*/ 747841 h 2935875"/>
                  <a:gd name="connsiteX131" fmla="*/ 370613 w 1280949"/>
                  <a:gd name="connsiteY131" fmla="*/ 750543 h 2935875"/>
                  <a:gd name="connsiteX132" fmla="*/ 338825 w 1280949"/>
                  <a:gd name="connsiteY132" fmla="*/ 754323 h 2935875"/>
                  <a:gd name="connsiteX133" fmla="*/ 342056 w 1280949"/>
                  <a:gd name="connsiteY133" fmla="*/ 810907 h 2935875"/>
                  <a:gd name="connsiteX134" fmla="*/ 345836 w 1280949"/>
                  <a:gd name="connsiteY134" fmla="*/ 830846 h 2935875"/>
                  <a:gd name="connsiteX135" fmla="*/ 338825 w 1280949"/>
                  <a:gd name="connsiteY135" fmla="*/ 857796 h 2935875"/>
                  <a:gd name="connsiteX136" fmla="*/ 334516 w 1280949"/>
                  <a:gd name="connsiteY136" fmla="*/ 891210 h 2935875"/>
                  <a:gd name="connsiteX137" fmla="*/ 334516 w 1280949"/>
                  <a:gd name="connsiteY137" fmla="*/ 944562 h 2935875"/>
                  <a:gd name="connsiteX138" fmla="*/ 330736 w 1280949"/>
                  <a:gd name="connsiteY138" fmla="*/ 957489 h 2935875"/>
                  <a:gd name="connsiteX139" fmla="*/ 322647 w 1280949"/>
                  <a:gd name="connsiteY139" fmla="*/ 966656 h 2935875"/>
                  <a:gd name="connsiteX140" fmla="*/ 319944 w 1280949"/>
                  <a:gd name="connsiteY140" fmla="*/ 997367 h 2935875"/>
                  <a:gd name="connsiteX141" fmla="*/ 306469 w 1280949"/>
                  <a:gd name="connsiteY141" fmla="*/ 1017305 h 2935875"/>
                  <a:gd name="connsiteX142" fmla="*/ 295148 w 1280949"/>
                  <a:gd name="connsiteY142" fmla="*/ 1037244 h 2935875"/>
                  <a:gd name="connsiteX143" fmla="*/ 278990 w 1280949"/>
                  <a:gd name="connsiteY143" fmla="*/ 1069581 h 2935875"/>
                  <a:gd name="connsiteX144" fmla="*/ 263909 w 1280949"/>
                  <a:gd name="connsiteY144" fmla="*/ 1100840 h 2935875"/>
                  <a:gd name="connsiteX145" fmla="*/ 255290 w 1280949"/>
                  <a:gd name="connsiteY145" fmla="*/ 1119153 h 2935875"/>
                  <a:gd name="connsiteX146" fmla="*/ 255290 w 1280949"/>
                  <a:gd name="connsiteY146" fmla="*/ 1126694 h 2935875"/>
                  <a:gd name="connsiteX147" fmla="*/ 269295 w 1280949"/>
                  <a:gd name="connsiteY147" fmla="*/ 1132080 h 2935875"/>
                  <a:gd name="connsiteX148" fmla="*/ 283847 w 1280949"/>
                  <a:gd name="connsiteY148" fmla="*/ 1140169 h 2935875"/>
                  <a:gd name="connsiteX149" fmla="*/ 301083 w 1280949"/>
                  <a:gd name="connsiteY149" fmla="*/ 1153644 h 2935875"/>
                  <a:gd name="connsiteX150" fmla="*/ 304315 w 1280949"/>
                  <a:gd name="connsiteY150" fmla="*/ 1167119 h 2935875"/>
                  <a:gd name="connsiteX151" fmla="*/ 304315 w 1280949"/>
                  <a:gd name="connsiteY151" fmla="*/ 1182749 h 2935875"/>
                  <a:gd name="connsiteX152" fmla="*/ 304315 w 1280949"/>
                  <a:gd name="connsiteY152" fmla="*/ 1197831 h 2935875"/>
                  <a:gd name="connsiteX153" fmla="*/ 301083 w 1280949"/>
                  <a:gd name="connsiteY153" fmla="*/ 1217769 h 2935875"/>
                  <a:gd name="connsiteX154" fmla="*/ 292465 w 1280949"/>
                  <a:gd name="connsiteY154" fmla="*/ 1235005 h 2935875"/>
                  <a:gd name="connsiteX155" fmla="*/ 286531 w 1280949"/>
                  <a:gd name="connsiteY155" fmla="*/ 1243094 h 2935875"/>
                  <a:gd name="connsiteX156" fmla="*/ 269824 w 1280949"/>
                  <a:gd name="connsiteY156" fmla="*/ 1243094 h 2935875"/>
                  <a:gd name="connsiteX157" fmla="*/ 251511 w 1280949"/>
                  <a:gd name="connsiteY157" fmla="*/ 1237708 h 2935875"/>
                  <a:gd name="connsiteX158" fmla="*/ 232120 w 1280949"/>
                  <a:gd name="connsiteY158" fmla="*/ 1235005 h 2935875"/>
                  <a:gd name="connsiteX159" fmla="*/ 209479 w 1280949"/>
                  <a:gd name="connsiteY159" fmla="*/ 1227994 h 2935875"/>
                  <a:gd name="connsiteX160" fmla="*/ 180922 w 1280949"/>
                  <a:gd name="connsiteY160" fmla="*/ 1238766 h 2935875"/>
                  <a:gd name="connsiteX161" fmla="*/ 169072 w 1280949"/>
                  <a:gd name="connsiteY161" fmla="*/ 1246307 h 2935875"/>
                  <a:gd name="connsiteX162" fmla="*/ 158300 w 1280949"/>
                  <a:gd name="connsiteY162" fmla="*/ 1261937 h 2935875"/>
                  <a:gd name="connsiteX163" fmla="*/ 142141 w 1280949"/>
                  <a:gd name="connsiteY163" fmla="*/ 1287261 h 2935875"/>
                  <a:gd name="connsiteX164" fmla="*/ 124905 w 1280949"/>
                  <a:gd name="connsiteY164" fmla="*/ 1310432 h 2935875"/>
                  <a:gd name="connsiteX165" fmla="*/ 113584 w 1280949"/>
                  <a:gd name="connsiteY165" fmla="*/ 1328216 h 2935875"/>
                  <a:gd name="connsiteX166" fmla="*/ 108727 w 1280949"/>
                  <a:gd name="connsiteY166" fmla="*/ 1340066 h 2935875"/>
                  <a:gd name="connsiteX167" fmla="*/ 108727 w 1280949"/>
                  <a:gd name="connsiteY167" fmla="*/ 1352464 h 2935875"/>
                  <a:gd name="connsiteX168" fmla="*/ 113584 w 1280949"/>
                  <a:gd name="connsiteY168" fmla="*/ 1365391 h 2935875"/>
                  <a:gd name="connsiteX169" fmla="*/ 114132 w 1280949"/>
                  <a:gd name="connsiteY169" fmla="*/ 1377789 h 2935875"/>
                  <a:gd name="connsiteX170" fmla="*/ 103360 w 1280949"/>
                  <a:gd name="connsiteY170" fmla="*/ 1389638 h 2935875"/>
                  <a:gd name="connsiteX171" fmla="*/ 91510 w 1280949"/>
                  <a:gd name="connsiteY171" fmla="*/ 1403114 h 2935875"/>
                  <a:gd name="connsiteX172" fmla="*/ 91510 w 1280949"/>
                  <a:gd name="connsiteY172" fmla="*/ 1411731 h 2935875"/>
                  <a:gd name="connsiteX173" fmla="*/ 94213 w 1280949"/>
                  <a:gd name="connsiteY173" fmla="*/ 1427890 h 2935875"/>
                  <a:gd name="connsiteX174" fmla="*/ 104985 w 1280949"/>
                  <a:gd name="connsiteY174" fmla="*/ 1455918 h 2935875"/>
                  <a:gd name="connsiteX175" fmla="*/ 113074 w 1280949"/>
                  <a:gd name="connsiteY175" fmla="*/ 1465613 h 2935875"/>
                  <a:gd name="connsiteX176" fmla="*/ 112526 w 1280949"/>
                  <a:gd name="connsiteY176" fmla="*/ 1476386 h 2935875"/>
                  <a:gd name="connsiteX177" fmla="*/ 105514 w 1280949"/>
                  <a:gd name="connsiteY177" fmla="*/ 1485552 h 2935875"/>
                  <a:gd name="connsiteX178" fmla="*/ 100657 w 1280949"/>
                  <a:gd name="connsiteY178" fmla="*/ 1492563 h 2935875"/>
                  <a:gd name="connsiteX179" fmla="*/ 102283 w 1280949"/>
                  <a:gd name="connsiteY179" fmla="*/ 1503336 h 2935875"/>
                  <a:gd name="connsiteX180" fmla="*/ 104985 w 1280949"/>
                  <a:gd name="connsiteY180" fmla="*/ 1514657 h 2935875"/>
                  <a:gd name="connsiteX181" fmla="*/ 101753 w 1280949"/>
                  <a:gd name="connsiteY181" fmla="*/ 1532970 h 2935875"/>
                  <a:gd name="connsiteX182" fmla="*/ 99599 w 1280949"/>
                  <a:gd name="connsiteY182" fmla="*/ 1550754 h 2935875"/>
                  <a:gd name="connsiteX183" fmla="*/ 99050 w 1280949"/>
                  <a:gd name="connsiteY183" fmla="*/ 1565835 h 2935875"/>
                  <a:gd name="connsiteX184" fmla="*/ 103908 w 1280949"/>
                  <a:gd name="connsiteY184" fmla="*/ 1580388 h 2935875"/>
                  <a:gd name="connsiteX185" fmla="*/ 109842 w 1280949"/>
                  <a:gd name="connsiteY185" fmla="*/ 1595469 h 2935875"/>
                  <a:gd name="connsiteX186" fmla="*/ 116306 w 1280949"/>
                  <a:gd name="connsiteY186" fmla="*/ 1610551 h 2935875"/>
                  <a:gd name="connsiteX187" fmla="*/ 120615 w 1280949"/>
                  <a:gd name="connsiteY187" fmla="*/ 1620794 h 2935875"/>
                  <a:gd name="connsiteX188" fmla="*/ 119537 w 1280949"/>
                  <a:gd name="connsiteY188" fmla="*/ 1634799 h 2935875"/>
                  <a:gd name="connsiteX189" fmla="*/ 111997 w 1280949"/>
                  <a:gd name="connsiteY189" fmla="*/ 1681688 h 2935875"/>
                  <a:gd name="connsiteX190" fmla="*/ 109294 w 1280949"/>
                  <a:gd name="connsiteY190" fmla="*/ 1708638 h 2935875"/>
                  <a:gd name="connsiteX191" fmla="*/ 106062 w 1280949"/>
                  <a:gd name="connsiteY191" fmla="*/ 1726951 h 2935875"/>
                  <a:gd name="connsiteX192" fmla="*/ 107688 w 1280949"/>
                  <a:gd name="connsiteY192" fmla="*/ 1744187 h 2935875"/>
                  <a:gd name="connsiteX193" fmla="*/ 116306 w 1280949"/>
                  <a:gd name="connsiteY193" fmla="*/ 1757114 h 2935875"/>
                  <a:gd name="connsiteX194" fmla="*/ 133013 w 1280949"/>
                  <a:gd name="connsiteY194" fmla="*/ 1774350 h 2935875"/>
                  <a:gd name="connsiteX195" fmla="*/ 151874 w 1280949"/>
                  <a:gd name="connsiteY195" fmla="*/ 1779737 h 2935875"/>
                  <a:gd name="connsiteX196" fmla="*/ 165349 w 1280949"/>
                  <a:gd name="connsiteY196" fmla="*/ 1792664 h 2935875"/>
                  <a:gd name="connsiteX197" fmla="*/ 171284 w 1280949"/>
                  <a:gd name="connsiteY197" fmla="*/ 1805061 h 2935875"/>
                  <a:gd name="connsiteX198" fmla="*/ 178295 w 1280949"/>
                  <a:gd name="connsiteY198" fmla="*/ 1820143 h 2935875"/>
                  <a:gd name="connsiteX199" fmla="*/ 177747 w 1280949"/>
                  <a:gd name="connsiteY199" fmla="*/ 1830386 h 2935875"/>
                  <a:gd name="connsiteX200" fmla="*/ 172361 w 1280949"/>
                  <a:gd name="connsiteY200" fmla="*/ 1852480 h 2935875"/>
                  <a:gd name="connsiteX201" fmla="*/ 166975 w 1280949"/>
                  <a:gd name="connsiteY201" fmla="*/ 1870793 h 2935875"/>
                  <a:gd name="connsiteX202" fmla="*/ 159963 w 1280949"/>
                  <a:gd name="connsiteY202" fmla="*/ 1882113 h 2935875"/>
                  <a:gd name="connsiteX203" fmla="*/ 143256 w 1280949"/>
                  <a:gd name="connsiteY203" fmla="*/ 1882113 h 2935875"/>
                  <a:gd name="connsiteX204" fmla="*/ 123865 w 1280949"/>
                  <a:gd name="connsiteY204" fmla="*/ 1884816 h 2935875"/>
                  <a:gd name="connsiteX205" fmla="*/ 116325 w 1280949"/>
                  <a:gd name="connsiteY205" fmla="*/ 1892905 h 2935875"/>
                  <a:gd name="connsiteX206" fmla="*/ 123336 w 1280949"/>
                  <a:gd name="connsiteY206" fmla="*/ 1905832 h 2935875"/>
                  <a:gd name="connsiteX207" fmla="*/ 128723 w 1280949"/>
                  <a:gd name="connsiteY207" fmla="*/ 1920913 h 2935875"/>
                  <a:gd name="connsiteX208" fmla="*/ 129271 w 1280949"/>
                  <a:gd name="connsiteY208" fmla="*/ 1935466 h 2935875"/>
                  <a:gd name="connsiteX209" fmla="*/ 134657 w 1280949"/>
                  <a:gd name="connsiteY209" fmla="*/ 1950018 h 2935875"/>
                  <a:gd name="connsiteX210" fmla="*/ 146507 w 1280949"/>
                  <a:gd name="connsiteY210" fmla="*/ 1966177 h 2935875"/>
                  <a:gd name="connsiteX211" fmla="*/ 153518 w 1280949"/>
                  <a:gd name="connsiteY211" fmla="*/ 1986116 h 2935875"/>
                  <a:gd name="connsiteX212" fmla="*/ 154595 w 1280949"/>
                  <a:gd name="connsiteY212" fmla="*/ 1997436 h 2935875"/>
                  <a:gd name="connsiteX213" fmla="*/ 149738 w 1280949"/>
                  <a:gd name="connsiteY213" fmla="*/ 2011989 h 2935875"/>
                  <a:gd name="connsiteX214" fmla="*/ 142197 w 1280949"/>
                  <a:gd name="connsiteY214" fmla="*/ 2020607 h 2935875"/>
                  <a:gd name="connsiteX215" fmla="*/ 141668 w 1280949"/>
                  <a:gd name="connsiteY215" fmla="*/ 2035688 h 2935875"/>
                  <a:gd name="connsiteX216" fmla="*/ 148132 w 1280949"/>
                  <a:gd name="connsiteY216" fmla="*/ 2048086 h 2935875"/>
                  <a:gd name="connsiteX217" fmla="*/ 147055 w 1280949"/>
                  <a:gd name="connsiteY217" fmla="*/ 2058329 h 2935875"/>
                  <a:gd name="connsiteX218" fmla="*/ 141668 w 1280949"/>
                  <a:gd name="connsiteY218" fmla="*/ 2076114 h 2935875"/>
                  <a:gd name="connsiteX219" fmla="*/ 127664 w 1280949"/>
                  <a:gd name="connsiteY219" fmla="*/ 2090666 h 2935875"/>
                  <a:gd name="connsiteX220" fmla="*/ 114737 w 1280949"/>
                  <a:gd name="connsiteY220" fmla="*/ 2100361 h 2935875"/>
                  <a:gd name="connsiteX221" fmla="*/ 101810 w 1280949"/>
                  <a:gd name="connsiteY221" fmla="*/ 2106296 h 2935875"/>
                  <a:gd name="connsiteX222" fmla="*/ 87257 w 1280949"/>
                  <a:gd name="connsiteY222" fmla="*/ 2106296 h 2935875"/>
                  <a:gd name="connsiteX223" fmla="*/ 77562 w 1280949"/>
                  <a:gd name="connsiteY223" fmla="*/ 2115462 h 2935875"/>
                  <a:gd name="connsiteX224" fmla="*/ 81871 w 1280949"/>
                  <a:gd name="connsiteY224" fmla="*/ 2128389 h 2935875"/>
                  <a:gd name="connsiteX225" fmla="*/ 84574 w 1280949"/>
                  <a:gd name="connsiteY225" fmla="*/ 2142393 h 2935875"/>
                  <a:gd name="connsiteX226" fmla="*/ 81871 w 1280949"/>
                  <a:gd name="connsiteY226" fmla="*/ 2153166 h 2935875"/>
                  <a:gd name="connsiteX227" fmla="*/ 63558 w 1280949"/>
                  <a:gd name="connsiteY227" fmla="*/ 2163938 h 2935875"/>
                  <a:gd name="connsiteX228" fmla="*/ 66261 w 1280949"/>
                  <a:gd name="connsiteY228" fmla="*/ 2177413 h 2935875"/>
                  <a:gd name="connsiteX229" fmla="*/ 73272 w 1280949"/>
                  <a:gd name="connsiteY229" fmla="*/ 2209202 h 2935875"/>
                  <a:gd name="connsiteX230" fmla="*/ 73801 w 1280949"/>
                  <a:gd name="connsiteY230" fmla="*/ 2225360 h 2935875"/>
                  <a:gd name="connsiteX231" fmla="*/ 74350 w 1280949"/>
                  <a:gd name="connsiteY231" fmla="*/ 2240990 h 2935875"/>
                  <a:gd name="connsiteX232" fmla="*/ 71647 w 1280949"/>
                  <a:gd name="connsiteY232" fmla="*/ 2257149 h 2935875"/>
                  <a:gd name="connsiteX233" fmla="*/ 63558 w 1280949"/>
                  <a:gd name="connsiteY233" fmla="*/ 2267392 h 2935875"/>
                  <a:gd name="connsiteX234" fmla="*/ 63558 w 1280949"/>
                  <a:gd name="connsiteY234" fmla="*/ 2281397 h 2935875"/>
                  <a:gd name="connsiteX235" fmla="*/ 63558 w 1280949"/>
                  <a:gd name="connsiteY235" fmla="*/ 2291092 h 2935875"/>
                  <a:gd name="connsiteX236" fmla="*/ 60326 w 1280949"/>
                  <a:gd name="connsiteY236" fmla="*/ 2296478 h 2935875"/>
                  <a:gd name="connsiteX237" fmla="*/ 42013 w 1280949"/>
                  <a:gd name="connsiteY237" fmla="*/ 2296478 h 2935875"/>
                  <a:gd name="connsiteX238" fmla="*/ 37704 w 1280949"/>
                  <a:gd name="connsiteY238" fmla="*/ 2281397 h 2935875"/>
                  <a:gd name="connsiteX239" fmla="*/ 37704 w 1280949"/>
                  <a:gd name="connsiteY239" fmla="*/ 2265238 h 2935875"/>
                  <a:gd name="connsiteX240" fmla="*/ 23700 w 1280949"/>
                  <a:gd name="connsiteY240" fmla="*/ 2257697 h 2935875"/>
                  <a:gd name="connsiteX241" fmla="*/ 6463 w 1280949"/>
                  <a:gd name="connsiteY241" fmla="*/ 2261477 h 2935875"/>
                  <a:gd name="connsiteX242" fmla="*/ 0 w 1280949"/>
                  <a:gd name="connsiteY242" fmla="*/ 2273875 h 2935875"/>
                  <a:gd name="connsiteX243" fmla="*/ 0 w 1280949"/>
                  <a:gd name="connsiteY243" fmla="*/ 2279809 h 2935875"/>
                  <a:gd name="connsiteX244" fmla="*/ 12398 w 1280949"/>
                  <a:gd name="connsiteY244" fmla="*/ 2280886 h 2935875"/>
                  <a:gd name="connsiteX245" fmla="*/ 3232 w 1280949"/>
                  <a:gd name="connsiteY245" fmla="*/ 2286273 h 2935875"/>
                  <a:gd name="connsiteX246" fmla="*/ 5386 w 1280949"/>
                  <a:gd name="connsiteY246" fmla="*/ 2296516 h 2935875"/>
                  <a:gd name="connsiteX247" fmla="*/ 11850 w 1280949"/>
                  <a:gd name="connsiteY247" fmla="*/ 2301902 h 2935875"/>
                  <a:gd name="connsiteX248" fmla="*/ 12379 w 1280949"/>
                  <a:gd name="connsiteY248" fmla="*/ 2309991 h 2935875"/>
                  <a:gd name="connsiteX249" fmla="*/ 12379 w 1280949"/>
                  <a:gd name="connsiteY249" fmla="*/ 2318609 h 2935875"/>
                  <a:gd name="connsiteX250" fmla="*/ 15611 w 1280949"/>
                  <a:gd name="connsiteY250" fmla="*/ 2324544 h 2935875"/>
                  <a:gd name="connsiteX251" fmla="*/ 9147 w 1280949"/>
                  <a:gd name="connsiteY251" fmla="*/ 2329930 h 2935875"/>
                  <a:gd name="connsiteX252" fmla="*/ 14533 w 1280949"/>
                  <a:gd name="connsiteY252" fmla="*/ 2338018 h 2935875"/>
                  <a:gd name="connsiteX253" fmla="*/ 12908 w 1280949"/>
                  <a:gd name="connsiteY253" fmla="*/ 2348791 h 2935875"/>
                  <a:gd name="connsiteX254" fmla="*/ 16688 w 1280949"/>
                  <a:gd name="connsiteY254" fmla="*/ 2354177 h 2935875"/>
                  <a:gd name="connsiteX255" fmla="*/ 17236 w 1280949"/>
                  <a:gd name="connsiteY255" fmla="*/ 2364421 h 2935875"/>
                  <a:gd name="connsiteX256" fmla="*/ 18313 w 1280949"/>
                  <a:gd name="connsiteY256" fmla="*/ 2374116 h 2935875"/>
                  <a:gd name="connsiteX257" fmla="*/ 21016 w 1280949"/>
                  <a:gd name="connsiteY257" fmla="*/ 2380050 h 2935875"/>
                  <a:gd name="connsiteX258" fmla="*/ 16707 w 1280949"/>
                  <a:gd name="connsiteY258" fmla="*/ 2388668 h 2935875"/>
                  <a:gd name="connsiteX259" fmla="*/ 15082 w 1280949"/>
                  <a:gd name="connsiteY259" fmla="*/ 2395680 h 2935875"/>
                  <a:gd name="connsiteX260" fmla="*/ 17236 w 1280949"/>
                  <a:gd name="connsiteY260" fmla="*/ 2399989 h 2935875"/>
                  <a:gd name="connsiteX261" fmla="*/ 23700 w 1280949"/>
                  <a:gd name="connsiteY261" fmla="*/ 2396757 h 2935875"/>
                  <a:gd name="connsiteX262" fmla="*/ 27479 w 1280949"/>
                  <a:gd name="connsiteY262" fmla="*/ 2388668 h 2935875"/>
                  <a:gd name="connsiteX263" fmla="*/ 33414 w 1280949"/>
                  <a:gd name="connsiteY263" fmla="*/ 2396209 h 2935875"/>
                  <a:gd name="connsiteX264" fmla="*/ 29105 w 1280949"/>
                  <a:gd name="connsiteY264" fmla="*/ 2404827 h 2935875"/>
                  <a:gd name="connsiteX265" fmla="*/ 31807 w 1280949"/>
                  <a:gd name="connsiteY265" fmla="*/ 2412916 h 2935875"/>
                  <a:gd name="connsiteX266" fmla="*/ 35587 w 1280949"/>
                  <a:gd name="connsiteY266" fmla="*/ 2420457 h 2935875"/>
                  <a:gd name="connsiteX267" fmla="*/ 48514 w 1280949"/>
                  <a:gd name="connsiteY267" fmla="*/ 2420457 h 2935875"/>
                  <a:gd name="connsiteX268" fmla="*/ 55526 w 1280949"/>
                  <a:gd name="connsiteY268" fmla="*/ 2411839 h 2935875"/>
                  <a:gd name="connsiteX269" fmla="*/ 60383 w 1280949"/>
                  <a:gd name="connsiteY269" fmla="*/ 2404298 h 2935875"/>
                  <a:gd name="connsiteX270" fmla="*/ 65769 w 1280949"/>
                  <a:gd name="connsiteY270" fmla="*/ 2404298 h 2935875"/>
                  <a:gd name="connsiteX271" fmla="*/ 79773 w 1280949"/>
                  <a:gd name="connsiteY271" fmla="*/ 2402143 h 2935875"/>
                  <a:gd name="connsiteX272" fmla="*/ 73310 w 1280949"/>
                  <a:gd name="connsiteY272" fmla="*/ 2407530 h 2935875"/>
                  <a:gd name="connsiteX273" fmla="*/ 70078 w 1280949"/>
                  <a:gd name="connsiteY273" fmla="*/ 2411839 h 2935875"/>
                  <a:gd name="connsiteX274" fmla="*/ 74936 w 1280949"/>
                  <a:gd name="connsiteY274" fmla="*/ 2424766 h 2935875"/>
                  <a:gd name="connsiteX275" fmla="*/ 77638 w 1280949"/>
                  <a:gd name="connsiteY275" fmla="*/ 2424766 h 2935875"/>
                  <a:gd name="connsiteX276" fmla="*/ 75483 w 1280949"/>
                  <a:gd name="connsiteY276" fmla="*/ 2436616 h 2935875"/>
                  <a:gd name="connsiteX277" fmla="*/ 71703 w 1280949"/>
                  <a:gd name="connsiteY277" fmla="*/ 2446311 h 2935875"/>
                  <a:gd name="connsiteX278" fmla="*/ 71156 w 1280949"/>
                  <a:gd name="connsiteY278" fmla="*/ 2458161 h 2935875"/>
                  <a:gd name="connsiteX279" fmla="*/ 70078 w 1280949"/>
                  <a:gd name="connsiteY279" fmla="*/ 2463547 h 2935875"/>
                  <a:gd name="connsiteX280" fmla="*/ 65769 w 1280949"/>
                  <a:gd name="connsiteY280" fmla="*/ 2475945 h 2935875"/>
                  <a:gd name="connsiteX281" fmla="*/ 63067 w 1280949"/>
                  <a:gd name="connsiteY281" fmla="*/ 2481331 h 2935875"/>
                  <a:gd name="connsiteX282" fmla="*/ 64692 w 1280949"/>
                  <a:gd name="connsiteY282" fmla="*/ 2485640 h 2935875"/>
                  <a:gd name="connsiteX283" fmla="*/ 59835 w 1280949"/>
                  <a:gd name="connsiteY283" fmla="*/ 2485640 h 2935875"/>
                  <a:gd name="connsiteX284" fmla="*/ 57680 w 1280949"/>
                  <a:gd name="connsiteY284" fmla="*/ 2500192 h 2935875"/>
                  <a:gd name="connsiteX285" fmla="*/ 62538 w 1280949"/>
                  <a:gd name="connsiteY285" fmla="*/ 2504502 h 2935875"/>
                  <a:gd name="connsiteX286" fmla="*/ 68472 w 1280949"/>
                  <a:gd name="connsiteY286" fmla="*/ 2504502 h 2935875"/>
                  <a:gd name="connsiteX287" fmla="*/ 69020 w 1280949"/>
                  <a:gd name="connsiteY287" fmla="*/ 2511513 h 2935875"/>
                  <a:gd name="connsiteX288" fmla="*/ 62008 w 1280949"/>
                  <a:gd name="connsiteY288" fmla="*/ 2516370 h 2935875"/>
                  <a:gd name="connsiteX289" fmla="*/ 59854 w 1280949"/>
                  <a:gd name="connsiteY289" fmla="*/ 2520679 h 2935875"/>
                  <a:gd name="connsiteX290" fmla="*/ 65788 w 1280949"/>
                  <a:gd name="connsiteY290" fmla="*/ 2520679 h 2935875"/>
                  <a:gd name="connsiteX291" fmla="*/ 77638 w 1280949"/>
                  <a:gd name="connsiteY291" fmla="*/ 2533606 h 2935875"/>
                  <a:gd name="connsiteX292" fmla="*/ 80340 w 1280949"/>
                  <a:gd name="connsiteY292" fmla="*/ 2538463 h 2935875"/>
                  <a:gd name="connsiteX293" fmla="*/ 79263 w 1280949"/>
                  <a:gd name="connsiteY293" fmla="*/ 2544398 h 2935875"/>
                  <a:gd name="connsiteX294" fmla="*/ 82495 w 1280949"/>
                  <a:gd name="connsiteY294" fmla="*/ 2552487 h 2935875"/>
                  <a:gd name="connsiteX295" fmla="*/ 80870 w 1280949"/>
                  <a:gd name="connsiteY295" fmla="*/ 2558421 h 2935875"/>
                  <a:gd name="connsiteX296" fmla="*/ 83572 w 1280949"/>
                  <a:gd name="connsiteY296" fmla="*/ 2558421 h 2935875"/>
                  <a:gd name="connsiteX297" fmla="*/ 80870 w 1280949"/>
                  <a:gd name="connsiteY297" fmla="*/ 2564884 h 2935875"/>
                  <a:gd name="connsiteX298" fmla="*/ 79792 w 1280949"/>
                  <a:gd name="connsiteY298" fmla="*/ 2573503 h 2935875"/>
                  <a:gd name="connsiteX299" fmla="*/ 84650 w 1280949"/>
                  <a:gd name="connsiteY299" fmla="*/ 2582120 h 2935875"/>
                  <a:gd name="connsiteX300" fmla="*/ 89507 w 1280949"/>
                  <a:gd name="connsiteY300" fmla="*/ 2582120 h 2935875"/>
                  <a:gd name="connsiteX301" fmla="*/ 90055 w 1280949"/>
                  <a:gd name="connsiteY301" fmla="*/ 2575109 h 2935875"/>
                  <a:gd name="connsiteX302" fmla="*/ 94364 w 1280949"/>
                  <a:gd name="connsiteY302" fmla="*/ 2569175 h 2935875"/>
                  <a:gd name="connsiteX303" fmla="*/ 98143 w 1280949"/>
                  <a:gd name="connsiteY303" fmla="*/ 2570252 h 2935875"/>
                  <a:gd name="connsiteX304" fmla="*/ 98692 w 1280949"/>
                  <a:gd name="connsiteY304" fmla="*/ 2577793 h 2935875"/>
                  <a:gd name="connsiteX305" fmla="*/ 98692 w 1280949"/>
                  <a:gd name="connsiteY305" fmla="*/ 2585881 h 2935875"/>
                  <a:gd name="connsiteX306" fmla="*/ 106232 w 1280949"/>
                  <a:gd name="connsiteY306" fmla="*/ 2592893 h 2935875"/>
                  <a:gd name="connsiteX307" fmla="*/ 102452 w 1280949"/>
                  <a:gd name="connsiteY307" fmla="*/ 2599356 h 2935875"/>
                  <a:gd name="connsiteX308" fmla="*/ 98673 w 1280949"/>
                  <a:gd name="connsiteY308" fmla="*/ 2602059 h 2935875"/>
                  <a:gd name="connsiteX309" fmla="*/ 101904 w 1280949"/>
                  <a:gd name="connsiteY309" fmla="*/ 2610148 h 2935875"/>
                  <a:gd name="connsiteX310" fmla="*/ 106761 w 1280949"/>
                  <a:gd name="connsiteY310" fmla="*/ 2610148 h 2935875"/>
                  <a:gd name="connsiteX311" fmla="*/ 109993 w 1280949"/>
                  <a:gd name="connsiteY311" fmla="*/ 2619314 h 2935875"/>
                  <a:gd name="connsiteX312" fmla="*/ 115380 w 1280949"/>
                  <a:gd name="connsiteY312" fmla="*/ 2640330 h 2935875"/>
                  <a:gd name="connsiteX313" fmla="*/ 122391 w 1280949"/>
                  <a:gd name="connsiteY313" fmla="*/ 2647342 h 2935875"/>
                  <a:gd name="connsiteX314" fmla="*/ 124017 w 1280949"/>
                  <a:gd name="connsiteY314" fmla="*/ 2660817 h 2935875"/>
                  <a:gd name="connsiteX315" fmla="*/ 140175 w 1280949"/>
                  <a:gd name="connsiteY315" fmla="*/ 2671060 h 2935875"/>
                  <a:gd name="connsiteX316" fmla="*/ 149871 w 1280949"/>
                  <a:gd name="connsiteY316" fmla="*/ 2686690 h 2935875"/>
                  <a:gd name="connsiteX317" fmla="*/ 149871 w 1280949"/>
                  <a:gd name="connsiteY317" fmla="*/ 2694778 h 2935875"/>
                  <a:gd name="connsiteX318" fmla="*/ 154728 w 1280949"/>
                  <a:gd name="connsiteY318" fmla="*/ 2705551 h 2935875"/>
                  <a:gd name="connsiteX319" fmla="*/ 159037 w 1280949"/>
                  <a:gd name="connsiteY319" fmla="*/ 2709860 h 2935875"/>
                  <a:gd name="connsiteX320" fmla="*/ 165500 w 1280949"/>
                  <a:gd name="connsiteY320" fmla="*/ 2709860 h 2935875"/>
                  <a:gd name="connsiteX321" fmla="*/ 171964 w 1280949"/>
                  <a:gd name="connsiteY321" fmla="*/ 2709860 h 2935875"/>
                  <a:gd name="connsiteX322" fmla="*/ 179504 w 1280949"/>
                  <a:gd name="connsiteY322" fmla="*/ 2713092 h 2935875"/>
                  <a:gd name="connsiteX323" fmla="*/ 181130 w 1280949"/>
                  <a:gd name="connsiteY323" fmla="*/ 2723865 h 2935875"/>
                  <a:gd name="connsiteX324" fmla="*/ 180601 w 1280949"/>
                  <a:gd name="connsiteY324" fmla="*/ 2734108 h 2935875"/>
                  <a:gd name="connsiteX325" fmla="*/ 178975 w 1280949"/>
                  <a:gd name="connsiteY325" fmla="*/ 2743803 h 2935875"/>
                  <a:gd name="connsiteX326" fmla="*/ 172512 w 1280949"/>
                  <a:gd name="connsiteY326" fmla="*/ 2749737 h 2935875"/>
                  <a:gd name="connsiteX327" fmla="*/ 163346 w 1280949"/>
                  <a:gd name="connsiteY327" fmla="*/ 2743803 h 2935875"/>
                  <a:gd name="connsiteX328" fmla="*/ 155805 w 1280949"/>
                  <a:gd name="connsiteY328" fmla="*/ 2745428 h 2935875"/>
                  <a:gd name="connsiteX329" fmla="*/ 148264 w 1280949"/>
                  <a:gd name="connsiteY329" fmla="*/ 2752440 h 2935875"/>
                  <a:gd name="connsiteX330" fmla="*/ 149890 w 1280949"/>
                  <a:gd name="connsiteY330" fmla="*/ 2755672 h 2935875"/>
                  <a:gd name="connsiteX331" fmla="*/ 155276 w 1280949"/>
                  <a:gd name="connsiteY331" fmla="*/ 2755672 h 2935875"/>
                  <a:gd name="connsiteX332" fmla="*/ 160133 w 1280949"/>
                  <a:gd name="connsiteY332" fmla="*/ 2760529 h 2935875"/>
                  <a:gd name="connsiteX333" fmla="*/ 161758 w 1280949"/>
                  <a:gd name="connsiteY333" fmla="*/ 2766992 h 2935875"/>
                  <a:gd name="connsiteX334" fmla="*/ 168222 w 1280949"/>
                  <a:gd name="connsiteY334" fmla="*/ 2773456 h 2935875"/>
                  <a:gd name="connsiteX335" fmla="*/ 170924 w 1280949"/>
                  <a:gd name="connsiteY335" fmla="*/ 2779919 h 2935875"/>
                  <a:gd name="connsiteX336" fmla="*/ 167144 w 1280949"/>
                  <a:gd name="connsiteY336" fmla="*/ 2784228 h 2935875"/>
                  <a:gd name="connsiteX337" fmla="*/ 159055 w 1280949"/>
                  <a:gd name="connsiteY337" fmla="*/ 2784228 h 2935875"/>
                  <a:gd name="connsiteX338" fmla="*/ 149360 w 1280949"/>
                  <a:gd name="connsiteY338" fmla="*/ 2781526 h 2935875"/>
                  <a:gd name="connsiteX339" fmla="*/ 142897 w 1280949"/>
                  <a:gd name="connsiteY339" fmla="*/ 2776669 h 2935875"/>
                  <a:gd name="connsiteX340" fmla="*/ 136433 w 1280949"/>
                  <a:gd name="connsiteY340" fmla="*/ 2773966 h 2935875"/>
                  <a:gd name="connsiteX341" fmla="*/ 141290 w 1280949"/>
                  <a:gd name="connsiteY341" fmla="*/ 2784210 h 2935875"/>
                  <a:gd name="connsiteX342" fmla="*/ 164461 w 1280949"/>
                  <a:gd name="connsiteY342" fmla="*/ 2832175 h 2935875"/>
                  <a:gd name="connsiteX343" fmla="*/ 168241 w 1280949"/>
                  <a:gd name="connsiteY343" fmla="*/ 2846180 h 2935875"/>
                  <a:gd name="connsiteX344" fmla="*/ 178484 w 1280949"/>
                  <a:gd name="connsiteY344" fmla="*/ 2848882 h 2935875"/>
                  <a:gd name="connsiteX345" fmla="*/ 180639 w 1280949"/>
                  <a:gd name="connsiteY345" fmla="*/ 2857501 h 2935875"/>
                  <a:gd name="connsiteX346" fmla="*/ 183870 w 1280949"/>
                  <a:gd name="connsiteY346" fmla="*/ 2863964 h 2935875"/>
                  <a:gd name="connsiteX347" fmla="*/ 190882 w 1280949"/>
                  <a:gd name="connsiteY347" fmla="*/ 2875814 h 2935875"/>
                  <a:gd name="connsiteX348" fmla="*/ 191959 w 1280949"/>
                  <a:gd name="connsiteY348" fmla="*/ 2886586 h 2935875"/>
                  <a:gd name="connsiteX349" fmla="*/ 191959 w 1280949"/>
                  <a:gd name="connsiteY349" fmla="*/ 2895204 h 2935875"/>
                  <a:gd name="connsiteX350" fmla="*/ 187650 w 1280949"/>
                  <a:gd name="connsiteY350" fmla="*/ 2900062 h 2935875"/>
                  <a:gd name="connsiteX351" fmla="*/ 181716 w 1280949"/>
                  <a:gd name="connsiteY351" fmla="*/ 2894675 h 2935875"/>
                  <a:gd name="connsiteX352" fmla="*/ 179013 w 1280949"/>
                  <a:gd name="connsiteY352" fmla="*/ 2903841 h 2935875"/>
                  <a:gd name="connsiteX353" fmla="*/ 179013 w 1280949"/>
                  <a:gd name="connsiteY353" fmla="*/ 2912459 h 2935875"/>
                  <a:gd name="connsiteX354" fmla="*/ 178465 w 1280949"/>
                  <a:gd name="connsiteY354" fmla="*/ 2918923 h 2935875"/>
                  <a:gd name="connsiteX355" fmla="*/ 170376 w 1280949"/>
                  <a:gd name="connsiteY355" fmla="*/ 2926464 h 2935875"/>
                  <a:gd name="connsiteX356" fmla="*/ 169828 w 1280949"/>
                  <a:gd name="connsiteY356" fmla="*/ 2930244 h 2935875"/>
                  <a:gd name="connsiteX357" fmla="*/ 177917 w 1280949"/>
                  <a:gd name="connsiteY357" fmla="*/ 2930244 h 2935875"/>
                  <a:gd name="connsiteX358" fmla="*/ 183851 w 1280949"/>
                  <a:gd name="connsiteY358" fmla="*/ 2925386 h 2935875"/>
                  <a:gd name="connsiteX359" fmla="*/ 190863 w 1280949"/>
                  <a:gd name="connsiteY359" fmla="*/ 2930244 h 2935875"/>
                  <a:gd name="connsiteX360" fmla="*/ 198952 w 1280949"/>
                  <a:gd name="connsiteY360" fmla="*/ 2930244 h 2935875"/>
                  <a:gd name="connsiteX361" fmla="*/ 209724 w 1280949"/>
                  <a:gd name="connsiteY361" fmla="*/ 2935630 h 2935875"/>
                  <a:gd name="connsiteX362" fmla="*/ 215659 w 1280949"/>
                  <a:gd name="connsiteY362" fmla="*/ 2935630 h 2935875"/>
                  <a:gd name="connsiteX363" fmla="*/ 228586 w 1280949"/>
                  <a:gd name="connsiteY363" fmla="*/ 2935630 h 2935875"/>
                  <a:gd name="connsiteX364" fmla="*/ 237752 w 1280949"/>
                  <a:gd name="connsiteY364" fmla="*/ 2935876 h 2935875"/>
                  <a:gd name="connsiteX365" fmla="*/ 245841 w 1280949"/>
                  <a:gd name="connsiteY365" fmla="*/ 2929166 h 2935875"/>
                  <a:gd name="connsiteX366" fmla="*/ 253930 w 1280949"/>
                  <a:gd name="connsiteY366" fmla="*/ 2927541 h 2935875"/>
                  <a:gd name="connsiteX367" fmla="*/ 262547 w 1280949"/>
                  <a:gd name="connsiteY367" fmla="*/ 2926993 h 2935875"/>
                  <a:gd name="connsiteX368" fmla="*/ 271714 w 1280949"/>
                  <a:gd name="connsiteY368" fmla="*/ 2926993 h 2935875"/>
                  <a:gd name="connsiteX369" fmla="*/ 276023 w 1280949"/>
                  <a:gd name="connsiteY369" fmla="*/ 2926993 h 2935875"/>
                  <a:gd name="connsiteX370" fmla="*/ 284112 w 1280949"/>
                  <a:gd name="connsiteY370" fmla="*/ 2929695 h 2935875"/>
                  <a:gd name="connsiteX371" fmla="*/ 288421 w 1280949"/>
                  <a:gd name="connsiteY371" fmla="*/ 2935857 h 2935875"/>
                  <a:gd name="connsiteX372" fmla="*/ 298664 w 1280949"/>
                  <a:gd name="connsiteY372" fmla="*/ 2933456 h 2935875"/>
                  <a:gd name="connsiteX373" fmla="*/ 306753 w 1280949"/>
                  <a:gd name="connsiteY373" fmla="*/ 2926445 h 2935875"/>
                  <a:gd name="connsiteX374" fmla="*/ 310533 w 1280949"/>
                  <a:gd name="connsiteY374" fmla="*/ 2921588 h 2935875"/>
                  <a:gd name="connsiteX375" fmla="*/ 313764 w 1280949"/>
                  <a:gd name="connsiteY375" fmla="*/ 2912422 h 2935875"/>
                  <a:gd name="connsiteX376" fmla="*/ 315371 w 1280949"/>
                  <a:gd name="connsiteY376" fmla="*/ 2904333 h 2935875"/>
                  <a:gd name="connsiteX377" fmla="*/ 312668 w 1280949"/>
                  <a:gd name="connsiteY377" fmla="*/ 2895167 h 2935875"/>
                  <a:gd name="connsiteX378" fmla="*/ 305127 w 1280949"/>
                  <a:gd name="connsiteY378" fmla="*/ 2888155 h 2935875"/>
                  <a:gd name="connsiteX379" fmla="*/ 301347 w 1280949"/>
                  <a:gd name="connsiteY379" fmla="*/ 2882220 h 2935875"/>
                  <a:gd name="connsiteX380" fmla="*/ 301877 w 1280949"/>
                  <a:gd name="connsiteY380" fmla="*/ 2871977 h 2935875"/>
                  <a:gd name="connsiteX381" fmla="*/ 304031 w 1280949"/>
                  <a:gd name="connsiteY381" fmla="*/ 2864436 h 2935875"/>
                  <a:gd name="connsiteX382" fmla="*/ 305657 w 1280949"/>
                  <a:gd name="connsiteY382" fmla="*/ 2856896 h 2935875"/>
                  <a:gd name="connsiteX383" fmla="*/ 308888 w 1280949"/>
                  <a:gd name="connsiteY383" fmla="*/ 2849355 h 2935875"/>
                  <a:gd name="connsiteX384" fmla="*/ 313745 w 1280949"/>
                  <a:gd name="connsiteY384" fmla="*/ 2841814 h 2935875"/>
                  <a:gd name="connsiteX385" fmla="*/ 314823 w 1280949"/>
                  <a:gd name="connsiteY385" fmla="*/ 2834803 h 2935875"/>
                  <a:gd name="connsiteX386" fmla="*/ 319680 w 1280949"/>
                  <a:gd name="connsiteY386" fmla="*/ 2828868 h 2935875"/>
                  <a:gd name="connsiteX387" fmla="*/ 326143 w 1280949"/>
                  <a:gd name="connsiteY387" fmla="*/ 2820779 h 2935875"/>
                  <a:gd name="connsiteX388" fmla="*/ 334762 w 1280949"/>
                  <a:gd name="connsiteY388" fmla="*/ 2817547 h 2935875"/>
                  <a:gd name="connsiteX389" fmla="*/ 342302 w 1280949"/>
                  <a:gd name="connsiteY389" fmla="*/ 2818625 h 2935875"/>
                  <a:gd name="connsiteX390" fmla="*/ 342850 w 1280949"/>
                  <a:gd name="connsiteY390" fmla="*/ 2824011 h 2935875"/>
                  <a:gd name="connsiteX391" fmla="*/ 349862 w 1280949"/>
                  <a:gd name="connsiteY391" fmla="*/ 2825088 h 2935875"/>
                  <a:gd name="connsiteX392" fmla="*/ 357403 w 1280949"/>
                  <a:gd name="connsiteY392" fmla="*/ 2822934 h 2935875"/>
                  <a:gd name="connsiteX393" fmla="*/ 355777 w 1280949"/>
                  <a:gd name="connsiteY393" fmla="*/ 2813238 h 2935875"/>
                  <a:gd name="connsiteX394" fmla="*/ 352546 w 1280949"/>
                  <a:gd name="connsiteY394" fmla="*/ 2805150 h 2935875"/>
                  <a:gd name="connsiteX395" fmla="*/ 350920 w 1280949"/>
                  <a:gd name="connsiteY395" fmla="*/ 2799215 h 2935875"/>
                  <a:gd name="connsiteX396" fmla="*/ 365473 w 1280949"/>
                  <a:gd name="connsiteY396" fmla="*/ 2799215 h 2935875"/>
                  <a:gd name="connsiteX397" fmla="*/ 373014 w 1280949"/>
                  <a:gd name="connsiteY397" fmla="*/ 2798138 h 2935875"/>
                  <a:gd name="connsiteX398" fmla="*/ 378399 w 1280949"/>
                  <a:gd name="connsiteY398" fmla="*/ 2799764 h 2935875"/>
                  <a:gd name="connsiteX399" fmla="*/ 383786 w 1280949"/>
                  <a:gd name="connsiteY399" fmla="*/ 2795984 h 2935875"/>
                  <a:gd name="connsiteX400" fmla="*/ 388643 w 1280949"/>
                  <a:gd name="connsiteY400" fmla="*/ 2795984 h 2935875"/>
                  <a:gd name="connsiteX401" fmla="*/ 392423 w 1280949"/>
                  <a:gd name="connsiteY401" fmla="*/ 2797061 h 2935875"/>
                  <a:gd name="connsiteX402" fmla="*/ 401041 w 1280949"/>
                  <a:gd name="connsiteY402" fmla="*/ 2798138 h 2935875"/>
                  <a:gd name="connsiteX403" fmla="*/ 409130 w 1280949"/>
                  <a:gd name="connsiteY403" fmla="*/ 2793829 h 2935875"/>
                  <a:gd name="connsiteX404" fmla="*/ 415064 w 1280949"/>
                  <a:gd name="connsiteY404" fmla="*/ 2794906 h 2935875"/>
                  <a:gd name="connsiteX405" fmla="*/ 408052 w 1280949"/>
                  <a:gd name="connsiteY405" fmla="*/ 2801370 h 2935875"/>
                  <a:gd name="connsiteX406" fmla="*/ 420979 w 1280949"/>
                  <a:gd name="connsiteY406" fmla="*/ 2802447 h 2935875"/>
                  <a:gd name="connsiteX407" fmla="*/ 422605 w 1280949"/>
                  <a:gd name="connsiteY407" fmla="*/ 2795984 h 2935875"/>
                  <a:gd name="connsiteX408" fmla="*/ 426914 w 1280949"/>
                  <a:gd name="connsiteY408" fmla="*/ 2793829 h 2935875"/>
                  <a:gd name="connsiteX409" fmla="*/ 428539 w 1280949"/>
                  <a:gd name="connsiteY409" fmla="*/ 2798138 h 2935875"/>
                  <a:gd name="connsiteX410" fmla="*/ 433926 w 1280949"/>
                  <a:gd name="connsiteY410" fmla="*/ 2795436 h 2935875"/>
                  <a:gd name="connsiteX411" fmla="*/ 445775 w 1280949"/>
                  <a:gd name="connsiteY411" fmla="*/ 2794358 h 2935875"/>
                  <a:gd name="connsiteX412" fmla="*/ 456019 w 1280949"/>
                  <a:gd name="connsiteY412" fmla="*/ 2797590 h 2935875"/>
                  <a:gd name="connsiteX413" fmla="*/ 462482 w 1280949"/>
                  <a:gd name="connsiteY413" fmla="*/ 2796513 h 2935875"/>
                  <a:gd name="connsiteX414" fmla="*/ 463030 w 1280949"/>
                  <a:gd name="connsiteY414" fmla="*/ 2805131 h 2935875"/>
                  <a:gd name="connsiteX415" fmla="*/ 467887 w 1280949"/>
                  <a:gd name="connsiteY415" fmla="*/ 2808911 h 2935875"/>
                  <a:gd name="connsiteX416" fmla="*/ 472196 w 1280949"/>
                  <a:gd name="connsiteY416" fmla="*/ 2799215 h 2935875"/>
                  <a:gd name="connsiteX417" fmla="*/ 479208 w 1280949"/>
                  <a:gd name="connsiteY417" fmla="*/ 2790050 h 2935875"/>
                  <a:gd name="connsiteX418" fmla="*/ 483517 w 1280949"/>
                  <a:gd name="connsiteY418" fmla="*/ 2784663 h 2935875"/>
                  <a:gd name="connsiteX419" fmla="*/ 489451 w 1280949"/>
                  <a:gd name="connsiteY419" fmla="*/ 2763118 h 2935875"/>
                  <a:gd name="connsiteX420" fmla="*/ 494308 w 1280949"/>
                  <a:gd name="connsiteY420" fmla="*/ 2746411 h 2935875"/>
                  <a:gd name="connsiteX421" fmla="*/ 496463 w 1280949"/>
                  <a:gd name="connsiteY421" fmla="*/ 2739400 h 2935875"/>
                  <a:gd name="connsiteX422" fmla="*/ 502397 w 1280949"/>
                  <a:gd name="connsiteY422" fmla="*/ 2731859 h 2935875"/>
                  <a:gd name="connsiteX423" fmla="*/ 503475 w 1280949"/>
                  <a:gd name="connsiteY423" fmla="*/ 2716777 h 2935875"/>
                  <a:gd name="connsiteX424" fmla="*/ 516401 w 1280949"/>
                  <a:gd name="connsiteY424" fmla="*/ 2708688 h 2935875"/>
                  <a:gd name="connsiteX425" fmla="*/ 517479 w 1280949"/>
                  <a:gd name="connsiteY425" fmla="*/ 2690904 h 2935875"/>
                  <a:gd name="connsiteX426" fmla="*/ 520181 w 1280949"/>
                  <a:gd name="connsiteY426" fmla="*/ 2675823 h 2935875"/>
                  <a:gd name="connsiteX427" fmla="*/ 522884 w 1280949"/>
                  <a:gd name="connsiteY427" fmla="*/ 2661818 h 2935875"/>
                  <a:gd name="connsiteX428" fmla="*/ 526116 w 1280949"/>
                  <a:gd name="connsiteY428" fmla="*/ 2648891 h 2935875"/>
                  <a:gd name="connsiteX429" fmla="*/ 527741 w 1280949"/>
                  <a:gd name="connsiteY429" fmla="*/ 2645112 h 2935875"/>
                  <a:gd name="connsiteX430" fmla="*/ 533676 w 1280949"/>
                  <a:gd name="connsiteY430" fmla="*/ 2642409 h 2935875"/>
                  <a:gd name="connsiteX431" fmla="*/ 535301 w 1280949"/>
                  <a:gd name="connsiteY431" fmla="*/ 2634868 h 2935875"/>
                  <a:gd name="connsiteX432" fmla="*/ 528289 w 1280949"/>
                  <a:gd name="connsiteY432" fmla="*/ 2625702 h 2935875"/>
                  <a:gd name="connsiteX433" fmla="*/ 531521 w 1280949"/>
                  <a:gd name="connsiteY433" fmla="*/ 2601983 h 2935875"/>
                  <a:gd name="connsiteX434" fmla="*/ 529366 w 1280949"/>
                  <a:gd name="connsiteY434" fmla="*/ 2598204 h 2935875"/>
                  <a:gd name="connsiteX435" fmla="*/ 537455 w 1280949"/>
                  <a:gd name="connsiteY435" fmla="*/ 2589038 h 2935875"/>
                  <a:gd name="connsiteX436" fmla="*/ 537455 w 1280949"/>
                  <a:gd name="connsiteY436" fmla="*/ 2579342 h 2935875"/>
                  <a:gd name="connsiteX437" fmla="*/ 539080 w 1280949"/>
                  <a:gd name="connsiteY437" fmla="*/ 2578794 h 2935875"/>
                  <a:gd name="connsiteX438" fmla="*/ 551478 w 1280949"/>
                  <a:gd name="connsiteY438" fmla="*/ 2568551 h 2935875"/>
                  <a:gd name="connsiteX439" fmla="*/ 548776 w 1280949"/>
                  <a:gd name="connsiteY439" fmla="*/ 2566396 h 2935875"/>
                  <a:gd name="connsiteX440" fmla="*/ 553633 w 1280949"/>
                  <a:gd name="connsiteY440" fmla="*/ 2555624 h 2935875"/>
                  <a:gd name="connsiteX441" fmla="*/ 543938 w 1280949"/>
                  <a:gd name="connsiteY441" fmla="*/ 2550237 h 2935875"/>
                  <a:gd name="connsiteX442" fmla="*/ 536397 w 1280949"/>
                  <a:gd name="connsiteY442" fmla="*/ 2549160 h 2935875"/>
                  <a:gd name="connsiteX443" fmla="*/ 535320 w 1280949"/>
                  <a:gd name="connsiteY443" fmla="*/ 2539994 h 2935875"/>
                  <a:gd name="connsiteX444" fmla="*/ 541783 w 1280949"/>
                  <a:gd name="connsiteY444" fmla="*/ 2544851 h 2935875"/>
                  <a:gd name="connsiteX445" fmla="*/ 545015 w 1280949"/>
                  <a:gd name="connsiteY445" fmla="*/ 2539994 h 2935875"/>
                  <a:gd name="connsiteX446" fmla="*/ 545015 w 1280949"/>
                  <a:gd name="connsiteY446" fmla="*/ 2528673 h 2935875"/>
                  <a:gd name="connsiteX447" fmla="*/ 538003 w 1280949"/>
                  <a:gd name="connsiteY447" fmla="*/ 2518430 h 2935875"/>
                  <a:gd name="connsiteX448" fmla="*/ 544467 w 1280949"/>
                  <a:gd name="connsiteY448" fmla="*/ 2522210 h 2935875"/>
                  <a:gd name="connsiteX449" fmla="*/ 550401 w 1280949"/>
                  <a:gd name="connsiteY449" fmla="*/ 2522758 h 2935875"/>
                  <a:gd name="connsiteX450" fmla="*/ 549853 w 1280949"/>
                  <a:gd name="connsiteY450" fmla="*/ 2514669 h 2935875"/>
                  <a:gd name="connsiteX451" fmla="*/ 525057 w 1280949"/>
                  <a:gd name="connsiteY451" fmla="*/ 2488796 h 2935875"/>
                  <a:gd name="connsiteX452" fmla="*/ 534752 w 1280949"/>
                  <a:gd name="connsiteY452" fmla="*/ 2493653 h 2935875"/>
                  <a:gd name="connsiteX453" fmla="*/ 531521 w 1280949"/>
                  <a:gd name="connsiteY453" fmla="*/ 2487719 h 2935875"/>
                  <a:gd name="connsiteX454" fmla="*/ 540687 w 1280949"/>
                  <a:gd name="connsiteY454" fmla="*/ 2482862 h 2935875"/>
                  <a:gd name="connsiteX455" fmla="*/ 535830 w 1280949"/>
                  <a:gd name="connsiteY455" fmla="*/ 2474244 h 2935875"/>
                  <a:gd name="connsiteX456" fmla="*/ 531521 w 1280949"/>
                  <a:gd name="connsiteY456" fmla="*/ 2467232 h 2935875"/>
                  <a:gd name="connsiteX457" fmla="*/ 540687 w 1280949"/>
                  <a:gd name="connsiteY457" fmla="*/ 2468858 h 2935875"/>
                  <a:gd name="connsiteX458" fmla="*/ 543390 w 1280949"/>
                  <a:gd name="connsiteY458" fmla="*/ 2480178 h 2935875"/>
                  <a:gd name="connsiteX459" fmla="*/ 546092 w 1280949"/>
                  <a:gd name="connsiteY459" fmla="*/ 2489874 h 2935875"/>
                  <a:gd name="connsiteX460" fmla="*/ 548247 w 1280949"/>
                  <a:gd name="connsiteY460" fmla="*/ 2486642 h 2935875"/>
                  <a:gd name="connsiteX461" fmla="*/ 561173 w 1280949"/>
                  <a:gd name="connsiteY461" fmla="*/ 2483410 h 2935875"/>
                  <a:gd name="connsiteX462" fmla="*/ 545015 w 1280949"/>
                  <a:gd name="connsiteY462" fmla="*/ 2466174 h 2935875"/>
                  <a:gd name="connsiteX463" fmla="*/ 547169 w 1280949"/>
                  <a:gd name="connsiteY463" fmla="*/ 2459710 h 2935875"/>
                  <a:gd name="connsiteX464" fmla="*/ 553103 w 1280949"/>
                  <a:gd name="connsiteY464" fmla="*/ 2462942 h 2935875"/>
                  <a:gd name="connsiteX465" fmla="*/ 554181 w 1280949"/>
                  <a:gd name="connsiteY465" fmla="*/ 2457008 h 2935875"/>
                  <a:gd name="connsiteX466" fmla="*/ 555258 w 1280949"/>
                  <a:gd name="connsiteY466" fmla="*/ 2448390 h 2935875"/>
                  <a:gd name="connsiteX467" fmla="*/ 547169 w 1280949"/>
                  <a:gd name="connsiteY467" fmla="*/ 2440849 h 2935875"/>
                  <a:gd name="connsiteX468" fmla="*/ 560645 w 1280949"/>
                  <a:gd name="connsiteY468" fmla="*/ 2441397 h 2935875"/>
                  <a:gd name="connsiteX469" fmla="*/ 562799 w 1280949"/>
                  <a:gd name="connsiteY469" fmla="*/ 2431154 h 2935875"/>
                  <a:gd name="connsiteX470" fmla="*/ 559019 w 1280949"/>
                  <a:gd name="connsiteY470" fmla="*/ 2424142 h 2935875"/>
                  <a:gd name="connsiteX471" fmla="*/ 563876 w 1280949"/>
                  <a:gd name="connsiteY471" fmla="*/ 2419285 h 2935875"/>
                  <a:gd name="connsiteX472" fmla="*/ 555258 w 1280949"/>
                  <a:gd name="connsiteY472" fmla="*/ 2413899 h 2935875"/>
                  <a:gd name="connsiteX473" fmla="*/ 559567 w 1280949"/>
                  <a:gd name="connsiteY473" fmla="*/ 2400972 h 2935875"/>
                  <a:gd name="connsiteX474" fmla="*/ 552556 w 1280949"/>
                  <a:gd name="connsiteY474" fmla="*/ 2393960 h 2935875"/>
                  <a:gd name="connsiteX475" fmla="*/ 542860 w 1280949"/>
                  <a:gd name="connsiteY475" fmla="*/ 2389651 h 2935875"/>
                  <a:gd name="connsiteX476" fmla="*/ 519142 w 1280949"/>
                  <a:gd name="connsiteY476" fmla="*/ 2378331 h 2935875"/>
                  <a:gd name="connsiteX477" fmla="*/ 532069 w 1280949"/>
                  <a:gd name="connsiteY477" fmla="*/ 2376176 h 2935875"/>
                  <a:gd name="connsiteX478" fmla="*/ 548228 w 1280949"/>
                  <a:gd name="connsiteY478" fmla="*/ 2385342 h 2935875"/>
                  <a:gd name="connsiteX479" fmla="*/ 558471 w 1280949"/>
                  <a:gd name="connsiteY479" fmla="*/ 2385342 h 2935875"/>
                  <a:gd name="connsiteX480" fmla="*/ 568714 w 1280949"/>
                  <a:gd name="connsiteY480" fmla="*/ 2383188 h 2935875"/>
                  <a:gd name="connsiteX481" fmla="*/ 573571 w 1280949"/>
                  <a:gd name="connsiteY481" fmla="*/ 2374570 h 2935875"/>
                  <a:gd name="connsiteX482" fmla="*/ 564953 w 1280949"/>
                  <a:gd name="connsiteY482" fmla="*/ 2369183 h 2935875"/>
                  <a:gd name="connsiteX483" fmla="*/ 562799 w 1280949"/>
                  <a:gd name="connsiteY483" fmla="*/ 2363797 h 2935875"/>
                  <a:gd name="connsiteX484" fmla="*/ 546640 w 1280949"/>
                  <a:gd name="connsiteY484" fmla="*/ 2357863 h 2935875"/>
                  <a:gd name="connsiteX485" fmla="*/ 533165 w 1280949"/>
                  <a:gd name="connsiteY485" fmla="*/ 2358411 h 2935875"/>
                  <a:gd name="connsiteX486" fmla="*/ 517536 w 1280949"/>
                  <a:gd name="connsiteY486" fmla="*/ 2354102 h 2935875"/>
                  <a:gd name="connsiteX487" fmla="*/ 499222 w 1280949"/>
                  <a:gd name="connsiteY487" fmla="*/ 2354102 h 2935875"/>
                  <a:gd name="connsiteX488" fmla="*/ 504608 w 1280949"/>
                  <a:gd name="connsiteY488" fmla="*/ 2348715 h 2935875"/>
                  <a:gd name="connsiteX489" fmla="*/ 508388 w 1280949"/>
                  <a:gd name="connsiteY489" fmla="*/ 2342781 h 2935875"/>
                  <a:gd name="connsiteX490" fmla="*/ 543408 w 1280949"/>
                  <a:gd name="connsiteY490" fmla="*/ 2345484 h 2935875"/>
                  <a:gd name="connsiteX491" fmla="*/ 559038 w 1280949"/>
                  <a:gd name="connsiteY491" fmla="*/ 2353025 h 2935875"/>
                  <a:gd name="connsiteX492" fmla="*/ 573042 w 1280949"/>
                  <a:gd name="connsiteY492" fmla="*/ 2360565 h 2935875"/>
                  <a:gd name="connsiteX493" fmla="*/ 585969 w 1280949"/>
                  <a:gd name="connsiteY493" fmla="*/ 2359488 h 2935875"/>
                  <a:gd name="connsiteX494" fmla="*/ 586499 w 1280949"/>
                  <a:gd name="connsiteY494" fmla="*/ 2350322 h 2935875"/>
                  <a:gd name="connsiteX495" fmla="*/ 575726 w 1280949"/>
                  <a:gd name="connsiteY495" fmla="*/ 2343858 h 2935875"/>
                  <a:gd name="connsiteX496" fmla="*/ 582738 w 1280949"/>
                  <a:gd name="connsiteY496" fmla="*/ 2343329 h 2935875"/>
                  <a:gd name="connsiteX497" fmla="*/ 592433 w 1280949"/>
                  <a:gd name="connsiteY497" fmla="*/ 2343329 h 2935875"/>
                  <a:gd name="connsiteX498" fmla="*/ 592981 w 1280949"/>
                  <a:gd name="connsiteY498" fmla="*/ 2340098 h 2935875"/>
                  <a:gd name="connsiteX499" fmla="*/ 587047 w 1280949"/>
                  <a:gd name="connsiteY499" fmla="*/ 2331479 h 2935875"/>
                  <a:gd name="connsiteX500" fmla="*/ 585969 w 1280949"/>
                  <a:gd name="connsiteY500" fmla="*/ 2328777 h 2935875"/>
                  <a:gd name="connsiteX501" fmla="*/ 588124 w 1280949"/>
                  <a:gd name="connsiteY501" fmla="*/ 2323390 h 2935875"/>
                  <a:gd name="connsiteX502" fmla="*/ 594588 w 1280949"/>
                  <a:gd name="connsiteY502" fmla="*/ 2330402 h 2935875"/>
                  <a:gd name="connsiteX503" fmla="*/ 603205 w 1280949"/>
                  <a:gd name="connsiteY503" fmla="*/ 2330950 h 2935875"/>
                  <a:gd name="connsiteX504" fmla="*/ 609669 w 1280949"/>
                  <a:gd name="connsiteY504" fmla="*/ 2326641 h 2935875"/>
                  <a:gd name="connsiteX505" fmla="*/ 616681 w 1280949"/>
                  <a:gd name="connsiteY505" fmla="*/ 2324487 h 2935875"/>
                  <a:gd name="connsiteX506" fmla="*/ 617210 w 1280949"/>
                  <a:gd name="connsiteY506" fmla="*/ 2319630 h 2935875"/>
                  <a:gd name="connsiteX507" fmla="*/ 626376 w 1280949"/>
                  <a:gd name="connsiteY507" fmla="*/ 2316398 h 2935875"/>
                  <a:gd name="connsiteX508" fmla="*/ 624221 w 1280949"/>
                  <a:gd name="connsiteY508" fmla="*/ 2303471 h 2935875"/>
                  <a:gd name="connsiteX509" fmla="*/ 630685 w 1280949"/>
                  <a:gd name="connsiteY509" fmla="*/ 2307251 h 2935875"/>
                  <a:gd name="connsiteX510" fmla="*/ 630137 w 1280949"/>
                  <a:gd name="connsiteY510" fmla="*/ 2299162 h 2935875"/>
                  <a:gd name="connsiteX511" fmla="*/ 637677 w 1280949"/>
                  <a:gd name="connsiteY511" fmla="*/ 2298633 h 2935875"/>
                  <a:gd name="connsiteX512" fmla="*/ 639303 w 1280949"/>
                  <a:gd name="connsiteY512" fmla="*/ 2275991 h 2935875"/>
                  <a:gd name="connsiteX513" fmla="*/ 640928 w 1280949"/>
                  <a:gd name="connsiteY513" fmla="*/ 2259285 h 2935875"/>
                  <a:gd name="connsiteX514" fmla="*/ 644066 w 1280949"/>
                  <a:gd name="connsiteY514" fmla="*/ 2255505 h 2935875"/>
                  <a:gd name="connsiteX515" fmla="*/ 650075 w 1280949"/>
                  <a:gd name="connsiteY515" fmla="*/ 2260362 h 2935875"/>
                  <a:gd name="connsiteX516" fmla="*/ 654933 w 1280949"/>
                  <a:gd name="connsiteY516" fmla="*/ 2260362 h 2935875"/>
                  <a:gd name="connsiteX517" fmla="*/ 657087 w 1280949"/>
                  <a:gd name="connsiteY517" fmla="*/ 2268980 h 2935875"/>
                  <a:gd name="connsiteX518" fmla="*/ 654933 w 1280949"/>
                  <a:gd name="connsiteY518" fmla="*/ 2280830 h 2935875"/>
                  <a:gd name="connsiteX519" fmla="*/ 657635 w 1280949"/>
                  <a:gd name="connsiteY519" fmla="*/ 2293757 h 2935875"/>
                  <a:gd name="connsiteX520" fmla="*/ 662492 w 1280949"/>
                  <a:gd name="connsiteY520" fmla="*/ 2299143 h 2935875"/>
                  <a:gd name="connsiteX521" fmla="*/ 664647 w 1280949"/>
                  <a:gd name="connsiteY521" fmla="*/ 2305607 h 2935875"/>
                  <a:gd name="connsiteX522" fmla="*/ 668426 w 1280949"/>
                  <a:gd name="connsiteY522" fmla="*/ 2295363 h 2935875"/>
                  <a:gd name="connsiteX523" fmla="*/ 674361 w 1280949"/>
                  <a:gd name="connsiteY523" fmla="*/ 2289429 h 2935875"/>
                  <a:gd name="connsiteX524" fmla="*/ 675986 w 1280949"/>
                  <a:gd name="connsiteY524" fmla="*/ 2276502 h 2935875"/>
                  <a:gd name="connsiteX525" fmla="*/ 685152 w 1280949"/>
                  <a:gd name="connsiteY525" fmla="*/ 2267884 h 2935875"/>
                  <a:gd name="connsiteX526" fmla="*/ 694319 w 1280949"/>
                  <a:gd name="connsiteY526" fmla="*/ 2261420 h 2935875"/>
                  <a:gd name="connsiteX527" fmla="*/ 702936 w 1280949"/>
                  <a:gd name="connsiteY527" fmla="*/ 2265729 h 2935875"/>
                  <a:gd name="connsiteX528" fmla="*/ 706716 w 1280949"/>
                  <a:gd name="connsiteY528" fmla="*/ 2256563 h 2935875"/>
                  <a:gd name="connsiteX529" fmla="*/ 715334 w 1280949"/>
                  <a:gd name="connsiteY529" fmla="*/ 2250629 h 2935875"/>
                  <a:gd name="connsiteX530" fmla="*/ 715882 w 1280949"/>
                  <a:gd name="connsiteY530" fmla="*/ 2234999 h 2935875"/>
                  <a:gd name="connsiteX531" fmla="*/ 706716 w 1280949"/>
                  <a:gd name="connsiteY531" fmla="*/ 2226910 h 2935875"/>
                  <a:gd name="connsiteX532" fmla="*/ 707794 w 1280949"/>
                  <a:gd name="connsiteY532" fmla="*/ 2220447 h 2935875"/>
                  <a:gd name="connsiteX533" fmla="*/ 716412 w 1280949"/>
                  <a:gd name="connsiteY533" fmla="*/ 2223149 h 2935875"/>
                  <a:gd name="connsiteX534" fmla="*/ 723952 w 1280949"/>
                  <a:gd name="connsiteY534" fmla="*/ 2232845 h 2935875"/>
                  <a:gd name="connsiteX535" fmla="*/ 729887 w 1280949"/>
                  <a:gd name="connsiteY535" fmla="*/ 2234470 h 2935875"/>
                  <a:gd name="connsiteX536" fmla="*/ 735273 w 1280949"/>
                  <a:gd name="connsiteY536" fmla="*/ 2222072 h 2935875"/>
                  <a:gd name="connsiteX537" fmla="*/ 737427 w 1280949"/>
                  <a:gd name="connsiteY537" fmla="*/ 2216138 h 2935875"/>
                  <a:gd name="connsiteX538" fmla="*/ 731493 w 1280949"/>
                  <a:gd name="connsiteY538" fmla="*/ 2205894 h 2935875"/>
                  <a:gd name="connsiteX539" fmla="*/ 725559 w 1280949"/>
                  <a:gd name="connsiteY539" fmla="*/ 2200508 h 2935875"/>
                  <a:gd name="connsiteX540" fmla="*/ 718547 w 1280949"/>
                  <a:gd name="connsiteY540" fmla="*/ 2207520 h 2935875"/>
                  <a:gd name="connsiteX541" fmla="*/ 706697 w 1280949"/>
                  <a:gd name="connsiteY541" fmla="*/ 2206442 h 2935875"/>
                  <a:gd name="connsiteX542" fmla="*/ 703466 w 1280949"/>
                  <a:gd name="connsiteY542" fmla="*/ 2213454 h 2935875"/>
                  <a:gd name="connsiteX543" fmla="*/ 693222 w 1280949"/>
                  <a:gd name="connsiteY543" fmla="*/ 2210751 h 2935875"/>
                  <a:gd name="connsiteX544" fmla="*/ 688365 w 1280949"/>
                  <a:gd name="connsiteY544" fmla="*/ 2204817 h 2935875"/>
                  <a:gd name="connsiteX545" fmla="*/ 689991 w 1280949"/>
                  <a:gd name="connsiteY545" fmla="*/ 2193496 h 2935875"/>
                  <a:gd name="connsiteX546" fmla="*/ 694847 w 1280949"/>
                  <a:gd name="connsiteY546" fmla="*/ 2201585 h 2935875"/>
                  <a:gd name="connsiteX547" fmla="*/ 699705 w 1280949"/>
                  <a:gd name="connsiteY547" fmla="*/ 2197805 h 2935875"/>
                  <a:gd name="connsiteX548" fmla="*/ 709400 w 1280949"/>
                  <a:gd name="connsiteY548" fmla="*/ 2194574 h 2935875"/>
                  <a:gd name="connsiteX549" fmla="*/ 709948 w 1280949"/>
                  <a:gd name="connsiteY549" fmla="*/ 2189717 h 2935875"/>
                  <a:gd name="connsiteX550" fmla="*/ 714805 w 1280949"/>
                  <a:gd name="connsiteY550" fmla="*/ 2189717 h 2935875"/>
                  <a:gd name="connsiteX551" fmla="*/ 737975 w 1280949"/>
                  <a:gd name="connsiteY551" fmla="*/ 2171403 h 2935875"/>
                  <a:gd name="connsiteX552" fmla="*/ 746064 w 1280949"/>
                  <a:gd name="connsiteY552" fmla="*/ 2162237 h 2935875"/>
                  <a:gd name="connsiteX553" fmla="*/ 746064 w 1280949"/>
                  <a:gd name="connsiteY553" fmla="*/ 2154696 h 2935875"/>
                  <a:gd name="connsiteX554" fmla="*/ 756837 w 1280949"/>
                  <a:gd name="connsiteY554" fmla="*/ 2145530 h 2935875"/>
                  <a:gd name="connsiteX555" fmla="*/ 768157 w 1280949"/>
                  <a:gd name="connsiteY555" fmla="*/ 2142828 h 2935875"/>
                  <a:gd name="connsiteX556" fmla="*/ 778930 w 1280949"/>
                  <a:gd name="connsiteY556" fmla="*/ 2142828 h 2935875"/>
                  <a:gd name="connsiteX557" fmla="*/ 781633 w 1280949"/>
                  <a:gd name="connsiteY557" fmla="*/ 2132584 h 2935875"/>
                  <a:gd name="connsiteX558" fmla="*/ 761165 w 1280949"/>
                  <a:gd name="connsiteY558" fmla="*/ 2134210 h 2935875"/>
                  <a:gd name="connsiteX559" fmla="*/ 749844 w 1280949"/>
                  <a:gd name="connsiteY559" fmla="*/ 2133662 h 2935875"/>
                  <a:gd name="connsiteX560" fmla="*/ 753624 w 1280949"/>
                  <a:gd name="connsiteY560" fmla="*/ 2128805 h 2935875"/>
                  <a:gd name="connsiteX561" fmla="*/ 772485 w 1280949"/>
                  <a:gd name="connsiteY561" fmla="*/ 2127179 h 2935875"/>
                  <a:gd name="connsiteX562" fmla="*/ 771937 w 1280949"/>
                  <a:gd name="connsiteY562" fmla="*/ 2118561 h 2935875"/>
                  <a:gd name="connsiteX563" fmla="*/ 762771 w 1280949"/>
                  <a:gd name="connsiteY563" fmla="*/ 2104557 h 2935875"/>
                  <a:gd name="connsiteX564" fmla="*/ 765474 w 1280949"/>
                  <a:gd name="connsiteY564" fmla="*/ 2104557 h 2935875"/>
                  <a:gd name="connsiteX565" fmla="*/ 776246 w 1280949"/>
                  <a:gd name="connsiteY565" fmla="*/ 2113175 h 2935875"/>
                  <a:gd name="connsiteX566" fmla="*/ 781104 w 1280949"/>
                  <a:gd name="connsiteY566" fmla="*/ 2118561 h 2935875"/>
                  <a:gd name="connsiteX567" fmla="*/ 781633 w 1280949"/>
                  <a:gd name="connsiteY567" fmla="*/ 2113704 h 2935875"/>
                  <a:gd name="connsiteX568" fmla="*/ 778401 w 1280949"/>
                  <a:gd name="connsiteY568" fmla="*/ 2107240 h 2935875"/>
                  <a:gd name="connsiteX569" fmla="*/ 767080 w 1280949"/>
                  <a:gd name="connsiteY569" fmla="*/ 2098263 h 2935875"/>
                  <a:gd name="connsiteX570" fmla="*/ 759540 w 1280949"/>
                  <a:gd name="connsiteY570" fmla="*/ 2080309 h 2935875"/>
                  <a:gd name="connsiteX571" fmla="*/ 757933 w 1280949"/>
                  <a:gd name="connsiteY571" fmla="*/ 2066475 h 2935875"/>
                  <a:gd name="connsiteX572" fmla="*/ 753076 w 1280949"/>
                  <a:gd name="connsiteY572" fmla="*/ 2066475 h 2935875"/>
                  <a:gd name="connsiteX573" fmla="*/ 747142 w 1280949"/>
                  <a:gd name="connsiteY573" fmla="*/ 2061089 h 2935875"/>
                  <a:gd name="connsiteX574" fmla="*/ 740130 w 1280949"/>
                  <a:gd name="connsiteY574" fmla="*/ 2061089 h 2935875"/>
                  <a:gd name="connsiteX575" fmla="*/ 725577 w 1280949"/>
                  <a:gd name="connsiteY575" fmla="*/ 2054625 h 2935875"/>
                  <a:gd name="connsiteX576" fmla="*/ 725577 w 1280949"/>
                  <a:gd name="connsiteY576" fmla="*/ 2046895 h 2935875"/>
                  <a:gd name="connsiteX577" fmla="*/ 711025 w 1280949"/>
                  <a:gd name="connsiteY577" fmla="*/ 2027864 h 2935875"/>
                  <a:gd name="connsiteX578" fmla="*/ 714257 w 1280949"/>
                  <a:gd name="connsiteY578" fmla="*/ 2026239 h 2935875"/>
                  <a:gd name="connsiteX579" fmla="*/ 725577 w 1280949"/>
                  <a:gd name="connsiteY579" fmla="*/ 2040602 h 2935875"/>
                  <a:gd name="connsiteX580" fmla="*/ 736350 w 1280949"/>
                  <a:gd name="connsiteY580" fmla="*/ 2040602 h 2935875"/>
                  <a:gd name="connsiteX581" fmla="*/ 726107 w 1280949"/>
                  <a:gd name="connsiteY581" fmla="*/ 2026239 h 2935875"/>
                  <a:gd name="connsiteX582" fmla="*/ 726655 w 1280949"/>
                  <a:gd name="connsiteY582" fmla="*/ 2009721 h 2935875"/>
                  <a:gd name="connsiteX583" fmla="*/ 724501 w 1280949"/>
                  <a:gd name="connsiteY583" fmla="*/ 1994280 h 2935875"/>
                  <a:gd name="connsiteX584" fmla="*/ 718037 w 1280949"/>
                  <a:gd name="connsiteY584" fmla="*/ 1987098 h 2935875"/>
                  <a:gd name="connsiteX585" fmla="*/ 715882 w 1280949"/>
                  <a:gd name="connsiteY585" fmla="*/ 2000744 h 2935875"/>
                  <a:gd name="connsiteX586" fmla="*/ 715882 w 1280949"/>
                  <a:gd name="connsiteY586" fmla="*/ 2007037 h 2935875"/>
                  <a:gd name="connsiteX587" fmla="*/ 713180 w 1280949"/>
                  <a:gd name="connsiteY587" fmla="*/ 2014049 h 2935875"/>
                  <a:gd name="connsiteX588" fmla="*/ 706168 w 1280949"/>
                  <a:gd name="connsiteY588" fmla="*/ 2014049 h 2935875"/>
                  <a:gd name="connsiteX589" fmla="*/ 686778 w 1280949"/>
                  <a:gd name="connsiteY589" fmla="*/ 2000762 h 2935875"/>
                  <a:gd name="connsiteX590" fmla="*/ 687855 w 1280949"/>
                  <a:gd name="connsiteY590" fmla="*/ 1994299 h 2935875"/>
                  <a:gd name="connsiteX591" fmla="*/ 680843 w 1280949"/>
                  <a:gd name="connsiteY591" fmla="*/ 1987117 h 2935875"/>
                  <a:gd name="connsiteX592" fmla="*/ 678141 w 1280949"/>
                  <a:gd name="connsiteY592" fmla="*/ 1970146 h 2935875"/>
                  <a:gd name="connsiteX593" fmla="*/ 667368 w 1280949"/>
                  <a:gd name="connsiteY593" fmla="*/ 1970146 h 2935875"/>
                  <a:gd name="connsiteX594" fmla="*/ 657125 w 1280949"/>
                  <a:gd name="connsiteY594" fmla="*/ 1973113 h 2935875"/>
                  <a:gd name="connsiteX595" fmla="*/ 656048 w 1280949"/>
                  <a:gd name="connsiteY595" fmla="*/ 1987117 h 2935875"/>
                  <a:gd name="connsiteX596" fmla="*/ 644103 w 1280949"/>
                  <a:gd name="connsiteY596" fmla="*/ 1987117 h 2935875"/>
                  <a:gd name="connsiteX597" fmla="*/ 640966 w 1280949"/>
                  <a:gd name="connsiteY597" fmla="*/ 1970146 h 2935875"/>
                  <a:gd name="connsiteX598" fmla="*/ 626414 w 1280949"/>
                  <a:gd name="connsiteY598" fmla="*/ 1967179 h 2935875"/>
                  <a:gd name="connsiteX599" fmla="*/ 628568 w 1280949"/>
                  <a:gd name="connsiteY599" fmla="*/ 1980106 h 2935875"/>
                  <a:gd name="connsiteX600" fmla="*/ 625865 w 1280949"/>
                  <a:gd name="connsiteY600" fmla="*/ 1987117 h 2935875"/>
                  <a:gd name="connsiteX601" fmla="*/ 618854 w 1280949"/>
                  <a:gd name="connsiteY601" fmla="*/ 1994299 h 2935875"/>
                  <a:gd name="connsiteX602" fmla="*/ 612920 w 1280949"/>
                  <a:gd name="connsiteY602" fmla="*/ 1987117 h 2935875"/>
                  <a:gd name="connsiteX603" fmla="*/ 619931 w 1280949"/>
                  <a:gd name="connsiteY603" fmla="*/ 1975797 h 2935875"/>
                  <a:gd name="connsiteX604" fmla="*/ 619383 w 1280949"/>
                  <a:gd name="connsiteY604" fmla="*/ 1962322 h 2935875"/>
                  <a:gd name="connsiteX605" fmla="*/ 605379 w 1280949"/>
                  <a:gd name="connsiteY605" fmla="*/ 1954422 h 2935875"/>
                  <a:gd name="connsiteX606" fmla="*/ 601070 w 1280949"/>
                  <a:gd name="connsiteY606" fmla="*/ 1951001 h 2935875"/>
                  <a:gd name="connsiteX607" fmla="*/ 612390 w 1280949"/>
                  <a:gd name="connsiteY607" fmla="*/ 1939151 h 2935875"/>
                  <a:gd name="connsiteX608" fmla="*/ 611842 w 1280949"/>
                  <a:gd name="connsiteY608" fmla="*/ 1925676 h 2935875"/>
                  <a:gd name="connsiteX609" fmla="*/ 605908 w 1280949"/>
                  <a:gd name="connsiteY609" fmla="*/ 1925128 h 2935875"/>
                  <a:gd name="connsiteX610" fmla="*/ 609140 w 1280949"/>
                  <a:gd name="connsiteY610" fmla="*/ 1915962 h 2935875"/>
                  <a:gd name="connsiteX611" fmla="*/ 595664 w 1280949"/>
                  <a:gd name="connsiteY611" fmla="*/ 1901410 h 2935875"/>
                  <a:gd name="connsiteX612" fmla="*/ 603205 w 1280949"/>
                  <a:gd name="connsiteY612" fmla="*/ 1887405 h 2935875"/>
                  <a:gd name="connsiteX613" fmla="*/ 594588 w 1280949"/>
                  <a:gd name="connsiteY613" fmla="*/ 1886876 h 2935875"/>
                  <a:gd name="connsiteX614" fmla="*/ 599444 w 1280949"/>
                  <a:gd name="connsiteY614" fmla="*/ 1870169 h 2935875"/>
                  <a:gd name="connsiteX615" fmla="*/ 596742 w 1280949"/>
                  <a:gd name="connsiteY615" fmla="*/ 1863706 h 2935875"/>
                  <a:gd name="connsiteX616" fmla="*/ 598367 w 1280949"/>
                  <a:gd name="connsiteY616" fmla="*/ 1855088 h 2935875"/>
                  <a:gd name="connsiteX617" fmla="*/ 596213 w 1280949"/>
                  <a:gd name="connsiteY617" fmla="*/ 1850230 h 2935875"/>
                  <a:gd name="connsiteX618" fmla="*/ 600522 w 1280949"/>
                  <a:gd name="connsiteY618" fmla="*/ 1847528 h 2935875"/>
                  <a:gd name="connsiteX619" fmla="*/ 601599 w 1280949"/>
                  <a:gd name="connsiteY619" fmla="*/ 1838910 h 2935875"/>
                  <a:gd name="connsiteX620" fmla="*/ 592433 w 1280949"/>
                  <a:gd name="connsiteY620" fmla="*/ 1828137 h 2935875"/>
                  <a:gd name="connsiteX621" fmla="*/ 597819 w 1280949"/>
                  <a:gd name="connsiteY621" fmla="*/ 1826512 h 2935875"/>
                  <a:gd name="connsiteX622" fmla="*/ 606437 w 1280949"/>
                  <a:gd name="connsiteY622" fmla="*/ 1830292 h 2935875"/>
                  <a:gd name="connsiteX623" fmla="*/ 607514 w 1280949"/>
                  <a:gd name="connsiteY623" fmla="*/ 1827589 h 2935875"/>
                  <a:gd name="connsiteX624" fmla="*/ 591885 w 1280949"/>
                  <a:gd name="connsiteY624" fmla="*/ 1814114 h 2935875"/>
                  <a:gd name="connsiteX625" fmla="*/ 591337 w 1280949"/>
                  <a:gd name="connsiteY625" fmla="*/ 1806025 h 2935875"/>
                  <a:gd name="connsiteX626" fmla="*/ 602658 w 1280949"/>
                  <a:gd name="connsiteY626" fmla="*/ 1805477 h 2935875"/>
                  <a:gd name="connsiteX627" fmla="*/ 596723 w 1280949"/>
                  <a:gd name="connsiteY627" fmla="*/ 1798466 h 2935875"/>
                  <a:gd name="connsiteX628" fmla="*/ 597252 w 1280949"/>
                  <a:gd name="connsiteY628" fmla="*/ 1786068 h 2935875"/>
                  <a:gd name="connsiteX629" fmla="*/ 590789 w 1280949"/>
                  <a:gd name="connsiteY629" fmla="*/ 1783365 h 2935875"/>
                  <a:gd name="connsiteX630" fmla="*/ 590260 w 1280949"/>
                  <a:gd name="connsiteY630" fmla="*/ 1773670 h 2935875"/>
                  <a:gd name="connsiteX631" fmla="*/ 592962 w 1280949"/>
                  <a:gd name="connsiteY631" fmla="*/ 1768813 h 2935875"/>
                  <a:gd name="connsiteX632" fmla="*/ 592414 w 1280949"/>
                  <a:gd name="connsiteY632" fmla="*/ 1764504 h 2935875"/>
                  <a:gd name="connsiteX633" fmla="*/ 602109 w 1280949"/>
                  <a:gd name="connsiteY633" fmla="*/ 1762878 h 2935875"/>
                  <a:gd name="connsiteX634" fmla="*/ 606966 w 1280949"/>
                  <a:gd name="connsiteY634" fmla="*/ 1756415 h 2935875"/>
                  <a:gd name="connsiteX635" fmla="*/ 601032 w 1280949"/>
                  <a:gd name="connsiteY635" fmla="*/ 1747249 h 2935875"/>
                  <a:gd name="connsiteX636" fmla="*/ 592414 w 1280949"/>
                  <a:gd name="connsiteY636" fmla="*/ 1747249 h 2935875"/>
                  <a:gd name="connsiteX637" fmla="*/ 590789 w 1280949"/>
                  <a:gd name="connsiteY637" fmla="*/ 1738631 h 2935875"/>
                  <a:gd name="connsiteX638" fmla="*/ 604264 w 1280949"/>
                  <a:gd name="connsiteY638" fmla="*/ 1740785 h 2935875"/>
                  <a:gd name="connsiteX639" fmla="*/ 612353 w 1280949"/>
                  <a:gd name="connsiteY639" fmla="*/ 1751029 h 2935875"/>
                  <a:gd name="connsiteX640" fmla="*/ 615055 w 1280949"/>
                  <a:gd name="connsiteY640" fmla="*/ 1743488 h 2935875"/>
                  <a:gd name="connsiteX641" fmla="*/ 620442 w 1280949"/>
                  <a:gd name="connsiteY641" fmla="*/ 1755886 h 2935875"/>
                  <a:gd name="connsiteX642" fmla="*/ 629608 w 1280949"/>
                  <a:gd name="connsiteY642" fmla="*/ 1766658 h 2935875"/>
                  <a:gd name="connsiteX643" fmla="*/ 630685 w 1280949"/>
                  <a:gd name="connsiteY643" fmla="*/ 1754808 h 2935875"/>
                  <a:gd name="connsiteX644" fmla="*/ 631762 w 1280949"/>
                  <a:gd name="connsiteY644" fmla="*/ 1744036 h 2935875"/>
                  <a:gd name="connsiteX645" fmla="*/ 619364 w 1280949"/>
                  <a:gd name="connsiteY645" fmla="*/ 1737572 h 2935875"/>
                  <a:gd name="connsiteX646" fmla="*/ 618287 w 1280949"/>
                  <a:gd name="connsiteY646" fmla="*/ 1724097 h 2935875"/>
                  <a:gd name="connsiteX647" fmla="*/ 611823 w 1280949"/>
                  <a:gd name="connsiteY647" fmla="*/ 1713325 h 2935875"/>
                  <a:gd name="connsiteX648" fmla="*/ 615055 w 1280949"/>
                  <a:gd name="connsiteY648" fmla="*/ 1710622 h 2935875"/>
                  <a:gd name="connsiteX649" fmla="*/ 614507 w 1280949"/>
                  <a:gd name="connsiteY649" fmla="*/ 1694992 h 2935875"/>
                  <a:gd name="connsiteX650" fmla="*/ 617739 w 1280949"/>
                  <a:gd name="connsiteY650" fmla="*/ 1685826 h 2935875"/>
                  <a:gd name="connsiteX651" fmla="*/ 623125 w 1280949"/>
                  <a:gd name="connsiteY651" fmla="*/ 1682595 h 2935875"/>
                  <a:gd name="connsiteX652" fmla="*/ 625280 w 1280949"/>
                  <a:gd name="connsiteY652" fmla="*/ 1662656 h 2935875"/>
                  <a:gd name="connsiteX653" fmla="*/ 628512 w 1280949"/>
                  <a:gd name="connsiteY653" fmla="*/ 1649181 h 2935875"/>
                  <a:gd name="connsiteX654" fmla="*/ 627963 w 1280949"/>
                  <a:gd name="connsiteY654" fmla="*/ 1640563 h 2935875"/>
                  <a:gd name="connsiteX655" fmla="*/ 637659 w 1280949"/>
                  <a:gd name="connsiteY655" fmla="*/ 1636783 h 2935875"/>
                  <a:gd name="connsiteX656" fmla="*/ 637130 w 1280949"/>
                  <a:gd name="connsiteY656" fmla="*/ 1640563 h 2935875"/>
                  <a:gd name="connsiteX657" fmla="*/ 647902 w 1280949"/>
                  <a:gd name="connsiteY657" fmla="*/ 1636254 h 2935875"/>
                  <a:gd name="connsiteX658" fmla="*/ 641439 w 1280949"/>
                  <a:gd name="connsiteY658" fmla="*/ 1629790 h 2935875"/>
                  <a:gd name="connsiteX659" fmla="*/ 632272 w 1280949"/>
                  <a:gd name="connsiteY659" fmla="*/ 1628713 h 2935875"/>
                  <a:gd name="connsiteX660" fmla="*/ 626338 w 1280949"/>
                  <a:gd name="connsiteY660" fmla="*/ 1618470 h 2935875"/>
                  <a:gd name="connsiteX661" fmla="*/ 618249 w 1280949"/>
                  <a:gd name="connsiteY661" fmla="*/ 1622779 h 2935875"/>
                  <a:gd name="connsiteX662" fmla="*/ 616095 w 1280949"/>
                  <a:gd name="connsiteY662" fmla="*/ 1603388 h 2935875"/>
                  <a:gd name="connsiteX663" fmla="*/ 619874 w 1280949"/>
                  <a:gd name="connsiteY663" fmla="*/ 1601234 h 2935875"/>
                  <a:gd name="connsiteX664" fmla="*/ 617720 w 1280949"/>
                  <a:gd name="connsiteY664" fmla="*/ 1593693 h 2935875"/>
                  <a:gd name="connsiteX665" fmla="*/ 611256 w 1280949"/>
                  <a:gd name="connsiteY665" fmla="*/ 1587758 h 2935875"/>
                  <a:gd name="connsiteX666" fmla="*/ 611256 w 1280949"/>
                  <a:gd name="connsiteY666" fmla="*/ 1579141 h 2935875"/>
                  <a:gd name="connsiteX667" fmla="*/ 619345 w 1280949"/>
                  <a:gd name="connsiteY667" fmla="*/ 1578063 h 2935875"/>
                  <a:gd name="connsiteX668" fmla="*/ 621500 w 1280949"/>
                  <a:gd name="connsiteY668" fmla="*/ 1570522 h 2935875"/>
                  <a:gd name="connsiteX669" fmla="*/ 629041 w 1280949"/>
                  <a:gd name="connsiteY669" fmla="*/ 1572677 h 2935875"/>
                  <a:gd name="connsiteX670" fmla="*/ 633898 w 1280949"/>
                  <a:gd name="connsiteY670" fmla="*/ 1587758 h 2935875"/>
                  <a:gd name="connsiteX671" fmla="*/ 644047 w 1280949"/>
                  <a:gd name="connsiteY671" fmla="*/ 1591538 h 2935875"/>
                  <a:gd name="connsiteX672" fmla="*/ 644047 w 1280949"/>
                  <a:gd name="connsiteY672" fmla="*/ 1595847 h 2935875"/>
                  <a:gd name="connsiteX673" fmla="*/ 649527 w 1280949"/>
                  <a:gd name="connsiteY673" fmla="*/ 1588836 h 2935875"/>
                  <a:gd name="connsiteX674" fmla="*/ 644047 w 1280949"/>
                  <a:gd name="connsiteY674" fmla="*/ 1582901 h 2935875"/>
                  <a:gd name="connsiteX675" fmla="*/ 650056 w 1280949"/>
                  <a:gd name="connsiteY675" fmla="*/ 1579670 h 2935875"/>
                  <a:gd name="connsiteX676" fmla="*/ 658675 w 1280949"/>
                  <a:gd name="connsiteY676" fmla="*/ 1580218 h 2935875"/>
                  <a:gd name="connsiteX677" fmla="*/ 667293 w 1280949"/>
                  <a:gd name="connsiteY677" fmla="*/ 1574283 h 2935875"/>
                  <a:gd name="connsiteX678" fmla="*/ 669447 w 1280949"/>
                  <a:gd name="connsiteY678" fmla="*/ 1563511 h 2935875"/>
                  <a:gd name="connsiteX679" fmla="*/ 667293 w 1280949"/>
                  <a:gd name="connsiteY679" fmla="*/ 1554345 h 2935875"/>
                  <a:gd name="connsiteX680" fmla="*/ 675382 w 1280949"/>
                  <a:gd name="connsiteY680" fmla="*/ 1553797 h 2935875"/>
                  <a:gd name="connsiteX681" fmla="*/ 675911 w 1280949"/>
                  <a:gd name="connsiteY681" fmla="*/ 1566195 h 2935875"/>
                  <a:gd name="connsiteX682" fmla="*/ 683999 w 1280949"/>
                  <a:gd name="connsiteY682" fmla="*/ 1552190 h 2935875"/>
                  <a:gd name="connsiteX683" fmla="*/ 665686 w 1280949"/>
                  <a:gd name="connsiteY683" fmla="*/ 1543572 h 2935875"/>
                  <a:gd name="connsiteX684" fmla="*/ 674852 w 1280949"/>
                  <a:gd name="connsiteY684" fmla="*/ 1543024 h 2935875"/>
                  <a:gd name="connsiteX685" fmla="*/ 674304 w 1280949"/>
                  <a:gd name="connsiteY685" fmla="*/ 1519306 h 2935875"/>
                  <a:gd name="connsiteX686" fmla="*/ 663532 w 1280949"/>
                  <a:gd name="connsiteY686" fmla="*/ 1510688 h 2935875"/>
                  <a:gd name="connsiteX687" fmla="*/ 661925 w 1280949"/>
                  <a:gd name="connsiteY687" fmla="*/ 1487517 h 2935875"/>
                  <a:gd name="connsiteX688" fmla="*/ 666782 w 1280949"/>
                  <a:gd name="connsiteY688" fmla="*/ 1486969 h 2935875"/>
                  <a:gd name="connsiteX689" fmla="*/ 668937 w 1280949"/>
                  <a:gd name="connsiteY689" fmla="*/ 1505831 h 2935875"/>
                  <a:gd name="connsiteX690" fmla="*/ 675401 w 1280949"/>
                  <a:gd name="connsiteY690" fmla="*/ 1510688 h 2935875"/>
                  <a:gd name="connsiteX691" fmla="*/ 681335 w 1280949"/>
                  <a:gd name="connsiteY691" fmla="*/ 1502599 h 2935875"/>
                  <a:gd name="connsiteX692" fmla="*/ 694262 w 1280949"/>
                  <a:gd name="connsiteY692" fmla="*/ 1510688 h 2935875"/>
                  <a:gd name="connsiteX693" fmla="*/ 686721 w 1280949"/>
                  <a:gd name="connsiteY693" fmla="*/ 1512313 h 2935875"/>
                  <a:gd name="connsiteX694" fmla="*/ 680787 w 1280949"/>
                  <a:gd name="connsiteY694" fmla="*/ 1510688 h 2935875"/>
                  <a:gd name="connsiteX695" fmla="*/ 680787 w 1280949"/>
                  <a:gd name="connsiteY695" fmla="*/ 1515545 h 2935875"/>
                  <a:gd name="connsiteX696" fmla="*/ 691559 w 1280949"/>
                  <a:gd name="connsiteY696" fmla="*/ 1517699 h 2935875"/>
                  <a:gd name="connsiteX697" fmla="*/ 707189 w 1280949"/>
                  <a:gd name="connsiteY697" fmla="*/ 1516074 h 2935875"/>
                  <a:gd name="connsiteX698" fmla="*/ 705034 w 1280949"/>
                  <a:gd name="connsiteY698" fmla="*/ 1506379 h 2935875"/>
                  <a:gd name="connsiteX699" fmla="*/ 698571 w 1280949"/>
                  <a:gd name="connsiteY699" fmla="*/ 1503147 h 2935875"/>
                  <a:gd name="connsiteX700" fmla="*/ 700196 w 1280949"/>
                  <a:gd name="connsiteY700" fmla="*/ 1494529 h 2935875"/>
                  <a:gd name="connsiteX701" fmla="*/ 706659 w 1280949"/>
                  <a:gd name="connsiteY701" fmla="*/ 1494000 h 2935875"/>
                  <a:gd name="connsiteX702" fmla="*/ 708814 w 1280949"/>
                  <a:gd name="connsiteY702" fmla="*/ 1502618 h 2935875"/>
                  <a:gd name="connsiteX703" fmla="*/ 722289 w 1280949"/>
                  <a:gd name="connsiteY703" fmla="*/ 1499915 h 2935875"/>
                  <a:gd name="connsiteX704" fmla="*/ 717980 w 1280949"/>
                  <a:gd name="connsiteY704" fmla="*/ 1492904 h 2935875"/>
                  <a:gd name="connsiteX705" fmla="*/ 726598 w 1280949"/>
                  <a:gd name="connsiteY705" fmla="*/ 1490749 h 2935875"/>
                  <a:gd name="connsiteX706" fmla="*/ 724973 w 1280949"/>
                  <a:gd name="connsiteY706" fmla="*/ 1484815 h 2935875"/>
                  <a:gd name="connsiteX707" fmla="*/ 718509 w 1280949"/>
                  <a:gd name="connsiteY707" fmla="*/ 1483189 h 2935875"/>
                  <a:gd name="connsiteX708" fmla="*/ 718509 w 1280949"/>
                  <a:gd name="connsiteY708" fmla="*/ 1478880 h 2935875"/>
                  <a:gd name="connsiteX709" fmla="*/ 731436 w 1280949"/>
                  <a:gd name="connsiteY709" fmla="*/ 1480506 h 2935875"/>
                  <a:gd name="connsiteX710" fmla="*/ 728205 w 1280949"/>
                  <a:gd name="connsiteY710" fmla="*/ 1472417 h 2935875"/>
                  <a:gd name="connsiteX711" fmla="*/ 715807 w 1280949"/>
                  <a:gd name="connsiteY711" fmla="*/ 1472965 h 2935875"/>
                  <a:gd name="connsiteX712" fmla="*/ 703957 w 1280949"/>
                  <a:gd name="connsiteY712" fmla="*/ 1474590 h 2935875"/>
                  <a:gd name="connsiteX713" fmla="*/ 707189 w 1280949"/>
                  <a:gd name="connsiteY713" fmla="*/ 1467711 h 2935875"/>
                  <a:gd name="connsiteX714" fmla="*/ 714729 w 1280949"/>
                  <a:gd name="connsiteY714" fmla="*/ 1462741 h 2935875"/>
                  <a:gd name="connsiteX715" fmla="*/ 717432 w 1280949"/>
                  <a:gd name="connsiteY715" fmla="*/ 1467711 h 2935875"/>
                  <a:gd name="connsiteX716" fmla="*/ 717962 w 1280949"/>
                  <a:gd name="connsiteY716" fmla="*/ 1460057 h 2935875"/>
                  <a:gd name="connsiteX717" fmla="*/ 724973 w 1280949"/>
                  <a:gd name="connsiteY717" fmla="*/ 1461134 h 2935875"/>
                  <a:gd name="connsiteX718" fmla="*/ 724425 w 1280949"/>
                  <a:gd name="connsiteY718" fmla="*/ 1454671 h 2935875"/>
                  <a:gd name="connsiteX719" fmla="*/ 729282 w 1280949"/>
                  <a:gd name="connsiteY719" fmla="*/ 1451439 h 2935875"/>
                  <a:gd name="connsiteX720" fmla="*/ 727657 w 1280949"/>
                  <a:gd name="connsiteY720" fmla="*/ 1439041 h 2935875"/>
                  <a:gd name="connsiteX721" fmla="*/ 735197 w 1280949"/>
                  <a:gd name="connsiteY721" fmla="*/ 1442821 h 2935875"/>
                  <a:gd name="connsiteX722" fmla="*/ 737352 w 1280949"/>
                  <a:gd name="connsiteY722" fmla="*/ 1433957 h 2935875"/>
                  <a:gd name="connsiteX723" fmla="*/ 745441 w 1280949"/>
                  <a:gd name="connsiteY723" fmla="*/ 1433957 h 2935875"/>
                  <a:gd name="connsiteX724" fmla="*/ 740055 w 1280949"/>
                  <a:gd name="connsiteY724" fmla="*/ 1423033 h 2935875"/>
                  <a:gd name="connsiteX725" fmla="*/ 744912 w 1280949"/>
                  <a:gd name="connsiteY725" fmla="*/ 1420085 h 2935875"/>
                  <a:gd name="connsiteX726" fmla="*/ 754078 w 1280949"/>
                  <a:gd name="connsiteY726" fmla="*/ 1423033 h 2935875"/>
                  <a:gd name="connsiteX727" fmla="*/ 751375 w 1280949"/>
                  <a:gd name="connsiteY727" fmla="*/ 1426662 h 2935875"/>
                  <a:gd name="connsiteX728" fmla="*/ 763773 w 1280949"/>
                  <a:gd name="connsiteY728" fmla="*/ 1430442 h 2935875"/>
                  <a:gd name="connsiteX729" fmla="*/ 765927 w 1280949"/>
                  <a:gd name="connsiteY729" fmla="*/ 1420085 h 2935875"/>
                  <a:gd name="connsiteX730" fmla="*/ 751375 w 1280949"/>
                  <a:gd name="connsiteY730" fmla="*/ 1417496 h 2935875"/>
                  <a:gd name="connsiteX731" fmla="*/ 751375 w 1280949"/>
                  <a:gd name="connsiteY731" fmla="*/ 1411940 h 2935875"/>
                  <a:gd name="connsiteX732" fmla="*/ 757309 w 1280949"/>
                  <a:gd name="connsiteY732" fmla="*/ 1411940 h 2935875"/>
                  <a:gd name="connsiteX733" fmla="*/ 762696 w 1280949"/>
                  <a:gd name="connsiteY733" fmla="*/ 1406194 h 2935875"/>
                  <a:gd name="connsiteX734" fmla="*/ 768630 w 1280949"/>
                  <a:gd name="connsiteY734" fmla="*/ 1411940 h 2935875"/>
                  <a:gd name="connsiteX735" fmla="*/ 772939 w 1280949"/>
                  <a:gd name="connsiteY735" fmla="*/ 1420085 h 2935875"/>
                  <a:gd name="connsiteX736" fmla="*/ 781557 w 1280949"/>
                  <a:gd name="connsiteY736" fmla="*/ 1420085 h 2935875"/>
                  <a:gd name="connsiteX737" fmla="*/ 789646 w 1280949"/>
                  <a:gd name="connsiteY737" fmla="*/ 1411940 h 2935875"/>
                  <a:gd name="connsiteX738" fmla="*/ 790194 w 1280949"/>
                  <a:gd name="connsiteY738" fmla="*/ 1404399 h 2935875"/>
                  <a:gd name="connsiteX739" fmla="*/ 799360 w 1280949"/>
                  <a:gd name="connsiteY739" fmla="*/ 1397387 h 2935875"/>
                  <a:gd name="connsiteX740" fmla="*/ 801515 w 1280949"/>
                  <a:gd name="connsiteY740" fmla="*/ 1375483 h 2935875"/>
                  <a:gd name="connsiteX741" fmla="*/ 810132 w 1280949"/>
                  <a:gd name="connsiteY741" fmla="*/ 1370626 h 2935875"/>
                  <a:gd name="connsiteX742" fmla="*/ 811758 w 1280949"/>
                  <a:gd name="connsiteY742" fmla="*/ 1365769 h 2935875"/>
                  <a:gd name="connsiteX743" fmla="*/ 818769 w 1280949"/>
                  <a:gd name="connsiteY743" fmla="*/ 1369549 h 2935875"/>
                  <a:gd name="connsiteX744" fmla="*/ 822549 w 1280949"/>
                  <a:gd name="connsiteY744" fmla="*/ 1367923 h 2935875"/>
                  <a:gd name="connsiteX745" fmla="*/ 818769 w 1280949"/>
                  <a:gd name="connsiteY745" fmla="*/ 1357151 h 2935875"/>
                  <a:gd name="connsiteX746" fmla="*/ 822549 w 1280949"/>
                  <a:gd name="connsiteY746" fmla="*/ 1347984 h 2935875"/>
                  <a:gd name="connsiteX747" fmla="*/ 834947 w 1280949"/>
                  <a:gd name="connsiteY747" fmla="*/ 1355525 h 2935875"/>
                  <a:gd name="connsiteX748" fmla="*/ 840334 w 1280949"/>
                  <a:gd name="connsiteY748" fmla="*/ 1376541 h 2935875"/>
                  <a:gd name="connsiteX749" fmla="*/ 850577 w 1280949"/>
                  <a:gd name="connsiteY749" fmla="*/ 1369530 h 2935875"/>
                  <a:gd name="connsiteX750" fmla="*/ 846797 w 1280949"/>
                  <a:gd name="connsiteY750" fmla="*/ 1358757 h 2935875"/>
                  <a:gd name="connsiteX751" fmla="*/ 854338 w 1280949"/>
                  <a:gd name="connsiteY751" fmla="*/ 1352294 h 2935875"/>
                  <a:gd name="connsiteX752" fmla="*/ 868342 w 1280949"/>
                  <a:gd name="connsiteY752" fmla="*/ 1337741 h 2935875"/>
                  <a:gd name="connsiteX753" fmla="*/ 874277 w 1280949"/>
                  <a:gd name="connsiteY753" fmla="*/ 1330730 h 2935875"/>
                  <a:gd name="connsiteX754" fmla="*/ 876431 w 1280949"/>
                  <a:gd name="connsiteY754" fmla="*/ 1324795 h 2935875"/>
                  <a:gd name="connsiteX755" fmla="*/ 891512 w 1280949"/>
                  <a:gd name="connsiteY755" fmla="*/ 1326950 h 2935875"/>
                  <a:gd name="connsiteX756" fmla="*/ 894215 w 1280949"/>
                  <a:gd name="connsiteY756" fmla="*/ 1321015 h 2935875"/>
                  <a:gd name="connsiteX757" fmla="*/ 900679 w 1280949"/>
                  <a:gd name="connsiteY757" fmla="*/ 1301984 h 2935875"/>
                  <a:gd name="connsiteX758" fmla="*/ 907690 w 1280949"/>
                  <a:gd name="connsiteY758" fmla="*/ 1314552 h 2935875"/>
                  <a:gd name="connsiteX759" fmla="*/ 910393 w 1280949"/>
                  <a:gd name="connsiteY759" fmla="*/ 1301984 h 2935875"/>
                  <a:gd name="connsiteX760" fmla="*/ 918482 w 1280949"/>
                  <a:gd name="connsiteY760" fmla="*/ 1305764 h 2935875"/>
                  <a:gd name="connsiteX761" fmla="*/ 919559 w 1280949"/>
                  <a:gd name="connsiteY761" fmla="*/ 1291930 h 2935875"/>
                  <a:gd name="connsiteX762" fmla="*/ 924945 w 1280949"/>
                  <a:gd name="connsiteY762" fmla="*/ 1301984 h 2935875"/>
                  <a:gd name="connsiteX763" fmla="*/ 926022 w 1280949"/>
                  <a:gd name="connsiteY763" fmla="*/ 1295520 h 2935875"/>
                  <a:gd name="connsiteX764" fmla="*/ 933563 w 1280949"/>
                  <a:gd name="connsiteY764" fmla="*/ 1295520 h 2935875"/>
                  <a:gd name="connsiteX765" fmla="*/ 937872 w 1280949"/>
                  <a:gd name="connsiteY765" fmla="*/ 1295520 h 2935875"/>
                  <a:gd name="connsiteX766" fmla="*/ 947039 w 1280949"/>
                  <a:gd name="connsiteY766" fmla="*/ 1278455 h 2935875"/>
                  <a:gd name="connsiteX767" fmla="*/ 951348 w 1280949"/>
                  <a:gd name="connsiteY767" fmla="*/ 1277377 h 2935875"/>
                  <a:gd name="connsiteX768" fmla="*/ 953861 w 1280949"/>
                  <a:gd name="connsiteY768" fmla="*/ 1259064 h 2935875"/>
                  <a:gd name="connsiteX769" fmla="*/ 958888 w 1280949"/>
                  <a:gd name="connsiteY769" fmla="*/ 1247214 h 2935875"/>
                  <a:gd name="connsiteX770" fmla="*/ 961043 w 1280949"/>
                  <a:gd name="connsiteY770" fmla="*/ 1234287 h 2935875"/>
                  <a:gd name="connsiteX771" fmla="*/ 963745 w 1280949"/>
                  <a:gd name="connsiteY771" fmla="*/ 1236441 h 2935875"/>
                  <a:gd name="connsiteX772" fmla="*/ 964293 w 1280949"/>
                  <a:gd name="connsiteY772" fmla="*/ 1218657 h 2935875"/>
                  <a:gd name="connsiteX773" fmla="*/ 969680 w 1280949"/>
                  <a:gd name="connsiteY773" fmla="*/ 1217032 h 2935875"/>
                  <a:gd name="connsiteX774" fmla="*/ 972911 w 1280949"/>
                  <a:gd name="connsiteY774" fmla="*/ 1205182 h 2935875"/>
                  <a:gd name="connsiteX775" fmla="*/ 981000 w 1280949"/>
                  <a:gd name="connsiteY775" fmla="*/ 1206260 h 2935875"/>
                  <a:gd name="connsiteX776" fmla="*/ 983703 w 1280949"/>
                  <a:gd name="connsiteY776" fmla="*/ 1200873 h 2935875"/>
                  <a:gd name="connsiteX777" fmla="*/ 996535 w 1280949"/>
                  <a:gd name="connsiteY777" fmla="*/ 1183637 h 2935875"/>
                  <a:gd name="connsiteX778" fmla="*/ 1004851 w 1280949"/>
                  <a:gd name="connsiteY778" fmla="*/ 1185263 h 2935875"/>
                  <a:gd name="connsiteX779" fmla="*/ 1010105 w 1280949"/>
                  <a:gd name="connsiteY779" fmla="*/ 1174490 h 2935875"/>
                  <a:gd name="connsiteX780" fmla="*/ 1020707 w 1280949"/>
                  <a:gd name="connsiteY780" fmla="*/ 1169633 h 2935875"/>
                  <a:gd name="connsiteX781" fmla="*/ 1020707 w 1280949"/>
                  <a:gd name="connsiteY781" fmla="*/ 1157235 h 2935875"/>
                  <a:gd name="connsiteX782" fmla="*/ 1029514 w 1280949"/>
                  <a:gd name="connsiteY782" fmla="*/ 1149146 h 2935875"/>
                  <a:gd name="connsiteX783" fmla="*/ 1020707 w 1280949"/>
                  <a:gd name="connsiteY783" fmla="*/ 1148069 h 2935875"/>
                  <a:gd name="connsiteX784" fmla="*/ 1016569 w 1280949"/>
                  <a:gd name="connsiteY784" fmla="*/ 1139980 h 2935875"/>
                  <a:gd name="connsiteX785" fmla="*/ 1008480 w 1280949"/>
                  <a:gd name="connsiteY785" fmla="*/ 1137826 h 2935875"/>
                  <a:gd name="connsiteX786" fmla="*/ 1017097 w 1280949"/>
                  <a:gd name="connsiteY786" fmla="*/ 1130814 h 2935875"/>
                  <a:gd name="connsiteX787" fmla="*/ 1013148 w 1280949"/>
                  <a:gd name="connsiteY787" fmla="*/ 1118964 h 2935875"/>
                  <a:gd name="connsiteX788" fmla="*/ 1004832 w 1280949"/>
                  <a:gd name="connsiteY788" fmla="*/ 1115732 h 2935875"/>
                  <a:gd name="connsiteX789" fmla="*/ 998955 w 1280949"/>
                  <a:gd name="connsiteY789" fmla="*/ 1116810 h 2935875"/>
                  <a:gd name="connsiteX790" fmla="*/ 996535 w 1280949"/>
                  <a:gd name="connsiteY790" fmla="*/ 1106037 h 2935875"/>
                  <a:gd name="connsiteX791" fmla="*/ 989618 w 1280949"/>
                  <a:gd name="connsiteY791" fmla="*/ 1104412 h 2935875"/>
                  <a:gd name="connsiteX792" fmla="*/ 979375 w 1280949"/>
                  <a:gd name="connsiteY792" fmla="*/ 1087705 h 2935875"/>
                  <a:gd name="connsiteX793" fmla="*/ 989070 w 1280949"/>
                  <a:gd name="connsiteY793" fmla="*/ 1089859 h 2935875"/>
                  <a:gd name="connsiteX794" fmla="*/ 990695 w 1280949"/>
                  <a:gd name="connsiteY794" fmla="*/ 1096871 h 2935875"/>
                  <a:gd name="connsiteX795" fmla="*/ 996535 w 1280949"/>
                  <a:gd name="connsiteY795" fmla="*/ 1096342 h 2935875"/>
                  <a:gd name="connsiteX796" fmla="*/ 991243 w 1280949"/>
                  <a:gd name="connsiteY796" fmla="*/ 1087176 h 2935875"/>
                  <a:gd name="connsiteX797" fmla="*/ 991243 w 1280949"/>
                  <a:gd name="connsiteY797" fmla="*/ 1080712 h 2935875"/>
                  <a:gd name="connsiteX798" fmla="*/ 996535 w 1280949"/>
                  <a:gd name="connsiteY798" fmla="*/ 1080712 h 2935875"/>
                  <a:gd name="connsiteX799" fmla="*/ 996535 w 1280949"/>
                  <a:gd name="connsiteY799" fmla="*/ 1076403 h 2935875"/>
                  <a:gd name="connsiteX800" fmla="*/ 981000 w 1280949"/>
                  <a:gd name="connsiteY800" fmla="*/ 1076951 h 2935875"/>
                  <a:gd name="connsiteX801" fmla="*/ 977220 w 1280949"/>
                  <a:gd name="connsiteY801" fmla="*/ 1069940 h 2935875"/>
                  <a:gd name="connsiteX802" fmla="*/ 970757 w 1280949"/>
                  <a:gd name="connsiteY802" fmla="*/ 1062399 h 2935875"/>
                  <a:gd name="connsiteX803" fmla="*/ 971305 w 1280949"/>
                  <a:gd name="connsiteY803" fmla="*/ 1057542 h 2935875"/>
                  <a:gd name="connsiteX804" fmla="*/ 983155 w 1280949"/>
                  <a:gd name="connsiteY804" fmla="*/ 1064553 h 2935875"/>
                  <a:gd name="connsiteX805" fmla="*/ 986934 w 1280949"/>
                  <a:gd name="connsiteY805" fmla="*/ 1053781 h 2935875"/>
                  <a:gd name="connsiteX806" fmla="*/ 992869 w 1280949"/>
                  <a:gd name="connsiteY806" fmla="*/ 1051626 h 2935875"/>
                  <a:gd name="connsiteX807" fmla="*/ 991792 w 1280949"/>
                  <a:gd name="connsiteY807" fmla="*/ 1039228 h 2935875"/>
                  <a:gd name="connsiteX808" fmla="*/ 1002564 w 1280949"/>
                  <a:gd name="connsiteY808" fmla="*/ 1034919 h 2935875"/>
                  <a:gd name="connsiteX809" fmla="*/ 1004190 w 1280949"/>
                  <a:gd name="connsiteY809" fmla="*/ 1021992 h 2935875"/>
                  <a:gd name="connsiteX810" fmla="*/ 1014433 w 1280949"/>
                  <a:gd name="connsiteY810" fmla="*/ 1019195 h 2935875"/>
                  <a:gd name="connsiteX811" fmla="*/ 1013885 w 1280949"/>
                  <a:gd name="connsiteY811" fmla="*/ 1009047 h 2935875"/>
                  <a:gd name="connsiteX812" fmla="*/ 1020349 w 1280949"/>
                  <a:gd name="connsiteY812" fmla="*/ 1009047 h 2935875"/>
                  <a:gd name="connsiteX813" fmla="*/ 1020896 w 1280949"/>
                  <a:gd name="connsiteY813" fmla="*/ 994494 h 2935875"/>
                  <a:gd name="connsiteX814" fmla="*/ 1028437 w 1280949"/>
                  <a:gd name="connsiteY814" fmla="*/ 988560 h 2935875"/>
                  <a:gd name="connsiteX815" fmla="*/ 1018194 w 1280949"/>
                  <a:gd name="connsiteY815" fmla="*/ 970776 h 2935875"/>
                  <a:gd name="connsiteX816" fmla="*/ 1017665 w 1280949"/>
                  <a:gd name="connsiteY816" fmla="*/ 959455 h 2935875"/>
                  <a:gd name="connsiteX817" fmla="*/ 1022522 w 1280949"/>
                  <a:gd name="connsiteY817" fmla="*/ 964841 h 2935875"/>
                  <a:gd name="connsiteX818" fmla="*/ 1031688 w 1280949"/>
                  <a:gd name="connsiteY818" fmla="*/ 964293 h 2935875"/>
                  <a:gd name="connsiteX819" fmla="*/ 1038151 w 1280949"/>
                  <a:gd name="connsiteY819" fmla="*/ 954050 h 2935875"/>
                  <a:gd name="connsiteX820" fmla="*/ 1029533 w 1280949"/>
                  <a:gd name="connsiteY820" fmla="*/ 952425 h 2935875"/>
                  <a:gd name="connsiteX821" fmla="*/ 1031159 w 1280949"/>
                  <a:gd name="connsiteY821" fmla="*/ 947038 h 2935875"/>
                  <a:gd name="connsiteX822" fmla="*/ 1021463 w 1280949"/>
                  <a:gd name="connsiteY822" fmla="*/ 947586 h 2935875"/>
                  <a:gd name="connsiteX823" fmla="*/ 1013923 w 1280949"/>
                  <a:gd name="connsiteY823" fmla="*/ 942729 h 2935875"/>
                  <a:gd name="connsiteX824" fmla="*/ 1017154 w 1280949"/>
                  <a:gd name="connsiteY824" fmla="*/ 931957 h 2935875"/>
                  <a:gd name="connsiteX825" fmla="*/ 1025243 w 1280949"/>
                  <a:gd name="connsiteY825" fmla="*/ 940046 h 2935875"/>
                  <a:gd name="connsiteX826" fmla="*/ 1027398 w 1280949"/>
                  <a:gd name="connsiteY826" fmla="*/ 933582 h 2935875"/>
                  <a:gd name="connsiteX827" fmla="*/ 1037641 w 1280949"/>
                  <a:gd name="connsiteY827" fmla="*/ 932505 h 2935875"/>
                  <a:gd name="connsiteX828" fmla="*/ 1046807 w 1280949"/>
                  <a:gd name="connsiteY828" fmla="*/ 938968 h 2935875"/>
                  <a:gd name="connsiteX829" fmla="*/ 1045730 w 1280949"/>
                  <a:gd name="connsiteY829" fmla="*/ 929273 h 2935875"/>
                  <a:gd name="connsiteX830" fmla="*/ 1054896 w 1280949"/>
                  <a:gd name="connsiteY830" fmla="*/ 928725 h 2935875"/>
                  <a:gd name="connsiteX831" fmla="*/ 1061908 w 1280949"/>
                  <a:gd name="connsiteY831" fmla="*/ 928725 h 2935875"/>
                  <a:gd name="connsiteX832" fmla="*/ 1060830 w 1280949"/>
                  <a:gd name="connsiteY832" fmla="*/ 923339 h 2935875"/>
                  <a:gd name="connsiteX833" fmla="*/ 1067294 w 1280949"/>
                  <a:gd name="connsiteY833" fmla="*/ 925493 h 2935875"/>
                  <a:gd name="connsiteX834" fmla="*/ 1068371 w 1280949"/>
                  <a:gd name="connsiteY834" fmla="*/ 915080 h 2935875"/>
                  <a:gd name="connsiteX835" fmla="*/ 1058676 w 1280949"/>
                  <a:gd name="connsiteY835" fmla="*/ 907709 h 2935875"/>
                  <a:gd name="connsiteX836" fmla="*/ 1052742 w 1280949"/>
                  <a:gd name="connsiteY836" fmla="*/ 900168 h 2935875"/>
                  <a:gd name="connsiteX837" fmla="*/ 1058128 w 1280949"/>
                  <a:gd name="connsiteY837" fmla="*/ 894782 h 2935875"/>
                  <a:gd name="connsiteX838" fmla="*/ 1067823 w 1280949"/>
                  <a:gd name="connsiteY838" fmla="*/ 901794 h 2935875"/>
                  <a:gd name="connsiteX839" fmla="*/ 1079144 w 1280949"/>
                  <a:gd name="connsiteY839" fmla="*/ 901794 h 2935875"/>
                  <a:gd name="connsiteX840" fmla="*/ 1078066 w 1280949"/>
                  <a:gd name="connsiteY840" fmla="*/ 893175 h 2935875"/>
                  <a:gd name="connsiteX841" fmla="*/ 1066216 w 1280949"/>
                  <a:gd name="connsiteY841" fmla="*/ 885087 h 2935875"/>
                  <a:gd name="connsiteX842" fmla="*/ 1052742 w 1280949"/>
                  <a:gd name="connsiteY842" fmla="*/ 871612 h 2935875"/>
                  <a:gd name="connsiteX843" fmla="*/ 1045730 w 1280949"/>
                  <a:gd name="connsiteY843" fmla="*/ 865677 h 2935875"/>
                  <a:gd name="connsiteX844" fmla="*/ 1045730 w 1280949"/>
                  <a:gd name="connsiteY844" fmla="*/ 858666 h 2935875"/>
                  <a:gd name="connsiteX845" fmla="*/ 1064043 w 1280949"/>
                  <a:gd name="connsiteY845" fmla="*/ 872670 h 2935875"/>
                  <a:gd name="connsiteX846" fmla="*/ 1071055 w 1280949"/>
                  <a:gd name="connsiteY846" fmla="*/ 878056 h 2935875"/>
                  <a:gd name="connsiteX847" fmla="*/ 1078066 w 1280949"/>
                  <a:gd name="connsiteY847" fmla="*/ 879682 h 2935875"/>
                  <a:gd name="connsiteX848" fmla="*/ 1082375 w 1280949"/>
                  <a:gd name="connsiteY848" fmla="*/ 883461 h 2935875"/>
                  <a:gd name="connsiteX849" fmla="*/ 1082905 w 1280949"/>
                  <a:gd name="connsiteY849" fmla="*/ 890473 h 2935875"/>
                  <a:gd name="connsiteX850" fmla="*/ 1090445 w 1280949"/>
                  <a:gd name="connsiteY850" fmla="*/ 890473 h 2935875"/>
                  <a:gd name="connsiteX851" fmla="*/ 1103373 w 1280949"/>
                  <a:gd name="connsiteY851" fmla="*/ 893175 h 2935875"/>
                  <a:gd name="connsiteX852" fmla="*/ 1112538 w 1280949"/>
                  <a:gd name="connsiteY852" fmla="*/ 886164 h 2935875"/>
                  <a:gd name="connsiteX853" fmla="*/ 1100141 w 1280949"/>
                  <a:gd name="connsiteY853" fmla="*/ 876469 h 2935875"/>
                  <a:gd name="connsiteX854" fmla="*/ 1096909 w 1280949"/>
                  <a:gd name="connsiteY854" fmla="*/ 873237 h 2935875"/>
                  <a:gd name="connsiteX855" fmla="*/ 1088820 w 1280949"/>
                  <a:gd name="connsiteY855" fmla="*/ 872160 h 2935875"/>
                  <a:gd name="connsiteX856" fmla="*/ 1090445 w 1280949"/>
                  <a:gd name="connsiteY856" fmla="*/ 864071 h 2935875"/>
                  <a:gd name="connsiteX857" fmla="*/ 1095832 w 1280949"/>
                  <a:gd name="connsiteY857" fmla="*/ 862994 h 2935875"/>
                  <a:gd name="connsiteX858" fmla="*/ 1100141 w 1280949"/>
                  <a:gd name="connsiteY858" fmla="*/ 867303 h 2935875"/>
                  <a:gd name="connsiteX859" fmla="*/ 1096909 w 1280949"/>
                  <a:gd name="connsiteY859" fmla="*/ 857607 h 2935875"/>
                  <a:gd name="connsiteX860" fmla="*/ 1099063 w 1280949"/>
                  <a:gd name="connsiteY860" fmla="*/ 845210 h 2935875"/>
                  <a:gd name="connsiteX861" fmla="*/ 1095832 w 1280949"/>
                  <a:gd name="connsiteY861" fmla="*/ 839275 h 2935875"/>
                  <a:gd name="connsiteX862" fmla="*/ 1100141 w 1280949"/>
                  <a:gd name="connsiteY862" fmla="*/ 835495 h 2935875"/>
                  <a:gd name="connsiteX863" fmla="*/ 1099063 w 1280949"/>
                  <a:gd name="connsiteY863" fmla="*/ 828484 h 2935875"/>
                  <a:gd name="connsiteX864" fmla="*/ 1096361 w 1280949"/>
                  <a:gd name="connsiteY864" fmla="*/ 822549 h 2935875"/>
                  <a:gd name="connsiteX865" fmla="*/ 1113597 w 1280949"/>
                  <a:gd name="connsiteY865" fmla="*/ 821472 h 2935875"/>
                  <a:gd name="connsiteX866" fmla="*/ 1118454 w 1280949"/>
                  <a:gd name="connsiteY866" fmla="*/ 832245 h 2935875"/>
                  <a:gd name="connsiteX867" fmla="*/ 1120608 w 1280949"/>
                  <a:gd name="connsiteY867" fmla="*/ 837631 h 2935875"/>
                  <a:gd name="connsiteX868" fmla="*/ 1126543 w 1280949"/>
                  <a:gd name="connsiteY868" fmla="*/ 836554 h 2935875"/>
                  <a:gd name="connsiteX869" fmla="*/ 1129775 w 1280949"/>
                  <a:gd name="connsiteY869" fmla="*/ 840863 h 2935875"/>
                  <a:gd name="connsiteX870" fmla="*/ 1133006 w 1280949"/>
                  <a:gd name="connsiteY870" fmla="*/ 839237 h 2935875"/>
                  <a:gd name="connsiteX871" fmla="*/ 1134632 w 1280949"/>
                  <a:gd name="connsiteY871" fmla="*/ 844624 h 2935875"/>
                  <a:gd name="connsiteX872" fmla="*/ 1135709 w 1280949"/>
                  <a:gd name="connsiteY872" fmla="*/ 837612 h 2935875"/>
                  <a:gd name="connsiteX873" fmla="*/ 1136257 w 1280949"/>
                  <a:gd name="connsiteY873" fmla="*/ 826291 h 2935875"/>
                  <a:gd name="connsiteX874" fmla="*/ 1124407 w 1280949"/>
                  <a:gd name="connsiteY874" fmla="*/ 812816 h 2935875"/>
                  <a:gd name="connsiteX875" fmla="*/ 1134651 w 1280949"/>
                  <a:gd name="connsiteY875" fmla="*/ 811739 h 2935875"/>
                  <a:gd name="connsiteX876" fmla="*/ 1144346 w 1280949"/>
                  <a:gd name="connsiteY876" fmla="*/ 822512 h 2935875"/>
                  <a:gd name="connsiteX877" fmla="*/ 1153512 w 1280949"/>
                  <a:gd name="connsiteY877" fmla="*/ 836516 h 2935875"/>
                  <a:gd name="connsiteX878" fmla="*/ 1160524 w 1280949"/>
                  <a:gd name="connsiteY878" fmla="*/ 839748 h 2935875"/>
                  <a:gd name="connsiteX879" fmla="*/ 1171844 w 1280949"/>
                  <a:gd name="connsiteY879" fmla="*/ 847288 h 2935875"/>
                  <a:gd name="connsiteX880" fmla="*/ 1173469 w 1280949"/>
                  <a:gd name="connsiteY880" fmla="*/ 855906 h 2935875"/>
                  <a:gd name="connsiteX881" fmla="*/ 1179404 w 1280949"/>
                  <a:gd name="connsiteY881" fmla="*/ 845134 h 2935875"/>
                  <a:gd name="connsiteX882" fmla="*/ 1186415 w 1280949"/>
                  <a:gd name="connsiteY882" fmla="*/ 845682 h 2935875"/>
                  <a:gd name="connsiteX883" fmla="*/ 1194504 w 1280949"/>
                  <a:gd name="connsiteY883" fmla="*/ 837593 h 2935875"/>
                  <a:gd name="connsiteX884" fmla="*/ 1203671 w 1280949"/>
                  <a:gd name="connsiteY884" fmla="*/ 837593 h 2935875"/>
                  <a:gd name="connsiteX885" fmla="*/ 1206373 w 1280949"/>
                  <a:gd name="connsiteY885" fmla="*/ 831659 h 2935875"/>
                  <a:gd name="connsiteX886" fmla="*/ 1210153 w 1280949"/>
                  <a:gd name="connsiteY886" fmla="*/ 827350 h 2935875"/>
                  <a:gd name="connsiteX887" fmla="*/ 1215010 w 1280949"/>
                  <a:gd name="connsiteY887" fmla="*/ 826802 h 2935875"/>
                  <a:gd name="connsiteX888" fmla="*/ 1217164 w 1280949"/>
                  <a:gd name="connsiteY888" fmla="*/ 835968 h 2935875"/>
                  <a:gd name="connsiteX889" fmla="*/ 1220396 w 1280949"/>
                  <a:gd name="connsiteY889" fmla="*/ 836497 h 2935875"/>
                  <a:gd name="connsiteX890" fmla="*/ 1224705 w 1280949"/>
                  <a:gd name="connsiteY890" fmla="*/ 835420 h 2935875"/>
                  <a:gd name="connsiteX891" fmla="*/ 1234401 w 1280949"/>
                  <a:gd name="connsiteY891" fmla="*/ 825176 h 2935875"/>
                  <a:gd name="connsiteX892" fmla="*/ 1243018 w 1280949"/>
                  <a:gd name="connsiteY892" fmla="*/ 835949 h 2935875"/>
                  <a:gd name="connsiteX893" fmla="*/ 1252714 w 1280949"/>
                  <a:gd name="connsiteY893" fmla="*/ 841883 h 2935875"/>
                  <a:gd name="connsiteX894" fmla="*/ 1260803 w 1280949"/>
                  <a:gd name="connsiteY894" fmla="*/ 836497 h 2935875"/>
                  <a:gd name="connsiteX895" fmla="*/ 1271575 w 1280949"/>
                  <a:gd name="connsiteY895" fmla="*/ 831111 h 2935875"/>
                  <a:gd name="connsiteX896" fmla="*/ 1280949 w 1280949"/>
                  <a:gd name="connsiteY896" fmla="*/ 841827 h 29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Lst>
                <a:rect l="l" t="t" r="r" b="b"/>
                <a:pathLst>
                  <a:path w="1280949" h="2935875">
                    <a:moveTo>
                      <a:pt x="1280949" y="841827"/>
                    </a:moveTo>
                    <a:lnTo>
                      <a:pt x="1279513" y="826745"/>
                    </a:lnTo>
                    <a:lnTo>
                      <a:pt x="1275204" y="809509"/>
                    </a:lnTo>
                    <a:lnTo>
                      <a:pt x="1269458" y="796582"/>
                    </a:lnTo>
                    <a:lnTo>
                      <a:pt x="1260122" y="780782"/>
                    </a:lnTo>
                    <a:lnTo>
                      <a:pt x="1250786" y="757064"/>
                    </a:lnTo>
                    <a:lnTo>
                      <a:pt x="1242886" y="740546"/>
                    </a:lnTo>
                    <a:lnTo>
                      <a:pt x="1237141" y="719001"/>
                    </a:lnTo>
                    <a:lnTo>
                      <a:pt x="1237141" y="701765"/>
                    </a:lnTo>
                    <a:lnTo>
                      <a:pt x="1235705" y="682374"/>
                    </a:lnTo>
                    <a:lnTo>
                      <a:pt x="1243604" y="669447"/>
                    </a:lnTo>
                    <a:lnTo>
                      <a:pt x="1253659" y="647165"/>
                    </a:lnTo>
                    <a:lnTo>
                      <a:pt x="1253659" y="637111"/>
                    </a:lnTo>
                    <a:lnTo>
                      <a:pt x="1252223" y="622029"/>
                    </a:lnTo>
                    <a:lnTo>
                      <a:pt x="1252941" y="611256"/>
                    </a:lnTo>
                    <a:lnTo>
                      <a:pt x="1256532" y="599766"/>
                    </a:lnTo>
                    <a:lnTo>
                      <a:pt x="1264431" y="592584"/>
                    </a:lnTo>
                    <a:lnTo>
                      <a:pt x="1262277" y="575348"/>
                    </a:lnTo>
                    <a:lnTo>
                      <a:pt x="1255095" y="568166"/>
                    </a:lnTo>
                    <a:lnTo>
                      <a:pt x="1248631" y="558830"/>
                    </a:lnTo>
                    <a:lnTo>
                      <a:pt x="1247914" y="548058"/>
                    </a:lnTo>
                    <a:lnTo>
                      <a:pt x="1242886" y="542312"/>
                    </a:lnTo>
                    <a:lnTo>
                      <a:pt x="1235705" y="526512"/>
                    </a:lnTo>
                    <a:lnTo>
                      <a:pt x="1226369" y="501358"/>
                    </a:lnTo>
                    <a:lnTo>
                      <a:pt x="1222777" y="490585"/>
                    </a:lnTo>
                    <a:lnTo>
                      <a:pt x="1223496" y="477658"/>
                    </a:lnTo>
                    <a:lnTo>
                      <a:pt x="1232832" y="469040"/>
                    </a:lnTo>
                    <a:lnTo>
                      <a:pt x="1240014" y="455395"/>
                    </a:lnTo>
                    <a:lnTo>
                      <a:pt x="1240732" y="443186"/>
                    </a:lnTo>
                    <a:lnTo>
                      <a:pt x="1239295" y="431695"/>
                    </a:lnTo>
                    <a:lnTo>
                      <a:pt x="1226369" y="428823"/>
                    </a:lnTo>
                    <a:lnTo>
                      <a:pt x="1214878" y="427386"/>
                    </a:lnTo>
                    <a:lnTo>
                      <a:pt x="1206978" y="422359"/>
                    </a:lnTo>
                    <a:lnTo>
                      <a:pt x="1206978" y="410150"/>
                    </a:lnTo>
                    <a:lnTo>
                      <a:pt x="1216314" y="393632"/>
                    </a:lnTo>
                    <a:lnTo>
                      <a:pt x="1214878" y="382141"/>
                    </a:lnTo>
                    <a:lnTo>
                      <a:pt x="1215596" y="360596"/>
                    </a:lnTo>
                    <a:lnTo>
                      <a:pt x="1219187" y="320360"/>
                    </a:lnTo>
                    <a:lnTo>
                      <a:pt x="1226369" y="305997"/>
                    </a:lnTo>
                    <a:lnTo>
                      <a:pt x="1225650" y="290197"/>
                    </a:lnTo>
                    <a:lnTo>
                      <a:pt x="1220623" y="276552"/>
                    </a:lnTo>
                    <a:lnTo>
                      <a:pt x="1211287" y="264343"/>
                    </a:lnTo>
                    <a:lnTo>
                      <a:pt x="1191178" y="240624"/>
                    </a:lnTo>
                    <a:lnTo>
                      <a:pt x="1185433" y="222670"/>
                    </a:lnTo>
                    <a:lnTo>
                      <a:pt x="1174660" y="203280"/>
                    </a:lnTo>
                    <a:lnTo>
                      <a:pt x="1153833" y="183171"/>
                    </a:lnTo>
                    <a:lnTo>
                      <a:pt x="1138752" y="174553"/>
                    </a:lnTo>
                    <a:lnTo>
                      <a:pt x="1109288" y="162344"/>
                    </a:lnTo>
                    <a:lnTo>
                      <a:pt x="1061870" y="137189"/>
                    </a:lnTo>
                    <a:lnTo>
                      <a:pt x="1020915" y="103416"/>
                    </a:lnTo>
                    <a:lnTo>
                      <a:pt x="1011579" y="89053"/>
                    </a:lnTo>
                    <a:lnTo>
                      <a:pt x="1001525" y="76844"/>
                    </a:lnTo>
                    <a:lnTo>
                      <a:pt x="989316" y="61763"/>
                    </a:lnTo>
                    <a:lnTo>
                      <a:pt x="972080" y="45963"/>
                    </a:lnTo>
                    <a:lnTo>
                      <a:pt x="963462" y="30881"/>
                    </a:lnTo>
                    <a:lnTo>
                      <a:pt x="949817" y="12927"/>
                    </a:lnTo>
                    <a:lnTo>
                      <a:pt x="928271" y="0"/>
                    </a:lnTo>
                    <a:lnTo>
                      <a:pt x="907256" y="3780"/>
                    </a:lnTo>
                    <a:lnTo>
                      <a:pt x="890019" y="2703"/>
                    </a:lnTo>
                    <a:lnTo>
                      <a:pt x="882479" y="7560"/>
                    </a:lnTo>
                    <a:lnTo>
                      <a:pt x="882479" y="14023"/>
                    </a:lnTo>
                    <a:lnTo>
                      <a:pt x="893799" y="22641"/>
                    </a:lnTo>
                    <a:lnTo>
                      <a:pt x="900263" y="32885"/>
                    </a:lnTo>
                    <a:lnTo>
                      <a:pt x="904572" y="45282"/>
                    </a:lnTo>
                    <a:lnTo>
                      <a:pt x="905649" y="62518"/>
                    </a:lnTo>
                    <a:lnTo>
                      <a:pt x="905101" y="78148"/>
                    </a:lnTo>
                    <a:lnTo>
                      <a:pt x="902398" y="88921"/>
                    </a:lnTo>
                    <a:lnTo>
                      <a:pt x="894858" y="106705"/>
                    </a:lnTo>
                    <a:lnTo>
                      <a:pt x="888394" y="118555"/>
                    </a:lnTo>
                    <a:lnTo>
                      <a:pt x="879228" y="131482"/>
                    </a:lnTo>
                    <a:lnTo>
                      <a:pt x="871139" y="141177"/>
                    </a:lnTo>
                    <a:lnTo>
                      <a:pt x="874919" y="145486"/>
                    </a:lnTo>
                    <a:lnTo>
                      <a:pt x="884085" y="147640"/>
                    </a:lnTo>
                    <a:lnTo>
                      <a:pt x="896483" y="150872"/>
                    </a:lnTo>
                    <a:lnTo>
                      <a:pt x="900792" y="154652"/>
                    </a:lnTo>
                    <a:lnTo>
                      <a:pt x="891097" y="164347"/>
                    </a:lnTo>
                    <a:lnTo>
                      <a:pt x="879776" y="172965"/>
                    </a:lnTo>
                    <a:lnTo>
                      <a:pt x="871158" y="183209"/>
                    </a:lnTo>
                    <a:lnTo>
                      <a:pt x="871158" y="191827"/>
                    </a:lnTo>
                    <a:lnTo>
                      <a:pt x="860386" y="190749"/>
                    </a:lnTo>
                    <a:lnTo>
                      <a:pt x="845304" y="184286"/>
                    </a:lnTo>
                    <a:lnTo>
                      <a:pt x="823759" y="172965"/>
                    </a:lnTo>
                    <a:lnTo>
                      <a:pt x="802743" y="162722"/>
                    </a:lnTo>
                    <a:lnTo>
                      <a:pt x="782804" y="152479"/>
                    </a:lnTo>
                    <a:lnTo>
                      <a:pt x="771484" y="149247"/>
                    </a:lnTo>
                    <a:lnTo>
                      <a:pt x="757480" y="151401"/>
                    </a:lnTo>
                    <a:lnTo>
                      <a:pt x="746159" y="151949"/>
                    </a:lnTo>
                    <a:lnTo>
                      <a:pt x="734309" y="147092"/>
                    </a:lnTo>
                    <a:lnTo>
                      <a:pt x="720834" y="137397"/>
                    </a:lnTo>
                    <a:lnTo>
                      <a:pt x="714370" y="130385"/>
                    </a:lnTo>
                    <a:lnTo>
                      <a:pt x="694432" y="134165"/>
                    </a:lnTo>
                    <a:lnTo>
                      <a:pt x="688498" y="147640"/>
                    </a:lnTo>
                    <a:lnTo>
                      <a:pt x="688498" y="184286"/>
                    </a:lnTo>
                    <a:lnTo>
                      <a:pt x="693884" y="197761"/>
                    </a:lnTo>
                    <a:lnTo>
                      <a:pt x="694961" y="213920"/>
                    </a:lnTo>
                    <a:lnTo>
                      <a:pt x="694961" y="227395"/>
                    </a:lnTo>
                    <a:lnTo>
                      <a:pt x="688498" y="246786"/>
                    </a:lnTo>
                    <a:lnTo>
                      <a:pt x="679331" y="268879"/>
                    </a:lnTo>
                    <a:lnTo>
                      <a:pt x="669088" y="289347"/>
                    </a:lnTo>
                    <a:lnTo>
                      <a:pt x="648072" y="278026"/>
                    </a:lnTo>
                    <a:lnTo>
                      <a:pt x="631913" y="264551"/>
                    </a:lnTo>
                    <a:lnTo>
                      <a:pt x="611445" y="253230"/>
                    </a:lnTo>
                    <a:lnTo>
                      <a:pt x="587198" y="280180"/>
                    </a:lnTo>
                    <a:lnTo>
                      <a:pt x="568336" y="295262"/>
                    </a:lnTo>
                    <a:lnTo>
                      <a:pt x="559718" y="307660"/>
                    </a:lnTo>
                    <a:lnTo>
                      <a:pt x="559718" y="322212"/>
                    </a:lnTo>
                    <a:lnTo>
                      <a:pt x="554861" y="339996"/>
                    </a:lnTo>
                    <a:lnTo>
                      <a:pt x="548927" y="357781"/>
                    </a:lnTo>
                    <a:lnTo>
                      <a:pt x="541386" y="376094"/>
                    </a:lnTo>
                    <a:lnTo>
                      <a:pt x="538154" y="387944"/>
                    </a:lnTo>
                    <a:lnTo>
                      <a:pt x="530614" y="403025"/>
                    </a:lnTo>
                    <a:lnTo>
                      <a:pt x="499902" y="408959"/>
                    </a:lnTo>
                    <a:lnTo>
                      <a:pt x="494516" y="424589"/>
                    </a:lnTo>
                    <a:lnTo>
                      <a:pt x="502057" y="439671"/>
                    </a:lnTo>
                    <a:lnTo>
                      <a:pt x="512300" y="458532"/>
                    </a:lnTo>
                    <a:lnTo>
                      <a:pt x="521466" y="475768"/>
                    </a:lnTo>
                    <a:lnTo>
                      <a:pt x="523621" y="494081"/>
                    </a:lnTo>
                    <a:lnTo>
                      <a:pt x="523621" y="515097"/>
                    </a:lnTo>
                    <a:lnTo>
                      <a:pt x="523073" y="528572"/>
                    </a:lnTo>
                    <a:cubicBezTo>
                      <a:pt x="523073" y="528572"/>
                      <a:pt x="516609" y="536113"/>
                      <a:pt x="514455" y="537191"/>
                    </a:cubicBezTo>
                    <a:cubicBezTo>
                      <a:pt x="512300" y="538268"/>
                      <a:pt x="500980" y="547963"/>
                      <a:pt x="500980" y="547963"/>
                    </a:cubicBezTo>
                    <a:lnTo>
                      <a:pt x="490736" y="563045"/>
                    </a:lnTo>
                    <a:lnTo>
                      <a:pt x="478887" y="583512"/>
                    </a:lnTo>
                    <a:lnTo>
                      <a:pt x="437932" y="647637"/>
                    </a:lnTo>
                    <a:lnTo>
                      <a:pt x="429314" y="659487"/>
                    </a:lnTo>
                    <a:lnTo>
                      <a:pt x="417464" y="671337"/>
                    </a:lnTo>
                    <a:lnTo>
                      <a:pt x="424476" y="699894"/>
                    </a:lnTo>
                    <a:lnTo>
                      <a:pt x="428256" y="716052"/>
                    </a:lnTo>
                    <a:lnTo>
                      <a:pt x="417483" y="729527"/>
                    </a:lnTo>
                    <a:lnTo>
                      <a:pt x="401324" y="742455"/>
                    </a:lnTo>
                    <a:lnTo>
                      <a:pt x="386243" y="747841"/>
                    </a:lnTo>
                    <a:lnTo>
                      <a:pt x="370613" y="750543"/>
                    </a:lnTo>
                    <a:lnTo>
                      <a:pt x="338825" y="754323"/>
                    </a:lnTo>
                    <a:lnTo>
                      <a:pt x="342056" y="810907"/>
                    </a:lnTo>
                    <a:lnTo>
                      <a:pt x="345836" y="830846"/>
                    </a:lnTo>
                    <a:lnTo>
                      <a:pt x="338825" y="857796"/>
                    </a:lnTo>
                    <a:lnTo>
                      <a:pt x="334516" y="891210"/>
                    </a:lnTo>
                    <a:lnTo>
                      <a:pt x="334516" y="944562"/>
                    </a:lnTo>
                    <a:lnTo>
                      <a:pt x="330736" y="957489"/>
                    </a:lnTo>
                    <a:lnTo>
                      <a:pt x="322647" y="966656"/>
                    </a:lnTo>
                    <a:lnTo>
                      <a:pt x="319944" y="997367"/>
                    </a:lnTo>
                    <a:lnTo>
                      <a:pt x="306469" y="1017305"/>
                    </a:lnTo>
                    <a:lnTo>
                      <a:pt x="295148" y="1037244"/>
                    </a:lnTo>
                    <a:lnTo>
                      <a:pt x="278990" y="1069581"/>
                    </a:lnTo>
                    <a:lnTo>
                      <a:pt x="263909" y="1100840"/>
                    </a:lnTo>
                    <a:lnTo>
                      <a:pt x="255290" y="1119153"/>
                    </a:lnTo>
                    <a:lnTo>
                      <a:pt x="255290" y="1126694"/>
                    </a:lnTo>
                    <a:lnTo>
                      <a:pt x="269295" y="1132080"/>
                    </a:lnTo>
                    <a:lnTo>
                      <a:pt x="283847" y="1140169"/>
                    </a:lnTo>
                    <a:lnTo>
                      <a:pt x="301083" y="1153644"/>
                    </a:lnTo>
                    <a:lnTo>
                      <a:pt x="304315" y="1167119"/>
                    </a:lnTo>
                    <a:lnTo>
                      <a:pt x="304315" y="1182749"/>
                    </a:lnTo>
                    <a:cubicBezTo>
                      <a:pt x="304315" y="1182749"/>
                      <a:pt x="304863" y="1195676"/>
                      <a:pt x="304315" y="1197831"/>
                    </a:cubicBezTo>
                    <a:cubicBezTo>
                      <a:pt x="303786" y="1199985"/>
                      <a:pt x="302689" y="1216144"/>
                      <a:pt x="301083" y="1217769"/>
                    </a:cubicBezTo>
                    <a:cubicBezTo>
                      <a:pt x="299458" y="1219395"/>
                      <a:pt x="292465" y="1235005"/>
                      <a:pt x="292465" y="1235005"/>
                    </a:cubicBezTo>
                    <a:lnTo>
                      <a:pt x="286531" y="1243094"/>
                    </a:lnTo>
                    <a:lnTo>
                      <a:pt x="269824" y="1243094"/>
                    </a:lnTo>
                    <a:lnTo>
                      <a:pt x="251511" y="1237708"/>
                    </a:lnTo>
                    <a:lnTo>
                      <a:pt x="232120" y="1235005"/>
                    </a:lnTo>
                    <a:lnTo>
                      <a:pt x="209479" y="1227994"/>
                    </a:lnTo>
                    <a:lnTo>
                      <a:pt x="180922" y="1238766"/>
                    </a:lnTo>
                    <a:lnTo>
                      <a:pt x="169072" y="1246307"/>
                    </a:lnTo>
                    <a:lnTo>
                      <a:pt x="158300" y="1261937"/>
                    </a:lnTo>
                    <a:lnTo>
                      <a:pt x="142141" y="1287261"/>
                    </a:lnTo>
                    <a:lnTo>
                      <a:pt x="124905" y="1310432"/>
                    </a:lnTo>
                    <a:lnTo>
                      <a:pt x="113584" y="1328216"/>
                    </a:lnTo>
                    <a:lnTo>
                      <a:pt x="108727" y="1340066"/>
                    </a:lnTo>
                    <a:lnTo>
                      <a:pt x="108727" y="1352464"/>
                    </a:lnTo>
                    <a:lnTo>
                      <a:pt x="113584" y="1365391"/>
                    </a:lnTo>
                    <a:lnTo>
                      <a:pt x="114132" y="1377789"/>
                    </a:lnTo>
                    <a:lnTo>
                      <a:pt x="103360" y="1389638"/>
                    </a:lnTo>
                    <a:lnTo>
                      <a:pt x="91510" y="1403114"/>
                    </a:lnTo>
                    <a:lnTo>
                      <a:pt x="91510" y="1411731"/>
                    </a:lnTo>
                    <a:lnTo>
                      <a:pt x="94213" y="1427890"/>
                    </a:lnTo>
                    <a:lnTo>
                      <a:pt x="104985" y="1455918"/>
                    </a:lnTo>
                    <a:lnTo>
                      <a:pt x="113074" y="1465613"/>
                    </a:lnTo>
                    <a:lnTo>
                      <a:pt x="112526" y="1476386"/>
                    </a:lnTo>
                    <a:lnTo>
                      <a:pt x="105514" y="1485552"/>
                    </a:lnTo>
                    <a:lnTo>
                      <a:pt x="100657" y="1492563"/>
                    </a:lnTo>
                    <a:lnTo>
                      <a:pt x="102283" y="1503336"/>
                    </a:lnTo>
                    <a:lnTo>
                      <a:pt x="104985" y="1514657"/>
                    </a:lnTo>
                    <a:lnTo>
                      <a:pt x="101753" y="1532970"/>
                    </a:lnTo>
                    <a:lnTo>
                      <a:pt x="99599" y="1550754"/>
                    </a:lnTo>
                    <a:lnTo>
                      <a:pt x="99050" y="1565835"/>
                    </a:lnTo>
                    <a:lnTo>
                      <a:pt x="103908" y="1580388"/>
                    </a:lnTo>
                    <a:lnTo>
                      <a:pt x="109842" y="1595469"/>
                    </a:lnTo>
                    <a:lnTo>
                      <a:pt x="116306" y="1610551"/>
                    </a:lnTo>
                    <a:cubicBezTo>
                      <a:pt x="116306" y="1610551"/>
                      <a:pt x="120615" y="1619169"/>
                      <a:pt x="120615" y="1620794"/>
                    </a:cubicBezTo>
                    <a:cubicBezTo>
                      <a:pt x="120615" y="1622420"/>
                      <a:pt x="119537" y="1634799"/>
                      <a:pt x="119537" y="1634799"/>
                    </a:cubicBezTo>
                    <a:lnTo>
                      <a:pt x="111997" y="1681688"/>
                    </a:lnTo>
                    <a:lnTo>
                      <a:pt x="109294" y="1708638"/>
                    </a:lnTo>
                    <a:lnTo>
                      <a:pt x="106062" y="1726951"/>
                    </a:lnTo>
                    <a:lnTo>
                      <a:pt x="107688" y="1744187"/>
                    </a:lnTo>
                    <a:lnTo>
                      <a:pt x="116306" y="1757114"/>
                    </a:lnTo>
                    <a:lnTo>
                      <a:pt x="133013" y="1774350"/>
                    </a:lnTo>
                    <a:lnTo>
                      <a:pt x="151874" y="1779737"/>
                    </a:lnTo>
                    <a:lnTo>
                      <a:pt x="165349" y="1792664"/>
                    </a:lnTo>
                    <a:lnTo>
                      <a:pt x="171284" y="1805061"/>
                    </a:lnTo>
                    <a:lnTo>
                      <a:pt x="178295" y="1820143"/>
                    </a:lnTo>
                    <a:lnTo>
                      <a:pt x="177747" y="1830386"/>
                    </a:lnTo>
                    <a:lnTo>
                      <a:pt x="172361" y="1852480"/>
                    </a:lnTo>
                    <a:lnTo>
                      <a:pt x="166975" y="1870793"/>
                    </a:lnTo>
                    <a:lnTo>
                      <a:pt x="159963" y="1882113"/>
                    </a:lnTo>
                    <a:lnTo>
                      <a:pt x="143256" y="1882113"/>
                    </a:lnTo>
                    <a:lnTo>
                      <a:pt x="123865" y="1884816"/>
                    </a:lnTo>
                    <a:lnTo>
                      <a:pt x="116325" y="1892905"/>
                    </a:lnTo>
                    <a:lnTo>
                      <a:pt x="123336" y="1905832"/>
                    </a:lnTo>
                    <a:lnTo>
                      <a:pt x="128723" y="1920913"/>
                    </a:lnTo>
                    <a:lnTo>
                      <a:pt x="129271" y="1935466"/>
                    </a:lnTo>
                    <a:lnTo>
                      <a:pt x="134657" y="1950018"/>
                    </a:lnTo>
                    <a:lnTo>
                      <a:pt x="146507" y="1966177"/>
                    </a:lnTo>
                    <a:lnTo>
                      <a:pt x="153518" y="1986116"/>
                    </a:lnTo>
                    <a:cubicBezTo>
                      <a:pt x="153518" y="1986116"/>
                      <a:pt x="154595" y="1995282"/>
                      <a:pt x="154595" y="1997436"/>
                    </a:cubicBezTo>
                    <a:cubicBezTo>
                      <a:pt x="154595" y="1999591"/>
                      <a:pt x="150816" y="2010363"/>
                      <a:pt x="149738" y="2011989"/>
                    </a:cubicBezTo>
                    <a:cubicBezTo>
                      <a:pt x="148661" y="2013614"/>
                      <a:pt x="142197" y="2020607"/>
                      <a:pt x="142197" y="2020607"/>
                    </a:cubicBezTo>
                    <a:lnTo>
                      <a:pt x="141668" y="2035688"/>
                    </a:lnTo>
                    <a:lnTo>
                      <a:pt x="148132" y="2048086"/>
                    </a:lnTo>
                    <a:lnTo>
                      <a:pt x="147055" y="2058329"/>
                    </a:lnTo>
                    <a:lnTo>
                      <a:pt x="141668" y="2076114"/>
                    </a:lnTo>
                    <a:lnTo>
                      <a:pt x="127664" y="2090666"/>
                    </a:lnTo>
                    <a:lnTo>
                      <a:pt x="114737" y="2100361"/>
                    </a:lnTo>
                    <a:lnTo>
                      <a:pt x="101810" y="2106296"/>
                    </a:lnTo>
                    <a:lnTo>
                      <a:pt x="87257" y="2106296"/>
                    </a:lnTo>
                    <a:lnTo>
                      <a:pt x="77562" y="2115462"/>
                    </a:lnTo>
                    <a:lnTo>
                      <a:pt x="81871" y="2128389"/>
                    </a:lnTo>
                    <a:lnTo>
                      <a:pt x="84574" y="2142393"/>
                    </a:lnTo>
                    <a:lnTo>
                      <a:pt x="81871" y="2153166"/>
                    </a:lnTo>
                    <a:lnTo>
                      <a:pt x="63558" y="2163938"/>
                    </a:lnTo>
                    <a:lnTo>
                      <a:pt x="66261" y="2177413"/>
                    </a:lnTo>
                    <a:lnTo>
                      <a:pt x="73272" y="2209202"/>
                    </a:lnTo>
                    <a:lnTo>
                      <a:pt x="73801" y="2225360"/>
                    </a:lnTo>
                    <a:lnTo>
                      <a:pt x="74350" y="2240990"/>
                    </a:lnTo>
                    <a:lnTo>
                      <a:pt x="71647" y="2257149"/>
                    </a:lnTo>
                    <a:lnTo>
                      <a:pt x="63558" y="2267392"/>
                    </a:lnTo>
                    <a:lnTo>
                      <a:pt x="63558" y="2281397"/>
                    </a:lnTo>
                    <a:lnTo>
                      <a:pt x="63558" y="2291092"/>
                    </a:lnTo>
                    <a:lnTo>
                      <a:pt x="60326" y="2296478"/>
                    </a:lnTo>
                    <a:lnTo>
                      <a:pt x="42013" y="2296478"/>
                    </a:lnTo>
                    <a:lnTo>
                      <a:pt x="37704" y="2281397"/>
                    </a:lnTo>
                    <a:lnTo>
                      <a:pt x="37704" y="2265238"/>
                    </a:lnTo>
                    <a:lnTo>
                      <a:pt x="23700" y="2257697"/>
                    </a:lnTo>
                    <a:lnTo>
                      <a:pt x="6463" y="2261477"/>
                    </a:lnTo>
                    <a:lnTo>
                      <a:pt x="0" y="2273875"/>
                    </a:lnTo>
                    <a:lnTo>
                      <a:pt x="0" y="2279809"/>
                    </a:lnTo>
                    <a:lnTo>
                      <a:pt x="12398" y="2280886"/>
                    </a:lnTo>
                    <a:lnTo>
                      <a:pt x="3232" y="2286273"/>
                    </a:lnTo>
                    <a:lnTo>
                      <a:pt x="5386" y="2296516"/>
                    </a:lnTo>
                    <a:lnTo>
                      <a:pt x="11850" y="2301902"/>
                    </a:lnTo>
                    <a:lnTo>
                      <a:pt x="12379" y="2309991"/>
                    </a:lnTo>
                    <a:lnTo>
                      <a:pt x="12379" y="2318609"/>
                    </a:lnTo>
                    <a:lnTo>
                      <a:pt x="15611" y="2324544"/>
                    </a:lnTo>
                    <a:lnTo>
                      <a:pt x="9147" y="2329930"/>
                    </a:lnTo>
                    <a:lnTo>
                      <a:pt x="14533" y="2338018"/>
                    </a:lnTo>
                    <a:lnTo>
                      <a:pt x="12908" y="2348791"/>
                    </a:lnTo>
                    <a:lnTo>
                      <a:pt x="16688" y="2354177"/>
                    </a:lnTo>
                    <a:lnTo>
                      <a:pt x="17236" y="2364421"/>
                    </a:lnTo>
                    <a:lnTo>
                      <a:pt x="18313" y="2374116"/>
                    </a:lnTo>
                    <a:lnTo>
                      <a:pt x="21016" y="2380050"/>
                    </a:lnTo>
                    <a:lnTo>
                      <a:pt x="16707" y="2388668"/>
                    </a:lnTo>
                    <a:lnTo>
                      <a:pt x="15082" y="2395680"/>
                    </a:lnTo>
                    <a:lnTo>
                      <a:pt x="17236" y="2399989"/>
                    </a:lnTo>
                    <a:lnTo>
                      <a:pt x="23700" y="2396757"/>
                    </a:lnTo>
                    <a:lnTo>
                      <a:pt x="27479" y="2388668"/>
                    </a:lnTo>
                    <a:lnTo>
                      <a:pt x="33414" y="2396209"/>
                    </a:lnTo>
                    <a:lnTo>
                      <a:pt x="29105" y="2404827"/>
                    </a:lnTo>
                    <a:lnTo>
                      <a:pt x="31807" y="2412916"/>
                    </a:lnTo>
                    <a:cubicBezTo>
                      <a:pt x="31807" y="2412916"/>
                      <a:pt x="33962" y="2419928"/>
                      <a:pt x="35587" y="2420457"/>
                    </a:cubicBezTo>
                    <a:cubicBezTo>
                      <a:pt x="37212" y="2421005"/>
                      <a:pt x="48514" y="2420457"/>
                      <a:pt x="48514" y="2420457"/>
                    </a:cubicBezTo>
                    <a:lnTo>
                      <a:pt x="55526" y="2411839"/>
                    </a:lnTo>
                    <a:lnTo>
                      <a:pt x="60383" y="2404298"/>
                    </a:lnTo>
                    <a:lnTo>
                      <a:pt x="65769" y="2404298"/>
                    </a:lnTo>
                    <a:lnTo>
                      <a:pt x="79773" y="2402143"/>
                    </a:lnTo>
                    <a:lnTo>
                      <a:pt x="73310" y="2407530"/>
                    </a:lnTo>
                    <a:lnTo>
                      <a:pt x="70078" y="2411839"/>
                    </a:lnTo>
                    <a:lnTo>
                      <a:pt x="74936" y="2424766"/>
                    </a:lnTo>
                    <a:lnTo>
                      <a:pt x="77638" y="2424766"/>
                    </a:lnTo>
                    <a:lnTo>
                      <a:pt x="75483" y="2436616"/>
                    </a:lnTo>
                    <a:lnTo>
                      <a:pt x="71703" y="2446311"/>
                    </a:lnTo>
                    <a:lnTo>
                      <a:pt x="71156" y="2458161"/>
                    </a:lnTo>
                    <a:lnTo>
                      <a:pt x="70078" y="2463547"/>
                    </a:lnTo>
                    <a:lnTo>
                      <a:pt x="65769" y="2475945"/>
                    </a:lnTo>
                    <a:lnTo>
                      <a:pt x="63067" y="2481331"/>
                    </a:lnTo>
                    <a:lnTo>
                      <a:pt x="64692" y="2485640"/>
                    </a:lnTo>
                    <a:lnTo>
                      <a:pt x="59835" y="2485640"/>
                    </a:lnTo>
                    <a:lnTo>
                      <a:pt x="57680" y="2500192"/>
                    </a:lnTo>
                    <a:lnTo>
                      <a:pt x="62538" y="2504502"/>
                    </a:lnTo>
                    <a:lnTo>
                      <a:pt x="68472" y="2504502"/>
                    </a:lnTo>
                    <a:lnTo>
                      <a:pt x="69020" y="2511513"/>
                    </a:lnTo>
                    <a:lnTo>
                      <a:pt x="62008" y="2516370"/>
                    </a:lnTo>
                    <a:lnTo>
                      <a:pt x="59854" y="2520679"/>
                    </a:lnTo>
                    <a:lnTo>
                      <a:pt x="65788" y="2520679"/>
                    </a:lnTo>
                    <a:lnTo>
                      <a:pt x="77638" y="2533606"/>
                    </a:lnTo>
                    <a:lnTo>
                      <a:pt x="80340" y="2538463"/>
                    </a:lnTo>
                    <a:lnTo>
                      <a:pt x="79263" y="2544398"/>
                    </a:lnTo>
                    <a:lnTo>
                      <a:pt x="82495" y="2552487"/>
                    </a:lnTo>
                    <a:lnTo>
                      <a:pt x="80870" y="2558421"/>
                    </a:lnTo>
                    <a:lnTo>
                      <a:pt x="83572" y="2558421"/>
                    </a:lnTo>
                    <a:lnTo>
                      <a:pt x="80870" y="2564884"/>
                    </a:lnTo>
                    <a:lnTo>
                      <a:pt x="79792" y="2573503"/>
                    </a:lnTo>
                    <a:lnTo>
                      <a:pt x="84650" y="2582120"/>
                    </a:lnTo>
                    <a:lnTo>
                      <a:pt x="89507" y="2582120"/>
                    </a:lnTo>
                    <a:lnTo>
                      <a:pt x="90055" y="2575109"/>
                    </a:lnTo>
                    <a:lnTo>
                      <a:pt x="94364" y="2569175"/>
                    </a:lnTo>
                    <a:lnTo>
                      <a:pt x="98143" y="2570252"/>
                    </a:lnTo>
                    <a:lnTo>
                      <a:pt x="98692" y="2577793"/>
                    </a:lnTo>
                    <a:lnTo>
                      <a:pt x="98692" y="2585881"/>
                    </a:lnTo>
                    <a:lnTo>
                      <a:pt x="106232" y="2592893"/>
                    </a:lnTo>
                    <a:lnTo>
                      <a:pt x="102452" y="2599356"/>
                    </a:lnTo>
                    <a:lnTo>
                      <a:pt x="98673" y="2602059"/>
                    </a:lnTo>
                    <a:lnTo>
                      <a:pt x="101904" y="2610148"/>
                    </a:lnTo>
                    <a:lnTo>
                      <a:pt x="106761" y="2610148"/>
                    </a:lnTo>
                    <a:lnTo>
                      <a:pt x="109993" y="2619314"/>
                    </a:lnTo>
                    <a:lnTo>
                      <a:pt x="115380" y="2640330"/>
                    </a:lnTo>
                    <a:lnTo>
                      <a:pt x="122391" y="2647342"/>
                    </a:lnTo>
                    <a:lnTo>
                      <a:pt x="124017" y="2660817"/>
                    </a:lnTo>
                    <a:lnTo>
                      <a:pt x="140175" y="2671060"/>
                    </a:lnTo>
                    <a:cubicBezTo>
                      <a:pt x="140175" y="2671060"/>
                      <a:pt x="149871" y="2685064"/>
                      <a:pt x="149871" y="2686690"/>
                    </a:cubicBezTo>
                    <a:cubicBezTo>
                      <a:pt x="149871" y="2688315"/>
                      <a:pt x="149871" y="2694778"/>
                      <a:pt x="149871" y="2694778"/>
                    </a:cubicBezTo>
                    <a:lnTo>
                      <a:pt x="154728" y="2705551"/>
                    </a:lnTo>
                    <a:lnTo>
                      <a:pt x="159037" y="2709860"/>
                    </a:lnTo>
                    <a:lnTo>
                      <a:pt x="165500" y="2709860"/>
                    </a:lnTo>
                    <a:lnTo>
                      <a:pt x="171964" y="2709860"/>
                    </a:lnTo>
                    <a:lnTo>
                      <a:pt x="179504" y="2713092"/>
                    </a:lnTo>
                    <a:lnTo>
                      <a:pt x="181130" y="2723865"/>
                    </a:lnTo>
                    <a:cubicBezTo>
                      <a:pt x="181130" y="2723865"/>
                      <a:pt x="180601" y="2731953"/>
                      <a:pt x="180601" y="2734108"/>
                    </a:cubicBezTo>
                    <a:cubicBezTo>
                      <a:pt x="180601" y="2736262"/>
                      <a:pt x="178975" y="2743803"/>
                      <a:pt x="178975" y="2743803"/>
                    </a:cubicBezTo>
                    <a:lnTo>
                      <a:pt x="172512" y="2749737"/>
                    </a:lnTo>
                    <a:lnTo>
                      <a:pt x="163346" y="2743803"/>
                    </a:lnTo>
                    <a:lnTo>
                      <a:pt x="155805" y="2745428"/>
                    </a:lnTo>
                    <a:lnTo>
                      <a:pt x="148264" y="2752440"/>
                    </a:lnTo>
                    <a:lnTo>
                      <a:pt x="149890" y="2755672"/>
                    </a:lnTo>
                    <a:lnTo>
                      <a:pt x="155276" y="2755672"/>
                    </a:lnTo>
                    <a:lnTo>
                      <a:pt x="160133" y="2760529"/>
                    </a:lnTo>
                    <a:lnTo>
                      <a:pt x="161758" y="2766992"/>
                    </a:lnTo>
                    <a:lnTo>
                      <a:pt x="168222" y="2773456"/>
                    </a:lnTo>
                    <a:lnTo>
                      <a:pt x="170924" y="2779919"/>
                    </a:lnTo>
                    <a:lnTo>
                      <a:pt x="167144" y="2784228"/>
                    </a:lnTo>
                    <a:lnTo>
                      <a:pt x="159055" y="2784228"/>
                    </a:lnTo>
                    <a:lnTo>
                      <a:pt x="149360" y="2781526"/>
                    </a:lnTo>
                    <a:lnTo>
                      <a:pt x="142897" y="2776669"/>
                    </a:lnTo>
                    <a:lnTo>
                      <a:pt x="136433" y="2773966"/>
                    </a:lnTo>
                    <a:lnTo>
                      <a:pt x="141290" y="2784210"/>
                    </a:lnTo>
                    <a:lnTo>
                      <a:pt x="164461" y="2832175"/>
                    </a:lnTo>
                    <a:lnTo>
                      <a:pt x="168241" y="2846180"/>
                    </a:lnTo>
                    <a:lnTo>
                      <a:pt x="178484" y="2848882"/>
                    </a:lnTo>
                    <a:lnTo>
                      <a:pt x="180639" y="2857501"/>
                    </a:lnTo>
                    <a:lnTo>
                      <a:pt x="183870" y="2863964"/>
                    </a:lnTo>
                    <a:lnTo>
                      <a:pt x="190882" y="2875814"/>
                    </a:lnTo>
                    <a:lnTo>
                      <a:pt x="191959" y="2886586"/>
                    </a:lnTo>
                    <a:lnTo>
                      <a:pt x="191959" y="2895204"/>
                    </a:lnTo>
                    <a:lnTo>
                      <a:pt x="187650" y="2900062"/>
                    </a:lnTo>
                    <a:lnTo>
                      <a:pt x="181716" y="2894675"/>
                    </a:lnTo>
                    <a:lnTo>
                      <a:pt x="179013" y="2903841"/>
                    </a:lnTo>
                    <a:lnTo>
                      <a:pt x="179013" y="2912459"/>
                    </a:lnTo>
                    <a:lnTo>
                      <a:pt x="178465" y="2918923"/>
                    </a:lnTo>
                    <a:lnTo>
                      <a:pt x="170376" y="2926464"/>
                    </a:lnTo>
                    <a:lnTo>
                      <a:pt x="169828" y="2930244"/>
                    </a:lnTo>
                    <a:lnTo>
                      <a:pt x="177917" y="2930244"/>
                    </a:lnTo>
                    <a:lnTo>
                      <a:pt x="183851" y="2925386"/>
                    </a:lnTo>
                    <a:lnTo>
                      <a:pt x="190863" y="2930244"/>
                    </a:lnTo>
                    <a:lnTo>
                      <a:pt x="198952" y="2930244"/>
                    </a:lnTo>
                    <a:lnTo>
                      <a:pt x="209724" y="2935630"/>
                    </a:lnTo>
                    <a:cubicBezTo>
                      <a:pt x="209724" y="2935630"/>
                      <a:pt x="214033" y="2935082"/>
                      <a:pt x="215659" y="2935630"/>
                    </a:cubicBezTo>
                    <a:cubicBezTo>
                      <a:pt x="217284" y="2936178"/>
                      <a:pt x="228586" y="2935630"/>
                      <a:pt x="228586" y="2935630"/>
                    </a:cubicBezTo>
                    <a:lnTo>
                      <a:pt x="237752" y="2935876"/>
                    </a:lnTo>
                    <a:lnTo>
                      <a:pt x="245841" y="2929166"/>
                    </a:lnTo>
                    <a:lnTo>
                      <a:pt x="253930" y="2927541"/>
                    </a:lnTo>
                    <a:lnTo>
                      <a:pt x="262547" y="2926993"/>
                    </a:lnTo>
                    <a:lnTo>
                      <a:pt x="271714" y="2926993"/>
                    </a:lnTo>
                    <a:lnTo>
                      <a:pt x="276023" y="2926993"/>
                    </a:lnTo>
                    <a:lnTo>
                      <a:pt x="284112" y="2929695"/>
                    </a:lnTo>
                    <a:lnTo>
                      <a:pt x="288421" y="2935857"/>
                    </a:lnTo>
                    <a:lnTo>
                      <a:pt x="298664" y="2933456"/>
                    </a:lnTo>
                    <a:lnTo>
                      <a:pt x="306753" y="2926445"/>
                    </a:lnTo>
                    <a:lnTo>
                      <a:pt x="310533" y="2921588"/>
                    </a:lnTo>
                    <a:lnTo>
                      <a:pt x="313764" y="2912422"/>
                    </a:lnTo>
                    <a:lnTo>
                      <a:pt x="315371" y="2904333"/>
                    </a:lnTo>
                    <a:lnTo>
                      <a:pt x="312668" y="2895167"/>
                    </a:lnTo>
                    <a:lnTo>
                      <a:pt x="305127" y="2888155"/>
                    </a:lnTo>
                    <a:lnTo>
                      <a:pt x="301347" y="2882220"/>
                    </a:lnTo>
                    <a:lnTo>
                      <a:pt x="301877" y="2871977"/>
                    </a:lnTo>
                    <a:lnTo>
                      <a:pt x="304031" y="2864436"/>
                    </a:lnTo>
                    <a:lnTo>
                      <a:pt x="305657" y="2856896"/>
                    </a:lnTo>
                    <a:lnTo>
                      <a:pt x="308888" y="2849355"/>
                    </a:lnTo>
                    <a:lnTo>
                      <a:pt x="313745" y="2841814"/>
                    </a:lnTo>
                    <a:lnTo>
                      <a:pt x="314823" y="2834803"/>
                    </a:lnTo>
                    <a:lnTo>
                      <a:pt x="319680" y="2828868"/>
                    </a:lnTo>
                    <a:lnTo>
                      <a:pt x="326143" y="2820779"/>
                    </a:lnTo>
                    <a:lnTo>
                      <a:pt x="334762" y="2817547"/>
                    </a:lnTo>
                    <a:lnTo>
                      <a:pt x="342302" y="2818625"/>
                    </a:lnTo>
                    <a:lnTo>
                      <a:pt x="342850" y="2824011"/>
                    </a:lnTo>
                    <a:lnTo>
                      <a:pt x="349862" y="2825088"/>
                    </a:lnTo>
                    <a:lnTo>
                      <a:pt x="357403" y="2822934"/>
                    </a:lnTo>
                    <a:lnTo>
                      <a:pt x="355777" y="2813238"/>
                    </a:lnTo>
                    <a:lnTo>
                      <a:pt x="352546" y="2805150"/>
                    </a:lnTo>
                    <a:lnTo>
                      <a:pt x="350920" y="2799215"/>
                    </a:lnTo>
                    <a:lnTo>
                      <a:pt x="365473" y="2799215"/>
                    </a:lnTo>
                    <a:lnTo>
                      <a:pt x="373014" y="2798138"/>
                    </a:lnTo>
                    <a:lnTo>
                      <a:pt x="378399" y="2799764"/>
                    </a:lnTo>
                    <a:lnTo>
                      <a:pt x="383786" y="2795984"/>
                    </a:lnTo>
                    <a:lnTo>
                      <a:pt x="388643" y="2795984"/>
                    </a:lnTo>
                    <a:lnTo>
                      <a:pt x="392423" y="2797061"/>
                    </a:lnTo>
                    <a:lnTo>
                      <a:pt x="401041" y="2798138"/>
                    </a:lnTo>
                    <a:lnTo>
                      <a:pt x="409130" y="2793829"/>
                    </a:lnTo>
                    <a:lnTo>
                      <a:pt x="415064" y="2794906"/>
                    </a:lnTo>
                    <a:lnTo>
                      <a:pt x="408052" y="2801370"/>
                    </a:lnTo>
                    <a:lnTo>
                      <a:pt x="420979" y="2802447"/>
                    </a:lnTo>
                    <a:cubicBezTo>
                      <a:pt x="420979" y="2802447"/>
                      <a:pt x="420979" y="2797061"/>
                      <a:pt x="422605" y="2795984"/>
                    </a:cubicBezTo>
                    <a:cubicBezTo>
                      <a:pt x="424230" y="2794906"/>
                      <a:pt x="425837" y="2792204"/>
                      <a:pt x="426914" y="2793829"/>
                    </a:cubicBezTo>
                    <a:cubicBezTo>
                      <a:pt x="427991" y="2795454"/>
                      <a:pt x="428539" y="2798138"/>
                      <a:pt x="428539" y="2798138"/>
                    </a:cubicBezTo>
                    <a:lnTo>
                      <a:pt x="433926" y="2795436"/>
                    </a:lnTo>
                    <a:lnTo>
                      <a:pt x="445775" y="2794358"/>
                    </a:lnTo>
                    <a:lnTo>
                      <a:pt x="456019" y="2797590"/>
                    </a:lnTo>
                    <a:lnTo>
                      <a:pt x="462482" y="2796513"/>
                    </a:lnTo>
                    <a:lnTo>
                      <a:pt x="463030" y="2805131"/>
                    </a:lnTo>
                    <a:lnTo>
                      <a:pt x="467887" y="2808911"/>
                    </a:lnTo>
                    <a:lnTo>
                      <a:pt x="472196" y="2799215"/>
                    </a:lnTo>
                    <a:lnTo>
                      <a:pt x="479208" y="2790050"/>
                    </a:lnTo>
                    <a:lnTo>
                      <a:pt x="483517" y="2784663"/>
                    </a:lnTo>
                    <a:lnTo>
                      <a:pt x="489451" y="2763118"/>
                    </a:lnTo>
                    <a:lnTo>
                      <a:pt x="494308" y="2746411"/>
                    </a:lnTo>
                    <a:lnTo>
                      <a:pt x="496463" y="2739400"/>
                    </a:lnTo>
                    <a:lnTo>
                      <a:pt x="502397" y="2731859"/>
                    </a:lnTo>
                    <a:lnTo>
                      <a:pt x="503475" y="2716777"/>
                    </a:lnTo>
                    <a:lnTo>
                      <a:pt x="516401" y="2708688"/>
                    </a:lnTo>
                    <a:lnTo>
                      <a:pt x="517479" y="2690904"/>
                    </a:lnTo>
                    <a:lnTo>
                      <a:pt x="520181" y="2675823"/>
                    </a:lnTo>
                    <a:lnTo>
                      <a:pt x="522884" y="2661818"/>
                    </a:lnTo>
                    <a:lnTo>
                      <a:pt x="526116" y="2648891"/>
                    </a:lnTo>
                    <a:lnTo>
                      <a:pt x="527741" y="2645112"/>
                    </a:lnTo>
                    <a:lnTo>
                      <a:pt x="533676" y="2642409"/>
                    </a:lnTo>
                    <a:lnTo>
                      <a:pt x="535301" y="2634868"/>
                    </a:lnTo>
                    <a:lnTo>
                      <a:pt x="528289" y="2625702"/>
                    </a:lnTo>
                    <a:lnTo>
                      <a:pt x="531521" y="2601983"/>
                    </a:lnTo>
                    <a:lnTo>
                      <a:pt x="529366" y="2598204"/>
                    </a:lnTo>
                    <a:lnTo>
                      <a:pt x="537455" y="2589038"/>
                    </a:lnTo>
                    <a:cubicBezTo>
                      <a:pt x="537455" y="2589038"/>
                      <a:pt x="535830" y="2579872"/>
                      <a:pt x="537455" y="2579342"/>
                    </a:cubicBezTo>
                    <a:cubicBezTo>
                      <a:pt x="539080" y="2578794"/>
                      <a:pt x="539080" y="2578794"/>
                      <a:pt x="539080" y="2578794"/>
                    </a:cubicBezTo>
                    <a:lnTo>
                      <a:pt x="551478" y="2568551"/>
                    </a:lnTo>
                    <a:lnTo>
                      <a:pt x="548776" y="2566396"/>
                    </a:lnTo>
                    <a:lnTo>
                      <a:pt x="553633" y="2555624"/>
                    </a:lnTo>
                    <a:lnTo>
                      <a:pt x="543938" y="2550237"/>
                    </a:lnTo>
                    <a:lnTo>
                      <a:pt x="536397" y="2549160"/>
                    </a:lnTo>
                    <a:lnTo>
                      <a:pt x="535320" y="2539994"/>
                    </a:lnTo>
                    <a:lnTo>
                      <a:pt x="541783" y="2544851"/>
                    </a:lnTo>
                    <a:lnTo>
                      <a:pt x="545015" y="2539994"/>
                    </a:lnTo>
                    <a:lnTo>
                      <a:pt x="545015" y="2528673"/>
                    </a:lnTo>
                    <a:lnTo>
                      <a:pt x="538003" y="2518430"/>
                    </a:lnTo>
                    <a:lnTo>
                      <a:pt x="544467" y="2522210"/>
                    </a:lnTo>
                    <a:lnTo>
                      <a:pt x="550401" y="2522758"/>
                    </a:lnTo>
                    <a:lnTo>
                      <a:pt x="549853" y="2514669"/>
                    </a:lnTo>
                    <a:lnTo>
                      <a:pt x="525057" y="2488796"/>
                    </a:lnTo>
                    <a:lnTo>
                      <a:pt x="534752" y="2493653"/>
                    </a:lnTo>
                    <a:lnTo>
                      <a:pt x="531521" y="2487719"/>
                    </a:lnTo>
                    <a:lnTo>
                      <a:pt x="540687" y="2482862"/>
                    </a:lnTo>
                    <a:lnTo>
                      <a:pt x="535830" y="2474244"/>
                    </a:lnTo>
                    <a:lnTo>
                      <a:pt x="531521" y="2467232"/>
                    </a:lnTo>
                    <a:lnTo>
                      <a:pt x="540687" y="2468858"/>
                    </a:lnTo>
                    <a:lnTo>
                      <a:pt x="543390" y="2480178"/>
                    </a:lnTo>
                    <a:lnTo>
                      <a:pt x="546092" y="2489874"/>
                    </a:lnTo>
                    <a:lnTo>
                      <a:pt x="548247" y="2486642"/>
                    </a:lnTo>
                    <a:cubicBezTo>
                      <a:pt x="548247" y="2486642"/>
                      <a:pt x="562251" y="2486094"/>
                      <a:pt x="561173" y="2483410"/>
                    </a:cubicBezTo>
                    <a:cubicBezTo>
                      <a:pt x="560097" y="2480707"/>
                      <a:pt x="545015" y="2466174"/>
                      <a:pt x="545015" y="2466174"/>
                    </a:cubicBezTo>
                    <a:lnTo>
                      <a:pt x="547169" y="2459710"/>
                    </a:lnTo>
                    <a:lnTo>
                      <a:pt x="553103" y="2462942"/>
                    </a:lnTo>
                    <a:lnTo>
                      <a:pt x="554181" y="2457008"/>
                    </a:lnTo>
                    <a:lnTo>
                      <a:pt x="555258" y="2448390"/>
                    </a:lnTo>
                    <a:lnTo>
                      <a:pt x="547169" y="2440849"/>
                    </a:lnTo>
                    <a:lnTo>
                      <a:pt x="560645" y="2441397"/>
                    </a:lnTo>
                    <a:lnTo>
                      <a:pt x="562799" y="2431154"/>
                    </a:lnTo>
                    <a:lnTo>
                      <a:pt x="559019" y="2424142"/>
                    </a:lnTo>
                    <a:cubicBezTo>
                      <a:pt x="559019" y="2424142"/>
                      <a:pt x="566031" y="2420910"/>
                      <a:pt x="563876" y="2419285"/>
                    </a:cubicBezTo>
                    <a:cubicBezTo>
                      <a:pt x="561722" y="2417660"/>
                      <a:pt x="555258" y="2413899"/>
                      <a:pt x="555258" y="2413899"/>
                    </a:cubicBezTo>
                    <a:cubicBezTo>
                      <a:pt x="555258" y="2413899"/>
                      <a:pt x="559567" y="2402578"/>
                      <a:pt x="559567" y="2400972"/>
                    </a:cubicBezTo>
                    <a:cubicBezTo>
                      <a:pt x="559567" y="2399346"/>
                      <a:pt x="552556" y="2393960"/>
                      <a:pt x="552556" y="2393960"/>
                    </a:cubicBezTo>
                    <a:lnTo>
                      <a:pt x="542860" y="2389651"/>
                    </a:lnTo>
                    <a:lnTo>
                      <a:pt x="519142" y="2378331"/>
                    </a:lnTo>
                    <a:lnTo>
                      <a:pt x="532069" y="2376176"/>
                    </a:lnTo>
                    <a:lnTo>
                      <a:pt x="548228" y="2385342"/>
                    </a:lnTo>
                    <a:lnTo>
                      <a:pt x="558471" y="2385342"/>
                    </a:lnTo>
                    <a:lnTo>
                      <a:pt x="568714" y="2383188"/>
                    </a:lnTo>
                    <a:lnTo>
                      <a:pt x="573571" y="2374570"/>
                    </a:lnTo>
                    <a:lnTo>
                      <a:pt x="564953" y="2369183"/>
                    </a:lnTo>
                    <a:cubicBezTo>
                      <a:pt x="564953" y="2369183"/>
                      <a:pt x="564425" y="2364874"/>
                      <a:pt x="562799" y="2363797"/>
                    </a:cubicBezTo>
                    <a:cubicBezTo>
                      <a:pt x="561173" y="2362720"/>
                      <a:pt x="546640" y="2357863"/>
                      <a:pt x="546640" y="2357863"/>
                    </a:cubicBezTo>
                    <a:lnTo>
                      <a:pt x="533165" y="2358411"/>
                    </a:lnTo>
                    <a:cubicBezTo>
                      <a:pt x="533165" y="2358411"/>
                      <a:pt x="519161" y="2354102"/>
                      <a:pt x="517536" y="2354102"/>
                    </a:cubicBezTo>
                    <a:cubicBezTo>
                      <a:pt x="515910" y="2354102"/>
                      <a:pt x="499222" y="2354102"/>
                      <a:pt x="499222" y="2354102"/>
                    </a:cubicBezTo>
                    <a:lnTo>
                      <a:pt x="504608" y="2348715"/>
                    </a:lnTo>
                    <a:lnTo>
                      <a:pt x="508388" y="2342781"/>
                    </a:lnTo>
                    <a:lnTo>
                      <a:pt x="543408" y="2345484"/>
                    </a:lnTo>
                    <a:lnTo>
                      <a:pt x="559038" y="2353025"/>
                    </a:lnTo>
                    <a:lnTo>
                      <a:pt x="573042" y="2360565"/>
                    </a:lnTo>
                    <a:lnTo>
                      <a:pt x="585969" y="2359488"/>
                    </a:lnTo>
                    <a:lnTo>
                      <a:pt x="586499" y="2350322"/>
                    </a:lnTo>
                    <a:lnTo>
                      <a:pt x="575726" y="2343858"/>
                    </a:lnTo>
                    <a:lnTo>
                      <a:pt x="582738" y="2343329"/>
                    </a:lnTo>
                    <a:lnTo>
                      <a:pt x="592433" y="2343329"/>
                    </a:lnTo>
                    <a:lnTo>
                      <a:pt x="592981" y="2340098"/>
                    </a:lnTo>
                    <a:lnTo>
                      <a:pt x="587047" y="2331479"/>
                    </a:lnTo>
                    <a:lnTo>
                      <a:pt x="585969" y="2328777"/>
                    </a:lnTo>
                    <a:lnTo>
                      <a:pt x="588124" y="2323390"/>
                    </a:lnTo>
                    <a:lnTo>
                      <a:pt x="594588" y="2330402"/>
                    </a:lnTo>
                    <a:lnTo>
                      <a:pt x="603205" y="2330950"/>
                    </a:lnTo>
                    <a:lnTo>
                      <a:pt x="609669" y="2326641"/>
                    </a:lnTo>
                    <a:lnTo>
                      <a:pt x="616681" y="2324487"/>
                    </a:lnTo>
                    <a:cubicBezTo>
                      <a:pt x="616681" y="2324487"/>
                      <a:pt x="615055" y="2320178"/>
                      <a:pt x="617210" y="2319630"/>
                    </a:cubicBezTo>
                    <a:cubicBezTo>
                      <a:pt x="619364" y="2319082"/>
                      <a:pt x="626376" y="2316398"/>
                      <a:pt x="626376" y="2316398"/>
                    </a:cubicBezTo>
                    <a:lnTo>
                      <a:pt x="624221" y="2303471"/>
                    </a:lnTo>
                    <a:lnTo>
                      <a:pt x="630685" y="2307251"/>
                    </a:lnTo>
                    <a:lnTo>
                      <a:pt x="630137" y="2299162"/>
                    </a:lnTo>
                    <a:lnTo>
                      <a:pt x="637677" y="2298633"/>
                    </a:lnTo>
                    <a:lnTo>
                      <a:pt x="639303" y="2275991"/>
                    </a:lnTo>
                    <a:lnTo>
                      <a:pt x="640928" y="2259285"/>
                    </a:lnTo>
                    <a:lnTo>
                      <a:pt x="644066" y="2255505"/>
                    </a:lnTo>
                    <a:lnTo>
                      <a:pt x="650075" y="2260362"/>
                    </a:lnTo>
                    <a:lnTo>
                      <a:pt x="654933" y="2260362"/>
                    </a:lnTo>
                    <a:lnTo>
                      <a:pt x="657087" y="2268980"/>
                    </a:lnTo>
                    <a:lnTo>
                      <a:pt x="654933" y="2280830"/>
                    </a:lnTo>
                    <a:lnTo>
                      <a:pt x="657635" y="2293757"/>
                    </a:lnTo>
                    <a:lnTo>
                      <a:pt x="662492" y="2299143"/>
                    </a:lnTo>
                    <a:lnTo>
                      <a:pt x="664647" y="2305607"/>
                    </a:lnTo>
                    <a:lnTo>
                      <a:pt x="668426" y="2295363"/>
                    </a:lnTo>
                    <a:cubicBezTo>
                      <a:pt x="668426" y="2295363"/>
                      <a:pt x="673813" y="2291054"/>
                      <a:pt x="674361" y="2289429"/>
                    </a:cubicBezTo>
                    <a:cubicBezTo>
                      <a:pt x="674909" y="2287822"/>
                      <a:pt x="675986" y="2276502"/>
                      <a:pt x="675986" y="2276502"/>
                    </a:cubicBezTo>
                    <a:lnTo>
                      <a:pt x="685152" y="2267884"/>
                    </a:lnTo>
                    <a:lnTo>
                      <a:pt x="694319" y="2261420"/>
                    </a:lnTo>
                    <a:lnTo>
                      <a:pt x="702936" y="2265729"/>
                    </a:lnTo>
                    <a:lnTo>
                      <a:pt x="706716" y="2256563"/>
                    </a:lnTo>
                    <a:lnTo>
                      <a:pt x="715334" y="2250629"/>
                    </a:lnTo>
                    <a:lnTo>
                      <a:pt x="715882" y="2234999"/>
                    </a:lnTo>
                    <a:lnTo>
                      <a:pt x="706716" y="2226910"/>
                    </a:lnTo>
                    <a:lnTo>
                      <a:pt x="707794" y="2220447"/>
                    </a:lnTo>
                    <a:lnTo>
                      <a:pt x="716412" y="2223149"/>
                    </a:lnTo>
                    <a:lnTo>
                      <a:pt x="723952" y="2232845"/>
                    </a:lnTo>
                    <a:lnTo>
                      <a:pt x="729887" y="2234470"/>
                    </a:lnTo>
                    <a:lnTo>
                      <a:pt x="735273" y="2222072"/>
                    </a:lnTo>
                    <a:lnTo>
                      <a:pt x="737427" y="2216138"/>
                    </a:lnTo>
                    <a:lnTo>
                      <a:pt x="731493" y="2205894"/>
                    </a:lnTo>
                    <a:lnTo>
                      <a:pt x="725559" y="2200508"/>
                    </a:lnTo>
                    <a:lnTo>
                      <a:pt x="718547" y="2207520"/>
                    </a:lnTo>
                    <a:lnTo>
                      <a:pt x="706697" y="2206442"/>
                    </a:lnTo>
                    <a:lnTo>
                      <a:pt x="703466" y="2213454"/>
                    </a:lnTo>
                    <a:lnTo>
                      <a:pt x="693222" y="2210751"/>
                    </a:lnTo>
                    <a:lnTo>
                      <a:pt x="688365" y="2204817"/>
                    </a:lnTo>
                    <a:lnTo>
                      <a:pt x="689991" y="2193496"/>
                    </a:lnTo>
                    <a:cubicBezTo>
                      <a:pt x="689991" y="2193496"/>
                      <a:pt x="693222" y="2201585"/>
                      <a:pt x="694847" y="2201585"/>
                    </a:cubicBezTo>
                    <a:cubicBezTo>
                      <a:pt x="696473" y="2201585"/>
                      <a:pt x="697550" y="2198354"/>
                      <a:pt x="699705" y="2197805"/>
                    </a:cubicBezTo>
                    <a:cubicBezTo>
                      <a:pt x="701859" y="2197257"/>
                      <a:pt x="709400" y="2194574"/>
                      <a:pt x="709400" y="2194574"/>
                    </a:cubicBezTo>
                    <a:lnTo>
                      <a:pt x="709948" y="2189717"/>
                    </a:lnTo>
                    <a:lnTo>
                      <a:pt x="714805" y="2189717"/>
                    </a:lnTo>
                    <a:lnTo>
                      <a:pt x="737975" y="2171403"/>
                    </a:lnTo>
                    <a:lnTo>
                      <a:pt x="746064" y="2162237"/>
                    </a:lnTo>
                    <a:lnTo>
                      <a:pt x="746064" y="2154696"/>
                    </a:lnTo>
                    <a:lnTo>
                      <a:pt x="756837" y="2145530"/>
                    </a:lnTo>
                    <a:lnTo>
                      <a:pt x="768157" y="2142828"/>
                    </a:lnTo>
                    <a:lnTo>
                      <a:pt x="778930" y="2142828"/>
                    </a:lnTo>
                    <a:lnTo>
                      <a:pt x="781633" y="2132584"/>
                    </a:lnTo>
                    <a:lnTo>
                      <a:pt x="761165" y="2134210"/>
                    </a:lnTo>
                    <a:lnTo>
                      <a:pt x="749844" y="2133662"/>
                    </a:lnTo>
                    <a:lnTo>
                      <a:pt x="753624" y="2128805"/>
                    </a:lnTo>
                    <a:lnTo>
                      <a:pt x="772485" y="2127179"/>
                    </a:lnTo>
                    <a:lnTo>
                      <a:pt x="771937" y="2118561"/>
                    </a:lnTo>
                    <a:lnTo>
                      <a:pt x="762771" y="2104557"/>
                    </a:lnTo>
                    <a:lnTo>
                      <a:pt x="765474" y="2104557"/>
                    </a:lnTo>
                    <a:lnTo>
                      <a:pt x="776246" y="2113175"/>
                    </a:lnTo>
                    <a:lnTo>
                      <a:pt x="781104" y="2118561"/>
                    </a:lnTo>
                    <a:lnTo>
                      <a:pt x="781633" y="2113704"/>
                    </a:lnTo>
                    <a:lnTo>
                      <a:pt x="778401" y="2107240"/>
                    </a:lnTo>
                    <a:lnTo>
                      <a:pt x="767080" y="2098263"/>
                    </a:lnTo>
                    <a:lnTo>
                      <a:pt x="759540" y="2080309"/>
                    </a:lnTo>
                    <a:lnTo>
                      <a:pt x="757933" y="2066475"/>
                    </a:lnTo>
                    <a:lnTo>
                      <a:pt x="753076" y="2066475"/>
                    </a:lnTo>
                    <a:lnTo>
                      <a:pt x="747142" y="2061089"/>
                    </a:lnTo>
                    <a:lnTo>
                      <a:pt x="740130" y="2061089"/>
                    </a:lnTo>
                    <a:lnTo>
                      <a:pt x="725577" y="2054625"/>
                    </a:lnTo>
                    <a:lnTo>
                      <a:pt x="725577" y="2046895"/>
                    </a:lnTo>
                    <a:lnTo>
                      <a:pt x="711025" y="2027864"/>
                    </a:lnTo>
                    <a:lnTo>
                      <a:pt x="714257" y="2026239"/>
                    </a:lnTo>
                    <a:lnTo>
                      <a:pt x="725577" y="2040602"/>
                    </a:lnTo>
                    <a:lnTo>
                      <a:pt x="736350" y="2040602"/>
                    </a:lnTo>
                    <a:lnTo>
                      <a:pt x="726107" y="2026239"/>
                    </a:lnTo>
                    <a:lnTo>
                      <a:pt x="726655" y="2009721"/>
                    </a:lnTo>
                    <a:lnTo>
                      <a:pt x="724501" y="1994280"/>
                    </a:lnTo>
                    <a:lnTo>
                      <a:pt x="718037" y="1987098"/>
                    </a:lnTo>
                    <a:lnTo>
                      <a:pt x="715882" y="2000744"/>
                    </a:lnTo>
                    <a:lnTo>
                      <a:pt x="715882" y="2007037"/>
                    </a:lnTo>
                    <a:lnTo>
                      <a:pt x="713180" y="2014049"/>
                    </a:lnTo>
                    <a:lnTo>
                      <a:pt x="706168" y="2014049"/>
                    </a:lnTo>
                    <a:lnTo>
                      <a:pt x="686778" y="2000762"/>
                    </a:lnTo>
                    <a:lnTo>
                      <a:pt x="687855" y="1994299"/>
                    </a:lnTo>
                    <a:lnTo>
                      <a:pt x="680843" y="1987117"/>
                    </a:lnTo>
                    <a:lnTo>
                      <a:pt x="678141" y="1970146"/>
                    </a:lnTo>
                    <a:lnTo>
                      <a:pt x="667368" y="1970146"/>
                    </a:lnTo>
                    <a:lnTo>
                      <a:pt x="657125" y="1973113"/>
                    </a:lnTo>
                    <a:lnTo>
                      <a:pt x="656048" y="1987117"/>
                    </a:lnTo>
                    <a:lnTo>
                      <a:pt x="644103" y="1987117"/>
                    </a:lnTo>
                    <a:lnTo>
                      <a:pt x="640966" y="1970146"/>
                    </a:lnTo>
                    <a:lnTo>
                      <a:pt x="626414" y="1967179"/>
                    </a:lnTo>
                    <a:lnTo>
                      <a:pt x="628568" y="1980106"/>
                    </a:lnTo>
                    <a:lnTo>
                      <a:pt x="625865" y="1987117"/>
                    </a:lnTo>
                    <a:lnTo>
                      <a:pt x="618854" y="1994299"/>
                    </a:lnTo>
                    <a:lnTo>
                      <a:pt x="612920" y="1987117"/>
                    </a:lnTo>
                    <a:lnTo>
                      <a:pt x="619931" y="1975797"/>
                    </a:lnTo>
                    <a:lnTo>
                      <a:pt x="619383" y="1962322"/>
                    </a:lnTo>
                    <a:lnTo>
                      <a:pt x="605379" y="1954422"/>
                    </a:lnTo>
                    <a:lnTo>
                      <a:pt x="601070" y="1951001"/>
                    </a:lnTo>
                    <a:lnTo>
                      <a:pt x="612390" y="1939151"/>
                    </a:lnTo>
                    <a:lnTo>
                      <a:pt x="611842" y="1925676"/>
                    </a:lnTo>
                    <a:lnTo>
                      <a:pt x="605908" y="1925128"/>
                    </a:lnTo>
                    <a:lnTo>
                      <a:pt x="609140" y="1915962"/>
                    </a:lnTo>
                    <a:lnTo>
                      <a:pt x="595664" y="1901410"/>
                    </a:lnTo>
                    <a:lnTo>
                      <a:pt x="603205" y="1887405"/>
                    </a:lnTo>
                    <a:lnTo>
                      <a:pt x="594588" y="1886876"/>
                    </a:lnTo>
                    <a:lnTo>
                      <a:pt x="599444" y="1870169"/>
                    </a:lnTo>
                    <a:lnTo>
                      <a:pt x="596742" y="1863706"/>
                    </a:lnTo>
                    <a:lnTo>
                      <a:pt x="598367" y="1855088"/>
                    </a:lnTo>
                    <a:lnTo>
                      <a:pt x="596213" y="1850230"/>
                    </a:lnTo>
                    <a:lnTo>
                      <a:pt x="600522" y="1847528"/>
                    </a:lnTo>
                    <a:lnTo>
                      <a:pt x="601599" y="1838910"/>
                    </a:lnTo>
                    <a:lnTo>
                      <a:pt x="592433" y="1828137"/>
                    </a:lnTo>
                    <a:lnTo>
                      <a:pt x="597819" y="1826512"/>
                    </a:lnTo>
                    <a:lnTo>
                      <a:pt x="606437" y="1830292"/>
                    </a:lnTo>
                    <a:lnTo>
                      <a:pt x="607514" y="1827589"/>
                    </a:lnTo>
                    <a:lnTo>
                      <a:pt x="591885" y="1814114"/>
                    </a:lnTo>
                    <a:lnTo>
                      <a:pt x="591337" y="1806025"/>
                    </a:lnTo>
                    <a:lnTo>
                      <a:pt x="602658" y="1805477"/>
                    </a:lnTo>
                    <a:lnTo>
                      <a:pt x="596723" y="1798466"/>
                    </a:lnTo>
                    <a:lnTo>
                      <a:pt x="597252" y="1786068"/>
                    </a:lnTo>
                    <a:lnTo>
                      <a:pt x="590789" y="1783365"/>
                    </a:lnTo>
                    <a:lnTo>
                      <a:pt x="590260" y="1773670"/>
                    </a:lnTo>
                    <a:lnTo>
                      <a:pt x="592962" y="1768813"/>
                    </a:lnTo>
                    <a:lnTo>
                      <a:pt x="592414" y="1764504"/>
                    </a:lnTo>
                    <a:lnTo>
                      <a:pt x="602109" y="1762878"/>
                    </a:lnTo>
                    <a:lnTo>
                      <a:pt x="606966" y="1756415"/>
                    </a:lnTo>
                    <a:lnTo>
                      <a:pt x="601032" y="1747249"/>
                    </a:lnTo>
                    <a:lnTo>
                      <a:pt x="592414" y="1747249"/>
                    </a:lnTo>
                    <a:lnTo>
                      <a:pt x="590789" y="1738631"/>
                    </a:lnTo>
                    <a:lnTo>
                      <a:pt x="604264" y="1740785"/>
                    </a:lnTo>
                    <a:lnTo>
                      <a:pt x="612353" y="1751029"/>
                    </a:lnTo>
                    <a:lnTo>
                      <a:pt x="615055" y="1743488"/>
                    </a:lnTo>
                    <a:lnTo>
                      <a:pt x="620442" y="1755886"/>
                    </a:lnTo>
                    <a:lnTo>
                      <a:pt x="629608" y="1766658"/>
                    </a:lnTo>
                    <a:lnTo>
                      <a:pt x="630685" y="1754808"/>
                    </a:lnTo>
                    <a:lnTo>
                      <a:pt x="631762" y="1744036"/>
                    </a:lnTo>
                    <a:lnTo>
                      <a:pt x="619364" y="1737572"/>
                    </a:lnTo>
                    <a:lnTo>
                      <a:pt x="618287" y="1724097"/>
                    </a:lnTo>
                    <a:lnTo>
                      <a:pt x="611823" y="1713325"/>
                    </a:lnTo>
                    <a:lnTo>
                      <a:pt x="615055" y="1710622"/>
                    </a:lnTo>
                    <a:lnTo>
                      <a:pt x="614507" y="1694992"/>
                    </a:lnTo>
                    <a:lnTo>
                      <a:pt x="617739" y="1685826"/>
                    </a:lnTo>
                    <a:lnTo>
                      <a:pt x="623125" y="1682595"/>
                    </a:lnTo>
                    <a:lnTo>
                      <a:pt x="625280" y="1662656"/>
                    </a:lnTo>
                    <a:lnTo>
                      <a:pt x="628512" y="1649181"/>
                    </a:lnTo>
                    <a:lnTo>
                      <a:pt x="627963" y="1640563"/>
                    </a:lnTo>
                    <a:lnTo>
                      <a:pt x="637659" y="1636783"/>
                    </a:lnTo>
                    <a:lnTo>
                      <a:pt x="637130" y="1640563"/>
                    </a:lnTo>
                    <a:lnTo>
                      <a:pt x="647902" y="1636254"/>
                    </a:lnTo>
                    <a:lnTo>
                      <a:pt x="641439" y="1629790"/>
                    </a:lnTo>
                    <a:lnTo>
                      <a:pt x="632272" y="1628713"/>
                    </a:lnTo>
                    <a:lnTo>
                      <a:pt x="626338" y="1618470"/>
                    </a:lnTo>
                    <a:lnTo>
                      <a:pt x="618249" y="1622779"/>
                    </a:lnTo>
                    <a:lnTo>
                      <a:pt x="616095" y="1603388"/>
                    </a:lnTo>
                    <a:lnTo>
                      <a:pt x="619874" y="1601234"/>
                    </a:lnTo>
                    <a:lnTo>
                      <a:pt x="617720" y="1593693"/>
                    </a:lnTo>
                    <a:lnTo>
                      <a:pt x="611256" y="1587758"/>
                    </a:lnTo>
                    <a:lnTo>
                      <a:pt x="611256" y="1579141"/>
                    </a:lnTo>
                    <a:lnTo>
                      <a:pt x="619345" y="1578063"/>
                    </a:lnTo>
                    <a:lnTo>
                      <a:pt x="621500" y="1570522"/>
                    </a:lnTo>
                    <a:lnTo>
                      <a:pt x="629041" y="1572677"/>
                    </a:lnTo>
                    <a:lnTo>
                      <a:pt x="633898" y="1587758"/>
                    </a:lnTo>
                    <a:lnTo>
                      <a:pt x="644047" y="1591538"/>
                    </a:lnTo>
                    <a:lnTo>
                      <a:pt x="644047" y="1595847"/>
                    </a:lnTo>
                    <a:lnTo>
                      <a:pt x="649527" y="1588836"/>
                    </a:lnTo>
                    <a:lnTo>
                      <a:pt x="644047" y="1582901"/>
                    </a:lnTo>
                    <a:lnTo>
                      <a:pt x="650056" y="1579670"/>
                    </a:lnTo>
                    <a:lnTo>
                      <a:pt x="658675" y="1580218"/>
                    </a:lnTo>
                    <a:lnTo>
                      <a:pt x="667293" y="1574283"/>
                    </a:lnTo>
                    <a:lnTo>
                      <a:pt x="669447" y="1563511"/>
                    </a:lnTo>
                    <a:lnTo>
                      <a:pt x="667293" y="1554345"/>
                    </a:lnTo>
                    <a:lnTo>
                      <a:pt x="675382" y="1553797"/>
                    </a:lnTo>
                    <a:lnTo>
                      <a:pt x="675911" y="1566195"/>
                    </a:lnTo>
                    <a:lnTo>
                      <a:pt x="683999" y="1552190"/>
                    </a:lnTo>
                    <a:lnTo>
                      <a:pt x="665686" y="1543572"/>
                    </a:lnTo>
                    <a:lnTo>
                      <a:pt x="674852" y="1543024"/>
                    </a:lnTo>
                    <a:lnTo>
                      <a:pt x="674304" y="1519306"/>
                    </a:lnTo>
                    <a:lnTo>
                      <a:pt x="663532" y="1510688"/>
                    </a:lnTo>
                    <a:lnTo>
                      <a:pt x="661925" y="1487517"/>
                    </a:lnTo>
                    <a:lnTo>
                      <a:pt x="666782" y="1486969"/>
                    </a:lnTo>
                    <a:lnTo>
                      <a:pt x="668937" y="1505831"/>
                    </a:lnTo>
                    <a:lnTo>
                      <a:pt x="675401" y="1510688"/>
                    </a:lnTo>
                    <a:lnTo>
                      <a:pt x="681335" y="1502599"/>
                    </a:lnTo>
                    <a:lnTo>
                      <a:pt x="694262" y="1510688"/>
                    </a:lnTo>
                    <a:lnTo>
                      <a:pt x="686721" y="1512313"/>
                    </a:lnTo>
                    <a:lnTo>
                      <a:pt x="680787" y="1510688"/>
                    </a:lnTo>
                    <a:cubicBezTo>
                      <a:pt x="680787" y="1510688"/>
                      <a:pt x="678632" y="1515545"/>
                      <a:pt x="680787" y="1515545"/>
                    </a:cubicBezTo>
                    <a:cubicBezTo>
                      <a:pt x="682941" y="1515545"/>
                      <a:pt x="691559" y="1517699"/>
                      <a:pt x="691559" y="1517699"/>
                    </a:cubicBezTo>
                    <a:lnTo>
                      <a:pt x="707189" y="1516074"/>
                    </a:lnTo>
                    <a:cubicBezTo>
                      <a:pt x="707189" y="1516074"/>
                      <a:pt x="708814" y="1506908"/>
                      <a:pt x="705034" y="1506379"/>
                    </a:cubicBezTo>
                    <a:cubicBezTo>
                      <a:pt x="701254" y="1505831"/>
                      <a:pt x="698571" y="1503147"/>
                      <a:pt x="698571" y="1503147"/>
                    </a:cubicBezTo>
                    <a:lnTo>
                      <a:pt x="700196" y="1494529"/>
                    </a:lnTo>
                    <a:lnTo>
                      <a:pt x="706659" y="1494000"/>
                    </a:lnTo>
                    <a:lnTo>
                      <a:pt x="708814" y="1502618"/>
                    </a:lnTo>
                    <a:lnTo>
                      <a:pt x="722289" y="1499915"/>
                    </a:lnTo>
                    <a:lnTo>
                      <a:pt x="717980" y="1492904"/>
                    </a:lnTo>
                    <a:cubicBezTo>
                      <a:pt x="717980" y="1492904"/>
                      <a:pt x="726598" y="1492374"/>
                      <a:pt x="726598" y="1490749"/>
                    </a:cubicBezTo>
                    <a:cubicBezTo>
                      <a:pt x="726598" y="1489124"/>
                      <a:pt x="731455" y="1486440"/>
                      <a:pt x="724973" y="1484815"/>
                    </a:cubicBezTo>
                    <a:cubicBezTo>
                      <a:pt x="718509" y="1483189"/>
                      <a:pt x="718509" y="1483189"/>
                      <a:pt x="718509" y="1483189"/>
                    </a:cubicBezTo>
                    <a:lnTo>
                      <a:pt x="718509" y="1478880"/>
                    </a:lnTo>
                    <a:lnTo>
                      <a:pt x="731436" y="1480506"/>
                    </a:lnTo>
                    <a:cubicBezTo>
                      <a:pt x="731436" y="1480506"/>
                      <a:pt x="730888" y="1472417"/>
                      <a:pt x="728205" y="1472417"/>
                    </a:cubicBezTo>
                    <a:cubicBezTo>
                      <a:pt x="725502" y="1472417"/>
                      <a:pt x="715807" y="1472965"/>
                      <a:pt x="715807" y="1472965"/>
                    </a:cubicBezTo>
                    <a:lnTo>
                      <a:pt x="703957" y="1474590"/>
                    </a:lnTo>
                    <a:lnTo>
                      <a:pt x="707189" y="1467711"/>
                    </a:lnTo>
                    <a:lnTo>
                      <a:pt x="714729" y="1462741"/>
                    </a:lnTo>
                    <a:lnTo>
                      <a:pt x="717432" y="1467711"/>
                    </a:lnTo>
                    <a:lnTo>
                      <a:pt x="717962" y="1460057"/>
                    </a:lnTo>
                    <a:lnTo>
                      <a:pt x="724973" y="1461134"/>
                    </a:lnTo>
                    <a:lnTo>
                      <a:pt x="724425" y="1454671"/>
                    </a:lnTo>
                    <a:cubicBezTo>
                      <a:pt x="724425" y="1454671"/>
                      <a:pt x="729811" y="1454122"/>
                      <a:pt x="729282" y="1451439"/>
                    </a:cubicBezTo>
                    <a:cubicBezTo>
                      <a:pt x="728753" y="1448755"/>
                      <a:pt x="727657" y="1439041"/>
                      <a:pt x="727657" y="1439041"/>
                    </a:cubicBezTo>
                    <a:lnTo>
                      <a:pt x="735197" y="1442821"/>
                    </a:lnTo>
                    <a:lnTo>
                      <a:pt x="737352" y="1433957"/>
                    </a:lnTo>
                    <a:lnTo>
                      <a:pt x="745441" y="1433957"/>
                    </a:lnTo>
                    <a:lnTo>
                      <a:pt x="740055" y="1423033"/>
                    </a:lnTo>
                    <a:lnTo>
                      <a:pt x="744912" y="1420085"/>
                    </a:lnTo>
                    <a:lnTo>
                      <a:pt x="754078" y="1423033"/>
                    </a:lnTo>
                    <a:lnTo>
                      <a:pt x="751375" y="1426662"/>
                    </a:lnTo>
                    <a:lnTo>
                      <a:pt x="763773" y="1430442"/>
                    </a:lnTo>
                    <a:cubicBezTo>
                      <a:pt x="763773" y="1430442"/>
                      <a:pt x="768630" y="1419953"/>
                      <a:pt x="765927" y="1420085"/>
                    </a:cubicBezTo>
                    <a:cubicBezTo>
                      <a:pt x="763225" y="1420198"/>
                      <a:pt x="751375" y="1417496"/>
                      <a:pt x="751375" y="1417496"/>
                    </a:cubicBezTo>
                    <a:lnTo>
                      <a:pt x="751375" y="1411940"/>
                    </a:lnTo>
                    <a:cubicBezTo>
                      <a:pt x="751375" y="1411940"/>
                      <a:pt x="755155" y="1411750"/>
                      <a:pt x="757309" y="1411940"/>
                    </a:cubicBezTo>
                    <a:cubicBezTo>
                      <a:pt x="759464" y="1412128"/>
                      <a:pt x="762696" y="1406194"/>
                      <a:pt x="762696" y="1406194"/>
                    </a:cubicBezTo>
                    <a:lnTo>
                      <a:pt x="768630" y="1411940"/>
                    </a:lnTo>
                    <a:lnTo>
                      <a:pt x="772939" y="1420085"/>
                    </a:lnTo>
                    <a:lnTo>
                      <a:pt x="781557" y="1420085"/>
                    </a:lnTo>
                    <a:lnTo>
                      <a:pt x="789646" y="1411940"/>
                    </a:lnTo>
                    <a:lnTo>
                      <a:pt x="790194" y="1404399"/>
                    </a:lnTo>
                    <a:lnTo>
                      <a:pt x="799360" y="1397387"/>
                    </a:lnTo>
                    <a:cubicBezTo>
                      <a:pt x="799360" y="1397387"/>
                      <a:pt x="801515" y="1377089"/>
                      <a:pt x="801515" y="1375483"/>
                    </a:cubicBezTo>
                    <a:cubicBezTo>
                      <a:pt x="801515" y="1373858"/>
                      <a:pt x="810132" y="1370626"/>
                      <a:pt x="810132" y="1370626"/>
                    </a:cubicBezTo>
                    <a:lnTo>
                      <a:pt x="811758" y="1365769"/>
                    </a:lnTo>
                    <a:lnTo>
                      <a:pt x="818769" y="1369549"/>
                    </a:lnTo>
                    <a:cubicBezTo>
                      <a:pt x="818769" y="1369549"/>
                      <a:pt x="822001" y="1369549"/>
                      <a:pt x="822549" y="1367923"/>
                    </a:cubicBezTo>
                    <a:cubicBezTo>
                      <a:pt x="823079" y="1366298"/>
                      <a:pt x="818769" y="1357151"/>
                      <a:pt x="818769" y="1357151"/>
                    </a:cubicBezTo>
                    <a:cubicBezTo>
                      <a:pt x="818769" y="1357151"/>
                      <a:pt x="820924" y="1347984"/>
                      <a:pt x="822549" y="1347984"/>
                    </a:cubicBezTo>
                    <a:cubicBezTo>
                      <a:pt x="824175" y="1347984"/>
                      <a:pt x="834947" y="1355525"/>
                      <a:pt x="834947" y="1355525"/>
                    </a:cubicBezTo>
                    <a:lnTo>
                      <a:pt x="840334" y="1376541"/>
                    </a:lnTo>
                    <a:lnTo>
                      <a:pt x="850577" y="1369530"/>
                    </a:lnTo>
                    <a:lnTo>
                      <a:pt x="846797" y="1358757"/>
                    </a:lnTo>
                    <a:lnTo>
                      <a:pt x="854338" y="1352294"/>
                    </a:lnTo>
                    <a:lnTo>
                      <a:pt x="868342" y="1337741"/>
                    </a:lnTo>
                    <a:lnTo>
                      <a:pt x="874277" y="1330730"/>
                    </a:lnTo>
                    <a:lnTo>
                      <a:pt x="876431" y="1324795"/>
                    </a:lnTo>
                    <a:lnTo>
                      <a:pt x="891512" y="1326950"/>
                    </a:lnTo>
                    <a:lnTo>
                      <a:pt x="894215" y="1321015"/>
                    </a:lnTo>
                    <a:lnTo>
                      <a:pt x="900679" y="1301984"/>
                    </a:lnTo>
                    <a:lnTo>
                      <a:pt x="907690" y="1314552"/>
                    </a:lnTo>
                    <a:lnTo>
                      <a:pt x="910393" y="1301984"/>
                    </a:lnTo>
                    <a:cubicBezTo>
                      <a:pt x="910393" y="1301984"/>
                      <a:pt x="917404" y="1309884"/>
                      <a:pt x="918482" y="1305764"/>
                    </a:cubicBezTo>
                    <a:cubicBezTo>
                      <a:pt x="919559" y="1301625"/>
                      <a:pt x="919559" y="1291930"/>
                      <a:pt x="919559" y="1291930"/>
                    </a:cubicBezTo>
                    <a:lnTo>
                      <a:pt x="924945" y="1301984"/>
                    </a:lnTo>
                    <a:lnTo>
                      <a:pt x="926022" y="1295520"/>
                    </a:lnTo>
                    <a:lnTo>
                      <a:pt x="933563" y="1295520"/>
                    </a:lnTo>
                    <a:lnTo>
                      <a:pt x="937872" y="1295520"/>
                    </a:lnTo>
                    <a:lnTo>
                      <a:pt x="947039" y="1278455"/>
                    </a:lnTo>
                    <a:lnTo>
                      <a:pt x="951348" y="1277377"/>
                    </a:lnTo>
                    <a:lnTo>
                      <a:pt x="953861" y="1259064"/>
                    </a:lnTo>
                    <a:lnTo>
                      <a:pt x="958888" y="1247214"/>
                    </a:lnTo>
                    <a:lnTo>
                      <a:pt x="961043" y="1234287"/>
                    </a:lnTo>
                    <a:lnTo>
                      <a:pt x="963745" y="1236441"/>
                    </a:lnTo>
                    <a:lnTo>
                      <a:pt x="964293" y="1218657"/>
                    </a:lnTo>
                    <a:lnTo>
                      <a:pt x="969680" y="1217032"/>
                    </a:lnTo>
                    <a:lnTo>
                      <a:pt x="972911" y="1205182"/>
                    </a:lnTo>
                    <a:cubicBezTo>
                      <a:pt x="972911" y="1205182"/>
                      <a:pt x="979375" y="1205182"/>
                      <a:pt x="981000" y="1206260"/>
                    </a:cubicBezTo>
                    <a:cubicBezTo>
                      <a:pt x="982625" y="1207337"/>
                      <a:pt x="983703" y="1200873"/>
                      <a:pt x="983703" y="1200873"/>
                    </a:cubicBezTo>
                    <a:lnTo>
                      <a:pt x="996535" y="1183637"/>
                    </a:lnTo>
                    <a:lnTo>
                      <a:pt x="1004851" y="1185263"/>
                    </a:lnTo>
                    <a:lnTo>
                      <a:pt x="1010105" y="1174490"/>
                    </a:lnTo>
                    <a:lnTo>
                      <a:pt x="1020707" y="1169633"/>
                    </a:lnTo>
                    <a:lnTo>
                      <a:pt x="1020707" y="1157235"/>
                    </a:lnTo>
                    <a:lnTo>
                      <a:pt x="1029514" y="1149146"/>
                    </a:lnTo>
                    <a:lnTo>
                      <a:pt x="1020707" y="1148069"/>
                    </a:lnTo>
                    <a:lnTo>
                      <a:pt x="1016569" y="1139980"/>
                    </a:lnTo>
                    <a:cubicBezTo>
                      <a:pt x="1016569" y="1139980"/>
                      <a:pt x="1005796" y="1140528"/>
                      <a:pt x="1008480" y="1137826"/>
                    </a:cubicBezTo>
                    <a:cubicBezTo>
                      <a:pt x="1011182" y="1135123"/>
                      <a:pt x="1017097" y="1130814"/>
                      <a:pt x="1017097" y="1130814"/>
                    </a:cubicBezTo>
                    <a:lnTo>
                      <a:pt x="1013148" y="1118964"/>
                    </a:lnTo>
                    <a:lnTo>
                      <a:pt x="1004832" y="1115732"/>
                    </a:lnTo>
                    <a:lnTo>
                      <a:pt x="998955" y="1116810"/>
                    </a:lnTo>
                    <a:lnTo>
                      <a:pt x="996535" y="1106037"/>
                    </a:lnTo>
                    <a:lnTo>
                      <a:pt x="989618" y="1104412"/>
                    </a:lnTo>
                    <a:lnTo>
                      <a:pt x="979375" y="1087705"/>
                    </a:lnTo>
                    <a:lnTo>
                      <a:pt x="989070" y="1089859"/>
                    </a:lnTo>
                    <a:lnTo>
                      <a:pt x="990695" y="1096871"/>
                    </a:lnTo>
                    <a:lnTo>
                      <a:pt x="996535" y="1096342"/>
                    </a:lnTo>
                    <a:lnTo>
                      <a:pt x="991243" y="1087176"/>
                    </a:lnTo>
                    <a:lnTo>
                      <a:pt x="991243" y="1080712"/>
                    </a:lnTo>
                    <a:lnTo>
                      <a:pt x="996535" y="1080712"/>
                    </a:lnTo>
                    <a:cubicBezTo>
                      <a:pt x="996535" y="1080712"/>
                      <a:pt x="998596" y="1076932"/>
                      <a:pt x="996535" y="1076403"/>
                    </a:cubicBezTo>
                    <a:cubicBezTo>
                      <a:pt x="994475" y="1075874"/>
                      <a:pt x="981000" y="1076951"/>
                      <a:pt x="981000" y="1076951"/>
                    </a:cubicBezTo>
                    <a:lnTo>
                      <a:pt x="977220" y="1069940"/>
                    </a:lnTo>
                    <a:lnTo>
                      <a:pt x="970757" y="1062399"/>
                    </a:lnTo>
                    <a:lnTo>
                      <a:pt x="971305" y="1057542"/>
                    </a:lnTo>
                    <a:lnTo>
                      <a:pt x="983155" y="1064553"/>
                    </a:lnTo>
                    <a:lnTo>
                      <a:pt x="986934" y="1053781"/>
                    </a:lnTo>
                    <a:lnTo>
                      <a:pt x="992869" y="1051626"/>
                    </a:lnTo>
                    <a:lnTo>
                      <a:pt x="991792" y="1039228"/>
                    </a:lnTo>
                    <a:lnTo>
                      <a:pt x="1002564" y="1034919"/>
                    </a:lnTo>
                    <a:lnTo>
                      <a:pt x="1004190" y="1021992"/>
                    </a:lnTo>
                    <a:lnTo>
                      <a:pt x="1014433" y="1019195"/>
                    </a:lnTo>
                    <a:lnTo>
                      <a:pt x="1013885" y="1009047"/>
                    </a:lnTo>
                    <a:lnTo>
                      <a:pt x="1020349" y="1009047"/>
                    </a:lnTo>
                    <a:lnTo>
                      <a:pt x="1020896" y="994494"/>
                    </a:lnTo>
                    <a:cubicBezTo>
                      <a:pt x="1020896" y="994494"/>
                      <a:pt x="1028985" y="991262"/>
                      <a:pt x="1028437" y="988560"/>
                    </a:cubicBezTo>
                    <a:cubicBezTo>
                      <a:pt x="1027889" y="985857"/>
                      <a:pt x="1018194" y="970776"/>
                      <a:pt x="1018194" y="970776"/>
                    </a:cubicBezTo>
                    <a:lnTo>
                      <a:pt x="1017665" y="959455"/>
                    </a:lnTo>
                    <a:lnTo>
                      <a:pt x="1022522" y="964841"/>
                    </a:lnTo>
                    <a:lnTo>
                      <a:pt x="1031688" y="964293"/>
                    </a:lnTo>
                    <a:lnTo>
                      <a:pt x="1038151" y="954050"/>
                    </a:lnTo>
                    <a:lnTo>
                      <a:pt x="1029533" y="952425"/>
                    </a:lnTo>
                    <a:cubicBezTo>
                      <a:pt x="1029533" y="952425"/>
                      <a:pt x="1033313" y="947567"/>
                      <a:pt x="1031159" y="947038"/>
                    </a:cubicBezTo>
                    <a:cubicBezTo>
                      <a:pt x="1029004" y="946490"/>
                      <a:pt x="1021463" y="947586"/>
                      <a:pt x="1021463" y="947586"/>
                    </a:cubicBezTo>
                    <a:lnTo>
                      <a:pt x="1013923" y="942729"/>
                    </a:lnTo>
                    <a:lnTo>
                      <a:pt x="1017154" y="931957"/>
                    </a:lnTo>
                    <a:lnTo>
                      <a:pt x="1025243" y="940046"/>
                    </a:lnTo>
                    <a:lnTo>
                      <a:pt x="1027398" y="933582"/>
                    </a:lnTo>
                    <a:lnTo>
                      <a:pt x="1037641" y="932505"/>
                    </a:lnTo>
                    <a:lnTo>
                      <a:pt x="1046807" y="938968"/>
                    </a:lnTo>
                    <a:lnTo>
                      <a:pt x="1045730" y="929273"/>
                    </a:lnTo>
                    <a:lnTo>
                      <a:pt x="1054896" y="928725"/>
                    </a:lnTo>
                    <a:lnTo>
                      <a:pt x="1061908" y="928725"/>
                    </a:lnTo>
                    <a:lnTo>
                      <a:pt x="1060830" y="923339"/>
                    </a:lnTo>
                    <a:lnTo>
                      <a:pt x="1067294" y="925493"/>
                    </a:lnTo>
                    <a:lnTo>
                      <a:pt x="1068371" y="915080"/>
                    </a:lnTo>
                    <a:lnTo>
                      <a:pt x="1058676" y="907709"/>
                    </a:lnTo>
                    <a:lnTo>
                      <a:pt x="1052742" y="900168"/>
                    </a:lnTo>
                    <a:lnTo>
                      <a:pt x="1058128" y="894782"/>
                    </a:lnTo>
                    <a:lnTo>
                      <a:pt x="1067823" y="901794"/>
                    </a:lnTo>
                    <a:lnTo>
                      <a:pt x="1079144" y="901794"/>
                    </a:lnTo>
                    <a:lnTo>
                      <a:pt x="1078066" y="893175"/>
                    </a:lnTo>
                    <a:lnTo>
                      <a:pt x="1066216" y="885087"/>
                    </a:lnTo>
                    <a:lnTo>
                      <a:pt x="1052742" y="871612"/>
                    </a:lnTo>
                    <a:lnTo>
                      <a:pt x="1045730" y="865677"/>
                    </a:lnTo>
                    <a:lnTo>
                      <a:pt x="1045730" y="858666"/>
                    </a:lnTo>
                    <a:lnTo>
                      <a:pt x="1064043" y="872670"/>
                    </a:lnTo>
                    <a:lnTo>
                      <a:pt x="1071055" y="878056"/>
                    </a:lnTo>
                    <a:lnTo>
                      <a:pt x="1078066" y="879682"/>
                    </a:lnTo>
                    <a:lnTo>
                      <a:pt x="1082375" y="883461"/>
                    </a:lnTo>
                    <a:lnTo>
                      <a:pt x="1082905" y="890473"/>
                    </a:lnTo>
                    <a:lnTo>
                      <a:pt x="1090445" y="890473"/>
                    </a:lnTo>
                    <a:lnTo>
                      <a:pt x="1103373" y="893175"/>
                    </a:lnTo>
                    <a:lnTo>
                      <a:pt x="1112538" y="886164"/>
                    </a:lnTo>
                    <a:lnTo>
                      <a:pt x="1100141" y="876469"/>
                    </a:lnTo>
                    <a:cubicBezTo>
                      <a:pt x="1100141" y="876469"/>
                      <a:pt x="1100141" y="873237"/>
                      <a:pt x="1096909" y="873237"/>
                    </a:cubicBezTo>
                    <a:cubicBezTo>
                      <a:pt x="1093677" y="873237"/>
                      <a:pt x="1088820" y="872160"/>
                      <a:pt x="1088820" y="872160"/>
                    </a:cubicBezTo>
                    <a:lnTo>
                      <a:pt x="1090445" y="864071"/>
                    </a:lnTo>
                    <a:lnTo>
                      <a:pt x="1095832" y="862994"/>
                    </a:lnTo>
                    <a:lnTo>
                      <a:pt x="1100141" y="867303"/>
                    </a:lnTo>
                    <a:lnTo>
                      <a:pt x="1096909" y="857607"/>
                    </a:lnTo>
                    <a:lnTo>
                      <a:pt x="1099063" y="845210"/>
                    </a:lnTo>
                    <a:lnTo>
                      <a:pt x="1095832" y="839275"/>
                    </a:lnTo>
                    <a:lnTo>
                      <a:pt x="1100141" y="835495"/>
                    </a:lnTo>
                    <a:lnTo>
                      <a:pt x="1099063" y="828484"/>
                    </a:lnTo>
                    <a:lnTo>
                      <a:pt x="1096361" y="822549"/>
                    </a:lnTo>
                    <a:lnTo>
                      <a:pt x="1113597" y="821472"/>
                    </a:lnTo>
                    <a:lnTo>
                      <a:pt x="1118454" y="832245"/>
                    </a:lnTo>
                    <a:lnTo>
                      <a:pt x="1120608" y="837631"/>
                    </a:lnTo>
                    <a:lnTo>
                      <a:pt x="1126543" y="836554"/>
                    </a:lnTo>
                    <a:lnTo>
                      <a:pt x="1129775" y="840863"/>
                    </a:lnTo>
                    <a:lnTo>
                      <a:pt x="1133006" y="839237"/>
                    </a:lnTo>
                    <a:lnTo>
                      <a:pt x="1134632" y="844624"/>
                    </a:lnTo>
                    <a:lnTo>
                      <a:pt x="1135709" y="837612"/>
                    </a:lnTo>
                    <a:lnTo>
                      <a:pt x="1136257" y="826291"/>
                    </a:lnTo>
                    <a:lnTo>
                      <a:pt x="1124407" y="812816"/>
                    </a:lnTo>
                    <a:lnTo>
                      <a:pt x="1134651" y="811739"/>
                    </a:lnTo>
                    <a:lnTo>
                      <a:pt x="1144346" y="822512"/>
                    </a:lnTo>
                    <a:lnTo>
                      <a:pt x="1153512" y="836516"/>
                    </a:lnTo>
                    <a:lnTo>
                      <a:pt x="1160524" y="839748"/>
                    </a:lnTo>
                    <a:lnTo>
                      <a:pt x="1171844" y="847288"/>
                    </a:lnTo>
                    <a:lnTo>
                      <a:pt x="1173469" y="855906"/>
                    </a:lnTo>
                    <a:lnTo>
                      <a:pt x="1179404" y="845134"/>
                    </a:lnTo>
                    <a:lnTo>
                      <a:pt x="1186415" y="845682"/>
                    </a:lnTo>
                    <a:lnTo>
                      <a:pt x="1194504" y="837593"/>
                    </a:lnTo>
                    <a:lnTo>
                      <a:pt x="1203671" y="837593"/>
                    </a:lnTo>
                    <a:lnTo>
                      <a:pt x="1206373" y="831659"/>
                    </a:lnTo>
                    <a:lnTo>
                      <a:pt x="1210153" y="827350"/>
                    </a:lnTo>
                    <a:lnTo>
                      <a:pt x="1215010" y="826802"/>
                    </a:lnTo>
                    <a:lnTo>
                      <a:pt x="1217164" y="835968"/>
                    </a:lnTo>
                    <a:lnTo>
                      <a:pt x="1220396" y="836497"/>
                    </a:lnTo>
                    <a:lnTo>
                      <a:pt x="1224705" y="835420"/>
                    </a:lnTo>
                    <a:lnTo>
                      <a:pt x="1234401" y="825176"/>
                    </a:lnTo>
                    <a:lnTo>
                      <a:pt x="1243018" y="835949"/>
                    </a:lnTo>
                    <a:lnTo>
                      <a:pt x="1252714" y="841883"/>
                    </a:lnTo>
                    <a:lnTo>
                      <a:pt x="1260803" y="836497"/>
                    </a:lnTo>
                    <a:lnTo>
                      <a:pt x="1271575" y="831111"/>
                    </a:lnTo>
                    <a:lnTo>
                      <a:pt x="1280949" y="841827"/>
                    </a:lnTo>
                    <a:close/>
                  </a:path>
                </a:pathLst>
              </a:custGeom>
              <a:grpFill/>
              <a:ln w="3777" cap="flat">
                <a:solidFill>
                  <a:srgbClr val="FFFFFF"/>
                </a:solid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B77F780B-E92E-A5C0-E6F5-B84FB38D579C}"/>
                  </a:ext>
                </a:extLst>
              </p:cNvPr>
              <p:cNvSpPr/>
              <p:nvPr/>
            </p:nvSpPr>
            <p:spPr>
              <a:xfrm>
                <a:off x="3911697" y="5138525"/>
                <a:ext cx="30730" cy="29104"/>
              </a:xfrm>
              <a:custGeom>
                <a:avLst/>
                <a:gdLst>
                  <a:gd name="connsiteX0" fmla="*/ 19939 w 30730"/>
                  <a:gd name="connsiteY0" fmla="*/ 29105 h 29104"/>
                  <a:gd name="connsiteX1" fmla="*/ 30730 w 30730"/>
                  <a:gd name="connsiteY1" fmla="*/ 13475 h 29104"/>
                  <a:gd name="connsiteX2" fmla="*/ 25344 w 30730"/>
                  <a:gd name="connsiteY2" fmla="*/ 4328 h 29104"/>
                  <a:gd name="connsiteX3" fmla="*/ 19939 w 30730"/>
                  <a:gd name="connsiteY3" fmla="*/ 0 h 29104"/>
                  <a:gd name="connsiteX4" fmla="*/ 12946 w 30730"/>
                  <a:gd name="connsiteY4" fmla="*/ 4857 h 29104"/>
                  <a:gd name="connsiteX5" fmla="*/ 5405 w 30730"/>
                  <a:gd name="connsiteY5" fmla="*/ 6482 h 29104"/>
                  <a:gd name="connsiteX6" fmla="*/ 0 w 30730"/>
                  <a:gd name="connsiteY6" fmla="*/ 19410 h 29104"/>
                  <a:gd name="connsiteX7" fmla="*/ 4857 w 30730"/>
                  <a:gd name="connsiteY7" fmla="*/ 24248 h 2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30" h="29104">
                    <a:moveTo>
                      <a:pt x="19939" y="29105"/>
                    </a:moveTo>
                    <a:lnTo>
                      <a:pt x="30730" y="13475"/>
                    </a:lnTo>
                    <a:lnTo>
                      <a:pt x="25344" y="4328"/>
                    </a:lnTo>
                    <a:lnTo>
                      <a:pt x="19939" y="0"/>
                    </a:lnTo>
                    <a:lnTo>
                      <a:pt x="12946" y="4857"/>
                    </a:lnTo>
                    <a:lnTo>
                      <a:pt x="5405" y="6482"/>
                    </a:lnTo>
                    <a:lnTo>
                      <a:pt x="0" y="19410"/>
                    </a:lnTo>
                    <a:lnTo>
                      <a:pt x="4857" y="24248"/>
                    </a:lnTo>
                    <a:close/>
                  </a:path>
                </a:pathLst>
              </a:custGeom>
              <a:grpFill/>
              <a:ln w="3777" cap="flat">
                <a:solidFill>
                  <a:srgbClr val="FFFFFF"/>
                </a:solid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E8E2893F-C5C0-2032-2091-F75BFCC684A6}"/>
                  </a:ext>
                </a:extLst>
              </p:cNvPr>
              <p:cNvSpPr/>
              <p:nvPr/>
            </p:nvSpPr>
            <p:spPr>
              <a:xfrm>
                <a:off x="3908465" y="5178402"/>
                <a:ext cx="23170" cy="18861"/>
              </a:xfrm>
              <a:custGeom>
                <a:avLst/>
                <a:gdLst>
                  <a:gd name="connsiteX0" fmla="*/ 23170 w 23170"/>
                  <a:gd name="connsiteY0" fmla="*/ 0 h 18861"/>
                  <a:gd name="connsiteX1" fmla="*/ 3232 w 23170"/>
                  <a:gd name="connsiteY1" fmla="*/ 2155 h 18861"/>
                  <a:gd name="connsiteX2" fmla="*/ 0 w 23170"/>
                  <a:gd name="connsiteY2" fmla="*/ 7541 h 18861"/>
                  <a:gd name="connsiteX3" fmla="*/ 5405 w 23170"/>
                  <a:gd name="connsiteY3" fmla="*/ 7541 h 18861"/>
                  <a:gd name="connsiteX4" fmla="*/ 7012 w 23170"/>
                  <a:gd name="connsiteY4" fmla="*/ 18861 h 18861"/>
                  <a:gd name="connsiteX5" fmla="*/ 16178 w 23170"/>
                  <a:gd name="connsiteY5" fmla="*/ 18861 h 18861"/>
                  <a:gd name="connsiteX6" fmla="*/ 18597 w 23170"/>
                  <a:gd name="connsiteY6" fmla="*/ 9431 h 18861"/>
                  <a:gd name="connsiteX7" fmla="*/ 23170 w 23170"/>
                  <a:gd name="connsiteY7" fmla="*/ 9431 h 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70" h="18861">
                    <a:moveTo>
                      <a:pt x="23170" y="0"/>
                    </a:moveTo>
                    <a:lnTo>
                      <a:pt x="3232" y="2155"/>
                    </a:lnTo>
                    <a:lnTo>
                      <a:pt x="0" y="7541"/>
                    </a:lnTo>
                    <a:lnTo>
                      <a:pt x="5405" y="7541"/>
                    </a:lnTo>
                    <a:lnTo>
                      <a:pt x="7012" y="18861"/>
                    </a:lnTo>
                    <a:lnTo>
                      <a:pt x="16178" y="18861"/>
                    </a:lnTo>
                    <a:lnTo>
                      <a:pt x="18597" y="9431"/>
                    </a:lnTo>
                    <a:lnTo>
                      <a:pt x="23170" y="9431"/>
                    </a:lnTo>
                    <a:close/>
                  </a:path>
                </a:pathLst>
              </a:custGeom>
              <a:grpFill/>
              <a:ln w="3777" cap="flat">
                <a:solidFill>
                  <a:srgbClr val="FFFFFF"/>
                </a:solid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5685E1CD-EE3C-43E6-A4DB-73CDFF36DDB9}"/>
                  </a:ext>
                </a:extLst>
              </p:cNvPr>
              <p:cNvSpPr/>
              <p:nvPr/>
            </p:nvSpPr>
            <p:spPr>
              <a:xfrm>
                <a:off x="4253867" y="3010042"/>
                <a:ext cx="24270" cy="17788"/>
              </a:xfrm>
              <a:custGeom>
                <a:avLst/>
                <a:gdLst>
                  <a:gd name="connsiteX0" fmla="*/ 4857 w 24270"/>
                  <a:gd name="connsiteY0" fmla="*/ 0 h 17788"/>
                  <a:gd name="connsiteX1" fmla="*/ 0 w 24270"/>
                  <a:gd name="connsiteY1" fmla="*/ 15630 h 17788"/>
                  <a:gd name="connsiteX2" fmla="*/ 23719 w 24270"/>
                  <a:gd name="connsiteY2" fmla="*/ 15630 h 17788"/>
                  <a:gd name="connsiteX3" fmla="*/ 4857 w 24270"/>
                  <a:gd name="connsiteY3" fmla="*/ 0 h 17788"/>
                </a:gdLst>
                <a:ahLst/>
                <a:cxnLst>
                  <a:cxn ang="0">
                    <a:pos x="connsiteX0" y="connsiteY0"/>
                  </a:cxn>
                  <a:cxn ang="0">
                    <a:pos x="connsiteX1" y="connsiteY1"/>
                  </a:cxn>
                  <a:cxn ang="0">
                    <a:pos x="connsiteX2" y="connsiteY2"/>
                  </a:cxn>
                  <a:cxn ang="0">
                    <a:pos x="connsiteX3" y="connsiteY3"/>
                  </a:cxn>
                </a:cxnLst>
                <a:rect l="l" t="t" r="r" b="b"/>
                <a:pathLst>
                  <a:path w="24270" h="17788">
                    <a:moveTo>
                      <a:pt x="4857" y="0"/>
                    </a:moveTo>
                    <a:lnTo>
                      <a:pt x="0" y="15630"/>
                    </a:lnTo>
                    <a:cubicBezTo>
                      <a:pt x="0" y="15630"/>
                      <a:pt x="28556" y="20487"/>
                      <a:pt x="23719" y="15630"/>
                    </a:cubicBezTo>
                    <a:cubicBezTo>
                      <a:pt x="18880" y="10773"/>
                      <a:pt x="4857" y="0"/>
                      <a:pt x="4857" y="0"/>
                    </a:cubicBezTo>
                    <a:close/>
                  </a:path>
                </a:pathLst>
              </a:custGeom>
              <a:grpFill/>
              <a:ln w="3777" cap="flat">
                <a:solidFill>
                  <a:srgbClr val="FFFFFF"/>
                </a:solid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815579A6-7CF3-5AA6-9EAB-FE71A17E635A}"/>
                  </a:ext>
                </a:extLst>
              </p:cNvPr>
              <p:cNvSpPr/>
              <p:nvPr/>
            </p:nvSpPr>
            <p:spPr>
              <a:xfrm>
                <a:off x="4266019" y="2998721"/>
                <a:ext cx="14798" cy="14552"/>
              </a:xfrm>
              <a:custGeom>
                <a:avLst/>
                <a:gdLst>
                  <a:gd name="connsiteX0" fmla="*/ 0 w 14798"/>
                  <a:gd name="connsiteY0" fmla="*/ 0 h 14552"/>
                  <a:gd name="connsiteX1" fmla="*/ 12133 w 14798"/>
                  <a:gd name="connsiteY1" fmla="*/ 14552 h 14552"/>
                  <a:gd name="connsiteX2" fmla="*/ 14798 w 14798"/>
                  <a:gd name="connsiteY2" fmla="*/ 4309 h 14552"/>
                </a:gdLst>
                <a:ahLst/>
                <a:cxnLst>
                  <a:cxn ang="0">
                    <a:pos x="connsiteX0" y="connsiteY0"/>
                  </a:cxn>
                  <a:cxn ang="0">
                    <a:pos x="connsiteX1" y="connsiteY1"/>
                  </a:cxn>
                  <a:cxn ang="0">
                    <a:pos x="connsiteX2" y="connsiteY2"/>
                  </a:cxn>
                </a:cxnLst>
                <a:rect l="l" t="t" r="r" b="b"/>
                <a:pathLst>
                  <a:path w="14798" h="14552">
                    <a:moveTo>
                      <a:pt x="0" y="0"/>
                    </a:moveTo>
                    <a:lnTo>
                      <a:pt x="12133" y="14552"/>
                    </a:lnTo>
                    <a:lnTo>
                      <a:pt x="14798" y="4309"/>
                    </a:lnTo>
                    <a:close/>
                  </a:path>
                </a:pathLst>
              </a:custGeom>
              <a:grpFill/>
              <a:ln w="3777" cap="flat">
                <a:solidFill>
                  <a:srgbClr val="FFFFFF"/>
                </a:solid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5894ADB5-836B-B53E-3EF1-AE005FC31DB7}"/>
                  </a:ext>
                </a:extLst>
              </p:cNvPr>
              <p:cNvSpPr/>
              <p:nvPr/>
            </p:nvSpPr>
            <p:spPr>
              <a:xfrm>
                <a:off x="4308315" y="2998721"/>
                <a:ext cx="31240" cy="11320"/>
              </a:xfrm>
              <a:custGeom>
                <a:avLst/>
                <a:gdLst>
                  <a:gd name="connsiteX0" fmla="*/ 0 w 31240"/>
                  <a:gd name="connsiteY0" fmla="*/ 11321 h 11320"/>
                  <a:gd name="connsiteX1" fmla="*/ 12927 w 31240"/>
                  <a:gd name="connsiteY1" fmla="*/ 11321 h 11320"/>
                  <a:gd name="connsiteX2" fmla="*/ 16159 w 31240"/>
                  <a:gd name="connsiteY2" fmla="*/ 4857 h 11320"/>
                  <a:gd name="connsiteX3" fmla="*/ 28009 w 31240"/>
                  <a:gd name="connsiteY3" fmla="*/ 11321 h 11320"/>
                  <a:gd name="connsiteX4" fmla="*/ 31240 w 31240"/>
                  <a:gd name="connsiteY4" fmla="*/ 4819 h 11320"/>
                  <a:gd name="connsiteX5" fmla="*/ 11850 w 31240"/>
                  <a:gd name="connsiteY5" fmla="*/ 0 h 11320"/>
                  <a:gd name="connsiteX6" fmla="*/ 2684 w 31240"/>
                  <a:gd name="connsiteY6" fmla="*/ 0 h 11320"/>
                  <a:gd name="connsiteX7" fmla="*/ 0 w 31240"/>
                  <a:gd name="connsiteY7" fmla="*/ 11321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40" h="11320">
                    <a:moveTo>
                      <a:pt x="0" y="11321"/>
                    </a:moveTo>
                    <a:lnTo>
                      <a:pt x="12927" y="11321"/>
                    </a:lnTo>
                    <a:cubicBezTo>
                      <a:pt x="12927" y="11321"/>
                      <a:pt x="14553" y="4309"/>
                      <a:pt x="16159" y="4857"/>
                    </a:cubicBezTo>
                    <a:cubicBezTo>
                      <a:pt x="17784" y="5405"/>
                      <a:pt x="28009" y="11321"/>
                      <a:pt x="28009" y="11321"/>
                    </a:cubicBezTo>
                    <a:lnTo>
                      <a:pt x="31240" y="4819"/>
                    </a:lnTo>
                    <a:lnTo>
                      <a:pt x="11850" y="0"/>
                    </a:lnTo>
                    <a:lnTo>
                      <a:pt x="2684" y="0"/>
                    </a:lnTo>
                    <a:lnTo>
                      <a:pt x="0" y="11321"/>
                    </a:lnTo>
                    <a:close/>
                  </a:path>
                </a:pathLst>
              </a:custGeom>
              <a:grpFill/>
              <a:ln w="3777" cap="flat">
                <a:solidFill>
                  <a:srgbClr val="FFFFFF"/>
                </a:solid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2A451633-ACF9-6D6A-9C03-C0AB8EA52CCE}"/>
                  </a:ext>
                </a:extLst>
              </p:cNvPr>
              <p:cNvSpPr/>
              <p:nvPr/>
            </p:nvSpPr>
            <p:spPr>
              <a:xfrm>
                <a:off x="3254253" y="2120193"/>
                <a:ext cx="2582969" cy="3067319"/>
              </a:xfrm>
              <a:custGeom>
                <a:avLst/>
                <a:gdLst>
                  <a:gd name="connsiteX0" fmla="*/ 365660 w 2582969"/>
                  <a:gd name="connsiteY0" fmla="*/ 2009324 h 3067319"/>
                  <a:gd name="connsiteX1" fmla="*/ 365660 w 2582969"/>
                  <a:gd name="connsiteY1" fmla="*/ 2016052 h 3067319"/>
                  <a:gd name="connsiteX2" fmla="*/ 365660 w 2582969"/>
                  <a:gd name="connsiteY2" fmla="*/ 2020909 h 3067319"/>
                  <a:gd name="connsiteX3" fmla="*/ 370233 w 2582969"/>
                  <a:gd name="connsiteY3" fmla="*/ 2028714 h 3067319"/>
                  <a:gd name="connsiteX4" fmla="*/ 394481 w 2582969"/>
                  <a:gd name="connsiteY4" fmla="*/ 2028714 h 3067319"/>
                  <a:gd name="connsiteX5" fmla="*/ 407143 w 2582969"/>
                  <a:gd name="connsiteY5" fmla="*/ 2026560 h 3067319"/>
                  <a:gd name="connsiteX6" fmla="*/ 407143 w 2582969"/>
                  <a:gd name="connsiteY6" fmla="*/ 2031134 h 3067319"/>
                  <a:gd name="connsiteX7" fmla="*/ 394481 w 2582969"/>
                  <a:gd name="connsiteY7" fmla="*/ 2032475 h 3067319"/>
                  <a:gd name="connsiteX8" fmla="*/ 389095 w 2582969"/>
                  <a:gd name="connsiteY8" fmla="*/ 2034630 h 3067319"/>
                  <a:gd name="connsiteX9" fmla="*/ 378851 w 2582969"/>
                  <a:gd name="connsiteY9" fmla="*/ 2033288 h 3067319"/>
                  <a:gd name="connsiteX10" fmla="*/ 371046 w 2582969"/>
                  <a:gd name="connsiteY10" fmla="*/ 2037068 h 3067319"/>
                  <a:gd name="connsiteX11" fmla="*/ 369969 w 2582969"/>
                  <a:gd name="connsiteY11" fmla="*/ 2047311 h 3067319"/>
                  <a:gd name="connsiteX12" fmla="*/ 365660 w 2582969"/>
                  <a:gd name="connsiteY12" fmla="*/ 2043815 h 3067319"/>
                  <a:gd name="connsiteX13" fmla="*/ 354887 w 2582969"/>
                  <a:gd name="connsiteY13" fmla="*/ 2043550 h 3067319"/>
                  <a:gd name="connsiteX14" fmla="*/ 340335 w 2582969"/>
                  <a:gd name="connsiteY14" fmla="*/ 2042473 h 3067319"/>
                  <a:gd name="connsiteX15" fmla="*/ 345721 w 2582969"/>
                  <a:gd name="connsiteY15" fmla="*/ 2055135 h 3067319"/>
                  <a:gd name="connsiteX16" fmla="*/ 341412 w 2582969"/>
                  <a:gd name="connsiteY16" fmla="*/ 2055135 h 3067319"/>
                  <a:gd name="connsiteX17" fmla="*/ 333607 w 2582969"/>
                  <a:gd name="connsiteY17" fmla="*/ 2044098 h 3067319"/>
                  <a:gd name="connsiteX18" fmla="*/ 328617 w 2582969"/>
                  <a:gd name="connsiteY18" fmla="*/ 2044098 h 3067319"/>
                  <a:gd name="connsiteX19" fmla="*/ 329014 w 2582969"/>
                  <a:gd name="connsiteY19" fmla="*/ 2053794 h 3067319"/>
                  <a:gd name="connsiteX20" fmla="*/ 336555 w 2582969"/>
                  <a:gd name="connsiteY20" fmla="*/ 2065644 h 3067319"/>
                  <a:gd name="connsiteX21" fmla="*/ 344644 w 2582969"/>
                  <a:gd name="connsiteY21" fmla="*/ 2071030 h 3067319"/>
                  <a:gd name="connsiteX22" fmla="*/ 348140 w 2582969"/>
                  <a:gd name="connsiteY22" fmla="*/ 2075074 h 3067319"/>
                  <a:gd name="connsiteX23" fmla="*/ 355151 w 2582969"/>
                  <a:gd name="connsiteY23" fmla="*/ 2075074 h 3067319"/>
                  <a:gd name="connsiteX24" fmla="*/ 359196 w 2582969"/>
                  <a:gd name="connsiteY24" fmla="*/ 2069952 h 3067319"/>
                  <a:gd name="connsiteX25" fmla="*/ 361899 w 2582969"/>
                  <a:gd name="connsiteY25" fmla="*/ 2076964 h 3067319"/>
                  <a:gd name="connsiteX26" fmla="*/ 377793 w 2582969"/>
                  <a:gd name="connsiteY26" fmla="*/ 2076964 h 3067319"/>
                  <a:gd name="connsiteX27" fmla="*/ 376451 w 2582969"/>
                  <a:gd name="connsiteY27" fmla="*/ 2080196 h 3067319"/>
                  <a:gd name="connsiteX28" fmla="*/ 354622 w 2582969"/>
                  <a:gd name="connsiteY28" fmla="*/ 2082899 h 3067319"/>
                  <a:gd name="connsiteX29" fmla="*/ 354887 w 2582969"/>
                  <a:gd name="connsiteY29" fmla="*/ 2088833 h 3067319"/>
                  <a:gd name="connsiteX30" fmla="*/ 376451 w 2582969"/>
                  <a:gd name="connsiteY30" fmla="*/ 2100153 h 3067319"/>
                  <a:gd name="connsiteX31" fmla="*/ 379154 w 2582969"/>
                  <a:gd name="connsiteY31" fmla="*/ 2110661 h 3067319"/>
                  <a:gd name="connsiteX32" fmla="*/ 373767 w 2582969"/>
                  <a:gd name="connsiteY32" fmla="*/ 2110661 h 3067319"/>
                  <a:gd name="connsiteX33" fmla="*/ 367908 w 2582969"/>
                  <a:gd name="connsiteY33" fmla="*/ 2100966 h 3067319"/>
                  <a:gd name="connsiteX34" fmla="*/ 355719 w 2582969"/>
                  <a:gd name="connsiteY34" fmla="*/ 2094238 h 3067319"/>
                  <a:gd name="connsiteX35" fmla="*/ 362995 w 2582969"/>
                  <a:gd name="connsiteY35" fmla="*/ 2102856 h 3067319"/>
                  <a:gd name="connsiteX36" fmla="*/ 357873 w 2582969"/>
                  <a:gd name="connsiteY36" fmla="*/ 2102308 h 3067319"/>
                  <a:gd name="connsiteX37" fmla="*/ 352222 w 2582969"/>
                  <a:gd name="connsiteY37" fmla="*/ 2095580 h 3067319"/>
                  <a:gd name="connsiteX38" fmla="*/ 345759 w 2582969"/>
                  <a:gd name="connsiteY38" fmla="*/ 2096392 h 3067319"/>
                  <a:gd name="connsiteX39" fmla="*/ 344946 w 2582969"/>
                  <a:gd name="connsiteY39" fmla="*/ 2098812 h 3067319"/>
                  <a:gd name="connsiteX40" fmla="*/ 342527 w 2582969"/>
                  <a:gd name="connsiteY40" fmla="*/ 2096657 h 3067319"/>
                  <a:gd name="connsiteX41" fmla="*/ 344946 w 2582969"/>
                  <a:gd name="connsiteY41" fmla="*/ 2079686 h 3067319"/>
                  <a:gd name="connsiteX42" fmla="*/ 338482 w 2582969"/>
                  <a:gd name="connsiteY42" fmla="*/ 2074299 h 3067319"/>
                  <a:gd name="connsiteX43" fmla="*/ 329052 w 2582969"/>
                  <a:gd name="connsiteY43" fmla="*/ 2067023 h 3067319"/>
                  <a:gd name="connsiteX44" fmla="*/ 325007 w 2582969"/>
                  <a:gd name="connsiteY44" fmla="*/ 2056250 h 3067319"/>
                  <a:gd name="connsiteX45" fmla="*/ 320698 w 2582969"/>
                  <a:gd name="connsiteY45" fmla="*/ 2048974 h 3067319"/>
                  <a:gd name="connsiteX46" fmla="*/ 312893 w 2582969"/>
                  <a:gd name="connsiteY46" fmla="*/ 2054361 h 3067319"/>
                  <a:gd name="connsiteX47" fmla="*/ 311268 w 2582969"/>
                  <a:gd name="connsiteY47" fmla="*/ 2057592 h 3067319"/>
                  <a:gd name="connsiteX48" fmla="*/ 304540 w 2582969"/>
                  <a:gd name="connsiteY48" fmla="*/ 2058934 h 3067319"/>
                  <a:gd name="connsiteX49" fmla="*/ 301572 w 2582969"/>
                  <a:gd name="connsiteY49" fmla="*/ 2048162 h 3067319"/>
                  <a:gd name="connsiteX50" fmla="*/ 293483 w 2582969"/>
                  <a:gd name="connsiteY50" fmla="*/ 2043588 h 3067319"/>
                  <a:gd name="connsiteX51" fmla="*/ 288362 w 2582969"/>
                  <a:gd name="connsiteY51" fmla="*/ 2045743 h 3067319"/>
                  <a:gd name="connsiteX52" fmla="*/ 284865 w 2582969"/>
                  <a:gd name="connsiteY52" fmla="*/ 2052754 h 3067319"/>
                  <a:gd name="connsiteX53" fmla="*/ 284865 w 2582969"/>
                  <a:gd name="connsiteY53" fmla="*/ 2064339 h 3067319"/>
                  <a:gd name="connsiteX54" fmla="*/ 300495 w 2582969"/>
                  <a:gd name="connsiteY54" fmla="*/ 2064339 h 3067319"/>
                  <a:gd name="connsiteX55" fmla="*/ 303462 w 2582969"/>
                  <a:gd name="connsiteY55" fmla="*/ 2077550 h 3067319"/>
                  <a:gd name="connsiteX56" fmla="*/ 315312 w 2582969"/>
                  <a:gd name="connsiteY56" fmla="*/ 2065700 h 3067319"/>
                  <a:gd name="connsiteX57" fmla="*/ 320169 w 2582969"/>
                  <a:gd name="connsiteY57" fmla="*/ 2075131 h 3067319"/>
                  <a:gd name="connsiteX58" fmla="*/ 325026 w 2582969"/>
                  <a:gd name="connsiteY58" fmla="*/ 2083220 h 3067319"/>
                  <a:gd name="connsiteX59" fmla="*/ 329071 w 2582969"/>
                  <a:gd name="connsiteY59" fmla="*/ 2099114 h 3067319"/>
                  <a:gd name="connsiteX60" fmla="*/ 363297 w 2582969"/>
                  <a:gd name="connsiteY60" fmla="*/ 2126064 h 3067319"/>
                  <a:gd name="connsiteX61" fmla="*/ 364922 w 2582969"/>
                  <a:gd name="connsiteY61" fmla="*/ 2134947 h 3067319"/>
                  <a:gd name="connsiteX62" fmla="*/ 347403 w 2582969"/>
                  <a:gd name="connsiteY62" fmla="*/ 2122814 h 3067319"/>
                  <a:gd name="connsiteX63" fmla="*/ 324724 w 2582969"/>
                  <a:gd name="connsiteY63" fmla="*/ 2105294 h 3067319"/>
                  <a:gd name="connsiteX64" fmla="*/ 318374 w 2582969"/>
                  <a:gd name="connsiteY64" fmla="*/ 2085091 h 3067319"/>
                  <a:gd name="connsiteX65" fmla="*/ 311022 w 2582969"/>
                  <a:gd name="connsiteY65" fmla="*/ 2080234 h 3067319"/>
                  <a:gd name="connsiteX66" fmla="*/ 293502 w 2582969"/>
                  <a:gd name="connsiteY66" fmla="*/ 2084278 h 3067319"/>
                  <a:gd name="connsiteX67" fmla="*/ 282994 w 2582969"/>
                  <a:gd name="connsiteY67" fmla="*/ 2091554 h 3067319"/>
                  <a:gd name="connsiteX68" fmla="*/ 280840 w 2582969"/>
                  <a:gd name="connsiteY68" fmla="*/ 2088719 h 3067319"/>
                  <a:gd name="connsiteX69" fmla="*/ 288929 w 2582969"/>
                  <a:gd name="connsiteY69" fmla="*/ 2082388 h 3067319"/>
                  <a:gd name="connsiteX70" fmla="*/ 283807 w 2582969"/>
                  <a:gd name="connsiteY70" fmla="*/ 2079969 h 3067319"/>
                  <a:gd name="connsiteX71" fmla="*/ 276531 w 2582969"/>
                  <a:gd name="connsiteY71" fmla="*/ 2081859 h 3067319"/>
                  <a:gd name="connsiteX72" fmla="*/ 274376 w 2582969"/>
                  <a:gd name="connsiteY72" fmla="*/ 2079969 h 3067319"/>
                  <a:gd name="connsiteX73" fmla="*/ 283807 w 2582969"/>
                  <a:gd name="connsiteY73" fmla="*/ 2071616 h 3067319"/>
                  <a:gd name="connsiteX74" fmla="*/ 279234 w 2582969"/>
                  <a:gd name="connsiteY74" fmla="*/ 2062449 h 3067319"/>
                  <a:gd name="connsiteX75" fmla="*/ 280575 w 2582969"/>
                  <a:gd name="connsiteY75" fmla="*/ 2051677 h 3067319"/>
                  <a:gd name="connsiteX76" fmla="*/ 276531 w 2582969"/>
                  <a:gd name="connsiteY76" fmla="*/ 2045478 h 3067319"/>
                  <a:gd name="connsiteX77" fmla="*/ 269349 w 2582969"/>
                  <a:gd name="connsiteY77" fmla="*/ 2048974 h 3067319"/>
                  <a:gd name="connsiteX78" fmla="*/ 269349 w 2582969"/>
                  <a:gd name="connsiteY78" fmla="*/ 2055627 h 3067319"/>
                  <a:gd name="connsiteX79" fmla="*/ 273847 w 2582969"/>
                  <a:gd name="connsiteY79" fmla="*/ 2059577 h 3067319"/>
                  <a:gd name="connsiteX80" fmla="*/ 273847 w 2582969"/>
                  <a:gd name="connsiteY80" fmla="*/ 2069631 h 3067319"/>
                  <a:gd name="connsiteX81" fmla="*/ 261449 w 2582969"/>
                  <a:gd name="connsiteY81" fmla="*/ 2057781 h 3067319"/>
                  <a:gd name="connsiteX82" fmla="*/ 257858 w 2582969"/>
                  <a:gd name="connsiteY82" fmla="*/ 2059936 h 3067319"/>
                  <a:gd name="connsiteX83" fmla="*/ 257499 w 2582969"/>
                  <a:gd name="connsiteY83" fmla="*/ 2071257 h 3067319"/>
                  <a:gd name="connsiteX84" fmla="*/ 250847 w 2582969"/>
                  <a:gd name="connsiteY84" fmla="*/ 2072164 h 3067319"/>
                  <a:gd name="connsiteX85" fmla="*/ 260372 w 2582969"/>
                  <a:gd name="connsiteY85" fmla="*/ 2083843 h 3067319"/>
                  <a:gd name="connsiteX86" fmla="*/ 268820 w 2582969"/>
                  <a:gd name="connsiteY86" fmla="*/ 2082955 h 3067319"/>
                  <a:gd name="connsiteX87" fmla="*/ 270445 w 2582969"/>
                  <a:gd name="connsiteY87" fmla="*/ 2089249 h 3067319"/>
                  <a:gd name="connsiteX88" fmla="*/ 257518 w 2582969"/>
                  <a:gd name="connsiteY88" fmla="*/ 2093917 h 3067319"/>
                  <a:gd name="connsiteX89" fmla="*/ 254286 w 2582969"/>
                  <a:gd name="connsiteY89" fmla="*/ 2084221 h 3067319"/>
                  <a:gd name="connsiteX90" fmla="*/ 248182 w 2582969"/>
                  <a:gd name="connsiteY90" fmla="*/ 2079194 h 3067319"/>
                  <a:gd name="connsiteX91" fmla="*/ 243873 w 2582969"/>
                  <a:gd name="connsiteY91" fmla="*/ 2072183 h 3067319"/>
                  <a:gd name="connsiteX92" fmla="*/ 225371 w 2582969"/>
                  <a:gd name="connsiteY92" fmla="*/ 2070746 h 3067319"/>
                  <a:gd name="connsiteX93" fmla="*/ 221421 w 2582969"/>
                  <a:gd name="connsiteY93" fmla="*/ 2082596 h 3067319"/>
                  <a:gd name="connsiteX94" fmla="*/ 211367 w 2582969"/>
                  <a:gd name="connsiteY94" fmla="*/ 2081519 h 3067319"/>
                  <a:gd name="connsiteX95" fmla="*/ 205980 w 2582969"/>
                  <a:gd name="connsiteY95" fmla="*/ 2092291 h 3067319"/>
                  <a:gd name="connsiteX96" fmla="*/ 217112 w 2582969"/>
                  <a:gd name="connsiteY96" fmla="*/ 2097318 h 3067319"/>
                  <a:gd name="connsiteX97" fmla="*/ 216394 w 2582969"/>
                  <a:gd name="connsiteY97" fmla="*/ 2106655 h 3067319"/>
                  <a:gd name="connsiteX98" fmla="*/ 231116 w 2582969"/>
                  <a:gd name="connsiteY98" fmla="*/ 2107373 h 3067319"/>
                  <a:gd name="connsiteX99" fmla="*/ 231834 w 2582969"/>
                  <a:gd name="connsiteY99" fmla="*/ 2112041 h 3067319"/>
                  <a:gd name="connsiteX100" fmla="*/ 217471 w 2582969"/>
                  <a:gd name="connsiteY100" fmla="*/ 2112400 h 3067319"/>
                  <a:gd name="connsiteX101" fmla="*/ 213162 w 2582969"/>
                  <a:gd name="connsiteY101" fmla="*/ 2126045 h 3067319"/>
                  <a:gd name="connsiteX102" fmla="*/ 221780 w 2582969"/>
                  <a:gd name="connsiteY102" fmla="*/ 2130354 h 3067319"/>
                  <a:gd name="connsiteX103" fmla="*/ 246935 w 2582969"/>
                  <a:gd name="connsiteY103" fmla="*/ 2129636 h 3067319"/>
                  <a:gd name="connsiteX104" fmla="*/ 254476 w 2582969"/>
                  <a:gd name="connsiteY104" fmla="*/ 2120659 h 3067319"/>
                  <a:gd name="connsiteX105" fmla="*/ 281067 w 2582969"/>
                  <a:gd name="connsiteY105" fmla="*/ 2116709 h 3067319"/>
                  <a:gd name="connsiteX106" fmla="*/ 281426 w 2582969"/>
                  <a:gd name="connsiteY106" fmla="*/ 2119582 h 3067319"/>
                  <a:gd name="connsiteX107" fmla="*/ 258803 w 2582969"/>
                  <a:gd name="connsiteY107" fmla="*/ 2124968 h 3067319"/>
                  <a:gd name="connsiteX108" fmla="*/ 252340 w 2582969"/>
                  <a:gd name="connsiteY108" fmla="*/ 2137895 h 3067319"/>
                  <a:gd name="connsiteX109" fmla="*/ 262754 w 2582969"/>
                  <a:gd name="connsiteY109" fmla="*/ 2140050 h 3067319"/>
                  <a:gd name="connsiteX110" fmla="*/ 298322 w 2582969"/>
                  <a:gd name="connsiteY110" fmla="*/ 2122814 h 3067319"/>
                  <a:gd name="connsiteX111" fmla="*/ 308112 w 2582969"/>
                  <a:gd name="connsiteY111" fmla="*/ 2121018 h 3067319"/>
                  <a:gd name="connsiteX112" fmla="*/ 308112 w 2582969"/>
                  <a:gd name="connsiteY112" fmla="*/ 2126764 h 3067319"/>
                  <a:gd name="connsiteX113" fmla="*/ 267781 w 2582969"/>
                  <a:gd name="connsiteY113" fmla="*/ 2144000 h 3067319"/>
                  <a:gd name="connsiteX114" fmla="*/ 269217 w 2582969"/>
                  <a:gd name="connsiteY114" fmla="*/ 2156927 h 3067319"/>
                  <a:gd name="connsiteX115" fmla="*/ 262035 w 2582969"/>
                  <a:gd name="connsiteY115" fmla="*/ 2150104 h 3067319"/>
                  <a:gd name="connsiteX116" fmla="*/ 255572 w 2582969"/>
                  <a:gd name="connsiteY116" fmla="*/ 2150463 h 3067319"/>
                  <a:gd name="connsiteX117" fmla="*/ 260240 w 2582969"/>
                  <a:gd name="connsiteY117" fmla="*/ 2162672 h 3067319"/>
                  <a:gd name="connsiteX118" fmla="*/ 288267 w 2582969"/>
                  <a:gd name="connsiteY118" fmla="*/ 2162672 h 3067319"/>
                  <a:gd name="connsiteX119" fmla="*/ 269236 w 2582969"/>
                  <a:gd name="connsiteY119" fmla="*/ 2176317 h 3067319"/>
                  <a:gd name="connsiteX120" fmla="*/ 254513 w 2582969"/>
                  <a:gd name="connsiteY120" fmla="*/ 2165545 h 3067319"/>
                  <a:gd name="connsiteX121" fmla="*/ 250204 w 2582969"/>
                  <a:gd name="connsiteY121" fmla="*/ 2159081 h 3067319"/>
                  <a:gd name="connsiteX122" fmla="*/ 234046 w 2582969"/>
                  <a:gd name="connsiteY122" fmla="*/ 2155131 h 3067319"/>
                  <a:gd name="connsiteX123" fmla="*/ 228659 w 2582969"/>
                  <a:gd name="connsiteY123" fmla="*/ 2154772 h 3067319"/>
                  <a:gd name="connsiteX124" fmla="*/ 230096 w 2582969"/>
                  <a:gd name="connsiteY124" fmla="*/ 2168776 h 3067319"/>
                  <a:gd name="connsiteX125" fmla="*/ 222555 w 2582969"/>
                  <a:gd name="connsiteY125" fmla="*/ 2159799 h 3067319"/>
                  <a:gd name="connsiteX126" fmla="*/ 221837 w 2582969"/>
                  <a:gd name="connsiteY126" fmla="*/ 2146872 h 3067319"/>
                  <a:gd name="connsiteX127" fmla="*/ 206037 w 2582969"/>
                  <a:gd name="connsiteY127" fmla="*/ 2146513 h 3067319"/>
                  <a:gd name="connsiteX128" fmla="*/ 206037 w 2582969"/>
                  <a:gd name="connsiteY128" fmla="*/ 2156208 h 3067319"/>
                  <a:gd name="connsiteX129" fmla="*/ 194546 w 2582969"/>
                  <a:gd name="connsiteY129" fmla="*/ 2147949 h 3067319"/>
                  <a:gd name="connsiteX130" fmla="*/ 175156 w 2582969"/>
                  <a:gd name="connsiteY130" fmla="*/ 2150822 h 3067319"/>
                  <a:gd name="connsiteX131" fmla="*/ 175156 w 2582969"/>
                  <a:gd name="connsiteY131" fmla="*/ 2160158 h 3067319"/>
                  <a:gd name="connsiteX132" fmla="*/ 168692 w 2582969"/>
                  <a:gd name="connsiteY132" fmla="*/ 2155131 h 3067319"/>
                  <a:gd name="connsiteX133" fmla="*/ 162947 w 2582969"/>
                  <a:gd name="connsiteY133" fmla="*/ 2158722 h 3067319"/>
                  <a:gd name="connsiteX134" fmla="*/ 157201 w 2582969"/>
                  <a:gd name="connsiteY134" fmla="*/ 2155490 h 3067319"/>
                  <a:gd name="connsiteX135" fmla="*/ 144634 w 2582969"/>
                  <a:gd name="connsiteY135" fmla="*/ 2156927 h 3067319"/>
                  <a:gd name="connsiteX136" fmla="*/ 144634 w 2582969"/>
                  <a:gd name="connsiteY136" fmla="*/ 2168058 h 3067319"/>
                  <a:gd name="connsiteX137" fmla="*/ 144634 w 2582969"/>
                  <a:gd name="connsiteY137" fmla="*/ 2170931 h 3067319"/>
                  <a:gd name="connsiteX138" fmla="*/ 172302 w 2582969"/>
                  <a:gd name="connsiteY138" fmla="*/ 2170213 h 3067319"/>
                  <a:gd name="connsiteX139" fmla="*/ 174816 w 2582969"/>
                  <a:gd name="connsiteY139" fmla="*/ 2173444 h 3067319"/>
                  <a:gd name="connsiteX140" fmla="*/ 187384 w 2582969"/>
                  <a:gd name="connsiteY140" fmla="*/ 2176582 h 3067319"/>
                  <a:gd name="connsiteX141" fmla="*/ 190974 w 2582969"/>
                  <a:gd name="connsiteY141" fmla="*/ 2184217 h 3067319"/>
                  <a:gd name="connsiteX142" fmla="*/ 208588 w 2582969"/>
                  <a:gd name="connsiteY142" fmla="*/ 2187808 h 3067319"/>
                  <a:gd name="connsiteX143" fmla="*/ 211801 w 2582969"/>
                  <a:gd name="connsiteY143" fmla="*/ 2202889 h 3067319"/>
                  <a:gd name="connsiteX144" fmla="*/ 213238 w 2582969"/>
                  <a:gd name="connsiteY144" fmla="*/ 2215816 h 3067319"/>
                  <a:gd name="connsiteX145" fmla="*/ 220060 w 2582969"/>
                  <a:gd name="connsiteY145" fmla="*/ 2220485 h 3067319"/>
                  <a:gd name="connsiteX146" fmla="*/ 229037 w 2582969"/>
                  <a:gd name="connsiteY146" fmla="*/ 2220485 h 3067319"/>
                  <a:gd name="connsiteX147" fmla="*/ 244478 w 2582969"/>
                  <a:gd name="connsiteY147" fmla="*/ 2222280 h 3067319"/>
                  <a:gd name="connsiteX148" fmla="*/ 252019 w 2582969"/>
                  <a:gd name="connsiteY148" fmla="*/ 2225153 h 3067319"/>
                  <a:gd name="connsiteX149" fmla="*/ 251660 w 2582969"/>
                  <a:gd name="connsiteY149" fmla="*/ 2229462 h 3067319"/>
                  <a:gd name="connsiteX150" fmla="*/ 239092 w 2582969"/>
                  <a:gd name="connsiteY150" fmla="*/ 2229462 h 3067319"/>
                  <a:gd name="connsiteX151" fmla="*/ 234064 w 2582969"/>
                  <a:gd name="connsiteY151" fmla="*/ 2229462 h 3067319"/>
                  <a:gd name="connsiteX152" fmla="*/ 221496 w 2582969"/>
                  <a:gd name="connsiteY152" fmla="*/ 2229462 h 3067319"/>
                  <a:gd name="connsiteX153" fmla="*/ 220778 w 2582969"/>
                  <a:gd name="connsiteY153" fmla="*/ 2245261 h 3067319"/>
                  <a:gd name="connsiteX154" fmla="*/ 215392 w 2582969"/>
                  <a:gd name="connsiteY154" fmla="*/ 2252802 h 3067319"/>
                  <a:gd name="connsiteX155" fmla="*/ 216110 w 2582969"/>
                  <a:gd name="connsiteY155" fmla="*/ 2259266 h 3067319"/>
                  <a:gd name="connsiteX156" fmla="*/ 223292 w 2582969"/>
                  <a:gd name="connsiteY156" fmla="*/ 2261420 h 3067319"/>
                  <a:gd name="connsiteX157" fmla="*/ 234064 w 2582969"/>
                  <a:gd name="connsiteY157" fmla="*/ 2258189 h 3067319"/>
                  <a:gd name="connsiteX158" fmla="*/ 227242 w 2582969"/>
                  <a:gd name="connsiteY158" fmla="*/ 2265370 h 3067319"/>
                  <a:gd name="connsiteX159" fmla="*/ 214674 w 2582969"/>
                  <a:gd name="connsiteY159" fmla="*/ 2267884 h 3067319"/>
                  <a:gd name="connsiteX160" fmla="*/ 208588 w 2582969"/>
                  <a:gd name="connsiteY160" fmla="*/ 2264652 h 3067319"/>
                  <a:gd name="connsiteX161" fmla="*/ 204260 w 2582969"/>
                  <a:gd name="connsiteY161" fmla="*/ 2265729 h 3067319"/>
                  <a:gd name="connsiteX162" fmla="*/ 204620 w 2582969"/>
                  <a:gd name="connsiteY162" fmla="*/ 2259984 h 3067319"/>
                  <a:gd name="connsiteX163" fmla="*/ 211801 w 2582969"/>
                  <a:gd name="connsiteY163" fmla="*/ 2251007 h 3067319"/>
                  <a:gd name="connsiteX164" fmla="*/ 214674 w 2582969"/>
                  <a:gd name="connsiteY164" fmla="*/ 2237002 h 3067319"/>
                  <a:gd name="connsiteX165" fmla="*/ 213956 w 2582969"/>
                  <a:gd name="connsiteY165" fmla="*/ 2229462 h 3067319"/>
                  <a:gd name="connsiteX166" fmla="*/ 204620 w 2582969"/>
                  <a:gd name="connsiteY166" fmla="*/ 2210071 h 3067319"/>
                  <a:gd name="connsiteX167" fmla="*/ 202824 w 2582969"/>
                  <a:gd name="connsiteY167" fmla="*/ 2194271 h 3067319"/>
                  <a:gd name="connsiteX168" fmla="*/ 183793 w 2582969"/>
                  <a:gd name="connsiteY168" fmla="*/ 2190321 h 3067319"/>
                  <a:gd name="connsiteX169" fmla="*/ 171943 w 2582969"/>
                  <a:gd name="connsiteY169" fmla="*/ 2196785 h 3067319"/>
                  <a:gd name="connsiteX170" fmla="*/ 172661 w 2582969"/>
                  <a:gd name="connsiteY170" fmla="*/ 2205403 h 3067319"/>
                  <a:gd name="connsiteX171" fmla="*/ 166197 w 2582969"/>
                  <a:gd name="connsiteY171" fmla="*/ 2209712 h 3067319"/>
                  <a:gd name="connsiteX172" fmla="*/ 162248 w 2582969"/>
                  <a:gd name="connsiteY172" fmla="*/ 2222280 h 3067319"/>
                  <a:gd name="connsiteX173" fmla="*/ 165838 w 2582969"/>
                  <a:gd name="connsiteY173" fmla="*/ 2231616 h 3067319"/>
                  <a:gd name="connsiteX174" fmla="*/ 169429 w 2582969"/>
                  <a:gd name="connsiteY174" fmla="*/ 2239157 h 3067319"/>
                  <a:gd name="connsiteX175" fmla="*/ 172661 w 2582969"/>
                  <a:gd name="connsiteY175" fmla="*/ 2244184 h 3067319"/>
                  <a:gd name="connsiteX176" fmla="*/ 174097 w 2582969"/>
                  <a:gd name="connsiteY176" fmla="*/ 2252443 h 3067319"/>
                  <a:gd name="connsiteX177" fmla="*/ 169788 w 2582969"/>
                  <a:gd name="connsiteY177" fmla="*/ 2258548 h 3067319"/>
                  <a:gd name="connsiteX178" fmla="*/ 167993 w 2582969"/>
                  <a:gd name="connsiteY178" fmla="*/ 2250648 h 3067319"/>
                  <a:gd name="connsiteX179" fmla="*/ 162966 w 2582969"/>
                  <a:gd name="connsiteY179" fmla="*/ 2244184 h 3067319"/>
                  <a:gd name="connsiteX180" fmla="*/ 157220 w 2582969"/>
                  <a:gd name="connsiteY180" fmla="*/ 2227666 h 3067319"/>
                  <a:gd name="connsiteX181" fmla="*/ 156861 w 2582969"/>
                  <a:gd name="connsiteY181" fmla="*/ 2217612 h 3067319"/>
                  <a:gd name="connsiteX182" fmla="*/ 152911 w 2582969"/>
                  <a:gd name="connsiteY182" fmla="*/ 2210789 h 3067319"/>
                  <a:gd name="connsiteX183" fmla="*/ 144652 w 2582969"/>
                  <a:gd name="connsiteY183" fmla="*/ 2206480 h 3067319"/>
                  <a:gd name="connsiteX184" fmla="*/ 130289 w 2582969"/>
                  <a:gd name="connsiteY184" fmla="*/ 2214739 h 3067319"/>
                  <a:gd name="connsiteX185" fmla="*/ 122389 w 2582969"/>
                  <a:gd name="connsiteY185" fmla="*/ 2222280 h 3067319"/>
                  <a:gd name="connsiteX186" fmla="*/ 116285 w 2582969"/>
                  <a:gd name="connsiteY186" fmla="*/ 2229103 h 3067319"/>
                  <a:gd name="connsiteX187" fmla="*/ 116285 w 2582969"/>
                  <a:gd name="connsiteY187" fmla="*/ 2234130 h 3067319"/>
                  <a:gd name="connsiteX188" fmla="*/ 111258 w 2582969"/>
                  <a:gd name="connsiteY188" fmla="*/ 2237002 h 3067319"/>
                  <a:gd name="connsiteX189" fmla="*/ 125980 w 2582969"/>
                  <a:gd name="connsiteY189" fmla="*/ 2258925 h 3067319"/>
                  <a:gd name="connsiteX190" fmla="*/ 148980 w 2582969"/>
                  <a:gd name="connsiteY190" fmla="*/ 2267903 h 3067319"/>
                  <a:gd name="connsiteX191" fmla="*/ 126358 w 2582969"/>
                  <a:gd name="connsiteY191" fmla="*/ 2267903 h 3067319"/>
                  <a:gd name="connsiteX192" fmla="*/ 118099 w 2582969"/>
                  <a:gd name="connsiteY192" fmla="*/ 2257489 h 3067319"/>
                  <a:gd name="connsiteX193" fmla="*/ 114508 w 2582969"/>
                  <a:gd name="connsiteY193" fmla="*/ 2269698 h 3067319"/>
                  <a:gd name="connsiteX194" fmla="*/ 105172 w 2582969"/>
                  <a:gd name="connsiteY194" fmla="*/ 2279034 h 3067319"/>
                  <a:gd name="connsiteX195" fmla="*/ 103018 w 2582969"/>
                  <a:gd name="connsiteY195" fmla="*/ 2267184 h 3067319"/>
                  <a:gd name="connsiteX196" fmla="*/ 110199 w 2582969"/>
                  <a:gd name="connsiteY196" fmla="*/ 2260362 h 3067319"/>
                  <a:gd name="connsiteX197" fmla="*/ 109840 w 2582969"/>
                  <a:gd name="connsiteY197" fmla="*/ 2243844 h 3067319"/>
                  <a:gd name="connsiteX198" fmla="*/ 100504 w 2582969"/>
                  <a:gd name="connsiteY198" fmla="*/ 2244562 h 3067319"/>
                  <a:gd name="connsiteX199" fmla="*/ 91168 w 2582969"/>
                  <a:gd name="connsiteY199" fmla="*/ 2254976 h 3067319"/>
                  <a:gd name="connsiteX200" fmla="*/ 91168 w 2582969"/>
                  <a:gd name="connsiteY200" fmla="*/ 2260721 h 3067319"/>
                  <a:gd name="connsiteX201" fmla="*/ 89013 w 2582969"/>
                  <a:gd name="connsiteY201" fmla="*/ 2262875 h 3067319"/>
                  <a:gd name="connsiteX202" fmla="*/ 81831 w 2582969"/>
                  <a:gd name="connsiteY202" fmla="*/ 2252103 h 3067319"/>
                  <a:gd name="connsiteX203" fmla="*/ 71059 w 2582969"/>
                  <a:gd name="connsiteY203" fmla="*/ 2250307 h 3067319"/>
                  <a:gd name="connsiteX204" fmla="*/ 66391 w 2582969"/>
                  <a:gd name="connsiteY204" fmla="*/ 2241689 h 3067319"/>
                  <a:gd name="connsiteX205" fmla="*/ 62082 w 2582969"/>
                  <a:gd name="connsiteY205" fmla="*/ 2248871 h 3067319"/>
                  <a:gd name="connsiteX206" fmla="*/ 63877 w 2582969"/>
                  <a:gd name="connsiteY206" fmla="*/ 2260721 h 3067319"/>
                  <a:gd name="connsiteX207" fmla="*/ 80395 w 2582969"/>
                  <a:gd name="connsiteY207" fmla="*/ 2265748 h 3067319"/>
                  <a:gd name="connsiteX208" fmla="*/ 81472 w 2582969"/>
                  <a:gd name="connsiteY208" fmla="*/ 2270057 h 3067319"/>
                  <a:gd name="connsiteX209" fmla="*/ 72854 w 2582969"/>
                  <a:gd name="connsiteY209" fmla="*/ 2270057 h 3067319"/>
                  <a:gd name="connsiteX210" fmla="*/ 70341 w 2582969"/>
                  <a:gd name="connsiteY210" fmla="*/ 2279034 h 3067319"/>
                  <a:gd name="connsiteX211" fmla="*/ 65314 w 2582969"/>
                  <a:gd name="connsiteY211" fmla="*/ 2279034 h 3067319"/>
                  <a:gd name="connsiteX212" fmla="*/ 67109 w 2582969"/>
                  <a:gd name="connsiteY212" fmla="*/ 2270775 h 3067319"/>
                  <a:gd name="connsiteX213" fmla="*/ 54541 w 2582969"/>
                  <a:gd name="connsiteY213" fmla="*/ 2260003 h 3067319"/>
                  <a:gd name="connsiteX214" fmla="*/ 52746 w 2582969"/>
                  <a:gd name="connsiteY214" fmla="*/ 2252462 h 3067319"/>
                  <a:gd name="connsiteX215" fmla="*/ 40178 w 2582969"/>
                  <a:gd name="connsiteY215" fmla="*/ 2239535 h 3067319"/>
                  <a:gd name="connsiteX216" fmla="*/ 34792 w 2582969"/>
                  <a:gd name="connsiteY216" fmla="*/ 2243485 h 3067319"/>
                  <a:gd name="connsiteX217" fmla="*/ 27251 w 2582969"/>
                  <a:gd name="connsiteY217" fmla="*/ 2243485 h 3067319"/>
                  <a:gd name="connsiteX218" fmla="*/ 29764 w 2582969"/>
                  <a:gd name="connsiteY218" fmla="*/ 2261080 h 3067319"/>
                  <a:gd name="connsiteX219" fmla="*/ 47359 w 2582969"/>
                  <a:gd name="connsiteY219" fmla="*/ 2262875 h 3067319"/>
                  <a:gd name="connsiteX220" fmla="*/ 52746 w 2582969"/>
                  <a:gd name="connsiteY220" fmla="*/ 2272571 h 3067319"/>
                  <a:gd name="connsiteX221" fmla="*/ 54900 w 2582969"/>
                  <a:gd name="connsiteY221" fmla="*/ 2279204 h 3067319"/>
                  <a:gd name="connsiteX222" fmla="*/ 50232 w 2582969"/>
                  <a:gd name="connsiteY222" fmla="*/ 2285157 h 3067319"/>
                  <a:gd name="connsiteX223" fmla="*/ 33714 w 2582969"/>
                  <a:gd name="connsiteY223" fmla="*/ 2289108 h 3067319"/>
                  <a:gd name="connsiteX224" fmla="*/ 31919 w 2582969"/>
                  <a:gd name="connsiteY224" fmla="*/ 2281208 h 3067319"/>
                  <a:gd name="connsiteX225" fmla="*/ 19710 w 2582969"/>
                  <a:gd name="connsiteY225" fmla="*/ 2279412 h 3067319"/>
                  <a:gd name="connsiteX226" fmla="*/ 25455 w 2582969"/>
                  <a:gd name="connsiteY226" fmla="*/ 2289108 h 3067319"/>
                  <a:gd name="connsiteX227" fmla="*/ 23301 w 2582969"/>
                  <a:gd name="connsiteY227" fmla="*/ 2299880 h 3067319"/>
                  <a:gd name="connsiteX228" fmla="*/ 12887 w 2582969"/>
                  <a:gd name="connsiteY228" fmla="*/ 2301675 h 3067319"/>
                  <a:gd name="connsiteX229" fmla="*/ 9296 w 2582969"/>
                  <a:gd name="connsiteY229" fmla="*/ 2312807 h 3067319"/>
                  <a:gd name="connsiteX230" fmla="*/ 319 w 2582969"/>
                  <a:gd name="connsiteY230" fmla="*/ 2312807 h 3067319"/>
                  <a:gd name="connsiteX231" fmla="*/ 319 w 2582969"/>
                  <a:gd name="connsiteY231" fmla="*/ 2330402 h 3067319"/>
                  <a:gd name="connsiteX232" fmla="*/ 5346 w 2582969"/>
                  <a:gd name="connsiteY232" fmla="*/ 2330402 h 3067319"/>
                  <a:gd name="connsiteX233" fmla="*/ 5706 w 2582969"/>
                  <a:gd name="connsiteY233" fmla="*/ 2319271 h 3067319"/>
                  <a:gd name="connsiteX234" fmla="*/ 7860 w 2582969"/>
                  <a:gd name="connsiteY234" fmla="*/ 2319271 h 3067319"/>
                  <a:gd name="connsiteX235" fmla="*/ 10733 w 2582969"/>
                  <a:gd name="connsiteY235" fmla="*/ 2328248 h 3067319"/>
                  <a:gd name="connsiteX236" fmla="*/ 19710 w 2582969"/>
                  <a:gd name="connsiteY236" fmla="*/ 2328607 h 3067319"/>
                  <a:gd name="connsiteX237" fmla="*/ 18992 w 2582969"/>
                  <a:gd name="connsiteY237" fmla="*/ 2319989 h 3067319"/>
                  <a:gd name="connsiteX238" fmla="*/ 28328 w 2582969"/>
                  <a:gd name="connsiteY238" fmla="*/ 2318193 h 3067319"/>
                  <a:gd name="connsiteX239" fmla="*/ 24737 w 2582969"/>
                  <a:gd name="connsiteY239" fmla="*/ 2311730 h 3067319"/>
                  <a:gd name="connsiteX240" fmla="*/ 24378 w 2582969"/>
                  <a:gd name="connsiteY240" fmla="*/ 2307421 h 3067319"/>
                  <a:gd name="connsiteX241" fmla="*/ 28687 w 2582969"/>
                  <a:gd name="connsiteY241" fmla="*/ 2304907 h 3067319"/>
                  <a:gd name="connsiteX242" fmla="*/ 30123 w 2582969"/>
                  <a:gd name="connsiteY242" fmla="*/ 2299880 h 3067319"/>
                  <a:gd name="connsiteX243" fmla="*/ 34792 w 2582969"/>
                  <a:gd name="connsiteY243" fmla="*/ 2301675 h 3067319"/>
                  <a:gd name="connsiteX244" fmla="*/ 50591 w 2582969"/>
                  <a:gd name="connsiteY244" fmla="*/ 2301675 h 3067319"/>
                  <a:gd name="connsiteX245" fmla="*/ 57055 w 2582969"/>
                  <a:gd name="connsiteY245" fmla="*/ 2295930 h 3067319"/>
                  <a:gd name="connsiteX246" fmla="*/ 60287 w 2582969"/>
                  <a:gd name="connsiteY246" fmla="*/ 2298803 h 3067319"/>
                  <a:gd name="connsiteX247" fmla="*/ 81472 w 2582969"/>
                  <a:gd name="connsiteY247" fmla="*/ 2299162 h 3067319"/>
                  <a:gd name="connsiteX248" fmla="*/ 87218 w 2582969"/>
                  <a:gd name="connsiteY248" fmla="*/ 2301675 h 3067319"/>
                  <a:gd name="connsiteX249" fmla="*/ 109500 w 2582969"/>
                  <a:gd name="connsiteY249" fmla="*/ 2302753 h 3067319"/>
                  <a:gd name="connsiteX250" fmla="*/ 115604 w 2582969"/>
                  <a:gd name="connsiteY250" fmla="*/ 2306344 h 3067319"/>
                  <a:gd name="connsiteX251" fmla="*/ 137886 w 2582969"/>
                  <a:gd name="connsiteY251" fmla="*/ 2308857 h 3067319"/>
                  <a:gd name="connsiteX252" fmla="*/ 147223 w 2582969"/>
                  <a:gd name="connsiteY252" fmla="*/ 2310652 h 3067319"/>
                  <a:gd name="connsiteX253" fmla="*/ 152968 w 2582969"/>
                  <a:gd name="connsiteY253" fmla="*/ 2313525 h 3067319"/>
                  <a:gd name="connsiteX254" fmla="*/ 161945 w 2582969"/>
                  <a:gd name="connsiteY254" fmla="*/ 2314603 h 3067319"/>
                  <a:gd name="connsiteX255" fmla="*/ 166254 w 2582969"/>
                  <a:gd name="connsiteY255" fmla="*/ 2307780 h 3067319"/>
                  <a:gd name="connsiteX256" fmla="*/ 195170 w 2582969"/>
                  <a:gd name="connsiteY256" fmla="*/ 2308139 h 3067319"/>
                  <a:gd name="connsiteX257" fmla="*/ 195170 w 2582969"/>
                  <a:gd name="connsiteY257" fmla="*/ 2311371 h 3067319"/>
                  <a:gd name="connsiteX258" fmla="*/ 175590 w 2582969"/>
                  <a:gd name="connsiteY258" fmla="*/ 2312448 h 3067319"/>
                  <a:gd name="connsiteX259" fmla="*/ 168049 w 2582969"/>
                  <a:gd name="connsiteY259" fmla="*/ 2319271 h 3067319"/>
                  <a:gd name="connsiteX260" fmla="*/ 156559 w 2582969"/>
                  <a:gd name="connsiteY260" fmla="*/ 2322143 h 3067319"/>
                  <a:gd name="connsiteX261" fmla="*/ 140400 w 2582969"/>
                  <a:gd name="connsiteY261" fmla="*/ 2315680 h 3067319"/>
                  <a:gd name="connsiteX262" fmla="*/ 135014 w 2582969"/>
                  <a:gd name="connsiteY262" fmla="*/ 2317834 h 3067319"/>
                  <a:gd name="connsiteX263" fmla="*/ 133937 w 2582969"/>
                  <a:gd name="connsiteY263" fmla="*/ 2327889 h 3067319"/>
                  <a:gd name="connsiteX264" fmla="*/ 119573 w 2582969"/>
                  <a:gd name="connsiteY264" fmla="*/ 2327889 h 3067319"/>
                  <a:gd name="connsiteX265" fmla="*/ 121010 w 2582969"/>
                  <a:gd name="connsiteY265" fmla="*/ 2319989 h 3067319"/>
                  <a:gd name="connsiteX266" fmla="*/ 107364 w 2582969"/>
                  <a:gd name="connsiteY266" fmla="*/ 2312089 h 3067319"/>
                  <a:gd name="connsiteX267" fmla="*/ 96592 w 2582969"/>
                  <a:gd name="connsiteY267" fmla="*/ 2309216 h 3067319"/>
                  <a:gd name="connsiteX268" fmla="*/ 89769 w 2582969"/>
                  <a:gd name="connsiteY268" fmla="*/ 2313884 h 3067319"/>
                  <a:gd name="connsiteX269" fmla="*/ 71456 w 2582969"/>
                  <a:gd name="connsiteY269" fmla="*/ 2311730 h 3067319"/>
                  <a:gd name="connsiteX270" fmla="*/ 67865 w 2582969"/>
                  <a:gd name="connsiteY270" fmla="*/ 2304548 h 3067319"/>
                  <a:gd name="connsiteX271" fmla="*/ 59606 w 2582969"/>
                  <a:gd name="connsiteY271" fmla="*/ 2303830 h 3067319"/>
                  <a:gd name="connsiteX272" fmla="*/ 49911 w 2582969"/>
                  <a:gd name="connsiteY272" fmla="*/ 2307421 h 3067319"/>
                  <a:gd name="connsiteX273" fmla="*/ 39497 w 2582969"/>
                  <a:gd name="connsiteY273" fmla="*/ 2308139 h 3067319"/>
                  <a:gd name="connsiteX274" fmla="*/ 38420 w 2582969"/>
                  <a:gd name="connsiteY274" fmla="*/ 2319630 h 3067319"/>
                  <a:gd name="connsiteX275" fmla="*/ 29084 w 2582969"/>
                  <a:gd name="connsiteY275" fmla="*/ 2327889 h 3067319"/>
                  <a:gd name="connsiteX276" fmla="*/ 38779 w 2582969"/>
                  <a:gd name="connsiteY276" fmla="*/ 2338302 h 3067319"/>
                  <a:gd name="connsiteX277" fmla="*/ 37343 w 2582969"/>
                  <a:gd name="connsiteY277" fmla="*/ 2344407 h 3067319"/>
                  <a:gd name="connsiteX278" fmla="*/ 29084 w 2582969"/>
                  <a:gd name="connsiteY278" fmla="*/ 2336866 h 3067319"/>
                  <a:gd name="connsiteX279" fmla="*/ 21902 w 2582969"/>
                  <a:gd name="connsiteY279" fmla="*/ 2334711 h 3067319"/>
                  <a:gd name="connsiteX280" fmla="*/ 16875 w 2582969"/>
                  <a:gd name="connsiteY280" fmla="*/ 2337225 h 3067319"/>
                  <a:gd name="connsiteX281" fmla="*/ 15080 w 2582969"/>
                  <a:gd name="connsiteY281" fmla="*/ 2353384 h 3067319"/>
                  <a:gd name="connsiteX282" fmla="*/ 16875 w 2582969"/>
                  <a:gd name="connsiteY282" fmla="*/ 2356974 h 3067319"/>
                  <a:gd name="connsiteX283" fmla="*/ 50289 w 2582969"/>
                  <a:gd name="connsiteY283" fmla="*/ 2359129 h 3067319"/>
                  <a:gd name="connsiteX284" fmla="*/ 56034 w 2582969"/>
                  <a:gd name="connsiteY284" fmla="*/ 2361283 h 3067319"/>
                  <a:gd name="connsiteX285" fmla="*/ 39157 w 2582969"/>
                  <a:gd name="connsiteY285" fmla="*/ 2361283 h 3067319"/>
                  <a:gd name="connsiteX286" fmla="*/ 40593 w 2582969"/>
                  <a:gd name="connsiteY286" fmla="*/ 2367747 h 3067319"/>
                  <a:gd name="connsiteX287" fmla="*/ 56752 w 2582969"/>
                  <a:gd name="connsiteY287" fmla="*/ 2367747 h 3067319"/>
                  <a:gd name="connsiteX288" fmla="*/ 63575 w 2582969"/>
                  <a:gd name="connsiteY288" fmla="*/ 2372056 h 3067319"/>
                  <a:gd name="connsiteX289" fmla="*/ 51007 w 2582969"/>
                  <a:gd name="connsiteY289" fmla="*/ 2372056 h 3067319"/>
                  <a:gd name="connsiteX290" fmla="*/ 45262 w 2582969"/>
                  <a:gd name="connsiteY290" fmla="*/ 2377083 h 3067319"/>
                  <a:gd name="connsiteX291" fmla="*/ 34848 w 2582969"/>
                  <a:gd name="connsiteY291" fmla="*/ 2374929 h 3067319"/>
                  <a:gd name="connsiteX292" fmla="*/ 37362 w 2582969"/>
                  <a:gd name="connsiteY292" fmla="*/ 2385342 h 3067319"/>
                  <a:gd name="connsiteX293" fmla="*/ 45980 w 2582969"/>
                  <a:gd name="connsiteY293" fmla="*/ 2388933 h 3067319"/>
                  <a:gd name="connsiteX294" fmla="*/ 62498 w 2582969"/>
                  <a:gd name="connsiteY294" fmla="*/ 2388933 h 3067319"/>
                  <a:gd name="connsiteX295" fmla="*/ 66088 w 2582969"/>
                  <a:gd name="connsiteY295" fmla="*/ 2393242 h 3067319"/>
                  <a:gd name="connsiteX296" fmla="*/ 58907 w 2582969"/>
                  <a:gd name="connsiteY296" fmla="*/ 2395756 h 3067319"/>
                  <a:gd name="connsiteX297" fmla="*/ 41312 w 2582969"/>
                  <a:gd name="connsiteY297" fmla="*/ 2393601 h 3067319"/>
                  <a:gd name="connsiteX298" fmla="*/ 25871 w 2582969"/>
                  <a:gd name="connsiteY298" fmla="*/ 2397551 h 3067319"/>
                  <a:gd name="connsiteX299" fmla="*/ 20844 w 2582969"/>
                  <a:gd name="connsiteY299" fmla="*/ 2402578 h 3067319"/>
                  <a:gd name="connsiteX300" fmla="*/ 30898 w 2582969"/>
                  <a:gd name="connsiteY300" fmla="*/ 2405810 h 3067319"/>
                  <a:gd name="connsiteX301" fmla="*/ 30898 w 2582969"/>
                  <a:gd name="connsiteY301" fmla="*/ 2410119 h 3067319"/>
                  <a:gd name="connsiteX302" fmla="*/ 24435 w 2582969"/>
                  <a:gd name="connsiteY302" fmla="*/ 2410119 h 3067319"/>
                  <a:gd name="connsiteX303" fmla="*/ 24076 w 2582969"/>
                  <a:gd name="connsiteY303" fmla="*/ 2418019 h 3067319"/>
                  <a:gd name="connsiteX304" fmla="*/ 29103 w 2582969"/>
                  <a:gd name="connsiteY304" fmla="*/ 2418019 h 3067319"/>
                  <a:gd name="connsiteX305" fmla="*/ 57489 w 2582969"/>
                  <a:gd name="connsiteY305" fmla="*/ 2411555 h 3067319"/>
                  <a:gd name="connsiteX306" fmla="*/ 51744 w 2582969"/>
                  <a:gd name="connsiteY306" fmla="*/ 2418019 h 3067319"/>
                  <a:gd name="connsiteX307" fmla="*/ 40612 w 2582969"/>
                  <a:gd name="connsiteY307" fmla="*/ 2418019 h 3067319"/>
                  <a:gd name="connsiteX308" fmla="*/ 38458 w 2582969"/>
                  <a:gd name="connsiteY308" fmla="*/ 2428073 h 3067319"/>
                  <a:gd name="connsiteX309" fmla="*/ 21581 w 2582969"/>
                  <a:gd name="connsiteY309" fmla="*/ 2428073 h 3067319"/>
                  <a:gd name="connsiteX310" fmla="*/ 18708 w 2582969"/>
                  <a:gd name="connsiteY310" fmla="*/ 2443155 h 3067319"/>
                  <a:gd name="connsiteX311" fmla="*/ 38099 w 2582969"/>
                  <a:gd name="connsiteY311" fmla="*/ 2443155 h 3067319"/>
                  <a:gd name="connsiteX312" fmla="*/ 44203 w 2582969"/>
                  <a:gd name="connsiteY312" fmla="*/ 2449259 h 3067319"/>
                  <a:gd name="connsiteX313" fmla="*/ 26249 w 2582969"/>
                  <a:gd name="connsiteY313" fmla="*/ 2446746 h 3067319"/>
                  <a:gd name="connsiteX314" fmla="*/ 29840 w 2582969"/>
                  <a:gd name="connsiteY314" fmla="*/ 2457159 h 3067319"/>
                  <a:gd name="connsiteX315" fmla="*/ 36663 w 2582969"/>
                  <a:gd name="connsiteY315" fmla="*/ 2461827 h 3067319"/>
                  <a:gd name="connsiteX316" fmla="*/ 56771 w 2582969"/>
                  <a:gd name="connsiteY316" fmla="*/ 2458236 h 3067319"/>
                  <a:gd name="connsiteX317" fmla="*/ 77957 w 2582969"/>
                  <a:gd name="connsiteY317" fmla="*/ 2454645 h 3067319"/>
                  <a:gd name="connsiteX318" fmla="*/ 94475 w 2582969"/>
                  <a:gd name="connsiteY318" fmla="*/ 2453927 h 3067319"/>
                  <a:gd name="connsiteX319" fmla="*/ 114584 w 2582969"/>
                  <a:gd name="connsiteY319" fmla="*/ 2452491 h 3067319"/>
                  <a:gd name="connsiteX320" fmla="*/ 129665 w 2582969"/>
                  <a:gd name="connsiteY320" fmla="*/ 2454286 h 3067319"/>
                  <a:gd name="connsiteX321" fmla="*/ 140438 w 2582969"/>
                  <a:gd name="connsiteY321" fmla="*/ 2458236 h 3067319"/>
                  <a:gd name="connsiteX322" fmla="*/ 147979 w 2582969"/>
                  <a:gd name="connsiteY322" fmla="*/ 2461827 h 3067319"/>
                  <a:gd name="connsiteX323" fmla="*/ 159110 w 2582969"/>
                  <a:gd name="connsiteY323" fmla="*/ 2461827 h 3067319"/>
                  <a:gd name="connsiteX324" fmla="*/ 164856 w 2582969"/>
                  <a:gd name="connsiteY324" fmla="*/ 2458595 h 3067319"/>
                  <a:gd name="connsiteX325" fmla="*/ 165574 w 2582969"/>
                  <a:gd name="connsiteY325" fmla="*/ 2444950 h 3067319"/>
                  <a:gd name="connsiteX326" fmla="*/ 169165 w 2582969"/>
                  <a:gd name="connsiteY326" fmla="*/ 2434896 h 3067319"/>
                  <a:gd name="connsiteX327" fmla="*/ 180655 w 2582969"/>
                  <a:gd name="connsiteY327" fmla="*/ 2425919 h 3067319"/>
                  <a:gd name="connsiteX328" fmla="*/ 180655 w 2582969"/>
                  <a:gd name="connsiteY328" fmla="*/ 2434537 h 3067319"/>
                  <a:gd name="connsiteX329" fmla="*/ 173474 w 2582969"/>
                  <a:gd name="connsiteY329" fmla="*/ 2442796 h 3067319"/>
                  <a:gd name="connsiteX330" fmla="*/ 173474 w 2582969"/>
                  <a:gd name="connsiteY330" fmla="*/ 2449259 h 3067319"/>
                  <a:gd name="connsiteX331" fmla="*/ 184605 w 2582969"/>
                  <a:gd name="connsiteY331" fmla="*/ 2451414 h 3067319"/>
                  <a:gd name="connsiteX332" fmla="*/ 195378 w 2582969"/>
                  <a:gd name="connsiteY332" fmla="*/ 2452850 h 3067319"/>
                  <a:gd name="connsiteX333" fmla="*/ 203712 w 2582969"/>
                  <a:gd name="connsiteY333" fmla="*/ 2456082 h 3067319"/>
                  <a:gd name="connsiteX334" fmla="*/ 223046 w 2582969"/>
                  <a:gd name="connsiteY334" fmla="*/ 2438487 h 3067319"/>
                  <a:gd name="connsiteX335" fmla="*/ 224483 w 2582969"/>
                  <a:gd name="connsiteY335" fmla="*/ 2435973 h 3067319"/>
                  <a:gd name="connsiteX336" fmla="*/ 226278 w 2582969"/>
                  <a:gd name="connsiteY336" fmla="*/ 2445309 h 3067319"/>
                  <a:gd name="connsiteX337" fmla="*/ 214428 w 2582969"/>
                  <a:gd name="connsiteY337" fmla="*/ 2454645 h 3067319"/>
                  <a:gd name="connsiteX338" fmla="*/ 208683 w 2582969"/>
                  <a:gd name="connsiteY338" fmla="*/ 2459314 h 3067319"/>
                  <a:gd name="connsiteX339" fmla="*/ 208324 w 2582969"/>
                  <a:gd name="connsiteY339" fmla="*/ 2465059 h 3067319"/>
                  <a:gd name="connsiteX340" fmla="*/ 216942 w 2582969"/>
                  <a:gd name="connsiteY340" fmla="*/ 2463263 h 3067319"/>
                  <a:gd name="connsiteX341" fmla="*/ 225201 w 2582969"/>
                  <a:gd name="connsiteY341" fmla="*/ 2460032 h 3067319"/>
                  <a:gd name="connsiteX342" fmla="*/ 226996 w 2582969"/>
                  <a:gd name="connsiteY342" fmla="*/ 2453568 h 3067319"/>
                  <a:gd name="connsiteX343" fmla="*/ 238128 w 2582969"/>
                  <a:gd name="connsiteY343" fmla="*/ 2450336 h 3067319"/>
                  <a:gd name="connsiteX344" fmla="*/ 250337 w 2582969"/>
                  <a:gd name="connsiteY344" fmla="*/ 2451773 h 3067319"/>
                  <a:gd name="connsiteX345" fmla="*/ 235973 w 2582969"/>
                  <a:gd name="connsiteY345" fmla="*/ 2428413 h 3067319"/>
                  <a:gd name="connsiteX346" fmla="*/ 242437 w 2582969"/>
                  <a:gd name="connsiteY346" fmla="*/ 2420154 h 3067319"/>
                  <a:gd name="connsiteX347" fmla="*/ 242796 w 2582969"/>
                  <a:gd name="connsiteY347" fmla="*/ 2412255 h 3067319"/>
                  <a:gd name="connsiteX348" fmla="*/ 236332 w 2582969"/>
                  <a:gd name="connsiteY348" fmla="*/ 2406868 h 3067319"/>
                  <a:gd name="connsiteX349" fmla="*/ 247105 w 2582969"/>
                  <a:gd name="connsiteY349" fmla="*/ 2406868 h 3067319"/>
                  <a:gd name="connsiteX350" fmla="*/ 267932 w 2582969"/>
                  <a:gd name="connsiteY350" fmla="*/ 2385323 h 3067319"/>
                  <a:gd name="connsiteX351" fmla="*/ 268650 w 2582969"/>
                  <a:gd name="connsiteY351" fmla="*/ 2389991 h 3067319"/>
                  <a:gd name="connsiteX352" fmla="*/ 251055 w 2582969"/>
                  <a:gd name="connsiteY352" fmla="*/ 2418378 h 3067319"/>
                  <a:gd name="connsiteX353" fmla="*/ 244950 w 2582969"/>
                  <a:gd name="connsiteY353" fmla="*/ 2426278 h 3067319"/>
                  <a:gd name="connsiteX354" fmla="*/ 246746 w 2582969"/>
                  <a:gd name="connsiteY354" fmla="*/ 2431664 h 3067319"/>
                  <a:gd name="connsiteX355" fmla="*/ 251055 w 2582969"/>
                  <a:gd name="connsiteY355" fmla="*/ 2435255 h 3067319"/>
                  <a:gd name="connsiteX356" fmla="*/ 250337 w 2582969"/>
                  <a:gd name="connsiteY356" fmla="*/ 2442796 h 3067319"/>
                  <a:gd name="connsiteX357" fmla="*/ 269009 w 2582969"/>
                  <a:gd name="connsiteY357" fmla="*/ 2444950 h 3067319"/>
                  <a:gd name="connsiteX358" fmla="*/ 276550 w 2582969"/>
                  <a:gd name="connsiteY358" fmla="*/ 2441000 h 3067319"/>
                  <a:gd name="connsiteX359" fmla="*/ 275473 w 2582969"/>
                  <a:gd name="connsiteY359" fmla="*/ 2447823 h 3067319"/>
                  <a:gd name="connsiteX360" fmla="*/ 258955 w 2582969"/>
                  <a:gd name="connsiteY360" fmla="*/ 2451773 h 3067319"/>
                  <a:gd name="connsiteX361" fmla="*/ 252491 w 2582969"/>
                  <a:gd name="connsiteY361" fmla="*/ 2461109 h 3067319"/>
                  <a:gd name="connsiteX362" fmla="*/ 252491 w 2582969"/>
                  <a:gd name="connsiteY362" fmla="*/ 2465305 h 3067319"/>
                  <a:gd name="connsiteX363" fmla="*/ 242796 w 2582969"/>
                  <a:gd name="connsiteY363" fmla="*/ 2465305 h 3067319"/>
                  <a:gd name="connsiteX364" fmla="*/ 238487 w 2582969"/>
                  <a:gd name="connsiteY364" fmla="*/ 2459314 h 3067319"/>
                  <a:gd name="connsiteX365" fmla="*/ 234178 w 2582969"/>
                  <a:gd name="connsiteY365" fmla="*/ 2463623 h 3067319"/>
                  <a:gd name="connsiteX366" fmla="*/ 217660 w 2582969"/>
                  <a:gd name="connsiteY366" fmla="*/ 2467932 h 3067319"/>
                  <a:gd name="connsiteX367" fmla="*/ 215146 w 2582969"/>
                  <a:gd name="connsiteY367" fmla="*/ 2476191 h 3067319"/>
                  <a:gd name="connsiteX368" fmla="*/ 219814 w 2582969"/>
                  <a:gd name="connsiteY368" fmla="*/ 2483731 h 3067319"/>
                  <a:gd name="connsiteX369" fmla="*/ 219814 w 2582969"/>
                  <a:gd name="connsiteY369" fmla="*/ 2490554 h 3067319"/>
                  <a:gd name="connsiteX370" fmla="*/ 229869 w 2582969"/>
                  <a:gd name="connsiteY370" fmla="*/ 2497736 h 3067319"/>
                  <a:gd name="connsiteX371" fmla="*/ 227714 w 2582969"/>
                  <a:gd name="connsiteY371" fmla="*/ 2509945 h 3067319"/>
                  <a:gd name="connsiteX372" fmla="*/ 223046 w 2582969"/>
                  <a:gd name="connsiteY372" fmla="*/ 2509945 h 3067319"/>
                  <a:gd name="connsiteX373" fmla="*/ 222328 w 2582969"/>
                  <a:gd name="connsiteY373" fmla="*/ 2500249 h 3067319"/>
                  <a:gd name="connsiteX374" fmla="*/ 214069 w 2582969"/>
                  <a:gd name="connsiteY374" fmla="*/ 2489118 h 3067319"/>
                  <a:gd name="connsiteX375" fmla="*/ 210119 w 2582969"/>
                  <a:gd name="connsiteY375" fmla="*/ 2474036 h 3067319"/>
                  <a:gd name="connsiteX376" fmla="*/ 201860 w 2582969"/>
                  <a:gd name="connsiteY376" fmla="*/ 2470445 h 3067319"/>
                  <a:gd name="connsiteX377" fmla="*/ 196474 w 2582969"/>
                  <a:gd name="connsiteY377" fmla="*/ 2462904 h 3067319"/>
                  <a:gd name="connsiteX378" fmla="*/ 186420 w 2582969"/>
                  <a:gd name="connsiteY378" fmla="*/ 2459673 h 3067319"/>
                  <a:gd name="connsiteX379" fmla="*/ 175647 w 2582969"/>
                  <a:gd name="connsiteY379" fmla="*/ 2461827 h 3067319"/>
                  <a:gd name="connsiteX380" fmla="*/ 169902 w 2582969"/>
                  <a:gd name="connsiteY380" fmla="*/ 2467213 h 3067319"/>
                  <a:gd name="connsiteX381" fmla="*/ 160565 w 2582969"/>
                  <a:gd name="connsiteY381" fmla="*/ 2470445 h 3067319"/>
                  <a:gd name="connsiteX382" fmla="*/ 145125 w 2582969"/>
                  <a:gd name="connsiteY382" fmla="*/ 2470445 h 3067319"/>
                  <a:gd name="connsiteX383" fmla="*/ 135430 w 2582969"/>
                  <a:gd name="connsiteY383" fmla="*/ 2465059 h 3067319"/>
                  <a:gd name="connsiteX384" fmla="*/ 120348 w 2582969"/>
                  <a:gd name="connsiteY384" fmla="*/ 2462545 h 3067319"/>
                  <a:gd name="connsiteX385" fmla="*/ 102035 w 2582969"/>
                  <a:gd name="connsiteY385" fmla="*/ 2464700 h 3067319"/>
                  <a:gd name="connsiteX386" fmla="*/ 83362 w 2582969"/>
                  <a:gd name="connsiteY386" fmla="*/ 2467932 h 3067319"/>
                  <a:gd name="connsiteX387" fmla="*/ 74026 w 2582969"/>
                  <a:gd name="connsiteY387" fmla="*/ 2471522 h 3067319"/>
                  <a:gd name="connsiteX388" fmla="*/ 63972 w 2582969"/>
                  <a:gd name="connsiteY388" fmla="*/ 2479063 h 3067319"/>
                  <a:gd name="connsiteX389" fmla="*/ 64690 w 2582969"/>
                  <a:gd name="connsiteY389" fmla="*/ 2487322 h 3067319"/>
                  <a:gd name="connsiteX390" fmla="*/ 63254 w 2582969"/>
                  <a:gd name="connsiteY390" fmla="*/ 2493786 h 3067319"/>
                  <a:gd name="connsiteX391" fmla="*/ 58945 w 2582969"/>
                  <a:gd name="connsiteY391" fmla="*/ 2491631 h 3067319"/>
                  <a:gd name="connsiteX392" fmla="*/ 59663 w 2582969"/>
                  <a:gd name="connsiteY392" fmla="*/ 2489836 h 3067319"/>
                  <a:gd name="connsiteX393" fmla="*/ 58226 w 2582969"/>
                  <a:gd name="connsiteY393" fmla="*/ 2484450 h 3067319"/>
                  <a:gd name="connsiteX394" fmla="*/ 48531 w 2582969"/>
                  <a:gd name="connsiteY394" fmla="*/ 2481936 h 3067319"/>
                  <a:gd name="connsiteX395" fmla="*/ 48890 w 2582969"/>
                  <a:gd name="connsiteY395" fmla="*/ 2472600 h 3067319"/>
                  <a:gd name="connsiteX396" fmla="*/ 33809 w 2582969"/>
                  <a:gd name="connsiteY396" fmla="*/ 2467572 h 3067319"/>
                  <a:gd name="connsiteX397" fmla="*/ 30936 w 2582969"/>
                  <a:gd name="connsiteY397" fmla="*/ 2475472 h 3067319"/>
                  <a:gd name="connsiteX398" fmla="*/ 22677 w 2582969"/>
                  <a:gd name="connsiteY398" fmla="*/ 2475113 h 3067319"/>
                  <a:gd name="connsiteX399" fmla="*/ 21600 w 2582969"/>
                  <a:gd name="connsiteY399" fmla="*/ 2484450 h 3067319"/>
                  <a:gd name="connsiteX400" fmla="*/ 12623 w 2582969"/>
                  <a:gd name="connsiteY400" fmla="*/ 2485886 h 3067319"/>
                  <a:gd name="connsiteX401" fmla="*/ 12264 w 2582969"/>
                  <a:gd name="connsiteY401" fmla="*/ 2491272 h 3067319"/>
                  <a:gd name="connsiteX402" fmla="*/ 20163 w 2582969"/>
                  <a:gd name="connsiteY402" fmla="*/ 2489118 h 3067319"/>
                  <a:gd name="connsiteX403" fmla="*/ 30218 w 2582969"/>
                  <a:gd name="connsiteY403" fmla="*/ 2490913 h 3067319"/>
                  <a:gd name="connsiteX404" fmla="*/ 37040 w 2582969"/>
                  <a:gd name="connsiteY404" fmla="*/ 2486963 h 3067319"/>
                  <a:gd name="connsiteX405" fmla="*/ 37759 w 2582969"/>
                  <a:gd name="connsiteY405" fmla="*/ 2492708 h 3067319"/>
                  <a:gd name="connsiteX406" fmla="*/ 29140 w 2582969"/>
                  <a:gd name="connsiteY406" fmla="*/ 2495581 h 3067319"/>
                  <a:gd name="connsiteX407" fmla="*/ 14777 w 2582969"/>
                  <a:gd name="connsiteY407" fmla="*/ 2499890 h 3067319"/>
                  <a:gd name="connsiteX408" fmla="*/ 15495 w 2582969"/>
                  <a:gd name="connsiteY408" fmla="*/ 2519999 h 3067319"/>
                  <a:gd name="connsiteX409" fmla="*/ 19804 w 2582969"/>
                  <a:gd name="connsiteY409" fmla="*/ 2519999 h 3067319"/>
                  <a:gd name="connsiteX410" fmla="*/ 19086 w 2582969"/>
                  <a:gd name="connsiteY410" fmla="*/ 2509585 h 3067319"/>
                  <a:gd name="connsiteX411" fmla="*/ 23036 w 2582969"/>
                  <a:gd name="connsiteY411" fmla="*/ 2511740 h 3067319"/>
                  <a:gd name="connsiteX412" fmla="*/ 23754 w 2582969"/>
                  <a:gd name="connsiteY412" fmla="*/ 2516767 h 3067319"/>
                  <a:gd name="connsiteX413" fmla="*/ 34168 w 2582969"/>
                  <a:gd name="connsiteY413" fmla="*/ 2519999 h 3067319"/>
                  <a:gd name="connsiteX414" fmla="*/ 37399 w 2582969"/>
                  <a:gd name="connsiteY414" fmla="*/ 2515690 h 3067319"/>
                  <a:gd name="connsiteX415" fmla="*/ 41708 w 2582969"/>
                  <a:gd name="connsiteY415" fmla="*/ 2519999 h 3067319"/>
                  <a:gd name="connsiteX416" fmla="*/ 49967 w 2582969"/>
                  <a:gd name="connsiteY416" fmla="*/ 2523949 h 3067319"/>
                  <a:gd name="connsiteX417" fmla="*/ 49608 w 2582969"/>
                  <a:gd name="connsiteY417" fmla="*/ 2514972 h 3067319"/>
                  <a:gd name="connsiteX418" fmla="*/ 58586 w 2582969"/>
                  <a:gd name="connsiteY418" fmla="*/ 2508867 h 3067319"/>
                  <a:gd name="connsiteX419" fmla="*/ 66485 w 2582969"/>
                  <a:gd name="connsiteY419" fmla="*/ 2505635 h 3067319"/>
                  <a:gd name="connsiteX420" fmla="*/ 67203 w 2582969"/>
                  <a:gd name="connsiteY420" fmla="*/ 2508867 h 3067319"/>
                  <a:gd name="connsiteX421" fmla="*/ 74744 w 2582969"/>
                  <a:gd name="connsiteY421" fmla="*/ 2509945 h 3067319"/>
                  <a:gd name="connsiteX422" fmla="*/ 74744 w 2582969"/>
                  <a:gd name="connsiteY422" fmla="*/ 2514254 h 3067319"/>
                  <a:gd name="connsiteX423" fmla="*/ 54995 w 2582969"/>
                  <a:gd name="connsiteY423" fmla="*/ 2516408 h 3067319"/>
                  <a:gd name="connsiteX424" fmla="*/ 53199 w 2582969"/>
                  <a:gd name="connsiteY424" fmla="*/ 2523949 h 3067319"/>
                  <a:gd name="connsiteX425" fmla="*/ 47454 w 2582969"/>
                  <a:gd name="connsiteY425" fmla="*/ 2532567 h 3067319"/>
                  <a:gd name="connsiteX426" fmla="*/ 48531 w 2582969"/>
                  <a:gd name="connsiteY426" fmla="*/ 2535440 h 3067319"/>
                  <a:gd name="connsiteX427" fmla="*/ 52840 w 2582969"/>
                  <a:gd name="connsiteY427" fmla="*/ 2537235 h 3067319"/>
                  <a:gd name="connsiteX428" fmla="*/ 60381 w 2582969"/>
                  <a:gd name="connsiteY428" fmla="*/ 2549803 h 3067319"/>
                  <a:gd name="connsiteX429" fmla="*/ 54276 w 2582969"/>
                  <a:gd name="connsiteY429" fmla="*/ 2553753 h 3067319"/>
                  <a:gd name="connsiteX430" fmla="*/ 50327 w 2582969"/>
                  <a:gd name="connsiteY430" fmla="*/ 2547289 h 3067319"/>
                  <a:gd name="connsiteX431" fmla="*/ 20504 w 2582969"/>
                  <a:gd name="connsiteY431" fmla="*/ 2526462 h 3067319"/>
                  <a:gd name="connsiteX432" fmla="*/ 28044 w 2582969"/>
                  <a:gd name="connsiteY432" fmla="*/ 2536158 h 3067319"/>
                  <a:gd name="connsiteX433" fmla="*/ 36303 w 2582969"/>
                  <a:gd name="connsiteY433" fmla="*/ 2542980 h 3067319"/>
                  <a:gd name="connsiteX434" fmla="*/ 31276 w 2582969"/>
                  <a:gd name="connsiteY434" fmla="*/ 2545135 h 3067319"/>
                  <a:gd name="connsiteX435" fmla="*/ 45280 w 2582969"/>
                  <a:gd name="connsiteY435" fmla="*/ 2558780 h 3067319"/>
                  <a:gd name="connsiteX436" fmla="*/ 38817 w 2582969"/>
                  <a:gd name="connsiteY436" fmla="*/ 2558780 h 3067319"/>
                  <a:gd name="connsiteX437" fmla="*/ 35226 w 2582969"/>
                  <a:gd name="connsiteY437" fmla="*/ 2563807 h 3067319"/>
                  <a:gd name="connsiteX438" fmla="*/ 17990 w 2582969"/>
                  <a:gd name="connsiteY438" fmla="*/ 2545494 h 3067319"/>
                  <a:gd name="connsiteX439" fmla="*/ 8295 w 2582969"/>
                  <a:gd name="connsiteY439" fmla="*/ 2540826 h 3067319"/>
                  <a:gd name="connsiteX440" fmla="*/ 10808 w 2582969"/>
                  <a:gd name="connsiteY440" fmla="*/ 2556266 h 3067319"/>
                  <a:gd name="connsiteX441" fmla="*/ 29840 w 2582969"/>
                  <a:gd name="connsiteY441" fmla="*/ 2563807 h 3067319"/>
                  <a:gd name="connsiteX442" fmla="*/ 29481 w 2582969"/>
                  <a:gd name="connsiteY442" fmla="*/ 2567039 h 3067319"/>
                  <a:gd name="connsiteX443" fmla="*/ 14399 w 2582969"/>
                  <a:gd name="connsiteY443" fmla="*/ 2564525 h 3067319"/>
                  <a:gd name="connsiteX444" fmla="*/ 22299 w 2582969"/>
                  <a:gd name="connsiteY444" fmla="*/ 2580325 h 3067319"/>
                  <a:gd name="connsiteX445" fmla="*/ 39535 w 2582969"/>
                  <a:gd name="connsiteY445" fmla="*/ 2587866 h 3067319"/>
                  <a:gd name="connsiteX446" fmla="*/ 39176 w 2582969"/>
                  <a:gd name="connsiteY446" fmla="*/ 2574580 h 3067319"/>
                  <a:gd name="connsiteX447" fmla="*/ 42408 w 2582969"/>
                  <a:gd name="connsiteY447" fmla="*/ 2577812 h 3067319"/>
                  <a:gd name="connsiteX448" fmla="*/ 54258 w 2582969"/>
                  <a:gd name="connsiteY448" fmla="*/ 2573503 h 3067319"/>
                  <a:gd name="connsiteX449" fmla="*/ 56771 w 2582969"/>
                  <a:gd name="connsiteY449" fmla="*/ 2569553 h 3067319"/>
                  <a:gd name="connsiteX450" fmla="*/ 65030 w 2582969"/>
                  <a:gd name="connsiteY450" fmla="*/ 2561653 h 3067319"/>
                  <a:gd name="connsiteX451" fmla="*/ 70775 w 2582969"/>
                  <a:gd name="connsiteY451" fmla="*/ 2559139 h 3067319"/>
                  <a:gd name="connsiteX452" fmla="*/ 72930 w 2582969"/>
                  <a:gd name="connsiteY452" fmla="*/ 2546212 h 3067319"/>
                  <a:gd name="connsiteX453" fmla="*/ 86575 w 2582969"/>
                  <a:gd name="connsiteY453" fmla="*/ 2531130 h 3067319"/>
                  <a:gd name="connsiteX454" fmla="*/ 85857 w 2582969"/>
                  <a:gd name="connsiteY454" fmla="*/ 2542980 h 3067319"/>
                  <a:gd name="connsiteX455" fmla="*/ 102016 w 2582969"/>
                  <a:gd name="connsiteY455" fmla="*/ 2560216 h 3067319"/>
                  <a:gd name="connsiteX456" fmla="*/ 91962 w 2582969"/>
                  <a:gd name="connsiteY456" fmla="*/ 2560216 h 3067319"/>
                  <a:gd name="connsiteX457" fmla="*/ 91243 w 2582969"/>
                  <a:gd name="connsiteY457" fmla="*/ 2569193 h 3067319"/>
                  <a:gd name="connsiteX458" fmla="*/ 86934 w 2582969"/>
                  <a:gd name="connsiteY458" fmla="*/ 2569553 h 3067319"/>
                  <a:gd name="connsiteX459" fmla="*/ 87293 w 2582969"/>
                  <a:gd name="connsiteY459" fmla="*/ 2555907 h 3067319"/>
                  <a:gd name="connsiteX460" fmla="*/ 79394 w 2582969"/>
                  <a:gd name="connsiteY460" fmla="*/ 2548008 h 3067319"/>
                  <a:gd name="connsiteX461" fmla="*/ 79394 w 2582969"/>
                  <a:gd name="connsiteY461" fmla="*/ 2564884 h 3067319"/>
                  <a:gd name="connsiteX462" fmla="*/ 70775 w 2582969"/>
                  <a:gd name="connsiteY462" fmla="*/ 2568834 h 3067319"/>
                  <a:gd name="connsiteX463" fmla="*/ 59644 w 2582969"/>
                  <a:gd name="connsiteY463" fmla="*/ 2578171 h 3067319"/>
                  <a:gd name="connsiteX464" fmla="*/ 56771 w 2582969"/>
                  <a:gd name="connsiteY464" fmla="*/ 2584275 h 3067319"/>
                  <a:gd name="connsiteX465" fmla="*/ 65748 w 2582969"/>
                  <a:gd name="connsiteY465" fmla="*/ 2594329 h 3067319"/>
                  <a:gd name="connsiteX466" fmla="*/ 61439 w 2582969"/>
                  <a:gd name="connsiteY466" fmla="*/ 2598638 h 3067319"/>
                  <a:gd name="connsiteX467" fmla="*/ 56771 w 2582969"/>
                  <a:gd name="connsiteY467" fmla="*/ 2590020 h 3067319"/>
                  <a:gd name="connsiteX468" fmla="*/ 48512 w 2582969"/>
                  <a:gd name="connsiteY468" fmla="*/ 2583916 h 3067319"/>
                  <a:gd name="connsiteX469" fmla="*/ 45280 w 2582969"/>
                  <a:gd name="connsiteY469" fmla="*/ 2586429 h 3067319"/>
                  <a:gd name="connsiteX470" fmla="*/ 45640 w 2582969"/>
                  <a:gd name="connsiteY470" fmla="*/ 2606179 h 3067319"/>
                  <a:gd name="connsiteX471" fmla="*/ 37021 w 2582969"/>
                  <a:gd name="connsiteY471" fmla="*/ 2592175 h 3067319"/>
                  <a:gd name="connsiteX472" fmla="*/ 20863 w 2582969"/>
                  <a:gd name="connsiteY472" fmla="*/ 2583916 h 3067319"/>
                  <a:gd name="connsiteX473" fmla="*/ 31276 w 2582969"/>
                  <a:gd name="connsiteY473" fmla="*/ 2598279 h 3067319"/>
                  <a:gd name="connsiteX474" fmla="*/ 33072 w 2582969"/>
                  <a:gd name="connsiteY474" fmla="*/ 2607615 h 3067319"/>
                  <a:gd name="connsiteX475" fmla="*/ 31635 w 2582969"/>
                  <a:gd name="connsiteY475" fmla="*/ 2611206 h 3067319"/>
                  <a:gd name="connsiteX476" fmla="*/ 40971 w 2582969"/>
                  <a:gd name="connsiteY476" fmla="*/ 2604025 h 3067319"/>
                  <a:gd name="connsiteX477" fmla="*/ 42049 w 2582969"/>
                  <a:gd name="connsiteY477" fmla="*/ 2607975 h 3067319"/>
                  <a:gd name="connsiteX478" fmla="*/ 35226 w 2582969"/>
                  <a:gd name="connsiteY478" fmla="*/ 2615515 h 3067319"/>
                  <a:gd name="connsiteX479" fmla="*/ 30558 w 2582969"/>
                  <a:gd name="connsiteY479" fmla="*/ 2615515 h 3067319"/>
                  <a:gd name="connsiteX480" fmla="*/ 32712 w 2582969"/>
                  <a:gd name="connsiteY480" fmla="*/ 2623056 h 3067319"/>
                  <a:gd name="connsiteX481" fmla="*/ 42049 w 2582969"/>
                  <a:gd name="connsiteY481" fmla="*/ 2626647 h 3067319"/>
                  <a:gd name="connsiteX482" fmla="*/ 42049 w 2582969"/>
                  <a:gd name="connsiteY482" fmla="*/ 2633829 h 3067319"/>
                  <a:gd name="connsiteX483" fmla="*/ 53180 w 2582969"/>
                  <a:gd name="connsiteY483" fmla="*/ 2633829 h 3067319"/>
                  <a:gd name="connsiteX484" fmla="*/ 50667 w 2582969"/>
                  <a:gd name="connsiteY484" fmla="*/ 2642447 h 3067319"/>
                  <a:gd name="connsiteX485" fmla="*/ 53180 w 2582969"/>
                  <a:gd name="connsiteY485" fmla="*/ 2655374 h 3067319"/>
                  <a:gd name="connsiteX486" fmla="*/ 63235 w 2582969"/>
                  <a:gd name="connsiteY486" fmla="*/ 2658606 h 3067319"/>
                  <a:gd name="connsiteX487" fmla="*/ 66107 w 2582969"/>
                  <a:gd name="connsiteY487" fmla="*/ 2647115 h 3067319"/>
                  <a:gd name="connsiteX488" fmla="*/ 76162 w 2582969"/>
                  <a:gd name="connsiteY488" fmla="*/ 2636701 h 3067319"/>
                  <a:gd name="connsiteX489" fmla="*/ 78675 w 2582969"/>
                  <a:gd name="connsiteY489" fmla="*/ 2622697 h 3067319"/>
                  <a:gd name="connsiteX490" fmla="*/ 83343 w 2582969"/>
                  <a:gd name="connsiteY490" fmla="*/ 2605102 h 3067319"/>
                  <a:gd name="connsiteX491" fmla="*/ 83702 w 2582969"/>
                  <a:gd name="connsiteY491" fmla="*/ 2591816 h 3067319"/>
                  <a:gd name="connsiteX492" fmla="*/ 85857 w 2582969"/>
                  <a:gd name="connsiteY492" fmla="*/ 2591457 h 3067319"/>
                  <a:gd name="connsiteX493" fmla="*/ 85139 w 2582969"/>
                  <a:gd name="connsiteY493" fmla="*/ 2614079 h 3067319"/>
                  <a:gd name="connsiteX494" fmla="*/ 82266 w 2582969"/>
                  <a:gd name="connsiteY494" fmla="*/ 2626647 h 3067319"/>
                  <a:gd name="connsiteX495" fmla="*/ 82266 w 2582969"/>
                  <a:gd name="connsiteY495" fmla="*/ 2640292 h 3067319"/>
                  <a:gd name="connsiteX496" fmla="*/ 74725 w 2582969"/>
                  <a:gd name="connsiteY496" fmla="*/ 2653578 h 3067319"/>
                  <a:gd name="connsiteX497" fmla="*/ 78316 w 2582969"/>
                  <a:gd name="connsiteY497" fmla="*/ 2656810 h 3067319"/>
                  <a:gd name="connsiteX498" fmla="*/ 84062 w 2582969"/>
                  <a:gd name="connsiteY498" fmla="*/ 2654656 h 3067319"/>
                  <a:gd name="connsiteX499" fmla="*/ 88730 w 2582969"/>
                  <a:gd name="connsiteY499" fmla="*/ 2648551 h 3067319"/>
                  <a:gd name="connsiteX500" fmla="*/ 90166 w 2582969"/>
                  <a:gd name="connsiteY500" fmla="*/ 2669737 h 3067319"/>
                  <a:gd name="connsiteX501" fmla="*/ 97707 w 2582969"/>
                  <a:gd name="connsiteY501" fmla="*/ 2671533 h 3067319"/>
                  <a:gd name="connsiteX502" fmla="*/ 97348 w 2582969"/>
                  <a:gd name="connsiteY502" fmla="*/ 2674405 h 3067319"/>
                  <a:gd name="connsiteX503" fmla="*/ 89807 w 2582969"/>
                  <a:gd name="connsiteY503" fmla="*/ 2674405 h 3067319"/>
                  <a:gd name="connsiteX504" fmla="*/ 86575 w 2582969"/>
                  <a:gd name="connsiteY504" fmla="*/ 2680869 h 3067319"/>
                  <a:gd name="connsiteX505" fmla="*/ 84421 w 2582969"/>
                  <a:gd name="connsiteY505" fmla="*/ 2672969 h 3067319"/>
                  <a:gd name="connsiteX506" fmla="*/ 66466 w 2582969"/>
                  <a:gd name="connsiteY506" fmla="*/ 2674764 h 3067319"/>
                  <a:gd name="connsiteX507" fmla="*/ 64671 w 2582969"/>
                  <a:gd name="connsiteY507" fmla="*/ 2686255 h 3067319"/>
                  <a:gd name="connsiteX508" fmla="*/ 58926 w 2582969"/>
                  <a:gd name="connsiteY508" fmla="*/ 2688769 h 3067319"/>
                  <a:gd name="connsiteX509" fmla="*/ 63235 w 2582969"/>
                  <a:gd name="connsiteY509" fmla="*/ 2694514 h 3067319"/>
                  <a:gd name="connsiteX510" fmla="*/ 69339 w 2582969"/>
                  <a:gd name="connsiteY510" fmla="*/ 2694514 h 3067319"/>
                  <a:gd name="connsiteX511" fmla="*/ 72212 w 2582969"/>
                  <a:gd name="connsiteY511" fmla="*/ 2704568 h 3067319"/>
                  <a:gd name="connsiteX512" fmla="*/ 83702 w 2582969"/>
                  <a:gd name="connsiteY512" fmla="*/ 2691282 h 3067319"/>
                  <a:gd name="connsiteX513" fmla="*/ 84062 w 2582969"/>
                  <a:gd name="connsiteY513" fmla="*/ 2686255 h 3067319"/>
                  <a:gd name="connsiteX514" fmla="*/ 89448 w 2582969"/>
                  <a:gd name="connsiteY514" fmla="*/ 2683382 h 3067319"/>
                  <a:gd name="connsiteX515" fmla="*/ 93039 w 2582969"/>
                  <a:gd name="connsiteY515" fmla="*/ 2687332 h 3067319"/>
                  <a:gd name="connsiteX516" fmla="*/ 95552 w 2582969"/>
                  <a:gd name="connsiteY516" fmla="*/ 2683382 h 3067319"/>
                  <a:gd name="connsiteX517" fmla="*/ 102375 w 2582969"/>
                  <a:gd name="connsiteY517" fmla="*/ 2686973 h 3067319"/>
                  <a:gd name="connsiteX518" fmla="*/ 108838 w 2582969"/>
                  <a:gd name="connsiteY518" fmla="*/ 2681228 h 3067319"/>
                  <a:gd name="connsiteX519" fmla="*/ 107761 w 2582969"/>
                  <a:gd name="connsiteY519" fmla="*/ 2667224 h 3067319"/>
                  <a:gd name="connsiteX520" fmla="*/ 103452 w 2582969"/>
                  <a:gd name="connsiteY520" fmla="*/ 2662555 h 3067319"/>
                  <a:gd name="connsiteX521" fmla="*/ 109916 w 2582969"/>
                  <a:gd name="connsiteY521" fmla="*/ 2653937 h 3067319"/>
                  <a:gd name="connsiteX522" fmla="*/ 110993 w 2582969"/>
                  <a:gd name="connsiteY522" fmla="*/ 2643883 h 3067319"/>
                  <a:gd name="connsiteX523" fmla="*/ 116020 w 2582969"/>
                  <a:gd name="connsiteY523" fmla="*/ 2640651 h 3067319"/>
                  <a:gd name="connsiteX524" fmla="*/ 116379 w 2582969"/>
                  <a:gd name="connsiteY524" fmla="*/ 2631315 h 3067319"/>
                  <a:gd name="connsiteX525" fmla="*/ 126793 w 2582969"/>
                  <a:gd name="connsiteY525" fmla="*/ 2632751 h 3067319"/>
                  <a:gd name="connsiteX526" fmla="*/ 131820 w 2582969"/>
                  <a:gd name="connsiteY526" fmla="*/ 2625570 h 3067319"/>
                  <a:gd name="connsiteX527" fmla="*/ 132179 w 2582969"/>
                  <a:gd name="connsiteY527" fmla="*/ 2609770 h 3067319"/>
                  <a:gd name="connsiteX528" fmla="*/ 137206 w 2582969"/>
                  <a:gd name="connsiteY528" fmla="*/ 2604743 h 3067319"/>
                  <a:gd name="connsiteX529" fmla="*/ 150133 w 2582969"/>
                  <a:gd name="connsiteY529" fmla="*/ 2602588 h 3067319"/>
                  <a:gd name="connsiteX530" fmla="*/ 161265 w 2582969"/>
                  <a:gd name="connsiteY530" fmla="*/ 2597561 h 3067319"/>
                  <a:gd name="connsiteX531" fmla="*/ 175628 w 2582969"/>
                  <a:gd name="connsiteY531" fmla="*/ 2588225 h 3067319"/>
                  <a:gd name="connsiteX532" fmla="*/ 182810 w 2582969"/>
                  <a:gd name="connsiteY532" fmla="*/ 2581043 h 3067319"/>
                  <a:gd name="connsiteX533" fmla="*/ 185683 w 2582969"/>
                  <a:gd name="connsiteY533" fmla="*/ 2583198 h 3067319"/>
                  <a:gd name="connsiteX534" fmla="*/ 177783 w 2582969"/>
                  <a:gd name="connsiteY534" fmla="*/ 2593970 h 3067319"/>
                  <a:gd name="connsiteX535" fmla="*/ 184246 w 2582969"/>
                  <a:gd name="connsiteY535" fmla="*/ 2596484 h 3067319"/>
                  <a:gd name="connsiteX536" fmla="*/ 192146 w 2582969"/>
                  <a:gd name="connsiteY536" fmla="*/ 2585352 h 3067319"/>
                  <a:gd name="connsiteX537" fmla="*/ 223405 w 2582969"/>
                  <a:gd name="connsiteY537" fmla="*/ 2585352 h 3067319"/>
                  <a:gd name="connsiteX538" fmla="*/ 221251 w 2582969"/>
                  <a:gd name="connsiteY538" fmla="*/ 2591457 h 3067319"/>
                  <a:gd name="connsiteX539" fmla="*/ 194300 w 2582969"/>
                  <a:gd name="connsiteY539" fmla="*/ 2593252 h 3067319"/>
                  <a:gd name="connsiteX540" fmla="*/ 183528 w 2582969"/>
                  <a:gd name="connsiteY540" fmla="*/ 2611206 h 3067319"/>
                  <a:gd name="connsiteX541" fmla="*/ 174910 w 2582969"/>
                  <a:gd name="connsiteY541" fmla="*/ 2640311 h 3067319"/>
                  <a:gd name="connsiteX542" fmla="*/ 177783 w 2582969"/>
                  <a:gd name="connsiteY542" fmla="*/ 2607975 h 3067319"/>
                  <a:gd name="connsiteX543" fmla="*/ 172756 w 2582969"/>
                  <a:gd name="connsiteY543" fmla="*/ 2602229 h 3067319"/>
                  <a:gd name="connsiteX544" fmla="*/ 166651 w 2582969"/>
                  <a:gd name="connsiteY544" fmla="*/ 2604025 h 3067319"/>
                  <a:gd name="connsiteX545" fmla="*/ 164496 w 2582969"/>
                  <a:gd name="connsiteY545" fmla="*/ 2609411 h 3067319"/>
                  <a:gd name="connsiteX546" fmla="*/ 152288 w 2582969"/>
                  <a:gd name="connsiteY546" fmla="*/ 2611566 h 3067319"/>
                  <a:gd name="connsiteX547" fmla="*/ 150492 w 2582969"/>
                  <a:gd name="connsiteY547" fmla="*/ 2619465 h 3067319"/>
                  <a:gd name="connsiteX548" fmla="*/ 134693 w 2582969"/>
                  <a:gd name="connsiteY548" fmla="*/ 2637419 h 3067319"/>
                  <a:gd name="connsiteX549" fmla="*/ 127152 w 2582969"/>
                  <a:gd name="connsiteY549" fmla="*/ 2644960 h 3067319"/>
                  <a:gd name="connsiteX550" fmla="*/ 127152 w 2582969"/>
                  <a:gd name="connsiteY550" fmla="*/ 2649987 h 3067319"/>
                  <a:gd name="connsiteX551" fmla="*/ 129306 w 2582969"/>
                  <a:gd name="connsiteY551" fmla="*/ 2656810 h 3067319"/>
                  <a:gd name="connsiteX552" fmla="*/ 144747 w 2582969"/>
                  <a:gd name="connsiteY552" fmla="*/ 2655015 h 3067319"/>
                  <a:gd name="connsiteX553" fmla="*/ 143311 w 2582969"/>
                  <a:gd name="connsiteY553" fmla="*/ 2661478 h 3067319"/>
                  <a:gd name="connsiteX554" fmla="*/ 127511 w 2582969"/>
                  <a:gd name="connsiteY554" fmla="*/ 2664710 h 3067319"/>
                  <a:gd name="connsiteX555" fmla="*/ 120329 w 2582969"/>
                  <a:gd name="connsiteY555" fmla="*/ 2671533 h 3067319"/>
                  <a:gd name="connsiteX556" fmla="*/ 117457 w 2582969"/>
                  <a:gd name="connsiteY556" fmla="*/ 2684460 h 3067319"/>
                  <a:gd name="connsiteX557" fmla="*/ 116738 w 2582969"/>
                  <a:gd name="connsiteY557" fmla="*/ 2694514 h 3067319"/>
                  <a:gd name="connsiteX558" fmla="*/ 103452 w 2582969"/>
                  <a:gd name="connsiteY558" fmla="*/ 2699900 h 3067319"/>
                  <a:gd name="connsiteX559" fmla="*/ 95193 w 2582969"/>
                  <a:gd name="connsiteY559" fmla="*/ 2704568 h 3067319"/>
                  <a:gd name="connsiteX560" fmla="*/ 92680 w 2582969"/>
                  <a:gd name="connsiteY560" fmla="*/ 2711391 h 3067319"/>
                  <a:gd name="connsiteX561" fmla="*/ 88730 w 2582969"/>
                  <a:gd name="connsiteY561" fmla="*/ 2715341 h 3067319"/>
                  <a:gd name="connsiteX562" fmla="*/ 102734 w 2582969"/>
                  <a:gd name="connsiteY562" fmla="*/ 2727191 h 3067319"/>
                  <a:gd name="connsiteX563" fmla="*/ 107043 w 2582969"/>
                  <a:gd name="connsiteY563" fmla="*/ 2728986 h 3067319"/>
                  <a:gd name="connsiteX564" fmla="*/ 112070 w 2582969"/>
                  <a:gd name="connsiteY564" fmla="*/ 2717136 h 3067319"/>
                  <a:gd name="connsiteX565" fmla="*/ 113506 w 2582969"/>
                  <a:gd name="connsiteY565" fmla="*/ 2727191 h 3067319"/>
                  <a:gd name="connsiteX566" fmla="*/ 121765 w 2582969"/>
                  <a:gd name="connsiteY566" fmla="*/ 2728986 h 3067319"/>
                  <a:gd name="connsiteX567" fmla="*/ 142970 w 2582969"/>
                  <a:gd name="connsiteY567" fmla="*/ 2714982 h 3067319"/>
                  <a:gd name="connsiteX568" fmla="*/ 125734 w 2582969"/>
                  <a:gd name="connsiteY568" fmla="*/ 2734013 h 3067319"/>
                  <a:gd name="connsiteX569" fmla="*/ 113885 w 2582969"/>
                  <a:gd name="connsiteY569" fmla="*/ 2738322 h 3067319"/>
                  <a:gd name="connsiteX570" fmla="*/ 109216 w 2582969"/>
                  <a:gd name="connsiteY570" fmla="*/ 2734731 h 3067319"/>
                  <a:gd name="connsiteX571" fmla="*/ 105266 w 2582969"/>
                  <a:gd name="connsiteY571" fmla="*/ 2738322 h 3067319"/>
                  <a:gd name="connsiteX572" fmla="*/ 101317 w 2582969"/>
                  <a:gd name="connsiteY572" fmla="*/ 2742631 h 3067319"/>
                  <a:gd name="connsiteX573" fmla="*/ 98085 w 2582969"/>
                  <a:gd name="connsiteY573" fmla="*/ 2752686 h 3067319"/>
                  <a:gd name="connsiteX574" fmla="*/ 110294 w 2582969"/>
                  <a:gd name="connsiteY574" fmla="*/ 2752686 h 3067319"/>
                  <a:gd name="connsiteX575" fmla="*/ 104548 w 2582969"/>
                  <a:gd name="connsiteY575" fmla="*/ 2756636 h 3067319"/>
                  <a:gd name="connsiteX576" fmla="*/ 88749 w 2582969"/>
                  <a:gd name="connsiteY576" fmla="*/ 2756636 h 3067319"/>
                  <a:gd name="connsiteX577" fmla="*/ 84799 w 2582969"/>
                  <a:gd name="connsiteY577" fmla="*/ 2750531 h 3067319"/>
                  <a:gd name="connsiteX578" fmla="*/ 76540 w 2582969"/>
                  <a:gd name="connsiteY578" fmla="*/ 2750531 h 3067319"/>
                  <a:gd name="connsiteX579" fmla="*/ 75103 w 2582969"/>
                  <a:gd name="connsiteY579" fmla="*/ 2767408 h 3067319"/>
                  <a:gd name="connsiteX580" fmla="*/ 72231 w 2582969"/>
                  <a:gd name="connsiteY580" fmla="*/ 2778181 h 3067319"/>
                  <a:gd name="connsiteX581" fmla="*/ 67563 w 2582969"/>
                  <a:gd name="connsiteY581" fmla="*/ 2782490 h 3067319"/>
                  <a:gd name="connsiteX582" fmla="*/ 52481 w 2582969"/>
                  <a:gd name="connsiteY582" fmla="*/ 2782490 h 3067319"/>
                  <a:gd name="connsiteX583" fmla="*/ 69717 w 2582969"/>
                  <a:gd name="connsiteY583" fmla="*/ 2774949 h 3067319"/>
                  <a:gd name="connsiteX584" fmla="*/ 66844 w 2582969"/>
                  <a:gd name="connsiteY584" fmla="*/ 2734712 h 3067319"/>
                  <a:gd name="connsiteX585" fmla="*/ 67922 w 2582969"/>
                  <a:gd name="connsiteY585" fmla="*/ 2728249 h 3067319"/>
                  <a:gd name="connsiteX586" fmla="*/ 68281 w 2582969"/>
                  <a:gd name="connsiteY586" fmla="*/ 2708140 h 3067319"/>
                  <a:gd name="connsiteX587" fmla="*/ 52122 w 2582969"/>
                  <a:gd name="connsiteY587" fmla="*/ 2693418 h 3067319"/>
                  <a:gd name="connsiteX588" fmla="*/ 44222 w 2582969"/>
                  <a:gd name="connsiteY588" fmla="*/ 2711372 h 3067319"/>
                  <a:gd name="connsiteX589" fmla="*/ 53917 w 2582969"/>
                  <a:gd name="connsiteY589" fmla="*/ 2720708 h 3067319"/>
                  <a:gd name="connsiteX590" fmla="*/ 53558 w 2582969"/>
                  <a:gd name="connsiteY590" fmla="*/ 2734353 h 3067319"/>
                  <a:gd name="connsiteX591" fmla="*/ 58586 w 2582969"/>
                  <a:gd name="connsiteY591" fmla="*/ 2741535 h 3067319"/>
                  <a:gd name="connsiteX592" fmla="*/ 59304 w 2582969"/>
                  <a:gd name="connsiteY592" fmla="*/ 2752308 h 3067319"/>
                  <a:gd name="connsiteX593" fmla="*/ 62895 w 2582969"/>
                  <a:gd name="connsiteY593" fmla="*/ 2759489 h 3067319"/>
                  <a:gd name="connsiteX594" fmla="*/ 61817 w 2582969"/>
                  <a:gd name="connsiteY594" fmla="*/ 2765953 h 3067319"/>
                  <a:gd name="connsiteX595" fmla="*/ 55713 w 2582969"/>
                  <a:gd name="connsiteY595" fmla="*/ 2756258 h 3067319"/>
                  <a:gd name="connsiteX596" fmla="*/ 43504 w 2582969"/>
                  <a:gd name="connsiteY596" fmla="*/ 2774212 h 3067319"/>
                  <a:gd name="connsiteX597" fmla="*/ 41349 w 2582969"/>
                  <a:gd name="connsiteY597" fmla="*/ 2780675 h 3067319"/>
                  <a:gd name="connsiteX598" fmla="*/ 43145 w 2582969"/>
                  <a:gd name="connsiteY598" fmla="*/ 2793243 h 3067319"/>
                  <a:gd name="connsiteX599" fmla="*/ 46736 w 2582969"/>
                  <a:gd name="connsiteY599" fmla="*/ 2803298 h 3067319"/>
                  <a:gd name="connsiteX600" fmla="*/ 40990 w 2582969"/>
                  <a:gd name="connsiteY600" fmla="*/ 2812634 h 3067319"/>
                  <a:gd name="connsiteX601" fmla="*/ 37040 w 2582969"/>
                  <a:gd name="connsiteY601" fmla="*/ 2825202 h 3067319"/>
                  <a:gd name="connsiteX602" fmla="*/ 35245 w 2582969"/>
                  <a:gd name="connsiteY602" fmla="*/ 2844592 h 3067319"/>
                  <a:gd name="connsiteX603" fmla="*/ 38836 w 2582969"/>
                  <a:gd name="connsiteY603" fmla="*/ 2854647 h 3067319"/>
                  <a:gd name="connsiteX604" fmla="*/ 46736 w 2582969"/>
                  <a:gd name="connsiteY604" fmla="*/ 2854647 h 3067319"/>
                  <a:gd name="connsiteX605" fmla="*/ 51404 w 2582969"/>
                  <a:gd name="connsiteY605" fmla="*/ 2825901 h 3067319"/>
                  <a:gd name="connsiteX606" fmla="*/ 48531 w 2582969"/>
                  <a:gd name="connsiteY606" fmla="*/ 2811897 h 3067319"/>
                  <a:gd name="connsiteX607" fmla="*/ 49249 w 2582969"/>
                  <a:gd name="connsiteY607" fmla="*/ 2807947 h 3067319"/>
                  <a:gd name="connsiteX608" fmla="*/ 56261 w 2582969"/>
                  <a:gd name="connsiteY608" fmla="*/ 2814410 h 3067319"/>
                  <a:gd name="connsiteX609" fmla="*/ 56261 w 2582969"/>
                  <a:gd name="connsiteY609" fmla="*/ 2846388 h 3067319"/>
                  <a:gd name="connsiteX610" fmla="*/ 63991 w 2582969"/>
                  <a:gd name="connsiteY610" fmla="*/ 2847106 h 3067319"/>
                  <a:gd name="connsiteX611" fmla="*/ 64350 w 2582969"/>
                  <a:gd name="connsiteY611" fmla="*/ 2836693 h 3067319"/>
                  <a:gd name="connsiteX612" fmla="*/ 62913 w 2582969"/>
                  <a:gd name="connsiteY612" fmla="*/ 2832743 h 3067319"/>
                  <a:gd name="connsiteX613" fmla="*/ 63991 w 2582969"/>
                  <a:gd name="connsiteY613" fmla="*/ 2811557 h 3067319"/>
                  <a:gd name="connsiteX614" fmla="*/ 65068 w 2582969"/>
                  <a:gd name="connsiteY614" fmla="*/ 2806170 h 3067319"/>
                  <a:gd name="connsiteX615" fmla="*/ 67222 w 2582969"/>
                  <a:gd name="connsiteY615" fmla="*/ 2826638 h 3067319"/>
                  <a:gd name="connsiteX616" fmla="*/ 74045 w 2582969"/>
                  <a:gd name="connsiteY616" fmla="*/ 2827715 h 3067319"/>
                  <a:gd name="connsiteX617" fmla="*/ 81586 w 2582969"/>
                  <a:gd name="connsiteY617" fmla="*/ 2812275 h 3067319"/>
                  <a:gd name="connsiteX618" fmla="*/ 77277 w 2582969"/>
                  <a:gd name="connsiteY618" fmla="*/ 2792525 h 3067319"/>
                  <a:gd name="connsiteX619" fmla="*/ 70454 w 2582969"/>
                  <a:gd name="connsiteY619" fmla="*/ 2798270 h 3067319"/>
                  <a:gd name="connsiteX620" fmla="*/ 64350 w 2582969"/>
                  <a:gd name="connsiteY620" fmla="*/ 2796116 h 3067319"/>
                  <a:gd name="connsiteX621" fmla="*/ 79790 w 2582969"/>
                  <a:gd name="connsiteY621" fmla="*/ 2780316 h 3067319"/>
                  <a:gd name="connsiteX622" fmla="*/ 80868 w 2582969"/>
                  <a:gd name="connsiteY622" fmla="*/ 2795039 h 3067319"/>
                  <a:gd name="connsiteX623" fmla="*/ 84458 w 2582969"/>
                  <a:gd name="connsiteY623" fmla="*/ 2799348 h 3067319"/>
                  <a:gd name="connsiteX624" fmla="*/ 85536 w 2582969"/>
                  <a:gd name="connsiteY624" fmla="*/ 2809402 h 3067319"/>
                  <a:gd name="connsiteX625" fmla="*/ 85536 w 2582969"/>
                  <a:gd name="connsiteY625" fmla="*/ 2818738 h 3067319"/>
                  <a:gd name="connsiteX626" fmla="*/ 81586 w 2582969"/>
                  <a:gd name="connsiteY626" fmla="*/ 2825202 h 3067319"/>
                  <a:gd name="connsiteX627" fmla="*/ 90922 w 2582969"/>
                  <a:gd name="connsiteY627" fmla="*/ 2820534 h 3067319"/>
                  <a:gd name="connsiteX628" fmla="*/ 102413 w 2582969"/>
                  <a:gd name="connsiteY628" fmla="*/ 2815506 h 3067319"/>
                  <a:gd name="connsiteX629" fmla="*/ 106004 w 2582969"/>
                  <a:gd name="connsiteY629" fmla="*/ 2811198 h 3067319"/>
                  <a:gd name="connsiteX630" fmla="*/ 106004 w 2582969"/>
                  <a:gd name="connsiteY630" fmla="*/ 2798270 h 3067319"/>
                  <a:gd name="connsiteX631" fmla="*/ 99899 w 2582969"/>
                  <a:gd name="connsiteY631" fmla="*/ 2797911 h 3067319"/>
                  <a:gd name="connsiteX632" fmla="*/ 93077 w 2582969"/>
                  <a:gd name="connsiteY632" fmla="*/ 2801143 h 3067319"/>
                  <a:gd name="connsiteX633" fmla="*/ 91640 w 2582969"/>
                  <a:gd name="connsiteY633" fmla="*/ 2787498 h 3067319"/>
                  <a:gd name="connsiteX634" fmla="*/ 98104 w 2582969"/>
                  <a:gd name="connsiteY634" fmla="*/ 2791807 h 3067319"/>
                  <a:gd name="connsiteX635" fmla="*/ 100976 w 2582969"/>
                  <a:gd name="connsiteY635" fmla="*/ 2775289 h 3067319"/>
                  <a:gd name="connsiteX636" fmla="*/ 108158 w 2582969"/>
                  <a:gd name="connsiteY636" fmla="*/ 2785343 h 3067319"/>
                  <a:gd name="connsiteX637" fmla="*/ 128985 w 2582969"/>
                  <a:gd name="connsiteY637" fmla="*/ 2786421 h 3067319"/>
                  <a:gd name="connsiteX638" fmla="*/ 141553 w 2582969"/>
                  <a:gd name="connsiteY638" fmla="*/ 2771698 h 3067319"/>
                  <a:gd name="connsiteX639" fmla="*/ 143348 w 2582969"/>
                  <a:gd name="connsiteY639" fmla="*/ 2754103 h 3067319"/>
                  <a:gd name="connsiteX640" fmla="*/ 149453 w 2582969"/>
                  <a:gd name="connsiteY640" fmla="*/ 2754462 h 3067319"/>
                  <a:gd name="connsiteX641" fmla="*/ 145503 w 2582969"/>
                  <a:gd name="connsiteY641" fmla="*/ 2775289 h 3067319"/>
                  <a:gd name="connsiteX642" fmla="*/ 162021 w 2582969"/>
                  <a:gd name="connsiteY642" fmla="*/ 2774212 h 3067319"/>
                  <a:gd name="connsiteX643" fmla="*/ 158789 w 2582969"/>
                  <a:gd name="connsiteY643" fmla="*/ 2780675 h 3067319"/>
                  <a:gd name="connsiteX644" fmla="*/ 148376 w 2582969"/>
                  <a:gd name="connsiteY644" fmla="*/ 2781034 h 3067319"/>
                  <a:gd name="connsiteX645" fmla="*/ 141553 w 2582969"/>
                  <a:gd name="connsiteY645" fmla="*/ 2790011 h 3067319"/>
                  <a:gd name="connsiteX646" fmla="*/ 141553 w 2582969"/>
                  <a:gd name="connsiteY646" fmla="*/ 2798630 h 3067319"/>
                  <a:gd name="connsiteX647" fmla="*/ 133294 w 2582969"/>
                  <a:gd name="connsiteY647" fmla="*/ 2798989 h 3067319"/>
                  <a:gd name="connsiteX648" fmla="*/ 122162 w 2582969"/>
                  <a:gd name="connsiteY648" fmla="*/ 2810838 h 3067319"/>
                  <a:gd name="connsiteX649" fmla="*/ 121444 w 2582969"/>
                  <a:gd name="connsiteY649" fmla="*/ 2815506 h 3067319"/>
                  <a:gd name="connsiteX650" fmla="*/ 132217 w 2582969"/>
                  <a:gd name="connsiteY650" fmla="*/ 2816584 h 3067319"/>
                  <a:gd name="connsiteX651" fmla="*/ 141553 w 2582969"/>
                  <a:gd name="connsiteY651" fmla="*/ 2806889 h 3067319"/>
                  <a:gd name="connsiteX652" fmla="*/ 144067 w 2582969"/>
                  <a:gd name="connsiteY652" fmla="*/ 2819816 h 3067319"/>
                  <a:gd name="connsiteX653" fmla="*/ 153403 w 2582969"/>
                  <a:gd name="connsiteY653" fmla="*/ 2816584 h 3067319"/>
                  <a:gd name="connsiteX654" fmla="*/ 172793 w 2582969"/>
                  <a:gd name="connsiteY654" fmla="*/ 2819097 h 3067319"/>
                  <a:gd name="connsiteX655" fmla="*/ 172075 w 2582969"/>
                  <a:gd name="connsiteY655" fmla="*/ 2820893 h 3067319"/>
                  <a:gd name="connsiteX656" fmla="*/ 153403 w 2582969"/>
                  <a:gd name="connsiteY656" fmla="*/ 2825561 h 3067319"/>
                  <a:gd name="connsiteX657" fmla="*/ 136167 w 2582969"/>
                  <a:gd name="connsiteY657" fmla="*/ 2834538 h 3067319"/>
                  <a:gd name="connsiteX658" fmla="*/ 127908 w 2582969"/>
                  <a:gd name="connsiteY658" fmla="*/ 2845670 h 3067319"/>
                  <a:gd name="connsiteX659" fmla="*/ 126471 w 2582969"/>
                  <a:gd name="connsiteY659" fmla="*/ 2849261 h 3067319"/>
                  <a:gd name="connsiteX660" fmla="*/ 132217 w 2582969"/>
                  <a:gd name="connsiteY660" fmla="*/ 2851056 h 3067319"/>
                  <a:gd name="connsiteX661" fmla="*/ 131858 w 2582969"/>
                  <a:gd name="connsiteY661" fmla="*/ 2854647 h 3067319"/>
                  <a:gd name="connsiteX662" fmla="*/ 120008 w 2582969"/>
                  <a:gd name="connsiteY662" fmla="*/ 2857160 h 3067319"/>
                  <a:gd name="connsiteX663" fmla="*/ 111390 w 2582969"/>
                  <a:gd name="connsiteY663" fmla="*/ 2861110 h 3067319"/>
                  <a:gd name="connsiteX664" fmla="*/ 112467 w 2582969"/>
                  <a:gd name="connsiteY664" fmla="*/ 2870087 h 3067319"/>
                  <a:gd name="connsiteX665" fmla="*/ 119649 w 2582969"/>
                  <a:gd name="connsiteY665" fmla="*/ 2875474 h 3067319"/>
                  <a:gd name="connsiteX666" fmla="*/ 121803 w 2582969"/>
                  <a:gd name="connsiteY666" fmla="*/ 2875474 h 3067319"/>
                  <a:gd name="connsiteX667" fmla="*/ 122521 w 2582969"/>
                  <a:gd name="connsiteY667" fmla="*/ 2881578 h 3067319"/>
                  <a:gd name="connsiteX668" fmla="*/ 118212 w 2582969"/>
                  <a:gd name="connsiteY668" fmla="*/ 2887683 h 3067319"/>
                  <a:gd name="connsiteX669" fmla="*/ 125753 w 2582969"/>
                  <a:gd name="connsiteY669" fmla="*/ 2892351 h 3067319"/>
                  <a:gd name="connsiteX670" fmla="*/ 132576 w 2582969"/>
                  <a:gd name="connsiteY670" fmla="*/ 2888042 h 3067319"/>
                  <a:gd name="connsiteX671" fmla="*/ 137244 w 2582969"/>
                  <a:gd name="connsiteY671" fmla="*/ 2878346 h 3067319"/>
                  <a:gd name="connsiteX672" fmla="*/ 150889 w 2582969"/>
                  <a:gd name="connsiteY672" fmla="*/ 2874756 h 3067319"/>
                  <a:gd name="connsiteX673" fmla="*/ 164893 w 2582969"/>
                  <a:gd name="connsiteY673" fmla="*/ 2873678 h 3067319"/>
                  <a:gd name="connsiteX674" fmla="*/ 178539 w 2582969"/>
                  <a:gd name="connsiteY674" fmla="*/ 2870087 h 3067319"/>
                  <a:gd name="connsiteX675" fmla="*/ 177102 w 2582969"/>
                  <a:gd name="connsiteY675" fmla="*/ 2874756 h 3067319"/>
                  <a:gd name="connsiteX676" fmla="*/ 147997 w 2582969"/>
                  <a:gd name="connsiteY676" fmla="*/ 2881578 h 3067319"/>
                  <a:gd name="connsiteX677" fmla="*/ 141534 w 2582969"/>
                  <a:gd name="connsiteY677" fmla="*/ 2885887 h 3067319"/>
                  <a:gd name="connsiteX678" fmla="*/ 131839 w 2582969"/>
                  <a:gd name="connsiteY678" fmla="*/ 2894505 h 3067319"/>
                  <a:gd name="connsiteX679" fmla="*/ 133275 w 2582969"/>
                  <a:gd name="connsiteY679" fmla="*/ 2900610 h 3067319"/>
                  <a:gd name="connsiteX680" fmla="*/ 140816 w 2582969"/>
                  <a:gd name="connsiteY680" fmla="*/ 2905996 h 3067319"/>
                  <a:gd name="connsiteX681" fmla="*/ 140816 w 2582969"/>
                  <a:gd name="connsiteY681" fmla="*/ 2909946 h 3067319"/>
                  <a:gd name="connsiteX682" fmla="*/ 128966 w 2582969"/>
                  <a:gd name="connsiteY682" fmla="*/ 2908150 h 3067319"/>
                  <a:gd name="connsiteX683" fmla="*/ 121425 w 2582969"/>
                  <a:gd name="connsiteY683" fmla="*/ 2902405 h 3067319"/>
                  <a:gd name="connsiteX684" fmla="*/ 108139 w 2582969"/>
                  <a:gd name="connsiteY684" fmla="*/ 2897378 h 3067319"/>
                  <a:gd name="connsiteX685" fmla="*/ 105266 w 2582969"/>
                  <a:gd name="connsiteY685" fmla="*/ 2889837 h 3067319"/>
                  <a:gd name="connsiteX686" fmla="*/ 99162 w 2582969"/>
                  <a:gd name="connsiteY686" fmla="*/ 2900610 h 3067319"/>
                  <a:gd name="connsiteX687" fmla="*/ 92339 w 2582969"/>
                  <a:gd name="connsiteY687" fmla="*/ 2893069 h 3067319"/>
                  <a:gd name="connsiteX688" fmla="*/ 92698 w 2582969"/>
                  <a:gd name="connsiteY688" fmla="*/ 2884451 h 3067319"/>
                  <a:gd name="connsiteX689" fmla="*/ 85158 w 2582969"/>
                  <a:gd name="connsiteY689" fmla="*/ 2877628 h 3067319"/>
                  <a:gd name="connsiteX690" fmla="*/ 87671 w 2582969"/>
                  <a:gd name="connsiteY690" fmla="*/ 2867933 h 3067319"/>
                  <a:gd name="connsiteX691" fmla="*/ 95212 w 2582969"/>
                  <a:gd name="connsiteY691" fmla="*/ 2867574 h 3067319"/>
                  <a:gd name="connsiteX692" fmla="*/ 95212 w 2582969"/>
                  <a:gd name="connsiteY692" fmla="*/ 2854647 h 3067319"/>
                  <a:gd name="connsiteX693" fmla="*/ 78694 w 2582969"/>
                  <a:gd name="connsiteY693" fmla="*/ 2853929 h 3067319"/>
                  <a:gd name="connsiteX694" fmla="*/ 85158 w 2582969"/>
                  <a:gd name="connsiteY694" fmla="*/ 2863265 h 3067319"/>
                  <a:gd name="connsiteX695" fmla="*/ 79412 w 2582969"/>
                  <a:gd name="connsiteY695" fmla="*/ 2872960 h 3067319"/>
                  <a:gd name="connsiteX696" fmla="*/ 76181 w 2582969"/>
                  <a:gd name="connsiteY696" fmla="*/ 2874037 h 3067319"/>
                  <a:gd name="connsiteX697" fmla="*/ 83003 w 2582969"/>
                  <a:gd name="connsiteY697" fmla="*/ 2885528 h 3067319"/>
                  <a:gd name="connsiteX698" fmla="*/ 79053 w 2582969"/>
                  <a:gd name="connsiteY698" fmla="*/ 2897378 h 3067319"/>
                  <a:gd name="connsiteX699" fmla="*/ 74385 w 2582969"/>
                  <a:gd name="connsiteY699" fmla="*/ 2909946 h 3067319"/>
                  <a:gd name="connsiteX700" fmla="*/ 71513 w 2582969"/>
                  <a:gd name="connsiteY700" fmla="*/ 2918205 h 3067319"/>
                  <a:gd name="connsiteX701" fmla="*/ 73308 w 2582969"/>
                  <a:gd name="connsiteY701" fmla="*/ 2935082 h 3067319"/>
                  <a:gd name="connsiteX702" fmla="*/ 80490 w 2582969"/>
                  <a:gd name="connsiteY702" fmla="*/ 2954472 h 3067319"/>
                  <a:gd name="connsiteX703" fmla="*/ 91621 w 2582969"/>
                  <a:gd name="connsiteY703" fmla="*/ 2968477 h 3067319"/>
                  <a:gd name="connsiteX704" fmla="*/ 103471 w 2582969"/>
                  <a:gd name="connsiteY704" fmla="*/ 2978890 h 3067319"/>
                  <a:gd name="connsiteX705" fmla="*/ 114603 w 2582969"/>
                  <a:gd name="connsiteY705" fmla="*/ 2981045 h 3067319"/>
                  <a:gd name="connsiteX706" fmla="*/ 119101 w 2582969"/>
                  <a:gd name="connsiteY706" fmla="*/ 2992176 h 3067319"/>
                  <a:gd name="connsiteX707" fmla="*/ 136526 w 2582969"/>
                  <a:gd name="connsiteY707" fmla="*/ 3004744 h 3067319"/>
                  <a:gd name="connsiteX708" fmla="*/ 155916 w 2582969"/>
                  <a:gd name="connsiteY708" fmla="*/ 3014439 h 3067319"/>
                  <a:gd name="connsiteX709" fmla="*/ 166330 w 2582969"/>
                  <a:gd name="connsiteY709" fmla="*/ 3019108 h 3067319"/>
                  <a:gd name="connsiteX710" fmla="*/ 173871 w 2582969"/>
                  <a:gd name="connsiteY710" fmla="*/ 3019108 h 3067319"/>
                  <a:gd name="connsiteX711" fmla="*/ 179257 w 2582969"/>
                  <a:gd name="connsiteY711" fmla="*/ 3019108 h 3067319"/>
                  <a:gd name="connsiteX712" fmla="*/ 179616 w 2582969"/>
                  <a:gd name="connsiteY712" fmla="*/ 3025930 h 3067319"/>
                  <a:gd name="connsiteX713" fmla="*/ 196134 w 2582969"/>
                  <a:gd name="connsiteY713" fmla="*/ 3018389 h 3067319"/>
                  <a:gd name="connsiteX714" fmla="*/ 201520 w 2582969"/>
                  <a:gd name="connsiteY714" fmla="*/ 3020903 h 3067319"/>
                  <a:gd name="connsiteX715" fmla="*/ 187875 w 2582969"/>
                  <a:gd name="connsiteY715" fmla="*/ 3025930 h 3067319"/>
                  <a:gd name="connsiteX716" fmla="*/ 186439 w 2582969"/>
                  <a:gd name="connsiteY716" fmla="*/ 3032394 h 3067319"/>
                  <a:gd name="connsiteX717" fmla="*/ 176743 w 2582969"/>
                  <a:gd name="connsiteY717" fmla="*/ 3032394 h 3067319"/>
                  <a:gd name="connsiteX718" fmla="*/ 175307 w 2582969"/>
                  <a:gd name="connsiteY718" fmla="*/ 3042448 h 3067319"/>
                  <a:gd name="connsiteX719" fmla="*/ 172434 w 2582969"/>
                  <a:gd name="connsiteY719" fmla="*/ 3048193 h 3067319"/>
                  <a:gd name="connsiteX720" fmla="*/ 186079 w 2582969"/>
                  <a:gd name="connsiteY720" fmla="*/ 3055016 h 3067319"/>
                  <a:gd name="connsiteX721" fmla="*/ 194338 w 2582969"/>
                  <a:gd name="connsiteY721" fmla="*/ 3055016 h 3067319"/>
                  <a:gd name="connsiteX722" fmla="*/ 193620 w 2582969"/>
                  <a:gd name="connsiteY722" fmla="*/ 3052862 h 3067319"/>
                  <a:gd name="connsiteX723" fmla="*/ 187875 w 2582969"/>
                  <a:gd name="connsiteY723" fmla="*/ 3048552 h 3067319"/>
                  <a:gd name="connsiteX724" fmla="*/ 186798 w 2582969"/>
                  <a:gd name="connsiteY724" fmla="*/ 3038498 h 3067319"/>
                  <a:gd name="connsiteX725" fmla="*/ 192902 w 2582969"/>
                  <a:gd name="connsiteY725" fmla="*/ 3043525 h 3067319"/>
                  <a:gd name="connsiteX726" fmla="*/ 198647 w 2582969"/>
                  <a:gd name="connsiteY726" fmla="*/ 3043525 h 3067319"/>
                  <a:gd name="connsiteX727" fmla="*/ 193620 w 2582969"/>
                  <a:gd name="connsiteY727" fmla="*/ 3034907 h 3067319"/>
                  <a:gd name="connsiteX728" fmla="*/ 197929 w 2582969"/>
                  <a:gd name="connsiteY728" fmla="*/ 3031675 h 3067319"/>
                  <a:gd name="connsiteX729" fmla="*/ 203750 w 2582969"/>
                  <a:gd name="connsiteY729" fmla="*/ 3041371 h 3067319"/>
                  <a:gd name="connsiteX730" fmla="*/ 218416 w 2582969"/>
                  <a:gd name="connsiteY730" fmla="*/ 3043166 h 3067319"/>
                  <a:gd name="connsiteX731" fmla="*/ 212311 w 2582969"/>
                  <a:gd name="connsiteY731" fmla="*/ 3047834 h 3067319"/>
                  <a:gd name="connsiteX732" fmla="*/ 203750 w 2582969"/>
                  <a:gd name="connsiteY732" fmla="*/ 3046757 h 3067319"/>
                  <a:gd name="connsiteX733" fmla="*/ 201539 w 2582969"/>
                  <a:gd name="connsiteY733" fmla="*/ 3051066 h 3067319"/>
                  <a:gd name="connsiteX734" fmla="*/ 210157 w 2582969"/>
                  <a:gd name="connsiteY734" fmla="*/ 3055016 h 3067319"/>
                  <a:gd name="connsiteX735" fmla="*/ 213748 w 2582969"/>
                  <a:gd name="connsiteY735" fmla="*/ 3060043 h 3067319"/>
                  <a:gd name="connsiteX736" fmla="*/ 216261 w 2582969"/>
                  <a:gd name="connsiteY736" fmla="*/ 3055016 h 3067319"/>
                  <a:gd name="connsiteX737" fmla="*/ 221648 w 2582969"/>
                  <a:gd name="connsiteY737" fmla="*/ 3056452 h 3067319"/>
                  <a:gd name="connsiteX738" fmla="*/ 228470 w 2582969"/>
                  <a:gd name="connsiteY738" fmla="*/ 3055375 h 3067319"/>
                  <a:gd name="connsiteX739" fmla="*/ 221648 w 2582969"/>
                  <a:gd name="connsiteY739" fmla="*/ 3063634 h 3067319"/>
                  <a:gd name="connsiteX740" fmla="*/ 230266 w 2582969"/>
                  <a:gd name="connsiteY740" fmla="*/ 3065070 h 3067319"/>
                  <a:gd name="connsiteX741" fmla="*/ 231343 w 2582969"/>
                  <a:gd name="connsiteY741" fmla="*/ 3058966 h 3067319"/>
                  <a:gd name="connsiteX742" fmla="*/ 243193 w 2582969"/>
                  <a:gd name="connsiteY742" fmla="*/ 3058966 h 3067319"/>
                  <a:gd name="connsiteX743" fmla="*/ 253606 w 2582969"/>
                  <a:gd name="connsiteY743" fmla="*/ 3065070 h 3067319"/>
                  <a:gd name="connsiteX744" fmla="*/ 253965 w 2582969"/>
                  <a:gd name="connsiteY744" fmla="*/ 3059684 h 3067319"/>
                  <a:gd name="connsiteX745" fmla="*/ 261506 w 2582969"/>
                  <a:gd name="connsiteY745" fmla="*/ 3061479 h 3067319"/>
                  <a:gd name="connsiteX746" fmla="*/ 270124 w 2582969"/>
                  <a:gd name="connsiteY746" fmla="*/ 3067319 h 3067319"/>
                  <a:gd name="connsiteX747" fmla="*/ 275151 w 2582969"/>
                  <a:gd name="connsiteY747" fmla="*/ 3065429 h 3067319"/>
                  <a:gd name="connsiteX748" fmla="*/ 283769 w 2582969"/>
                  <a:gd name="connsiteY748" fmla="*/ 3054298 h 3067319"/>
                  <a:gd name="connsiteX749" fmla="*/ 297774 w 2582969"/>
                  <a:gd name="connsiteY749" fmla="*/ 3052502 h 3067319"/>
                  <a:gd name="connsiteX750" fmla="*/ 308546 w 2582969"/>
                  <a:gd name="connsiteY750" fmla="*/ 3050348 h 3067319"/>
                  <a:gd name="connsiteX751" fmla="*/ 312137 w 2582969"/>
                  <a:gd name="connsiteY751" fmla="*/ 3044243 h 3067319"/>
                  <a:gd name="connsiteX752" fmla="*/ 322550 w 2582969"/>
                  <a:gd name="connsiteY752" fmla="*/ 3044603 h 3067319"/>
                  <a:gd name="connsiteX753" fmla="*/ 330091 w 2582969"/>
                  <a:gd name="connsiteY753" fmla="*/ 3036703 h 3067319"/>
                  <a:gd name="connsiteX754" fmla="*/ 336819 w 2582969"/>
                  <a:gd name="connsiteY754" fmla="*/ 3036703 h 3067319"/>
                  <a:gd name="connsiteX755" fmla="*/ 342659 w 2582969"/>
                  <a:gd name="connsiteY755" fmla="*/ 3027007 h 3067319"/>
                  <a:gd name="connsiteX756" fmla="*/ 350918 w 2582969"/>
                  <a:gd name="connsiteY756" fmla="*/ 3025212 h 3067319"/>
                  <a:gd name="connsiteX757" fmla="*/ 354509 w 2582969"/>
                  <a:gd name="connsiteY757" fmla="*/ 3016235 h 3067319"/>
                  <a:gd name="connsiteX758" fmla="*/ 367795 w 2582969"/>
                  <a:gd name="connsiteY758" fmla="*/ 3018030 h 3067319"/>
                  <a:gd name="connsiteX759" fmla="*/ 372104 w 2582969"/>
                  <a:gd name="connsiteY759" fmla="*/ 3006540 h 3067319"/>
                  <a:gd name="connsiteX760" fmla="*/ 378927 w 2582969"/>
                  <a:gd name="connsiteY760" fmla="*/ 2998281 h 3067319"/>
                  <a:gd name="connsiteX761" fmla="*/ 383954 w 2582969"/>
                  <a:gd name="connsiteY761" fmla="*/ 2992894 h 3067319"/>
                  <a:gd name="connsiteX762" fmla="*/ 387904 w 2582969"/>
                  <a:gd name="connsiteY762" fmla="*/ 2985353 h 3067319"/>
                  <a:gd name="connsiteX763" fmla="*/ 394008 w 2582969"/>
                  <a:gd name="connsiteY763" fmla="*/ 2980685 h 3067319"/>
                  <a:gd name="connsiteX764" fmla="*/ 400113 w 2582969"/>
                  <a:gd name="connsiteY764" fmla="*/ 2973504 h 3067319"/>
                  <a:gd name="connsiteX765" fmla="*/ 405858 w 2582969"/>
                  <a:gd name="connsiteY765" fmla="*/ 2966681 h 3067319"/>
                  <a:gd name="connsiteX766" fmla="*/ 409090 w 2582969"/>
                  <a:gd name="connsiteY766" fmla="*/ 2956627 h 3067319"/>
                  <a:gd name="connsiteX767" fmla="*/ 409090 w 2582969"/>
                  <a:gd name="connsiteY767" fmla="*/ 2949804 h 3067319"/>
                  <a:gd name="connsiteX768" fmla="*/ 418067 w 2582969"/>
                  <a:gd name="connsiteY768" fmla="*/ 2951959 h 3067319"/>
                  <a:gd name="connsiteX769" fmla="*/ 428840 w 2582969"/>
                  <a:gd name="connsiteY769" fmla="*/ 2943341 h 3067319"/>
                  <a:gd name="connsiteX770" fmla="*/ 433148 w 2582969"/>
                  <a:gd name="connsiteY770" fmla="*/ 2934363 h 3067319"/>
                  <a:gd name="connsiteX771" fmla="*/ 422376 w 2582969"/>
                  <a:gd name="connsiteY771" fmla="*/ 2933286 h 3067319"/>
                  <a:gd name="connsiteX772" fmla="*/ 422376 w 2582969"/>
                  <a:gd name="connsiteY772" fmla="*/ 2926464 h 3067319"/>
                  <a:gd name="connsiteX773" fmla="*/ 433148 w 2582969"/>
                  <a:gd name="connsiteY773" fmla="*/ 2929695 h 3067319"/>
                  <a:gd name="connsiteX774" fmla="*/ 442126 w 2582969"/>
                  <a:gd name="connsiteY774" fmla="*/ 2926464 h 3067319"/>
                  <a:gd name="connsiteX775" fmla="*/ 454694 w 2582969"/>
                  <a:gd name="connsiteY775" fmla="*/ 2907432 h 3067319"/>
                  <a:gd name="connsiteX776" fmla="*/ 441048 w 2582969"/>
                  <a:gd name="connsiteY776" fmla="*/ 2907073 h 3067319"/>
                  <a:gd name="connsiteX777" fmla="*/ 439612 w 2582969"/>
                  <a:gd name="connsiteY777" fmla="*/ 2900251 h 3067319"/>
                  <a:gd name="connsiteX778" fmla="*/ 448948 w 2582969"/>
                  <a:gd name="connsiteY778" fmla="*/ 2897378 h 3067319"/>
                  <a:gd name="connsiteX779" fmla="*/ 462234 w 2582969"/>
                  <a:gd name="connsiteY779" fmla="*/ 2888760 h 3067319"/>
                  <a:gd name="connsiteX780" fmla="*/ 479470 w 2582969"/>
                  <a:gd name="connsiteY780" fmla="*/ 2885887 h 3067319"/>
                  <a:gd name="connsiteX781" fmla="*/ 483779 w 2582969"/>
                  <a:gd name="connsiteY781" fmla="*/ 2874037 h 3067319"/>
                  <a:gd name="connsiteX782" fmla="*/ 468698 w 2582969"/>
                  <a:gd name="connsiteY782" fmla="*/ 2860751 h 3067319"/>
                  <a:gd name="connsiteX783" fmla="*/ 471571 w 2582969"/>
                  <a:gd name="connsiteY783" fmla="*/ 2855365 h 3067319"/>
                  <a:gd name="connsiteX784" fmla="*/ 491679 w 2582969"/>
                  <a:gd name="connsiteY784" fmla="*/ 2869369 h 3067319"/>
                  <a:gd name="connsiteX785" fmla="*/ 495270 w 2582969"/>
                  <a:gd name="connsiteY785" fmla="*/ 2874037 h 3067319"/>
                  <a:gd name="connsiteX786" fmla="*/ 491320 w 2582969"/>
                  <a:gd name="connsiteY786" fmla="*/ 2884451 h 3067319"/>
                  <a:gd name="connsiteX787" fmla="*/ 514680 w 2582969"/>
                  <a:gd name="connsiteY787" fmla="*/ 2885887 h 3067319"/>
                  <a:gd name="connsiteX788" fmla="*/ 508934 w 2582969"/>
                  <a:gd name="connsiteY788" fmla="*/ 2870087 h 3067319"/>
                  <a:gd name="connsiteX789" fmla="*/ 499957 w 2582969"/>
                  <a:gd name="connsiteY789" fmla="*/ 2856801 h 3067319"/>
                  <a:gd name="connsiteX790" fmla="*/ 499957 w 2582969"/>
                  <a:gd name="connsiteY790" fmla="*/ 2852492 h 3067319"/>
                  <a:gd name="connsiteX791" fmla="*/ 512884 w 2582969"/>
                  <a:gd name="connsiteY791" fmla="*/ 2852492 h 3067319"/>
                  <a:gd name="connsiteX792" fmla="*/ 514680 w 2582969"/>
                  <a:gd name="connsiteY792" fmla="*/ 2867933 h 3067319"/>
                  <a:gd name="connsiteX793" fmla="*/ 526170 w 2582969"/>
                  <a:gd name="connsiteY793" fmla="*/ 2875115 h 3067319"/>
                  <a:gd name="connsiteX794" fmla="*/ 532634 w 2582969"/>
                  <a:gd name="connsiteY794" fmla="*/ 2860033 h 3067319"/>
                  <a:gd name="connsiteX795" fmla="*/ 538020 w 2582969"/>
                  <a:gd name="connsiteY795" fmla="*/ 2846029 h 3067319"/>
                  <a:gd name="connsiteX796" fmla="*/ 544484 w 2582969"/>
                  <a:gd name="connsiteY796" fmla="*/ 2832384 h 3067319"/>
                  <a:gd name="connsiteX797" fmla="*/ 546997 w 2582969"/>
                  <a:gd name="connsiteY797" fmla="*/ 2866515 h 3067319"/>
                  <a:gd name="connsiteX798" fmla="*/ 551306 w 2582969"/>
                  <a:gd name="connsiteY798" fmla="*/ 2865079 h 3067319"/>
                  <a:gd name="connsiteX799" fmla="*/ 549152 w 2582969"/>
                  <a:gd name="connsiteY799" fmla="*/ 2829870 h 3067319"/>
                  <a:gd name="connsiteX800" fmla="*/ 554897 w 2582969"/>
                  <a:gd name="connsiteY800" fmla="*/ 2829511 h 3067319"/>
                  <a:gd name="connsiteX801" fmla="*/ 559565 w 2582969"/>
                  <a:gd name="connsiteY801" fmla="*/ 2819457 h 3067319"/>
                  <a:gd name="connsiteX802" fmla="*/ 552743 w 2582969"/>
                  <a:gd name="connsiteY802" fmla="*/ 2810838 h 3067319"/>
                  <a:gd name="connsiteX803" fmla="*/ 553461 w 2582969"/>
                  <a:gd name="connsiteY803" fmla="*/ 2796475 h 3067319"/>
                  <a:gd name="connsiteX804" fmla="*/ 541970 w 2582969"/>
                  <a:gd name="connsiteY804" fmla="*/ 2790730 h 3067319"/>
                  <a:gd name="connsiteX805" fmla="*/ 530120 w 2582969"/>
                  <a:gd name="connsiteY805" fmla="*/ 2770262 h 3067319"/>
                  <a:gd name="connsiteX806" fmla="*/ 545202 w 2582969"/>
                  <a:gd name="connsiteY806" fmla="*/ 2775289 h 3067319"/>
                  <a:gd name="connsiteX807" fmla="*/ 545202 w 2582969"/>
                  <a:gd name="connsiteY807" fmla="*/ 2754103 h 3067319"/>
                  <a:gd name="connsiteX808" fmla="*/ 534070 w 2582969"/>
                  <a:gd name="connsiteY808" fmla="*/ 2746921 h 3067319"/>
                  <a:gd name="connsiteX809" fmla="*/ 532634 w 2582969"/>
                  <a:gd name="connsiteY809" fmla="*/ 2738663 h 3067319"/>
                  <a:gd name="connsiteX810" fmla="*/ 540175 w 2582969"/>
                  <a:gd name="connsiteY810" fmla="*/ 2741176 h 3067319"/>
                  <a:gd name="connsiteX811" fmla="*/ 547715 w 2582969"/>
                  <a:gd name="connsiteY811" fmla="*/ 2744767 h 3067319"/>
                  <a:gd name="connsiteX812" fmla="*/ 552024 w 2582969"/>
                  <a:gd name="connsiteY812" fmla="*/ 2760207 h 3067319"/>
                  <a:gd name="connsiteX813" fmla="*/ 552024 w 2582969"/>
                  <a:gd name="connsiteY813" fmla="*/ 2766671 h 3067319"/>
                  <a:gd name="connsiteX814" fmla="*/ 548793 w 2582969"/>
                  <a:gd name="connsiteY814" fmla="*/ 2769903 h 3067319"/>
                  <a:gd name="connsiteX815" fmla="*/ 549152 w 2582969"/>
                  <a:gd name="connsiteY815" fmla="*/ 2776007 h 3067319"/>
                  <a:gd name="connsiteX816" fmla="*/ 563874 w 2582969"/>
                  <a:gd name="connsiteY816" fmla="*/ 2774212 h 3067319"/>
                  <a:gd name="connsiteX817" fmla="*/ 566029 w 2582969"/>
                  <a:gd name="connsiteY817" fmla="*/ 2769185 h 3067319"/>
                  <a:gd name="connsiteX818" fmla="*/ 566029 w 2582969"/>
                  <a:gd name="connsiteY818" fmla="*/ 2755180 h 3067319"/>
                  <a:gd name="connsiteX819" fmla="*/ 557770 w 2582969"/>
                  <a:gd name="connsiteY819" fmla="*/ 2743690 h 3067319"/>
                  <a:gd name="connsiteX820" fmla="*/ 557770 w 2582969"/>
                  <a:gd name="connsiteY820" fmla="*/ 2736149 h 3067319"/>
                  <a:gd name="connsiteX821" fmla="*/ 554538 w 2582969"/>
                  <a:gd name="connsiteY821" fmla="*/ 2731122 h 3067319"/>
                  <a:gd name="connsiteX822" fmla="*/ 555256 w 2582969"/>
                  <a:gd name="connsiteY822" fmla="*/ 2717476 h 3067319"/>
                  <a:gd name="connsiteX823" fmla="*/ 558129 w 2582969"/>
                  <a:gd name="connsiteY823" fmla="*/ 2708858 h 3067319"/>
                  <a:gd name="connsiteX824" fmla="*/ 572133 w 2582969"/>
                  <a:gd name="connsiteY824" fmla="*/ 2704549 h 3067319"/>
                  <a:gd name="connsiteX825" fmla="*/ 583983 w 2582969"/>
                  <a:gd name="connsiteY825" fmla="*/ 2704190 h 3067319"/>
                  <a:gd name="connsiteX826" fmla="*/ 586496 w 2582969"/>
                  <a:gd name="connsiteY826" fmla="*/ 2709936 h 3067319"/>
                  <a:gd name="connsiteX827" fmla="*/ 576442 w 2582969"/>
                  <a:gd name="connsiteY827" fmla="*/ 2713168 h 3067319"/>
                  <a:gd name="connsiteX828" fmla="*/ 569260 w 2582969"/>
                  <a:gd name="connsiteY828" fmla="*/ 2720349 h 3067319"/>
                  <a:gd name="connsiteX829" fmla="*/ 568542 w 2582969"/>
                  <a:gd name="connsiteY829" fmla="*/ 2729326 h 3067319"/>
                  <a:gd name="connsiteX830" fmla="*/ 567106 w 2582969"/>
                  <a:gd name="connsiteY830" fmla="*/ 2745485 h 3067319"/>
                  <a:gd name="connsiteX831" fmla="*/ 570697 w 2582969"/>
                  <a:gd name="connsiteY831" fmla="*/ 2749794 h 3067319"/>
                  <a:gd name="connsiteX832" fmla="*/ 571415 w 2582969"/>
                  <a:gd name="connsiteY832" fmla="*/ 2772076 h 3067319"/>
                  <a:gd name="connsiteX833" fmla="*/ 575006 w 2582969"/>
                  <a:gd name="connsiteY833" fmla="*/ 2779258 h 3067319"/>
                  <a:gd name="connsiteX834" fmla="*/ 574288 w 2582969"/>
                  <a:gd name="connsiteY834" fmla="*/ 2794698 h 3067319"/>
                  <a:gd name="connsiteX835" fmla="*/ 572492 w 2582969"/>
                  <a:gd name="connsiteY835" fmla="*/ 2807626 h 3067319"/>
                  <a:gd name="connsiteX836" fmla="*/ 573210 w 2582969"/>
                  <a:gd name="connsiteY836" fmla="*/ 2815525 h 3067319"/>
                  <a:gd name="connsiteX837" fmla="*/ 582547 w 2582969"/>
                  <a:gd name="connsiteY837" fmla="*/ 2814089 h 3067319"/>
                  <a:gd name="connsiteX838" fmla="*/ 583624 w 2582969"/>
                  <a:gd name="connsiteY838" fmla="*/ 2819475 h 3067319"/>
                  <a:gd name="connsiteX839" fmla="*/ 582187 w 2582969"/>
                  <a:gd name="connsiteY839" fmla="*/ 2825580 h 3067319"/>
                  <a:gd name="connsiteX840" fmla="*/ 578238 w 2582969"/>
                  <a:gd name="connsiteY840" fmla="*/ 2832043 h 3067319"/>
                  <a:gd name="connsiteX841" fmla="*/ 583265 w 2582969"/>
                  <a:gd name="connsiteY841" fmla="*/ 2837789 h 3067319"/>
                  <a:gd name="connsiteX842" fmla="*/ 586496 w 2582969"/>
                  <a:gd name="connsiteY842" fmla="*/ 2844252 h 3067319"/>
                  <a:gd name="connsiteX843" fmla="*/ 595833 w 2582969"/>
                  <a:gd name="connsiteY843" fmla="*/ 2840661 h 3067319"/>
                  <a:gd name="connsiteX844" fmla="*/ 597269 w 2582969"/>
                  <a:gd name="connsiteY844" fmla="*/ 2848561 h 3067319"/>
                  <a:gd name="connsiteX845" fmla="*/ 603014 w 2582969"/>
                  <a:gd name="connsiteY845" fmla="*/ 2845329 h 3067319"/>
                  <a:gd name="connsiteX846" fmla="*/ 610196 w 2582969"/>
                  <a:gd name="connsiteY846" fmla="*/ 2852152 h 3067319"/>
                  <a:gd name="connsiteX847" fmla="*/ 614864 w 2582969"/>
                  <a:gd name="connsiteY847" fmla="*/ 2849279 h 3067319"/>
                  <a:gd name="connsiteX848" fmla="*/ 618096 w 2582969"/>
                  <a:gd name="connsiteY848" fmla="*/ 2846407 h 3067319"/>
                  <a:gd name="connsiteX849" fmla="*/ 621687 w 2582969"/>
                  <a:gd name="connsiteY849" fmla="*/ 2849279 h 3067319"/>
                  <a:gd name="connsiteX850" fmla="*/ 621687 w 2582969"/>
                  <a:gd name="connsiteY850" fmla="*/ 2847125 h 3067319"/>
                  <a:gd name="connsiteX851" fmla="*/ 629587 w 2582969"/>
                  <a:gd name="connsiteY851" fmla="*/ 2857897 h 3067319"/>
                  <a:gd name="connsiteX852" fmla="*/ 635332 w 2582969"/>
                  <a:gd name="connsiteY852" fmla="*/ 2860411 h 3067319"/>
                  <a:gd name="connsiteX853" fmla="*/ 639830 w 2582969"/>
                  <a:gd name="connsiteY853" fmla="*/ 2858616 h 3067319"/>
                  <a:gd name="connsiteX854" fmla="*/ 653835 w 2582969"/>
                  <a:gd name="connsiteY854" fmla="*/ 2866156 h 3067319"/>
                  <a:gd name="connsiteX855" fmla="*/ 653835 w 2582969"/>
                  <a:gd name="connsiteY855" fmla="*/ 2882315 h 3067319"/>
                  <a:gd name="connsiteX856" fmla="*/ 658143 w 2582969"/>
                  <a:gd name="connsiteY856" fmla="*/ 2897397 h 3067319"/>
                  <a:gd name="connsiteX857" fmla="*/ 676457 w 2582969"/>
                  <a:gd name="connsiteY857" fmla="*/ 2897397 h 3067319"/>
                  <a:gd name="connsiteX858" fmla="*/ 679688 w 2582969"/>
                  <a:gd name="connsiteY858" fmla="*/ 2892011 h 3067319"/>
                  <a:gd name="connsiteX859" fmla="*/ 679688 w 2582969"/>
                  <a:gd name="connsiteY859" fmla="*/ 2882315 h 3067319"/>
                  <a:gd name="connsiteX860" fmla="*/ 679688 w 2582969"/>
                  <a:gd name="connsiteY860" fmla="*/ 2868311 h 3067319"/>
                  <a:gd name="connsiteX861" fmla="*/ 687777 w 2582969"/>
                  <a:gd name="connsiteY861" fmla="*/ 2858067 h 3067319"/>
                  <a:gd name="connsiteX862" fmla="*/ 690480 w 2582969"/>
                  <a:gd name="connsiteY862" fmla="*/ 2841909 h 3067319"/>
                  <a:gd name="connsiteX863" fmla="*/ 689932 w 2582969"/>
                  <a:gd name="connsiteY863" fmla="*/ 2826279 h 3067319"/>
                  <a:gd name="connsiteX864" fmla="*/ 689402 w 2582969"/>
                  <a:gd name="connsiteY864" fmla="*/ 2810120 h 3067319"/>
                  <a:gd name="connsiteX865" fmla="*/ 682391 w 2582969"/>
                  <a:gd name="connsiteY865" fmla="*/ 2778332 h 3067319"/>
                  <a:gd name="connsiteX866" fmla="*/ 679688 w 2582969"/>
                  <a:gd name="connsiteY866" fmla="*/ 2764857 h 3067319"/>
                  <a:gd name="connsiteX867" fmla="*/ 698002 w 2582969"/>
                  <a:gd name="connsiteY867" fmla="*/ 2754084 h 3067319"/>
                  <a:gd name="connsiteX868" fmla="*/ 700704 w 2582969"/>
                  <a:gd name="connsiteY868" fmla="*/ 2743312 h 3067319"/>
                  <a:gd name="connsiteX869" fmla="*/ 698002 w 2582969"/>
                  <a:gd name="connsiteY869" fmla="*/ 2729307 h 3067319"/>
                  <a:gd name="connsiteX870" fmla="*/ 693693 w 2582969"/>
                  <a:gd name="connsiteY870" fmla="*/ 2716380 h 3067319"/>
                  <a:gd name="connsiteX871" fmla="*/ 703388 w 2582969"/>
                  <a:gd name="connsiteY871" fmla="*/ 2707214 h 3067319"/>
                  <a:gd name="connsiteX872" fmla="*/ 717940 w 2582969"/>
                  <a:gd name="connsiteY872" fmla="*/ 2707214 h 3067319"/>
                  <a:gd name="connsiteX873" fmla="*/ 730868 w 2582969"/>
                  <a:gd name="connsiteY873" fmla="*/ 2701280 h 3067319"/>
                  <a:gd name="connsiteX874" fmla="*/ 743794 w 2582969"/>
                  <a:gd name="connsiteY874" fmla="*/ 2691585 h 3067319"/>
                  <a:gd name="connsiteX875" fmla="*/ 757799 w 2582969"/>
                  <a:gd name="connsiteY875" fmla="*/ 2677032 h 3067319"/>
                  <a:gd name="connsiteX876" fmla="*/ 763185 w 2582969"/>
                  <a:gd name="connsiteY876" fmla="*/ 2659248 h 3067319"/>
                  <a:gd name="connsiteX877" fmla="*/ 764262 w 2582969"/>
                  <a:gd name="connsiteY877" fmla="*/ 2649005 h 3067319"/>
                  <a:gd name="connsiteX878" fmla="*/ 757799 w 2582969"/>
                  <a:gd name="connsiteY878" fmla="*/ 2636607 h 3067319"/>
                  <a:gd name="connsiteX879" fmla="*/ 758328 w 2582969"/>
                  <a:gd name="connsiteY879" fmla="*/ 2621525 h 3067319"/>
                  <a:gd name="connsiteX880" fmla="*/ 765869 w 2582969"/>
                  <a:gd name="connsiteY880" fmla="*/ 2612907 h 3067319"/>
                  <a:gd name="connsiteX881" fmla="*/ 770726 w 2582969"/>
                  <a:gd name="connsiteY881" fmla="*/ 2598355 h 3067319"/>
                  <a:gd name="connsiteX882" fmla="*/ 769648 w 2582969"/>
                  <a:gd name="connsiteY882" fmla="*/ 2587034 h 3067319"/>
                  <a:gd name="connsiteX883" fmla="*/ 762637 w 2582969"/>
                  <a:gd name="connsiteY883" fmla="*/ 2567096 h 3067319"/>
                  <a:gd name="connsiteX884" fmla="*/ 750787 w 2582969"/>
                  <a:gd name="connsiteY884" fmla="*/ 2550937 h 3067319"/>
                  <a:gd name="connsiteX885" fmla="*/ 745401 w 2582969"/>
                  <a:gd name="connsiteY885" fmla="*/ 2536384 h 3067319"/>
                  <a:gd name="connsiteX886" fmla="*/ 744853 w 2582969"/>
                  <a:gd name="connsiteY886" fmla="*/ 2521832 h 3067319"/>
                  <a:gd name="connsiteX887" fmla="*/ 739466 w 2582969"/>
                  <a:gd name="connsiteY887" fmla="*/ 2506750 h 3067319"/>
                  <a:gd name="connsiteX888" fmla="*/ 732455 w 2582969"/>
                  <a:gd name="connsiteY888" fmla="*/ 2493823 h 3067319"/>
                  <a:gd name="connsiteX889" fmla="*/ 739996 w 2582969"/>
                  <a:gd name="connsiteY889" fmla="*/ 2485735 h 3067319"/>
                  <a:gd name="connsiteX890" fmla="*/ 759386 w 2582969"/>
                  <a:gd name="connsiteY890" fmla="*/ 2483032 h 3067319"/>
                  <a:gd name="connsiteX891" fmla="*/ 776093 w 2582969"/>
                  <a:gd name="connsiteY891" fmla="*/ 2483032 h 3067319"/>
                  <a:gd name="connsiteX892" fmla="*/ 783105 w 2582969"/>
                  <a:gd name="connsiteY892" fmla="*/ 2471712 h 3067319"/>
                  <a:gd name="connsiteX893" fmla="*/ 788491 w 2582969"/>
                  <a:gd name="connsiteY893" fmla="*/ 2453398 h 3067319"/>
                  <a:gd name="connsiteX894" fmla="*/ 793877 w 2582969"/>
                  <a:gd name="connsiteY894" fmla="*/ 2431305 h 3067319"/>
                  <a:gd name="connsiteX895" fmla="*/ 794425 w 2582969"/>
                  <a:gd name="connsiteY895" fmla="*/ 2421062 h 3067319"/>
                  <a:gd name="connsiteX896" fmla="*/ 787414 w 2582969"/>
                  <a:gd name="connsiteY896" fmla="*/ 2405980 h 3067319"/>
                  <a:gd name="connsiteX897" fmla="*/ 781479 w 2582969"/>
                  <a:gd name="connsiteY897" fmla="*/ 2393582 h 3067319"/>
                  <a:gd name="connsiteX898" fmla="*/ 768004 w 2582969"/>
                  <a:gd name="connsiteY898" fmla="*/ 2380655 h 3067319"/>
                  <a:gd name="connsiteX899" fmla="*/ 749143 w 2582969"/>
                  <a:gd name="connsiteY899" fmla="*/ 2375269 h 3067319"/>
                  <a:gd name="connsiteX900" fmla="*/ 732436 w 2582969"/>
                  <a:gd name="connsiteY900" fmla="*/ 2358033 h 3067319"/>
                  <a:gd name="connsiteX901" fmla="*/ 723818 w 2582969"/>
                  <a:gd name="connsiteY901" fmla="*/ 2345106 h 3067319"/>
                  <a:gd name="connsiteX902" fmla="*/ 722193 w 2582969"/>
                  <a:gd name="connsiteY902" fmla="*/ 2327870 h 3067319"/>
                  <a:gd name="connsiteX903" fmla="*/ 725424 w 2582969"/>
                  <a:gd name="connsiteY903" fmla="*/ 2309556 h 3067319"/>
                  <a:gd name="connsiteX904" fmla="*/ 728127 w 2582969"/>
                  <a:gd name="connsiteY904" fmla="*/ 2282606 h 3067319"/>
                  <a:gd name="connsiteX905" fmla="*/ 735668 w 2582969"/>
                  <a:gd name="connsiteY905" fmla="*/ 2235717 h 3067319"/>
                  <a:gd name="connsiteX906" fmla="*/ 736745 w 2582969"/>
                  <a:gd name="connsiteY906" fmla="*/ 2221713 h 3067319"/>
                  <a:gd name="connsiteX907" fmla="*/ 732436 w 2582969"/>
                  <a:gd name="connsiteY907" fmla="*/ 2211470 h 3067319"/>
                  <a:gd name="connsiteX908" fmla="*/ 725973 w 2582969"/>
                  <a:gd name="connsiteY908" fmla="*/ 2196388 h 3067319"/>
                  <a:gd name="connsiteX909" fmla="*/ 720038 w 2582969"/>
                  <a:gd name="connsiteY909" fmla="*/ 2181307 h 3067319"/>
                  <a:gd name="connsiteX910" fmla="*/ 715181 w 2582969"/>
                  <a:gd name="connsiteY910" fmla="*/ 2166754 h 3067319"/>
                  <a:gd name="connsiteX911" fmla="*/ 715729 w 2582969"/>
                  <a:gd name="connsiteY911" fmla="*/ 2151673 h 3067319"/>
                  <a:gd name="connsiteX912" fmla="*/ 717884 w 2582969"/>
                  <a:gd name="connsiteY912" fmla="*/ 2133889 h 3067319"/>
                  <a:gd name="connsiteX913" fmla="*/ 721115 w 2582969"/>
                  <a:gd name="connsiteY913" fmla="*/ 2115575 h 3067319"/>
                  <a:gd name="connsiteX914" fmla="*/ 718413 w 2582969"/>
                  <a:gd name="connsiteY914" fmla="*/ 2104255 h 3067319"/>
                  <a:gd name="connsiteX915" fmla="*/ 716787 w 2582969"/>
                  <a:gd name="connsiteY915" fmla="*/ 2093482 h 3067319"/>
                  <a:gd name="connsiteX916" fmla="*/ 721645 w 2582969"/>
                  <a:gd name="connsiteY916" fmla="*/ 2086470 h 3067319"/>
                  <a:gd name="connsiteX917" fmla="*/ 728656 w 2582969"/>
                  <a:gd name="connsiteY917" fmla="*/ 2077304 h 3067319"/>
                  <a:gd name="connsiteX918" fmla="*/ 729204 w 2582969"/>
                  <a:gd name="connsiteY918" fmla="*/ 2066532 h 3067319"/>
                  <a:gd name="connsiteX919" fmla="*/ 721115 w 2582969"/>
                  <a:gd name="connsiteY919" fmla="*/ 2056836 h 3067319"/>
                  <a:gd name="connsiteX920" fmla="*/ 710343 w 2582969"/>
                  <a:gd name="connsiteY920" fmla="*/ 2028809 h 3067319"/>
                  <a:gd name="connsiteX921" fmla="*/ 707640 w 2582969"/>
                  <a:gd name="connsiteY921" fmla="*/ 2012650 h 3067319"/>
                  <a:gd name="connsiteX922" fmla="*/ 707640 w 2582969"/>
                  <a:gd name="connsiteY922" fmla="*/ 2004032 h 3067319"/>
                  <a:gd name="connsiteX923" fmla="*/ 719490 w 2582969"/>
                  <a:gd name="connsiteY923" fmla="*/ 1990557 h 3067319"/>
                  <a:gd name="connsiteX924" fmla="*/ 730263 w 2582969"/>
                  <a:gd name="connsiteY924" fmla="*/ 1978707 h 3067319"/>
                  <a:gd name="connsiteX925" fmla="*/ 729715 w 2582969"/>
                  <a:gd name="connsiteY925" fmla="*/ 1966309 h 3067319"/>
                  <a:gd name="connsiteX926" fmla="*/ 724857 w 2582969"/>
                  <a:gd name="connsiteY926" fmla="*/ 1953382 h 3067319"/>
                  <a:gd name="connsiteX927" fmla="*/ 724857 w 2582969"/>
                  <a:gd name="connsiteY927" fmla="*/ 1940984 h 3067319"/>
                  <a:gd name="connsiteX928" fmla="*/ 729715 w 2582969"/>
                  <a:gd name="connsiteY928" fmla="*/ 1929135 h 3067319"/>
                  <a:gd name="connsiteX929" fmla="*/ 741035 w 2582969"/>
                  <a:gd name="connsiteY929" fmla="*/ 1911351 h 3067319"/>
                  <a:gd name="connsiteX930" fmla="*/ 758271 w 2582969"/>
                  <a:gd name="connsiteY930" fmla="*/ 1888180 h 3067319"/>
                  <a:gd name="connsiteX931" fmla="*/ 774430 w 2582969"/>
                  <a:gd name="connsiteY931" fmla="*/ 1862855 h 3067319"/>
                  <a:gd name="connsiteX932" fmla="*/ 785203 w 2582969"/>
                  <a:gd name="connsiteY932" fmla="*/ 1847225 h 3067319"/>
                  <a:gd name="connsiteX933" fmla="*/ 797052 w 2582969"/>
                  <a:gd name="connsiteY933" fmla="*/ 1839685 h 3067319"/>
                  <a:gd name="connsiteX934" fmla="*/ 825609 w 2582969"/>
                  <a:gd name="connsiteY934" fmla="*/ 1828912 h 3067319"/>
                  <a:gd name="connsiteX935" fmla="*/ 848250 w 2582969"/>
                  <a:gd name="connsiteY935" fmla="*/ 1835924 h 3067319"/>
                  <a:gd name="connsiteX936" fmla="*/ 867641 w 2582969"/>
                  <a:gd name="connsiteY936" fmla="*/ 1838627 h 3067319"/>
                  <a:gd name="connsiteX937" fmla="*/ 885954 w 2582969"/>
                  <a:gd name="connsiteY937" fmla="*/ 1844013 h 3067319"/>
                  <a:gd name="connsiteX938" fmla="*/ 902661 w 2582969"/>
                  <a:gd name="connsiteY938" fmla="*/ 1844013 h 3067319"/>
                  <a:gd name="connsiteX939" fmla="*/ 908595 w 2582969"/>
                  <a:gd name="connsiteY939" fmla="*/ 1835924 h 3067319"/>
                  <a:gd name="connsiteX940" fmla="*/ 917213 w 2582969"/>
                  <a:gd name="connsiteY940" fmla="*/ 1818688 h 3067319"/>
                  <a:gd name="connsiteX941" fmla="*/ 920445 w 2582969"/>
                  <a:gd name="connsiteY941" fmla="*/ 1798749 h 3067319"/>
                  <a:gd name="connsiteX942" fmla="*/ 920445 w 2582969"/>
                  <a:gd name="connsiteY942" fmla="*/ 1783668 h 3067319"/>
                  <a:gd name="connsiteX943" fmla="*/ 920445 w 2582969"/>
                  <a:gd name="connsiteY943" fmla="*/ 1768038 h 3067319"/>
                  <a:gd name="connsiteX944" fmla="*/ 917213 w 2582969"/>
                  <a:gd name="connsiteY944" fmla="*/ 1754563 h 3067319"/>
                  <a:gd name="connsiteX945" fmla="*/ 899978 w 2582969"/>
                  <a:gd name="connsiteY945" fmla="*/ 1741088 h 3067319"/>
                  <a:gd name="connsiteX946" fmla="*/ 885425 w 2582969"/>
                  <a:gd name="connsiteY946" fmla="*/ 1732999 h 3067319"/>
                  <a:gd name="connsiteX947" fmla="*/ 871421 w 2582969"/>
                  <a:gd name="connsiteY947" fmla="*/ 1727612 h 3067319"/>
                  <a:gd name="connsiteX948" fmla="*/ 871421 w 2582969"/>
                  <a:gd name="connsiteY948" fmla="*/ 1720072 h 3067319"/>
                  <a:gd name="connsiteX949" fmla="*/ 880039 w 2582969"/>
                  <a:gd name="connsiteY949" fmla="*/ 1701759 h 3067319"/>
                  <a:gd name="connsiteX950" fmla="*/ 895120 w 2582969"/>
                  <a:gd name="connsiteY950" fmla="*/ 1670499 h 3067319"/>
                  <a:gd name="connsiteX951" fmla="*/ 911279 w 2582969"/>
                  <a:gd name="connsiteY951" fmla="*/ 1638163 h 3067319"/>
                  <a:gd name="connsiteX952" fmla="*/ 922600 w 2582969"/>
                  <a:gd name="connsiteY952" fmla="*/ 1618224 h 3067319"/>
                  <a:gd name="connsiteX953" fmla="*/ 936075 w 2582969"/>
                  <a:gd name="connsiteY953" fmla="*/ 1598285 h 3067319"/>
                  <a:gd name="connsiteX954" fmla="*/ 938777 w 2582969"/>
                  <a:gd name="connsiteY954" fmla="*/ 1567574 h 3067319"/>
                  <a:gd name="connsiteX955" fmla="*/ 946866 w 2582969"/>
                  <a:gd name="connsiteY955" fmla="*/ 1558408 h 3067319"/>
                  <a:gd name="connsiteX956" fmla="*/ 950646 w 2582969"/>
                  <a:gd name="connsiteY956" fmla="*/ 1545481 h 3067319"/>
                  <a:gd name="connsiteX957" fmla="*/ 950646 w 2582969"/>
                  <a:gd name="connsiteY957" fmla="*/ 1492129 h 3067319"/>
                  <a:gd name="connsiteX958" fmla="*/ 954955 w 2582969"/>
                  <a:gd name="connsiteY958" fmla="*/ 1458715 h 3067319"/>
                  <a:gd name="connsiteX959" fmla="*/ 961966 w 2582969"/>
                  <a:gd name="connsiteY959" fmla="*/ 1431765 h 3067319"/>
                  <a:gd name="connsiteX960" fmla="*/ 958187 w 2582969"/>
                  <a:gd name="connsiteY960" fmla="*/ 1411826 h 3067319"/>
                  <a:gd name="connsiteX961" fmla="*/ 954955 w 2582969"/>
                  <a:gd name="connsiteY961" fmla="*/ 1355242 h 3067319"/>
                  <a:gd name="connsiteX962" fmla="*/ 986744 w 2582969"/>
                  <a:gd name="connsiteY962" fmla="*/ 1351462 h 3067319"/>
                  <a:gd name="connsiteX963" fmla="*/ 1002373 w 2582969"/>
                  <a:gd name="connsiteY963" fmla="*/ 1348759 h 3067319"/>
                  <a:gd name="connsiteX964" fmla="*/ 1017455 w 2582969"/>
                  <a:gd name="connsiteY964" fmla="*/ 1343373 h 3067319"/>
                  <a:gd name="connsiteX965" fmla="*/ 1033614 w 2582969"/>
                  <a:gd name="connsiteY965" fmla="*/ 1330446 h 3067319"/>
                  <a:gd name="connsiteX966" fmla="*/ 1044386 w 2582969"/>
                  <a:gd name="connsiteY966" fmla="*/ 1316971 h 3067319"/>
                  <a:gd name="connsiteX967" fmla="*/ 1040606 w 2582969"/>
                  <a:gd name="connsiteY967" fmla="*/ 1300812 h 3067319"/>
                  <a:gd name="connsiteX968" fmla="*/ 1033595 w 2582969"/>
                  <a:gd name="connsiteY968" fmla="*/ 1272256 h 3067319"/>
                  <a:gd name="connsiteX969" fmla="*/ 1045445 w 2582969"/>
                  <a:gd name="connsiteY969" fmla="*/ 1260406 h 3067319"/>
                  <a:gd name="connsiteX970" fmla="*/ 1054062 w 2582969"/>
                  <a:gd name="connsiteY970" fmla="*/ 1248556 h 3067319"/>
                  <a:gd name="connsiteX971" fmla="*/ 1095017 w 2582969"/>
                  <a:gd name="connsiteY971" fmla="*/ 1184431 h 3067319"/>
                  <a:gd name="connsiteX972" fmla="*/ 1106867 w 2582969"/>
                  <a:gd name="connsiteY972" fmla="*/ 1163963 h 3067319"/>
                  <a:gd name="connsiteX973" fmla="*/ 1117110 w 2582969"/>
                  <a:gd name="connsiteY973" fmla="*/ 1148882 h 3067319"/>
                  <a:gd name="connsiteX974" fmla="*/ 1130585 w 2582969"/>
                  <a:gd name="connsiteY974" fmla="*/ 1138109 h 3067319"/>
                  <a:gd name="connsiteX975" fmla="*/ 1139203 w 2582969"/>
                  <a:gd name="connsiteY975" fmla="*/ 1129491 h 3067319"/>
                  <a:gd name="connsiteX976" fmla="*/ 1139751 w 2582969"/>
                  <a:gd name="connsiteY976" fmla="*/ 1116016 h 3067319"/>
                  <a:gd name="connsiteX977" fmla="*/ 1139751 w 2582969"/>
                  <a:gd name="connsiteY977" fmla="*/ 1095000 h 3067319"/>
                  <a:gd name="connsiteX978" fmla="*/ 1137597 w 2582969"/>
                  <a:gd name="connsiteY978" fmla="*/ 1076687 h 3067319"/>
                  <a:gd name="connsiteX979" fmla="*/ 1128431 w 2582969"/>
                  <a:gd name="connsiteY979" fmla="*/ 1059451 h 3067319"/>
                  <a:gd name="connsiteX980" fmla="*/ 1118188 w 2582969"/>
                  <a:gd name="connsiteY980" fmla="*/ 1040589 h 3067319"/>
                  <a:gd name="connsiteX981" fmla="*/ 1110647 w 2582969"/>
                  <a:gd name="connsiteY981" fmla="*/ 1025508 h 3067319"/>
                  <a:gd name="connsiteX982" fmla="*/ 1116033 w 2582969"/>
                  <a:gd name="connsiteY982" fmla="*/ 1009878 h 3067319"/>
                  <a:gd name="connsiteX983" fmla="*/ 1146744 w 2582969"/>
                  <a:gd name="connsiteY983" fmla="*/ 1003944 h 3067319"/>
                  <a:gd name="connsiteX984" fmla="*/ 1154285 w 2582969"/>
                  <a:gd name="connsiteY984" fmla="*/ 988862 h 3067319"/>
                  <a:gd name="connsiteX985" fmla="*/ 1157517 w 2582969"/>
                  <a:gd name="connsiteY985" fmla="*/ 977012 h 3067319"/>
                  <a:gd name="connsiteX986" fmla="*/ 1165058 w 2582969"/>
                  <a:gd name="connsiteY986" fmla="*/ 958699 h 3067319"/>
                  <a:gd name="connsiteX987" fmla="*/ 1170992 w 2582969"/>
                  <a:gd name="connsiteY987" fmla="*/ 940915 h 3067319"/>
                  <a:gd name="connsiteX988" fmla="*/ 1175849 w 2582969"/>
                  <a:gd name="connsiteY988" fmla="*/ 923131 h 3067319"/>
                  <a:gd name="connsiteX989" fmla="*/ 1175849 w 2582969"/>
                  <a:gd name="connsiteY989" fmla="*/ 908578 h 3067319"/>
                  <a:gd name="connsiteX990" fmla="*/ 1184467 w 2582969"/>
                  <a:gd name="connsiteY990" fmla="*/ 896181 h 3067319"/>
                  <a:gd name="connsiteX991" fmla="*/ 1203328 w 2582969"/>
                  <a:gd name="connsiteY991" fmla="*/ 881099 h 3067319"/>
                  <a:gd name="connsiteX992" fmla="*/ 1227576 w 2582969"/>
                  <a:gd name="connsiteY992" fmla="*/ 854149 h 3067319"/>
                  <a:gd name="connsiteX993" fmla="*/ 1248044 w 2582969"/>
                  <a:gd name="connsiteY993" fmla="*/ 865469 h 3067319"/>
                  <a:gd name="connsiteX994" fmla="*/ 1264203 w 2582969"/>
                  <a:gd name="connsiteY994" fmla="*/ 878945 h 3067319"/>
                  <a:gd name="connsiteX995" fmla="*/ 1285218 w 2582969"/>
                  <a:gd name="connsiteY995" fmla="*/ 890265 h 3067319"/>
                  <a:gd name="connsiteX996" fmla="*/ 1295462 w 2582969"/>
                  <a:gd name="connsiteY996" fmla="*/ 869797 h 3067319"/>
                  <a:gd name="connsiteX997" fmla="*/ 1304628 w 2582969"/>
                  <a:gd name="connsiteY997" fmla="*/ 847704 h 3067319"/>
                  <a:gd name="connsiteX998" fmla="*/ 1311091 w 2582969"/>
                  <a:gd name="connsiteY998" fmla="*/ 828314 h 3067319"/>
                  <a:gd name="connsiteX999" fmla="*/ 1311091 w 2582969"/>
                  <a:gd name="connsiteY999" fmla="*/ 814838 h 3067319"/>
                  <a:gd name="connsiteX1000" fmla="*/ 1310014 w 2582969"/>
                  <a:gd name="connsiteY1000" fmla="*/ 798680 h 3067319"/>
                  <a:gd name="connsiteX1001" fmla="*/ 1304628 w 2582969"/>
                  <a:gd name="connsiteY1001" fmla="*/ 785205 h 3067319"/>
                  <a:gd name="connsiteX1002" fmla="*/ 1304628 w 2582969"/>
                  <a:gd name="connsiteY1002" fmla="*/ 748559 h 3067319"/>
                  <a:gd name="connsiteX1003" fmla="*/ 1310562 w 2582969"/>
                  <a:gd name="connsiteY1003" fmla="*/ 735084 h 3067319"/>
                  <a:gd name="connsiteX1004" fmla="*/ 1330501 w 2582969"/>
                  <a:gd name="connsiteY1004" fmla="*/ 731304 h 3067319"/>
                  <a:gd name="connsiteX1005" fmla="*/ 1336965 w 2582969"/>
                  <a:gd name="connsiteY1005" fmla="*/ 738316 h 3067319"/>
                  <a:gd name="connsiteX1006" fmla="*/ 1350439 w 2582969"/>
                  <a:gd name="connsiteY1006" fmla="*/ 748011 h 3067319"/>
                  <a:gd name="connsiteX1007" fmla="*/ 1362289 w 2582969"/>
                  <a:gd name="connsiteY1007" fmla="*/ 752868 h 3067319"/>
                  <a:gd name="connsiteX1008" fmla="*/ 1373610 w 2582969"/>
                  <a:gd name="connsiteY1008" fmla="*/ 752320 h 3067319"/>
                  <a:gd name="connsiteX1009" fmla="*/ 1387614 w 2582969"/>
                  <a:gd name="connsiteY1009" fmla="*/ 750165 h 3067319"/>
                  <a:gd name="connsiteX1010" fmla="*/ 1398935 w 2582969"/>
                  <a:gd name="connsiteY1010" fmla="*/ 753397 h 3067319"/>
                  <a:gd name="connsiteX1011" fmla="*/ 1418873 w 2582969"/>
                  <a:gd name="connsiteY1011" fmla="*/ 763641 h 3067319"/>
                  <a:gd name="connsiteX1012" fmla="*/ 1439889 w 2582969"/>
                  <a:gd name="connsiteY1012" fmla="*/ 773884 h 3067319"/>
                  <a:gd name="connsiteX1013" fmla="*/ 1461434 w 2582969"/>
                  <a:gd name="connsiteY1013" fmla="*/ 785205 h 3067319"/>
                  <a:gd name="connsiteX1014" fmla="*/ 1476516 w 2582969"/>
                  <a:gd name="connsiteY1014" fmla="*/ 791668 h 3067319"/>
                  <a:gd name="connsiteX1015" fmla="*/ 1487289 w 2582969"/>
                  <a:gd name="connsiteY1015" fmla="*/ 792745 h 3067319"/>
                  <a:gd name="connsiteX1016" fmla="*/ 1487289 w 2582969"/>
                  <a:gd name="connsiteY1016" fmla="*/ 784127 h 3067319"/>
                  <a:gd name="connsiteX1017" fmla="*/ 1495906 w 2582969"/>
                  <a:gd name="connsiteY1017" fmla="*/ 773884 h 3067319"/>
                  <a:gd name="connsiteX1018" fmla="*/ 1507227 w 2582969"/>
                  <a:gd name="connsiteY1018" fmla="*/ 765266 h 3067319"/>
                  <a:gd name="connsiteX1019" fmla="*/ 1516923 w 2582969"/>
                  <a:gd name="connsiteY1019" fmla="*/ 755571 h 3067319"/>
                  <a:gd name="connsiteX1020" fmla="*/ 1512613 w 2582969"/>
                  <a:gd name="connsiteY1020" fmla="*/ 751791 h 3067319"/>
                  <a:gd name="connsiteX1021" fmla="*/ 1500215 w 2582969"/>
                  <a:gd name="connsiteY1021" fmla="*/ 748559 h 3067319"/>
                  <a:gd name="connsiteX1022" fmla="*/ 1491050 w 2582969"/>
                  <a:gd name="connsiteY1022" fmla="*/ 746405 h 3067319"/>
                  <a:gd name="connsiteX1023" fmla="*/ 1487270 w 2582969"/>
                  <a:gd name="connsiteY1023" fmla="*/ 742095 h 3067319"/>
                  <a:gd name="connsiteX1024" fmla="*/ 1495358 w 2582969"/>
                  <a:gd name="connsiteY1024" fmla="*/ 732400 h 3067319"/>
                  <a:gd name="connsiteX1025" fmla="*/ 1504525 w 2582969"/>
                  <a:gd name="connsiteY1025" fmla="*/ 719473 h 3067319"/>
                  <a:gd name="connsiteX1026" fmla="*/ 1510988 w 2582969"/>
                  <a:gd name="connsiteY1026" fmla="*/ 707623 h 3067319"/>
                  <a:gd name="connsiteX1027" fmla="*/ 1518529 w 2582969"/>
                  <a:gd name="connsiteY1027" fmla="*/ 689839 h 3067319"/>
                  <a:gd name="connsiteX1028" fmla="*/ 1521232 w 2582969"/>
                  <a:gd name="connsiteY1028" fmla="*/ 679067 h 3067319"/>
                  <a:gd name="connsiteX1029" fmla="*/ 1521780 w 2582969"/>
                  <a:gd name="connsiteY1029" fmla="*/ 663437 h 3067319"/>
                  <a:gd name="connsiteX1030" fmla="*/ 1520702 w 2582969"/>
                  <a:gd name="connsiteY1030" fmla="*/ 646201 h 3067319"/>
                  <a:gd name="connsiteX1031" fmla="*/ 1516393 w 2582969"/>
                  <a:gd name="connsiteY1031" fmla="*/ 633803 h 3067319"/>
                  <a:gd name="connsiteX1032" fmla="*/ 1509930 w 2582969"/>
                  <a:gd name="connsiteY1032" fmla="*/ 623560 h 3067319"/>
                  <a:gd name="connsiteX1033" fmla="*/ 1498609 w 2582969"/>
                  <a:gd name="connsiteY1033" fmla="*/ 614942 h 3067319"/>
                  <a:gd name="connsiteX1034" fmla="*/ 1498609 w 2582969"/>
                  <a:gd name="connsiteY1034" fmla="*/ 608478 h 3067319"/>
                  <a:gd name="connsiteX1035" fmla="*/ 1506150 w 2582969"/>
                  <a:gd name="connsiteY1035" fmla="*/ 603621 h 3067319"/>
                  <a:gd name="connsiteX1036" fmla="*/ 1523386 w 2582969"/>
                  <a:gd name="connsiteY1036" fmla="*/ 604698 h 3067319"/>
                  <a:gd name="connsiteX1037" fmla="*/ 1544402 w 2582969"/>
                  <a:gd name="connsiteY1037" fmla="*/ 600919 h 3067319"/>
                  <a:gd name="connsiteX1038" fmla="*/ 1544402 w 2582969"/>
                  <a:gd name="connsiteY1038" fmla="*/ 583682 h 3067319"/>
                  <a:gd name="connsiteX1039" fmla="*/ 1553020 w 2582969"/>
                  <a:gd name="connsiteY1039" fmla="*/ 583682 h 3067319"/>
                  <a:gd name="connsiteX1040" fmla="*/ 1569538 w 2582969"/>
                  <a:gd name="connsiteY1040" fmla="*/ 590146 h 3067319"/>
                  <a:gd name="connsiteX1041" fmla="*/ 1591801 w 2582969"/>
                  <a:gd name="connsiteY1041" fmla="*/ 608100 h 3067319"/>
                  <a:gd name="connsiteX1042" fmla="*/ 1599701 w 2582969"/>
                  <a:gd name="connsiteY1042" fmla="*/ 592300 h 3067319"/>
                  <a:gd name="connsiteX1043" fmla="*/ 1592519 w 2582969"/>
                  <a:gd name="connsiteY1043" fmla="*/ 577937 h 3067319"/>
                  <a:gd name="connsiteX1044" fmla="*/ 1587492 w 2582969"/>
                  <a:gd name="connsiteY1044" fmla="*/ 562137 h 3067319"/>
                  <a:gd name="connsiteX1045" fmla="*/ 1594674 w 2582969"/>
                  <a:gd name="connsiteY1045" fmla="*/ 548492 h 3067319"/>
                  <a:gd name="connsiteX1046" fmla="*/ 1608319 w 2582969"/>
                  <a:gd name="connsiteY1046" fmla="*/ 533411 h 3067319"/>
                  <a:gd name="connsiteX1047" fmla="*/ 1627709 w 2582969"/>
                  <a:gd name="connsiteY1047" fmla="*/ 530538 h 3067319"/>
                  <a:gd name="connsiteX1048" fmla="*/ 1646382 w 2582969"/>
                  <a:gd name="connsiteY1048" fmla="*/ 538438 h 3067319"/>
                  <a:gd name="connsiteX1049" fmla="*/ 1655718 w 2582969"/>
                  <a:gd name="connsiteY1049" fmla="*/ 549929 h 3067319"/>
                  <a:gd name="connsiteX1050" fmla="*/ 1678718 w 2582969"/>
                  <a:gd name="connsiteY1050" fmla="*/ 589447 h 3067319"/>
                  <a:gd name="connsiteX1051" fmla="*/ 1698827 w 2582969"/>
                  <a:gd name="connsiteY1051" fmla="*/ 624656 h 3067319"/>
                  <a:gd name="connsiteX1052" fmla="*/ 1715345 w 2582969"/>
                  <a:gd name="connsiteY1052" fmla="*/ 654120 h 3067319"/>
                  <a:gd name="connsiteX1053" fmla="*/ 1727554 w 2582969"/>
                  <a:gd name="connsiteY1053" fmla="*/ 672792 h 3067319"/>
                  <a:gd name="connsiteX1054" fmla="*/ 1727554 w 2582969"/>
                  <a:gd name="connsiteY1054" fmla="*/ 691465 h 3067319"/>
                  <a:gd name="connsiteX1055" fmla="*/ 1740481 w 2582969"/>
                  <a:gd name="connsiteY1055" fmla="*/ 686437 h 3067319"/>
                  <a:gd name="connsiteX1056" fmla="*/ 1751971 w 2582969"/>
                  <a:gd name="connsiteY1056" fmla="*/ 687156 h 3067319"/>
                  <a:gd name="connsiteX1057" fmla="*/ 1762744 w 2582969"/>
                  <a:gd name="connsiteY1057" fmla="*/ 694337 h 3067319"/>
                  <a:gd name="connsiteX1058" fmla="*/ 1774235 w 2582969"/>
                  <a:gd name="connsiteY1058" fmla="*/ 700801 h 3067319"/>
                  <a:gd name="connsiteX1059" fmla="*/ 1785726 w 2582969"/>
                  <a:gd name="connsiteY1059" fmla="*/ 702237 h 3067319"/>
                  <a:gd name="connsiteX1060" fmla="*/ 1795780 w 2582969"/>
                  <a:gd name="connsiteY1060" fmla="*/ 704392 h 3067319"/>
                  <a:gd name="connsiteX1061" fmla="*/ 1800089 w 2582969"/>
                  <a:gd name="connsiteY1061" fmla="*/ 717319 h 3067319"/>
                  <a:gd name="connsiteX1062" fmla="*/ 1807271 w 2582969"/>
                  <a:gd name="connsiteY1062" fmla="*/ 718037 h 3067319"/>
                  <a:gd name="connsiteX1063" fmla="*/ 1815889 w 2582969"/>
                  <a:gd name="connsiteY1063" fmla="*/ 712292 h 3067319"/>
                  <a:gd name="connsiteX1064" fmla="*/ 1826661 w 2582969"/>
                  <a:gd name="connsiteY1064" fmla="*/ 703674 h 3067319"/>
                  <a:gd name="connsiteX1065" fmla="*/ 1838870 w 2582969"/>
                  <a:gd name="connsiteY1065" fmla="*/ 700083 h 3067319"/>
                  <a:gd name="connsiteX1066" fmla="*/ 1851079 w 2582969"/>
                  <a:gd name="connsiteY1066" fmla="*/ 696492 h 3067319"/>
                  <a:gd name="connsiteX1067" fmla="*/ 1859697 w 2582969"/>
                  <a:gd name="connsiteY1067" fmla="*/ 691465 h 3067319"/>
                  <a:gd name="connsiteX1068" fmla="*/ 1859697 w 2582969"/>
                  <a:gd name="connsiteY1068" fmla="*/ 675665 h 3067319"/>
                  <a:gd name="connsiteX1069" fmla="*/ 1864724 w 2582969"/>
                  <a:gd name="connsiteY1069" fmla="*/ 664892 h 3067319"/>
                  <a:gd name="connsiteX1070" fmla="*/ 1875497 w 2582969"/>
                  <a:gd name="connsiteY1070" fmla="*/ 661301 h 3067319"/>
                  <a:gd name="connsiteX1071" fmla="*/ 1882679 w 2582969"/>
                  <a:gd name="connsiteY1071" fmla="*/ 666329 h 3067319"/>
                  <a:gd name="connsiteX1072" fmla="*/ 1896324 w 2582969"/>
                  <a:gd name="connsiteY1072" fmla="*/ 673510 h 3067319"/>
                  <a:gd name="connsiteX1073" fmla="*/ 1902787 w 2582969"/>
                  <a:gd name="connsiteY1073" fmla="*/ 687874 h 3067319"/>
                  <a:gd name="connsiteX1074" fmla="*/ 1913560 w 2582969"/>
                  <a:gd name="connsiteY1074" fmla="*/ 695055 h 3067319"/>
                  <a:gd name="connsiteX1075" fmla="*/ 1925050 w 2582969"/>
                  <a:gd name="connsiteY1075" fmla="*/ 700801 h 3067319"/>
                  <a:gd name="connsiteX1076" fmla="*/ 1945159 w 2582969"/>
                  <a:gd name="connsiteY1076" fmla="*/ 707982 h 3067319"/>
                  <a:gd name="connsiteX1077" fmla="*/ 1957368 w 2582969"/>
                  <a:gd name="connsiteY1077" fmla="*/ 718037 h 3067319"/>
                  <a:gd name="connsiteX1078" fmla="*/ 1961677 w 2582969"/>
                  <a:gd name="connsiteY1078" fmla="*/ 730246 h 3067319"/>
                  <a:gd name="connsiteX1079" fmla="*/ 1968141 w 2582969"/>
                  <a:gd name="connsiteY1079" fmla="*/ 735991 h 3067319"/>
                  <a:gd name="connsiteX1080" fmla="*/ 1973886 w 2582969"/>
                  <a:gd name="connsiteY1080" fmla="*/ 730964 h 3067319"/>
                  <a:gd name="connsiteX1081" fmla="*/ 1981067 w 2582969"/>
                  <a:gd name="connsiteY1081" fmla="*/ 718037 h 3067319"/>
                  <a:gd name="connsiteX1082" fmla="*/ 1993995 w 2582969"/>
                  <a:gd name="connsiteY1082" fmla="*/ 713010 h 3067319"/>
                  <a:gd name="connsiteX1083" fmla="*/ 2001894 w 2582969"/>
                  <a:gd name="connsiteY1083" fmla="*/ 703674 h 3067319"/>
                  <a:gd name="connsiteX1084" fmla="*/ 2001894 w 2582969"/>
                  <a:gd name="connsiteY1084" fmla="*/ 688592 h 3067319"/>
                  <a:gd name="connsiteX1085" fmla="*/ 2001894 w 2582969"/>
                  <a:gd name="connsiteY1085" fmla="*/ 673510 h 3067319"/>
                  <a:gd name="connsiteX1086" fmla="*/ 2006922 w 2582969"/>
                  <a:gd name="connsiteY1086" fmla="*/ 659865 h 3067319"/>
                  <a:gd name="connsiteX1087" fmla="*/ 2020567 w 2582969"/>
                  <a:gd name="connsiteY1087" fmla="*/ 656992 h 3067319"/>
                  <a:gd name="connsiteX1088" fmla="*/ 2039239 w 2582969"/>
                  <a:gd name="connsiteY1088" fmla="*/ 649093 h 3067319"/>
                  <a:gd name="connsiteX1089" fmla="*/ 2050012 w 2582969"/>
                  <a:gd name="connsiteY1089" fmla="*/ 638320 h 3067319"/>
                  <a:gd name="connsiteX1090" fmla="*/ 2057193 w 2582969"/>
                  <a:gd name="connsiteY1090" fmla="*/ 623957 h 3067319"/>
                  <a:gd name="connsiteX1091" fmla="*/ 2060066 w 2582969"/>
                  <a:gd name="connsiteY1091" fmla="*/ 612466 h 3067319"/>
                  <a:gd name="connsiteX1092" fmla="*/ 2055039 w 2582969"/>
                  <a:gd name="connsiteY1092" fmla="*/ 600257 h 3067319"/>
                  <a:gd name="connsiteX1093" fmla="*/ 2050012 w 2582969"/>
                  <a:gd name="connsiteY1093" fmla="*/ 580148 h 3067319"/>
                  <a:gd name="connsiteX1094" fmla="*/ 2050012 w 2582969"/>
                  <a:gd name="connsiteY1094" fmla="*/ 571530 h 3067319"/>
                  <a:gd name="connsiteX1095" fmla="*/ 2050012 w 2582969"/>
                  <a:gd name="connsiteY1095" fmla="*/ 556449 h 3067319"/>
                  <a:gd name="connsiteX1096" fmla="*/ 2057193 w 2582969"/>
                  <a:gd name="connsiteY1096" fmla="*/ 539213 h 3067319"/>
                  <a:gd name="connsiteX1097" fmla="*/ 2057193 w 2582969"/>
                  <a:gd name="connsiteY1097" fmla="*/ 514776 h 3067319"/>
                  <a:gd name="connsiteX1098" fmla="*/ 2063657 w 2582969"/>
                  <a:gd name="connsiteY1098" fmla="*/ 493949 h 3067319"/>
                  <a:gd name="connsiteX1099" fmla="*/ 2063657 w 2582969"/>
                  <a:gd name="connsiteY1099" fmla="*/ 469513 h 3067319"/>
                  <a:gd name="connsiteX1100" fmla="*/ 2072275 w 2582969"/>
                  <a:gd name="connsiteY1100" fmla="*/ 453713 h 3067319"/>
                  <a:gd name="connsiteX1101" fmla="*/ 2069403 w 2582969"/>
                  <a:gd name="connsiteY1101" fmla="*/ 431450 h 3067319"/>
                  <a:gd name="connsiteX1102" fmla="*/ 2072275 w 2582969"/>
                  <a:gd name="connsiteY1102" fmla="*/ 418523 h 3067319"/>
                  <a:gd name="connsiteX1103" fmla="*/ 2093102 w 2582969"/>
                  <a:gd name="connsiteY1103" fmla="*/ 411341 h 3067319"/>
                  <a:gd name="connsiteX1104" fmla="*/ 2101720 w 2582969"/>
                  <a:gd name="connsiteY1104" fmla="*/ 401286 h 3067319"/>
                  <a:gd name="connsiteX1105" fmla="*/ 2114647 w 2582969"/>
                  <a:gd name="connsiteY1105" fmla="*/ 389078 h 3067319"/>
                  <a:gd name="connsiteX1106" fmla="*/ 2121829 w 2582969"/>
                  <a:gd name="connsiteY1106" fmla="*/ 374714 h 3067319"/>
                  <a:gd name="connsiteX1107" fmla="*/ 2130447 w 2582969"/>
                  <a:gd name="connsiteY1107" fmla="*/ 357478 h 3067319"/>
                  <a:gd name="connsiteX1108" fmla="*/ 2154884 w 2582969"/>
                  <a:gd name="connsiteY1108" fmla="*/ 351015 h 3067319"/>
                  <a:gd name="connsiteX1109" fmla="*/ 2176429 w 2582969"/>
                  <a:gd name="connsiteY1109" fmla="*/ 356042 h 3067319"/>
                  <a:gd name="connsiteX1110" fmla="*/ 2195101 w 2582969"/>
                  <a:gd name="connsiteY1110" fmla="*/ 354605 h 3067319"/>
                  <a:gd name="connsiteX1111" fmla="*/ 2205874 w 2582969"/>
                  <a:gd name="connsiteY1111" fmla="*/ 348142 h 3067319"/>
                  <a:gd name="connsiteX1112" fmla="*/ 2213773 w 2582969"/>
                  <a:gd name="connsiteY1112" fmla="*/ 335933 h 3067319"/>
                  <a:gd name="connsiteX1113" fmla="*/ 2237492 w 2582969"/>
                  <a:gd name="connsiteY1113" fmla="*/ 321570 h 3067319"/>
                  <a:gd name="connsiteX1114" fmla="*/ 2258319 w 2582969"/>
                  <a:gd name="connsiteY1114" fmla="*/ 312952 h 3067319"/>
                  <a:gd name="connsiteX1115" fmla="*/ 2273400 w 2582969"/>
                  <a:gd name="connsiteY1115" fmla="*/ 319415 h 3067319"/>
                  <a:gd name="connsiteX1116" fmla="*/ 2277709 w 2582969"/>
                  <a:gd name="connsiteY1116" fmla="*/ 336651 h 3067319"/>
                  <a:gd name="connsiteX1117" fmla="*/ 2281300 w 2582969"/>
                  <a:gd name="connsiteY1117" fmla="*/ 347424 h 3067319"/>
                  <a:gd name="connsiteX1118" fmla="*/ 2302127 w 2582969"/>
                  <a:gd name="connsiteY1118" fmla="*/ 360351 h 3067319"/>
                  <a:gd name="connsiteX1119" fmla="*/ 2312900 w 2582969"/>
                  <a:gd name="connsiteY1119" fmla="*/ 374714 h 3067319"/>
                  <a:gd name="connsiteX1120" fmla="*/ 2329417 w 2582969"/>
                  <a:gd name="connsiteY1120" fmla="*/ 387641 h 3067319"/>
                  <a:gd name="connsiteX1121" fmla="*/ 2344499 w 2582969"/>
                  <a:gd name="connsiteY1121" fmla="*/ 396259 h 3067319"/>
                  <a:gd name="connsiteX1122" fmla="*/ 2368217 w 2582969"/>
                  <a:gd name="connsiteY1122" fmla="*/ 406314 h 3067319"/>
                  <a:gd name="connsiteX1123" fmla="*/ 2389781 w 2582969"/>
                  <a:gd name="connsiteY1123" fmla="*/ 417804 h 3067319"/>
                  <a:gd name="connsiteX1124" fmla="*/ 2397681 w 2582969"/>
                  <a:gd name="connsiteY1124" fmla="*/ 435040 h 3067319"/>
                  <a:gd name="connsiteX1125" fmla="*/ 2401991 w 2582969"/>
                  <a:gd name="connsiteY1125" fmla="*/ 451558 h 3067319"/>
                  <a:gd name="connsiteX1126" fmla="*/ 2404863 w 2582969"/>
                  <a:gd name="connsiteY1126" fmla="*/ 464485 h 3067319"/>
                  <a:gd name="connsiteX1127" fmla="*/ 2406299 w 2582969"/>
                  <a:gd name="connsiteY1127" fmla="*/ 484594 h 3067319"/>
                  <a:gd name="connsiteX1128" fmla="*/ 2397681 w 2582969"/>
                  <a:gd name="connsiteY1128" fmla="*/ 503985 h 3067319"/>
                  <a:gd name="connsiteX1129" fmla="*/ 2386191 w 2582969"/>
                  <a:gd name="connsiteY1129" fmla="*/ 514039 h 3067319"/>
                  <a:gd name="connsiteX1130" fmla="*/ 2371827 w 2582969"/>
                  <a:gd name="connsiteY1130" fmla="*/ 526966 h 3067319"/>
                  <a:gd name="connsiteX1131" fmla="*/ 2360337 w 2582969"/>
                  <a:gd name="connsiteY1131" fmla="*/ 539175 h 3067319"/>
                  <a:gd name="connsiteX1132" fmla="*/ 2358900 w 2582969"/>
                  <a:gd name="connsiteY1132" fmla="*/ 552102 h 3067319"/>
                  <a:gd name="connsiteX1133" fmla="*/ 2356746 w 2582969"/>
                  <a:gd name="connsiteY1133" fmla="*/ 566465 h 3067319"/>
                  <a:gd name="connsiteX1134" fmla="*/ 2363209 w 2582969"/>
                  <a:gd name="connsiteY1134" fmla="*/ 583701 h 3067319"/>
                  <a:gd name="connsiteX1135" fmla="*/ 2362491 w 2582969"/>
                  <a:gd name="connsiteY1135" fmla="*/ 601297 h 3067319"/>
                  <a:gd name="connsiteX1136" fmla="*/ 2371109 w 2582969"/>
                  <a:gd name="connsiteY1136" fmla="*/ 607401 h 3067319"/>
                  <a:gd name="connsiteX1137" fmla="*/ 2377572 w 2582969"/>
                  <a:gd name="connsiteY1137" fmla="*/ 610274 h 3067319"/>
                  <a:gd name="connsiteX1138" fmla="*/ 2386191 w 2582969"/>
                  <a:gd name="connsiteY1138" fmla="*/ 600937 h 3067319"/>
                  <a:gd name="connsiteX1139" fmla="*/ 2386191 w 2582969"/>
                  <a:gd name="connsiteY1139" fmla="*/ 595910 h 3067319"/>
                  <a:gd name="connsiteX1140" fmla="*/ 2398040 w 2582969"/>
                  <a:gd name="connsiteY1140" fmla="*/ 589447 h 3067319"/>
                  <a:gd name="connsiteX1141" fmla="*/ 2398040 w 2582969"/>
                  <a:gd name="connsiteY1141" fmla="*/ 571134 h 3067319"/>
                  <a:gd name="connsiteX1142" fmla="*/ 2398040 w 2582969"/>
                  <a:gd name="connsiteY1142" fmla="*/ 557129 h 3067319"/>
                  <a:gd name="connsiteX1143" fmla="*/ 2398040 w 2582969"/>
                  <a:gd name="connsiteY1143" fmla="*/ 545279 h 3067319"/>
                  <a:gd name="connsiteX1144" fmla="*/ 2405581 w 2582969"/>
                  <a:gd name="connsiteY1144" fmla="*/ 530198 h 3067319"/>
                  <a:gd name="connsiteX1145" fmla="*/ 2417431 w 2582969"/>
                  <a:gd name="connsiteY1145" fmla="*/ 526966 h 3067319"/>
                  <a:gd name="connsiteX1146" fmla="*/ 2429281 w 2582969"/>
                  <a:gd name="connsiteY1146" fmla="*/ 526966 h 3067319"/>
                  <a:gd name="connsiteX1147" fmla="*/ 2434667 w 2582969"/>
                  <a:gd name="connsiteY1147" fmla="*/ 522657 h 3067319"/>
                  <a:gd name="connsiteX1148" fmla="*/ 2447594 w 2582969"/>
                  <a:gd name="connsiteY1148" fmla="*/ 511884 h 3067319"/>
                  <a:gd name="connsiteX1149" fmla="*/ 2447594 w 2582969"/>
                  <a:gd name="connsiteY1149" fmla="*/ 504344 h 3067319"/>
                  <a:gd name="connsiteX1150" fmla="*/ 2456212 w 2582969"/>
                  <a:gd name="connsiteY1150" fmla="*/ 500035 h 3067319"/>
                  <a:gd name="connsiteX1151" fmla="*/ 2464830 w 2582969"/>
                  <a:gd name="connsiteY1151" fmla="*/ 503266 h 3067319"/>
                  <a:gd name="connsiteX1152" fmla="*/ 2473448 w 2582969"/>
                  <a:gd name="connsiteY1152" fmla="*/ 494648 h 3067319"/>
                  <a:gd name="connsiteX1153" fmla="*/ 2483144 w 2582969"/>
                  <a:gd name="connsiteY1153" fmla="*/ 490339 h 3067319"/>
                  <a:gd name="connsiteX1154" fmla="*/ 2483144 w 2582969"/>
                  <a:gd name="connsiteY1154" fmla="*/ 479567 h 3067319"/>
                  <a:gd name="connsiteX1155" fmla="*/ 2483144 w 2582969"/>
                  <a:gd name="connsiteY1155" fmla="*/ 473103 h 3067319"/>
                  <a:gd name="connsiteX1156" fmla="*/ 2483144 w 2582969"/>
                  <a:gd name="connsiteY1156" fmla="*/ 465563 h 3067319"/>
                  <a:gd name="connsiteX1157" fmla="*/ 2489607 w 2582969"/>
                  <a:gd name="connsiteY1157" fmla="*/ 455867 h 3067319"/>
                  <a:gd name="connsiteX1158" fmla="*/ 2483144 w 2582969"/>
                  <a:gd name="connsiteY1158" fmla="*/ 445095 h 3067319"/>
                  <a:gd name="connsiteX1159" fmla="*/ 2483144 w 2582969"/>
                  <a:gd name="connsiteY1159" fmla="*/ 435400 h 3067319"/>
                  <a:gd name="connsiteX1160" fmla="*/ 2490684 w 2582969"/>
                  <a:gd name="connsiteY1160" fmla="*/ 436477 h 3067319"/>
                  <a:gd name="connsiteX1161" fmla="*/ 2502534 w 2582969"/>
                  <a:gd name="connsiteY1161" fmla="*/ 449404 h 3067319"/>
                  <a:gd name="connsiteX1162" fmla="*/ 2516538 w 2582969"/>
                  <a:gd name="connsiteY1162" fmla="*/ 459099 h 3067319"/>
                  <a:gd name="connsiteX1163" fmla="*/ 2533775 w 2582969"/>
                  <a:gd name="connsiteY1163" fmla="*/ 469872 h 3067319"/>
                  <a:gd name="connsiteX1164" fmla="*/ 2547779 w 2582969"/>
                  <a:gd name="connsiteY1164" fmla="*/ 466640 h 3067319"/>
                  <a:gd name="connsiteX1165" fmla="*/ 2559629 w 2582969"/>
                  <a:gd name="connsiteY1165" fmla="*/ 458022 h 3067319"/>
                  <a:gd name="connsiteX1166" fmla="*/ 2561783 w 2582969"/>
                  <a:gd name="connsiteY1166" fmla="*/ 444018 h 3067319"/>
                  <a:gd name="connsiteX1167" fmla="*/ 2560706 w 2582969"/>
                  <a:gd name="connsiteY1167" fmla="*/ 425704 h 3067319"/>
                  <a:gd name="connsiteX1168" fmla="*/ 2553165 w 2582969"/>
                  <a:gd name="connsiteY1168" fmla="*/ 414932 h 3067319"/>
                  <a:gd name="connsiteX1169" fmla="*/ 2553165 w 2582969"/>
                  <a:gd name="connsiteY1169" fmla="*/ 399850 h 3067319"/>
                  <a:gd name="connsiteX1170" fmla="*/ 2550103 w 2582969"/>
                  <a:gd name="connsiteY1170" fmla="*/ 397866 h 3067319"/>
                  <a:gd name="connsiteX1171" fmla="*/ 2540408 w 2582969"/>
                  <a:gd name="connsiteY1171" fmla="*/ 401646 h 3067319"/>
                  <a:gd name="connsiteX1172" fmla="*/ 2542033 w 2582969"/>
                  <a:gd name="connsiteY1172" fmla="*/ 394105 h 3067319"/>
                  <a:gd name="connsiteX1173" fmla="*/ 2533415 w 2582969"/>
                  <a:gd name="connsiteY1173" fmla="*/ 388718 h 3067319"/>
                  <a:gd name="connsiteX1174" fmla="*/ 2524797 w 2582969"/>
                  <a:gd name="connsiteY1174" fmla="*/ 389248 h 3067319"/>
                  <a:gd name="connsiteX1175" fmla="*/ 2520488 w 2582969"/>
                  <a:gd name="connsiteY1175" fmla="*/ 387093 h 3067319"/>
                  <a:gd name="connsiteX1176" fmla="*/ 2514554 w 2582969"/>
                  <a:gd name="connsiteY1176" fmla="*/ 391402 h 3067319"/>
                  <a:gd name="connsiteX1177" fmla="*/ 2516709 w 2582969"/>
                  <a:gd name="connsiteY1177" fmla="*/ 416198 h 3067319"/>
                  <a:gd name="connsiteX1178" fmla="*/ 2517257 w 2582969"/>
                  <a:gd name="connsiteY1178" fmla="*/ 422661 h 3067319"/>
                  <a:gd name="connsiteX1179" fmla="*/ 2512399 w 2582969"/>
                  <a:gd name="connsiteY1179" fmla="*/ 429125 h 3067319"/>
                  <a:gd name="connsiteX1180" fmla="*/ 2503781 w 2582969"/>
                  <a:gd name="connsiteY1180" fmla="*/ 431279 h 3067319"/>
                  <a:gd name="connsiteX1181" fmla="*/ 2500550 w 2582969"/>
                  <a:gd name="connsiteY1181" fmla="*/ 429654 h 3067319"/>
                  <a:gd name="connsiteX1182" fmla="*/ 2508090 w 2582969"/>
                  <a:gd name="connsiteY1182" fmla="*/ 423191 h 3067319"/>
                  <a:gd name="connsiteX1183" fmla="*/ 2511322 w 2582969"/>
                  <a:gd name="connsiteY1183" fmla="*/ 401646 h 3067319"/>
                  <a:gd name="connsiteX1184" fmla="*/ 2508620 w 2582969"/>
                  <a:gd name="connsiteY1184" fmla="*/ 396788 h 3067319"/>
                  <a:gd name="connsiteX1185" fmla="*/ 2508620 w 2582969"/>
                  <a:gd name="connsiteY1185" fmla="*/ 385468 h 3067319"/>
                  <a:gd name="connsiteX1186" fmla="*/ 2496222 w 2582969"/>
                  <a:gd name="connsiteY1186" fmla="*/ 382236 h 3067319"/>
                  <a:gd name="connsiteX1187" fmla="*/ 2502156 w 2582969"/>
                  <a:gd name="connsiteY1187" fmla="*/ 377379 h 3067319"/>
                  <a:gd name="connsiteX1188" fmla="*/ 2497847 w 2582969"/>
                  <a:gd name="connsiteY1188" fmla="*/ 373070 h 3067319"/>
                  <a:gd name="connsiteX1189" fmla="*/ 2486527 w 2582969"/>
                  <a:gd name="connsiteY1189" fmla="*/ 373599 h 3067319"/>
                  <a:gd name="connsiteX1190" fmla="*/ 2488152 w 2582969"/>
                  <a:gd name="connsiteY1190" fmla="*/ 389229 h 3067319"/>
                  <a:gd name="connsiteX1191" fmla="*/ 2487075 w 2582969"/>
                  <a:gd name="connsiteY1191" fmla="*/ 395163 h 3067319"/>
                  <a:gd name="connsiteX1192" fmla="*/ 2475225 w 2582969"/>
                  <a:gd name="connsiteY1192" fmla="*/ 401627 h 3067319"/>
                  <a:gd name="connsiteX1193" fmla="*/ 2462298 w 2582969"/>
                  <a:gd name="connsiteY1193" fmla="*/ 406484 h 3067319"/>
                  <a:gd name="connsiteX1194" fmla="*/ 2454209 w 2582969"/>
                  <a:gd name="connsiteY1194" fmla="*/ 408638 h 3067319"/>
                  <a:gd name="connsiteX1195" fmla="*/ 2442888 w 2582969"/>
                  <a:gd name="connsiteY1195" fmla="*/ 409715 h 3067319"/>
                  <a:gd name="connsiteX1196" fmla="*/ 2436954 w 2582969"/>
                  <a:gd name="connsiteY1196" fmla="*/ 415650 h 3067319"/>
                  <a:gd name="connsiteX1197" fmla="*/ 2429942 w 2582969"/>
                  <a:gd name="connsiteY1197" fmla="*/ 423191 h 3067319"/>
                  <a:gd name="connsiteX1198" fmla="*/ 2426162 w 2582969"/>
                  <a:gd name="connsiteY1198" fmla="*/ 430202 h 3067319"/>
                  <a:gd name="connsiteX1199" fmla="*/ 2423460 w 2582969"/>
                  <a:gd name="connsiteY1199" fmla="*/ 434511 h 3067319"/>
                  <a:gd name="connsiteX1200" fmla="*/ 2418603 w 2582969"/>
                  <a:gd name="connsiteY1200" fmla="*/ 434511 h 3067319"/>
                  <a:gd name="connsiteX1201" fmla="*/ 2426143 w 2582969"/>
                  <a:gd name="connsiteY1201" fmla="*/ 421036 h 3067319"/>
                  <a:gd name="connsiteX1202" fmla="*/ 2434232 w 2582969"/>
                  <a:gd name="connsiteY1202" fmla="*/ 409715 h 3067319"/>
                  <a:gd name="connsiteX1203" fmla="*/ 2438541 w 2582969"/>
                  <a:gd name="connsiteY1203" fmla="*/ 401627 h 3067319"/>
                  <a:gd name="connsiteX1204" fmla="*/ 2444476 w 2582969"/>
                  <a:gd name="connsiteY1204" fmla="*/ 388700 h 3067319"/>
                  <a:gd name="connsiteX1205" fmla="*/ 2447708 w 2582969"/>
                  <a:gd name="connsiteY1205" fmla="*/ 376850 h 3067319"/>
                  <a:gd name="connsiteX1206" fmla="*/ 2446630 w 2582969"/>
                  <a:gd name="connsiteY1206" fmla="*/ 366606 h 3067319"/>
                  <a:gd name="connsiteX1207" fmla="*/ 2434232 w 2582969"/>
                  <a:gd name="connsiteY1207" fmla="*/ 364452 h 3067319"/>
                  <a:gd name="connsiteX1208" fmla="*/ 2426143 w 2582969"/>
                  <a:gd name="connsiteY1208" fmla="*/ 364452 h 3067319"/>
                  <a:gd name="connsiteX1209" fmla="*/ 2423989 w 2582969"/>
                  <a:gd name="connsiteY1209" fmla="*/ 370915 h 3067319"/>
                  <a:gd name="connsiteX1210" fmla="*/ 2409437 w 2582969"/>
                  <a:gd name="connsiteY1210" fmla="*/ 376302 h 3067319"/>
                  <a:gd name="connsiteX1211" fmla="*/ 2411062 w 2582969"/>
                  <a:gd name="connsiteY1211" fmla="*/ 370367 h 3067319"/>
                  <a:gd name="connsiteX1212" fmla="*/ 2416996 w 2582969"/>
                  <a:gd name="connsiteY1212" fmla="*/ 359047 h 3067319"/>
                  <a:gd name="connsiteX1213" fmla="*/ 2429394 w 2582969"/>
                  <a:gd name="connsiteY1213" fmla="*/ 350429 h 3067319"/>
                  <a:gd name="connsiteX1214" fmla="*/ 2423460 w 2582969"/>
                  <a:gd name="connsiteY1214" fmla="*/ 338579 h 3067319"/>
                  <a:gd name="connsiteX1215" fmla="*/ 2399212 w 2582969"/>
                  <a:gd name="connsiteY1215" fmla="*/ 334799 h 3067319"/>
                  <a:gd name="connsiteX1216" fmla="*/ 2388440 w 2582969"/>
                  <a:gd name="connsiteY1216" fmla="*/ 331019 h 3067319"/>
                  <a:gd name="connsiteX1217" fmla="*/ 2389517 w 2582969"/>
                  <a:gd name="connsiteY1217" fmla="*/ 325085 h 3067319"/>
                  <a:gd name="connsiteX1218" fmla="*/ 2367424 w 2582969"/>
                  <a:gd name="connsiteY1218" fmla="*/ 312876 h 3067319"/>
                  <a:gd name="connsiteX1219" fmla="*/ 2346408 w 2582969"/>
                  <a:gd name="connsiteY1219" fmla="*/ 316467 h 3067319"/>
                  <a:gd name="connsiteX1220" fmla="*/ 2345331 w 2582969"/>
                  <a:gd name="connsiteY1220" fmla="*/ 312876 h 3067319"/>
                  <a:gd name="connsiteX1221" fmla="*/ 2357180 w 2582969"/>
                  <a:gd name="connsiteY1221" fmla="*/ 310533 h 3067319"/>
                  <a:gd name="connsiteX1222" fmla="*/ 2355555 w 2582969"/>
                  <a:gd name="connsiteY1222" fmla="*/ 307301 h 3067319"/>
                  <a:gd name="connsiteX1223" fmla="*/ 2337242 w 2582969"/>
                  <a:gd name="connsiteY1223" fmla="*/ 307301 h 3067319"/>
                  <a:gd name="connsiteX1224" fmla="*/ 2334539 w 2582969"/>
                  <a:gd name="connsiteY1224" fmla="*/ 300837 h 3067319"/>
                  <a:gd name="connsiteX1225" fmla="*/ 2349092 w 2582969"/>
                  <a:gd name="connsiteY1225" fmla="*/ 293297 h 3067319"/>
                  <a:gd name="connsiteX1226" fmla="*/ 2336165 w 2582969"/>
                  <a:gd name="connsiteY1226" fmla="*/ 287362 h 3067319"/>
                  <a:gd name="connsiteX1227" fmla="*/ 2342628 w 2582969"/>
                  <a:gd name="connsiteY1227" fmla="*/ 283582 h 3067319"/>
                  <a:gd name="connsiteX1228" fmla="*/ 2361489 w 2582969"/>
                  <a:gd name="connsiteY1228" fmla="*/ 292200 h 3067319"/>
                  <a:gd name="connsiteX1229" fmla="*/ 2374416 w 2582969"/>
                  <a:gd name="connsiteY1229" fmla="*/ 297057 h 3067319"/>
                  <a:gd name="connsiteX1230" fmla="*/ 2387344 w 2582969"/>
                  <a:gd name="connsiteY1230" fmla="*/ 298135 h 3067319"/>
                  <a:gd name="connsiteX1231" fmla="*/ 2391652 w 2582969"/>
                  <a:gd name="connsiteY1231" fmla="*/ 301366 h 3067319"/>
                  <a:gd name="connsiteX1232" fmla="*/ 2401896 w 2582969"/>
                  <a:gd name="connsiteY1232" fmla="*/ 302444 h 3067319"/>
                  <a:gd name="connsiteX1233" fmla="*/ 2411062 w 2582969"/>
                  <a:gd name="connsiteY1233" fmla="*/ 307830 h 3067319"/>
                  <a:gd name="connsiteX1234" fmla="*/ 2427769 w 2582969"/>
                  <a:gd name="connsiteY1234" fmla="*/ 308907 h 3067319"/>
                  <a:gd name="connsiteX1235" fmla="*/ 2436387 w 2582969"/>
                  <a:gd name="connsiteY1235" fmla="*/ 313216 h 3067319"/>
                  <a:gd name="connsiteX1236" fmla="*/ 2447159 w 2582969"/>
                  <a:gd name="connsiteY1236" fmla="*/ 313764 h 3067319"/>
                  <a:gd name="connsiteX1237" fmla="*/ 2455248 w 2582969"/>
                  <a:gd name="connsiteY1237" fmla="*/ 317544 h 3067319"/>
                  <a:gd name="connsiteX1238" fmla="*/ 2466021 w 2582969"/>
                  <a:gd name="connsiteY1238" fmla="*/ 319169 h 3067319"/>
                  <a:gd name="connsiteX1239" fmla="*/ 2476264 w 2582969"/>
                  <a:gd name="connsiteY1239" fmla="*/ 312158 h 3067319"/>
                  <a:gd name="connsiteX1240" fmla="*/ 2481121 w 2582969"/>
                  <a:gd name="connsiteY1240" fmla="*/ 315390 h 3067319"/>
                  <a:gd name="connsiteX1241" fmla="*/ 2481121 w 2582969"/>
                  <a:gd name="connsiteY1241" fmla="*/ 308378 h 3067319"/>
                  <a:gd name="connsiteX1242" fmla="*/ 2493519 w 2582969"/>
                  <a:gd name="connsiteY1242" fmla="*/ 307301 h 3067319"/>
                  <a:gd name="connsiteX1243" fmla="*/ 2493519 w 2582969"/>
                  <a:gd name="connsiteY1243" fmla="*/ 298683 h 3067319"/>
                  <a:gd name="connsiteX1244" fmla="*/ 2504840 w 2582969"/>
                  <a:gd name="connsiteY1244" fmla="*/ 299212 h 3067319"/>
                  <a:gd name="connsiteX1245" fmla="*/ 2503214 w 2582969"/>
                  <a:gd name="connsiteY1245" fmla="*/ 290046 h 3067319"/>
                  <a:gd name="connsiteX1246" fmla="*/ 2505369 w 2582969"/>
                  <a:gd name="connsiteY1246" fmla="*/ 277648 h 3067319"/>
                  <a:gd name="connsiteX1247" fmla="*/ 2513987 w 2582969"/>
                  <a:gd name="connsiteY1247" fmla="*/ 277648 h 3067319"/>
                  <a:gd name="connsiteX1248" fmla="*/ 2520451 w 2582969"/>
                  <a:gd name="connsiteY1248" fmla="*/ 270636 h 3067319"/>
                  <a:gd name="connsiteX1249" fmla="*/ 2536080 w 2582969"/>
                  <a:gd name="connsiteY1249" fmla="*/ 264702 h 3067319"/>
                  <a:gd name="connsiteX1250" fmla="*/ 2545246 w 2582969"/>
                  <a:gd name="connsiteY1250" fmla="*/ 267405 h 3067319"/>
                  <a:gd name="connsiteX1251" fmla="*/ 2546872 w 2582969"/>
                  <a:gd name="connsiteY1251" fmla="*/ 259316 h 3067319"/>
                  <a:gd name="connsiteX1252" fmla="*/ 2561783 w 2582969"/>
                  <a:gd name="connsiteY1252" fmla="*/ 259316 h 3067319"/>
                  <a:gd name="connsiteX1253" fmla="*/ 2576505 w 2582969"/>
                  <a:gd name="connsiteY1253" fmla="*/ 250150 h 3067319"/>
                  <a:gd name="connsiteX1254" fmla="*/ 2582969 w 2582969"/>
                  <a:gd name="connsiteY1254" fmla="*/ 243138 h 3067319"/>
                  <a:gd name="connsiteX1255" fmla="*/ 2582969 w 2582969"/>
                  <a:gd name="connsiteY1255" fmla="*/ 231288 h 3067319"/>
                  <a:gd name="connsiteX1256" fmla="*/ 2579737 w 2582969"/>
                  <a:gd name="connsiteY1256" fmla="*/ 219968 h 3067319"/>
                  <a:gd name="connsiteX1257" fmla="*/ 2574351 w 2582969"/>
                  <a:gd name="connsiteY1257" fmla="*/ 225902 h 3067319"/>
                  <a:gd name="connsiteX1258" fmla="*/ 2570042 w 2582969"/>
                  <a:gd name="connsiteY1258" fmla="*/ 212975 h 3067319"/>
                  <a:gd name="connsiteX1259" fmla="*/ 2565185 w 2582969"/>
                  <a:gd name="connsiteY1259" fmla="*/ 206511 h 3067319"/>
                  <a:gd name="connsiteX1260" fmla="*/ 2557096 w 2582969"/>
                  <a:gd name="connsiteY1260" fmla="*/ 209214 h 3067319"/>
                  <a:gd name="connsiteX1261" fmla="*/ 2549555 w 2582969"/>
                  <a:gd name="connsiteY1261" fmla="*/ 215678 h 3067319"/>
                  <a:gd name="connsiteX1262" fmla="*/ 2543092 w 2582969"/>
                  <a:gd name="connsiteY1262" fmla="*/ 214052 h 3067319"/>
                  <a:gd name="connsiteX1263" fmla="*/ 2545246 w 2582969"/>
                  <a:gd name="connsiteY1263" fmla="*/ 206511 h 3067319"/>
                  <a:gd name="connsiteX1264" fmla="*/ 2543621 w 2582969"/>
                  <a:gd name="connsiteY1264" fmla="*/ 200048 h 3067319"/>
                  <a:gd name="connsiteX1265" fmla="*/ 2535532 w 2582969"/>
                  <a:gd name="connsiteY1265" fmla="*/ 190882 h 3067319"/>
                  <a:gd name="connsiteX1266" fmla="*/ 2529598 w 2582969"/>
                  <a:gd name="connsiteY1266" fmla="*/ 190882 h 3067319"/>
                  <a:gd name="connsiteX1267" fmla="*/ 2533907 w 2582969"/>
                  <a:gd name="connsiteY1267" fmla="*/ 180638 h 3067319"/>
                  <a:gd name="connsiteX1268" fmla="*/ 2524741 w 2582969"/>
                  <a:gd name="connsiteY1268" fmla="*/ 177936 h 3067319"/>
                  <a:gd name="connsiteX1269" fmla="*/ 2519354 w 2582969"/>
                  <a:gd name="connsiteY1269" fmla="*/ 177936 h 3067319"/>
                  <a:gd name="connsiteX1270" fmla="*/ 2506427 w 2582969"/>
                  <a:gd name="connsiteY1270" fmla="*/ 177936 h 3067319"/>
                  <a:gd name="connsiteX1271" fmla="*/ 2490798 w 2582969"/>
                  <a:gd name="connsiteY1271" fmla="*/ 186554 h 3067319"/>
                  <a:gd name="connsiteX1272" fmla="*/ 2481102 w 2582969"/>
                  <a:gd name="connsiteY1272" fmla="*/ 190863 h 3067319"/>
                  <a:gd name="connsiteX1273" fmla="*/ 2477322 w 2582969"/>
                  <a:gd name="connsiteY1273" fmla="*/ 182774 h 3067319"/>
                  <a:gd name="connsiteX1274" fmla="*/ 2481102 w 2582969"/>
                  <a:gd name="connsiteY1274" fmla="*/ 177917 h 3067319"/>
                  <a:gd name="connsiteX1275" fmla="*/ 2487566 w 2582969"/>
                  <a:gd name="connsiteY1275" fmla="*/ 177917 h 3067319"/>
                  <a:gd name="connsiteX1276" fmla="*/ 2494578 w 2582969"/>
                  <a:gd name="connsiteY1276" fmla="*/ 168751 h 3067319"/>
                  <a:gd name="connsiteX1277" fmla="*/ 2502118 w 2582969"/>
                  <a:gd name="connsiteY1277" fmla="*/ 165519 h 3067319"/>
                  <a:gd name="connsiteX1278" fmla="*/ 2501570 w 2582969"/>
                  <a:gd name="connsiteY1278" fmla="*/ 155276 h 3067319"/>
                  <a:gd name="connsiteX1279" fmla="*/ 2496184 w 2582969"/>
                  <a:gd name="connsiteY1279" fmla="*/ 148812 h 3067319"/>
                  <a:gd name="connsiteX1280" fmla="*/ 2485941 w 2582969"/>
                  <a:gd name="connsiteY1280" fmla="*/ 148812 h 3067319"/>
                  <a:gd name="connsiteX1281" fmla="*/ 2489720 w 2582969"/>
                  <a:gd name="connsiteY1281" fmla="*/ 141801 h 3067319"/>
                  <a:gd name="connsiteX1282" fmla="*/ 2481102 w 2582969"/>
                  <a:gd name="connsiteY1282" fmla="*/ 134260 h 3067319"/>
                  <a:gd name="connsiteX1283" fmla="*/ 2473562 w 2582969"/>
                  <a:gd name="connsiteY1283" fmla="*/ 131028 h 3067319"/>
                  <a:gd name="connsiteX1284" fmla="*/ 2461523 w 2582969"/>
                  <a:gd name="connsiteY1284" fmla="*/ 139117 h 3067319"/>
                  <a:gd name="connsiteX1285" fmla="*/ 2457932 w 2582969"/>
                  <a:gd name="connsiteY1285" fmla="*/ 148283 h 3067319"/>
                  <a:gd name="connsiteX1286" fmla="*/ 2450920 w 2582969"/>
                  <a:gd name="connsiteY1286" fmla="*/ 155295 h 3067319"/>
                  <a:gd name="connsiteX1287" fmla="*/ 2439600 w 2582969"/>
                  <a:gd name="connsiteY1287" fmla="*/ 158526 h 3067319"/>
                  <a:gd name="connsiteX1288" fmla="*/ 2449843 w 2582969"/>
                  <a:gd name="connsiteY1288" fmla="*/ 147754 h 3067319"/>
                  <a:gd name="connsiteX1289" fmla="*/ 2449843 w 2582969"/>
                  <a:gd name="connsiteY1289" fmla="*/ 125113 h 3067319"/>
                  <a:gd name="connsiteX1290" fmla="*/ 2441943 w 2582969"/>
                  <a:gd name="connsiteY1290" fmla="*/ 122958 h 3067319"/>
                  <a:gd name="connsiteX1291" fmla="*/ 2426673 w 2582969"/>
                  <a:gd name="connsiteY1291" fmla="*/ 132653 h 3067319"/>
                  <a:gd name="connsiteX1292" fmla="*/ 2415900 w 2582969"/>
                  <a:gd name="connsiteY1292" fmla="*/ 135885 h 3067319"/>
                  <a:gd name="connsiteX1293" fmla="*/ 2408889 w 2582969"/>
                  <a:gd name="connsiteY1293" fmla="*/ 142349 h 3067319"/>
                  <a:gd name="connsiteX1294" fmla="*/ 2400270 w 2582969"/>
                  <a:gd name="connsiteY1294" fmla="*/ 142349 h 3067319"/>
                  <a:gd name="connsiteX1295" fmla="*/ 2407282 w 2582969"/>
                  <a:gd name="connsiteY1295" fmla="*/ 133183 h 3067319"/>
                  <a:gd name="connsiteX1296" fmla="*/ 2404050 w 2582969"/>
                  <a:gd name="connsiteY1296" fmla="*/ 131557 h 3067319"/>
                  <a:gd name="connsiteX1297" fmla="*/ 2411062 w 2582969"/>
                  <a:gd name="connsiteY1297" fmla="*/ 125623 h 3067319"/>
                  <a:gd name="connsiteX1298" fmla="*/ 2395980 w 2582969"/>
                  <a:gd name="connsiteY1298" fmla="*/ 126700 h 3067319"/>
                  <a:gd name="connsiteX1299" fmla="*/ 2398135 w 2582969"/>
                  <a:gd name="connsiteY1299" fmla="*/ 119689 h 3067319"/>
                  <a:gd name="connsiteX1300" fmla="*/ 2408378 w 2582969"/>
                  <a:gd name="connsiteY1300" fmla="*/ 112148 h 3067319"/>
                  <a:gd name="connsiteX1301" fmla="*/ 2410004 w 2582969"/>
                  <a:gd name="connsiteY1301" fmla="*/ 103530 h 3067319"/>
                  <a:gd name="connsiteX1302" fmla="*/ 2398154 w 2582969"/>
                  <a:gd name="connsiteY1302" fmla="*/ 106232 h 3067319"/>
                  <a:gd name="connsiteX1303" fmla="*/ 2399231 w 2582969"/>
                  <a:gd name="connsiteY1303" fmla="*/ 87371 h 3067319"/>
                  <a:gd name="connsiteX1304" fmla="*/ 2386304 w 2582969"/>
                  <a:gd name="connsiteY1304" fmla="*/ 87371 h 3067319"/>
                  <a:gd name="connsiteX1305" fmla="*/ 2379840 w 2582969"/>
                  <a:gd name="connsiteY1305" fmla="*/ 78205 h 3067319"/>
                  <a:gd name="connsiteX1306" fmla="*/ 2373377 w 2582969"/>
                  <a:gd name="connsiteY1306" fmla="*/ 78205 h 3067319"/>
                  <a:gd name="connsiteX1307" fmla="*/ 2364759 w 2582969"/>
                  <a:gd name="connsiteY1307" fmla="*/ 75502 h 3067319"/>
                  <a:gd name="connsiteX1308" fmla="*/ 2349677 w 2582969"/>
                  <a:gd name="connsiteY1308" fmla="*/ 84120 h 3067319"/>
                  <a:gd name="connsiteX1309" fmla="*/ 2345897 w 2582969"/>
                  <a:gd name="connsiteY1309" fmla="*/ 94893 h 3067319"/>
                  <a:gd name="connsiteX1310" fmla="*/ 2343743 w 2582969"/>
                  <a:gd name="connsiteY1310" fmla="*/ 105136 h 3067319"/>
                  <a:gd name="connsiteX1311" fmla="*/ 2343214 w 2582969"/>
                  <a:gd name="connsiteY1311" fmla="*/ 110522 h 3067319"/>
                  <a:gd name="connsiteX1312" fmla="*/ 2332971 w 2582969"/>
                  <a:gd name="connsiteY1312" fmla="*/ 112677 h 3067319"/>
                  <a:gd name="connsiteX1313" fmla="*/ 2329739 w 2582969"/>
                  <a:gd name="connsiteY1313" fmla="*/ 120766 h 3067319"/>
                  <a:gd name="connsiteX1314" fmla="*/ 2328662 w 2582969"/>
                  <a:gd name="connsiteY1314" fmla="*/ 127229 h 3067319"/>
                  <a:gd name="connsiteX1315" fmla="*/ 2337827 w 2582969"/>
                  <a:gd name="connsiteY1315" fmla="*/ 136395 h 3067319"/>
                  <a:gd name="connsiteX1316" fmla="*/ 2325978 w 2582969"/>
                  <a:gd name="connsiteY1316" fmla="*/ 140704 h 3067319"/>
                  <a:gd name="connsiteX1317" fmla="*/ 2322746 w 2582969"/>
                  <a:gd name="connsiteY1317" fmla="*/ 158489 h 3067319"/>
                  <a:gd name="connsiteX1318" fmla="*/ 2322746 w 2582969"/>
                  <a:gd name="connsiteY1318" fmla="*/ 163875 h 3067319"/>
                  <a:gd name="connsiteX1319" fmla="*/ 2315205 w 2582969"/>
                  <a:gd name="connsiteY1319" fmla="*/ 170338 h 3067319"/>
                  <a:gd name="connsiteX1320" fmla="*/ 2316283 w 2582969"/>
                  <a:gd name="connsiteY1320" fmla="*/ 180582 h 3067319"/>
                  <a:gd name="connsiteX1321" fmla="*/ 2327055 w 2582969"/>
                  <a:gd name="connsiteY1321" fmla="*/ 191902 h 3067319"/>
                  <a:gd name="connsiteX1322" fmla="*/ 2322746 w 2582969"/>
                  <a:gd name="connsiteY1322" fmla="*/ 199443 h 3067319"/>
                  <a:gd name="connsiteX1323" fmla="*/ 2312503 w 2582969"/>
                  <a:gd name="connsiteY1323" fmla="*/ 199972 h 3067319"/>
                  <a:gd name="connsiteX1324" fmla="*/ 2313580 w 2582969"/>
                  <a:gd name="connsiteY1324" fmla="*/ 189729 h 3067319"/>
                  <a:gd name="connsiteX1325" fmla="*/ 2301182 w 2582969"/>
                  <a:gd name="connsiteY1325" fmla="*/ 189729 h 3067319"/>
                  <a:gd name="connsiteX1326" fmla="*/ 2289862 w 2582969"/>
                  <a:gd name="connsiteY1326" fmla="*/ 198347 h 3067319"/>
                  <a:gd name="connsiteX1327" fmla="*/ 2283927 w 2582969"/>
                  <a:gd name="connsiteY1327" fmla="*/ 197799 h 3067319"/>
                  <a:gd name="connsiteX1328" fmla="*/ 2291468 w 2582969"/>
                  <a:gd name="connsiteY1328" fmla="*/ 190258 h 3067319"/>
                  <a:gd name="connsiteX1329" fmla="*/ 2277993 w 2582969"/>
                  <a:gd name="connsiteY1329" fmla="*/ 195644 h 3067319"/>
                  <a:gd name="connsiteX1330" fmla="*/ 2273136 w 2582969"/>
                  <a:gd name="connsiteY1330" fmla="*/ 197270 h 3067319"/>
                  <a:gd name="connsiteX1331" fmla="*/ 2273136 w 2582969"/>
                  <a:gd name="connsiteY1331" fmla="*/ 190258 h 3067319"/>
                  <a:gd name="connsiteX1332" fmla="*/ 2266672 w 2582969"/>
                  <a:gd name="connsiteY1332" fmla="*/ 195115 h 3067319"/>
                  <a:gd name="connsiteX1333" fmla="*/ 2261815 w 2582969"/>
                  <a:gd name="connsiteY1333" fmla="*/ 205359 h 3067319"/>
                  <a:gd name="connsiteX1334" fmla="*/ 2255352 w 2582969"/>
                  <a:gd name="connsiteY1334" fmla="*/ 205907 h 3067319"/>
                  <a:gd name="connsiteX1335" fmla="*/ 2260738 w 2582969"/>
                  <a:gd name="connsiteY1335" fmla="*/ 191354 h 3067319"/>
                  <a:gd name="connsiteX1336" fmla="*/ 2274742 w 2582969"/>
                  <a:gd name="connsiteY1336" fmla="*/ 179504 h 3067319"/>
                  <a:gd name="connsiteX1337" fmla="*/ 2285515 w 2582969"/>
                  <a:gd name="connsiteY1337" fmla="*/ 170338 h 3067319"/>
                  <a:gd name="connsiteX1338" fmla="*/ 2294681 w 2582969"/>
                  <a:gd name="connsiteY1338" fmla="*/ 164404 h 3067319"/>
                  <a:gd name="connsiteX1339" fmla="*/ 2297383 w 2582969"/>
                  <a:gd name="connsiteY1339" fmla="*/ 156315 h 3067319"/>
                  <a:gd name="connsiteX1340" fmla="*/ 2302770 w 2582969"/>
                  <a:gd name="connsiteY1340" fmla="*/ 143917 h 3067319"/>
                  <a:gd name="connsiteX1341" fmla="*/ 2303847 w 2582969"/>
                  <a:gd name="connsiteY1341" fmla="*/ 127758 h 3067319"/>
                  <a:gd name="connsiteX1342" fmla="*/ 2288217 w 2582969"/>
                  <a:gd name="connsiteY1342" fmla="*/ 136376 h 3067319"/>
                  <a:gd name="connsiteX1343" fmla="*/ 2268826 w 2582969"/>
                  <a:gd name="connsiteY1343" fmla="*/ 147149 h 3067319"/>
                  <a:gd name="connsiteX1344" fmla="*/ 2255900 w 2582969"/>
                  <a:gd name="connsiteY1344" fmla="*/ 153083 h 3067319"/>
                  <a:gd name="connsiteX1345" fmla="*/ 2242424 w 2582969"/>
                  <a:gd name="connsiteY1345" fmla="*/ 156315 h 3067319"/>
                  <a:gd name="connsiteX1346" fmla="*/ 2245127 w 2582969"/>
                  <a:gd name="connsiteY1346" fmla="*/ 150381 h 3067319"/>
                  <a:gd name="connsiteX1347" fmla="*/ 2260757 w 2582969"/>
                  <a:gd name="connsiteY1347" fmla="*/ 146601 h 3067319"/>
                  <a:gd name="connsiteX1348" fmla="*/ 2270452 w 2582969"/>
                  <a:gd name="connsiteY1348" fmla="*/ 136906 h 3067319"/>
                  <a:gd name="connsiteX1349" fmla="*/ 2276915 w 2582969"/>
                  <a:gd name="connsiteY1349" fmla="*/ 133126 h 3067319"/>
                  <a:gd name="connsiteX1350" fmla="*/ 2285534 w 2582969"/>
                  <a:gd name="connsiteY1350" fmla="*/ 125585 h 3067319"/>
                  <a:gd name="connsiteX1351" fmla="*/ 2287159 w 2582969"/>
                  <a:gd name="connsiteY1351" fmla="*/ 119122 h 3067319"/>
                  <a:gd name="connsiteX1352" fmla="*/ 2278541 w 2582969"/>
                  <a:gd name="connsiteY1352" fmla="*/ 115342 h 3067319"/>
                  <a:gd name="connsiteX1353" fmla="*/ 2270452 w 2582969"/>
                  <a:gd name="connsiteY1353" fmla="*/ 111033 h 3067319"/>
                  <a:gd name="connsiteX1354" fmla="*/ 2256977 w 2582969"/>
                  <a:gd name="connsiteY1354" fmla="*/ 118573 h 3067319"/>
                  <a:gd name="connsiteX1355" fmla="*/ 2258054 w 2582969"/>
                  <a:gd name="connsiteY1355" fmla="*/ 106176 h 3067319"/>
                  <a:gd name="connsiteX1356" fmla="*/ 2251043 w 2582969"/>
                  <a:gd name="connsiteY1356" fmla="*/ 103473 h 3067319"/>
                  <a:gd name="connsiteX1357" fmla="*/ 2264518 w 2582969"/>
                  <a:gd name="connsiteY1357" fmla="*/ 101848 h 3067319"/>
                  <a:gd name="connsiteX1358" fmla="*/ 2273684 w 2582969"/>
                  <a:gd name="connsiteY1358" fmla="*/ 94307 h 3067319"/>
                  <a:gd name="connsiteX1359" fmla="*/ 2276915 w 2582969"/>
                  <a:gd name="connsiteY1359" fmla="*/ 104002 h 3067319"/>
                  <a:gd name="connsiteX1360" fmla="*/ 2282302 w 2582969"/>
                  <a:gd name="connsiteY1360" fmla="*/ 100770 h 3067319"/>
                  <a:gd name="connsiteX1361" fmla="*/ 2290391 w 2582969"/>
                  <a:gd name="connsiteY1361" fmla="*/ 105079 h 3067319"/>
                  <a:gd name="connsiteX1362" fmla="*/ 2301163 w 2582969"/>
                  <a:gd name="connsiteY1362" fmla="*/ 103454 h 3067319"/>
                  <a:gd name="connsiteX1363" fmla="*/ 2301163 w 2582969"/>
                  <a:gd name="connsiteY1363" fmla="*/ 95913 h 3067319"/>
                  <a:gd name="connsiteX1364" fmla="*/ 2297932 w 2582969"/>
                  <a:gd name="connsiteY1364" fmla="*/ 88902 h 3067319"/>
                  <a:gd name="connsiteX1365" fmla="*/ 2305472 w 2582969"/>
                  <a:gd name="connsiteY1365" fmla="*/ 93759 h 3067319"/>
                  <a:gd name="connsiteX1366" fmla="*/ 2318399 w 2582969"/>
                  <a:gd name="connsiteY1366" fmla="*/ 85141 h 3067319"/>
                  <a:gd name="connsiteX1367" fmla="*/ 2315167 w 2582969"/>
                  <a:gd name="connsiteY1367" fmla="*/ 75446 h 3067319"/>
                  <a:gd name="connsiteX1368" fmla="*/ 2330797 w 2582969"/>
                  <a:gd name="connsiteY1368" fmla="*/ 67357 h 3067319"/>
                  <a:gd name="connsiteX1369" fmla="*/ 2330249 w 2582969"/>
                  <a:gd name="connsiteY1369" fmla="*/ 53352 h 3067319"/>
                  <a:gd name="connsiteX1370" fmla="*/ 2324863 w 2582969"/>
                  <a:gd name="connsiteY1370" fmla="*/ 44734 h 3067319"/>
                  <a:gd name="connsiteX1371" fmla="*/ 2305472 w 2582969"/>
                  <a:gd name="connsiteY1371" fmla="*/ 44734 h 3067319"/>
                  <a:gd name="connsiteX1372" fmla="*/ 2295229 w 2582969"/>
                  <a:gd name="connsiteY1372" fmla="*/ 51746 h 3067319"/>
                  <a:gd name="connsiteX1373" fmla="*/ 2293604 w 2582969"/>
                  <a:gd name="connsiteY1373" fmla="*/ 44734 h 3067319"/>
                  <a:gd name="connsiteX1374" fmla="*/ 2293055 w 2582969"/>
                  <a:gd name="connsiteY1374" fmla="*/ 30182 h 3067319"/>
                  <a:gd name="connsiteX1375" fmla="*/ 2301674 w 2582969"/>
                  <a:gd name="connsiteY1375" fmla="*/ 30182 h 3067319"/>
                  <a:gd name="connsiteX1376" fmla="*/ 2298971 w 2582969"/>
                  <a:gd name="connsiteY1376" fmla="*/ 17255 h 3067319"/>
                  <a:gd name="connsiteX1377" fmla="*/ 2290353 w 2582969"/>
                  <a:gd name="connsiteY1377" fmla="*/ 14023 h 3067319"/>
                  <a:gd name="connsiteX1378" fmla="*/ 2283341 w 2582969"/>
                  <a:gd name="connsiteY1378" fmla="*/ 22112 h 3067319"/>
                  <a:gd name="connsiteX1379" fmla="*/ 2283890 w 2582969"/>
                  <a:gd name="connsiteY1379" fmla="*/ 27498 h 3067319"/>
                  <a:gd name="connsiteX1380" fmla="*/ 2276878 w 2582969"/>
                  <a:gd name="connsiteY1380" fmla="*/ 18332 h 3067319"/>
                  <a:gd name="connsiteX1381" fmla="*/ 2274723 w 2582969"/>
                  <a:gd name="connsiteY1381" fmla="*/ 23718 h 3067319"/>
                  <a:gd name="connsiteX1382" fmla="*/ 2268789 w 2582969"/>
                  <a:gd name="connsiteY1382" fmla="*/ 16707 h 3067319"/>
                  <a:gd name="connsiteX1383" fmla="*/ 2266634 w 2582969"/>
                  <a:gd name="connsiteY1383" fmla="*/ 26402 h 3067319"/>
                  <a:gd name="connsiteX1384" fmla="*/ 2258545 w 2582969"/>
                  <a:gd name="connsiteY1384" fmla="*/ 34491 h 3067319"/>
                  <a:gd name="connsiteX1385" fmla="*/ 2254236 w 2582969"/>
                  <a:gd name="connsiteY1385" fmla="*/ 25325 h 3067319"/>
                  <a:gd name="connsiteX1386" fmla="*/ 2247773 w 2582969"/>
                  <a:gd name="connsiteY1386" fmla="*/ 27479 h 3067319"/>
                  <a:gd name="connsiteX1387" fmla="*/ 2246147 w 2582969"/>
                  <a:gd name="connsiteY1387" fmla="*/ 18861 h 3067319"/>
                  <a:gd name="connsiteX1388" fmla="*/ 2248850 w 2582969"/>
                  <a:gd name="connsiteY1388" fmla="*/ 14004 h 3067319"/>
                  <a:gd name="connsiteX1389" fmla="*/ 2239155 w 2582969"/>
                  <a:gd name="connsiteY1389" fmla="*/ 0 h 3067319"/>
                  <a:gd name="connsiteX1390" fmla="*/ 2234298 w 2582969"/>
                  <a:gd name="connsiteY1390" fmla="*/ 10243 h 3067319"/>
                  <a:gd name="connsiteX1391" fmla="*/ 2222977 w 2582969"/>
                  <a:gd name="connsiteY1391" fmla="*/ 17784 h 3067319"/>
                  <a:gd name="connsiteX1392" fmla="*/ 2224603 w 2582969"/>
                  <a:gd name="connsiteY1392" fmla="*/ 26402 h 3067319"/>
                  <a:gd name="connsiteX1393" fmla="*/ 2232143 w 2582969"/>
                  <a:gd name="connsiteY1393" fmla="*/ 33943 h 3067319"/>
                  <a:gd name="connsiteX1394" fmla="*/ 2233221 w 2582969"/>
                  <a:gd name="connsiteY1394" fmla="*/ 44715 h 3067319"/>
                  <a:gd name="connsiteX1395" fmla="*/ 2232673 w 2582969"/>
                  <a:gd name="connsiteY1395" fmla="*/ 55488 h 3067319"/>
                  <a:gd name="connsiteX1396" fmla="*/ 2226209 w 2582969"/>
                  <a:gd name="connsiteY1396" fmla="*/ 53334 h 3067319"/>
                  <a:gd name="connsiteX1397" fmla="*/ 2227286 w 2582969"/>
                  <a:gd name="connsiteY1397" fmla="*/ 40936 h 3067319"/>
                  <a:gd name="connsiteX1398" fmla="*/ 2214359 w 2582969"/>
                  <a:gd name="connsiteY1398" fmla="*/ 30692 h 3067319"/>
                  <a:gd name="connsiteX1399" fmla="*/ 2199807 w 2582969"/>
                  <a:gd name="connsiteY1399" fmla="*/ 25306 h 3067319"/>
                  <a:gd name="connsiteX1400" fmla="*/ 2198182 w 2582969"/>
                  <a:gd name="connsiteY1400" fmla="*/ 35001 h 3067319"/>
                  <a:gd name="connsiteX1401" fmla="*/ 2205193 w 2582969"/>
                  <a:gd name="connsiteY1401" fmla="*/ 43619 h 3067319"/>
                  <a:gd name="connsiteX1402" fmla="*/ 2208973 w 2582969"/>
                  <a:gd name="connsiteY1402" fmla="*/ 53315 h 3067319"/>
                  <a:gd name="connsiteX1403" fmla="*/ 2201432 w 2582969"/>
                  <a:gd name="connsiteY1403" fmla="*/ 54392 h 3067319"/>
                  <a:gd name="connsiteX1404" fmla="*/ 2195498 w 2582969"/>
                  <a:gd name="connsiteY1404" fmla="*/ 49006 h 3067319"/>
                  <a:gd name="connsiteX1405" fmla="*/ 2190112 w 2582969"/>
                  <a:gd name="connsiteY1405" fmla="*/ 49554 h 3067319"/>
                  <a:gd name="connsiteX1406" fmla="*/ 2191718 w 2582969"/>
                  <a:gd name="connsiteY1406" fmla="*/ 58720 h 3067319"/>
                  <a:gd name="connsiteX1407" fmla="*/ 2189015 w 2582969"/>
                  <a:gd name="connsiteY1407" fmla="*/ 65183 h 3067319"/>
                  <a:gd name="connsiteX1408" fmla="*/ 2204645 w 2582969"/>
                  <a:gd name="connsiteY1408" fmla="*/ 75427 h 3067319"/>
                  <a:gd name="connsiteX1409" fmla="*/ 2215966 w 2582969"/>
                  <a:gd name="connsiteY1409" fmla="*/ 67886 h 3067319"/>
                  <a:gd name="connsiteX1410" fmla="*/ 2216495 w 2582969"/>
                  <a:gd name="connsiteY1410" fmla="*/ 74349 h 3067319"/>
                  <a:gd name="connsiteX1411" fmla="*/ 2222959 w 2582969"/>
                  <a:gd name="connsiteY1411" fmla="*/ 74879 h 3067319"/>
                  <a:gd name="connsiteX1412" fmla="*/ 2225661 w 2582969"/>
                  <a:gd name="connsiteY1412" fmla="*/ 80813 h 3067319"/>
                  <a:gd name="connsiteX1413" fmla="*/ 2227815 w 2582969"/>
                  <a:gd name="connsiteY1413" fmla="*/ 85122 h 3067319"/>
                  <a:gd name="connsiteX1414" fmla="*/ 2222429 w 2582969"/>
                  <a:gd name="connsiteY1414" fmla="*/ 87825 h 3067319"/>
                  <a:gd name="connsiteX1415" fmla="*/ 2221881 w 2582969"/>
                  <a:gd name="connsiteY1415" fmla="*/ 95365 h 3067319"/>
                  <a:gd name="connsiteX1416" fmla="*/ 2203020 w 2582969"/>
                  <a:gd name="connsiteY1416" fmla="*/ 89979 h 3067319"/>
                  <a:gd name="connsiteX1417" fmla="*/ 2195479 w 2582969"/>
                  <a:gd name="connsiteY1417" fmla="*/ 99145 h 3067319"/>
                  <a:gd name="connsiteX1418" fmla="*/ 2191699 w 2582969"/>
                  <a:gd name="connsiteY1418" fmla="*/ 98597 h 3067319"/>
                  <a:gd name="connsiteX1419" fmla="*/ 2194931 w 2582969"/>
                  <a:gd name="connsiteY1419" fmla="*/ 103983 h 3067319"/>
                  <a:gd name="connsiteX1420" fmla="*/ 2208406 w 2582969"/>
                  <a:gd name="connsiteY1420" fmla="*/ 114756 h 3067319"/>
                  <a:gd name="connsiteX1421" fmla="*/ 2207858 w 2582969"/>
                  <a:gd name="connsiteY1421" fmla="*/ 121219 h 3067319"/>
                  <a:gd name="connsiteX1422" fmla="*/ 2199769 w 2582969"/>
                  <a:gd name="connsiteY1422" fmla="*/ 118517 h 3067319"/>
                  <a:gd name="connsiteX1423" fmla="*/ 2185765 w 2582969"/>
                  <a:gd name="connsiteY1423" fmla="*/ 121219 h 3067319"/>
                  <a:gd name="connsiteX1424" fmla="*/ 2185235 w 2582969"/>
                  <a:gd name="connsiteY1424" fmla="*/ 130915 h 3067319"/>
                  <a:gd name="connsiteX1425" fmla="*/ 2192776 w 2582969"/>
                  <a:gd name="connsiteY1425" fmla="*/ 135224 h 3067319"/>
                  <a:gd name="connsiteX1426" fmla="*/ 2186313 w 2582969"/>
                  <a:gd name="connsiteY1426" fmla="*/ 140610 h 3067319"/>
                  <a:gd name="connsiteX1427" fmla="*/ 2186313 w 2582969"/>
                  <a:gd name="connsiteY1427" fmla="*/ 147073 h 3067319"/>
                  <a:gd name="connsiteX1428" fmla="*/ 2200865 w 2582969"/>
                  <a:gd name="connsiteY1428" fmla="*/ 160549 h 3067319"/>
                  <a:gd name="connsiteX1429" fmla="*/ 2188468 w 2582969"/>
                  <a:gd name="connsiteY1429" fmla="*/ 159471 h 3067319"/>
                  <a:gd name="connsiteX1430" fmla="*/ 2180379 w 2582969"/>
                  <a:gd name="connsiteY1430" fmla="*/ 155162 h 3067319"/>
                  <a:gd name="connsiteX1431" fmla="*/ 2173367 w 2582969"/>
                  <a:gd name="connsiteY1431" fmla="*/ 167560 h 3067319"/>
                  <a:gd name="connsiteX1432" fmla="*/ 2179301 w 2582969"/>
                  <a:gd name="connsiteY1432" fmla="*/ 175101 h 3067319"/>
                  <a:gd name="connsiteX1433" fmla="*/ 2176070 w 2582969"/>
                  <a:gd name="connsiteY1433" fmla="*/ 181035 h 3067319"/>
                  <a:gd name="connsiteX1434" fmla="*/ 2184158 w 2582969"/>
                  <a:gd name="connsiteY1434" fmla="*/ 190731 h 3067319"/>
                  <a:gd name="connsiteX1435" fmla="*/ 2187938 w 2582969"/>
                  <a:gd name="connsiteY1435" fmla="*/ 196117 h 3067319"/>
                  <a:gd name="connsiteX1436" fmla="*/ 2178772 w 2582969"/>
                  <a:gd name="connsiteY1436" fmla="*/ 199349 h 3067319"/>
                  <a:gd name="connsiteX1437" fmla="*/ 2171231 w 2582969"/>
                  <a:gd name="connsiteY1437" fmla="*/ 203658 h 3067319"/>
                  <a:gd name="connsiteX1438" fmla="*/ 2165297 w 2582969"/>
                  <a:gd name="connsiteY1438" fmla="*/ 195040 h 3067319"/>
                  <a:gd name="connsiteX1439" fmla="*/ 2155602 w 2582969"/>
                  <a:gd name="connsiteY1439" fmla="*/ 194491 h 3067319"/>
                  <a:gd name="connsiteX1440" fmla="*/ 2147513 w 2582969"/>
                  <a:gd name="connsiteY1440" fmla="*/ 214959 h 3067319"/>
                  <a:gd name="connsiteX1441" fmla="*/ 2139424 w 2582969"/>
                  <a:gd name="connsiteY1441" fmla="*/ 212805 h 3067319"/>
                  <a:gd name="connsiteX1442" fmla="*/ 2142655 w 2582969"/>
                  <a:gd name="connsiteY1442" fmla="*/ 226280 h 3067319"/>
                  <a:gd name="connsiteX1443" fmla="*/ 2125949 w 2582969"/>
                  <a:gd name="connsiteY1443" fmla="*/ 232743 h 3067319"/>
                  <a:gd name="connsiteX1444" fmla="*/ 2130806 w 2582969"/>
                  <a:gd name="connsiteY1444" fmla="*/ 218739 h 3067319"/>
                  <a:gd name="connsiteX1445" fmla="*/ 2134038 w 2582969"/>
                  <a:gd name="connsiteY1445" fmla="*/ 202032 h 3067319"/>
                  <a:gd name="connsiteX1446" fmla="*/ 2132960 w 2582969"/>
                  <a:gd name="connsiteY1446" fmla="*/ 186403 h 3067319"/>
                  <a:gd name="connsiteX1447" fmla="*/ 2140501 w 2582969"/>
                  <a:gd name="connsiteY1447" fmla="*/ 173476 h 3067319"/>
                  <a:gd name="connsiteX1448" fmla="*/ 2139953 w 2582969"/>
                  <a:gd name="connsiteY1448" fmla="*/ 160000 h 3067319"/>
                  <a:gd name="connsiteX1449" fmla="*/ 2139405 w 2582969"/>
                  <a:gd name="connsiteY1449" fmla="*/ 147603 h 3067319"/>
                  <a:gd name="connsiteX1450" fmla="*/ 2132942 w 2582969"/>
                  <a:gd name="connsiteY1450" fmla="*/ 143823 h 3067319"/>
                  <a:gd name="connsiteX1451" fmla="*/ 2117860 w 2582969"/>
                  <a:gd name="connsiteY1451" fmla="*/ 146525 h 3067319"/>
                  <a:gd name="connsiteX1452" fmla="*/ 2110848 w 2582969"/>
                  <a:gd name="connsiteY1452" fmla="*/ 147073 h 3067319"/>
                  <a:gd name="connsiteX1453" fmla="*/ 2121092 w 2582969"/>
                  <a:gd name="connsiteY1453" fmla="*/ 137378 h 3067319"/>
                  <a:gd name="connsiteX1454" fmla="*/ 2128103 w 2582969"/>
                  <a:gd name="connsiteY1454" fmla="*/ 137378 h 3067319"/>
                  <a:gd name="connsiteX1455" fmla="*/ 2148571 w 2582969"/>
                  <a:gd name="connsiteY1455" fmla="*/ 115285 h 3067319"/>
                  <a:gd name="connsiteX1456" fmla="*/ 2146946 w 2582969"/>
                  <a:gd name="connsiteY1456" fmla="*/ 105042 h 3067319"/>
                  <a:gd name="connsiteX1457" fmla="*/ 2156641 w 2582969"/>
                  <a:gd name="connsiteY1457" fmla="*/ 92115 h 3067319"/>
                  <a:gd name="connsiteX1458" fmla="*/ 2146398 w 2582969"/>
                  <a:gd name="connsiteY1458" fmla="*/ 93740 h 3067319"/>
                  <a:gd name="connsiteX1459" fmla="*/ 2145850 w 2582969"/>
                  <a:gd name="connsiteY1459" fmla="*/ 82419 h 3067319"/>
                  <a:gd name="connsiteX1460" fmla="*/ 2151236 w 2582969"/>
                  <a:gd name="connsiteY1460" fmla="*/ 78639 h 3067319"/>
                  <a:gd name="connsiteX1461" fmla="*/ 2151236 w 2582969"/>
                  <a:gd name="connsiteY1461" fmla="*/ 68944 h 3067319"/>
                  <a:gd name="connsiteX1462" fmla="*/ 2149081 w 2582969"/>
                  <a:gd name="connsiteY1462" fmla="*/ 50631 h 3067319"/>
                  <a:gd name="connsiteX1463" fmla="*/ 2146379 w 2582969"/>
                  <a:gd name="connsiteY1463" fmla="*/ 47928 h 3067319"/>
                  <a:gd name="connsiteX1464" fmla="*/ 2139367 w 2582969"/>
                  <a:gd name="connsiteY1464" fmla="*/ 53315 h 3067319"/>
                  <a:gd name="connsiteX1465" fmla="*/ 2125892 w 2582969"/>
                  <a:gd name="connsiteY1465" fmla="*/ 63558 h 3067319"/>
                  <a:gd name="connsiteX1466" fmla="*/ 2117803 w 2582969"/>
                  <a:gd name="connsiteY1466" fmla="*/ 74879 h 3067319"/>
                  <a:gd name="connsiteX1467" fmla="*/ 2108637 w 2582969"/>
                  <a:gd name="connsiteY1467" fmla="*/ 88883 h 3067319"/>
                  <a:gd name="connsiteX1468" fmla="*/ 2100549 w 2582969"/>
                  <a:gd name="connsiteY1468" fmla="*/ 101810 h 3067319"/>
                  <a:gd name="connsiteX1469" fmla="*/ 2093008 w 2582969"/>
                  <a:gd name="connsiteY1469" fmla="*/ 108273 h 3067319"/>
                  <a:gd name="connsiteX1470" fmla="*/ 2093555 w 2582969"/>
                  <a:gd name="connsiteY1470" fmla="*/ 123355 h 3067319"/>
                  <a:gd name="connsiteX1471" fmla="*/ 2083312 w 2582969"/>
                  <a:gd name="connsiteY1471" fmla="*/ 121730 h 3067319"/>
                  <a:gd name="connsiteX1472" fmla="*/ 2080080 w 2582969"/>
                  <a:gd name="connsiteY1472" fmla="*/ 140591 h 3067319"/>
                  <a:gd name="connsiteX1473" fmla="*/ 2077378 w 2582969"/>
                  <a:gd name="connsiteY1473" fmla="*/ 157827 h 3067319"/>
                  <a:gd name="connsiteX1474" fmla="*/ 2072521 w 2582969"/>
                  <a:gd name="connsiteY1474" fmla="*/ 168070 h 3067319"/>
                  <a:gd name="connsiteX1475" fmla="*/ 2056362 w 2582969"/>
                  <a:gd name="connsiteY1475" fmla="*/ 182075 h 3067319"/>
                  <a:gd name="connsiteX1476" fmla="*/ 2050976 w 2582969"/>
                  <a:gd name="connsiteY1476" fmla="*/ 192318 h 3067319"/>
                  <a:gd name="connsiteX1477" fmla="*/ 2047196 w 2582969"/>
                  <a:gd name="connsiteY1477" fmla="*/ 200936 h 3067319"/>
                  <a:gd name="connsiteX1478" fmla="*/ 2041810 w 2582969"/>
                  <a:gd name="connsiteY1478" fmla="*/ 207948 h 3067319"/>
                  <a:gd name="connsiteX1479" fmla="*/ 2035346 w 2582969"/>
                  <a:gd name="connsiteY1479" fmla="*/ 217114 h 3067319"/>
                  <a:gd name="connsiteX1480" fmla="*/ 2027805 w 2582969"/>
                  <a:gd name="connsiteY1480" fmla="*/ 224655 h 3067319"/>
                  <a:gd name="connsiteX1481" fmla="*/ 2019717 w 2582969"/>
                  <a:gd name="connsiteY1481" fmla="*/ 230589 h 3067319"/>
                  <a:gd name="connsiteX1482" fmla="*/ 2023496 w 2582969"/>
                  <a:gd name="connsiteY1482" fmla="*/ 240832 h 3067319"/>
                  <a:gd name="connsiteX1483" fmla="*/ 2029960 w 2582969"/>
                  <a:gd name="connsiteY1483" fmla="*/ 249450 h 3067319"/>
                  <a:gd name="connsiteX1484" fmla="*/ 2025103 w 2582969"/>
                  <a:gd name="connsiteY1484" fmla="*/ 258616 h 3067319"/>
                  <a:gd name="connsiteX1485" fmla="*/ 2019168 w 2582969"/>
                  <a:gd name="connsiteY1485" fmla="*/ 266157 h 3067319"/>
                  <a:gd name="connsiteX1486" fmla="*/ 2019168 w 2582969"/>
                  <a:gd name="connsiteY1486" fmla="*/ 271770 h 3067319"/>
                  <a:gd name="connsiteX1487" fmla="*/ 2012157 w 2582969"/>
                  <a:gd name="connsiteY1487" fmla="*/ 276079 h 3067319"/>
                  <a:gd name="connsiteX1488" fmla="*/ 2006770 w 2582969"/>
                  <a:gd name="connsiteY1488" fmla="*/ 286852 h 3067319"/>
                  <a:gd name="connsiteX1489" fmla="*/ 2006222 w 2582969"/>
                  <a:gd name="connsiteY1489" fmla="*/ 297624 h 3067319"/>
                  <a:gd name="connsiteX1490" fmla="*/ 2002991 w 2582969"/>
                  <a:gd name="connsiteY1490" fmla="*/ 307320 h 3067319"/>
                  <a:gd name="connsiteX1491" fmla="*/ 1996527 w 2582969"/>
                  <a:gd name="connsiteY1491" fmla="*/ 313254 h 3067319"/>
                  <a:gd name="connsiteX1492" fmla="*/ 1991670 w 2582969"/>
                  <a:gd name="connsiteY1492" fmla="*/ 313254 h 3067319"/>
                  <a:gd name="connsiteX1493" fmla="*/ 1988968 w 2582969"/>
                  <a:gd name="connsiteY1493" fmla="*/ 303559 h 3067319"/>
                  <a:gd name="connsiteX1494" fmla="*/ 1985736 w 2582969"/>
                  <a:gd name="connsiteY1494" fmla="*/ 290632 h 3067319"/>
                  <a:gd name="connsiteX1495" fmla="*/ 1981956 w 2582969"/>
                  <a:gd name="connsiteY1495" fmla="*/ 290632 h 3067319"/>
                  <a:gd name="connsiteX1496" fmla="*/ 1980879 w 2582969"/>
                  <a:gd name="connsiteY1496" fmla="*/ 301952 h 3067319"/>
                  <a:gd name="connsiteX1497" fmla="*/ 1981956 w 2582969"/>
                  <a:gd name="connsiteY1497" fmla="*/ 311118 h 3067319"/>
                  <a:gd name="connsiteX1498" fmla="*/ 1976570 w 2582969"/>
                  <a:gd name="connsiteY1498" fmla="*/ 315427 h 3067319"/>
                  <a:gd name="connsiteX1499" fmla="*/ 1973338 w 2582969"/>
                  <a:gd name="connsiteY1499" fmla="*/ 303578 h 3067319"/>
                  <a:gd name="connsiteX1500" fmla="*/ 1971183 w 2582969"/>
                  <a:gd name="connsiteY1500" fmla="*/ 289025 h 3067319"/>
                  <a:gd name="connsiteX1501" fmla="*/ 1978195 w 2582969"/>
                  <a:gd name="connsiteY1501" fmla="*/ 283091 h 3067319"/>
                  <a:gd name="connsiteX1502" fmla="*/ 1976570 w 2582969"/>
                  <a:gd name="connsiteY1502" fmla="*/ 276079 h 3067319"/>
                  <a:gd name="connsiteX1503" fmla="*/ 1976570 w 2582969"/>
                  <a:gd name="connsiteY1503" fmla="*/ 264759 h 3067319"/>
                  <a:gd name="connsiteX1504" fmla="*/ 1987890 w 2582969"/>
                  <a:gd name="connsiteY1504" fmla="*/ 257218 h 3067319"/>
                  <a:gd name="connsiteX1505" fmla="*/ 1998663 w 2582969"/>
                  <a:gd name="connsiteY1505" fmla="*/ 247523 h 3067319"/>
                  <a:gd name="connsiteX1506" fmla="*/ 1999211 w 2582969"/>
                  <a:gd name="connsiteY1506" fmla="*/ 236750 h 3067319"/>
                  <a:gd name="connsiteX1507" fmla="*/ 1984659 w 2582969"/>
                  <a:gd name="connsiteY1507" fmla="*/ 241607 h 3067319"/>
                  <a:gd name="connsiteX1508" fmla="*/ 1992747 w 2582969"/>
                  <a:gd name="connsiteY1508" fmla="*/ 229209 h 3067319"/>
                  <a:gd name="connsiteX1509" fmla="*/ 1993296 w 2582969"/>
                  <a:gd name="connsiteY1509" fmla="*/ 216282 h 3067319"/>
                  <a:gd name="connsiteX1510" fmla="*/ 1999230 w 2582969"/>
                  <a:gd name="connsiteY1510" fmla="*/ 219514 h 3067319"/>
                  <a:gd name="connsiteX1511" fmla="*/ 1999230 w 2582969"/>
                  <a:gd name="connsiteY1511" fmla="*/ 207116 h 3067319"/>
                  <a:gd name="connsiteX1512" fmla="*/ 2005693 w 2582969"/>
                  <a:gd name="connsiteY1512" fmla="*/ 189332 h 3067319"/>
                  <a:gd name="connsiteX1513" fmla="*/ 2003539 w 2582969"/>
                  <a:gd name="connsiteY1513" fmla="*/ 183398 h 3067319"/>
                  <a:gd name="connsiteX1514" fmla="*/ 1991141 w 2582969"/>
                  <a:gd name="connsiteY1514" fmla="*/ 183946 h 3067319"/>
                  <a:gd name="connsiteX1515" fmla="*/ 1991141 w 2582969"/>
                  <a:gd name="connsiteY1515" fmla="*/ 174780 h 3067319"/>
                  <a:gd name="connsiteX1516" fmla="*/ 2000836 w 2582969"/>
                  <a:gd name="connsiteY1516" fmla="*/ 172077 h 3067319"/>
                  <a:gd name="connsiteX1517" fmla="*/ 2001366 w 2582969"/>
                  <a:gd name="connsiteY1517" fmla="*/ 164536 h 3067319"/>
                  <a:gd name="connsiteX1518" fmla="*/ 2014840 w 2582969"/>
                  <a:gd name="connsiteY1518" fmla="*/ 155370 h 3067319"/>
                  <a:gd name="connsiteX1519" fmla="*/ 2019150 w 2582969"/>
                  <a:gd name="connsiteY1519" fmla="*/ 141366 h 3067319"/>
                  <a:gd name="connsiteX1520" fmla="*/ 2033702 w 2582969"/>
                  <a:gd name="connsiteY1520" fmla="*/ 132748 h 3067319"/>
                  <a:gd name="connsiteX1521" fmla="*/ 2040165 w 2582969"/>
                  <a:gd name="connsiteY1521" fmla="*/ 121427 h 3067319"/>
                  <a:gd name="connsiteX1522" fmla="*/ 2048783 w 2582969"/>
                  <a:gd name="connsiteY1522" fmla="*/ 121427 h 3067319"/>
                  <a:gd name="connsiteX1523" fmla="*/ 2049861 w 2582969"/>
                  <a:gd name="connsiteY1523" fmla="*/ 114416 h 3067319"/>
                  <a:gd name="connsiteX1524" fmla="*/ 2041243 w 2582969"/>
                  <a:gd name="connsiteY1524" fmla="*/ 111184 h 3067319"/>
                  <a:gd name="connsiteX1525" fmla="*/ 2042320 w 2582969"/>
                  <a:gd name="connsiteY1525" fmla="*/ 108481 h 3067319"/>
                  <a:gd name="connsiteX1526" fmla="*/ 2049331 w 2582969"/>
                  <a:gd name="connsiteY1526" fmla="*/ 106856 h 3067319"/>
                  <a:gd name="connsiteX1527" fmla="*/ 2059575 w 2582969"/>
                  <a:gd name="connsiteY1527" fmla="*/ 91774 h 3067319"/>
                  <a:gd name="connsiteX1528" fmla="*/ 2068193 w 2582969"/>
                  <a:gd name="connsiteY1528" fmla="*/ 81002 h 3067319"/>
                  <a:gd name="connsiteX1529" fmla="*/ 2064961 w 2582969"/>
                  <a:gd name="connsiteY1529" fmla="*/ 79925 h 3067319"/>
                  <a:gd name="connsiteX1530" fmla="*/ 2064961 w 2582969"/>
                  <a:gd name="connsiteY1530" fmla="*/ 70759 h 3067319"/>
                  <a:gd name="connsiteX1531" fmla="*/ 2059027 w 2582969"/>
                  <a:gd name="connsiteY1531" fmla="*/ 70210 h 3067319"/>
                  <a:gd name="connsiteX1532" fmla="*/ 2054718 w 2582969"/>
                  <a:gd name="connsiteY1532" fmla="*/ 79906 h 3067319"/>
                  <a:gd name="connsiteX1533" fmla="*/ 2049331 w 2582969"/>
                  <a:gd name="connsiteY1533" fmla="*/ 78280 h 3067319"/>
                  <a:gd name="connsiteX1534" fmla="*/ 2049331 w 2582969"/>
                  <a:gd name="connsiteY1534" fmla="*/ 70740 h 3067319"/>
                  <a:gd name="connsiteX1535" fmla="*/ 2038011 w 2582969"/>
                  <a:gd name="connsiteY1535" fmla="*/ 70740 h 3067319"/>
                  <a:gd name="connsiteX1536" fmla="*/ 2031547 w 2582969"/>
                  <a:gd name="connsiteY1536" fmla="*/ 82060 h 3067319"/>
                  <a:gd name="connsiteX1537" fmla="*/ 2018620 w 2582969"/>
                  <a:gd name="connsiteY1537" fmla="*/ 83138 h 3067319"/>
                  <a:gd name="connsiteX1538" fmla="*/ 2031547 w 2582969"/>
                  <a:gd name="connsiteY1538" fmla="*/ 69133 h 3067319"/>
                  <a:gd name="connsiteX1539" fmla="*/ 2025084 w 2582969"/>
                  <a:gd name="connsiteY1539" fmla="*/ 55658 h 3067319"/>
                  <a:gd name="connsiteX1540" fmla="*/ 2014311 w 2582969"/>
                  <a:gd name="connsiteY1540" fmla="*/ 45963 h 3067319"/>
                  <a:gd name="connsiteX1541" fmla="*/ 2008377 w 2582969"/>
                  <a:gd name="connsiteY1541" fmla="*/ 49743 h 3067319"/>
                  <a:gd name="connsiteX1542" fmla="*/ 2015389 w 2582969"/>
                  <a:gd name="connsiteY1542" fmla="*/ 64295 h 3067319"/>
                  <a:gd name="connsiteX1543" fmla="*/ 2018620 w 2582969"/>
                  <a:gd name="connsiteY1543" fmla="*/ 71836 h 3067319"/>
                  <a:gd name="connsiteX1544" fmla="*/ 2012686 w 2582969"/>
                  <a:gd name="connsiteY1544" fmla="*/ 81002 h 3067319"/>
                  <a:gd name="connsiteX1545" fmla="*/ 2012138 w 2582969"/>
                  <a:gd name="connsiteY1545" fmla="*/ 89620 h 3067319"/>
                  <a:gd name="connsiteX1546" fmla="*/ 2006752 w 2582969"/>
                  <a:gd name="connsiteY1546" fmla="*/ 96632 h 3067319"/>
                  <a:gd name="connsiteX1547" fmla="*/ 2002442 w 2582969"/>
                  <a:gd name="connsiteY1547" fmla="*/ 95554 h 3067319"/>
                  <a:gd name="connsiteX1548" fmla="*/ 2000288 w 2582969"/>
                  <a:gd name="connsiteY1548" fmla="*/ 72384 h 3067319"/>
                  <a:gd name="connsiteX1549" fmla="*/ 1991122 w 2582969"/>
                  <a:gd name="connsiteY1549" fmla="*/ 63766 h 3067319"/>
                  <a:gd name="connsiteX1550" fmla="*/ 1984659 w 2582969"/>
                  <a:gd name="connsiteY1550" fmla="*/ 76693 h 3067319"/>
                  <a:gd name="connsiteX1551" fmla="*/ 1970654 w 2582969"/>
                  <a:gd name="connsiteY1551" fmla="*/ 78318 h 3067319"/>
                  <a:gd name="connsiteX1552" fmla="*/ 1972809 w 2582969"/>
                  <a:gd name="connsiteY1552" fmla="*/ 69700 h 3067319"/>
                  <a:gd name="connsiteX1553" fmla="*/ 1982504 w 2582969"/>
                  <a:gd name="connsiteY1553" fmla="*/ 58380 h 3067319"/>
                  <a:gd name="connsiteX1554" fmla="*/ 1979801 w 2582969"/>
                  <a:gd name="connsiteY1554" fmla="*/ 48684 h 3067319"/>
                  <a:gd name="connsiteX1555" fmla="*/ 1970106 w 2582969"/>
                  <a:gd name="connsiteY1555" fmla="*/ 63766 h 3067319"/>
                  <a:gd name="connsiteX1556" fmla="*/ 1963095 w 2582969"/>
                  <a:gd name="connsiteY1556" fmla="*/ 66468 h 3067319"/>
                  <a:gd name="connsiteX1557" fmla="*/ 1959863 w 2582969"/>
                  <a:gd name="connsiteY1557" fmla="*/ 53541 h 3067319"/>
                  <a:gd name="connsiteX1558" fmla="*/ 1955553 w 2582969"/>
                  <a:gd name="connsiteY1558" fmla="*/ 47607 h 3067319"/>
                  <a:gd name="connsiteX1559" fmla="*/ 1955006 w 2582969"/>
                  <a:gd name="connsiteY1559" fmla="*/ 44375 h 3067319"/>
                  <a:gd name="connsiteX1560" fmla="*/ 1946388 w 2582969"/>
                  <a:gd name="connsiteY1560" fmla="*/ 46001 h 3067319"/>
                  <a:gd name="connsiteX1561" fmla="*/ 1945310 w 2582969"/>
                  <a:gd name="connsiteY1561" fmla="*/ 38989 h 3067319"/>
                  <a:gd name="connsiteX1562" fmla="*/ 1936692 w 2582969"/>
                  <a:gd name="connsiteY1562" fmla="*/ 37364 h 3067319"/>
                  <a:gd name="connsiteX1563" fmla="*/ 1941001 w 2582969"/>
                  <a:gd name="connsiteY1563" fmla="*/ 43827 h 3067319"/>
                  <a:gd name="connsiteX1564" fmla="*/ 1936144 w 2582969"/>
                  <a:gd name="connsiteY1564" fmla="*/ 52445 h 3067319"/>
                  <a:gd name="connsiteX1565" fmla="*/ 1935067 w 2582969"/>
                  <a:gd name="connsiteY1565" fmla="*/ 64295 h 3067319"/>
                  <a:gd name="connsiteX1566" fmla="*/ 1938847 w 2582969"/>
                  <a:gd name="connsiteY1566" fmla="*/ 72913 h 3067319"/>
                  <a:gd name="connsiteX1567" fmla="*/ 1945858 w 2582969"/>
                  <a:gd name="connsiteY1567" fmla="*/ 76693 h 3067319"/>
                  <a:gd name="connsiteX1568" fmla="*/ 1941549 w 2582969"/>
                  <a:gd name="connsiteY1568" fmla="*/ 79395 h 3067319"/>
                  <a:gd name="connsiteX1569" fmla="*/ 1938318 w 2582969"/>
                  <a:gd name="connsiteY1569" fmla="*/ 90168 h 3067319"/>
                  <a:gd name="connsiteX1570" fmla="*/ 1945329 w 2582969"/>
                  <a:gd name="connsiteY1570" fmla="*/ 98786 h 3067319"/>
                  <a:gd name="connsiteX1571" fmla="*/ 1941549 w 2582969"/>
                  <a:gd name="connsiteY1571" fmla="*/ 105250 h 3067319"/>
                  <a:gd name="connsiteX1572" fmla="*/ 1925390 w 2582969"/>
                  <a:gd name="connsiteY1572" fmla="*/ 91774 h 3067319"/>
                  <a:gd name="connsiteX1573" fmla="*/ 1916225 w 2582969"/>
                  <a:gd name="connsiteY1573" fmla="*/ 81531 h 3067319"/>
                  <a:gd name="connsiteX1574" fmla="*/ 1905452 w 2582969"/>
                  <a:gd name="connsiteY1574" fmla="*/ 89620 h 3067319"/>
                  <a:gd name="connsiteX1575" fmla="*/ 1905452 w 2582969"/>
                  <a:gd name="connsiteY1575" fmla="*/ 96632 h 3067319"/>
                  <a:gd name="connsiteX1576" fmla="*/ 1905452 w 2582969"/>
                  <a:gd name="connsiteY1576" fmla="*/ 112790 h 3067319"/>
                  <a:gd name="connsiteX1577" fmla="*/ 1918927 w 2582969"/>
                  <a:gd name="connsiteY1577" fmla="*/ 117099 h 3067319"/>
                  <a:gd name="connsiteX1578" fmla="*/ 1932931 w 2582969"/>
                  <a:gd name="connsiteY1578" fmla="*/ 116551 h 3067319"/>
                  <a:gd name="connsiteX1579" fmla="*/ 1935086 w 2582969"/>
                  <a:gd name="connsiteY1579" fmla="*/ 125717 h 3067319"/>
                  <a:gd name="connsiteX1580" fmla="*/ 1941549 w 2582969"/>
                  <a:gd name="connsiteY1580" fmla="*/ 128949 h 3067319"/>
                  <a:gd name="connsiteX1581" fmla="*/ 1948561 w 2582969"/>
                  <a:gd name="connsiteY1581" fmla="*/ 149417 h 3067319"/>
                  <a:gd name="connsiteX1582" fmla="*/ 1941549 w 2582969"/>
                  <a:gd name="connsiteY1582" fmla="*/ 153197 h 3067319"/>
                  <a:gd name="connsiteX1583" fmla="*/ 1932384 w 2582969"/>
                  <a:gd name="connsiteY1583" fmla="*/ 144031 h 3067319"/>
                  <a:gd name="connsiteX1584" fmla="*/ 1919986 w 2582969"/>
                  <a:gd name="connsiteY1584" fmla="*/ 139722 h 3067319"/>
                  <a:gd name="connsiteX1585" fmla="*/ 1916754 w 2582969"/>
                  <a:gd name="connsiteY1585" fmla="*/ 136490 h 3067319"/>
                  <a:gd name="connsiteX1586" fmla="*/ 1909213 w 2582969"/>
                  <a:gd name="connsiteY1586" fmla="*/ 140270 h 3067319"/>
                  <a:gd name="connsiteX1587" fmla="*/ 1902201 w 2582969"/>
                  <a:gd name="connsiteY1587" fmla="*/ 151042 h 3067319"/>
                  <a:gd name="connsiteX1588" fmla="*/ 1905433 w 2582969"/>
                  <a:gd name="connsiteY1588" fmla="*/ 159660 h 3067319"/>
                  <a:gd name="connsiteX1589" fmla="*/ 1895190 w 2582969"/>
                  <a:gd name="connsiteY1589" fmla="*/ 173135 h 3067319"/>
                  <a:gd name="connsiteX1590" fmla="*/ 1893035 w 2582969"/>
                  <a:gd name="connsiteY1590" fmla="*/ 177993 h 3067319"/>
                  <a:gd name="connsiteX1591" fmla="*/ 1897892 w 2582969"/>
                  <a:gd name="connsiteY1591" fmla="*/ 183927 h 3067319"/>
                  <a:gd name="connsiteX1592" fmla="*/ 1905433 w 2582969"/>
                  <a:gd name="connsiteY1592" fmla="*/ 185004 h 3067319"/>
                  <a:gd name="connsiteX1593" fmla="*/ 1917283 w 2582969"/>
                  <a:gd name="connsiteY1593" fmla="*/ 202788 h 3067319"/>
                  <a:gd name="connsiteX1594" fmla="*/ 1912974 w 2582969"/>
                  <a:gd name="connsiteY1594" fmla="*/ 205491 h 3067319"/>
                  <a:gd name="connsiteX1595" fmla="*/ 1905433 w 2582969"/>
                  <a:gd name="connsiteY1595" fmla="*/ 197402 h 3067319"/>
                  <a:gd name="connsiteX1596" fmla="*/ 1881185 w 2582969"/>
                  <a:gd name="connsiteY1596" fmla="*/ 186081 h 3067319"/>
                  <a:gd name="connsiteX1597" fmla="*/ 1880108 w 2582969"/>
                  <a:gd name="connsiteY1597" fmla="*/ 179070 h 3067319"/>
                  <a:gd name="connsiteX1598" fmla="*/ 1885759 w 2582969"/>
                  <a:gd name="connsiteY1598" fmla="*/ 170452 h 3067319"/>
                  <a:gd name="connsiteX1599" fmla="*/ 1893035 w 2582969"/>
                  <a:gd name="connsiteY1599" fmla="*/ 165066 h 3067319"/>
                  <a:gd name="connsiteX1600" fmla="*/ 1893035 w 2582969"/>
                  <a:gd name="connsiteY1600" fmla="*/ 144598 h 3067319"/>
                  <a:gd name="connsiteX1601" fmla="*/ 1885759 w 2582969"/>
                  <a:gd name="connsiteY1601" fmla="*/ 133277 h 3067319"/>
                  <a:gd name="connsiteX1602" fmla="*/ 1878483 w 2582969"/>
                  <a:gd name="connsiteY1602" fmla="*/ 128968 h 3067319"/>
                  <a:gd name="connsiteX1603" fmla="*/ 1866085 w 2582969"/>
                  <a:gd name="connsiteY1603" fmla="*/ 128968 h 3067319"/>
                  <a:gd name="connsiteX1604" fmla="*/ 1859622 w 2582969"/>
                  <a:gd name="connsiteY1604" fmla="*/ 117647 h 3067319"/>
                  <a:gd name="connsiteX1605" fmla="*/ 1848849 w 2582969"/>
                  <a:gd name="connsiteY1605" fmla="*/ 118177 h 3067319"/>
                  <a:gd name="connsiteX1606" fmla="*/ 1844540 w 2582969"/>
                  <a:gd name="connsiteY1606" fmla="*/ 134883 h 3067319"/>
                  <a:gd name="connsiteX1607" fmla="*/ 1847772 w 2582969"/>
                  <a:gd name="connsiteY1607" fmla="*/ 140818 h 3067319"/>
                  <a:gd name="connsiteX1608" fmla="*/ 1851552 w 2582969"/>
                  <a:gd name="connsiteY1608" fmla="*/ 166143 h 3067319"/>
                  <a:gd name="connsiteX1609" fmla="*/ 1854254 w 2582969"/>
                  <a:gd name="connsiteY1609" fmla="*/ 175838 h 3067319"/>
                  <a:gd name="connsiteX1610" fmla="*/ 1860717 w 2582969"/>
                  <a:gd name="connsiteY1610" fmla="*/ 186081 h 3067319"/>
                  <a:gd name="connsiteX1611" fmla="*/ 1874193 w 2582969"/>
                  <a:gd name="connsiteY1611" fmla="*/ 188236 h 3067319"/>
                  <a:gd name="connsiteX1612" fmla="*/ 1866104 w 2582969"/>
                  <a:gd name="connsiteY1612" fmla="*/ 193622 h 3067319"/>
                  <a:gd name="connsiteX1613" fmla="*/ 1861247 w 2582969"/>
                  <a:gd name="connsiteY1613" fmla="*/ 208175 h 3067319"/>
                  <a:gd name="connsiteX1614" fmla="*/ 1853158 w 2582969"/>
                  <a:gd name="connsiteY1614" fmla="*/ 216263 h 3067319"/>
                  <a:gd name="connsiteX1615" fmla="*/ 1842385 w 2582969"/>
                  <a:gd name="connsiteY1615" fmla="*/ 222198 h 3067319"/>
                  <a:gd name="connsiteX1616" fmla="*/ 1832142 w 2582969"/>
                  <a:gd name="connsiteY1616" fmla="*/ 236750 h 3067319"/>
                  <a:gd name="connsiteX1617" fmla="*/ 1831065 w 2582969"/>
                  <a:gd name="connsiteY1617" fmla="*/ 243762 h 3067319"/>
                  <a:gd name="connsiteX1618" fmla="*/ 1841837 w 2582969"/>
                  <a:gd name="connsiteY1618" fmla="*/ 249148 h 3067319"/>
                  <a:gd name="connsiteX1619" fmla="*/ 1824053 w 2582969"/>
                  <a:gd name="connsiteY1619" fmla="*/ 254005 h 3067319"/>
                  <a:gd name="connsiteX1620" fmla="*/ 1810049 w 2582969"/>
                  <a:gd name="connsiteY1620" fmla="*/ 260469 h 3067319"/>
                  <a:gd name="connsiteX1621" fmla="*/ 1809501 w 2582969"/>
                  <a:gd name="connsiteY1621" fmla="*/ 264778 h 3067319"/>
                  <a:gd name="connsiteX1622" fmla="*/ 1824053 w 2582969"/>
                  <a:gd name="connsiteY1622" fmla="*/ 264230 h 3067319"/>
                  <a:gd name="connsiteX1623" fmla="*/ 1819744 w 2582969"/>
                  <a:gd name="connsiteY1623" fmla="*/ 268539 h 3067319"/>
                  <a:gd name="connsiteX1624" fmla="*/ 1801431 w 2582969"/>
                  <a:gd name="connsiteY1624" fmla="*/ 270164 h 3067319"/>
                  <a:gd name="connsiteX1625" fmla="*/ 1803585 w 2582969"/>
                  <a:gd name="connsiteY1625" fmla="*/ 278782 h 3067319"/>
                  <a:gd name="connsiteX1626" fmla="*/ 1817061 w 2582969"/>
                  <a:gd name="connsiteY1626" fmla="*/ 280407 h 3067319"/>
                  <a:gd name="connsiteX1627" fmla="*/ 1813828 w 2582969"/>
                  <a:gd name="connsiteY1627" fmla="*/ 284716 h 3067319"/>
                  <a:gd name="connsiteX1628" fmla="*/ 1820840 w 2582969"/>
                  <a:gd name="connsiteY1628" fmla="*/ 298191 h 3067319"/>
                  <a:gd name="connsiteX1629" fmla="*/ 1799276 w 2582969"/>
                  <a:gd name="connsiteY1629" fmla="*/ 310041 h 3067319"/>
                  <a:gd name="connsiteX1630" fmla="*/ 1811674 w 2582969"/>
                  <a:gd name="connsiteY1630" fmla="*/ 328354 h 3067319"/>
                  <a:gd name="connsiteX1631" fmla="*/ 1830536 w 2582969"/>
                  <a:gd name="connsiteY1631" fmla="*/ 328884 h 3067319"/>
                  <a:gd name="connsiteX1632" fmla="*/ 1833767 w 2582969"/>
                  <a:gd name="connsiteY1632" fmla="*/ 335347 h 3067319"/>
                  <a:gd name="connsiteX1633" fmla="*/ 1830536 w 2582969"/>
                  <a:gd name="connsiteY1633" fmla="*/ 341811 h 3067319"/>
                  <a:gd name="connsiteX1634" fmla="*/ 1818686 w 2582969"/>
                  <a:gd name="connsiteY1634" fmla="*/ 344513 h 3067319"/>
                  <a:gd name="connsiteX1635" fmla="*/ 1806836 w 2582969"/>
                  <a:gd name="connsiteY1635" fmla="*/ 349900 h 3067319"/>
                  <a:gd name="connsiteX1636" fmla="*/ 1799295 w 2582969"/>
                  <a:gd name="connsiteY1636" fmla="*/ 354757 h 3067319"/>
                  <a:gd name="connsiteX1637" fmla="*/ 1785820 w 2582969"/>
                  <a:gd name="connsiteY1637" fmla="*/ 359066 h 3067319"/>
                  <a:gd name="connsiteX1638" fmla="*/ 1790129 w 2582969"/>
                  <a:gd name="connsiteY1638" fmla="*/ 351525 h 3067319"/>
                  <a:gd name="connsiteX1639" fmla="*/ 1797141 w 2582969"/>
                  <a:gd name="connsiteY1639" fmla="*/ 345061 h 3067319"/>
                  <a:gd name="connsiteX1640" fmla="*/ 1794438 w 2582969"/>
                  <a:gd name="connsiteY1640" fmla="*/ 329432 h 3067319"/>
                  <a:gd name="connsiteX1641" fmla="*/ 1784195 w 2582969"/>
                  <a:gd name="connsiteY1641" fmla="*/ 328884 h 3067319"/>
                  <a:gd name="connsiteX1642" fmla="*/ 1782570 w 2582969"/>
                  <a:gd name="connsiteY1642" fmla="*/ 301933 h 3067319"/>
                  <a:gd name="connsiteX1643" fmla="*/ 1771797 w 2582969"/>
                  <a:gd name="connsiteY1643" fmla="*/ 306791 h 3067319"/>
                  <a:gd name="connsiteX1644" fmla="*/ 1760476 w 2582969"/>
                  <a:gd name="connsiteY1644" fmla="*/ 312177 h 3067319"/>
                  <a:gd name="connsiteX1645" fmla="*/ 1749704 w 2582969"/>
                  <a:gd name="connsiteY1645" fmla="*/ 315957 h 3067319"/>
                  <a:gd name="connsiteX1646" fmla="*/ 1740009 w 2582969"/>
                  <a:gd name="connsiteY1646" fmla="*/ 318659 h 3067319"/>
                  <a:gd name="connsiteX1647" fmla="*/ 1729765 w 2582969"/>
                  <a:gd name="connsiteY1647" fmla="*/ 319736 h 3067319"/>
                  <a:gd name="connsiteX1648" fmla="*/ 1715213 w 2582969"/>
                  <a:gd name="connsiteY1648" fmla="*/ 326748 h 3067319"/>
                  <a:gd name="connsiteX1649" fmla="*/ 1718444 w 2582969"/>
                  <a:gd name="connsiteY1649" fmla="*/ 320285 h 3067319"/>
                  <a:gd name="connsiteX1650" fmla="*/ 1729217 w 2582969"/>
                  <a:gd name="connsiteY1650" fmla="*/ 314898 h 3067319"/>
                  <a:gd name="connsiteX1651" fmla="*/ 1737835 w 2582969"/>
                  <a:gd name="connsiteY1651" fmla="*/ 308435 h 3067319"/>
                  <a:gd name="connsiteX1652" fmla="*/ 1752916 w 2582969"/>
                  <a:gd name="connsiteY1652" fmla="*/ 308435 h 3067319"/>
                  <a:gd name="connsiteX1653" fmla="*/ 1764237 w 2582969"/>
                  <a:gd name="connsiteY1653" fmla="*/ 303578 h 3067319"/>
                  <a:gd name="connsiteX1654" fmla="*/ 1772855 w 2582969"/>
                  <a:gd name="connsiteY1654" fmla="*/ 296566 h 3067319"/>
                  <a:gd name="connsiteX1655" fmla="*/ 1779319 w 2582969"/>
                  <a:gd name="connsiteY1655" fmla="*/ 287948 h 3067319"/>
                  <a:gd name="connsiteX1656" fmla="*/ 1780944 w 2582969"/>
                  <a:gd name="connsiteY1656" fmla="*/ 279330 h 3067319"/>
                  <a:gd name="connsiteX1657" fmla="*/ 1773403 w 2582969"/>
                  <a:gd name="connsiteY1657" fmla="*/ 276627 h 3067319"/>
                  <a:gd name="connsiteX1658" fmla="*/ 1761005 w 2582969"/>
                  <a:gd name="connsiteY1658" fmla="*/ 273396 h 3067319"/>
                  <a:gd name="connsiteX1659" fmla="*/ 1746453 w 2582969"/>
                  <a:gd name="connsiteY1659" fmla="*/ 272848 h 3067319"/>
                  <a:gd name="connsiteX1660" fmla="*/ 1738912 w 2582969"/>
                  <a:gd name="connsiteY1660" fmla="*/ 266913 h 3067319"/>
                  <a:gd name="connsiteX1661" fmla="*/ 1721676 w 2582969"/>
                  <a:gd name="connsiteY1661" fmla="*/ 260979 h 3067319"/>
                  <a:gd name="connsiteX1662" fmla="*/ 1721147 w 2582969"/>
                  <a:gd name="connsiteY1662" fmla="*/ 274983 h 3067319"/>
                  <a:gd name="connsiteX1663" fmla="*/ 1716838 w 2582969"/>
                  <a:gd name="connsiteY1663" fmla="*/ 284678 h 3067319"/>
                  <a:gd name="connsiteX1664" fmla="*/ 1719541 w 2582969"/>
                  <a:gd name="connsiteY1664" fmla="*/ 289536 h 3067319"/>
                  <a:gd name="connsiteX1665" fmla="*/ 1729236 w 2582969"/>
                  <a:gd name="connsiteY1665" fmla="*/ 291690 h 3067319"/>
                  <a:gd name="connsiteX1666" fmla="*/ 1735700 w 2582969"/>
                  <a:gd name="connsiteY1666" fmla="*/ 294922 h 3067319"/>
                  <a:gd name="connsiteX1667" fmla="*/ 1735700 w 2582969"/>
                  <a:gd name="connsiteY1667" fmla="*/ 298154 h 3067319"/>
                  <a:gd name="connsiteX1668" fmla="*/ 1727081 w 2582969"/>
                  <a:gd name="connsiteY1668" fmla="*/ 298154 h 3067319"/>
                  <a:gd name="connsiteX1669" fmla="*/ 1722772 w 2582969"/>
                  <a:gd name="connsiteY1669" fmla="*/ 294922 h 3067319"/>
                  <a:gd name="connsiteX1670" fmla="*/ 1708220 w 2582969"/>
                  <a:gd name="connsiteY1670" fmla="*/ 300308 h 3067319"/>
                  <a:gd name="connsiteX1671" fmla="*/ 1710374 w 2582969"/>
                  <a:gd name="connsiteY1671" fmla="*/ 288987 h 3067319"/>
                  <a:gd name="connsiteX1672" fmla="*/ 1713077 w 2582969"/>
                  <a:gd name="connsiteY1672" fmla="*/ 276590 h 3067319"/>
                  <a:gd name="connsiteX1673" fmla="*/ 1713077 w 2582969"/>
                  <a:gd name="connsiteY1673" fmla="*/ 272281 h 3067319"/>
                  <a:gd name="connsiteX1674" fmla="*/ 1715780 w 2582969"/>
                  <a:gd name="connsiteY1674" fmla="*/ 256651 h 3067319"/>
                  <a:gd name="connsiteX1675" fmla="*/ 1709316 w 2582969"/>
                  <a:gd name="connsiteY1675" fmla="*/ 254496 h 3067319"/>
                  <a:gd name="connsiteX1676" fmla="*/ 1704459 w 2582969"/>
                  <a:gd name="connsiteY1676" fmla="*/ 254496 h 3067319"/>
                  <a:gd name="connsiteX1677" fmla="*/ 1697448 w 2582969"/>
                  <a:gd name="connsiteY1677" fmla="*/ 263115 h 3067319"/>
                  <a:gd name="connsiteX1678" fmla="*/ 1694745 w 2582969"/>
                  <a:gd name="connsiteY1678" fmla="*/ 248562 h 3067319"/>
                  <a:gd name="connsiteX1679" fmla="*/ 1683424 w 2582969"/>
                  <a:gd name="connsiteY1679" fmla="*/ 253948 h 3067319"/>
                  <a:gd name="connsiteX1680" fmla="*/ 1687733 w 2582969"/>
                  <a:gd name="connsiteY1680" fmla="*/ 242099 h 3067319"/>
                  <a:gd name="connsiteX1681" fmla="*/ 1668343 w 2582969"/>
                  <a:gd name="connsiteY1681" fmla="*/ 260960 h 3067319"/>
                  <a:gd name="connsiteX1682" fmla="*/ 1666188 w 2582969"/>
                  <a:gd name="connsiteY1682" fmla="*/ 267972 h 3067319"/>
                  <a:gd name="connsiteX1683" fmla="*/ 1671575 w 2582969"/>
                  <a:gd name="connsiteY1683" fmla="*/ 274983 h 3067319"/>
                  <a:gd name="connsiteX1684" fmla="*/ 1672103 w 2582969"/>
                  <a:gd name="connsiteY1684" fmla="*/ 286304 h 3067319"/>
                  <a:gd name="connsiteX1685" fmla="*/ 1665640 w 2582969"/>
                  <a:gd name="connsiteY1685" fmla="*/ 283072 h 3067319"/>
                  <a:gd name="connsiteX1686" fmla="*/ 1661331 w 2582969"/>
                  <a:gd name="connsiteY1686" fmla="*/ 270674 h 3067319"/>
                  <a:gd name="connsiteX1687" fmla="*/ 1648933 w 2582969"/>
                  <a:gd name="connsiteY1687" fmla="*/ 260431 h 3067319"/>
                  <a:gd name="connsiteX1688" fmla="*/ 1647308 w 2582969"/>
                  <a:gd name="connsiteY1688" fmla="*/ 252342 h 3067319"/>
                  <a:gd name="connsiteX1689" fmla="*/ 1646231 w 2582969"/>
                  <a:gd name="connsiteY1689" fmla="*/ 239415 h 3067319"/>
                  <a:gd name="connsiteX1690" fmla="*/ 1636536 w 2582969"/>
                  <a:gd name="connsiteY1690" fmla="*/ 249110 h 3067319"/>
                  <a:gd name="connsiteX1691" fmla="*/ 1637612 w 2582969"/>
                  <a:gd name="connsiteY1691" fmla="*/ 262585 h 3067319"/>
                  <a:gd name="connsiteX1692" fmla="*/ 1632756 w 2582969"/>
                  <a:gd name="connsiteY1692" fmla="*/ 271203 h 3067319"/>
                  <a:gd name="connsiteX1693" fmla="*/ 1629524 w 2582969"/>
                  <a:gd name="connsiteY1693" fmla="*/ 258805 h 3067319"/>
                  <a:gd name="connsiteX1694" fmla="*/ 1616049 w 2582969"/>
                  <a:gd name="connsiteY1694" fmla="*/ 266346 h 3067319"/>
                  <a:gd name="connsiteX1695" fmla="*/ 1610927 w 2582969"/>
                  <a:gd name="connsiteY1695" fmla="*/ 268501 h 3067319"/>
                  <a:gd name="connsiteX1696" fmla="*/ 1610927 w 2582969"/>
                  <a:gd name="connsiteY1696" fmla="*/ 279273 h 3067319"/>
                  <a:gd name="connsiteX1697" fmla="*/ 1610927 w 2582969"/>
                  <a:gd name="connsiteY1697" fmla="*/ 291671 h 3067319"/>
                  <a:gd name="connsiteX1698" fmla="*/ 1623589 w 2582969"/>
                  <a:gd name="connsiteY1698" fmla="*/ 293297 h 3067319"/>
                  <a:gd name="connsiteX1699" fmla="*/ 1631130 w 2582969"/>
                  <a:gd name="connsiteY1699" fmla="*/ 287362 h 3067319"/>
                  <a:gd name="connsiteX1700" fmla="*/ 1634362 w 2582969"/>
                  <a:gd name="connsiteY1700" fmla="*/ 290594 h 3067319"/>
                  <a:gd name="connsiteX1701" fmla="*/ 1630053 w 2582969"/>
                  <a:gd name="connsiteY1701" fmla="*/ 295451 h 3067319"/>
                  <a:gd name="connsiteX1702" fmla="*/ 1632208 w 2582969"/>
                  <a:gd name="connsiteY1702" fmla="*/ 310533 h 3067319"/>
                  <a:gd name="connsiteX1703" fmla="*/ 1637065 w 2582969"/>
                  <a:gd name="connsiteY1703" fmla="*/ 310533 h 3067319"/>
                  <a:gd name="connsiteX1704" fmla="*/ 1645682 w 2582969"/>
                  <a:gd name="connsiteY1704" fmla="*/ 305675 h 3067319"/>
                  <a:gd name="connsiteX1705" fmla="*/ 1646760 w 2582969"/>
                  <a:gd name="connsiteY1705" fmla="*/ 311062 h 3067319"/>
                  <a:gd name="connsiteX1706" fmla="*/ 1662390 w 2582969"/>
                  <a:gd name="connsiteY1706" fmla="*/ 320757 h 3067319"/>
                  <a:gd name="connsiteX1707" fmla="*/ 1668324 w 2582969"/>
                  <a:gd name="connsiteY1707" fmla="*/ 316977 h 3067319"/>
                  <a:gd name="connsiteX1708" fmla="*/ 1676942 w 2582969"/>
                  <a:gd name="connsiteY1708" fmla="*/ 313197 h 3067319"/>
                  <a:gd name="connsiteX1709" fmla="*/ 1683953 w 2582969"/>
                  <a:gd name="connsiteY1709" fmla="*/ 306734 h 3067319"/>
                  <a:gd name="connsiteX1710" fmla="*/ 1688262 w 2582969"/>
                  <a:gd name="connsiteY1710" fmla="*/ 308359 h 3067319"/>
                  <a:gd name="connsiteX1711" fmla="*/ 1686637 w 2582969"/>
                  <a:gd name="connsiteY1711" fmla="*/ 316448 h 3067319"/>
                  <a:gd name="connsiteX1712" fmla="*/ 1678019 w 2582969"/>
                  <a:gd name="connsiteY1712" fmla="*/ 319680 h 3067319"/>
                  <a:gd name="connsiteX1713" fmla="*/ 1668324 w 2582969"/>
                  <a:gd name="connsiteY1713" fmla="*/ 325066 h 3067319"/>
                  <a:gd name="connsiteX1714" fmla="*/ 1668324 w 2582969"/>
                  <a:gd name="connsiteY1714" fmla="*/ 331530 h 3067319"/>
                  <a:gd name="connsiteX1715" fmla="*/ 1675864 w 2582969"/>
                  <a:gd name="connsiteY1715" fmla="*/ 333684 h 3067319"/>
                  <a:gd name="connsiteX1716" fmla="*/ 1688262 w 2582969"/>
                  <a:gd name="connsiteY1716" fmla="*/ 326672 h 3067319"/>
                  <a:gd name="connsiteX1717" fmla="*/ 1692042 w 2582969"/>
                  <a:gd name="connsiteY1717" fmla="*/ 329375 h 3067319"/>
                  <a:gd name="connsiteX1718" fmla="*/ 1686656 w 2582969"/>
                  <a:gd name="connsiteY1718" fmla="*/ 337993 h 3067319"/>
                  <a:gd name="connsiteX1719" fmla="*/ 1677490 w 2582969"/>
                  <a:gd name="connsiteY1719" fmla="*/ 341225 h 3067319"/>
                  <a:gd name="connsiteX1720" fmla="*/ 1674787 w 2582969"/>
                  <a:gd name="connsiteY1720" fmla="*/ 347159 h 3067319"/>
                  <a:gd name="connsiteX1721" fmla="*/ 1681251 w 2582969"/>
                  <a:gd name="connsiteY1721" fmla="*/ 352016 h 3067319"/>
                  <a:gd name="connsiteX1722" fmla="*/ 1672085 w 2582969"/>
                  <a:gd name="connsiteY1722" fmla="*/ 357403 h 3067319"/>
                  <a:gd name="connsiteX1723" fmla="*/ 1675317 w 2582969"/>
                  <a:gd name="connsiteY1723" fmla="*/ 370878 h 3067319"/>
                  <a:gd name="connsiteX1724" fmla="*/ 1687714 w 2582969"/>
                  <a:gd name="connsiteY1724" fmla="*/ 376812 h 3067319"/>
                  <a:gd name="connsiteX1725" fmla="*/ 1681251 w 2582969"/>
                  <a:gd name="connsiteY1725" fmla="*/ 382198 h 3067319"/>
                  <a:gd name="connsiteX1726" fmla="*/ 1690417 w 2582969"/>
                  <a:gd name="connsiteY1726" fmla="*/ 389739 h 3067319"/>
                  <a:gd name="connsiteX1727" fmla="*/ 1696351 w 2582969"/>
                  <a:gd name="connsiteY1727" fmla="*/ 404291 h 3067319"/>
                  <a:gd name="connsiteX1728" fmla="*/ 1693120 w 2582969"/>
                  <a:gd name="connsiteY1728" fmla="*/ 411832 h 3067319"/>
                  <a:gd name="connsiteX1729" fmla="*/ 1687185 w 2582969"/>
                  <a:gd name="connsiteY1729" fmla="*/ 413987 h 3067319"/>
                  <a:gd name="connsiteX1730" fmla="*/ 1688262 w 2582969"/>
                  <a:gd name="connsiteY1730" fmla="*/ 403743 h 3067319"/>
                  <a:gd name="connsiteX1731" fmla="*/ 1681251 w 2582969"/>
                  <a:gd name="connsiteY1731" fmla="*/ 399434 h 3067319"/>
                  <a:gd name="connsiteX1732" fmla="*/ 1678548 w 2582969"/>
                  <a:gd name="connsiteY1732" fmla="*/ 389191 h 3067319"/>
                  <a:gd name="connsiteX1733" fmla="*/ 1671008 w 2582969"/>
                  <a:gd name="connsiteY1733" fmla="*/ 378948 h 3067319"/>
                  <a:gd name="connsiteX1734" fmla="*/ 1662390 w 2582969"/>
                  <a:gd name="connsiteY1734" fmla="*/ 370859 h 3067319"/>
                  <a:gd name="connsiteX1735" fmla="*/ 1652146 w 2582969"/>
                  <a:gd name="connsiteY1735" fmla="*/ 366550 h 3067319"/>
                  <a:gd name="connsiteX1736" fmla="*/ 1644606 w 2582969"/>
                  <a:gd name="connsiteY1736" fmla="*/ 360086 h 3067319"/>
                  <a:gd name="connsiteX1737" fmla="*/ 1644606 w 2582969"/>
                  <a:gd name="connsiteY1737" fmla="*/ 352545 h 3067319"/>
                  <a:gd name="connsiteX1738" fmla="*/ 1634910 w 2582969"/>
                  <a:gd name="connsiteY1738" fmla="*/ 336387 h 3067319"/>
                  <a:gd name="connsiteX1739" fmla="*/ 1623060 w 2582969"/>
                  <a:gd name="connsiteY1739" fmla="*/ 333155 h 3067319"/>
                  <a:gd name="connsiteX1740" fmla="*/ 1610927 w 2582969"/>
                  <a:gd name="connsiteY1740" fmla="*/ 337464 h 3067319"/>
                  <a:gd name="connsiteX1741" fmla="*/ 1608508 w 2582969"/>
                  <a:gd name="connsiteY1741" fmla="*/ 350939 h 3067319"/>
                  <a:gd name="connsiteX1742" fmla="*/ 1608508 w 2582969"/>
                  <a:gd name="connsiteY1742" fmla="*/ 359028 h 3067319"/>
                  <a:gd name="connsiteX1743" fmla="*/ 1619829 w 2582969"/>
                  <a:gd name="connsiteY1743" fmla="*/ 359557 h 3067319"/>
                  <a:gd name="connsiteX1744" fmla="*/ 1619829 w 2582969"/>
                  <a:gd name="connsiteY1744" fmla="*/ 363337 h 3067319"/>
                  <a:gd name="connsiteX1745" fmla="*/ 1610946 w 2582969"/>
                  <a:gd name="connsiteY1745" fmla="*/ 364414 h 3067319"/>
                  <a:gd name="connsiteX1746" fmla="*/ 1607979 w 2582969"/>
                  <a:gd name="connsiteY1746" fmla="*/ 370878 h 3067319"/>
                  <a:gd name="connsiteX1747" fmla="*/ 1595581 w 2582969"/>
                  <a:gd name="connsiteY1747" fmla="*/ 370878 h 3067319"/>
                  <a:gd name="connsiteX1748" fmla="*/ 1595581 w 2582969"/>
                  <a:gd name="connsiteY1748" fmla="*/ 378418 h 3067319"/>
                  <a:gd name="connsiteX1749" fmla="*/ 1592349 w 2582969"/>
                  <a:gd name="connsiteY1749" fmla="*/ 385430 h 3067319"/>
                  <a:gd name="connsiteX1750" fmla="*/ 1591272 w 2582969"/>
                  <a:gd name="connsiteY1750" fmla="*/ 394596 h 3067319"/>
                  <a:gd name="connsiteX1751" fmla="*/ 1588040 w 2582969"/>
                  <a:gd name="connsiteY1751" fmla="*/ 395125 h 3067319"/>
                  <a:gd name="connsiteX1752" fmla="*/ 1586415 w 2582969"/>
                  <a:gd name="connsiteY1752" fmla="*/ 384353 h 3067319"/>
                  <a:gd name="connsiteX1753" fmla="*/ 1574565 w 2582969"/>
                  <a:gd name="connsiteY1753" fmla="*/ 381121 h 3067319"/>
                  <a:gd name="connsiteX1754" fmla="*/ 1576190 w 2582969"/>
                  <a:gd name="connsiteY1754" fmla="*/ 373032 h 3067319"/>
                  <a:gd name="connsiteX1755" fmla="*/ 1581577 w 2582969"/>
                  <a:gd name="connsiteY1755" fmla="*/ 373032 h 3067319"/>
                  <a:gd name="connsiteX1756" fmla="*/ 1583202 w 2582969"/>
                  <a:gd name="connsiteY1756" fmla="*/ 364943 h 3067319"/>
                  <a:gd name="connsiteX1757" fmla="*/ 1594523 w 2582969"/>
                  <a:gd name="connsiteY1757" fmla="*/ 355248 h 3067319"/>
                  <a:gd name="connsiteX1758" fmla="*/ 1594523 w 2582969"/>
                  <a:gd name="connsiteY1758" fmla="*/ 349862 h 3067319"/>
                  <a:gd name="connsiteX1759" fmla="*/ 1581047 w 2582969"/>
                  <a:gd name="connsiteY1759" fmla="*/ 360634 h 3067319"/>
                  <a:gd name="connsiteX1760" fmla="*/ 1576190 w 2582969"/>
                  <a:gd name="connsiteY1760" fmla="*/ 360634 h 3067319"/>
                  <a:gd name="connsiteX1761" fmla="*/ 1568102 w 2582969"/>
                  <a:gd name="connsiteY1761" fmla="*/ 371407 h 3067319"/>
                  <a:gd name="connsiteX1762" fmla="*/ 1568102 w 2582969"/>
                  <a:gd name="connsiteY1762" fmla="*/ 382727 h 3067319"/>
                  <a:gd name="connsiteX1763" fmla="*/ 1567024 w 2582969"/>
                  <a:gd name="connsiteY1763" fmla="*/ 390268 h 3067319"/>
                  <a:gd name="connsiteX1764" fmla="*/ 1561090 w 2582969"/>
                  <a:gd name="connsiteY1764" fmla="*/ 396732 h 3067319"/>
                  <a:gd name="connsiteX1765" fmla="*/ 1549769 w 2582969"/>
                  <a:gd name="connsiteY1765" fmla="*/ 399434 h 3067319"/>
                  <a:gd name="connsiteX1766" fmla="*/ 1542228 w 2582969"/>
                  <a:gd name="connsiteY1766" fmla="*/ 404291 h 3067319"/>
                  <a:gd name="connsiteX1767" fmla="*/ 1539526 w 2582969"/>
                  <a:gd name="connsiteY1767" fmla="*/ 441466 h 3067319"/>
                  <a:gd name="connsiteX1768" fmla="*/ 1548144 w 2582969"/>
                  <a:gd name="connsiteY1768" fmla="*/ 454941 h 3067319"/>
                  <a:gd name="connsiteX1769" fmla="*/ 1561619 w 2582969"/>
                  <a:gd name="connsiteY1769" fmla="*/ 468946 h 3067319"/>
                  <a:gd name="connsiteX1770" fmla="*/ 1564322 w 2582969"/>
                  <a:gd name="connsiteY1770" fmla="*/ 475409 h 3067319"/>
                  <a:gd name="connsiteX1771" fmla="*/ 1556781 w 2582969"/>
                  <a:gd name="connsiteY1771" fmla="*/ 473784 h 3067319"/>
                  <a:gd name="connsiteX1772" fmla="*/ 1548692 w 2582969"/>
                  <a:gd name="connsiteY1772" fmla="*/ 464088 h 3067319"/>
                  <a:gd name="connsiteX1773" fmla="*/ 1542758 w 2582969"/>
                  <a:gd name="connsiteY1773" fmla="*/ 459779 h 3067319"/>
                  <a:gd name="connsiteX1774" fmla="*/ 1541132 w 2582969"/>
                  <a:gd name="connsiteY1774" fmla="*/ 454922 h 3067319"/>
                  <a:gd name="connsiteX1775" fmla="*/ 1534669 w 2582969"/>
                  <a:gd name="connsiteY1775" fmla="*/ 449536 h 3067319"/>
                  <a:gd name="connsiteX1776" fmla="*/ 1526051 w 2582969"/>
                  <a:gd name="connsiteY1776" fmla="*/ 456548 h 3067319"/>
                  <a:gd name="connsiteX1777" fmla="*/ 1522819 w 2582969"/>
                  <a:gd name="connsiteY1777" fmla="*/ 483498 h 3067319"/>
                  <a:gd name="connsiteX1778" fmla="*/ 1516885 w 2582969"/>
                  <a:gd name="connsiteY1778" fmla="*/ 495896 h 3067319"/>
                  <a:gd name="connsiteX1779" fmla="*/ 1520116 w 2582969"/>
                  <a:gd name="connsiteY1779" fmla="*/ 508823 h 3067319"/>
                  <a:gd name="connsiteX1780" fmla="*/ 1509873 w 2582969"/>
                  <a:gd name="connsiteY1780" fmla="*/ 510977 h 3067319"/>
                  <a:gd name="connsiteX1781" fmla="*/ 1501784 w 2582969"/>
                  <a:gd name="connsiteY1781" fmla="*/ 513680 h 3067319"/>
                  <a:gd name="connsiteX1782" fmla="*/ 1494244 w 2582969"/>
                  <a:gd name="connsiteY1782" fmla="*/ 523375 h 3067319"/>
                  <a:gd name="connsiteX1783" fmla="*/ 1489386 w 2582969"/>
                  <a:gd name="connsiteY1783" fmla="*/ 534148 h 3067319"/>
                  <a:gd name="connsiteX1784" fmla="*/ 1484529 w 2582969"/>
                  <a:gd name="connsiteY1784" fmla="*/ 542766 h 3067319"/>
                  <a:gd name="connsiteX1785" fmla="*/ 1479672 w 2582969"/>
                  <a:gd name="connsiteY1785" fmla="*/ 540611 h 3067319"/>
                  <a:gd name="connsiteX1786" fmla="*/ 1486684 w 2582969"/>
                  <a:gd name="connsiteY1786" fmla="*/ 524982 h 3067319"/>
                  <a:gd name="connsiteX1787" fmla="*/ 1492070 w 2582969"/>
                  <a:gd name="connsiteY1787" fmla="*/ 515816 h 3067319"/>
                  <a:gd name="connsiteX1788" fmla="*/ 1501236 w 2582969"/>
                  <a:gd name="connsiteY1788" fmla="*/ 507727 h 3067319"/>
                  <a:gd name="connsiteX1789" fmla="*/ 1505545 w 2582969"/>
                  <a:gd name="connsiteY1789" fmla="*/ 505572 h 3067319"/>
                  <a:gd name="connsiteX1790" fmla="*/ 1507170 w 2582969"/>
                  <a:gd name="connsiteY1790" fmla="*/ 481854 h 3067319"/>
                  <a:gd name="connsiteX1791" fmla="*/ 1511479 w 2582969"/>
                  <a:gd name="connsiteY1791" fmla="*/ 485085 h 3067319"/>
                  <a:gd name="connsiteX1792" fmla="*/ 1509854 w 2582969"/>
                  <a:gd name="connsiteY1792" fmla="*/ 471081 h 3067319"/>
                  <a:gd name="connsiteX1793" fmla="*/ 1517395 w 2582969"/>
                  <a:gd name="connsiteY1793" fmla="*/ 463540 h 3067319"/>
                  <a:gd name="connsiteX1794" fmla="*/ 1507699 w 2582969"/>
                  <a:gd name="connsiteY1794" fmla="*/ 458683 h 3067319"/>
                  <a:gd name="connsiteX1795" fmla="*/ 1511479 w 2582969"/>
                  <a:gd name="connsiteY1795" fmla="*/ 453826 h 3067319"/>
                  <a:gd name="connsiteX1796" fmla="*/ 1526561 w 2582969"/>
                  <a:gd name="connsiteY1796" fmla="*/ 445208 h 3067319"/>
                  <a:gd name="connsiteX1797" fmla="*/ 1518472 w 2582969"/>
                  <a:gd name="connsiteY1797" fmla="*/ 431204 h 3067319"/>
                  <a:gd name="connsiteX1798" fmla="*/ 1527638 w 2582969"/>
                  <a:gd name="connsiteY1798" fmla="*/ 395636 h 3067319"/>
                  <a:gd name="connsiteX1799" fmla="*/ 1529793 w 2582969"/>
                  <a:gd name="connsiteY1799" fmla="*/ 372994 h 3067319"/>
                  <a:gd name="connsiteX1800" fmla="*/ 1525484 w 2582969"/>
                  <a:gd name="connsiteY1800" fmla="*/ 353056 h 3067319"/>
                  <a:gd name="connsiteX1801" fmla="*/ 1522252 w 2582969"/>
                  <a:gd name="connsiteY1801" fmla="*/ 346592 h 3067319"/>
                  <a:gd name="connsiteX1802" fmla="*/ 1514163 w 2582969"/>
                  <a:gd name="connsiteY1802" fmla="*/ 354133 h 3067319"/>
                  <a:gd name="connsiteX1803" fmla="*/ 1510932 w 2582969"/>
                  <a:gd name="connsiteY1803" fmla="*/ 365454 h 3067319"/>
                  <a:gd name="connsiteX1804" fmla="*/ 1509306 w 2582969"/>
                  <a:gd name="connsiteY1804" fmla="*/ 353056 h 3067319"/>
                  <a:gd name="connsiteX1805" fmla="*/ 1497986 w 2582969"/>
                  <a:gd name="connsiteY1805" fmla="*/ 378381 h 3067319"/>
                  <a:gd name="connsiteX1806" fmla="*/ 1495831 w 2582969"/>
                  <a:gd name="connsiteY1806" fmla="*/ 390778 h 3067319"/>
                  <a:gd name="connsiteX1807" fmla="*/ 1491522 w 2582969"/>
                  <a:gd name="connsiteY1807" fmla="*/ 399397 h 3067319"/>
                  <a:gd name="connsiteX1808" fmla="*/ 1485058 w 2582969"/>
                  <a:gd name="connsiteY1808" fmla="*/ 402099 h 3067319"/>
                  <a:gd name="connsiteX1809" fmla="*/ 1485058 w 2582969"/>
                  <a:gd name="connsiteY1809" fmla="*/ 392933 h 3067319"/>
                  <a:gd name="connsiteX1810" fmla="*/ 1487213 w 2582969"/>
                  <a:gd name="connsiteY1810" fmla="*/ 385392 h 3067319"/>
                  <a:gd name="connsiteX1811" fmla="*/ 1480749 w 2582969"/>
                  <a:gd name="connsiteY1811" fmla="*/ 390249 h 3067319"/>
                  <a:gd name="connsiteX1812" fmla="*/ 1473208 w 2582969"/>
                  <a:gd name="connsiteY1812" fmla="*/ 413420 h 3067319"/>
                  <a:gd name="connsiteX1813" fmla="*/ 1471054 w 2582969"/>
                  <a:gd name="connsiteY1813" fmla="*/ 426895 h 3067319"/>
                  <a:gd name="connsiteX1814" fmla="*/ 1471054 w 2582969"/>
                  <a:gd name="connsiteY1814" fmla="*/ 436590 h 3067319"/>
                  <a:gd name="connsiteX1815" fmla="*/ 1479143 w 2582969"/>
                  <a:gd name="connsiteY1815" fmla="*/ 446285 h 3067319"/>
                  <a:gd name="connsiteX1816" fmla="*/ 1489916 w 2582969"/>
                  <a:gd name="connsiteY1816" fmla="*/ 451672 h 3067319"/>
                  <a:gd name="connsiteX1817" fmla="*/ 1489916 w 2582969"/>
                  <a:gd name="connsiteY1817" fmla="*/ 456529 h 3067319"/>
                  <a:gd name="connsiteX1818" fmla="*/ 1479672 w 2582969"/>
                  <a:gd name="connsiteY1818" fmla="*/ 452220 h 3067319"/>
                  <a:gd name="connsiteX1819" fmla="*/ 1469429 w 2582969"/>
                  <a:gd name="connsiteY1819" fmla="*/ 448988 h 3067319"/>
                  <a:gd name="connsiteX1820" fmla="*/ 1464043 w 2582969"/>
                  <a:gd name="connsiteY1820" fmla="*/ 457077 h 3067319"/>
                  <a:gd name="connsiteX1821" fmla="*/ 1462965 w 2582969"/>
                  <a:gd name="connsiteY1821" fmla="*/ 471629 h 3067319"/>
                  <a:gd name="connsiteX1822" fmla="*/ 1462436 w 2582969"/>
                  <a:gd name="connsiteY1822" fmla="*/ 482950 h 3067319"/>
                  <a:gd name="connsiteX1823" fmla="*/ 1458656 w 2582969"/>
                  <a:gd name="connsiteY1823" fmla="*/ 494270 h 3067319"/>
                  <a:gd name="connsiteX1824" fmla="*/ 1455954 w 2582969"/>
                  <a:gd name="connsiteY1824" fmla="*/ 499657 h 3067319"/>
                  <a:gd name="connsiteX1825" fmla="*/ 1447865 w 2582969"/>
                  <a:gd name="connsiteY1825" fmla="*/ 499657 h 3067319"/>
                  <a:gd name="connsiteX1826" fmla="*/ 1453251 w 2582969"/>
                  <a:gd name="connsiteY1826" fmla="*/ 490491 h 3067319"/>
                  <a:gd name="connsiteX1827" fmla="*/ 1454328 w 2582969"/>
                  <a:gd name="connsiteY1827" fmla="*/ 482402 h 3067319"/>
                  <a:gd name="connsiteX1828" fmla="*/ 1454328 w 2582969"/>
                  <a:gd name="connsiteY1828" fmla="*/ 477545 h 3067319"/>
                  <a:gd name="connsiteX1829" fmla="*/ 1457031 w 2582969"/>
                  <a:gd name="connsiteY1829" fmla="*/ 460838 h 3067319"/>
                  <a:gd name="connsiteX1830" fmla="*/ 1459734 w 2582969"/>
                  <a:gd name="connsiteY1830" fmla="*/ 452220 h 3067319"/>
                  <a:gd name="connsiteX1831" fmla="*/ 1460811 w 2582969"/>
                  <a:gd name="connsiteY1831" fmla="*/ 440899 h 3067319"/>
                  <a:gd name="connsiteX1832" fmla="*/ 1455954 w 2582969"/>
                  <a:gd name="connsiteY1832" fmla="*/ 437119 h 3067319"/>
                  <a:gd name="connsiteX1833" fmla="*/ 1455406 w 2582969"/>
                  <a:gd name="connsiteY1833" fmla="*/ 418806 h 3067319"/>
                  <a:gd name="connsiteX1834" fmla="*/ 1459185 w 2582969"/>
                  <a:gd name="connsiteY1834" fmla="*/ 401570 h 3067319"/>
                  <a:gd name="connsiteX1835" fmla="*/ 1464043 w 2582969"/>
                  <a:gd name="connsiteY1835" fmla="*/ 396713 h 3067319"/>
                  <a:gd name="connsiteX1836" fmla="*/ 1462965 w 2582969"/>
                  <a:gd name="connsiteY1836" fmla="*/ 388624 h 3067319"/>
                  <a:gd name="connsiteX1837" fmla="*/ 1446806 w 2582969"/>
                  <a:gd name="connsiteY1837" fmla="*/ 397790 h 3067319"/>
                  <a:gd name="connsiteX1838" fmla="*/ 1434408 w 2582969"/>
                  <a:gd name="connsiteY1838" fmla="*/ 396165 h 3067319"/>
                  <a:gd name="connsiteX1839" fmla="*/ 1426320 w 2582969"/>
                  <a:gd name="connsiteY1839" fmla="*/ 404254 h 3067319"/>
                  <a:gd name="connsiteX1840" fmla="*/ 1414999 w 2582969"/>
                  <a:gd name="connsiteY1840" fmla="*/ 404802 h 3067319"/>
                  <a:gd name="connsiteX1841" fmla="*/ 1402601 w 2582969"/>
                  <a:gd name="connsiteY1841" fmla="*/ 416651 h 3067319"/>
                  <a:gd name="connsiteX1842" fmla="*/ 1397215 w 2582969"/>
                  <a:gd name="connsiteY1842" fmla="*/ 428501 h 3067319"/>
                  <a:gd name="connsiteX1843" fmla="*/ 1392906 w 2582969"/>
                  <a:gd name="connsiteY1843" fmla="*/ 440351 h 3067319"/>
                  <a:gd name="connsiteX1844" fmla="*/ 1388049 w 2582969"/>
                  <a:gd name="connsiteY1844" fmla="*/ 446285 h 3067319"/>
                  <a:gd name="connsiteX1845" fmla="*/ 1387501 w 2582969"/>
                  <a:gd name="connsiteY1845" fmla="*/ 459760 h 3067319"/>
                  <a:gd name="connsiteX1846" fmla="*/ 1389126 w 2582969"/>
                  <a:gd name="connsiteY1846" fmla="*/ 466224 h 3067319"/>
                  <a:gd name="connsiteX1847" fmla="*/ 1393983 w 2582969"/>
                  <a:gd name="connsiteY1847" fmla="*/ 464599 h 3067319"/>
                  <a:gd name="connsiteX1848" fmla="*/ 1403150 w 2582969"/>
                  <a:gd name="connsiteY1848" fmla="*/ 461367 h 3067319"/>
                  <a:gd name="connsiteX1849" fmla="*/ 1417154 w 2582969"/>
                  <a:gd name="connsiteY1849" fmla="*/ 462444 h 3067319"/>
                  <a:gd name="connsiteX1850" fmla="*/ 1417702 w 2582969"/>
                  <a:gd name="connsiteY1850" fmla="*/ 469985 h 3067319"/>
                  <a:gd name="connsiteX1851" fmla="*/ 1410161 w 2582969"/>
                  <a:gd name="connsiteY1851" fmla="*/ 468908 h 3067319"/>
                  <a:gd name="connsiteX1852" fmla="*/ 1398840 w 2582969"/>
                  <a:gd name="connsiteY1852" fmla="*/ 468360 h 3067319"/>
                  <a:gd name="connsiteX1853" fmla="*/ 1397763 w 2582969"/>
                  <a:gd name="connsiteY1853" fmla="*/ 474294 h 3067319"/>
                  <a:gd name="connsiteX1854" fmla="*/ 1390752 w 2582969"/>
                  <a:gd name="connsiteY1854" fmla="*/ 478603 h 3067319"/>
                  <a:gd name="connsiteX1855" fmla="*/ 1390752 w 2582969"/>
                  <a:gd name="connsiteY1855" fmla="*/ 486144 h 3067319"/>
                  <a:gd name="connsiteX1856" fmla="*/ 1397215 w 2582969"/>
                  <a:gd name="connsiteY1856" fmla="*/ 494233 h 3067319"/>
                  <a:gd name="connsiteX1857" fmla="*/ 1396667 w 2582969"/>
                  <a:gd name="connsiteY1857" fmla="*/ 504476 h 3067319"/>
                  <a:gd name="connsiteX1858" fmla="*/ 1398822 w 2582969"/>
                  <a:gd name="connsiteY1858" fmla="*/ 511488 h 3067319"/>
                  <a:gd name="connsiteX1859" fmla="*/ 1407440 w 2582969"/>
                  <a:gd name="connsiteY1859" fmla="*/ 515797 h 3067319"/>
                  <a:gd name="connsiteX1860" fmla="*/ 1421992 w 2582969"/>
                  <a:gd name="connsiteY1860" fmla="*/ 514719 h 3067319"/>
                  <a:gd name="connsiteX1861" fmla="*/ 1429533 w 2582969"/>
                  <a:gd name="connsiteY1861" fmla="*/ 517422 h 3067319"/>
                  <a:gd name="connsiteX1862" fmla="*/ 1432764 w 2582969"/>
                  <a:gd name="connsiteY1862" fmla="*/ 524963 h 3067319"/>
                  <a:gd name="connsiteX1863" fmla="*/ 1437073 w 2582969"/>
                  <a:gd name="connsiteY1863" fmla="*/ 535206 h 3067319"/>
                  <a:gd name="connsiteX1864" fmla="*/ 1435448 w 2582969"/>
                  <a:gd name="connsiteY1864" fmla="*/ 544901 h 3067319"/>
                  <a:gd name="connsiteX1865" fmla="*/ 1442989 w 2582969"/>
                  <a:gd name="connsiteY1865" fmla="*/ 555674 h 3067319"/>
                  <a:gd name="connsiteX1866" fmla="*/ 1444066 w 2582969"/>
                  <a:gd name="connsiteY1866" fmla="*/ 560531 h 3067319"/>
                  <a:gd name="connsiteX1867" fmla="*/ 1435977 w 2582969"/>
                  <a:gd name="connsiteY1867" fmla="*/ 560002 h 3067319"/>
                  <a:gd name="connsiteX1868" fmla="*/ 1430591 w 2582969"/>
                  <a:gd name="connsiteY1868" fmla="*/ 555693 h 3067319"/>
                  <a:gd name="connsiteX1869" fmla="*/ 1416587 w 2582969"/>
                  <a:gd name="connsiteY1869" fmla="*/ 554616 h 3067319"/>
                  <a:gd name="connsiteX1870" fmla="*/ 1413355 w 2582969"/>
                  <a:gd name="connsiteY1870" fmla="*/ 547075 h 3067319"/>
                  <a:gd name="connsiteX1871" fmla="*/ 1420366 w 2582969"/>
                  <a:gd name="connsiteY1871" fmla="*/ 536831 h 3067319"/>
                  <a:gd name="connsiteX1872" fmla="*/ 1424146 w 2582969"/>
                  <a:gd name="connsiteY1872" fmla="*/ 529820 h 3067319"/>
                  <a:gd name="connsiteX1873" fmla="*/ 1417135 w 2582969"/>
                  <a:gd name="connsiteY1873" fmla="*/ 524434 h 3067319"/>
                  <a:gd name="connsiteX1874" fmla="*/ 1401505 w 2582969"/>
                  <a:gd name="connsiteY1874" fmla="*/ 524963 h 3067319"/>
                  <a:gd name="connsiteX1875" fmla="*/ 1391810 w 2582969"/>
                  <a:gd name="connsiteY1875" fmla="*/ 512565 h 3067319"/>
                  <a:gd name="connsiteX1876" fmla="*/ 1385346 w 2582969"/>
                  <a:gd name="connsiteY1876" fmla="*/ 500167 h 3067319"/>
                  <a:gd name="connsiteX1877" fmla="*/ 1379960 w 2582969"/>
                  <a:gd name="connsiteY1877" fmla="*/ 491549 h 3067319"/>
                  <a:gd name="connsiteX1878" fmla="*/ 1379960 w 2582969"/>
                  <a:gd name="connsiteY1878" fmla="*/ 481306 h 3067319"/>
                  <a:gd name="connsiteX1879" fmla="*/ 1374574 w 2582969"/>
                  <a:gd name="connsiteY1879" fmla="*/ 474842 h 3067319"/>
                  <a:gd name="connsiteX1880" fmla="*/ 1379960 w 2582969"/>
                  <a:gd name="connsiteY1880" fmla="*/ 464599 h 3067319"/>
                  <a:gd name="connsiteX1881" fmla="*/ 1372419 w 2582969"/>
                  <a:gd name="connsiteY1881" fmla="*/ 469456 h 3067319"/>
                  <a:gd name="connsiteX1882" fmla="*/ 1360570 w 2582969"/>
                  <a:gd name="connsiteY1882" fmla="*/ 471610 h 3067319"/>
                  <a:gd name="connsiteX1883" fmla="*/ 1350874 w 2582969"/>
                  <a:gd name="connsiteY1883" fmla="*/ 473236 h 3067319"/>
                  <a:gd name="connsiteX1884" fmla="*/ 1343333 w 2582969"/>
                  <a:gd name="connsiteY1884" fmla="*/ 478093 h 3067319"/>
                  <a:gd name="connsiteX1885" fmla="*/ 1343863 w 2582969"/>
                  <a:gd name="connsiteY1885" fmla="*/ 491020 h 3067319"/>
                  <a:gd name="connsiteX1886" fmla="*/ 1348720 w 2582969"/>
                  <a:gd name="connsiteY1886" fmla="*/ 500715 h 3067319"/>
                  <a:gd name="connsiteX1887" fmla="*/ 1355731 w 2582969"/>
                  <a:gd name="connsiteY1887" fmla="*/ 508804 h 3067319"/>
                  <a:gd name="connsiteX1888" fmla="*/ 1361118 w 2582969"/>
                  <a:gd name="connsiteY1888" fmla="*/ 518499 h 3067319"/>
                  <a:gd name="connsiteX1889" fmla="*/ 1368129 w 2582969"/>
                  <a:gd name="connsiteY1889" fmla="*/ 523356 h 3067319"/>
                  <a:gd name="connsiteX1890" fmla="*/ 1381604 w 2582969"/>
                  <a:gd name="connsiteY1890" fmla="*/ 524434 h 3067319"/>
                  <a:gd name="connsiteX1891" fmla="*/ 1388616 w 2582969"/>
                  <a:gd name="connsiteY1891" fmla="*/ 529291 h 3067319"/>
                  <a:gd name="connsiteX1892" fmla="*/ 1392396 w 2582969"/>
                  <a:gd name="connsiteY1892" fmla="*/ 536302 h 3067319"/>
                  <a:gd name="connsiteX1893" fmla="*/ 1388087 w 2582969"/>
                  <a:gd name="connsiteY1893" fmla="*/ 537379 h 3067319"/>
                  <a:gd name="connsiteX1894" fmla="*/ 1379998 w 2582969"/>
                  <a:gd name="connsiteY1894" fmla="*/ 533600 h 3067319"/>
                  <a:gd name="connsiteX1895" fmla="*/ 1374063 w 2582969"/>
                  <a:gd name="connsiteY1895" fmla="*/ 528743 h 3067319"/>
                  <a:gd name="connsiteX1896" fmla="*/ 1363820 w 2582969"/>
                  <a:gd name="connsiteY1896" fmla="*/ 529291 h 3067319"/>
                  <a:gd name="connsiteX1897" fmla="*/ 1364368 w 2582969"/>
                  <a:gd name="connsiteY1897" fmla="*/ 540063 h 3067319"/>
                  <a:gd name="connsiteX1898" fmla="*/ 1357357 w 2582969"/>
                  <a:gd name="connsiteY1898" fmla="*/ 540063 h 3067319"/>
                  <a:gd name="connsiteX1899" fmla="*/ 1351422 w 2582969"/>
                  <a:gd name="connsiteY1899" fmla="*/ 530368 h 3067319"/>
                  <a:gd name="connsiteX1900" fmla="*/ 1348720 w 2582969"/>
                  <a:gd name="connsiteY1900" fmla="*/ 519595 h 3067319"/>
                  <a:gd name="connsiteX1901" fmla="*/ 1348191 w 2582969"/>
                  <a:gd name="connsiteY1901" fmla="*/ 541689 h 3067319"/>
                  <a:gd name="connsiteX1902" fmla="*/ 1344959 w 2582969"/>
                  <a:gd name="connsiteY1902" fmla="*/ 539534 h 3067319"/>
                  <a:gd name="connsiteX1903" fmla="*/ 1343881 w 2582969"/>
                  <a:gd name="connsiteY1903" fmla="*/ 529291 h 3067319"/>
                  <a:gd name="connsiteX1904" fmla="*/ 1341179 w 2582969"/>
                  <a:gd name="connsiteY1904" fmla="*/ 518518 h 3067319"/>
                  <a:gd name="connsiteX1905" fmla="*/ 1338477 w 2582969"/>
                  <a:gd name="connsiteY1905" fmla="*/ 513661 h 3067319"/>
                  <a:gd name="connsiteX1906" fmla="*/ 1329310 w 2582969"/>
                  <a:gd name="connsiteY1906" fmla="*/ 510429 h 3067319"/>
                  <a:gd name="connsiteX1907" fmla="*/ 1329839 w 2582969"/>
                  <a:gd name="connsiteY1907" fmla="*/ 502888 h 3067319"/>
                  <a:gd name="connsiteX1908" fmla="*/ 1329839 w 2582969"/>
                  <a:gd name="connsiteY1908" fmla="*/ 488884 h 3067319"/>
                  <a:gd name="connsiteX1909" fmla="*/ 1316912 w 2582969"/>
                  <a:gd name="connsiteY1909" fmla="*/ 482950 h 3067319"/>
                  <a:gd name="connsiteX1910" fmla="*/ 1309901 w 2582969"/>
                  <a:gd name="connsiteY1910" fmla="*/ 488336 h 3067319"/>
                  <a:gd name="connsiteX1911" fmla="*/ 1313681 w 2582969"/>
                  <a:gd name="connsiteY1911" fmla="*/ 506120 h 3067319"/>
                  <a:gd name="connsiteX1912" fmla="*/ 1313681 w 2582969"/>
                  <a:gd name="connsiteY1912" fmla="*/ 511506 h 3067319"/>
                  <a:gd name="connsiteX1913" fmla="*/ 1308294 w 2582969"/>
                  <a:gd name="connsiteY1913" fmla="*/ 515816 h 3067319"/>
                  <a:gd name="connsiteX1914" fmla="*/ 1307765 w 2582969"/>
                  <a:gd name="connsiteY1914" fmla="*/ 519595 h 3067319"/>
                  <a:gd name="connsiteX1915" fmla="*/ 1302908 w 2582969"/>
                  <a:gd name="connsiteY1915" fmla="*/ 525530 h 3067319"/>
                  <a:gd name="connsiteX1916" fmla="*/ 1294819 w 2582969"/>
                  <a:gd name="connsiteY1916" fmla="*/ 534696 h 3067319"/>
                  <a:gd name="connsiteX1917" fmla="*/ 1296444 w 2582969"/>
                  <a:gd name="connsiteY1917" fmla="*/ 551403 h 3067319"/>
                  <a:gd name="connsiteX1918" fmla="*/ 1300753 w 2582969"/>
                  <a:gd name="connsiteY1918" fmla="*/ 562723 h 3067319"/>
                  <a:gd name="connsiteX1919" fmla="*/ 1301302 w 2582969"/>
                  <a:gd name="connsiteY1919" fmla="*/ 569735 h 3067319"/>
                  <a:gd name="connsiteX1920" fmla="*/ 1306688 w 2582969"/>
                  <a:gd name="connsiteY1920" fmla="*/ 575121 h 3067319"/>
                  <a:gd name="connsiteX1921" fmla="*/ 1305062 w 2582969"/>
                  <a:gd name="connsiteY1921" fmla="*/ 582133 h 3067319"/>
                  <a:gd name="connsiteX1922" fmla="*/ 1297522 w 2582969"/>
                  <a:gd name="connsiteY1922" fmla="*/ 585365 h 3067319"/>
                  <a:gd name="connsiteX1923" fmla="*/ 1286749 w 2582969"/>
                  <a:gd name="connsiteY1923" fmla="*/ 578353 h 3067319"/>
                  <a:gd name="connsiteX1924" fmla="*/ 1278660 w 2582969"/>
                  <a:gd name="connsiteY1924" fmla="*/ 586971 h 3067319"/>
                  <a:gd name="connsiteX1925" fmla="*/ 1268965 w 2582969"/>
                  <a:gd name="connsiteY1925" fmla="*/ 587519 h 3067319"/>
                  <a:gd name="connsiteX1926" fmla="*/ 1260876 w 2582969"/>
                  <a:gd name="connsiteY1926" fmla="*/ 588067 h 3067319"/>
                  <a:gd name="connsiteX1927" fmla="*/ 1259799 w 2582969"/>
                  <a:gd name="connsiteY1927" fmla="*/ 594531 h 3067319"/>
                  <a:gd name="connsiteX1928" fmla="*/ 1262501 w 2582969"/>
                  <a:gd name="connsiteY1928" fmla="*/ 598311 h 3067319"/>
                  <a:gd name="connsiteX1929" fmla="*/ 1245795 w 2582969"/>
                  <a:gd name="connsiteY1929" fmla="*/ 621481 h 3067319"/>
                  <a:gd name="connsiteX1930" fmla="*/ 1251181 w 2582969"/>
                  <a:gd name="connsiteY1930" fmla="*/ 630647 h 3067319"/>
                  <a:gd name="connsiteX1931" fmla="*/ 1244169 w 2582969"/>
                  <a:gd name="connsiteY1931" fmla="*/ 632272 h 3067319"/>
                  <a:gd name="connsiteX1932" fmla="*/ 1240673 w 2582969"/>
                  <a:gd name="connsiteY1932" fmla="*/ 642516 h 3067319"/>
                  <a:gd name="connsiteX1933" fmla="*/ 1251181 w 2582969"/>
                  <a:gd name="connsiteY1933" fmla="*/ 645747 h 3067319"/>
                  <a:gd name="connsiteX1934" fmla="*/ 1256567 w 2582969"/>
                  <a:gd name="connsiteY1934" fmla="*/ 639813 h 3067319"/>
                  <a:gd name="connsiteX1935" fmla="*/ 1264656 w 2582969"/>
                  <a:gd name="connsiteY1935" fmla="*/ 639284 h 3067319"/>
                  <a:gd name="connsiteX1936" fmla="*/ 1277583 w 2582969"/>
                  <a:gd name="connsiteY1936" fmla="*/ 647902 h 3067319"/>
                  <a:gd name="connsiteX1937" fmla="*/ 1278131 w 2582969"/>
                  <a:gd name="connsiteY1937" fmla="*/ 654914 h 3067319"/>
                  <a:gd name="connsiteX1938" fmla="*/ 1271668 w 2582969"/>
                  <a:gd name="connsiteY1938" fmla="*/ 654914 h 3067319"/>
                  <a:gd name="connsiteX1939" fmla="*/ 1264656 w 2582969"/>
                  <a:gd name="connsiteY1939" fmla="*/ 648979 h 3067319"/>
                  <a:gd name="connsiteX1940" fmla="*/ 1251181 w 2582969"/>
                  <a:gd name="connsiteY1940" fmla="*/ 651134 h 3067319"/>
                  <a:gd name="connsiteX1941" fmla="*/ 1246872 w 2582969"/>
                  <a:gd name="connsiteY1941" fmla="*/ 659223 h 3067319"/>
                  <a:gd name="connsiteX1942" fmla="*/ 1253884 w 2582969"/>
                  <a:gd name="connsiteY1942" fmla="*/ 672698 h 3067319"/>
                  <a:gd name="connsiteX1943" fmla="*/ 1266811 w 2582969"/>
                  <a:gd name="connsiteY1943" fmla="*/ 673775 h 3067319"/>
                  <a:gd name="connsiteX1944" fmla="*/ 1276506 w 2582969"/>
                  <a:gd name="connsiteY1944" fmla="*/ 678632 h 3067319"/>
                  <a:gd name="connsiteX1945" fmla="*/ 1276506 w 2582969"/>
                  <a:gd name="connsiteY1945" fmla="*/ 684018 h 3067319"/>
                  <a:gd name="connsiteX1946" fmla="*/ 1265185 w 2582969"/>
                  <a:gd name="connsiteY1946" fmla="*/ 679161 h 3067319"/>
                  <a:gd name="connsiteX1947" fmla="*/ 1251181 w 2582969"/>
                  <a:gd name="connsiteY1947" fmla="*/ 678084 h 3067319"/>
                  <a:gd name="connsiteX1948" fmla="*/ 1243092 w 2582969"/>
                  <a:gd name="connsiteY1948" fmla="*/ 669995 h 3067319"/>
                  <a:gd name="connsiteX1949" fmla="*/ 1233397 w 2582969"/>
                  <a:gd name="connsiteY1949" fmla="*/ 677007 h 3067319"/>
                  <a:gd name="connsiteX1950" fmla="*/ 1224231 w 2582969"/>
                  <a:gd name="connsiteY1950" fmla="*/ 677555 h 3067319"/>
                  <a:gd name="connsiteX1951" fmla="*/ 1221528 w 2582969"/>
                  <a:gd name="connsiteY1951" fmla="*/ 683489 h 3067319"/>
                  <a:gd name="connsiteX1952" fmla="*/ 1240125 w 2582969"/>
                  <a:gd name="connsiteY1952" fmla="*/ 688875 h 3067319"/>
                  <a:gd name="connsiteX1953" fmla="*/ 1245247 w 2582969"/>
                  <a:gd name="connsiteY1953" fmla="*/ 695339 h 3067319"/>
                  <a:gd name="connsiteX1954" fmla="*/ 1258722 w 2582969"/>
                  <a:gd name="connsiteY1954" fmla="*/ 700196 h 3067319"/>
                  <a:gd name="connsiteX1955" fmla="*/ 1259270 w 2582969"/>
                  <a:gd name="connsiteY1955" fmla="*/ 704505 h 3067319"/>
                  <a:gd name="connsiteX1956" fmla="*/ 1240673 w 2582969"/>
                  <a:gd name="connsiteY1956" fmla="*/ 705053 h 3067319"/>
                  <a:gd name="connsiteX1957" fmla="*/ 1235551 w 2582969"/>
                  <a:gd name="connsiteY1957" fmla="*/ 696435 h 3067319"/>
                  <a:gd name="connsiteX1958" fmla="*/ 1224779 w 2582969"/>
                  <a:gd name="connsiteY1958" fmla="*/ 692126 h 3067319"/>
                  <a:gd name="connsiteX1959" fmla="*/ 1211852 w 2582969"/>
                  <a:gd name="connsiteY1959" fmla="*/ 693751 h 3067319"/>
                  <a:gd name="connsiteX1960" fmla="*/ 1209149 w 2582969"/>
                  <a:gd name="connsiteY1960" fmla="*/ 702917 h 3067319"/>
                  <a:gd name="connsiteX1961" fmla="*/ 1214536 w 2582969"/>
                  <a:gd name="connsiteY1961" fmla="*/ 713161 h 3067319"/>
                  <a:gd name="connsiteX1962" fmla="*/ 1209678 w 2582969"/>
                  <a:gd name="connsiteY1962" fmla="*/ 715315 h 3067319"/>
                  <a:gd name="connsiteX1963" fmla="*/ 1202667 w 2582969"/>
                  <a:gd name="connsiteY1963" fmla="*/ 708304 h 3067319"/>
                  <a:gd name="connsiteX1964" fmla="*/ 1202119 w 2582969"/>
                  <a:gd name="connsiteY1964" fmla="*/ 695906 h 3067319"/>
                  <a:gd name="connsiteX1965" fmla="*/ 1193500 w 2582969"/>
                  <a:gd name="connsiteY1965" fmla="*/ 693751 h 3067319"/>
                  <a:gd name="connsiteX1966" fmla="*/ 1192971 w 2582969"/>
                  <a:gd name="connsiteY1966" fmla="*/ 702369 h 3067319"/>
                  <a:gd name="connsiteX1967" fmla="*/ 1174110 w 2582969"/>
                  <a:gd name="connsiteY1967" fmla="*/ 706149 h 3067319"/>
                  <a:gd name="connsiteX1968" fmla="*/ 1166569 w 2582969"/>
                  <a:gd name="connsiteY1968" fmla="*/ 712613 h 3067319"/>
                  <a:gd name="connsiteX1969" fmla="*/ 1163337 w 2582969"/>
                  <a:gd name="connsiteY1969" fmla="*/ 716922 h 3067319"/>
                  <a:gd name="connsiteX1970" fmla="*/ 1156326 w 2582969"/>
                  <a:gd name="connsiteY1970" fmla="*/ 726617 h 3067319"/>
                  <a:gd name="connsiteX1971" fmla="*/ 1159558 w 2582969"/>
                  <a:gd name="connsiteY1971" fmla="*/ 735783 h 3067319"/>
                  <a:gd name="connsiteX1972" fmla="*/ 1160635 w 2582969"/>
                  <a:gd name="connsiteY1972" fmla="*/ 740092 h 3067319"/>
                  <a:gd name="connsiteX1973" fmla="*/ 1150392 w 2582969"/>
                  <a:gd name="connsiteY1973" fmla="*/ 739015 h 3067319"/>
                  <a:gd name="connsiteX1974" fmla="*/ 1150939 w 2582969"/>
                  <a:gd name="connsiteY1974" fmla="*/ 750335 h 3067319"/>
                  <a:gd name="connsiteX1975" fmla="*/ 1150939 w 2582969"/>
                  <a:gd name="connsiteY1975" fmla="*/ 758954 h 3067319"/>
                  <a:gd name="connsiteX1976" fmla="*/ 1157403 w 2582969"/>
                  <a:gd name="connsiteY1976" fmla="*/ 766494 h 3067319"/>
                  <a:gd name="connsiteX1977" fmla="*/ 1169253 w 2582969"/>
                  <a:gd name="connsiteY1977" fmla="*/ 766494 h 3067319"/>
                  <a:gd name="connsiteX1978" fmla="*/ 1181651 w 2582969"/>
                  <a:gd name="connsiteY1978" fmla="*/ 765965 h 3067319"/>
                  <a:gd name="connsiteX1979" fmla="*/ 1192971 w 2582969"/>
                  <a:gd name="connsiteY1979" fmla="*/ 749806 h 3067319"/>
                  <a:gd name="connsiteX1980" fmla="*/ 1198906 w 2582969"/>
                  <a:gd name="connsiteY1980" fmla="*/ 751432 h 3067319"/>
                  <a:gd name="connsiteX1981" fmla="*/ 1203763 w 2582969"/>
                  <a:gd name="connsiteY1981" fmla="*/ 757366 h 3067319"/>
                  <a:gd name="connsiteX1982" fmla="*/ 1200531 w 2582969"/>
                  <a:gd name="connsiteY1982" fmla="*/ 763830 h 3067319"/>
                  <a:gd name="connsiteX1983" fmla="*/ 1204311 w 2582969"/>
                  <a:gd name="connsiteY1983" fmla="*/ 767609 h 3067319"/>
                  <a:gd name="connsiteX1984" fmla="*/ 1218315 w 2582969"/>
                  <a:gd name="connsiteY1984" fmla="*/ 766532 h 3067319"/>
                  <a:gd name="connsiteX1985" fmla="*/ 1240144 w 2582969"/>
                  <a:gd name="connsiteY1985" fmla="*/ 747671 h 3067319"/>
                  <a:gd name="connsiteX1986" fmla="*/ 1251181 w 2582969"/>
                  <a:gd name="connsiteY1986" fmla="*/ 743362 h 3067319"/>
                  <a:gd name="connsiteX1987" fmla="*/ 1251181 w 2582969"/>
                  <a:gd name="connsiteY1987" fmla="*/ 751451 h 3067319"/>
                  <a:gd name="connsiteX1988" fmla="*/ 1244717 w 2582969"/>
                  <a:gd name="connsiteY1988" fmla="*/ 760069 h 3067319"/>
                  <a:gd name="connsiteX1989" fmla="*/ 1262501 w 2582969"/>
                  <a:gd name="connsiteY1989" fmla="*/ 763848 h 3067319"/>
                  <a:gd name="connsiteX1990" fmla="*/ 1261425 w 2582969"/>
                  <a:gd name="connsiteY1990" fmla="*/ 770312 h 3067319"/>
                  <a:gd name="connsiteX1991" fmla="*/ 1240144 w 2582969"/>
                  <a:gd name="connsiteY1991" fmla="*/ 768158 h 3067319"/>
                  <a:gd name="connsiteX1992" fmla="*/ 1240692 w 2582969"/>
                  <a:gd name="connsiteY1992" fmla="*/ 772466 h 3067319"/>
                  <a:gd name="connsiteX1993" fmla="*/ 1251200 w 2582969"/>
                  <a:gd name="connsiteY1993" fmla="*/ 784316 h 3067319"/>
                  <a:gd name="connsiteX1994" fmla="*/ 1247420 w 2582969"/>
                  <a:gd name="connsiteY1994" fmla="*/ 786471 h 3067319"/>
                  <a:gd name="connsiteX1995" fmla="*/ 1233945 w 2582969"/>
                  <a:gd name="connsiteY1995" fmla="*/ 777305 h 3067319"/>
                  <a:gd name="connsiteX1996" fmla="*/ 1223173 w 2582969"/>
                  <a:gd name="connsiteY1996" fmla="*/ 780007 h 3067319"/>
                  <a:gd name="connsiteX1997" fmla="*/ 1225327 w 2582969"/>
                  <a:gd name="connsiteY1997" fmla="*/ 793482 h 3067319"/>
                  <a:gd name="connsiteX1998" fmla="*/ 1224779 w 2582969"/>
                  <a:gd name="connsiteY1998" fmla="*/ 802649 h 3067319"/>
                  <a:gd name="connsiteX1999" fmla="*/ 1230165 w 2582969"/>
                  <a:gd name="connsiteY1999" fmla="*/ 819885 h 3067319"/>
                  <a:gd name="connsiteX2000" fmla="*/ 1223154 w 2582969"/>
                  <a:gd name="connsiteY2000" fmla="*/ 821510 h 3067319"/>
                  <a:gd name="connsiteX2001" fmla="*/ 1217219 w 2582969"/>
                  <a:gd name="connsiteY2001" fmla="*/ 811267 h 3067319"/>
                  <a:gd name="connsiteX2002" fmla="*/ 1216142 w 2582969"/>
                  <a:gd name="connsiteY2002" fmla="*/ 788625 h 3067319"/>
                  <a:gd name="connsiteX2003" fmla="*/ 1212910 w 2582969"/>
                  <a:gd name="connsiteY2003" fmla="*/ 785394 h 3067319"/>
                  <a:gd name="connsiteX2004" fmla="*/ 1200512 w 2582969"/>
                  <a:gd name="connsiteY2004" fmla="*/ 784316 h 3067319"/>
                  <a:gd name="connsiteX2005" fmla="*/ 1198887 w 2582969"/>
                  <a:gd name="connsiteY2005" fmla="*/ 790251 h 3067319"/>
                  <a:gd name="connsiteX2006" fmla="*/ 1184335 w 2582969"/>
                  <a:gd name="connsiteY2006" fmla="*/ 791328 h 3067319"/>
                  <a:gd name="connsiteX2007" fmla="*/ 1184335 w 2582969"/>
                  <a:gd name="connsiteY2007" fmla="*/ 784316 h 3067319"/>
                  <a:gd name="connsiteX2008" fmla="*/ 1174091 w 2582969"/>
                  <a:gd name="connsiteY2008" fmla="*/ 776227 h 3067319"/>
                  <a:gd name="connsiteX2009" fmla="*/ 1168157 w 2582969"/>
                  <a:gd name="connsiteY2009" fmla="*/ 778382 h 3067319"/>
                  <a:gd name="connsiteX2010" fmla="*/ 1162770 w 2582969"/>
                  <a:gd name="connsiteY2010" fmla="*/ 777834 h 3067319"/>
                  <a:gd name="connsiteX2011" fmla="*/ 1142303 w 2582969"/>
                  <a:gd name="connsiteY2011" fmla="*/ 782143 h 3067319"/>
                  <a:gd name="connsiteX2012" fmla="*/ 1135839 w 2582969"/>
                  <a:gd name="connsiteY2012" fmla="*/ 785375 h 3067319"/>
                  <a:gd name="connsiteX2013" fmla="*/ 1127751 w 2582969"/>
                  <a:gd name="connsiteY2013" fmla="*/ 787529 h 3067319"/>
                  <a:gd name="connsiteX2014" fmla="*/ 1128298 w 2582969"/>
                  <a:gd name="connsiteY2014" fmla="*/ 795618 h 3067319"/>
                  <a:gd name="connsiteX2015" fmla="*/ 1156326 w 2582969"/>
                  <a:gd name="connsiteY2015" fmla="*/ 811248 h 3067319"/>
                  <a:gd name="connsiteX2016" fmla="*/ 1161712 w 2582969"/>
                  <a:gd name="connsiteY2016" fmla="*/ 821491 h 3067319"/>
                  <a:gd name="connsiteX2017" fmla="*/ 1162789 w 2582969"/>
                  <a:gd name="connsiteY2017" fmla="*/ 831186 h 3067319"/>
                  <a:gd name="connsiteX2018" fmla="*/ 1176794 w 2582969"/>
                  <a:gd name="connsiteY2018" fmla="*/ 843036 h 3067319"/>
                  <a:gd name="connsiteX2019" fmla="*/ 1176794 w 2582969"/>
                  <a:gd name="connsiteY2019" fmla="*/ 848970 h 3067319"/>
                  <a:gd name="connsiteX2020" fmla="*/ 1158480 w 2582969"/>
                  <a:gd name="connsiteY2020" fmla="*/ 835495 h 3067319"/>
                  <a:gd name="connsiteX2021" fmla="*/ 1154700 w 2582969"/>
                  <a:gd name="connsiteY2021" fmla="*/ 819336 h 3067319"/>
                  <a:gd name="connsiteX2022" fmla="*/ 1142303 w 2582969"/>
                  <a:gd name="connsiteY2022" fmla="*/ 809093 h 3067319"/>
                  <a:gd name="connsiteX2023" fmla="*/ 1125596 w 2582969"/>
                  <a:gd name="connsiteY2023" fmla="*/ 802630 h 3067319"/>
                  <a:gd name="connsiteX2024" fmla="*/ 1118584 w 2582969"/>
                  <a:gd name="connsiteY2024" fmla="*/ 801004 h 3067319"/>
                  <a:gd name="connsiteX2025" fmla="*/ 1114804 w 2582969"/>
                  <a:gd name="connsiteY2025" fmla="*/ 808016 h 3067319"/>
                  <a:gd name="connsiteX2026" fmla="*/ 1134195 w 2582969"/>
                  <a:gd name="connsiteY2026" fmla="*/ 818788 h 3067319"/>
                  <a:gd name="connsiteX2027" fmla="*/ 1129338 w 2582969"/>
                  <a:gd name="connsiteY2027" fmla="*/ 821491 h 3067319"/>
                  <a:gd name="connsiteX2028" fmla="*/ 1116411 w 2582969"/>
                  <a:gd name="connsiteY2028" fmla="*/ 823646 h 3067319"/>
                  <a:gd name="connsiteX2029" fmla="*/ 1118036 w 2582969"/>
                  <a:gd name="connsiteY2029" fmla="*/ 829032 h 3067319"/>
                  <a:gd name="connsiteX2030" fmla="*/ 1134743 w 2582969"/>
                  <a:gd name="connsiteY2030" fmla="*/ 828484 h 3067319"/>
                  <a:gd name="connsiteX2031" fmla="*/ 1140677 w 2582969"/>
                  <a:gd name="connsiteY2031" fmla="*/ 828484 h 3067319"/>
                  <a:gd name="connsiteX2032" fmla="*/ 1141755 w 2582969"/>
                  <a:gd name="connsiteY2032" fmla="*/ 823097 h 3067319"/>
                  <a:gd name="connsiteX2033" fmla="*/ 1144986 w 2582969"/>
                  <a:gd name="connsiteY2033" fmla="*/ 822549 h 3067319"/>
                  <a:gd name="connsiteX2034" fmla="*/ 1146612 w 2582969"/>
                  <a:gd name="connsiteY2034" fmla="*/ 826329 h 3067319"/>
                  <a:gd name="connsiteX2035" fmla="*/ 1151998 w 2582969"/>
                  <a:gd name="connsiteY2035" fmla="*/ 834418 h 3067319"/>
                  <a:gd name="connsiteX2036" fmla="*/ 1146064 w 2582969"/>
                  <a:gd name="connsiteY2036" fmla="*/ 836043 h 3067319"/>
                  <a:gd name="connsiteX2037" fmla="*/ 1146064 w 2582969"/>
                  <a:gd name="connsiteY2037" fmla="*/ 838746 h 3067319"/>
                  <a:gd name="connsiteX2038" fmla="*/ 1138523 w 2582969"/>
                  <a:gd name="connsiteY2038" fmla="*/ 840900 h 3067319"/>
                  <a:gd name="connsiteX2039" fmla="*/ 1141226 w 2582969"/>
                  <a:gd name="connsiteY2039" fmla="*/ 850067 h 3067319"/>
                  <a:gd name="connsiteX2040" fmla="*/ 1135291 w 2582969"/>
                  <a:gd name="connsiteY2040" fmla="*/ 848460 h 3067319"/>
                  <a:gd name="connsiteX2041" fmla="*/ 1129357 w 2582969"/>
                  <a:gd name="connsiteY2041" fmla="*/ 847383 h 3067319"/>
                  <a:gd name="connsiteX2042" fmla="*/ 1126654 w 2582969"/>
                  <a:gd name="connsiteY2042" fmla="*/ 855472 h 3067319"/>
                  <a:gd name="connsiteX2043" fmla="*/ 1134743 w 2582969"/>
                  <a:gd name="connsiteY2043" fmla="*/ 861406 h 3067319"/>
                  <a:gd name="connsiteX2044" fmla="*/ 1140129 w 2582969"/>
                  <a:gd name="connsiteY2044" fmla="*/ 852788 h 3067319"/>
                  <a:gd name="connsiteX2045" fmla="*/ 1149295 w 2582969"/>
                  <a:gd name="connsiteY2045" fmla="*/ 852788 h 3067319"/>
                  <a:gd name="connsiteX2046" fmla="*/ 1152527 w 2582969"/>
                  <a:gd name="connsiteY2046" fmla="*/ 859252 h 3067319"/>
                  <a:gd name="connsiteX2047" fmla="*/ 1161693 w 2582969"/>
                  <a:gd name="connsiteY2047" fmla="*/ 862483 h 3067319"/>
                  <a:gd name="connsiteX2048" fmla="*/ 1168705 w 2582969"/>
                  <a:gd name="connsiteY2048" fmla="*/ 863561 h 3067319"/>
                  <a:gd name="connsiteX2049" fmla="*/ 1169234 w 2582969"/>
                  <a:gd name="connsiteY2049" fmla="*/ 866263 h 3067319"/>
                  <a:gd name="connsiteX2050" fmla="*/ 1159539 w 2582969"/>
                  <a:gd name="connsiteY2050" fmla="*/ 869495 h 3067319"/>
                  <a:gd name="connsiteX2051" fmla="*/ 1153075 w 2582969"/>
                  <a:gd name="connsiteY2051" fmla="*/ 866792 h 3067319"/>
                  <a:gd name="connsiteX2052" fmla="*/ 1146612 w 2582969"/>
                  <a:gd name="connsiteY2052" fmla="*/ 857097 h 3067319"/>
                  <a:gd name="connsiteX2053" fmla="*/ 1139071 w 2582969"/>
                  <a:gd name="connsiteY2053" fmla="*/ 865186 h 3067319"/>
                  <a:gd name="connsiteX2054" fmla="*/ 1136368 w 2582969"/>
                  <a:gd name="connsiteY2054" fmla="*/ 871649 h 3067319"/>
                  <a:gd name="connsiteX2055" fmla="*/ 1142832 w 2582969"/>
                  <a:gd name="connsiteY2055" fmla="*/ 874352 h 3067319"/>
                  <a:gd name="connsiteX2056" fmla="*/ 1148218 w 2582969"/>
                  <a:gd name="connsiteY2056" fmla="*/ 879209 h 3067319"/>
                  <a:gd name="connsiteX2057" fmla="*/ 1149295 w 2582969"/>
                  <a:gd name="connsiteY2057" fmla="*/ 888375 h 3067319"/>
                  <a:gd name="connsiteX2058" fmla="*/ 1146593 w 2582969"/>
                  <a:gd name="connsiteY2058" fmla="*/ 894839 h 3067319"/>
                  <a:gd name="connsiteX2059" fmla="*/ 1141736 w 2582969"/>
                  <a:gd name="connsiteY2059" fmla="*/ 891607 h 3067319"/>
                  <a:gd name="connsiteX2060" fmla="*/ 1138504 w 2582969"/>
                  <a:gd name="connsiteY2060" fmla="*/ 882989 h 3067319"/>
                  <a:gd name="connsiteX2061" fmla="*/ 1133647 w 2582969"/>
                  <a:gd name="connsiteY2061" fmla="*/ 879757 h 3067319"/>
                  <a:gd name="connsiteX2062" fmla="*/ 1133118 w 2582969"/>
                  <a:gd name="connsiteY2062" fmla="*/ 886221 h 3067319"/>
                  <a:gd name="connsiteX2063" fmla="*/ 1139052 w 2582969"/>
                  <a:gd name="connsiteY2063" fmla="*/ 896464 h 3067319"/>
                  <a:gd name="connsiteX2064" fmla="*/ 1140677 w 2582969"/>
                  <a:gd name="connsiteY2064" fmla="*/ 903476 h 3067319"/>
                  <a:gd name="connsiteX2065" fmla="*/ 1133666 w 2582969"/>
                  <a:gd name="connsiteY2065" fmla="*/ 900773 h 3067319"/>
                  <a:gd name="connsiteX2066" fmla="*/ 1127202 w 2582969"/>
                  <a:gd name="connsiteY2066" fmla="*/ 881912 h 3067319"/>
                  <a:gd name="connsiteX2067" fmla="*/ 1123423 w 2582969"/>
                  <a:gd name="connsiteY2067" fmla="*/ 882989 h 3067319"/>
                  <a:gd name="connsiteX2068" fmla="*/ 1127202 w 2582969"/>
                  <a:gd name="connsiteY2068" fmla="*/ 893232 h 3067319"/>
                  <a:gd name="connsiteX2069" fmla="*/ 1123423 w 2582969"/>
                  <a:gd name="connsiteY2069" fmla="*/ 906707 h 3067319"/>
                  <a:gd name="connsiteX2070" fmla="*/ 1139052 w 2582969"/>
                  <a:gd name="connsiteY2070" fmla="*/ 920712 h 3067319"/>
                  <a:gd name="connsiteX2071" fmla="*/ 1145516 w 2582969"/>
                  <a:gd name="connsiteY2071" fmla="*/ 929330 h 3067319"/>
                  <a:gd name="connsiteX2072" fmla="*/ 1144438 w 2582969"/>
                  <a:gd name="connsiteY2072" fmla="*/ 935793 h 3067319"/>
                  <a:gd name="connsiteX2073" fmla="*/ 1132040 w 2582969"/>
                  <a:gd name="connsiteY2073" fmla="*/ 922866 h 3067319"/>
                  <a:gd name="connsiteX2074" fmla="*/ 1122345 w 2582969"/>
                  <a:gd name="connsiteY2074" fmla="*/ 915855 h 3067319"/>
                  <a:gd name="connsiteX2075" fmla="*/ 1118565 w 2582969"/>
                  <a:gd name="connsiteY2075" fmla="*/ 914777 h 3067319"/>
                  <a:gd name="connsiteX2076" fmla="*/ 1120191 w 2582969"/>
                  <a:gd name="connsiteY2076" fmla="*/ 896464 h 3067319"/>
                  <a:gd name="connsiteX2077" fmla="*/ 1117488 w 2582969"/>
                  <a:gd name="connsiteY2077" fmla="*/ 887846 h 3067319"/>
                  <a:gd name="connsiteX2078" fmla="*/ 1112631 w 2582969"/>
                  <a:gd name="connsiteY2078" fmla="*/ 882989 h 3067319"/>
                  <a:gd name="connsiteX2079" fmla="*/ 1105619 w 2582969"/>
                  <a:gd name="connsiteY2079" fmla="*/ 877055 h 3067319"/>
                  <a:gd name="connsiteX2080" fmla="*/ 1105090 w 2582969"/>
                  <a:gd name="connsiteY2080" fmla="*/ 867888 h 3067319"/>
                  <a:gd name="connsiteX2081" fmla="*/ 1108322 w 2582969"/>
                  <a:gd name="connsiteY2081" fmla="*/ 858722 h 3067319"/>
                  <a:gd name="connsiteX2082" fmla="*/ 1110476 w 2582969"/>
                  <a:gd name="connsiteY2082" fmla="*/ 851711 h 3067319"/>
                  <a:gd name="connsiteX2083" fmla="*/ 1109928 w 2582969"/>
                  <a:gd name="connsiteY2083" fmla="*/ 844170 h 3067319"/>
                  <a:gd name="connsiteX2084" fmla="*/ 1111006 w 2582969"/>
                  <a:gd name="connsiteY2084" fmla="*/ 839313 h 3067319"/>
                  <a:gd name="connsiteX2085" fmla="*/ 1105619 w 2582969"/>
                  <a:gd name="connsiteY2085" fmla="*/ 840938 h 3067319"/>
                  <a:gd name="connsiteX2086" fmla="*/ 1103994 w 2582969"/>
                  <a:gd name="connsiteY2086" fmla="*/ 835552 h 3067319"/>
                  <a:gd name="connsiteX2087" fmla="*/ 1106697 w 2582969"/>
                  <a:gd name="connsiteY2087" fmla="*/ 834475 h 3067319"/>
                  <a:gd name="connsiteX2088" fmla="*/ 1103465 w 2582969"/>
                  <a:gd name="connsiteY2088" fmla="*/ 828011 h 3067319"/>
                  <a:gd name="connsiteX2089" fmla="*/ 1103994 w 2582969"/>
                  <a:gd name="connsiteY2089" fmla="*/ 818845 h 3067319"/>
                  <a:gd name="connsiteX2090" fmla="*/ 1094299 w 2582969"/>
                  <a:gd name="connsiteY2090" fmla="*/ 818845 h 3067319"/>
                  <a:gd name="connsiteX2091" fmla="*/ 1093751 w 2582969"/>
                  <a:gd name="connsiteY2091" fmla="*/ 832849 h 3067319"/>
                  <a:gd name="connsiteX2092" fmla="*/ 1085133 w 2582969"/>
                  <a:gd name="connsiteY2092" fmla="*/ 833379 h 3067319"/>
                  <a:gd name="connsiteX2093" fmla="*/ 1085681 w 2582969"/>
                  <a:gd name="connsiteY2093" fmla="*/ 850085 h 3067319"/>
                  <a:gd name="connsiteX2094" fmla="*/ 1081901 w 2582969"/>
                  <a:gd name="connsiteY2094" fmla="*/ 856549 h 3067319"/>
                  <a:gd name="connsiteX2095" fmla="*/ 1074360 w 2582969"/>
                  <a:gd name="connsiteY2095" fmla="*/ 858174 h 3067319"/>
                  <a:gd name="connsiteX2096" fmla="*/ 1074360 w 2582969"/>
                  <a:gd name="connsiteY2096" fmla="*/ 863561 h 3067319"/>
                  <a:gd name="connsiteX2097" fmla="*/ 1065194 w 2582969"/>
                  <a:gd name="connsiteY2097" fmla="*/ 859781 h 3067319"/>
                  <a:gd name="connsiteX2098" fmla="*/ 1069503 w 2582969"/>
                  <a:gd name="connsiteY2098" fmla="*/ 854924 h 3067319"/>
                  <a:gd name="connsiteX2099" fmla="*/ 1070581 w 2582969"/>
                  <a:gd name="connsiteY2099" fmla="*/ 841449 h 3067319"/>
                  <a:gd name="connsiteX2100" fmla="*/ 1063569 w 2582969"/>
                  <a:gd name="connsiteY2100" fmla="*/ 847383 h 3067319"/>
                  <a:gd name="connsiteX2101" fmla="*/ 1052796 w 2582969"/>
                  <a:gd name="connsiteY2101" fmla="*/ 852769 h 3067319"/>
                  <a:gd name="connsiteX2102" fmla="*/ 1052267 w 2582969"/>
                  <a:gd name="connsiteY2102" fmla="*/ 848989 h 3067319"/>
                  <a:gd name="connsiteX2103" fmla="*/ 1041494 w 2582969"/>
                  <a:gd name="connsiteY2103" fmla="*/ 856530 h 3067319"/>
                  <a:gd name="connsiteX2104" fmla="*/ 1034483 w 2582969"/>
                  <a:gd name="connsiteY2104" fmla="*/ 856530 h 3067319"/>
                  <a:gd name="connsiteX2105" fmla="*/ 1032857 w 2582969"/>
                  <a:gd name="connsiteY2105" fmla="*/ 865696 h 3067319"/>
                  <a:gd name="connsiteX2106" fmla="*/ 1029078 w 2582969"/>
                  <a:gd name="connsiteY2106" fmla="*/ 867851 h 3067319"/>
                  <a:gd name="connsiteX2107" fmla="*/ 1031780 w 2582969"/>
                  <a:gd name="connsiteY2107" fmla="*/ 882932 h 3067319"/>
                  <a:gd name="connsiteX2108" fmla="*/ 1037166 w 2582969"/>
                  <a:gd name="connsiteY2108" fmla="*/ 883480 h 3067319"/>
                  <a:gd name="connsiteX2109" fmla="*/ 1040946 w 2582969"/>
                  <a:gd name="connsiteY2109" fmla="*/ 886183 h 3067319"/>
                  <a:gd name="connsiteX2110" fmla="*/ 1044178 w 2582969"/>
                  <a:gd name="connsiteY2110" fmla="*/ 881326 h 3067319"/>
                  <a:gd name="connsiteX2111" fmla="*/ 1045255 w 2582969"/>
                  <a:gd name="connsiteY2111" fmla="*/ 875392 h 3067319"/>
                  <a:gd name="connsiteX2112" fmla="*/ 1053874 w 2582969"/>
                  <a:gd name="connsiteY2112" fmla="*/ 871082 h 3067319"/>
                  <a:gd name="connsiteX2113" fmla="*/ 1053874 w 2582969"/>
                  <a:gd name="connsiteY2113" fmla="*/ 865696 h 3067319"/>
                  <a:gd name="connsiteX2114" fmla="*/ 1056576 w 2582969"/>
                  <a:gd name="connsiteY2114" fmla="*/ 865167 h 3067319"/>
                  <a:gd name="connsiteX2115" fmla="*/ 1058202 w 2582969"/>
                  <a:gd name="connsiteY2115" fmla="*/ 867870 h 3067319"/>
                  <a:gd name="connsiteX2116" fmla="*/ 1066819 w 2582969"/>
                  <a:gd name="connsiteY2116" fmla="*/ 870024 h 3067319"/>
                  <a:gd name="connsiteX2117" fmla="*/ 1071676 w 2582969"/>
                  <a:gd name="connsiteY2117" fmla="*/ 874333 h 3067319"/>
                  <a:gd name="connsiteX2118" fmla="*/ 1078140 w 2582969"/>
                  <a:gd name="connsiteY2118" fmla="*/ 875410 h 3067319"/>
                  <a:gd name="connsiteX2119" fmla="*/ 1078688 w 2582969"/>
                  <a:gd name="connsiteY2119" fmla="*/ 871631 h 3067319"/>
                  <a:gd name="connsiteX2120" fmla="*/ 1090009 w 2582969"/>
                  <a:gd name="connsiteY2120" fmla="*/ 876488 h 3067319"/>
                  <a:gd name="connsiteX2121" fmla="*/ 1094866 w 2582969"/>
                  <a:gd name="connsiteY2121" fmla="*/ 880797 h 3067319"/>
                  <a:gd name="connsiteX2122" fmla="*/ 1095414 w 2582969"/>
                  <a:gd name="connsiteY2122" fmla="*/ 888886 h 3067319"/>
                  <a:gd name="connsiteX2123" fmla="*/ 1088402 w 2582969"/>
                  <a:gd name="connsiteY2123" fmla="*/ 898581 h 3067319"/>
                  <a:gd name="connsiteX2124" fmla="*/ 1088951 w 2582969"/>
                  <a:gd name="connsiteY2124" fmla="*/ 903967 h 3067319"/>
                  <a:gd name="connsiteX2125" fmla="*/ 1084641 w 2582969"/>
                  <a:gd name="connsiteY2125" fmla="*/ 904496 h 3067319"/>
                  <a:gd name="connsiteX2126" fmla="*/ 1080862 w 2582969"/>
                  <a:gd name="connsiteY2126" fmla="*/ 895878 h 3067319"/>
                  <a:gd name="connsiteX2127" fmla="*/ 1064155 w 2582969"/>
                  <a:gd name="connsiteY2127" fmla="*/ 894253 h 3067319"/>
                  <a:gd name="connsiteX2128" fmla="*/ 1058769 w 2582969"/>
                  <a:gd name="connsiteY2128" fmla="*/ 903948 h 3067319"/>
                  <a:gd name="connsiteX2129" fmla="*/ 1052834 w 2582969"/>
                  <a:gd name="connsiteY2129" fmla="*/ 908805 h 3067319"/>
                  <a:gd name="connsiteX2130" fmla="*/ 1050680 w 2582969"/>
                  <a:gd name="connsiteY2130" fmla="*/ 903419 h 3067319"/>
                  <a:gd name="connsiteX2131" fmla="*/ 1042591 w 2582969"/>
                  <a:gd name="connsiteY2131" fmla="*/ 910960 h 3067319"/>
                  <a:gd name="connsiteX2132" fmla="*/ 1032895 w 2582969"/>
                  <a:gd name="connsiteY2132" fmla="*/ 909334 h 3067319"/>
                  <a:gd name="connsiteX2133" fmla="*/ 1024278 w 2582969"/>
                  <a:gd name="connsiteY2133" fmla="*/ 923339 h 3067319"/>
                  <a:gd name="connsiteX2134" fmla="*/ 1019420 w 2582969"/>
                  <a:gd name="connsiteY2134" fmla="*/ 926041 h 3067319"/>
                  <a:gd name="connsiteX2135" fmla="*/ 1022652 w 2582969"/>
                  <a:gd name="connsiteY2135" fmla="*/ 915798 h 3067319"/>
                  <a:gd name="connsiteX2136" fmla="*/ 1014563 w 2582969"/>
                  <a:gd name="connsiteY2136" fmla="*/ 912566 h 3067319"/>
                  <a:gd name="connsiteX2137" fmla="*/ 1005945 w 2582969"/>
                  <a:gd name="connsiteY2137" fmla="*/ 912018 h 3067319"/>
                  <a:gd name="connsiteX2138" fmla="*/ 987084 w 2582969"/>
                  <a:gd name="connsiteY2138" fmla="*/ 920107 h 3067319"/>
                  <a:gd name="connsiteX2139" fmla="*/ 989787 w 2582969"/>
                  <a:gd name="connsiteY2139" fmla="*/ 924964 h 3067319"/>
                  <a:gd name="connsiteX2140" fmla="*/ 1009177 w 2582969"/>
                  <a:gd name="connsiteY2140" fmla="*/ 917952 h 3067319"/>
                  <a:gd name="connsiteX2141" fmla="*/ 1011331 w 2582969"/>
                  <a:gd name="connsiteY2141" fmla="*/ 921732 h 3067319"/>
                  <a:gd name="connsiteX2142" fmla="*/ 995172 w 2582969"/>
                  <a:gd name="connsiteY2142" fmla="*/ 929821 h 3067319"/>
                  <a:gd name="connsiteX2143" fmla="*/ 982245 w 2582969"/>
                  <a:gd name="connsiteY2143" fmla="*/ 926589 h 3067319"/>
                  <a:gd name="connsiteX2144" fmla="*/ 975782 w 2582969"/>
                  <a:gd name="connsiteY2144" fmla="*/ 935756 h 3067319"/>
                  <a:gd name="connsiteX2145" fmla="*/ 980639 w 2582969"/>
                  <a:gd name="connsiteY2145" fmla="*/ 941142 h 3067319"/>
                  <a:gd name="connsiteX2146" fmla="*/ 992489 w 2582969"/>
                  <a:gd name="connsiteY2146" fmla="*/ 940064 h 3067319"/>
                  <a:gd name="connsiteX2147" fmla="*/ 1002184 w 2582969"/>
                  <a:gd name="connsiteY2147" fmla="*/ 943296 h 3067319"/>
                  <a:gd name="connsiteX2148" fmla="*/ 1009725 w 2582969"/>
                  <a:gd name="connsiteY2148" fmla="*/ 947076 h 3067319"/>
                  <a:gd name="connsiteX2149" fmla="*/ 1009725 w 2582969"/>
                  <a:gd name="connsiteY2149" fmla="*/ 951385 h 3067319"/>
                  <a:gd name="connsiteX2150" fmla="*/ 995172 w 2582969"/>
                  <a:gd name="connsiteY2150" fmla="*/ 950837 h 3067319"/>
                  <a:gd name="connsiteX2151" fmla="*/ 991941 w 2582969"/>
                  <a:gd name="connsiteY2151" fmla="*/ 952462 h 3067319"/>
                  <a:gd name="connsiteX2152" fmla="*/ 983323 w 2582969"/>
                  <a:gd name="connsiteY2152" fmla="*/ 953010 h 3067319"/>
                  <a:gd name="connsiteX2153" fmla="*/ 978465 w 2582969"/>
                  <a:gd name="connsiteY2153" fmla="*/ 957868 h 3067319"/>
                  <a:gd name="connsiteX2154" fmla="*/ 988709 w 2582969"/>
                  <a:gd name="connsiteY2154" fmla="*/ 959493 h 3067319"/>
                  <a:gd name="connsiteX2155" fmla="*/ 978465 w 2582969"/>
                  <a:gd name="connsiteY2155" fmla="*/ 971891 h 3067319"/>
                  <a:gd name="connsiteX2156" fmla="*/ 995172 w 2582969"/>
                  <a:gd name="connsiteY2156" fmla="*/ 973516 h 3067319"/>
                  <a:gd name="connsiteX2157" fmla="*/ 1007022 w 2582969"/>
                  <a:gd name="connsiteY2157" fmla="*/ 963821 h 3067319"/>
                  <a:gd name="connsiteX2158" fmla="*/ 1019420 w 2582969"/>
                  <a:gd name="connsiteY2158" fmla="*/ 954125 h 3067319"/>
                  <a:gd name="connsiteX2159" fmla="*/ 1022652 w 2582969"/>
                  <a:gd name="connsiteY2159" fmla="*/ 948191 h 3067319"/>
                  <a:gd name="connsiteX2160" fmla="*/ 1030193 w 2582969"/>
                  <a:gd name="connsiteY2160" fmla="*/ 940650 h 3067319"/>
                  <a:gd name="connsiteX2161" fmla="*/ 1033973 w 2582969"/>
                  <a:gd name="connsiteY2161" fmla="*/ 937419 h 3067319"/>
                  <a:gd name="connsiteX2162" fmla="*/ 1033973 w 2582969"/>
                  <a:gd name="connsiteY2162" fmla="*/ 925569 h 3067319"/>
                  <a:gd name="connsiteX2163" fmla="*/ 1040984 w 2582969"/>
                  <a:gd name="connsiteY2163" fmla="*/ 926098 h 3067319"/>
                  <a:gd name="connsiteX2164" fmla="*/ 1040984 w 2582969"/>
                  <a:gd name="connsiteY2164" fmla="*/ 934187 h 3067319"/>
                  <a:gd name="connsiteX2165" fmla="*/ 1057143 w 2582969"/>
                  <a:gd name="connsiteY2165" fmla="*/ 939573 h 3067319"/>
                  <a:gd name="connsiteX2166" fmla="*/ 1065232 w 2582969"/>
                  <a:gd name="connsiteY2166" fmla="*/ 948191 h 3067319"/>
                  <a:gd name="connsiteX2167" fmla="*/ 1074927 w 2582969"/>
                  <a:gd name="connsiteY2167" fmla="*/ 955732 h 3067319"/>
                  <a:gd name="connsiteX2168" fmla="*/ 1081391 w 2582969"/>
                  <a:gd name="connsiteY2168" fmla="*/ 964898 h 3067319"/>
                  <a:gd name="connsiteX2169" fmla="*/ 1074379 w 2582969"/>
                  <a:gd name="connsiteY2169" fmla="*/ 966523 h 3067319"/>
                  <a:gd name="connsiteX2170" fmla="*/ 1068445 w 2582969"/>
                  <a:gd name="connsiteY2170" fmla="*/ 955751 h 3067319"/>
                  <a:gd name="connsiteX2171" fmla="*/ 1052286 w 2582969"/>
                  <a:gd name="connsiteY2171" fmla="*/ 953048 h 3067319"/>
                  <a:gd name="connsiteX2172" fmla="*/ 1042591 w 2582969"/>
                  <a:gd name="connsiteY2172" fmla="*/ 951423 h 3067319"/>
                  <a:gd name="connsiteX2173" fmla="*/ 1043139 w 2582969"/>
                  <a:gd name="connsiteY2173" fmla="*/ 957357 h 3067319"/>
                  <a:gd name="connsiteX2174" fmla="*/ 1049602 w 2582969"/>
                  <a:gd name="connsiteY2174" fmla="*/ 963292 h 3067319"/>
                  <a:gd name="connsiteX2175" fmla="*/ 1043668 w 2582969"/>
                  <a:gd name="connsiteY2175" fmla="*/ 967071 h 3067319"/>
                  <a:gd name="connsiteX2176" fmla="*/ 1034502 w 2582969"/>
                  <a:gd name="connsiteY2176" fmla="*/ 955222 h 3067319"/>
                  <a:gd name="connsiteX2177" fmla="*/ 1026413 w 2582969"/>
                  <a:gd name="connsiteY2177" fmla="*/ 959001 h 3067319"/>
                  <a:gd name="connsiteX2178" fmla="*/ 1031270 w 2582969"/>
                  <a:gd name="connsiteY2178" fmla="*/ 964388 h 3067319"/>
                  <a:gd name="connsiteX2179" fmla="*/ 1021026 w 2582969"/>
                  <a:gd name="connsiteY2179" fmla="*/ 968697 h 3067319"/>
                  <a:gd name="connsiteX2180" fmla="*/ 1017247 w 2582969"/>
                  <a:gd name="connsiteY2180" fmla="*/ 980547 h 3067319"/>
                  <a:gd name="connsiteX2181" fmla="*/ 1031251 w 2582969"/>
                  <a:gd name="connsiteY2181" fmla="*/ 982172 h 3067319"/>
                  <a:gd name="connsiteX2182" fmla="*/ 1034483 w 2582969"/>
                  <a:gd name="connsiteY2182" fmla="*/ 987029 h 3067319"/>
                  <a:gd name="connsiteX2183" fmla="*/ 1025317 w 2582969"/>
                  <a:gd name="connsiteY2183" fmla="*/ 988106 h 3067319"/>
                  <a:gd name="connsiteX2184" fmla="*/ 1021008 w 2582969"/>
                  <a:gd name="connsiteY2184" fmla="*/ 998879 h 3067319"/>
                  <a:gd name="connsiteX2185" fmla="*/ 1026394 w 2582969"/>
                  <a:gd name="connsiteY2185" fmla="*/ 1006968 h 3067319"/>
                  <a:gd name="connsiteX2186" fmla="*/ 1042553 w 2582969"/>
                  <a:gd name="connsiteY2186" fmla="*/ 1009670 h 3067319"/>
                  <a:gd name="connsiteX2187" fmla="*/ 1047410 w 2582969"/>
                  <a:gd name="connsiteY2187" fmla="*/ 1012902 h 3067319"/>
                  <a:gd name="connsiteX2188" fmla="*/ 1058731 w 2582969"/>
                  <a:gd name="connsiteY2188" fmla="*/ 1003736 h 3067319"/>
                  <a:gd name="connsiteX2189" fmla="*/ 1070581 w 2582969"/>
                  <a:gd name="connsiteY2189" fmla="*/ 998350 h 3067319"/>
                  <a:gd name="connsiteX2190" fmla="*/ 1073283 w 2582969"/>
                  <a:gd name="connsiteY2190" fmla="*/ 1002129 h 3067319"/>
                  <a:gd name="connsiteX2191" fmla="*/ 1064117 w 2582969"/>
                  <a:gd name="connsiteY2191" fmla="*/ 1008593 h 3067319"/>
                  <a:gd name="connsiteX2192" fmla="*/ 1057105 w 2582969"/>
                  <a:gd name="connsiteY2192" fmla="*/ 1014527 h 3067319"/>
                  <a:gd name="connsiteX2193" fmla="*/ 1051719 w 2582969"/>
                  <a:gd name="connsiteY2193" fmla="*/ 1024771 h 3067319"/>
                  <a:gd name="connsiteX2194" fmla="*/ 1056028 w 2582969"/>
                  <a:gd name="connsiteY2194" fmla="*/ 1037169 h 3067319"/>
                  <a:gd name="connsiteX2195" fmla="*/ 1065194 w 2582969"/>
                  <a:gd name="connsiteY2195" fmla="*/ 1037698 h 3067319"/>
                  <a:gd name="connsiteX2196" fmla="*/ 1058731 w 2582969"/>
                  <a:gd name="connsiteY2196" fmla="*/ 1059243 h 3067319"/>
                  <a:gd name="connsiteX2197" fmla="*/ 1052796 w 2582969"/>
                  <a:gd name="connsiteY2197" fmla="*/ 1043084 h 3067319"/>
                  <a:gd name="connsiteX2198" fmla="*/ 1046333 w 2582969"/>
                  <a:gd name="connsiteY2198" fmla="*/ 1029080 h 3067319"/>
                  <a:gd name="connsiteX2199" fmla="*/ 1041476 w 2582969"/>
                  <a:gd name="connsiteY2199" fmla="*/ 1018836 h 3067319"/>
                  <a:gd name="connsiteX2200" fmla="*/ 1027471 w 2582969"/>
                  <a:gd name="connsiteY2200" fmla="*/ 1017211 h 3067319"/>
                  <a:gd name="connsiteX2201" fmla="*/ 1021008 w 2582969"/>
                  <a:gd name="connsiteY2201" fmla="*/ 1016134 h 3067319"/>
                  <a:gd name="connsiteX2202" fmla="*/ 1017776 w 2582969"/>
                  <a:gd name="connsiteY2202" fmla="*/ 1011277 h 3067319"/>
                  <a:gd name="connsiteX2203" fmla="*/ 1012919 w 2582969"/>
                  <a:gd name="connsiteY2203" fmla="*/ 1013431 h 3067319"/>
                  <a:gd name="connsiteX2204" fmla="*/ 1006984 w 2582969"/>
                  <a:gd name="connsiteY2204" fmla="*/ 1020972 h 3067319"/>
                  <a:gd name="connsiteX2205" fmla="*/ 1000521 w 2582969"/>
                  <a:gd name="connsiteY2205" fmla="*/ 1016663 h 3067319"/>
                  <a:gd name="connsiteX2206" fmla="*/ 1004830 w 2582969"/>
                  <a:gd name="connsiteY2206" fmla="*/ 1009651 h 3067319"/>
                  <a:gd name="connsiteX2207" fmla="*/ 999444 w 2582969"/>
                  <a:gd name="connsiteY2207" fmla="*/ 997801 h 3067319"/>
                  <a:gd name="connsiteX2208" fmla="*/ 1009139 w 2582969"/>
                  <a:gd name="connsiteY2208" fmla="*/ 1004265 h 3067319"/>
                  <a:gd name="connsiteX2209" fmla="*/ 1008062 w 2582969"/>
                  <a:gd name="connsiteY2209" fmla="*/ 991338 h 3067319"/>
                  <a:gd name="connsiteX2210" fmla="*/ 991903 w 2582969"/>
                  <a:gd name="connsiteY2210" fmla="*/ 994570 h 3067319"/>
                  <a:gd name="connsiteX2211" fmla="*/ 980053 w 2582969"/>
                  <a:gd name="connsiteY2211" fmla="*/ 1009651 h 3067319"/>
                  <a:gd name="connsiteX2212" fmla="*/ 969810 w 2582969"/>
                  <a:gd name="connsiteY2212" fmla="*/ 1013431 h 3067319"/>
                  <a:gd name="connsiteX2213" fmla="*/ 967655 w 2582969"/>
                  <a:gd name="connsiteY2213" fmla="*/ 1020972 h 3067319"/>
                  <a:gd name="connsiteX2214" fmla="*/ 977351 w 2582969"/>
                  <a:gd name="connsiteY2214" fmla="*/ 1025281 h 3067319"/>
                  <a:gd name="connsiteX2215" fmla="*/ 1003753 w 2582969"/>
                  <a:gd name="connsiteY2215" fmla="*/ 1027435 h 3067319"/>
                  <a:gd name="connsiteX2216" fmla="*/ 989201 w 2582969"/>
                  <a:gd name="connsiteY2216" fmla="*/ 1039285 h 3067319"/>
                  <a:gd name="connsiteX2217" fmla="*/ 983266 w 2582969"/>
                  <a:gd name="connsiteY2217" fmla="*/ 1032274 h 3067319"/>
                  <a:gd name="connsiteX2218" fmla="*/ 964953 w 2582969"/>
                  <a:gd name="connsiteY2218" fmla="*/ 1033351 h 3067319"/>
                  <a:gd name="connsiteX2219" fmla="*/ 959019 w 2582969"/>
                  <a:gd name="connsiteY2219" fmla="*/ 1038737 h 3067319"/>
                  <a:gd name="connsiteX2220" fmla="*/ 962798 w 2582969"/>
                  <a:gd name="connsiteY2220" fmla="*/ 1043046 h 3067319"/>
                  <a:gd name="connsiteX2221" fmla="*/ 947169 w 2582969"/>
                  <a:gd name="connsiteY2221" fmla="*/ 1060830 h 3067319"/>
                  <a:gd name="connsiteX2222" fmla="*/ 934771 w 2582969"/>
                  <a:gd name="connsiteY2222" fmla="*/ 1075912 h 3067319"/>
                  <a:gd name="connsiteX2223" fmla="*/ 968714 w 2582969"/>
                  <a:gd name="connsiteY2223" fmla="*/ 1069977 h 3067319"/>
                  <a:gd name="connsiteX2224" fmla="*/ 971945 w 2582969"/>
                  <a:gd name="connsiteY2224" fmla="*/ 1069977 h 3067319"/>
                  <a:gd name="connsiteX2225" fmla="*/ 971945 w 2582969"/>
                  <a:gd name="connsiteY2225" fmla="*/ 1076989 h 3067319"/>
                  <a:gd name="connsiteX2226" fmla="*/ 984343 w 2582969"/>
                  <a:gd name="connsiteY2226" fmla="*/ 1076989 h 3067319"/>
                  <a:gd name="connsiteX2227" fmla="*/ 980563 w 2582969"/>
                  <a:gd name="connsiteY2227" fmla="*/ 1067294 h 3067319"/>
                  <a:gd name="connsiteX2228" fmla="*/ 995645 w 2582969"/>
                  <a:gd name="connsiteY2228" fmla="*/ 1068919 h 3067319"/>
                  <a:gd name="connsiteX2229" fmla="*/ 1005888 w 2582969"/>
                  <a:gd name="connsiteY2229" fmla="*/ 1060830 h 3067319"/>
                  <a:gd name="connsiteX2230" fmla="*/ 1012900 w 2582969"/>
                  <a:gd name="connsiteY2230" fmla="*/ 1062456 h 3067319"/>
                  <a:gd name="connsiteX2231" fmla="*/ 1013977 w 2582969"/>
                  <a:gd name="connsiteY2231" fmla="*/ 1068390 h 3067319"/>
                  <a:gd name="connsiteX2232" fmla="*/ 1006436 w 2582969"/>
                  <a:gd name="connsiteY2232" fmla="*/ 1074854 h 3067319"/>
                  <a:gd name="connsiteX2233" fmla="*/ 1018286 w 2582969"/>
                  <a:gd name="connsiteY2233" fmla="*/ 1077008 h 3067319"/>
                  <a:gd name="connsiteX2234" fmla="*/ 1020989 w 2582969"/>
                  <a:gd name="connsiteY2234" fmla="*/ 1079711 h 3067319"/>
                  <a:gd name="connsiteX2235" fmla="*/ 1023143 w 2582969"/>
                  <a:gd name="connsiteY2235" fmla="*/ 1075402 h 3067319"/>
                  <a:gd name="connsiteX2236" fmla="*/ 1037148 w 2582969"/>
                  <a:gd name="connsiteY2236" fmla="*/ 1077027 h 3067319"/>
                  <a:gd name="connsiteX2237" fmla="*/ 1039850 w 2582969"/>
                  <a:gd name="connsiteY2237" fmla="*/ 1087270 h 3067319"/>
                  <a:gd name="connsiteX2238" fmla="*/ 1044707 w 2582969"/>
                  <a:gd name="connsiteY2238" fmla="*/ 1090502 h 3067319"/>
                  <a:gd name="connsiteX2239" fmla="*/ 1046862 w 2582969"/>
                  <a:gd name="connsiteY2239" fmla="*/ 1116375 h 3067319"/>
                  <a:gd name="connsiteX2240" fmla="*/ 1040398 w 2582969"/>
                  <a:gd name="connsiteY2240" fmla="*/ 1115846 h 3067319"/>
                  <a:gd name="connsiteX2241" fmla="*/ 1039321 w 2582969"/>
                  <a:gd name="connsiteY2241" fmla="*/ 1096985 h 3067319"/>
                  <a:gd name="connsiteX2242" fmla="*/ 1029078 w 2582969"/>
                  <a:gd name="connsiteY2242" fmla="*/ 1092675 h 3067319"/>
                  <a:gd name="connsiteX2243" fmla="*/ 1020989 w 2582969"/>
                  <a:gd name="connsiteY2243" fmla="*/ 1086741 h 3067319"/>
                  <a:gd name="connsiteX2244" fmla="*/ 1018286 w 2582969"/>
                  <a:gd name="connsiteY2244" fmla="*/ 1088896 h 3067319"/>
                  <a:gd name="connsiteX2245" fmla="*/ 1007514 w 2582969"/>
                  <a:gd name="connsiteY2245" fmla="*/ 1082432 h 3067319"/>
                  <a:gd name="connsiteX2246" fmla="*/ 1002127 w 2582969"/>
                  <a:gd name="connsiteY2246" fmla="*/ 1088896 h 3067319"/>
                  <a:gd name="connsiteX2247" fmla="*/ 997819 w 2582969"/>
                  <a:gd name="connsiteY2247" fmla="*/ 1094282 h 3067319"/>
                  <a:gd name="connsiteX2248" fmla="*/ 998896 w 2582969"/>
                  <a:gd name="connsiteY2248" fmla="*/ 1105603 h 3067319"/>
                  <a:gd name="connsiteX2249" fmla="*/ 1001050 w 2582969"/>
                  <a:gd name="connsiteY2249" fmla="*/ 1112614 h 3067319"/>
                  <a:gd name="connsiteX2250" fmla="*/ 994587 w 2582969"/>
                  <a:gd name="connsiteY2250" fmla="*/ 1109911 h 3067319"/>
                  <a:gd name="connsiteX2251" fmla="*/ 989730 w 2582969"/>
                  <a:gd name="connsiteY2251" fmla="*/ 1096985 h 3067319"/>
                  <a:gd name="connsiteX2252" fmla="*/ 995664 w 2582969"/>
                  <a:gd name="connsiteY2252" fmla="*/ 1086741 h 3067319"/>
                  <a:gd name="connsiteX2253" fmla="*/ 994587 w 2582969"/>
                  <a:gd name="connsiteY2253" fmla="*/ 1079200 h 3067319"/>
                  <a:gd name="connsiteX2254" fmla="*/ 989201 w 2582969"/>
                  <a:gd name="connsiteY2254" fmla="*/ 1085135 h 3067319"/>
                  <a:gd name="connsiteX2255" fmla="*/ 976803 w 2582969"/>
                  <a:gd name="connsiteY2255" fmla="*/ 1085683 h 3067319"/>
                  <a:gd name="connsiteX2256" fmla="*/ 974648 w 2582969"/>
                  <a:gd name="connsiteY2256" fmla="*/ 1088385 h 3067319"/>
                  <a:gd name="connsiteX2257" fmla="*/ 963328 w 2582969"/>
                  <a:gd name="connsiteY2257" fmla="*/ 1088385 h 3067319"/>
                  <a:gd name="connsiteX2258" fmla="*/ 969791 w 2582969"/>
                  <a:gd name="connsiteY2258" fmla="*/ 1096474 h 3067319"/>
                  <a:gd name="connsiteX2259" fmla="*/ 940686 w 2582969"/>
                  <a:gd name="connsiteY2259" fmla="*/ 1095945 h 3067319"/>
                  <a:gd name="connsiteX2260" fmla="*/ 958470 w 2582969"/>
                  <a:gd name="connsiteY2260" fmla="*/ 1085702 h 3067319"/>
                  <a:gd name="connsiteX2261" fmla="*/ 955239 w 2582969"/>
                  <a:gd name="connsiteY2261" fmla="*/ 1084076 h 3067319"/>
                  <a:gd name="connsiteX2262" fmla="*/ 936925 w 2582969"/>
                  <a:gd name="connsiteY2262" fmla="*/ 1090011 h 3067319"/>
                  <a:gd name="connsiteX2263" fmla="*/ 936396 w 2582969"/>
                  <a:gd name="connsiteY2263" fmla="*/ 1098629 h 3067319"/>
                  <a:gd name="connsiteX2264" fmla="*/ 933693 w 2582969"/>
                  <a:gd name="connsiteY2264" fmla="*/ 1111556 h 3067319"/>
                  <a:gd name="connsiteX2265" fmla="*/ 929384 w 2582969"/>
                  <a:gd name="connsiteY2265" fmla="*/ 1119645 h 3067319"/>
                  <a:gd name="connsiteX2266" fmla="*/ 932087 w 2582969"/>
                  <a:gd name="connsiteY2266" fmla="*/ 1128263 h 3067319"/>
                  <a:gd name="connsiteX2267" fmla="*/ 927778 w 2582969"/>
                  <a:gd name="connsiteY2267" fmla="*/ 1136351 h 3067319"/>
                  <a:gd name="connsiteX2268" fmla="*/ 921314 w 2582969"/>
                  <a:gd name="connsiteY2268" fmla="*/ 1121270 h 3067319"/>
                  <a:gd name="connsiteX2269" fmla="*/ 929403 w 2582969"/>
                  <a:gd name="connsiteY2269" fmla="*/ 1106718 h 3067319"/>
                  <a:gd name="connsiteX2270" fmla="*/ 929403 w 2582969"/>
                  <a:gd name="connsiteY2270" fmla="*/ 1092713 h 3067319"/>
                  <a:gd name="connsiteX2271" fmla="*/ 924017 w 2582969"/>
                  <a:gd name="connsiteY2271" fmla="*/ 1095416 h 3067319"/>
                  <a:gd name="connsiteX2272" fmla="*/ 922940 w 2582969"/>
                  <a:gd name="connsiteY2272" fmla="*/ 1108891 h 3067319"/>
                  <a:gd name="connsiteX2273" fmla="*/ 918631 w 2582969"/>
                  <a:gd name="connsiteY2273" fmla="*/ 1110516 h 3067319"/>
                  <a:gd name="connsiteX2274" fmla="*/ 909465 w 2582969"/>
                  <a:gd name="connsiteY2274" fmla="*/ 1101350 h 3067319"/>
                  <a:gd name="connsiteX2275" fmla="*/ 904608 w 2582969"/>
                  <a:gd name="connsiteY2275" fmla="*/ 1113200 h 3067319"/>
                  <a:gd name="connsiteX2276" fmla="*/ 904608 w 2582969"/>
                  <a:gd name="connsiteY2276" fmla="*/ 1120741 h 3067319"/>
                  <a:gd name="connsiteX2277" fmla="*/ 912148 w 2582969"/>
                  <a:gd name="connsiteY2277" fmla="*/ 1121818 h 3067319"/>
                  <a:gd name="connsiteX2278" fmla="*/ 919689 w 2582969"/>
                  <a:gd name="connsiteY2278" fmla="*/ 1138525 h 3067319"/>
                  <a:gd name="connsiteX2279" fmla="*/ 923469 w 2582969"/>
                  <a:gd name="connsiteY2279" fmla="*/ 1138525 h 3067319"/>
                  <a:gd name="connsiteX2280" fmla="*/ 925623 w 2582969"/>
                  <a:gd name="connsiteY2280" fmla="*/ 1142305 h 3067319"/>
                  <a:gd name="connsiteX2281" fmla="*/ 918612 w 2582969"/>
                  <a:gd name="connsiteY2281" fmla="*/ 1145007 h 3067319"/>
                  <a:gd name="connsiteX2282" fmla="*/ 912678 w 2582969"/>
                  <a:gd name="connsiteY2282" fmla="*/ 1136918 h 3067319"/>
                  <a:gd name="connsiteX2283" fmla="*/ 907821 w 2582969"/>
                  <a:gd name="connsiteY2283" fmla="*/ 1127752 h 3067319"/>
                  <a:gd name="connsiteX2284" fmla="*/ 907272 w 2582969"/>
                  <a:gd name="connsiteY2284" fmla="*/ 1137448 h 3067319"/>
                  <a:gd name="connsiteX2285" fmla="*/ 906195 w 2582969"/>
                  <a:gd name="connsiteY2285" fmla="*/ 1146614 h 3067319"/>
                  <a:gd name="connsiteX2286" fmla="*/ 898107 w 2582969"/>
                  <a:gd name="connsiteY2286" fmla="*/ 1155232 h 3067319"/>
                  <a:gd name="connsiteX2287" fmla="*/ 895404 w 2582969"/>
                  <a:gd name="connsiteY2287" fmla="*/ 1152000 h 3067319"/>
                  <a:gd name="connsiteX2288" fmla="*/ 900790 w 2582969"/>
                  <a:gd name="connsiteY2288" fmla="*/ 1143911 h 3067319"/>
                  <a:gd name="connsiteX2289" fmla="*/ 897558 w 2582969"/>
                  <a:gd name="connsiteY2289" fmla="*/ 1137977 h 3067319"/>
                  <a:gd name="connsiteX2290" fmla="*/ 892701 w 2582969"/>
                  <a:gd name="connsiteY2290" fmla="*/ 1140131 h 3067319"/>
                  <a:gd name="connsiteX2291" fmla="*/ 891076 w 2582969"/>
                  <a:gd name="connsiteY2291" fmla="*/ 1144440 h 3067319"/>
                  <a:gd name="connsiteX2292" fmla="*/ 874917 w 2582969"/>
                  <a:gd name="connsiteY2292" fmla="*/ 1147143 h 3067319"/>
                  <a:gd name="connsiteX2293" fmla="*/ 878149 w 2582969"/>
                  <a:gd name="connsiteY2293" fmla="*/ 1153606 h 3067319"/>
                  <a:gd name="connsiteX2294" fmla="*/ 855508 w 2582969"/>
                  <a:gd name="connsiteY2294" fmla="*/ 1155761 h 3067319"/>
                  <a:gd name="connsiteX2295" fmla="*/ 857492 w 2582969"/>
                  <a:gd name="connsiteY2295" fmla="*/ 1166004 h 3067319"/>
                  <a:gd name="connsiteX2296" fmla="*/ 868265 w 2582969"/>
                  <a:gd name="connsiteY2296" fmla="*/ 1168159 h 3067319"/>
                  <a:gd name="connsiteX2297" fmla="*/ 858928 w 2582969"/>
                  <a:gd name="connsiteY2297" fmla="*/ 1170672 h 3067319"/>
                  <a:gd name="connsiteX2298" fmla="*/ 870060 w 2582969"/>
                  <a:gd name="connsiteY2298" fmla="*/ 1174981 h 3067319"/>
                  <a:gd name="connsiteX2299" fmla="*/ 874010 w 2582969"/>
                  <a:gd name="connsiteY2299" fmla="*/ 1178213 h 3067319"/>
                  <a:gd name="connsiteX2300" fmla="*/ 879755 w 2582969"/>
                  <a:gd name="connsiteY2300" fmla="*/ 1184677 h 3067319"/>
                  <a:gd name="connsiteX2301" fmla="*/ 893401 w 2582969"/>
                  <a:gd name="connsiteY2301" fmla="*/ 1190781 h 3067319"/>
                  <a:gd name="connsiteX2302" fmla="*/ 888732 w 2582969"/>
                  <a:gd name="connsiteY2302" fmla="*/ 1193654 h 3067319"/>
                  <a:gd name="connsiteX2303" fmla="*/ 869701 w 2582969"/>
                  <a:gd name="connsiteY2303" fmla="*/ 1190781 h 3067319"/>
                  <a:gd name="connsiteX2304" fmla="*/ 865751 w 2582969"/>
                  <a:gd name="connsiteY2304" fmla="*/ 1186113 h 3067319"/>
                  <a:gd name="connsiteX2305" fmla="*/ 868624 w 2582969"/>
                  <a:gd name="connsiteY2305" fmla="*/ 1182163 h 3067319"/>
                  <a:gd name="connsiteX2306" fmla="*/ 866110 w 2582969"/>
                  <a:gd name="connsiteY2306" fmla="*/ 1179290 h 3067319"/>
                  <a:gd name="connsiteX2307" fmla="*/ 862878 w 2582969"/>
                  <a:gd name="connsiteY2307" fmla="*/ 1190063 h 3067319"/>
                  <a:gd name="connsiteX2308" fmla="*/ 855696 w 2582969"/>
                  <a:gd name="connsiteY2308" fmla="*/ 1191499 h 3067319"/>
                  <a:gd name="connsiteX2309" fmla="*/ 856056 w 2582969"/>
                  <a:gd name="connsiteY2309" fmla="*/ 1200117 h 3067319"/>
                  <a:gd name="connsiteX2310" fmla="*/ 875446 w 2582969"/>
                  <a:gd name="connsiteY2310" fmla="*/ 1201554 h 3067319"/>
                  <a:gd name="connsiteX2311" fmla="*/ 876523 w 2582969"/>
                  <a:gd name="connsiteY2311" fmla="*/ 1204785 h 3067319"/>
                  <a:gd name="connsiteX2312" fmla="*/ 858928 w 2582969"/>
                  <a:gd name="connsiteY2312" fmla="*/ 1204426 h 3067319"/>
                  <a:gd name="connsiteX2313" fmla="*/ 859288 w 2582969"/>
                  <a:gd name="connsiteY2313" fmla="*/ 1212326 h 3067319"/>
                  <a:gd name="connsiteX2314" fmla="*/ 872214 w 2582969"/>
                  <a:gd name="connsiteY2314" fmla="*/ 1213763 h 3067319"/>
                  <a:gd name="connsiteX2315" fmla="*/ 871855 w 2582969"/>
                  <a:gd name="connsiteY2315" fmla="*/ 1219149 h 3067319"/>
                  <a:gd name="connsiteX2316" fmla="*/ 858569 w 2582969"/>
                  <a:gd name="connsiteY2316" fmla="*/ 1221662 h 3067319"/>
                  <a:gd name="connsiteX2317" fmla="*/ 847079 w 2582969"/>
                  <a:gd name="connsiteY2317" fmla="*/ 1212326 h 3067319"/>
                  <a:gd name="connsiteX2318" fmla="*/ 826252 w 2582969"/>
                  <a:gd name="connsiteY2318" fmla="*/ 1209813 h 3067319"/>
                  <a:gd name="connsiteX2319" fmla="*/ 831279 w 2582969"/>
                  <a:gd name="connsiteY2319" fmla="*/ 1218431 h 3067319"/>
                  <a:gd name="connsiteX2320" fmla="*/ 851028 w 2582969"/>
                  <a:gd name="connsiteY2320" fmla="*/ 1220226 h 3067319"/>
                  <a:gd name="connsiteX2321" fmla="*/ 853542 w 2582969"/>
                  <a:gd name="connsiteY2321" fmla="*/ 1225971 h 3067319"/>
                  <a:gd name="connsiteX2322" fmla="*/ 843488 w 2582969"/>
                  <a:gd name="connsiteY2322" fmla="*/ 1227049 h 3067319"/>
                  <a:gd name="connsiteX2323" fmla="*/ 837742 w 2582969"/>
                  <a:gd name="connsiteY2323" fmla="*/ 1225253 h 3067319"/>
                  <a:gd name="connsiteX2324" fmla="*/ 824456 w 2582969"/>
                  <a:gd name="connsiteY2324" fmla="*/ 1225253 h 3067319"/>
                  <a:gd name="connsiteX2325" fmla="*/ 823738 w 2582969"/>
                  <a:gd name="connsiteY2325" fmla="*/ 1234589 h 3067319"/>
                  <a:gd name="connsiteX2326" fmla="*/ 834869 w 2582969"/>
                  <a:gd name="connsiteY2326" fmla="*/ 1232794 h 3067319"/>
                  <a:gd name="connsiteX2327" fmla="*/ 841333 w 2582969"/>
                  <a:gd name="connsiteY2327" fmla="*/ 1232435 h 3067319"/>
                  <a:gd name="connsiteX2328" fmla="*/ 841692 w 2582969"/>
                  <a:gd name="connsiteY2328" fmla="*/ 1235308 h 3067319"/>
                  <a:gd name="connsiteX2329" fmla="*/ 829483 w 2582969"/>
                  <a:gd name="connsiteY2329" fmla="*/ 1238898 h 3067319"/>
                  <a:gd name="connsiteX2330" fmla="*/ 829483 w 2582969"/>
                  <a:gd name="connsiteY2330" fmla="*/ 1253621 h 3067319"/>
                  <a:gd name="connsiteX2331" fmla="*/ 835229 w 2582969"/>
                  <a:gd name="connsiteY2331" fmla="*/ 1253980 h 3067319"/>
                  <a:gd name="connsiteX2332" fmla="*/ 844924 w 2582969"/>
                  <a:gd name="connsiteY2332" fmla="*/ 1250030 h 3067319"/>
                  <a:gd name="connsiteX2333" fmla="*/ 862519 w 2582969"/>
                  <a:gd name="connsiteY2333" fmla="*/ 1253980 h 3067319"/>
                  <a:gd name="connsiteX2334" fmla="*/ 871496 w 2582969"/>
                  <a:gd name="connsiteY2334" fmla="*/ 1257212 h 3067319"/>
                  <a:gd name="connsiteX2335" fmla="*/ 871855 w 2582969"/>
                  <a:gd name="connsiteY2335" fmla="*/ 1263316 h 3067319"/>
                  <a:gd name="connsiteX2336" fmla="*/ 859646 w 2582969"/>
                  <a:gd name="connsiteY2336" fmla="*/ 1259366 h 3067319"/>
                  <a:gd name="connsiteX2337" fmla="*/ 852106 w 2582969"/>
                  <a:gd name="connsiteY2337" fmla="*/ 1255775 h 3067319"/>
                  <a:gd name="connsiteX2338" fmla="*/ 837383 w 2582969"/>
                  <a:gd name="connsiteY2338" fmla="*/ 1259007 h 3067319"/>
                  <a:gd name="connsiteX2339" fmla="*/ 834510 w 2582969"/>
                  <a:gd name="connsiteY2339" fmla="*/ 1271575 h 3067319"/>
                  <a:gd name="connsiteX2340" fmla="*/ 837024 w 2582969"/>
                  <a:gd name="connsiteY2340" fmla="*/ 1276243 h 3067319"/>
                  <a:gd name="connsiteX2341" fmla="*/ 829842 w 2582969"/>
                  <a:gd name="connsiteY2341" fmla="*/ 1280911 h 3067319"/>
                  <a:gd name="connsiteX2342" fmla="*/ 830561 w 2582969"/>
                  <a:gd name="connsiteY2342" fmla="*/ 1269062 h 3067319"/>
                  <a:gd name="connsiteX2343" fmla="*/ 816197 w 2582969"/>
                  <a:gd name="connsiteY2343" fmla="*/ 1256853 h 3067319"/>
                  <a:gd name="connsiteX2344" fmla="*/ 807579 w 2582969"/>
                  <a:gd name="connsiteY2344" fmla="*/ 1258648 h 3067319"/>
                  <a:gd name="connsiteX2345" fmla="*/ 807579 w 2582969"/>
                  <a:gd name="connsiteY2345" fmla="*/ 1268343 h 3067319"/>
                  <a:gd name="connsiteX2346" fmla="*/ 818352 w 2582969"/>
                  <a:gd name="connsiteY2346" fmla="*/ 1273371 h 3067319"/>
                  <a:gd name="connsiteX2347" fmla="*/ 821943 w 2582969"/>
                  <a:gd name="connsiteY2347" fmla="*/ 1282348 h 3067319"/>
                  <a:gd name="connsiteX2348" fmla="*/ 821584 w 2582969"/>
                  <a:gd name="connsiteY2348" fmla="*/ 1292402 h 3067319"/>
                  <a:gd name="connsiteX2349" fmla="*/ 817634 w 2582969"/>
                  <a:gd name="connsiteY2349" fmla="*/ 1294916 h 3067319"/>
                  <a:gd name="connsiteX2350" fmla="*/ 815838 w 2582969"/>
                  <a:gd name="connsiteY2350" fmla="*/ 1284143 h 3067319"/>
                  <a:gd name="connsiteX2351" fmla="*/ 811170 w 2582969"/>
                  <a:gd name="connsiteY2351" fmla="*/ 1282707 h 3067319"/>
                  <a:gd name="connsiteX2352" fmla="*/ 806861 w 2582969"/>
                  <a:gd name="connsiteY2352" fmla="*/ 1291325 h 3067319"/>
                  <a:gd name="connsiteX2353" fmla="*/ 813325 w 2582969"/>
                  <a:gd name="connsiteY2353" fmla="*/ 1298866 h 3067319"/>
                  <a:gd name="connsiteX2354" fmla="*/ 807938 w 2582969"/>
                  <a:gd name="connsiteY2354" fmla="*/ 1302456 h 3067319"/>
                  <a:gd name="connsiteX2355" fmla="*/ 809374 w 2582969"/>
                  <a:gd name="connsiteY2355" fmla="*/ 1309997 h 3067319"/>
                  <a:gd name="connsiteX2356" fmla="*/ 820147 w 2582969"/>
                  <a:gd name="connsiteY2356" fmla="*/ 1308920 h 3067319"/>
                  <a:gd name="connsiteX2357" fmla="*/ 823379 w 2582969"/>
                  <a:gd name="connsiteY2357" fmla="*/ 1312511 h 3067319"/>
                  <a:gd name="connsiteX2358" fmla="*/ 835588 w 2582969"/>
                  <a:gd name="connsiteY2358" fmla="*/ 1311793 h 3067319"/>
                  <a:gd name="connsiteX2359" fmla="*/ 842051 w 2582969"/>
                  <a:gd name="connsiteY2359" fmla="*/ 1306406 h 3067319"/>
                  <a:gd name="connsiteX2360" fmla="*/ 851387 w 2582969"/>
                  <a:gd name="connsiteY2360" fmla="*/ 1303175 h 3067319"/>
                  <a:gd name="connsiteX2361" fmla="*/ 851028 w 2582969"/>
                  <a:gd name="connsiteY2361" fmla="*/ 1309997 h 3067319"/>
                  <a:gd name="connsiteX2362" fmla="*/ 855696 w 2582969"/>
                  <a:gd name="connsiteY2362" fmla="*/ 1311074 h 3067319"/>
                  <a:gd name="connsiteX2363" fmla="*/ 856774 w 2582969"/>
                  <a:gd name="connsiteY2363" fmla="*/ 1316461 h 3067319"/>
                  <a:gd name="connsiteX2364" fmla="*/ 843129 w 2582969"/>
                  <a:gd name="connsiteY2364" fmla="*/ 1316461 h 3067319"/>
                  <a:gd name="connsiteX2365" fmla="*/ 835947 w 2582969"/>
                  <a:gd name="connsiteY2365" fmla="*/ 1319692 h 3067319"/>
                  <a:gd name="connsiteX2366" fmla="*/ 826252 w 2582969"/>
                  <a:gd name="connsiteY2366" fmla="*/ 1323642 h 3067319"/>
                  <a:gd name="connsiteX2367" fmla="*/ 806861 w 2582969"/>
                  <a:gd name="connsiteY2367" fmla="*/ 1342315 h 3067319"/>
                  <a:gd name="connsiteX2368" fmla="*/ 820865 w 2582969"/>
                  <a:gd name="connsiteY2368" fmla="*/ 1344110 h 3067319"/>
                  <a:gd name="connsiteX2369" fmla="*/ 828406 w 2582969"/>
                  <a:gd name="connsiteY2369" fmla="*/ 1333338 h 3067319"/>
                  <a:gd name="connsiteX2370" fmla="*/ 848874 w 2582969"/>
                  <a:gd name="connsiteY2370" fmla="*/ 1332979 h 3067319"/>
                  <a:gd name="connsiteX2371" fmla="*/ 864315 w 2582969"/>
                  <a:gd name="connsiteY2371" fmla="*/ 1321488 h 3067319"/>
                  <a:gd name="connsiteX2372" fmla="*/ 866828 w 2582969"/>
                  <a:gd name="connsiteY2372" fmla="*/ 1321847 h 3067319"/>
                  <a:gd name="connsiteX2373" fmla="*/ 867187 w 2582969"/>
                  <a:gd name="connsiteY2373" fmla="*/ 1326156 h 3067319"/>
                  <a:gd name="connsiteX2374" fmla="*/ 862160 w 2582969"/>
                  <a:gd name="connsiteY2374" fmla="*/ 1329747 h 3067319"/>
                  <a:gd name="connsiteX2375" fmla="*/ 875446 w 2582969"/>
                  <a:gd name="connsiteY2375" fmla="*/ 1329029 h 3067319"/>
                  <a:gd name="connsiteX2376" fmla="*/ 884064 w 2582969"/>
                  <a:gd name="connsiteY2376" fmla="*/ 1322206 h 3067319"/>
                  <a:gd name="connsiteX2377" fmla="*/ 890528 w 2582969"/>
                  <a:gd name="connsiteY2377" fmla="*/ 1322206 h 3067319"/>
                  <a:gd name="connsiteX2378" fmla="*/ 905609 w 2582969"/>
                  <a:gd name="connsiteY2378" fmla="*/ 1317897 h 3067319"/>
                  <a:gd name="connsiteX2379" fmla="*/ 916741 w 2582969"/>
                  <a:gd name="connsiteY2379" fmla="*/ 1314306 h 3067319"/>
                  <a:gd name="connsiteX2380" fmla="*/ 918536 w 2582969"/>
                  <a:gd name="connsiteY2380" fmla="*/ 1320770 h 3067319"/>
                  <a:gd name="connsiteX2381" fmla="*/ 904532 w 2582969"/>
                  <a:gd name="connsiteY2381" fmla="*/ 1326874 h 3067319"/>
                  <a:gd name="connsiteX2382" fmla="*/ 922845 w 2582969"/>
                  <a:gd name="connsiteY2382" fmla="*/ 1336929 h 3067319"/>
                  <a:gd name="connsiteX2383" fmla="*/ 908482 w 2582969"/>
                  <a:gd name="connsiteY2383" fmla="*/ 1338006 h 3067319"/>
                  <a:gd name="connsiteX2384" fmla="*/ 899505 w 2582969"/>
                  <a:gd name="connsiteY2384" fmla="*/ 1334774 h 3067319"/>
                  <a:gd name="connsiteX2385" fmla="*/ 891964 w 2582969"/>
                  <a:gd name="connsiteY2385" fmla="*/ 1336210 h 3067319"/>
                  <a:gd name="connsiteX2386" fmla="*/ 883705 w 2582969"/>
                  <a:gd name="connsiteY2386" fmla="*/ 1343033 h 3067319"/>
                  <a:gd name="connsiteX2387" fmla="*/ 879755 w 2582969"/>
                  <a:gd name="connsiteY2387" fmla="*/ 1336929 h 3067319"/>
                  <a:gd name="connsiteX2388" fmla="*/ 867187 w 2582969"/>
                  <a:gd name="connsiteY2388" fmla="*/ 1338365 h 3067319"/>
                  <a:gd name="connsiteX2389" fmla="*/ 867187 w 2582969"/>
                  <a:gd name="connsiteY2389" fmla="*/ 1346983 h 3067319"/>
                  <a:gd name="connsiteX2390" fmla="*/ 881910 w 2582969"/>
                  <a:gd name="connsiteY2390" fmla="*/ 1350933 h 3067319"/>
                  <a:gd name="connsiteX2391" fmla="*/ 868983 w 2582969"/>
                  <a:gd name="connsiteY2391" fmla="*/ 1353806 h 3067319"/>
                  <a:gd name="connsiteX2392" fmla="*/ 856415 w 2582969"/>
                  <a:gd name="connsiteY2392" fmla="*/ 1364937 h 3067319"/>
                  <a:gd name="connsiteX2393" fmla="*/ 858928 w 2582969"/>
                  <a:gd name="connsiteY2393" fmla="*/ 1349137 h 3067319"/>
                  <a:gd name="connsiteX2394" fmla="*/ 856774 w 2582969"/>
                  <a:gd name="connsiteY2394" fmla="*/ 1338006 h 3067319"/>
                  <a:gd name="connsiteX2395" fmla="*/ 837383 w 2582969"/>
                  <a:gd name="connsiteY2395" fmla="*/ 1339801 h 3067319"/>
                  <a:gd name="connsiteX2396" fmla="*/ 823738 w 2582969"/>
                  <a:gd name="connsiteY2396" fmla="*/ 1348060 h 3067319"/>
                  <a:gd name="connsiteX2397" fmla="*/ 806502 w 2582969"/>
                  <a:gd name="connsiteY2397" fmla="*/ 1353087 h 3067319"/>
                  <a:gd name="connsiteX2398" fmla="*/ 797525 w 2582969"/>
                  <a:gd name="connsiteY2398" fmla="*/ 1355601 h 3067319"/>
                  <a:gd name="connsiteX2399" fmla="*/ 792498 w 2582969"/>
                  <a:gd name="connsiteY2399" fmla="*/ 1360987 h 3067319"/>
                  <a:gd name="connsiteX2400" fmla="*/ 791420 w 2582969"/>
                  <a:gd name="connsiteY2400" fmla="*/ 1368528 h 3067319"/>
                  <a:gd name="connsiteX2401" fmla="*/ 773107 w 2582969"/>
                  <a:gd name="connsiteY2401" fmla="*/ 1376428 h 3067319"/>
                  <a:gd name="connsiteX2402" fmla="*/ 775262 w 2582969"/>
                  <a:gd name="connsiteY2402" fmla="*/ 1381455 h 3067319"/>
                  <a:gd name="connsiteX2403" fmla="*/ 789984 w 2582969"/>
                  <a:gd name="connsiteY2403" fmla="*/ 1377505 h 3067319"/>
                  <a:gd name="connsiteX2404" fmla="*/ 792857 w 2582969"/>
                  <a:gd name="connsiteY2404" fmla="*/ 1372119 h 3067319"/>
                  <a:gd name="connsiteX2405" fmla="*/ 802552 w 2582969"/>
                  <a:gd name="connsiteY2405" fmla="*/ 1371042 h 3067319"/>
                  <a:gd name="connsiteX2406" fmla="*/ 799679 w 2582969"/>
                  <a:gd name="connsiteY2406" fmla="*/ 1377864 h 3067319"/>
                  <a:gd name="connsiteX2407" fmla="*/ 796807 w 2582969"/>
                  <a:gd name="connsiteY2407" fmla="*/ 1390073 h 3067319"/>
                  <a:gd name="connsiteX2408" fmla="*/ 804347 w 2582969"/>
                  <a:gd name="connsiteY2408" fmla="*/ 1400486 h 3067319"/>
                  <a:gd name="connsiteX2409" fmla="*/ 817275 w 2582969"/>
                  <a:gd name="connsiteY2409" fmla="*/ 1405873 h 3067319"/>
                  <a:gd name="connsiteX2410" fmla="*/ 820506 w 2582969"/>
                  <a:gd name="connsiteY2410" fmla="*/ 1418800 h 3067319"/>
                  <a:gd name="connsiteX2411" fmla="*/ 807579 w 2582969"/>
                  <a:gd name="connsiteY2411" fmla="*/ 1415927 h 3067319"/>
                  <a:gd name="connsiteX2412" fmla="*/ 803630 w 2582969"/>
                  <a:gd name="connsiteY2412" fmla="*/ 1406950 h 3067319"/>
                  <a:gd name="connsiteX2413" fmla="*/ 789984 w 2582969"/>
                  <a:gd name="connsiteY2413" fmla="*/ 1398691 h 3067319"/>
                  <a:gd name="connsiteX2414" fmla="*/ 772748 w 2582969"/>
                  <a:gd name="connsiteY2414" fmla="*/ 1405155 h 3067319"/>
                  <a:gd name="connsiteX2415" fmla="*/ 769157 w 2582969"/>
                  <a:gd name="connsiteY2415" fmla="*/ 1410182 h 3067319"/>
                  <a:gd name="connsiteX2416" fmla="*/ 769157 w 2582969"/>
                  <a:gd name="connsiteY2416" fmla="*/ 1428495 h 3067319"/>
                  <a:gd name="connsiteX2417" fmla="*/ 774543 w 2582969"/>
                  <a:gd name="connsiteY2417" fmla="*/ 1427059 h 3067319"/>
                  <a:gd name="connsiteX2418" fmla="*/ 772389 w 2582969"/>
                  <a:gd name="connsiteY2418" fmla="*/ 1442859 h 3067319"/>
                  <a:gd name="connsiteX2419" fmla="*/ 767721 w 2582969"/>
                  <a:gd name="connsiteY2419" fmla="*/ 1438549 h 3067319"/>
                  <a:gd name="connsiteX2420" fmla="*/ 760539 w 2582969"/>
                  <a:gd name="connsiteY2420" fmla="*/ 1449058 h 3067319"/>
                  <a:gd name="connsiteX2421" fmla="*/ 779570 w 2582969"/>
                  <a:gd name="connsiteY2421" fmla="*/ 1473759 h 3067319"/>
                  <a:gd name="connsiteX2422" fmla="*/ 772748 w 2582969"/>
                  <a:gd name="connsiteY2422" fmla="*/ 1473400 h 3067319"/>
                  <a:gd name="connsiteX2423" fmla="*/ 764130 w 2582969"/>
                  <a:gd name="connsiteY2423" fmla="*/ 1464782 h 3067319"/>
                  <a:gd name="connsiteX2424" fmla="*/ 757308 w 2582969"/>
                  <a:gd name="connsiteY2424" fmla="*/ 1454009 h 3067319"/>
                  <a:gd name="connsiteX2425" fmla="*/ 744021 w 2582969"/>
                  <a:gd name="connsiteY2425" fmla="*/ 1469450 h 3067319"/>
                  <a:gd name="connsiteX2426" fmla="*/ 743662 w 2582969"/>
                  <a:gd name="connsiteY2426" fmla="*/ 1488122 h 3067319"/>
                  <a:gd name="connsiteX2427" fmla="*/ 745458 w 2582969"/>
                  <a:gd name="connsiteY2427" fmla="*/ 1498177 h 3067319"/>
                  <a:gd name="connsiteX2428" fmla="*/ 748595 w 2582969"/>
                  <a:gd name="connsiteY2428" fmla="*/ 1498895 h 3067319"/>
                  <a:gd name="connsiteX2429" fmla="*/ 755058 w 2582969"/>
                  <a:gd name="connsiteY2429" fmla="*/ 1491089 h 3067319"/>
                  <a:gd name="connsiteX2430" fmla="*/ 753433 w 2582969"/>
                  <a:gd name="connsiteY2430" fmla="*/ 1506719 h 3067319"/>
                  <a:gd name="connsiteX2431" fmla="*/ 759897 w 2582969"/>
                  <a:gd name="connsiteY2431" fmla="*/ 1493792 h 3067319"/>
                  <a:gd name="connsiteX2432" fmla="*/ 762316 w 2582969"/>
                  <a:gd name="connsiteY2432" fmla="*/ 1498914 h 3067319"/>
                  <a:gd name="connsiteX2433" fmla="*/ 762580 w 2582969"/>
                  <a:gd name="connsiteY2433" fmla="*/ 1507532 h 3067319"/>
                  <a:gd name="connsiteX2434" fmla="*/ 771463 w 2582969"/>
                  <a:gd name="connsiteY2434" fmla="*/ 1518040 h 3067319"/>
                  <a:gd name="connsiteX2435" fmla="*/ 777114 w 2582969"/>
                  <a:gd name="connsiteY2435" fmla="*/ 1517775 h 3067319"/>
                  <a:gd name="connsiteX2436" fmla="*/ 776566 w 2582969"/>
                  <a:gd name="connsiteY2436" fmla="*/ 1522632 h 3067319"/>
                  <a:gd name="connsiteX2437" fmla="*/ 770915 w 2582969"/>
                  <a:gd name="connsiteY2437" fmla="*/ 1521819 h 3067319"/>
                  <a:gd name="connsiteX2438" fmla="*/ 771727 w 2582969"/>
                  <a:gd name="connsiteY2438" fmla="*/ 1532327 h 3067319"/>
                  <a:gd name="connsiteX2439" fmla="*/ 775772 w 2582969"/>
                  <a:gd name="connsiteY2439" fmla="*/ 1539339 h 3067319"/>
                  <a:gd name="connsiteX2440" fmla="*/ 770121 w 2582969"/>
                  <a:gd name="connsiteY2440" fmla="*/ 1537997 h 3067319"/>
                  <a:gd name="connsiteX2441" fmla="*/ 764735 w 2582969"/>
                  <a:gd name="connsiteY2441" fmla="*/ 1527754 h 3067319"/>
                  <a:gd name="connsiteX2442" fmla="*/ 759613 w 2582969"/>
                  <a:gd name="connsiteY2442" fmla="*/ 1521026 h 3067319"/>
                  <a:gd name="connsiteX2443" fmla="*/ 755039 w 2582969"/>
                  <a:gd name="connsiteY2443" fmla="*/ 1519948 h 3067319"/>
                  <a:gd name="connsiteX2444" fmla="*/ 758819 w 2582969"/>
                  <a:gd name="connsiteY2444" fmla="*/ 1533423 h 3067319"/>
                  <a:gd name="connsiteX2445" fmla="*/ 756400 w 2582969"/>
                  <a:gd name="connsiteY2445" fmla="*/ 1538281 h 3067319"/>
                  <a:gd name="connsiteX2446" fmla="*/ 751278 w 2582969"/>
                  <a:gd name="connsiteY2446" fmla="*/ 1533159 h 3067319"/>
                  <a:gd name="connsiteX2447" fmla="*/ 750201 w 2582969"/>
                  <a:gd name="connsiteY2447" fmla="*/ 1514562 h 3067319"/>
                  <a:gd name="connsiteX2448" fmla="*/ 742113 w 2582969"/>
                  <a:gd name="connsiteY2448" fmla="*/ 1503525 h 3067319"/>
                  <a:gd name="connsiteX2449" fmla="*/ 738881 w 2582969"/>
                  <a:gd name="connsiteY2449" fmla="*/ 1497326 h 3067319"/>
                  <a:gd name="connsiteX2450" fmla="*/ 737803 w 2582969"/>
                  <a:gd name="connsiteY2450" fmla="*/ 1490598 h 3067319"/>
                  <a:gd name="connsiteX2451" fmla="*/ 733230 w 2582969"/>
                  <a:gd name="connsiteY2451" fmla="*/ 1490863 h 3067319"/>
                  <a:gd name="connsiteX2452" fmla="*/ 727844 w 2582969"/>
                  <a:gd name="connsiteY2452" fmla="*/ 1502448 h 3067319"/>
                  <a:gd name="connsiteX2453" fmla="*/ 728108 w 2582969"/>
                  <a:gd name="connsiteY2453" fmla="*/ 1512956 h 3067319"/>
                  <a:gd name="connsiteX2454" fmla="*/ 737539 w 2582969"/>
                  <a:gd name="connsiteY2454" fmla="*/ 1512956 h 3067319"/>
                  <a:gd name="connsiteX2455" fmla="*/ 737803 w 2582969"/>
                  <a:gd name="connsiteY2455" fmla="*/ 1521044 h 3067319"/>
                  <a:gd name="connsiteX2456" fmla="*/ 723251 w 2582969"/>
                  <a:gd name="connsiteY2456" fmla="*/ 1532894 h 3067319"/>
                  <a:gd name="connsiteX2457" fmla="*/ 735384 w 2582969"/>
                  <a:gd name="connsiteY2457" fmla="*/ 1535049 h 3067319"/>
                  <a:gd name="connsiteX2458" fmla="*/ 726502 w 2582969"/>
                  <a:gd name="connsiteY2458" fmla="*/ 1544480 h 3067319"/>
                  <a:gd name="connsiteX2459" fmla="*/ 721645 w 2582969"/>
                  <a:gd name="connsiteY2459" fmla="*/ 1542325 h 3067319"/>
                  <a:gd name="connsiteX2460" fmla="*/ 714916 w 2582969"/>
                  <a:gd name="connsiteY2460" fmla="*/ 1550943 h 3067319"/>
                  <a:gd name="connsiteX2461" fmla="*/ 721928 w 2582969"/>
                  <a:gd name="connsiteY2461" fmla="*/ 1553646 h 3067319"/>
                  <a:gd name="connsiteX2462" fmla="*/ 720851 w 2582969"/>
                  <a:gd name="connsiteY2462" fmla="*/ 1559845 h 3067319"/>
                  <a:gd name="connsiteX2463" fmla="*/ 715994 w 2582969"/>
                  <a:gd name="connsiteY2463" fmla="*/ 1565495 h 3067319"/>
                  <a:gd name="connsiteX2464" fmla="*/ 716542 w 2582969"/>
                  <a:gd name="connsiteY2464" fmla="*/ 1572507 h 3067319"/>
                  <a:gd name="connsiteX2465" fmla="*/ 727579 w 2582969"/>
                  <a:gd name="connsiteY2465" fmla="*/ 1568462 h 3067319"/>
                  <a:gd name="connsiteX2466" fmla="*/ 729998 w 2582969"/>
                  <a:gd name="connsiteY2466" fmla="*/ 1557425 h 3067319"/>
                  <a:gd name="connsiteX2467" fmla="*/ 729185 w 2582969"/>
                  <a:gd name="connsiteY2467" fmla="*/ 1552039 h 3067319"/>
                  <a:gd name="connsiteX2468" fmla="*/ 735120 w 2582969"/>
                  <a:gd name="connsiteY2468" fmla="*/ 1551775 h 3067319"/>
                  <a:gd name="connsiteX2469" fmla="*/ 741848 w 2582969"/>
                  <a:gd name="connsiteY2469" fmla="*/ 1544763 h 3067319"/>
                  <a:gd name="connsiteX2470" fmla="*/ 748576 w 2582969"/>
                  <a:gd name="connsiteY2470" fmla="*/ 1541531 h 3067319"/>
                  <a:gd name="connsiteX2471" fmla="*/ 748576 w 2582969"/>
                  <a:gd name="connsiteY2471" fmla="*/ 1552039 h 3067319"/>
                  <a:gd name="connsiteX2472" fmla="*/ 742925 w 2582969"/>
                  <a:gd name="connsiteY2472" fmla="*/ 1553116 h 3067319"/>
                  <a:gd name="connsiteX2473" fmla="*/ 737274 w 2582969"/>
                  <a:gd name="connsiteY2473" fmla="*/ 1566327 h 3067319"/>
                  <a:gd name="connsiteX2474" fmla="*/ 748312 w 2582969"/>
                  <a:gd name="connsiteY2474" fmla="*/ 1565250 h 3067319"/>
                  <a:gd name="connsiteX2475" fmla="*/ 747499 w 2582969"/>
                  <a:gd name="connsiteY2475" fmla="*/ 1571184 h 3067319"/>
                  <a:gd name="connsiteX2476" fmla="*/ 749124 w 2582969"/>
                  <a:gd name="connsiteY2476" fmla="*/ 1574964 h 3067319"/>
                  <a:gd name="connsiteX2477" fmla="*/ 754246 w 2582969"/>
                  <a:gd name="connsiteY2477" fmla="*/ 1580898 h 3067319"/>
                  <a:gd name="connsiteX2478" fmla="*/ 745628 w 2582969"/>
                  <a:gd name="connsiteY2478" fmla="*/ 1582788 h 3067319"/>
                  <a:gd name="connsiteX2479" fmla="*/ 741318 w 2582969"/>
                  <a:gd name="connsiteY2479" fmla="*/ 1587362 h 3067319"/>
                  <a:gd name="connsiteX2480" fmla="*/ 749937 w 2582969"/>
                  <a:gd name="connsiteY2480" fmla="*/ 1591406 h 3067319"/>
                  <a:gd name="connsiteX2481" fmla="*/ 758290 w 2582969"/>
                  <a:gd name="connsiteY2481" fmla="*/ 1591406 h 3067319"/>
                  <a:gd name="connsiteX2482" fmla="*/ 790078 w 2582969"/>
                  <a:gd name="connsiteY2482" fmla="*/ 1555025 h 3067319"/>
                  <a:gd name="connsiteX2483" fmla="*/ 795465 w 2582969"/>
                  <a:gd name="connsiteY2483" fmla="*/ 1553948 h 3067319"/>
                  <a:gd name="connsiteX2484" fmla="*/ 791685 w 2582969"/>
                  <a:gd name="connsiteY2484" fmla="*/ 1563114 h 3067319"/>
                  <a:gd name="connsiteX2485" fmla="*/ 784957 w 2582969"/>
                  <a:gd name="connsiteY2485" fmla="*/ 1571467 h 3067319"/>
                  <a:gd name="connsiteX2486" fmla="*/ 783879 w 2582969"/>
                  <a:gd name="connsiteY2486" fmla="*/ 1576589 h 3067319"/>
                  <a:gd name="connsiteX2487" fmla="*/ 761238 w 2582969"/>
                  <a:gd name="connsiteY2487" fmla="*/ 1596263 h 3067319"/>
                  <a:gd name="connsiteX2488" fmla="*/ 754227 w 2582969"/>
                  <a:gd name="connsiteY2488" fmla="*/ 1597076 h 3067319"/>
                  <a:gd name="connsiteX2489" fmla="*/ 753698 w 2582969"/>
                  <a:gd name="connsiteY2489" fmla="*/ 1603539 h 3067319"/>
                  <a:gd name="connsiteX2490" fmla="*/ 753433 w 2582969"/>
                  <a:gd name="connsiteY2490" fmla="*/ 1609474 h 3067319"/>
                  <a:gd name="connsiteX2491" fmla="*/ 744002 w 2582969"/>
                  <a:gd name="connsiteY2491" fmla="*/ 1610551 h 3067319"/>
                  <a:gd name="connsiteX2492" fmla="*/ 730527 w 2582969"/>
                  <a:gd name="connsiteY2492" fmla="*/ 1615125 h 3067319"/>
                  <a:gd name="connsiteX2493" fmla="*/ 722722 w 2582969"/>
                  <a:gd name="connsiteY2493" fmla="*/ 1617279 h 3067319"/>
                  <a:gd name="connsiteX2494" fmla="*/ 703596 w 2582969"/>
                  <a:gd name="connsiteY2494" fmla="*/ 1611628 h 3067319"/>
                  <a:gd name="connsiteX2495" fmla="*/ 703331 w 2582969"/>
                  <a:gd name="connsiteY2495" fmla="*/ 1607584 h 3067319"/>
                  <a:gd name="connsiteX2496" fmla="*/ 714104 w 2582969"/>
                  <a:gd name="connsiteY2496" fmla="*/ 1609474 h 3067319"/>
                  <a:gd name="connsiteX2497" fmla="*/ 726766 w 2582969"/>
                  <a:gd name="connsiteY2497" fmla="*/ 1609209 h 3067319"/>
                  <a:gd name="connsiteX2498" fmla="*/ 735649 w 2582969"/>
                  <a:gd name="connsiteY2498" fmla="*/ 1604352 h 3067319"/>
                  <a:gd name="connsiteX2499" fmla="*/ 729715 w 2582969"/>
                  <a:gd name="connsiteY2499" fmla="*/ 1597624 h 3067319"/>
                  <a:gd name="connsiteX2500" fmla="*/ 735365 w 2582969"/>
                  <a:gd name="connsiteY2500" fmla="*/ 1590612 h 3067319"/>
                  <a:gd name="connsiteX2501" fmla="*/ 729166 w 2582969"/>
                  <a:gd name="connsiteY2501" fmla="*/ 1576325 h 3067319"/>
                  <a:gd name="connsiteX2502" fmla="*/ 722967 w 2582969"/>
                  <a:gd name="connsiteY2502" fmla="*/ 1576589 h 3067319"/>
                  <a:gd name="connsiteX2503" fmla="*/ 713537 w 2582969"/>
                  <a:gd name="connsiteY2503" fmla="*/ 1592483 h 3067319"/>
                  <a:gd name="connsiteX2504" fmla="*/ 719471 w 2582969"/>
                  <a:gd name="connsiteY2504" fmla="*/ 1595980 h 3067319"/>
                  <a:gd name="connsiteX2505" fmla="*/ 713272 w 2582969"/>
                  <a:gd name="connsiteY2505" fmla="*/ 1599760 h 3067319"/>
                  <a:gd name="connsiteX2506" fmla="*/ 712724 w 2582969"/>
                  <a:gd name="connsiteY2506" fmla="*/ 1602727 h 3067319"/>
                  <a:gd name="connsiteX2507" fmla="*/ 703558 w 2582969"/>
                  <a:gd name="connsiteY2507" fmla="*/ 1603539 h 3067319"/>
                  <a:gd name="connsiteX2508" fmla="*/ 702481 w 2582969"/>
                  <a:gd name="connsiteY2508" fmla="*/ 1595999 h 3067319"/>
                  <a:gd name="connsiteX2509" fmla="*/ 706790 w 2582969"/>
                  <a:gd name="connsiteY2509" fmla="*/ 1592767 h 3067319"/>
                  <a:gd name="connsiteX2510" fmla="*/ 707338 w 2582969"/>
                  <a:gd name="connsiteY2510" fmla="*/ 1586832 h 3067319"/>
                  <a:gd name="connsiteX2511" fmla="*/ 697378 w 2582969"/>
                  <a:gd name="connsiteY2511" fmla="*/ 1590612 h 3067319"/>
                  <a:gd name="connsiteX2512" fmla="*/ 688212 w 2582969"/>
                  <a:gd name="connsiteY2512" fmla="*/ 1603010 h 3067319"/>
                  <a:gd name="connsiteX2513" fmla="*/ 684980 w 2582969"/>
                  <a:gd name="connsiteY2513" fmla="*/ 1611628 h 3067319"/>
                  <a:gd name="connsiteX2514" fmla="*/ 684716 w 2582969"/>
                  <a:gd name="connsiteY2514" fmla="*/ 1616750 h 3067319"/>
                  <a:gd name="connsiteX2515" fmla="*/ 697113 w 2582969"/>
                  <a:gd name="connsiteY2515" fmla="*/ 1606771 h 3067319"/>
                  <a:gd name="connsiteX2516" fmla="*/ 697926 w 2582969"/>
                  <a:gd name="connsiteY2516" fmla="*/ 1609738 h 3067319"/>
                  <a:gd name="connsiteX2517" fmla="*/ 686605 w 2582969"/>
                  <a:gd name="connsiteY2517" fmla="*/ 1624555 h 3067319"/>
                  <a:gd name="connsiteX2518" fmla="*/ 672318 w 2582969"/>
                  <a:gd name="connsiteY2518" fmla="*/ 1621853 h 3067319"/>
                  <a:gd name="connsiteX2519" fmla="*/ 672318 w 2582969"/>
                  <a:gd name="connsiteY2519" fmla="*/ 1614312 h 3067319"/>
                  <a:gd name="connsiteX2520" fmla="*/ 677704 w 2582969"/>
                  <a:gd name="connsiteY2520" fmla="*/ 1602727 h 3067319"/>
                  <a:gd name="connsiteX2521" fmla="*/ 683903 w 2582969"/>
                  <a:gd name="connsiteY2521" fmla="*/ 1597605 h 3067319"/>
                  <a:gd name="connsiteX2522" fmla="*/ 675020 w 2582969"/>
                  <a:gd name="connsiteY2522" fmla="*/ 1594373 h 3067319"/>
                  <a:gd name="connsiteX2523" fmla="*/ 662887 w 2582969"/>
                  <a:gd name="connsiteY2523" fmla="*/ 1600837 h 3067319"/>
                  <a:gd name="connsiteX2524" fmla="*/ 658313 w 2582969"/>
                  <a:gd name="connsiteY2524" fmla="*/ 1608378 h 3067319"/>
                  <a:gd name="connsiteX2525" fmla="*/ 661810 w 2582969"/>
                  <a:gd name="connsiteY2525" fmla="*/ 1616183 h 3067319"/>
                  <a:gd name="connsiteX2526" fmla="*/ 666119 w 2582969"/>
                  <a:gd name="connsiteY2526" fmla="*/ 1618337 h 3067319"/>
                  <a:gd name="connsiteX2527" fmla="*/ 669351 w 2582969"/>
                  <a:gd name="connsiteY2527" fmla="*/ 1613480 h 3067319"/>
                  <a:gd name="connsiteX2528" fmla="*/ 670163 w 2582969"/>
                  <a:gd name="connsiteY2528" fmla="*/ 1621834 h 3067319"/>
                  <a:gd name="connsiteX2529" fmla="*/ 668273 w 2582969"/>
                  <a:gd name="connsiteY2529" fmla="*/ 1629639 h 3067319"/>
                  <a:gd name="connsiteX2530" fmla="*/ 671241 w 2582969"/>
                  <a:gd name="connsiteY2530" fmla="*/ 1635290 h 3067319"/>
                  <a:gd name="connsiteX2531" fmla="*/ 667461 w 2582969"/>
                  <a:gd name="connsiteY2531" fmla="*/ 1635838 h 3067319"/>
                  <a:gd name="connsiteX2532" fmla="*/ 656423 w 2582969"/>
                  <a:gd name="connsiteY2532" fmla="*/ 1637180 h 3067319"/>
                  <a:gd name="connsiteX2533" fmla="*/ 663700 w 2582969"/>
                  <a:gd name="connsiteY2533" fmla="*/ 1644985 h 3067319"/>
                  <a:gd name="connsiteX2534" fmla="*/ 664248 w 2582969"/>
                  <a:gd name="connsiteY2534" fmla="*/ 1649559 h 3067319"/>
                  <a:gd name="connsiteX2535" fmla="*/ 658862 w 2582969"/>
                  <a:gd name="connsiteY2535" fmla="*/ 1652261 h 3067319"/>
                  <a:gd name="connsiteX2536" fmla="*/ 651850 w 2582969"/>
                  <a:gd name="connsiteY2536" fmla="*/ 1642566 h 3067319"/>
                  <a:gd name="connsiteX2537" fmla="*/ 641890 w 2582969"/>
                  <a:gd name="connsiteY2537" fmla="*/ 1647953 h 3067319"/>
                  <a:gd name="connsiteX2538" fmla="*/ 634349 w 2582969"/>
                  <a:gd name="connsiteY2538" fmla="*/ 1649294 h 3067319"/>
                  <a:gd name="connsiteX2539" fmla="*/ 624389 w 2582969"/>
                  <a:gd name="connsiteY2539" fmla="*/ 1638257 h 3067319"/>
                  <a:gd name="connsiteX2540" fmla="*/ 615771 w 2582969"/>
                  <a:gd name="connsiteY2540" fmla="*/ 1643644 h 3067319"/>
                  <a:gd name="connsiteX2541" fmla="*/ 611727 w 2582969"/>
                  <a:gd name="connsiteY2541" fmla="*/ 1642831 h 3067319"/>
                  <a:gd name="connsiteX2542" fmla="*/ 623860 w 2582969"/>
                  <a:gd name="connsiteY2542" fmla="*/ 1633665 h 3067319"/>
                  <a:gd name="connsiteX2543" fmla="*/ 620629 w 2582969"/>
                  <a:gd name="connsiteY2543" fmla="*/ 1626124 h 3067319"/>
                  <a:gd name="connsiteX2544" fmla="*/ 603109 w 2582969"/>
                  <a:gd name="connsiteY2544" fmla="*/ 1637974 h 3067319"/>
                  <a:gd name="connsiteX2545" fmla="*/ 592601 w 2582969"/>
                  <a:gd name="connsiteY2545" fmla="*/ 1642018 h 3067319"/>
                  <a:gd name="connsiteX2546" fmla="*/ 584512 w 2582969"/>
                  <a:gd name="connsiteY2546" fmla="*/ 1646875 h 3067319"/>
                  <a:gd name="connsiteX2547" fmla="*/ 579939 w 2582969"/>
                  <a:gd name="connsiteY2547" fmla="*/ 1653603 h 3067319"/>
                  <a:gd name="connsiteX2548" fmla="*/ 581564 w 2582969"/>
                  <a:gd name="connsiteY2548" fmla="*/ 1660880 h 3067319"/>
                  <a:gd name="connsiteX2549" fmla="*/ 587498 w 2582969"/>
                  <a:gd name="connsiteY2549" fmla="*/ 1661692 h 3067319"/>
                  <a:gd name="connsiteX2550" fmla="*/ 599348 w 2582969"/>
                  <a:gd name="connsiteY2550" fmla="*/ 1647688 h 3067319"/>
                  <a:gd name="connsiteX2551" fmla="*/ 604734 w 2582969"/>
                  <a:gd name="connsiteY2551" fmla="*/ 1647688 h 3067319"/>
                  <a:gd name="connsiteX2552" fmla="*/ 593962 w 2582969"/>
                  <a:gd name="connsiteY2552" fmla="*/ 1660086 h 3067319"/>
                  <a:gd name="connsiteX2553" fmla="*/ 597193 w 2582969"/>
                  <a:gd name="connsiteY2553" fmla="*/ 1662505 h 3067319"/>
                  <a:gd name="connsiteX2554" fmla="*/ 609043 w 2582969"/>
                  <a:gd name="connsiteY2554" fmla="*/ 1650371 h 3067319"/>
                  <a:gd name="connsiteX2555" fmla="*/ 613088 w 2582969"/>
                  <a:gd name="connsiteY2555" fmla="*/ 1649294 h 3067319"/>
                  <a:gd name="connsiteX2556" fmla="*/ 614713 w 2582969"/>
                  <a:gd name="connsiteY2556" fmla="*/ 1665737 h 3067319"/>
                  <a:gd name="connsiteX2557" fmla="*/ 622802 w 2582969"/>
                  <a:gd name="connsiteY2557" fmla="*/ 1665737 h 3067319"/>
                  <a:gd name="connsiteX2558" fmla="*/ 632762 w 2582969"/>
                  <a:gd name="connsiteY2558" fmla="*/ 1655229 h 3067319"/>
                  <a:gd name="connsiteX2559" fmla="*/ 636541 w 2582969"/>
                  <a:gd name="connsiteY2559" fmla="*/ 1654964 h 3067319"/>
                  <a:gd name="connsiteX2560" fmla="*/ 635200 w 2582969"/>
                  <a:gd name="connsiteY2560" fmla="*/ 1664130 h 3067319"/>
                  <a:gd name="connsiteX2561" fmla="*/ 632781 w 2582969"/>
                  <a:gd name="connsiteY2561" fmla="*/ 1667626 h 3067319"/>
                  <a:gd name="connsiteX2562" fmla="*/ 641134 w 2582969"/>
                  <a:gd name="connsiteY2562" fmla="*/ 1668704 h 3067319"/>
                  <a:gd name="connsiteX2563" fmla="*/ 649752 w 2582969"/>
                  <a:gd name="connsiteY2563" fmla="*/ 1670858 h 3067319"/>
                  <a:gd name="connsiteX2564" fmla="*/ 646256 w 2582969"/>
                  <a:gd name="connsiteY2564" fmla="*/ 1676245 h 3067319"/>
                  <a:gd name="connsiteX2565" fmla="*/ 641399 w 2582969"/>
                  <a:gd name="connsiteY2565" fmla="*/ 1679741 h 3067319"/>
                  <a:gd name="connsiteX2566" fmla="*/ 633858 w 2582969"/>
                  <a:gd name="connsiteY2566" fmla="*/ 1680818 h 3067319"/>
                  <a:gd name="connsiteX2567" fmla="*/ 628472 w 2582969"/>
                  <a:gd name="connsiteY2567" fmla="*/ 1683785 h 3067319"/>
                  <a:gd name="connsiteX2568" fmla="*/ 629020 w 2582969"/>
                  <a:gd name="connsiteY2568" fmla="*/ 1687282 h 3067319"/>
                  <a:gd name="connsiteX2569" fmla="*/ 639528 w 2582969"/>
                  <a:gd name="connsiteY2569" fmla="*/ 1688623 h 3067319"/>
                  <a:gd name="connsiteX2570" fmla="*/ 646256 w 2582969"/>
                  <a:gd name="connsiteY2570" fmla="*/ 1682689 h 3067319"/>
                  <a:gd name="connsiteX2571" fmla="*/ 651907 w 2582969"/>
                  <a:gd name="connsiteY2571" fmla="*/ 1676755 h 3067319"/>
                  <a:gd name="connsiteX2572" fmla="*/ 655403 w 2582969"/>
                  <a:gd name="connsiteY2572" fmla="*/ 1670556 h 3067319"/>
                  <a:gd name="connsiteX2573" fmla="*/ 663492 w 2582969"/>
                  <a:gd name="connsiteY2573" fmla="*/ 1669214 h 3067319"/>
                  <a:gd name="connsiteX2574" fmla="*/ 666988 w 2582969"/>
                  <a:gd name="connsiteY2574" fmla="*/ 1662486 h 3067319"/>
                  <a:gd name="connsiteX2575" fmla="*/ 667253 w 2582969"/>
                  <a:gd name="connsiteY2575" fmla="*/ 1657364 h 3067319"/>
                  <a:gd name="connsiteX2576" fmla="*/ 685850 w 2582969"/>
                  <a:gd name="connsiteY2576" fmla="*/ 1647404 h 3067319"/>
                  <a:gd name="connsiteX2577" fmla="*/ 709284 w 2582969"/>
                  <a:gd name="connsiteY2577" fmla="*/ 1635271 h 3067319"/>
                  <a:gd name="connsiteX2578" fmla="*/ 712516 w 2582969"/>
                  <a:gd name="connsiteY2578" fmla="*/ 1633117 h 3067319"/>
                  <a:gd name="connsiteX2579" fmla="*/ 724650 w 2582969"/>
                  <a:gd name="connsiteY2579" fmla="*/ 1632852 h 3067319"/>
                  <a:gd name="connsiteX2580" fmla="*/ 724385 w 2582969"/>
                  <a:gd name="connsiteY2580" fmla="*/ 1635006 h 3067319"/>
                  <a:gd name="connsiteX2581" fmla="*/ 737312 w 2582969"/>
                  <a:gd name="connsiteY2581" fmla="*/ 1639864 h 3067319"/>
                  <a:gd name="connsiteX2582" fmla="*/ 753754 w 2582969"/>
                  <a:gd name="connsiteY2582" fmla="*/ 1650636 h 3067319"/>
                  <a:gd name="connsiteX2583" fmla="*/ 749181 w 2582969"/>
                  <a:gd name="connsiteY2583" fmla="*/ 1653055 h 3067319"/>
                  <a:gd name="connsiteX2584" fmla="*/ 738144 w 2582969"/>
                  <a:gd name="connsiteY2584" fmla="*/ 1645779 h 3067319"/>
                  <a:gd name="connsiteX2585" fmla="*/ 733022 w 2582969"/>
                  <a:gd name="connsiteY2585" fmla="*/ 1643360 h 3067319"/>
                  <a:gd name="connsiteX2586" fmla="*/ 724139 w 2582969"/>
                  <a:gd name="connsiteY2586" fmla="*/ 1643625 h 3067319"/>
                  <a:gd name="connsiteX2587" fmla="*/ 717940 w 2582969"/>
                  <a:gd name="connsiteY2587" fmla="*/ 1636084 h 3067319"/>
                  <a:gd name="connsiteX2588" fmla="*/ 709852 w 2582969"/>
                  <a:gd name="connsiteY2588" fmla="*/ 1639316 h 3067319"/>
                  <a:gd name="connsiteX2589" fmla="*/ 676173 w 2582969"/>
                  <a:gd name="connsiteY2589" fmla="*/ 1658706 h 3067319"/>
                  <a:gd name="connsiteX2590" fmla="*/ 676438 w 2582969"/>
                  <a:gd name="connsiteY2590" fmla="*/ 1661409 h 3067319"/>
                  <a:gd name="connsiteX2591" fmla="*/ 687210 w 2582969"/>
                  <a:gd name="connsiteY2591" fmla="*/ 1662751 h 3067319"/>
                  <a:gd name="connsiteX2592" fmla="*/ 677250 w 2582969"/>
                  <a:gd name="connsiteY2592" fmla="*/ 1666530 h 3067319"/>
                  <a:gd name="connsiteX2593" fmla="*/ 683449 w 2582969"/>
                  <a:gd name="connsiteY2593" fmla="*/ 1671387 h 3067319"/>
                  <a:gd name="connsiteX2594" fmla="*/ 692332 w 2582969"/>
                  <a:gd name="connsiteY2594" fmla="*/ 1672729 h 3067319"/>
                  <a:gd name="connsiteX2595" fmla="*/ 684243 w 2582969"/>
                  <a:gd name="connsiteY2595" fmla="*/ 1679741 h 3067319"/>
                  <a:gd name="connsiteX2596" fmla="*/ 672393 w 2582969"/>
                  <a:gd name="connsiteY2596" fmla="*/ 1677322 h 3067319"/>
                  <a:gd name="connsiteX2597" fmla="*/ 664588 w 2582969"/>
                  <a:gd name="connsiteY2597" fmla="*/ 1679476 h 3067319"/>
                  <a:gd name="connsiteX2598" fmla="*/ 673471 w 2582969"/>
                  <a:gd name="connsiteY2598" fmla="*/ 1688094 h 3067319"/>
                  <a:gd name="connsiteX2599" fmla="*/ 669162 w 2582969"/>
                  <a:gd name="connsiteY2599" fmla="*/ 1687830 h 3067319"/>
                  <a:gd name="connsiteX2600" fmla="*/ 662698 w 2582969"/>
                  <a:gd name="connsiteY2600" fmla="*/ 1683521 h 3067319"/>
                  <a:gd name="connsiteX2601" fmla="*/ 650036 w 2582969"/>
                  <a:gd name="connsiteY2601" fmla="*/ 1693481 h 3067319"/>
                  <a:gd name="connsiteX2602" fmla="*/ 647333 w 2582969"/>
                  <a:gd name="connsiteY2602" fmla="*/ 1703441 h 3067319"/>
                  <a:gd name="connsiteX2603" fmla="*/ 647881 w 2582969"/>
                  <a:gd name="connsiteY2603" fmla="*/ 1706937 h 3067319"/>
                  <a:gd name="connsiteX2604" fmla="*/ 650583 w 2582969"/>
                  <a:gd name="connsiteY2604" fmla="*/ 1708827 h 3067319"/>
                  <a:gd name="connsiteX2605" fmla="*/ 653816 w 2582969"/>
                  <a:gd name="connsiteY2605" fmla="*/ 1715555 h 3067319"/>
                  <a:gd name="connsiteX2606" fmla="*/ 658389 w 2582969"/>
                  <a:gd name="connsiteY2606" fmla="*/ 1720412 h 3067319"/>
                  <a:gd name="connsiteX2607" fmla="*/ 662698 w 2582969"/>
                  <a:gd name="connsiteY2607" fmla="*/ 1714478 h 3067319"/>
                  <a:gd name="connsiteX2608" fmla="*/ 668084 w 2582969"/>
                  <a:gd name="connsiteY2608" fmla="*/ 1712058 h 3067319"/>
                  <a:gd name="connsiteX2609" fmla="*/ 672129 w 2582969"/>
                  <a:gd name="connsiteY2609" fmla="*/ 1720412 h 3067319"/>
                  <a:gd name="connsiteX2610" fmla="*/ 676702 w 2582969"/>
                  <a:gd name="connsiteY2610" fmla="*/ 1721225 h 3067319"/>
                  <a:gd name="connsiteX2611" fmla="*/ 676967 w 2582969"/>
                  <a:gd name="connsiteY2611" fmla="*/ 1724192 h 3067319"/>
                  <a:gd name="connsiteX2612" fmla="*/ 671581 w 2582969"/>
                  <a:gd name="connsiteY2612" fmla="*/ 1725817 h 3067319"/>
                  <a:gd name="connsiteX2613" fmla="*/ 661886 w 2582969"/>
                  <a:gd name="connsiteY2613" fmla="*/ 1732545 h 3067319"/>
                  <a:gd name="connsiteX2614" fmla="*/ 657577 w 2582969"/>
                  <a:gd name="connsiteY2614" fmla="*/ 1732810 h 3067319"/>
                  <a:gd name="connsiteX2615" fmla="*/ 657841 w 2582969"/>
                  <a:gd name="connsiteY2615" fmla="*/ 1740615 h 3067319"/>
                  <a:gd name="connsiteX2616" fmla="*/ 654061 w 2582969"/>
                  <a:gd name="connsiteY2616" fmla="*/ 1740615 h 3067319"/>
                  <a:gd name="connsiteX2617" fmla="*/ 655138 w 2582969"/>
                  <a:gd name="connsiteY2617" fmla="*/ 1747627 h 3067319"/>
                  <a:gd name="connsiteX2618" fmla="*/ 663227 w 2582969"/>
                  <a:gd name="connsiteY2618" fmla="*/ 1747891 h 3067319"/>
                  <a:gd name="connsiteX2619" fmla="*/ 660808 w 2582969"/>
                  <a:gd name="connsiteY2619" fmla="*/ 1752748 h 3067319"/>
                  <a:gd name="connsiteX2620" fmla="*/ 653797 w 2582969"/>
                  <a:gd name="connsiteY2620" fmla="*/ 1754903 h 3067319"/>
                  <a:gd name="connsiteX2621" fmla="*/ 645443 w 2582969"/>
                  <a:gd name="connsiteY2621" fmla="*/ 1751671 h 3067319"/>
                  <a:gd name="connsiteX2622" fmla="*/ 644101 w 2582969"/>
                  <a:gd name="connsiteY2622" fmla="*/ 1758399 h 3067319"/>
                  <a:gd name="connsiteX2623" fmla="*/ 650036 w 2582969"/>
                  <a:gd name="connsiteY2623" fmla="*/ 1764050 h 3067319"/>
                  <a:gd name="connsiteX2624" fmla="*/ 648146 w 2582969"/>
                  <a:gd name="connsiteY2624" fmla="*/ 1767017 h 3067319"/>
                  <a:gd name="connsiteX2625" fmla="*/ 640057 w 2582969"/>
                  <a:gd name="connsiteY2625" fmla="*/ 1768643 h 3067319"/>
                  <a:gd name="connsiteX2626" fmla="*/ 631703 w 2582969"/>
                  <a:gd name="connsiteY2626" fmla="*/ 1785614 h 3067319"/>
                  <a:gd name="connsiteX2627" fmla="*/ 626052 w 2582969"/>
                  <a:gd name="connsiteY2627" fmla="*/ 1783989 h 3067319"/>
                  <a:gd name="connsiteX2628" fmla="*/ 629285 w 2582969"/>
                  <a:gd name="connsiteY2628" fmla="*/ 1774029 h 3067319"/>
                  <a:gd name="connsiteX2629" fmla="*/ 639528 w 2582969"/>
                  <a:gd name="connsiteY2629" fmla="*/ 1762973 h 3067319"/>
                  <a:gd name="connsiteX2630" fmla="*/ 637373 w 2582969"/>
                  <a:gd name="connsiteY2630" fmla="*/ 1757322 h 3067319"/>
                  <a:gd name="connsiteX2631" fmla="*/ 629285 w 2582969"/>
                  <a:gd name="connsiteY2631" fmla="*/ 1755432 h 3067319"/>
                  <a:gd name="connsiteX2632" fmla="*/ 625240 w 2582969"/>
                  <a:gd name="connsiteY2632" fmla="*/ 1756245 h 3067319"/>
                  <a:gd name="connsiteX2633" fmla="*/ 623898 w 2582969"/>
                  <a:gd name="connsiteY2633" fmla="*/ 1744924 h 3067319"/>
                  <a:gd name="connsiteX2634" fmla="*/ 613655 w 2582969"/>
                  <a:gd name="connsiteY2634" fmla="*/ 1738725 h 3067319"/>
                  <a:gd name="connsiteX2635" fmla="*/ 614467 w 2582969"/>
                  <a:gd name="connsiteY2635" fmla="*/ 1734416 h 3067319"/>
                  <a:gd name="connsiteX2636" fmla="*/ 615545 w 2582969"/>
                  <a:gd name="connsiteY2636" fmla="*/ 1727140 h 3067319"/>
                  <a:gd name="connsiteX2637" fmla="*/ 609610 w 2582969"/>
                  <a:gd name="connsiteY2637" fmla="*/ 1722283 h 3067319"/>
                  <a:gd name="connsiteX2638" fmla="*/ 607985 w 2582969"/>
                  <a:gd name="connsiteY2638" fmla="*/ 1716084 h 3067319"/>
                  <a:gd name="connsiteX2639" fmla="*/ 599896 w 2582969"/>
                  <a:gd name="connsiteY2639" fmla="*/ 1716084 h 3067319"/>
                  <a:gd name="connsiteX2640" fmla="*/ 599083 w 2582969"/>
                  <a:gd name="connsiteY2640" fmla="*/ 1726592 h 3067319"/>
                  <a:gd name="connsiteX2641" fmla="*/ 605018 w 2582969"/>
                  <a:gd name="connsiteY2641" fmla="*/ 1728482 h 3067319"/>
                  <a:gd name="connsiteX2642" fmla="*/ 603940 w 2582969"/>
                  <a:gd name="connsiteY2642" fmla="*/ 1741144 h 3067319"/>
                  <a:gd name="connsiteX2643" fmla="*/ 595058 w 2582969"/>
                  <a:gd name="connsiteY2643" fmla="*/ 1741409 h 3067319"/>
                  <a:gd name="connsiteX2644" fmla="*/ 586704 w 2582969"/>
                  <a:gd name="connsiteY2644" fmla="*/ 1736023 h 3067319"/>
                  <a:gd name="connsiteX2645" fmla="*/ 589672 w 2582969"/>
                  <a:gd name="connsiteY2645" fmla="*/ 1745189 h 3067319"/>
                  <a:gd name="connsiteX2646" fmla="*/ 578351 w 2582969"/>
                  <a:gd name="connsiteY2646" fmla="*/ 1745189 h 3067319"/>
                  <a:gd name="connsiteX2647" fmla="*/ 575932 w 2582969"/>
                  <a:gd name="connsiteY2647" fmla="*/ 1752200 h 3067319"/>
                  <a:gd name="connsiteX2648" fmla="*/ 587782 w 2582969"/>
                  <a:gd name="connsiteY2648" fmla="*/ 1754903 h 3067319"/>
                  <a:gd name="connsiteX2649" fmla="*/ 589124 w 2582969"/>
                  <a:gd name="connsiteY2649" fmla="*/ 1767017 h 3067319"/>
                  <a:gd name="connsiteX2650" fmla="*/ 579428 w 2582969"/>
                  <a:gd name="connsiteY2650" fmla="*/ 1763521 h 3067319"/>
                  <a:gd name="connsiteX2651" fmla="*/ 577803 w 2582969"/>
                  <a:gd name="connsiteY2651" fmla="*/ 1759741 h 3067319"/>
                  <a:gd name="connsiteX2652" fmla="*/ 568637 w 2582969"/>
                  <a:gd name="connsiteY2652" fmla="*/ 1753013 h 3067319"/>
                  <a:gd name="connsiteX2653" fmla="*/ 568637 w 2582969"/>
                  <a:gd name="connsiteY2653" fmla="*/ 1761102 h 3067319"/>
                  <a:gd name="connsiteX2654" fmla="*/ 565934 w 2582969"/>
                  <a:gd name="connsiteY2654" fmla="*/ 1760025 h 3067319"/>
                  <a:gd name="connsiteX2655" fmla="*/ 560548 w 2582969"/>
                  <a:gd name="connsiteY2655" fmla="*/ 1754090 h 3067319"/>
                  <a:gd name="connsiteX2656" fmla="*/ 552459 w 2582969"/>
                  <a:gd name="connsiteY2656" fmla="*/ 1757322 h 3067319"/>
                  <a:gd name="connsiteX2657" fmla="*/ 556239 w 2582969"/>
                  <a:gd name="connsiteY2657" fmla="*/ 1765675 h 3067319"/>
                  <a:gd name="connsiteX2658" fmla="*/ 565405 w 2582969"/>
                  <a:gd name="connsiteY2658" fmla="*/ 1765675 h 3067319"/>
                  <a:gd name="connsiteX2659" fmla="*/ 572417 w 2582969"/>
                  <a:gd name="connsiteY2659" fmla="*/ 1770533 h 3067319"/>
                  <a:gd name="connsiteX2660" fmla="*/ 569449 w 2582969"/>
                  <a:gd name="connsiteY2660" fmla="*/ 1773500 h 3067319"/>
                  <a:gd name="connsiteX2661" fmla="*/ 562986 w 2582969"/>
                  <a:gd name="connsiteY2661" fmla="*/ 1770003 h 3067319"/>
                  <a:gd name="connsiteX2662" fmla="*/ 559754 w 2582969"/>
                  <a:gd name="connsiteY2662" fmla="*/ 1776732 h 3067319"/>
                  <a:gd name="connsiteX2663" fmla="*/ 555181 w 2582969"/>
                  <a:gd name="connsiteY2663" fmla="*/ 1778357 h 3067319"/>
                  <a:gd name="connsiteX2664" fmla="*/ 556258 w 2582969"/>
                  <a:gd name="connsiteY2664" fmla="*/ 1784556 h 3067319"/>
                  <a:gd name="connsiteX2665" fmla="*/ 546015 w 2582969"/>
                  <a:gd name="connsiteY2665" fmla="*/ 1786975 h 3067319"/>
                  <a:gd name="connsiteX2666" fmla="*/ 547904 w 2582969"/>
                  <a:gd name="connsiteY2666" fmla="*/ 1796406 h 3067319"/>
                  <a:gd name="connsiteX2667" fmla="*/ 539816 w 2582969"/>
                  <a:gd name="connsiteY2667" fmla="*/ 1797483 h 3067319"/>
                  <a:gd name="connsiteX2668" fmla="*/ 542235 w 2582969"/>
                  <a:gd name="connsiteY2668" fmla="*/ 1803417 h 3067319"/>
                  <a:gd name="connsiteX2669" fmla="*/ 543047 w 2582969"/>
                  <a:gd name="connsiteY2669" fmla="*/ 1808539 h 3067319"/>
                  <a:gd name="connsiteX2670" fmla="*/ 530914 w 2582969"/>
                  <a:gd name="connsiteY2670" fmla="*/ 1809068 h 3067319"/>
                  <a:gd name="connsiteX2671" fmla="*/ 528760 w 2582969"/>
                  <a:gd name="connsiteY2671" fmla="*/ 1817157 h 3067319"/>
                  <a:gd name="connsiteX2672" fmla="*/ 522825 w 2582969"/>
                  <a:gd name="connsiteY2672" fmla="*/ 1820389 h 3067319"/>
                  <a:gd name="connsiteX2673" fmla="*/ 525792 w 2582969"/>
                  <a:gd name="connsiteY2673" fmla="*/ 1827665 h 3067319"/>
                  <a:gd name="connsiteX2674" fmla="*/ 530650 w 2582969"/>
                  <a:gd name="connsiteY2674" fmla="*/ 1828742 h 3067319"/>
                  <a:gd name="connsiteX2675" fmla="*/ 527947 w 2582969"/>
                  <a:gd name="connsiteY2675" fmla="*/ 1835206 h 3067319"/>
                  <a:gd name="connsiteX2676" fmla="*/ 521219 w 2582969"/>
                  <a:gd name="connsiteY2676" fmla="*/ 1837908 h 3067319"/>
                  <a:gd name="connsiteX2677" fmla="*/ 517439 w 2582969"/>
                  <a:gd name="connsiteY2677" fmla="*/ 1829290 h 3067319"/>
                  <a:gd name="connsiteX2678" fmla="*/ 513130 w 2582969"/>
                  <a:gd name="connsiteY2678" fmla="*/ 1828213 h 3067319"/>
                  <a:gd name="connsiteX2679" fmla="*/ 513130 w 2582969"/>
                  <a:gd name="connsiteY2679" fmla="*/ 1838721 h 3067319"/>
                  <a:gd name="connsiteX2680" fmla="*/ 513130 w 2582969"/>
                  <a:gd name="connsiteY2680" fmla="*/ 1846810 h 3067319"/>
                  <a:gd name="connsiteX2681" fmla="*/ 510427 w 2582969"/>
                  <a:gd name="connsiteY2681" fmla="*/ 1847622 h 3067319"/>
                  <a:gd name="connsiteX2682" fmla="*/ 509615 w 2582969"/>
                  <a:gd name="connsiteY2682" fmla="*/ 1856240 h 3067319"/>
                  <a:gd name="connsiteX2683" fmla="*/ 506912 w 2582969"/>
                  <a:gd name="connsiteY2683" fmla="*/ 1859737 h 3067319"/>
                  <a:gd name="connsiteX2684" fmla="*/ 511221 w 2582969"/>
                  <a:gd name="connsiteY2684" fmla="*/ 1861362 h 3067319"/>
                  <a:gd name="connsiteX2685" fmla="*/ 523354 w 2582969"/>
                  <a:gd name="connsiteY2685" fmla="*/ 1857318 h 3067319"/>
                  <a:gd name="connsiteX2686" fmla="*/ 527134 w 2582969"/>
                  <a:gd name="connsiteY2686" fmla="*/ 1861627 h 3067319"/>
                  <a:gd name="connsiteX2687" fmla="*/ 531443 w 2582969"/>
                  <a:gd name="connsiteY2687" fmla="*/ 1862156 h 3067319"/>
                  <a:gd name="connsiteX2688" fmla="*/ 514736 w 2582969"/>
                  <a:gd name="connsiteY2688" fmla="*/ 1870774 h 3067319"/>
                  <a:gd name="connsiteX2689" fmla="*/ 506931 w 2582969"/>
                  <a:gd name="connsiteY2689" fmla="*/ 1870509 h 3067319"/>
                  <a:gd name="connsiteX2690" fmla="*/ 505306 w 2582969"/>
                  <a:gd name="connsiteY2690" fmla="*/ 1878315 h 3067319"/>
                  <a:gd name="connsiteX2691" fmla="*/ 495610 w 2582969"/>
                  <a:gd name="connsiteY2691" fmla="*/ 1873458 h 3067319"/>
                  <a:gd name="connsiteX2692" fmla="*/ 494269 w 2582969"/>
                  <a:gd name="connsiteY2692" fmla="*/ 1883153 h 3067319"/>
                  <a:gd name="connsiteX2693" fmla="*/ 489411 w 2582969"/>
                  <a:gd name="connsiteY2693" fmla="*/ 1882605 h 3067319"/>
                  <a:gd name="connsiteX2694" fmla="*/ 480245 w 2582969"/>
                  <a:gd name="connsiteY2694" fmla="*/ 1882057 h 3067319"/>
                  <a:gd name="connsiteX2695" fmla="*/ 468112 w 2582969"/>
                  <a:gd name="connsiteY2695" fmla="*/ 1894719 h 3067319"/>
                  <a:gd name="connsiteX2696" fmla="*/ 465409 w 2582969"/>
                  <a:gd name="connsiteY2696" fmla="*/ 1904679 h 3067319"/>
                  <a:gd name="connsiteX2697" fmla="*/ 472950 w 2582969"/>
                  <a:gd name="connsiteY2697" fmla="*/ 1906021 h 3067319"/>
                  <a:gd name="connsiteX2698" fmla="*/ 481304 w 2582969"/>
                  <a:gd name="connsiteY2698" fmla="*/ 1901976 h 3067319"/>
                  <a:gd name="connsiteX2699" fmla="*/ 488315 w 2582969"/>
                  <a:gd name="connsiteY2699" fmla="*/ 1903318 h 3067319"/>
                  <a:gd name="connsiteX2700" fmla="*/ 487238 w 2582969"/>
                  <a:gd name="connsiteY2700" fmla="*/ 1907363 h 3067319"/>
                  <a:gd name="connsiteX2701" fmla="*/ 478072 w 2582969"/>
                  <a:gd name="connsiteY2701" fmla="*/ 1908988 h 3067319"/>
                  <a:gd name="connsiteX2702" fmla="*/ 469454 w 2582969"/>
                  <a:gd name="connsiteY2702" fmla="*/ 1915452 h 3067319"/>
                  <a:gd name="connsiteX2703" fmla="*/ 467564 w 2582969"/>
                  <a:gd name="connsiteY2703" fmla="*/ 1923257 h 3067319"/>
                  <a:gd name="connsiteX2704" fmla="*/ 465409 w 2582969"/>
                  <a:gd name="connsiteY2704" fmla="*/ 1927037 h 3067319"/>
                  <a:gd name="connsiteX2705" fmla="*/ 475369 w 2582969"/>
                  <a:gd name="connsiteY2705" fmla="*/ 1925960 h 3067319"/>
                  <a:gd name="connsiteX2706" fmla="*/ 479149 w 2582969"/>
                  <a:gd name="connsiteY2706" fmla="*/ 1917341 h 3067319"/>
                  <a:gd name="connsiteX2707" fmla="*/ 495043 w 2582969"/>
                  <a:gd name="connsiteY2707" fmla="*/ 1913845 h 3067319"/>
                  <a:gd name="connsiteX2708" fmla="*/ 508254 w 2582969"/>
                  <a:gd name="connsiteY2708" fmla="*/ 1906304 h 3067319"/>
                  <a:gd name="connsiteX2709" fmla="*/ 517684 w 2582969"/>
                  <a:gd name="connsiteY2709" fmla="*/ 1901995 h 3067319"/>
                  <a:gd name="connsiteX2710" fmla="*/ 514188 w 2582969"/>
                  <a:gd name="connsiteY2710" fmla="*/ 1916000 h 3067319"/>
                  <a:gd name="connsiteX2711" fmla="*/ 491018 w 2582969"/>
                  <a:gd name="connsiteY2711" fmla="*/ 1924882 h 3067319"/>
                  <a:gd name="connsiteX2712" fmla="*/ 492095 w 2582969"/>
                  <a:gd name="connsiteY2712" fmla="*/ 1937016 h 3067319"/>
                  <a:gd name="connsiteX2713" fmla="*/ 496669 w 2582969"/>
                  <a:gd name="connsiteY2713" fmla="*/ 1942666 h 3067319"/>
                  <a:gd name="connsiteX2714" fmla="*/ 501242 w 2582969"/>
                  <a:gd name="connsiteY2714" fmla="*/ 1942931 h 3067319"/>
                  <a:gd name="connsiteX2715" fmla="*/ 502868 w 2582969"/>
                  <a:gd name="connsiteY2715" fmla="*/ 1960980 h 3067319"/>
                  <a:gd name="connsiteX2716" fmla="*/ 511486 w 2582969"/>
                  <a:gd name="connsiteY2716" fmla="*/ 1966101 h 3067319"/>
                  <a:gd name="connsiteX2717" fmla="*/ 524961 w 2582969"/>
                  <a:gd name="connsiteY2717" fmla="*/ 1962605 h 3067319"/>
                  <a:gd name="connsiteX2718" fmla="*/ 530612 w 2582969"/>
                  <a:gd name="connsiteY2718" fmla="*/ 1951832 h 3067319"/>
                  <a:gd name="connsiteX2719" fmla="*/ 541649 w 2582969"/>
                  <a:gd name="connsiteY2719" fmla="*/ 1950207 h 3067319"/>
                  <a:gd name="connsiteX2720" fmla="*/ 561852 w 2582969"/>
                  <a:gd name="connsiteY2720" fmla="*/ 1934842 h 3067319"/>
                  <a:gd name="connsiteX2721" fmla="*/ 576140 w 2582969"/>
                  <a:gd name="connsiteY2721" fmla="*/ 1924070 h 3067319"/>
                  <a:gd name="connsiteX2722" fmla="*/ 588802 w 2582969"/>
                  <a:gd name="connsiteY2722" fmla="*/ 1915716 h 3067319"/>
                  <a:gd name="connsiteX2723" fmla="*/ 597685 w 2582969"/>
                  <a:gd name="connsiteY2723" fmla="*/ 1911143 h 3067319"/>
                  <a:gd name="connsiteX2724" fmla="*/ 602806 w 2582969"/>
                  <a:gd name="connsiteY2724" fmla="*/ 1902525 h 3067319"/>
                  <a:gd name="connsiteX2725" fmla="*/ 607664 w 2582969"/>
                  <a:gd name="connsiteY2725" fmla="*/ 1895513 h 3067319"/>
                  <a:gd name="connsiteX2726" fmla="*/ 614392 w 2582969"/>
                  <a:gd name="connsiteY2726" fmla="*/ 1886347 h 3067319"/>
                  <a:gd name="connsiteX2727" fmla="*/ 607928 w 2582969"/>
                  <a:gd name="connsiteY2727" fmla="*/ 1877993 h 3067319"/>
                  <a:gd name="connsiteX2728" fmla="*/ 602542 w 2582969"/>
                  <a:gd name="connsiteY2728" fmla="*/ 1876652 h 3067319"/>
                  <a:gd name="connsiteX2729" fmla="*/ 576953 w 2582969"/>
                  <a:gd name="connsiteY2729" fmla="*/ 1893623 h 3067319"/>
                  <a:gd name="connsiteX2730" fmla="*/ 572643 w 2582969"/>
                  <a:gd name="connsiteY2730" fmla="*/ 1889579 h 3067319"/>
                  <a:gd name="connsiteX2731" fmla="*/ 605792 w 2582969"/>
                  <a:gd name="connsiteY2731" fmla="*/ 1866673 h 3067319"/>
                  <a:gd name="connsiteX2732" fmla="*/ 616565 w 2582969"/>
                  <a:gd name="connsiteY2732" fmla="*/ 1856978 h 3067319"/>
                  <a:gd name="connsiteX2733" fmla="*/ 624654 w 2582969"/>
                  <a:gd name="connsiteY2733" fmla="*/ 1851591 h 3067319"/>
                  <a:gd name="connsiteX2734" fmla="*/ 626544 w 2582969"/>
                  <a:gd name="connsiteY2734" fmla="*/ 1839193 h 3067319"/>
                  <a:gd name="connsiteX2735" fmla="*/ 635162 w 2582969"/>
                  <a:gd name="connsiteY2735" fmla="*/ 1828686 h 3067319"/>
                  <a:gd name="connsiteX2736" fmla="*/ 640548 w 2582969"/>
                  <a:gd name="connsiteY2736" fmla="*/ 1827608 h 3067319"/>
                  <a:gd name="connsiteX2737" fmla="*/ 641078 w 2582969"/>
                  <a:gd name="connsiteY2737" fmla="*/ 1832182 h 3067319"/>
                  <a:gd name="connsiteX2738" fmla="*/ 631647 w 2582969"/>
                  <a:gd name="connsiteY2738" fmla="*/ 1841877 h 3067319"/>
                  <a:gd name="connsiteX2739" fmla="*/ 630570 w 2582969"/>
                  <a:gd name="connsiteY2739" fmla="*/ 1847528 h 3067319"/>
                  <a:gd name="connsiteX2740" fmla="*/ 640265 w 2582969"/>
                  <a:gd name="connsiteY2740" fmla="*/ 1844296 h 3067319"/>
                  <a:gd name="connsiteX2741" fmla="*/ 647541 w 2582969"/>
                  <a:gd name="connsiteY2741" fmla="*/ 1849418 h 3067319"/>
                  <a:gd name="connsiteX2742" fmla="*/ 655082 w 2582969"/>
                  <a:gd name="connsiteY2742" fmla="*/ 1849966 h 3067319"/>
                  <a:gd name="connsiteX2743" fmla="*/ 654004 w 2582969"/>
                  <a:gd name="connsiteY2743" fmla="*/ 1858319 h 3067319"/>
                  <a:gd name="connsiteX2744" fmla="*/ 643496 w 2582969"/>
                  <a:gd name="connsiteY2744" fmla="*/ 1859661 h 3067319"/>
                  <a:gd name="connsiteX2745" fmla="*/ 633801 w 2582969"/>
                  <a:gd name="connsiteY2745" fmla="*/ 1859926 h 3067319"/>
                  <a:gd name="connsiteX2746" fmla="*/ 626525 w 2582969"/>
                  <a:gd name="connsiteY2746" fmla="*/ 1869886 h 3067319"/>
                  <a:gd name="connsiteX2747" fmla="*/ 616565 w 2582969"/>
                  <a:gd name="connsiteY2747" fmla="*/ 1877426 h 3067319"/>
                  <a:gd name="connsiteX2748" fmla="*/ 616830 w 2582969"/>
                  <a:gd name="connsiteY2748" fmla="*/ 1881206 h 3067319"/>
                  <a:gd name="connsiteX2749" fmla="*/ 618455 w 2582969"/>
                  <a:gd name="connsiteY2749" fmla="*/ 1884438 h 3067319"/>
                  <a:gd name="connsiteX2750" fmla="*/ 635162 w 2582969"/>
                  <a:gd name="connsiteY2750" fmla="*/ 1882548 h 3067319"/>
                  <a:gd name="connsiteX2751" fmla="*/ 637581 w 2582969"/>
                  <a:gd name="connsiteY2751" fmla="*/ 1870698 h 3067319"/>
                  <a:gd name="connsiteX2752" fmla="*/ 642155 w 2582969"/>
                  <a:gd name="connsiteY2752" fmla="*/ 1866125 h 3067319"/>
                  <a:gd name="connsiteX2753" fmla="*/ 643232 w 2582969"/>
                  <a:gd name="connsiteY2753" fmla="*/ 1878523 h 3067319"/>
                  <a:gd name="connsiteX2754" fmla="*/ 636769 w 2582969"/>
                  <a:gd name="connsiteY2754" fmla="*/ 1885251 h 3067319"/>
                  <a:gd name="connsiteX2755" fmla="*/ 637845 w 2582969"/>
                  <a:gd name="connsiteY2755" fmla="*/ 1889295 h 3067319"/>
                  <a:gd name="connsiteX2756" fmla="*/ 647276 w 2582969"/>
                  <a:gd name="connsiteY2756" fmla="*/ 1889843 h 3067319"/>
                  <a:gd name="connsiteX2757" fmla="*/ 652927 w 2582969"/>
                  <a:gd name="connsiteY2757" fmla="*/ 1896042 h 3067319"/>
                  <a:gd name="connsiteX2758" fmla="*/ 656159 w 2582969"/>
                  <a:gd name="connsiteY2758" fmla="*/ 1900351 h 3067319"/>
                  <a:gd name="connsiteX2759" fmla="*/ 652663 w 2582969"/>
                  <a:gd name="connsiteY2759" fmla="*/ 1904131 h 3067319"/>
                  <a:gd name="connsiteX2760" fmla="*/ 639452 w 2582969"/>
                  <a:gd name="connsiteY2760" fmla="*/ 1907363 h 3067319"/>
                  <a:gd name="connsiteX2761" fmla="*/ 634066 w 2582969"/>
                  <a:gd name="connsiteY2761" fmla="*/ 1916245 h 3067319"/>
                  <a:gd name="connsiteX2762" fmla="*/ 624900 w 2582969"/>
                  <a:gd name="connsiteY2762" fmla="*/ 1916794 h 3067319"/>
                  <a:gd name="connsiteX2763" fmla="*/ 620591 w 2582969"/>
                  <a:gd name="connsiteY2763" fmla="*/ 1921651 h 3067319"/>
                  <a:gd name="connsiteX2764" fmla="*/ 604696 w 2582969"/>
                  <a:gd name="connsiteY2764" fmla="*/ 1918683 h 3067319"/>
                  <a:gd name="connsiteX2765" fmla="*/ 599310 w 2582969"/>
                  <a:gd name="connsiteY2765" fmla="*/ 1923257 h 3067319"/>
                  <a:gd name="connsiteX2766" fmla="*/ 595530 w 2582969"/>
                  <a:gd name="connsiteY2766" fmla="*/ 1929191 h 3067319"/>
                  <a:gd name="connsiteX2767" fmla="*/ 594189 w 2582969"/>
                  <a:gd name="connsiteY2767" fmla="*/ 1934577 h 3067319"/>
                  <a:gd name="connsiteX2768" fmla="*/ 587460 w 2582969"/>
                  <a:gd name="connsiteY2768" fmla="*/ 1935919 h 3067319"/>
                  <a:gd name="connsiteX2769" fmla="*/ 578030 w 2582969"/>
                  <a:gd name="connsiteY2769" fmla="*/ 1936732 h 3067319"/>
                  <a:gd name="connsiteX2770" fmla="*/ 575611 w 2582969"/>
                  <a:gd name="connsiteY2770" fmla="*/ 1945086 h 3067319"/>
                  <a:gd name="connsiteX2771" fmla="*/ 573191 w 2582969"/>
                  <a:gd name="connsiteY2771" fmla="*/ 1951285 h 3067319"/>
                  <a:gd name="connsiteX2772" fmla="*/ 574269 w 2582969"/>
                  <a:gd name="connsiteY2772" fmla="*/ 1955329 h 3067319"/>
                  <a:gd name="connsiteX2773" fmla="*/ 585041 w 2582969"/>
                  <a:gd name="connsiteY2773" fmla="*/ 1948601 h 3067319"/>
                  <a:gd name="connsiteX2774" fmla="*/ 590976 w 2582969"/>
                  <a:gd name="connsiteY2774" fmla="*/ 1942950 h 3067319"/>
                  <a:gd name="connsiteX2775" fmla="*/ 596362 w 2582969"/>
                  <a:gd name="connsiteY2775" fmla="*/ 1939170 h 3067319"/>
                  <a:gd name="connsiteX2776" fmla="*/ 597175 w 2582969"/>
                  <a:gd name="connsiteY2776" fmla="*/ 1945369 h 3067319"/>
                  <a:gd name="connsiteX2777" fmla="*/ 595020 w 2582969"/>
                  <a:gd name="connsiteY2777" fmla="*/ 1948865 h 3067319"/>
                  <a:gd name="connsiteX2778" fmla="*/ 598516 w 2582969"/>
                  <a:gd name="connsiteY2778" fmla="*/ 1956406 h 3067319"/>
                  <a:gd name="connsiteX2779" fmla="*/ 583964 w 2582969"/>
                  <a:gd name="connsiteY2779" fmla="*/ 1957748 h 3067319"/>
                  <a:gd name="connsiteX2780" fmla="*/ 584777 w 2582969"/>
                  <a:gd name="connsiteY2780" fmla="*/ 1964212 h 3067319"/>
                  <a:gd name="connsiteX2781" fmla="*/ 591240 w 2582969"/>
                  <a:gd name="connsiteY2781" fmla="*/ 1970940 h 3067319"/>
                  <a:gd name="connsiteX2782" fmla="*/ 597968 w 2582969"/>
                  <a:gd name="connsiteY2782" fmla="*/ 1971488 h 3067319"/>
                  <a:gd name="connsiteX2783" fmla="*/ 594737 w 2582969"/>
                  <a:gd name="connsiteY2783" fmla="*/ 1982808 h 3067319"/>
                  <a:gd name="connsiteX2784" fmla="*/ 579371 w 2582969"/>
                  <a:gd name="connsiteY2784" fmla="*/ 1984150 h 3067319"/>
                  <a:gd name="connsiteX2785" fmla="*/ 570489 w 2582969"/>
                  <a:gd name="connsiteY2785" fmla="*/ 1979028 h 3067319"/>
                  <a:gd name="connsiteX2786" fmla="*/ 565103 w 2582969"/>
                  <a:gd name="connsiteY2786" fmla="*/ 1979841 h 3067319"/>
                  <a:gd name="connsiteX2787" fmla="*/ 551363 w 2582969"/>
                  <a:gd name="connsiteY2787" fmla="*/ 1975267 h 3067319"/>
                  <a:gd name="connsiteX2788" fmla="*/ 546506 w 2582969"/>
                  <a:gd name="connsiteY2788" fmla="*/ 1978499 h 3067319"/>
                  <a:gd name="connsiteX2789" fmla="*/ 537075 w 2582969"/>
                  <a:gd name="connsiteY2789" fmla="*/ 1976345 h 3067319"/>
                  <a:gd name="connsiteX2790" fmla="*/ 524413 w 2582969"/>
                  <a:gd name="connsiteY2790" fmla="*/ 1975797 h 3067319"/>
                  <a:gd name="connsiteX2791" fmla="*/ 518214 w 2582969"/>
                  <a:gd name="connsiteY2791" fmla="*/ 1980370 h 3067319"/>
                  <a:gd name="connsiteX2792" fmla="*/ 516872 w 2582969"/>
                  <a:gd name="connsiteY2792" fmla="*/ 1986834 h 3067319"/>
                  <a:gd name="connsiteX2793" fmla="*/ 518762 w 2582969"/>
                  <a:gd name="connsiteY2793" fmla="*/ 1992768 h 3067319"/>
                  <a:gd name="connsiteX2794" fmla="*/ 529799 w 2582969"/>
                  <a:gd name="connsiteY2794" fmla="*/ 1999496 h 3067319"/>
                  <a:gd name="connsiteX2795" fmla="*/ 527096 w 2582969"/>
                  <a:gd name="connsiteY2795" fmla="*/ 2003541 h 3067319"/>
                  <a:gd name="connsiteX2796" fmla="*/ 513621 w 2582969"/>
                  <a:gd name="connsiteY2796" fmla="*/ 2001386 h 3067319"/>
                  <a:gd name="connsiteX2797" fmla="*/ 506610 w 2582969"/>
                  <a:gd name="connsiteY2797" fmla="*/ 1997606 h 3067319"/>
                  <a:gd name="connsiteX2798" fmla="*/ 495573 w 2582969"/>
                  <a:gd name="connsiteY2798" fmla="*/ 2005695 h 3067319"/>
                  <a:gd name="connsiteX2799" fmla="*/ 488296 w 2582969"/>
                  <a:gd name="connsiteY2799" fmla="*/ 2004070 h 3067319"/>
                  <a:gd name="connsiteX2800" fmla="*/ 495024 w 2582969"/>
                  <a:gd name="connsiteY2800" fmla="*/ 1995981 h 3067319"/>
                  <a:gd name="connsiteX2801" fmla="*/ 503642 w 2582969"/>
                  <a:gd name="connsiteY2801" fmla="*/ 1986550 h 3067319"/>
                  <a:gd name="connsiteX2802" fmla="*/ 503113 w 2582969"/>
                  <a:gd name="connsiteY2802" fmla="*/ 1977120 h 3067319"/>
                  <a:gd name="connsiteX2803" fmla="*/ 495573 w 2582969"/>
                  <a:gd name="connsiteY2803" fmla="*/ 1964722 h 3067319"/>
                  <a:gd name="connsiteX2804" fmla="*/ 489638 w 2582969"/>
                  <a:gd name="connsiteY2804" fmla="*/ 1959600 h 3067319"/>
                  <a:gd name="connsiteX2805" fmla="*/ 486406 w 2582969"/>
                  <a:gd name="connsiteY2805" fmla="*/ 1944783 h 3067319"/>
                  <a:gd name="connsiteX2806" fmla="*/ 480207 w 2582969"/>
                  <a:gd name="connsiteY2806" fmla="*/ 1936165 h 3067319"/>
                  <a:gd name="connsiteX2807" fmla="*/ 465391 w 2582969"/>
                  <a:gd name="connsiteY2807" fmla="*/ 1939945 h 3067319"/>
                  <a:gd name="connsiteX2808" fmla="*/ 462423 w 2582969"/>
                  <a:gd name="connsiteY2808" fmla="*/ 1949376 h 3067319"/>
                  <a:gd name="connsiteX2809" fmla="*/ 453541 w 2582969"/>
                  <a:gd name="connsiteY2809" fmla="*/ 1950717 h 3067319"/>
                  <a:gd name="connsiteX2810" fmla="*/ 451122 w 2582969"/>
                  <a:gd name="connsiteY2810" fmla="*/ 1963644 h 3067319"/>
                  <a:gd name="connsiteX2811" fmla="*/ 447890 w 2582969"/>
                  <a:gd name="connsiteY2811" fmla="*/ 1951511 h 3067319"/>
                  <a:gd name="connsiteX2812" fmla="*/ 443316 w 2582969"/>
                  <a:gd name="connsiteY2812" fmla="*/ 1952040 h 3067319"/>
                  <a:gd name="connsiteX2813" fmla="*/ 443316 w 2582969"/>
                  <a:gd name="connsiteY2813" fmla="*/ 1958769 h 3067319"/>
                  <a:gd name="connsiteX2814" fmla="*/ 427422 w 2582969"/>
                  <a:gd name="connsiteY2814" fmla="*/ 1958769 h 3067319"/>
                  <a:gd name="connsiteX2815" fmla="*/ 427422 w 2582969"/>
                  <a:gd name="connsiteY2815" fmla="*/ 1947996 h 3067319"/>
                  <a:gd name="connsiteX2816" fmla="*/ 419069 w 2582969"/>
                  <a:gd name="connsiteY2816" fmla="*/ 1943422 h 3067319"/>
                  <a:gd name="connsiteX2817" fmla="*/ 411792 w 2582969"/>
                  <a:gd name="connsiteY2817" fmla="*/ 1946125 h 3067319"/>
                  <a:gd name="connsiteX2818" fmla="*/ 405594 w 2582969"/>
                  <a:gd name="connsiteY2818" fmla="*/ 1940191 h 3067319"/>
                  <a:gd name="connsiteX2819" fmla="*/ 409903 w 2582969"/>
                  <a:gd name="connsiteY2819" fmla="*/ 1931308 h 3067319"/>
                  <a:gd name="connsiteX2820" fmla="*/ 409638 w 2582969"/>
                  <a:gd name="connsiteY2820" fmla="*/ 1926735 h 3067319"/>
                  <a:gd name="connsiteX2821" fmla="*/ 414495 w 2582969"/>
                  <a:gd name="connsiteY2821" fmla="*/ 1928624 h 3067319"/>
                  <a:gd name="connsiteX2822" fmla="*/ 412340 w 2582969"/>
                  <a:gd name="connsiteY2822" fmla="*/ 1939397 h 3067319"/>
                  <a:gd name="connsiteX2823" fmla="*/ 421771 w 2582969"/>
                  <a:gd name="connsiteY2823" fmla="*/ 1939132 h 3067319"/>
                  <a:gd name="connsiteX2824" fmla="*/ 429860 w 2582969"/>
                  <a:gd name="connsiteY2824" fmla="*/ 1924845 h 3067319"/>
                  <a:gd name="connsiteX2825" fmla="*/ 411547 w 2582969"/>
                  <a:gd name="connsiteY2825" fmla="*/ 1915678 h 3067319"/>
                  <a:gd name="connsiteX2826" fmla="*/ 399962 w 2582969"/>
                  <a:gd name="connsiteY2826" fmla="*/ 1914866 h 3067319"/>
                  <a:gd name="connsiteX2827" fmla="*/ 391873 w 2582969"/>
                  <a:gd name="connsiteY2827" fmla="*/ 1913788 h 3067319"/>
                  <a:gd name="connsiteX2828" fmla="*/ 391873 w 2582969"/>
                  <a:gd name="connsiteY2828" fmla="*/ 1894927 h 3067319"/>
                  <a:gd name="connsiteX2829" fmla="*/ 380836 w 2582969"/>
                  <a:gd name="connsiteY2829" fmla="*/ 1898707 h 3067319"/>
                  <a:gd name="connsiteX2830" fmla="*/ 379210 w 2582969"/>
                  <a:gd name="connsiteY2830" fmla="*/ 1906512 h 3067319"/>
                  <a:gd name="connsiteX2831" fmla="*/ 370857 w 2582969"/>
                  <a:gd name="connsiteY2831" fmla="*/ 1912976 h 3067319"/>
                  <a:gd name="connsiteX2832" fmla="*/ 362768 w 2582969"/>
                  <a:gd name="connsiteY2832" fmla="*/ 1915130 h 3067319"/>
                  <a:gd name="connsiteX2833" fmla="*/ 341223 w 2582969"/>
                  <a:gd name="connsiteY2833" fmla="*/ 1919175 h 3067319"/>
                  <a:gd name="connsiteX2834" fmla="*/ 348764 w 2582969"/>
                  <a:gd name="connsiteY2834" fmla="*/ 1923219 h 3067319"/>
                  <a:gd name="connsiteX2835" fmla="*/ 372199 w 2582969"/>
                  <a:gd name="connsiteY2835" fmla="*/ 1924561 h 3067319"/>
                  <a:gd name="connsiteX2836" fmla="*/ 380004 w 2582969"/>
                  <a:gd name="connsiteY2836" fmla="*/ 1924561 h 3067319"/>
                  <a:gd name="connsiteX2837" fmla="*/ 385655 w 2582969"/>
                  <a:gd name="connsiteY2837" fmla="*/ 1926980 h 3067319"/>
                  <a:gd name="connsiteX2838" fmla="*/ 399659 w 2582969"/>
                  <a:gd name="connsiteY2838" fmla="*/ 1926432 h 3067319"/>
                  <a:gd name="connsiteX2839" fmla="*/ 404516 w 2582969"/>
                  <a:gd name="connsiteY2839" fmla="*/ 1930741 h 3067319"/>
                  <a:gd name="connsiteX2840" fmla="*/ 400472 w 2582969"/>
                  <a:gd name="connsiteY2840" fmla="*/ 1935315 h 3067319"/>
                  <a:gd name="connsiteX2841" fmla="*/ 398865 w 2582969"/>
                  <a:gd name="connsiteY2841" fmla="*/ 1938811 h 3067319"/>
                  <a:gd name="connsiteX2842" fmla="*/ 391589 w 2582969"/>
                  <a:gd name="connsiteY2842" fmla="*/ 1937186 h 3067319"/>
                  <a:gd name="connsiteX2843" fmla="*/ 386468 w 2582969"/>
                  <a:gd name="connsiteY2843" fmla="*/ 1929380 h 3067319"/>
                  <a:gd name="connsiteX2844" fmla="*/ 377585 w 2582969"/>
                  <a:gd name="connsiteY2844" fmla="*/ 1935844 h 3067319"/>
                  <a:gd name="connsiteX2845" fmla="*/ 371386 w 2582969"/>
                  <a:gd name="connsiteY2845" fmla="*/ 1939340 h 3067319"/>
                  <a:gd name="connsiteX2846" fmla="*/ 366812 w 2582969"/>
                  <a:gd name="connsiteY2846" fmla="*/ 1940682 h 3067319"/>
                  <a:gd name="connsiteX2847" fmla="*/ 374088 w 2582969"/>
                  <a:gd name="connsiteY2847" fmla="*/ 1949848 h 3067319"/>
                  <a:gd name="connsiteX2848" fmla="*/ 370309 w 2582969"/>
                  <a:gd name="connsiteY2848" fmla="*/ 1954705 h 3067319"/>
                  <a:gd name="connsiteX2849" fmla="*/ 363581 w 2582969"/>
                  <a:gd name="connsiteY2849" fmla="*/ 1950132 h 3067319"/>
                  <a:gd name="connsiteX2850" fmla="*/ 350106 w 2582969"/>
                  <a:gd name="connsiteY2850" fmla="*/ 1957408 h 3067319"/>
                  <a:gd name="connsiteX2851" fmla="*/ 341223 w 2582969"/>
                  <a:gd name="connsiteY2851" fmla="*/ 1956330 h 3067319"/>
                  <a:gd name="connsiteX2852" fmla="*/ 335837 w 2582969"/>
                  <a:gd name="connsiteY2852" fmla="*/ 1965213 h 3067319"/>
                  <a:gd name="connsiteX2853" fmla="*/ 344190 w 2582969"/>
                  <a:gd name="connsiteY2853" fmla="*/ 1977063 h 3067319"/>
                  <a:gd name="connsiteX2854" fmla="*/ 357117 w 2582969"/>
                  <a:gd name="connsiteY2854" fmla="*/ 1979766 h 3067319"/>
                  <a:gd name="connsiteX2855" fmla="*/ 376791 w 2582969"/>
                  <a:gd name="connsiteY2855" fmla="*/ 1973302 h 3067319"/>
                  <a:gd name="connsiteX2856" fmla="*/ 379494 w 2582969"/>
                  <a:gd name="connsiteY2856" fmla="*/ 1967103 h 3067319"/>
                  <a:gd name="connsiteX2857" fmla="*/ 385428 w 2582969"/>
                  <a:gd name="connsiteY2857" fmla="*/ 1963323 h 3067319"/>
                  <a:gd name="connsiteX2858" fmla="*/ 395388 w 2582969"/>
                  <a:gd name="connsiteY2858" fmla="*/ 1963871 h 3067319"/>
                  <a:gd name="connsiteX2859" fmla="*/ 405083 w 2582969"/>
                  <a:gd name="connsiteY2859" fmla="*/ 1966574 h 3067319"/>
                  <a:gd name="connsiteX2860" fmla="*/ 409940 w 2582969"/>
                  <a:gd name="connsiteY2860" fmla="*/ 1967916 h 3067319"/>
                  <a:gd name="connsiteX2861" fmla="*/ 413437 w 2582969"/>
                  <a:gd name="connsiteY2861" fmla="*/ 1971696 h 3067319"/>
                  <a:gd name="connsiteX2862" fmla="*/ 417481 w 2582969"/>
                  <a:gd name="connsiteY2862" fmla="*/ 1966045 h 3067319"/>
                  <a:gd name="connsiteX2863" fmla="*/ 425022 w 2582969"/>
                  <a:gd name="connsiteY2863" fmla="*/ 1966593 h 3067319"/>
                  <a:gd name="connsiteX2864" fmla="*/ 430956 w 2582969"/>
                  <a:gd name="connsiteY2864" fmla="*/ 1972527 h 3067319"/>
                  <a:gd name="connsiteX2865" fmla="*/ 436890 w 2582969"/>
                  <a:gd name="connsiteY2865" fmla="*/ 1973604 h 3067319"/>
                  <a:gd name="connsiteX2866" fmla="*/ 438780 w 2582969"/>
                  <a:gd name="connsiteY2866" fmla="*/ 1968483 h 3067319"/>
                  <a:gd name="connsiteX2867" fmla="*/ 444715 w 2582969"/>
                  <a:gd name="connsiteY2867" fmla="*/ 1971979 h 3067319"/>
                  <a:gd name="connsiteX2868" fmla="*/ 456565 w 2582969"/>
                  <a:gd name="connsiteY2868" fmla="*/ 1967405 h 3067319"/>
                  <a:gd name="connsiteX2869" fmla="*/ 455752 w 2582969"/>
                  <a:gd name="connsiteY2869" fmla="*/ 1972263 h 3067319"/>
                  <a:gd name="connsiteX2870" fmla="*/ 433111 w 2582969"/>
                  <a:gd name="connsiteY2870" fmla="*/ 1980351 h 3067319"/>
                  <a:gd name="connsiteX2871" fmla="*/ 430956 w 2582969"/>
                  <a:gd name="connsiteY2871" fmla="*/ 1989234 h 3067319"/>
                  <a:gd name="connsiteX2872" fmla="*/ 461138 w 2582969"/>
                  <a:gd name="connsiteY2872" fmla="*/ 1989499 h 3067319"/>
                  <a:gd name="connsiteX2873" fmla="*/ 439045 w 2582969"/>
                  <a:gd name="connsiteY2873" fmla="*/ 1995962 h 3067319"/>
                  <a:gd name="connsiteX2874" fmla="*/ 428537 w 2582969"/>
                  <a:gd name="connsiteY2874" fmla="*/ 2002974 h 3067319"/>
                  <a:gd name="connsiteX2875" fmla="*/ 423680 w 2582969"/>
                  <a:gd name="connsiteY2875" fmla="*/ 2007831 h 3067319"/>
                  <a:gd name="connsiteX2876" fmla="*/ 419635 w 2582969"/>
                  <a:gd name="connsiteY2876" fmla="*/ 2005128 h 3067319"/>
                  <a:gd name="connsiteX2877" fmla="*/ 425834 w 2582969"/>
                  <a:gd name="connsiteY2877" fmla="*/ 1995698 h 3067319"/>
                  <a:gd name="connsiteX2878" fmla="*/ 424493 w 2582969"/>
                  <a:gd name="connsiteY2878" fmla="*/ 1985738 h 3067319"/>
                  <a:gd name="connsiteX2879" fmla="*/ 414249 w 2582969"/>
                  <a:gd name="connsiteY2879" fmla="*/ 1976307 h 3067319"/>
                  <a:gd name="connsiteX2880" fmla="*/ 411547 w 2582969"/>
                  <a:gd name="connsiteY2880" fmla="*/ 1984925 h 3067319"/>
                  <a:gd name="connsiteX2881" fmla="*/ 403458 w 2582969"/>
                  <a:gd name="connsiteY2881" fmla="*/ 1983848 h 3067319"/>
                  <a:gd name="connsiteX2882" fmla="*/ 400755 w 2582969"/>
                  <a:gd name="connsiteY2882" fmla="*/ 1988157 h 3067319"/>
                  <a:gd name="connsiteX2883" fmla="*/ 394292 w 2582969"/>
                  <a:gd name="connsiteY2883" fmla="*/ 1981693 h 3067319"/>
                  <a:gd name="connsiteX2884" fmla="*/ 381894 w 2582969"/>
                  <a:gd name="connsiteY2884" fmla="*/ 1980880 h 3067319"/>
                  <a:gd name="connsiteX2885" fmla="*/ 379475 w 2582969"/>
                  <a:gd name="connsiteY2885" fmla="*/ 1990311 h 3067319"/>
                  <a:gd name="connsiteX2886" fmla="*/ 392685 w 2582969"/>
                  <a:gd name="connsiteY2886" fmla="*/ 1995698 h 3067319"/>
                  <a:gd name="connsiteX2887" fmla="*/ 379758 w 2582969"/>
                  <a:gd name="connsiteY2887" fmla="*/ 2001896 h 3067319"/>
                  <a:gd name="connsiteX2888" fmla="*/ 374107 w 2582969"/>
                  <a:gd name="connsiteY2888" fmla="*/ 1990859 h 3067319"/>
                  <a:gd name="connsiteX2889" fmla="*/ 358478 w 2582969"/>
                  <a:gd name="connsiteY2889" fmla="*/ 1989782 h 3067319"/>
                  <a:gd name="connsiteX2890" fmla="*/ 348782 w 2582969"/>
                  <a:gd name="connsiteY2890" fmla="*/ 1988705 h 3067319"/>
                  <a:gd name="connsiteX2891" fmla="*/ 346893 w 2582969"/>
                  <a:gd name="connsiteY2891" fmla="*/ 1992201 h 3067319"/>
                  <a:gd name="connsiteX2892" fmla="*/ 359290 w 2582969"/>
                  <a:gd name="connsiteY2892" fmla="*/ 1995698 h 3067319"/>
                  <a:gd name="connsiteX2893" fmla="*/ 359555 w 2582969"/>
                  <a:gd name="connsiteY2893" fmla="*/ 2000819 h 3067319"/>
                  <a:gd name="connsiteX2894" fmla="*/ 347705 w 2582969"/>
                  <a:gd name="connsiteY2894" fmla="*/ 2002445 h 3067319"/>
                  <a:gd name="connsiteX2895" fmla="*/ 347705 w 2582969"/>
                  <a:gd name="connsiteY2895" fmla="*/ 2006754 h 3067319"/>
                  <a:gd name="connsiteX2896" fmla="*/ 356871 w 2582969"/>
                  <a:gd name="connsiteY2896" fmla="*/ 2008095 h 3067319"/>
                  <a:gd name="connsiteX2897" fmla="*/ 359026 w 2582969"/>
                  <a:gd name="connsiteY2897" fmla="*/ 2005941 h 3067319"/>
                  <a:gd name="connsiteX2898" fmla="*/ 367644 w 2582969"/>
                  <a:gd name="connsiteY2898" fmla="*/ 2001084 h 3067319"/>
                  <a:gd name="connsiteX2899" fmla="*/ 372217 w 2582969"/>
                  <a:gd name="connsiteY2899" fmla="*/ 2002690 h 3067319"/>
                  <a:gd name="connsiteX2900" fmla="*/ 370876 w 2582969"/>
                  <a:gd name="connsiteY2900" fmla="*/ 2005657 h 3067319"/>
                  <a:gd name="connsiteX2901" fmla="*/ 364412 w 2582969"/>
                  <a:gd name="connsiteY2901" fmla="*/ 2006999 h 306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Lst>
                <a:rect l="l" t="t" r="r" b="b"/>
                <a:pathLst>
                  <a:path w="2582969" h="3067319">
                    <a:moveTo>
                      <a:pt x="365660" y="2009324"/>
                    </a:moveTo>
                    <a:lnTo>
                      <a:pt x="365660" y="2016052"/>
                    </a:lnTo>
                    <a:lnTo>
                      <a:pt x="365660" y="2020909"/>
                    </a:lnTo>
                    <a:lnTo>
                      <a:pt x="370233" y="2028714"/>
                    </a:lnTo>
                    <a:lnTo>
                      <a:pt x="394481" y="2028714"/>
                    </a:lnTo>
                    <a:lnTo>
                      <a:pt x="407143" y="2026560"/>
                    </a:lnTo>
                    <a:lnTo>
                      <a:pt x="407143" y="2031134"/>
                    </a:lnTo>
                    <a:lnTo>
                      <a:pt x="394481" y="2032475"/>
                    </a:lnTo>
                    <a:lnTo>
                      <a:pt x="389095" y="2034630"/>
                    </a:lnTo>
                    <a:lnTo>
                      <a:pt x="378851" y="2033288"/>
                    </a:lnTo>
                    <a:lnTo>
                      <a:pt x="371046" y="2037068"/>
                    </a:lnTo>
                    <a:lnTo>
                      <a:pt x="369969" y="2047311"/>
                    </a:lnTo>
                    <a:lnTo>
                      <a:pt x="365660" y="2043815"/>
                    </a:lnTo>
                    <a:lnTo>
                      <a:pt x="354887" y="2043550"/>
                    </a:lnTo>
                    <a:lnTo>
                      <a:pt x="340335" y="2042473"/>
                    </a:lnTo>
                    <a:lnTo>
                      <a:pt x="345721" y="2055135"/>
                    </a:lnTo>
                    <a:lnTo>
                      <a:pt x="341412" y="2055135"/>
                    </a:lnTo>
                    <a:lnTo>
                      <a:pt x="333607" y="2044098"/>
                    </a:lnTo>
                    <a:lnTo>
                      <a:pt x="328617" y="2044098"/>
                    </a:lnTo>
                    <a:lnTo>
                      <a:pt x="329014" y="2053794"/>
                    </a:lnTo>
                    <a:lnTo>
                      <a:pt x="336555" y="2065644"/>
                    </a:lnTo>
                    <a:lnTo>
                      <a:pt x="344644" y="2071030"/>
                    </a:lnTo>
                    <a:lnTo>
                      <a:pt x="348140" y="2075074"/>
                    </a:lnTo>
                    <a:lnTo>
                      <a:pt x="355151" y="2075074"/>
                    </a:lnTo>
                    <a:lnTo>
                      <a:pt x="359196" y="2069952"/>
                    </a:lnTo>
                    <a:lnTo>
                      <a:pt x="361899" y="2076964"/>
                    </a:lnTo>
                    <a:lnTo>
                      <a:pt x="377793" y="2076964"/>
                    </a:lnTo>
                    <a:cubicBezTo>
                      <a:pt x="377793" y="2076964"/>
                      <a:pt x="377245" y="2079667"/>
                      <a:pt x="376451" y="2080196"/>
                    </a:cubicBezTo>
                    <a:cubicBezTo>
                      <a:pt x="375638" y="2080744"/>
                      <a:pt x="354622" y="2082899"/>
                      <a:pt x="354622" y="2082899"/>
                    </a:cubicBezTo>
                    <a:lnTo>
                      <a:pt x="354887" y="2088833"/>
                    </a:lnTo>
                    <a:lnTo>
                      <a:pt x="376451" y="2100153"/>
                    </a:lnTo>
                    <a:lnTo>
                      <a:pt x="379154" y="2110661"/>
                    </a:lnTo>
                    <a:cubicBezTo>
                      <a:pt x="379154" y="2110661"/>
                      <a:pt x="374032" y="2112287"/>
                      <a:pt x="373767" y="2110661"/>
                    </a:cubicBezTo>
                    <a:cubicBezTo>
                      <a:pt x="373503" y="2109036"/>
                      <a:pt x="367908" y="2100966"/>
                      <a:pt x="367908" y="2100966"/>
                    </a:cubicBezTo>
                    <a:lnTo>
                      <a:pt x="355719" y="2094238"/>
                    </a:lnTo>
                    <a:lnTo>
                      <a:pt x="362995" y="2102856"/>
                    </a:lnTo>
                    <a:lnTo>
                      <a:pt x="357873" y="2102308"/>
                    </a:lnTo>
                    <a:lnTo>
                      <a:pt x="352222" y="2095580"/>
                    </a:lnTo>
                    <a:lnTo>
                      <a:pt x="345759" y="2096392"/>
                    </a:lnTo>
                    <a:lnTo>
                      <a:pt x="344946" y="2098812"/>
                    </a:lnTo>
                    <a:lnTo>
                      <a:pt x="342527" y="2096657"/>
                    </a:lnTo>
                    <a:lnTo>
                      <a:pt x="344946" y="2079686"/>
                    </a:lnTo>
                    <a:lnTo>
                      <a:pt x="338482" y="2074299"/>
                    </a:lnTo>
                    <a:lnTo>
                      <a:pt x="329052" y="2067023"/>
                    </a:lnTo>
                    <a:lnTo>
                      <a:pt x="325007" y="2056250"/>
                    </a:lnTo>
                    <a:cubicBezTo>
                      <a:pt x="325007" y="2056250"/>
                      <a:pt x="321511" y="2048974"/>
                      <a:pt x="320698" y="2048974"/>
                    </a:cubicBezTo>
                    <a:cubicBezTo>
                      <a:pt x="319886" y="2048974"/>
                      <a:pt x="312893" y="2054361"/>
                      <a:pt x="312893" y="2054361"/>
                    </a:cubicBezTo>
                    <a:cubicBezTo>
                      <a:pt x="312893" y="2054361"/>
                      <a:pt x="312080" y="2057063"/>
                      <a:pt x="311268" y="2057592"/>
                    </a:cubicBezTo>
                    <a:cubicBezTo>
                      <a:pt x="310455" y="2058121"/>
                      <a:pt x="304540" y="2058934"/>
                      <a:pt x="304540" y="2058934"/>
                    </a:cubicBezTo>
                    <a:lnTo>
                      <a:pt x="301572" y="2048162"/>
                    </a:lnTo>
                    <a:lnTo>
                      <a:pt x="293483" y="2043588"/>
                    </a:lnTo>
                    <a:lnTo>
                      <a:pt x="288362" y="2045743"/>
                    </a:lnTo>
                    <a:lnTo>
                      <a:pt x="284865" y="2052754"/>
                    </a:lnTo>
                    <a:cubicBezTo>
                      <a:pt x="284865" y="2052754"/>
                      <a:pt x="284053" y="2064339"/>
                      <a:pt x="284865" y="2064339"/>
                    </a:cubicBezTo>
                    <a:cubicBezTo>
                      <a:pt x="285678" y="2064339"/>
                      <a:pt x="300231" y="2062185"/>
                      <a:pt x="300495" y="2064339"/>
                    </a:cubicBezTo>
                    <a:cubicBezTo>
                      <a:pt x="300760" y="2066494"/>
                      <a:pt x="303462" y="2077550"/>
                      <a:pt x="303462" y="2077550"/>
                    </a:cubicBezTo>
                    <a:lnTo>
                      <a:pt x="315312" y="2065700"/>
                    </a:lnTo>
                    <a:lnTo>
                      <a:pt x="320169" y="2075131"/>
                    </a:lnTo>
                    <a:lnTo>
                      <a:pt x="325026" y="2083220"/>
                    </a:lnTo>
                    <a:cubicBezTo>
                      <a:pt x="325026" y="2083220"/>
                      <a:pt x="329071" y="2098301"/>
                      <a:pt x="329071" y="2099114"/>
                    </a:cubicBezTo>
                    <a:cubicBezTo>
                      <a:pt x="329071" y="2099927"/>
                      <a:pt x="363297" y="2126064"/>
                      <a:pt x="363297" y="2126064"/>
                    </a:cubicBezTo>
                    <a:lnTo>
                      <a:pt x="364922" y="2134947"/>
                    </a:lnTo>
                    <a:lnTo>
                      <a:pt x="347403" y="2122814"/>
                    </a:lnTo>
                    <a:lnTo>
                      <a:pt x="324724" y="2105294"/>
                    </a:lnTo>
                    <a:cubicBezTo>
                      <a:pt x="324724" y="2105294"/>
                      <a:pt x="318979" y="2085903"/>
                      <a:pt x="318374" y="2085091"/>
                    </a:cubicBezTo>
                    <a:cubicBezTo>
                      <a:pt x="317769" y="2084278"/>
                      <a:pt x="312383" y="2080234"/>
                      <a:pt x="311022" y="2080234"/>
                    </a:cubicBezTo>
                    <a:cubicBezTo>
                      <a:pt x="309680" y="2080234"/>
                      <a:pt x="293502" y="2084278"/>
                      <a:pt x="293502" y="2084278"/>
                    </a:cubicBezTo>
                    <a:lnTo>
                      <a:pt x="282994" y="2091554"/>
                    </a:lnTo>
                    <a:lnTo>
                      <a:pt x="280840" y="2088719"/>
                    </a:lnTo>
                    <a:lnTo>
                      <a:pt x="288929" y="2082388"/>
                    </a:lnTo>
                    <a:lnTo>
                      <a:pt x="283807" y="2079969"/>
                    </a:lnTo>
                    <a:lnTo>
                      <a:pt x="276531" y="2081859"/>
                    </a:lnTo>
                    <a:lnTo>
                      <a:pt x="274376" y="2079969"/>
                    </a:lnTo>
                    <a:lnTo>
                      <a:pt x="283807" y="2071616"/>
                    </a:lnTo>
                    <a:lnTo>
                      <a:pt x="279234" y="2062449"/>
                    </a:lnTo>
                    <a:cubicBezTo>
                      <a:pt x="279234" y="2062449"/>
                      <a:pt x="280575" y="2052754"/>
                      <a:pt x="280575" y="2051677"/>
                    </a:cubicBezTo>
                    <a:cubicBezTo>
                      <a:pt x="280575" y="2050600"/>
                      <a:pt x="276531" y="2045478"/>
                      <a:pt x="276531" y="2045478"/>
                    </a:cubicBezTo>
                    <a:lnTo>
                      <a:pt x="269349" y="2048974"/>
                    </a:lnTo>
                    <a:lnTo>
                      <a:pt x="269349" y="2055627"/>
                    </a:lnTo>
                    <a:cubicBezTo>
                      <a:pt x="269349" y="2055627"/>
                      <a:pt x="273658" y="2059048"/>
                      <a:pt x="273847" y="2059577"/>
                    </a:cubicBezTo>
                    <a:cubicBezTo>
                      <a:pt x="274036" y="2060125"/>
                      <a:pt x="277079" y="2070708"/>
                      <a:pt x="273847" y="2069631"/>
                    </a:cubicBezTo>
                    <a:cubicBezTo>
                      <a:pt x="270615" y="2068554"/>
                      <a:pt x="261449" y="2057781"/>
                      <a:pt x="261449" y="2057781"/>
                    </a:cubicBezTo>
                    <a:lnTo>
                      <a:pt x="257858" y="2059936"/>
                    </a:lnTo>
                    <a:lnTo>
                      <a:pt x="257499" y="2071257"/>
                    </a:lnTo>
                    <a:cubicBezTo>
                      <a:pt x="257499" y="2071257"/>
                      <a:pt x="250847" y="2070179"/>
                      <a:pt x="250847" y="2072164"/>
                    </a:cubicBezTo>
                    <a:cubicBezTo>
                      <a:pt x="250847" y="2074148"/>
                      <a:pt x="260372" y="2083843"/>
                      <a:pt x="260372" y="2083843"/>
                    </a:cubicBezTo>
                    <a:lnTo>
                      <a:pt x="268820" y="2082955"/>
                    </a:lnTo>
                    <a:cubicBezTo>
                      <a:pt x="268820" y="2082955"/>
                      <a:pt x="276550" y="2085828"/>
                      <a:pt x="270445" y="2089249"/>
                    </a:cubicBezTo>
                    <a:cubicBezTo>
                      <a:pt x="264341" y="2092669"/>
                      <a:pt x="257518" y="2093917"/>
                      <a:pt x="257518" y="2093917"/>
                    </a:cubicBezTo>
                    <a:lnTo>
                      <a:pt x="254286" y="2084221"/>
                    </a:lnTo>
                    <a:cubicBezTo>
                      <a:pt x="254286" y="2084221"/>
                      <a:pt x="248900" y="2079364"/>
                      <a:pt x="248182" y="2079194"/>
                    </a:cubicBezTo>
                    <a:cubicBezTo>
                      <a:pt x="247464" y="2079024"/>
                      <a:pt x="243873" y="2072183"/>
                      <a:pt x="243873" y="2072183"/>
                    </a:cubicBezTo>
                    <a:lnTo>
                      <a:pt x="225371" y="2070746"/>
                    </a:lnTo>
                    <a:lnTo>
                      <a:pt x="221421" y="2082596"/>
                    </a:lnTo>
                    <a:lnTo>
                      <a:pt x="211367" y="2081519"/>
                    </a:lnTo>
                    <a:lnTo>
                      <a:pt x="205980" y="2092291"/>
                    </a:lnTo>
                    <a:lnTo>
                      <a:pt x="217112" y="2097318"/>
                    </a:lnTo>
                    <a:lnTo>
                      <a:pt x="216394" y="2106655"/>
                    </a:lnTo>
                    <a:lnTo>
                      <a:pt x="231116" y="2107373"/>
                    </a:lnTo>
                    <a:lnTo>
                      <a:pt x="231834" y="2112041"/>
                    </a:lnTo>
                    <a:lnTo>
                      <a:pt x="217471" y="2112400"/>
                    </a:lnTo>
                    <a:lnTo>
                      <a:pt x="213162" y="2126045"/>
                    </a:lnTo>
                    <a:cubicBezTo>
                      <a:pt x="213162" y="2126045"/>
                      <a:pt x="219985" y="2129995"/>
                      <a:pt x="221780" y="2130354"/>
                    </a:cubicBezTo>
                    <a:cubicBezTo>
                      <a:pt x="223575" y="2130713"/>
                      <a:pt x="246935" y="2129636"/>
                      <a:pt x="246935" y="2129636"/>
                    </a:cubicBezTo>
                    <a:lnTo>
                      <a:pt x="254476" y="2120659"/>
                    </a:lnTo>
                    <a:lnTo>
                      <a:pt x="281067" y="2116709"/>
                    </a:lnTo>
                    <a:lnTo>
                      <a:pt x="281426" y="2119582"/>
                    </a:lnTo>
                    <a:cubicBezTo>
                      <a:pt x="281426" y="2119582"/>
                      <a:pt x="259881" y="2123891"/>
                      <a:pt x="258803" y="2124968"/>
                    </a:cubicBezTo>
                    <a:cubicBezTo>
                      <a:pt x="257726" y="2126045"/>
                      <a:pt x="252340" y="2137895"/>
                      <a:pt x="252340" y="2137895"/>
                    </a:cubicBezTo>
                    <a:lnTo>
                      <a:pt x="262754" y="2140050"/>
                    </a:lnTo>
                    <a:lnTo>
                      <a:pt x="298322" y="2122814"/>
                    </a:lnTo>
                    <a:lnTo>
                      <a:pt x="308112" y="2121018"/>
                    </a:lnTo>
                    <a:lnTo>
                      <a:pt x="308112" y="2126764"/>
                    </a:lnTo>
                    <a:cubicBezTo>
                      <a:pt x="308112" y="2126764"/>
                      <a:pt x="268140" y="2142922"/>
                      <a:pt x="267781" y="2144000"/>
                    </a:cubicBezTo>
                    <a:cubicBezTo>
                      <a:pt x="267422" y="2145077"/>
                      <a:pt x="269217" y="2156927"/>
                      <a:pt x="269217" y="2156927"/>
                    </a:cubicBezTo>
                    <a:lnTo>
                      <a:pt x="262035" y="2150104"/>
                    </a:lnTo>
                    <a:lnTo>
                      <a:pt x="255572" y="2150463"/>
                    </a:lnTo>
                    <a:cubicBezTo>
                      <a:pt x="255572" y="2150463"/>
                      <a:pt x="258803" y="2162313"/>
                      <a:pt x="260240" y="2162672"/>
                    </a:cubicBezTo>
                    <a:cubicBezTo>
                      <a:pt x="261676" y="2163031"/>
                      <a:pt x="288267" y="2162672"/>
                      <a:pt x="288267" y="2162672"/>
                    </a:cubicBezTo>
                    <a:cubicBezTo>
                      <a:pt x="288267" y="2162672"/>
                      <a:pt x="273186" y="2178831"/>
                      <a:pt x="269236" y="2176317"/>
                    </a:cubicBezTo>
                    <a:cubicBezTo>
                      <a:pt x="265286" y="2173804"/>
                      <a:pt x="256309" y="2166981"/>
                      <a:pt x="254513" y="2165545"/>
                    </a:cubicBezTo>
                    <a:cubicBezTo>
                      <a:pt x="252718" y="2164108"/>
                      <a:pt x="252359" y="2160517"/>
                      <a:pt x="250204" y="2159081"/>
                    </a:cubicBezTo>
                    <a:cubicBezTo>
                      <a:pt x="248050" y="2157645"/>
                      <a:pt x="234046" y="2155131"/>
                      <a:pt x="234046" y="2155131"/>
                    </a:cubicBezTo>
                    <a:lnTo>
                      <a:pt x="228659" y="2154772"/>
                    </a:lnTo>
                    <a:lnTo>
                      <a:pt x="230096" y="2168776"/>
                    </a:lnTo>
                    <a:lnTo>
                      <a:pt x="222555" y="2159799"/>
                    </a:lnTo>
                    <a:cubicBezTo>
                      <a:pt x="222555" y="2159799"/>
                      <a:pt x="223273" y="2147231"/>
                      <a:pt x="221837" y="2146872"/>
                    </a:cubicBezTo>
                    <a:cubicBezTo>
                      <a:pt x="220400" y="2146513"/>
                      <a:pt x="206755" y="2145436"/>
                      <a:pt x="206037" y="2146513"/>
                    </a:cubicBezTo>
                    <a:cubicBezTo>
                      <a:pt x="205319" y="2147590"/>
                      <a:pt x="208551" y="2156568"/>
                      <a:pt x="206037" y="2156208"/>
                    </a:cubicBezTo>
                    <a:cubicBezTo>
                      <a:pt x="203523" y="2155849"/>
                      <a:pt x="200651" y="2146154"/>
                      <a:pt x="194546" y="2147949"/>
                    </a:cubicBezTo>
                    <a:cubicBezTo>
                      <a:pt x="188442" y="2149745"/>
                      <a:pt x="175156" y="2149745"/>
                      <a:pt x="175156" y="2150822"/>
                    </a:cubicBezTo>
                    <a:cubicBezTo>
                      <a:pt x="175156" y="2151899"/>
                      <a:pt x="175156" y="2160158"/>
                      <a:pt x="175156" y="2160158"/>
                    </a:cubicBezTo>
                    <a:lnTo>
                      <a:pt x="168692" y="2155131"/>
                    </a:lnTo>
                    <a:lnTo>
                      <a:pt x="162947" y="2158722"/>
                    </a:lnTo>
                    <a:lnTo>
                      <a:pt x="157201" y="2155490"/>
                    </a:lnTo>
                    <a:lnTo>
                      <a:pt x="144634" y="2156927"/>
                    </a:lnTo>
                    <a:lnTo>
                      <a:pt x="144634" y="2168058"/>
                    </a:lnTo>
                    <a:lnTo>
                      <a:pt x="144634" y="2170931"/>
                    </a:lnTo>
                    <a:lnTo>
                      <a:pt x="172302" y="2170213"/>
                    </a:lnTo>
                    <a:cubicBezTo>
                      <a:pt x="172302" y="2170213"/>
                      <a:pt x="173020" y="2172008"/>
                      <a:pt x="174816" y="2173444"/>
                    </a:cubicBezTo>
                    <a:cubicBezTo>
                      <a:pt x="176611" y="2174881"/>
                      <a:pt x="187384" y="2176582"/>
                      <a:pt x="187384" y="2176582"/>
                    </a:cubicBezTo>
                    <a:lnTo>
                      <a:pt x="190974" y="2184217"/>
                    </a:lnTo>
                    <a:cubicBezTo>
                      <a:pt x="190974" y="2184217"/>
                      <a:pt x="208248" y="2186372"/>
                      <a:pt x="208588" y="2187808"/>
                    </a:cubicBezTo>
                    <a:cubicBezTo>
                      <a:pt x="208928" y="2189244"/>
                      <a:pt x="211801" y="2202889"/>
                      <a:pt x="211801" y="2202889"/>
                    </a:cubicBezTo>
                    <a:lnTo>
                      <a:pt x="213238" y="2215816"/>
                    </a:lnTo>
                    <a:lnTo>
                      <a:pt x="220060" y="2220485"/>
                    </a:lnTo>
                    <a:cubicBezTo>
                      <a:pt x="220060" y="2220485"/>
                      <a:pt x="227960" y="2219766"/>
                      <a:pt x="229037" y="2220485"/>
                    </a:cubicBezTo>
                    <a:cubicBezTo>
                      <a:pt x="230115" y="2221203"/>
                      <a:pt x="244478" y="2222280"/>
                      <a:pt x="244478" y="2222280"/>
                    </a:cubicBezTo>
                    <a:lnTo>
                      <a:pt x="252019" y="2225153"/>
                    </a:lnTo>
                    <a:lnTo>
                      <a:pt x="251660" y="2229462"/>
                    </a:lnTo>
                    <a:lnTo>
                      <a:pt x="239092" y="2229462"/>
                    </a:lnTo>
                    <a:lnTo>
                      <a:pt x="234064" y="2229462"/>
                    </a:lnTo>
                    <a:lnTo>
                      <a:pt x="221496" y="2229462"/>
                    </a:lnTo>
                    <a:lnTo>
                      <a:pt x="220778" y="2245261"/>
                    </a:lnTo>
                    <a:lnTo>
                      <a:pt x="215392" y="2252802"/>
                    </a:lnTo>
                    <a:lnTo>
                      <a:pt x="216110" y="2259266"/>
                    </a:lnTo>
                    <a:lnTo>
                      <a:pt x="223292" y="2261420"/>
                    </a:lnTo>
                    <a:lnTo>
                      <a:pt x="234064" y="2258189"/>
                    </a:lnTo>
                    <a:lnTo>
                      <a:pt x="227242" y="2265370"/>
                    </a:lnTo>
                    <a:lnTo>
                      <a:pt x="214674" y="2267884"/>
                    </a:lnTo>
                    <a:cubicBezTo>
                      <a:pt x="214674" y="2267884"/>
                      <a:pt x="208607" y="2264652"/>
                      <a:pt x="208588" y="2264652"/>
                    </a:cubicBezTo>
                    <a:cubicBezTo>
                      <a:pt x="208569" y="2264652"/>
                      <a:pt x="204260" y="2265729"/>
                      <a:pt x="204260" y="2265729"/>
                    </a:cubicBezTo>
                    <a:lnTo>
                      <a:pt x="204620" y="2259984"/>
                    </a:lnTo>
                    <a:lnTo>
                      <a:pt x="211801" y="2251007"/>
                    </a:lnTo>
                    <a:lnTo>
                      <a:pt x="214674" y="2237002"/>
                    </a:lnTo>
                    <a:lnTo>
                      <a:pt x="213956" y="2229462"/>
                    </a:lnTo>
                    <a:cubicBezTo>
                      <a:pt x="213956" y="2229462"/>
                      <a:pt x="204979" y="2211148"/>
                      <a:pt x="204620" y="2210071"/>
                    </a:cubicBezTo>
                    <a:cubicBezTo>
                      <a:pt x="204260" y="2208994"/>
                      <a:pt x="202824" y="2194271"/>
                      <a:pt x="202824" y="2194271"/>
                    </a:cubicBezTo>
                    <a:lnTo>
                      <a:pt x="183793" y="2190321"/>
                    </a:lnTo>
                    <a:lnTo>
                      <a:pt x="171943" y="2196785"/>
                    </a:lnTo>
                    <a:lnTo>
                      <a:pt x="172661" y="2205403"/>
                    </a:lnTo>
                    <a:lnTo>
                      <a:pt x="166197" y="2209712"/>
                    </a:lnTo>
                    <a:lnTo>
                      <a:pt x="162248" y="2222280"/>
                    </a:lnTo>
                    <a:lnTo>
                      <a:pt x="165838" y="2231616"/>
                    </a:lnTo>
                    <a:lnTo>
                      <a:pt x="169429" y="2239157"/>
                    </a:lnTo>
                    <a:lnTo>
                      <a:pt x="172661" y="2244184"/>
                    </a:lnTo>
                    <a:cubicBezTo>
                      <a:pt x="172661" y="2244184"/>
                      <a:pt x="174097" y="2251366"/>
                      <a:pt x="174097" y="2252443"/>
                    </a:cubicBezTo>
                    <a:cubicBezTo>
                      <a:pt x="174097" y="2253520"/>
                      <a:pt x="169788" y="2258548"/>
                      <a:pt x="169788" y="2258548"/>
                    </a:cubicBezTo>
                    <a:lnTo>
                      <a:pt x="167993" y="2250648"/>
                    </a:lnTo>
                    <a:lnTo>
                      <a:pt x="162966" y="2244184"/>
                    </a:lnTo>
                    <a:lnTo>
                      <a:pt x="157220" y="2227666"/>
                    </a:lnTo>
                    <a:lnTo>
                      <a:pt x="156861" y="2217612"/>
                    </a:lnTo>
                    <a:lnTo>
                      <a:pt x="152911" y="2210789"/>
                    </a:lnTo>
                    <a:lnTo>
                      <a:pt x="144652" y="2206480"/>
                    </a:lnTo>
                    <a:lnTo>
                      <a:pt x="130289" y="2214739"/>
                    </a:lnTo>
                    <a:lnTo>
                      <a:pt x="122389" y="2222280"/>
                    </a:lnTo>
                    <a:lnTo>
                      <a:pt x="116285" y="2229103"/>
                    </a:lnTo>
                    <a:lnTo>
                      <a:pt x="116285" y="2234130"/>
                    </a:lnTo>
                    <a:lnTo>
                      <a:pt x="111258" y="2237002"/>
                    </a:lnTo>
                    <a:lnTo>
                      <a:pt x="125980" y="2258925"/>
                    </a:lnTo>
                    <a:lnTo>
                      <a:pt x="148980" y="2267903"/>
                    </a:lnTo>
                    <a:lnTo>
                      <a:pt x="126358" y="2267903"/>
                    </a:lnTo>
                    <a:lnTo>
                      <a:pt x="118099" y="2257489"/>
                    </a:lnTo>
                    <a:lnTo>
                      <a:pt x="114508" y="2269698"/>
                    </a:lnTo>
                    <a:lnTo>
                      <a:pt x="105172" y="2279034"/>
                    </a:lnTo>
                    <a:lnTo>
                      <a:pt x="103018" y="2267184"/>
                    </a:lnTo>
                    <a:lnTo>
                      <a:pt x="110199" y="2260362"/>
                    </a:lnTo>
                    <a:lnTo>
                      <a:pt x="109840" y="2243844"/>
                    </a:lnTo>
                    <a:lnTo>
                      <a:pt x="100504" y="2244562"/>
                    </a:lnTo>
                    <a:lnTo>
                      <a:pt x="91168" y="2254976"/>
                    </a:lnTo>
                    <a:lnTo>
                      <a:pt x="91168" y="2260721"/>
                    </a:lnTo>
                    <a:lnTo>
                      <a:pt x="89013" y="2262875"/>
                    </a:lnTo>
                    <a:lnTo>
                      <a:pt x="81831" y="2252103"/>
                    </a:lnTo>
                    <a:cubicBezTo>
                      <a:pt x="81831" y="2252103"/>
                      <a:pt x="72136" y="2251385"/>
                      <a:pt x="71059" y="2250307"/>
                    </a:cubicBezTo>
                    <a:cubicBezTo>
                      <a:pt x="69982" y="2249230"/>
                      <a:pt x="66391" y="2241689"/>
                      <a:pt x="66391" y="2241689"/>
                    </a:cubicBezTo>
                    <a:lnTo>
                      <a:pt x="62082" y="2248871"/>
                    </a:lnTo>
                    <a:lnTo>
                      <a:pt x="63877" y="2260721"/>
                    </a:lnTo>
                    <a:lnTo>
                      <a:pt x="80395" y="2265748"/>
                    </a:lnTo>
                    <a:lnTo>
                      <a:pt x="81472" y="2270057"/>
                    </a:lnTo>
                    <a:lnTo>
                      <a:pt x="72854" y="2270057"/>
                    </a:lnTo>
                    <a:cubicBezTo>
                      <a:pt x="72854" y="2270057"/>
                      <a:pt x="71418" y="2278675"/>
                      <a:pt x="70341" y="2279034"/>
                    </a:cubicBezTo>
                    <a:cubicBezTo>
                      <a:pt x="69264" y="2279393"/>
                      <a:pt x="65314" y="2279034"/>
                      <a:pt x="65314" y="2279034"/>
                    </a:cubicBezTo>
                    <a:lnTo>
                      <a:pt x="67109" y="2270775"/>
                    </a:lnTo>
                    <a:cubicBezTo>
                      <a:pt x="67109" y="2270775"/>
                      <a:pt x="54541" y="2261080"/>
                      <a:pt x="54541" y="2260003"/>
                    </a:cubicBezTo>
                    <a:cubicBezTo>
                      <a:pt x="54541" y="2258925"/>
                      <a:pt x="53823" y="2253539"/>
                      <a:pt x="52746" y="2252462"/>
                    </a:cubicBezTo>
                    <a:cubicBezTo>
                      <a:pt x="51668" y="2251385"/>
                      <a:pt x="40178" y="2239535"/>
                      <a:pt x="40178" y="2239535"/>
                    </a:cubicBezTo>
                    <a:lnTo>
                      <a:pt x="34792" y="2243485"/>
                    </a:lnTo>
                    <a:lnTo>
                      <a:pt x="27251" y="2243485"/>
                    </a:lnTo>
                    <a:lnTo>
                      <a:pt x="29764" y="2261080"/>
                    </a:lnTo>
                    <a:lnTo>
                      <a:pt x="47359" y="2262875"/>
                    </a:lnTo>
                    <a:lnTo>
                      <a:pt x="52746" y="2272571"/>
                    </a:lnTo>
                    <a:lnTo>
                      <a:pt x="54900" y="2279204"/>
                    </a:lnTo>
                    <a:lnTo>
                      <a:pt x="50232" y="2285157"/>
                    </a:lnTo>
                    <a:lnTo>
                      <a:pt x="33714" y="2289108"/>
                    </a:lnTo>
                    <a:lnTo>
                      <a:pt x="31919" y="2281208"/>
                    </a:lnTo>
                    <a:lnTo>
                      <a:pt x="19710" y="2279412"/>
                    </a:lnTo>
                    <a:lnTo>
                      <a:pt x="25455" y="2289108"/>
                    </a:lnTo>
                    <a:lnTo>
                      <a:pt x="23301" y="2299880"/>
                    </a:lnTo>
                    <a:lnTo>
                      <a:pt x="12887" y="2301675"/>
                    </a:lnTo>
                    <a:lnTo>
                      <a:pt x="9296" y="2312807"/>
                    </a:lnTo>
                    <a:cubicBezTo>
                      <a:pt x="9296" y="2312807"/>
                      <a:pt x="1037" y="2310293"/>
                      <a:pt x="319" y="2312807"/>
                    </a:cubicBezTo>
                    <a:cubicBezTo>
                      <a:pt x="-399" y="2315321"/>
                      <a:pt x="319" y="2330402"/>
                      <a:pt x="319" y="2330402"/>
                    </a:cubicBezTo>
                    <a:lnTo>
                      <a:pt x="5346" y="2330402"/>
                    </a:lnTo>
                    <a:cubicBezTo>
                      <a:pt x="5346" y="2330402"/>
                      <a:pt x="3551" y="2319271"/>
                      <a:pt x="5706" y="2319271"/>
                    </a:cubicBezTo>
                    <a:cubicBezTo>
                      <a:pt x="7860" y="2319271"/>
                      <a:pt x="7860" y="2319271"/>
                      <a:pt x="7860" y="2319271"/>
                    </a:cubicBezTo>
                    <a:cubicBezTo>
                      <a:pt x="7860" y="2319271"/>
                      <a:pt x="8937" y="2327889"/>
                      <a:pt x="10733" y="2328248"/>
                    </a:cubicBezTo>
                    <a:cubicBezTo>
                      <a:pt x="12528" y="2328607"/>
                      <a:pt x="19710" y="2328607"/>
                      <a:pt x="19710" y="2328607"/>
                    </a:cubicBezTo>
                    <a:lnTo>
                      <a:pt x="18992" y="2319989"/>
                    </a:lnTo>
                    <a:lnTo>
                      <a:pt x="28328" y="2318193"/>
                    </a:lnTo>
                    <a:lnTo>
                      <a:pt x="24737" y="2311730"/>
                    </a:lnTo>
                    <a:lnTo>
                      <a:pt x="24378" y="2307421"/>
                    </a:lnTo>
                    <a:lnTo>
                      <a:pt x="28687" y="2304907"/>
                    </a:lnTo>
                    <a:lnTo>
                      <a:pt x="30123" y="2299880"/>
                    </a:lnTo>
                    <a:lnTo>
                      <a:pt x="34792" y="2301675"/>
                    </a:lnTo>
                    <a:lnTo>
                      <a:pt x="50591" y="2301675"/>
                    </a:lnTo>
                    <a:lnTo>
                      <a:pt x="57055" y="2295930"/>
                    </a:lnTo>
                    <a:lnTo>
                      <a:pt x="60287" y="2298803"/>
                    </a:lnTo>
                    <a:lnTo>
                      <a:pt x="81472" y="2299162"/>
                    </a:lnTo>
                    <a:lnTo>
                      <a:pt x="87218" y="2301675"/>
                    </a:lnTo>
                    <a:lnTo>
                      <a:pt x="109500" y="2302753"/>
                    </a:lnTo>
                    <a:lnTo>
                      <a:pt x="115604" y="2306344"/>
                    </a:lnTo>
                    <a:lnTo>
                      <a:pt x="137886" y="2308857"/>
                    </a:lnTo>
                    <a:lnTo>
                      <a:pt x="147223" y="2310652"/>
                    </a:lnTo>
                    <a:lnTo>
                      <a:pt x="152968" y="2313525"/>
                    </a:lnTo>
                    <a:lnTo>
                      <a:pt x="161945" y="2314603"/>
                    </a:lnTo>
                    <a:lnTo>
                      <a:pt x="166254" y="2307780"/>
                    </a:lnTo>
                    <a:lnTo>
                      <a:pt x="195170" y="2308139"/>
                    </a:lnTo>
                    <a:lnTo>
                      <a:pt x="195170" y="2311371"/>
                    </a:lnTo>
                    <a:lnTo>
                      <a:pt x="175590" y="2312448"/>
                    </a:lnTo>
                    <a:lnTo>
                      <a:pt x="168049" y="2319271"/>
                    </a:lnTo>
                    <a:lnTo>
                      <a:pt x="156559" y="2322143"/>
                    </a:lnTo>
                    <a:lnTo>
                      <a:pt x="140400" y="2315680"/>
                    </a:lnTo>
                    <a:lnTo>
                      <a:pt x="135014" y="2317834"/>
                    </a:lnTo>
                    <a:lnTo>
                      <a:pt x="133937" y="2327889"/>
                    </a:lnTo>
                    <a:lnTo>
                      <a:pt x="119573" y="2327889"/>
                    </a:lnTo>
                    <a:cubicBezTo>
                      <a:pt x="119573" y="2327889"/>
                      <a:pt x="121369" y="2321425"/>
                      <a:pt x="121010" y="2319989"/>
                    </a:cubicBezTo>
                    <a:cubicBezTo>
                      <a:pt x="120650" y="2318552"/>
                      <a:pt x="107364" y="2312089"/>
                      <a:pt x="107364" y="2312089"/>
                    </a:cubicBezTo>
                    <a:lnTo>
                      <a:pt x="96592" y="2309216"/>
                    </a:lnTo>
                    <a:cubicBezTo>
                      <a:pt x="96592" y="2309216"/>
                      <a:pt x="90846" y="2313884"/>
                      <a:pt x="89769" y="2313884"/>
                    </a:cubicBezTo>
                    <a:cubicBezTo>
                      <a:pt x="88692" y="2313884"/>
                      <a:pt x="71456" y="2311730"/>
                      <a:pt x="71456" y="2311730"/>
                    </a:cubicBezTo>
                    <a:cubicBezTo>
                      <a:pt x="71456" y="2311730"/>
                      <a:pt x="69660" y="2304907"/>
                      <a:pt x="67865" y="2304548"/>
                    </a:cubicBezTo>
                    <a:cubicBezTo>
                      <a:pt x="66070" y="2304189"/>
                      <a:pt x="59606" y="2303830"/>
                      <a:pt x="59606" y="2303830"/>
                    </a:cubicBezTo>
                    <a:lnTo>
                      <a:pt x="49911" y="2307421"/>
                    </a:lnTo>
                    <a:cubicBezTo>
                      <a:pt x="49911" y="2307421"/>
                      <a:pt x="39856" y="2307062"/>
                      <a:pt x="39497" y="2308139"/>
                    </a:cubicBezTo>
                    <a:cubicBezTo>
                      <a:pt x="39138" y="2309216"/>
                      <a:pt x="39138" y="2318193"/>
                      <a:pt x="38420" y="2319630"/>
                    </a:cubicBezTo>
                    <a:cubicBezTo>
                      <a:pt x="37702" y="2321066"/>
                      <a:pt x="29084" y="2327889"/>
                      <a:pt x="29084" y="2327889"/>
                    </a:cubicBezTo>
                    <a:lnTo>
                      <a:pt x="38779" y="2338302"/>
                    </a:lnTo>
                    <a:lnTo>
                      <a:pt x="37343" y="2344407"/>
                    </a:lnTo>
                    <a:lnTo>
                      <a:pt x="29084" y="2336866"/>
                    </a:lnTo>
                    <a:lnTo>
                      <a:pt x="21902" y="2334711"/>
                    </a:lnTo>
                    <a:lnTo>
                      <a:pt x="16875" y="2337225"/>
                    </a:lnTo>
                    <a:lnTo>
                      <a:pt x="15080" y="2353384"/>
                    </a:lnTo>
                    <a:lnTo>
                      <a:pt x="16875" y="2356974"/>
                    </a:lnTo>
                    <a:lnTo>
                      <a:pt x="50289" y="2359129"/>
                    </a:lnTo>
                    <a:lnTo>
                      <a:pt x="56034" y="2361283"/>
                    </a:lnTo>
                    <a:lnTo>
                      <a:pt x="39157" y="2361283"/>
                    </a:lnTo>
                    <a:lnTo>
                      <a:pt x="40593" y="2367747"/>
                    </a:lnTo>
                    <a:lnTo>
                      <a:pt x="56752" y="2367747"/>
                    </a:lnTo>
                    <a:lnTo>
                      <a:pt x="63575" y="2372056"/>
                    </a:lnTo>
                    <a:lnTo>
                      <a:pt x="51007" y="2372056"/>
                    </a:lnTo>
                    <a:lnTo>
                      <a:pt x="45262" y="2377083"/>
                    </a:lnTo>
                    <a:lnTo>
                      <a:pt x="34848" y="2374929"/>
                    </a:lnTo>
                    <a:lnTo>
                      <a:pt x="37362" y="2385342"/>
                    </a:lnTo>
                    <a:lnTo>
                      <a:pt x="45980" y="2388933"/>
                    </a:lnTo>
                    <a:lnTo>
                      <a:pt x="62498" y="2388933"/>
                    </a:lnTo>
                    <a:cubicBezTo>
                      <a:pt x="62498" y="2388933"/>
                      <a:pt x="66088" y="2392165"/>
                      <a:pt x="66088" y="2393242"/>
                    </a:cubicBezTo>
                    <a:cubicBezTo>
                      <a:pt x="66088" y="2394319"/>
                      <a:pt x="58907" y="2395756"/>
                      <a:pt x="58907" y="2395756"/>
                    </a:cubicBezTo>
                    <a:lnTo>
                      <a:pt x="41312" y="2393601"/>
                    </a:lnTo>
                    <a:lnTo>
                      <a:pt x="25871" y="2397551"/>
                    </a:lnTo>
                    <a:lnTo>
                      <a:pt x="20844" y="2402578"/>
                    </a:lnTo>
                    <a:lnTo>
                      <a:pt x="30898" y="2405810"/>
                    </a:lnTo>
                    <a:lnTo>
                      <a:pt x="30898" y="2410119"/>
                    </a:lnTo>
                    <a:lnTo>
                      <a:pt x="24435" y="2410119"/>
                    </a:lnTo>
                    <a:lnTo>
                      <a:pt x="24076" y="2418019"/>
                    </a:lnTo>
                    <a:lnTo>
                      <a:pt x="29103" y="2418019"/>
                    </a:lnTo>
                    <a:lnTo>
                      <a:pt x="57489" y="2411555"/>
                    </a:lnTo>
                    <a:lnTo>
                      <a:pt x="51744" y="2418019"/>
                    </a:lnTo>
                    <a:cubicBezTo>
                      <a:pt x="51744" y="2418019"/>
                      <a:pt x="41690" y="2416583"/>
                      <a:pt x="40612" y="2418019"/>
                    </a:cubicBezTo>
                    <a:cubicBezTo>
                      <a:pt x="39535" y="2419455"/>
                      <a:pt x="38458" y="2428073"/>
                      <a:pt x="38458" y="2428073"/>
                    </a:cubicBezTo>
                    <a:lnTo>
                      <a:pt x="21581" y="2428073"/>
                    </a:lnTo>
                    <a:lnTo>
                      <a:pt x="18708" y="2443155"/>
                    </a:lnTo>
                    <a:lnTo>
                      <a:pt x="38099" y="2443155"/>
                    </a:lnTo>
                    <a:cubicBezTo>
                      <a:pt x="38099" y="2443155"/>
                      <a:pt x="45280" y="2449259"/>
                      <a:pt x="44203" y="2449259"/>
                    </a:cubicBezTo>
                    <a:cubicBezTo>
                      <a:pt x="43126" y="2449259"/>
                      <a:pt x="26249" y="2446746"/>
                      <a:pt x="26249" y="2446746"/>
                    </a:cubicBezTo>
                    <a:lnTo>
                      <a:pt x="29840" y="2457159"/>
                    </a:lnTo>
                    <a:lnTo>
                      <a:pt x="36663" y="2461827"/>
                    </a:lnTo>
                    <a:lnTo>
                      <a:pt x="56771" y="2458236"/>
                    </a:lnTo>
                    <a:lnTo>
                      <a:pt x="77957" y="2454645"/>
                    </a:lnTo>
                    <a:lnTo>
                      <a:pt x="94475" y="2453927"/>
                    </a:lnTo>
                    <a:lnTo>
                      <a:pt x="114584" y="2452491"/>
                    </a:lnTo>
                    <a:lnTo>
                      <a:pt x="129665" y="2454286"/>
                    </a:lnTo>
                    <a:lnTo>
                      <a:pt x="140438" y="2458236"/>
                    </a:lnTo>
                    <a:lnTo>
                      <a:pt x="147979" y="2461827"/>
                    </a:lnTo>
                    <a:lnTo>
                      <a:pt x="159110" y="2461827"/>
                    </a:lnTo>
                    <a:lnTo>
                      <a:pt x="164856" y="2458595"/>
                    </a:lnTo>
                    <a:lnTo>
                      <a:pt x="165574" y="2444950"/>
                    </a:lnTo>
                    <a:lnTo>
                      <a:pt x="169165" y="2434896"/>
                    </a:lnTo>
                    <a:lnTo>
                      <a:pt x="180655" y="2425919"/>
                    </a:lnTo>
                    <a:cubicBezTo>
                      <a:pt x="180655" y="2425919"/>
                      <a:pt x="180655" y="2433460"/>
                      <a:pt x="180655" y="2434537"/>
                    </a:cubicBezTo>
                    <a:cubicBezTo>
                      <a:pt x="180655" y="2435614"/>
                      <a:pt x="173474" y="2442796"/>
                      <a:pt x="173474" y="2442796"/>
                    </a:cubicBezTo>
                    <a:lnTo>
                      <a:pt x="173474" y="2449259"/>
                    </a:lnTo>
                    <a:lnTo>
                      <a:pt x="184605" y="2451414"/>
                    </a:lnTo>
                    <a:lnTo>
                      <a:pt x="195378" y="2452850"/>
                    </a:lnTo>
                    <a:cubicBezTo>
                      <a:pt x="195378" y="2452850"/>
                      <a:pt x="203051" y="2456082"/>
                      <a:pt x="203712" y="2456082"/>
                    </a:cubicBezTo>
                    <a:cubicBezTo>
                      <a:pt x="204374" y="2456082"/>
                      <a:pt x="223046" y="2438487"/>
                      <a:pt x="223046" y="2438487"/>
                    </a:cubicBezTo>
                    <a:lnTo>
                      <a:pt x="224483" y="2435973"/>
                    </a:lnTo>
                    <a:lnTo>
                      <a:pt x="226278" y="2445309"/>
                    </a:lnTo>
                    <a:cubicBezTo>
                      <a:pt x="226278" y="2445309"/>
                      <a:pt x="216942" y="2452850"/>
                      <a:pt x="214428" y="2454645"/>
                    </a:cubicBezTo>
                    <a:cubicBezTo>
                      <a:pt x="211915" y="2456441"/>
                      <a:pt x="208683" y="2459314"/>
                      <a:pt x="208683" y="2459314"/>
                    </a:cubicBezTo>
                    <a:cubicBezTo>
                      <a:pt x="208683" y="2459314"/>
                      <a:pt x="207247" y="2463982"/>
                      <a:pt x="208324" y="2465059"/>
                    </a:cubicBezTo>
                    <a:cubicBezTo>
                      <a:pt x="209401" y="2466136"/>
                      <a:pt x="216942" y="2463263"/>
                      <a:pt x="216942" y="2463263"/>
                    </a:cubicBezTo>
                    <a:lnTo>
                      <a:pt x="225201" y="2460032"/>
                    </a:lnTo>
                    <a:cubicBezTo>
                      <a:pt x="225201" y="2460032"/>
                      <a:pt x="225919" y="2453568"/>
                      <a:pt x="226996" y="2453568"/>
                    </a:cubicBezTo>
                    <a:cubicBezTo>
                      <a:pt x="228073" y="2453568"/>
                      <a:pt x="238128" y="2450336"/>
                      <a:pt x="238128" y="2450336"/>
                    </a:cubicBezTo>
                    <a:lnTo>
                      <a:pt x="250337" y="2451773"/>
                    </a:lnTo>
                    <a:lnTo>
                      <a:pt x="235973" y="2428413"/>
                    </a:lnTo>
                    <a:lnTo>
                      <a:pt x="242437" y="2420154"/>
                    </a:lnTo>
                    <a:cubicBezTo>
                      <a:pt x="242437" y="2420154"/>
                      <a:pt x="243873" y="2412255"/>
                      <a:pt x="242796" y="2412255"/>
                    </a:cubicBezTo>
                    <a:cubicBezTo>
                      <a:pt x="241719" y="2412255"/>
                      <a:pt x="236332" y="2406868"/>
                      <a:pt x="236332" y="2406868"/>
                    </a:cubicBezTo>
                    <a:lnTo>
                      <a:pt x="247105" y="2406868"/>
                    </a:lnTo>
                    <a:lnTo>
                      <a:pt x="267932" y="2385323"/>
                    </a:lnTo>
                    <a:lnTo>
                      <a:pt x="268650" y="2389991"/>
                    </a:lnTo>
                    <a:lnTo>
                      <a:pt x="251055" y="2418378"/>
                    </a:lnTo>
                    <a:lnTo>
                      <a:pt x="244950" y="2426278"/>
                    </a:lnTo>
                    <a:lnTo>
                      <a:pt x="246746" y="2431664"/>
                    </a:lnTo>
                    <a:lnTo>
                      <a:pt x="251055" y="2435255"/>
                    </a:lnTo>
                    <a:cubicBezTo>
                      <a:pt x="251055" y="2435255"/>
                      <a:pt x="249259" y="2441719"/>
                      <a:pt x="250337" y="2442796"/>
                    </a:cubicBezTo>
                    <a:cubicBezTo>
                      <a:pt x="251414" y="2443873"/>
                      <a:pt x="269009" y="2444950"/>
                      <a:pt x="269009" y="2444950"/>
                    </a:cubicBezTo>
                    <a:lnTo>
                      <a:pt x="276550" y="2441000"/>
                    </a:lnTo>
                    <a:lnTo>
                      <a:pt x="275473" y="2447823"/>
                    </a:lnTo>
                    <a:lnTo>
                      <a:pt x="258955" y="2451773"/>
                    </a:lnTo>
                    <a:lnTo>
                      <a:pt x="252491" y="2461109"/>
                    </a:lnTo>
                    <a:lnTo>
                      <a:pt x="252491" y="2465305"/>
                    </a:lnTo>
                    <a:lnTo>
                      <a:pt x="242796" y="2465305"/>
                    </a:lnTo>
                    <a:lnTo>
                      <a:pt x="238487" y="2459314"/>
                    </a:lnTo>
                    <a:lnTo>
                      <a:pt x="234178" y="2463623"/>
                    </a:lnTo>
                    <a:cubicBezTo>
                      <a:pt x="234178" y="2463623"/>
                      <a:pt x="219096" y="2467213"/>
                      <a:pt x="217660" y="2467932"/>
                    </a:cubicBezTo>
                    <a:cubicBezTo>
                      <a:pt x="216224" y="2468650"/>
                      <a:pt x="215146" y="2476191"/>
                      <a:pt x="215146" y="2476191"/>
                    </a:cubicBezTo>
                    <a:lnTo>
                      <a:pt x="219814" y="2483731"/>
                    </a:lnTo>
                    <a:lnTo>
                      <a:pt x="219814" y="2490554"/>
                    </a:lnTo>
                    <a:lnTo>
                      <a:pt x="229869" y="2497736"/>
                    </a:lnTo>
                    <a:lnTo>
                      <a:pt x="227714" y="2509945"/>
                    </a:lnTo>
                    <a:lnTo>
                      <a:pt x="223046" y="2509945"/>
                    </a:lnTo>
                    <a:cubicBezTo>
                      <a:pt x="223046" y="2509945"/>
                      <a:pt x="222687" y="2501686"/>
                      <a:pt x="222328" y="2500249"/>
                    </a:cubicBezTo>
                    <a:cubicBezTo>
                      <a:pt x="221969" y="2498813"/>
                      <a:pt x="214069" y="2490554"/>
                      <a:pt x="214069" y="2489118"/>
                    </a:cubicBezTo>
                    <a:cubicBezTo>
                      <a:pt x="214069" y="2487681"/>
                      <a:pt x="210119" y="2474036"/>
                      <a:pt x="210119" y="2474036"/>
                    </a:cubicBezTo>
                    <a:lnTo>
                      <a:pt x="201860" y="2470445"/>
                    </a:lnTo>
                    <a:lnTo>
                      <a:pt x="196474" y="2462904"/>
                    </a:lnTo>
                    <a:lnTo>
                      <a:pt x="186420" y="2459673"/>
                    </a:lnTo>
                    <a:lnTo>
                      <a:pt x="175647" y="2461827"/>
                    </a:lnTo>
                    <a:lnTo>
                      <a:pt x="169902" y="2467213"/>
                    </a:lnTo>
                    <a:cubicBezTo>
                      <a:pt x="169902" y="2467213"/>
                      <a:pt x="163797" y="2470445"/>
                      <a:pt x="160565" y="2470445"/>
                    </a:cubicBezTo>
                    <a:cubicBezTo>
                      <a:pt x="157334" y="2470445"/>
                      <a:pt x="145125" y="2470445"/>
                      <a:pt x="145125" y="2470445"/>
                    </a:cubicBezTo>
                    <a:lnTo>
                      <a:pt x="135430" y="2465059"/>
                    </a:lnTo>
                    <a:lnTo>
                      <a:pt x="120348" y="2462545"/>
                    </a:lnTo>
                    <a:lnTo>
                      <a:pt x="102035" y="2464700"/>
                    </a:lnTo>
                    <a:lnTo>
                      <a:pt x="83362" y="2467932"/>
                    </a:lnTo>
                    <a:cubicBezTo>
                      <a:pt x="83362" y="2467932"/>
                      <a:pt x="75822" y="2470086"/>
                      <a:pt x="74026" y="2471522"/>
                    </a:cubicBezTo>
                    <a:cubicBezTo>
                      <a:pt x="72231" y="2472959"/>
                      <a:pt x="63972" y="2479063"/>
                      <a:pt x="63972" y="2479063"/>
                    </a:cubicBezTo>
                    <a:lnTo>
                      <a:pt x="64690" y="2487322"/>
                    </a:lnTo>
                    <a:lnTo>
                      <a:pt x="63254" y="2493786"/>
                    </a:lnTo>
                    <a:lnTo>
                      <a:pt x="58945" y="2491631"/>
                    </a:lnTo>
                    <a:lnTo>
                      <a:pt x="59663" y="2489836"/>
                    </a:lnTo>
                    <a:lnTo>
                      <a:pt x="58226" y="2484450"/>
                    </a:lnTo>
                    <a:lnTo>
                      <a:pt x="48531" y="2481936"/>
                    </a:lnTo>
                    <a:lnTo>
                      <a:pt x="48890" y="2472600"/>
                    </a:lnTo>
                    <a:lnTo>
                      <a:pt x="33809" y="2467572"/>
                    </a:lnTo>
                    <a:lnTo>
                      <a:pt x="30936" y="2475472"/>
                    </a:lnTo>
                    <a:lnTo>
                      <a:pt x="22677" y="2475113"/>
                    </a:lnTo>
                    <a:lnTo>
                      <a:pt x="21600" y="2484450"/>
                    </a:lnTo>
                    <a:lnTo>
                      <a:pt x="12623" y="2485886"/>
                    </a:lnTo>
                    <a:lnTo>
                      <a:pt x="12264" y="2491272"/>
                    </a:lnTo>
                    <a:lnTo>
                      <a:pt x="20163" y="2489118"/>
                    </a:lnTo>
                    <a:lnTo>
                      <a:pt x="30218" y="2490913"/>
                    </a:lnTo>
                    <a:lnTo>
                      <a:pt x="37040" y="2486963"/>
                    </a:lnTo>
                    <a:lnTo>
                      <a:pt x="37759" y="2492708"/>
                    </a:lnTo>
                    <a:cubicBezTo>
                      <a:pt x="37759" y="2492708"/>
                      <a:pt x="30218" y="2495222"/>
                      <a:pt x="29140" y="2495581"/>
                    </a:cubicBezTo>
                    <a:cubicBezTo>
                      <a:pt x="28063" y="2495940"/>
                      <a:pt x="14777" y="2499890"/>
                      <a:pt x="14777" y="2499890"/>
                    </a:cubicBezTo>
                    <a:lnTo>
                      <a:pt x="15495" y="2519999"/>
                    </a:lnTo>
                    <a:lnTo>
                      <a:pt x="19804" y="2519999"/>
                    </a:lnTo>
                    <a:lnTo>
                      <a:pt x="19086" y="2509585"/>
                    </a:lnTo>
                    <a:lnTo>
                      <a:pt x="23036" y="2511740"/>
                    </a:lnTo>
                    <a:lnTo>
                      <a:pt x="23754" y="2516767"/>
                    </a:lnTo>
                    <a:lnTo>
                      <a:pt x="34168" y="2519999"/>
                    </a:lnTo>
                    <a:lnTo>
                      <a:pt x="37399" y="2515690"/>
                    </a:lnTo>
                    <a:lnTo>
                      <a:pt x="41708" y="2519999"/>
                    </a:lnTo>
                    <a:lnTo>
                      <a:pt x="49967" y="2523949"/>
                    </a:lnTo>
                    <a:cubicBezTo>
                      <a:pt x="49967" y="2523949"/>
                      <a:pt x="48531" y="2516049"/>
                      <a:pt x="49608" y="2514972"/>
                    </a:cubicBezTo>
                    <a:cubicBezTo>
                      <a:pt x="50686" y="2513894"/>
                      <a:pt x="58586" y="2508867"/>
                      <a:pt x="58586" y="2508867"/>
                    </a:cubicBezTo>
                    <a:lnTo>
                      <a:pt x="66485" y="2505635"/>
                    </a:lnTo>
                    <a:lnTo>
                      <a:pt x="67203" y="2508867"/>
                    </a:lnTo>
                    <a:lnTo>
                      <a:pt x="74744" y="2509945"/>
                    </a:lnTo>
                    <a:lnTo>
                      <a:pt x="74744" y="2514254"/>
                    </a:lnTo>
                    <a:lnTo>
                      <a:pt x="54995" y="2516408"/>
                    </a:lnTo>
                    <a:lnTo>
                      <a:pt x="53199" y="2523949"/>
                    </a:lnTo>
                    <a:lnTo>
                      <a:pt x="47454" y="2532567"/>
                    </a:lnTo>
                    <a:lnTo>
                      <a:pt x="48531" y="2535440"/>
                    </a:lnTo>
                    <a:lnTo>
                      <a:pt x="52840" y="2537235"/>
                    </a:lnTo>
                    <a:lnTo>
                      <a:pt x="60381" y="2549803"/>
                    </a:lnTo>
                    <a:lnTo>
                      <a:pt x="54276" y="2553753"/>
                    </a:lnTo>
                    <a:lnTo>
                      <a:pt x="50327" y="2547289"/>
                    </a:lnTo>
                    <a:lnTo>
                      <a:pt x="20504" y="2526462"/>
                    </a:lnTo>
                    <a:lnTo>
                      <a:pt x="28044" y="2536158"/>
                    </a:lnTo>
                    <a:lnTo>
                      <a:pt x="36303" y="2542980"/>
                    </a:lnTo>
                    <a:lnTo>
                      <a:pt x="31276" y="2545135"/>
                    </a:lnTo>
                    <a:cubicBezTo>
                      <a:pt x="31276" y="2545135"/>
                      <a:pt x="46358" y="2558421"/>
                      <a:pt x="45280" y="2558780"/>
                    </a:cubicBezTo>
                    <a:cubicBezTo>
                      <a:pt x="44203" y="2559139"/>
                      <a:pt x="38817" y="2558780"/>
                      <a:pt x="38817" y="2558780"/>
                    </a:cubicBezTo>
                    <a:lnTo>
                      <a:pt x="35226" y="2563807"/>
                    </a:lnTo>
                    <a:lnTo>
                      <a:pt x="17990" y="2545494"/>
                    </a:lnTo>
                    <a:lnTo>
                      <a:pt x="8295" y="2540826"/>
                    </a:lnTo>
                    <a:lnTo>
                      <a:pt x="10808" y="2556266"/>
                    </a:lnTo>
                    <a:lnTo>
                      <a:pt x="29840" y="2563807"/>
                    </a:lnTo>
                    <a:cubicBezTo>
                      <a:pt x="29840" y="2563807"/>
                      <a:pt x="30558" y="2566680"/>
                      <a:pt x="29481" y="2567039"/>
                    </a:cubicBezTo>
                    <a:cubicBezTo>
                      <a:pt x="28404" y="2567398"/>
                      <a:pt x="14399" y="2564525"/>
                      <a:pt x="14399" y="2564525"/>
                    </a:cubicBezTo>
                    <a:lnTo>
                      <a:pt x="22299" y="2580325"/>
                    </a:lnTo>
                    <a:cubicBezTo>
                      <a:pt x="22299" y="2580325"/>
                      <a:pt x="38458" y="2590739"/>
                      <a:pt x="39535" y="2587866"/>
                    </a:cubicBezTo>
                    <a:cubicBezTo>
                      <a:pt x="40612" y="2584993"/>
                      <a:pt x="39176" y="2574580"/>
                      <a:pt x="39176" y="2574580"/>
                    </a:cubicBezTo>
                    <a:lnTo>
                      <a:pt x="42408" y="2577812"/>
                    </a:lnTo>
                    <a:lnTo>
                      <a:pt x="54258" y="2573503"/>
                    </a:lnTo>
                    <a:lnTo>
                      <a:pt x="56771" y="2569553"/>
                    </a:lnTo>
                    <a:lnTo>
                      <a:pt x="65030" y="2561653"/>
                    </a:lnTo>
                    <a:lnTo>
                      <a:pt x="70775" y="2559139"/>
                    </a:lnTo>
                    <a:cubicBezTo>
                      <a:pt x="70775" y="2559139"/>
                      <a:pt x="72212" y="2547289"/>
                      <a:pt x="72930" y="2546212"/>
                    </a:cubicBezTo>
                    <a:cubicBezTo>
                      <a:pt x="73648" y="2545135"/>
                      <a:pt x="86575" y="2531130"/>
                      <a:pt x="86575" y="2531130"/>
                    </a:cubicBezTo>
                    <a:lnTo>
                      <a:pt x="85857" y="2542980"/>
                    </a:lnTo>
                    <a:lnTo>
                      <a:pt x="102016" y="2560216"/>
                    </a:lnTo>
                    <a:lnTo>
                      <a:pt x="91962" y="2560216"/>
                    </a:lnTo>
                    <a:lnTo>
                      <a:pt x="91243" y="2569193"/>
                    </a:lnTo>
                    <a:lnTo>
                      <a:pt x="86934" y="2569553"/>
                    </a:lnTo>
                    <a:lnTo>
                      <a:pt x="87293" y="2555907"/>
                    </a:lnTo>
                    <a:lnTo>
                      <a:pt x="79394" y="2548008"/>
                    </a:lnTo>
                    <a:lnTo>
                      <a:pt x="79394" y="2564884"/>
                    </a:lnTo>
                    <a:lnTo>
                      <a:pt x="70775" y="2568834"/>
                    </a:lnTo>
                    <a:lnTo>
                      <a:pt x="59644" y="2578171"/>
                    </a:lnTo>
                    <a:lnTo>
                      <a:pt x="56771" y="2584275"/>
                    </a:lnTo>
                    <a:lnTo>
                      <a:pt x="65748" y="2594329"/>
                    </a:lnTo>
                    <a:lnTo>
                      <a:pt x="61439" y="2598638"/>
                    </a:lnTo>
                    <a:lnTo>
                      <a:pt x="56771" y="2590020"/>
                    </a:lnTo>
                    <a:lnTo>
                      <a:pt x="48512" y="2583916"/>
                    </a:lnTo>
                    <a:lnTo>
                      <a:pt x="45280" y="2586429"/>
                    </a:lnTo>
                    <a:lnTo>
                      <a:pt x="45640" y="2606179"/>
                    </a:lnTo>
                    <a:lnTo>
                      <a:pt x="37021" y="2592175"/>
                    </a:lnTo>
                    <a:lnTo>
                      <a:pt x="20863" y="2583916"/>
                    </a:lnTo>
                    <a:lnTo>
                      <a:pt x="31276" y="2598279"/>
                    </a:lnTo>
                    <a:lnTo>
                      <a:pt x="33072" y="2607615"/>
                    </a:lnTo>
                    <a:lnTo>
                      <a:pt x="31635" y="2611206"/>
                    </a:lnTo>
                    <a:lnTo>
                      <a:pt x="40971" y="2604025"/>
                    </a:lnTo>
                    <a:lnTo>
                      <a:pt x="42049" y="2607975"/>
                    </a:lnTo>
                    <a:lnTo>
                      <a:pt x="35226" y="2615515"/>
                    </a:lnTo>
                    <a:lnTo>
                      <a:pt x="30558" y="2615515"/>
                    </a:lnTo>
                    <a:lnTo>
                      <a:pt x="32712" y="2623056"/>
                    </a:lnTo>
                    <a:cubicBezTo>
                      <a:pt x="32712" y="2623056"/>
                      <a:pt x="42049" y="2625570"/>
                      <a:pt x="42049" y="2626647"/>
                    </a:cubicBezTo>
                    <a:cubicBezTo>
                      <a:pt x="42049" y="2627724"/>
                      <a:pt x="39176" y="2633470"/>
                      <a:pt x="42049" y="2633829"/>
                    </a:cubicBezTo>
                    <a:cubicBezTo>
                      <a:pt x="44921" y="2634188"/>
                      <a:pt x="53180" y="2633829"/>
                      <a:pt x="53180" y="2633829"/>
                    </a:cubicBezTo>
                    <a:lnTo>
                      <a:pt x="50667" y="2642447"/>
                    </a:lnTo>
                    <a:lnTo>
                      <a:pt x="53180" y="2655374"/>
                    </a:lnTo>
                    <a:lnTo>
                      <a:pt x="63235" y="2658606"/>
                    </a:lnTo>
                    <a:lnTo>
                      <a:pt x="66107" y="2647115"/>
                    </a:lnTo>
                    <a:cubicBezTo>
                      <a:pt x="66107" y="2647115"/>
                      <a:pt x="75803" y="2638138"/>
                      <a:pt x="76162" y="2636701"/>
                    </a:cubicBezTo>
                    <a:cubicBezTo>
                      <a:pt x="76521" y="2635265"/>
                      <a:pt x="78675" y="2622697"/>
                      <a:pt x="78675" y="2622697"/>
                    </a:cubicBezTo>
                    <a:lnTo>
                      <a:pt x="83343" y="2605102"/>
                    </a:lnTo>
                    <a:lnTo>
                      <a:pt x="83702" y="2591816"/>
                    </a:lnTo>
                    <a:lnTo>
                      <a:pt x="85857" y="2591457"/>
                    </a:lnTo>
                    <a:lnTo>
                      <a:pt x="85139" y="2614079"/>
                    </a:lnTo>
                    <a:lnTo>
                      <a:pt x="82266" y="2626647"/>
                    </a:lnTo>
                    <a:lnTo>
                      <a:pt x="82266" y="2640292"/>
                    </a:lnTo>
                    <a:lnTo>
                      <a:pt x="74725" y="2653578"/>
                    </a:lnTo>
                    <a:lnTo>
                      <a:pt x="78316" y="2656810"/>
                    </a:lnTo>
                    <a:lnTo>
                      <a:pt x="84062" y="2654656"/>
                    </a:lnTo>
                    <a:lnTo>
                      <a:pt x="88730" y="2648551"/>
                    </a:lnTo>
                    <a:lnTo>
                      <a:pt x="90166" y="2669737"/>
                    </a:lnTo>
                    <a:lnTo>
                      <a:pt x="97707" y="2671533"/>
                    </a:lnTo>
                    <a:cubicBezTo>
                      <a:pt x="97707" y="2671533"/>
                      <a:pt x="98425" y="2674046"/>
                      <a:pt x="97348" y="2674405"/>
                    </a:cubicBezTo>
                    <a:cubicBezTo>
                      <a:pt x="96270" y="2674764"/>
                      <a:pt x="89807" y="2674405"/>
                      <a:pt x="89807" y="2674405"/>
                    </a:cubicBezTo>
                    <a:lnTo>
                      <a:pt x="86575" y="2680869"/>
                    </a:lnTo>
                    <a:cubicBezTo>
                      <a:pt x="86575" y="2680869"/>
                      <a:pt x="85498" y="2673328"/>
                      <a:pt x="84421" y="2672969"/>
                    </a:cubicBezTo>
                    <a:cubicBezTo>
                      <a:pt x="83343" y="2672610"/>
                      <a:pt x="66466" y="2674764"/>
                      <a:pt x="66466" y="2674764"/>
                    </a:cubicBezTo>
                    <a:lnTo>
                      <a:pt x="64671" y="2686255"/>
                    </a:lnTo>
                    <a:cubicBezTo>
                      <a:pt x="64671" y="2686255"/>
                      <a:pt x="59285" y="2687332"/>
                      <a:pt x="58926" y="2688769"/>
                    </a:cubicBezTo>
                    <a:cubicBezTo>
                      <a:pt x="58567" y="2690205"/>
                      <a:pt x="63235" y="2694514"/>
                      <a:pt x="63235" y="2694514"/>
                    </a:cubicBezTo>
                    <a:lnTo>
                      <a:pt x="69339" y="2694514"/>
                    </a:lnTo>
                    <a:cubicBezTo>
                      <a:pt x="69339" y="2694514"/>
                      <a:pt x="71135" y="2704209"/>
                      <a:pt x="72212" y="2704568"/>
                    </a:cubicBezTo>
                    <a:cubicBezTo>
                      <a:pt x="73289" y="2704927"/>
                      <a:pt x="83702" y="2691282"/>
                      <a:pt x="83702" y="2691282"/>
                    </a:cubicBezTo>
                    <a:lnTo>
                      <a:pt x="84062" y="2686255"/>
                    </a:lnTo>
                    <a:lnTo>
                      <a:pt x="89448" y="2683382"/>
                    </a:lnTo>
                    <a:lnTo>
                      <a:pt x="93039" y="2687332"/>
                    </a:lnTo>
                    <a:cubicBezTo>
                      <a:pt x="93039" y="2687332"/>
                      <a:pt x="94475" y="2683023"/>
                      <a:pt x="95552" y="2683382"/>
                    </a:cubicBezTo>
                    <a:cubicBezTo>
                      <a:pt x="96630" y="2683741"/>
                      <a:pt x="102375" y="2686973"/>
                      <a:pt x="102375" y="2686973"/>
                    </a:cubicBezTo>
                    <a:cubicBezTo>
                      <a:pt x="102375" y="2686973"/>
                      <a:pt x="109557" y="2684819"/>
                      <a:pt x="108838" y="2681228"/>
                    </a:cubicBezTo>
                    <a:cubicBezTo>
                      <a:pt x="108120" y="2677637"/>
                      <a:pt x="111352" y="2669737"/>
                      <a:pt x="107761" y="2667224"/>
                    </a:cubicBezTo>
                    <a:cubicBezTo>
                      <a:pt x="104170" y="2664710"/>
                      <a:pt x="103452" y="2662555"/>
                      <a:pt x="103452" y="2662555"/>
                    </a:cubicBezTo>
                    <a:lnTo>
                      <a:pt x="109916" y="2653937"/>
                    </a:lnTo>
                    <a:lnTo>
                      <a:pt x="110993" y="2643883"/>
                    </a:lnTo>
                    <a:cubicBezTo>
                      <a:pt x="110993" y="2643883"/>
                      <a:pt x="115661" y="2641729"/>
                      <a:pt x="116020" y="2640651"/>
                    </a:cubicBezTo>
                    <a:cubicBezTo>
                      <a:pt x="116379" y="2639574"/>
                      <a:pt x="114584" y="2631315"/>
                      <a:pt x="116379" y="2631315"/>
                    </a:cubicBezTo>
                    <a:cubicBezTo>
                      <a:pt x="118175" y="2631315"/>
                      <a:pt x="125356" y="2633829"/>
                      <a:pt x="126793" y="2632751"/>
                    </a:cubicBezTo>
                    <a:cubicBezTo>
                      <a:pt x="128229" y="2631674"/>
                      <a:pt x="131461" y="2626647"/>
                      <a:pt x="131820" y="2625570"/>
                    </a:cubicBezTo>
                    <a:cubicBezTo>
                      <a:pt x="132179" y="2624492"/>
                      <a:pt x="132179" y="2609770"/>
                      <a:pt x="132179" y="2609770"/>
                    </a:cubicBezTo>
                    <a:lnTo>
                      <a:pt x="137206" y="2604743"/>
                    </a:lnTo>
                    <a:lnTo>
                      <a:pt x="150133" y="2602588"/>
                    </a:lnTo>
                    <a:lnTo>
                      <a:pt x="161265" y="2597561"/>
                    </a:lnTo>
                    <a:lnTo>
                      <a:pt x="175628" y="2588225"/>
                    </a:lnTo>
                    <a:lnTo>
                      <a:pt x="182810" y="2581043"/>
                    </a:lnTo>
                    <a:lnTo>
                      <a:pt x="185683" y="2583198"/>
                    </a:lnTo>
                    <a:lnTo>
                      <a:pt x="177783" y="2593970"/>
                    </a:lnTo>
                    <a:lnTo>
                      <a:pt x="184246" y="2596484"/>
                    </a:lnTo>
                    <a:lnTo>
                      <a:pt x="192146" y="2585352"/>
                    </a:lnTo>
                    <a:lnTo>
                      <a:pt x="223405" y="2585352"/>
                    </a:lnTo>
                    <a:lnTo>
                      <a:pt x="221251" y="2591457"/>
                    </a:lnTo>
                    <a:lnTo>
                      <a:pt x="194300" y="2593252"/>
                    </a:lnTo>
                    <a:lnTo>
                      <a:pt x="183528" y="2611206"/>
                    </a:lnTo>
                    <a:lnTo>
                      <a:pt x="174910" y="2640311"/>
                    </a:lnTo>
                    <a:lnTo>
                      <a:pt x="177783" y="2607975"/>
                    </a:lnTo>
                    <a:lnTo>
                      <a:pt x="172756" y="2602229"/>
                    </a:lnTo>
                    <a:lnTo>
                      <a:pt x="166651" y="2604025"/>
                    </a:lnTo>
                    <a:lnTo>
                      <a:pt x="164496" y="2609411"/>
                    </a:lnTo>
                    <a:cubicBezTo>
                      <a:pt x="164496" y="2609411"/>
                      <a:pt x="152647" y="2610488"/>
                      <a:pt x="152288" y="2611566"/>
                    </a:cubicBezTo>
                    <a:cubicBezTo>
                      <a:pt x="151929" y="2612643"/>
                      <a:pt x="150492" y="2619465"/>
                      <a:pt x="150492" y="2619465"/>
                    </a:cubicBezTo>
                    <a:lnTo>
                      <a:pt x="134693" y="2637419"/>
                    </a:lnTo>
                    <a:lnTo>
                      <a:pt x="127152" y="2644960"/>
                    </a:lnTo>
                    <a:lnTo>
                      <a:pt x="127152" y="2649987"/>
                    </a:lnTo>
                    <a:lnTo>
                      <a:pt x="129306" y="2656810"/>
                    </a:lnTo>
                    <a:lnTo>
                      <a:pt x="144747" y="2655015"/>
                    </a:lnTo>
                    <a:cubicBezTo>
                      <a:pt x="144747" y="2655015"/>
                      <a:pt x="144388" y="2660760"/>
                      <a:pt x="143311" y="2661478"/>
                    </a:cubicBezTo>
                    <a:cubicBezTo>
                      <a:pt x="142233" y="2662196"/>
                      <a:pt x="127511" y="2664710"/>
                      <a:pt x="127511" y="2664710"/>
                    </a:cubicBezTo>
                    <a:lnTo>
                      <a:pt x="120329" y="2671533"/>
                    </a:lnTo>
                    <a:cubicBezTo>
                      <a:pt x="120329" y="2671533"/>
                      <a:pt x="117457" y="2683382"/>
                      <a:pt x="117457" y="2684460"/>
                    </a:cubicBezTo>
                    <a:cubicBezTo>
                      <a:pt x="117457" y="2685537"/>
                      <a:pt x="116738" y="2694514"/>
                      <a:pt x="116738" y="2694514"/>
                    </a:cubicBezTo>
                    <a:lnTo>
                      <a:pt x="103452" y="2699900"/>
                    </a:lnTo>
                    <a:lnTo>
                      <a:pt x="95193" y="2704568"/>
                    </a:lnTo>
                    <a:lnTo>
                      <a:pt x="92680" y="2711391"/>
                    </a:lnTo>
                    <a:lnTo>
                      <a:pt x="88730" y="2715341"/>
                    </a:lnTo>
                    <a:lnTo>
                      <a:pt x="102734" y="2727191"/>
                    </a:lnTo>
                    <a:lnTo>
                      <a:pt x="107043" y="2728986"/>
                    </a:lnTo>
                    <a:lnTo>
                      <a:pt x="112070" y="2717136"/>
                    </a:lnTo>
                    <a:lnTo>
                      <a:pt x="113506" y="2727191"/>
                    </a:lnTo>
                    <a:lnTo>
                      <a:pt x="121765" y="2728986"/>
                    </a:lnTo>
                    <a:lnTo>
                      <a:pt x="142970" y="2714982"/>
                    </a:lnTo>
                    <a:lnTo>
                      <a:pt x="125734" y="2734013"/>
                    </a:lnTo>
                    <a:lnTo>
                      <a:pt x="113885" y="2738322"/>
                    </a:lnTo>
                    <a:lnTo>
                      <a:pt x="109216" y="2734731"/>
                    </a:lnTo>
                    <a:lnTo>
                      <a:pt x="105266" y="2738322"/>
                    </a:lnTo>
                    <a:lnTo>
                      <a:pt x="101317" y="2742631"/>
                    </a:lnTo>
                    <a:lnTo>
                      <a:pt x="98085" y="2752686"/>
                    </a:lnTo>
                    <a:cubicBezTo>
                      <a:pt x="98085" y="2752686"/>
                      <a:pt x="111371" y="2751967"/>
                      <a:pt x="110294" y="2752686"/>
                    </a:cubicBezTo>
                    <a:cubicBezTo>
                      <a:pt x="109216" y="2753404"/>
                      <a:pt x="104548" y="2756636"/>
                      <a:pt x="104548" y="2756636"/>
                    </a:cubicBezTo>
                    <a:lnTo>
                      <a:pt x="88749" y="2756636"/>
                    </a:lnTo>
                    <a:lnTo>
                      <a:pt x="84799" y="2750531"/>
                    </a:lnTo>
                    <a:lnTo>
                      <a:pt x="76540" y="2750531"/>
                    </a:lnTo>
                    <a:lnTo>
                      <a:pt x="75103" y="2767408"/>
                    </a:lnTo>
                    <a:lnTo>
                      <a:pt x="72231" y="2778181"/>
                    </a:lnTo>
                    <a:lnTo>
                      <a:pt x="67563" y="2782490"/>
                    </a:lnTo>
                    <a:lnTo>
                      <a:pt x="52481" y="2782490"/>
                    </a:lnTo>
                    <a:lnTo>
                      <a:pt x="69717" y="2774949"/>
                    </a:lnTo>
                    <a:lnTo>
                      <a:pt x="66844" y="2734712"/>
                    </a:lnTo>
                    <a:lnTo>
                      <a:pt x="67922" y="2728249"/>
                    </a:lnTo>
                    <a:lnTo>
                      <a:pt x="68281" y="2708140"/>
                    </a:lnTo>
                    <a:lnTo>
                      <a:pt x="52122" y="2693418"/>
                    </a:lnTo>
                    <a:lnTo>
                      <a:pt x="44222" y="2711372"/>
                    </a:lnTo>
                    <a:lnTo>
                      <a:pt x="53917" y="2720708"/>
                    </a:lnTo>
                    <a:lnTo>
                      <a:pt x="53558" y="2734353"/>
                    </a:lnTo>
                    <a:cubicBezTo>
                      <a:pt x="53558" y="2734353"/>
                      <a:pt x="57867" y="2740458"/>
                      <a:pt x="58586" y="2741535"/>
                    </a:cubicBezTo>
                    <a:cubicBezTo>
                      <a:pt x="59304" y="2742612"/>
                      <a:pt x="59304" y="2752308"/>
                      <a:pt x="59304" y="2752308"/>
                    </a:cubicBezTo>
                    <a:lnTo>
                      <a:pt x="62895" y="2759489"/>
                    </a:lnTo>
                    <a:lnTo>
                      <a:pt x="61817" y="2765953"/>
                    </a:lnTo>
                    <a:lnTo>
                      <a:pt x="55713" y="2756258"/>
                    </a:lnTo>
                    <a:lnTo>
                      <a:pt x="43504" y="2774212"/>
                    </a:lnTo>
                    <a:lnTo>
                      <a:pt x="41349" y="2780675"/>
                    </a:lnTo>
                    <a:lnTo>
                      <a:pt x="43145" y="2793243"/>
                    </a:lnTo>
                    <a:lnTo>
                      <a:pt x="46736" y="2803298"/>
                    </a:lnTo>
                    <a:lnTo>
                      <a:pt x="40990" y="2812634"/>
                    </a:lnTo>
                    <a:lnTo>
                      <a:pt x="37040" y="2825202"/>
                    </a:lnTo>
                    <a:lnTo>
                      <a:pt x="35245" y="2844592"/>
                    </a:lnTo>
                    <a:lnTo>
                      <a:pt x="38836" y="2854647"/>
                    </a:lnTo>
                    <a:lnTo>
                      <a:pt x="46736" y="2854647"/>
                    </a:lnTo>
                    <a:lnTo>
                      <a:pt x="51404" y="2825901"/>
                    </a:lnTo>
                    <a:cubicBezTo>
                      <a:pt x="51404" y="2825901"/>
                      <a:pt x="49608" y="2812256"/>
                      <a:pt x="48531" y="2811897"/>
                    </a:cubicBezTo>
                    <a:cubicBezTo>
                      <a:pt x="47454" y="2811538"/>
                      <a:pt x="49249" y="2807947"/>
                      <a:pt x="49249" y="2807947"/>
                    </a:cubicBezTo>
                    <a:lnTo>
                      <a:pt x="56261" y="2814410"/>
                    </a:lnTo>
                    <a:lnTo>
                      <a:pt x="56261" y="2846388"/>
                    </a:lnTo>
                    <a:lnTo>
                      <a:pt x="63991" y="2847106"/>
                    </a:lnTo>
                    <a:lnTo>
                      <a:pt x="64350" y="2836693"/>
                    </a:lnTo>
                    <a:lnTo>
                      <a:pt x="62913" y="2832743"/>
                    </a:lnTo>
                    <a:lnTo>
                      <a:pt x="63991" y="2811557"/>
                    </a:lnTo>
                    <a:lnTo>
                      <a:pt x="65068" y="2806170"/>
                    </a:lnTo>
                    <a:lnTo>
                      <a:pt x="67222" y="2826638"/>
                    </a:lnTo>
                    <a:cubicBezTo>
                      <a:pt x="67222" y="2826638"/>
                      <a:pt x="72968" y="2828074"/>
                      <a:pt x="74045" y="2827715"/>
                    </a:cubicBezTo>
                    <a:cubicBezTo>
                      <a:pt x="75122" y="2827356"/>
                      <a:pt x="81586" y="2812275"/>
                      <a:pt x="81586" y="2812275"/>
                    </a:cubicBezTo>
                    <a:lnTo>
                      <a:pt x="77277" y="2792525"/>
                    </a:lnTo>
                    <a:lnTo>
                      <a:pt x="70454" y="2798270"/>
                    </a:lnTo>
                    <a:lnTo>
                      <a:pt x="64350" y="2796116"/>
                    </a:lnTo>
                    <a:lnTo>
                      <a:pt x="79790" y="2780316"/>
                    </a:lnTo>
                    <a:lnTo>
                      <a:pt x="80868" y="2795039"/>
                    </a:lnTo>
                    <a:lnTo>
                      <a:pt x="84458" y="2799348"/>
                    </a:lnTo>
                    <a:lnTo>
                      <a:pt x="85536" y="2809402"/>
                    </a:lnTo>
                    <a:lnTo>
                      <a:pt x="85536" y="2818738"/>
                    </a:lnTo>
                    <a:lnTo>
                      <a:pt x="81586" y="2825202"/>
                    </a:lnTo>
                    <a:lnTo>
                      <a:pt x="90922" y="2820534"/>
                    </a:lnTo>
                    <a:lnTo>
                      <a:pt x="102413" y="2815506"/>
                    </a:lnTo>
                    <a:lnTo>
                      <a:pt x="106004" y="2811198"/>
                    </a:lnTo>
                    <a:lnTo>
                      <a:pt x="106004" y="2798270"/>
                    </a:lnTo>
                    <a:cubicBezTo>
                      <a:pt x="106004" y="2798270"/>
                      <a:pt x="102772" y="2796834"/>
                      <a:pt x="99899" y="2797911"/>
                    </a:cubicBezTo>
                    <a:cubicBezTo>
                      <a:pt x="97026" y="2798989"/>
                      <a:pt x="93077" y="2801143"/>
                      <a:pt x="93077" y="2801143"/>
                    </a:cubicBezTo>
                    <a:lnTo>
                      <a:pt x="91640" y="2787498"/>
                    </a:lnTo>
                    <a:lnTo>
                      <a:pt x="98104" y="2791807"/>
                    </a:lnTo>
                    <a:lnTo>
                      <a:pt x="100976" y="2775289"/>
                    </a:lnTo>
                    <a:lnTo>
                      <a:pt x="108158" y="2785343"/>
                    </a:lnTo>
                    <a:lnTo>
                      <a:pt x="128985" y="2786421"/>
                    </a:lnTo>
                    <a:lnTo>
                      <a:pt x="141553" y="2771698"/>
                    </a:lnTo>
                    <a:lnTo>
                      <a:pt x="143348" y="2754103"/>
                    </a:lnTo>
                    <a:lnTo>
                      <a:pt x="149453" y="2754462"/>
                    </a:lnTo>
                    <a:lnTo>
                      <a:pt x="145503" y="2775289"/>
                    </a:lnTo>
                    <a:lnTo>
                      <a:pt x="162021" y="2774212"/>
                    </a:lnTo>
                    <a:lnTo>
                      <a:pt x="158789" y="2780675"/>
                    </a:lnTo>
                    <a:lnTo>
                      <a:pt x="148376" y="2781034"/>
                    </a:lnTo>
                    <a:lnTo>
                      <a:pt x="141553" y="2790011"/>
                    </a:lnTo>
                    <a:lnTo>
                      <a:pt x="141553" y="2798630"/>
                    </a:lnTo>
                    <a:lnTo>
                      <a:pt x="133294" y="2798989"/>
                    </a:lnTo>
                    <a:cubicBezTo>
                      <a:pt x="133294" y="2798989"/>
                      <a:pt x="122521" y="2809761"/>
                      <a:pt x="122162" y="2810838"/>
                    </a:cubicBezTo>
                    <a:cubicBezTo>
                      <a:pt x="121803" y="2811916"/>
                      <a:pt x="120367" y="2814788"/>
                      <a:pt x="121444" y="2815506"/>
                    </a:cubicBezTo>
                    <a:cubicBezTo>
                      <a:pt x="122521" y="2816225"/>
                      <a:pt x="132217" y="2816584"/>
                      <a:pt x="132217" y="2816584"/>
                    </a:cubicBezTo>
                    <a:cubicBezTo>
                      <a:pt x="132217" y="2816584"/>
                      <a:pt x="140835" y="2805452"/>
                      <a:pt x="141553" y="2806889"/>
                    </a:cubicBezTo>
                    <a:cubicBezTo>
                      <a:pt x="142271" y="2808325"/>
                      <a:pt x="144067" y="2819816"/>
                      <a:pt x="144067" y="2819816"/>
                    </a:cubicBezTo>
                    <a:cubicBezTo>
                      <a:pt x="144067" y="2819816"/>
                      <a:pt x="152325" y="2816584"/>
                      <a:pt x="153403" y="2816584"/>
                    </a:cubicBezTo>
                    <a:cubicBezTo>
                      <a:pt x="154480" y="2816584"/>
                      <a:pt x="172793" y="2819097"/>
                      <a:pt x="172793" y="2819097"/>
                    </a:cubicBezTo>
                    <a:lnTo>
                      <a:pt x="172075" y="2820893"/>
                    </a:lnTo>
                    <a:cubicBezTo>
                      <a:pt x="172075" y="2820893"/>
                      <a:pt x="154839" y="2825202"/>
                      <a:pt x="153403" y="2825561"/>
                    </a:cubicBezTo>
                    <a:cubicBezTo>
                      <a:pt x="151966" y="2825920"/>
                      <a:pt x="136167" y="2834538"/>
                      <a:pt x="136167" y="2834538"/>
                    </a:cubicBezTo>
                    <a:lnTo>
                      <a:pt x="127908" y="2845670"/>
                    </a:lnTo>
                    <a:lnTo>
                      <a:pt x="126471" y="2849261"/>
                    </a:lnTo>
                    <a:lnTo>
                      <a:pt x="132217" y="2851056"/>
                    </a:lnTo>
                    <a:lnTo>
                      <a:pt x="131858" y="2854647"/>
                    </a:lnTo>
                    <a:lnTo>
                      <a:pt x="120008" y="2857160"/>
                    </a:lnTo>
                    <a:lnTo>
                      <a:pt x="111390" y="2861110"/>
                    </a:lnTo>
                    <a:lnTo>
                      <a:pt x="112467" y="2870087"/>
                    </a:lnTo>
                    <a:lnTo>
                      <a:pt x="119649" y="2875474"/>
                    </a:lnTo>
                    <a:lnTo>
                      <a:pt x="121803" y="2875474"/>
                    </a:lnTo>
                    <a:lnTo>
                      <a:pt x="122521" y="2881578"/>
                    </a:lnTo>
                    <a:lnTo>
                      <a:pt x="118212" y="2887683"/>
                    </a:lnTo>
                    <a:lnTo>
                      <a:pt x="125753" y="2892351"/>
                    </a:lnTo>
                    <a:lnTo>
                      <a:pt x="132576" y="2888042"/>
                    </a:lnTo>
                    <a:lnTo>
                      <a:pt x="137244" y="2878346"/>
                    </a:lnTo>
                    <a:lnTo>
                      <a:pt x="150889" y="2874756"/>
                    </a:lnTo>
                    <a:lnTo>
                      <a:pt x="164893" y="2873678"/>
                    </a:lnTo>
                    <a:lnTo>
                      <a:pt x="178539" y="2870087"/>
                    </a:lnTo>
                    <a:lnTo>
                      <a:pt x="177102" y="2874756"/>
                    </a:lnTo>
                    <a:lnTo>
                      <a:pt x="147997" y="2881578"/>
                    </a:lnTo>
                    <a:lnTo>
                      <a:pt x="141534" y="2885887"/>
                    </a:lnTo>
                    <a:lnTo>
                      <a:pt x="131839" y="2894505"/>
                    </a:lnTo>
                    <a:lnTo>
                      <a:pt x="133275" y="2900610"/>
                    </a:lnTo>
                    <a:lnTo>
                      <a:pt x="140816" y="2905996"/>
                    </a:lnTo>
                    <a:lnTo>
                      <a:pt x="140816" y="2909946"/>
                    </a:lnTo>
                    <a:lnTo>
                      <a:pt x="128966" y="2908150"/>
                    </a:lnTo>
                    <a:lnTo>
                      <a:pt x="121425" y="2902405"/>
                    </a:lnTo>
                    <a:lnTo>
                      <a:pt x="108139" y="2897378"/>
                    </a:lnTo>
                    <a:lnTo>
                      <a:pt x="105266" y="2889837"/>
                    </a:lnTo>
                    <a:lnTo>
                      <a:pt x="99162" y="2900610"/>
                    </a:lnTo>
                    <a:lnTo>
                      <a:pt x="92339" y="2893069"/>
                    </a:lnTo>
                    <a:lnTo>
                      <a:pt x="92698" y="2884451"/>
                    </a:lnTo>
                    <a:lnTo>
                      <a:pt x="85158" y="2877628"/>
                    </a:lnTo>
                    <a:lnTo>
                      <a:pt x="87671" y="2867933"/>
                    </a:lnTo>
                    <a:cubicBezTo>
                      <a:pt x="87671" y="2867933"/>
                      <a:pt x="94853" y="2868651"/>
                      <a:pt x="95212" y="2867574"/>
                    </a:cubicBezTo>
                    <a:cubicBezTo>
                      <a:pt x="95571" y="2866497"/>
                      <a:pt x="95212" y="2854647"/>
                      <a:pt x="95212" y="2854647"/>
                    </a:cubicBezTo>
                    <a:lnTo>
                      <a:pt x="78694" y="2853929"/>
                    </a:lnTo>
                    <a:lnTo>
                      <a:pt x="85158" y="2863265"/>
                    </a:lnTo>
                    <a:lnTo>
                      <a:pt x="79412" y="2872960"/>
                    </a:lnTo>
                    <a:cubicBezTo>
                      <a:pt x="79412" y="2872960"/>
                      <a:pt x="76181" y="2872960"/>
                      <a:pt x="76181" y="2874037"/>
                    </a:cubicBezTo>
                    <a:cubicBezTo>
                      <a:pt x="76181" y="2875115"/>
                      <a:pt x="83003" y="2885528"/>
                      <a:pt x="83003" y="2885528"/>
                    </a:cubicBezTo>
                    <a:lnTo>
                      <a:pt x="79053" y="2897378"/>
                    </a:lnTo>
                    <a:lnTo>
                      <a:pt x="74385" y="2909946"/>
                    </a:lnTo>
                    <a:lnTo>
                      <a:pt x="71513" y="2918205"/>
                    </a:lnTo>
                    <a:lnTo>
                      <a:pt x="73308" y="2935082"/>
                    </a:lnTo>
                    <a:lnTo>
                      <a:pt x="80490" y="2954472"/>
                    </a:lnTo>
                    <a:lnTo>
                      <a:pt x="91621" y="2968477"/>
                    </a:lnTo>
                    <a:lnTo>
                      <a:pt x="103471" y="2978890"/>
                    </a:lnTo>
                    <a:lnTo>
                      <a:pt x="114603" y="2981045"/>
                    </a:lnTo>
                    <a:lnTo>
                      <a:pt x="119101" y="2992176"/>
                    </a:lnTo>
                    <a:lnTo>
                      <a:pt x="136526" y="3004744"/>
                    </a:lnTo>
                    <a:lnTo>
                      <a:pt x="155916" y="3014439"/>
                    </a:lnTo>
                    <a:lnTo>
                      <a:pt x="166330" y="3019108"/>
                    </a:lnTo>
                    <a:lnTo>
                      <a:pt x="173871" y="3019108"/>
                    </a:lnTo>
                    <a:cubicBezTo>
                      <a:pt x="173871" y="3019108"/>
                      <a:pt x="178898" y="3017671"/>
                      <a:pt x="179257" y="3019108"/>
                    </a:cubicBezTo>
                    <a:cubicBezTo>
                      <a:pt x="179616" y="3020544"/>
                      <a:pt x="179616" y="3025930"/>
                      <a:pt x="179616" y="3025930"/>
                    </a:cubicBezTo>
                    <a:lnTo>
                      <a:pt x="196134" y="3018389"/>
                    </a:lnTo>
                    <a:lnTo>
                      <a:pt x="201520" y="3020903"/>
                    </a:lnTo>
                    <a:lnTo>
                      <a:pt x="187875" y="3025930"/>
                    </a:lnTo>
                    <a:lnTo>
                      <a:pt x="186439" y="3032394"/>
                    </a:lnTo>
                    <a:cubicBezTo>
                      <a:pt x="186439" y="3032394"/>
                      <a:pt x="177820" y="3030239"/>
                      <a:pt x="176743" y="3032394"/>
                    </a:cubicBezTo>
                    <a:cubicBezTo>
                      <a:pt x="175666" y="3034548"/>
                      <a:pt x="175307" y="3042448"/>
                      <a:pt x="175307" y="3042448"/>
                    </a:cubicBezTo>
                    <a:lnTo>
                      <a:pt x="172434" y="3048193"/>
                    </a:lnTo>
                    <a:lnTo>
                      <a:pt x="186079" y="3055016"/>
                    </a:lnTo>
                    <a:lnTo>
                      <a:pt x="194338" y="3055016"/>
                    </a:lnTo>
                    <a:lnTo>
                      <a:pt x="193620" y="3052862"/>
                    </a:lnTo>
                    <a:lnTo>
                      <a:pt x="187875" y="3048552"/>
                    </a:lnTo>
                    <a:lnTo>
                      <a:pt x="186798" y="3038498"/>
                    </a:lnTo>
                    <a:lnTo>
                      <a:pt x="192902" y="3043525"/>
                    </a:lnTo>
                    <a:lnTo>
                      <a:pt x="198647" y="3043525"/>
                    </a:lnTo>
                    <a:lnTo>
                      <a:pt x="193620" y="3034907"/>
                    </a:lnTo>
                    <a:lnTo>
                      <a:pt x="197929" y="3031675"/>
                    </a:lnTo>
                    <a:lnTo>
                      <a:pt x="203750" y="3041371"/>
                    </a:lnTo>
                    <a:lnTo>
                      <a:pt x="218416" y="3043166"/>
                    </a:lnTo>
                    <a:lnTo>
                      <a:pt x="212311" y="3047834"/>
                    </a:lnTo>
                    <a:lnTo>
                      <a:pt x="203750" y="3046757"/>
                    </a:lnTo>
                    <a:lnTo>
                      <a:pt x="201539" y="3051066"/>
                    </a:lnTo>
                    <a:lnTo>
                      <a:pt x="210157" y="3055016"/>
                    </a:lnTo>
                    <a:lnTo>
                      <a:pt x="213748" y="3060043"/>
                    </a:lnTo>
                    <a:lnTo>
                      <a:pt x="216261" y="3055016"/>
                    </a:lnTo>
                    <a:lnTo>
                      <a:pt x="221648" y="3056452"/>
                    </a:lnTo>
                    <a:lnTo>
                      <a:pt x="228470" y="3055375"/>
                    </a:lnTo>
                    <a:lnTo>
                      <a:pt x="221648" y="3063634"/>
                    </a:lnTo>
                    <a:lnTo>
                      <a:pt x="230266" y="3065070"/>
                    </a:lnTo>
                    <a:lnTo>
                      <a:pt x="231343" y="3058966"/>
                    </a:lnTo>
                    <a:lnTo>
                      <a:pt x="243193" y="3058966"/>
                    </a:lnTo>
                    <a:lnTo>
                      <a:pt x="253606" y="3065070"/>
                    </a:lnTo>
                    <a:lnTo>
                      <a:pt x="253965" y="3059684"/>
                    </a:lnTo>
                    <a:lnTo>
                      <a:pt x="261506" y="3061479"/>
                    </a:lnTo>
                    <a:lnTo>
                      <a:pt x="270124" y="3067319"/>
                    </a:lnTo>
                    <a:lnTo>
                      <a:pt x="275151" y="3065429"/>
                    </a:lnTo>
                    <a:lnTo>
                      <a:pt x="283769" y="3054298"/>
                    </a:lnTo>
                    <a:lnTo>
                      <a:pt x="297774" y="3052502"/>
                    </a:lnTo>
                    <a:lnTo>
                      <a:pt x="308546" y="3050348"/>
                    </a:lnTo>
                    <a:lnTo>
                      <a:pt x="312137" y="3044243"/>
                    </a:lnTo>
                    <a:cubicBezTo>
                      <a:pt x="312137" y="3044243"/>
                      <a:pt x="321473" y="3046039"/>
                      <a:pt x="322550" y="3044603"/>
                    </a:cubicBezTo>
                    <a:cubicBezTo>
                      <a:pt x="323628" y="3043166"/>
                      <a:pt x="330091" y="3036703"/>
                      <a:pt x="330091" y="3036703"/>
                    </a:cubicBezTo>
                    <a:cubicBezTo>
                      <a:pt x="330091" y="3036703"/>
                      <a:pt x="336385" y="3037062"/>
                      <a:pt x="336819" y="3036703"/>
                    </a:cubicBezTo>
                    <a:cubicBezTo>
                      <a:pt x="337273" y="3036344"/>
                      <a:pt x="342659" y="3027007"/>
                      <a:pt x="342659" y="3027007"/>
                    </a:cubicBezTo>
                    <a:cubicBezTo>
                      <a:pt x="342659" y="3027007"/>
                      <a:pt x="350200" y="3027726"/>
                      <a:pt x="350918" y="3025212"/>
                    </a:cubicBezTo>
                    <a:cubicBezTo>
                      <a:pt x="351636" y="3022698"/>
                      <a:pt x="353073" y="3016594"/>
                      <a:pt x="354509" y="3016235"/>
                    </a:cubicBezTo>
                    <a:cubicBezTo>
                      <a:pt x="355945" y="3015876"/>
                      <a:pt x="366359" y="3021980"/>
                      <a:pt x="367795" y="3018030"/>
                    </a:cubicBezTo>
                    <a:cubicBezTo>
                      <a:pt x="369231" y="3014080"/>
                      <a:pt x="372104" y="3006540"/>
                      <a:pt x="372104" y="3006540"/>
                    </a:cubicBezTo>
                    <a:lnTo>
                      <a:pt x="378927" y="2998281"/>
                    </a:lnTo>
                    <a:lnTo>
                      <a:pt x="383954" y="2992894"/>
                    </a:lnTo>
                    <a:cubicBezTo>
                      <a:pt x="383954" y="2992894"/>
                      <a:pt x="386827" y="2985353"/>
                      <a:pt x="387904" y="2985353"/>
                    </a:cubicBezTo>
                    <a:cubicBezTo>
                      <a:pt x="388981" y="2985353"/>
                      <a:pt x="394008" y="2980685"/>
                      <a:pt x="394008" y="2980685"/>
                    </a:cubicBezTo>
                    <a:lnTo>
                      <a:pt x="400113" y="2973504"/>
                    </a:lnTo>
                    <a:lnTo>
                      <a:pt x="405858" y="2966681"/>
                    </a:lnTo>
                    <a:cubicBezTo>
                      <a:pt x="405858" y="2966681"/>
                      <a:pt x="409090" y="2959140"/>
                      <a:pt x="409090" y="2956627"/>
                    </a:cubicBezTo>
                    <a:cubicBezTo>
                      <a:pt x="409090" y="2954113"/>
                      <a:pt x="409090" y="2949804"/>
                      <a:pt x="409090" y="2949804"/>
                    </a:cubicBezTo>
                    <a:lnTo>
                      <a:pt x="418067" y="2951959"/>
                    </a:lnTo>
                    <a:lnTo>
                      <a:pt x="428840" y="2943341"/>
                    </a:lnTo>
                    <a:lnTo>
                      <a:pt x="433148" y="2934363"/>
                    </a:lnTo>
                    <a:lnTo>
                      <a:pt x="422376" y="2933286"/>
                    </a:lnTo>
                    <a:cubicBezTo>
                      <a:pt x="422376" y="2933286"/>
                      <a:pt x="420580" y="2925386"/>
                      <a:pt x="422376" y="2926464"/>
                    </a:cubicBezTo>
                    <a:cubicBezTo>
                      <a:pt x="424171" y="2927541"/>
                      <a:pt x="433508" y="2929695"/>
                      <a:pt x="433148" y="2929695"/>
                    </a:cubicBezTo>
                    <a:cubicBezTo>
                      <a:pt x="432789" y="2929695"/>
                      <a:pt x="442126" y="2926464"/>
                      <a:pt x="442126" y="2926464"/>
                    </a:cubicBezTo>
                    <a:lnTo>
                      <a:pt x="454694" y="2907432"/>
                    </a:lnTo>
                    <a:lnTo>
                      <a:pt x="441048" y="2907073"/>
                    </a:lnTo>
                    <a:lnTo>
                      <a:pt x="439612" y="2900251"/>
                    </a:lnTo>
                    <a:cubicBezTo>
                      <a:pt x="439612" y="2900251"/>
                      <a:pt x="447871" y="2896660"/>
                      <a:pt x="448948" y="2897378"/>
                    </a:cubicBezTo>
                    <a:cubicBezTo>
                      <a:pt x="450026" y="2898096"/>
                      <a:pt x="460798" y="2888760"/>
                      <a:pt x="462234" y="2888760"/>
                    </a:cubicBezTo>
                    <a:cubicBezTo>
                      <a:pt x="463671" y="2888760"/>
                      <a:pt x="479470" y="2885887"/>
                      <a:pt x="479470" y="2885887"/>
                    </a:cubicBezTo>
                    <a:cubicBezTo>
                      <a:pt x="479470" y="2885887"/>
                      <a:pt x="484857" y="2875115"/>
                      <a:pt x="483779" y="2874037"/>
                    </a:cubicBezTo>
                    <a:cubicBezTo>
                      <a:pt x="482702" y="2872960"/>
                      <a:pt x="468698" y="2860751"/>
                      <a:pt x="468698" y="2860751"/>
                    </a:cubicBezTo>
                    <a:lnTo>
                      <a:pt x="471571" y="2855365"/>
                    </a:lnTo>
                    <a:cubicBezTo>
                      <a:pt x="471571" y="2855365"/>
                      <a:pt x="490243" y="2869010"/>
                      <a:pt x="491679" y="2869369"/>
                    </a:cubicBezTo>
                    <a:cubicBezTo>
                      <a:pt x="493116" y="2869728"/>
                      <a:pt x="495270" y="2874037"/>
                      <a:pt x="495270" y="2874037"/>
                    </a:cubicBezTo>
                    <a:lnTo>
                      <a:pt x="491320" y="2884451"/>
                    </a:lnTo>
                    <a:lnTo>
                      <a:pt x="514680" y="2885887"/>
                    </a:lnTo>
                    <a:cubicBezTo>
                      <a:pt x="514680" y="2885887"/>
                      <a:pt x="508934" y="2871883"/>
                      <a:pt x="508934" y="2870087"/>
                    </a:cubicBezTo>
                    <a:cubicBezTo>
                      <a:pt x="508934" y="2868292"/>
                      <a:pt x="499957" y="2856801"/>
                      <a:pt x="499957" y="2856801"/>
                    </a:cubicBezTo>
                    <a:lnTo>
                      <a:pt x="499957" y="2852492"/>
                    </a:lnTo>
                    <a:lnTo>
                      <a:pt x="512884" y="2852492"/>
                    </a:lnTo>
                    <a:lnTo>
                      <a:pt x="514680" y="2867933"/>
                    </a:lnTo>
                    <a:lnTo>
                      <a:pt x="526170" y="2875115"/>
                    </a:lnTo>
                    <a:lnTo>
                      <a:pt x="532634" y="2860033"/>
                    </a:lnTo>
                    <a:lnTo>
                      <a:pt x="538020" y="2846029"/>
                    </a:lnTo>
                    <a:lnTo>
                      <a:pt x="544484" y="2832384"/>
                    </a:lnTo>
                    <a:lnTo>
                      <a:pt x="546997" y="2866515"/>
                    </a:lnTo>
                    <a:cubicBezTo>
                      <a:pt x="546997" y="2866515"/>
                      <a:pt x="551306" y="2866515"/>
                      <a:pt x="551306" y="2865079"/>
                    </a:cubicBezTo>
                    <a:cubicBezTo>
                      <a:pt x="551306" y="2863643"/>
                      <a:pt x="549152" y="2829870"/>
                      <a:pt x="549152" y="2829870"/>
                    </a:cubicBezTo>
                    <a:lnTo>
                      <a:pt x="554897" y="2829511"/>
                    </a:lnTo>
                    <a:lnTo>
                      <a:pt x="559565" y="2819457"/>
                    </a:lnTo>
                    <a:lnTo>
                      <a:pt x="552743" y="2810838"/>
                    </a:lnTo>
                    <a:lnTo>
                      <a:pt x="553461" y="2796475"/>
                    </a:lnTo>
                    <a:lnTo>
                      <a:pt x="541970" y="2790730"/>
                    </a:lnTo>
                    <a:lnTo>
                      <a:pt x="530120" y="2770262"/>
                    </a:lnTo>
                    <a:lnTo>
                      <a:pt x="545202" y="2775289"/>
                    </a:lnTo>
                    <a:lnTo>
                      <a:pt x="545202" y="2754103"/>
                    </a:lnTo>
                    <a:lnTo>
                      <a:pt x="534070" y="2746921"/>
                    </a:lnTo>
                    <a:lnTo>
                      <a:pt x="532634" y="2738663"/>
                    </a:lnTo>
                    <a:lnTo>
                      <a:pt x="540175" y="2741176"/>
                    </a:lnTo>
                    <a:lnTo>
                      <a:pt x="547715" y="2744767"/>
                    </a:lnTo>
                    <a:lnTo>
                      <a:pt x="552024" y="2760207"/>
                    </a:lnTo>
                    <a:lnTo>
                      <a:pt x="552024" y="2766671"/>
                    </a:lnTo>
                    <a:lnTo>
                      <a:pt x="548793" y="2769903"/>
                    </a:lnTo>
                    <a:lnTo>
                      <a:pt x="549152" y="2776007"/>
                    </a:lnTo>
                    <a:lnTo>
                      <a:pt x="563874" y="2774212"/>
                    </a:lnTo>
                    <a:lnTo>
                      <a:pt x="566029" y="2769185"/>
                    </a:lnTo>
                    <a:cubicBezTo>
                      <a:pt x="566029" y="2769185"/>
                      <a:pt x="566029" y="2756617"/>
                      <a:pt x="566029" y="2755180"/>
                    </a:cubicBezTo>
                    <a:cubicBezTo>
                      <a:pt x="566029" y="2753744"/>
                      <a:pt x="557770" y="2743690"/>
                      <a:pt x="557770" y="2743690"/>
                    </a:cubicBezTo>
                    <a:lnTo>
                      <a:pt x="557770" y="2736149"/>
                    </a:lnTo>
                    <a:lnTo>
                      <a:pt x="554538" y="2731122"/>
                    </a:lnTo>
                    <a:lnTo>
                      <a:pt x="555256" y="2717476"/>
                    </a:lnTo>
                    <a:lnTo>
                      <a:pt x="558129" y="2708858"/>
                    </a:lnTo>
                    <a:lnTo>
                      <a:pt x="572133" y="2704549"/>
                    </a:lnTo>
                    <a:lnTo>
                      <a:pt x="583983" y="2704190"/>
                    </a:lnTo>
                    <a:lnTo>
                      <a:pt x="586496" y="2709936"/>
                    </a:lnTo>
                    <a:lnTo>
                      <a:pt x="576442" y="2713168"/>
                    </a:lnTo>
                    <a:lnTo>
                      <a:pt x="569260" y="2720349"/>
                    </a:lnTo>
                    <a:lnTo>
                      <a:pt x="568542" y="2729326"/>
                    </a:lnTo>
                    <a:lnTo>
                      <a:pt x="567106" y="2745485"/>
                    </a:lnTo>
                    <a:lnTo>
                      <a:pt x="570697" y="2749794"/>
                    </a:lnTo>
                    <a:lnTo>
                      <a:pt x="571415" y="2772076"/>
                    </a:lnTo>
                    <a:lnTo>
                      <a:pt x="575006" y="2779258"/>
                    </a:lnTo>
                    <a:cubicBezTo>
                      <a:pt x="575006" y="2779258"/>
                      <a:pt x="574288" y="2792903"/>
                      <a:pt x="574288" y="2794698"/>
                    </a:cubicBezTo>
                    <a:cubicBezTo>
                      <a:pt x="574288" y="2796494"/>
                      <a:pt x="572492" y="2807626"/>
                      <a:pt x="572492" y="2807626"/>
                    </a:cubicBezTo>
                    <a:lnTo>
                      <a:pt x="573210" y="2815525"/>
                    </a:lnTo>
                    <a:lnTo>
                      <a:pt x="582547" y="2814089"/>
                    </a:lnTo>
                    <a:lnTo>
                      <a:pt x="583624" y="2819475"/>
                    </a:lnTo>
                    <a:lnTo>
                      <a:pt x="582187" y="2825580"/>
                    </a:lnTo>
                    <a:lnTo>
                      <a:pt x="578238" y="2832043"/>
                    </a:lnTo>
                    <a:lnTo>
                      <a:pt x="583265" y="2837789"/>
                    </a:lnTo>
                    <a:lnTo>
                      <a:pt x="586496" y="2844252"/>
                    </a:lnTo>
                    <a:lnTo>
                      <a:pt x="595833" y="2840661"/>
                    </a:lnTo>
                    <a:cubicBezTo>
                      <a:pt x="595833" y="2840661"/>
                      <a:pt x="595833" y="2848561"/>
                      <a:pt x="597269" y="2848561"/>
                    </a:cubicBezTo>
                    <a:cubicBezTo>
                      <a:pt x="598705" y="2848561"/>
                      <a:pt x="603014" y="2845329"/>
                      <a:pt x="603014" y="2845329"/>
                    </a:cubicBezTo>
                    <a:lnTo>
                      <a:pt x="610196" y="2852152"/>
                    </a:lnTo>
                    <a:lnTo>
                      <a:pt x="614864" y="2849279"/>
                    </a:lnTo>
                    <a:lnTo>
                      <a:pt x="618096" y="2846407"/>
                    </a:lnTo>
                    <a:lnTo>
                      <a:pt x="621687" y="2849279"/>
                    </a:lnTo>
                    <a:lnTo>
                      <a:pt x="621687" y="2847125"/>
                    </a:lnTo>
                    <a:lnTo>
                      <a:pt x="629587" y="2857897"/>
                    </a:lnTo>
                    <a:lnTo>
                      <a:pt x="635332" y="2860411"/>
                    </a:lnTo>
                    <a:lnTo>
                      <a:pt x="639830" y="2858616"/>
                    </a:lnTo>
                    <a:lnTo>
                      <a:pt x="653835" y="2866156"/>
                    </a:lnTo>
                    <a:lnTo>
                      <a:pt x="653835" y="2882315"/>
                    </a:lnTo>
                    <a:lnTo>
                      <a:pt x="658143" y="2897397"/>
                    </a:lnTo>
                    <a:lnTo>
                      <a:pt x="676457" y="2897397"/>
                    </a:lnTo>
                    <a:lnTo>
                      <a:pt x="679688" y="2892011"/>
                    </a:lnTo>
                    <a:lnTo>
                      <a:pt x="679688" y="2882315"/>
                    </a:lnTo>
                    <a:lnTo>
                      <a:pt x="679688" y="2868311"/>
                    </a:lnTo>
                    <a:lnTo>
                      <a:pt x="687777" y="2858067"/>
                    </a:lnTo>
                    <a:lnTo>
                      <a:pt x="690480" y="2841909"/>
                    </a:lnTo>
                    <a:lnTo>
                      <a:pt x="689932" y="2826279"/>
                    </a:lnTo>
                    <a:lnTo>
                      <a:pt x="689402" y="2810120"/>
                    </a:lnTo>
                    <a:lnTo>
                      <a:pt x="682391" y="2778332"/>
                    </a:lnTo>
                    <a:lnTo>
                      <a:pt x="679688" y="2764857"/>
                    </a:lnTo>
                    <a:lnTo>
                      <a:pt x="698002" y="2754084"/>
                    </a:lnTo>
                    <a:lnTo>
                      <a:pt x="700704" y="2743312"/>
                    </a:lnTo>
                    <a:lnTo>
                      <a:pt x="698002" y="2729307"/>
                    </a:lnTo>
                    <a:lnTo>
                      <a:pt x="693693" y="2716380"/>
                    </a:lnTo>
                    <a:lnTo>
                      <a:pt x="703388" y="2707214"/>
                    </a:lnTo>
                    <a:lnTo>
                      <a:pt x="717940" y="2707214"/>
                    </a:lnTo>
                    <a:lnTo>
                      <a:pt x="730868" y="2701280"/>
                    </a:lnTo>
                    <a:lnTo>
                      <a:pt x="743794" y="2691585"/>
                    </a:lnTo>
                    <a:lnTo>
                      <a:pt x="757799" y="2677032"/>
                    </a:lnTo>
                    <a:lnTo>
                      <a:pt x="763185" y="2659248"/>
                    </a:lnTo>
                    <a:lnTo>
                      <a:pt x="764262" y="2649005"/>
                    </a:lnTo>
                    <a:lnTo>
                      <a:pt x="757799" y="2636607"/>
                    </a:lnTo>
                    <a:lnTo>
                      <a:pt x="758328" y="2621525"/>
                    </a:lnTo>
                    <a:cubicBezTo>
                      <a:pt x="758328" y="2621525"/>
                      <a:pt x="764792" y="2614514"/>
                      <a:pt x="765869" y="2612907"/>
                    </a:cubicBezTo>
                    <a:cubicBezTo>
                      <a:pt x="766946" y="2611282"/>
                      <a:pt x="770726" y="2600509"/>
                      <a:pt x="770726" y="2598355"/>
                    </a:cubicBezTo>
                    <a:cubicBezTo>
                      <a:pt x="770726" y="2596200"/>
                      <a:pt x="769648" y="2587034"/>
                      <a:pt x="769648" y="2587034"/>
                    </a:cubicBezTo>
                    <a:lnTo>
                      <a:pt x="762637" y="2567096"/>
                    </a:lnTo>
                    <a:lnTo>
                      <a:pt x="750787" y="2550937"/>
                    </a:lnTo>
                    <a:lnTo>
                      <a:pt x="745401" y="2536384"/>
                    </a:lnTo>
                    <a:lnTo>
                      <a:pt x="744853" y="2521832"/>
                    </a:lnTo>
                    <a:lnTo>
                      <a:pt x="739466" y="2506750"/>
                    </a:lnTo>
                    <a:lnTo>
                      <a:pt x="732455" y="2493823"/>
                    </a:lnTo>
                    <a:lnTo>
                      <a:pt x="739996" y="2485735"/>
                    </a:lnTo>
                    <a:lnTo>
                      <a:pt x="759386" y="2483032"/>
                    </a:lnTo>
                    <a:lnTo>
                      <a:pt x="776093" y="2483032"/>
                    </a:lnTo>
                    <a:lnTo>
                      <a:pt x="783105" y="2471712"/>
                    </a:lnTo>
                    <a:lnTo>
                      <a:pt x="788491" y="2453398"/>
                    </a:lnTo>
                    <a:lnTo>
                      <a:pt x="793877" y="2431305"/>
                    </a:lnTo>
                    <a:lnTo>
                      <a:pt x="794425" y="2421062"/>
                    </a:lnTo>
                    <a:lnTo>
                      <a:pt x="787414" y="2405980"/>
                    </a:lnTo>
                    <a:lnTo>
                      <a:pt x="781479" y="2393582"/>
                    </a:lnTo>
                    <a:lnTo>
                      <a:pt x="768004" y="2380655"/>
                    </a:lnTo>
                    <a:lnTo>
                      <a:pt x="749143" y="2375269"/>
                    </a:lnTo>
                    <a:lnTo>
                      <a:pt x="732436" y="2358033"/>
                    </a:lnTo>
                    <a:lnTo>
                      <a:pt x="723818" y="2345106"/>
                    </a:lnTo>
                    <a:lnTo>
                      <a:pt x="722193" y="2327870"/>
                    </a:lnTo>
                    <a:lnTo>
                      <a:pt x="725424" y="2309556"/>
                    </a:lnTo>
                    <a:lnTo>
                      <a:pt x="728127" y="2282606"/>
                    </a:lnTo>
                    <a:lnTo>
                      <a:pt x="735668" y="2235717"/>
                    </a:lnTo>
                    <a:cubicBezTo>
                      <a:pt x="735668" y="2235717"/>
                      <a:pt x="736745" y="2223319"/>
                      <a:pt x="736745" y="2221713"/>
                    </a:cubicBezTo>
                    <a:cubicBezTo>
                      <a:pt x="736745" y="2220088"/>
                      <a:pt x="732436" y="2211470"/>
                      <a:pt x="732436" y="2211470"/>
                    </a:cubicBezTo>
                    <a:lnTo>
                      <a:pt x="725973" y="2196388"/>
                    </a:lnTo>
                    <a:lnTo>
                      <a:pt x="720038" y="2181307"/>
                    </a:lnTo>
                    <a:lnTo>
                      <a:pt x="715181" y="2166754"/>
                    </a:lnTo>
                    <a:lnTo>
                      <a:pt x="715729" y="2151673"/>
                    </a:lnTo>
                    <a:lnTo>
                      <a:pt x="717884" y="2133889"/>
                    </a:lnTo>
                    <a:lnTo>
                      <a:pt x="721115" y="2115575"/>
                    </a:lnTo>
                    <a:lnTo>
                      <a:pt x="718413" y="2104255"/>
                    </a:lnTo>
                    <a:lnTo>
                      <a:pt x="716787" y="2093482"/>
                    </a:lnTo>
                    <a:lnTo>
                      <a:pt x="721645" y="2086470"/>
                    </a:lnTo>
                    <a:lnTo>
                      <a:pt x="728656" y="2077304"/>
                    </a:lnTo>
                    <a:lnTo>
                      <a:pt x="729204" y="2066532"/>
                    </a:lnTo>
                    <a:lnTo>
                      <a:pt x="721115" y="2056836"/>
                    </a:lnTo>
                    <a:lnTo>
                      <a:pt x="710343" y="2028809"/>
                    </a:lnTo>
                    <a:lnTo>
                      <a:pt x="707640" y="2012650"/>
                    </a:lnTo>
                    <a:lnTo>
                      <a:pt x="707640" y="2004032"/>
                    </a:lnTo>
                    <a:lnTo>
                      <a:pt x="719490" y="1990557"/>
                    </a:lnTo>
                    <a:lnTo>
                      <a:pt x="730263" y="1978707"/>
                    </a:lnTo>
                    <a:lnTo>
                      <a:pt x="729715" y="1966309"/>
                    </a:lnTo>
                    <a:lnTo>
                      <a:pt x="724857" y="1953382"/>
                    </a:lnTo>
                    <a:lnTo>
                      <a:pt x="724857" y="1940984"/>
                    </a:lnTo>
                    <a:lnTo>
                      <a:pt x="729715" y="1929135"/>
                    </a:lnTo>
                    <a:lnTo>
                      <a:pt x="741035" y="1911351"/>
                    </a:lnTo>
                    <a:lnTo>
                      <a:pt x="758271" y="1888180"/>
                    </a:lnTo>
                    <a:lnTo>
                      <a:pt x="774430" y="1862855"/>
                    </a:lnTo>
                    <a:lnTo>
                      <a:pt x="785203" y="1847225"/>
                    </a:lnTo>
                    <a:lnTo>
                      <a:pt x="797052" y="1839685"/>
                    </a:lnTo>
                    <a:lnTo>
                      <a:pt x="825609" y="1828912"/>
                    </a:lnTo>
                    <a:lnTo>
                      <a:pt x="848250" y="1835924"/>
                    </a:lnTo>
                    <a:lnTo>
                      <a:pt x="867641" y="1838627"/>
                    </a:lnTo>
                    <a:lnTo>
                      <a:pt x="885954" y="1844013"/>
                    </a:lnTo>
                    <a:lnTo>
                      <a:pt x="902661" y="1844013"/>
                    </a:lnTo>
                    <a:lnTo>
                      <a:pt x="908595" y="1835924"/>
                    </a:lnTo>
                    <a:cubicBezTo>
                      <a:pt x="908595" y="1835924"/>
                      <a:pt x="915607" y="1820294"/>
                      <a:pt x="917213" y="1818688"/>
                    </a:cubicBezTo>
                    <a:cubicBezTo>
                      <a:pt x="918820" y="1817062"/>
                      <a:pt x="919916" y="1800904"/>
                      <a:pt x="920445" y="1798749"/>
                    </a:cubicBezTo>
                    <a:cubicBezTo>
                      <a:pt x="920993" y="1796595"/>
                      <a:pt x="920445" y="1783668"/>
                      <a:pt x="920445" y="1783668"/>
                    </a:cubicBezTo>
                    <a:lnTo>
                      <a:pt x="920445" y="1768038"/>
                    </a:lnTo>
                    <a:lnTo>
                      <a:pt x="917213" y="1754563"/>
                    </a:lnTo>
                    <a:lnTo>
                      <a:pt x="899978" y="1741088"/>
                    </a:lnTo>
                    <a:lnTo>
                      <a:pt x="885425" y="1732999"/>
                    </a:lnTo>
                    <a:lnTo>
                      <a:pt x="871421" y="1727612"/>
                    </a:lnTo>
                    <a:lnTo>
                      <a:pt x="871421" y="1720072"/>
                    </a:lnTo>
                    <a:lnTo>
                      <a:pt x="880039" y="1701759"/>
                    </a:lnTo>
                    <a:lnTo>
                      <a:pt x="895120" y="1670499"/>
                    </a:lnTo>
                    <a:lnTo>
                      <a:pt x="911279" y="1638163"/>
                    </a:lnTo>
                    <a:lnTo>
                      <a:pt x="922600" y="1618224"/>
                    </a:lnTo>
                    <a:lnTo>
                      <a:pt x="936075" y="1598285"/>
                    </a:lnTo>
                    <a:lnTo>
                      <a:pt x="938777" y="1567574"/>
                    </a:lnTo>
                    <a:lnTo>
                      <a:pt x="946866" y="1558408"/>
                    </a:lnTo>
                    <a:lnTo>
                      <a:pt x="950646" y="1545481"/>
                    </a:lnTo>
                    <a:lnTo>
                      <a:pt x="950646" y="1492129"/>
                    </a:lnTo>
                    <a:lnTo>
                      <a:pt x="954955" y="1458715"/>
                    </a:lnTo>
                    <a:lnTo>
                      <a:pt x="961966" y="1431765"/>
                    </a:lnTo>
                    <a:lnTo>
                      <a:pt x="958187" y="1411826"/>
                    </a:lnTo>
                    <a:lnTo>
                      <a:pt x="954955" y="1355242"/>
                    </a:lnTo>
                    <a:lnTo>
                      <a:pt x="986744" y="1351462"/>
                    </a:lnTo>
                    <a:lnTo>
                      <a:pt x="1002373" y="1348759"/>
                    </a:lnTo>
                    <a:lnTo>
                      <a:pt x="1017455" y="1343373"/>
                    </a:lnTo>
                    <a:lnTo>
                      <a:pt x="1033614" y="1330446"/>
                    </a:lnTo>
                    <a:lnTo>
                      <a:pt x="1044386" y="1316971"/>
                    </a:lnTo>
                    <a:lnTo>
                      <a:pt x="1040606" y="1300812"/>
                    </a:lnTo>
                    <a:lnTo>
                      <a:pt x="1033595" y="1272256"/>
                    </a:lnTo>
                    <a:lnTo>
                      <a:pt x="1045445" y="1260406"/>
                    </a:lnTo>
                    <a:lnTo>
                      <a:pt x="1054062" y="1248556"/>
                    </a:lnTo>
                    <a:lnTo>
                      <a:pt x="1095017" y="1184431"/>
                    </a:lnTo>
                    <a:lnTo>
                      <a:pt x="1106867" y="1163963"/>
                    </a:lnTo>
                    <a:lnTo>
                      <a:pt x="1117110" y="1148882"/>
                    </a:lnTo>
                    <a:cubicBezTo>
                      <a:pt x="1117110" y="1148882"/>
                      <a:pt x="1128431" y="1139186"/>
                      <a:pt x="1130585" y="1138109"/>
                    </a:cubicBezTo>
                    <a:cubicBezTo>
                      <a:pt x="1132740" y="1137032"/>
                      <a:pt x="1139203" y="1129491"/>
                      <a:pt x="1139203" y="1129491"/>
                    </a:cubicBezTo>
                    <a:lnTo>
                      <a:pt x="1139751" y="1116016"/>
                    </a:lnTo>
                    <a:lnTo>
                      <a:pt x="1139751" y="1095000"/>
                    </a:lnTo>
                    <a:lnTo>
                      <a:pt x="1137597" y="1076687"/>
                    </a:lnTo>
                    <a:lnTo>
                      <a:pt x="1128431" y="1059451"/>
                    </a:lnTo>
                    <a:lnTo>
                      <a:pt x="1118188" y="1040589"/>
                    </a:lnTo>
                    <a:lnTo>
                      <a:pt x="1110647" y="1025508"/>
                    </a:lnTo>
                    <a:lnTo>
                      <a:pt x="1116033" y="1009878"/>
                    </a:lnTo>
                    <a:lnTo>
                      <a:pt x="1146744" y="1003944"/>
                    </a:lnTo>
                    <a:lnTo>
                      <a:pt x="1154285" y="988862"/>
                    </a:lnTo>
                    <a:lnTo>
                      <a:pt x="1157517" y="977012"/>
                    </a:lnTo>
                    <a:lnTo>
                      <a:pt x="1165058" y="958699"/>
                    </a:lnTo>
                    <a:lnTo>
                      <a:pt x="1170992" y="940915"/>
                    </a:lnTo>
                    <a:lnTo>
                      <a:pt x="1175849" y="923131"/>
                    </a:lnTo>
                    <a:lnTo>
                      <a:pt x="1175849" y="908578"/>
                    </a:lnTo>
                    <a:lnTo>
                      <a:pt x="1184467" y="896181"/>
                    </a:lnTo>
                    <a:lnTo>
                      <a:pt x="1203328" y="881099"/>
                    </a:lnTo>
                    <a:lnTo>
                      <a:pt x="1227576" y="854149"/>
                    </a:lnTo>
                    <a:lnTo>
                      <a:pt x="1248044" y="865469"/>
                    </a:lnTo>
                    <a:lnTo>
                      <a:pt x="1264203" y="878945"/>
                    </a:lnTo>
                    <a:lnTo>
                      <a:pt x="1285218" y="890265"/>
                    </a:lnTo>
                    <a:lnTo>
                      <a:pt x="1295462" y="869797"/>
                    </a:lnTo>
                    <a:lnTo>
                      <a:pt x="1304628" y="847704"/>
                    </a:lnTo>
                    <a:lnTo>
                      <a:pt x="1311091" y="828314"/>
                    </a:lnTo>
                    <a:lnTo>
                      <a:pt x="1311091" y="814838"/>
                    </a:lnTo>
                    <a:lnTo>
                      <a:pt x="1310014" y="798680"/>
                    </a:lnTo>
                    <a:lnTo>
                      <a:pt x="1304628" y="785205"/>
                    </a:lnTo>
                    <a:lnTo>
                      <a:pt x="1304628" y="748559"/>
                    </a:lnTo>
                    <a:lnTo>
                      <a:pt x="1310562" y="735084"/>
                    </a:lnTo>
                    <a:lnTo>
                      <a:pt x="1330501" y="731304"/>
                    </a:lnTo>
                    <a:lnTo>
                      <a:pt x="1336965" y="738316"/>
                    </a:lnTo>
                    <a:lnTo>
                      <a:pt x="1350439" y="748011"/>
                    </a:lnTo>
                    <a:lnTo>
                      <a:pt x="1362289" y="752868"/>
                    </a:lnTo>
                    <a:lnTo>
                      <a:pt x="1373610" y="752320"/>
                    </a:lnTo>
                    <a:lnTo>
                      <a:pt x="1387614" y="750165"/>
                    </a:lnTo>
                    <a:lnTo>
                      <a:pt x="1398935" y="753397"/>
                    </a:lnTo>
                    <a:lnTo>
                      <a:pt x="1418873" y="763641"/>
                    </a:lnTo>
                    <a:lnTo>
                      <a:pt x="1439889" y="773884"/>
                    </a:lnTo>
                    <a:lnTo>
                      <a:pt x="1461434" y="785205"/>
                    </a:lnTo>
                    <a:lnTo>
                      <a:pt x="1476516" y="791668"/>
                    </a:lnTo>
                    <a:lnTo>
                      <a:pt x="1487289" y="792745"/>
                    </a:lnTo>
                    <a:lnTo>
                      <a:pt x="1487289" y="784127"/>
                    </a:lnTo>
                    <a:lnTo>
                      <a:pt x="1495906" y="773884"/>
                    </a:lnTo>
                    <a:lnTo>
                      <a:pt x="1507227" y="765266"/>
                    </a:lnTo>
                    <a:lnTo>
                      <a:pt x="1516923" y="755571"/>
                    </a:lnTo>
                    <a:lnTo>
                      <a:pt x="1512613" y="751791"/>
                    </a:lnTo>
                    <a:lnTo>
                      <a:pt x="1500215" y="748559"/>
                    </a:lnTo>
                    <a:lnTo>
                      <a:pt x="1491050" y="746405"/>
                    </a:lnTo>
                    <a:lnTo>
                      <a:pt x="1487270" y="742095"/>
                    </a:lnTo>
                    <a:lnTo>
                      <a:pt x="1495358" y="732400"/>
                    </a:lnTo>
                    <a:lnTo>
                      <a:pt x="1504525" y="719473"/>
                    </a:lnTo>
                    <a:lnTo>
                      <a:pt x="1510988" y="707623"/>
                    </a:lnTo>
                    <a:lnTo>
                      <a:pt x="1518529" y="689839"/>
                    </a:lnTo>
                    <a:lnTo>
                      <a:pt x="1521232" y="679067"/>
                    </a:lnTo>
                    <a:lnTo>
                      <a:pt x="1521780" y="663437"/>
                    </a:lnTo>
                    <a:lnTo>
                      <a:pt x="1520702" y="646201"/>
                    </a:lnTo>
                    <a:lnTo>
                      <a:pt x="1516393" y="633803"/>
                    </a:lnTo>
                    <a:lnTo>
                      <a:pt x="1509930" y="623560"/>
                    </a:lnTo>
                    <a:lnTo>
                      <a:pt x="1498609" y="614942"/>
                    </a:lnTo>
                    <a:lnTo>
                      <a:pt x="1498609" y="608478"/>
                    </a:lnTo>
                    <a:lnTo>
                      <a:pt x="1506150" y="603621"/>
                    </a:lnTo>
                    <a:lnTo>
                      <a:pt x="1523386" y="604698"/>
                    </a:lnTo>
                    <a:lnTo>
                      <a:pt x="1544402" y="600919"/>
                    </a:lnTo>
                    <a:lnTo>
                      <a:pt x="1544402" y="583682"/>
                    </a:lnTo>
                    <a:lnTo>
                      <a:pt x="1553020" y="583682"/>
                    </a:lnTo>
                    <a:lnTo>
                      <a:pt x="1569538" y="590146"/>
                    </a:lnTo>
                    <a:lnTo>
                      <a:pt x="1591801" y="608100"/>
                    </a:lnTo>
                    <a:lnTo>
                      <a:pt x="1599701" y="592300"/>
                    </a:lnTo>
                    <a:lnTo>
                      <a:pt x="1592519" y="577937"/>
                    </a:lnTo>
                    <a:lnTo>
                      <a:pt x="1587492" y="562137"/>
                    </a:lnTo>
                    <a:lnTo>
                      <a:pt x="1594674" y="548492"/>
                    </a:lnTo>
                    <a:lnTo>
                      <a:pt x="1608319" y="533411"/>
                    </a:lnTo>
                    <a:lnTo>
                      <a:pt x="1627709" y="530538"/>
                    </a:lnTo>
                    <a:lnTo>
                      <a:pt x="1646382" y="538438"/>
                    </a:lnTo>
                    <a:lnTo>
                      <a:pt x="1655718" y="549929"/>
                    </a:lnTo>
                    <a:lnTo>
                      <a:pt x="1678718" y="589447"/>
                    </a:lnTo>
                    <a:lnTo>
                      <a:pt x="1698827" y="624656"/>
                    </a:lnTo>
                    <a:lnTo>
                      <a:pt x="1715345" y="654120"/>
                    </a:lnTo>
                    <a:lnTo>
                      <a:pt x="1727554" y="672792"/>
                    </a:lnTo>
                    <a:lnTo>
                      <a:pt x="1727554" y="691465"/>
                    </a:lnTo>
                    <a:lnTo>
                      <a:pt x="1740481" y="686437"/>
                    </a:lnTo>
                    <a:lnTo>
                      <a:pt x="1751971" y="687156"/>
                    </a:lnTo>
                    <a:lnTo>
                      <a:pt x="1762744" y="694337"/>
                    </a:lnTo>
                    <a:lnTo>
                      <a:pt x="1774235" y="700801"/>
                    </a:lnTo>
                    <a:lnTo>
                      <a:pt x="1785726" y="702237"/>
                    </a:lnTo>
                    <a:lnTo>
                      <a:pt x="1795780" y="704392"/>
                    </a:lnTo>
                    <a:lnTo>
                      <a:pt x="1800089" y="717319"/>
                    </a:lnTo>
                    <a:lnTo>
                      <a:pt x="1807271" y="718037"/>
                    </a:lnTo>
                    <a:lnTo>
                      <a:pt x="1815889" y="712292"/>
                    </a:lnTo>
                    <a:lnTo>
                      <a:pt x="1826661" y="703674"/>
                    </a:lnTo>
                    <a:lnTo>
                      <a:pt x="1838870" y="700083"/>
                    </a:lnTo>
                    <a:lnTo>
                      <a:pt x="1851079" y="696492"/>
                    </a:lnTo>
                    <a:lnTo>
                      <a:pt x="1859697" y="691465"/>
                    </a:lnTo>
                    <a:cubicBezTo>
                      <a:pt x="1859697" y="691465"/>
                      <a:pt x="1857543" y="677101"/>
                      <a:pt x="1859697" y="675665"/>
                    </a:cubicBezTo>
                    <a:cubicBezTo>
                      <a:pt x="1861852" y="674229"/>
                      <a:pt x="1864724" y="664892"/>
                      <a:pt x="1864724" y="664892"/>
                    </a:cubicBezTo>
                    <a:lnTo>
                      <a:pt x="1875497" y="661301"/>
                    </a:lnTo>
                    <a:lnTo>
                      <a:pt x="1882679" y="666329"/>
                    </a:lnTo>
                    <a:lnTo>
                      <a:pt x="1896324" y="673510"/>
                    </a:lnTo>
                    <a:lnTo>
                      <a:pt x="1902787" y="687874"/>
                    </a:lnTo>
                    <a:lnTo>
                      <a:pt x="1913560" y="695055"/>
                    </a:lnTo>
                    <a:lnTo>
                      <a:pt x="1925050" y="700801"/>
                    </a:lnTo>
                    <a:lnTo>
                      <a:pt x="1945159" y="707982"/>
                    </a:lnTo>
                    <a:lnTo>
                      <a:pt x="1957368" y="718037"/>
                    </a:lnTo>
                    <a:lnTo>
                      <a:pt x="1961677" y="730246"/>
                    </a:lnTo>
                    <a:lnTo>
                      <a:pt x="1968141" y="735991"/>
                    </a:lnTo>
                    <a:lnTo>
                      <a:pt x="1973886" y="730964"/>
                    </a:lnTo>
                    <a:lnTo>
                      <a:pt x="1981067" y="718037"/>
                    </a:lnTo>
                    <a:cubicBezTo>
                      <a:pt x="1981067" y="718037"/>
                      <a:pt x="1991840" y="713728"/>
                      <a:pt x="1993995" y="713010"/>
                    </a:cubicBezTo>
                    <a:cubicBezTo>
                      <a:pt x="1996149" y="712292"/>
                      <a:pt x="2001894" y="703674"/>
                      <a:pt x="2001894" y="703674"/>
                    </a:cubicBezTo>
                    <a:lnTo>
                      <a:pt x="2001894" y="688592"/>
                    </a:lnTo>
                    <a:lnTo>
                      <a:pt x="2001894" y="673510"/>
                    </a:lnTo>
                    <a:lnTo>
                      <a:pt x="2006922" y="659865"/>
                    </a:lnTo>
                    <a:lnTo>
                      <a:pt x="2020567" y="656992"/>
                    </a:lnTo>
                    <a:lnTo>
                      <a:pt x="2039239" y="649093"/>
                    </a:lnTo>
                    <a:lnTo>
                      <a:pt x="2050012" y="638320"/>
                    </a:lnTo>
                    <a:lnTo>
                      <a:pt x="2057193" y="623957"/>
                    </a:lnTo>
                    <a:lnTo>
                      <a:pt x="2060066" y="612466"/>
                    </a:lnTo>
                    <a:lnTo>
                      <a:pt x="2055039" y="600257"/>
                    </a:lnTo>
                    <a:lnTo>
                      <a:pt x="2050012" y="580148"/>
                    </a:lnTo>
                    <a:lnTo>
                      <a:pt x="2050012" y="571530"/>
                    </a:lnTo>
                    <a:lnTo>
                      <a:pt x="2050012" y="556449"/>
                    </a:lnTo>
                    <a:lnTo>
                      <a:pt x="2057193" y="539213"/>
                    </a:lnTo>
                    <a:lnTo>
                      <a:pt x="2057193" y="514776"/>
                    </a:lnTo>
                    <a:lnTo>
                      <a:pt x="2063657" y="493949"/>
                    </a:lnTo>
                    <a:lnTo>
                      <a:pt x="2063657" y="469513"/>
                    </a:lnTo>
                    <a:lnTo>
                      <a:pt x="2072275" y="453713"/>
                    </a:lnTo>
                    <a:lnTo>
                      <a:pt x="2069403" y="431450"/>
                    </a:lnTo>
                    <a:lnTo>
                      <a:pt x="2072275" y="418523"/>
                    </a:lnTo>
                    <a:lnTo>
                      <a:pt x="2093102" y="411341"/>
                    </a:lnTo>
                    <a:lnTo>
                      <a:pt x="2101720" y="401286"/>
                    </a:lnTo>
                    <a:lnTo>
                      <a:pt x="2114647" y="389078"/>
                    </a:lnTo>
                    <a:lnTo>
                      <a:pt x="2121829" y="374714"/>
                    </a:lnTo>
                    <a:lnTo>
                      <a:pt x="2130447" y="357478"/>
                    </a:lnTo>
                    <a:lnTo>
                      <a:pt x="2154884" y="351015"/>
                    </a:lnTo>
                    <a:lnTo>
                      <a:pt x="2176429" y="356042"/>
                    </a:lnTo>
                    <a:lnTo>
                      <a:pt x="2195101" y="354605"/>
                    </a:lnTo>
                    <a:lnTo>
                      <a:pt x="2205874" y="348142"/>
                    </a:lnTo>
                    <a:lnTo>
                      <a:pt x="2213773" y="335933"/>
                    </a:lnTo>
                    <a:lnTo>
                      <a:pt x="2237492" y="321570"/>
                    </a:lnTo>
                    <a:lnTo>
                      <a:pt x="2258319" y="312952"/>
                    </a:lnTo>
                    <a:lnTo>
                      <a:pt x="2273400" y="319415"/>
                    </a:lnTo>
                    <a:cubicBezTo>
                      <a:pt x="2273400" y="319415"/>
                      <a:pt x="2276991" y="334497"/>
                      <a:pt x="2277709" y="336651"/>
                    </a:cubicBezTo>
                    <a:cubicBezTo>
                      <a:pt x="2278427" y="338806"/>
                      <a:pt x="2281300" y="347424"/>
                      <a:pt x="2281300" y="347424"/>
                    </a:cubicBezTo>
                    <a:lnTo>
                      <a:pt x="2302127" y="360351"/>
                    </a:lnTo>
                    <a:lnTo>
                      <a:pt x="2312900" y="374714"/>
                    </a:lnTo>
                    <a:lnTo>
                      <a:pt x="2329417" y="387641"/>
                    </a:lnTo>
                    <a:lnTo>
                      <a:pt x="2344499" y="396259"/>
                    </a:lnTo>
                    <a:lnTo>
                      <a:pt x="2368217" y="406314"/>
                    </a:lnTo>
                    <a:lnTo>
                      <a:pt x="2389781" y="417804"/>
                    </a:lnTo>
                    <a:lnTo>
                      <a:pt x="2397681" y="435040"/>
                    </a:lnTo>
                    <a:lnTo>
                      <a:pt x="2401991" y="451558"/>
                    </a:lnTo>
                    <a:lnTo>
                      <a:pt x="2404863" y="464485"/>
                    </a:lnTo>
                    <a:lnTo>
                      <a:pt x="2406299" y="484594"/>
                    </a:lnTo>
                    <a:lnTo>
                      <a:pt x="2397681" y="503985"/>
                    </a:lnTo>
                    <a:lnTo>
                      <a:pt x="2386191" y="514039"/>
                    </a:lnTo>
                    <a:lnTo>
                      <a:pt x="2371827" y="526966"/>
                    </a:lnTo>
                    <a:lnTo>
                      <a:pt x="2360337" y="539175"/>
                    </a:lnTo>
                    <a:lnTo>
                      <a:pt x="2358900" y="552102"/>
                    </a:lnTo>
                    <a:lnTo>
                      <a:pt x="2356746" y="566465"/>
                    </a:lnTo>
                    <a:lnTo>
                      <a:pt x="2363209" y="583701"/>
                    </a:lnTo>
                    <a:lnTo>
                      <a:pt x="2362491" y="601297"/>
                    </a:lnTo>
                    <a:lnTo>
                      <a:pt x="2371109" y="607401"/>
                    </a:lnTo>
                    <a:lnTo>
                      <a:pt x="2377572" y="610274"/>
                    </a:lnTo>
                    <a:lnTo>
                      <a:pt x="2386191" y="600937"/>
                    </a:lnTo>
                    <a:lnTo>
                      <a:pt x="2386191" y="595910"/>
                    </a:lnTo>
                    <a:lnTo>
                      <a:pt x="2398040" y="589447"/>
                    </a:lnTo>
                    <a:lnTo>
                      <a:pt x="2398040" y="571134"/>
                    </a:lnTo>
                    <a:lnTo>
                      <a:pt x="2398040" y="557129"/>
                    </a:lnTo>
                    <a:lnTo>
                      <a:pt x="2398040" y="545279"/>
                    </a:lnTo>
                    <a:lnTo>
                      <a:pt x="2405581" y="530198"/>
                    </a:lnTo>
                    <a:lnTo>
                      <a:pt x="2417431" y="526966"/>
                    </a:lnTo>
                    <a:lnTo>
                      <a:pt x="2429281" y="526966"/>
                    </a:lnTo>
                    <a:lnTo>
                      <a:pt x="2434667" y="522657"/>
                    </a:lnTo>
                    <a:lnTo>
                      <a:pt x="2447594" y="511884"/>
                    </a:lnTo>
                    <a:lnTo>
                      <a:pt x="2447594" y="504344"/>
                    </a:lnTo>
                    <a:lnTo>
                      <a:pt x="2456212" y="500035"/>
                    </a:lnTo>
                    <a:lnTo>
                      <a:pt x="2464830" y="503266"/>
                    </a:lnTo>
                    <a:lnTo>
                      <a:pt x="2473448" y="494648"/>
                    </a:lnTo>
                    <a:lnTo>
                      <a:pt x="2483144" y="490339"/>
                    </a:lnTo>
                    <a:lnTo>
                      <a:pt x="2483144" y="479567"/>
                    </a:lnTo>
                    <a:lnTo>
                      <a:pt x="2483144" y="473103"/>
                    </a:lnTo>
                    <a:lnTo>
                      <a:pt x="2483144" y="465563"/>
                    </a:lnTo>
                    <a:lnTo>
                      <a:pt x="2489607" y="455867"/>
                    </a:lnTo>
                    <a:lnTo>
                      <a:pt x="2483144" y="445095"/>
                    </a:lnTo>
                    <a:lnTo>
                      <a:pt x="2483144" y="435400"/>
                    </a:lnTo>
                    <a:lnTo>
                      <a:pt x="2490684" y="436477"/>
                    </a:lnTo>
                    <a:lnTo>
                      <a:pt x="2502534" y="449404"/>
                    </a:lnTo>
                    <a:lnTo>
                      <a:pt x="2516538" y="459099"/>
                    </a:lnTo>
                    <a:lnTo>
                      <a:pt x="2533775" y="469872"/>
                    </a:lnTo>
                    <a:lnTo>
                      <a:pt x="2547779" y="466640"/>
                    </a:lnTo>
                    <a:lnTo>
                      <a:pt x="2559629" y="458022"/>
                    </a:lnTo>
                    <a:lnTo>
                      <a:pt x="2561783" y="444018"/>
                    </a:lnTo>
                    <a:lnTo>
                      <a:pt x="2560706" y="425704"/>
                    </a:lnTo>
                    <a:lnTo>
                      <a:pt x="2553165" y="414932"/>
                    </a:lnTo>
                    <a:lnTo>
                      <a:pt x="2553165" y="399850"/>
                    </a:lnTo>
                    <a:cubicBezTo>
                      <a:pt x="2553165" y="399850"/>
                      <a:pt x="2551729" y="397866"/>
                      <a:pt x="2550103" y="397866"/>
                    </a:cubicBezTo>
                    <a:cubicBezTo>
                      <a:pt x="2548478" y="397866"/>
                      <a:pt x="2540408" y="401646"/>
                      <a:pt x="2540408" y="401646"/>
                    </a:cubicBezTo>
                    <a:cubicBezTo>
                      <a:pt x="2540408" y="401646"/>
                      <a:pt x="2543640" y="395182"/>
                      <a:pt x="2542033" y="394105"/>
                    </a:cubicBezTo>
                    <a:cubicBezTo>
                      <a:pt x="2540408" y="393028"/>
                      <a:pt x="2533415" y="388718"/>
                      <a:pt x="2533415" y="388718"/>
                    </a:cubicBezTo>
                    <a:lnTo>
                      <a:pt x="2524797" y="389248"/>
                    </a:lnTo>
                    <a:lnTo>
                      <a:pt x="2520488" y="387093"/>
                    </a:lnTo>
                    <a:lnTo>
                      <a:pt x="2514554" y="391402"/>
                    </a:lnTo>
                    <a:lnTo>
                      <a:pt x="2516709" y="416198"/>
                    </a:lnTo>
                    <a:lnTo>
                      <a:pt x="2517257" y="422661"/>
                    </a:lnTo>
                    <a:lnTo>
                      <a:pt x="2512399" y="429125"/>
                    </a:lnTo>
                    <a:lnTo>
                      <a:pt x="2503781" y="431279"/>
                    </a:lnTo>
                    <a:lnTo>
                      <a:pt x="2500550" y="429654"/>
                    </a:lnTo>
                    <a:lnTo>
                      <a:pt x="2508090" y="423191"/>
                    </a:lnTo>
                    <a:lnTo>
                      <a:pt x="2511322" y="401646"/>
                    </a:lnTo>
                    <a:lnTo>
                      <a:pt x="2508620" y="396788"/>
                    </a:lnTo>
                    <a:lnTo>
                      <a:pt x="2508620" y="385468"/>
                    </a:lnTo>
                    <a:lnTo>
                      <a:pt x="2496222" y="382236"/>
                    </a:lnTo>
                    <a:lnTo>
                      <a:pt x="2502156" y="377379"/>
                    </a:lnTo>
                    <a:lnTo>
                      <a:pt x="2497847" y="373070"/>
                    </a:lnTo>
                    <a:lnTo>
                      <a:pt x="2486527" y="373599"/>
                    </a:lnTo>
                    <a:lnTo>
                      <a:pt x="2488152" y="389229"/>
                    </a:lnTo>
                    <a:lnTo>
                      <a:pt x="2487075" y="395163"/>
                    </a:lnTo>
                    <a:lnTo>
                      <a:pt x="2475225" y="401627"/>
                    </a:lnTo>
                    <a:lnTo>
                      <a:pt x="2462298" y="406484"/>
                    </a:lnTo>
                    <a:lnTo>
                      <a:pt x="2454209" y="408638"/>
                    </a:lnTo>
                    <a:lnTo>
                      <a:pt x="2442888" y="409715"/>
                    </a:lnTo>
                    <a:lnTo>
                      <a:pt x="2436954" y="415650"/>
                    </a:lnTo>
                    <a:lnTo>
                      <a:pt x="2429942" y="423191"/>
                    </a:lnTo>
                    <a:lnTo>
                      <a:pt x="2426162" y="430202"/>
                    </a:lnTo>
                    <a:lnTo>
                      <a:pt x="2423460" y="434511"/>
                    </a:lnTo>
                    <a:lnTo>
                      <a:pt x="2418603" y="434511"/>
                    </a:lnTo>
                    <a:lnTo>
                      <a:pt x="2426143" y="421036"/>
                    </a:lnTo>
                    <a:lnTo>
                      <a:pt x="2434232" y="409715"/>
                    </a:lnTo>
                    <a:lnTo>
                      <a:pt x="2438541" y="401627"/>
                    </a:lnTo>
                    <a:lnTo>
                      <a:pt x="2444476" y="388700"/>
                    </a:lnTo>
                    <a:lnTo>
                      <a:pt x="2447708" y="376850"/>
                    </a:lnTo>
                    <a:lnTo>
                      <a:pt x="2446630" y="366606"/>
                    </a:lnTo>
                    <a:lnTo>
                      <a:pt x="2434232" y="364452"/>
                    </a:lnTo>
                    <a:lnTo>
                      <a:pt x="2426143" y="364452"/>
                    </a:lnTo>
                    <a:lnTo>
                      <a:pt x="2423989" y="370915"/>
                    </a:lnTo>
                    <a:lnTo>
                      <a:pt x="2409437" y="376302"/>
                    </a:lnTo>
                    <a:lnTo>
                      <a:pt x="2411062" y="370367"/>
                    </a:lnTo>
                    <a:lnTo>
                      <a:pt x="2416996" y="359047"/>
                    </a:lnTo>
                    <a:lnTo>
                      <a:pt x="2429394" y="350429"/>
                    </a:lnTo>
                    <a:lnTo>
                      <a:pt x="2423460" y="338579"/>
                    </a:lnTo>
                    <a:lnTo>
                      <a:pt x="2399212" y="334799"/>
                    </a:lnTo>
                    <a:lnTo>
                      <a:pt x="2388440" y="331019"/>
                    </a:lnTo>
                    <a:lnTo>
                      <a:pt x="2389517" y="325085"/>
                    </a:lnTo>
                    <a:lnTo>
                      <a:pt x="2367424" y="312876"/>
                    </a:lnTo>
                    <a:lnTo>
                      <a:pt x="2346408" y="316467"/>
                    </a:lnTo>
                    <a:lnTo>
                      <a:pt x="2345331" y="312876"/>
                    </a:lnTo>
                    <a:lnTo>
                      <a:pt x="2357180" y="310533"/>
                    </a:lnTo>
                    <a:lnTo>
                      <a:pt x="2355555" y="307301"/>
                    </a:lnTo>
                    <a:lnTo>
                      <a:pt x="2337242" y="307301"/>
                    </a:lnTo>
                    <a:lnTo>
                      <a:pt x="2334539" y="300837"/>
                    </a:lnTo>
                    <a:lnTo>
                      <a:pt x="2349092" y="293297"/>
                    </a:lnTo>
                    <a:lnTo>
                      <a:pt x="2336165" y="287362"/>
                    </a:lnTo>
                    <a:lnTo>
                      <a:pt x="2342628" y="283582"/>
                    </a:lnTo>
                    <a:lnTo>
                      <a:pt x="2361489" y="292200"/>
                    </a:lnTo>
                    <a:lnTo>
                      <a:pt x="2374416" y="297057"/>
                    </a:lnTo>
                    <a:lnTo>
                      <a:pt x="2387344" y="298135"/>
                    </a:lnTo>
                    <a:lnTo>
                      <a:pt x="2391652" y="301366"/>
                    </a:lnTo>
                    <a:lnTo>
                      <a:pt x="2401896" y="302444"/>
                    </a:lnTo>
                    <a:lnTo>
                      <a:pt x="2411062" y="307830"/>
                    </a:lnTo>
                    <a:lnTo>
                      <a:pt x="2427769" y="308907"/>
                    </a:lnTo>
                    <a:lnTo>
                      <a:pt x="2436387" y="313216"/>
                    </a:lnTo>
                    <a:lnTo>
                      <a:pt x="2447159" y="313764"/>
                    </a:lnTo>
                    <a:lnTo>
                      <a:pt x="2455248" y="317544"/>
                    </a:lnTo>
                    <a:lnTo>
                      <a:pt x="2466021" y="319169"/>
                    </a:lnTo>
                    <a:lnTo>
                      <a:pt x="2476264" y="312158"/>
                    </a:lnTo>
                    <a:lnTo>
                      <a:pt x="2481121" y="315390"/>
                    </a:lnTo>
                    <a:lnTo>
                      <a:pt x="2481121" y="308378"/>
                    </a:lnTo>
                    <a:lnTo>
                      <a:pt x="2493519" y="307301"/>
                    </a:lnTo>
                    <a:lnTo>
                      <a:pt x="2493519" y="298683"/>
                    </a:lnTo>
                    <a:lnTo>
                      <a:pt x="2504840" y="299212"/>
                    </a:lnTo>
                    <a:lnTo>
                      <a:pt x="2503214" y="290046"/>
                    </a:lnTo>
                    <a:lnTo>
                      <a:pt x="2505369" y="277648"/>
                    </a:lnTo>
                    <a:lnTo>
                      <a:pt x="2513987" y="277648"/>
                    </a:lnTo>
                    <a:lnTo>
                      <a:pt x="2520451" y="270636"/>
                    </a:lnTo>
                    <a:lnTo>
                      <a:pt x="2536080" y="264702"/>
                    </a:lnTo>
                    <a:lnTo>
                      <a:pt x="2545246" y="267405"/>
                    </a:lnTo>
                    <a:lnTo>
                      <a:pt x="2546872" y="259316"/>
                    </a:lnTo>
                    <a:lnTo>
                      <a:pt x="2561783" y="259316"/>
                    </a:lnTo>
                    <a:lnTo>
                      <a:pt x="2576505" y="250150"/>
                    </a:lnTo>
                    <a:lnTo>
                      <a:pt x="2582969" y="243138"/>
                    </a:lnTo>
                    <a:lnTo>
                      <a:pt x="2582969" y="231288"/>
                    </a:lnTo>
                    <a:lnTo>
                      <a:pt x="2579737" y="219968"/>
                    </a:lnTo>
                    <a:lnTo>
                      <a:pt x="2574351" y="225902"/>
                    </a:lnTo>
                    <a:lnTo>
                      <a:pt x="2570042" y="212975"/>
                    </a:lnTo>
                    <a:lnTo>
                      <a:pt x="2565185" y="206511"/>
                    </a:lnTo>
                    <a:lnTo>
                      <a:pt x="2557096" y="209214"/>
                    </a:lnTo>
                    <a:lnTo>
                      <a:pt x="2549555" y="215678"/>
                    </a:lnTo>
                    <a:lnTo>
                      <a:pt x="2543092" y="214052"/>
                    </a:lnTo>
                    <a:lnTo>
                      <a:pt x="2545246" y="206511"/>
                    </a:lnTo>
                    <a:lnTo>
                      <a:pt x="2543621" y="200048"/>
                    </a:lnTo>
                    <a:lnTo>
                      <a:pt x="2535532" y="190882"/>
                    </a:lnTo>
                    <a:lnTo>
                      <a:pt x="2529598" y="190882"/>
                    </a:lnTo>
                    <a:lnTo>
                      <a:pt x="2533907" y="180638"/>
                    </a:lnTo>
                    <a:lnTo>
                      <a:pt x="2524741" y="177936"/>
                    </a:lnTo>
                    <a:lnTo>
                      <a:pt x="2519354" y="177936"/>
                    </a:lnTo>
                    <a:lnTo>
                      <a:pt x="2506427" y="177936"/>
                    </a:lnTo>
                    <a:lnTo>
                      <a:pt x="2490798" y="186554"/>
                    </a:lnTo>
                    <a:lnTo>
                      <a:pt x="2481102" y="190863"/>
                    </a:lnTo>
                    <a:lnTo>
                      <a:pt x="2477322" y="182774"/>
                    </a:lnTo>
                    <a:lnTo>
                      <a:pt x="2481102" y="177917"/>
                    </a:lnTo>
                    <a:lnTo>
                      <a:pt x="2487566" y="177917"/>
                    </a:lnTo>
                    <a:lnTo>
                      <a:pt x="2494578" y="168751"/>
                    </a:lnTo>
                    <a:lnTo>
                      <a:pt x="2502118" y="165519"/>
                    </a:lnTo>
                    <a:lnTo>
                      <a:pt x="2501570" y="155276"/>
                    </a:lnTo>
                    <a:lnTo>
                      <a:pt x="2496184" y="148812"/>
                    </a:lnTo>
                    <a:lnTo>
                      <a:pt x="2485941" y="148812"/>
                    </a:lnTo>
                    <a:lnTo>
                      <a:pt x="2489720" y="141801"/>
                    </a:lnTo>
                    <a:lnTo>
                      <a:pt x="2481102" y="134260"/>
                    </a:lnTo>
                    <a:lnTo>
                      <a:pt x="2473562" y="131028"/>
                    </a:lnTo>
                    <a:lnTo>
                      <a:pt x="2461523" y="139117"/>
                    </a:lnTo>
                    <a:lnTo>
                      <a:pt x="2457932" y="148283"/>
                    </a:lnTo>
                    <a:lnTo>
                      <a:pt x="2450920" y="155295"/>
                    </a:lnTo>
                    <a:lnTo>
                      <a:pt x="2439600" y="158526"/>
                    </a:lnTo>
                    <a:lnTo>
                      <a:pt x="2449843" y="147754"/>
                    </a:lnTo>
                    <a:lnTo>
                      <a:pt x="2449843" y="125113"/>
                    </a:lnTo>
                    <a:lnTo>
                      <a:pt x="2441943" y="122958"/>
                    </a:lnTo>
                    <a:lnTo>
                      <a:pt x="2426673" y="132653"/>
                    </a:lnTo>
                    <a:lnTo>
                      <a:pt x="2415900" y="135885"/>
                    </a:lnTo>
                    <a:lnTo>
                      <a:pt x="2408889" y="142349"/>
                    </a:lnTo>
                    <a:lnTo>
                      <a:pt x="2400270" y="142349"/>
                    </a:lnTo>
                    <a:lnTo>
                      <a:pt x="2407282" y="133183"/>
                    </a:lnTo>
                    <a:lnTo>
                      <a:pt x="2404050" y="131557"/>
                    </a:lnTo>
                    <a:lnTo>
                      <a:pt x="2411062" y="125623"/>
                    </a:lnTo>
                    <a:lnTo>
                      <a:pt x="2395980" y="126700"/>
                    </a:lnTo>
                    <a:lnTo>
                      <a:pt x="2398135" y="119689"/>
                    </a:lnTo>
                    <a:lnTo>
                      <a:pt x="2408378" y="112148"/>
                    </a:lnTo>
                    <a:lnTo>
                      <a:pt x="2410004" y="103530"/>
                    </a:lnTo>
                    <a:lnTo>
                      <a:pt x="2398154" y="106232"/>
                    </a:lnTo>
                    <a:lnTo>
                      <a:pt x="2399231" y="87371"/>
                    </a:lnTo>
                    <a:lnTo>
                      <a:pt x="2386304" y="87371"/>
                    </a:lnTo>
                    <a:lnTo>
                      <a:pt x="2379840" y="78205"/>
                    </a:lnTo>
                    <a:lnTo>
                      <a:pt x="2373377" y="78205"/>
                    </a:lnTo>
                    <a:lnTo>
                      <a:pt x="2364759" y="75502"/>
                    </a:lnTo>
                    <a:lnTo>
                      <a:pt x="2349677" y="84120"/>
                    </a:lnTo>
                    <a:lnTo>
                      <a:pt x="2345897" y="94893"/>
                    </a:lnTo>
                    <a:lnTo>
                      <a:pt x="2343743" y="105136"/>
                    </a:lnTo>
                    <a:lnTo>
                      <a:pt x="2343214" y="110522"/>
                    </a:lnTo>
                    <a:lnTo>
                      <a:pt x="2332971" y="112677"/>
                    </a:lnTo>
                    <a:lnTo>
                      <a:pt x="2329739" y="120766"/>
                    </a:lnTo>
                    <a:lnTo>
                      <a:pt x="2328662" y="127229"/>
                    </a:lnTo>
                    <a:lnTo>
                      <a:pt x="2337827" y="136395"/>
                    </a:lnTo>
                    <a:lnTo>
                      <a:pt x="2325978" y="140704"/>
                    </a:lnTo>
                    <a:lnTo>
                      <a:pt x="2322746" y="158489"/>
                    </a:lnTo>
                    <a:lnTo>
                      <a:pt x="2322746" y="163875"/>
                    </a:lnTo>
                    <a:lnTo>
                      <a:pt x="2315205" y="170338"/>
                    </a:lnTo>
                    <a:lnTo>
                      <a:pt x="2316283" y="180582"/>
                    </a:lnTo>
                    <a:lnTo>
                      <a:pt x="2327055" y="191902"/>
                    </a:lnTo>
                    <a:lnTo>
                      <a:pt x="2322746" y="199443"/>
                    </a:lnTo>
                    <a:lnTo>
                      <a:pt x="2312503" y="199972"/>
                    </a:lnTo>
                    <a:lnTo>
                      <a:pt x="2313580" y="189729"/>
                    </a:lnTo>
                    <a:lnTo>
                      <a:pt x="2301182" y="189729"/>
                    </a:lnTo>
                    <a:lnTo>
                      <a:pt x="2289862" y="198347"/>
                    </a:lnTo>
                    <a:lnTo>
                      <a:pt x="2283927" y="197799"/>
                    </a:lnTo>
                    <a:lnTo>
                      <a:pt x="2291468" y="190258"/>
                    </a:lnTo>
                    <a:lnTo>
                      <a:pt x="2277993" y="195644"/>
                    </a:lnTo>
                    <a:lnTo>
                      <a:pt x="2273136" y="197270"/>
                    </a:lnTo>
                    <a:lnTo>
                      <a:pt x="2273136" y="190258"/>
                    </a:lnTo>
                    <a:lnTo>
                      <a:pt x="2266672" y="195115"/>
                    </a:lnTo>
                    <a:lnTo>
                      <a:pt x="2261815" y="205359"/>
                    </a:lnTo>
                    <a:lnTo>
                      <a:pt x="2255352" y="205907"/>
                    </a:lnTo>
                    <a:lnTo>
                      <a:pt x="2260738" y="191354"/>
                    </a:lnTo>
                    <a:lnTo>
                      <a:pt x="2274742" y="179504"/>
                    </a:lnTo>
                    <a:lnTo>
                      <a:pt x="2285515" y="170338"/>
                    </a:lnTo>
                    <a:lnTo>
                      <a:pt x="2294681" y="164404"/>
                    </a:lnTo>
                    <a:lnTo>
                      <a:pt x="2297383" y="156315"/>
                    </a:lnTo>
                    <a:lnTo>
                      <a:pt x="2302770" y="143917"/>
                    </a:lnTo>
                    <a:lnTo>
                      <a:pt x="2303847" y="127758"/>
                    </a:lnTo>
                    <a:lnTo>
                      <a:pt x="2288217" y="136376"/>
                    </a:lnTo>
                    <a:lnTo>
                      <a:pt x="2268826" y="147149"/>
                    </a:lnTo>
                    <a:lnTo>
                      <a:pt x="2255900" y="153083"/>
                    </a:lnTo>
                    <a:lnTo>
                      <a:pt x="2242424" y="156315"/>
                    </a:lnTo>
                    <a:lnTo>
                      <a:pt x="2245127" y="150381"/>
                    </a:lnTo>
                    <a:lnTo>
                      <a:pt x="2260757" y="146601"/>
                    </a:lnTo>
                    <a:lnTo>
                      <a:pt x="2270452" y="136906"/>
                    </a:lnTo>
                    <a:lnTo>
                      <a:pt x="2276915" y="133126"/>
                    </a:lnTo>
                    <a:lnTo>
                      <a:pt x="2285534" y="125585"/>
                    </a:lnTo>
                    <a:lnTo>
                      <a:pt x="2287159" y="119122"/>
                    </a:lnTo>
                    <a:lnTo>
                      <a:pt x="2278541" y="115342"/>
                    </a:lnTo>
                    <a:lnTo>
                      <a:pt x="2270452" y="111033"/>
                    </a:lnTo>
                    <a:lnTo>
                      <a:pt x="2256977" y="118573"/>
                    </a:lnTo>
                    <a:lnTo>
                      <a:pt x="2258054" y="106176"/>
                    </a:lnTo>
                    <a:lnTo>
                      <a:pt x="2251043" y="103473"/>
                    </a:lnTo>
                    <a:lnTo>
                      <a:pt x="2264518" y="101848"/>
                    </a:lnTo>
                    <a:lnTo>
                      <a:pt x="2273684" y="94307"/>
                    </a:lnTo>
                    <a:lnTo>
                      <a:pt x="2276915" y="104002"/>
                    </a:lnTo>
                    <a:lnTo>
                      <a:pt x="2282302" y="100770"/>
                    </a:lnTo>
                    <a:lnTo>
                      <a:pt x="2290391" y="105079"/>
                    </a:lnTo>
                    <a:lnTo>
                      <a:pt x="2301163" y="103454"/>
                    </a:lnTo>
                    <a:lnTo>
                      <a:pt x="2301163" y="95913"/>
                    </a:lnTo>
                    <a:lnTo>
                      <a:pt x="2297932" y="88902"/>
                    </a:lnTo>
                    <a:lnTo>
                      <a:pt x="2305472" y="93759"/>
                    </a:lnTo>
                    <a:lnTo>
                      <a:pt x="2318399" y="85141"/>
                    </a:lnTo>
                    <a:lnTo>
                      <a:pt x="2315167" y="75446"/>
                    </a:lnTo>
                    <a:lnTo>
                      <a:pt x="2330797" y="67357"/>
                    </a:lnTo>
                    <a:lnTo>
                      <a:pt x="2330249" y="53352"/>
                    </a:lnTo>
                    <a:cubicBezTo>
                      <a:pt x="2330249" y="53352"/>
                      <a:pt x="2326469" y="44734"/>
                      <a:pt x="2324863" y="44734"/>
                    </a:cubicBezTo>
                    <a:cubicBezTo>
                      <a:pt x="2323237" y="44734"/>
                      <a:pt x="2305472" y="44734"/>
                      <a:pt x="2305472" y="44734"/>
                    </a:cubicBezTo>
                    <a:lnTo>
                      <a:pt x="2295229" y="51746"/>
                    </a:lnTo>
                    <a:lnTo>
                      <a:pt x="2293604" y="44734"/>
                    </a:lnTo>
                    <a:lnTo>
                      <a:pt x="2293055" y="30182"/>
                    </a:lnTo>
                    <a:lnTo>
                      <a:pt x="2301674" y="30182"/>
                    </a:lnTo>
                    <a:lnTo>
                      <a:pt x="2298971" y="17255"/>
                    </a:lnTo>
                    <a:cubicBezTo>
                      <a:pt x="2298971" y="17255"/>
                      <a:pt x="2291959" y="14023"/>
                      <a:pt x="2290353" y="14023"/>
                    </a:cubicBezTo>
                    <a:cubicBezTo>
                      <a:pt x="2288746" y="14023"/>
                      <a:pt x="2283341" y="22112"/>
                      <a:pt x="2283341" y="22112"/>
                    </a:cubicBezTo>
                    <a:lnTo>
                      <a:pt x="2283890" y="27498"/>
                    </a:lnTo>
                    <a:lnTo>
                      <a:pt x="2276878" y="18332"/>
                    </a:lnTo>
                    <a:lnTo>
                      <a:pt x="2274723" y="23718"/>
                    </a:lnTo>
                    <a:lnTo>
                      <a:pt x="2268789" y="16707"/>
                    </a:lnTo>
                    <a:lnTo>
                      <a:pt x="2266634" y="26402"/>
                    </a:lnTo>
                    <a:lnTo>
                      <a:pt x="2258545" y="34491"/>
                    </a:lnTo>
                    <a:lnTo>
                      <a:pt x="2254236" y="25325"/>
                    </a:lnTo>
                    <a:lnTo>
                      <a:pt x="2247773" y="27479"/>
                    </a:lnTo>
                    <a:lnTo>
                      <a:pt x="2246147" y="18861"/>
                    </a:lnTo>
                    <a:lnTo>
                      <a:pt x="2248850" y="14004"/>
                    </a:lnTo>
                    <a:lnTo>
                      <a:pt x="2239155" y="0"/>
                    </a:lnTo>
                    <a:lnTo>
                      <a:pt x="2234298" y="10243"/>
                    </a:lnTo>
                    <a:lnTo>
                      <a:pt x="2222977" y="17784"/>
                    </a:lnTo>
                    <a:lnTo>
                      <a:pt x="2224603" y="26402"/>
                    </a:lnTo>
                    <a:lnTo>
                      <a:pt x="2232143" y="33943"/>
                    </a:lnTo>
                    <a:lnTo>
                      <a:pt x="2233221" y="44715"/>
                    </a:lnTo>
                    <a:lnTo>
                      <a:pt x="2232673" y="55488"/>
                    </a:lnTo>
                    <a:lnTo>
                      <a:pt x="2226209" y="53334"/>
                    </a:lnTo>
                    <a:lnTo>
                      <a:pt x="2227286" y="40936"/>
                    </a:lnTo>
                    <a:lnTo>
                      <a:pt x="2214359" y="30692"/>
                    </a:lnTo>
                    <a:lnTo>
                      <a:pt x="2199807" y="25306"/>
                    </a:lnTo>
                    <a:lnTo>
                      <a:pt x="2198182" y="35001"/>
                    </a:lnTo>
                    <a:lnTo>
                      <a:pt x="2205193" y="43619"/>
                    </a:lnTo>
                    <a:lnTo>
                      <a:pt x="2208973" y="53315"/>
                    </a:lnTo>
                    <a:lnTo>
                      <a:pt x="2201432" y="54392"/>
                    </a:lnTo>
                    <a:lnTo>
                      <a:pt x="2195498" y="49006"/>
                    </a:lnTo>
                    <a:lnTo>
                      <a:pt x="2190112" y="49554"/>
                    </a:lnTo>
                    <a:lnTo>
                      <a:pt x="2191718" y="58720"/>
                    </a:lnTo>
                    <a:lnTo>
                      <a:pt x="2189015" y="65183"/>
                    </a:lnTo>
                    <a:lnTo>
                      <a:pt x="2204645" y="75427"/>
                    </a:lnTo>
                    <a:lnTo>
                      <a:pt x="2215966" y="67886"/>
                    </a:lnTo>
                    <a:lnTo>
                      <a:pt x="2216495" y="74349"/>
                    </a:lnTo>
                    <a:lnTo>
                      <a:pt x="2222959" y="74879"/>
                    </a:lnTo>
                    <a:lnTo>
                      <a:pt x="2225661" y="80813"/>
                    </a:lnTo>
                    <a:lnTo>
                      <a:pt x="2227815" y="85122"/>
                    </a:lnTo>
                    <a:lnTo>
                      <a:pt x="2222429" y="87825"/>
                    </a:lnTo>
                    <a:lnTo>
                      <a:pt x="2221881" y="95365"/>
                    </a:lnTo>
                    <a:lnTo>
                      <a:pt x="2203020" y="89979"/>
                    </a:lnTo>
                    <a:lnTo>
                      <a:pt x="2195479" y="99145"/>
                    </a:lnTo>
                    <a:lnTo>
                      <a:pt x="2191699" y="98597"/>
                    </a:lnTo>
                    <a:lnTo>
                      <a:pt x="2194931" y="103983"/>
                    </a:lnTo>
                    <a:lnTo>
                      <a:pt x="2208406" y="114756"/>
                    </a:lnTo>
                    <a:lnTo>
                      <a:pt x="2207858" y="121219"/>
                    </a:lnTo>
                    <a:lnTo>
                      <a:pt x="2199769" y="118517"/>
                    </a:lnTo>
                    <a:lnTo>
                      <a:pt x="2185765" y="121219"/>
                    </a:lnTo>
                    <a:lnTo>
                      <a:pt x="2185235" y="130915"/>
                    </a:lnTo>
                    <a:lnTo>
                      <a:pt x="2192776" y="135224"/>
                    </a:lnTo>
                    <a:lnTo>
                      <a:pt x="2186313" y="140610"/>
                    </a:lnTo>
                    <a:lnTo>
                      <a:pt x="2186313" y="147073"/>
                    </a:lnTo>
                    <a:lnTo>
                      <a:pt x="2200865" y="160549"/>
                    </a:lnTo>
                    <a:lnTo>
                      <a:pt x="2188468" y="159471"/>
                    </a:lnTo>
                    <a:lnTo>
                      <a:pt x="2180379" y="155162"/>
                    </a:lnTo>
                    <a:lnTo>
                      <a:pt x="2173367" y="167560"/>
                    </a:lnTo>
                    <a:lnTo>
                      <a:pt x="2179301" y="175101"/>
                    </a:lnTo>
                    <a:lnTo>
                      <a:pt x="2176070" y="181035"/>
                    </a:lnTo>
                    <a:lnTo>
                      <a:pt x="2184158" y="190731"/>
                    </a:lnTo>
                    <a:lnTo>
                      <a:pt x="2187938" y="196117"/>
                    </a:lnTo>
                    <a:lnTo>
                      <a:pt x="2178772" y="199349"/>
                    </a:lnTo>
                    <a:lnTo>
                      <a:pt x="2171231" y="203658"/>
                    </a:lnTo>
                    <a:lnTo>
                      <a:pt x="2165297" y="195040"/>
                    </a:lnTo>
                    <a:lnTo>
                      <a:pt x="2155602" y="194491"/>
                    </a:lnTo>
                    <a:lnTo>
                      <a:pt x="2147513" y="214959"/>
                    </a:lnTo>
                    <a:lnTo>
                      <a:pt x="2139424" y="212805"/>
                    </a:lnTo>
                    <a:lnTo>
                      <a:pt x="2142655" y="226280"/>
                    </a:lnTo>
                    <a:lnTo>
                      <a:pt x="2125949" y="232743"/>
                    </a:lnTo>
                    <a:lnTo>
                      <a:pt x="2130806" y="218739"/>
                    </a:lnTo>
                    <a:lnTo>
                      <a:pt x="2134038" y="202032"/>
                    </a:lnTo>
                    <a:lnTo>
                      <a:pt x="2132960" y="186403"/>
                    </a:lnTo>
                    <a:lnTo>
                      <a:pt x="2140501" y="173476"/>
                    </a:lnTo>
                    <a:lnTo>
                      <a:pt x="2139953" y="160000"/>
                    </a:lnTo>
                    <a:lnTo>
                      <a:pt x="2139405" y="147603"/>
                    </a:lnTo>
                    <a:lnTo>
                      <a:pt x="2132942" y="143823"/>
                    </a:lnTo>
                    <a:lnTo>
                      <a:pt x="2117860" y="146525"/>
                    </a:lnTo>
                    <a:lnTo>
                      <a:pt x="2110848" y="147073"/>
                    </a:lnTo>
                    <a:lnTo>
                      <a:pt x="2121092" y="137378"/>
                    </a:lnTo>
                    <a:lnTo>
                      <a:pt x="2128103" y="137378"/>
                    </a:lnTo>
                    <a:lnTo>
                      <a:pt x="2148571" y="115285"/>
                    </a:lnTo>
                    <a:cubicBezTo>
                      <a:pt x="2148571" y="115285"/>
                      <a:pt x="2145869" y="106667"/>
                      <a:pt x="2146946" y="105042"/>
                    </a:cubicBezTo>
                    <a:cubicBezTo>
                      <a:pt x="2148023" y="103416"/>
                      <a:pt x="2156641" y="92115"/>
                      <a:pt x="2156641" y="92115"/>
                    </a:cubicBezTo>
                    <a:lnTo>
                      <a:pt x="2146398" y="93740"/>
                    </a:lnTo>
                    <a:lnTo>
                      <a:pt x="2145850" y="82419"/>
                    </a:lnTo>
                    <a:lnTo>
                      <a:pt x="2151236" y="78639"/>
                    </a:lnTo>
                    <a:lnTo>
                      <a:pt x="2151236" y="68944"/>
                    </a:lnTo>
                    <a:lnTo>
                      <a:pt x="2149081" y="50631"/>
                    </a:lnTo>
                    <a:lnTo>
                      <a:pt x="2146379" y="47928"/>
                    </a:lnTo>
                    <a:lnTo>
                      <a:pt x="2139367" y="53315"/>
                    </a:lnTo>
                    <a:lnTo>
                      <a:pt x="2125892" y="63558"/>
                    </a:lnTo>
                    <a:lnTo>
                      <a:pt x="2117803" y="74879"/>
                    </a:lnTo>
                    <a:lnTo>
                      <a:pt x="2108637" y="88883"/>
                    </a:lnTo>
                    <a:lnTo>
                      <a:pt x="2100549" y="101810"/>
                    </a:lnTo>
                    <a:lnTo>
                      <a:pt x="2093008" y="108273"/>
                    </a:lnTo>
                    <a:lnTo>
                      <a:pt x="2093555" y="123355"/>
                    </a:lnTo>
                    <a:lnTo>
                      <a:pt x="2083312" y="121730"/>
                    </a:lnTo>
                    <a:lnTo>
                      <a:pt x="2080080" y="140591"/>
                    </a:lnTo>
                    <a:lnTo>
                      <a:pt x="2077378" y="157827"/>
                    </a:lnTo>
                    <a:lnTo>
                      <a:pt x="2072521" y="168070"/>
                    </a:lnTo>
                    <a:lnTo>
                      <a:pt x="2056362" y="182075"/>
                    </a:lnTo>
                    <a:lnTo>
                      <a:pt x="2050976" y="192318"/>
                    </a:lnTo>
                    <a:lnTo>
                      <a:pt x="2047196" y="200936"/>
                    </a:lnTo>
                    <a:lnTo>
                      <a:pt x="2041810" y="207948"/>
                    </a:lnTo>
                    <a:lnTo>
                      <a:pt x="2035346" y="217114"/>
                    </a:lnTo>
                    <a:lnTo>
                      <a:pt x="2027805" y="224655"/>
                    </a:lnTo>
                    <a:lnTo>
                      <a:pt x="2019717" y="230589"/>
                    </a:lnTo>
                    <a:lnTo>
                      <a:pt x="2023496" y="240832"/>
                    </a:lnTo>
                    <a:lnTo>
                      <a:pt x="2029960" y="249450"/>
                    </a:lnTo>
                    <a:lnTo>
                      <a:pt x="2025103" y="258616"/>
                    </a:lnTo>
                    <a:lnTo>
                      <a:pt x="2019168" y="266157"/>
                    </a:lnTo>
                    <a:lnTo>
                      <a:pt x="2019168" y="271770"/>
                    </a:lnTo>
                    <a:lnTo>
                      <a:pt x="2012157" y="276079"/>
                    </a:lnTo>
                    <a:lnTo>
                      <a:pt x="2006770" y="286852"/>
                    </a:lnTo>
                    <a:lnTo>
                      <a:pt x="2006222" y="297624"/>
                    </a:lnTo>
                    <a:lnTo>
                      <a:pt x="2002991" y="307320"/>
                    </a:lnTo>
                    <a:lnTo>
                      <a:pt x="1996527" y="313254"/>
                    </a:lnTo>
                    <a:lnTo>
                      <a:pt x="1991670" y="313254"/>
                    </a:lnTo>
                    <a:lnTo>
                      <a:pt x="1988968" y="303559"/>
                    </a:lnTo>
                    <a:lnTo>
                      <a:pt x="1985736" y="290632"/>
                    </a:lnTo>
                    <a:lnTo>
                      <a:pt x="1981956" y="290632"/>
                    </a:lnTo>
                    <a:lnTo>
                      <a:pt x="1980879" y="301952"/>
                    </a:lnTo>
                    <a:lnTo>
                      <a:pt x="1981956" y="311118"/>
                    </a:lnTo>
                    <a:lnTo>
                      <a:pt x="1976570" y="315427"/>
                    </a:lnTo>
                    <a:lnTo>
                      <a:pt x="1973338" y="303578"/>
                    </a:lnTo>
                    <a:lnTo>
                      <a:pt x="1971183" y="289025"/>
                    </a:lnTo>
                    <a:lnTo>
                      <a:pt x="1978195" y="283091"/>
                    </a:lnTo>
                    <a:lnTo>
                      <a:pt x="1976570" y="276079"/>
                    </a:lnTo>
                    <a:lnTo>
                      <a:pt x="1976570" y="264759"/>
                    </a:lnTo>
                    <a:lnTo>
                      <a:pt x="1987890" y="257218"/>
                    </a:lnTo>
                    <a:lnTo>
                      <a:pt x="1998663" y="247523"/>
                    </a:lnTo>
                    <a:lnTo>
                      <a:pt x="1999211" y="236750"/>
                    </a:lnTo>
                    <a:lnTo>
                      <a:pt x="1984659" y="241607"/>
                    </a:lnTo>
                    <a:lnTo>
                      <a:pt x="1992747" y="229209"/>
                    </a:lnTo>
                    <a:lnTo>
                      <a:pt x="1993296" y="216282"/>
                    </a:lnTo>
                    <a:lnTo>
                      <a:pt x="1999230" y="219514"/>
                    </a:lnTo>
                    <a:lnTo>
                      <a:pt x="1999230" y="207116"/>
                    </a:lnTo>
                    <a:lnTo>
                      <a:pt x="2005693" y="189332"/>
                    </a:lnTo>
                    <a:lnTo>
                      <a:pt x="2003539" y="183398"/>
                    </a:lnTo>
                    <a:lnTo>
                      <a:pt x="1991141" y="183946"/>
                    </a:lnTo>
                    <a:lnTo>
                      <a:pt x="1991141" y="174780"/>
                    </a:lnTo>
                    <a:lnTo>
                      <a:pt x="2000836" y="172077"/>
                    </a:lnTo>
                    <a:lnTo>
                      <a:pt x="2001366" y="164536"/>
                    </a:lnTo>
                    <a:lnTo>
                      <a:pt x="2014840" y="155370"/>
                    </a:lnTo>
                    <a:lnTo>
                      <a:pt x="2019150" y="141366"/>
                    </a:lnTo>
                    <a:lnTo>
                      <a:pt x="2033702" y="132748"/>
                    </a:lnTo>
                    <a:lnTo>
                      <a:pt x="2040165" y="121427"/>
                    </a:lnTo>
                    <a:lnTo>
                      <a:pt x="2048783" y="121427"/>
                    </a:lnTo>
                    <a:lnTo>
                      <a:pt x="2049861" y="114416"/>
                    </a:lnTo>
                    <a:lnTo>
                      <a:pt x="2041243" y="111184"/>
                    </a:lnTo>
                    <a:lnTo>
                      <a:pt x="2042320" y="108481"/>
                    </a:lnTo>
                    <a:lnTo>
                      <a:pt x="2049331" y="106856"/>
                    </a:lnTo>
                    <a:lnTo>
                      <a:pt x="2059575" y="91774"/>
                    </a:lnTo>
                    <a:lnTo>
                      <a:pt x="2068193" y="81002"/>
                    </a:lnTo>
                    <a:lnTo>
                      <a:pt x="2064961" y="79925"/>
                    </a:lnTo>
                    <a:lnTo>
                      <a:pt x="2064961" y="70759"/>
                    </a:lnTo>
                    <a:lnTo>
                      <a:pt x="2059027" y="70210"/>
                    </a:lnTo>
                    <a:lnTo>
                      <a:pt x="2054718" y="79906"/>
                    </a:lnTo>
                    <a:lnTo>
                      <a:pt x="2049331" y="78280"/>
                    </a:lnTo>
                    <a:lnTo>
                      <a:pt x="2049331" y="70740"/>
                    </a:lnTo>
                    <a:lnTo>
                      <a:pt x="2038011" y="70740"/>
                    </a:lnTo>
                    <a:lnTo>
                      <a:pt x="2031547" y="82060"/>
                    </a:lnTo>
                    <a:lnTo>
                      <a:pt x="2018620" y="83138"/>
                    </a:lnTo>
                    <a:lnTo>
                      <a:pt x="2031547" y="69133"/>
                    </a:lnTo>
                    <a:lnTo>
                      <a:pt x="2025084" y="55658"/>
                    </a:lnTo>
                    <a:lnTo>
                      <a:pt x="2014311" y="45963"/>
                    </a:lnTo>
                    <a:lnTo>
                      <a:pt x="2008377" y="49743"/>
                    </a:lnTo>
                    <a:lnTo>
                      <a:pt x="2015389" y="64295"/>
                    </a:lnTo>
                    <a:lnTo>
                      <a:pt x="2018620" y="71836"/>
                    </a:lnTo>
                    <a:lnTo>
                      <a:pt x="2012686" y="81002"/>
                    </a:lnTo>
                    <a:lnTo>
                      <a:pt x="2012138" y="89620"/>
                    </a:lnTo>
                    <a:lnTo>
                      <a:pt x="2006752" y="96632"/>
                    </a:lnTo>
                    <a:lnTo>
                      <a:pt x="2002442" y="95554"/>
                    </a:lnTo>
                    <a:lnTo>
                      <a:pt x="2000288" y="72384"/>
                    </a:lnTo>
                    <a:cubicBezTo>
                      <a:pt x="2000288" y="72384"/>
                      <a:pt x="1992747" y="63218"/>
                      <a:pt x="1991122" y="63766"/>
                    </a:cubicBezTo>
                    <a:cubicBezTo>
                      <a:pt x="1989497" y="64295"/>
                      <a:pt x="1984659" y="76693"/>
                      <a:pt x="1984659" y="76693"/>
                    </a:cubicBezTo>
                    <a:lnTo>
                      <a:pt x="1970654" y="78318"/>
                    </a:lnTo>
                    <a:lnTo>
                      <a:pt x="1972809" y="69700"/>
                    </a:lnTo>
                    <a:lnTo>
                      <a:pt x="1982504" y="58380"/>
                    </a:lnTo>
                    <a:lnTo>
                      <a:pt x="1979801" y="48684"/>
                    </a:lnTo>
                    <a:lnTo>
                      <a:pt x="1970106" y="63766"/>
                    </a:lnTo>
                    <a:lnTo>
                      <a:pt x="1963095" y="66468"/>
                    </a:lnTo>
                    <a:lnTo>
                      <a:pt x="1959863" y="53541"/>
                    </a:lnTo>
                    <a:lnTo>
                      <a:pt x="1955553" y="47607"/>
                    </a:lnTo>
                    <a:cubicBezTo>
                      <a:pt x="1955553" y="47607"/>
                      <a:pt x="1956631" y="44375"/>
                      <a:pt x="1955006" y="44375"/>
                    </a:cubicBezTo>
                    <a:cubicBezTo>
                      <a:pt x="1953380" y="44375"/>
                      <a:pt x="1946388" y="46001"/>
                      <a:pt x="1946388" y="46001"/>
                    </a:cubicBezTo>
                    <a:lnTo>
                      <a:pt x="1945310" y="38989"/>
                    </a:lnTo>
                    <a:lnTo>
                      <a:pt x="1936692" y="37364"/>
                    </a:lnTo>
                    <a:lnTo>
                      <a:pt x="1941001" y="43827"/>
                    </a:lnTo>
                    <a:lnTo>
                      <a:pt x="1936144" y="52445"/>
                    </a:lnTo>
                    <a:lnTo>
                      <a:pt x="1935067" y="64295"/>
                    </a:lnTo>
                    <a:lnTo>
                      <a:pt x="1938847" y="72913"/>
                    </a:lnTo>
                    <a:lnTo>
                      <a:pt x="1945858" y="76693"/>
                    </a:lnTo>
                    <a:lnTo>
                      <a:pt x="1941549" y="79395"/>
                    </a:lnTo>
                    <a:lnTo>
                      <a:pt x="1938318" y="90168"/>
                    </a:lnTo>
                    <a:lnTo>
                      <a:pt x="1945329" y="98786"/>
                    </a:lnTo>
                    <a:lnTo>
                      <a:pt x="1941549" y="105250"/>
                    </a:lnTo>
                    <a:lnTo>
                      <a:pt x="1925390" y="91774"/>
                    </a:lnTo>
                    <a:cubicBezTo>
                      <a:pt x="1925390" y="91774"/>
                      <a:pt x="1917850" y="81531"/>
                      <a:pt x="1916225" y="81531"/>
                    </a:cubicBezTo>
                    <a:cubicBezTo>
                      <a:pt x="1914599" y="81531"/>
                      <a:pt x="1905452" y="89620"/>
                      <a:pt x="1905452" y="89620"/>
                    </a:cubicBezTo>
                    <a:lnTo>
                      <a:pt x="1905452" y="96632"/>
                    </a:lnTo>
                    <a:lnTo>
                      <a:pt x="1905452" y="112790"/>
                    </a:lnTo>
                    <a:lnTo>
                      <a:pt x="1918927" y="117099"/>
                    </a:lnTo>
                    <a:lnTo>
                      <a:pt x="1932931" y="116551"/>
                    </a:lnTo>
                    <a:lnTo>
                      <a:pt x="1935086" y="125717"/>
                    </a:lnTo>
                    <a:lnTo>
                      <a:pt x="1941549" y="128949"/>
                    </a:lnTo>
                    <a:lnTo>
                      <a:pt x="1948561" y="149417"/>
                    </a:lnTo>
                    <a:lnTo>
                      <a:pt x="1941549" y="153197"/>
                    </a:lnTo>
                    <a:lnTo>
                      <a:pt x="1932384" y="144031"/>
                    </a:lnTo>
                    <a:lnTo>
                      <a:pt x="1919986" y="139722"/>
                    </a:lnTo>
                    <a:lnTo>
                      <a:pt x="1916754" y="136490"/>
                    </a:lnTo>
                    <a:lnTo>
                      <a:pt x="1909213" y="140270"/>
                    </a:lnTo>
                    <a:lnTo>
                      <a:pt x="1902201" y="151042"/>
                    </a:lnTo>
                    <a:lnTo>
                      <a:pt x="1905433" y="159660"/>
                    </a:lnTo>
                    <a:lnTo>
                      <a:pt x="1895190" y="173135"/>
                    </a:lnTo>
                    <a:lnTo>
                      <a:pt x="1893035" y="177993"/>
                    </a:lnTo>
                    <a:lnTo>
                      <a:pt x="1897892" y="183927"/>
                    </a:lnTo>
                    <a:lnTo>
                      <a:pt x="1905433" y="185004"/>
                    </a:lnTo>
                    <a:lnTo>
                      <a:pt x="1917283" y="202788"/>
                    </a:lnTo>
                    <a:lnTo>
                      <a:pt x="1912974" y="205491"/>
                    </a:lnTo>
                    <a:cubicBezTo>
                      <a:pt x="1912974" y="205491"/>
                      <a:pt x="1905962" y="197950"/>
                      <a:pt x="1905433" y="197402"/>
                    </a:cubicBezTo>
                    <a:cubicBezTo>
                      <a:pt x="1904904" y="196873"/>
                      <a:pt x="1881185" y="186081"/>
                      <a:pt x="1881185" y="186081"/>
                    </a:cubicBezTo>
                    <a:lnTo>
                      <a:pt x="1880108" y="179070"/>
                    </a:lnTo>
                    <a:lnTo>
                      <a:pt x="1885759" y="170452"/>
                    </a:lnTo>
                    <a:lnTo>
                      <a:pt x="1893035" y="165066"/>
                    </a:lnTo>
                    <a:lnTo>
                      <a:pt x="1893035" y="144598"/>
                    </a:lnTo>
                    <a:lnTo>
                      <a:pt x="1885759" y="133277"/>
                    </a:lnTo>
                    <a:lnTo>
                      <a:pt x="1878483" y="128968"/>
                    </a:lnTo>
                    <a:lnTo>
                      <a:pt x="1866085" y="128968"/>
                    </a:lnTo>
                    <a:lnTo>
                      <a:pt x="1859622" y="117647"/>
                    </a:lnTo>
                    <a:lnTo>
                      <a:pt x="1848849" y="118177"/>
                    </a:lnTo>
                    <a:lnTo>
                      <a:pt x="1844540" y="134883"/>
                    </a:lnTo>
                    <a:lnTo>
                      <a:pt x="1847772" y="140818"/>
                    </a:lnTo>
                    <a:lnTo>
                      <a:pt x="1851552" y="166143"/>
                    </a:lnTo>
                    <a:lnTo>
                      <a:pt x="1854254" y="175838"/>
                    </a:lnTo>
                    <a:lnTo>
                      <a:pt x="1860717" y="186081"/>
                    </a:lnTo>
                    <a:lnTo>
                      <a:pt x="1874193" y="188236"/>
                    </a:lnTo>
                    <a:lnTo>
                      <a:pt x="1866104" y="193622"/>
                    </a:lnTo>
                    <a:lnTo>
                      <a:pt x="1861247" y="208175"/>
                    </a:lnTo>
                    <a:lnTo>
                      <a:pt x="1853158" y="216263"/>
                    </a:lnTo>
                    <a:lnTo>
                      <a:pt x="1842385" y="222198"/>
                    </a:lnTo>
                    <a:lnTo>
                      <a:pt x="1832142" y="236750"/>
                    </a:lnTo>
                    <a:lnTo>
                      <a:pt x="1831065" y="243762"/>
                    </a:lnTo>
                    <a:lnTo>
                      <a:pt x="1841837" y="249148"/>
                    </a:lnTo>
                    <a:lnTo>
                      <a:pt x="1824053" y="254005"/>
                    </a:lnTo>
                    <a:lnTo>
                      <a:pt x="1810049" y="260469"/>
                    </a:lnTo>
                    <a:lnTo>
                      <a:pt x="1809501" y="264778"/>
                    </a:lnTo>
                    <a:lnTo>
                      <a:pt x="1824053" y="264230"/>
                    </a:lnTo>
                    <a:lnTo>
                      <a:pt x="1819744" y="268539"/>
                    </a:lnTo>
                    <a:lnTo>
                      <a:pt x="1801431" y="270164"/>
                    </a:lnTo>
                    <a:lnTo>
                      <a:pt x="1803585" y="278782"/>
                    </a:lnTo>
                    <a:lnTo>
                      <a:pt x="1817061" y="280407"/>
                    </a:lnTo>
                    <a:lnTo>
                      <a:pt x="1813828" y="284716"/>
                    </a:lnTo>
                    <a:lnTo>
                      <a:pt x="1820840" y="298191"/>
                    </a:lnTo>
                    <a:lnTo>
                      <a:pt x="1799276" y="310041"/>
                    </a:lnTo>
                    <a:lnTo>
                      <a:pt x="1811674" y="328354"/>
                    </a:lnTo>
                    <a:lnTo>
                      <a:pt x="1830536" y="328884"/>
                    </a:lnTo>
                    <a:lnTo>
                      <a:pt x="1833767" y="335347"/>
                    </a:lnTo>
                    <a:cubicBezTo>
                      <a:pt x="1833767" y="335347"/>
                      <a:pt x="1832142" y="341811"/>
                      <a:pt x="1830536" y="341811"/>
                    </a:cubicBezTo>
                    <a:cubicBezTo>
                      <a:pt x="1828910" y="341811"/>
                      <a:pt x="1818686" y="344513"/>
                      <a:pt x="1818686" y="344513"/>
                    </a:cubicBezTo>
                    <a:lnTo>
                      <a:pt x="1806836" y="349900"/>
                    </a:lnTo>
                    <a:lnTo>
                      <a:pt x="1799295" y="354757"/>
                    </a:lnTo>
                    <a:lnTo>
                      <a:pt x="1785820" y="359066"/>
                    </a:lnTo>
                    <a:lnTo>
                      <a:pt x="1790129" y="351525"/>
                    </a:lnTo>
                    <a:lnTo>
                      <a:pt x="1797141" y="345061"/>
                    </a:lnTo>
                    <a:lnTo>
                      <a:pt x="1794438" y="329432"/>
                    </a:lnTo>
                    <a:lnTo>
                      <a:pt x="1784195" y="328884"/>
                    </a:lnTo>
                    <a:lnTo>
                      <a:pt x="1782570" y="301933"/>
                    </a:lnTo>
                    <a:lnTo>
                      <a:pt x="1771797" y="306791"/>
                    </a:lnTo>
                    <a:lnTo>
                      <a:pt x="1760476" y="312177"/>
                    </a:lnTo>
                    <a:lnTo>
                      <a:pt x="1749704" y="315957"/>
                    </a:lnTo>
                    <a:lnTo>
                      <a:pt x="1740009" y="318659"/>
                    </a:lnTo>
                    <a:lnTo>
                      <a:pt x="1729765" y="319736"/>
                    </a:lnTo>
                    <a:lnTo>
                      <a:pt x="1715213" y="326748"/>
                    </a:lnTo>
                    <a:lnTo>
                      <a:pt x="1718444" y="320285"/>
                    </a:lnTo>
                    <a:lnTo>
                      <a:pt x="1729217" y="314898"/>
                    </a:lnTo>
                    <a:lnTo>
                      <a:pt x="1737835" y="308435"/>
                    </a:lnTo>
                    <a:lnTo>
                      <a:pt x="1752916" y="308435"/>
                    </a:lnTo>
                    <a:lnTo>
                      <a:pt x="1764237" y="303578"/>
                    </a:lnTo>
                    <a:lnTo>
                      <a:pt x="1772855" y="296566"/>
                    </a:lnTo>
                    <a:lnTo>
                      <a:pt x="1779319" y="287948"/>
                    </a:lnTo>
                    <a:lnTo>
                      <a:pt x="1780944" y="279330"/>
                    </a:lnTo>
                    <a:cubicBezTo>
                      <a:pt x="1780944" y="279330"/>
                      <a:pt x="1775010" y="276627"/>
                      <a:pt x="1773403" y="276627"/>
                    </a:cubicBezTo>
                    <a:cubicBezTo>
                      <a:pt x="1771778" y="276627"/>
                      <a:pt x="1761005" y="273396"/>
                      <a:pt x="1761005" y="273396"/>
                    </a:cubicBezTo>
                    <a:lnTo>
                      <a:pt x="1746453" y="272848"/>
                    </a:lnTo>
                    <a:lnTo>
                      <a:pt x="1738912" y="266913"/>
                    </a:lnTo>
                    <a:lnTo>
                      <a:pt x="1721676" y="260979"/>
                    </a:lnTo>
                    <a:lnTo>
                      <a:pt x="1721147" y="274983"/>
                    </a:lnTo>
                    <a:lnTo>
                      <a:pt x="1716838" y="284678"/>
                    </a:lnTo>
                    <a:lnTo>
                      <a:pt x="1719541" y="289536"/>
                    </a:lnTo>
                    <a:lnTo>
                      <a:pt x="1729236" y="291690"/>
                    </a:lnTo>
                    <a:lnTo>
                      <a:pt x="1735700" y="294922"/>
                    </a:lnTo>
                    <a:lnTo>
                      <a:pt x="1735700" y="298154"/>
                    </a:lnTo>
                    <a:lnTo>
                      <a:pt x="1727081" y="298154"/>
                    </a:lnTo>
                    <a:lnTo>
                      <a:pt x="1722772" y="294922"/>
                    </a:lnTo>
                    <a:lnTo>
                      <a:pt x="1708220" y="300308"/>
                    </a:lnTo>
                    <a:lnTo>
                      <a:pt x="1710374" y="288987"/>
                    </a:lnTo>
                    <a:lnTo>
                      <a:pt x="1713077" y="276590"/>
                    </a:lnTo>
                    <a:lnTo>
                      <a:pt x="1713077" y="272281"/>
                    </a:lnTo>
                    <a:lnTo>
                      <a:pt x="1715780" y="256651"/>
                    </a:lnTo>
                    <a:lnTo>
                      <a:pt x="1709316" y="254496"/>
                    </a:lnTo>
                    <a:lnTo>
                      <a:pt x="1704459" y="254496"/>
                    </a:lnTo>
                    <a:lnTo>
                      <a:pt x="1697448" y="263115"/>
                    </a:lnTo>
                    <a:lnTo>
                      <a:pt x="1694745" y="248562"/>
                    </a:lnTo>
                    <a:lnTo>
                      <a:pt x="1683424" y="253948"/>
                    </a:lnTo>
                    <a:lnTo>
                      <a:pt x="1687733" y="242099"/>
                    </a:lnTo>
                    <a:lnTo>
                      <a:pt x="1668343" y="260960"/>
                    </a:lnTo>
                    <a:lnTo>
                      <a:pt x="1666188" y="267972"/>
                    </a:lnTo>
                    <a:lnTo>
                      <a:pt x="1671575" y="274983"/>
                    </a:lnTo>
                    <a:lnTo>
                      <a:pt x="1672103" y="286304"/>
                    </a:lnTo>
                    <a:lnTo>
                      <a:pt x="1665640" y="283072"/>
                    </a:lnTo>
                    <a:lnTo>
                      <a:pt x="1661331" y="270674"/>
                    </a:lnTo>
                    <a:lnTo>
                      <a:pt x="1648933" y="260431"/>
                    </a:lnTo>
                    <a:lnTo>
                      <a:pt x="1647308" y="252342"/>
                    </a:lnTo>
                    <a:lnTo>
                      <a:pt x="1646231" y="239415"/>
                    </a:lnTo>
                    <a:lnTo>
                      <a:pt x="1636536" y="249110"/>
                    </a:lnTo>
                    <a:lnTo>
                      <a:pt x="1637612" y="262585"/>
                    </a:lnTo>
                    <a:lnTo>
                      <a:pt x="1632756" y="271203"/>
                    </a:lnTo>
                    <a:lnTo>
                      <a:pt x="1629524" y="258805"/>
                    </a:lnTo>
                    <a:lnTo>
                      <a:pt x="1616049" y="266346"/>
                    </a:lnTo>
                    <a:lnTo>
                      <a:pt x="1610927" y="268501"/>
                    </a:lnTo>
                    <a:lnTo>
                      <a:pt x="1610927" y="279273"/>
                    </a:lnTo>
                    <a:lnTo>
                      <a:pt x="1610927" y="291671"/>
                    </a:lnTo>
                    <a:lnTo>
                      <a:pt x="1623589" y="293297"/>
                    </a:lnTo>
                    <a:lnTo>
                      <a:pt x="1631130" y="287362"/>
                    </a:lnTo>
                    <a:lnTo>
                      <a:pt x="1634362" y="290594"/>
                    </a:lnTo>
                    <a:lnTo>
                      <a:pt x="1630053" y="295451"/>
                    </a:lnTo>
                    <a:lnTo>
                      <a:pt x="1632208" y="310533"/>
                    </a:lnTo>
                    <a:lnTo>
                      <a:pt x="1637065" y="310533"/>
                    </a:lnTo>
                    <a:lnTo>
                      <a:pt x="1645682" y="305675"/>
                    </a:lnTo>
                    <a:lnTo>
                      <a:pt x="1646760" y="311062"/>
                    </a:lnTo>
                    <a:lnTo>
                      <a:pt x="1662390" y="320757"/>
                    </a:lnTo>
                    <a:lnTo>
                      <a:pt x="1668324" y="316977"/>
                    </a:lnTo>
                    <a:lnTo>
                      <a:pt x="1676942" y="313197"/>
                    </a:lnTo>
                    <a:lnTo>
                      <a:pt x="1683953" y="306734"/>
                    </a:lnTo>
                    <a:lnTo>
                      <a:pt x="1688262" y="308359"/>
                    </a:lnTo>
                    <a:lnTo>
                      <a:pt x="1686637" y="316448"/>
                    </a:lnTo>
                    <a:lnTo>
                      <a:pt x="1678019" y="319680"/>
                    </a:lnTo>
                    <a:lnTo>
                      <a:pt x="1668324" y="325066"/>
                    </a:lnTo>
                    <a:lnTo>
                      <a:pt x="1668324" y="331530"/>
                    </a:lnTo>
                    <a:lnTo>
                      <a:pt x="1675864" y="333684"/>
                    </a:lnTo>
                    <a:lnTo>
                      <a:pt x="1688262" y="326672"/>
                    </a:lnTo>
                    <a:lnTo>
                      <a:pt x="1692042" y="329375"/>
                    </a:lnTo>
                    <a:lnTo>
                      <a:pt x="1686656" y="337993"/>
                    </a:lnTo>
                    <a:cubicBezTo>
                      <a:pt x="1686656" y="337993"/>
                      <a:pt x="1679644" y="340696"/>
                      <a:pt x="1677490" y="341225"/>
                    </a:cubicBezTo>
                    <a:cubicBezTo>
                      <a:pt x="1675336" y="341773"/>
                      <a:pt x="1674787" y="347159"/>
                      <a:pt x="1674787" y="347159"/>
                    </a:cubicBezTo>
                    <a:lnTo>
                      <a:pt x="1681251" y="352016"/>
                    </a:lnTo>
                    <a:lnTo>
                      <a:pt x="1672085" y="357403"/>
                    </a:lnTo>
                    <a:lnTo>
                      <a:pt x="1675317" y="370878"/>
                    </a:lnTo>
                    <a:lnTo>
                      <a:pt x="1687714" y="376812"/>
                    </a:lnTo>
                    <a:lnTo>
                      <a:pt x="1681251" y="382198"/>
                    </a:lnTo>
                    <a:lnTo>
                      <a:pt x="1690417" y="389739"/>
                    </a:lnTo>
                    <a:lnTo>
                      <a:pt x="1696351" y="404291"/>
                    </a:lnTo>
                    <a:lnTo>
                      <a:pt x="1693120" y="411832"/>
                    </a:lnTo>
                    <a:lnTo>
                      <a:pt x="1687185" y="413987"/>
                    </a:lnTo>
                    <a:cubicBezTo>
                      <a:pt x="1687185" y="413987"/>
                      <a:pt x="1690965" y="405369"/>
                      <a:pt x="1688262" y="403743"/>
                    </a:cubicBezTo>
                    <a:cubicBezTo>
                      <a:pt x="1685560" y="402118"/>
                      <a:pt x="1683405" y="401589"/>
                      <a:pt x="1681251" y="399434"/>
                    </a:cubicBezTo>
                    <a:cubicBezTo>
                      <a:pt x="1679097" y="397280"/>
                      <a:pt x="1678548" y="389191"/>
                      <a:pt x="1678548" y="389191"/>
                    </a:cubicBezTo>
                    <a:lnTo>
                      <a:pt x="1671008" y="378948"/>
                    </a:lnTo>
                    <a:lnTo>
                      <a:pt x="1662390" y="370859"/>
                    </a:lnTo>
                    <a:lnTo>
                      <a:pt x="1652146" y="366550"/>
                    </a:lnTo>
                    <a:lnTo>
                      <a:pt x="1644606" y="360086"/>
                    </a:lnTo>
                    <a:lnTo>
                      <a:pt x="1644606" y="352545"/>
                    </a:lnTo>
                    <a:lnTo>
                      <a:pt x="1634910" y="336387"/>
                    </a:lnTo>
                    <a:lnTo>
                      <a:pt x="1623060" y="333155"/>
                    </a:lnTo>
                    <a:lnTo>
                      <a:pt x="1610927" y="337464"/>
                    </a:lnTo>
                    <a:lnTo>
                      <a:pt x="1608508" y="350939"/>
                    </a:lnTo>
                    <a:lnTo>
                      <a:pt x="1608508" y="359028"/>
                    </a:lnTo>
                    <a:lnTo>
                      <a:pt x="1619829" y="359557"/>
                    </a:lnTo>
                    <a:lnTo>
                      <a:pt x="1619829" y="363337"/>
                    </a:lnTo>
                    <a:lnTo>
                      <a:pt x="1610946" y="364414"/>
                    </a:lnTo>
                    <a:lnTo>
                      <a:pt x="1607979" y="370878"/>
                    </a:lnTo>
                    <a:lnTo>
                      <a:pt x="1595581" y="370878"/>
                    </a:lnTo>
                    <a:lnTo>
                      <a:pt x="1595581" y="378418"/>
                    </a:lnTo>
                    <a:lnTo>
                      <a:pt x="1592349" y="385430"/>
                    </a:lnTo>
                    <a:lnTo>
                      <a:pt x="1591272" y="394596"/>
                    </a:lnTo>
                    <a:lnTo>
                      <a:pt x="1588040" y="395125"/>
                    </a:lnTo>
                    <a:lnTo>
                      <a:pt x="1586415" y="384353"/>
                    </a:lnTo>
                    <a:lnTo>
                      <a:pt x="1574565" y="381121"/>
                    </a:lnTo>
                    <a:lnTo>
                      <a:pt x="1576190" y="373032"/>
                    </a:lnTo>
                    <a:lnTo>
                      <a:pt x="1581577" y="373032"/>
                    </a:lnTo>
                    <a:lnTo>
                      <a:pt x="1583202" y="364943"/>
                    </a:lnTo>
                    <a:lnTo>
                      <a:pt x="1594523" y="355248"/>
                    </a:lnTo>
                    <a:lnTo>
                      <a:pt x="1594523" y="349862"/>
                    </a:lnTo>
                    <a:lnTo>
                      <a:pt x="1581047" y="360634"/>
                    </a:lnTo>
                    <a:lnTo>
                      <a:pt x="1576190" y="360634"/>
                    </a:lnTo>
                    <a:lnTo>
                      <a:pt x="1568102" y="371407"/>
                    </a:lnTo>
                    <a:lnTo>
                      <a:pt x="1568102" y="382727"/>
                    </a:lnTo>
                    <a:lnTo>
                      <a:pt x="1567024" y="390268"/>
                    </a:lnTo>
                    <a:lnTo>
                      <a:pt x="1561090" y="396732"/>
                    </a:lnTo>
                    <a:lnTo>
                      <a:pt x="1549769" y="399434"/>
                    </a:lnTo>
                    <a:lnTo>
                      <a:pt x="1542228" y="404291"/>
                    </a:lnTo>
                    <a:lnTo>
                      <a:pt x="1539526" y="441466"/>
                    </a:lnTo>
                    <a:lnTo>
                      <a:pt x="1548144" y="454941"/>
                    </a:lnTo>
                    <a:lnTo>
                      <a:pt x="1561619" y="468946"/>
                    </a:lnTo>
                    <a:cubicBezTo>
                      <a:pt x="1561619" y="468946"/>
                      <a:pt x="1565928" y="475409"/>
                      <a:pt x="1564322" y="475409"/>
                    </a:cubicBezTo>
                    <a:cubicBezTo>
                      <a:pt x="1562696" y="475409"/>
                      <a:pt x="1556781" y="473784"/>
                      <a:pt x="1556781" y="473784"/>
                    </a:cubicBezTo>
                    <a:lnTo>
                      <a:pt x="1548692" y="464088"/>
                    </a:lnTo>
                    <a:lnTo>
                      <a:pt x="1542758" y="459779"/>
                    </a:lnTo>
                    <a:lnTo>
                      <a:pt x="1541132" y="454922"/>
                    </a:lnTo>
                    <a:lnTo>
                      <a:pt x="1534669" y="449536"/>
                    </a:lnTo>
                    <a:lnTo>
                      <a:pt x="1526051" y="456548"/>
                    </a:lnTo>
                    <a:lnTo>
                      <a:pt x="1522819" y="483498"/>
                    </a:lnTo>
                    <a:lnTo>
                      <a:pt x="1516885" y="495896"/>
                    </a:lnTo>
                    <a:lnTo>
                      <a:pt x="1520116" y="508823"/>
                    </a:lnTo>
                    <a:lnTo>
                      <a:pt x="1509873" y="510977"/>
                    </a:lnTo>
                    <a:lnTo>
                      <a:pt x="1501784" y="513680"/>
                    </a:lnTo>
                    <a:lnTo>
                      <a:pt x="1494244" y="523375"/>
                    </a:lnTo>
                    <a:lnTo>
                      <a:pt x="1489386" y="534148"/>
                    </a:lnTo>
                    <a:lnTo>
                      <a:pt x="1484529" y="542766"/>
                    </a:lnTo>
                    <a:lnTo>
                      <a:pt x="1479672" y="540611"/>
                    </a:lnTo>
                    <a:lnTo>
                      <a:pt x="1486684" y="524982"/>
                    </a:lnTo>
                    <a:lnTo>
                      <a:pt x="1492070" y="515816"/>
                    </a:lnTo>
                    <a:lnTo>
                      <a:pt x="1501236" y="507727"/>
                    </a:lnTo>
                    <a:lnTo>
                      <a:pt x="1505545" y="505572"/>
                    </a:lnTo>
                    <a:lnTo>
                      <a:pt x="1507170" y="481854"/>
                    </a:lnTo>
                    <a:lnTo>
                      <a:pt x="1511479" y="485085"/>
                    </a:lnTo>
                    <a:lnTo>
                      <a:pt x="1509854" y="471081"/>
                    </a:lnTo>
                    <a:lnTo>
                      <a:pt x="1517395" y="463540"/>
                    </a:lnTo>
                    <a:lnTo>
                      <a:pt x="1507699" y="458683"/>
                    </a:lnTo>
                    <a:lnTo>
                      <a:pt x="1511479" y="453826"/>
                    </a:lnTo>
                    <a:lnTo>
                      <a:pt x="1526561" y="445208"/>
                    </a:lnTo>
                    <a:lnTo>
                      <a:pt x="1518472" y="431204"/>
                    </a:lnTo>
                    <a:lnTo>
                      <a:pt x="1527638" y="395636"/>
                    </a:lnTo>
                    <a:lnTo>
                      <a:pt x="1529793" y="372994"/>
                    </a:lnTo>
                    <a:lnTo>
                      <a:pt x="1525484" y="353056"/>
                    </a:lnTo>
                    <a:lnTo>
                      <a:pt x="1522252" y="346592"/>
                    </a:lnTo>
                    <a:lnTo>
                      <a:pt x="1514163" y="354133"/>
                    </a:lnTo>
                    <a:lnTo>
                      <a:pt x="1510932" y="365454"/>
                    </a:lnTo>
                    <a:lnTo>
                      <a:pt x="1509306" y="353056"/>
                    </a:lnTo>
                    <a:lnTo>
                      <a:pt x="1497986" y="378381"/>
                    </a:lnTo>
                    <a:lnTo>
                      <a:pt x="1495831" y="390778"/>
                    </a:lnTo>
                    <a:lnTo>
                      <a:pt x="1491522" y="399397"/>
                    </a:lnTo>
                    <a:lnTo>
                      <a:pt x="1485058" y="402099"/>
                    </a:lnTo>
                    <a:lnTo>
                      <a:pt x="1485058" y="392933"/>
                    </a:lnTo>
                    <a:lnTo>
                      <a:pt x="1487213" y="385392"/>
                    </a:lnTo>
                    <a:lnTo>
                      <a:pt x="1480749" y="390249"/>
                    </a:lnTo>
                    <a:lnTo>
                      <a:pt x="1473208" y="413420"/>
                    </a:lnTo>
                    <a:lnTo>
                      <a:pt x="1471054" y="426895"/>
                    </a:lnTo>
                    <a:lnTo>
                      <a:pt x="1471054" y="436590"/>
                    </a:lnTo>
                    <a:lnTo>
                      <a:pt x="1479143" y="446285"/>
                    </a:lnTo>
                    <a:lnTo>
                      <a:pt x="1489916" y="451672"/>
                    </a:lnTo>
                    <a:lnTo>
                      <a:pt x="1489916" y="456529"/>
                    </a:lnTo>
                    <a:lnTo>
                      <a:pt x="1479672" y="452220"/>
                    </a:lnTo>
                    <a:lnTo>
                      <a:pt x="1469429" y="448988"/>
                    </a:lnTo>
                    <a:lnTo>
                      <a:pt x="1464043" y="457077"/>
                    </a:lnTo>
                    <a:lnTo>
                      <a:pt x="1462965" y="471629"/>
                    </a:lnTo>
                    <a:lnTo>
                      <a:pt x="1462436" y="482950"/>
                    </a:lnTo>
                    <a:lnTo>
                      <a:pt x="1458656" y="494270"/>
                    </a:lnTo>
                    <a:lnTo>
                      <a:pt x="1455954" y="499657"/>
                    </a:lnTo>
                    <a:lnTo>
                      <a:pt x="1447865" y="499657"/>
                    </a:lnTo>
                    <a:lnTo>
                      <a:pt x="1453251" y="490491"/>
                    </a:lnTo>
                    <a:lnTo>
                      <a:pt x="1454328" y="482402"/>
                    </a:lnTo>
                    <a:lnTo>
                      <a:pt x="1454328" y="477545"/>
                    </a:lnTo>
                    <a:lnTo>
                      <a:pt x="1457031" y="460838"/>
                    </a:lnTo>
                    <a:lnTo>
                      <a:pt x="1459734" y="452220"/>
                    </a:lnTo>
                    <a:lnTo>
                      <a:pt x="1460811" y="440899"/>
                    </a:lnTo>
                    <a:lnTo>
                      <a:pt x="1455954" y="437119"/>
                    </a:lnTo>
                    <a:lnTo>
                      <a:pt x="1455406" y="418806"/>
                    </a:lnTo>
                    <a:lnTo>
                      <a:pt x="1459185" y="401570"/>
                    </a:lnTo>
                    <a:lnTo>
                      <a:pt x="1464043" y="396713"/>
                    </a:lnTo>
                    <a:lnTo>
                      <a:pt x="1462965" y="388624"/>
                    </a:lnTo>
                    <a:lnTo>
                      <a:pt x="1446806" y="397790"/>
                    </a:lnTo>
                    <a:lnTo>
                      <a:pt x="1434408" y="396165"/>
                    </a:lnTo>
                    <a:lnTo>
                      <a:pt x="1426320" y="404254"/>
                    </a:lnTo>
                    <a:lnTo>
                      <a:pt x="1414999" y="404802"/>
                    </a:lnTo>
                    <a:lnTo>
                      <a:pt x="1402601" y="416651"/>
                    </a:lnTo>
                    <a:lnTo>
                      <a:pt x="1397215" y="428501"/>
                    </a:lnTo>
                    <a:lnTo>
                      <a:pt x="1392906" y="440351"/>
                    </a:lnTo>
                    <a:lnTo>
                      <a:pt x="1388049" y="446285"/>
                    </a:lnTo>
                    <a:lnTo>
                      <a:pt x="1387501" y="459760"/>
                    </a:lnTo>
                    <a:lnTo>
                      <a:pt x="1389126" y="466224"/>
                    </a:lnTo>
                    <a:lnTo>
                      <a:pt x="1393983" y="464599"/>
                    </a:lnTo>
                    <a:lnTo>
                      <a:pt x="1403150" y="461367"/>
                    </a:lnTo>
                    <a:lnTo>
                      <a:pt x="1417154" y="462444"/>
                    </a:lnTo>
                    <a:lnTo>
                      <a:pt x="1417702" y="469985"/>
                    </a:lnTo>
                    <a:cubicBezTo>
                      <a:pt x="1417702" y="469985"/>
                      <a:pt x="1412315" y="468908"/>
                      <a:pt x="1410161" y="468908"/>
                    </a:cubicBezTo>
                    <a:cubicBezTo>
                      <a:pt x="1408006" y="468908"/>
                      <a:pt x="1398840" y="468360"/>
                      <a:pt x="1398840" y="468360"/>
                    </a:cubicBezTo>
                    <a:lnTo>
                      <a:pt x="1397763" y="474294"/>
                    </a:lnTo>
                    <a:lnTo>
                      <a:pt x="1390752" y="478603"/>
                    </a:lnTo>
                    <a:lnTo>
                      <a:pt x="1390752" y="486144"/>
                    </a:lnTo>
                    <a:lnTo>
                      <a:pt x="1397215" y="494233"/>
                    </a:lnTo>
                    <a:lnTo>
                      <a:pt x="1396667" y="504476"/>
                    </a:lnTo>
                    <a:lnTo>
                      <a:pt x="1398822" y="511488"/>
                    </a:lnTo>
                    <a:lnTo>
                      <a:pt x="1407440" y="515797"/>
                    </a:lnTo>
                    <a:lnTo>
                      <a:pt x="1421992" y="514719"/>
                    </a:lnTo>
                    <a:lnTo>
                      <a:pt x="1429533" y="517422"/>
                    </a:lnTo>
                    <a:lnTo>
                      <a:pt x="1432764" y="524963"/>
                    </a:lnTo>
                    <a:cubicBezTo>
                      <a:pt x="1432764" y="524963"/>
                      <a:pt x="1437073" y="533581"/>
                      <a:pt x="1437073" y="535206"/>
                    </a:cubicBezTo>
                    <a:cubicBezTo>
                      <a:pt x="1437073" y="536831"/>
                      <a:pt x="1435448" y="543295"/>
                      <a:pt x="1435448" y="544901"/>
                    </a:cubicBezTo>
                    <a:cubicBezTo>
                      <a:pt x="1435448" y="546508"/>
                      <a:pt x="1442989" y="555674"/>
                      <a:pt x="1442989" y="555674"/>
                    </a:cubicBezTo>
                    <a:cubicBezTo>
                      <a:pt x="1442989" y="555674"/>
                      <a:pt x="1445692" y="559983"/>
                      <a:pt x="1444066" y="560531"/>
                    </a:cubicBezTo>
                    <a:cubicBezTo>
                      <a:pt x="1442441" y="561079"/>
                      <a:pt x="1435977" y="560002"/>
                      <a:pt x="1435977" y="560002"/>
                    </a:cubicBezTo>
                    <a:cubicBezTo>
                      <a:pt x="1435977" y="560002"/>
                      <a:pt x="1432197" y="555693"/>
                      <a:pt x="1430591" y="555693"/>
                    </a:cubicBezTo>
                    <a:cubicBezTo>
                      <a:pt x="1428966" y="555693"/>
                      <a:pt x="1416587" y="554616"/>
                      <a:pt x="1416587" y="554616"/>
                    </a:cubicBezTo>
                    <a:lnTo>
                      <a:pt x="1413355" y="547075"/>
                    </a:lnTo>
                    <a:lnTo>
                      <a:pt x="1420366" y="536831"/>
                    </a:lnTo>
                    <a:lnTo>
                      <a:pt x="1424146" y="529820"/>
                    </a:lnTo>
                    <a:cubicBezTo>
                      <a:pt x="1424146" y="529820"/>
                      <a:pt x="1419837" y="524434"/>
                      <a:pt x="1417135" y="524434"/>
                    </a:cubicBezTo>
                    <a:cubicBezTo>
                      <a:pt x="1414432" y="524434"/>
                      <a:pt x="1401505" y="524963"/>
                      <a:pt x="1401505" y="524963"/>
                    </a:cubicBezTo>
                    <a:lnTo>
                      <a:pt x="1391810" y="512565"/>
                    </a:lnTo>
                    <a:lnTo>
                      <a:pt x="1385346" y="500167"/>
                    </a:lnTo>
                    <a:lnTo>
                      <a:pt x="1379960" y="491549"/>
                    </a:lnTo>
                    <a:lnTo>
                      <a:pt x="1379960" y="481306"/>
                    </a:lnTo>
                    <a:lnTo>
                      <a:pt x="1374574" y="474842"/>
                    </a:lnTo>
                    <a:lnTo>
                      <a:pt x="1379960" y="464599"/>
                    </a:lnTo>
                    <a:lnTo>
                      <a:pt x="1372419" y="469456"/>
                    </a:lnTo>
                    <a:lnTo>
                      <a:pt x="1360570" y="471610"/>
                    </a:lnTo>
                    <a:lnTo>
                      <a:pt x="1350874" y="473236"/>
                    </a:lnTo>
                    <a:lnTo>
                      <a:pt x="1343333" y="478093"/>
                    </a:lnTo>
                    <a:lnTo>
                      <a:pt x="1343863" y="491020"/>
                    </a:lnTo>
                    <a:lnTo>
                      <a:pt x="1348720" y="500715"/>
                    </a:lnTo>
                    <a:lnTo>
                      <a:pt x="1355731" y="508804"/>
                    </a:lnTo>
                    <a:lnTo>
                      <a:pt x="1361118" y="518499"/>
                    </a:lnTo>
                    <a:lnTo>
                      <a:pt x="1368129" y="523356"/>
                    </a:lnTo>
                    <a:lnTo>
                      <a:pt x="1381604" y="524434"/>
                    </a:lnTo>
                    <a:lnTo>
                      <a:pt x="1388616" y="529291"/>
                    </a:lnTo>
                    <a:lnTo>
                      <a:pt x="1392396" y="536302"/>
                    </a:lnTo>
                    <a:lnTo>
                      <a:pt x="1388087" y="537379"/>
                    </a:lnTo>
                    <a:cubicBezTo>
                      <a:pt x="1388087" y="537379"/>
                      <a:pt x="1381623" y="534677"/>
                      <a:pt x="1379998" y="533600"/>
                    </a:cubicBezTo>
                    <a:cubicBezTo>
                      <a:pt x="1378372" y="532522"/>
                      <a:pt x="1377843" y="528743"/>
                      <a:pt x="1374063" y="528743"/>
                    </a:cubicBezTo>
                    <a:cubicBezTo>
                      <a:pt x="1370284" y="528743"/>
                      <a:pt x="1363820" y="529291"/>
                      <a:pt x="1363820" y="529291"/>
                    </a:cubicBezTo>
                    <a:lnTo>
                      <a:pt x="1364368" y="540063"/>
                    </a:lnTo>
                    <a:lnTo>
                      <a:pt x="1357357" y="540063"/>
                    </a:lnTo>
                    <a:lnTo>
                      <a:pt x="1351422" y="530368"/>
                    </a:lnTo>
                    <a:lnTo>
                      <a:pt x="1348720" y="519595"/>
                    </a:lnTo>
                    <a:lnTo>
                      <a:pt x="1348191" y="541689"/>
                    </a:lnTo>
                    <a:lnTo>
                      <a:pt x="1344959" y="539534"/>
                    </a:lnTo>
                    <a:lnTo>
                      <a:pt x="1343881" y="529291"/>
                    </a:lnTo>
                    <a:lnTo>
                      <a:pt x="1341179" y="518518"/>
                    </a:lnTo>
                    <a:lnTo>
                      <a:pt x="1338477" y="513661"/>
                    </a:lnTo>
                    <a:lnTo>
                      <a:pt x="1329310" y="510429"/>
                    </a:lnTo>
                    <a:lnTo>
                      <a:pt x="1329839" y="502888"/>
                    </a:lnTo>
                    <a:lnTo>
                      <a:pt x="1329839" y="488884"/>
                    </a:lnTo>
                    <a:lnTo>
                      <a:pt x="1316912" y="482950"/>
                    </a:lnTo>
                    <a:lnTo>
                      <a:pt x="1309901" y="488336"/>
                    </a:lnTo>
                    <a:lnTo>
                      <a:pt x="1313681" y="506120"/>
                    </a:lnTo>
                    <a:lnTo>
                      <a:pt x="1313681" y="511506"/>
                    </a:lnTo>
                    <a:lnTo>
                      <a:pt x="1308294" y="515816"/>
                    </a:lnTo>
                    <a:lnTo>
                      <a:pt x="1307765" y="519595"/>
                    </a:lnTo>
                    <a:lnTo>
                      <a:pt x="1302908" y="525530"/>
                    </a:lnTo>
                    <a:lnTo>
                      <a:pt x="1294819" y="534696"/>
                    </a:lnTo>
                    <a:lnTo>
                      <a:pt x="1296444" y="551403"/>
                    </a:lnTo>
                    <a:lnTo>
                      <a:pt x="1300753" y="562723"/>
                    </a:lnTo>
                    <a:lnTo>
                      <a:pt x="1301302" y="569735"/>
                    </a:lnTo>
                    <a:lnTo>
                      <a:pt x="1306688" y="575121"/>
                    </a:lnTo>
                    <a:cubicBezTo>
                      <a:pt x="1306688" y="575121"/>
                      <a:pt x="1306159" y="580507"/>
                      <a:pt x="1305062" y="582133"/>
                    </a:cubicBezTo>
                    <a:cubicBezTo>
                      <a:pt x="1303986" y="583758"/>
                      <a:pt x="1297522" y="585365"/>
                      <a:pt x="1297522" y="585365"/>
                    </a:cubicBezTo>
                    <a:lnTo>
                      <a:pt x="1286749" y="578353"/>
                    </a:lnTo>
                    <a:lnTo>
                      <a:pt x="1278660" y="586971"/>
                    </a:lnTo>
                    <a:lnTo>
                      <a:pt x="1268965" y="587519"/>
                    </a:lnTo>
                    <a:lnTo>
                      <a:pt x="1260876" y="588067"/>
                    </a:lnTo>
                    <a:lnTo>
                      <a:pt x="1259799" y="594531"/>
                    </a:lnTo>
                    <a:lnTo>
                      <a:pt x="1262501" y="598311"/>
                    </a:lnTo>
                    <a:lnTo>
                      <a:pt x="1245795" y="621481"/>
                    </a:lnTo>
                    <a:lnTo>
                      <a:pt x="1251181" y="630647"/>
                    </a:lnTo>
                    <a:lnTo>
                      <a:pt x="1244169" y="632272"/>
                    </a:lnTo>
                    <a:lnTo>
                      <a:pt x="1240673" y="642516"/>
                    </a:lnTo>
                    <a:lnTo>
                      <a:pt x="1251181" y="645747"/>
                    </a:lnTo>
                    <a:lnTo>
                      <a:pt x="1256567" y="639813"/>
                    </a:lnTo>
                    <a:lnTo>
                      <a:pt x="1264656" y="639284"/>
                    </a:lnTo>
                    <a:lnTo>
                      <a:pt x="1277583" y="647902"/>
                    </a:lnTo>
                    <a:lnTo>
                      <a:pt x="1278131" y="654914"/>
                    </a:lnTo>
                    <a:cubicBezTo>
                      <a:pt x="1278131" y="654914"/>
                      <a:pt x="1275977" y="658145"/>
                      <a:pt x="1271668" y="654914"/>
                    </a:cubicBezTo>
                    <a:cubicBezTo>
                      <a:pt x="1267359" y="651682"/>
                      <a:pt x="1264656" y="648979"/>
                      <a:pt x="1264656" y="648979"/>
                    </a:cubicBezTo>
                    <a:lnTo>
                      <a:pt x="1251181" y="651134"/>
                    </a:lnTo>
                    <a:lnTo>
                      <a:pt x="1246872" y="659223"/>
                    </a:lnTo>
                    <a:lnTo>
                      <a:pt x="1253884" y="672698"/>
                    </a:lnTo>
                    <a:lnTo>
                      <a:pt x="1266811" y="673775"/>
                    </a:lnTo>
                    <a:lnTo>
                      <a:pt x="1276506" y="678632"/>
                    </a:lnTo>
                    <a:lnTo>
                      <a:pt x="1276506" y="684018"/>
                    </a:lnTo>
                    <a:cubicBezTo>
                      <a:pt x="1276506" y="684018"/>
                      <a:pt x="1268965" y="679709"/>
                      <a:pt x="1265185" y="679161"/>
                    </a:cubicBezTo>
                    <a:cubicBezTo>
                      <a:pt x="1261406" y="678613"/>
                      <a:pt x="1251181" y="678084"/>
                      <a:pt x="1251181" y="678084"/>
                    </a:cubicBezTo>
                    <a:cubicBezTo>
                      <a:pt x="1251181" y="678084"/>
                      <a:pt x="1244717" y="669995"/>
                      <a:pt x="1243092" y="669995"/>
                    </a:cubicBezTo>
                    <a:cubicBezTo>
                      <a:pt x="1241467" y="669995"/>
                      <a:pt x="1233397" y="677007"/>
                      <a:pt x="1233397" y="677007"/>
                    </a:cubicBezTo>
                    <a:lnTo>
                      <a:pt x="1224231" y="677555"/>
                    </a:lnTo>
                    <a:lnTo>
                      <a:pt x="1221528" y="683489"/>
                    </a:lnTo>
                    <a:lnTo>
                      <a:pt x="1240125" y="688875"/>
                    </a:lnTo>
                    <a:lnTo>
                      <a:pt x="1245247" y="695339"/>
                    </a:lnTo>
                    <a:lnTo>
                      <a:pt x="1258722" y="700196"/>
                    </a:lnTo>
                    <a:lnTo>
                      <a:pt x="1259270" y="704505"/>
                    </a:lnTo>
                    <a:lnTo>
                      <a:pt x="1240673" y="705053"/>
                    </a:lnTo>
                    <a:cubicBezTo>
                      <a:pt x="1240673" y="705053"/>
                      <a:pt x="1237177" y="697512"/>
                      <a:pt x="1235551" y="696435"/>
                    </a:cubicBezTo>
                    <a:cubicBezTo>
                      <a:pt x="1233926" y="695358"/>
                      <a:pt x="1224779" y="692126"/>
                      <a:pt x="1224779" y="692126"/>
                    </a:cubicBezTo>
                    <a:lnTo>
                      <a:pt x="1211852" y="693751"/>
                    </a:lnTo>
                    <a:lnTo>
                      <a:pt x="1209149" y="702917"/>
                    </a:lnTo>
                    <a:lnTo>
                      <a:pt x="1214536" y="713161"/>
                    </a:lnTo>
                    <a:lnTo>
                      <a:pt x="1209678" y="715315"/>
                    </a:lnTo>
                    <a:lnTo>
                      <a:pt x="1202667" y="708304"/>
                    </a:lnTo>
                    <a:lnTo>
                      <a:pt x="1202119" y="695906"/>
                    </a:lnTo>
                    <a:lnTo>
                      <a:pt x="1193500" y="693751"/>
                    </a:lnTo>
                    <a:lnTo>
                      <a:pt x="1192971" y="702369"/>
                    </a:lnTo>
                    <a:lnTo>
                      <a:pt x="1174110" y="706149"/>
                    </a:lnTo>
                    <a:lnTo>
                      <a:pt x="1166569" y="712613"/>
                    </a:lnTo>
                    <a:lnTo>
                      <a:pt x="1163337" y="716922"/>
                    </a:lnTo>
                    <a:lnTo>
                      <a:pt x="1156326" y="726617"/>
                    </a:lnTo>
                    <a:lnTo>
                      <a:pt x="1159558" y="735783"/>
                    </a:lnTo>
                    <a:lnTo>
                      <a:pt x="1160635" y="740092"/>
                    </a:lnTo>
                    <a:lnTo>
                      <a:pt x="1150392" y="739015"/>
                    </a:lnTo>
                    <a:lnTo>
                      <a:pt x="1150939" y="750335"/>
                    </a:lnTo>
                    <a:lnTo>
                      <a:pt x="1150939" y="758954"/>
                    </a:lnTo>
                    <a:lnTo>
                      <a:pt x="1157403" y="766494"/>
                    </a:lnTo>
                    <a:lnTo>
                      <a:pt x="1169253" y="766494"/>
                    </a:lnTo>
                    <a:lnTo>
                      <a:pt x="1181651" y="765965"/>
                    </a:lnTo>
                    <a:lnTo>
                      <a:pt x="1192971" y="749806"/>
                    </a:lnTo>
                    <a:lnTo>
                      <a:pt x="1198906" y="751432"/>
                    </a:lnTo>
                    <a:lnTo>
                      <a:pt x="1203763" y="757366"/>
                    </a:lnTo>
                    <a:lnTo>
                      <a:pt x="1200531" y="763830"/>
                    </a:lnTo>
                    <a:lnTo>
                      <a:pt x="1204311" y="767609"/>
                    </a:lnTo>
                    <a:lnTo>
                      <a:pt x="1218315" y="766532"/>
                    </a:lnTo>
                    <a:lnTo>
                      <a:pt x="1240144" y="747671"/>
                    </a:lnTo>
                    <a:lnTo>
                      <a:pt x="1251181" y="743362"/>
                    </a:lnTo>
                    <a:lnTo>
                      <a:pt x="1251181" y="751451"/>
                    </a:lnTo>
                    <a:cubicBezTo>
                      <a:pt x="1251181" y="751451"/>
                      <a:pt x="1243092" y="757914"/>
                      <a:pt x="1244717" y="760069"/>
                    </a:cubicBezTo>
                    <a:cubicBezTo>
                      <a:pt x="1246343" y="762223"/>
                      <a:pt x="1262501" y="763848"/>
                      <a:pt x="1262501" y="763848"/>
                    </a:cubicBezTo>
                    <a:lnTo>
                      <a:pt x="1261425" y="770312"/>
                    </a:lnTo>
                    <a:lnTo>
                      <a:pt x="1240144" y="768158"/>
                    </a:lnTo>
                    <a:lnTo>
                      <a:pt x="1240692" y="772466"/>
                    </a:lnTo>
                    <a:lnTo>
                      <a:pt x="1251200" y="784316"/>
                    </a:lnTo>
                    <a:lnTo>
                      <a:pt x="1247420" y="786471"/>
                    </a:lnTo>
                    <a:lnTo>
                      <a:pt x="1233945" y="777305"/>
                    </a:lnTo>
                    <a:lnTo>
                      <a:pt x="1223173" y="780007"/>
                    </a:lnTo>
                    <a:lnTo>
                      <a:pt x="1225327" y="793482"/>
                    </a:lnTo>
                    <a:lnTo>
                      <a:pt x="1224779" y="802649"/>
                    </a:lnTo>
                    <a:lnTo>
                      <a:pt x="1230165" y="819885"/>
                    </a:lnTo>
                    <a:lnTo>
                      <a:pt x="1223154" y="821510"/>
                    </a:lnTo>
                    <a:lnTo>
                      <a:pt x="1217219" y="811267"/>
                    </a:lnTo>
                    <a:lnTo>
                      <a:pt x="1216142" y="788625"/>
                    </a:lnTo>
                    <a:lnTo>
                      <a:pt x="1212910" y="785394"/>
                    </a:lnTo>
                    <a:lnTo>
                      <a:pt x="1200512" y="784316"/>
                    </a:lnTo>
                    <a:lnTo>
                      <a:pt x="1198887" y="790251"/>
                    </a:lnTo>
                    <a:lnTo>
                      <a:pt x="1184335" y="791328"/>
                    </a:lnTo>
                    <a:lnTo>
                      <a:pt x="1184335" y="784316"/>
                    </a:lnTo>
                    <a:lnTo>
                      <a:pt x="1174091" y="776227"/>
                    </a:lnTo>
                    <a:lnTo>
                      <a:pt x="1168157" y="778382"/>
                    </a:lnTo>
                    <a:lnTo>
                      <a:pt x="1162770" y="777834"/>
                    </a:lnTo>
                    <a:lnTo>
                      <a:pt x="1142303" y="782143"/>
                    </a:lnTo>
                    <a:lnTo>
                      <a:pt x="1135839" y="785375"/>
                    </a:lnTo>
                    <a:lnTo>
                      <a:pt x="1127751" y="787529"/>
                    </a:lnTo>
                    <a:lnTo>
                      <a:pt x="1128298" y="795618"/>
                    </a:lnTo>
                    <a:lnTo>
                      <a:pt x="1156326" y="811248"/>
                    </a:lnTo>
                    <a:lnTo>
                      <a:pt x="1161712" y="821491"/>
                    </a:lnTo>
                    <a:lnTo>
                      <a:pt x="1162789" y="831186"/>
                    </a:lnTo>
                    <a:lnTo>
                      <a:pt x="1176794" y="843036"/>
                    </a:lnTo>
                    <a:lnTo>
                      <a:pt x="1176794" y="848970"/>
                    </a:lnTo>
                    <a:lnTo>
                      <a:pt x="1158480" y="835495"/>
                    </a:lnTo>
                    <a:lnTo>
                      <a:pt x="1154700" y="819336"/>
                    </a:lnTo>
                    <a:lnTo>
                      <a:pt x="1142303" y="809093"/>
                    </a:lnTo>
                    <a:lnTo>
                      <a:pt x="1125596" y="802630"/>
                    </a:lnTo>
                    <a:lnTo>
                      <a:pt x="1118584" y="801004"/>
                    </a:lnTo>
                    <a:lnTo>
                      <a:pt x="1114804" y="808016"/>
                    </a:lnTo>
                    <a:lnTo>
                      <a:pt x="1134195" y="818788"/>
                    </a:lnTo>
                    <a:lnTo>
                      <a:pt x="1129338" y="821491"/>
                    </a:lnTo>
                    <a:lnTo>
                      <a:pt x="1116411" y="823646"/>
                    </a:lnTo>
                    <a:cubicBezTo>
                      <a:pt x="1116411" y="823646"/>
                      <a:pt x="1115334" y="829032"/>
                      <a:pt x="1118036" y="829032"/>
                    </a:cubicBezTo>
                    <a:cubicBezTo>
                      <a:pt x="1120739" y="829032"/>
                      <a:pt x="1134743" y="828484"/>
                      <a:pt x="1134743" y="828484"/>
                    </a:cubicBezTo>
                    <a:lnTo>
                      <a:pt x="1140677" y="828484"/>
                    </a:lnTo>
                    <a:cubicBezTo>
                      <a:pt x="1140677" y="828484"/>
                      <a:pt x="1138523" y="823627"/>
                      <a:pt x="1141755" y="823097"/>
                    </a:cubicBezTo>
                    <a:cubicBezTo>
                      <a:pt x="1144986" y="822549"/>
                      <a:pt x="1144986" y="822549"/>
                      <a:pt x="1144986" y="822549"/>
                    </a:cubicBezTo>
                    <a:lnTo>
                      <a:pt x="1146612" y="826329"/>
                    </a:lnTo>
                    <a:lnTo>
                      <a:pt x="1151998" y="834418"/>
                    </a:lnTo>
                    <a:lnTo>
                      <a:pt x="1146064" y="836043"/>
                    </a:lnTo>
                    <a:lnTo>
                      <a:pt x="1146064" y="838746"/>
                    </a:lnTo>
                    <a:cubicBezTo>
                      <a:pt x="1146064" y="838746"/>
                      <a:pt x="1138523" y="838746"/>
                      <a:pt x="1138523" y="840900"/>
                    </a:cubicBezTo>
                    <a:cubicBezTo>
                      <a:pt x="1138523" y="843055"/>
                      <a:pt x="1141226" y="850067"/>
                      <a:pt x="1141226" y="850067"/>
                    </a:cubicBezTo>
                    <a:lnTo>
                      <a:pt x="1135291" y="848460"/>
                    </a:lnTo>
                    <a:lnTo>
                      <a:pt x="1129357" y="847383"/>
                    </a:lnTo>
                    <a:cubicBezTo>
                      <a:pt x="1129357" y="847383"/>
                      <a:pt x="1125577" y="853317"/>
                      <a:pt x="1126654" y="855472"/>
                    </a:cubicBezTo>
                    <a:cubicBezTo>
                      <a:pt x="1127732" y="857626"/>
                      <a:pt x="1134743" y="861406"/>
                      <a:pt x="1134743" y="861406"/>
                    </a:cubicBezTo>
                    <a:lnTo>
                      <a:pt x="1140129" y="852788"/>
                    </a:lnTo>
                    <a:lnTo>
                      <a:pt x="1149295" y="852788"/>
                    </a:lnTo>
                    <a:lnTo>
                      <a:pt x="1152527" y="859252"/>
                    </a:lnTo>
                    <a:lnTo>
                      <a:pt x="1161693" y="862483"/>
                    </a:lnTo>
                    <a:cubicBezTo>
                      <a:pt x="1161693" y="862483"/>
                      <a:pt x="1168157" y="860858"/>
                      <a:pt x="1168705" y="863561"/>
                    </a:cubicBezTo>
                    <a:cubicBezTo>
                      <a:pt x="1169234" y="866263"/>
                      <a:pt x="1170859" y="862483"/>
                      <a:pt x="1169234" y="866263"/>
                    </a:cubicBezTo>
                    <a:cubicBezTo>
                      <a:pt x="1167609" y="870043"/>
                      <a:pt x="1161145" y="870572"/>
                      <a:pt x="1159539" y="869495"/>
                    </a:cubicBezTo>
                    <a:cubicBezTo>
                      <a:pt x="1157914" y="868418"/>
                      <a:pt x="1156307" y="870572"/>
                      <a:pt x="1153075" y="866792"/>
                    </a:cubicBezTo>
                    <a:cubicBezTo>
                      <a:pt x="1149844" y="863013"/>
                      <a:pt x="1146612" y="857097"/>
                      <a:pt x="1146612" y="857097"/>
                    </a:cubicBezTo>
                    <a:lnTo>
                      <a:pt x="1139071" y="865186"/>
                    </a:lnTo>
                    <a:lnTo>
                      <a:pt x="1136368" y="871649"/>
                    </a:lnTo>
                    <a:lnTo>
                      <a:pt x="1142832" y="874352"/>
                    </a:lnTo>
                    <a:lnTo>
                      <a:pt x="1148218" y="879209"/>
                    </a:lnTo>
                    <a:lnTo>
                      <a:pt x="1149295" y="888375"/>
                    </a:lnTo>
                    <a:lnTo>
                      <a:pt x="1146593" y="894839"/>
                    </a:lnTo>
                    <a:lnTo>
                      <a:pt x="1141736" y="891607"/>
                    </a:lnTo>
                    <a:lnTo>
                      <a:pt x="1138504" y="882989"/>
                    </a:lnTo>
                    <a:lnTo>
                      <a:pt x="1133647" y="879757"/>
                    </a:lnTo>
                    <a:lnTo>
                      <a:pt x="1133118" y="886221"/>
                    </a:lnTo>
                    <a:lnTo>
                      <a:pt x="1139052" y="896464"/>
                    </a:lnTo>
                    <a:lnTo>
                      <a:pt x="1140677" y="903476"/>
                    </a:lnTo>
                    <a:lnTo>
                      <a:pt x="1133666" y="900773"/>
                    </a:lnTo>
                    <a:lnTo>
                      <a:pt x="1127202" y="881912"/>
                    </a:lnTo>
                    <a:cubicBezTo>
                      <a:pt x="1127202" y="881912"/>
                      <a:pt x="1123423" y="881364"/>
                      <a:pt x="1123423" y="882989"/>
                    </a:cubicBezTo>
                    <a:cubicBezTo>
                      <a:pt x="1123423" y="884614"/>
                      <a:pt x="1127202" y="893232"/>
                      <a:pt x="1127202" y="893232"/>
                    </a:cubicBezTo>
                    <a:lnTo>
                      <a:pt x="1123423" y="906707"/>
                    </a:lnTo>
                    <a:lnTo>
                      <a:pt x="1139052" y="920712"/>
                    </a:lnTo>
                    <a:lnTo>
                      <a:pt x="1145516" y="929330"/>
                    </a:lnTo>
                    <a:lnTo>
                      <a:pt x="1144438" y="935793"/>
                    </a:lnTo>
                    <a:lnTo>
                      <a:pt x="1132040" y="922866"/>
                    </a:lnTo>
                    <a:lnTo>
                      <a:pt x="1122345" y="915855"/>
                    </a:lnTo>
                    <a:lnTo>
                      <a:pt x="1118565" y="914777"/>
                    </a:lnTo>
                    <a:lnTo>
                      <a:pt x="1120191" y="896464"/>
                    </a:lnTo>
                    <a:lnTo>
                      <a:pt x="1117488" y="887846"/>
                    </a:lnTo>
                    <a:lnTo>
                      <a:pt x="1112631" y="882989"/>
                    </a:lnTo>
                    <a:lnTo>
                      <a:pt x="1105619" y="877055"/>
                    </a:lnTo>
                    <a:lnTo>
                      <a:pt x="1105090" y="867888"/>
                    </a:lnTo>
                    <a:lnTo>
                      <a:pt x="1108322" y="858722"/>
                    </a:lnTo>
                    <a:lnTo>
                      <a:pt x="1110476" y="851711"/>
                    </a:lnTo>
                    <a:lnTo>
                      <a:pt x="1109928" y="844170"/>
                    </a:lnTo>
                    <a:lnTo>
                      <a:pt x="1111006" y="839313"/>
                    </a:lnTo>
                    <a:lnTo>
                      <a:pt x="1105619" y="840938"/>
                    </a:lnTo>
                    <a:lnTo>
                      <a:pt x="1103994" y="835552"/>
                    </a:lnTo>
                    <a:lnTo>
                      <a:pt x="1106697" y="834475"/>
                    </a:lnTo>
                    <a:lnTo>
                      <a:pt x="1103465" y="828011"/>
                    </a:lnTo>
                    <a:lnTo>
                      <a:pt x="1103994" y="818845"/>
                    </a:lnTo>
                    <a:lnTo>
                      <a:pt x="1094299" y="818845"/>
                    </a:lnTo>
                    <a:lnTo>
                      <a:pt x="1093751" y="832849"/>
                    </a:lnTo>
                    <a:lnTo>
                      <a:pt x="1085133" y="833379"/>
                    </a:lnTo>
                    <a:cubicBezTo>
                      <a:pt x="1085133" y="833379"/>
                      <a:pt x="1085133" y="848460"/>
                      <a:pt x="1085681" y="850085"/>
                    </a:cubicBezTo>
                    <a:cubicBezTo>
                      <a:pt x="1086229" y="851711"/>
                      <a:pt x="1081901" y="856549"/>
                      <a:pt x="1081901" y="856549"/>
                    </a:cubicBezTo>
                    <a:lnTo>
                      <a:pt x="1074360" y="858174"/>
                    </a:lnTo>
                    <a:lnTo>
                      <a:pt x="1074360" y="863561"/>
                    </a:lnTo>
                    <a:lnTo>
                      <a:pt x="1065194" y="859781"/>
                    </a:lnTo>
                    <a:lnTo>
                      <a:pt x="1069503" y="854924"/>
                    </a:lnTo>
                    <a:lnTo>
                      <a:pt x="1070581" y="841449"/>
                    </a:lnTo>
                    <a:lnTo>
                      <a:pt x="1063569" y="847383"/>
                    </a:lnTo>
                    <a:lnTo>
                      <a:pt x="1052796" y="852769"/>
                    </a:lnTo>
                    <a:lnTo>
                      <a:pt x="1052267" y="848989"/>
                    </a:lnTo>
                    <a:lnTo>
                      <a:pt x="1041494" y="856530"/>
                    </a:lnTo>
                    <a:lnTo>
                      <a:pt x="1034483" y="856530"/>
                    </a:lnTo>
                    <a:lnTo>
                      <a:pt x="1032857" y="865696"/>
                    </a:lnTo>
                    <a:lnTo>
                      <a:pt x="1029078" y="867851"/>
                    </a:lnTo>
                    <a:lnTo>
                      <a:pt x="1031780" y="882932"/>
                    </a:lnTo>
                    <a:lnTo>
                      <a:pt x="1037166" y="883480"/>
                    </a:lnTo>
                    <a:lnTo>
                      <a:pt x="1040946" y="886183"/>
                    </a:lnTo>
                    <a:lnTo>
                      <a:pt x="1044178" y="881326"/>
                    </a:lnTo>
                    <a:lnTo>
                      <a:pt x="1045255" y="875392"/>
                    </a:lnTo>
                    <a:lnTo>
                      <a:pt x="1053874" y="871082"/>
                    </a:lnTo>
                    <a:lnTo>
                      <a:pt x="1053874" y="865696"/>
                    </a:lnTo>
                    <a:lnTo>
                      <a:pt x="1056576" y="865167"/>
                    </a:lnTo>
                    <a:lnTo>
                      <a:pt x="1058202" y="867870"/>
                    </a:lnTo>
                    <a:lnTo>
                      <a:pt x="1066819" y="870024"/>
                    </a:lnTo>
                    <a:lnTo>
                      <a:pt x="1071676" y="874333"/>
                    </a:lnTo>
                    <a:lnTo>
                      <a:pt x="1078140" y="875410"/>
                    </a:lnTo>
                    <a:lnTo>
                      <a:pt x="1078688" y="871631"/>
                    </a:lnTo>
                    <a:lnTo>
                      <a:pt x="1090009" y="876488"/>
                    </a:lnTo>
                    <a:lnTo>
                      <a:pt x="1094866" y="880797"/>
                    </a:lnTo>
                    <a:lnTo>
                      <a:pt x="1095414" y="888886"/>
                    </a:lnTo>
                    <a:lnTo>
                      <a:pt x="1088402" y="898581"/>
                    </a:lnTo>
                    <a:lnTo>
                      <a:pt x="1088951" y="903967"/>
                    </a:lnTo>
                    <a:lnTo>
                      <a:pt x="1084641" y="904496"/>
                    </a:lnTo>
                    <a:lnTo>
                      <a:pt x="1080862" y="895878"/>
                    </a:lnTo>
                    <a:lnTo>
                      <a:pt x="1064155" y="894253"/>
                    </a:lnTo>
                    <a:lnTo>
                      <a:pt x="1058769" y="903948"/>
                    </a:lnTo>
                    <a:lnTo>
                      <a:pt x="1052834" y="908805"/>
                    </a:lnTo>
                    <a:lnTo>
                      <a:pt x="1050680" y="903419"/>
                    </a:lnTo>
                    <a:lnTo>
                      <a:pt x="1042591" y="910960"/>
                    </a:lnTo>
                    <a:lnTo>
                      <a:pt x="1032895" y="909334"/>
                    </a:lnTo>
                    <a:lnTo>
                      <a:pt x="1024278" y="923339"/>
                    </a:lnTo>
                    <a:lnTo>
                      <a:pt x="1019420" y="926041"/>
                    </a:lnTo>
                    <a:lnTo>
                      <a:pt x="1022652" y="915798"/>
                    </a:lnTo>
                    <a:lnTo>
                      <a:pt x="1014563" y="912566"/>
                    </a:lnTo>
                    <a:lnTo>
                      <a:pt x="1005945" y="912018"/>
                    </a:lnTo>
                    <a:lnTo>
                      <a:pt x="987084" y="920107"/>
                    </a:lnTo>
                    <a:lnTo>
                      <a:pt x="989787" y="924964"/>
                    </a:lnTo>
                    <a:lnTo>
                      <a:pt x="1009177" y="917952"/>
                    </a:lnTo>
                    <a:lnTo>
                      <a:pt x="1011331" y="921732"/>
                    </a:lnTo>
                    <a:cubicBezTo>
                      <a:pt x="1011331" y="921732"/>
                      <a:pt x="997327" y="929821"/>
                      <a:pt x="995172" y="929821"/>
                    </a:cubicBezTo>
                    <a:cubicBezTo>
                      <a:pt x="993018" y="929821"/>
                      <a:pt x="982245" y="926589"/>
                      <a:pt x="982245" y="926589"/>
                    </a:cubicBezTo>
                    <a:lnTo>
                      <a:pt x="975782" y="935756"/>
                    </a:lnTo>
                    <a:lnTo>
                      <a:pt x="980639" y="941142"/>
                    </a:lnTo>
                    <a:lnTo>
                      <a:pt x="992489" y="940064"/>
                    </a:lnTo>
                    <a:lnTo>
                      <a:pt x="1002184" y="943296"/>
                    </a:lnTo>
                    <a:lnTo>
                      <a:pt x="1009725" y="947076"/>
                    </a:lnTo>
                    <a:lnTo>
                      <a:pt x="1009725" y="951385"/>
                    </a:lnTo>
                    <a:lnTo>
                      <a:pt x="995172" y="950837"/>
                    </a:lnTo>
                    <a:lnTo>
                      <a:pt x="991941" y="952462"/>
                    </a:lnTo>
                    <a:lnTo>
                      <a:pt x="983323" y="953010"/>
                    </a:lnTo>
                    <a:lnTo>
                      <a:pt x="978465" y="957868"/>
                    </a:lnTo>
                    <a:lnTo>
                      <a:pt x="988709" y="959493"/>
                    </a:lnTo>
                    <a:lnTo>
                      <a:pt x="978465" y="971891"/>
                    </a:lnTo>
                    <a:lnTo>
                      <a:pt x="995172" y="973516"/>
                    </a:lnTo>
                    <a:lnTo>
                      <a:pt x="1007022" y="963821"/>
                    </a:lnTo>
                    <a:lnTo>
                      <a:pt x="1019420" y="954125"/>
                    </a:lnTo>
                    <a:lnTo>
                      <a:pt x="1022652" y="948191"/>
                    </a:lnTo>
                    <a:lnTo>
                      <a:pt x="1030193" y="940650"/>
                    </a:lnTo>
                    <a:lnTo>
                      <a:pt x="1033973" y="937419"/>
                    </a:lnTo>
                    <a:lnTo>
                      <a:pt x="1033973" y="925569"/>
                    </a:lnTo>
                    <a:lnTo>
                      <a:pt x="1040984" y="926098"/>
                    </a:lnTo>
                    <a:lnTo>
                      <a:pt x="1040984" y="934187"/>
                    </a:lnTo>
                    <a:lnTo>
                      <a:pt x="1057143" y="939573"/>
                    </a:lnTo>
                    <a:lnTo>
                      <a:pt x="1065232" y="948191"/>
                    </a:lnTo>
                    <a:lnTo>
                      <a:pt x="1074927" y="955732"/>
                    </a:lnTo>
                    <a:lnTo>
                      <a:pt x="1081391" y="964898"/>
                    </a:lnTo>
                    <a:lnTo>
                      <a:pt x="1074379" y="966523"/>
                    </a:lnTo>
                    <a:lnTo>
                      <a:pt x="1068445" y="955751"/>
                    </a:lnTo>
                    <a:lnTo>
                      <a:pt x="1052286" y="953048"/>
                    </a:lnTo>
                    <a:lnTo>
                      <a:pt x="1042591" y="951423"/>
                    </a:lnTo>
                    <a:lnTo>
                      <a:pt x="1043139" y="957357"/>
                    </a:lnTo>
                    <a:lnTo>
                      <a:pt x="1049602" y="963292"/>
                    </a:lnTo>
                    <a:lnTo>
                      <a:pt x="1043668" y="967071"/>
                    </a:lnTo>
                    <a:lnTo>
                      <a:pt x="1034502" y="955222"/>
                    </a:lnTo>
                    <a:lnTo>
                      <a:pt x="1026413" y="959001"/>
                    </a:lnTo>
                    <a:lnTo>
                      <a:pt x="1031270" y="964388"/>
                    </a:lnTo>
                    <a:lnTo>
                      <a:pt x="1021026" y="968697"/>
                    </a:lnTo>
                    <a:lnTo>
                      <a:pt x="1017247" y="980547"/>
                    </a:lnTo>
                    <a:lnTo>
                      <a:pt x="1031251" y="982172"/>
                    </a:lnTo>
                    <a:lnTo>
                      <a:pt x="1034483" y="987029"/>
                    </a:lnTo>
                    <a:lnTo>
                      <a:pt x="1025317" y="988106"/>
                    </a:lnTo>
                    <a:lnTo>
                      <a:pt x="1021008" y="998879"/>
                    </a:lnTo>
                    <a:lnTo>
                      <a:pt x="1026394" y="1006968"/>
                    </a:lnTo>
                    <a:lnTo>
                      <a:pt x="1042553" y="1009670"/>
                    </a:lnTo>
                    <a:lnTo>
                      <a:pt x="1047410" y="1012902"/>
                    </a:lnTo>
                    <a:lnTo>
                      <a:pt x="1058731" y="1003736"/>
                    </a:lnTo>
                    <a:lnTo>
                      <a:pt x="1070581" y="998350"/>
                    </a:lnTo>
                    <a:lnTo>
                      <a:pt x="1073283" y="1002129"/>
                    </a:lnTo>
                    <a:lnTo>
                      <a:pt x="1064117" y="1008593"/>
                    </a:lnTo>
                    <a:lnTo>
                      <a:pt x="1057105" y="1014527"/>
                    </a:lnTo>
                    <a:lnTo>
                      <a:pt x="1051719" y="1024771"/>
                    </a:lnTo>
                    <a:lnTo>
                      <a:pt x="1056028" y="1037169"/>
                    </a:lnTo>
                    <a:lnTo>
                      <a:pt x="1065194" y="1037698"/>
                    </a:lnTo>
                    <a:lnTo>
                      <a:pt x="1058731" y="1059243"/>
                    </a:lnTo>
                    <a:lnTo>
                      <a:pt x="1052796" y="1043084"/>
                    </a:lnTo>
                    <a:lnTo>
                      <a:pt x="1046333" y="1029080"/>
                    </a:lnTo>
                    <a:lnTo>
                      <a:pt x="1041476" y="1018836"/>
                    </a:lnTo>
                    <a:lnTo>
                      <a:pt x="1027471" y="1017211"/>
                    </a:lnTo>
                    <a:lnTo>
                      <a:pt x="1021008" y="1016134"/>
                    </a:lnTo>
                    <a:lnTo>
                      <a:pt x="1017776" y="1011277"/>
                    </a:lnTo>
                    <a:lnTo>
                      <a:pt x="1012919" y="1013431"/>
                    </a:lnTo>
                    <a:lnTo>
                      <a:pt x="1006984" y="1020972"/>
                    </a:lnTo>
                    <a:lnTo>
                      <a:pt x="1000521" y="1016663"/>
                    </a:lnTo>
                    <a:lnTo>
                      <a:pt x="1004830" y="1009651"/>
                    </a:lnTo>
                    <a:lnTo>
                      <a:pt x="999444" y="997801"/>
                    </a:lnTo>
                    <a:lnTo>
                      <a:pt x="1009139" y="1004265"/>
                    </a:lnTo>
                    <a:lnTo>
                      <a:pt x="1008062" y="991338"/>
                    </a:lnTo>
                    <a:lnTo>
                      <a:pt x="991903" y="994570"/>
                    </a:lnTo>
                    <a:lnTo>
                      <a:pt x="980053" y="1009651"/>
                    </a:lnTo>
                    <a:lnTo>
                      <a:pt x="969810" y="1013431"/>
                    </a:lnTo>
                    <a:lnTo>
                      <a:pt x="967655" y="1020972"/>
                    </a:lnTo>
                    <a:lnTo>
                      <a:pt x="977351" y="1025281"/>
                    </a:lnTo>
                    <a:lnTo>
                      <a:pt x="1003753" y="1027435"/>
                    </a:lnTo>
                    <a:lnTo>
                      <a:pt x="989201" y="1039285"/>
                    </a:lnTo>
                    <a:cubicBezTo>
                      <a:pt x="989201" y="1039285"/>
                      <a:pt x="984891" y="1032822"/>
                      <a:pt x="983266" y="1032274"/>
                    </a:cubicBezTo>
                    <a:cubicBezTo>
                      <a:pt x="981641" y="1031726"/>
                      <a:pt x="964953" y="1033351"/>
                      <a:pt x="964953" y="1033351"/>
                    </a:cubicBezTo>
                    <a:lnTo>
                      <a:pt x="959019" y="1038737"/>
                    </a:lnTo>
                    <a:lnTo>
                      <a:pt x="962798" y="1043046"/>
                    </a:lnTo>
                    <a:lnTo>
                      <a:pt x="947169" y="1060830"/>
                    </a:lnTo>
                    <a:lnTo>
                      <a:pt x="934771" y="1075912"/>
                    </a:lnTo>
                    <a:lnTo>
                      <a:pt x="968714" y="1069977"/>
                    </a:lnTo>
                    <a:lnTo>
                      <a:pt x="971945" y="1069977"/>
                    </a:lnTo>
                    <a:lnTo>
                      <a:pt x="971945" y="1076989"/>
                    </a:lnTo>
                    <a:lnTo>
                      <a:pt x="984343" y="1076989"/>
                    </a:lnTo>
                    <a:lnTo>
                      <a:pt x="980563" y="1067294"/>
                    </a:lnTo>
                    <a:cubicBezTo>
                      <a:pt x="980563" y="1067294"/>
                      <a:pt x="992961" y="1068919"/>
                      <a:pt x="995645" y="1068919"/>
                    </a:cubicBezTo>
                    <a:cubicBezTo>
                      <a:pt x="998347" y="1068919"/>
                      <a:pt x="1005888" y="1060830"/>
                      <a:pt x="1005888" y="1060830"/>
                    </a:cubicBezTo>
                    <a:lnTo>
                      <a:pt x="1012900" y="1062456"/>
                    </a:lnTo>
                    <a:lnTo>
                      <a:pt x="1013977" y="1068390"/>
                    </a:lnTo>
                    <a:lnTo>
                      <a:pt x="1006436" y="1074854"/>
                    </a:lnTo>
                    <a:lnTo>
                      <a:pt x="1018286" y="1077008"/>
                    </a:lnTo>
                    <a:lnTo>
                      <a:pt x="1020989" y="1079711"/>
                    </a:lnTo>
                    <a:lnTo>
                      <a:pt x="1023143" y="1075402"/>
                    </a:lnTo>
                    <a:lnTo>
                      <a:pt x="1037148" y="1077027"/>
                    </a:lnTo>
                    <a:lnTo>
                      <a:pt x="1039850" y="1087270"/>
                    </a:lnTo>
                    <a:cubicBezTo>
                      <a:pt x="1039850" y="1087270"/>
                      <a:pt x="1044159" y="1088896"/>
                      <a:pt x="1044707" y="1090502"/>
                    </a:cubicBezTo>
                    <a:cubicBezTo>
                      <a:pt x="1045236" y="1092127"/>
                      <a:pt x="1046862" y="1116375"/>
                      <a:pt x="1046862" y="1116375"/>
                    </a:cubicBezTo>
                    <a:lnTo>
                      <a:pt x="1040398" y="1115846"/>
                    </a:lnTo>
                    <a:lnTo>
                      <a:pt x="1039321" y="1096985"/>
                    </a:lnTo>
                    <a:lnTo>
                      <a:pt x="1029078" y="1092675"/>
                    </a:lnTo>
                    <a:lnTo>
                      <a:pt x="1020989" y="1086741"/>
                    </a:lnTo>
                    <a:lnTo>
                      <a:pt x="1018286" y="1088896"/>
                    </a:lnTo>
                    <a:lnTo>
                      <a:pt x="1007514" y="1082432"/>
                    </a:lnTo>
                    <a:lnTo>
                      <a:pt x="1002127" y="1088896"/>
                    </a:lnTo>
                    <a:lnTo>
                      <a:pt x="997819" y="1094282"/>
                    </a:lnTo>
                    <a:cubicBezTo>
                      <a:pt x="997819" y="1094282"/>
                      <a:pt x="998366" y="1103977"/>
                      <a:pt x="998896" y="1105603"/>
                    </a:cubicBezTo>
                    <a:cubicBezTo>
                      <a:pt x="999444" y="1107228"/>
                      <a:pt x="1001050" y="1112614"/>
                      <a:pt x="1001050" y="1112614"/>
                    </a:cubicBezTo>
                    <a:lnTo>
                      <a:pt x="994587" y="1109911"/>
                    </a:lnTo>
                    <a:lnTo>
                      <a:pt x="989730" y="1096985"/>
                    </a:lnTo>
                    <a:lnTo>
                      <a:pt x="995664" y="1086741"/>
                    </a:lnTo>
                    <a:lnTo>
                      <a:pt x="994587" y="1079200"/>
                    </a:lnTo>
                    <a:lnTo>
                      <a:pt x="989201" y="1085135"/>
                    </a:lnTo>
                    <a:lnTo>
                      <a:pt x="976803" y="1085683"/>
                    </a:lnTo>
                    <a:lnTo>
                      <a:pt x="974648" y="1088385"/>
                    </a:lnTo>
                    <a:lnTo>
                      <a:pt x="963328" y="1088385"/>
                    </a:lnTo>
                    <a:lnTo>
                      <a:pt x="969791" y="1096474"/>
                    </a:lnTo>
                    <a:lnTo>
                      <a:pt x="940686" y="1095945"/>
                    </a:lnTo>
                    <a:lnTo>
                      <a:pt x="958470" y="1085702"/>
                    </a:lnTo>
                    <a:cubicBezTo>
                      <a:pt x="958470" y="1085702"/>
                      <a:pt x="956845" y="1084076"/>
                      <a:pt x="955239" y="1084076"/>
                    </a:cubicBezTo>
                    <a:cubicBezTo>
                      <a:pt x="953632" y="1084076"/>
                      <a:pt x="936925" y="1090011"/>
                      <a:pt x="936925" y="1090011"/>
                    </a:cubicBezTo>
                    <a:lnTo>
                      <a:pt x="936396" y="1098629"/>
                    </a:lnTo>
                    <a:lnTo>
                      <a:pt x="933693" y="1111556"/>
                    </a:lnTo>
                    <a:cubicBezTo>
                      <a:pt x="933693" y="1111556"/>
                      <a:pt x="929384" y="1118019"/>
                      <a:pt x="929384" y="1119645"/>
                    </a:cubicBezTo>
                    <a:cubicBezTo>
                      <a:pt x="929384" y="1121270"/>
                      <a:pt x="932087" y="1128263"/>
                      <a:pt x="932087" y="1128263"/>
                    </a:cubicBezTo>
                    <a:lnTo>
                      <a:pt x="927778" y="1136351"/>
                    </a:lnTo>
                    <a:lnTo>
                      <a:pt x="921314" y="1121270"/>
                    </a:lnTo>
                    <a:lnTo>
                      <a:pt x="929403" y="1106718"/>
                    </a:lnTo>
                    <a:lnTo>
                      <a:pt x="929403" y="1092713"/>
                    </a:lnTo>
                    <a:lnTo>
                      <a:pt x="924017" y="1095416"/>
                    </a:lnTo>
                    <a:lnTo>
                      <a:pt x="922940" y="1108891"/>
                    </a:lnTo>
                    <a:lnTo>
                      <a:pt x="918631" y="1110516"/>
                    </a:lnTo>
                    <a:lnTo>
                      <a:pt x="909465" y="1101350"/>
                    </a:lnTo>
                    <a:lnTo>
                      <a:pt x="904608" y="1113200"/>
                    </a:lnTo>
                    <a:lnTo>
                      <a:pt x="904608" y="1120741"/>
                    </a:lnTo>
                    <a:lnTo>
                      <a:pt x="912148" y="1121818"/>
                    </a:lnTo>
                    <a:lnTo>
                      <a:pt x="919689" y="1138525"/>
                    </a:lnTo>
                    <a:lnTo>
                      <a:pt x="923469" y="1138525"/>
                    </a:lnTo>
                    <a:lnTo>
                      <a:pt x="925623" y="1142305"/>
                    </a:lnTo>
                    <a:lnTo>
                      <a:pt x="918612" y="1145007"/>
                    </a:lnTo>
                    <a:lnTo>
                      <a:pt x="912678" y="1136918"/>
                    </a:lnTo>
                    <a:lnTo>
                      <a:pt x="907821" y="1127752"/>
                    </a:lnTo>
                    <a:lnTo>
                      <a:pt x="907272" y="1137448"/>
                    </a:lnTo>
                    <a:lnTo>
                      <a:pt x="906195" y="1146614"/>
                    </a:lnTo>
                    <a:lnTo>
                      <a:pt x="898107" y="1155232"/>
                    </a:lnTo>
                    <a:lnTo>
                      <a:pt x="895404" y="1152000"/>
                    </a:lnTo>
                    <a:lnTo>
                      <a:pt x="900790" y="1143911"/>
                    </a:lnTo>
                    <a:lnTo>
                      <a:pt x="897558" y="1137977"/>
                    </a:lnTo>
                    <a:lnTo>
                      <a:pt x="892701" y="1140131"/>
                    </a:lnTo>
                    <a:lnTo>
                      <a:pt x="891076" y="1144440"/>
                    </a:lnTo>
                    <a:lnTo>
                      <a:pt x="874917" y="1147143"/>
                    </a:lnTo>
                    <a:lnTo>
                      <a:pt x="878149" y="1153606"/>
                    </a:lnTo>
                    <a:lnTo>
                      <a:pt x="855508" y="1155761"/>
                    </a:lnTo>
                    <a:lnTo>
                      <a:pt x="857492" y="1166004"/>
                    </a:lnTo>
                    <a:lnTo>
                      <a:pt x="868265" y="1168159"/>
                    </a:lnTo>
                    <a:lnTo>
                      <a:pt x="858928" y="1170672"/>
                    </a:lnTo>
                    <a:lnTo>
                      <a:pt x="870060" y="1174981"/>
                    </a:lnTo>
                    <a:cubicBezTo>
                      <a:pt x="870060" y="1174981"/>
                      <a:pt x="874010" y="1177136"/>
                      <a:pt x="874010" y="1178213"/>
                    </a:cubicBezTo>
                    <a:cubicBezTo>
                      <a:pt x="874010" y="1179290"/>
                      <a:pt x="879755" y="1184677"/>
                      <a:pt x="879755" y="1184677"/>
                    </a:cubicBezTo>
                    <a:lnTo>
                      <a:pt x="893401" y="1190781"/>
                    </a:lnTo>
                    <a:cubicBezTo>
                      <a:pt x="893401" y="1190781"/>
                      <a:pt x="891605" y="1193654"/>
                      <a:pt x="888732" y="1193654"/>
                    </a:cubicBezTo>
                    <a:cubicBezTo>
                      <a:pt x="885859" y="1193654"/>
                      <a:pt x="869701" y="1190781"/>
                      <a:pt x="869701" y="1190781"/>
                    </a:cubicBezTo>
                    <a:lnTo>
                      <a:pt x="865751" y="1186113"/>
                    </a:lnTo>
                    <a:lnTo>
                      <a:pt x="868624" y="1182163"/>
                    </a:lnTo>
                    <a:lnTo>
                      <a:pt x="866110" y="1179290"/>
                    </a:lnTo>
                    <a:lnTo>
                      <a:pt x="862878" y="1190063"/>
                    </a:lnTo>
                    <a:lnTo>
                      <a:pt x="855696" y="1191499"/>
                    </a:lnTo>
                    <a:lnTo>
                      <a:pt x="856056" y="1200117"/>
                    </a:lnTo>
                    <a:lnTo>
                      <a:pt x="875446" y="1201554"/>
                    </a:lnTo>
                    <a:lnTo>
                      <a:pt x="876523" y="1204785"/>
                    </a:lnTo>
                    <a:lnTo>
                      <a:pt x="858928" y="1204426"/>
                    </a:lnTo>
                    <a:lnTo>
                      <a:pt x="859288" y="1212326"/>
                    </a:lnTo>
                    <a:lnTo>
                      <a:pt x="872214" y="1213763"/>
                    </a:lnTo>
                    <a:cubicBezTo>
                      <a:pt x="872214" y="1213763"/>
                      <a:pt x="872933" y="1218790"/>
                      <a:pt x="871855" y="1219149"/>
                    </a:cubicBezTo>
                    <a:cubicBezTo>
                      <a:pt x="870778" y="1219508"/>
                      <a:pt x="858569" y="1221662"/>
                      <a:pt x="858569" y="1221662"/>
                    </a:cubicBezTo>
                    <a:lnTo>
                      <a:pt x="847079" y="1212326"/>
                    </a:lnTo>
                    <a:lnTo>
                      <a:pt x="826252" y="1209813"/>
                    </a:lnTo>
                    <a:lnTo>
                      <a:pt x="831279" y="1218431"/>
                    </a:lnTo>
                    <a:lnTo>
                      <a:pt x="851028" y="1220226"/>
                    </a:lnTo>
                    <a:lnTo>
                      <a:pt x="853542" y="1225971"/>
                    </a:lnTo>
                    <a:lnTo>
                      <a:pt x="843488" y="1227049"/>
                    </a:lnTo>
                    <a:cubicBezTo>
                      <a:pt x="843488" y="1227049"/>
                      <a:pt x="839538" y="1225253"/>
                      <a:pt x="837742" y="1225253"/>
                    </a:cubicBezTo>
                    <a:cubicBezTo>
                      <a:pt x="835947" y="1225253"/>
                      <a:pt x="824456" y="1225253"/>
                      <a:pt x="824456" y="1225253"/>
                    </a:cubicBezTo>
                    <a:lnTo>
                      <a:pt x="823738" y="1234589"/>
                    </a:lnTo>
                    <a:lnTo>
                      <a:pt x="834869" y="1232794"/>
                    </a:lnTo>
                    <a:lnTo>
                      <a:pt x="841333" y="1232435"/>
                    </a:lnTo>
                    <a:lnTo>
                      <a:pt x="841692" y="1235308"/>
                    </a:lnTo>
                    <a:lnTo>
                      <a:pt x="829483" y="1238898"/>
                    </a:lnTo>
                    <a:lnTo>
                      <a:pt x="829483" y="1253621"/>
                    </a:lnTo>
                    <a:lnTo>
                      <a:pt x="835229" y="1253980"/>
                    </a:lnTo>
                    <a:lnTo>
                      <a:pt x="844924" y="1250030"/>
                    </a:lnTo>
                    <a:lnTo>
                      <a:pt x="862519" y="1253980"/>
                    </a:lnTo>
                    <a:lnTo>
                      <a:pt x="871496" y="1257212"/>
                    </a:lnTo>
                    <a:lnTo>
                      <a:pt x="871855" y="1263316"/>
                    </a:lnTo>
                    <a:lnTo>
                      <a:pt x="859646" y="1259366"/>
                    </a:lnTo>
                    <a:lnTo>
                      <a:pt x="852106" y="1255775"/>
                    </a:lnTo>
                    <a:lnTo>
                      <a:pt x="837383" y="1259007"/>
                    </a:lnTo>
                    <a:lnTo>
                      <a:pt x="834510" y="1271575"/>
                    </a:lnTo>
                    <a:lnTo>
                      <a:pt x="837024" y="1276243"/>
                    </a:lnTo>
                    <a:lnTo>
                      <a:pt x="829842" y="1280911"/>
                    </a:lnTo>
                    <a:lnTo>
                      <a:pt x="830561" y="1269062"/>
                    </a:lnTo>
                    <a:lnTo>
                      <a:pt x="816197" y="1256853"/>
                    </a:lnTo>
                    <a:lnTo>
                      <a:pt x="807579" y="1258648"/>
                    </a:lnTo>
                    <a:lnTo>
                      <a:pt x="807579" y="1268343"/>
                    </a:lnTo>
                    <a:lnTo>
                      <a:pt x="818352" y="1273371"/>
                    </a:lnTo>
                    <a:lnTo>
                      <a:pt x="821943" y="1282348"/>
                    </a:lnTo>
                    <a:lnTo>
                      <a:pt x="821584" y="1292402"/>
                    </a:lnTo>
                    <a:lnTo>
                      <a:pt x="817634" y="1294916"/>
                    </a:lnTo>
                    <a:lnTo>
                      <a:pt x="815838" y="1284143"/>
                    </a:lnTo>
                    <a:lnTo>
                      <a:pt x="811170" y="1282707"/>
                    </a:lnTo>
                    <a:lnTo>
                      <a:pt x="806861" y="1291325"/>
                    </a:lnTo>
                    <a:lnTo>
                      <a:pt x="813325" y="1298866"/>
                    </a:lnTo>
                    <a:lnTo>
                      <a:pt x="807938" y="1302456"/>
                    </a:lnTo>
                    <a:lnTo>
                      <a:pt x="809374" y="1309997"/>
                    </a:lnTo>
                    <a:lnTo>
                      <a:pt x="820147" y="1308920"/>
                    </a:lnTo>
                    <a:lnTo>
                      <a:pt x="823379" y="1312511"/>
                    </a:lnTo>
                    <a:lnTo>
                      <a:pt x="835588" y="1311793"/>
                    </a:lnTo>
                    <a:lnTo>
                      <a:pt x="842051" y="1306406"/>
                    </a:lnTo>
                    <a:lnTo>
                      <a:pt x="851387" y="1303175"/>
                    </a:lnTo>
                    <a:lnTo>
                      <a:pt x="851028" y="1309997"/>
                    </a:lnTo>
                    <a:lnTo>
                      <a:pt x="855696" y="1311074"/>
                    </a:lnTo>
                    <a:lnTo>
                      <a:pt x="856774" y="1316461"/>
                    </a:lnTo>
                    <a:lnTo>
                      <a:pt x="843129" y="1316461"/>
                    </a:lnTo>
                    <a:lnTo>
                      <a:pt x="835947" y="1319692"/>
                    </a:lnTo>
                    <a:lnTo>
                      <a:pt x="826252" y="1323642"/>
                    </a:lnTo>
                    <a:lnTo>
                      <a:pt x="806861" y="1342315"/>
                    </a:lnTo>
                    <a:lnTo>
                      <a:pt x="820865" y="1344110"/>
                    </a:lnTo>
                    <a:lnTo>
                      <a:pt x="828406" y="1333338"/>
                    </a:lnTo>
                    <a:lnTo>
                      <a:pt x="848874" y="1332979"/>
                    </a:lnTo>
                    <a:lnTo>
                      <a:pt x="864315" y="1321488"/>
                    </a:lnTo>
                    <a:lnTo>
                      <a:pt x="866828" y="1321847"/>
                    </a:lnTo>
                    <a:lnTo>
                      <a:pt x="867187" y="1326156"/>
                    </a:lnTo>
                    <a:lnTo>
                      <a:pt x="862160" y="1329747"/>
                    </a:lnTo>
                    <a:lnTo>
                      <a:pt x="875446" y="1329029"/>
                    </a:lnTo>
                    <a:lnTo>
                      <a:pt x="884064" y="1322206"/>
                    </a:lnTo>
                    <a:lnTo>
                      <a:pt x="890528" y="1322206"/>
                    </a:lnTo>
                    <a:lnTo>
                      <a:pt x="905609" y="1317897"/>
                    </a:lnTo>
                    <a:lnTo>
                      <a:pt x="916741" y="1314306"/>
                    </a:lnTo>
                    <a:lnTo>
                      <a:pt x="918536" y="1320770"/>
                    </a:lnTo>
                    <a:lnTo>
                      <a:pt x="904532" y="1326874"/>
                    </a:lnTo>
                    <a:lnTo>
                      <a:pt x="922845" y="1336929"/>
                    </a:lnTo>
                    <a:lnTo>
                      <a:pt x="908482" y="1338006"/>
                    </a:lnTo>
                    <a:cubicBezTo>
                      <a:pt x="908482" y="1338006"/>
                      <a:pt x="900941" y="1334774"/>
                      <a:pt x="899505" y="1334774"/>
                    </a:cubicBezTo>
                    <a:cubicBezTo>
                      <a:pt x="898069" y="1334774"/>
                      <a:pt x="891964" y="1336210"/>
                      <a:pt x="891964" y="1336210"/>
                    </a:cubicBezTo>
                    <a:lnTo>
                      <a:pt x="883705" y="1343033"/>
                    </a:lnTo>
                    <a:lnTo>
                      <a:pt x="879755" y="1336929"/>
                    </a:lnTo>
                    <a:lnTo>
                      <a:pt x="867187" y="1338365"/>
                    </a:lnTo>
                    <a:lnTo>
                      <a:pt x="867187" y="1346983"/>
                    </a:lnTo>
                    <a:lnTo>
                      <a:pt x="881910" y="1350933"/>
                    </a:lnTo>
                    <a:lnTo>
                      <a:pt x="868983" y="1353806"/>
                    </a:lnTo>
                    <a:lnTo>
                      <a:pt x="856415" y="1364937"/>
                    </a:lnTo>
                    <a:lnTo>
                      <a:pt x="858928" y="1349137"/>
                    </a:lnTo>
                    <a:lnTo>
                      <a:pt x="856774" y="1338006"/>
                    </a:lnTo>
                    <a:lnTo>
                      <a:pt x="837383" y="1339801"/>
                    </a:lnTo>
                    <a:lnTo>
                      <a:pt x="823738" y="1348060"/>
                    </a:lnTo>
                    <a:lnTo>
                      <a:pt x="806502" y="1353087"/>
                    </a:lnTo>
                    <a:lnTo>
                      <a:pt x="797525" y="1355601"/>
                    </a:lnTo>
                    <a:lnTo>
                      <a:pt x="792498" y="1360987"/>
                    </a:lnTo>
                    <a:lnTo>
                      <a:pt x="791420" y="1368528"/>
                    </a:lnTo>
                    <a:lnTo>
                      <a:pt x="773107" y="1376428"/>
                    </a:lnTo>
                    <a:lnTo>
                      <a:pt x="775262" y="1381455"/>
                    </a:lnTo>
                    <a:lnTo>
                      <a:pt x="789984" y="1377505"/>
                    </a:lnTo>
                    <a:cubicBezTo>
                      <a:pt x="789984" y="1377505"/>
                      <a:pt x="790702" y="1372119"/>
                      <a:pt x="792857" y="1372119"/>
                    </a:cubicBezTo>
                    <a:cubicBezTo>
                      <a:pt x="795011" y="1372119"/>
                      <a:pt x="802552" y="1371042"/>
                      <a:pt x="802552" y="1371042"/>
                    </a:cubicBezTo>
                    <a:lnTo>
                      <a:pt x="799679" y="1377864"/>
                    </a:lnTo>
                    <a:lnTo>
                      <a:pt x="796807" y="1390073"/>
                    </a:lnTo>
                    <a:lnTo>
                      <a:pt x="804347" y="1400486"/>
                    </a:lnTo>
                    <a:lnTo>
                      <a:pt x="817275" y="1405873"/>
                    </a:lnTo>
                    <a:lnTo>
                      <a:pt x="820506" y="1418800"/>
                    </a:lnTo>
                    <a:lnTo>
                      <a:pt x="807579" y="1415927"/>
                    </a:lnTo>
                    <a:cubicBezTo>
                      <a:pt x="807579" y="1415927"/>
                      <a:pt x="805065" y="1408027"/>
                      <a:pt x="803630" y="1406950"/>
                    </a:cubicBezTo>
                    <a:cubicBezTo>
                      <a:pt x="802193" y="1405873"/>
                      <a:pt x="789984" y="1398691"/>
                      <a:pt x="789984" y="1398691"/>
                    </a:cubicBezTo>
                    <a:lnTo>
                      <a:pt x="772748" y="1405155"/>
                    </a:lnTo>
                    <a:lnTo>
                      <a:pt x="769157" y="1410182"/>
                    </a:lnTo>
                    <a:lnTo>
                      <a:pt x="769157" y="1428495"/>
                    </a:lnTo>
                    <a:lnTo>
                      <a:pt x="774543" y="1427059"/>
                    </a:lnTo>
                    <a:lnTo>
                      <a:pt x="772389" y="1442859"/>
                    </a:lnTo>
                    <a:lnTo>
                      <a:pt x="767721" y="1438549"/>
                    </a:lnTo>
                    <a:lnTo>
                      <a:pt x="760539" y="1449058"/>
                    </a:lnTo>
                    <a:lnTo>
                      <a:pt x="779570" y="1473759"/>
                    </a:lnTo>
                    <a:lnTo>
                      <a:pt x="772748" y="1473400"/>
                    </a:lnTo>
                    <a:lnTo>
                      <a:pt x="764130" y="1464782"/>
                    </a:lnTo>
                    <a:lnTo>
                      <a:pt x="757308" y="1454009"/>
                    </a:lnTo>
                    <a:lnTo>
                      <a:pt x="744021" y="1469450"/>
                    </a:lnTo>
                    <a:lnTo>
                      <a:pt x="743662" y="1488122"/>
                    </a:lnTo>
                    <a:lnTo>
                      <a:pt x="745458" y="1498177"/>
                    </a:lnTo>
                    <a:lnTo>
                      <a:pt x="748595" y="1498895"/>
                    </a:lnTo>
                    <a:lnTo>
                      <a:pt x="755058" y="1491089"/>
                    </a:lnTo>
                    <a:lnTo>
                      <a:pt x="753433" y="1506719"/>
                    </a:lnTo>
                    <a:lnTo>
                      <a:pt x="759897" y="1493792"/>
                    </a:lnTo>
                    <a:lnTo>
                      <a:pt x="762316" y="1498914"/>
                    </a:lnTo>
                    <a:cubicBezTo>
                      <a:pt x="762316" y="1498914"/>
                      <a:pt x="762580" y="1506719"/>
                      <a:pt x="762580" y="1507532"/>
                    </a:cubicBezTo>
                    <a:cubicBezTo>
                      <a:pt x="762580" y="1508344"/>
                      <a:pt x="771463" y="1518040"/>
                      <a:pt x="771463" y="1518040"/>
                    </a:cubicBezTo>
                    <a:lnTo>
                      <a:pt x="777114" y="1517775"/>
                    </a:lnTo>
                    <a:lnTo>
                      <a:pt x="776566" y="1522632"/>
                    </a:lnTo>
                    <a:cubicBezTo>
                      <a:pt x="776566" y="1522632"/>
                      <a:pt x="770915" y="1520742"/>
                      <a:pt x="770915" y="1521819"/>
                    </a:cubicBezTo>
                    <a:cubicBezTo>
                      <a:pt x="770915" y="1522897"/>
                      <a:pt x="771727" y="1532327"/>
                      <a:pt x="771727" y="1532327"/>
                    </a:cubicBezTo>
                    <a:lnTo>
                      <a:pt x="775772" y="1539339"/>
                    </a:lnTo>
                    <a:lnTo>
                      <a:pt x="770121" y="1537997"/>
                    </a:lnTo>
                    <a:lnTo>
                      <a:pt x="764735" y="1527754"/>
                    </a:lnTo>
                    <a:lnTo>
                      <a:pt x="759613" y="1521026"/>
                    </a:lnTo>
                    <a:cubicBezTo>
                      <a:pt x="759613" y="1521026"/>
                      <a:pt x="755304" y="1519136"/>
                      <a:pt x="755039" y="1519948"/>
                    </a:cubicBezTo>
                    <a:cubicBezTo>
                      <a:pt x="754775" y="1520761"/>
                      <a:pt x="758819" y="1533423"/>
                      <a:pt x="758819" y="1533423"/>
                    </a:cubicBezTo>
                    <a:lnTo>
                      <a:pt x="756400" y="1538281"/>
                    </a:lnTo>
                    <a:cubicBezTo>
                      <a:pt x="756400" y="1538281"/>
                      <a:pt x="751543" y="1533971"/>
                      <a:pt x="751278" y="1533159"/>
                    </a:cubicBezTo>
                    <a:cubicBezTo>
                      <a:pt x="751014" y="1532346"/>
                      <a:pt x="750201" y="1514562"/>
                      <a:pt x="750201" y="1514562"/>
                    </a:cubicBezTo>
                    <a:cubicBezTo>
                      <a:pt x="750201" y="1514562"/>
                      <a:pt x="742925" y="1504319"/>
                      <a:pt x="742113" y="1503525"/>
                    </a:cubicBezTo>
                    <a:cubicBezTo>
                      <a:pt x="741300" y="1502712"/>
                      <a:pt x="738881" y="1498403"/>
                      <a:pt x="738881" y="1497326"/>
                    </a:cubicBezTo>
                    <a:cubicBezTo>
                      <a:pt x="738881" y="1496249"/>
                      <a:pt x="737803" y="1490598"/>
                      <a:pt x="737803" y="1490598"/>
                    </a:cubicBezTo>
                    <a:lnTo>
                      <a:pt x="733230" y="1490863"/>
                    </a:lnTo>
                    <a:lnTo>
                      <a:pt x="727844" y="1502448"/>
                    </a:lnTo>
                    <a:lnTo>
                      <a:pt x="728108" y="1512956"/>
                    </a:lnTo>
                    <a:lnTo>
                      <a:pt x="737539" y="1512956"/>
                    </a:lnTo>
                    <a:lnTo>
                      <a:pt x="737803" y="1521044"/>
                    </a:lnTo>
                    <a:lnTo>
                      <a:pt x="723251" y="1532894"/>
                    </a:lnTo>
                    <a:lnTo>
                      <a:pt x="735384" y="1535049"/>
                    </a:lnTo>
                    <a:lnTo>
                      <a:pt x="726502" y="1544480"/>
                    </a:lnTo>
                    <a:cubicBezTo>
                      <a:pt x="726502" y="1544480"/>
                      <a:pt x="722457" y="1541512"/>
                      <a:pt x="721645" y="1542325"/>
                    </a:cubicBezTo>
                    <a:cubicBezTo>
                      <a:pt x="720832" y="1543138"/>
                      <a:pt x="715710" y="1549053"/>
                      <a:pt x="714916" y="1550943"/>
                    </a:cubicBezTo>
                    <a:cubicBezTo>
                      <a:pt x="714123" y="1552833"/>
                      <a:pt x="721928" y="1553646"/>
                      <a:pt x="721928" y="1553646"/>
                    </a:cubicBezTo>
                    <a:lnTo>
                      <a:pt x="720851" y="1559845"/>
                    </a:lnTo>
                    <a:lnTo>
                      <a:pt x="715994" y="1565495"/>
                    </a:lnTo>
                    <a:lnTo>
                      <a:pt x="716542" y="1572507"/>
                    </a:lnTo>
                    <a:lnTo>
                      <a:pt x="727579" y="1568462"/>
                    </a:lnTo>
                    <a:lnTo>
                      <a:pt x="729998" y="1557425"/>
                    </a:lnTo>
                    <a:lnTo>
                      <a:pt x="729185" y="1552039"/>
                    </a:lnTo>
                    <a:lnTo>
                      <a:pt x="735120" y="1551775"/>
                    </a:lnTo>
                    <a:lnTo>
                      <a:pt x="741848" y="1544763"/>
                    </a:lnTo>
                    <a:lnTo>
                      <a:pt x="748576" y="1541531"/>
                    </a:lnTo>
                    <a:cubicBezTo>
                      <a:pt x="748576" y="1541531"/>
                      <a:pt x="749653" y="1552039"/>
                      <a:pt x="748576" y="1552039"/>
                    </a:cubicBezTo>
                    <a:cubicBezTo>
                      <a:pt x="747499" y="1552039"/>
                      <a:pt x="742925" y="1553116"/>
                      <a:pt x="742925" y="1553116"/>
                    </a:cubicBezTo>
                    <a:lnTo>
                      <a:pt x="737274" y="1566327"/>
                    </a:lnTo>
                    <a:cubicBezTo>
                      <a:pt x="737274" y="1566327"/>
                      <a:pt x="748312" y="1564437"/>
                      <a:pt x="748312" y="1565250"/>
                    </a:cubicBezTo>
                    <a:cubicBezTo>
                      <a:pt x="748312" y="1566062"/>
                      <a:pt x="747499" y="1571184"/>
                      <a:pt x="747499" y="1571184"/>
                    </a:cubicBezTo>
                    <a:lnTo>
                      <a:pt x="749124" y="1574964"/>
                    </a:lnTo>
                    <a:lnTo>
                      <a:pt x="754246" y="1580898"/>
                    </a:lnTo>
                    <a:lnTo>
                      <a:pt x="745628" y="1582788"/>
                    </a:lnTo>
                    <a:lnTo>
                      <a:pt x="741318" y="1587362"/>
                    </a:lnTo>
                    <a:lnTo>
                      <a:pt x="749937" y="1591406"/>
                    </a:lnTo>
                    <a:lnTo>
                      <a:pt x="758290" y="1591406"/>
                    </a:lnTo>
                    <a:lnTo>
                      <a:pt x="790078" y="1555025"/>
                    </a:lnTo>
                    <a:lnTo>
                      <a:pt x="795465" y="1553948"/>
                    </a:lnTo>
                    <a:lnTo>
                      <a:pt x="791685" y="1563114"/>
                    </a:lnTo>
                    <a:lnTo>
                      <a:pt x="784957" y="1571467"/>
                    </a:lnTo>
                    <a:cubicBezTo>
                      <a:pt x="784957" y="1571467"/>
                      <a:pt x="785505" y="1575247"/>
                      <a:pt x="783879" y="1576589"/>
                    </a:cubicBezTo>
                    <a:cubicBezTo>
                      <a:pt x="782254" y="1577931"/>
                      <a:pt x="761238" y="1596263"/>
                      <a:pt x="761238" y="1596263"/>
                    </a:cubicBezTo>
                    <a:cubicBezTo>
                      <a:pt x="761238" y="1596263"/>
                      <a:pt x="755304" y="1595715"/>
                      <a:pt x="754227" y="1597076"/>
                    </a:cubicBezTo>
                    <a:cubicBezTo>
                      <a:pt x="753149" y="1598418"/>
                      <a:pt x="753698" y="1603539"/>
                      <a:pt x="753698" y="1603539"/>
                    </a:cubicBezTo>
                    <a:cubicBezTo>
                      <a:pt x="753698" y="1603539"/>
                      <a:pt x="754227" y="1608926"/>
                      <a:pt x="753433" y="1609474"/>
                    </a:cubicBezTo>
                    <a:cubicBezTo>
                      <a:pt x="752620" y="1610003"/>
                      <a:pt x="744815" y="1610551"/>
                      <a:pt x="744002" y="1610551"/>
                    </a:cubicBezTo>
                    <a:cubicBezTo>
                      <a:pt x="743189" y="1610551"/>
                      <a:pt x="731340" y="1614595"/>
                      <a:pt x="730527" y="1615125"/>
                    </a:cubicBezTo>
                    <a:cubicBezTo>
                      <a:pt x="729715" y="1615654"/>
                      <a:pt x="722722" y="1617279"/>
                      <a:pt x="722722" y="1617279"/>
                    </a:cubicBezTo>
                    <a:lnTo>
                      <a:pt x="703596" y="1611628"/>
                    </a:lnTo>
                    <a:lnTo>
                      <a:pt x="703331" y="1607584"/>
                    </a:lnTo>
                    <a:lnTo>
                      <a:pt x="714104" y="1609474"/>
                    </a:lnTo>
                    <a:lnTo>
                      <a:pt x="726766" y="1609209"/>
                    </a:lnTo>
                    <a:lnTo>
                      <a:pt x="735649" y="1604352"/>
                    </a:lnTo>
                    <a:lnTo>
                      <a:pt x="729715" y="1597624"/>
                    </a:lnTo>
                    <a:lnTo>
                      <a:pt x="735365" y="1590612"/>
                    </a:lnTo>
                    <a:lnTo>
                      <a:pt x="729166" y="1576325"/>
                    </a:lnTo>
                    <a:lnTo>
                      <a:pt x="722967" y="1576589"/>
                    </a:lnTo>
                    <a:lnTo>
                      <a:pt x="713537" y="1592483"/>
                    </a:lnTo>
                    <a:lnTo>
                      <a:pt x="719471" y="1595980"/>
                    </a:lnTo>
                    <a:lnTo>
                      <a:pt x="713272" y="1599760"/>
                    </a:lnTo>
                    <a:lnTo>
                      <a:pt x="712724" y="1602727"/>
                    </a:lnTo>
                    <a:lnTo>
                      <a:pt x="703558" y="1603539"/>
                    </a:lnTo>
                    <a:lnTo>
                      <a:pt x="702481" y="1595999"/>
                    </a:lnTo>
                    <a:lnTo>
                      <a:pt x="706790" y="1592767"/>
                    </a:lnTo>
                    <a:lnTo>
                      <a:pt x="707338" y="1586832"/>
                    </a:lnTo>
                    <a:cubicBezTo>
                      <a:pt x="707338" y="1586832"/>
                      <a:pt x="699249" y="1589535"/>
                      <a:pt x="697378" y="1590612"/>
                    </a:cubicBezTo>
                    <a:cubicBezTo>
                      <a:pt x="695488" y="1591690"/>
                      <a:pt x="688212" y="1603010"/>
                      <a:pt x="688212" y="1603010"/>
                    </a:cubicBezTo>
                    <a:lnTo>
                      <a:pt x="684980" y="1611628"/>
                    </a:lnTo>
                    <a:lnTo>
                      <a:pt x="684716" y="1616750"/>
                    </a:lnTo>
                    <a:lnTo>
                      <a:pt x="697113" y="1606771"/>
                    </a:lnTo>
                    <a:lnTo>
                      <a:pt x="697926" y="1609738"/>
                    </a:lnTo>
                    <a:lnTo>
                      <a:pt x="686605" y="1624555"/>
                    </a:lnTo>
                    <a:lnTo>
                      <a:pt x="672318" y="1621853"/>
                    </a:lnTo>
                    <a:lnTo>
                      <a:pt x="672318" y="1614312"/>
                    </a:lnTo>
                    <a:lnTo>
                      <a:pt x="677704" y="1602727"/>
                    </a:lnTo>
                    <a:lnTo>
                      <a:pt x="683903" y="1597605"/>
                    </a:lnTo>
                    <a:lnTo>
                      <a:pt x="675020" y="1594373"/>
                    </a:lnTo>
                    <a:lnTo>
                      <a:pt x="662887" y="1600837"/>
                    </a:lnTo>
                    <a:lnTo>
                      <a:pt x="658313" y="1608378"/>
                    </a:lnTo>
                    <a:lnTo>
                      <a:pt x="661810" y="1616183"/>
                    </a:lnTo>
                    <a:lnTo>
                      <a:pt x="666119" y="1618337"/>
                    </a:lnTo>
                    <a:lnTo>
                      <a:pt x="669351" y="1613480"/>
                    </a:lnTo>
                    <a:lnTo>
                      <a:pt x="670163" y="1621834"/>
                    </a:lnTo>
                    <a:lnTo>
                      <a:pt x="668273" y="1629639"/>
                    </a:lnTo>
                    <a:lnTo>
                      <a:pt x="671241" y="1635290"/>
                    </a:lnTo>
                    <a:lnTo>
                      <a:pt x="667461" y="1635838"/>
                    </a:lnTo>
                    <a:lnTo>
                      <a:pt x="656423" y="1637180"/>
                    </a:lnTo>
                    <a:lnTo>
                      <a:pt x="663700" y="1644985"/>
                    </a:lnTo>
                    <a:lnTo>
                      <a:pt x="664248" y="1649559"/>
                    </a:lnTo>
                    <a:lnTo>
                      <a:pt x="658862" y="1652261"/>
                    </a:lnTo>
                    <a:cubicBezTo>
                      <a:pt x="658862" y="1652261"/>
                      <a:pt x="652663" y="1643095"/>
                      <a:pt x="651850" y="1642566"/>
                    </a:cubicBezTo>
                    <a:cubicBezTo>
                      <a:pt x="651037" y="1642018"/>
                      <a:pt x="642967" y="1646875"/>
                      <a:pt x="641890" y="1647953"/>
                    </a:cubicBezTo>
                    <a:cubicBezTo>
                      <a:pt x="640813" y="1649030"/>
                      <a:pt x="634349" y="1649294"/>
                      <a:pt x="634349" y="1649294"/>
                    </a:cubicBezTo>
                    <a:cubicBezTo>
                      <a:pt x="634349" y="1649294"/>
                      <a:pt x="625467" y="1638522"/>
                      <a:pt x="624389" y="1638257"/>
                    </a:cubicBezTo>
                    <a:cubicBezTo>
                      <a:pt x="623312" y="1637993"/>
                      <a:pt x="615771" y="1643644"/>
                      <a:pt x="615771" y="1643644"/>
                    </a:cubicBezTo>
                    <a:lnTo>
                      <a:pt x="611727" y="1642831"/>
                    </a:lnTo>
                    <a:lnTo>
                      <a:pt x="623860" y="1633665"/>
                    </a:lnTo>
                    <a:lnTo>
                      <a:pt x="620629" y="1626124"/>
                    </a:lnTo>
                    <a:lnTo>
                      <a:pt x="603109" y="1637974"/>
                    </a:lnTo>
                    <a:lnTo>
                      <a:pt x="592601" y="1642018"/>
                    </a:lnTo>
                    <a:lnTo>
                      <a:pt x="584512" y="1646875"/>
                    </a:lnTo>
                    <a:lnTo>
                      <a:pt x="579939" y="1653603"/>
                    </a:lnTo>
                    <a:lnTo>
                      <a:pt x="581564" y="1660880"/>
                    </a:lnTo>
                    <a:lnTo>
                      <a:pt x="587498" y="1661692"/>
                    </a:lnTo>
                    <a:lnTo>
                      <a:pt x="599348" y="1647688"/>
                    </a:lnTo>
                    <a:lnTo>
                      <a:pt x="604734" y="1647688"/>
                    </a:lnTo>
                    <a:lnTo>
                      <a:pt x="593962" y="1660086"/>
                    </a:lnTo>
                    <a:lnTo>
                      <a:pt x="597193" y="1662505"/>
                    </a:lnTo>
                    <a:lnTo>
                      <a:pt x="609043" y="1650371"/>
                    </a:lnTo>
                    <a:lnTo>
                      <a:pt x="613088" y="1649294"/>
                    </a:lnTo>
                    <a:lnTo>
                      <a:pt x="614713" y="1665737"/>
                    </a:lnTo>
                    <a:lnTo>
                      <a:pt x="622802" y="1665737"/>
                    </a:lnTo>
                    <a:lnTo>
                      <a:pt x="632762" y="1655229"/>
                    </a:lnTo>
                    <a:lnTo>
                      <a:pt x="636541" y="1654964"/>
                    </a:lnTo>
                    <a:lnTo>
                      <a:pt x="635200" y="1664130"/>
                    </a:lnTo>
                    <a:lnTo>
                      <a:pt x="632781" y="1667626"/>
                    </a:lnTo>
                    <a:lnTo>
                      <a:pt x="641134" y="1668704"/>
                    </a:lnTo>
                    <a:lnTo>
                      <a:pt x="649752" y="1670858"/>
                    </a:lnTo>
                    <a:cubicBezTo>
                      <a:pt x="649752" y="1670858"/>
                      <a:pt x="646785" y="1675432"/>
                      <a:pt x="646256" y="1676245"/>
                    </a:cubicBezTo>
                    <a:cubicBezTo>
                      <a:pt x="645708" y="1677057"/>
                      <a:pt x="641399" y="1679741"/>
                      <a:pt x="641399" y="1679741"/>
                    </a:cubicBezTo>
                    <a:lnTo>
                      <a:pt x="633858" y="1680818"/>
                    </a:lnTo>
                    <a:lnTo>
                      <a:pt x="628472" y="1683785"/>
                    </a:lnTo>
                    <a:lnTo>
                      <a:pt x="629020" y="1687282"/>
                    </a:lnTo>
                    <a:lnTo>
                      <a:pt x="639528" y="1688623"/>
                    </a:lnTo>
                    <a:lnTo>
                      <a:pt x="646256" y="1682689"/>
                    </a:lnTo>
                    <a:lnTo>
                      <a:pt x="651907" y="1676755"/>
                    </a:lnTo>
                    <a:lnTo>
                      <a:pt x="655403" y="1670556"/>
                    </a:lnTo>
                    <a:lnTo>
                      <a:pt x="663492" y="1669214"/>
                    </a:lnTo>
                    <a:lnTo>
                      <a:pt x="666988" y="1662486"/>
                    </a:lnTo>
                    <a:lnTo>
                      <a:pt x="667253" y="1657364"/>
                    </a:lnTo>
                    <a:lnTo>
                      <a:pt x="685850" y="1647404"/>
                    </a:lnTo>
                    <a:lnTo>
                      <a:pt x="709284" y="1635271"/>
                    </a:lnTo>
                    <a:lnTo>
                      <a:pt x="712516" y="1633117"/>
                    </a:lnTo>
                    <a:lnTo>
                      <a:pt x="724650" y="1632852"/>
                    </a:lnTo>
                    <a:lnTo>
                      <a:pt x="724385" y="1635006"/>
                    </a:lnTo>
                    <a:lnTo>
                      <a:pt x="737312" y="1639864"/>
                    </a:lnTo>
                    <a:lnTo>
                      <a:pt x="753754" y="1650636"/>
                    </a:lnTo>
                    <a:lnTo>
                      <a:pt x="749181" y="1653055"/>
                    </a:lnTo>
                    <a:cubicBezTo>
                      <a:pt x="749181" y="1653055"/>
                      <a:pt x="738937" y="1646856"/>
                      <a:pt x="738144" y="1645779"/>
                    </a:cubicBezTo>
                    <a:cubicBezTo>
                      <a:pt x="737331" y="1644702"/>
                      <a:pt x="733022" y="1643360"/>
                      <a:pt x="733022" y="1643360"/>
                    </a:cubicBezTo>
                    <a:lnTo>
                      <a:pt x="724139" y="1643625"/>
                    </a:lnTo>
                    <a:cubicBezTo>
                      <a:pt x="724139" y="1643625"/>
                      <a:pt x="719018" y="1636084"/>
                      <a:pt x="717940" y="1636084"/>
                    </a:cubicBezTo>
                    <a:cubicBezTo>
                      <a:pt x="716863" y="1636084"/>
                      <a:pt x="709852" y="1639316"/>
                      <a:pt x="709852" y="1639316"/>
                    </a:cubicBezTo>
                    <a:lnTo>
                      <a:pt x="676173" y="1658706"/>
                    </a:lnTo>
                    <a:lnTo>
                      <a:pt x="676438" y="1661409"/>
                    </a:lnTo>
                    <a:cubicBezTo>
                      <a:pt x="676438" y="1661409"/>
                      <a:pt x="688023" y="1662486"/>
                      <a:pt x="687210" y="1662751"/>
                    </a:cubicBezTo>
                    <a:cubicBezTo>
                      <a:pt x="686398" y="1663015"/>
                      <a:pt x="677250" y="1666530"/>
                      <a:pt x="677250" y="1666530"/>
                    </a:cubicBezTo>
                    <a:lnTo>
                      <a:pt x="683449" y="1671387"/>
                    </a:lnTo>
                    <a:lnTo>
                      <a:pt x="692332" y="1672729"/>
                    </a:lnTo>
                    <a:cubicBezTo>
                      <a:pt x="692332" y="1672729"/>
                      <a:pt x="685604" y="1679457"/>
                      <a:pt x="684243" y="1679741"/>
                    </a:cubicBezTo>
                    <a:cubicBezTo>
                      <a:pt x="682901" y="1680006"/>
                      <a:pt x="673187" y="1677322"/>
                      <a:pt x="672393" y="1677322"/>
                    </a:cubicBezTo>
                    <a:cubicBezTo>
                      <a:pt x="671600" y="1677322"/>
                      <a:pt x="664588" y="1679476"/>
                      <a:pt x="664588" y="1679476"/>
                    </a:cubicBezTo>
                    <a:cubicBezTo>
                      <a:pt x="664588" y="1679476"/>
                      <a:pt x="674548" y="1687830"/>
                      <a:pt x="673471" y="1688094"/>
                    </a:cubicBezTo>
                    <a:cubicBezTo>
                      <a:pt x="672393" y="1688359"/>
                      <a:pt x="669162" y="1687830"/>
                      <a:pt x="669162" y="1687830"/>
                    </a:cubicBezTo>
                    <a:lnTo>
                      <a:pt x="662698" y="1683521"/>
                    </a:lnTo>
                    <a:lnTo>
                      <a:pt x="650036" y="1693481"/>
                    </a:lnTo>
                    <a:lnTo>
                      <a:pt x="647333" y="1703441"/>
                    </a:lnTo>
                    <a:lnTo>
                      <a:pt x="647881" y="1706937"/>
                    </a:lnTo>
                    <a:lnTo>
                      <a:pt x="650583" y="1708827"/>
                    </a:lnTo>
                    <a:lnTo>
                      <a:pt x="653816" y="1715555"/>
                    </a:lnTo>
                    <a:lnTo>
                      <a:pt x="658389" y="1720412"/>
                    </a:lnTo>
                    <a:lnTo>
                      <a:pt x="662698" y="1714478"/>
                    </a:lnTo>
                    <a:lnTo>
                      <a:pt x="668084" y="1712058"/>
                    </a:lnTo>
                    <a:cubicBezTo>
                      <a:pt x="668084" y="1712058"/>
                      <a:pt x="671316" y="1719599"/>
                      <a:pt x="672129" y="1720412"/>
                    </a:cubicBezTo>
                    <a:cubicBezTo>
                      <a:pt x="672941" y="1721225"/>
                      <a:pt x="676702" y="1721225"/>
                      <a:pt x="676702" y="1721225"/>
                    </a:cubicBezTo>
                    <a:lnTo>
                      <a:pt x="676967" y="1724192"/>
                    </a:lnTo>
                    <a:cubicBezTo>
                      <a:pt x="676967" y="1724192"/>
                      <a:pt x="672393" y="1725534"/>
                      <a:pt x="671581" y="1725817"/>
                    </a:cubicBezTo>
                    <a:cubicBezTo>
                      <a:pt x="670768" y="1726082"/>
                      <a:pt x="661886" y="1732545"/>
                      <a:pt x="661886" y="1732545"/>
                    </a:cubicBezTo>
                    <a:lnTo>
                      <a:pt x="657577" y="1732810"/>
                    </a:lnTo>
                    <a:lnTo>
                      <a:pt x="657841" y="1740615"/>
                    </a:lnTo>
                    <a:lnTo>
                      <a:pt x="654061" y="1740615"/>
                    </a:lnTo>
                    <a:lnTo>
                      <a:pt x="655138" y="1747627"/>
                    </a:lnTo>
                    <a:cubicBezTo>
                      <a:pt x="655138" y="1747627"/>
                      <a:pt x="664021" y="1746814"/>
                      <a:pt x="663227" y="1747891"/>
                    </a:cubicBezTo>
                    <a:cubicBezTo>
                      <a:pt x="662414" y="1748969"/>
                      <a:pt x="661337" y="1751936"/>
                      <a:pt x="660808" y="1752748"/>
                    </a:cubicBezTo>
                    <a:cubicBezTo>
                      <a:pt x="660279" y="1753561"/>
                      <a:pt x="653797" y="1754903"/>
                      <a:pt x="653797" y="1754903"/>
                    </a:cubicBezTo>
                    <a:lnTo>
                      <a:pt x="645443" y="1751671"/>
                    </a:lnTo>
                    <a:cubicBezTo>
                      <a:pt x="645443" y="1751671"/>
                      <a:pt x="643818" y="1757605"/>
                      <a:pt x="644101" y="1758399"/>
                    </a:cubicBezTo>
                    <a:cubicBezTo>
                      <a:pt x="644366" y="1759212"/>
                      <a:pt x="650036" y="1764050"/>
                      <a:pt x="650036" y="1764050"/>
                    </a:cubicBezTo>
                    <a:cubicBezTo>
                      <a:pt x="650036" y="1764050"/>
                      <a:pt x="649507" y="1766753"/>
                      <a:pt x="648146" y="1767017"/>
                    </a:cubicBezTo>
                    <a:cubicBezTo>
                      <a:pt x="646804" y="1767282"/>
                      <a:pt x="640057" y="1768643"/>
                      <a:pt x="640057" y="1768643"/>
                    </a:cubicBezTo>
                    <a:cubicBezTo>
                      <a:pt x="640057" y="1768643"/>
                      <a:pt x="632781" y="1785614"/>
                      <a:pt x="631703" y="1785614"/>
                    </a:cubicBezTo>
                    <a:cubicBezTo>
                      <a:pt x="630626" y="1785614"/>
                      <a:pt x="626052" y="1783989"/>
                      <a:pt x="626052" y="1783989"/>
                    </a:cubicBezTo>
                    <a:lnTo>
                      <a:pt x="629285" y="1774029"/>
                    </a:lnTo>
                    <a:lnTo>
                      <a:pt x="639528" y="1762973"/>
                    </a:lnTo>
                    <a:cubicBezTo>
                      <a:pt x="639528" y="1762973"/>
                      <a:pt x="638186" y="1757587"/>
                      <a:pt x="637373" y="1757322"/>
                    </a:cubicBezTo>
                    <a:cubicBezTo>
                      <a:pt x="636560" y="1757058"/>
                      <a:pt x="629285" y="1755432"/>
                      <a:pt x="629285" y="1755432"/>
                    </a:cubicBezTo>
                    <a:lnTo>
                      <a:pt x="625240" y="1756245"/>
                    </a:lnTo>
                    <a:lnTo>
                      <a:pt x="623898" y="1744924"/>
                    </a:lnTo>
                    <a:lnTo>
                      <a:pt x="613655" y="1738725"/>
                    </a:lnTo>
                    <a:lnTo>
                      <a:pt x="614467" y="1734416"/>
                    </a:lnTo>
                    <a:lnTo>
                      <a:pt x="615545" y="1727140"/>
                    </a:lnTo>
                    <a:lnTo>
                      <a:pt x="609610" y="1722283"/>
                    </a:lnTo>
                    <a:lnTo>
                      <a:pt x="607985" y="1716084"/>
                    </a:lnTo>
                    <a:lnTo>
                      <a:pt x="599896" y="1716084"/>
                    </a:lnTo>
                    <a:cubicBezTo>
                      <a:pt x="599896" y="1716084"/>
                      <a:pt x="598271" y="1726327"/>
                      <a:pt x="599083" y="1726592"/>
                    </a:cubicBezTo>
                    <a:cubicBezTo>
                      <a:pt x="599896" y="1726857"/>
                      <a:pt x="605018" y="1728482"/>
                      <a:pt x="605018" y="1728482"/>
                    </a:cubicBezTo>
                    <a:lnTo>
                      <a:pt x="603940" y="1741144"/>
                    </a:lnTo>
                    <a:lnTo>
                      <a:pt x="595058" y="1741409"/>
                    </a:lnTo>
                    <a:lnTo>
                      <a:pt x="586704" y="1736023"/>
                    </a:lnTo>
                    <a:lnTo>
                      <a:pt x="589672" y="1745189"/>
                    </a:lnTo>
                    <a:lnTo>
                      <a:pt x="578351" y="1745189"/>
                    </a:lnTo>
                    <a:lnTo>
                      <a:pt x="575932" y="1752200"/>
                    </a:lnTo>
                    <a:lnTo>
                      <a:pt x="587782" y="1754903"/>
                    </a:lnTo>
                    <a:lnTo>
                      <a:pt x="589124" y="1767017"/>
                    </a:lnTo>
                    <a:lnTo>
                      <a:pt x="579428" y="1763521"/>
                    </a:lnTo>
                    <a:lnTo>
                      <a:pt x="577803" y="1759741"/>
                    </a:lnTo>
                    <a:lnTo>
                      <a:pt x="568637" y="1753013"/>
                    </a:lnTo>
                    <a:lnTo>
                      <a:pt x="568637" y="1761102"/>
                    </a:lnTo>
                    <a:lnTo>
                      <a:pt x="565934" y="1760025"/>
                    </a:lnTo>
                    <a:lnTo>
                      <a:pt x="560548" y="1754090"/>
                    </a:lnTo>
                    <a:lnTo>
                      <a:pt x="552459" y="1757322"/>
                    </a:lnTo>
                    <a:cubicBezTo>
                      <a:pt x="552459" y="1757322"/>
                      <a:pt x="554878" y="1765675"/>
                      <a:pt x="556239" y="1765675"/>
                    </a:cubicBezTo>
                    <a:cubicBezTo>
                      <a:pt x="557581" y="1765675"/>
                      <a:pt x="565405" y="1765675"/>
                      <a:pt x="565405" y="1765675"/>
                    </a:cubicBezTo>
                    <a:lnTo>
                      <a:pt x="572417" y="1770533"/>
                    </a:lnTo>
                    <a:lnTo>
                      <a:pt x="569449" y="1773500"/>
                    </a:lnTo>
                    <a:lnTo>
                      <a:pt x="562986" y="1770003"/>
                    </a:lnTo>
                    <a:lnTo>
                      <a:pt x="559754" y="1776732"/>
                    </a:lnTo>
                    <a:cubicBezTo>
                      <a:pt x="559754" y="1776732"/>
                      <a:pt x="555710" y="1777544"/>
                      <a:pt x="555181" y="1778357"/>
                    </a:cubicBezTo>
                    <a:cubicBezTo>
                      <a:pt x="554632" y="1779170"/>
                      <a:pt x="556258" y="1784556"/>
                      <a:pt x="556258" y="1784556"/>
                    </a:cubicBezTo>
                    <a:cubicBezTo>
                      <a:pt x="556258" y="1784556"/>
                      <a:pt x="546298" y="1786181"/>
                      <a:pt x="546015" y="1786975"/>
                    </a:cubicBezTo>
                    <a:cubicBezTo>
                      <a:pt x="545750" y="1787788"/>
                      <a:pt x="547904" y="1796406"/>
                      <a:pt x="547904" y="1796406"/>
                    </a:cubicBezTo>
                    <a:cubicBezTo>
                      <a:pt x="547904" y="1796406"/>
                      <a:pt x="540628" y="1797218"/>
                      <a:pt x="539816" y="1797483"/>
                    </a:cubicBezTo>
                    <a:cubicBezTo>
                      <a:pt x="539003" y="1797748"/>
                      <a:pt x="542235" y="1803417"/>
                      <a:pt x="542235" y="1803417"/>
                    </a:cubicBezTo>
                    <a:lnTo>
                      <a:pt x="543047" y="1808539"/>
                    </a:lnTo>
                    <a:cubicBezTo>
                      <a:pt x="543047" y="1808539"/>
                      <a:pt x="532275" y="1808804"/>
                      <a:pt x="530914" y="1809068"/>
                    </a:cubicBezTo>
                    <a:cubicBezTo>
                      <a:pt x="529572" y="1809333"/>
                      <a:pt x="528760" y="1817157"/>
                      <a:pt x="528760" y="1817157"/>
                    </a:cubicBezTo>
                    <a:lnTo>
                      <a:pt x="522825" y="1820389"/>
                    </a:lnTo>
                    <a:lnTo>
                      <a:pt x="525792" y="1827665"/>
                    </a:lnTo>
                    <a:lnTo>
                      <a:pt x="530650" y="1828742"/>
                    </a:lnTo>
                    <a:lnTo>
                      <a:pt x="527947" y="1835206"/>
                    </a:lnTo>
                    <a:lnTo>
                      <a:pt x="521219" y="1837908"/>
                    </a:lnTo>
                    <a:lnTo>
                      <a:pt x="517439" y="1829290"/>
                    </a:lnTo>
                    <a:lnTo>
                      <a:pt x="513130" y="1828213"/>
                    </a:lnTo>
                    <a:lnTo>
                      <a:pt x="513130" y="1838721"/>
                    </a:lnTo>
                    <a:lnTo>
                      <a:pt x="513130" y="1846810"/>
                    </a:lnTo>
                    <a:cubicBezTo>
                      <a:pt x="513130" y="1846810"/>
                      <a:pt x="510427" y="1846545"/>
                      <a:pt x="510427" y="1847622"/>
                    </a:cubicBezTo>
                    <a:cubicBezTo>
                      <a:pt x="510427" y="1848700"/>
                      <a:pt x="509615" y="1856240"/>
                      <a:pt x="509615" y="1856240"/>
                    </a:cubicBezTo>
                    <a:lnTo>
                      <a:pt x="506912" y="1859737"/>
                    </a:lnTo>
                    <a:lnTo>
                      <a:pt x="511221" y="1861362"/>
                    </a:lnTo>
                    <a:lnTo>
                      <a:pt x="523354" y="1857318"/>
                    </a:lnTo>
                    <a:lnTo>
                      <a:pt x="527134" y="1861627"/>
                    </a:lnTo>
                    <a:lnTo>
                      <a:pt x="531443" y="1862156"/>
                    </a:lnTo>
                    <a:lnTo>
                      <a:pt x="514736" y="1870774"/>
                    </a:lnTo>
                    <a:cubicBezTo>
                      <a:pt x="514736" y="1870774"/>
                      <a:pt x="507196" y="1869432"/>
                      <a:pt x="506931" y="1870509"/>
                    </a:cubicBezTo>
                    <a:cubicBezTo>
                      <a:pt x="506666" y="1871587"/>
                      <a:pt x="505306" y="1878315"/>
                      <a:pt x="505306" y="1878315"/>
                    </a:cubicBezTo>
                    <a:lnTo>
                      <a:pt x="495610" y="1873458"/>
                    </a:lnTo>
                    <a:cubicBezTo>
                      <a:pt x="495610" y="1873458"/>
                      <a:pt x="494269" y="1881811"/>
                      <a:pt x="494269" y="1883153"/>
                    </a:cubicBezTo>
                    <a:cubicBezTo>
                      <a:pt x="494269" y="1884495"/>
                      <a:pt x="489411" y="1882605"/>
                      <a:pt x="489411" y="1882605"/>
                    </a:cubicBezTo>
                    <a:cubicBezTo>
                      <a:pt x="489411" y="1882605"/>
                      <a:pt x="481058" y="1882057"/>
                      <a:pt x="480245" y="1882057"/>
                    </a:cubicBezTo>
                    <a:cubicBezTo>
                      <a:pt x="479433" y="1882057"/>
                      <a:pt x="468112" y="1894719"/>
                      <a:pt x="468112" y="1894719"/>
                    </a:cubicBezTo>
                    <a:lnTo>
                      <a:pt x="465409" y="1904679"/>
                    </a:lnTo>
                    <a:lnTo>
                      <a:pt x="472950" y="1906021"/>
                    </a:lnTo>
                    <a:lnTo>
                      <a:pt x="481304" y="1901976"/>
                    </a:lnTo>
                    <a:lnTo>
                      <a:pt x="488315" y="1903318"/>
                    </a:lnTo>
                    <a:lnTo>
                      <a:pt x="487238" y="1907363"/>
                    </a:lnTo>
                    <a:cubicBezTo>
                      <a:pt x="487238" y="1907363"/>
                      <a:pt x="478885" y="1908705"/>
                      <a:pt x="478072" y="1908988"/>
                    </a:cubicBezTo>
                    <a:cubicBezTo>
                      <a:pt x="477259" y="1909253"/>
                      <a:pt x="469454" y="1915452"/>
                      <a:pt x="469454" y="1915452"/>
                    </a:cubicBezTo>
                    <a:lnTo>
                      <a:pt x="467564" y="1923257"/>
                    </a:lnTo>
                    <a:lnTo>
                      <a:pt x="465409" y="1927037"/>
                    </a:lnTo>
                    <a:lnTo>
                      <a:pt x="475369" y="1925960"/>
                    </a:lnTo>
                    <a:lnTo>
                      <a:pt x="479149" y="1917341"/>
                    </a:lnTo>
                    <a:lnTo>
                      <a:pt x="495043" y="1913845"/>
                    </a:lnTo>
                    <a:lnTo>
                      <a:pt x="508254" y="1906304"/>
                    </a:lnTo>
                    <a:lnTo>
                      <a:pt x="517684" y="1901995"/>
                    </a:lnTo>
                    <a:lnTo>
                      <a:pt x="514188" y="1916000"/>
                    </a:lnTo>
                    <a:lnTo>
                      <a:pt x="491018" y="1924882"/>
                    </a:lnTo>
                    <a:lnTo>
                      <a:pt x="492095" y="1937016"/>
                    </a:lnTo>
                    <a:lnTo>
                      <a:pt x="496669" y="1942666"/>
                    </a:lnTo>
                    <a:lnTo>
                      <a:pt x="501242" y="1942931"/>
                    </a:lnTo>
                    <a:lnTo>
                      <a:pt x="502868" y="1960980"/>
                    </a:lnTo>
                    <a:lnTo>
                      <a:pt x="511486" y="1966101"/>
                    </a:lnTo>
                    <a:lnTo>
                      <a:pt x="524961" y="1962605"/>
                    </a:lnTo>
                    <a:cubicBezTo>
                      <a:pt x="524961" y="1962605"/>
                      <a:pt x="529818" y="1952097"/>
                      <a:pt x="530612" y="1951832"/>
                    </a:cubicBezTo>
                    <a:cubicBezTo>
                      <a:pt x="531424" y="1951568"/>
                      <a:pt x="541649" y="1950207"/>
                      <a:pt x="541649" y="1950207"/>
                    </a:cubicBezTo>
                    <a:lnTo>
                      <a:pt x="561852" y="1934842"/>
                    </a:lnTo>
                    <a:lnTo>
                      <a:pt x="576140" y="1924070"/>
                    </a:lnTo>
                    <a:lnTo>
                      <a:pt x="588802" y="1915716"/>
                    </a:lnTo>
                    <a:cubicBezTo>
                      <a:pt x="588802" y="1915716"/>
                      <a:pt x="596079" y="1911672"/>
                      <a:pt x="597685" y="1911143"/>
                    </a:cubicBezTo>
                    <a:cubicBezTo>
                      <a:pt x="599310" y="1910595"/>
                      <a:pt x="602806" y="1902525"/>
                      <a:pt x="602806" y="1902525"/>
                    </a:cubicBezTo>
                    <a:cubicBezTo>
                      <a:pt x="602806" y="1902525"/>
                      <a:pt x="607116" y="1896326"/>
                      <a:pt x="607664" y="1895513"/>
                    </a:cubicBezTo>
                    <a:cubicBezTo>
                      <a:pt x="608212" y="1894700"/>
                      <a:pt x="614392" y="1886347"/>
                      <a:pt x="614392" y="1886347"/>
                    </a:cubicBezTo>
                    <a:lnTo>
                      <a:pt x="607928" y="1877993"/>
                    </a:lnTo>
                    <a:cubicBezTo>
                      <a:pt x="607928" y="1877993"/>
                      <a:pt x="605226" y="1875839"/>
                      <a:pt x="602542" y="1876652"/>
                    </a:cubicBezTo>
                    <a:cubicBezTo>
                      <a:pt x="599839" y="1877464"/>
                      <a:pt x="576953" y="1893623"/>
                      <a:pt x="576953" y="1893623"/>
                    </a:cubicBezTo>
                    <a:lnTo>
                      <a:pt x="572643" y="1889579"/>
                    </a:lnTo>
                    <a:lnTo>
                      <a:pt x="605792" y="1866673"/>
                    </a:lnTo>
                    <a:lnTo>
                      <a:pt x="616565" y="1856978"/>
                    </a:lnTo>
                    <a:lnTo>
                      <a:pt x="624654" y="1851591"/>
                    </a:lnTo>
                    <a:lnTo>
                      <a:pt x="626544" y="1839193"/>
                    </a:lnTo>
                    <a:lnTo>
                      <a:pt x="635162" y="1828686"/>
                    </a:lnTo>
                    <a:lnTo>
                      <a:pt x="640548" y="1827608"/>
                    </a:lnTo>
                    <a:lnTo>
                      <a:pt x="641078" y="1832182"/>
                    </a:lnTo>
                    <a:lnTo>
                      <a:pt x="631647" y="1841877"/>
                    </a:lnTo>
                    <a:lnTo>
                      <a:pt x="630570" y="1847528"/>
                    </a:lnTo>
                    <a:lnTo>
                      <a:pt x="640265" y="1844296"/>
                    </a:lnTo>
                    <a:lnTo>
                      <a:pt x="647541" y="1849418"/>
                    </a:lnTo>
                    <a:lnTo>
                      <a:pt x="655082" y="1849966"/>
                    </a:lnTo>
                    <a:lnTo>
                      <a:pt x="654004" y="1858319"/>
                    </a:lnTo>
                    <a:cubicBezTo>
                      <a:pt x="654004" y="1858319"/>
                      <a:pt x="644309" y="1859661"/>
                      <a:pt x="643496" y="1859661"/>
                    </a:cubicBezTo>
                    <a:cubicBezTo>
                      <a:pt x="642684" y="1859661"/>
                      <a:pt x="634614" y="1859661"/>
                      <a:pt x="633801" y="1859926"/>
                    </a:cubicBezTo>
                    <a:cubicBezTo>
                      <a:pt x="632989" y="1860190"/>
                      <a:pt x="626525" y="1869886"/>
                      <a:pt x="626525" y="1869886"/>
                    </a:cubicBezTo>
                    <a:lnTo>
                      <a:pt x="616565" y="1877426"/>
                    </a:lnTo>
                    <a:lnTo>
                      <a:pt x="616830" y="1881206"/>
                    </a:lnTo>
                    <a:cubicBezTo>
                      <a:pt x="616830" y="1881206"/>
                      <a:pt x="617378" y="1884438"/>
                      <a:pt x="618455" y="1884438"/>
                    </a:cubicBezTo>
                    <a:cubicBezTo>
                      <a:pt x="619532" y="1884438"/>
                      <a:pt x="635162" y="1882548"/>
                      <a:pt x="635162" y="1882548"/>
                    </a:cubicBezTo>
                    <a:lnTo>
                      <a:pt x="637581" y="1870698"/>
                    </a:lnTo>
                    <a:lnTo>
                      <a:pt x="642155" y="1866125"/>
                    </a:lnTo>
                    <a:lnTo>
                      <a:pt x="643232" y="1878523"/>
                    </a:lnTo>
                    <a:lnTo>
                      <a:pt x="636769" y="1885251"/>
                    </a:lnTo>
                    <a:lnTo>
                      <a:pt x="637845" y="1889295"/>
                    </a:lnTo>
                    <a:lnTo>
                      <a:pt x="647276" y="1889843"/>
                    </a:lnTo>
                    <a:lnTo>
                      <a:pt x="652927" y="1896042"/>
                    </a:lnTo>
                    <a:lnTo>
                      <a:pt x="656159" y="1900351"/>
                    </a:lnTo>
                    <a:lnTo>
                      <a:pt x="652663" y="1904131"/>
                    </a:lnTo>
                    <a:cubicBezTo>
                      <a:pt x="652663" y="1904131"/>
                      <a:pt x="640265" y="1907363"/>
                      <a:pt x="639452" y="1907363"/>
                    </a:cubicBezTo>
                    <a:cubicBezTo>
                      <a:pt x="638640" y="1907363"/>
                      <a:pt x="634879" y="1915981"/>
                      <a:pt x="634066" y="1916245"/>
                    </a:cubicBezTo>
                    <a:cubicBezTo>
                      <a:pt x="633253" y="1916510"/>
                      <a:pt x="625448" y="1915981"/>
                      <a:pt x="624900" y="1916794"/>
                    </a:cubicBezTo>
                    <a:cubicBezTo>
                      <a:pt x="624352" y="1917606"/>
                      <a:pt x="620591" y="1921651"/>
                      <a:pt x="620591" y="1921651"/>
                    </a:cubicBezTo>
                    <a:lnTo>
                      <a:pt x="604696" y="1918683"/>
                    </a:lnTo>
                    <a:lnTo>
                      <a:pt x="599310" y="1923257"/>
                    </a:lnTo>
                    <a:lnTo>
                      <a:pt x="595530" y="1929191"/>
                    </a:lnTo>
                    <a:lnTo>
                      <a:pt x="594189" y="1934577"/>
                    </a:lnTo>
                    <a:lnTo>
                      <a:pt x="587460" y="1935919"/>
                    </a:lnTo>
                    <a:lnTo>
                      <a:pt x="578030" y="1936732"/>
                    </a:lnTo>
                    <a:cubicBezTo>
                      <a:pt x="578030" y="1936732"/>
                      <a:pt x="575875" y="1944008"/>
                      <a:pt x="575611" y="1945086"/>
                    </a:cubicBezTo>
                    <a:cubicBezTo>
                      <a:pt x="575346" y="1946163"/>
                      <a:pt x="573191" y="1951285"/>
                      <a:pt x="573191" y="1951285"/>
                    </a:cubicBezTo>
                    <a:lnTo>
                      <a:pt x="574269" y="1955329"/>
                    </a:lnTo>
                    <a:lnTo>
                      <a:pt x="585041" y="1948601"/>
                    </a:lnTo>
                    <a:lnTo>
                      <a:pt x="590976" y="1942950"/>
                    </a:lnTo>
                    <a:lnTo>
                      <a:pt x="596362" y="1939170"/>
                    </a:lnTo>
                    <a:lnTo>
                      <a:pt x="597175" y="1945369"/>
                    </a:lnTo>
                    <a:lnTo>
                      <a:pt x="595020" y="1948865"/>
                    </a:lnTo>
                    <a:lnTo>
                      <a:pt x="598516" y="1956406"/>
                    </a:lnTo>
                    <a:lnTo>
                      <a:pt x="583964" y="1957748"/>
                    </a:lnTo>
                    <a:lnTo>
                      <a:pt x="584777" y="1964212"/>
                    </a:lnTo>
                    <a:lnTo>
                      <a:pt x="591240" y="1970940"/>
                    </a:lnTo>
                    <a:cubicBezTo>
                      <a:pt x="591240" y="1970940"/>
                      <a:pt x="597704" y="1970675"/>
                      <a:pt x="597968" y="1971488"/>
                    </a:cubicBezTo>
                    <a:cubicBezTo>
                      <a:pt x="598233" y="1972300"/>
                      <a:pt x="594737" y="1982808"/>
                      <a:pt x="594737" y="1982808"/>
                    </a:cubicBezTo>
                    <a:lnTo>
                      <a:pt x="579371" y="1984150"/>
                    </a:lnTo>
                    <a:lnTo>
                      <a:pt x="570489" y="1979028"/>
                    </a:lnTo>
                    <a:cubicBezTo>
                      <a:pt x="570489" y="1979028"/>
                      <a:pt x="566180" y="1979841"/>
                      <a:pt x="565103" y="1979841"/>
                    </a:cubicBezTo>
                    <a:cubicBezTo>
                      <a:pt x="564025" y="1979841"/>
                      <a:pt x="551363" y="1975267"/>
                      <a:pt x="551363" y="1975267"/>
                    </a:cubicBezTo>
                    <a:cubicBezTo>
                      <a:pt x="551363" y="1975267"/>
                      <a:pt x="547319" y="1978235"/>
                      <a:pt x="546506" y="1978499"/>
                    </a:cubicBezTo>
                    <a:cubicBezTo>
                      <a:pt x="545693" y="1978764"/>
                      <a:pt x="537075" y="1976345"/>
                      <a:pt x="537075" y="1976345"/>
                    </a:cubicBezTo>
                    <a:lnTo>
                      <a:pt x="524413" y="1975797"/>
                    </a:lnTo>
                    <a:lnTo>
                      <a:pt x="518214" y="1980370"/>
                    </a:lnTo>
                    <a:lnTo>
                      <a:pt x="516872" y="1986834"/>
                    </a:lnTo>
                    <a:lnTo>
                      <a:pt x="518762" y="1992768"/>
                    </a:lnTo>
                    <a:lnTo>
                      <a:pt x="529799" y="1999496"/>
                    </a:lnTo>
                    <a:cubicBezTo>
                      <a:pt x="529799" y="1999496"/>
                      <a:pt x="528174" y="2003541"/>
                      <a:pt x="527096" y="2003541"/>
                    </a:cubicBezTo>
                    <a:cubicBezTo>
                      <a:pt x="526019" y="2003541"/>
                      <a:pt x="513621" y="2001386"/>
                      <a:pt x="513621" y="2001386"/>
                    </a:cubicBezTo>
                    <a:cubicBezTo>
                      <a:pt x="513621" y="2001386"/>
                      <a:pt x="507422" y="1997606"/>
                      <a:pt x="506610" y="1997606"/>
                    </a:cubicBezTo>
                    <a:cubicBezTo>
                      <a:pt x="505797" y="1997606"/>
                      <a:pt x="495573" y="2005695"/>
                      <a:pt x="495573" y="2005695"/>
                    </a:cubicBezTo>
                    <a:lnTo>
                      <a:pt x="488296" y="2004070"/>
                    </a:lnTo>
                    <a:lnTo>
                      <a:pt x="495024" y="1995981"/>
                    </a:lnTo>
                    <a:lnTo>
                      <a:pt x="503642" y="1986550"/>
                    </a:lnTo>
                    <a:lnTo>
                      <a:pt x="503113" y="1977120"/>
                    </a:lnTo>
                    <a:lnTo>
                      <a:pt x="495573" y="1964722"/>
                    </a:lnTo>
                    <a:lnTo>
                      <a:pt x="489638" y="1959600"/>
                    </a:lnTo>
                    <a:lnTo>
                      <a:pt x="486406" y="1944783"/>
                    </a:lnTo>
                    <a:lnTo>
                      <a:pt x="480207" y="1936165"/>
                    </a:lnTo>
                    <a:lnTo>
                      <a:pt x="465391" y="1939945"/>
                    </a:lnTo>
                    <a:lnTo>
                      <a:pt x="462423" y="1949376"/>
                    </a:lnTo>
                    <a:cubicBezTo>
                      <a:pt x="462423" y="1949376"/>
                      <a:pt x="453541" y="1949376"/>
                      <a:pt x="453541" y="1950717"/>
                    </a:cubicBezTo>
                    <a:cubicBezTo>
                      <a:pt x="453541" y="1952059"/>
                      <a:pt x="451915" y="1963928"/>
                      <a:pt x="451122" y="1963644"/>
                    </a:cubicBezTo>
                    <a:cubicBezTo>
                      <a:pt x="450309" y="1963380"/>
                      <a:pt x="447890" y="1951511"/>
                      <a:pt x="447890" y="1951511"/>
                    </a:cubicBezTo>
                    <a:lnTo>
                      <a:pt x="443316" y="1952040"/>
                    </a:lnTo>
                    <a:lnTo>
                      <a:pt x="443316" y="1958769"/>
                    </a:lnTo>
                    <a:lnTo>
                      <a:pt x="427422" y="1958769"/>
                    </a:lnTo>
                    <a:cubicBezTo>
                      <a:pt x="427422" y="1958769"/>
                      <a:pt x="428235" y="1948809"/>
                      <a:pt x="427422" y="1947996"/>
                    </a:cubicBezTo>
                    <a:cubicBezTo>
                      <a:pt x="426609" y="1947183"/>
                      <a:pt x="420146" y="1943422"/>
                      <a:pt x="419069" y="1943422"/>
                    </a:cubicBezTo>
                    <a:cubicBezTo>
                      <a:pt x="417991" y="1943422"/>
                      <a:pt x="411792" y="1946125"/>
                      <a:pt x="411792" y="1946125"/>
                    </a:cubicBezTo>
                    <a:lnTo>
                      <a:pt x="405594" y="1940191"/>
                    </a:lnTo>
                    <a:lnTo>
                      <a:pt x="409903" y="1931308"/>
                    </a:lnTo>
                    <a:lnTo>
                      <a:pt x="409638" y="1926735"/>
                    </a:lnTo>
                    <a:lnTo>
                      <a:pt x="414495" y="1928624"/>
                    </a:lnTo>
                    <a:lnTo>
                      <a:pt x="412340" y="1939397"/>
                    </a:lnTo>
                    <a:lnTo>
                      <a:pt x="421771" y="1939132"/>
                    </a:lnTo>
                    <a:lnTo>
                      <a:pt x="429860" y="1924845"/>
                    </a:lnTo>
                    <a:lnTo>
                      <a:pt x="411547" y="1915678"/>
                    </a:lnTo>
                    <a:cubicBezTo>
                      <a:pt x="411547" y="1915678"/>
                      <a:pt x="400774" y="1914866"/>
                      <a:pt x="399962" y="1914866"/>
                    </a:cubicBezTo>
                    <a:cubicBezTo>
                      <a:pt x="399149" y="1914866"/>
                      <a:pt x="391873" y="1913788"/>
                      <a:pt x="391873" y="1913788"/>
                    </a:cubicBezTo>
                    <a:lnTo>
                      <a:pt x="391873" y="1894927"/>
                    </a:lnTo>
                    <a:cubicBezTo>
                      <a:pt x="391873" y="1894927"/>
                      <a:pt x="381100" y="1895740"/>
                      <a:pt x="380836" y="1898707"/>
                    </a:cubicBezTo>
                    <a:cubicBezTo>
                      <a:pt x="380571" y="1901674"/>
                      <a:pt x="379210" y="1906512"/>
                      <a:pt x="379210" y="1906512"/>
                    </a:cubicBezTo>
                    <a:cubicBezTo>
                      <a:pt x="379210" y="1906512"/>
                      <a:pt x="371670" y="1912447"/>
                      <a:pt x="370857" y="1912976"/>
                    </a:cubicBezTo>
                    <a:cubicBezTo>
                      <a:pt x="370044" y="1913524"/>
                      <a:pt x="362768" y="1915130"/>
                      <a:pt x="362768" y="1915130"/>
                    </a:cubicBezTo>
                    <a:lnTo>
                      <a:pt x="341223" y="1919175"/>
                    </a:lnTo>
                    <a:lnTo>
                      <a:pt x="348764" y="1923219"/>
                    </a:lnTo>
                    <a:lnTo>
                      <a:pt x="372199" y="1924561"/>
                    </a:lnTo>
                    <a:lnTo>
                      <a:pt x="380004" y="1924561"/>
                    </a:lnTo>
                    <a:lnTo>
                      <a:pt x="385655" y="1926980"/>
                    </a:lnTo>
                    <a:lnTo>
                      <a:pt x="399659" y="1926432"/>
                    </a:lnTo>
                    <a:lnTo>
                      <a:pt x="404516" y="1930741"/>
                    </a:lnTo>
                    <a:lnTo>
                      <a:pt x="400472" y="1935315"/>
                    </a:lnTo>
                    <a:lnTo>
                      <a:pt x="398865" y="1938811"/>
                    </a:lnTo>
                    <a:lnTo>
                      <a:pt x="391589" y="1937186"/>
                    </a:lnTo>
                    <a:lnTo>
                      <a:pt x="386468" y="1929380"/>
                    </a:lnTo>
                    <a:lnTo>
                      <a:pt x="377585" y="1935844"/>
                    </a:lnTo>
                    <a:lnTo>
                      <a:pt x="371386" y="1939340"/>
                    </a:lnTo>
                    <a:lnTo>
                      <a:pt x="366812" y="1940682"/>
                    </a:lnTo>
                    <a:lnTo>
                      <a:pt x="374088" y="1949848"/>
                    </a:lnTo>
                    <a:lnTo>
                      <a:pt x="370309" y="1954705"/>
                    </a:lnTo>
                    <a:cubicBezTo>
                      <a:pt x="370309" y="1954705"/>
                      <a:pt x="364658" y="1950132"/>
                      <a:pt x="363581" y="1950132"/>
                    </a:cubicBezTo>
                    <a:cubicBezTo>
                      <a:pt x="362503" y="1950132"/>
                      <a:pt x="350106" y="1957408"/>
                      <a:pt x="350106" y="1957408"/>
                    </a:cubicBezTo>
                    <a:lnTo>
                      <a:pt x="341223" y="1956330"/>
                    </a:lnTo>
                    <a:lnTo>
                      <a:pt x="335837" y="1965213"/>
                    </a:lnTo>
                    <a:lnTo>
                      <a:pt x="344190" y="1977063"/>
                    </a:lnTo>
                    <a:lnTo>
                      <a:pt x="357117" y="1979766"/>
                    </a:lnTo>
                    <a:lnTo>
                      <a:pt x="376791" y="1973302"/>
                    </a:lnTo>
                    <a:lnTo>
                      <a:pt x="379494" y="1967103"/>
                    </a:lnTo>
                    <a:lnTo>
                      <a:pt x="385428" y="1963323"/>
                    </a:lnTo>
                    <a:lnTo>
                      <a:pt x="395388" y="1963871"/>
                    </a:lnTo>
                    <a:lnTo>
                      <a:pt x="405083" y="1966574"/>
                    </a:lnTo>
                    <a:lnTo>
                      <a:pt x="409940" y="1967916"/>
                    </a:lnTo>
                    <a:lnTo>
                      <a:pt x="413437" y="1971696"/>
                    </a:lnTo>
                    <a:lnTo>
                      <a:pt x="417481" y="1966045"/>
                    </a:lnTo>
                    <a:lnTo>
                      <a:pt x="425022" y="1966593"/>
                    </a:lnTo>
                    <a:lnTo>
                      <a:pt x="430956" y="1972527"/>
                    </a:lnTo>
                    <a:lnTo>
                      <a:pt x="436890" y="1973604"/>
                    </a:lnTo>
                    <a:lnTo>
                      <a:pt x="438780" y="1968483"/>
                    </a:lnTo>
                    <a:cubicBezTo>
                      <a:pt x="438780" y="1968483"/>
                      <a:pt x="443354" y="1971979"/>
                      <a:pt x="444715" y="1971979"/>
                    </a:cubicBezTo>
                    <a:cubicBezTo>
                      <a:pt x="446076" y="1971979"/>
                      <a:pt x="456565" y="1967405"/>
                      <a:pt x="456565" y="1967405"/>
                    </a:cubicBezTo>
                    <a:cubicBezTo>
                      <a:pt x="456565" y="1967405"/>
                      <a:pt x="457113" y="1971714"/>
                      <a:pt x="455752" y="1972263"/>
                    </a:cubicBezTo>
                    <a:cubicBezTo>
                      <a:pt x="454410" y="1972792"/>
                      <a:pt x="433111" y="1980351"/>
                      <a:pt x="433111" y="1980351"/>
                    </a:cubicBezTo>
                    <a:lnTo>
                      <a:pt x="430956" y="1989234"/>
                    </a:lnTo>
                    <a:lnTo>
                      <a:pt x="461138" y="1989499"/>
                    </a:lnTo>
                    <a:lnTo>
                      <a:pt x="439045" y="1995962"/>
                    </a:lnTo>
                    <a:lnTo>
                      <a:pt x="428537" y="2002974"/>
                    </a:lnTo>
                    <a:lnTo>
                      <a:pt x="423680" y="2007831"/>
                    </a:lnTo>
                    <a:lnTo>
                      <a:pt x="419635" y="2005128"/>
                    </a:lnTo>
                    <a:lnTo>
                      <a:pt x="425834" y="1995698"/>
                    </a:lnTo>
                    <a:lnTo>
                      <a:pt x="424493" y="1985738"/>
                    </a:lnTo>
                    <a:lnTo>
                      <a:pt x="414249" y="1976307"/>
                    </a:lnTo>
                    <a:lnTo>
                      <a:pt x="411547" y="1984925"/>
                    </a:lnTo>
                    <a:lnTo>
                      <a:pt x="403458" y="1983848"/>
                    </a:lnTo>
                    <a:lnTo>
                      <a:pt x="400755" y="1988157"/>
                    </a:lnTo>
                    <a:lnTo>
                      <a:pt x="394292" y="1981693"/>
                    </a:lnTo>
                    <a:lnTo>
                      <a:pt x="381894" y="1980880"/>
                    </a:lnTo>
                    <a:lnTo>
                      <a:pt x="379475" y="1990311"/>
                    </a:lnTo>
                    <a:lnTo>
                      <a:pt x="392685" y="1995698"/>
                    </a:lnTo>
                    <a:lnTo>
                      <a:pt x="379758" y="2001896"/>
                    </a:lnTo>
                    <a:cubicBezTo>
                      <a:pt x="379758" y="2001896"/>
                      <a:pt x="375185" y="1991389"/>
                      <a:pt x="374107" y="1990859"/>
                    </a:cubicBezTo>
                    <a:cubicBezTo>
                      <a:pt x="373030" y="1990311"/>
                      <a:pt x="358478" y="1989782"/>
                      <a:pt x="358478" y="1989782"/>
                    </a:cubicBezTo>
                    <a:lnTo>
                      <a:pt x="348782" y="1988705"/>
                    </a:lnTo>
                    <a:cubicBezTo>
                      <a:pt x="348782" y="1988705"/>
                      <a:pt x="346893" y="1991124"/>
                      <a:pt x="346893" y="1992201"/>
                    </a:cubicBezTo>
                    <a:cubicBezTo>
                      <a:pt x="346893" y="1993278"/>
                      <a:pt x="359290" y="1995698"/>
                      <a:pt x="359290" y="1995698"/>
                    </a:cubicBezTo>
                    <a:lnTo>
                      <a:pt x="359555" y="2000819"/>
                    </a:lnTo>
                    <a:cubicBezTo>
                      <a:pt x="359555" y="2000819"/>
                      <a:pt x="348235" y="2000819"/>
                      <a:pt x="347705" y="2002445"/>
                    </a:cubicBezTo>
                    <a:cubicBezTo>
                      <a:pt x="347157" y="2004070"/>
                      <a:pt x="347705" y="2006754"/>
                      <a:pt x="347705" y="2006754"/>
                    </a:cubicBezTo>
                    <a:lnTo>
                      <a:pt x="356871" y="2008095"/>
                    </a:lnTo>
                    <a:lnTo>
                      <a:pt x="359026" y="2005941"/>
                    </a:lnTo>
                    <a:lnTo>
                      <a:pt x="367644" y="2001084"/>
                    </a:lnTo>
                    <a:lnTo>
                      <a:pt x="372217" y="2002690"/>
                    </a:lnTo>
                    <a:lnTo>
                      <a:pt x="370876" y="2005657"/>
                    </a:lnTo>
                    <a:lnTo>
                      <a:pt x="364412" y="2006999"/>
                    </a:lnTo>
                  </a:path>
                </a:pathLst>
              </a:custGeom>
              <a:grpFill/>
              <a:ln w="3777" cap="flat">
                <a:solidFill>
                  <a:srgbClr val="FFFFFF"/>
                </a:solid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5C2A06D1-812E-5FD2-A8B3-8813656460B5}"/>
                  </a:ext>
                </a:extLst>
              </p:cNvPr>
              <p:cNvSpPr/>
              <p:nvPr/>
            </p:nvSpPr>
            <p:spPr>
              <a:xfrm>
                <a:off x="5696574" y="2484626"/>
                <a:ext cx="39159" cy="38270"/>
              </a:xfrm>
              <a:custGeom>
                <a:avLst/>
                <a:gdLst>
                  <a:gd name="connsiteX0" fmla="*/ 12757 w 39159"/>
                  <a:gd name="connsiteY0" fmla="*/ 19 h 38270"/>
                  <a:gd name="connsiteX1" fmla="*/ 12757 w 39159"/>
                  <a:gd name="connsiteY1" fmla="*/ 12946 h 38270"/>
                  <a:gd name="connsiteX2" fmla="*/ 12757 w 39159"/>
                  <a:gd name="connsiteY2" fmla="*/ 19409 h 38270"/>
                  <a:gd name="connsiteX3" fmla="*/ 7371 w 39159"/>
                  <a:gd name="connsiteY3" fmla="*/ 26950 h 38270"/>
                  <a:gd name="connsiteX4" fmla="*/ 1436 w 39159"/>
                  <a:gd name="connsiteY4" fmla="*/ 35039 h 38270"/>
                  <a:gd name="connsiteX5" fmla="*/ 1436 w 39159"/>
                  <a:gd name="connsiteY5" fmla="*/ 38271 h 38270"/>
                  <a:gd name="connsiteX6" fmla="*/ 14912 w 39159"/>
                  <a:gd name="connsiteY6" fmla="*/ 38271 h 38270"/>
                  <a:gd name="connsiteX7" fmla="*/ 26232 w 39159"/>
                  <a:gd name="connsiteY7" fmla="*/ 32885 h 38270"/>
                  <a:gd name="connsiteX8" fmla="*/ 32696 w 39159"/>
                  <a:gd name="connsiteY8" fmla="*/ 29105 h 38270"/>
                  <a:gd name="connsiteX9" fmla="*/ 39159 w 39159"/>
                  <a:gd name="connsiteY9" fmla="*/ 24248 h 38270"/>
                  <a:gd name="connsiteX10" fmla="*/ 39159 w 39159"/>
                  <a:gd name="connsiteY10" fmla="*/ 19126 h 38270"/>
                  <a:gd name="connsiteX11" fmla="*/ 31070 w 39159"/>
                  <a:gd name="connsiteY11" fmla="*/ 19126 h 38270"/>
                  <a:gd name="connsiteX12" fmla="*/ 30522 w 39159"/>
                  <a:gd name="connsiteY12" fmla="*/ 12927 h 38270"/>
                  <a:gd name="connsiteX13" fmla="*/ 29974 w 39159"/>
                  <a:gd name="connsiteY13" fmla="*/ 6464 h 38270"/>
                  <a:gd name="connsiteX14" fmla="*/ 23510 w 39159"/>
                  <a:gd name="connsiteY14" fmla="*/ 0 h 38270"/>
                  <a:gd name="connsiteX15" fmla="*/ 12757 w 39159"/>
                  <a:gd name="connsiteY15" fmla="*/ 0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59" h="38270">
                    <a:moveTo>
                      <a:pt x="12757" y="19"/>
                    </a:moveTo>
                    <a:lnTo>
                      <a:pt x="12757" y="12946"/>
                    </a:lnTo>
                    <a:lnTo>
                      <a:pt x="12757" y="19409"/>
                    </a:lnTo>
                    <a:lnTo>
                      <a:pt x="7371" y="26950"/>
                    </a:lnTo>
                    <a:lnTo>
                      <a:pt x="1436" y="35039"/>
                    </a:lnTo>
                    <a:cubicBezTo>
                      <a:pt x="1436" y="35039"/>
                      <a:pt x="-1795" y="38271"/>
                      <a:pt x="1436" y="38271"/>
                    </a:cubicBezTo>
                    <a:cubicBezTo>
                      <a:pt x="4668" y="38271"/>
                      <a:pt x="14912" y="38271"/>
                      <a:pt x="14912" y="38271"/>
                    </a:cubicBezTo>
                    <a:lnTo>
                      <a:pt x="26232" y="32885"/>
                    </a:lnTo>
                    <a:lnTo>
                      <a:pt x="32696" y="29105"/>
                    </a:lnTo>
                    <a:lnTo>
                      <a:pt x="39159" y="24248"/>
                    </a:lnTo>
                    <a:lnTo>
                      <a:pt x="39159" y="19126"/>
                    </a:lnTo>
                    <a:lnTo>
                      <a:pt x="31070" y="19126"/>
                    </a:lnTo>
                    <a:lnTo>
                      <a:pt x="30522" y="12927"/>
                    </a:lnTo>
                    <a:lnTo>
                      <a:pt x="29974" y="6464"/>
                    </a:lnTo>
                    <a:lnTo>
                      <a:pt x="23510" y="0"/>
                    </a:lnTo>
                    <a:lnTo>
                      <a:pt x="12757" y="0"/>
                    </a:lnTo>
                    <a:close/>
                  </a:path>
                </a:pathLst>
              </a:custGeom>
              <a:grpFill/>
              <a:ln w="3777" cap="flat">
                <a:solidFill>
                  <a:srgbClr val="FFFFFF"/>
                </a:solid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9E244063-D01F-6313-6A0C-100E1CC5A5B9}"/>
                  </a:ext>
                </a:extLst>
              </p:cNvPr>
              <p:cNvSpPr/>
              <p:nvPr/>
            </p:nvSpPr>
            <p:spPr>
              <a:xfrm>
                <a:off x="5259927" y="2106377"/>
                <a:ext cx="88353" cy="70607"/>
              </a:xfrm>
              <a:custGeom>
                <a:avLst/>
                <a:gdLst>
                  <a:gd name="connsiteX0" fmla="*/ 0 w 88353"/>
                  <a:gd name="connsiteY0" fmla="*/ 27479 h 70607"/>
                  <a:gd name="connsiteX1" fmla="*/ 0 w 88353"/>
                  <a:gd name="connsiteY1" fmla="*/ 50121 h 70607"/>
                  <a:gd name="connsiteX2" fmla="*/ 10773 w 88353"/>
                  <a:gd name="connsiteY2" fmla="*/ 52823 h 70607"/>
                  <a:gd name="connsiteX3" fmla="*/ 28009 w 88353"/>
                  <a:gd name="connsiteY3" fmla="*/ 70607 h 70607"/>
                  <a:gd name="connsiteX4" fmla="*/ 42013 w 88353"/>
                  <a:gd name="connsiteY4" fmla="*/ 70607 h 70607"/>
                  <a:gd name="connsiteX5" fmla="*/ 47947 w 88353"/>
                  <a:gd name="connsiteY5" fmla="*/ 61989 h 70607"/>
                  <a:gd name="connsiteX6" fmla="*/ 57114 w 88353"/>
                  <a:gd name="connsiteY6" fmla="*/ 63067 h 70607"/>
                  <a:gd name="connsiteX7" fmla="*/ 68963 w 88353"/>
                  <a:gd name="connsiteY7" fmla="*/ 56055 h 70607"/>
                  <a:gd name="connsiteX8" fmla="*/ 73272 w 88353"/>
                  <a:gd name="connsiteY8" fmla="*/ 61989 h 70607"/>
                  <a:gd name="connsiteX9" fmla="*/ 88354 w 88353"/>
                  <a:gd name="connsiteY9" fmla="*/ 57132 h 70607"/>
                  <a:gd name="connsiteX10" fmla="*/ 88354 w 88353"/>
                  <a:gd name="connsiteY10" fmla="*/ 49043 h 70607"/>
                  <a:gd name="connsiteX11" fmla="*/ 73801 w 88353"/>
                  <a:gd name="connsiteY11" fmla="*/ 41503 h 70607"/>
                  <a:gd name="connsiteX12" fmla="*/ 58720 w 88353"/>
                  <a:gd name="connsiteY12" fmla="*/ 42051 h 70607"/>
                  <a:gd name="connsiteX13" fmla="*/ 57643 w 88353"/>
                  <a:gd name="connsiteY13" fmla="*/ 33962 h 70607"/>
                  <a:gd name="connsiteX14" fmla="*/ 69492 w 88353"/>
                  <a:gd name="connsiteY14" fmla="*/ 33414 h 70607"/>
                  <a:gd name="connsiteX15" fmla="*/ 79736 w 88353"/>
                  <a:gd name="connsiteY15" fmla="*/ 17784 h 70607"/>
                  <a:gd name="connsiteX16" fmla="*/ 72724 w 88353"/>
                  <a:gd name="connsiteY16" fmla="*/ 10243 h 70607"/>
                  <a:gd name="connsiteX17" fmla="*/ 67867 w 88353"/>
                  <a:gd name="connsiteY17" fmla="*/ 20487 h 70607"/>
                  <a:gd name="connsiteX18" fmla="*/ 53863 w 88353"/>
                  <a:gd name="connsiteY18" fmla="*/ 18332 h 70607"/>
                  <a:gd name="connsiteX19" fmla="*/ 56017 w 88353"/>
                  <a:gd name="connsiteY19" fmla="*/ 4857 h 70607"/>
                  <a:gd name="connsiteX20" fmla="*/ 44168 w 88353"/>
                  <a:gd name="connsiteY20" fmla="*/ 4857 h 70607"/>
                  <a:gd name="connsiteX21" fmla="*/ 39310 w 88353"/>
                  <a:gd name="connsiteY21" fmla="*/ 0 h 70607"/>
                  <a:gd name="connsiteX22" fmla="*/ 33376 w 88353"/>
                  <a:gd name="connsiteY22" fmla="*/ 4309 h 70607"/>
                  <a:gd name="connsiteX23" fmla="*/ 27990 w 88353"/>
                  <a:gd name="connsiteY23" fmla="*/ 8089 h 70607"/>
                  <a:gd name="connsiteX24" fmla="*/ 48458 w 88353"/>
                  <a:gd name="connsiteY24" fmla="*/ 31259 h 70607"/>
                  <a:gd name="connsiteX25" fmla="*/ 44149 w 88353"/>
                  <a:gd name="connsiteY25" fmla="*/ 32885 h 70607"/>
                  <a:gd name="connsiteX26" fmla="*/ 37685 w 88353"/>
                  <a:gd name="connsiteY26" fmla="*/ 29105 h 70607"/>
                  <a:gd name="connsiteX27" fmla="*/ 30145 w 88353"/>
                  <a:gd name="connsiteY27" fmla="*/ 27479 h 70607"/>
                  <a:gd name="connsiteX28" fmla="*/ 29615 w 88353"/>
                  <a:gd name="connsiteY28" fmla="*/ 22622 h 70607"/>
                  <a:gd name="connsiteX29" fmla="*/ 24758 w 88353"/>
                  <a:gd name="connsiteY29" fmla="*/ 25325 h 70607"/>
                  <a:gd name="connsiteX30" fmla="*/ 20449 w 88353"/>
                  <a:gd name="connsiteY30" fmla="*/ 22622 h 70607"/>
                  <a:gd name="connsiteX31" fmla="*/ 15063 w 88353"/>
                  <a:gd name="connsiteY31" fmla="*/ 24777 h 70607"/>
                  <a:gd name="connsiteX32" fmla="*/ 6974 w 88353"/>
                  <a:gd name="connsiteY32" fmla="*/ 23700 h 70607"/>
                  <a:gd name="connsiteX33" fmla="*/ 0 w 88353"/>
                  <a:gd name="connsiteY33" fmla="*/ 27479 h 7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353" h="70607">
                    <a:moveTo>
                      <a:pt x="0" y="27479"/>
                    </a:moveTo>
                    <a:lnTo>
                      <a:pt x="0" y="50121"/>
                    </a:lnTo>
                    <a:lnTo>
                      <a:pt x="10773" y="52823"/>
                    </a:lnTo>
                    <a:lnTo>
                      <a:pt x="28009" y="70607"/>
                    </a:lnTo>
                    <a:lnTo>
                      <a:pt x="42013" y="70607"/>
                    </a:lnTo>
                    <a:lnTo>
                      <a:pt x="47947" y="61989"/>
                    </a:lnTo>
                    <a:lnTo>
                      <a:pt x="57114" y="63067"/>
                    </a:lnTo>
                    <a:lnTo>
                      <a:pt x="68963" y="56055"/>
                    </a:lnTo>
                    <a:lnTo>
                      <a:pt x="73272" y="61989"/>
                    </a:lnTo>
                    <a:lnTo>
                      <a:pt x="88354" y="57132"/>
                    </a:lnTo>
                    <a:lnTo>
                      <a:pt x="88354" y="49043"/>
                    </a:lnTo>
                    <a:cubicBezTo>
                      <a:pt x="88354" y="49043"/>
                      <a:pt x="75427" y="41503"/>
                      <a:pt x="73801" y="41503"/>
                    </a:cubicBezTo>
                    <a:cubicBezTo>
                      <a:pt x="72176" y="41503"/>
                      <a:pt x="58720" y="42051"/>
                      <a:pt x="58720" y="42051"/>
                    </a:cubicBezTo>
                    <a:lnTo>
                      <a:pt x="57643" y="33962"/>
                    </a:lnTo>
                    <a:lnTo>
                      <a:pt x="69492" y="33414"/>
                    </a:lnTo>
                    <a:lnTo>
                      <a:pt x="79736" y="17784"/>
                    </a:lnTo>
                    <a:lnTo>
                      <a:pt x="72724" y="10243"/>
                    </a:lnTo>
                    <a:cubicBezTo>
                      <a:pt x="72724" y="10243"/>
                      <a:pt x="69492" y="20487"/>
                      <a:pt x="67867" y="20487"/>
                    </a:cubicBezTo>
                    <a:cubicBezTo>
                      <a:pt x="66242" y="20487"/>
                      <a:pt x="53863" y="18332"/>
                      <a:pt x="53863" y="18332"/>
                    </a:cubicBezTo>
                    <a:lnTo>
                      <a:pt x="56017" y="4857"/>
                    </a:lnTo>
                    <a:cubicBezTo>
                      <a:pt x="56017" y="4857"/>
                      <a:pt x="45245" y="2154"/>
                      <a:pt x="44168" y="4857"/>
                    </a:cubicBezTo>
                    <a:cubicBezTo>
                      <a:pt x="43090" y="7560"/>
                      <a:pt x="39310" y="0"/>
                      <a:pt x="39310" y="0"/>
                    </a:cubicBezTo>
                    <a:lnTo>
                      <a:pt x="33376" y="4309"/>
                    </a:lnTo>
                    <a:lnTo>
                      <a:pt x="27990" y="8089"/>
                    </a:lnTo>
                    <a:lnTo>
                      <a:pt x="48458" y="31259"/>
                    </a:lnTo>
                    <a:lnTo>
                      <a:pt x="44149" y="32885"/>
                    </a:lnTo>
                    <a:lnTo>
                      <a:pt x="37685" y="29105"/>
                    </a:lnTo>
                    <a:lnTo>
                      <a:pt x="30145" y="27479"/>
                    </a:lnTo>
                    <a:lnTo>
                      <a:pt x="29615" y="22622"/>
                    </a:lnTo>
                    <a:lnTo>
                      <a:pt x="24758" y="25325"/>
                    </a:lnTo>
                    <a:lnTo>
                      <a:pt x="20449" y="22622"/>
                    </a:lnTo>
                    <a:lnTo>
                      <a:pt x="15063" y="24777"/>
                    </a:lnTo>
                    <a:lnTo>
                      <a:pt x="6974" y="23700"/>
                    </a:lnTo>
                    <a:lnTo>
                      <a:pt x="0" y="27479"/>
                    </a:lnTo>
                    <a:close/>
                  </a:path>
                </a:pathLst>
              </a:custGeom>
              <a:grpFill/>
              <a:ln w="3777" cap="flat">
                <a:solidFill>
                  <a:srgbClr val="FFFFFF"/>
                </a:solid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EFF17CCB-0451-8279-2AE7-B58A6C3C1E4D}"/>
                  </a:ext>
                </a:extLst>
              </p:cNvPr>
              <p:cNvSpPr/>
              <p:nvPr/>
            </p:nvSpPr>
            <p:spPr>
              <a:xfrm>
                <a:off x="5227061" y="2145707"/>
                <a:ext cx="12927" cy="15629"/>
              </a:xfrm>
              <a:custGeom>
                <a:avLst/>
                <a:gdLst>
                  <a:gd name="connsiteX0" fmla="*/ 7012 w 12927"/>
                  <a:gd name="connsiteY0" fmla="*/ 15630 h 15629"/>
                  <a:gd name="connsiteX1" fmla="*/ 12927 w 12927"/>
                  <a:gd name="connsiteY1" fmla="*/ 6463 h 15629"/>
                  <a:gd name="connsiteX2" fmla="*/ 7012 w 12927"/>
                  <a:gd name="connsiteY2" fmla="*/ 0 h 15629"/>
                  <a:gd name="connsiteX3" fmla="*/ 0 w 12927"/>
                  <a:gd name="connsiteY3" fmla="*/ 7824 h 15629"/>
                </a:gdLst>
                <a:ahLst/>
                <a:cxnLst>
                  <a:cxn ang="0">
                    <a:pos x="connsiteX0" y="connsiteY0"/>
                  </a:cxn>
                  <a:cxn ang="0">
                    <a:pos x="connsiteX1" y="connsiteY1"/>
                  </a:cxn>
                  <a:cxn ang="0">
                    <a:pos x="connsiteX2" y="connsiteY2"/>
                  </a:cxn>
                  <a:cxn ang="0">
                    <a:pos x="connsiteX3" y="connsiteY3"/>
                  </a:cxn>
                </a:cxnLst>
                <a:rect l="l" t="t" r="r" b="b"/>
                <a:pathLst>
                  <a:path w="12927" h="15629">
                    <a:moveTo>
                      <a:pt x="7012" y="15630"/>
                    </a:moveTo>
                    <a:lnTo>
                      <a:pt x="12927" y="6463"/>
                    </a:lnTo>
                    <a:lnTo>
                      <a:pt x="7012" y="0"/>
                    </a:lnTo>
                    <a:lnTo>
                      <a:pt x="0" y="7824"/>
                    </a:lnTo>
                    <a:close/>
                  </a:path>
                </a:pathLst>
              </a:custGeom>
              <a:grpFill/>
              <a:ln w="3777" cap="flat">
                <a:solidFill>
                  <a:srgbClr val="FFFFFF"/>
                </a:solid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9AD002CA-F663-A140-9E65-53AAA1F2AAE5}"/>
                  </a:ext>
                </a:extLst>
              </p:cNvPr>
              <p:cNvSpPr/>
              <p:nvPr/>
            </p:nvSpPr>
            <p:spPr>
              <a:xfrm>
                <a:off x="5196350" y="2125220"/>
                <a:ext cx="23341" cy="28292"/>
              </a:xfrm>
              <a:custGeom>
                <a:avLst/>
                <a:gdLst>
                  <a:gd name="connsiteX0" fmla="*/ 12927 w 23341"/>
                  <a:gd name="connsiteY0" fmla="*/ 24796 h 28292"/>
                  <a:gd name="connsiteX1" fmla="*/ 23170 w 23341"/>
                  <a:gd name="connsiteY1" fmla="*/ 2703 h 28292"/>
                  <a:gd name="connsiteX2" fmla="*/ 8618 w 23341"/>
                  <a:gd name="connsiteY2" fmla="*/ 0 h 28292"/>
                  <a:gd name="connsiteX3" fmla="*/ 12398 w 23341"/>
                  <a:gd name="connsiteY3" fmla="*/ 8618 h 28292"/>
                  <a:gd name="connsiteX4" fmla="*/ 3232 w 23341"/>
                  <a:gd name="connsiteY4" fmla="*/ 12398 h 28292"/>
                  <a:gd name="connsiteX5" fmla="*/ 0 w 23341"/>
                  <a:gd name="connsiteY5" fmla="*/ 20487 h 28292"/>
                  <a:gd name="connsiteX6" fmla="*/ 11680 w 23341"/>
                  <a:gd name="connsiteY6" fmla="*/ 28292 h 28292"/>
                  <a:gd name="connsiteX7" fmla="*/ 12927 w 23341"/>
                  <a:gd name="connsiteY7" fmla="*/ 24796 h 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41" h="28292">
                    <a:moveTo>
                      <a:pt x="12927" y="24796"/>
                    </a:moveTo>
                    <a:cubicBezTo>
                      <a:pt x="14552" y="24248"/>
                      <a:pt x="24777" y="3232"/>
                      <a:pt x="23170" y="2703"/>
                    </a:cubicBezTo>
                    <a:cubicBezTo>
                      <a:pt x="21545" y="2155"/>
                      <a:pt x="8618" y="0"/>
                      <a:pt x="8618" y="0"/>
                    </a:cubicBezTo>
                    <a:lnTo>
                      <a:pt x="12398" y="8618"/>
                    </a:lnTo>
                    <a:lnTo>
                      <a:pt x="3232" y="12398"/>
                    </a:lnTo>
                    <a:lnTo>
                      <a:pt x="0" y="20487"/>
                    </a:lnTo>
                    <a:lnTo>
                      <a:pt x="11680" y="28292"/>
                    </a:lnTo>
                    <a:lnTo>
                      <a:pt x="12927" y="24796"/>
                    </a:lnTo>
                    <a:close/>
                  </a:path>
                </a:pathLst>
              </a:custGeom>
              <a:grpFill/>
              <a:ln w="3777" cap="flat">
                <a:solidFill>
                  <a:srgbClr val="FFFFFF"/>
                </a:solid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0BE71F97-6DDC-1B64-F64F-AC1DC6B9AE19}"/>
                  </a:ext>
                </a:extLst>
              </p:cNvPr>
              <p:cNvSpPr/>
              <p:nvPr/>
            </p:nvSpPr>
            <p:spPr>
              <a:xfrm>
                <a:off x="5120905" y="2153531"/>
                <a:ext cx="39328" cy="36362"/>
              </a:xfrm>
              <a:custGeom>
                <a:avLst/>
                <a:gdLst>
                  <a:gd name="connsiteX0" fmla="*/ 12398 w 39328"/>
                  <a:gd name="connsiteY0" fmla="*/ 36362 h 36362"/>
                  <a:gd name="connsiteX1" fmla="*/ 35020 w 39328"/>
                  <a:gd name="connsiteY1" fmla="*/ 36362 h 36362"/>
                  <a:gd name="connsiteX2" fmla="*/ 39329 w 39328"/>
                  <a:gd name="connsiteY2" fmla="*/ 23435 h 36362"/>
                  <a:gd name="connsiteX3" fmla="*/ 21564 w 39328"/>
                  <a:gd name="connsiteY3" fmla="*/ 16971 h 36362"/>
                  <a:gd name="connsiteX4" fmla="*/ 25873 w 39328"/>
                  <a:gd name="connsiteY4" fmla="*/ 7805 h 36362"/>
                  <a:gd name="connsiteX5" fmla="*/ 21564 w 39328"/>
                  <a:gd name="connsiteY5" fmla="*/ 0 h 36362"/>
                  <a:gd name="connsiteX6" fmla="*/ 18861 w 39328"/>
                  <a:gd name="connsiteY6" fmla="*/ 0 h 36362"/>
                  <a:gd name="connsiteX7" fmla="*/ 7541 w 39328"/>
                  <a:gd name="connsiteY7" fmla="*/ 0 h 36362"/>
                  <a:gd name="connsiteX8" fmla="*/ 0 w 39328"/>
                  <a:gd name="connsiteY8" fmla="*/ 7805 h 36362"/>
                  <a:gd name="connsiteX9" fmla="*/ 13475 w 39328"/>
                  <a:gd name="connsiteY9" fmla="*/ 14269 h 36362"/>
                  <a:gd name="connsiteX10" fmla="*/ 4857 w 39328"/>
                  <a:gd name="connsiteY10" fmla="*/ 15894 h 36362"/>
                  <a:gd name="connsiteX11" fmla="*/ 6463 w 39328"/>
                  <a:gd name="connsiteY11" fmla="*/ 27196 h 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28" h="36362">
                    <a:moveTo>
                      <a:pt x="12398" y="36362"/>
                    </a:moveTo>
                    <a:lnTo>
                      <a:pt x="35020" y="36362"/>
                    </a:lnTo>
                    <a:lnTo>
                      <a:pt x="39329" y="23435"/>
                    </a:lnTo>
                    <a:lnTo>
                      <a:pt x="21564" y="16971"/>
                    </a:lnTo>
                    <a:lnTo>
                      <a:pt x="25873" y="7805"/>
                    </a:lnTo>
                    <a:lnTo>
                      <a:pt x="21564" y="0"/>
                    </a:lnTo>
                    <a:lnTo>
                      <a:pt x="18861" y="0"/>
                    </a:lnTo>
                    <a:lnTo>
                      <a:pt x="7541" y="0"/>
                    </a:lnTo>
                    <a:lnTo>
                      <a:pt x="0" y="7805"/>
                    </a:lnTo>
                    <a:lnTo>
                      <a:pt x="13475" y="14269"/>
                    </a:lnTo>
                    <a:lnTo>
                      <a:pt x="4857" y="15894"/>
                    </a:lnTo>
                    <a:lnTo>
                      <a:pt x="6463" y="27196"/>
                    </a:lnTo>
                    <a:close/>
                  </a:path>
                </a:pathLst>
              </a:custGeom>
              <a:grpFill/>
              <a:ln w="3777" cap="flat">
                <a:solidFill>
                  <a:srgbClr val="FFFFFF"/>
                </a:solid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E1D4AAAE-4811-09F6-0EAE-3A035A7F8F91}"/>
                  </a:ext>
                </a:extLst>
              </p:cNvPr>
              <p:cNvSpPr/>
              <p:nvPr/>
            </p:nvSpPr>
            <p:spPr>
              <a:xfrm>
                <a:off x="5024386" y="2275034"/>
                <a:ext cx="77127" cy="101866"/>
              </a:xfrm>
              <a:custGeom>
                <a:avLst/>
                <a:gdLst>
                  <a:gd name="connsiteX0" fmla="*/ 30787 w 77127"/>
                  <a:gd name="connsiteY0" fmla="*/ 101848 h 101866"/>
                  <a:gd name="connsiteX1" fmla="*/ 49100 w 77127"/>
                  <a:gd name="connsiteY1" fmla="*/ 92152 h 101866"/>
                  <a:gd name="connsiteX2" fmla="*/ 42637 w 77127"/>
                  <a:gd name="connsiteY2" fmla="*/ 86218 h 101866"/>
                  <a:gd name="connsiteX3" fmla="*/ 52332 w 77127"/>
                  <a:gd name="connsiteY3" fmla="*/ 81909 h 101866"/>
                  <a:gd name="connsiteX4" fmla="*/ 61498 w 77127"/>
                  <a:gd name="connsiteY4" fmla="*/ 70588 h 101866"/>
                  <a:gd name="connsiteX5" fmla="*/ 61498 w 77127"/>
                  <a:gd name="connsiteY5" fmla="*/ 63048 h 101866"/>
                  <a:gd name="connsiteX6" fmla="*/ 70116 w 77127"/>
                  <a:gd name="connsiteY6" fmla="*/ 57113 h 101866"/>
                  <a:gd name="connsiteX7" fmla="*/ 77128 w 77127"/>
                  <a:gd name="connsiteY7" fmla="*/ 52256 h 101866"/>
                  <a:gd name="connsiteX8" fmla="*/ 77128 w 77127"/>
                  <a:gd name="connsiteY8" fmla="*/ 38252 h 101866"/>
                  <a:gd name="connsiteX9" fmla="*/ 69039 w 77127"/>
                  <a:gd name="connsiteY9" fmla="*/ 30711 h 101866"/>
                  <a:gd name="connsiteX10" fmla="*/ 69039 w 77127"/>
                  <a:gd name="connsiteY10" fmla="*/ 14004 h 101866"/>
                  <a:gd name="connsiteX11" fmla="*/ 63652 w 77127"/>
                  <a:gd name="connsiteY11" fmla="*/ 0 h 101866"/>
                  <a:gd name="connsiteX12" fmla="*/ 62027 w 77127"/>
                  <a:gd name="connsiteY12" fmla="*/ 14552 h 101866"/>
                  <a:gd name="connsiteX13" fmla="*/ 53938 w 77127"/>
                  <a:gd name="connsiteY13" fmla="*/ 15100 h 101866"/>
                  <a:gd name="connsiteX14" fmla="*/ 57170 w 77127"/>
                  <a:gd name="connsiteY14" fmla="*/ 28576 h 101866"/>
                  <a:gd name="connsiteX15" fmla="*/ 49081 w 77127"/>
                  <a:gd name="connsiteY15" fmla="*/ 26950 h 101866"/>
                  <a:gd name="connsiteX16" fmla="*/ 43147 w 77127"/>
                  <a:gd name="connsiteY16" fmla="*/ 18332 h 101866"/>
                  <a:gd name="connsiteX17" fmla="*/ 39367 w 77127"/>
                  <a:gd name="connsiteY17" fmla="*/ 21035 h 101866"/>
                  <a:gd name="connsiteX18" fmla="*/ 47456 w 77127"/>
                  <a:gd name="connsiteY18" fmla="*/ 32885 h 101866"/>
                  <a:gd name="connsiteX19" fmla="*/ 42070 w 77127"/>
                  <a:gd name="connsiteY19" fmla="*/ 43657 h 101866"/>
                  <a:gd name="connsiteX20" fmla="*/ 38290 w 77127"/>
                  <a:gd name="connsiteY20" fmla="*/ 35039 h 101866"/>
                  <a:gd name="connsiteX21" fmla="*/ 36664 w 77127"/>
                  <a:gd name="connsiteY21" fmla="*/ 26421 h 101866"/>
                  <a:gd name="connsiteX22" fmla="*/ 30730 w 77127"/>
                  <a:gd name="connsiteY22" fmla="*/ 19409 h 101866"/>
                  <a:gd name="connsiteX23" fmla="*/ 24267 w 77127"/>
                  <a:gd name="connsiteY23" fmla="*/ 24267 h 101866"/>
                  <a:gd name="connsiteX24" fmla="*/ 31278 w 77127"/>
                  <a:gd name="connsiteY24" fmla="*/ 30201 h 101866"/>
                  <a:gd name="connsiteX25" fmla="*/ 24267 w 77127"/>
                  <a:gd name="connsiteY25" fmla="*/ 35058 h 101866"/>
                  <a:gd name="connsiteX26" fmla="*/ 18332 w 77127"/>
                  <a:gd name="connsiteY26" fmla="*/ 32355 h 101866"/>
                  <a:gd name="connsiteX27" fmla="*/ 15100 w 77127"/>
                  <a:gd name="connsiteY27" fmla="*/ 38819 h 101866"/>
                  <a:gd name="connsiteX28" fmla="*/ 3780 w 77127"/>
                  <a:gd name="connsiteY28" fmla="*/ 46908 h 101866"/>
                  <a:gd name="connsiteX29" fmla="*/ 0 w 77127"/>
                  <a:gd name="connsiteY29" fmla="*/ 56603 h 101866"/>
                  <a:gd name="connsiteX30" fmla="*/ 3232 w 77127"/>
                  <a:gd name="connsiteY30" fmla="*/ 60912 h 101866"/>
                  <a:gd name="connsiteX31" fmla="*/ 5386 w 77127"/>
                  <a:gd name="connsiteY31" fmla="*/ 68453 h 101866"/>
                  <a:gd name="connsiteX32" fmla="*/ 5386 w 77127"/>
                  <a:gd name="connsiteY32" fmla="*/ 74387 h 101866"/>
                  <a:gd name="connsiteX33" fmla="*/ 9695 w 77127"/>
                  <a:gd name="connsiteY33" fmla="*/ 80322 h 101866"/>
                  <a:gd name="connsiteX34" fmla="*/ 16159 w 77127"/>
                  <a:gd name="connsiteY34" fmla="*/ 81399 h 101866"/>
                  <a:gd name="connsiteX35" fmla="*/ 17236 w 77127"/>
                  <a:gd name="connsiteY35" fmla="*/ 77619 h 101866"/>
                  <a:gd name="connsiteX36" fmla="*/ 22093 w 77127"/>
                  <a:gd name="connsiteY36" fmla="*/ 77071 h 101866"/>
                  <a:gd name="connsiteX37" fmla="*/ 23170 w 77127"/>
                  <a:gd name="connsiteY37" fmla="*/ 80851 h 101866"/>
                  <a:gd name="connsiteX38" fmla="*/ 20468 w 77127"/>
                  <a:gd name="connsiteY38" fmla="*/ 86237 h 101866"/>
                  <a:gd name="connsiteX39" fmla="*/ 20468 w 77127"/>
                  <a:gd name="connsiteY39" fmla="*/ 92700 h 101866"/>
                  <a:gd name="connsiteX40" fmla="*/ 23700 w 77127"/>
                  <a:gd name="connsiteY40" fmla="*/ 101867 h 101866"/>
                  <a:gd name="connsiteX41" fmla="*/ 30787 w 77127"/>
                  <a:gd name="connsiteY41" fmla="*/ 101867 h 10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127" h="101866">
                    <a:moveTo>
                      <a:pt x="30787" y="101848"/>
                    </a:moveTo>
                    <a:lnTo>
                      <a:pt x="49100" y="92152"/>
                    </a:lnTo>
                    <a:lnTo>
                      <a:pt x="42637" y="86218"/>
                    </a:lnTo>
                    <a:lnTo>
                      <a:pt x="52332" y="81909"/>
                    </a:lnTo>
                    <a:lnTo>
                      <a:pt x="61498" y="70588"/>
                    </a:lnTo>
                    <a:lnTo>
                      <a:pt x="61498" y="63048"/>
                    </a:lnTo>
                    <a:lnTo>
                      <a:pt x="70116" y="57113"/>
                    </a:lnTo>
                    <a:lnTo>
                      <a:pt x="77128" y="52256"/>
                    </a:lnTo>
                    <a:lnTo>
                      <a:pt x="77128" y="38252"/>
                    </a:lnTo>
                    <a:lnTo>
                      <a:pt x="69039" y="30711"/>
                    </a:lnTo>
                    <a:lnTo>
                      <a:pt x="69039" y="14004"/>
                    </a:lnTo>
                    <a:lnTo>
                      <a:pt x="63652" y="0"/>
                    </a:lnTo>
                    <a:lnTo>
                      <a:pt x="62027" y="14552"/>
                    </a:lnTo>
                    <a:cubicBezTo>
                      <a:pt x="62027" y="14552"/>
                      <a:pt x="55015" y="12927"/>
                      <a:pt x="53938" y="15100"/>
                    </a:cubicBezTo>
                    <a:cubicBezTo>
                      <a:pt x="52861" y="17255"/>
                      <a:pt x="57170" y="28576"/>
                      <a:pt x="57170" y="28576"/>
                    </a:cubicBezTo>
                    <a:lnTo>
                      <a:pt x="49081" y="26950"/>
                    </a:lnTo>
                    <a:lnTo>
                      <a:pt x="43147" y="18332"/>
                    </a:lnTo>
                    <a:cubicBezTo>
                      <a:pt x="43147" y="18332"/>
                      <a:pt x="38838" y="19409"/>
                      <a:pt x="39367" y="21035"/>
                    </a:cubicBezTo>
                    <a:cubicBezTo>
                      <a:pt x="39896" y="22660"/>
                      <a:pt x="47456" y="32885"/>
                      <a:pt x="47456" y="32885"/>
                    </a:cubicBezTo>
                    <a:lnTo>
                      <a:pt x="42070" y="43657"/>
                    </a:lnTo>
                    <a:lnTo>
                      <a:pt x="38290" y="35039"/>
                    </a:lnTo>
                    <a:lnTo>
                      <a:pt x="36664" y="26421"/>
                    </a:lnTo>
                    <a:lnTo>
                      <a:pt x="30730" y="19409"/>
                    </a:lnTo>
                    <a:lnTo>
                      <a:pt x="24267" y="24267"/>
                    </a:lnTo>
                    <a:lnTo>
                      <a:pt x="31278" y="30201"/>
                    </a:lnTo>
                    <a:lnTo>
                      <a:pt x="24267" y="35058"/>
                    </a:lnTo>
                    <a:lnTo>
                      <a:pt x="18332" y="32355"/>
                    </a:lnTo>
                    <a:lnTo>
                      <a:pt x="15100" y="38819"/>
                    </a:lnTo>
                    <a:lnTo>
                      <a:pt x="3780" y="46908"/>
                    </a:lnTo>
                    <a:lnTo>
                      <a:pt x="0" y="56603"/>
                    </a:lnTo>
                    <a:lnTo>
                      <a:pt x="3232" y="60912"/>
                    </a:lnTo>
                    <a:lnTo>
                      <a:pt x="5386" y="68453"/>
                    </a:lnTo>
                    <a:lnTo>
                      <a:pt x="5386" y="74387"/>
                    </a:lnTo>
                    <a:lnTo>
                      <a:pt x="9695" y="80322"/>
                    </a:lnTo>
                    <a:lnTo>
                      <a:pt x="16159" y="81399"/>
                    </a:lnTo>
                    <a:lnTo>
                      <a:pt x="17236" y="77619"/>
                    </a:lnTo>
                    <a:lnTo>
                      <a:pt x="22093" y="77071"/>
                    </a:lnTo>
                    <a:lnTo>
                      <a:pt x="23170" y="80851"/>
                    </a:lnTo>
                    <a:lnTo>
                      <a:pt x="20468" y="86237"/>
                    </a:lnTo>
                    <a:lnTo>
                      <a:pt x="20468" y="92700"/>
                    </a:lnTo>
                    <a:lnTo>
                      <a:pt x="23700" y="101867"/>
                    </a:lnTo>
                    <a:lnTo>
                      <a:pt x="30787" y="101867"/>
                    </a:lnTo>
                    <a:close/>
                  </a:path>
                </a:pathLst>
              </a:custGeom>
              <a:grpFill/>
              <a:ln w="3777" cap="flat">
                <a:solidFill>
                  <a:srgbClr val="FFFFFF"/>
                </a:solid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9BC5F717-858C-71C6-9728-3DE9D21ADDA5}"/>
                  </a:ext>
                </a:extLst>
              </p:cNvPr>
              <p:cNvSpPr/>
              <p:nvPr/>
            </p:nvSpPr>
            <p:spPr>
              <a:xfrm>
                <a:off x="4976496" y="2343468"/>
                <a:ext cx="66808" cy="43109"/>
              </a:xfrm>
              <a:custGeom>
                <a:avLst/>
                <a:gdLst>
                  <a:gd name="connsiteX0" fmla="*/ 59268 w 66808"/>
                  <a:gd name="connsiteY0" fmla="*/ 43109 h 43109"/>
                  <a:gd name="connsiteX1" fmla="*/ 42032 w 66808"/>
                  <a:gd name="connsiteY1" fmla="*/ 43109 h 43109"/>
                  <a:gd name="connsiteX2" fmla="*/ 22094 w 66808"/>
                  <a:gd name="connsiteY2" fmla="*/ 36116 h 43109"/>
                  <a:gd name="connsiteX3" fmla="*/ 3232 w 66808"/>
                  <a:gd name="connsiteY3" fmla="*/ 24796 h 43109"/>
                  <a:gd name="connsiteX4" fmla="*/ 0 w 66808"/>
                  <a:gd name="connsiteY4" fmla="*/ 16707 h 43109"/>
                  <a:gd name="connsiteX5" fmla="*/ 6464 w 66808"/>
                  <a:gd name="connsiteY5" fmla="*/ 8618 h 43109"/>
                  <a:gd name="connsiteX6" fmla="*/ 15082 w 66808"/>
                  <a:gd name="connsiteY6" fmla="*/ 8618 h 43109"/>
                  <a:gd name="connsiteX7" fmla="*/ 18314 w 66808"/>
                  <a:gd name="connsiteY7" fmla="*/ 0 h 43109"/>
                  <a:gd name="connsiteX8" fmla="*/ 29634 w 66808"/>
                  <a:gd name="connsiteY8" fmla="*/ 0 h 43109"/>
                  <a:gd name="connsiteX9" fmla="*/ 32866 w 66808"/>
                  <a:gd name="connsiteY9" fmla="*/ 7012 h 43109"/>
                  <a:gd name="connsiteX10" fmla="*/ 35568 w 66808"/>
                  <a:gd name="connsiteY10" fmla="*/ 0 h 43109"/>
                  <a:gd name="connsiteX11" fmla="*/ 41484 w 66808"/>
                  <a:gd name="connsiteY11" fmla="*/ 7541 h 43109"/>
                  <a:gd name="connsiteX12" fmla="*/ 44187 w 66808"/>
                  <a:gd name="connsiteY12" fmla="*/ 12927 h 43109"/>
                  <a:gd name="connsiteX13" fmla="*/ 54959 w 66808"/>
                  <a:gd name="connsiteY13" fmla="*/ 17784 h 43109"/>
                  <a:gd name="connsiteX14" fmla="*/ 59268 w 66808"/>
                  <a:gd name="connsiteY14" fmla="*/ 25325 h 43109"/>
                  <a:gd name="connsiteX15" fmla="*/ 63048 w 66808"/>
                  <a:gd name="connsiteY15" fmla="*/ 33414 h 43109"/>
                  <a:gd name="connsiteX16" fmla="*/ 66809 w 66808"/>
                  <a:gd name="connsiteY16" fmla="*/ 43109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08" h="43109">
                    <a:moveTo>
                      <a:pt x="59268" y="43109"/>
                    </a:moveTo>
                    <a:lnTo>
                      <a:pt x="42032" y="43109"/>
                    </a:lnTo>
                    <a:lnTo>
                      <a:pt x="22094" y="36116"/>
                    </a:lnTo>
                    <a:lnTo>
                      <a:pt x="3232" y="24796"/>
                    </a:lnTo>
                    <a:lnTo>
                      <a:pt x="0" y="16707"/>
                    </a:lnTo>
                    <a:lnTo>
                      <a:pt x="6464" y="8618"/>
                    </a:lnTo>
                    <a:lnTo>
                      <a:pt x="15082" y="8618"/>
                    </a:lnTo>
                    <a:lnTo>
                      <a:pt x="18314" y="0"/>
                    </a:lnTo>
                    <a:lnTo>
                      <a:pt x="29634" y="0"/>
                    </a:lnTo>
                    <a:lnTo>
                      <a:pt x="32866" y="7012"/>
                    </a:lnTo>
                    <a:lnTo>
                      <a:pt x="35568" y="0"/>
                    </a:lnTo>
                    <a:lnTo>
                      <a:pt x="41484" y="7541"/>
                    </a:lnTo>
                    <a:lnTo>
                      <a:pt x="44187" y="12927"/>
                    </a:lnTo>
                    <a:lnTo>
                      <a:pt x="54959" y="17784"/>
                    </a:lnTo>
                    <a:lnTo>
                      <a:pt x="59268" y="25325"/>
                    </a:lnTo>
                    <a:lnTo>
                      <a:pt x="63048" y="33414"/>
                    </a:lnTo>
                    <a:lnTo>
                      <a:pt x="66809" y="43109"/>
                    </a:lnTo>
                    <a:close/>
                  </a:path>
                </a:pathLst>
              </a:custGeom>
              <a:grpFill/>
              <a:ln w="3777" cap="flat">
                <a:solidFill>
                  <a:srgbClr val="FFFFFF"/>
                </a:solid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B3AB79C6-EF6F-8546-5A43-E5204120CE35}"/>
                  </a:ext>
                </a:extLst>
              </p:cNvPr>
              <p:cNvSpPr/>
              <p:nvPr/>
            </p:nvSpPr>
            <p:spPr>
              <a:xfrm>
                <a:off x="4936033" y="2199588"/>
                <a:ext cx="149303" cy="119102"/>
              </a:xfrm>
              <a:custGeom>
                <a:avLst/>
                <a:gdLst>
                  <a:gd name="connsiteX0" fmla="*/ 126946 w 149303"/>
                  <a:gd name="connsiteY0" fmla="*/ 58210 h 119102"/>
                  <a:gd name="connsiteX1" fmla="*/ 133674 w 149303"/>
                  <a:gd name="connsiteY1" fmla="*/ 49043 h 119102"/>
                  <a:gd name="connsiteX2" fmla="*/ 133674 w 149303"/>
                  <a:gd name="connsiteY2" fmla="*/ 36646 h 119102"/>
                  <a:gd name="connsiteX3" fmla="*/ 140137 w 149303"/>
                  <a:gd name="connsiteY3" fmla="*/ 42580 h 119102"/>
                  <a:gd name="connsiteX4" fmla="*/ 143369 w 149303"/>
                  <a:gd name="connsiteY4" fmla="*/ 25873 h 119102"/>
                  <a:gd name="connsiteX5" fmla="*/ 149304 w 149303"/>
                  <a:gd name="connsiteY5" fmla="*/ 25873 h 119102"/>
                  <a:gd name="connsiteX6" fmla="*/ 149304 w 149303"/>
                  <a:gd name="connsiteY6" fmla="*/ 15630 h 119102"/>
                  <a:gd name="connsiteX7" fmla="*/ 138115 w 149303"/>
                  <a:gd name="connsiteY7" fmla="*/ 0 h 119102"/>
                  <a:gd name="connsiteX8" fmla="*/ 130971 w 149303"/>
                  <a:gd name="connsiteY8" fmla="*/ 12927 h 119102"/>
                  <a:gd name="connsiteX9" fmla="*/ 133674 w 149303"/>
                  <a:gd name="connsiteY9" fmla="*/ 19391 h 119102"/>
                  <a:gd name="connsiteX10" fmla="*/ 129365 w 149303"/>
                  <a:gd name="connsiteY10" fmla="*/ 29086 h 119102"/>
                  <a:gd name="connsiteX11" fmla="*/ 121824 w 149303"/>
                  <a:gd name="connsiteY11" fmla="*/ 14004 h 119102"/>
                  <a:gd name="connsiteX12" fmla="*/ 115890 w 149303"/>
                  <a:gd name="connsiteY12" fmla="*/ 21545 h 119102"/>
                  <a:gd name="connsiteX13" fmla="*/ 107272 w 149303"/>
                  <a:gd name="connsiteY13" fmla="*/ 17236 h 119102"/>
                  <a:gd name="connsiteX14" fmla="*/ 107272 w 149303"/>
                  <a:gd name="connsiteY14" fmla="*/ 26402 h 119102"/>
                  <a:gd name="connsiteX15" fmla="*/ 113206 w 149303"/>
                  <a:gd name="connsiteY15" fmla="*/ 35568 h 119102"/>
                  <a:gd name="connsiteX16" fmla="*/ 112129 w 149303"/>
                  <a:gd name="connsiteY16" fmla="*/ 43657 h 119102"/>
                  <a:gd name="connsiteX17" fmla="*/ 107272 w 149303"/>
                  <a:gd name="connsiteY17" fmla="*/ 49592 h 119102"/>
                  <a:gd name="connsiteX18" fmla="*/ 100808 w 149303"/>
                  <a:gd name="connsiteY18" fmla="*/ 58210 h 119102"/>
                  <a:gd name="connsiteX19" fmla="*/ 95422 w 149303"/>
                  <a:gd name="connsiteY19" fmla="*/ 52823 h 119102"/>
                  <a:gd name="connsiteX20" fmla="*/ 95422 w 149303"/>
                  <a:gd name="connsiteY20" fmla="*/ 45812 h 119102"/>
                  <a:gd name="connsiteX21" fmla="*/ 88410 w 149303"/>
                  <a:gd name="connsiteY21" fmla="*/ 37194 h 119102"/>
                  <a:gd name="connsiteX22" fmla="*/ 79792 w 149303"/>
                  <a:gd name="connsiteY22" fmla="*/ 34491 h 119102"/>
                  <a:gd name="connsiteX23" fmla="*/ 73858 w 149303"/>
                  <a:gd name="connsiteY23" fmla="*/ 40955 h 119102"/>
                  <a:gd name="connsiteX24" fmla="*/ 73858 w 149303"/>
                  <a:gd name="connsiteY24" fmla="*/ 51198 h 119102"/>
                  <a:gd name="connsiteX25" fmla="*/ 80870 w 149303"/>
                  <a:gd name="connsiteY25" fmla="*/ 54430 h 119102"/>
                  <a:gd name="connsiteX26" fmla="*/ 84650 w 149303"/>
                  <a:gd name="connsiteY26" fmla="*/ 64673 h 119102"/>
                  <a:gd name="connsiteX27" fmla="*/ 79263 w 149303"/>
                  <a:gd name="connsiteY27" fmla="*/ 70059 h 119102"/>
                  <a:gd name="connsiteX28" fmla="*/ 71722 w 149303"/>
                  <a:gd name="connsiteY28" fmla="*/ 70059 h 119102"/>
                  <a:gd name="connsiteX29" fmla="*/ 69020 w 149303"/>
                  <a:gd name="connsiteY29" fmla="*/ 72762 h 119102"/>
                  <a:gd name="connsiteX30" fmla="*/ 64163 w 149303"/>
                  <a:gd name="connsiteY30" fmla="*/ 70059 h 119102"/>
                  <a:gd name="connsiteX31" fmla="*/ 60931 w 149303"/>
                  <a:gd name="connsiteY31" fmla="*/ 63048 h 119102"/>
                  <a:gd name="connsiteX32" fmla="*/ 66317 w 149303"/>
                  <a:gd name="connsiteY32" fmla="*/ 59816 h 119102"/>
                  <a:gd name="connsiteX33" fmla="*/ 63615 w 149303"/>
                  <a:gd name="connsiteY33" fmla="*/ 47966 h 119102"/>
                  <a:gd name="connsiteX34" fmla="*/ 56603 w 149303"/>
                  <a:gd name="connsiteY34" fmla="*/ 44186 h 119102"/>
                  <a:gd name="connsiteX35" fmla="*/ 51217 w 149303"/>
                  <a:gd name="connsiteY35" fmla="*/ 53882 h 119102"/>
                  <a:gd name="connsiteX36" fmla="*/ 43128 w 149303"/>
                  <a:gd name="connsiteY36" fmla="*/ 44186 h 119102"/>
                  <a:gd name="connsiteX37" fmla="*/ 40425 w 149303"/>
                  <a:gd name="connsiteY37" fmla="*/ 59816 h 119102"/>
                  <a:gd name="connsiteX38" fmla="*/ 40425 w 149303"/>
                  <a:gd name="connsiteY38" fmla="*/ 67357 h 119102"/>
                  <a:gd name="connsiteX39" fmla="*/ 36645 w 149303"/>
                  <a:gd name="connsiteY39" fmla="*/ 69511 h 119102"/>
                  <a:gd name="connsiteX40" fmla="*/ 23719 w 149303"/>
                  <a:gd name="connsiteY40" fmla="*/ 56036 h 119102"/>
                  <a:gd name="connsiteX41" fmla="*/ 23719 w 149303"/>
                  <a:gd name="connsiteY41" fmla="*/ 64125 h 119102"/>
                  <a:gd name="connsiteX42" fmla="*/ 15630 w 149303"/>
                  <a:gd name="connsiteY42" fmla="*/ 66279 h 119102"/>
                  <a:gd name="connsiteX43" fmla="*/ 3780 w 149303"/>
                  <a:gd name="connsiteY43" fmla="*/ 61970 h 119102"/>
                  <a:gd name="connsiteX44" fmla="*/ 0 w 149303"/>
                  <a:gd name="connsiteY44" fmla="*/ 72743 h 119102"/>
                  <a:gd name="connsiteX45" fmla="*/ 7541 w 149303"/>
                  <a:gd name="connsiteY45" fmla="*/ 75446 h 119102"/>
                  <a:gd name="connsiteX46" fmla="*/ 2684 w 149303"/>
                  <a:gd name="connsiteY46" fmla="*/ 79755 h 119102"/>
                  <a:gd name="connsiteX47" fmla="*/ 2684 w 149303"/>
                  <a:gd name="connsiteY47" fmla="*/ 85689 h 119102"/>
                  <a:gd name="connsiteX48" fmla="*/ 15611 w 149303"/>
                  <a:gd name="connsiteY48" fmla="*/ 85689 h 119102"/>
                  <a:gd name="connsiteX49" fmla="*/ 25306 w 149303"/>
                  <a:gd name="connsiteY49" fmla="*/ 79225 h 119102"/>
                  <a:gd name="connsiteX50" fmla="*/ 33395 w 149303"/>
                  <a:gd name="connsiteY50" fmla="*/ 85689 h 119102"/>
                  <a:gd name="connsiteX51" fmla="*/ 27461 w 149303"/>
                  <a:gd name="connsiteY51" fmla="*/ 94855 h 119102"/>
                  <a:gd name="connsiteX52" fmla="*/ 20449 w 149303"/>
                  <a:gd name="connsiteY52" fmla="*/ 101319 h 119102"/>
                  <a:gd name="connsiteX53" fmla="*/ 15063 w 149303"/>
                  <a:gd name="connsiteY53" fmla="*/ 111562 h 119102"/>
                  <a:gd name="connsiteX54" fmla="*/ 15063 w 149303"/>
                  <a:gd name="connsiteY54" fmla="*/ 119103 h 119102"/>
                  <a:gd name="connsiteX55" fmla="*/ 24758 w 149303"/>
                  <a:gd name="connsiteY55" fmla="*/ 119103 h 119102"/>
                  <a:gd name="connsiteX56" fmla="*/ 26912 w 149303"/>
                  <a:gd name="connsiteY56" fmla="*/ 112639 h 119102"/>
                  <a:gd name="connsiteX57" fmla="*/ 32847 w 149303"/>
                  <a:gd name="connsiteY57" fmla="*/ 114265 h 119102"/>
                  <a:gd name="connsiteX58" fmla="*/ 40387 w 149303"/>
                  <a:gd name="connsiteY58" fmla="*/ 109407 h 119102"/>
                  <a:gd name="connsiteX59" fmla="*/ 45774 w 149303"/>
                  <a:gd name="connsiteY59" fmla="*/ 113716 h 119102"/>
                  <a:gd name="connsiteX60" fmla="*/ 51160 w 149303"/>
                  <a:gd name="connsiteY60" fmla="*/ 106176 h 119102"/>
                  <a:gd name="connsiteX61" fmla="*/ 59249 w 149303"/>
                  <a:gd name="connsiteY61" fmla="*/ 111033 h 119102"/>
                  <a:gd name="connsiteX62" fmla="*/ 64635 w 149303"/>
                  <a:gd name="connsiteY62" fmla="*/ 103492 h 119102"/>
                  <a:gd name="connsiteX63" fmla="*/ 68415 w 149303"/>
                  <a:gd name="connsiteY63" fmla="*/ 105117 h 119102"/>
                  <a:gd name="connsiteX64" fmla="*/ 69492 w 149303"/>
                  <a:gd name="connsiteY64" fmla="*/ 94874 h 119102"/>
                  <a:gd name="connsiteX65" fmla="*/ 74614 w 149303"/>
                  <a:gd name="connsiteY65" fmla="*/ 95422 h 119102"/>
                  <a:gd name="connsiteX66" fmla="*/ 74614 w 149303"/>
                  <a:gd name="connsiteY66" fmla="*/ 103511 h 119102"/>
                  <a:gd name="connsiteX67" fmla="*/ 85122 w 149303"/>
                  <a:gd name="connsiteY67" fmla="*/ 109445 h 119102"/>
                  <a:gd name="connsiteX68" fmla="*/ 95365 w 149303"/>
                  <a:gd name="connsiteY68" fmla="*/ 105136 h 119102"/>
                  <a:gd name="connsiteX69" fmla="*/ 97520 w 149303"/>
                  <a:gd name="connsiteY69" fmla="*/ 99202 h 119102"/>
                  <a:gd name="connsiteX70" fmla="*/ 91056 w 149303"/>
                  <a:gd name="connsiteY70" fmla="*/ 88958 h 119102"/>
                  <a:gd name="connsiteX71" fmla="*/ 97520 w 149303"/>
                  <a:gd name="connsiteY71" fmla="*/ 85179 h 119102"/>
                  <a:gd name="connsiteX72" fmla="*/ 102377 w 149303"/>
                  <a:gd name="connsiteY72" fmla="*/ 87333 h 119102"/>
                  <a:gd name="connsiteX73" fmla="*/ 107234 w 149303"/>
                  <a:gd name="connsiteY73" fmla="*/ 81947 h 119102"/>
                  <a:gd name="connsiteX74" fmla="*/ 112620 w 149303"/>
                  <a:gd name="connsiteY74" fmla="*/ 81947 h 119102"/>
                  <a:gd name="connsiteX75" fmla="*/ 120161 w 149303"/>
                  <a:gd name="connsiteY75" fmla="*/ 79792 h 119102"/>
                  <a:gd name="connsiteX76" fmla="*/ 120690 w 149303"/>
                  <a:gd name="connsiteY76" fmla="*/ 72252 h 119102"/>
                  <a:gd name="connsiteX77" fmla="*/ 119065 w 149303"/>
                  <a:gd name="connsiteY77" fmla="*/ 64711 h 119102"/>
                  <a:gd name="connsiteX78" fmla="*/ 115285 w 149303"/>
                  <a:gd name="connsiteY78" fmla="*/ 59589 h 119102"/>
                  <a:gd name="connsiteX79" fmla="*/ 117988 w 149303"/>
                  <a:gd name="connsiteY79" fmla="*/ 59589 h 119102"/>
                  <a:gd name="connsiteX80" fmla="*/ 126946 w 149303"/>
                  <a:gd name="connsiteY80" fmla="*/ 58210 h 1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49303" h="119102">
                    <a:moveTo>
                      <a:pt x="126946" y="58210"/>
                    </a:moveTo>
                    <a:lnTo>
                      <a:pt x="133674" y="49043"/>
                    </a:lnTo>
                    <a:cubicBezTo>
                      <a:pt x="133674" y="49043"/>
                      <a:pt x="130971" y="35039"/>
                      <a:pt x="133674" y="36646"/>
                    </a:cubicBezTo>
                    <a:cubicBezTo>
                      <a:pt x="136376" y="38271"/>
                      <a:pt x="140137" y="42580"/>
                      <a:pt x="140137" y="42580"/>
                    </a:cubicBezTo>
                    <a:lnTo>
                      <a:pt x="143369" y="25873"/>
                    </a:lnTo>
                    <a:lnTo>
                      <a:pt x="149304" y="25873"/>
                    </a:lnTo>
                    <a:lnTo>
                      <a:pt x="149304" y="15630"/>
                    </a:lnTo>
                    <a:lnTo>
                      <a:pt x="138115" y="0"/>
                    </a:lnTo>
                    <a:lnTo>
                      <a:pt x="130971" y="12927"/>
                    </a:lnTo>
                    <a:lnTo>
                      <a:pt x="133674" y="19391"/>
                    </a:lnTo>
                    <a:lnTo>
                      <a:pt x="129365" y="29086"/>
                    </a:lnTo>
                    <a:cubicBezTo>
                      <a:pt x="129365" y="29086"/>
                      <a:pt x="123431" y="14004"/>
                      <a:pt x="121824" y="14004"/>
                    </a:cubicBezTo>
                    <a:cubicBezTo>
                      <a:pt x="120217" y="14004"/>
                      <a:pt x="115890" y="21545"/>
                      <a:pt x="115890" y="21545"/>
                    </a:cubicBezTo>
                    <a:lnTo>
                      <a:pt x="107272" y="17236"/>
                    </a:lnTo>
                    <a:lnTo>
                      <a:pt x="107272" y="26402"/>
                    </a:lnTo>
                    <a:lnTo>
                      <a:pt x="113206" y="35568"/>
                    </a:lnTo>
                    <a:lnTo>
                      <a:pt x="112129" y="43657"/>
                    </a:lnTo>
                    <a:lnTo>
                      <a:pt x="107272" y="49592"/>
                    </a:lnTo>
                    <a:lnTo>
                      <a:pt x="100808" y="58210"/>
                    </a:lnTo>
                    <a:lnTo>
                      <a:pt x="95422" y="52823"/>
                    </a:lnTo>
                    <a:lnTo>
                      <a:pt x="95422" y="45812"/>
                    </a:lnTo>
                    <a:lnTo>
                      <a:pt x="88410" y="37194"/>
                    </a:lnTo>
                    <a:lnTo>
                      <a:pt x="79792" y="34491"/>
                    </a:lnTo>
                    <a:lnTo>
                      <a:pt x="73858" y="40955"/>
                    </a:lnTo>
                    <a:lnTo>
                      <a:pt x="73858" y="51198"/>
                    </a:lnTo>
                    <a:lnTo>
                      <a:pt x="80870" y="54430"/>
                    </a:lnTo>
                    <a:lnTo>
                      <a:pt x="84650" y="64673"/>
                    </a:lnTo>
                    <a:lnTo>
                      <a:pt x="79263" y="70059"/>
                    </a:lnTo>
                    <a:lnTo>
                      <a:pt x="71722" y="70059"/>
                    </a:lnTo>
                    <a:lnTo>
                      <a:pt x="69020" y="72762"/>
                    </a:lnTo>
                    <a:lnTo>
                      <a:pt x="64163" y="70059"/>
                    </a:lnTo>
                    <a:lnTo>
                      <a:pt x="60931" y="63048"/>
                    </a:lnTo>
                    <a:lnTo>
                      <a:pt x="66317" y="59816"/>
                    </a:lnTo>
                    <a:lnTo>
                      <a:pt x="63615" y="47966"/>
                    </a:lnTo>
                    <a:lnTo>
                      <a:pt x="56603" y="44186"/>
                    </a:lnTo>
                    <a:lnTo>
                      <a:pt x="51217" y="53882"/>
                    </a:lnTo>
                    <a:lnTo>
                      <a:pt x="43128" y="44186"/>
                    </a:lnTo>
                    <a:lnTo>
                      <a:pt x="40425" y="59816"/>
                    </a:lnTo>
                    <a:lnTo>
                      <a:pt x="40425" y="67357"/>
                    </a:lnTo>
                    <a:lnTo>
                      <a:pt x="36645" y="69511"/>
                    </a:lnTo>
                    <a:cubicBezTo>
                      <a:pt x="36645" y="69511"/>
                      <a:pt x="24248" y="54430"/>
                      <a:pt x="23719" y="56036"/>
                    </a:cubicBezTo>
                    <a:cubicBezTo>
                      <a:pt x="23170" y="57661"/>
                      <a:pt x="23719" y="64125"/>
                      <a:pt x="23719" y="64125"/>
                    </a:cubicBezTo>
                    <a:lnTo>
                      <a:pt x="15630" y="66279"/>
                    </a:lnTo>
                    <a:cubicBezTo>
                      <a:pt x="15630" y="66279"/>
                      <a:pt x="7012" y="61422"/>
                      <a:pt x="3780" y="61970"/>
                    </a:cubicBezTo>
                    <a:cubicBezTo>
                      <a:pt x="548" y="62519"/>
                      <a:pt x="0" y="72743"/>
                      <a:pt x="0" y="72743"/>
                    </a:cubicBezTo>
                    <a:lnTo>
                      <a:pt x="7541" y="75446"/>
                    </a:lnTo>
                    <a:lnTo>
                      <a:pt x="2684" y="79755"/>
                    </a:lnTo>
                    <a:lnTo>
                      <a:pt x="2684" y="85689"/>
                    </a:lnTo>
                    <a:lnTo>
                      <a:pt x="15611" y="85689"/>
                    </a:lnTo>
                    <a:lnTo>
                      <a:pt x="25306" y="79225"/>
                    </a:lnTo>
                    <a:lnTo>
                      <a:pt x="33395" y="85689"/>
                    </a:lnTo>
                    <a:lnTo>
                      <a:pt x="27461" y="94855"/>
                    </a:lnTo>
                    <a:lnTo>
                      <a:pt x="20449" y="101319"/>
                    </a:lnTo>
                    <a:lnTo>
                      <a:pt x="15063" y="111562"/>
                    </a:lnTo>
                    <a:lnTo>
                      <a:pt x="15063" y="119103"/>
                    </a:lnTo>
                    <a:lnTo>
                      <a:pt x="24758" y="119103"/>
                    </a:lnTo>
                    <a:lnTo>
                      <a:pt x="26912" y="112639"/>
                    </a:lnTo>
                    <a:lnTo>
                      <a:pt x="32847" y="114265"/>
                    </a:lnTo>
                    <a:lnTo>
                      <a:pt x="40387" y="109407"/>
                    </a:lnTo>
                    <a:lnTo>
                      <a:pt x="45774" y="113716"/>
                    </a:lnTo>
                    <a:lnTo>
                      <a:pt x="51160" y="106176"/>
                    </a:lnTo>
                    <a:lnTo>
                      <a:pt x="59249" y="111033"/>
                    </a:lnTo>
                    <a:lnTo>
                      <a:pt x="64635" y="103492"/>
                    </a:lnTo>
                    <a:cubicBezTo>
                      <a:pt x="64635" y="103492"/>
                      <a:pt x="67867" y="107272"/>
                      <a:pt x="68415" y="105117"/>
                    </a:cubicBezTo>
                    <a:cubicBezTo>
                      <a:pt x="68963" y="102963"/>
                      <a:pt x="69492" y="94874"/>
                      <a:pt x="69492" y="94874"/>
                    </a:cubicBezTo>
                    <a:cubicBezTo>
                      <a:pt x="69492" y="94874"/>
                      <a:pt x="73801" y="93797"/>
                      <a:pt x="74614" y="95422"/>
                    </a:cubicBezTo>
                    <a:cubicBezTo>
                      <a:pt x="75426" y="97047"/>
                      <a:pt x="74614" y="103511"/>
                      <a:pt x="74614" y="103511"/>
                    </a:cubicBezTo>
                    <a:lnTo>
                      <a:pt x="85122" y="109445"/>
                    </a:lnTo>
                    <a:lnTo>
                      <a:pt x="95365" y="105136"/>
                    </a:lnTo>
                    <a:lnTo>
                      <a:pt x="97520" y="99202"/>
                    </a:lnTo>
                    <a:lnTo>
                      <a:pt x="91056" y="88958"/>
                    </a:lnTo>
                    <a:lnTo>
                      <a:pt x="97520" y="85179"/>
                    </a:lnTo>
                    <a:lnTo>
                      <a:pt x="102377" y="87333"/>
                    </a:lnTo>
                    <a:lnTo>
                      <a:pt x="107234" y="81947"/>
                    </a:lnTo>
                    <a:lnTo>
                      <a:pt x="112620" y="81947"/>
                    </a:lnTo>
                    <a:lnTo>
                      <a:pt x="120161" y="79792"/>
                    </a:lnTo>
                    <a:lnTo>
                      <a:pt x="120690" y="72252"/>
                    </a:lnTo>
                    <a:lnTo>
                      <a:pt x="119065" y="64711"/>
                    </a:lnTo>
                    <a:lnTo>
                      <a:pt x="115285" y="59589"/>
                    </a:lnTo>
                    <a:lnTo>
                      <a:pt x="117988" y="59589"/>
                    </a:lnTo>
                    <a:lnTo>
                      <a:pt x="126946" y="58210"/>
                    </a:lnTo>
                    <a:close/>
                  </a:path>
                </a:pathLst>
              </a:custGeom>
              <a:grpFill/>
              <a:ln w="3777" cap="flat">
                <a:solidFill>
                  <a:srgbClr val="FFFFFF"/>
                </a:solid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7E9C49DF-23B8-EE56-EEF8-1BE32872DB73}"/>
                  </a:ext>
                </a:extLst>
              </p:cNvPr>
              <p:cNvSpPr/>
              <p:nvPr/>
            </p:nvSpPr>
            <p:spPr>
              <a:xfrm>
                <a:off x="4911293" y="2343468"/>
                <a:ext cx="11849" cy="35568"/>
              </a:xfrm>
              <a:custGeom>
                <a:avLst/>
                <a:gdLst>
                  <a:gd name="connsiteX0" fmla="*/ 0 w 11849"/>
                  <a:gd name="connsiteY0" fmla="*/ 21564 h 35568"/>
                  <a:gd name="connsiteX1" fmla="*/ 0 w 11849"/>
                  <a:gd name="connsiteY1" fmla="*/ 0 h 35568"/>
                  <a:gd name="connsiteX2" fmla="*/ 11850 w 11849"/>
                  <a:gd name="connsiteY2" fmla="*/ 14023 h 35568"/>
                  <a:gd name="connsiteX3" fmla="*/ 5916 w 11849"/>
                  <a:gd name="connsiteY3" fmla="*/ 35568 h 35568"/>
                </a:gdLst>
                <a:ahLst/>
                <a:cxnLst>
                  <a:cxn ang="0">
                    <a:pos x="connsiteX0" y="connsiteY0"/>
                  </a:cxn>
                  <a:cxn ang="0">
                    <a:pos x="connsiteX1" y="connsiteY1"/>
                  </a:cxn>
                  <a:cxn ang="0">
                    <a:pos x="connsiteX2" y="connsiteY2"/>
                  </a:cxn>
                  <a:cxn ang="0">
                    <a:pos x="connsiteX3" y="connsiteY3"/>
                  </a:cxn>
                </a:cxnLst>
                <a:rect l="l" t="t" r="r" b="b"/>
                <a:pathLst>
                  <a:path w="11849" h="35568">
                    <a:moveTo>
                      <a:pt x="0" y="21564"/>
                    </a:moveTo>
                    <a:lnTo>
                      <a:pt x="0" y="0"/>
                    </a:lnTo>
                    <a:lnTo>
                      <a:pt x="11850" y="14023"/>
                    </a:lnTo>
                    <a:lnTo>
                      <a:pt x="5916" y="35568"/>
                    </a:lnTo>
                    <a:close/>
                  </a:path>
                </a:pathLst>
              </a:custGeom>
              <a:grpFill/>
              <a:ln w="3777" cap="flat">
                <a:solidFill>
                  <a:srgbClr val="FFFFFF"/>
                </a:solid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C97B3FCC-6CCC-57A5-C5AF-C1639C96555E}"/>
                  </a:ext>
                </a:extLst>
              </p:cNvPr>
              <p:cNvSpPr/>
              <p:nvPr/>
            </p:nvSpPr>
            <p:spPr>
              <a:xfrm>
                <a:off x="4801357" y="2486270"/>
                <a:ext cx="18861" cy="28556"/>
              </a:xfrm>
              <a:custGeom>
                <a:avLst/>
                <a:gdLst>
                  <a:gd name="connsiteX0" fmla="*/ 0 w 18861"/>
                  <a:gd name="connsiteY0" fmla="*/ 28557 h 28556"/>
                  <a:gd name="connsiteX1" fmla="*/ 15630 w 18861"/>
                  <a:gd name="connsiteY1" fmla="*/ 22093 h 28556"/>
                  <a:gd name="connsiteX2" fmla="*/ 18861 w 18861"/>
                  <a:gd name="connsiteY2" fmla="*/ 0 h 28556"/>
                  <a:gd name="connsiteX3" fmla="*/ 0 w 18861"/>
                  <a:gd name="connsiteY3" fmla="*/ 0 h 28556"/>
                </a:gdLst>
                <a:ahLst/>
                <a:cxnLst>
                  <a:cxn ang="0">
                    <a:pos x="connsiteX0" y="connsiteY0"/>
                  </a:cxn>
                  <a:cxn ang="0">
                    <a:pos x="connsiteX1" y="connsiteY1"/>
                  </a:cxn>
                  <a:cxn ang="0">
                    <a:pos x="connsiteX2" y="connsiteY2"/>
                  </a:cxn>
                  <a:cxn ang="0">
                    <a:pos x="connsiteX3" y="connsiteY3"/>
                  </a:cxn>
                </a:cxnLst>
                <a:rect l="l" t="t" r="r" b="b"/>
                <a:pathLst>
                  <a:path w="18861" h="28556">
                    <a:moveTo>
                      <a:pt x="0" y="28557"/>
                    </a:moveTo>
                    <a:lnTo>
                      <a:pt x="15630" y="22093"/>
                    </a:lnTo>
                    <a:lnTo>
                      <a:pt x="18861" y="0"/>
                    </a:lnTo>
                    <a:lnTo>
                      <a:pt x="0" y="0"/>
                    </a:lnTo>
                    <a:close/>
                  </a:path>
                </a:pathLst>
              </a:custGeom>
              <a:grpFill/>
              <a:ln w="3777" cap="flat">
                <a:solidFill>
                  <a:srgbClr val="FFFFFF"/>
                </a:solid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6B107B5E-A0A8-CEEB-1B2A-E86F5FAB7E5E}"/>
                  </a:ext>
                </a:extLst>
              </p:cNvPr>
              <p:cNvSpPr/>
              <p:nvPr/>
            </p:nvSpPr>
            <p:spPr>
              <a:xfrm>
                <a:off x="4819721" y="2449210"/>
                <a:ext cx="29583" cy="28441"/>
              </a:xfrm>
              <a:custGeom>
                <a:avLst/>
                <a:gdLst>
                  <a:gd name="connsiteX0" fmla="*/ 11270 w 29583"/>
                  <a:gd name="connsiteY0" fmla="*/ 28442 h 28441"/>
                  <a:gd name="connsiteX1" fmla="*/ 24197 w 29583"/>
                  <a:gd name="connsiteY1" fmla="*/ 14967 h 28441"/>
                  <a:gd name="connsiteX2" fmla="*/ 29583 w 29583"/>
                  <a:gd name="connsiteY2" fmla="*/ 9580 h 28441"/>
                  <a:gd name="connsiteX3" fmla="*/ 20418 w 29583"/>
                  <a:gd name="connsiteY3" fmla="*/ 9580 h 28441"/>
                  <a:gd name="connsiteX4" fmla="*/ 11251 w 29583"/>
                  <a:gd name="connsiteY4" fmla="*/ 2040 h 28441"/>
                  <a:gd name="connsiteX5" fmla="*/ 479 w 29583"/>
                  <a:gd name="connsiteY5" fmla="*/ 2040 h 28441"/>
                  <a:gd name="connsiteX6" fmla="*/ 479 w 29583"/>
                  <a:gd name="connsiteY6" fmla="*/ 23056 h 28441"/>
                  <a:gd name="connsiteX7" fmla="*/ 11270 w 29583"/>
                  <a:gd name="connsiteY7" fmla="*/ 28442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83" h="28441">
                    <a:moveTo>
                      <a:pt x="11270" y="28442"/>
                    </a:moveTo>
                    <a:lnTo>
                      <a:pt x="24197" y="14967"/>
                    </a:lnTo>
                    <a:lnTo>
                      <a:pt x="29583" y="9580"/>
                    </a:lnTo>
                    <a:lnTo>
                      <a:pt x="20418" y="9580"/>
                    </a:lnTo>
                    <a:cubicBezTo>
                      <a:pt x="20418" y="9580"/>
                      <a:pt x="11251" y="4194"/>
                      <a:pt x="11251" y="2040"/>
                    </a:cubicBezTo>
                    <a:cubicBezTo>
                      <a:pt x="11251" y="-115"/>
                      <a:pt x="1556" y="-1192"/>
                      <a:pt x="479" y="2040"/>
                    </a:cubicBezTo>
                    <a:cubicBezTo>
                      <a:pt x="-599" y="5271"/>
                      <a:pt x="479" y="23056"/>
                      <a:pt x="479" y="23056"/>
                    </a:cubicBezTo>
                    <a:lnTo>
                      <a:pt x="11270" y="28442"/>
                    </a:lnTo>
                    <a:close/>
                  </a:path>
                </a:pathLst>
              </a:custGeom>
              <a:grpFill/>
              <a:ln w="3777" cap="flat">
                <a:solidFill>
                  <a:srgbClr val="FFFFFF"/>
                </a:solid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53F22075-FD10-B152-19CD-6825453CA9A6}"/>
                  </a:ext>
                </a:extLst>
              </p:cNvPr>
              <p:cNvSpPr/>
              <p:nvPr/>
            </p:nvSpPr>
            <p:spPr>
              <a:xfrm>
                <a:off x="4784650" y="2386577"/>
                <a:ext cx="53900" cy="62784"/>
              </a:xfrm>
              <a:custGeom>
                <a:avLst/>
                <a:gdLst>
                  <a:gd name="connsiteX0" fmla="*/ 0 w 53900"/>
                  <a:gd name="connsiteY0" fmla="*/ 47966 h 62784"/>
                  <a:gd name="connsiteX1" fmla="*/ 0 w 53900"/>
                  <a:gd name="connsiteY1" fmla="*/ 24796 h 62784"/>
                  <a:gd name="connsiteX2" fmla="*/ 16707 w 53900"/>
                  <a:gd name="connsiteY2" fmla="*/ 0 h 62784"/>
                  <a:gd name="connsiteX3" fmla="*/ 35568 w 53900"/>
                  <a:gd name="connsiteY3" fmla="*/ 4857 h 62784"/>
                  <a:gd name="connsiteX4" fmla="*/ 38271 w 53900"/>
                  <a:gd name="connsiteY4" fmla="*/ 35568 h 62784"/>
                  <a:gd name="connsiteX5" fmla="*/ 45282 w 53900"/>
                  <a:gd name="connsiteY5" fmla="*/ 28557 h 62784"/>
                  <a:gd name="connsiteX6" fmla="*/ 53901 w 53900"/>
                  <a:gd name="connsiteY6" fmla="*/ 40955 h 62784"/>
                  <a:gd name="connsiteX7" fmla="*/ 53901 w 53900"/>
                  <a:gd name="connsiteY7" fmla="*/ 52804 h 62784"/>
                  <a:gd name="connsiteX8" fmla="*/ 46889 w 53900"/>
                  <a:gd name="connsiteY8" fmla="*/ 52804 h 62784"/>
                  <a:gd name="connsiteX9" fmla="*/ 35568 w 53900"/>
                  <a:gd name="connsiteY9" fmla="*/ 42561 h 62784"/>
                  <a:gd name="connsiteX10" fmla="*/ 39348 w 53900"/>
                  <a:gd name="connsiteY10" fmla="*/ 52804 h 62784"/>
                  <a:gd name="connsiteX11" fmla="*/ 32885 w 53900"/>
                  <a:gd name="connsiteY11" fmla="*/ 57661 h 62784"/>
                  <a:gd name="connsiteX12" fmla="*/ 23189 w 53900"/>
                  <a:gd name="connsiteY12" fmla="*/ 57661 h 62784"/>
                  <a:gd name="connsiteX13" fmla="*/ 21564 w 53900"/>
                  <a:gd name="connsiteY13" fmla="*/ 62632 h 62784"/>
                  <a:gd name="connsiteX14" fmla="*/ 16707 w 53900"/>
                  <a:gd name="connsiteY14" fmla="*/ 62632 h 62784"/>
                  <a:gd name="connsiteX15" fmla="*/ 16707 w 53900"/>
                  <a:gd name="connsiteY15" fmla="*/ 54430 h 62784"/>
                  <a:gd name="connsiteX16" fmla="*/ 8089 w 53900"/>
                  <a:gd name="connsiteY16" fmla="*/ 57132 h 62784"/>
                  <a:gd name="connsiteX17" fmla="*/ 0 w 53900"/>
                  <a:gd name="connsiteY17" fmla="*/ 53901 h 62784"/>
                  <a:gd name="connsiteX18" fmla="*/ 0 w 53900"/>
                  <a:gd name="connsiteY18" fmla="*/ 47966 h 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900" h="62784">
                    <a:moveTo>
                      <a:pt x="0" y="47966"/>
                    </a:moveTo>
                    <a:lnTo>
                      <a:pt x="0" y="24796"/>
                    </a:lnTo>
                    <a:lnTo>
                      <a:pt x="16707" y="0"/>
                    </a:lnTo>
                    <a:cubicBezTo>
                      <a:pt x="16707" y="0"/>
                      <a:pt x="33414" y="2703"/>
                      <a:pt x="35568" y="4857"/>
                    </a:cubicBezTo>
                    <a:cubicBezTo>
                      <a:pt x="37723" y="7012"/>
                      <a:pt x="38271" y="35568"/>
                      <a:pt x="38271" y="35568"/>
                    </a:cubicBezTo>
                    <a:lnTo>
                      <a:pt x="45282" y="28557"/>
                    </a:lnTo>
                    <a:cubicBezTo>
                      <a:pt x="45282" y="28557"/>
                      <a:pt x="53901" y="39329"/>
                      <a:pt x="53901" y="40955"/>
                    </a:cubicBezTo>
                    <a:cubicBezTo>
                      <a:pt x="53901" y="42580"/>
                      <a:pt x="53901" y="52804"/>
                      <a:pt x="53901" y="52804"/>
                    </a:cubicBezTo>
                    <a:lnTo>
                      <a:pt x="46889" y="52804"/>
                    </a:lnTo>
                    <a:lnTo>
                      <a:pt x="35568" y="42561"/>
                    </a:lnTo>
                    <a:lnTo>
                      <a:pt x="39348" y="52804"/>
                    </a:lnTo>
                    <a:lnTo>
                      <a:pt x="32885" y="57661"/>
                    </a:lnTo>
                    <a:lnTo>
                      <a:pt x="23189" y="57661"/>
                    </a:lnTo>
                    <a:cubicBezTo>
                      <a:pt x="23189" y="57661"/>
                      <a:pt x="23189" y="63823"/>
                      <a:pt x="21564" y="62632"/>
                    </a:cubicBezTo>
                    <a:cubicBezTo>
                      <a:pt x="19939" y="61441"/>
                      <a:pt x="16707" y="62632"/>
                      <a:pt x="16707" y="62632"/>
                    </a:cubicBezTo>
                    <a:lnTo>
                      <a:pt x="16707" y="54430"/>
                    </a:lnTo>
                    <a:lnTo>
                      <a:pt x="8089" y="57132"/>
                    </a:lnTo>
                    <a:lnTo>
                      <a:pt x="0" y="53901"/>
                    </a:lnTo>
                    <a:lnTo>
                      <a:pt x="0" y="47966"/>
                    </a:lnTo>
                    <a:close/>
                  </a:path>
                </a:pathLst>
              </a:custGeom>
              <a:grpFill/>
              <a:ln w="3777" cap="flat">
                <a:solidFill>
                  <a:srgbClr val="FFFFFF"/>
                </a:solid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51966B00-7F6A-60A3-47DD-6EF399306F23}"/>
                  </a:ext>
                </a:extLst>
              </p:cNvPr>
              <p:cNvSpPr/>
              <p:nvPr/>
            </p:nvSpPr>
            <p:spPr>
              <a:xfrm>
                <a:off x="4764182" y="2369870"/>
                <a:ext cx="10772" cy="24247"/>
              </a:xfrm>
              <a:custGeom>
                <a:avLst/>
                <a:gdLst>
                  <a:gd name="connsiteX0" fmla="*/ 0 w 10772"/>
                  <a:gd name="connsiteY0" fmla="*/ 0 h 24247"/>
                  <a:gd name="connsiteX1" fmla="*/ 5386 w 10772"/>
                  <a:gd name="connsiteY1" fmla="*/ 24248 h 24247"/>
                  <a:gd name="connsiteX2" fmla="*/ 10772 w 10772"/>
                  <a:gd name="connsiteY2" fmla="*/ 12114 h 24247"/>
                  <a:gd name="connsiteX3" fmla="*/ 10772 w 10772"/>
                  <a:gd name="connsiteY3" fmla="*/ 2684 h 24247"/>
                  <a:gd name="connsiteX4" fmla="*/ 0 w 10772"/>
                  <a:gd name="connsiteY4" fmla="*/ 0 h 2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24247">
                    <a:moveTo>
                      <a:pt x="0" y="0"/>
                    </a:moveTo>
                    <a:cubicBezTo>
                      <a:pt x="548" y="2155"/>
                      <a:pt x="5386" y="24248"/>
                      <a:pt x="5386" y="24248"/>
                    </a:cubicBezTo>
                    <a:lnTo>
                      <a:pt x="10772" y="12114"/>
                    </a:lnTo>
                    <a:lnTo>
                      <a:pt x="10772" y="2684"/>
                    </a:lnTo>
                    <a:lnTo>
                      <a:pt x="0" y="0"/>
                    </a:lnTo>
                    <a:close/>
                  </a:path>
                </a:pathLst>
              </a:custGeom>
              <a:grpFill/>
              <a:ln w="3777" cap="flat">
                <a:solidFill>
                  <a:srgbClr val="FFFFFF"/>
                </a:solidFill>
                <a:prstDash val="solid"/>
                <a:miter/>
              </a:ln>
            </p:spPr>
            <p:txBody>
              <a:bodyPr rtlCol="0" anchor="ctr"/>
              <a:lstStyle/>
              <a:p>
                <a:endParaRPr lang="en-GB"/>
              </a:p>
            </p:txBody>
          </p:sp>
          <p:sp>
            <p:nvSpPr>
              <p:cNvPr id="144" name="Freeform 143">
                <a:extLst>
                  <a:ext uri="{FF2B5EF4-FFF2-40B4-BE49-F238E27FC236}">
                    <a16:creationId xmlns:a16="http://schemas.microsoft.com/office/drawing/2014/main" id="{749EB689-AB65-9A8A-EB9A-70166611F5CC}"/>
                  </a:ext>
                </a:extLst>
              </p:cNvPr>
              <p:cNvSpPr/>
              <p:nvPr/>
            </p:nvSpPr>
            <p:spPr>
              <a:xfrm>
                <a:off x="4681725" y="2379036"/>
                <a:ext cx="82457" cy="64143"/>
              </a:xfrm>
              <a:custGeom>
                <a:avLst/>
                <a:gdLst>
                  <a:gd name="connsiteX0" fmla="*/ 63596 w 82457"/>
                  <a:gd name="connsiteY0" fmla="*/ 60345 h 64143"/>
                  <a:gd name="connsiteX1" fmla="*/ 82457 w 82457"/>
                  <a:gd name="connsiteY1" fmla="*/ 43109 h 64143"/>
                  <a:gd name="connsiteX2" fmla="*/ 82457 w 82457"/>
                  <a:gd name="connsiteY2" fmla="*/ 33943 h 64143"/>
                  <a:gd name="connsiteX3" fmla="*/ 77071 w 82457"/>
                  <a:gd name="connsiteY3" fmla="*/ 33943 h 64143"/>
                  <a:gd name="connsiteX4" fmla="*/ 63596 w 82457"/>
                  <a:gd name="connsiteY4" fmla="*/ 25325 h 64143"/>
                  <a:gd name="connsiteX5" fmla="*/ 63596 w 82457"/>
                  <a:gd name="connsiteY5" fmla="*/ 31788 h 64143"/>
                  <a:gd name="connsiteX6" fmla="*/ 69530 w 82457"/>
                  <a:gd name="connsiteY6" fmla="*/ 35020 h 64143"/>
                  <a:gd name="connsiteX7" fmla="*/ 63596 w 82457"/>
                  <a:gd name="connsiteY7" fmla="*/ 38932 h 64143"/>
                  <a:gd name="connsiteX8" fmla="*/ 55507 w 82457"/>
                  <a:gd name="connsiteY8" fmla="*/ 38932 h 64143"/>
                  <a:gd name="connsiteX9" fmla="*/ 55507 w 82457"/>
                  <a:gd name="connsiteY9" fmla="*/ 28027 h 64143"/>
                  <a:gd name="connsiteX10" fmla="*/ 47966 w 82457"/>
                  <a:gd name="connsiteY10" fmla="*/ 18861 h 64143"/>
                  <a:gd name="connsiteX11" fmla="*/ 44187 w 82457"/>
                  <a:gd name="connsiteY11" fmla="*/ 26402 h 64143"/>
                  <a:gd name="connsiteX12" fmla="*/ 44187 w 82457"/>
                  <a:gd name="connsiteY12" fmla="*/ 34491 h 64143"/>
                  <a:gd name="connsiteX13" fmla="*/ 38252 w 82457"/>
                  <a:gd name="connsiteY13" fmla="*/ 32336 h 64143"/>
                  <a:gd name="connsiteX14" fmla="*/ 38252 w 82457"/>
                  <a:gd name="connsiteY14" fmla="*/ 18861 h 64143"/>
                  <a:gd name="connsiteX15" fmla="*/ 31789 w 82457"/>
                  <a:gd name="connsiteY15" fmla="*/ 11850 h 64143"/>
                  <a:gd name="connsiteX16" fmla="*/ 31789 w 82457"/>
                  <a:gd name="connsiteY16" fmla="*/ 0 h 64143"/>
                  <a:gd name="connsiteX17" fmla="*/ 18313 w 82457"/>
                  <a:gd name="connsiteY17" fmla="*/ 0 h 64143"/>
                  <a:gd name="connsiteX18" fmla="*/ 14005 w 82457"/>
                  <a:gd name="connsiteY18" fmla="*/ 7541 h 64143"/>
                  <a:gd name="connsiteX19" fmla="*/ 26931 w 82457"/>
                  <a:gd name="connsiteY19" fmla="*/ 30182 h 64143"/>
                  <a:gd name="connsiteX20" fmla="*/ 31240 w 82457"/>
                  <a:gd name="connsiteY20" fmla="*/ 38932 h 64143"/>
                  <a:gd name="connsiteX21" fmla="*/ 30711 w 82457"/>
                  <a:gd name="connsiteY21" fmla="*/ 44734 h 64143"/>
                  <a:gd name="connsiteX22" fmla="*/ 23700 w 82457"/>
                  <a:gd name="connsiteY22" fmla="*/ 44186 h 64143"/>
                  <a:gd name="connsiteX23" fmla="*/ 9696 w 82457"/>
                  <a:gd name="connsiteY23" fmla="*/ 30182 h 64143"/>
                  <a:gd name="connsiteX24" fmla="*/ 0 w 82457"/>
                  <a:gd name="connsiteY24" fmla="*/ 30182 h 64143"/>
                  <a:gd name="connsiteX25" fmla="*/ 0 w 82457"/>
                  <a:gd name="connsiteY25" fmla="*/ 44734 h 64143"/>
                  <a:gd name="connsiteX26" fmla="*/ 12927 w 82457"/>
                  <a:gd name="connsiteY26" fmla="*/ 45812 h 64143"/>
                  <a:gd name="connsiteX27" fmla="*/ 29086 w 82457"/>
                  <a:gd name="connsiteY27" fmla="*/ 51746 h 64143"/>
                  <a:gd name="connsiteX28" fmla="*/ 33395 w 82457"/>
                  <a:gd name="connsiteY28" fmla="*/ 52823 h 64143"/>
                  <a:gd name="connsiteX29" fmla="*/ 41200 w 82457"/>
                  <a:gd name="connsiteY29" fmla="*/ 60364 h 64143"/>
                  <a:gd name="connsiteX30" fmla="*/ 47399 w 82457"/>
                  <a:gd name="connsiteY30" fmla="*/ 64144 h 64143"/>
                  <a:gd name="connsiteX31" fmla="*/ 60874 w 82457"/>
                  <a:gd name="connsiteY31" fmla="*/ 64144 h 64143"/>
                  <a:gd name="connsiteX32" fmla="*/ 63596 w 82457"/>
                  <a:gd name="connsiteY32" fmla="*/ 60345 h 6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457" h="64143">
                    <a:moveTo>
                      <a:pt x="63596" y="60345"/>
                    </a:moveTo>
                    <a:cubicBezTo>
                      <a:pt x="65221" y="60345"/>
                      <a:pt x="82457" y="43109"/>
                      <a:pt x="82457" y="43109"/>
                    </a:cubicBezTo>
                    <a:lnTo>
                      <a:pt x="82457" y="33943"/>
                    </a:lnTo>
                    <a:cubicBezTo>
                      <a:pt x="82457" y="33943"/>
                      <a:pt x="81928" y="38800"/>
                      <a:pt x="77071" y="33943"/>
                    </a:cubicBezTo>
                    <a:cubicBezTo>
                      <a:pt x="72214" y="29086"/>
                      <a:pt x="63596" y="25325"/>
                      <a:pt x="63596" y="25325"/>
                    </a:cubicBezTo>
                    <a:lnTo>
                      <a:pt x="63596" y="31788"/>
                    </a:lnTo>
                    <a:lnTo>
                      <a:pt x="69530" y="35020"/>
                    </a:lnTo>
                    <a:lnTo>
                      <a:pt x="63596" y="38932"/>
                    </a:lnTo>
                    <a:lnTo>
                      <a:pt x="55507" y="38932"/>
                    </a:lnTo>
                    <a:lnTo>
                      <a:pt x="55507" y="28027"/>
                    </a:lnTo>
                    <a:lnTo>
                      <a:pt x="47966" y="18861"/>
                    </a:lnTo>
                    <a:lnTo>
                      <a:pt x="44187" y="26402"/>
                    </a:lnTo>
                    <a:lnTo>
                      <a:pt x="44187" y="34491"/>
                    </a:lnTo>
                    <a:lnTo>
                      <a:pt x="38252" y="32336"/>
                    </a:lnTo>
                    <a:lnTo>
                      <a:pt x="38252" y="18861"/>
                    </a:lnTo>
                    <a:lnTo>
                      <a:pt x="31789" y="11850"/>
                    </a:lnTo>
                    <a:lnTo>
                      <a:pt x="31789" y="0"/>
                    </a:lnTo>
                    <a:lnTo>
                      <a:pt x="18313" y="0"/>
                    </a:lnTo>
                    <a:lnTo>
                      <a:pt x="14005" y="7541"/>
                    </a:lnTo>
                    <a:lnTo>
                      <a:pt x="26931" y="30182"/>
                    </a:lnTo>
                    <a:lnTo>
                      <a:pt x="31240" y="38932"/>
                    </a:lnTo>
                    <a:lnTo>
                      <a:pt x="30711" y="44734"/>
                    </a:lnTo>
                    <a:lnTo>
                      <a:pt x="23700" y="44186"/>
                    </a:lnTo>
                    <a:lnTo>
                      <a:pt x="9696" y="30182"/>
                    </a:lnTo>
                    <a:lnTo>
                      <a:pt x="0" y="30182"/>
                    </a:lnTo>
                    <a:lnTo>
                      <a:pt x="0" y="44734"/>
                    </a:lnTo>
                    <a:lnTo>
                      <a:pt x="12927" y="45812"/>
                    </a:lnTo>
                    <a:lnTo>
                      <a:pt x="29086" y="51746"/>
                    </a:lnTo>
                    <a:lnTo>
                      <a:pt x="33395" y="52823"/>
                    </a:lnTo>
                    <a:lnTo>
                      <a:pt x="41200" y="60364"/>
                    </a:lnTo>
                    <a:cubicBezTo>
                      <a:pt x="41200" y="60364"/>
                      <a:pt x="45245" y="64144"/>
                      <a:pt x="47399" y="64144"/>
                    </a:cubicBezTo>
                    <a:cubicBezTo>
                      <a:pt x="49554" y="64144"/>
                      <a:pt x="60874" y="64144"/>
                      <a:pt x="60874" y="64144"/>
                    </a:cubicBezTo>
                    <a:lnTo>
                      <a:pt x="63596" y="60345"/>
                    </a:lnTo>
                    <a:close/>
                  </a:path>
                </a:pathLst>
              </a:custGeom>
              <a:grpFill/>
              <a:ln w="3777" cap="flat">
                <a:solidFill>
                  <a:srgbClr val="FFFFFF"/>
                </a:solidFill>
                <a:prstDash val="solid"/>
                <a:miter/>
              </a:ln>
            </p:spPr>
            <p:txBody>
              <a:bodyPr rtlCol="0" anchor="ctr"/>
              <a:lstStyle/>
              <a:p>
                <a:endParaRPr lang="en-GB"/>
              </a:p>
            </p:txBody>
          </p:sp>
          <p:sp>
            <p:nvSpPr>
              <p:cNvPr id="145" name="Freeform 144">
                <a:extLst>
                  <a:ext uri="{FF2B5EF4-FFF2-40B4-BE49-F238E27FC236}">
                    <a16:creationId xmlns:a16="http://schemas.microsoft.com/office/drawing/2014/main" id="{6D46407E-5142-AD5C-DE47-D3DA39D0AEDE}"/>
                  </a:ext>
                </a:extLst>
              </p:cNvPr>
              <p:cNvSpPr/>
              <p:nvPr/>
            </p:nvSpPr>
            <p:spPr>
              <a:xfrm>
                <a:off x="4625689" y="2434543"/>
                <a:ext cx="107782" cy="80283"/>
              </a:xfrm>
              <a:custGeom>
                <a:avLst/>
                <a:gdLst>
                  <a:gd name="connsiteX0" fmla="*/ 97274 w 107782"/>
                  <a:gd name="connsiteY0" fmla="*/ 62500 h 80283"/>
                  <a:gd name="connsiteX1" fmla="*/ 107782 w 107782"/>
                  <a:gd name="connsiteY1" fmla="*/ 33414 h 80283"/>
                  <a:gd name="connsiteX2" fmla="*/ 102528 w 107782"/>
                  <a:gd name="connsiteY2" fmla="*/ 21545 h 80283"/>
                  <a:gd name="connsiteX3" fmla="*/ 97274 w 107782"/>
                  <a:gd name="connsiteY3" fmla="*/ 21545 h 80283"/>
                  <a:gd name="connsiteX4" fmla="*/ 93229 w 107782"/>
                  <a:gd name="connsiteY4" fmla="*/ 35020 h 80283"/>
                  <a:gd name="connsiteX5" fmla="*/ 86766 w 107782"/>
                  <a:gd name="connsiteY5" fmla="*/ 42032 h 80283"/>
                  <a:gd name="connsiteX6" fmla="*/ 74897 w 107782"/>
                  <a:gd name="connsiteY6" fmla="*/ 42032 h 80283"/>
                  <a:gd name="connsiteX7" fmla="*/ 83534 w 107782"/>
                  <a:gd name="connsiteY7" fmla="*/ 32866 h 80283"/>
                  <a:gd name="connsiteX8" fmla="*/ 88373 w 107782"/>
                  <a:gd name="connsiteY8" fmla="*/ 21545 h 80283"/>
                  <a:gd name="connsiteX9" fmla="*/ 85689 w 107782"/>
                  <a:gd name="connsiteY9" fmla="*/ 18313 h 80283"/>
                  <a:gd name="connsiteX10" fmla="*/ 74897 w 107782"/>
                  <a:gd name="connsiteY10" fmla="*/ 22093 h 80283"/>
                  <a:gd name="connsiteX11" fmla="*/ 72214 w 107782"/>
                  <a:gd name="connsiteY11" fmla="*/ 11321 h 80283"/>
                  <a:gd name="connsiteX12" fmla="*/ 60893 w 107782"/>
                  <a:gd name="connsiteY12" fmla="*/ 11321 h 80283"/>
                  <a:gd name="connsiteX13" fmla="*/ 60893 w 107782"/>
                  <a:gd name="connsiteY13" fmla="*/ 24777 h 80283"/>
                  <a:gd name="connsiteX14" fmla="*/ 49043 w 107782"/>
                  <a:gd name="connsiteY14" fmla="*/ 11321 h 80283"/>
                  <a:gd name="connsiteX15" fmla="*/ 52275 w 107782"/>
                  <a:gd name="connsiteY15" fmla="*/ 3761 h 80283"/>
                  <a:gd name="connsiteX16" fmla="*/ 39348 w 107782"/>
                  <a:gd name="connsiteY16" fmla="*/ 0 h 80283"/>
                  <a:gd name="connsiteX17" fmla="*/ 26402 w 107782"/>
                  <a:gd name="connsiteY17" fmla="*/ 3761 h 80283"/>
                  <a:gd name="connsiteX18" fmla="*/ 29634 w 107782"/>
                  <a:gd name="connsiteY18" fmla="*/ 14817 h 80283"/>
                  <a:gd name="connsiteX19" fmla="*/ 24247 w 107782"/>
                  <a:gd name="connsiteY19" fmla="*/ 14817 h 80283"/>
                  <a:gd name="connsiteX20" fmla="*/ 10772 w 107782"/>
                  <a:gd name="connsiteY20" fmla="*/ 18313 h 80283"/>
                  <a:gd name="connsiteX21" fmla="*/ 0 w 107782"/>
                  <a:gd name="connsiteY21" fmla="*/ 26402 h 80283"/>
                  <a:gd name="connsiteX22" fmla="*/ 9166 w 107782"/>
                  <a:gd name="connsiteY22" fmla="*/ 34491 h 80283"/>
                  <a:gd name="connsiteX23" fmla="*/ 10243 w 107782"/>
                  <a:gd name="connsiteY23" fmla="*/ 43109 h 80283"/>
                  <a:gd name="connsiteX24" fmla="*/ 2702 w 107782"/>
                  <a:gd name="connsiteY24" fmla="*/ 51727 h 80283"/>
                  <a:gd name="connsiteX25" fmla="*/ 23719 w 107782"/>
                  <a:gd name="connsiteY25" fmla="*/ 71118 h 80283"/>
                  <a:gd name="connsiteX26" fmla="*/ 31259 w 107782"/>
                  <a:gd name="connsiteY26" fmla="*/ 80284 h 80283"/>
                  <a:gd name="connsiteX27" fmla="*/ 48495 w 107782"/>
                  <a:gd name="connsiteY27" fmla="*/ 80284 h 80283"/>
                  <a:gd name="connsiteX28" fmla="*/ 53882 w 107782"/>
                  <a:gd name="connsiteY28" fmla="*/ 74897 h 80283"/>
                  <a:gd name="connsiteX29" fmla="*/ 56055 w 107782"/>
                  <a:gd name="connsiteY29" fmla="*/ 66015 h 80283"/>
                  <a:gd name="connsiteX30" fmla="*/ 61971 w 107782"/>
                  <a:gd name="connsiteY30" fmla="*/ 54430 h 80283"/>
                  <a:gd name="connsiteX31" fmla="*/ 68434 w 107782"/>
                  <a:gd name="connsiteY31" fmla="*/ 47947 h 80283"/>
                  <a:gd name="connsiteX32" fmla="*/ 72214 w 107782"/>
                  <a:gd name="connsiteY32" fmla="*/ 45793 h 80283"/>
                  <a:gd name="connsiteX33" fmla="*/ 65202 w 107782"/>
                  <a:gd name="connsiteY33" fmla="*/ 62500 h 80283"/>
                  <a:gd name="connsiteX34" fmla="*/ 61971 w 107782"/>
                  <a:gd name="connsiteY34" fmla="*/ 66015 h 80283"/>
                  <a:gd name="connsiteX35" fmla="*/ 77600 w 107782"/>
                  <a:gd name="connsiteY35" fmla="*/ 66015 h 80283"/>
                  <a:gd name="connsiteX36" fmla="*/ 91604 w 107782"/>
                  <a:gd name="connsiteY36" fmla="*/ 66015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782" h="80283">
                    <a:moveTo>
                      <a:pt x="97274" y="62500"/>
                    </a:moveTo>
                    <a:lnTo>
                      <a:pt x="107782" y="33414"/>
                    </a:lnTo>
                    <a:lnTo>
                      <a:pt x="102528" y="21545"/>
                    </a:lnTo>
                    <a:lnTo>
                      <a:pt x="97274" y="21545"/>
                    </a:lnTo>
                    <a:lnTo>
                      <a:pt x="93229" y="35020"/>
                    </a:lnTo>
                    <a:lnTo>
                      <a:pt x="86766" y="42032"/>
                    </a:lnTo>
                    <a:lnTo>
                      <a:pt x="74897" y="42032"/>
                    </a:lnTo>
                    <a:lnTo>
                      <a:pt x="83534" y="32866"/>
                    </a:lnTo>
                    <a:lnTo>
                      <a:pt x="88373" y="21545"/>
                    </a:lnTo>
                    <a:lnTo>
                      <a:pt x="85689" y="18313"/>
                    </a:lnTo>
                    <a:lnTo>
                      <a:pt x="74897" y="22093"/>
                    </a:lnTo>
                    <a:lnTo>
                      <a:pt x="72214" y="11321"/>
                    </a:lnTo>
                    <a:lnTo>
                      <a:pt x="60893" y="11321"/>
                    </a:lnTo>
                    <a:lnTo>
                      <a:pt x="60893" y="24777"/>
                    </a:lnTo>
                    <a:lnTo>
                      <a:pt x="49043" y="11321"/>
                    </a:lnTo>
                    <a:lnTo>
                      <a:pt x="52275" y="3761"/>
                    </a:lnTo>
                    <a:lnTo>
                      <a:pt x="39348" y="0"/>
                    </a:lnTo>
                    <a:lnTo>
                      <a:pt x="26402" y="3761"/>
                    </a:lnTo>
                    <a:lnTo>
                      <a:pt x="29634" y="14817"/>
                    </a:lnTo>
                    <a:lnTo>
                      <a:pt x="24247" y="14817"/>
                    </a:lnTo>
                    <a:lnTo>
                      <a:pt x="10772" y="18313"/>
                    </a:lnTo>
                    <a:lnTo>
                      <a:pt x="0" y="26402"/>
                    </a:lnTo>
                    <a:lnTo>
                      <a:pt x="9166" y="34491"/>
                    </a:lnTo>
                    <a:lnTo>
                      <a:pt x="10243" y="43109"/>
                    </a:lnTo>
                    <a:lnTo>
                      <a:pt x="2702" y="51727"/>
                    </a:lnTo>
                    <a:lnTo>
                      <a:pt x="23719" y="71118"/>
                    </a:lnTo>
                    <a:lnTo>
                      <a:pt x="31259" y="80284"/>
                    </a:lnTo>
                    <a:lnTo>
                      <a:pt x="48495" y="80284"/>
                    </a:lnTo>
                    <a:lnTo>
                      <a:pt x="53882" y="74897"/>
                    </a:lnTo>
                    <a:lnTo>
                      <a:pt x="56055" y="66015"/>
                    </a:lnTo>
                    <a:lnTo>
                      <a:pt x="61971" y="54430"/>
                    </a:lnTo>
                    <a:lnTo>
                      <a:pt x="68434" y="47947"/>
                    </a:lnTo>
                    <a:lnTo>
                      <a:pt x="72214" y="45793"/>
                    </a:lnTo>
                    <a:lnTo>
                      <a:pt x="65202" y="62500"/>
                    </a:lnTo>
                    <a:lnTo>
                      <a:pt x="61971" y="66015"/>
                    </a:lnTo>
                    <a:lnTo>
                      <a:pt x="77600" y="66015"/>
                    </a:lnTo>
                    <a:lnTo>
                      <a:pt x="91604" y="66015"/>
                    </a:lnTo>
                    <a:close/>
                  </a:path>
                </a:pathLst>
              </a:custGeom>
              <a:grpFill/>
              <a:ln w="3777" cap="flat">
                <a:solidFill>
                  <a:srgbClr val="FFFFFF"/>
                </a:solidFill>
                <a:prstDash val="solid"/>
                <a:miter/>
              </a:ln>
            </p:spPr>
            <p:txBody>
              <a:bodyPr rtlCol="0" anchor="ctr"/>
              <a:lstStyle/>
              <a:p>
                <a:endParaRPr lang="en-GB"/>
              </a:p>
            </p:txBody>
          </p:sp>
          <p:sp>
            <p:nvSpPr>
              <p:cNvPr id="146" name="Freeform 145">
                <a:extLst>
                  <a:ext uri="{FF2B5EF4-FFF2-40B4-BE49-F238E27FC236}">
                    <a16:creationId xmlns:a16="http://schemas.microsoft.com/office/drawing/2014/main" id="{FED2CF92-ACF2-FF3A-226F-EC25135CB1CC}"/>
                  </a:ext>
                </a:extLst>
              </p:cNvPr>
              <p:cNvSpPr/>
              <p:nvPr/>
            </p:nvSpPr>
            <p:spPr>
              <a:xfrm>
                <a:off x="4649408" y="2386577"/>
                <a:ext cx="19938" cy="38270"/>
              </a:xfrm>
              <a:custGeom>
                <a:avLst/>
                <a:gdLst>
                  <a:gd name="connsiteX0" fmla="*/ 19938 w 19938"/>
                  <a:gd name="connsiteY0" fmla="*/ 31392 h 38270"/>
                  <a:gd name="connsiteX1" fmla="*/ 19938 w 19938"/>
                  <a:gd name="connsiteY1" fmla="*/ 0 h 38270"/>
                  <a:gd name="connsiteX2" fmla="*/ 9166 w 19938"/>
                  <a:gd name="connsiteY2" fmla="*/ 0 h 38270"/>
                  <a:gd name="connsiteX3" fmla="*/ 9166 w 19938"/>
                  <a:gd name="connsiteY3" fmla="*/ 24512 h 38270"/>
                  <a:gd name="connsiteX4" fmla="*/ 0 w 19938"/>
                  <a:gd name="connsiteY4" fmla="*/ 24512 h 38270"/>
                  <a:gd name="connsiteX5" fmla="*/ 4838 w 19938"/>
                  <a:gd name="connsiteY5" fmla="*/ 33943 h 38270"/>
                  <a:gd name="connsiteX6" fmla="*/ 9959 w 19938"/>
                  <a:gd name="connsiteY6" fmla="*/ 38271 h 38270"/>
                  <a:gd name="connsiteX7" fmla="*/ 17784 w 19938"/>
                  <a:gd name="connsiteY7" fmla="*/ 38271 h 3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8" h="38270">
                    <a:moveTo>
                      <a:pt x="19938" y="31392"/>
                    </a:moveTo>
                    <a:lnTo>
                      <a:pt x="19938" y="0"/>
                    </a:lnTo>
                    <a:lnTo>
                      <a:pt x="9166" y="0"/>
                    </a:lnTo>
                    <a:lnTo>
                      <a:pt x="9166" y="24512"/>
                    </a:lnTo>
                    <a:lnTo>
                      <a:pt x="0" y="24512"/>
                    </a:lnTo>
                    <a:lnTo>
                      <a:pt x="4838" y="33943"/>
                    </a:lnTo>
                    <a:lnTo>
                      <a:pt x="9959" y="38271"/>
                    </a:lnTo>
                    <a:lnTo>
                      <a:pt x="17784" y="38271"/>
                    </a:lnTo>
                    <a:close/>
                  </a:path>
                </a:pathLst>
              </a:custGeom>
              <a:grpFill/>
              <a:ln w="3777" cap="flat">
                <a:solidFill>
                  <a:srgbClr val="FFFFFF"/>
                </a:solidFill>
                <a:prstDash val="solid"/>
                <a:miter/>
              </a:ln>
            </p:spPr>
            <p:txBody>
              <a:bodyPr rtlCol="0" anchor="ctr"/>
              <a:lstStyle/>
              <a:p>
                <a:endParaRPr lang="en-GB"/>
              </a:p>
            </p:txBody>
          </p:sp>
          <p:sp>
            <p:nvSpPr>
              <p:cNvPr id="147" name="Freeform 146">
                <a:extLst>
                  <a:ext uri="{FF2B5EF4-FFF2-40B4-BE49-F238E27FC236}">
                    <a16:creationId xmlns:a16="http://schemas.microsoft.com/office/drawing/2014/main" id="{36A6C671-9A83-24BE-3054-CA5CF25AFE39}"/>
                  </a:ext>
                </a:extLst>
              </p:cNvPr>
              <p:cNvSpPr/>
              <p:nvPr/>
            </p:nvSpPr>
            <p:spPr>
              <a:xfrm>
                <a:off x="4612214" y="2427002"/>
                <a:ext cx="29653" cy="36418"/>
              </a:xfrm>
              <a:custGeom>
                <a:avLst/>
                <a:gdLst>
                  <a:gd name="connsiteX0" fmla="*/ 4857 w 29653"/>
                  <a:gd name="connsiteY0" fmla="*/ 36419 h 36418"/>
                  <a:gd name="connsiteX1" fmla="*/ 8637 w 29653"/>
                  <a:gd name="connsiteY1" fmla="*/ 31240 h 36418"/>
                  <a:gd name="connsiteX2" fmla="*/ 13475 w 29653"/>
                  <a:gd name="connsiteY2" fmla="*/ 22358 h 36418"/>
                  <a:gd name="connsiteX3" fmla="*/ 24796 w 29653"/>
                  <a:gd name="connsiteY3" fmla="*/ 18861 h 36418"/>
                  <a:gd name="connsiteX4" fmla="*/ 29653 w 29653"/>
                  <a:gd name="connsiteY4" fmla="*/ 11850 h 36418"/>
                  <a:gd name="connsiteX5" fmla="*/ 29653 w 29653"/>
                  <a:gd name="connsiteY5" fmla="*/ 2684 h 36418"/>
                  <a:gd name="connsiteX6" fmla="*/ 22641 w 29653"/>
                  <a:gd name="connsiteY6" fmla="*/ 7541 h 36418"/>
                  <a:gd name="connsiteX7" fmla="*/ 17255 w 29653"/>
                  <a:gd name="connsiteY7" fmla="*/ 11302 h 36418"/>
                  <a:gd name="connsiteX8" fmla="*/ 13475 w 29653"/>
                  <a:gd name="connsiteY8" fmla="*/ 7541 h 36418"/>
                  <a:gd name="connsiteX9" fmla="*/ 13475 w 29653"/>
                  <a:gd name="connsiteY9" fmla="*/ 0 h 36418"/>
                  <a:gd name="connsiteX10" fmla="*/ 4857 w 29653"/>
                  <a:gd name="connsiteY10" fmla="*/ 0 h 36418"/>
                  <a:gd name="connsiteX11" fmla="*/ 4857 w 29653"/>
                  <a:gd name="connsiteY11" fmla="*/ 11302 h 36418"/>
                  <a:gd name="connsiteX12" fmla="*/ 0 w 29653"/>
                  <a:gd name="connsiteY12" fmla="*/ 18200 h 36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53" h="36418">
                    <a:moveTo>
                      <a:pt x="4857" y="36419"/>
                    </a:moveTo>
                    <a:lnTo>
                      <a:pt x="8637" y="31240"/>
                    </a:lnTo>
                    <a:lnTo>
                      <a:pt x="13475" y="22358"/>
                    </a:lnTo>
                    <a:lnTo>
                      <a:pt x="24796" y="18861"/>
                    </a:lnTo>
                    <a:lnTo>
                      <a:pt x="29653" y="11850"/>
                    </a:lnTo>
                    <a:lnTo>
                      <a:pt x="29653" y="2684"/>
                    </a:lnTo>
                    <a:lnTo>
                      <a:pt x="22641" y="7541"/>
                    </a:lnTo>
                    <a:lnTo>
                      <a:pt x="17255" y="11302"/>
                    </a:lnTo>
                    <a:lnTo>
                      <a:pt x="13475" y="7541"/>
                    </a:lnTo>
                    <a:lnTo>
                      <a:pt x="13475" y="0"/>
                    </a:lnTo>
                    <a:lnTo>
                      <a:pt x="4857" y="0"/>
                    </a:lnTo>
                    <a:lnTo>
                      <a:pt x="4857" y="11302"/>
                    </a:lnTo>
                    <a:lnTo>
                      <a:pt x="0" y="18200"/>
                    </a:lnTo>
                    <a:close/>
                  </a:path>
                </a:pathLst>
              </a:custGeom>
              <a:grpFill/>
              <a:ln w="3777" cap="flat">
                <a:solidFill>
                  <a:srgbClr val="FFFFFF"/>
                </a:solidFill>
                <a:prstDash val="solid"/>
                <a:miter/>
              </a:ln>
            </p:spPr>
            <p:txBody>
              <a:bodyPr rtlCol="0" anchor="ctr"/>
              <a:lstStyle/>
              <a:p>
                <a:endParaRPr lang="en-GB"/>
              </a:p>
            </p:txBody>
          </p:sp>
          <p:sp>
            <p:nvSpPr>
              <p:cNvPr id="148" name="Freeform 147">
                <a:extLst>
                  <a:ext uri="{FF2B5EF4-FFF2-40B4-BE49-F238E27FC236}">
                    <a16:creationId xmlns:a16="http://schemas.microsoft.com/office/drawing/2014/main" id="{E37C90B9-E491-5CA1-5B80-CFB90328B35B}"/>
                  </a:ext>
                </a:extLst>
              </p:cNvPr>
              <p:cNvSpPr/>
              <p:nvPr/>
            </p:nvSpPr>
            <p:spPr>
              <a:xfrm>
                <a:off x="4551302" y="2494282"/>
                <a:ext cx="98105" cy="97596"/>
              </a:xfrm>
              <a:custGeom>
                <a:avLst/>
                <a:gdLst>
                  <a:gd name="connsiteX0" fmla="*/ 18899 w 98105"/>
                  <a:gd name="connsiteY0" fmla="*/ 97597 h 97596"/>
                  <a:gd name="connsiteX1" fmla="*/ 35058 w 98105"/>
                  <a:gd name="connsiteY1" fmla="*/ 97597 h 97596"/>
                  <a:gd name="connsiteX2" fmla="*/ 58229 w 98105"/>
                  <a:gd name="connsiteY2" fmla="*/ 88979 h 97596"/>
                  <a:gd name="connsiteX3" fmla="*/ 67395 w 98105"/>
                  <a:gd name="connsiteY3" fmla="*/ 88979 h 97596"/>
                  <a:gd name="connsiteX4" fmla="*/ 79792 w 98105"/>
                  <a:gd name="connsiteY4" fmla="*/ 76052 h 97596"/>
                  <a:gd name="connsiteX5" fmla="*/ 79792 w 98105"/>
                  <a:gd name="connsiteY5" fmla="*/ 67963 h 97596"/>
                  <a:gd name="connsiteX6" fmla="*/ 74406 w 98105"/>
                  <a:gd name="connsiteY6" fmla="*/ 55036 h 97596"/>
                  <a:gd name="connsiteX7" fmla="*/ 85179 w 98105"/>
                  <a:gd name="connsiteY7" fmla="*/ 50727 h 97596"/>
                  <a:gd name="connsiteX8" fmla="*/ 98106 w 98105"/>
                  <a:gd name="connsiteY8" fmla="*/ 38877 h 97596"/>
                  <a:gd name="connsiteX9" fmla="*/ 98106 w 98105"/>
                  <a:gd name="connsiteY9" fmla="*/ 26479 h 97596"/>
                  <a:gd name="connsiteX10" fmla="*/ 94326 w 98105"/>
                  <a:gd name="connsiteY10" fmla="*/ 15706 h 97596"/>
                  <a:gd name="connsiteX11" fmla="*/ 86785 w 98105"/>
                  <a:gd name="connsiteY11" fmla="*/ 10849 h 97596"/>
                  <a:gd name="connsiteX12" fmla="*/ 75748 w 98105"/>
                  <a:gd name="connsiteY12" fmla="*/ 6276 h 97596"/>
                  <a:gd name="connsiteX13" fmla="*/ 75748 w 98105"/>
                  <a:gd name="connsiteY13" fmla="*/ 625 h 97596"/>
                  <a:gd name="connsiteX14" fmla="*/ 63615 w 98105"/>
                  <a:gd name="connsiteY14" fmla="*/ 625 h 97596"/>
                  <a:gd name="connsiteX15" fmla="*/ 63615 w 98105"/>
                  <a:gd name="connsiteY15" fmla="*/ 12475 h 97596"/>
                  <a:gd name="connsiteX16" fmla="*/ 74387 w 98105"/>
                  <a:gd name="connsiteY16" fmla="*/ 22718 h 97596"/>
                  <a:gd name="connsiteX17" fmla="*/ 69001 w 98105"/>
                  <a:gd name="connsiteY17" fmla="*/ 28652 h 97596"/>
                  <a:gd name="connsiteX18" fmla="*/ 70078 w 98105"/>
                  <a:gd name="connsiteY18" fmla="*/ 42657 h 97596"/>
                  <a:gd name="connsiteX19" fmla="*/ 63615 w 98105"/>
                  <a:gd name="connsiteY19" fmla="*/ 51275 h 97596"/>
                  <a:gd name="connsiteX20" fmla="*/ 60912 w 98105"/>
                  <a:gd name="connsiteY20" fmla="*/ 29730 h 97596"/>
                  <a:gd name="connsiteX21" fmla="*/ 58493 w 98105"/>
                  <a:gd name="connsiteY21" fmla="*/ 20564 h 97596"/>
                  <a:gd name="connsiteX22" fmla="*/ 53919 w 98105"/>
                  <a:gd name="connsiteY22" fmla="*/ 20564 h 97596"/>
                  <a:gd name="connsiteX23" fmla="*/ 50140 w 98105"/>
                  <a:gd name="connsiteY23" fmla="*/ 31336 h 97596"/>
                  <a:gd name="connsiteX24" fmla="*/ 46360 w 98105"/>
                  <a:gd name="connsiteY24" fmla="*/ 25950 h 97596"/>
                  <a:gd name="connsiteX25" fmla="*/ 37193 w 98105"/>
                  <a:gd name="connsiteY25" fmla="*/ 27027 h 97596"/>
                  <a:gd name="connsiteX26" fmla="*/ 35039 w 98105"/>
                  <a:gd name="connsiteY26" fmla="*/ 23247 h 97596"/>
                  <a:gd name="connsiteX27" fmla="*/ 29105 w 98105"/>
                  <a:gd name="connsiteY27" fmla="*/ 28634 h 97596"/>
                  <a:gd name="connsiteX28" fmla="*/ 27479 w 98105"/>
                  <a:gd name="connsiteY28" fmla="*/ 42638 h 97596"/>
                  <a:gd name="connsiteX29" fmla="*/ 53352 w 98105"/>
                  <a:gd name="connsiteY29" fmla="*/ 44792 h 97596"/>
                  <a:gd name="connsiteX30" fmla="*/ 55507 w 98105"/>
                  <a:gd name="connsiteY30" fmla="*/ 48799 h 97596"/>
                  <a:gd name="connsiteX31" fmla="*/ 35039 w 98105"/>
                  <a:gd name="connsiteY31" fmla="*/ 48799 h 97596"/>
                  <a:gd name="connsiteX32" fmla="*/ 18880 w 98105"/>
                  <a:gd name="connsiteY32" fmla="*/ 48799 h 97596"/>
                  <a:gd name="connsiteX33" fmla="*/ 13494 w 98105"/>
                  <a:gd name="connsiteY33" fmla="*/ 52352 h 97596"/>
                  <a:gd name="connsiteX34" fmla="*/ 13494 w 98105"/>
                  <a:gd name="connsiteY34" fmla="*/ 59893 h 97596"/>
                  <a:gd name="connsiteX35" fmla="*/ 9714 w 98105"/>
                  <a:gd name="connsiteY35" fmla="*/ 69588 h 97596"/>
                  <a:gd name="connsiteX36" fmla="*/ 2702 w 98105"/>
                  <a:gd name="connsiteY36" fmla="*/ 78754 h 97596"/>
                  <a:gd name="connsiteX37" fmla="*/ 0 w 98105"/>
                  <a:gd name="connsiteY37" fmla="*/ 89527 h 97596"/>
                  <a:gd name="connsiteX38" fmla="*/ 10244 w 98105"/>
                  <a:gd name="connsiteY38" fmla="*/ 92758 h 97596"/>
                  <a:gd name="connsiteX39" fmla="*/ 18899 w 98105"/>
                  <a:gd name="connsiteY39" fmla="*/ 97597 h 97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105" h="97596">
                    <a:moveTo>
                      <a:pt x="18899" y="97597"/>
                    </a:moveTo>
                    <a:lnTo>
                      <a:pt x="35058" y="97597"/>
                    </a:lnTo>
                    <a:lnTo>
                      <a:pt x="58229" y="88979"/>
                    </a:lnTo>
                    <a:lnTo>
                      <a:pt x="67395" y="88979"/>
                    </a:lnTo>
                    <a:cubicBezTo>
                      <a:pt x="67395" y="88979"/>
                      <a:pt x="78715" y="77658"/>
                      <a:pt x="79792" y="76052"/>
                    </a:cubicBezTo>
                    <a:cubicBezTo>
                      <a:pt x="80870" y="74426"/>
                      <a:pt x="79792" y="67963"/>
                      <a:pt x="79792" y="67963"/>
                    </a:cubicBezTo>
                    <a:lnTo>
                      <a:pt x="74406" y="55036"/>
                    </a:lnTo>
                    <a:cubicBezTo>
                      <a:pt x="74406" y="55036"/>
                      <a:pt x="83572" y="52333"/>
                      <a:pt x="85179" y="50727"/>
                    </a:cubicBezTo>
                    <a:cubicBezTo>
                      <a:pt x="86804" y="49101"/>
                      <a:pt x="98106" y="38877"/>
                      <a:pt x="98106" y="38877"/>
                    </a:cubicBezTo>
                    <a:lnTo>
                      <a:pt x="98106" y="26479"/>
                    </a:lnTo>
                    <a:lnTo>
                      <a:pt x="94326" y="15706"/>
                    </a:lnTo>
                    <a:lnTo>
                      <a:pt x="86785" y="10849"/>
                    </a:lnTo>
                    <a:lnTo>
                      <a:pt x="75748" y="6276"/>
                    </a:lnTo>
                    <a:cubicBezTo>
                      <a:pt x="75748" y="6276"/>
                      <a:pt x="77090" y="1154"/>
                      <a:pt x="75748" y="625"/>
                    </a:cubicBezTo>
                    <a:cubicBezTo>
                      <a:pt x="74406" y="77"/>
                      <a:pt x="63615" y="-452"/>
                      <a:pt x="63615" y="625"/>
                    </a:cubicBezTo>
                    <a:cubicBezTo>
                      <a:pt x="63615" y="1702"/>
                      <a:pt x="61460" y="10868"/>
                      <a:pt x="63615" y="12475"/>
                    </a:cubicBezTo>
                    <a:cubicBezTo>
                      <a:pt x="65769" y="14100"/>
                      <a:pt x="75464" y="20564"/>
                      <a:pt x="74387" y="22718"/>
                    </a:cubicBezTo>
                    <a:cubicBezTo>
                      <a:pt x="73310" y="24873"/>
                      <a:pt x="69001" y="28652"/>
                      <a:pt x="69001" y="28652"/>
                    </a:cubicBezTo>
                    <a:lnTo>
                      <a:pt x="70078" y="42657"/>
                    </a:lnTo>
                    <a:lnTo>
                      <a:pt x="63615" y="51275"/>
                    </a:lnTo>
                    <a:lnTo>
                      <a:pt x="60912" y="29730"/>
                    </a:lnTo>
                    <a:lnTo>
                      <a:pt x="58493" y="20564"/>
                    </a:lnTo>
                    <a:lnTo>
                      <a:pt x="53919" y="20564"/>
                    </a:lnTo>
                    <a:lnTo>
                      <a:pt x="50140" y="31336"/>
                    </a:lnTo>
                    <a:lnTo>
                      <a:pt x="46360" y="25950"/>
                    </a:lnTo>
                    <a:lnTo>
                      <a:pt x="37193" y="27027"/>
                    </a:lnTo>
                    <a:lnTo>
                      <a:pt x="35039" y="23247"/>
                    </a:lnTo>
                    <a:lnTo>
                      <a:pt x="29105" y="28634"/>
                    </a:lnTo>
                    <a:lnTo>
                      <a:pt x="27479" y="42638"/>
                    </a:lnTo>
                    <a:lnTo>
                      <a:pt x="53352" y="44792"/>
                    </a:lnTo>
                    <a:lnTo>
                      <a:pt x="55507" y="48799"/>
                    </a:lnTo>
                    <a:lnTo>
                      <a:pt x="35039" y="48799"/>
                    </a:lnTo>
                    <a:lnTo>
                      <a:pt x="18880" y="48799"/>
                    </a:lnTo>
                    <a:lnTo>
                      <a:pt x="13494" y="52352"/>
                    </a:lnTo>
                    <a:cubicBezTo>
                      <a:pt x="13494" y="52352"/>
                      <a:pt x="13494" y="57738"/>
                      <a:pt x="13494" y="59893"/>
                    </a:cubicBezTo>
                    <a:cubicBezTo>
                      <a:pt x="13494" y="62047"/>
                      <a:pt x="9714" y="69588"/>
                      <a:pt x="9714" y="69588"/>
                    </a:cubicBezTo>
                    <a:lnTo>
                      <a:pt x="2702" y="78754"/>
                    </a:lnTo>
                    <a:lnTo>
                      <a:pt x="0" y="89527"/>
                    </a:lnTo>
                    <a:lnTo>
                      <a:pt x="10244" y="92758"/>
                    </a:lnTo>
                    <a:lnTo>
                      <a:pt x="18899" y="97597"/>
                    </a:lnTo>
                    <a:close/>
                  </a:path>
                </a:pathLst>
              </a:custGeom>
              <a:grpFill/>
              <a:ln w="3777" cap="flat">
                <a:solidFill>
                  <a:srgbClr val="FFFFFF"/>
                </a:solidFill>
                <a:prstDash val="solid"/>
                <a:miter/>
              </a:ln>
            </p:spPr>
            <p:txBody>
              <a:bodyPr rtlCol="0" anchor="ctr"/>
              <a:lstStyle/>
              <a:p>
                <a:endParaRPr lang="en-GB"/>
              </a:p>
            </p:txBody>
          </p:sp>
          <p:sp>
            <p:nvSpPr>
              <p:cNvPr id="149" name="Freeform 148">
                <a:extLst>
                  <a:ext uri="{FF2B5EF4-FFF2-40B4-BE49-F238E27FC236}">
                    <a16:creationId xmlns:a16="http://schemas.microsoft.com/office/drawing/2014/main" id="{C6FAC9FD-864A-AEC6-A727-CCE6E835C539}"/>
                  </a:ext>
                </a:extLst>
              </p:cNvPr>
              <p:cNvSpPr/>
              <p:nvPr/>
            </p:nvSpPr>
            <p:spPr>
              <a:xfrm>
                <a:off x="4431614" y="2571430"/>
                <a:ext cx="126718" cy="165953"/>
              </a:xfrm>
              <a:custGeom>
                <a:avLst/>
                <a:gdLst>
                  <a:gd name="connsiteX0" fmla="*/ 115398 w 126718"/>
                  <a:gd name="connsiteY0" fmla="*/ 114756 h 165953"/>
                  <a:gd name="connsiteX1" fmla="*/ 107309 w 126718"/>
                  <a:gd name="connsiteY1" fmla="*/ 105061 h 165953"/>
                  <a:gd name="connsiteX2" fmla="*/ 115398 w 126718"/>
                  <a:gd name="connsiteY2" fmla="*/ 97520 h 165953"/>
                  <a:gd name="connsiteX3" fmla="*/ 115398 w 126718"/>
                  <a:gd name="connsiteY3" fmla="*/ 86747 h 165953"/>
                  <a:gd name="connsiteX4" fmla="*/ 112072 w 126718"/>
                  <a:gd name="connsiteY4" fmla="*/ 82438 h 165953"/>
                  <a:gd name="connsiteX5" fmla="*/ 112072 w 126718"/>
                  <a:gd name="connsiteY5" fmla="*/ 73820 h 165953"/>
                  <a:gd name="connsiteX6" fmla="*/ 123487 w 126718"/>
                  <a:gd name="connsiteY6" fmla="*/ 71118 h 165953"/>
                  <a:gd name="connsiteX7" fmla="*/ 126719 w 126718"/>
                  <a:gd name="connsiteY7" fmla="*/ 48495 h 165953"/>
                  <a:gd name="connsiteX8" fmla="*/ 121862 w 126718"/>
                  <a:gd name="connsiteY8" fmla="*/ 48495 h 165953"/>
                  <a:gd name="connsiteX9" fmla="*/ 117005 w 126718"/>
                  <a:gd name="connsiteY9" fmla="*/ 54430 h 165953"/>
                  <a:gd name="connsiteX10" fmla="*/ 113225 w 126718"/>
                  <a:gd name="connsiteY10" fmla="*/ 53352 h 165953"/>
                  <a:gd name="connsiteX11" fmla="*/ 122920 w 126718"/>
                  <a:gd name="connsiteY11" fmla="*/ 37194 h 165953"/>
                  <a:gd name="connsiteX12" fmla="*/ 116986 w 126718"/>
                  <a:gd name="connsiteY12" fmla="*/ 22641 h 165953"/>
                  <a:gd name="connsiteX13" fmla="*/ 107290 w 126718"/>
                  <a:gd name="connsiteY13" fmla="*/ 40425 h 165953"/>
                  <a:gd name="connsiteX14" fmla="*/ 110522 w 126718"/>
                  <a:gd name="connsiteY14" fmla="*/ 16707 h 165953"/>
                  <a:gd name="connsiteX15" fmla="*/ 107290 w 126718"/>
                  <a:gd name="connsiteY15" fmla="*/ 4309 h 165953"/>
                  <a:gd name="connsiteX16" fmla="*/ 100279 w 126718"/>
                  <a:gd name="connsiteY16" fmla="*/ 10772 h 165953"/>
                  <a:gd name="connsiteX17" fmla="*/ 100279 w 126718"/>
                  <a:gd name="connsiteY17" fmla="*/ 18313 h 165953"/>
                  <a:gd name="connsiteX18" fmla="*/ 93815 w 126718"/>
                  <a:gd name="connsiteY18" fmla="*/ 12927 h 165953"/>
                  <a:gd name="connsiteX19" fmla="*/ 85197 w 126718"/>
                  <a:gd name="connsiteY19" fmla="*/ 0 h 165953"/>
                  <a:gd name="connsiteX20" fmla="*/ 81417 w 126718"/>
                  <a:gd name="connsiteY20" fmla="*/ 2703 h 165953"/>
                  <a:gd name="connsiteX21" fmla="*/ 86804 w 126718"/>
                  <a:gd name="connsiteY21" fmla="*/ 23170 h 165953"/>
                  <a:gd name="connsiteX22" fmla="*/ 85726 w 126718"/>
                  <a:gd name="connsiteY22" fmla="*/ 26950 h 165953"/>
                  <a:gd name="connsiteX23" fmla="*/ 69568 w 126718"/>
                  <a:gd name="connsiteY23" fmla="*/ 0 h 165953"/>
                  <a:gd name="connsiteX24" fmla="*/ 66865 w 126718"/>
                  <a:gd name="connsiteY24" fmla="*/ 15630 h 165953"/>
                  <a:gd name="connsiteX25" fmla="*/ 82495 w 126718"/>
                  <a:gd name="connsiteY25" fmla="*/ 36645 h 165953"/>
                  <a:gd name="connsiteX26" fmla="*/ 75483 w 126718"/>
                  <a:gd name="connsiteY26" fmla="*/ 37723 h 165953"/>
                  <a:gd name="connsiteX27" fmla="*/ 69549 w 126718"/>
                  <a:gd name="connsiteY27" fmla="*/ 31788 h 165953"/>
                  <a:gd name="connsiteX28" fmla="*/ 63085 w 126718"/>
                  <a:gd name="connsiteY28" fmla="*/ 23170 h 165953"/>
                  <a:gd name="connsiteX29" fmla="*/ 50158 w 126718"/>
                  <a:gd name="connsiteY29" fmla="*/ 14552 h 165953"/>
                  <a:gd name="connsiteX30" fmla="*/ 59854 w 126718"/>
                  <a:gd name="connsiteY30" fmla="*/ 31259 h 165953"/>
                  <a:gd name="connsiteX31" fmla="*/ 50158 w 126718"/>
                  <a:gd name="connsiteY31" fmla="*/ 36645 h 165953"/>
                  <a:gd name="connsiteX32" fmla="*/ 42069 w 126718"/>
                  <a:gd name="connsiteY32" fmla="*/ 28027 h 165953"/>
                  <a:gd name="connsiteX33" fmla="*/ 42069 w 126718"/>
                  <a:gd name="connsiteY33" fmla="*/ 37723 h 165953"/>
                  <a:gd name="connsiteX34" fmla="*/ 51235 w 126718"/>
                  <a:gd name="connsiteY34" fmla="*/ 46341 h 165953"/>
                  <a:gd name="connsiteX35" fmla="*/ 63085 w 126718"/>
                  <a:gd name="connsiteY35" fmla="*/ 48495 h 165953"/>
                  <a:gd name="connsiteX36" fmla="*/ 50158 w 126718"/>
                  <a:gd name="connsiteY36" fmla="*/ 51727 h 165953"/>
                  <a:gd name="connsiteX37" fmla="*/ 42069 w 126718"/>
                  <a:gd name="connsiteY37" fmla="*/ 54959 h 165953"/>
                  <a:gd name="connsiteX38" fmla="*/ 32903 w 126718"/>
                  <a:gd name="connsiteY38" fmla="*/ 53881 h 165953"/>
                  <a:gd name="connsiteX39" fmla="*/ 28594 w 126718"/>
                  <a:gd name="connsiteY39" fmla="*/ 57378 h 165953"/>
                  <a:gd name="connsiteX40" fmla="*/ 23208 w 126718"/>
                  <a:gd name="connsiteY40" fmla="*/ 57378 h 165953"/>
                  <a:gd name="connsiteX41" fmla="*/ 7578 w 126718"/>
                  <a:gd name="connsiteY41" fmla="*/ 61422 h 165953"/>
                  <a:gd name="connsiteX42" fmla="*/ 7578 w 126718"/>
                  <a:gd name="connsiteY42" fmla="*/ 66809 h 165953"/>
                  <a:gd name="connsiteX43" fmla="*/ 28594 w 126718"/>
                  <a:gd name="connsiteY43" fmla="*/ 66809 h 165953"/>
                  <a:gd name="connsiteX44" fmla="*/ 23208 w 126718"/>
                  <a:gd name="connsiteY44" fmla="*/ 72195 h 165953"/>
                  <a:gd name="connsiteX45" fmla="*/ 24285 w 126718"/>
                  <a:gd name="connsiteY45" fmla="*/ 74897 h 165953"/>
                  <a:gd name="connsiteX46" fmla="*/ 10810 w 126718"/>
                  <a:gd name="connsiteY46" fmla="*/ 79206 h 165953"/>
                  <a:gd name="connsiteX47" fmla="*/ 15119 w 126718"/>
                  <a:gd name="connsiteY47" fmla="*/ 90527 h 165953"/>
                  <a:gd name="connsiteX48" fmla="*/ 23208 w 126718"/>
                  <a:gd name="connsiteY48" fmla="*/ 94307 h 165953"/>
                  <a:gd name="connsiteX49" fmla="*/ 30749 w 126718"/>
                  <a:gd name="connsiteY49" fmla="*/ 87843 h 165953"/>
                  <a:gd name="connsiteX50" fmla="*/ 32374 w 126718"/>
                  <a:gd name="connsiteY50" fmla="*/ 103473 h 165953"/>
                  <a:gd name="connsiteX51" fmla="*/ 23208 w 126718"/>
                  <a:gd name="connsiteY51" fmla="*/ 100770 h 165953"/>
                  <a:gd name="connsiteX52" fmla="*/ 7578 w 126718"/>
                  <a:gd name="connsiteY52" fmla="*/ 102925 h 165953"/>
                  <a:gd name="connsiteX53" fmla="*/ 7578 w 126718"/>
                  <a:gd name="connsiteY53" fmla="*/ 114775 h 165953"/>
                  <a:gd name="connsiteX54" fmla="*/ 26969 w 126718"/>
                  <a:gd name="connsiteY54" fmla="*/ 118007 h 165953"/>
                  <a:gd name="connsiteX55" fmla="*/ 36664 w 126718"/>
                  <a:gd name="connsiteY55" fmla="*/ 114227 h 165953"/>
                  <a:gd name="connsiteX56" fmla="*/ 35039 w 126718"/>
                  <a:gd name="connsiteY56" fmla="*/ 120690 h 165953"/>
                  <a:gd name="connsiteX57" fmla="*/ 18332 w 126718"/>
                  <a:gd name="connsiteY57" fmla="*/ 128779 h 165953"/>
                  <a:gd name="connsiteX58" fmla="*/ 6596 w 126718"/>
                  <a:gd name="connsiteY58" fmla="*/ 133088 h 165953"/>
                  <a:gd name="connsiteX59" fmla="*/ 0 w 126718"/>
                  <a:gd name="connsiteY59" fmla="*/ 139552 h 165953"/>
                  <a:gd name="connsiteX60" fmla="*/ 0 w 126718"/>
                  <a:gd name="connsiteY60" fmla="*/ 150872 h 165953"/>
                  <a:gd name="connsiteX61" fmla="*/ 11849 w 126718"/>
                  <a:gd name="connsiteY61" fmla="*/ 150872 h 165953"/>
                  <a:gd name="connsiteX62" fmla="*/ 17236 w 126718"/>
                  <a:gd name="connsiteY62" fmla="*/ 150872 h 165953"/>
                  <a:gd name="connsiteX63" fmla="*/ 30163 w 126718"/>
                  <a:gd name="connsiteY63" fmla="*/ 147092 h 165953"/>
                  <a:gd name="connsiteX64" fmla="*/ 30692 w 126718"/>
                  <a:gd name="connsiteY64" fmla="*/ 152063 h 165953"/>
                  <a:gd name="connsiteX65" fmla="*/ 23152 w 126718"/>
                  <a:gd name="connsiteY65" fmla="*/ 157865 h 165953"/>
                  <a:gd name="connsiteX66" fmla="*/ 23152 w 126718"/>
                  <a:gd name="connsiteY66" fmla="*/ 165954 h 165953"/>
                  <a:gd name="connsiteX67" fmla="*/ 36626 w 126718"/>
                  <a:gd name="connsiteY67" fmla="*/ 160567 h 165953"/>
                  <a:gd name="connsiteX68" fmla="*/ 44167 w 126718"/>
                  <a:gd name="connsiteY68" fmla="*/ 160038 h 165953"/>
                  <a:gd name="connsiteX69" fmla="*/ 39858 w 126718"/>
                  <a:gd name="connsiteY69" fmla="*/ 148188 h 165953"/>
                  <a:gd name="connsiteX70" fmla="*/ 53333 w 126718"/>
                  <a:gd name="connsiteY70" fmla="*/ 130952 h 165953"/>
                  <a:gd name="connsiteX71" fmla="*/ 59268 w 126718"/>
                  <a:gd name="connsiteY71" fmla="*/ 128798 h 165953"/>
                  <a:gd name="connsiteX72" fmla="*/ 57113 w 126718"/>
                  <a:gd name="connsiteY72" fmla="*/ 123941 h 165953"/>
                  <a:gd name="connsiteX73" fmla="*/ 63312 w 126718"/>
                  <a:gd name="connsiteY73" fmla="*/ 112091 h 165953"/>
                  <a:gd name="connsiteX74" fmla="*/ 71666 w 126718"/>
                  <a:gd name="connsiteY74" fmla="*/ 113168 h 165953"/>
                  <a:gd name="connsiteX75" fmla="*/ 65731 w 126718"/>
                  <a:gd name="connsiteY75" fmla="*/ 124489 h 165953"/>
                  <a:gd name="connsiteX76" fmla="*/ 79736 w 126718"/>
                  <a:gd name="connsiteY76" fmla="*/ 123412 h 165953"/>
                  <a:gd name="connsiteX77" fmla="*/ 85122 w 126718"/>
                  <a:gd name="connsiteY77" fmla="*/ 127721 h 165953"/>
                  <a:gd name="connsiteX78" fmla="*/ 94288 w 126718"/>
                  <a:gd name="connsiteY78" fmla="*/ 122864 h 165953"/>
                  <a:gd name="connsiteX79" fmla="*/ 107215 w 126718"/>
                  <a:gd name="connsiteY79" fmla="*/ 123412 h 165953"/>
                  <a:gd name="connsiteX80" fmla="*/ 115398 w 126718"/>
                  <a:gd name="connsiteY80" fmla="*/ 114756 h 16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6718" h="165953">
                    <a:moveTo>
                      <a:pt x="115398" y="114756"/>
                    </a:moveTo>
                    <a:lnTo>
                      <a:pt x="107309" y="105061"/>
                    </a:lnTo>
                    <a:lnTo>
                      <a:pt x="115398" y="97520"/>
                    </a:lnTo>
                    <a:cubicBezTo>
                      <a:pt x="115398" y="97520"/>
                      <a:pt x="118630" y="88354"/>
                      <a:pt x="115398" y="86747"/>
                    </a:cubicBezTo>
                    <a:cubicBezTo>
                      <a:pt x="112166" y="85122"/>
                      <a:pt x="112072" y="82438"/>
                      <a:pt x="112072" y="82438"/>
                    </a:cubicBezTo>
                    <a:lnTo>
                      <a:pt x="112072" y="73820"/>
                    </a:lnTo>
                    <a:lnTo>
                      <a:pt x="123487" y="71118"/>
                    </a:lnTo>
                    <a:lnTo>
                      <a:pt x="126719" y="48495"/>
                    </a:lnTo>
                    <a:lnTo>
                      <a:pt x="121862" y="48495"/>
                    </a:lnTo>
                    <a:lnTo>
                      <a:pt x="117005" y="54430"/>
                    </a:lnTo>
                    <a:lnTo>
                      <a:pt x="113225" y="53352"/>
                    </a:lnTo>
                    <a:lnTo>
                      <a:pt x="122920" y="37194"/>
                    </a:lnTo>
                    <a:lnTo>
                      <a:pt x="116986" y="22641"/>
                    </a:lnTo>
                    <a:lnTo>
                      <a:pt x="107290" y="40425"/>
                    </a:lnTo>
                    <a:lnTo>
                      <a:pt x="110522" y="16707"/>
                    </a:lnTo>
                    <a:lnTo>
                      <a:pt x="107290" y="4309"/>
                    </a:lnTo>
                    <a:lnTo>
                      <a:pt x="100279" y="10772"/>
                    </a:lnTo>
                    <a:lnTo>
                      <a:pt x="100279" y="18313"/>
                    </a:lnTo>
                    <a:lnTo>
                      <a:pt x="93815" y="12927"/>
                    </a:lnTo>
                    <a:lnTo>
                      <a:pt x="85197" y="0"/>
                    </a:lnTo>
                    <a:lnTo>
                      <a:pt x="81417" y="2703"/>
                    </a:lnTo>
                    <a:lnTo>
                      <a:pt x="86804" y="23170"/>
                    </a:lnTo>
                    <a:lnTo>
                      <a:pt x="85726" y="26950"/>
                    </a:lnTo>
                    <a:lnTo>
                      <a:pt x="69568" y="0"/>
                    </a:lnTo>
                    <a:lnTo>
                      <a:pt x="66865" y="15630"/>
                    </a:lnTo>
                    <a:lnTo>
                      <a:pt x="82495" y="36645"/>
                    </a:lnTo>
                    <a:lnTo>
                      <a:pt x="75483" y="37723"/>
                    </a:lnTo>
                    <a:lnTo>
                      <a:pt x="69549" y="31788"/>
                    </a:lnTo>
                    <a:lnTo>
                      <a:pt x="63085" y="23170"/>
                    </a:lnTo>
                    <a:lnTo>
                      <a:pt x="50158" y="14552"/>
                    </a:lnTo>
                    <a:lnTo>
                      <a:pt x="59854" y="31259"/>
                    </a:lnTo>
                    <a:lnTo>
                      <a:pt x="50158" y="36645"/>
                    </a:lnTo>
                    <a:lnTo>
                      <a:pt x="42069" y="28027"/>
                    </a:lnTo>
                    <a:lnTo>
                      <a:pt x="42069" y="37723"/>
                    </a:lnTo>
                    <a:lnTo>
                      <a:pt x="51235" y="46341"/>
                    </a:lnTo>
                    <a:lnTo>
                      <a:pt x="63085" y="48495"/>
                    </a:lnTo>
                    <a:lnTo>
                      <a:pt x="50158" y="51727"/>
                    </a:lnTo>
                    <a:lnTo>
                      <a:pt x="42069" y="54959"/>
                    </a:lnTo>
                    <a:lnTo>
                      <a:pt x="32903" y="53881"/>
                    </a:lnTo>
                    <a:lnTo>
                      <a:pt x="28594" y="57378"/>
                    </a:lnTo>
                    <a:lnTo>
                      <a:pt x="23208" y="57378"/>
                    </a:lnTo>
                    <a:lnTo>
                      <a:pt x="7578" y="61422"/>
                    </a:lnTo>
                    <a:lnTo>
                      <a:pt x="7578" y="66809"/>
                    </a:lnTo>
                    <a:lnTo>
                      <a:pt x="28594" y="66809"/>
                    </a:lnTo>
                    <a:lnTo>
                      <a:pt x="23208" y="72195"/>
                    </a:lnTo>
                    <a:lnTo>
                      <a:pt x="24285" y="74897"/>
                    </a:lnTo>
                    <a:lnTo>
                      <a:pt x="10810" y="79206"/>
                    </a:lnTo>
                    <a:lnTo>
                      <a:pt x="15119" y="90527"/>
                    </a:lnTo>
                    <a:lnTo>
                      <a:pt x="23208" y="94307"/>
                    </a:lnTo>
                    <a:lnTo>
                      <a:pt x="30749" y="87843"/>
                    </a:lnTo>
                    <a:lnTo>
                      <a:pt x="32374" y="103473"/>
                    </a:lnTo>
                    <a:lnTo>
                      <a:pt x="23208" y="100770"/>
                    </a:lnTo>
                    <a:lnTo>
                      <a:pt x="7578" y="102925"/>
                    </a:lnTo>
                    <a:cubicBezTo>
                      <a:pt x="7578" y="102925"/>
                      <a:pt x="5424" y="114775"/>
                      <a:pt x="7578" y="114775"/>
                    </a:cubicBezTo>
                    <a:cubicBezTo>
                      <a:pt x="9733" y="114775"/>
                      <a:pt x="26969" y="118007"/>
                      <a:pt x="26969" y="118007"/>
                    </a:cubicBezTo>
                    <a:lnTo>
                      <a:pt x="36664" y="114227"/>
                    </a:lnTo>
                    <a:lnTo>
                      <a:pt x="35039" y="120690"/>
                    </a:lnTo>
                    <a:lnTo>
                      <a:pt x="18332" y="128779"/>
                    </a:lnTo>
                    <a:lnTo>
                      <a:pt x="6596" y="133088"/>
                    </a:lnTo>
                    <a:lnTo>
                      <a:pt x="0" y="139552"/>
                    </a:lnTo>
                    <a:lnTo>
                      <a:pt x="0" y="150872"/>
                    </a:lnTo>
                    <a:lnTo>
                      <a:pt x="11849" y="150872"/>
                    </a:lnTo>
                    <a:cubicBezTo>
                      <a:pt x="11849" y="150872"/>
                      <a:pt x="11302" y="153575"/>
                      <a:pt x="17236" y="150872"/>
                    </a:cubicBezTo>
                    <a:cubicBezTo>
                      <a:pt x="23170" y="148170"/>
                      <a:pt x="30163" y="147092"/>
                      <a:pt x="30163" y="147092"/>
                    </a:cubicBezTo>
                    <a:lnTo>
                      <a:pt x="30692" y="152063"/>
                    </a:lnTo>
                    <a:lnTo>
                      <a:pt x="23152" y="157865"/>
                    </a:lnTo>
                    <a:lnTo>
                      <a:pt x="23152" y="165954"/>
                    </a:lnTo>
                    <a:lnTo>
                      <a:pt x="36626" y="160567"/>
                    </a:lnTo>
                    <a:cubicBezTo>
                      <a:pt x="36626" y="160567"/>
                      <a:pt x="45245" y="161645"/>
                      <a:pt x="44167" y="160038"/>
                    </a:cubicBezTo>
                    <a:cubicBezTo>
                      <a:pt x="43090" y="158413"/>
                      <a:pt x="39858" y="148188"/>
                      <a:pt x="39858" y="148188"/>
                    </a:cubicBezTo>
                    <a:lnTo>
                      <a:pt x="53333" y="130952"/>
                    </a:lnTo>
                    <a:lnTo>
                      <a:pt x="59268" y="128798"/>
                    </a:lnTo>
                    <a:lnTo>
                      <a:pt x="57113" y="123941"/>
                    </a:lnTo>
                    <a:cubicBezTo>
                      <a:pt x="57113" y="123941"/>
                      <a:pt x="60345" y="112091"/>
                      <a:pt x="63312" y="112091"/>
                    </a:cubicBezTo>
                    <a:cubicBezTo>
                      <a:pt x="66279" y="112091"/>
                      <a:pt x="71666" y="113168"/>
                      <a:pt x="71666" y="113168"/>
                    </a:cubicBezTo>
                    <a:lnTo>
                      <a:pt x="65731" y="124489"/>
                    </a:lnTo>
                    <a:lnTo>
                      <a:pt x="79736" y="123412"/>
                    </a:lnTo>
                    <a:lnTo>
                      <a:pt x="85122" y="127721"/>
                    </a:lnTo>
                    <a:lnTo>
                      <a:pt x="94288" y="122864"/>
                    </a:lnTo>
                    <a:lnTo>
                      <a:pt x="107215" y="123412"/>
                    </a:lnTo>
                    <a:lnTo>
                      <a:pt x="115398" y="114756"/>
                    </a:lnTo>
                    <a:close/>
                  </a:path>
                </a:pathLst>
              </a:custGeom>
              <a:grpFill/>
              <a:ln w="3777" cap="flat">
                <a:solidFill>
                  <a:srgbClr val="FFFFFF"/>
                </a:solidFill>
                <a:prstDash val="solid"/>
                <a:miter/>
              </a:ln>
            </p:spPr>
            <p:txBody>
              <a:bodyPr rtlCol="0" anchor="ctr"/>
              <a:lstStyle/>
              <a:p>
                <a:endParaRPr lang="en-GB"/>
              </a:p>
            </p:txBody>
          </p:sp>
          <p:sp>
            <p:nvSpPr>
              <p:cNvPr id="150" name="Freeform 149">
                <a:extLst>
                  <a:ext uri="{FF2B5EF4-FFF2-40B4-BE49-F238E27FC236}">
                    <a16:creationId xmlns:a16="http://schemas.microsoft.com/office/drawing/2014/main" id="{991CEDC8-D22A-AB40-BE0A-249A69651110}"/>
                  </a:ext>
                </a:extLst>
              </p:cNvPr>
              <p:cNvSpPr/>
              <p:nvPr/>
            </p:nvSpPr>
            <p:spPr>
              <a:xfrm>
                <a:off x="4485060" y="2715290"/>
                <a:ext cx="21016" cy="26402"/>
              </a:xfrm>
              <a:custGeom>
                <a:avLst/>
                <a:gdLst>
                  <a:gd name="connsiteX0" fmla="*/ 2684 w 21016"/>
                  <a:gd name="connsiteY0" fmla="*/ 26402 h 26402"/>
                  <a:gd name="connsiteX1" fmla="*/ 21016 w 21016"/>
                  <a:gd name="connsiteY1" fmla="*/ 11302 h 26402"/>
                  <a:gd name="connsiteX2" fmla="*/ 21016 w 21016"/>
                  <a:gd name="connsiteY2" fmla="*/ 0 h 26402"/>
                  <a:gd name="connsiteX3" fmla="*/ 11850 w 21016"/>
                  <a:gd name="connsiteY3" fmla="*/ 0 h 26402"/>
                  <a:gd name="connsiteX4" fmla="*/ 2684 w 21016"/>
                  <a:gd name="connsiteY4" fmla="*/ 6993 h 26402"/>
                  <a:gd name="connsiteX5" fmla="*/ 0 w 21016"/>
                  <a:gd name="connsiteY5" fmla="*/ 17236 h 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6" h="26402">
                    <a:moveTo>
                      <a:pt x="2684" y="26402"/>
                    </a:moveTo>
                    <a:lnTo>
                      <a:pt x="21016" y="11302"/>
                    </a:lnTo>
                    <a:lnTo>
                      <a:pt x="21016" y="0"/>
                    </a:lnTo>
                    <a:lnTo>
                      <a:pt x="11850" y="0"/>
                    </a:lnTo>
                    <a:lnTo>
                      <a:pt x="2684" y="6993"/>
                    </a:lnTo>
                    <a:lnTo>
                      <a:pt x="0" y="17236"/>
                    </a:lnTo>
                    <a:close/>
                  </a:path>
                </a:pathLst>
              </a:custGeom>
              <a:grpFill/>
              <a:ln w="3777" cap="flat">
                <a:solidFill>
                  <a:srgbClr val="FFFFFF"/>
                </a:solidFill>
                <a:prstDash val="solid"/>
                <a:miter/>
              </a:ln>
            </p:spPr>
            <p:txBody>
              <a:bodyPr rtlCol="0" anchor="ctr"/>
              <a:lstStyle/>
              <a:p>
                <a:endParaRPr lang="en-GB"/>
              </a:p>
            </p:txBody>
          </p:sp>
          <p:sp>
            <p:nvSpPr>
              <p:cNvPr id="151" name="Freeform 150">
                <a:extLst>
                  <a:ext uri="{FF2B5EF4-FFF2-40B4-BE49-F238E27FC236}">
                    <a16:creationId xmlns:a16="http://schemas.microsoft.com/office/drawing/2014/main" id="{AD56CE3F-CCEA-4303-7787-5A87DBB908D0}"/>
                  </a:ext>
                </a:extLst>
              </p:cNvPr>
              <p:cNvSpPr/>
              <p:nvPr/>
            </p:nvSpPr>
            <p:spPr>
              <a:xfrm>
                <a:off x="4463496" y="2758928"/>
                <a:ext cx="32071" cy="31788"/>
              </a:xfrm>
              <a:custGeom>
                <a:avLst/>
                <a:gdLst>
                  <a:gd name="connsiteX0" fmla="*/ 15082 w 32071"/>
                  <a:gd name="connsiteY0" fmla="*/ 31788 h 31788"/>
                  <a:gd name="connsiteX1" fmla="*/ 32072 w 32071"/>
                  <a:gd name="connsiteY1" fmla="*/ 15630 h 31788"/>
                  <a:gd name="connsiteX2" fmla="*/ 23567 w 32071"/>
                  <a:gd name="connsiteY2" fmla="*/ 0 h 31788"/>
                  <a:gd name="connsiteX3" fmla="*/ 10243 w 32071"/>
                  <a:gd name="connsiteY3" fmla="*/ 0 h 31788"/>
                  <a:gd name="connsiteX4" fmla="*/ 15630 w 32071"/>
                  <a:gd name="connsiteY4" fmla="*/ 15894 h 31788"/>
                  <a:gd name="connsiteX5" fmla="*/ 10243 w 32071"/>
                  <a:gd name="connsiteY5" fmla="*/ 12398 h 31788"/>
                  <a:gd name="connsiteX6" fmla="*/ 0 w 32071"/>
                  <a:gd name="connsiteY6" fmla="*/ 0 h 31788"/>
                  <a:gd name="connsiteX7" fmla="*/ 0 w 32071"/>
                  <a:gd name="connsiteY7" fmla="*/ 10243 h 31788"/>
                  <a:gd name="connsiteX8" fmla="*/ 4857 w 32071"/>
                  <a:gd name="connsiteY8" fmla="*/ 25325 h 31788"/>
                  <a:gd name="connsiteX9" fmla="*/ 6463 w 32071"/>
                  <a:gd name="connsiteY9" fmla="*/ 31788 h 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71" h="31788">
                    <a:moveTo>
                      <a:pt x="15082" y="31788"/>
                    </a:moveTo>
                    <a:lnTo>
                      <a:pt x="32072" y="15630"/>
                    </a:lnTo>
                    <a:lnTo>
                      <a:pt x="23567" y="0"/>
                    </a:lnTo>
                    <a:lnTo>
                      <a:pt x="10243" y="0"/>
                    </a:lnTo>
                    <a:lnTo>
                      <a:pt x="15630" y="15894"/>
                    </a:lnTo>
                    <a:lnTo>
                      <a:pt x="10243" y="12398"/>
                    </a:lnTo>
                    <a:lnTo>
                      <a:pt x="0" y="0"/>
                    </a:lnTo>
                    <a:lnTo>
                      <a:pt x="0" y="10243"/>
                    </a:lnTo>
                    <a:lnTo>
                      <a:pt x="4857" y="25325"/>
                    </a:lnTo>
                    <a:lnTo>
                      <a:pt x="6463" y="31788"/>
                    </a:lnTo>
                    <a:close/>
                  </a:path>
                </a:pathLst>
              </a:custGeom>
              <a:grpFill/>
              <a:ln w="3777" cap="flat">
                <a:solidFill>
                  <a:srgbClr val="FFFFFF"/>
                </a:solidFill>
                <a:prstDash val="solid"/>
                <a:miter/>
              </a:ln>
            </p:spPr>
            <p:txBody>
              <a:bodyPr rtlCol="0" anchor="ctr"/>
              <a:lstStyle/>
              <a:p>
                <a:endParaRPr lang="en-GB"/>
              </a:p>
            </p:txBody>
          </p:sp>
          <p:sp>
            <p:nvSpPr>
              <p:cNvPr id="152" name="Freeform 151">
                <a:extLst>
                  <a:ext uri="{FF2B5EF4-FFF2-40B4-BE49-F238E27FC236}">
                    <a16:creationId xmlns:a16="http://schemas.microsoft.com/office/drawing/2014/main" id="{E25556CB-3E65-8038-E791-A845A0E47509}"/>
                  </a:ext>
                </a:extLst>
              </p:cNvPr>
              <p:cNvSpPr/>
              <p:nvPr/>
            </p:nvSpPr>
            <p:spPr>
              <a:xfrm>
                <a:off x="4436017" y="2774823"/>
                <a:ext cx="33942" cy="40141"/>
              </a:xfrm>
              <a:custGeom>
                <a:avLst/>
                <a:gdLst>
                  <a:gd name="connsiteX0" fmla="*/ 18313 w 33942"/>
                  <a:gd name="connsiteY0" fmla="*/ 0 h 40141"/>
                  <a:gd name="connsiteX1" fmla="*/ 33943 w 33942"/>
                  <a:gd name="connsiteY1" fmla="*/ 27744 h 40141"/>
                  <a:gd name="connsiteX2" fmla="*/ 0 w 33942"/>
                  <a:gd name="connsiteY2" fmla="*/ 40142 h 40141"/>
                  <a:gd name="connsiteX3" fmla="*/ 4857 w 33942"/>
                  <a:gd name="connsiteY3" fmla="*/ 20071 h 40141"/>
                  <a:gd name="connsiteX4" fmla="*/ 9166 w 33942"/>
                  <a:gd name="connsiteY4" fmla="*/ 7805 h 40141"/>
                  <a:gd name="connsiteX5" fmla="*/ 18313 w 33942"/>
                  <a:gd name="connsiteY5" fmla="*/ 0 h 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42" h="40141">
                    <a:moveTo>
                      <a:pt x="18313" y="0"/>
                    </a:moveTo>
                    <a:cubicBezTo>
                      <a:pt x="18313" y="3496"/>
                      <a:pt x="33943" y="27744"/>
                      <a:pt x="33943" y="27744"/>
                    </a:cubicBezTo>
                    <a:lnTo>
                      <a:pt x="0" y="40142"/>
                    </a:lnTo>
                    <a:lnTo>
                      <a:pt x="4857" y="20071"/>
                    </a:lnTo>
                    <a:lnTo>
                      <a:pt x="9166" y="7805"/>
                    </a:lnTo>
                    <a:lnTo>
                      <a:pt x="18313" y="0"/>
                    </a:lnTo>
                    <a:close/>
                  </a:path>
                </a:pathLst>
              </a:custGeom>
              <a:grpFill/>
              <a:ln w="3777" cap="flat">
                <a:solidFill>
                  <a:srgbClr val="FFFFFF"/>
                </a:solidFill>
                <a:prstDash val="solid"/>
                <a:miter/>
              </a:ln>
            </p:spPr>
            <p:txBody>
              <a:bodyPr rtlCol="0" anchor="ctr"/>
              <a:lstStyle/>
              <a:p>
                <a:endParaRPr lang="en-GB"/>
              </a:p>
            </p:txBody>
          </p:sp>
          <p:sp>
            <p:nvSpPr>
              <p:cNvPr id="153" name="Freeform 152">
                <a:extLst>
                  <a:ext uri="{FF2B5EF4-FFF2-40B4-BE49-F238E27FC236}">
                    <a16:creationId xmlns:a16="http://schemas.microsoft.com/office/drawing/2014/main" id="{BE013188-0829-D072-D197-BA940DE17125}"/>
                  </a:ext>
                </a:extLst>
              </p:cNvPr>
              <p:cNvSpPr/>
              <p:nvPr/>
            </p:nvSpPr>
            <p:spPr>
              <a:xfrm>
                <a:off x="4378374" y="2743847"/>
                <a:ext cx="39858" cy="25854"/>
              </a:xfrm>
              <a:custGeom>
                <a:avLst/>
                <a:gdLst>
                  <a:gd name="connsiteX0" fmla="*/ 35549 w 39858"/>
                  <a:gd name="connsiteY0" fmla="*/ 3761 h 25854"/>
                  <a:gd name="connsiteX1" fmla="*/ 39859 w 39858"/>
                  <a:gd name="connsiteY1" fmla="*/ 25854 h 25854"/>
                  <a:gd name="connsiteX2" fmla="*/ 24777 w 39858"/>
                  <a:gd name="connsiteY2" fmla="*/ 25854 h 25854"/>
                  <a:gd name="connsiteX3" fmla="*/ 10772 w 39858"/>
                  <a:gd name="connsiteY3" fmla="*/ 9695 h 25854"/>
                  <a:gd name="connsiteX4" fmla="*/ 0 w 39858"/>
                  <a:gd name="connsiteY4" fmla="*/ 6463 h 25854"/>
                  <a:gd name="connsiteX5" fmla="*/ 0 w 39858"/>
                  <a:gd name="connsiteY5" fmla="*/ 0 h 25854"/>
                  <a:gd name="connsiteX6" fmla="*/ 17236 w 39858"/>
                  <a:gd name="connsiteY6" fmla="*/ 0 h 25854"/>
                  <a:gd name="connsiteX7" fmla="*/ 23700 w 39858"/>
                  <a:gd name="connsiteY7" fmla="*/ 7012 h 25854"/>
                  <a:gd name="connsiteX8" fmla="*/ 35549 w 39858"/>
                  <a:gd name="connsiteY8" fmla="*/ 3761 h 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58" h="25854">
                    <a:moveTo>
                      <a:pt x="35549" y="3761"/>
                    </a:moveTo>
                    <a:lnTo>
                      <a:pt x="39859" y="25854"/>
                    </a:lnTo>
                    <a:cubicBezTo>
                      <a:pt x="39859" y="25854"/>
                      <a:pt x="26383" y="25854"/>
                      <a:pt x="24777" y="25854"/>
                    </a:cubicBezTo>
                    <a:cubicBezTo>
                      <a:pt x="23170" y="25854"/>
                      <a:pt x="12927" y="9695"/>
                      <a:pt x="10772" y="9695"/>
                    </a:cubicBezTo>
                    <a:cubicBezTo>
                      <a:pt x="8618" y="9695"/>
                      <a:pt x="0" y="6463"/>
                      <a:pt x="0" y="6463"/>
                    </a:cubicBezTo>
                    <a:lnTo>
                      <a:pt x="0" y="0"/>
                    </a:lnTo>
                    <a:lnTo>
                      <a:pt x="17236" y="0"/>
                    </a:lnTo>
                    <a:lnTo>
                      <a:pt x="23700" y="7012"/>
                    </a:lnTo>
                    <a:lnTo>
                      <a:pt x="35549" y="3761"/>
                    </a:lnTo>
                    <a:close/>
                  </a:path>
                </a:pathLst>
              </a:custGeom>
              <a:grpFill/>
              <a:ln w="3777" cap="flat">
                <a:solidFill>
                  <a:srgbClr val="FFFFFF"/>
                </a:solidFill>
                <a:prstDash val="solid"/>
                <a:miter/>
              </a:ln>
            </p:spPr>
            <p:txBody>
              <a:bodyPr rtlCol="0" anchor="ctr"/>
              <a:lstStyle/>
              <a:p>
                <a:endParaRPr lang="en-GB"/>
              </a:p>
            </p:txBody>
          </p:sp>
          <p:sp>
            <p:nvSpPr>
              <p:cNvPr id="154" name="Freeform 153">
                <a:extLst>
                  <a:ext uri="{FF2B5EF4-FFF2-40B4-BE49-F238E27FC236}">
                    <a16:creationId xmlns:a16="http://schemas.microsoft.com/office/drawing/2014/main" id="{060CB7B5-E018-B13D-5EDF-77F71F07A434}"/>
                  </a:ext>
                </a:extLst>
              </p:cNvPr>
              <p:cNvSpPr/>
              <p:nvPr/>
            </p:nvSpPr>
            <p:spPr>
              <a:xfrm>
                <a:off x="4258742" y="2748723"/>
                <a:ext cx="153027" cy="186919"/>
              </a:xfrm>
              <a:custGeom>
                <a:avLst/>
                <a:gdLst>
                  <a:gd name="connsiteX0" fmla="*/ 142783 w 153027"/>
                  <a:gd name="connsiteY0" fmla="*/ 30144 h 186919"/>
                  <a:gd name="connsiteX1" fmla="*/ 147093 w 153027"/>
                  <a:gd name="connsiteY1" fmla="*/ 49535 h 186919"/>
                  <a:gd name="connsiteX2" fmla="*/ 153027 w 153027"/>
                  <a:gd name="connsiteY2" fmla="*/ 66242 h 186919"/>
                  <a:gd name="connsiteX3" fmla="*/ 147905 w 153027"/>
                  <a:gd name="connsiteY3" fmla="*/ 73253 h 186919"/>
                  <a:gd name="connsiteX4" fmla="*/ 153027 w 153027"/>
                  <a:gd name="connsiteY4" fmla="*/ 81871 h 186919"/>
                  <a:gd name="connsiteX5" fmla="*/ 147905 w 153027"/>
                  <a:gd name="connsiteY5" fmla="*/ 94798 h 186919"/>
                  <a:gd name="connsiteX6" fmla="*/ 139552 w 153027"/>
                  <a:gd name="connsiteY6" fmla="*/ 107196 h 186919"/>
                  <a:gd name="connsiteX7" fmla="*/ 139552 w 153027"/>
                  <a:gd name="connsiteY7" fmla="*/ 116891 h 186919"/>
                  <a:gd name="connsiteX8" fmla="*/ 139552 w 153027"/>
                  <a:gd name="connsiteY8" fmla="*/ 127135 h 186919"/>
                  <a:gd name="connsiteX9" fmla="*/ 139552 w 153027"/>
                  <a:gd name="connsiteY9" fmla="*/ 133069 h 186919"/>
                  <a:gd name="connsiteX10" fmla="*/ 139552 w 153027"/>
                  <a:gd name="connsiteY10" fmla="*/ 140081 h 186919"/>
                  <a:gd name="connsiteX11" fmla="*/ 133088 w 153027"/>
                  <a:gd name="connsiteY11" fmla="*/ 144938 h 186919"/>
                  <a:gd name="connsiteX12" fmla="*/ 119613 w 153027"/>
                  <a:gd name="connsiteY12" fmla="*/ 149247 h 186919"/>
                  <a:gd name="connsiteX13" fmla="*/ 112072 w 153027"/>
                  <a:gd name="connsiteY13" fmla="*/ 156258 h 186919"/>
                  <a:gd name="connsiteX14" fmla="*/ 104532 w 153027"/>
                  <a:gd name="connsiteY14" fmla="*/ 149247 h 186919"/>
                  <a:gd name="connsiteX15" fmla="*/ 107234 w 153027"/>
                  <a:gd name="connsiteY15" fmla="*/ 130934 h 186919"/>
                  <a:gd name="connsiteX16" fmla="*/ 113169 w 153027"/>
                  <a:gd name="connsiteY16" fmla="*/ 121767 h 186919"/>
                  <a:gd name="connsiteX17" fmla="*/ 115323 w 153027"/>
                  <a:gd name="connsiteY17" fmla="*/ 106686 h 186919"/>
                  <a:gd name="connsiteX18" fmla="*/ 104550 w 153027"/>
                  <a:gd name="connsiteY18" fmla="*/ 115852 h 186919"/>
                  <a:gd name="connsiteX19" fmla="*/ 104550 w 153027"/>
                  <a:gd name="connsiteY19" fmla="*/ 127173 h 186919"/>
                  <a:gd name="connsiteX20" fmla="*/ 100241 w 153027"/>
                  <a:gd name="connsiteY20" fmla="*/ 135262 h 186919"/>
                  <a:gd name="connsiteX21" fmla="*/ 97539 w 153027"/>
                  <a:gd name="connsiteY21" fmla="*/ 143350 h 186919"/>
                  <a:gd name="connsiteX22" fmla="*/ 93759 w 153027"/>
                  <a:gd name="connsiteY22" fmla="*/ 156315 h 186919"/>
                  <a:gd name="connsiteX23" fmla="*/ 86748 w 153027"/>
                  <a:gd name="connsiteY23" fmla="*/ 156315 h 186919"/>
                  <a:gd name="connsiteX24" fmla="*/ 86748 w 153027"/>
                  <a:gd name="connsiteY24" fmla="*/ 138512 h 186919"/>
                  <a:gd name="connsiteX25" fmla="*/ 80813 w 153027"/>
                  <a:gd name="connsiteY25" fmla="*/ 127192 h 186919"/>
                  <a:gd name="connsiteX26" fmla="*/ 80813 w 153027"/>
                  <a:gd name="connsiteY26" fmla="*/ 142821 h 186919"/>
                  <a:gd name="connsiteX27" fmla="*/ 77033 w 153027"/>
                  <a:gd name="connsiteY27" fmla="*/ 141196 h 186919"/>
                  <a:gd name="connsiteX28" fmla="*/ 77033 w 153027"/>
                  <a:gd name="connsiteY28" fmla="*/ 148207 h 186919"/>
                  <a:gd name="connsiteX29" fmla="*/ 65183 w 153027"/>
                  <a:gd name="connsiteY29" fmla="*/ 146582 h 186919"/>
                  <a:gd name="connsiteX30" fmla="*/ 65183 w 153027"/>
                  <a:gd name="connsiteY30" fmla="*/ 158432 h 186919"/>
                  <a:gd name="connsiteX31" fmla="*/ 65183 w 153027"/>
                  <a:gd name="connsiteY31" fmla="*/ 167050 h 186919"/>
                  <a:gd name="connsiteX32" fmla="*/ 56566 w 153027"/>
                  <a:gd name="connsiteY32" fmla="*/ 172984 h 186919"/>
                  <a:gd name="connsiteX33" fmla="*/ 46870 w 153027"/>
                  <a:gd name="connsiteY33" fmla="*/ 168675 h 186919"/>
                  <a:gd name="connsiteX34" fmla="*/ 38252 w 153027"/>
                  <a:gd name="connsiteY34" fmla="*/ 168675 h 186919"/>
                  <a:gd name="connsiteX35" fmla="*/ 33943 w 153027"/>
                  <a:gd name="connsiteY35" fmla="*/ 163818 h 186919"/>
                  <a:gd name="connsiteX36" fmla="*/ 39877 w 153027"/>
                  <a:gd name="connsiteY36" fmla="*/ 152498 h 186919"/>
                  <a:gd name="connsiteX37" fmla="*/ 43109 w 153027"/>
                  <a:gd name="connsiteY37" fmla="*/ 149266 h 186919"/>
                  <a:gd name="connsiteX38" fmla="*/ 49573 w 153027"/>
                  <a:gd name="connsiteY38" fmla="*/ 142802 h 186919"/>
                  <a:gd name="connsiteX39" fmla="*/ 49573 w 153027"/>
                  <a:gd name="connsiteY39" fmla="*/ 136868 h 186919"/>
                  <a:gd name="connsiteX40" fmla="*/ 59268 w 153027"/>
                  <a:gd name="connsiteY40" fmla="*/ 132011 h 186919"/>
                  <a:gd name="connsiteX41" fmla="*/ 49573 w 153027"/>
                  <a:gd name="connsiteY41" fmla="*/ 118536 h 186919"/>
                  <a:gd name="connsiteX42" fmla="*/ 49573 w 153027"/>
                  <a:gd name="connsiteY42" fmla="*/ 129308 h 186919"/>
                  <a:gd name="connsiteX43" fmla="*/ 33943 w 153027"/>
                  <a:gd name="connsiteY43" fmla="*/ 153027 h 186919"/>
                  <a:gd name="connsiteX44" fmla="*/ 22094 w 153027"/>
                  <a:gd name="connsiteY44" fmla="*/ 156258 h 186919"/>
                  <a:gd name="connsiteX45" fmla="*/ 22094 w 153027"/>
                  <a:gd name="connsiteY45" fmla="*/ 168108 h 186919"/>
                  <a:gd name="connsiteX46" fmla="*/ 14685 w 153027"/>
                  <a:gd name="connsiteY46" fmla="*/ 172965 h 186919"/>
                  <a:gd name="connsiteX47" fmla="*/ 11321 w 153027"/>
                  <a:gd name="connsiteY47" fmla="*/ 186440 h 186919"/>
                  <a:gd name="connsiteX48" fmla="*/ 0 w 153027"/>
                  <a:gd name="connsiteY48" fmla="*/ 186440 h 186919"/>
                  <a:gd name="connsiteX49" fmla="*/ 7276 w 153027"/>
                  <a:gd name="connsiteY49" fmla="*/ 171888 h 186919"/>
                  <a:gd name="connsiteX50" fmla="*/ 7276 w 153027"/>
                  <a:gd name="connsiteY50" fmla="*/ 158961 h 186919"/>
                  <a:gd name="connsiteX51" fmla="*/ 14685 w 153027"/>
                  <a:gd name="connsiteY51" fmla="*/ 141725 h 186919"/>
                  <a:gd name="connsiteX52" fmla="*/ 17236 w 153027"/>
                  <a:gd name="connsiteY52" fmla="*/ 136868 h 186919"/>
                  <a:gd name="connsiteX53" fmla="*/ 32318 w 153027"/>
                  <a:gd name="connsiteY53" fmla="*/ 138493 h 186919"/>
                  <a:gd name="connsiteX54" fmla="*/ 31789 w 153027"/>
                  <a:gd name="connsiteY54" fmla="*/ 132030 h 186919"/>
                  <a:gd name="connsiteX55" fmla="*/ 19410 w 153027"/>
                  <a:gd name="connsiteY55" fmla="*/ 127721 h 186919"/>
                  <a:gd name="connsiteX56" fmla="*/ 19410 w 153027"/>
                  <a:gd name="connsiteY56" fmla="*/ 123941 h 186919"/>
                  <a:gd name="connsiteX57" fmla="*/ 26931 w 153027"/>
                  <a:gd name="connsiteY57" fmla="*/ 125566 h 186919"/>
                  <a:gd name="connsiteX58" fmla="*/ 27461 w 153027"/>
                  <a:gd name="connsiteY58" fmla="*/ 120709 h 186919"/>
                  <a:gd name="connsiteX59" fmla="*/ 14666 w 153027"/>
                  <a:gd name="connsiteY59" fmla="*/ 114775 h 186919"/>
                  <a:gd name="connsiteX60" fmla="*/ 14666 w 153027"/>
                  <a:gd name="connsiteY60" fmla="*/ 103454 h 186919"/>
                  <a:gd name="connsiteX61" fmla="*/ 24229 w 153027"/>
                  <a:gd name="connsiteY61" fmla="*/ 108538 h 186919"/>
                  <a:gd name="connsiteX62" fmla="*/ 28009 w 153027"/>
                  <a:gd name="connsiteY62" fmla="*/ 95365 h 186919"/>
                  <a:gd name="connsiteX63" fmla="*/ 38252 w 153027"/>
                  <a:gd name="connsiteY63" fmla="*/ 92134 h 186919"/>
                  <a:gd name="connsiteX64" fmla="*/ 52805 w 153027"/>
                  <a:gd name="connsiteY64" fmla="*/ 92134 h 186919"/>
                  <a:gd name="connsiteX65" fmla="*/ 44716 w 153027"/>
                  <a:gd name="connsiteY65" fmla="*/ 84593 h 186919"/>
                  <a:gd name="connsiteX66" fmla="*/ 37175 w 153027"/>
                  <a:gd name="connsiteY66" fmla="*/ 71666 h 186919"/>
                  <a:gd name="connsiteX67" fmla="*/ 45264 w 153027"/>
                  <a:gd name="connsiteY67" fmla="*/ 66279 h 186919"/>
                  <a:gd name="connsiteX68" fmla="*/ 59268 w 153027"/>
                  <a:gd name="connsiteY68" fmla="*/ 66279 h 186919"/>
                  <a:gd name="connsiteX69" fmla="*/ 58191 w 153027"/>
                  <a:gd name="connsiteY69" fmla="*/ 59816 h 186919"/>
                  <a:gd name="connsiteX70" fmla="*/ 49573 w 153027"/>
                  <a:gd name="connsiteY70" fmla="*/ 58739 h 186919"/>
                  <a:gd name="connsiteX71" fmla="*/ 42561 w 153027"/>
                  <a:gd name="connsiteY71" fmla="*/ 61970 h 186919"/>
                  <a:gd name="connsiteX72" fmla="*/ 40936 w 153027"/>
                  <a:gd name="connsiteY72" fmla="*/ 42032 h 186919"/>
                  <a:gd name="connsiteX73" fmla="*/ 49554 w 153027"/>
                  <a:gd name="connsiteY73" fmla="*/ 42032 h 186919"/>
                  <a:gd name="connsiteX74" fmla="*/ 53334 w 153027"/>
                  <a:gd name="connsiteY74" fmla="*/ 42032 h 186919"/>
                  <a:gd name="connsiteX75" fmla="*/ 60345 w 153027"/>
                  <a:gd name="connsiteY75" fmla="*/ 42032 h 186919"/>
                  <a:gd name="connsiteX76" fmla="*/ 58720 w 153027"/>
                  <a:gd name="connsiteY76" fmla="*/ 36097 h 186919"/>
                  <a:gd name="connsiteX77" fmla="*/ 47399 w 153027"/>
                  <a:gd name="connsiteY77" fmla="*/ 26137 h 186919"/>
                  <a:gd name="connsiteX78" fmla="*/ 52786 w 153027"/>
                  <a:gd name="connsiteY78" fmla="*/ 26137 h 186919"/>
                  <a:gd name="connsiteX79" fmla="*/ 52238 w 153027"/>
                  <a:gd name="connsiteY79" fmla="*/ 10243 h 186919"/>
                  <a:gd name="connsiteX80" fmla="*/ 58172 w 153027"/>
                  <a:gd name="connsiteY80" fmla="*/ 3780 h 186919"/>
                  <a:gd name="connsiteX81" fmla="*/ 65183 w 153027"/>
                  <a:gd name="connsiteY81" fmla="*/ 0 h 186919"/>
                  <a:gd name="connsiteX82" fmla="*/ 76504 w 153027"/>
                  <a:gd name="connsiteY82" fmla="*/ 4309 h 186919"/>
                  <a:gd name="connsiteX83" fmla="*/ 80813 w 153027"/>
                  <a:gd name="connsiteY83" fmla="*/ 0 h 186919"/>
                  <a:gd name="connsiteX84" fmla="*/ 84593 w 153027"/>
                  <a:gd name="connsiteY84" fmla="*/ 0 h 186919"/>
                  <a:gd name="connsiteX85" fmla="*/ 85141 w 153027"/>
                  <a:gd name="connsiteY85" fmla="*/ 12927 h 186919"/>
                  <a:gd name="connsiteX86" fmla="*/ 89450 w 153027"/>
                  <a:gd name="connsiteY86" fmla="*/ 26137 h 186919"/>
                  <a:gd name="connsiteX87" fmla="*/ 85141 w 153027"/>
                  <a:gd name="connsiteY87" fmla="*/ 36097 h 186919"/>
                  <a:gd name="connsiteX88" fmla="*/ 80832 w 153027"/>
                  <a:gd name="connsiteY88" fmla="*/ 46208 h 186919"/>
                  <a:gd name="connsiteX89" fmla="*/ 79207 w 153027"/>
                  <a:gd name="connsiteY89" fmla="*/ 49251 h 186919"/>
                  <a:gd name="connsiteX90" fmla="*/ 73820 w 153027"/>
                  <a:gd name="connsiteY90" fmla="*/ 59287 h 186919"/>
                  <a:gd name="connsiteX91" fmla="*/ 76523 w 153027"/>
                  <a:gd name="connsiteY91" fmla="*/ 62518 h 186919"/>
                  <a:gd name="connsiteX92" fmla="*/ 92152 w 153027"/>
                  <a:gd name="connsiteY92" fmla="*/ 46227 h 186919"/>
                  <a:gd name="connsiteX93" fmla="*/ 91076 w 153027"/>
                  <a:gd name="connsiteY93" fmla="*/ 61441 h 186919"/>
                  <a:gd name="connsiteX94" fmla="*/ 89450 w 153027"/>
                  <a:gd name="connsiteY94" fmla="*/ 72762 h 186919"/>
                  <a:gd name="connsiteX95" fmla="*/ 80832 w 153027"/>
                  <a:gd name="connsiteY95" fmla="*/ 80851 h 186919"/>
                  <a:gd name="connsiteX96" fmla="*/ 73820 w 153027"/>
                  <a:gd name="connsiteY96" fmla="*/ 88391 h 186919"/>
                  <a:gd name="connsiteX97" fmla="*/ 70041 w 153027"/>
                  <a:gd name="connsiteY97" fmla="*/ 97009 h 186919"/>
                  <a:gd name="connsiteX98" fmla="*/ 76504 w 153027"/>
                  <a:gd name="connsiteY98" fmla="*/ 101319 h 186919"/>
                  <a:gd name="connsiteX99" fmla="*/ 80813 w 153027"/>
                  <a:gd name="connsiteY99" fmla="*/ 90546 h 186919"/>
                  <a:gd name="connsiteX100" fmla="*/ 91586 w 153027"/>
                  <a:gd name="connsiteY100" fmla="*/ 84082 h 186919"/>
                  <a:gd name="connsiteX101" fmla="*/ 96443 w 153027"/>
                  <a:gd name="connsiteY101" fmla="*/ 81928 h 186919"/>
                  <a:gd name="connsiteX102" fmla="*/ 97520 w 153027"/>
                  <a:gd name="connsiteY102" fmla="*/ 88391 h 186919"/>
                  <a:gd name="connsiteX103" fmla="*/ 102906 w 153027"/>
                  <a:gd name="connsiteY103" fmla="*/ 86237 h 186919"/>
                  <a:gd name="connsiteX104" fmla="*/ 100752 w 153027"/>
                  <a:gd name="connsiteY104" fmla="*/ 75994 h 186919"/>
                  <a:gd name="connsiteX105" fmla="*/ 98049 w 153027"/>
                  <a:gd name="connsiteY105" fmla="*/ 73291 h 186919"/>
                  <a:gd name="connsiteX106" fmla="*/ 98049 w 153027"/>
                  <a:gd name="connsiteY106" fmla="*/ 59287 h 186919"/>
                  <a:gd name="connsiteX107" fmla="*/ 119594 w 153027"/>
                  <a:gd name="connsiteY107" fmla="*/ 62518 h 186919"/>
                  <a:gd name="connsiteX108" fmla="*/ 107744 w 153027"/>
                  <a:gd name="connsiteY108" fmla="*/ 46227 h 186919"/>
                  <a:gd name="connsiteX109" fmla="*/ 100204 w 153027"/>
                  <a:gd name="connsiteY109" fmla="*/ 37742 h 186919"/>
                  <a:gd name="connsiteX110" fmla="*/ 108822 w 153027"/>
                  <a:gd name="connsiteY110" fmla="*/ 30730 h 186919"/>
                  <a:gd name="connsiteX111" fmla="*/ 117440 w 153027"/>
                  <a:gd name="connsiteY111" fmla="*/ 26156 h 186919"/>
                  <a:gd name="connsiteX112" fmla="*/ 124451 w 153027"/>
                  <a:gd name="connsiteY112" fmla="*/ 39367 h 186919"/>
                  <a:gd name="connsiteX113" fmla="*/ 124451 w 153027"/>
                  <a:gd name="connsiteY113" fmla="*/ 30749 h 186919"/>
                  <a:gd name="connsiteX114" fmla="*/ 119594 w 153027"/>
                  <a:gd name="connsiteY114" fmla="*/ 18899 h 186919"/>
                  <a:gd name="connsiteX115" fmla="*/ 119594 w 153027"/>
                  <a:gd name="connsiteY115" fmla="*/ 14042 h 186919"/>
                  <a:gd name="connsiteX116" fmla="*/ 126058 w 153027"/>
                  <a:gd name="connsiteY116" fmla="*/ 21054 h 186919"/>
                  <a:gd name="connsiteX117" fmla="*/ 129290 w 153027"/>
                  <a:gd name="connsiteY117" fmla="*/ 28594 h 186919"/>
                  <a:gd name="connsiteX118" fmla="*/ 142783 w 153027"/>
                  <a:gd name="connsiteY118" fmla="*/ 30144 h 186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53027" h="186919">
                    <a:moveTo>
                      <a:pt x="142783" y="30144"/>
                    </a:moveTo>
                    <a:lnTo>
                      <a:pt x="147093" y="49535"/>
                    </a:lnTo>
                    <a:lnTo>
                      <a:pt x="153027" y="66242"/>
                    </a:lnTo>
                    <a:cubicBezTo>
                      <a:pt x="153027" y="66242"/>
                      <a:pt x="148170" y="71099"/>
                      <a:pt x="147905" y="73253"/>
                    </a:cubicBezTo>
                    <a:cubicBezTo>
                      <a:pt x="147641" y="75408"/>
                      <a:pt x="153027" y="81871"/>
                      <a:pt x="153027" y="81871"/>
                    </a:cubicBezTo>
                    <a:lnTo>
                      <a:pt x="147905" y="94798"/>
                    </a:lnTo>
                    <a:lnTo>
                      <a:pt x="139552" y="107196"/>
                    </a:lnTo>
                    <a:lnTo>
                      <a:pt x="139552" y="116891"/>
                    </a:lnTo>
                    <a:lnTo>
                      <a:pt x="139552" y="127135"/>
                    </a:lnTo>
                    <a:lnTo>
                      <a:pt x="139552" y="133069"/>
                    </a:lnTo>
                    <a:lnTo>
                      <a:pt x="139552" y="140081"/>
                    </a:lnTo>
                    <a:lnTo>
                      <a:pt x="133088" y="144938"/>
                    </a:lnTo>
                    <a:lnTo>
                      <a:pt x="119613" y="149247"/>
                    </a:lnTo>
                    <a:cubicBezTo>
                      <a:pt x="119613" y="149247"/>
                      <a:pt x="113679" y="155710"/>
                      <a:pt x="112072" y="156258"/>
                    </a:cubicBezTo>
                    <a:cubicBezTo>
                      <a:pt x="110447" y="156788"/>
                      <a:pt x="104532" y="149247"/>
                      <a:pt x="104532" y="149247"/>
                    </a:cubicBezTo>
                    <a:lnTo>
                      <a:pt x="107234" y="130934"/>
                    </a:lnTo>
                    <a:lnTo>
                      <a:pt x="113169" y="121767"/>
                    </a:lnTo>
                    <a:lnTo>
                      <a:pt x="115323" y="106686"/>
                    </a:lnTo>
                    <a:lnTo>
                      <a:pt x="104550" y="115852"/>
                    </a:lnTo>
                    <a:lnTo>
                      <a:pt x="104550" y="127173"/>
                    </a:lnTo>
                    <a:lnTo>
                      <a:pt x="100241" y="135262"/>
                    </a:lnTo>
                    <a:lnTo>
                      <a:pt x="97539" y="143350"/>
                    </a:lnTo>
                    <a:lnTo>
                      <a:pt x="93759" y="156315"/>
                    </a:lnTo>
                    <a:lnTo>
                      <a:pt x="86748" y="156315"/>
                    </a:lnTo>
                    <a:lnTo>
                      <a:pt x="86748" y="138512"/>
                    </a:lnTo>
                    <a:lnTo>
                      <a:pt x="80813" y="127192"/>
                    </a:lnTo>
                    <a:lnTo>
                      <a:pt x="80813" y="142821"/>
                    </a:lnTo>
                    <a:lnTo>
                      <a:pt x="77033" y="141196"/>
                    </a:lnTo>
                    <a:lnTo>
                      <a:pt x="77033" y="148207"/>
                    </a:lnTo>
                    <a:lnTo>
                      <a:pt x="65183" y="146582"/>
                    </a:lnTo>
                    <a:lnTo>
                      <a:pt x="65183" y="158432"/>
                    </a:lnTo>
                    <a:cubicBezTo>
                      <a:pt x="65183" y="158432"/>
                      <a:pt x="65731" y="165443"/>
                      <a:pt x="65183" y="167050"/>
                    </a:cubicBezTo>
                    <a:cubicBezTo>
                      <a:pt x="64636" y="168675"/>
                      <a:pt x="56566" y="172984"/>
                      <a:pt x="56566" y="172984"/>
                    </a:cubicBezTo>
                    <a:lnTo>
                      <a:pt x="46870" y="168675"/>
                    </a:lnTo>
                    <a:lnTo>
                      <a:pt x="38252" y="168675"/>
                    </a:lnTo>
                    <a:lnTo>
                      <a:pt x="33943" y="163818"/>
                    </a:lnTo>
                    <a:lnTo>
                      <a:pt x="39877" y="152498"/>
                    </a:lnTo>
                    <a:lnTo>
                      <a:pt x="43109" y="149266"/>
                    </a:lnTo>
                    <a:lnTo>
                      <a:pt x="49573" y="142802"/>
                    </a:lnTo>
                    <a:lnTo>
                      <a:pt x="49573" y="136868"/>
                    </a:lnTo>
                    <a:lnTo>
                      <a:pt x="59268" y="132011"/>
                    </a:lnTo>
                    <a:lnTo>
                      <a:pt x="49573" y="118536"/>
                    </a:lnTo>
                    <a:lnTo>
                      <a:pt x="49573" y="129308"/>
                    </a:lnTo>
                    <a:lnTo>
                      <a:pt x="33943" y="153027"/>
                    </a:lnTo>
                    <a:lnTo>
                      <a:pt x="22094" y="156258"/>
                    </a:lnTo>
                    <a:lnTo>
                      <a:pt x="22094" y="168108"/>
                    </a:lnTo>
                    <a:lnTo>
                      <a:pt x="14685" y="172965"/>
                    </a:lnTo>
                    <a:cubicBezTo>
                      <a:pt x="14685" y="172965"/>
                      <a:pt x="12927" y="185363"/>
                      <a:pt x="11321" y="186440"/>
                    </a:cubicBezTo>
                    <a:cubicBezTo>
                      <a:pt x="9696" y="187518"/>
                      <a:pt x="0" y="186440"/>
                      <a:pt x="0" y="186440"/>
                    </a:cubicBezTo>
                    <a:lnTo>
                      <a:pt x="7276" y="171888"/>
                    </a:lnTo>
                    <a:lnTo>
                      <a:pt x="7276" y="158961"/>
                    </a:lnTo>
                    <a:lnTo>
                      <a:pt x="14685" y="141725"/>
                    </a:lnTo>
                    <a:lnTo>
                      <a:pt x="17236" y="136868"/>
                    </a:lnTo>
                    <a:lnTo>
                      <a:pt x="32318" y="138493"/>
                    </a:lnTo>
                    <a:cubicBezTo>
                      <a:pt x="32318" y="138493"/>
                      <a:pt x="36098" y="133636"/>
                      <a:pt x="31789" y="132030"/>
                    </a:cubicBezTo>
                    <a:cubicBezTo>
                      <a:pt x="27479" y="130404"/>
                      <a:pt x="19410" y="127721"/>
                      <a:pt x="19410" y="127721"/>
                    </a:cubicBezTo>
                    <a:lnTo>
                      <a:pt x="19410" y="123941"/>
                    </a:lnTo>
                    <a:lnTo>
                      <a:pt x="26931" y="125566"/>
                    </a:lnTo>
                    <a:cubicBezTo>
                      <a:pt x="26931" y="125566"/>
                      <a:pt x="29086" y="121786"/>
                      <a:pt x="27461" y="120709"/>
                    </a:cubicBezTo>
                    <a:cubicBezTo>
                      <a:pt x="25836" y="119632"/>
                      <a:pt x="14666" y="114775"/>
                      <a:pt x="14666" y="114775"/>
                    </a:cubicBezTo>
                    <a:lnTo>
                      <a:pt x="14666" y="103454"/>
                    </a:lnTo>
                    <a:lnTo>
                      <a:pt x="24229" y="108538"/>
                    </a:lnTo>
                    <a:lnTo>
                      <a:pt x="28009" y="95365"/>
                    </a:lnTo>
                    <a:lnTo>
                      <a:pt x="38252" y="92134"/>
                    </a:lnTo>
                    <a:lnTo>
                      <a:pt x="52805" y="92134"/>
                    </a:lnTo>
                    <a:lnTo>
                      <a:pt x="44716" y="84593"/>
                    </a:lnTo>
                    <a:lnTo>
                      <a:pt x="37175" y="71666"/>
                    </a:lnTo>
                    <a:lnTo>
                      <a:pt x="45264" y="66279"/>
                    </a:lnTo>
                    <a:lnTo>
                      <a:pt x="59268" y="66279"/>
                    </a:lnTo>
                    <a:lnTo>
                      <a:pt x="58191" y="59816"/>
                    </a:lnTo>
                    <a:lnTo>
                      <a:pt x="49573" y="58739"/>
                    </a:lnTo>
                    <a:lnTo>
                      <a:pt x="42561" y="61970"/>
                    </a:lnTo>
                    <a:lnTo>
                      <a:pt x="40936" y="42032"/>
                    </a:lnTo>
                    <a:lnTo>
                      <a:pt x="49554" y="42032"/>
                    </a:lnTo>
                    <a:cubicBezTo>
                      <a:pt x="49554" y="42032"/>
                      <a:pt x="51708" y="42580"/>
                      <a:pt x="53334" y="42032"/>
                    </a:cubicBezTo>
                    <a:cubicBezTo>
                      <a:pt x="54959" y="41503"/>
                      <a:pt x="60345" y="42032"/>
                      <a:pt x="60345" y="42032"/>
                    </a:cubicBezTo>
                    <a:lnTo>
                      <a:pt x="58720" y="36097"/>
                    </a:lnTo>
                    <a:lnTo>
                      <a:pt x="47399" y="26137"/>
                    </a:lnTo>
                    <a:lnTo>
                      <a:pt x="52786" y="26137"/>
                    </a:lnTo>
                    <a:lnTo>
                      <a:pt x="52238" y="10243"/>
                    </a:lnTo>
                    <a:lnTo>
                      <a:pt x="58172" y="3780"/>
                    </a:lnTo>
                    <a:lnTo>
                      <a:pt x="65183" y="0"/>
                    </a:lnTo>
                    <a:lnTo>
                      <a:pt x="76504" y="4309"/>
                    </a:lnTo>
                    <a:lnTo>
                      <a:pt x="80813" y="0"/>
                    </a:lnTo>
                    <a:lnTo>
                      <a:pt x="84593" y="0"/>
                    </a:lnTo>
                    <a:lnTo>
                      <a:pt x="85141" y="12927"/>
                    </a:lnTo>
                    <a:lnTo>
                      <a:pt x="89450" y="26137"/>
                    </a:lnTo>
                    <a:lnTo>
                      <a:pt x="85141" y="36097"/>
                    </a:lnTo>
                    <a:lnTo>
                      <a:pt x="80832" y="46208"/>
                    </a:lnTo>
                    <a:lnTo>
                      <a:pt x="79207" y="49251"/>
                    </a:lnTo>
                    <a:lnTo>
                      <a:pt x="73820" y="59287"/>
                    </a:lnTo>
                    <a:lnTo>
                      <a:pt x="76523" y="62518"/>
                    </a:lnTo>
                    <a:lnTo>
                      <a:pt x="92152" y="46227"/>
                    </a:lnTo>
                    <a:lnTo>
                      <a:pt x="91076" y="61441"/>
                    </a:lnTo>
                    <a:lnTo>
                      <a:pt x="89450" y="72762"/>
                    </a:lnTo>
                    <a:lnTo>
                      <a:pt x="80832" y="80851"/>
                    </a:lnTo>
                    <a:lnTo>
                      <a:pt x="73820" y="88391"/>
                    </a:lnTo>
                    <a:lnTo>
                      <a:pt x="70041" y="97009"/>
                    </a:lnTo>
                    <a:lnTo>
                      <a:pt x="76504" y="101319"/>
                    </a:lnTo>
                    <a:lnTo>
                      <a:pt x="80813" y="90546"/>
                    </a:lnTo>
                    <a:lnTo>
                      <a:pt x="91586" y="84082"/>
                    </a:lnTo>
                    <a:lnTo>
                      <a:pt x="96443" y="81928"/>
                    </a:lnTo>
                    <a:lnTo>
                      <a:pt x="97520" y="88391"/>
                    </a:lnTo>
                    <a:cubicBezTo>
                      <a:pt x="97520" y="88391"/>
                      <a:pt x="102377" y="87862"/>
                      <a:pt x="102906" y="86237"/>
                    </a:cubicBezTo>
                    <a:cubicBezTo>
                      <a:pt x="103435" y="84612"/>
                      <a:pt x="100752" y="75994"/>
                      <a:pt x="100752" y="75994"/>
                    </a:cubicBezTo>
                    <a:lnTo>
                      <a:pt x="98049" y="73291"/>
                    </a:lnTo>
                    <a:lnTo>
                      <a:pt x="98049" y="59287"/>
                    </a:lnTo>
                    <a:lnTo>
                      <a:pt x="119594" y="62518"/>
                    </a:lnTo>
                    <a:lnTo>
                      <a:pt x="107744" y="46227"/>
                    </a:lnTo>
                    <a:lnTo>
                      <a:pt x="100204" y="37742"/>
                    </a:lnTo>
                    <a:lnTo>
                      <a:pt x="108822" y="30730"/>
                    </a:lnTo>
                    <a:lnTo>
                      <a:pt x="117440" y="26156"/>
                    </a:lnTo>
                    <a:cubicBezTo>
                      <a:pt x="117440" y="26156"/>
                      <a:pt x="124451" y="40973"/>
                      <a:pt x="124451" y="39367"/>
                    </a:cubicBezTo>
                    <a:cubicBezTo>
                      <a:pt x="124451" y="37761"/>
                      <a:pt x="124451" y="30749"/>
                      <a:pt x="124451" y="30749"/>
                    </a:cubicBezTo>
                    <a:lnTo>
                      <a:pt x="119594" y="18899"/>
                    </a:lnTo>
                    <a:lnTo>
                      <a:pt x="119594" y="14042"/>
                    </a:lnTo>
                    <a:cubicBezTo>
                      <a:pt x="119594" y="14042"/>
                      <a:pt x="126058" y="19428"/>
                      <a:pt x="126058" y="21054"/>
                    </a:cubicBezTo>
                    <a:cubicBezTo>
                      <a:pt x="126058" y="22679"/>
                      <a:pt x="129290" y="28594"/>
                      <a:pt x="129290" y="28594"/>
                    </a:cubicBezTo>
                    <a:lnTo>
                      <a:pt x="142783" y="30144"/>
                    </a:lnTo>
                    <a:close/>
                  </a:path>
                </a:pathLst>
              </a:custGeom>
              <a:grpFill/>
              <a:ln w="3777" cap="flat">
                <a:solidFill>
                  <a:srgbClr val="FFFFFF"/>
                </a:solidFill>
                <a:prstDash val="solid"/>
                <a:miter/>
              </a:ln>
            </p:spPr>
            <p:txBody>
              <a:bodyPr rtlCol="0" anchor="ctr"/>
              <a:lstStyle/>
              <a:p>
                <a:endParaRPr lang="en-GB"/>
              </a:p>
            </p:txBody>
          </p:sp>
          <p:sp>
            <p:nvSpPr>
              <p:cNvPr id="155" name="Freeform 154">
                <a:extLst>
                  <a:ext uri="{FF2B5EF4-FFF2-40B4-BE49-F238E27FC236}">
                    <a16:creationId xmlns:a16="http://schemas.microsoft.com/office/drawing/2014/main" id="{F956EDE2-1A06-8A09-911A-4327FF575ABA}"/>
                  </a:ext>
                </a:extLst>
              </p:cNvPr>
              <p:cNvSpPr/>
              <p:nvPr/>
            </p:nvSpPr>
            <p:spPr>
              <a:xfrm>
                <a:off x="4296975" y="2654397"/>
                <a:ext cx="73839" cy="118006"/>
              </a:xfrm>
              <a:custGeom>
                <a:avLst/>
                <a:gdLst>
                  <a:gd name="connsiteX0" fmla="*/ 7012 w 73839"/>
                  <a:gd name="connsiteY0" fmla="*/ 115304 h 118006"/>
                  <a:gd name="connsiteX1" fmla="*/ 18333 w 73839"/>
                  <a:gd name="connsiteY1" fmla="*/ 94288 h 118006"/>
                  <a:gd name="connsiteX2" fmla="*/ 30730 w 73839"/>
                  <a:gd name="connsiteY2" fmla="*/ 82967 h 118006"/>
                  <a:gd name="connsiteX3" fmla="*/ 38271 w 73839"/>
                  <a:gd name="connsiteY3" fmla="*/ 80813 h 118006"/>
                  <a:gd name="connsiteX4" fmla="*/ 56055 w 73839"/>
                  <a:gd name="connsiteY4" fmla="*/ 60874 h 118006"/>
                  <a:gd name="connsiteX5" fmla="*/ 60913 w 73839"/>
                  <a:gd name="connsiteY5" fmla="*/ 47947 h 118006"/>
                  <a:gd name="connsiteX6" fmla="*/ 66299 w 73839"/>
                  <a:gd name="connsiteY6" fmla="*/ 31788 h 118006"/>
                  <a:gd name="connsiteX7" fmla="*/ 66299 w 73839"/>
                  <a:gd name="connsiteY7" fmla="*/ 21016 h 118006"/>
                  <a:gd name="connsiteX8" fmla="*/ 73839 w 73839"/>
                  <a:gd name="connsiteY8" fmla="*/ 3780 h 118006"/>
                  <a:gd name="connsiteX9" fmla="*/ 67905 w 73839"/>
                  <a:gd name="connsiteY9" fmla="*/ 0 h 118006"/>
                  <a:gd name="connsiteX10" fmla="*/ 52824 w 73839"/>
                  <a:gd name="connsiteY10" fmla="*/ 7012 h 118006"/>
                  <a:gd name="connsiteX11" fmla="*/ 38271 w 73839"/>
                  <a:gd name="connsiteY11" fmla="*/ 15630 h 118006"/>
                  <a:gd name="connsiteX12" fmla="*/ 40426 w 73839"/>
                  <a:gd name="connsiteY12" fmla="*/ 26402 h 118006"/>
                  <a:gd name="connsiteX13" fmla="*/ 38271 w 73839"/>
                  <a:gd name="connsiteY13" fmla="*/ 38252 h 118006"/>
                  <a:gd name="connsiteX14" fmla="*/ 26950 w 73839"/>
                  <a:gd name="connsiteY14" fmla="*/ 46341 h 118006"/>
                  <a:gd name="connsiteX15" fmla="*/ 19410 w 73839"/>
                  <a:gd name="connsiteY15" fmla="*/ 51198 h 118006"/>
                  <a:gd name="connsiteX16" fmla="*/ 11321 w 73839"/>
                  <a:gd name="connsiteY16" fmla="*/ 60893 h 118006"/>
                  <a:gd name="connsiteX17" fmla="*/ 7012 w 73839"/>
                  <a:gd name="connsiteY17" fmla="*/ 70589 h 118006"/>
                  <a:gd name="connsiteX18" fmla="*/ 0 w 73839"/>
                  <a:gd name="connsiteY18" fmla="*/ 82986 h 118006"/>
                  <a:gd name="connsiteX19" fmla="*/ 0 w 73839"/>
                  <a:gd name="connsiteY19" fmla="*/ 94307 h 118006"/>
                  <a:gd name="connsiteX20" fmla="*/ 0 w 73839"/>
                  <a:gd name="connsiteY20" fmla="*/ 110466 h 118006"/>
                  <a:gd name="connsiteX21" fmla="*/ 0 w 73839"/>
                  <a:gd name="connsiteY21" fmla="*/ 118007 h 118006"/>
                  <a:gd name="connsiteX22" fmla="*/ 5386 w 73839"/>
                  <a:gd name="connsiteY22" fmla="*/ 118007 h 118006"/>
                  <a:gd name="connsiteX23" fmla="*/ 7012 w 73839"/>
                  <a:gd name="connsiteY23" fmla="*/ 115304 h 11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839" h="118006">
                    <a:moveTo>
                      <a:pt x="7012" y="115304"/>
                    </a:moveTo>
                    <a:lnTo>
                      <a:pt x="18333" y="94288"/>
                    </a:lnTo>
                    <a:lnTo>
                      <a:pt x="30730" y="82967"/>
                    </a:lnTo>
                    <a:lnTo>
                      <a:pt x="38271" y="80813"/>
                    </a:lnTo>
                    <a:lnTo>
                      <a:pt x="56055" y="60874"/>
                    </a:lnTo>
                    <a:lnTo>
                      <a:pt x="60913" y="47947"/>
                    </a:lnTo>
                    <a:lnTo>
                      <a:pt x="66299" y="31788"/>
                    </a:lnTo>
                    <a:cubicBezTo>
                      <a:pt x="66299" y="31788"/>
                      <a:pt x="65750" y="22622"/>
                      <a:pt x="66299" y="21016"/>
                    </a:cubicBezTo>
                    <a:cubicBezTo>
                      <a:pt x="66828" y="19391"/>
                      <a:pt x="73839" y="3780"/>
                      <a:pt x="73839" y="3780"/>
                    </a:cubicBezTo>
                    <a:lnTo>
                      <a:pt x="67905" y="0"/>
                    </a:lnTo>
                    <a:lnTo>
                      <a:pt x="52824" y="7012"/>
                    </a:lnTo>
                    <a:lnTo>
                      <a:pt x="38271" y="15630"/>
                    </a:lnTo>
                    <a:lnTo>
                      <a:pt x="40426" y="26402"/>
                    </a:lnTo>
                    <a:lnTo>
                      <a:pt x="38271" y="38252"/>
                    </a:lnTo>
                    <a:lnTo>
                      <a:pt x="26950" y="46341"/>
                    </a:lnTo>
                    <a:lnTo>
                      <a:pt x="19410" y="51198"/>
                    </a:lnTo>
                    <a:lnTo>
                      <a:pt x="11321" y="60893"/>
                    </a:lnTo>
                    <a:lnTo>
                      <a:pt x="7012" y="70589"/>
                    </a:lnTo>
                    <a:lnTo>
                      <a:pt x="0" y="82986"/>
                    </a:lnTo>
                    <a:lnTo>
                      <a:pt x="0" y="94307"/>
                    </a:lnTo>
                    <a:lnTo>
                      <a:pt x="0" y="110466"/>
                    </a:lnTo>
                    <a:lnTo>
                      <a:pt x="0" y="118007"/>
                    </a:lnTo>
                    <a:lnTo>
                      <a:pt x="5386" y="118007"/>
                    </a:lnTo>
                    <a:lnTo>
                      <a:pt x="7012" y="115304"/>
                    </a:lnTo>
                    <a:close/>
                  </a:path>
                </a:pathLst>
              </a:custGeom>
              <a:grpFill/>
              <a:ln w="3777" cap="flat">
                <a:solidFill>
                  <a:srgbClr val="FFFFFF"/>
                </a:solidFill>
                <a:prstDash val="solid"/>
                <a:miter/>
              </a:ln>
            </p:spPr>
            <p:txBody>
              <a:bodyPr rtlCol="0" anchor="ctr"/>
              <a:lstStyle/>
              <a:p>
                <a:endParaRPr lang="en-GB"/>
              </a:p>
            </p:txBody>
          </p:sp>
          <p:sp>
            <p:nvSpPr>
              <p:cNvPr id="156" name="Freeform 155">
                <a:extLst>
                  <a:ext uri="{FF2B5EF4-FFF2-40B4-BE49-F238E27FC236}">
                    <a16:creationId xmlns:a16="http://schemas.microsoft.com/office/drawing/2014/main" id="{91EB389D-56D1-A430-BC35-99C8B55C4596}"/>
                  </a:ext>
                </a:extLst>
              </p:cNvPr>
              <p:cNvSpPr/>
              <p:nvPr/>
            </p:nvSpPr>
            <p:spPr>
              <a:xfrm>
                <a:off x="4216692" y="2852687"/>
                <a:ext cx="37193" cy="24247"/>
              </a:xfrm>
              <a:custGeom>
                <a:avLst/>
                <a:gdLst>
                  <a:gd name="connsiteX0" fmla="*/ 37194 w 37193"/>
                  <a:gd name="connsiteY0" fmla="*/ 14552 h 24247"/>
                  <a:gd name="connsiteX1" fmla="*/ 23719 w 37193"/>
                  <a:gd name="connsiteY1" fmla="*/ 24248 h 24247"/>
                  <a:gd name="connsiteX2" fmla="*/ 10792 w 37193"/>
                  <a:gd name="connsiteY2" fmla="*/ 24248 h 24247"/>
                  <a:gd name="connsiteX3" fmla="*/ 8089 w 37193"/>
                  <a:gd name="connsiteY3" fmla="*/ 14552 h 24247"/>
                  <a:gd name="connsiteX4" fmla="*/ 3232 w 37193"/>
                  <a:gd name="connsiteY4" fmla="*/ 10772 h 24247"/>
                  <a:gd name="connsiteX5" fmla="*/ 0 w 37193"/>
                  <a:gd name="connsiteY5" fmla="*/ 0 h 24247"/>
                  <a:gd name="connsiteX6" fmla="*/ 18597 w 37193"/>
                  <a:gd name="connsiteY6" fmla="*/ 0 h 24247"/>
                  <a:gd name="connsiteX7" fmla="*/ 37194 w 37193"/>
                  <a:gd name="connsiteY7" fmla="*/ 8089 h 24247"/>
                  <a:gd name="connsiteX8" fmla="*/ 37194 w 37193"/>
                  <a:gd name="connsiteY8" fmla="*/ 14552 h 2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3" h="24247">
                    <a:moveTo>
                      <a:pt x="37194" y="14552"/>
                    </a:moveTo>
                    <a:cubicBezTo>
                      <a:pt x="35039" y="16707"/>
                      <a:pt x="25873" y="24248"/>
                      <a:pt x="23719" y="24248"/>
                    </a:cubicBezTo>
                    <a:cubicBezTo>
                      <a:pt x="21564" y="24248"/>
                      <a:pt x="10792" y="24248"/>
                      <a:pt x="10792" y="24248"/>
                    </a:cubicBezTo>
                    <a:lnTo>
                      <a:pt x="8089" y="14552"/>
                    </a:lnTo>
                    <a:lnTo>
                      <a:pt x="3232" y="10772"/>
                    </a:lnTo>
                    <a:lnTo>
                      <a:pt x="0" y="0"/>
                    </a:lnTo>
                    <a:lnTo>
                      <a:pt x="18597" y="0"/>
                    </a:lnTo>
                    <a:lnTo>
                      <a:pt x="37194" y="8089"/>
                    </a:lnTo>
                    <a:lnTo>
                      <a:pt x="37194" y="14552"/>
                    </a:lnTo>
                    <a:close/>
                  </a:path>
                </a:pathLst>
              </a:custGeom>
              <a:grpFill/>
              <a:ln w="3777" cap="flat">
                <a:solidFill>
                  <a:srgbClr val="FFFFFF"/>
                </a:solid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97EC48DE-53C7-ABDF-5B51-7CC2D9C1FF1D}"/>
                  </a:ext>
                </a:extLst>
              </p:cNvPr>
              <p:cNvSpPr/>
              <p:nvPr/>
            </p:nvSpPr>
            <p:spPr>
              <a:xfrm>
                <a:off x="4192182" y="2733074"/>
                <a:ext cx="104793" cy="119613"/>
              </a:xfrm>
              <a:custGeom>
                <a:avLst/>
                <a:gdLst>
                  <a:gd name="connsiteX0" fmla="*/ 69774 w 104793"/>
                  <a:gd name="connsiteY0" fmla="*/ 119613 h 119613"/>
                  <a:gd name="connsiteX1" fmla="*/ 85951 w 104793"/>
                  <a:gd name="connsiteY1" fmla="*/ 106138 h 119613"/>
                  <a:gd name="connsiteX2" fmla="*/ 104794 w 104793"/>
                  <a:gd name="connsiteY2" fmla="*/ 95894 h 119613"/>
                  <a:gd name="connsiteX3" fmla="*/ 98330 w 104793"/>
                  <a:gd name="connsiteY3" fmla="*/ 78658 h 119613"/>
                  <a:gd name="connsiteX4" fmla="*/ 88635 w 104793"/>
                  <a:gd name="connsiteY4" fmla="*/ 70040 h 119613"/>
                  <a:gd name="connsiteX5" fmla="*/ 88635 w 104793"/>
                  <a:gd name="connsiteY5" fmla="*/ 61819 h 119613"/>
                  <a:gd name="connsiteX6" fmla="*/ 92415 w 104793"/>
                  <a:gd name="connsiteY6" fmla="*/ 61819 h 119613"/>
                  <a:gd name="connsiteX7" fmla="*/ 99956 w 104793"/>
                  <a:gd name="connsiteY7" fmla="*/ 50631 h 119613"/>
                  <a:gd name="connsiteX8" fmla="*/ 94569 w 104793"/>
                  <a:gd name="connsiteY8" fmla="*/ 41748 h 119613"/>
                  <a:gd name="connsiteX9" fmla="*/ 88635 w 104793"/>
                  <a:gd name="connsiteY9" fmla="*/ 47947 h 119613"/>
                  <a:gd name="connsiteX10" fmla="*/ 88635 w 104793"/>
                  <a:gd name="connsiteY10" fmla="*/ 41748 h 119613"/>
                  <a:gd name="connsiteX11" fmla="*/ 85951 w 104793"/>
                  <a:gd name="connsiteY11" fmla="*/ 28009 h 119613"/>
                  <a:gd name="connsiteX12" fmla="*/ 78940 w 104793"/>
                  <a:gd name="connsiteY12" fmla="*/ 23700 h 119613"/>
                  <a:gd name="connsiteX13" fmla="*/ 77862 w 104793"/>
                  <a:gd name="connsiteY13" fmla="*/ 10773 h 119613"/>
                  <a:gd name="connsiteX14" fmla="*/ 81226 w 104793"/>
                  <a:gd name="connsiteY14" fmla="*/ 4309 h 119613"/>
                  <a:gd name="connsiteX15" fmla="*/ 73818 w 104793"/>
                  <a:gd name="connsiteY15" fmla="*/ 0 h 119613"/>
                  <a:gd name="connsiteX16" fmla="*/ 69774 w 104793"/>
                  <a:gd name="connsiteY16" fmla="*/ 4309 h 119613"/>
                  <a:gd name="connsiteX17" fmla="*/ 61685 w 104793"/>
                  <a:gd name="connsiteY17" fmla="*/ 8618 h 119613"/>
                  <a:gd name="connsiteX18" fmla="*/ 61685 w 104793"/>
                  <a:gd name="connsiteY18" fmla="*/ 23700 h 119613"/>
                  <a:gd name="connsiteX19" fmla="*/ 66542 w 104793"/>
                  <a:gd name="connsiteY19" fmla="*/ 31240 h 119613"/>
                  <a:gd name="connsiteX20" fmla="*/ 70851 w 104793"/>
                  <a:gd name="connsiteY20" fmla="*/ 45245 h 119613"/>
                  <a:gd name="connsiteX21" fmla="*/ 73818 w 104793"/>
                  <a:gd name="connsiteY21" fmla="*/ 48476 h 119613"/>
                  <a:gd name="connsiteX22" fmla="*/ 73818 w 104793"/>
                  <a:gd name="connsiteY22" fmla="*/ 52256 h 119613"/>
                  <a:gd name="connsiteX23" fmla="*/ 66542 w 104793"/>
                  <a:gd name="connsiteY23" fmla="*/ 50102 h 119613"/>
                  <a:gd name="connsiteX24" fmla="*/ 61685 w 104793"/>
                  <a:gd name="connsiteY24" fmla="*/ 45793 h 119613"/>
                  <a:gd name="connsiteX25" fmla="*/ 54673 w 104793"/>
                  <a:gd name="connsiteY25" fmla="*/ 46870 h 119613"/>
                  <a:gd name="connsiteX26" fmla="*/ 57376 w 104793"/>
                  <a:gd name="connsiteY26" fmla="*/ 54959 h 119613"/>
                  <a:gd name="connsiteX27" fmla="*/ 54673 w 104793"/>
                  <a:gd name="connsiteY27" fmla="*/ 64125 h 119613"/>
                  <a:gd name="connsiteX28" fmla="*/ 54673 w 104793"/>
                  <a:gd name="connsiteY28" fmla="*/ 74368 h 119613"/>
                  <a:gd name="connsiteX29" fmla="*/ 50364 w 104793"/>
                  <a:gd name="connsiteY29" fmla="*/ 74897 h 119613"/>
                  <a:gd name="connsiteX30" fmla="*/ 50364 w 104793"/>
                  <a:gd name="connsiteY30" fmla="*/ 61838 h 119613"/>
                  <a:gd name="connsiteX31" fmla="*/ 36360 w 104793"/>
                  <a:gd name="connsiteY31" fmla="*/ 67357 h 119613"/>
                  <a:gd name="connsiteX32" fmla="*/ 33128 w 104793"/>
                  <a:gd name="connsiteY32" fmla="*/ 50121 h 119613"/>
                  <a:gd name="connsiteX33" fmla="*/ 24510 w 104793"/>
                  <a:gd name="connsiteY33" fmla="*/ 53352 h 119613"/>
                  <a:gd name="connsiteX34" fmla="*/ 24510 w 104793"/>
                  <a:gd name="connsiteY34" fmla="*/ 67357 h 119613"/>
                  <a:gd name="connsiteX35" fmla="*/ 20730 w 104793"/>
                  <a:gd name="connsiteY35" fmla="*/ 67357 h 119613"/>
                  <a:gd name="connsiteX36" fmla="*/ 20730 w 104793"/>
                  <a:gd name="connsiteY36" fmla="*/ 55507 h 119613"/>
                  <a:gd name="connsiteX37" fmla="*/ 2946 w 104793"/>
                  <a:gd name="connsiteY37" fmla="*/ 67357 h 119613"/>
                  <a:gd name="connsiteX38" fmla="*/ 11564 w 104793"/>
                  <a:gd name="connsiteY38" fmla="*/ 75975 h 119613"/>
                  <a:gd name="connsiteX39" fmla="*/ 9409 w 104793"/>
                  <a:gd name="connsiteY39" fmla="*/ 81909 h 119613"/>
                  <a:gd name="connsiteX40" fmla="*/ 244 w 104793"/>
                  <a:gd name="connsiteY40" fmla="*/ 74897 h 119613"/>
                  <a:gd name="connsiteX41" fmla="*/ 244 w 104793"/>
                  <a:gd name="connsiteY41" fmla="*/ 95365 h 119613"/>
                  <a:gd name="connsiteX42" fmla="*/ 7255 w 104793"/>
                  <a:gd name="connsiteY42" fmla="*/ 93740 h 119613"/>
                  <a:gd name="connsiteX43" fmla="*/ 6178 w 104793"/>
                  <a:gd name="connsiteY43" fmla="*/ 101829 h 119613"/>
                  <a:gd name="connsiteX44" fmla="*/ 2946 w 104793"/>
                  <a:gd name="connsiteY44" fmla="*/ 109067 h 119613"/>
                  <a:gd name="connsiteX45" fmla="*/ 12642 w 104793"/>
                  <a:gd name="connsiteY45" fmla="*/ 112601 h 119613"/>
                  <a:gd name="connsiteX46" fmla="*/ 28271 w 104793"/>
                  <a:gd name="connsiteY46" fmla="*/ 105061 h 119613"/>
                  <a:gd name="connsiteX47" fmla="*/ 28271 w 104793"/>
                  <a:gd name="connsiteY47" fmla="*/ 87825 h 119613"/>
                  <a:gd name="connsiteX48" fmla="*/ 33657 w 104793"/>
                  <a:gd name="connsiteY48" fmla="*/ 87276 h 119613"/>
                  <a:gd name="connsiteX49" fmla="*/ 33657 w 104793"/>
                  <a:gd name="connsiteY49" fmla="*/ 92663 h 119613"/>
                  <a:gd name="connsiteX50" fmla="*/ 43088 w 104793"/>
                  <a:gd name="connsiteY50" fmla="*/ 94817 h 119613"/>
                  <a:gd name="connsiteX51" fmla="*/ 46584 w 104793"/>
                  <a:gd name="connsiteY51" fmla="*/ 89431 h 119613"/>
                  <a:gd name="connsiteX52" fmla="*/ 66523 w 104793"/>
                  <a:gd name="connsiteY52" fmla="*/ 85651 h 119613"/>
                  <a:gd name="connsiteX53" fmla="*/ 73799 w 104793"/>
                  <a:gd name="connsiteY53" fmla="*/ 87806 h 119613"/>
                  <a:gd name="connsiteX54" fmla="*/ 54654 w 104793"/>
                  <a:gd name="connsiteY54" fmla="*/ 95894 h 119613"/>
                  <a:gd name="connsiteX55" fmla="*/ 43069 w 104793"/>
                  <a:gd name="connsiteY55" fmla="*/ 100752 h 119613"/>
                  <a:gd name="connsiteX56" fmla="*/ 48720 w 104793"/>
                  <a:gd name="connsiteY56" fmla="*/ 109067 h 119613"/>
                  <a:gd name="connsiteX57" fmla="*/ 56261 w 104793"/>
                  <a:gd name="connsiteY57" fmla="*/ 119613 h 119613"/>
                  <a:gd name="connsiteX58" fmla="*/ 69774 w 104793"/>
                  <a:gd name="connsiteY58" fmla="*/ 119613 h 11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793" h="119613">
                    <a:moveTo>
                      <a:pt x="69774" y="119613"/>
                    </a:moveTo>
                    <a:lnTo>
                      <a:pt x="85951" y="106138"/>
                    </a:lnTo>
                    <a:lnTo>
                      <a:pt x="104794" y="95894"/>
                    </a:lnTo>
                    <a:lnTo>
                      <a:pt x="98330" y="78658"/>
                    </a:lnTo>
                    <a:lnTo>
                      <a:pt x="88635" y="70040"/>
                    </a:lnTo>
                    <a:lnTo>
                      <a:pt x="88635" y="61819"/>
                    </a:lnTo>
                    <a:lnTo>
                      <a:pt x="92415" y="61819"/>
                    </a:lnTo>
                    <a:lnTo>
                      <a:pt x="99956" y="50631"/>
                    </a:lnTo>
                    <a:lnTo>
                      <a:pt x="94569" y="41748"/>
                    </a:lnTo>
                    <a:lnTo>
                      <a:pt x="88635" y="47947"/>
                    </a:lnTo>
                    <a:lnTo>
                      <a:pt x="88635" y="41748"/>
                    </a:lnTo>
                    <a:lnTo>
                      <a:pt x="85951" y="28009"/>
                    </a:lnTo>
                    <a:lnTo>
                      <a:pt x="78940" y="23700"/>
                    </a:lnTo>
                    <a:lnTo>
                      <a:pt x="77862" y="10773"/>
                    </a:lnTo>
                    <a:cubicBezTo>
                      <a:pt x="77862" y="10773"/>
                      <a:pt x="83532" y="5386"/>
                      <a:pt x="81226" y="4309"/>
                    </a:cubicBezTo>
                    <a:cubicBezTo>
                      <a:pt x="78940" y="3232"/>
                      <a:pt x="73818" y="0"/>
                      <a:pt x="73818" y="0"/>
                    </a:cubicBezTo>
                    <a:lnTo>
                      <a:pt x="69774" y="4309"/>
                    </a:lnTo>
                    <a:lnTo>
                      <a:pt x="61685" y="8618"/>
                    </a:lnTo>
                    <a:lnTo>
                      <a:pt x="61685" y="23700"/>
                    </a:lnTo>
                    <a:lnTo>
                      <a:pt x="66542" y="31240"/>
                    </a:lnTo>
                    <a:lnTo>
                      <a:pt x="70851" y="45245"/>
                    </a:lnTo>
                    <a:lnTo>
                      <a:pt x="73818" y="48476"/>
                    </a:lnTo>
                    <a:lnTo>
                      <a:pt x="73818" y="52256"/>
                    </a:lnTo>
                    <a:lnTo>
                      <a:pt x="66542" y="50102"/>
                    </a:lnTo>
                    <a:lnTo>
                      <a:pt x="61685" y="45793"/>
                    </a:lnTo>
                    <a:lnTo>
                      <a:pt x="54673" y="46870"/>
                    </a:lnTo>
                    <a:lnTo>
                      <a:pt x="57376" y="54959"/>
                    </a:lnTo>
                    <a:lnTo>
                      <a:pt x="54673" y="64125"/>
                    </a:lnTo>
                    <a:lnTo>
                      <a:pt x="54673" y="74368"/>
                    </a:lnTo>
                    <a:lnTo>
                      <a:pt x="50364" y="74897"/>
                    </a:lnTo>
                    <a:cubicBezTo>
                      <a:pt x="50364" y="74897"/>
                      <a:pt x="52519" y="61158"/>
                      <a:pt x="50364" y="61838"/>
                    </a:cubicBezTo>
                    <a:cubicBezTo>
                      <a:pt x="48210" y="62519"/>
                      <a:pt x="36360" y="67357"/>
                      <a:pt x="36360" y="67357"/>
                    </a:cubicBezTo>
                    <a:lnTo>
                      <a:pt x="33128" y="50121"/>
                    </a:lnTo>
                    <a:lnTo>
                      <a:pt x="24510" y="53352"/>
                    </a:lnTo>
                    <a:lnTo>
                      <a:pt x="24510" y="67357"/>
                    </a:lnTo>
                    <a:lnTo>
                      <a:pt x="20730" y="67357"/>
                    </a:lnTo>
                    <a:lnTo>
                      <a:pt x="20730" y="55507"/>
                    </a:lnTo>
                    <a:lnTo>
                      <a:pt x="2946" y="67357"/>
                    </a:lnTo>
                    <a:lnTo>
                      <a:pt x="11564" y="75975"/>
                    </a:lnTo>
                    <a:lnTo>
                      <a:pt x="9409" y="81909"/>
                    </a:lnTo>
                    <a:cubicBezTo>
                      <a:pt x="9409" y="81909"/>
                      <a:pt x="792" y="72743"/>
                      <a:pt x="244" y="74897"/>
                    </a:cubicBezTo>
                    <a:cubicBezTo>
                      <a:pt x="-305" y="77052"/>
                      <a:pt x="244" y="95365"/>
                      <a:pt x="244" y="95365"/>
                    </a:cubicBezTo>
                    <a:lnTo>
                      <a:pt x="7255" y="93740"/>
                    </a:lnTo>
                    <a:lnTo>
                      <a:pt x="6178" y="101829"/>
                    </a:lnTo>
                    <a:lnTo>
                      <a:pt x="2946" y="109067"/>
                    </a:lnTo>
                    <a:lnTo>
                      <a:pt x="12642" y="112601"/>
                    </a:lnTo>
                    <a:lnTo>
                      <a:pt x="28271" y="105061"/>
                    </a:lnTo>
                    <a:lnTo>
                      <a:pt x="28271" y="87825"/>
                    </a:lnTo>
                    <a:lnTo>
                      <a:pt x="33657" y="87276"/>
                    </a:lnTo>
                    <a:lnTo>
                      <a:pt x="33657" y="92663"/>
                    </a:lnTo>
                    <a:lnTo>
                      <a:pt x="43088" y="94817"/>
                    </a:lnTo>
                    <a:lnTo>
                      <a:pt x="46584" y="89431"/>
                    </a:lnTo>
                    <a:lnTo>
                      <a:pt x="66523" y="85651"/>
                    </a:lnTo>
                    <a:lnTo>
                      <a:pt x="73799" y="87806"/>
                    </a:lnTo>
                    <a:lnTo>
                      <a:pt x="54654" y="95894"/>
                    </a:lnTo>
                    <a:lnTo>
                      <a:pt x="43069" y="100752"/>
                    </a:lnTo>
                    <a:lnTo>
                      <a:pt x="48720" y="109067"/>
                    </a:lnTo>
                    <a:lnTo>
                      <a:pt x="56261" y="119613"/>
                    </a:lnTo>
                    <a:lnTo>
                      <a:pt x="69774" y="119613"/>
                    </a:lnTo>
                    <a:close/>
                  </a:path>
                </a:pathLst>
              </a:custGeom>
              <a:grpFill/>
              <a:ln w="3777" cap="flat">
                <a:solidFill>
                  <a:srgbClr val="FFFFFF"/>
                </a:solidFill>
                <a:prstDash val="solid"/>
                <a:miter/>
              </a:ln>
            </p:spPr>
            <p:txBody>
              <a:bodyPr rtlCol="0" anchor="ctr"/>
              <a:lstStyle/>
              <a:p>
                <a:endParaRPr lang="en-GB"/>
              </a:p>
            </p:txBody>
          </p:sp>
          <p:sp>
            <p:nvSpPr>
              <p:cNvPr id="158" name="Freeform 157">
                <a:extLst>
                  <a:ext uri="{FF2B5EF4-FFF2-40B4-BE49-F238E27FC236}">
                    <a16:creationId xmlns:a16="http://schemas.microsoft.com/office/drawing/2014/main" id="{48744207-95B2-8746-E68A-04EEFFD69141}"/>
                  </a:ext>
                </a:extLst>
              </p:cNvPr>
              <p:cNvSpPr/>
              <p:nvPr/>
            </p:nvSpPr>
            <p:spPr>
              <a:xfrm>
                <a:off x="4235289" y="2758928"/>
                <a:ext cx="18596" cy="13475"/>
              </a:xfrm>
              <a:custGeom>
                <a:avLst/>
                <a:gdLst>
                  <a:gd name="connsiteX0" fmla="*/ 2967 w 18596"/>
                  <a:gd name="connsiteY0" fmla="*/ 0 h 13475"/>
                  <a:gd name="connsiteX1" fmla="*/ 0 w 18596"/>
                  <a:gd name="connsiteY1" fmla="*/ 10773 h 13475"/>
                  <a:gd name="connsiteX2" fmla="*/ 9317 w 18596"/>
                  <a:gd name="connsiteY2" fmla="*/ 13475 h 13475"/>
                  <a:gd name="connsiteX3" fmla="*/ 18597 w 18596"/>
                  <a:gd name="connsiteY3" fmla="*/ 10773 h 13475"/>
                  <a:gd name="connsiteX4" fmla="*/ 16442 w 18596"/>
                  <a:gd name="connsiteY4" fmla="*/ 2155 h 13475"/>
                  <a:gd name="connsiteX5" fmla="*/ 11585 w 18596"/>
                  <a:gd name="connsiteY5" fmla="*/ 0 h 1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6" h="13475">
                    <a:moveTo>
                      <a:pt x="2967" y="0"/>
                    </a:moveTo>
                    <a:lnTo>
                      <a:pt x="0" y="10773"/>
                    </a:lnTo>
                    <a:lnTo>
                      <a:pt x="9317" y="13475"/>
                    </a:lnTo>
                    <a:lnTo>
                      <a:pt x="18597" y="10773"/>
                    </a:lnTo>
                    <a:lnTo>
                      <a:pt x="16442" y="2155"/>
                    </a:lnTo>
                    <a:lnTo>
                      <a:pt x="11585" y="0"/>
                    </a:lnTo>
                    <a:close/>
                  </a:path>
                </a:pathLst>
              </a:custGeom>
              <a:grpFill/>
              <a:ln w="3777" cap="flat">
                <a:solidFill>
                  <a:srgbClr val="FFFFFF"/>
                </a:solidFill>
                <a:prstDash val="solid"/>
                <a:miter/>
              </a:ln>
            </p:spPr>
            <p:txBody>
              <a:bodyPr rtlCol="0" anchor="ctr"/>
              <a:lstStyle/>
              <a:p>
                <a:endParaRPr lang="en-GB"/>
              </a:p>
            </p:txBody>
          </p:sp>
          <p:sp>
            <p:nvSpPr>
              <p:cNvPr id="159" name="Freeform 158">
                <a:extLst>
                  <a:ext uri="{FF2B5EF4-FFF2-40B4-BE49-F238E27FC236}">
                    <a16:creationId xmlns:a16="http://schemas.microsoft.com/office/drawing/2014/main" id="{D1C632F3-46DF-D0D9-9CB8-688995478037}"/>
                  </a:ext>
                </a:extLst>
              </p:cNvPr>
              <p:cNvSpPr/>
              <p:nvPr/>
            </p:nvSpPr>
            <p:spPr>
              <a:xfrm>
                <a:off x="4183297" y="2884470"/>
                <a:ext cx="85670" cy="71444"/>
              </a:xfrm>
              <a:custGeom>
                <a:avLst/>
                <a:gdLst>
                  <a:gd name="connsiteX0" fmla="*/ 85670 w 85670"/>
                  <a:gd name="connsiteY0" fmla="*/ 1101 h 71444"/>
                  <a:gd name="connsiteX1" fmla="*/ 78129 w 85670"/>
                  <a:gd name="connsiteY1" fmla="*/ 18338 h 71444"/>
                  <a:gd name="connsiteX2" fmla="*/ 68963 w 85670"/>
                  <a:gd name="connsiteY2" fmla="*/ 22117 h 71444"/>
                  <a:gd name="connsiteX3" fmla="*/ 68963 w 85670"/>
                  <a:gd name="connsiteY3" fmla="*/ 33155 h 71444"/>
                  <a:gd name="connsiteX4" fmla="*/ 74085 w 85670"/>
                  <a:gd name="connsiteY4" fmla="*/ 34496 h 71444"/>
                  <a:gd name="connsiteX5" fmla="*/ 70589 w 85670"/>
                  <a:gd name="connsiteY5" fmla="*/ 41508 h 71444"/>
                  <a:gd name="connsiteX6" fmla="*/ 65731 w 85670"/>
                  <a:gd name="connsiteY6" fmla="*/ 53641 h 71444"/>
                  <a:gd name="connsiteX7" fmla="*/ 59003 w 85670"/>
                  <a:gd name="connsiteY7" fmla="*/ 60653 h 71444"/>
                  <a:gd name="connsiteX8" fmla="*/ 55507 w 85670"/>
                  <a:gd name="connsiteY8" fmla="*/ 68742 h 71444"/>
                  <a:gd name="connsiteX9" fmla="*/ 43657 w 85670"/>
                  <a:gd name="connsiteY9" fmla="*/ 71444 h 71444"/>
                  <a:gd name="connsiteX10" fmla="*/ 49043 w 85670"/>
                  <a:gd name="connsiteY10" fmla="*/ 62278 h 71444"/>
                  <a:gd name="connsiteX11" fmla="*/ 61309 w 85670"/>
                  <a:gd name="connsiteY11" fmla="*/ 45836 h 71444"/>
                  <a:gd name="connsiteX12" fmla="*/ 60081 w 85670"/>
                  <a:gd name="connsiteY12" fmla="*/ 39902 h 71444"/>
                  <a:gd name="connsiteX13" fmla="*/ 47153 w 85670"/>
                  <a:gd name="connsiteY13" fmla="*/ 56060 h 71444"/>
                  <a:gd name="connsiteX14" fmla="*/ 43657 w 85670"/>
                  <a:gd name="connsiteY14" fmla="*/ 40979 h 71444"/>
                  <a:gd name="connsiteX15" fmla="*/ 37458 w 85670"/>
                  <a:gd name="connsiteY15" fmla="*/ 48255 h 71444"/>
                  <a:gd name="connsiteX16" fmla="*/ 39348 w 85670"/>
                  <a:gd name="connsiteY16" fmla="*/ 56873 h 71444"/>
                  <a:gd name="connsiteX17" fmla="*/ 25873 w 85670"/>
                  <a:gd name="connsiteY17" fmla="*/ 57950 h 71444"/>
                  <a:gd name="connsiteX18" fmla="*/ 23170 w 85670"/>
                  <a:gd name="connsiteY18" fmla="*/ 68458 h 71444"/>
                  <a:gd name="connsiteX19" fmla="*/ 10243 w 85670"/>
                  <a:gd name="connsiteY19" fmla="*/ 71425 h 71444"/>
                  <a:gd name="connsiteX20" fmla="*/ 1626 w 85670"/>
                  <a:gd name="connsiteY20" fmla="*/ 71425 h 71444"/>
                  <a:gd name="connsiteX21" fmla="*/ 0 w 85670"/>
                  <a:gd name="connsiteY21" fmla="*/ 59840 h 71444"/>
                  <a:gd name="connsiteX22" fmla="*/ 2155 w 85670"/>
                  <a:gd name="connsiteY22" fmla="*/ 53377 h 71444"/>
                  <a:gd name="connsiteX23" fmla="*/ 10508 w 85670"/>
                  <a:gd name="connsiteY23" fmla="*/ 46649 h 71444"/>
                  <a:gd name="connsiteX24" fmla="*/ 8920 w 85670"/>
                  <a:gd name="connsiteY24" fmla="*/ 38295 h 71444"/>
                  <a:gd name="connsiteX25" fmla="*/ 16442 w 85670"/>
                  <a:gd name="connsiteY25" fmla="*/ 28335 h 71444"/>
                  <a:gd name="connsiteX26" fmla="*/ 15630 w 85670"/>
                  <a:gd name="connsiteY26" fmla="*/ 24026 h 71444"/>
                  <a:gd name="connsiteX27" fmla="*/ 12662 w 85670"/>
                  <a:gd name="connsiteY27" fmla="*/ 21324 h 71444"/>
                  <a:gd name="connsiteX28" fmla="*/ 20468 w 85670"/>
                  <a:gd name="connsiteY28" fmla="*/ 12970 h 71444"/>
                  <a:gd name="connsiteX29" fmla="*/ 28009 w 85670"/>
                  <a:gd name="connsiteY29" fmla="*/ 18621 h 71444"/>
                  <a:gd name="connsiteX30" fmla="*/ 31240 w 85670"/>
                  <a:gd name="connsiteY30" fmla="*/ 20511 h 71444"/>
                  <a:gd name="connsiteX31" fmla="*/ 31240 w 85670"/>
                  <a:gd name="connsiteY31" fmla="*/ 9455 h 71444"/>
                  <a:gd name="connsiteX32" fmla="*/ 36627 w 85670"/>
                  <a:gd name="connsiteY32" fmla="*/ 5411 h 71444"/>
                  <a:gd name="connsiteX33" fmla="*/ 54411 w 85670"/>
                  <a:gd name="connsiteY33" fmla="*/ 7565 h 71444"/>
                  <a:gd name="connsiteX34" fmla="*/ 56565 w 85670"/>
                  <a:gd name="connsiteY34" fmla="*/ 15370 h 71444"/>
                  <a:gd name="connsiteX35" fmla="*/ 65448 w 85670"/>
                  <a:gd name="connsiteY35" fmla="*/ 13745 h 71444"/>
                  <a:gd name="connsiteX36" fmla="*/ 62481 w 85670"/>
                  <a:gd name="connsiteY36" fmla="*/ 2424 h 71444"/>
                  <a:gd name="connsiteX37" fmla="*/ 68944 w 85670"/>
                  <a:gd name="connsiteY37" fmla="*/ 1083 h 71444"/>
                  <a:gd name="connsiteX38" fmla="*/ 70570 w 85670"/>
                  <a:gd name="connsiteY38" fmla="*/ 5392 h 71444"/>
                  <a:gd name="connsiteX39" fmla="*/ 78375 w 85670"/>
                  <a:gd name="connsiteY39" fmla="*/ 5 h 71444"/>
                  <a:gd name="connsiteX40" fmla="*/ 85670 w 85670"/>
                  <a:gd name="connsiteY40" fmla="*/ 1101 h 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670" h="71444">
                    <a:moveTo>
                      <a:pt x="85670" y="1101"/>
                    </a:moveTo>
                    <a:cubicBezTo>
                      <a:pt x="85670" y="1101"/>
                      <a:pt x="81096" y="16996"/>
                      <a:pt x="78129" y="18338"/>
                    </a:cubicBezTo>
                    <a:cubicBezTo>
                      <a:pt x="75162" y="19679"/>
                      <a:pt x="68963" y="21305"/>
                      <a:pt x="68963" y="22117"/>
                    </a:cubicBezTo>
                    <a:cubicBezTo>
                      <a:pt x="68963" y="22930"/>
                      <a:pt x="68963" y="33155"/>
                      <a:pt x="68963" y="33155"/>
                    </a:cubicBezTo>
                    <a:lnTo>
                      <a:pt x="74085" y="34496"/>
                    </a:lnTo>
                    <a:lnTo>
                      <a:pt x="70589" y="41508"/>
                    </a:lnTo>
                    <a:lnTo>
                      <a:pt x="65731" y="53641"/>
                    </a:lnTo>
                    <a:lnTo>
                      <a:pt x="59003" y="60653"/>
                    </a:lnTo>
                    <a:cubicBezTo>
                      <a:pt x="59003" y="60653"/>
                      <a:pt x="56036" y="67664"/>
                      <a:pt x="55507" y="68742"/>
                    </a:cubicBezTo>
                    <a:cubicBezTo>
                      <a:pt x="54959" y="69819"/>
                      <a:pt x="43657" y="71444"/>
                      <a:pt x="43657" y="71444"/>
                    </a:cubicBezTo>
                    <a:lnTo>
                      <a:pt x="49043" y="62278"/>
                    </a:lnTo>
                    <a:lnTo>
                      <a:pt x="61309" y="45836"/>
                    </a:lnTo>
                    <a:cubicBezTo>
                      <a:pt x="61309" y="45836"/>
                      <a:pt x="60893" y="39902"/>
                      <a:pt x="60081" y="39902"/>
                    </a:cubicBezTo>
                    <a:cubicBezTo>
                      <a:pt x="59268" y="39902"/>
                      <a:pt x="47153" y="56060"/>
                      <a:pt x="47153" y="56060"/>
                    </a:cubicBezTo>
                    <a:cubicBezTo>
                      <a:pt x="47153" y="56060"/>
                      <a:pt x="44999" y="41243"/>
                      <a:pt x="43657" y="40979"/>
                    </a:cubicBezTo>
                    <a:cubicBezTo>
                      <a:pt x="42316" y="40714"/>
                      <a:pt x="37458" y="48255"/>
                      <a:pt x="37458" y="48255"/>
                    </a:cubicBezTo>
                    <a:lnTo>
                      <a:pt x="39348" y="56873"/>
                    </a:lnTo>
                    <a:cubicBezTo>
                      <a:pt x="39348" y="56873"/>
                      <a:pt x="26421" y="57138"/>
                      <a:pt x="25873" y="57950"/>
                    </a:cubicBezTo>
                    <a:cubicBezTo>
                      <a:pt x="25325" y="58763"/>
                      <a:pt x="23170" y="68458"/>
                      <a:pt x="23170" y="68458"/>
                    </a:cubicBezTo>
                    <a:lnTo>
                      <a:pt x="10243" y="71425"/>
                    </a:lnTo>
                    <a:lnTo>
                      <a:pt x="1626" y="71425"/>
                    </a:lnTo>
                    <a:lnTo>
                      <a:pt x="0" y="59840"/>
                    </a:lnTo>
                    <a:lnTo>
                      <a:pt x="2155" y="53377"/>
                    </a:lnTo>
                    <a:lnTo>
                      <a:pt x="10508" y="46649"/>
                    </a:lnTo>
                    <a:lnTo>
                      <a:pt x="8920" y="38295"/>
                    </a:lnTo>
                    <a:lnTo>
                      <a:pt x="16442" y="28335"/>
                    </a:lnTo>
                    <a:lnTo>
                      <a:pt x="15630" y="24026"/>
                    </a:lnTo>
                    <a:cubicBezTo>
                      <a:pt x="15630" y="24026"/>
                      <a:pt x="12398" y="22136"/>
                      <a:pt x="12662" y="21324"/>
                    </a:cubicBezTo>
                    <a:cubicBezTo>
                      <a:pt x="12927" y="20511"/>
                      <a:pt x="19674" y="12970"/>
                      <a:pt x="20468" y="12970"/>
                    </a:cubicBezTo>
                    <a:cubicBezTo>
                      <a:pt x="21262" y="12970"/>
                      <a:pt x="28009" y="18621"/>
                      <a:pt x="28009" y="18621"/>
                    </a:cubicBezTo>
                    <a:lnTo>
                      <a:pt x="31240" y="20511"/>
                    </a:lnTo>
                    <a:lnTo>
                      <a:pt x="31240" y="9455"/>
                    </a:lnTo>
                    <a:lnTo>
                      <a:pt x="36627" y="5411"/>
                    </a:lnTo>
                    <a:cubicBezTo>
                      <a:pt x="36627" y="5411"/>
                      <a:pt x="54146" y="6752"/>
                      <a:pt x="54411" y="7565"/>
                    </a:cubicBezTo>
                    <a:cubicBezTo>
                      <a:pt x="54675" y="8378"/>
                      <a:pt x="56565" y="15370"/>
                      <a:pt x="56565" y="15370"/>
                    </a:cubicBezTo>
                    <a:lnTo>
                      <a:pt x="65448" y="13745"/>
                    </a:lnTo>
                    <a:cubicBezTo>
                      <a:pt x="65448" y="13745"/>
                      <a:pt x="60874" y="2708"/>
                      <a:pt x="62481" y="2424"/>
                    </a:cubicBezTo>
                    <a:cubicBezTo>
                      <a:pt x="64106" y="2160"/>
                      <a:pt x="68680" y="-1885"/>
                      <a:pt x="68944" y="1083"/>
                    </a:cubicBezTo>
                    <a:cubicBezTo>
                      <a:pt x="69209" y="4050"/>
                      <a:pt x="69757" y="5127"/>
                      <a:pt x="70570" y="5392"/>
                    </a:cubicBezTo>
                    <a:cubicBezTo>
                      <a:pt x="71382" y="5656"/>
                      <a:pt x="78375" y="5"/>
                      <a:pt x="78375" y="5"/>
                    </a:cubicBezTo>
                    <a:lnTo>
                      <a:pt x="85670" y="1101"/>
                    </a:lnTo>
                    <a:close/>
                  </a:path>
                </a:pathLst>
              </a:custGeom>
              <a:grpFill/>
              <a:ln w="3777" cap="flat">
                <a:solidFill>
                  <a:srgbClr val="FFFFFF"/>
                </a:solidFill>
                <a:prstDash val="solid"/>
                <a:miter/>
              </a:ln>
            </p:spPr>
            <p:txBody>
              <a:bodyPr rtlCol="0" anchor="ctr"/>
              <a:lstStyle/>
              <a:p>
                <a:endParaRPr lang="en-GB"/>
              </a:p>
            </p:txBody>
          </p:sp>
          <p:sp>
            <p:nvSpPr>
              <p:cNvPr id="160" name="Freeform 159">
                <a:extLst>
                  <a:ext uri="{FF2B5EF4-FFF2-40B4-BE49-F238E27FC236}">
                    <a16:creationId xmlns:a16="http://schemas.microsoft.com/office/drawing/2014/main" id="{4368FC78-7F2B-5662-83E9-95E8280183C0}"/>
                  </a:ext>
                </a:extLst>
              </p:cNvPr>
              <p:cNvSpPr/>
              <p:nvPr/>
            </p:nvSpPr>
            <p:spPr>
              <a:xfrm>
                <a:off x="4166855" y="2907665"/>
                <a:ext cx="18048" cy="29350"/>
              </a:xfrm>
              <a:custGeom>
                <a:avLst/>
                <a:gdLst>
                  <a:gd name="connsiteX0" fmla="*/ 16442 w 18048"/>
                  <a:gd name="connsiteY0" fmla="*/ 6180 h 29350"/>
                  <a:gd name="connsiteX1" fmla="*/ 18049 w 18048"/>
                  <a:gd name="connsiteY1" fmla="*/ 23964 h 29350"/>
                  <a:gd name="connsiteX2" fmla="*/ 11056 w 18048"/>
                  <a:gd name="connsiteY2" fmla="*/ 29350 h 29350"/>
                  <a:gd name="connsiteX3" fmla="*/ 1625 w 18048"/>
                  <a:gd name="connsiteY3" fmla="*/ 17765 h 29350"/>
                  <a:gd name="connsiteX4" fmla="*/ 0 w 18048"/>
                  <a:gd name="connsiteY4" fmla="*/ 9960 h 29350"/>
                  <a:gd name="connsiteX5" fmla="*/ 11850 w 18048"/>
                  <a:gd name="connsiteY5" fmla="*/ 0 h 29350"/>
                  <a:gd name="connsiteX6" fmla="*/ 16442 w 18048"/>
                  <a:gd name="connsiteY6" fmla="*/ 4574 h 2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48" h="29350">
                    <a:moveTo>
                      <a:pt x="16442" y="6180"/>
                    </a:moveTo>
                    <a:lnTo>
                      <a:pt x="18049" y="23964"/>
                    </a:lnTo>
                    <a:lnTo>
                      <a:pt x="11056" y="29350"/>
                    </a:lnTo>
                    <a:lnTo>
                      <a:pt x="1625" y="17765"/>
                    </a:lnTo>
                    <a:lnTo>
                      <a:pt x="0" y="9960"/>
                    </a:lnTo>
                    <a:lnTo>
                      <a:pt x="11850" y="0"/>
                    </a:lnTo>
                    <a:lnTo>
                      <a:pt x="16442" y="4574"/>
                    </a:lnTo>
                    <a:close/>
                  </a:path>
                </a:pathLst>
              </a:custGeom>
              <a:grpFill/>
              <a:ln w="3777" cap="flat">
                <a:solidFill>
                  <a:srgbClr val="FFFFFF"/>
                </a:solidFill>
                <a:prstDash val="solid"/>
                <a:miter/>
              </a:ln>
            </p:spPr>
            <p:txBody>
              <a:bodyPr rtlCol="0" anchor="ctr"/>
              <a:lstStyle/>
              <a:p>
                <a:endParaRPr lang="en-GB"/>
              </a:p>
            </p:txBody>
          </p:sp>
          <p:sp>
            <p:nvSpPr>
              <p:cNvPr id="161" name="Freeform 160">
                <a:extLst>
                  <a:ext uri="{FF2B5EF4-FFF2-40B4-BE49-F238E27FC236}">
                    <a16:creationId xmlns:a16="http://schemas.microsoft.com/office/drawing/2014/main" id="{2B97177D-0CAE-A565-6D6D-BC0B17323369}"/>
                  </a:ext>
                </a:extLst>
              </p:cNvPr>
              <p:cNvSpPr/>
              <p:nvPr/>
            </p:nvSpPr>
            <p:spPr>
              <a:xfrm>
                <a:off x="4106774" y="2915403"/>
                <a:ext cx="65202" cy="75540"/>
              </a:xfrm>
              <a:custGeom>
                <a:avLst/>
                <a:gdLst>
                  <a:gd name="connsiteX0" fmla="*/ 65202 w 65202"/>
                  <a:gd name="connsiteY0" fmla="*/ 21612 h 75540"/>
                  <a:gd name="connsiteX1" fmla="*/ 65202 w 65202"/>
                  <a:gd name="connsiteY1" fmla="*/ 42080 h 75540"/>
                  <a:gd name="connsiteX2" fmla="*/ 46076 w 65202"/>
                  <a:gd name="connsiteY2" fmla="*/ 40455 h 75540"/>
                  <a:gd name="connsiteX3" fmla="*/ 33678 w 65202"/>
                  <a:gd name="connsiteY3" fmla="*/ 42080 h 75540"/>
                  <a:gd name="connsiteX4" fmla="*/ 33678 w 65202"/>
                  <a:gd name="connsiteY4" fmla="*/ 48544 h 75540"/>
                  <a:gd name="connsiteX5" fmla="*/ 33678 w 65202"/>
                  <a:gd name="connsiteY5" fmla="*/ 50169 h 75540"/>
                  <a:gd name="connsiteX6" fmla="*/ 35020 w 65202"/>
                  <a:gd name="connsiteY6" fmla="*/ 55026 h 75540"/>
                  <a:gd name="connsiteX7" fmla="*/ 25325 w 65202"/>
                  <a:gd name="connsiteY7" fmla="*/ 58258 h 75540"/>
                  <a:gd name="connsiteX8" fmla="*/ 22906 w 65202"/>
                  <a:gd name="connsiteY8" fmla="*/ 71469 h 75540"/>
                  <a:gd name="connsiteX9" fmla="*/ 13475 w 65202"/>
                  <a:gd name="connsiteY9" fmla="*/ 71469 h 75540"/>
                  <a:gd name="connsiteX10" fmla="*/ 16442 w 65202"/>
                  <a:gd name="connsiteY10" fmla="*/ 57464 h 75540"/>
                  <a:gd name="connsiteX11" fmla="*/ 9166 w 65202"/>
                  <a:gd name="connsiteY11" fmla="*/ 52607 h 75540"/>
                  <a:gd name="connsiteX12" fmla="*/ 5670 w 65202"/>
                  <a:gd name="connsiteY12" fmla="*/ 60696 h 75540"/>
                  <a:gd name="connsiteX13" fmla="*/ 8089 w 65202"/>
                  <a:gd name="connsiteY13" fmla="*/ 63928 h 75540"/>
                  <a:gd name="connsiteX14" fmla="*/ 5670 w 65202"/>
                  <a:gd name="connsiteY14" fmla="*/ 74700 h 75540"/>
                  <a:gd name="connsiteX15" fmla="*/ 1626 w 65202"/>
                  <a:gd name="connsiteY15" fmla="*/ 74700 h 75540"/>
                  <a:gd name="connsiteX16" fmla="*/ 0 w 65202"/>
                  <a:gd name="connsiteY16" fmla="*/ 53684 h 75540"/>
                  <a:gd name="connsiteX17" fmla="*/ 7806 w 65202"/>
                  <a:gd name="connsiteY17" fmla="*/ 46408 h 75540"/>
                  <a:gd name="connsiteX18" fmla="*/ 6993 w 65202"/>
                  <a:gd name="connsiteY18" fmla="*/ 40474 h 75540"/>
                  <a:gd name="connsiteX19" fmla="*/ 3497 w 65202"/>
                  <a:gd name="connsiteY19" fmla="*/ 40474 h 75540"/>
                  <a:gd name="connsiteX20" fmla="*/ 8070 w 65202"/>
                  <a:gd name="connsiteY20" fmla="*/ 32933 h 75540"/>
                  <a:gd name="connsiteX21" fmla="*/ 14004 w 65202"/>
                  <a:gd name="connsiteY21" fmla="*/ 33198 h 75540"/>
                  <a:gd name="connsiteX22" fmla="*/ 14552 w 65202"/>
                  <a:gd name="connsiteY22" fmla="*/ 27263 h 75540"/>
                  <a:gd name="connsiteX23" fmla="*/ 0 w 65202"/>
                  <a:gd name="connsiteY23" fmla="*/ 26186 h 75540"/>
                  <a:gd name="connsiteX24" fmla="*/ 15082 w 65202"/>
                  <a:gd name="connsiteY24" fmla="*/ 10027 h 75540"/>
                  <a:gd name="connsiteX25" fmla="*/ 20468 w 65202"/>
                  <a:gd name="connsiteY25" fmla="*/ 10027 h 75540"/>
                  <a:gd name="connsiteX26" fmla="*/ 25590 w 65202"/>
                  <a:gd name="connsiteY26" fmla="*/ 20214 h 75540"/>
                  <a:gd name="connsiteX27" fmla="*/ 36362 w 65202"/>
                  <a:gd name="connsiteY27" fmla="*/ 29966 h 75540"/>
                  <a:gd name="connsiteX28" fmla="*/ 39859 w 65202"/>
                  <a:gd name="connsiteY28" fmla="*/ 25921 h 75540"/>
                  <a:gd name="connsiteX29" fmla="*/ 32582 w 65202"/>
                  <a:gd name="connsiteY29" fmla="*/ 15413 h 75540"/>
                  <a:gd name="connsiteX30" fmla="*/ 38517 w 65202"/>
                  <a:gd name="connsiteY30" fmla="*/ 11917 h 75540"/>
                  <a:gd name="connsiteX31" fmla="*/ 42561 w 65202"/>
                  <a:gd name="connsiteY31" fmla="*/ 67 h 75540"/>
                  <a:gd name="connsiteX32" fmla="*/ 49573 w 65202"/>
                  <a:gd name="connsiteY32" fmla="*/ 1409 h 75540"/>
                  <a:gd name="connsiteX33" fmla="*/ 50914 w 65202"/>
                  <a:gd name="connsiteY33" fmla="*/ 14884 h 75540"/>
                  <a:gd name="connsiteX34" fmla="*/ 45263 w 65202"/>
                  <a:gd name="connsiteY34" fmla="*/ 18929 h 75540"/>
                  <a:gd name="connsiteX35" fmla="*/ 45528 w 65202"/>
                  <a:gd name="connsiteY35" fmla="*/ 21631 h 75540"/>
                  <a:gd name="connsiteX36" fmla="*/ 52256 w 65202"/>
                  <a:gd name="connsiteY36" fmla="*/ 21631 h 75540"/>
                  <a:gd name="connsiteX37" fmla="*/ 56301 w 65202"/>
                  <a:gd name="connsiteY37" fmla="*/ 12465 h 75540"/>
                  <a:gd name="connsiteX38" fmla="*/ 64654 w 65202"/>
                  <a:gd name="connsiteY38" fmla="*/ 13694 h 75540"/>
                  <a:gd name="connsiteX39" fmla="*/ 65202 w 65202"/>
                  <a:gd name="connsiteY39" fmla="*/ 21612 h 7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5202" h="75540">
                    <a:moveTo>
                      <a:pt x="65202" y="21612"/>
                    </a:moveTo>
                    <a:lnTo>
                      <a:pt x="65202" y="42080"/>
                    </a:lnTo>
                    <a:lnTo>
                      <a:pt x="46076" y="40455"/>
                    </a:lnTo>
                    <a:lnTo>
                      <a:pt x="33678" y="42080"/>
                    </a:lnTo>
                    <a:lnTo>
                      <a:pt x="33678" y="48544"/>
                    </a:lnTo>
                    <a:cubicBezTo>
                      <a:pt x="33678" y="48544"/>
                      <a:pt x="32601" y="49356"/>
                      <a:pt x="33678" y="50169"/>
                    </a:cubicBezTo>
                    <a:cubicBezTo>
                      <a:pt x="34755" y="50982"/>
                      <a:pt x="35020" y="55026"/>
                      <a:pt x="35020" y="55026"/>
                    </a:cubicBezTo>
                    <a:lnTo>
                      <a:pt x="25325" y="58258"/>
                    </a:lnTo>
                    <a:lnTo>
                      <a:pt x="22906" y="71469"/>
                    </a:lnTo>
                    <a:lnTo>
                      <a:pt x="13475" y="71469"/>
                    </a:lnTo>
                    <a:lnTo>
                      <a:pt x="16442" y="57464"/>
                    </a:lnTo>
                    <a:lnTo>
                      <a:pt x="9166" y="52607"/>
                    </a:lnTo>
                    <a:lnTo>
                      <a:pt x="5670" y="60696"/>
                    </a:lnTo>
                    <a:lnTo>
                      <a:pt x="8089" y="63928"/>
                    </a:lnTo>
                    <a:lnTo>
                      <a:pt x="5670" y="74700"/>
                    </a:lnTo>
                    <a:cubicBezTo>
                      <a:pt x="5670" y="74700"/>
                      <a:pt x="1890" y="76590"/>
                      <a:pt x="1626" y="74700"/>
                    </a:cubicBezTo>
                    <a:cubicBezTo>
                      <a:pt x="1361" y="72810"/>
                      <a:pt x="0" y="53684"/>
                      <a:pt x="0" y="53684"/>
                    </a:cubicBezTo>
                    <a:lnTo>
                      <a:pt x="7806" y="46408"/>
                    </a:lnTo>
                    <a:lnTo>
                      <a:pt x="6993" y="40474"/>
                    </a:lnTo>
                    <a:lnTo>
                      <a:pt x="3497" y="40474"/>
                    </a:lnTo>
                    <a:cubicBezTo>
                      <a:pt x="3497" y="40474"/>
                      <a:pt x="6463" y="32933"/>
                      <a:pt x="8070" y="32933"/>
                    </a:cubicBezTo>
                    <a:cubicBezTo>
                      <a:pt x="9677" y="32933"/>
                      <a:pt x="14004" y="33198"/>
                      <a:pt x="14004" y="33198"/>
                    </a:cubicBezTo>
                    <a:lnTo>
                      <a:pt x="14552" y="27263"/>
                    </a:lnTo>
                    <a:lnTo>
                      <a:pt x="0" y="26186"/>
                    </a:lnTo>
                    <a:lnTo>
                      <a:pt x="15082" y="10027"/>
                    </a:lnTo>
                    <a:lnTo>
                      <a:pt x="20468" y="10027"/>
                    </a:lnTo>
                    <a:lnTo>
                      <a:pt x="25590" y="20214"/>
                    </a:lnTo>
                    <a:lnTo>
                      <a:pt x="36362" y="29966"/>
                    </a:lnTo>
                    <a:cubicBezTo>
                      <a:pt x="36362" y="29966"/>
                      <a:pt x="40142" y="26734"/>
                      <a:pt x="39859" y="25921"/>
                    </a:cubicBezTo>
                    <a:cubicBezTo>
                      <a:pt x="39594" y="25109"/>
                      <a:pt x="32582" y="15413"/>
                      <a:pt x="32582" y="15413"/>
                    </a:cubicBezTo>
                    <a:cubicBezTo>
                      <a:pt x="32582" y="15413"/>
                      <a:pt x="37439" y="12994"/>
                      <a:pt x="38517" y="11917"/>
                    </a:cubicBezTo>
                    <a:cubicBezTo>
                      <a:pt x="39594" y="10840"/>
                      <a:pt x="40142" y="332"/>
                      <a:pt x="42561" y="67"/>
                    </a:cubicBezTo>
                    <a:cubicBezTo>
                      <a:pt x="44980" y="-197"/>
                      <a:pt x="49289" y="332"/>
                      <a:pt x="49573" y="1409"/>
                    </a:cubicBezTo>
                    <a:cubicBezTo>
                      <a:pt x="49837" y="2486"/>
                      <a:pt x="50914" y="14884"/>
                      <a:pt x="50914" y="14884"/>
                    </a:cubicBezTo>
                    <a:lnTo>
                      <a:pt x="45263" y="18929"/>
                    </a:lnTo>
                    <a:lnTo>
                      <a:pt x="45528" y="21631"/>
                    </a:lnTo>
                    <a:lnTo>
                      <a:pt x="52256" y="21631"/>
                    </a:lnTo>
                    <a:cubicBezTo>
                      <a:pt x="52256" y="21631"/>
                      <a:pt x="54959" y="12749"/>
                      <a:pt x="56301" y="12465"/>
                    </a:cubicBezTo>
                    <a:cubicBezTo>
                      <a:pt x="57643" y="12201"/>
                      <a:pt x="64654" y="13694"/>
                      <a:pt x="64654" y="13694"/>
                    </a:cubicBezTo>
                    <a:lnTo>
                      <a:pt x="65202" y="21612"/>
                    </a:lnTo>
                    <a:close/>
                  </a:path>
                </a:pathLst>
              </a:custGeom>
              <a:grpFill/>
              <a:ln w="3777" cap="flat">
                <a:solidFill>
                  <a:srgbClr val="FFFFFF"/>
                </a:solidFill>
                <a:prstDash val="solid"/>
                <a:miter/>
              </a:ln>
            </p:spPr>
            <p:txBody>
              <a:bodyPr rtlCol="0" anchor="ctr"/>
              <a:lstStyle/>
              <a:p>
                <a:endParaRPr lang="en-GB"/>
              </a:p>
            </p:txBody>
          </p:sp>
          <p:sp>
            <p:nvSpPr>
              <p:cNvPr id="162" name="Freeform 161">
                <a:extLst>
                  <a:ext uri="{FF2B5EF4-FFF2-40B4-BE49-F238E27FC236}">
                    <a16:creationId xmlns:a16="http://schemas.microsoft.com/office/drawing/2014/main" id="{155B8641-0FF6-D239-083F-C8F276121F65}"/>
                  </a:ext>
                </a:extLst>
              </p:cNvPr>
              <p:cNvSpPr/>
              <p:nvPr/>
            </p:nvSpPr>
            <p:spPr>
              <a:xfrm>
                <a:off x="4039946" y="2955896"/>
                <a:ext cx="62518" cy="94817"/>
              </a:xfrm>
              <a:custGeom>
                <a:avLst/>
                <a:gdLst>
                  <a:gd name="connsiteX0" fmla="*/ 62519 w 62518"/>
                  <a:gd name="connsiteY0" fmla="*/ 8334 h 94817"/>
                  <a:gd name="connsiteX1" fmla="*/ 62519 w 62518"/>
                  <a:gd name="connsiteY1" fmla="*/ 37439 h 94817"/>
                  <a:gd name="connsiteX2" fmla="*/ 50386 w 62518"/>
                  <a:gd name="connsiteY2" fmla="*/ 48495 h 94817"/>
                  <a:gd name="connsiteX3" fmla="*/ 45264 w 62518"/>
                  <a:gd name="connsiteY3" fmla="*/ 36910 h 94817"/>
                  <a:gd name="connsiteX4" fmla="*/ 42297 w 62518"/>
                  <a:gd name="connsiteY4" fmla="*/ 48495 h 94817"/>
                  <a:gd name="connsiteX5" fmla="*/ 35833 w 62518"/>
                  <a:gd name="connsiteY5" fmla="*/ 36362 h 94817"/>
                  <a:gd name="connsiteX6" fmla="*/ 32337 w 62518"/>
                  <a:gd name="connsiteY6" fmla="*/ 45245 h 94817"/>
                  <a:gd name="connsiteX7" fmla="*/ 38271 w 62518"/>
                  <a:gd name="connsiteY7" fmla="*/ 58984 h 94817"/>
                  <a:gd name="connsiteX8" fmla="*/ 28028 w 62518"/>
                  <a:gd name="connsiteY8" fmla="*/ 67073 h 94817"/>
                  <a:gd name="connsiteX9" fmla="*/ 28028 w 62518"/>
                  <a:gd name="connsiteY9" fmla="*/ 73801 h 94817"/>
                  <a:gd name="connsiteX10" fmla="*/ 10508 w 62518"/>
                  <a:gd name="connsiteY10" fmla="*/ 87012 h 94817"/>
                  <a:gd name="connsiteX11" fmla="*/ 8089 w 62518"/>
                  <a:gd name="connsiteY11" fmla="*/ 94817 h 94817"/>
                  <a:gd name="connsiteX12" fmla="*/ 0 w 62518"/>
                  <a:gd name="connsiteY12" fmla="*/ 94817 h 94817"/>
                  <a:gd name="connsiteX13" fmla="*/ 7012 w 62518"/>
                  <a:gd name="connsiteY13" fmla="*/ 88354 h 94817"/>
                  <a:gd name="connsiteX14" fmla="*/ 5386 w 62518"/>
                  <a:gd name="connsiteY14" fmla="*/ 74879 h 94817"/>
                  <a:gd name="connsiteX15" fmla="*/ 13475 w 62518"/>
                  <a:gd name="connsiteY15" fmla="*/ 67073 h 94817"/>
                  <a:gd name="connsiteX16" fmla="*/ 12134 w 62518"/>
                  <a:gd name="connsiteY16" fmla="*/ 51576 h 94817"/>
                  <a:gd name="connsiteX17" fmla="*/ 18597 w 62518"/>
                  <a:gd name="connsiteY17" fmla="*/ 35039 h 94817"/>
                  <a:gd name="connsiteX18" fmla="*/ 23983 w 62518"/>
                  <a:gd name="connsiteY18" fmla="*/ 23152 h 94817"/>
                  <a:gd name="connsiteX19" fmla="*/ 31259 w 62518"/>
                  <a:gd name="connsiteY19" fmla="*/ 22622 h 94817"/>
                  <a:gd name="connsiteX20" fmla="*/ 34227 w 62518"/>
                  <a:gd name="connsiteY20" fmla="*/ 31505 h 94817"/>
                  <a:gd name="connsiteX21" fmla="*/ 50386 w 62518"/>
                  <a:gd name="connsiteY21" fmla="*/ 30163 h 94817"/>
                  <a:gd name="connsiteX22" fmla="*/ 48760 w 62518"/>
                  <a:gd name="connsiteY22" fmla="*/ 23152 h 94817"/>
                  <a:gd name="connsiteX23" fmla="*/ 53334 w 62518"/>
                  <a:gd name="connsiteY23" fmla="*/ 23700 h 94817"/>
                  <a:gd name="connsiteX24" fmla="*/ 54146 w 62518"/>
                  <a:gd name="connsiteY24" fmla="*/ 19126 h 94817"/>
                  <a:gd name="connsiteX25" fmla="*/ 47135 w 62518"/>
                  <a:gd name="connsiteY25" fmla="*/ 10773 h 94817"/>
                  <a:gd name="connsiteX26" fmla="*/ 50915 w 62518"/>
                  <a:gd name="connsiteY26" fmla="*/ 0 h 94817"/>
                  <a:gd name="connsiteX27" fmla="*/ 62519 w 62518"/>
                  <a:gd name="connsiteY27" fmla="*/ 8334 h 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518" h="94817">
                    <a:moveTo>
                      <a:pt x="62519" y="8334"/>
                    </a:moveTo>
                    <a:lnTo>
                      <a:pt x="62519" y="37439"/>
                    </a:lnTo>
                    <a:lnTo>
                      <a:pt x="50386" y="48495"/>
                    </a:lnTo>
                    <a:lnTo>
                      <a:pt x="45264" y="36910"/>
                    </a:lnTo>
                    <a:lnTo>
                      <a:pt x="42297" y="48495"/>
                    </a:lnTo>
                    <a:lnTo>
                      <a:pt x="35833" y="36362"/>
                    </a:lnTo>
                    <a:cubicBezTo>
                      <a:pt x="35833" y="36362"/>
                      <a:pt x="32601" y="44451"/>
                      <a:pt x="32337" y="45245"/>
                    </a:cubicBezTo>
                    <a:cubicBezTo>
                      <a:pt x="32072" y="46057"/>
                      <a:pt x="38271" y="58984"/>
                      <a:pt x="38271" y="58984"/>
                    </a:cubicBezTo>
                    <a:lnTo>
                      <a:pt x="28028" y="67073"/>
                    </a:lnTo>
                    <a:lnTo>
                      <a:pt x="28028" y="73801"/>
                    </a:lnTo>
                    <a:lnTo>
                      <a:pt x="10508" y="87012"/>
                    </a:lnTo>
                    <a:lnTo>
                      <a:pt x="8089" y="94817"/>
                    </a:lnTo>
                    <a:lnTo>
                      <a:pt x="0" y="94817"/>
                    </a:lnTo>
                    <a:lnTo>
                      <a:pt x="7012" y="88354"/>
                    </a:lnTo>
                    <a:lnTo>
                      <a:pt x="5386" y="74879"/>
                    </a:lnTo>
                    <a:lnTo>
                      <a:pt x="13475" y="67073"/>
                    </a:lnTo>
                    <a:lnTo>
                      <a:pt x="12134" y="51576"/>
                    </a:lnTo>
                    <a:lnTo>
                      <a:pt x="18597" y="35039"/>
                    </a:lnTo>
                    <a:lnTo>
                      <a:pt x="23983" y="23152"/>
                    </a:lnTo>
                    <a:lnTo>
                      <a:pt x="31259" y="22622"/>
                    </a:lnTo>
                    <a:cubicBezTo>
                      <a:pt x="31259" y="22622"/>
                      <a:pt x="31259" y="31240"/>
                      <a:pt x="34227" y="31505"/>
                    </a:cubicBezTo>
                    <a:cubicBezTo>
                      <a:pt x="37194" y="31770"/>
                      <a:pt x="50386" y="30163"/>
                      <a:pt x="50386" y="30163"/>
                    </a:cubicBezTo>
                    <a:lnTo>
                      <a:pt x="48760" y="23152"/>
                    </a:lnTo>
                    <a:lnTo>
                      <a:pt x="53334" y="23700"/>
                    </a:lnTo>
                    <a:lnTo>
                      <a:pt x="54146" y="19126"/>
                    </a:lnTo>
                    <a:lnTo>
                      <a:pt x="47135" y="10773"/>
                    </a:lnTo>
                    <a:lnTo>
                      <a:pt x="50915" y="0"/>
                    </a:lnTo>
                    <a:lnTo>
                      <a:pt x="62519" y="8334"/>
                    </a:lnTo>
                    <a:close/>
                  </a:path>
                </a:pathLst>
              </a:custGeom>
              <a:grpFill/>
              <a:ln w="3777" cap="flat">
                <a:solidFill>
                  <a:srgbClr val="FFFFFF"/>
                </a:solidFill>
                <a:prstDash val="solid"/>
                <a:miter/>
              </a:ln>
            </p:spPr>
            <p:txBody>
              <a:bodyPr rtlCol="0" anchor="ctr"/>
              <a:lstStyle/>
              <a:p>
                <a:endParaRPr lang="en-GB"/>
              </a:p>
            </p:txBody>
          </p:sp>
          <p:sp>
            <p:nvSpPr>
              <p:cNvPr id="163" name="Freeform 162">
                <a:extLst>
                  <a:ext uri="{FF2B5EF4-FFF2-40B4-BE49-F238E27FC236}">
                    <a16:creationId xmlns:a16="http://schemas.microsoft.com/office/drawing/2014/main" id="{79C7A6CC-70B1-911B-00C0-04D5D7D2DB37}"/>
                  </a:ext>
                </a:extLst>
              </p:cNvPr>
              <p:cNvSpPr/>
              <p:nvPr/>
            </p:nvSpPr>
            <p:spPr>
              <a:xfrm>
                <a:off x="4180424" y="3149783"/>
                <a:ext cx="18359" cy="17595"/>
              </a:xfrm>
              <a:custGeom>
                <a:avLst/>
                <a:gdLst>
                  <a:gd name="connsiteX0" fmla="*/ 0 w 18359"/>
                  <a:gd name="connsiteY0" fmla="*/ 17595 h 17595"/>
                  <a:gd name="connsiteX1" fmla="*/ 18313 w 18359"/>
                  <a:gd name="connsiteY1" fmla="*/ 14363 h 17595"/>
                  <a:gd name="connsiteX2" fmla="*/ 15800 w 18359"/>
                  <a:gd name="connsiteY2" fmla="*/ 0 h 17595"/>
                  <a:gd name="connsiteX3" fmla="*/ 0 w 18359"/>
                  <a:gd name="connsiteY3" fmla="*/ 13286 h 17595"/>
                  <a:gd name="connsiteX4" fmla="*/ 0 w 18359"/>
                  <a:gd name="connsiteY4" fmla="*/ 17595 h 17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9" h="17595">
                    <a:moveTo>
                      <a:pt x="0" y="17595"/>
                    </a:moveTo>
                    <a:cubicBezTo>
                      <a:pt x="0" y="17595"/>
                      <a:pt x="17954" y="15800"/>
                      <a:pt x="18313" y="14363"/>
                    </a:cubicBezTo>
                    <a:cubicBezTo>
                      <a:pt x="18673" y="12927"/>
                      <a:pt x="16877" y="0"/>
                      <a:pt x="15800" y="0"/>
                    </a:cubicBezTo>
                    <a:cubicBezTo>
                      <a:pt x="14723" y="0"/>
                      <a:pt x="0" y="13286"/>
                      <a:pt x="0" y="13286"/>
                    </a:cubicBezTo>
                    <a:lnTo>
                      <a:pt x="0" y="17595"/>
                    </a:lnTo>
                    <a:close/>
                  </a:path>
                </a:pathLst>
              </a:custGeom>
              <a:grpFill/>
              <a:ln w="3777" cap="flat">
                <a:solidFill>
                  <a:srgbClr val="FFFFFF"/>
                </a:solidFill>
                <a:prstDash val="solid"/>
                <a:miter/>
              </a:ln>
            </p:spPr>
            <p:txBody>
              <a:bodyPr rtlCol="0" anchor="ctr"/>
              <a:lstStyle/>
              <a:p>
                <a:endParaRPr lang="en-GB"/>
              </a:p>
            </p:txBody>
          </p:sp>
          <p:sp>
            <p:nvSpPr>
              <p:cNvPr id="164" name="Freeform 163">
                <a:extLst>
                  <a:ext uri="{FF2B5EF4-FFF2-40B4-BE49-F238E27FC236}">
                    <a16:creationId xmlns:a16="http://schemas.microsoft.com/office/drawing/2014/main" id="{42D5F65F-0CAB-BF1A-49AD-D8CD66F1B911}"/>
                  </a:ext>
                </a:extLst>
              </p:cNvPr>
              <p:cNvSpPr/>
              <p:nvPr/>
            </p:nvSpPr>
            <p:spPr>
              <a:xfrm>
                <a:off x="4089538" y="3316833"/>
                <a:ext cx="14677" cy="7181"/>
              </a:xfrm>
              <a:custGeom>
                <a:avLst/>
                <a:gdLst>
                  <a:gd name="connsiteX0" fmla="*/ 0 w 14677"/>
                  <a:gd name="connsiteY0" fmla="*/ 0 h 7181"/>
                  <a:gd name="connsiteX1" fmla="*/ 11849 w 14677"/>
                  <a:gd name="connsiteY1" fmla="*/ 0 h 7181"/>
                  <a:gd name="connsiteX2" fmla="*/ 14363 w 14677"/>
                  <a:gd name="connsiteY2" fmla="*/ 7182 h 7181"/>
                  <a:gd name="connsiteX3" fmla="*/ 0 w 14677"/>
                  <a:gd name="connsiteY3" fmla="*/ 7182 h 7181"/>
                  <a:gd name="connsiteX4" fmla="*/ 0 w 14677"/>
                  <a:gd name="connsiteY4" fmla="*/ 0 h 7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7" h="7181">
                    <a:moveTo>
                      <a:pt x="0" y="0"/>
                    </a:moveTo>
                    <a:lnTo>
                      <a:pt x="11849" y="0"/>
                    </a:lnTo>
                    <a:cubicBezTo>
                      <a:pt x="11849" y="0"/>
                      <a:pt x="15799" y="7182"/>
                      <a:pt x="14363" y="7182"/>
                    </a:cubicBezTo>
                    <a:cubicBezTo>
                      <a:pt x="12927" y="7182"/>
                      <a:pt x="0" y="7182"/>
                      <a:pt x="0" y="7182"/>
                    </a:cubicBezTo>
                    <a:lnTo>
                      <a:pt x="0" y="0"/>
                    </a:lnTo>
                    <a:close/>
                  </a:path>
                </a:pathLst>
              </a:custGeom>
              <a:grpFill/>
              <a:ln w="3777" cap="flat">
                <a:solidFill>
                  <a:srgbClr val="FFFFFF"/>
                </a:solidFill>
                <a:prstDash val="solid"/>
                <a:miter/>
              </a:ln>
            </p:spPr>
            <p:txBody>
              <a:bodyPr rtlCol="0" anchor="ctr"/>
              <a:lstStyle/>
              <a:p>
                <a:endParaRPr lang="en-GB"/>
              </a:p>
            </p:txBody>
          </p:sp>
          <p:sp>
            <p:nvSpPr>
              <p:cNvPr id="165" name="Freeform 164">
                <a:extLst>
                  <a:ext uri="{FF2B5EF4-FFF2-40B4-BE49-F238E27FC236}">
                    <a16:creationId xmlns:a16="http://schemas.microsoft.com/office/drawing/2014/main" id="{83173FCE-86FA-E37E-8DA1-5DB5D728DABA}"/>
                  </a:ext>
                </a:extLst>
              </p:cNvPr>
              <p:cNvSpPr/>
              <p:nvPr/>
            </p:nvSpPr>
            <p:spPr>
              <a:xfrm>
                <a:off x="4060433" y="3352042"/>
                <a:ext cx="7181" cy="21904"/>
              </a:xfrm>
              <a:custGeom>
                <a:avLst/>
                <a:gdLst>
                  <a:gd name="connsiteX0" fmla="*/ 7182 w 7181"/>
                  <a:gd name="connsiteY0" fmla="*/ 16877 h 21904"/>
                  <a:gd name="connsiteX1" fmla="*/ 3232 w 7181"/>
                  <a:gd name="connsiteY1" fmla="*/ 0 h 21904"/>
                  <a:gd name="connsiteX2" fmla="*/ 0 w 7181"/>
                  <a:gd name="connsiteY2" fmla="*/ 16877 h 21904"/>
                  <a:gd name="connsiteX3" fmla="*/ 1795 w 7181"/>
                  <a:gd name="connsiteY3" fmla="*/ 21904 h 21904"/>
                  <a:gd name="connsiteX4" fmla="*/ 5745 w 7181"/>
                  <a:gd name="connsiteY4" fmla="*/ 21904 h 21904"/>
                  <a:gd name="connsiteX5" fmla="*/ 7182 w 7181"/>
                  <a:gd name="connsiteY5" fmla="*/ 16877 h 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1" h="21904">
                    <a:moveTo>
                      <a:pt x="7182" y="16877"/>
                    </a:moveTo>
                    <a:cubicBezTo>
                      <a:pt x="7182" y="15800"/>
                      <a:pt x="3232" y="0"/>
                      <a:pt x="3232" y="0"/>
                    </a:cubicBezTo>
                    <a:lnTo>
                      <a:pt x="0" y="16877"/>
                    </a:lnTo>
                    <a:lnTo>
                      <a:pt x="1795" y="21904"/>
                    </a:lnTo>
                    <a:lnTo>
                      <a:pt x="5745" y="21904"/>
                    </a:lnTo>
                    <a:lnTo>
                      <a:pt x="7182" y="16877"/>
                    </a:lnTo>
                    <a:close/>
                  </a:path>
                </a:pathLst>
              </a:custGeom>
              <a:grpFill/>
              <a:ln w="3777" cap="flat">
                <a:solidFill>
                  <a:srgbClr val="FFFFFF"/>
                </a:solidFill>
                <a:prstDash val="solid"/>
                <a:miter/>
              </a:ln>
            </p:spPr>
            <p:txBody>
              <a:bodyPr rtlCol="0" anchor="ctr"/>
              <a:lstStyle/>
              <a:p>
                <a:endParaRPr lang="en-GB"/>
              </a:p>
            </p:txBody>
          </p:sp>
          <p:sp>
            <p:nvSpPr>
              <p:cNvPr id="166" name="Freeform 165">
                <a:extLst>
                  <a:ext uri="{FF2B5EF4-FFF2-40B4-BE49-F238E27FC236}">
                    <a16:creationId xmlns:a16="http://schemas.microsoft.com/office/drawing/2014/main" id="{E6D9AD72-B0B2-B44F-4629-87F46A169951}"/>
                  </a:ext>
                </a:extLst>
              </p:cNvPr>
              <p:cNvSpPr/>
              <p:nvPr/>
            </p:nvSpPr>
            <p:spPr>
              <a:xfrm>
                <a:off x="4073001" y="3355274"/>
                <a:ext cx="2154" cy="7710"/>
              </a:xfrm>
              <a:custGeom>
                <a:avLst/>
                <a:gdLst>
                  <a:gd name="connsiteX0" fmla="*/ 0 w 2154"/>
                  <a:gd name="connsiteY0" fmla="*/ 0 h 7710"/>
                  <a:gd name="connsiteX1" fmla="*/ 0 w 2154"/>
                  <a:gd name="connsiteY1" fmla="*/ 7711 h 7710"/>
                  <a:gd name="connsiteX2" fmla="*/ 2154 w 2154"/>
                  <a:gd name="connsiteY2" fmla="*/ 7711 h 7710"/>
                  <a:gd name="connsiteX3" fmla="*/ 2154 w 2154"/>
                  <a:gd name="connsiteY3" fmla="*/ 1436 h 7710"/>
                </a:gdLst>
                <a:ahLst/>
                <a:cxnLst>
                  <a:cxn ang="0">
                    <a:pos x="connsiteX0" y="connsiteY0"/>
                  </a:cxn>
                  <a:cxn ang="0">
                    <a:pos x="connsiteX1" y="connsiteY1"/>
                  </a:cxn>
                  <a:cxn ang="0">
                    <a:pos x="connsiteX2" y="connsiteY2"/>
                  </a:cxn>
                  <a:cxn ang="0">
                    <a:pos x="connsiteX3" y="connsiteY3"/>
                  </a:cxn>
                </a:cxnLst>
                <a:rect l="l" t="t" r="r" b="b"/>
                <a:pathLst>
                  <a:path w="2154" h="7710">
                    <a:moveTo>
                      <a:pt x="0" y="0"/>
                    </a:moveTo>
                    <a:lnTo>
                      <a:pt x="0" y="7711"/>
                    </a:lnTo>
                    <a:lnTo>
                      <a:pt x="2154" y="7711"/>
                    </a:lnTo>
                    <a:lnTo>
                      <a:pt x="2154" y="1436"/>
                    </a:lnTo>
                    <a:close/>
                  </a:path>
                </a:pathLst>
              </a:custGeom>
              <a:grpFill/>
              <a:ln w="3777" cap="flat">
                <a:solidFill>
                  <a:srgbClr val="FFFFFF"/>
                </a:solidFill>
                <a:prstDash val="solid"/>
                <a:miter/>
              </a:ln>
            </p:spPr>
            <p:txBody>
              <a:bodyPr rtlCol="0" anchor="ctr"/>
              <a:lstStyle/>
              <a:p>
                <a:endParaRPr lang="en-GB"/>
              </a:p>
            </p:txBody>
          </p:sp>
          <p:sp>
            <p:nvSpPr>
              <p:cNvPr id="167" name="Freeform 166">
                <a:extLst>
                  <a:ext uri="{FF2B5EF4-FFF2-40B4-BE49-F238E27FC236}">
                    <a16:creationId xmlns:a16="http://schemas.microsoft.com/office/drawing/2014/main" id="{BB1AC1FB-E403-4E79-AD67-9FA185B48E3B}"/>
                  </a:ext>
                </a:extLst>
              </p:cNvPr>
              <p:cNvSpPr/>
              <p:nvPr/>
            </p:nvSpPr>
            <p:spPr>
              <a:xfrm>
                <a:off x="4024346" y="3359093"/>
                <a:ext cx="5507" cy="17007"/>
              </a:xfrm>
              <a:custGeom>
                <a:avLst/>
                <a:gdLst>
                  <a:gd name="connsiteX0" fmla="*/ 4828 w 5507"/>
                  <a:gd name="connsiteY0" fmla="*/ 13417 h 17007"/>
                  <a:gd name="connsiteX1" fmla="*/ 4828 w 5507"/>
                  <a:gd name="connsiteY1" fmla="*/ 36 h 17007"/>
                  <a:gd name="connsiteX2" fmla="*/ 160 w 5507"/>
                  <a:gd name="connsiteY2" fmla="*/ 1926 h 17007"/>
                  <a:gd name="connsiteX3" fmla="*/ 160 w 5507"/>
                  <a:gd name="connsiteY3" fmla="*/ 17008 h 17007"/>
                  <a:gd name="connsiteX4" fmla="*/ 4828 w 5507"/>
                  <a:gd name="connsiteY4" fmla="*/ 13417 h 17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 h="17007">
                    <a:moveTo>
                      <a:pt x="4828" y="13417"/>
                    </a:moveTo>
                    <a:cubicBezTo>
                      <a:pt x="5546" y="12340"/>
                      <a:pt x="5905" y="-776"/>
                      <a:pt x="4828" y="36"/>
                    </a:cubicBezTo>
                    <a:cubicBezTo>
                      <a:pt x="3751" y="849"/>
                      <a:pt x="519" y="-587"/>
                      <a:pt x="160" y="1926"/>
                    </a:cubicBezTo>
                    <a:cubicBezTo>
                      <a:pt x="-199" y="4440"/>
                      <a:pt x="160" y="17008"/>
                      <a:pt x="160" y="17008"/>
                    </a:cubicBezTo>
                    <a:lnTo>
                      <a:pt x="4828" y="13417"/>
                    </a:lnTo>
                    <a:close/>
                  </a:path>
                </a:pathLst>
              </a:custGeom>
              <a:grpFill/>
              <a:ln w="3777" cap="flat">
                <a:solidFill>
                  <a:srgbClr val="FFFFFF"/>
                </a:solidFill>
                <a:prstDash val="solid"/>
                <a:miter/>
              </a:ln>
            </p:spPr>
            <p:txBody>
              <a:bodyPr rtlCol="0" anchor="ctr"/>
              <a:lstStyle/>
              <a:p>
                <a:endParaRPr lang="en-GB"/>
              </a:p>
            </p:txBody>
          </p:sp>
          <p:sp>
            <p:nvSpPr>
              <p:cNvPr id="168" name="Freeform 167">
                <a:extLst>
                  <a:ext uri="{FF2B5EF4-FFF2-40B4-BE49-F238E27FC236}">
                    <a16:creationId xmlns:a16="http://schemas.microsoft.com/office/drawing/2014/main" id="{A5FB5F05-E570-40A2-6E89-0EFB8FDAE211}"/>
                  </a:ext>
                </a:extLst>
              </p:cNvPr>
              <p:cNvSpPr/>
              <p:nvPr/>
            </p:nvSpPr>
            <p:spPr>
              <a:xfrm>
                <a:off x="4040665" y="3369278"/>
                <a:ext cx="7918" cy="11490"/>
              </a:xfrm>
              <a:custGeom>
                <a:avLst/>
                <a:gdLst>
                  <a:gd name="connsiteX0" fmla="*/ 0 w 7918"/>
                  <a:gd name="connsiteY0" fmla="*/ 4668 h 11490"/>
                  <a:gd name="connsiteX1" fmla="*/ 0 w 7918"/>
                  <a:gd name="connsiteY1" fmla="*/ 11491 h 11490"/>
                  <a:gd name="connsiteX2" fmla="*/ 7919 w 7918"/>
                  <a:gd name="connsiteY2" fmla="*/ 11491 h 11490"/>
                  <a:gd name="connsiteX3" fmla="*/ 7919 w 7918"/>
                  <a:gd name="connsiteY3" fmla="*/ 0 h 11490"/>
                </a:gdLst>
                <a:ahLst/>
                <a:cxnLst>
                  <a:cxn ang="0">
                    <a:pos x="connsiteX0" y="connsiteY0"/>
                  </a:cxn>
                  <a:cxn ang="0">
                    <a:pos x="connsiteX1" y="connsiteY1"/>
                  </a:cxn>
                  <a:cxn ang="0">
                    <a:pos x="connsiteX2" y="connsiteY2"/>
                  </a:cxn>
                  <a:cxn ang="0">
                    <a:pos x="connsiteX3" y="connsiteY3"/>
                  </a:cxn>
                </a:cxnLst>
                <a:rect l="l" t="t" r="r" b="b"/>
                <a:pathLst>
                  <a:path w="7918" h="11490">
                    <a:moveTo>
                      <a:pt x="0" y="4668"/>
                    </a:moveTo>
                    <a:lnTo>
                      <a:pt x="0" y="11491"/>
                    </a:lnTo>
                    <a:lnTo>
                      <a:pt x="7919" y="11491"/>
                    </a:lnTo>
                    <a:lnTo>
                      <a:pt x="7919" y="0"/>
                    </a:lnTo>
                    <a:close/>
                  </a:path>
                </a:pathLst>
              </a:custGeom>
              <a:grpFill/>
              <a:ln w="3777" cap="flat">
                <a:solidFill>
                  <a:srgbClr val="FFFFFF"/>
                </a:solidFill>
                <a:prstDash val="solid"/>
                <a:miter/>
              </a:ln>
            </p:spPr>
            <p:txBody>
              <a:bodyPr rtlCol="0" anchor="ctr"/>
              <a:lstStyle/>
              <a:p>
                <a:endParaRPr lang="en-GB"/>
              </a:p>
            </p:txBody>
          </p:sp>
          <p:sp>
            <p:nvSpPr>
              <p:cNvPr id="169" name="Freeform 168">
                <a:extLst>
                  <a:ext uri="{FF2B5EF4-FFF2-40B4-BE49-F238E27FC236}">
                    <a16:creationId xmlns:a16="http://schemas.microsoft.com/office/drawing/2014/main" id="{2ECAB850-8126-FF97-A0C5-177831CB9FD9}"/>
                  </a:ext>
                </a:extLst>
              </p:cNvPr>
              <p:cNvSpPr/>
              <p:nvPr/>
            </p:nvSpPr>
            <p:spPr>
              <a:xfrm>
                <a:off x="4044634" y="3399460"/>
                <a:ext cx="12208" cy="19390"/>
              </a:xfrm>
              <a:custGeom>
                <a:avLst/>
                <a:gdLst>
                  <a:gd name="connsiteX0" fmla="*/ 0 w 12208"/>
                  <a:gd name="connsiteY0" fmla="*/ 1436 h 19390"/>
                  <a:gd name="connsiteX1" fmla="*/ 3950 w 12208"/>
                  <a:gd name="connsiteY1" fmla="*/ 10772 h 19390"/>
                  <a:gd name="connsiteX2" fmla="*/ 0 w 12208"/>
                  <a:gd name="connsiteY2" fmla="*/ 16877 h 19390"/>
                  <a:gd name="connsiteX3" fmla="*/ 3950 w 12208"/>
                  <a:gd name="connsiteY3" fmla="*/ 19390 h 19390"/>
                  <a:gd name="connsiteX4" fmla="*/ 7181 w 12208"/>
                  <a:gd name="connsiteY4" fmla="*/ 14363 h 19390"/>
                  <a:gd name="connsiteX5" fmla="*/ 12209 w 12208"/>
                  <a:gd name="connsiteY5" fmla="*/ 10413 h 19390"/>
                  <a:gd name="connsiteX6" fmla="*/ 12209 w 12208"/>
                  <a:gd name="connsiteY6" fmla="*/ 1436 h 19390"/>
                  <a:gd name="connsiteX7" fmla="*/ 8977 w 12208"/>
                  <a:gd name="connsiteY7" fmla="*/ 1436 h 19390"/>
                  <a:gd name="connsiteX8" fmla="*/ 3950 w 12208"/>
                  <a:gd name="connsiteY8" fmla="*/ 2873 h 19390"/>
                  <a:gd name="connsiteX9" fmla="*/ 3950 w 12208"/>
                  <a:gd name="connsiteY9" fmla="*/ 0 h 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08" h="19390">
                    <a:moveTo>
                      <a:pt x="0" y="1436"/>
                    </a:moveTo>
                    <a:lnTo>
                      <a:pt x="3950" y="10772"/>
                    </a:lnTo>
                    <a:lnTo>
                      <a:pt x="0" y="16877"/>
                    </a:lnTo>
                    <a:lnTo>
                      <a:pt x="3950" y="19390"/>
                    </a:lnTo>
                    <a:lnTo>
                      <a:pt x="7181" y="14363"/>
                    </a:lnTo>
                    <a:lnTo>
                      <a:pt x="12209" y="10413"/>
                    </a:lnTo>
                    <a:lnTo>
                      <a:pt x="12209" y="1436"/>
                    </a:lnTo>
                    <a:lnTo>
                      <a:pt x="8977" y="1436"/>
                    </a:lnTo>
                    <a:lnTo>
                      <a:pt x="3950" y="2873"/>
                    </a:lnTo>
                    <a:lnTo>
                      <a:pt x="3950" y="0"/>
                    </a:lnTo>
                    <a:close/>
                  </a:path>
                </a:pathLst>
              </a:custGeom>
              <a:grpFill/>
              <a:ln w="3777" cap="flat">
                <a:solidFill>
                  <a:srgbClr val="FFFFFF"/>
                </a:solidFill>
                <a:prstDash val="solid"/>
                <a:miter/>
              </a:ln>
            </p:spPr>
            <p:txBody>
              <a:bodyPr rtlCol="0" anchor="ctr"/>
              <a:lstStyle/>
              <a:p>
                <a:endParaRPr lang="en-GB"/>
              </a:p>
            </p:txBody>
          </p:sp>
          <p:sp>
            <p:nvSpPr>
              <p:cNvPr id="170" name="Freeform 169">
                <a:extLst>
                  <a:ext uri="{FF2B5EF4-FFF2-40B4-BE49-F238E27FC236}">
                    <a16:creationId xmlns:a16="http://schemas.microsoft.com/office/drawing/2014/main" id="{D7A89EBF-019E-5761-3BA2-20D057AF0D31}"/>
                  </a:ext>
                </a:extLst>
              </p:cNvPr>
              <p:cNvSpPr/>
              <p:nvPr/>
            </p:nvSpPr>
            <p:spPr>
              <a:xfrm>
                <a:off x="4029854" y="3436823"/>
                <a:ext cx="18710" cy="18672"/>
              </a:xfrm>
              <a:custGeom>
                <a:avLst/>
                <a:gdLst>
                  <a:gd name="connsiteX0" fmla="*/ 10810 w 18710"/>
                  <a:gd name="connsiteY0" fmla="*/ 18672 h 18672"/>
                  <a:gd name="connsiteX1" fmla="*/ 18710 w 18710"/>
                  <a:gd name="connsiteY1" fmla="*/ 11132 h 18672"/>
                  <a:gd name="connsiteX2" fmla="*/ 18710 w 18710"/>
                  <a:gd name="connsiteY2" fmla="*/ 0 h 18672"/>
                  <a:gd name="connsiteX3" fmla="*/ 10810 w 18710"/>
                  <a:gd name="connsiteY3" fmla="*/ 2155 h 18672"/>
                  <a:gd name="connsiteX4" fmla="*/ 0 w 18710"/>
                  <a:gd name="connsiteY4" fmla="*/ 11132 h 18672"/>
                  <a:gd name="connsiteX5" fmla="*/ 10810 w 18710"/>
                  <a:gd name="connsiteY5" fmla="*/ 18672 h 1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10" h="18672">
                    <a:moveTo>
                      <a:pt x="10810" y="18672"/>
                    </a:moveTo>
                    <a:cubicBezTo>
                      <a:pt x="11528" y="18313"/>
                      <a:pt x="18710" y="11132"/>
                      <a:pt x="18710" y="11132"/>
                    </a:cubicBezTo>
                    <a:lnTo>
                      <a:pt x="18710" y="0"/>
                    </a:lnTo>
                    <a:lnTo>
                      <a:pt x="10810" y="2155"/>
                    </a:lnTo>
                    <a:lnTo>
                      <a:pt x="0" y="11132"/>
                    </a:lnTo>
                    <a:lnTo>
                      <a:pt x="10810" y="18672"/>
                    </a:lnTo>
                    <a:close/>
                  </a:path>
                </a:pathLst>
              </a:custGeom>
              <a:grpFill/>
              <a:ln w="3777" cap="flat">
                <a:solidFill>
                  <a:srgbClr val="FFFFFF"/>
                </a:solidFill>
                <a:prstDash val="solid"/>
                <a:miter/>
              </a:ln>
            </p:spPr>
            <p:txBody>
              <a:bodyPr rtlCol="0" anchor="ctr"/>
              <a:lstStyle/>
              <a:p>
                <a:endParaRPr lang="en-GB"/>
              </a:p>
            </p:txBody>
          </p:sp>
          <p:sp>
            <p:nvSpPr>
              <p:cNvPr id="171" name="Freeform 170">
                <a:extLst>
                  <a:ext uri="{FF2B5EF4-FFF2-40B4-BE49-F238E27FC236}">
                    <a16:creationId xmlns:a16="http://schemas.microsoft.com/office/drawing/2014/main" id="{584A2862-9196-5949-61FB-38BB9801C4B7}"/>
                  </a:ext>
                </a:extLst>
              </p:cNvPr>
              <p:cNvSpPr/>
              <p:nvPr/>
            </p:nvSpPr>
            <p:spPr>
              <a:xfrm>
                <a:off x="4054499" y="3442739"/>
                <a:ext cx="18502" cy="12756"/>
              </a:xfrm>
              <a:custGeom>
                <a:avLst/>
                <a:gdLst>
                  <a:gd name="connsiteX0" fmla="*/ 5934 w 18502"/>
                  <a:gd name="connsiteY0" fmla="*/ 12757 h 12756"/>
                  <a:gd name="connsiteX1" fmla="*/ 18502 w 18502"/>
                  <a:gd name="connsiteY1" fmla="*/ 3421 h 12756"/>
                  <a:gd name="connsiteX2" fmla="*/ 9525 w 18502"/>
                  <a:gd name="connsiteY2" fmla="*/ 0 h 12756"/>
                  <a:gd name="connsiteX3" fmla="*/ 0 w 18502"/>
                  <a:gd name="connsiteY3" fmla="*/ 8618 h 12756"/>
                </a:gdLst>
                <a:ahLst/>
                <a:cxnLst>
                  <a:cxn ang="0">
                    <a:pos x="connsiteX0" y="connsiteY0"/>
                  </a:cxn>
                  <a:cxn ang="0">
                    <a:pos x="connsiteX1" y="connsiteY1"/>
                  </a:cxn>
                  <a:cxn ang="0">
                    <a:pos x="connsiteX2" y="connsiteY2"/>
                  </a:cxn>
                  <a:cxn ang="0">
                    <a:pos x="connsiteX3" y="connsiteY3"/>
                  </a:cxn>
                </a:cxnLst>
                <a:rect l="l" t="t" r="r" b="b"/>
                <a:pathLst>
                  <a:path w="18502" h="12756">
                    <a:moveTo>
                      <a:pt x="5934" y="12757"/>
                    </a:moveTo>
                    <a:lnTo>
                      <a:pt x="18502" y="3421"/>
                    </a:lnTo>
                    <a:lnTo>
                      <a:pt x="9525" y="0"/>
                    </a:lnTo>
                    <a:lnTo>
                      <a:pt x="0" y="8618"/>
                    </a:lnTo>
                    <a:close/>
                  </a:path>
                </a:pathLst>
              </a:custGeom>
              <a:grpFill/>
              <a:ln w="3777" cap="flat">
                <a:solidFill>
                  <a:srgbClr val="FFFFFF"/>
                </a:solidFill>
                <a:prstDash val="solid"/>
                <a:miter/>
              </a:ln>
            </p:spPr>
            <p:txBody>
              <a:bodyPr rtlCol="0" anchor="ctr"/>
              <a:lstStyle/>
              <a:p>
                <a:endParaRPr lang="en-GB"/>
              </a:p>
            </p:txBody>
          </p:sp>
          <p:sp>
            <p:nvSpPr>
              <p:cNvPr id="172" name="Freeform 171">
                <a:extLst>
                  <a:ext uri="{FF2B5EF4-FFF2-40B4-BE49-F238E27FC236}">
                    <a16:creationId xmlns:a16="http://schemas.microsoft.com/office/drawing/2014/main" id="{80A8A535-88FF-02B4-CF9D-B86B3EE750D2}"/>
                  </a:ext>
                </a:extLst>
              </p:cNvPr>
              <p:cNvSpPr/>
              <p:nvPr/>
            </p:nvSpPr>
            <p:spPr>
              <a:xfrm>
                <a:off x="4048564" y="3461071"/>
                <a:ext cx="5934" cy="8088"/>
              </a:xfrm>
              <a:custGeom>
                <a:avLst/>
                <a:gdLst>
                  <a:gd name="connsiteX0" fmla="*/ 5935 w 5934"/>
                  <a:gd name="connsiteY0" fmla="*/ 0 h 8088"/>
                  <a:gd name="connsiteX1" fmla="*/ 5935 w 5934"/>
                  <a:gd name="connsiteY1" fmla="*/ 8089 h 8088"/>
                  <a:gd name="connsiteX2" fmla="*/ 0 w 5934"/>
                  <a:gd name="connsiteY2" fmla="*/ 8089 h 8088"/>
                  <a:gd name="connsiteX3" fmla="*/ 0 w 5934"/>
                  <a:gd name="connsiteY3" fmla="*/ 4044 h 8088"/>
                  <a:gd name="connsiteX4" fmla="*/ 5935 w 5934"/>
                  <a:gd name="connsiteY4" fmla="*/ 0 h 8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 h="8088">
                    <a:moveTo>
                      <a:pt x="5935" y="0"/>
                    </a:moveTo>
                    <a:cubicBezTo>
                      <a:pt x="5386" y="1625"/>
                      <a:pt x="5935" y="8089"/>
                      <a:pt x="5935" y="8089"/>
                    </a:cubicBezTo>
                    <a:lnTo>
                      <a:pt x="0" y="8089"/>
                    </a:lnTo>
                    <a:lnTo>
                      <a:pt x="0" y="4044"/>
                    </a:lnTo>
                    <a:lnTo>
                      <a:pt x="5935" y="0"/>
                    </a:lnTo>
                    <a:close/>
                  </a:path>
                </a:pathLst>
              </a:custGeom>
              <a:grpFill/>
              <a:ln w="3777" cap="flat">
                <a:solidFill>
                  <a:srgbClr val="FFFFFF"/>
                </a:solidFill>
                <a:prstDash val="solid"/>
                <a:miter/>
              </a:ln>
            </p:spPr>
            <p:txBody>
              <a:bodyPr rtlCol="0" anchor="ctr"/>
              <a:lstStyle/>
              <a:p>
                <a:endParaRPr lang="en-GB"/>
              </a:p>
            </p:txBody>
          </p:sp>
          <p:sp>
            <p:nvSpPr>
              <p:cNvPr id="173" name="Freeform 172">
                <a:extLst>
                  <a:ext uri="{FF2B5EF4-FFF2-40B4-BE49-F238E27FC236}">
                    <a16:creationId xmlns:a16="http://schemas.microsoft.com/office/drawing/2014/main" id="{8F455401-A29C-FA96-9DF3-DFEA60BA6909}"/>
                  </a:ext>
                </a:extLst>
              </p:cNvPr>
              <p:cNvSpPr/>
              <p:nvPr/>
            </p:nvSpPr>
            <p:spPr>
              <a:xfrm>
                <a:off x="3999540" y="3503103"/>
                <a:ext cx="45093" cy="34472"/>
              </a:xfrm>
              <a:custGeom>
                <a:avLst/>
                <a:gdLst>
                  <a:gd name="connsiteX0" fmla="*/ 8618 w 45093"/>
                  <a:gd name="connsiteY0" fmla="*/ 34472 h 34472"/>
                  <a:gd name="connsiteX1" fmla="*/ 24814 w 45093"/>
                  <a:gd name="connsiteY1" fmla="*/ 14004 h 34472"/>
                  <a:gd name="connsiteX2" fmla="*/ 45094 w 45093"/>
                  <a:gd name="connsiteY2" fmla="*/ 9147 h 34472"/>
                  <a:gd name="connsiteX3" fmla="*/ 45094 w 45093"/>
                  <a:gd name="connsiteY3" fmla="*/ 0 h 34472"/>
                  <a:gd name="connsiteX4" fmla="*/ 30314 w 45093"/>
                  <a:gd name="connsiteY4" fmla="*/ 6463 h 34472"/>
                  <a:gd name="connsiteX5" fmla="*/ 22641 w 45093"/>
                  <a:gd name="connsiteY5" fmla="*/ 8070 h 34472"/>
                  <a:gd name="connsiteX6" fmla="*/ 22641 w 45093"/>
                  <a:gd name="connsiteY6" fmla="*/ 4309 h 34472"/>
                  <a:gd name="connsiteX7" fmla="*/ 14004 w 45093"/>
                  <a:gd name="connsiteY7" fmla="*/ 4309 h 34472"/>
                  <a:gd name="connsiteX8" fmla="*/ 8618 w 45093"/>
                  <a:gd name="connsiteY8" fmla="*/ 17236 h 34472"/>
                  <a:gd name="connsiteX9" fmla="*/ 8618 w 45093"/>
                  <a:gd name="connsiteY9" fmla="*/ 21545 h 34472"/>
                  <a:gd name="connsiteX10" fmla="*/ 0 w 45093"/>
                  <a:gd name="connsiteY10" fmla="*/ 24248 h 34472"/>
                  <a:gd name="connsiteX11" fmla="*/ 0 w 45093"/>
                  <a:gd name="connsiteY11" fmla="*/ 34472 h 3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093" h="34472">
                    <a:moveTo>
                      <a:pt x="8618" y="34472"/>
                    </a:moveTo>
                    <a:lnTo>
                      <a:pt x="24814" y="14004"/>
                    </a:lnTo>
                    <a:lnTo>
                      <a:pt x="45094" y="9147"/>
                    </a:lnTo>
                    <a:lnTo>
                      <a:pt x="45094" y="0"/>
                    </a:lnTo>
                    <a:lnTo>
                      <a:pt x="30314" y="6463"/>
                    </a:lnTo>
                    <a:lnTo>
                      <a:pt x="22641" y="8070"/>
                    </a:lnTo>
                    <a:lnTo>
                      <a:pt x="22641" y="4309"/>
                    </a:lnTo>
                    <a:lnTo>
                      <a:pt x="14004" y="4309"/>
                    </a:lnTo>
                    <a:lnTo>
                      <a:pt x="8618" y="17236"/>
                    </a:lnTo>
                    <a:lnTo>
                      <a:pt x="8618" y="21545"/>
                    </a:lnTo>
                    <a:lnTo>
                      <a:pt x="0" y="24248"/>
                    </a:lnTo>
                    <a:lnTo>
                      <a:pt x="0" y="34472"/>
                    </a:lnTo>
                    <a:close/>
                  </a:path>
                </a:pathLst>
              </a:custGeom>
              <a:grpFill/>
              <a:ln w="3777" cap="flat">
                <a:solidFill>
                  <a:srgbClr val="FFFFFF"/>
                </a:solidFill>
                <a:prstDash val="solid"/>
                <a:miter/>
              </a:ln>
            </p:spPr>
            <p:txBody>
              <a:bodyPr rtlCol="0" anchor="ctr"/>
              <a:lstStyle/>
              <a:p>
                <a:endParaRPr lang="en-GB"/>
              </a:p>
            </p:txBody>
          </p:sp>
          <p:sp>
            <p:nvSpPr>
              <p:cNvPr id="174" name="Freeform 173">
                <a:extLst>
                  <a:ext uri="{FF2B5EF4-FFF2-40B4-BE49-F238E27FC236}">
                    <a16:creationId xmlns:a16="http://schemas.microsoft.com/office/drawing/2014/main" id="{13C75080-EBFB-121E-212F-CDFC24CF8B52}"/>
                  </a:ext>
                </a:extLst>
              </p:cNvPr>
              <p:cNvSpPr/>
              <p:nvPr/>
            </p:nvSpPr>
            <p:spPr>
              <a:xfrm>
                <a:off x="4003471" y="3453868"/>
                <a:ext cx="18597" cy="25157"/>
              </a:xfrm>
              <a:custGeom>
                <a:avLst/>
                <a:gdLst>
                  <a:gd name="connsiteX0" fmla="*/ 14023 w 18597"/>
                  <a:gd name="connsiteY0" fmla="*/ 19412 h 25157"/>
                  <a:gd name="connsiteX1" fmla="*/ 18597 w 18597"/>
                  <a:gd name="connsiteY1" fmla="*/ 9887 h 25157"/>
                  <a:gd name="connsiteX2" fmla="*/ 12039 w 18597"/>
                  <a:gd name="connsiteY2" fmla="*/ 2 h 25157"/>
                  <a:gd name="connsiteX3" fmla="*/ 0 w 18597"/>
                  <a:gd name="connsiteY3" fmla="*/ 11228 h 25157"/>
                  <a:gd name="connsiteX4" fmla="*/ 9298 w 18597"/>
                  <a:gd name="connsiteY4" fmla="*/ 16350 h 25157"/>
                  <a:gd name="connsiteX5" fmla="*/ 12209 w 18597"/>
                  <a:gd name="connsiteY5" fmla="*/ 25157 h 25157"/>
                  <a:gd name="connsiteX6" fmla="*/ 14023 w 18597"/>
                  <a:gd name="connsiteY6" fmla="*/ 19412 h 25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7" h="25157">
                    <a:moveTo>
                      <a:pt x="14023" y="19412"/>
                    </a:moveTo>
                    <a:cubicBezTo>
                      <a:pt x="14023" y="19412"/>
                      <a:pt x="18691" y="10605"/>
                      <a:pt x="18597" y="9887"/>
                    </a:cubicBezTo>
                    <a:cubicBezTo>
                      <a:pt x="18502" y="9168"/>
                      <a:pt x="12587" y="191"/>
                      <a:pt x="12039" y="2"/>
                    </a:cubicBezTo>
                    <a:cubicBezTo>
                      <a:pt x="11490" y="-187"/>
                      <a:pt x="0" y="11228"/>
                      <a:pt x="0" y="11228"/>
                    </a:cubicBezTo>
                    <a:lnTo>
                      <a:pt x="9298" y="16350"/>
                    </a:lnTo>
                    <a:lnTo>
                      <a:pt x="12209" y="25157"/>
                    </a:lnTo>
                    <a:lnTo>
                      <a:pt x="14023" y="19412"/>
                    </a:lnTo>
                    <a:close/>
                  </a:path>
                </a:pathLst>
              </a:custGeom>
              <a:grpFill/>
              <a:ln w="3777" cap="flat">
                <a:solidFill>
                  <a:srgbClr val="FFFFFF"/>
                </a:solidFill>
                <a:prstDash val="solid"/>
                <a:miter/>
              </a:ln>
            </p:spPr>
            <p:txBody>
              <a:bodyPr rtlCol="0" anchor="ctr"/>
              <a:lstStyle/>
              <a:p>
                <a:endParaRPr lang="en-GB"/>
              </a:p>
            </p:txBody>
          </p:sp>
          <p:sp>
            <p:nvSpPr>
              <p:cNvPr id="175" name="Freeform 174">
                <a:extLst>
                  <a:ext uri="{FF2B5EF4-FFF2-40B4-BE49-F238E27FC236}">
                    <a16:creationId xmlns:a16="http://schemas.microsoft.com/office/drawing/2014/main" id="{76484C60-42D6-47A7-47B8-72C0B241C38F}"/>
                  </a:ext>
                </a:extLst>
              </p:cNvPr>
              <p:cNvSpPr/>
              <p:nvPr/>
            </p:nvSpPr>
            <p:spPr>
              <a:xfrm>
                <a:off x="4027534" y="3466457"/>
                <a:ext cx="10276" cy="12568"/>
              </a:xfrm>
              <a:custGeom>
                <a:avLst/>
                <a:gdLst>
                  <a:gd name="connsiteX0" fmla="*/ 33 w 10276"/>
                  <a:gd name="connsiteY0" fmla="*/ 0 h 12568"/>
                  <a:gd name="connsiteX1" fmla="*/ 2339 w 10276"/>
                  <a:gd name="connsiteY1" fmla="*/ 12568 h 12568"/>
                  <a:gd name="connsiteX2" fmla="*/ 10277 w 10276"/>
                  <a:gd name="connsiteY2" fmla="*/ 9695 h 12568"/>
                  <a:gd name="connsiteX3" fmla="*/ 5967 w 10276"/>
                  <a:gd name="connsiteY3" fmla="*/ 0 h 12568"/>
                  <a:gd name="connsiteX4" fmla="*/ 33 w 10276"/>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6" h="12568">
                    <a:moveTo>
                      <a:pt x="33" y="0"/>
                    </a:moveTo>
                    <a:cubicBezTo>
                      <a:pt x="-326" y="548"/>
                      <a:pt x="2339" y="12568"/>
                      <a:pt x="2339" y="12568"/>
                    </a:cubicBezTo>
                    <a:cubicBezTo>
                      <a:pt x="2339" y="12568"/>
                      <a:pt x="10277" y="10413"/>
                      <a:pt x="10277" y="9695"/>
                    </a:cubicBezTo>
                    <a:cubicBezTo>
                      <a:pt x="10277" y="8977"/>
                      <a:pt x="5967" y="0"/>
                      <a:pt x="5967" y="0"/>
                    </a:cubicBezTo>
                    <a:lnTo>
                      <a:pt x="33" y="0"/>
                    </a:lnTo>
                    <a:close/>
                  </a:path>
                </a:pathLst>
              </a:custGeom>
              <a:grpFill/>
              <a:ln w="3777" cap="flat">
                <a:solidFill>
                  <a:srgbClr val="FFFFFF"/>
                </a:solidFill>
                <a:prstDash val="solid"/>
                <a:miter/>
              </a:ln>
            </p:spPr>
            <p:txBody>
              <a:bodyPr rtlCol="0" anchor="ctr"/>
              <a:lstStyle/>
              <a:p>
                <a:endParaRPr lang="en-GB"/>
              </a:p>
            </p:txBody>
          </p:sp>
          <p:sp>
            <p:nvSpPr>
              <p:cNvPr id="176" name="Freeform 175">
                <a:extLst>
                  <a:ext uri="{FF2B5EF4-FFF2-40B4-BE49-F238E27FC236}">
                    <a16:creationId xmlns:a16="http://schemas.microsoft.com/office/drawing/2014/main" id="{925E1212-E4E6-9C7D-BE49-44A0DD6C181A}"/>
                  </a:ext>
                </a:extLst>
              </p:cNvPr>
              <p:cNvSpPr/>
              <p:nvPr/>
            </p:nvSpPr>
            <p:spPr>
              <a:xfrm>
                <a:off x="3981227" y="3495014"/>
                <a:ext cx="20203" cy="29614"/>
              </a:xfrm>
              <a:custGeom>
                <a:avLst/>
                <a:gdLst>
                  <a:gd name="connsiteX0" fmla="*/ 3761 w 20203"/>
                  <a:gd name="connsiteY0" fmla="*/ 28292 h 29614"/>
                  <a:gd name="connsiteX1" fmla="*/ 15082 w 20203"/>
                  <a:gd name="connsiteY1" fmla="*/ 15630 h 29614"/>
                  <a:gd name="connsiteX2" fmla="*/ 20203 w 20203"/>
                  <a:gd name="connsiteY2" fmla="*/ 8089 h 29614"/>
                  <a:gd name="connsiteX3" fmla="*/ 9431 w 20203"/>
                  <a:gd name="connsiteY3" fmla="*/ 0 h 29614"/>
                  <a:gd name="connsiteX4" fmla="*/ 10508 w 20203"/>
                  <a:gd name="connsiteY4" fmla="*/ 9695 h 29614"/>
                  <a:gd name="connsiteX5" fmla="*/ 5122 w 20203"/>
                  <a:gd name="connsiteY5" fmla="*/ 19655 h 29614"/>
                  <a:gd name="connsiteX6" fmla="*/ 0 w 20203"/>
                  <a:gd name="connsiteY6" fmla="*/ 25306 h 29614"/>
                  <a:gd name="connsiteX7" fmla="*/ 3496 w 20203"/>
                  <a:gd name="connsiteY7" fmla="*/ 29615 h 29614"/>
                  <a:gd name="connsiteX8" fmla="*/ 3761 w 20203"/>
                  <a:gd name="connsiteY8" fmla="*/ 28292 h 2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3" h="29614">
                    <a:moveTo>
                      <a:pt x="3761" y="28292"/>
                    </a:moveTo>
                    <a:cubicBezTo>
                      <a:pt x="6180" y="27215"/>
                      <a:pt x="15082" y="15630"/>
                      <a:pt x="15082" y="15630"/>
                    </a:cubicBezTo>
                    <a:lnTo>
                      <a:pt x="20203" y="8089"/>
                    </a:lnTo>
                    <a:lnTo>
                      <a:pt x="9431" y="0"/>
                    </a:lnTo>
                    <a:lnTo>
                      <a:pt x="10508" y="9695"/>
                    </a:lnTo>
                    <a:cubicBezTo>
                      <a:pt x="10508" y="9695"/>
                      <a:pt x="5934" y="18861"/>
                      <a:pt x="5122" y="19655"/>
                    </a:cubicBezTo>
                    <a:cubicBezTo>
                      <a:pt x="4309" y="20449"/>
                      <a:pt x="0" y="25306"/>
                      <a:pt x="0" y="25306"/>
                    </a:cubicBezTo>
                    <a:lnTo>
                      <a:pt x="3496" y="29615"/>
                    </a:lnTo>
                    <a:lnTo>
                      <a:pt x="3761" y="28292"/>
                    </a:lnTo>
                    <a:close/>
                  </a:path>
                </a:pathLst>
              </a:custGeom>
              <a:grpFill/>
              <a:ln w="3777" cap="flat">
                <a:solidFill>
                  <a:srgbClr val="FFFFFF"/>
                </a:solidFill>
                <a:prstDash val="solid"/>
                <a:miter/>
              </a:ln>
            </p:spPr>
            <p:txBody>
              <a:bodyPr rtlCol="0" anchor="ctr"/>
              <a:lstStyle/>
              <a:p>
                <a:endParaRPr lang="en-GB"/>
              </a:p>
            </p:txBody>
          </p:sp>
          <p:sp>
            <p:nvSpPr>
              <p:cNvPr id="177" name="Freeform 176">
                <a:extLst>
                  <a:ext uri="{FF2B5EF4-FFF2-40B4-BE49-F238E27FC236}">
                    <a16:creationId xmlns:a16="http://schemas.microsoft.com/office/drawing/2014/main" id="{EEEF8B73-81F1-9C61-6641-4619AD0F4958}"/>
                  </a:ext>
                </a:extLst>
              </p:cNvPr>
              <p:cNvSpPr/>
              <p:nvPr/>
            </p:nvSpPr>
            <p:spPr>
              <a:xfrm>
                <a:off x="3866679" y="3819154"/>
                <a:ext cx="43604" cy="46057"/>
              </a:xfrm>
              <a:custGeom>
                <a:avLst/>
                <a:gdLst>
                  <a:gd name="connsiteX0" fmla="*/ 38290 w 43604"/>
                  <a:gd name="connsiteY0" fmla="*/ 34207 h 46057"/>
                  <a:gd name="connsiteX1" fmla="*/ 40180 w 43604"/>
                  <a:gd name="connsiteY1" fmla="*/ 30976 h 46057"/>
                  <a:gd name="connsiteX2" fmla="*/ 42882 w 43604"/>
                  <a:gd name="connsiteY2" fmla="*/ 30976 h 46057"/>
                  <a:gd name="connsiteX3" fmla="*/ 42882 w 43604"/>
                  <a:gd name="connsiteY3" fmla="*/ 22358 h 46057"/>
                  <a:gd name="connsiteX4" fmla="*/ 35606 w 43604"/>
                  <a:gd name="connsiteY4" fmla="*/ 15894 h 46057"/>
                  <a:gd name="connsiteX5" fmla="*/ 32375 w 43604"/>
                  <a:gd name="connsiteY5" fmla="*/ 15894 h 46057"/>
                  <a:gd name="connsiteX6" fmla="*/ 30485 w 43604"/>
                  <a:gd name="connsiteY6" fmla="*/ 7805 h 46057"/>
                  <a:gd name="connsiteX7" fmla="*/ 30485 w 43604"/>
                  <a:gd name="connsiteY7" fmla="*/ 1342 h 46057"/>
                  <a:gd name="connsiteX8" fmla="*/ 22396 w 43604"/>
                  <a:gd name="connsiteY8" fmla="*/ 0 h 46057"/>
                  <a:gd name="connsiteX9" fmla="*/ 13778 w 43604"/>
                  <a:gd name="connsiteY9" fmla="*/ 1890 h 46057"/>
                  <a:gd name="connsiteX10" fmla="*/ 12152 w 43604"/>
                  <a:gd name="connsiteY10" fmla="*/ 7012 h 46057"/>
                  <a:gd name="connsiteX11" fmla="*/ 24286 w 43604"/>
                  <a:gd name="connsiteY11" fmla="*/ 9979 h 46057"/>
                  <a:gd name="connsiteX12" fmla="*/ 24550 w 43604"/>
                  <a:gd name="connsiteY12" fmla="*/ 17123 h 46057"/>
                  <a:gd name="connsiteX13" fmla="*/ 27876 w 43604"/>
                  <a:gd name="connsiteY13" fmla="*/ 17123 h 46057"/>
                  <a:gd name="connsiteX14" fmla="*/ 31014 w 43604"/>
                  <a:gd name="connsiteY14" fmla="*/ 19957 h 46057"/>
                  <a:gd name="connsiteX15" fmla="*/ 31278 w 43604"/>
                  <a:gd name="connsiteY15" fmla="*/ 25344 h 46057"/>
                  <a:gd name="connsiteX16" fmla="*/ 31807 w 43604"/>
                  <a:gd name="connsiteY16" fmla="*/ 29917 h 46057"/>
                  <a:gd name="connsiteX17" fmla="*/ 27857 w 43604"/>
                  <a:gd name="connsiteY17" fmla="*/ 31543 h 46057"/>
                  <a:gd name="connsiteX18" fmla="*/ 25608 w 43604"/>
                  <a:gd name="connsiteY18" fmla="*/ 21299 h 46057"/>
                  <a:gd name="connsiteX19" fmla="*/ 18597 w 43604"/>
                  <a:gd name="connsiteY19" fmla="*/ 17123 h 46057"/>
                  <a:gd name="connsiteX20" fmla="*/ 4045 w 43604"/>
                  <a:gd name="connsiteY20" fmla="*/ 4857 h 46057"/>
                  <a:gd name="connsiteX21" fmla="*/ 0 w 43604"/>
                  <a:gd name="connsiteY21" fmla="*/ 11321 h 46057"/>
                  <a:gd name="connsiteX22" fmla="*/ 0 w 43604"/>
                  <a:gd name="connsiteY22" fmla="*/ 17104 h 46057"/>
                  <a:gd name="connsiteX23" fmla="*/ 16442 w 43604"/>
                  <a:gd name="connsiteY23" fmla="*/ 19939 h 46057"/>
                  <a:gd name="connsiteX24" fmla="*/ 18861 w 43604"/>
                  <a:gd name="connsiteY24" fmla="*/ 22641 h 46057"/>
                  <a:gd name="connsiteX25" fmla="*/ 18861 w 43604"/>
                  <a:gd name="connsiteY25" fmla="*/ 25060 h 46057"/>
                  <a:gd name="connsiteX26" fmla="*/ 16159 w 43604"/>
                  <a:gd name="connsiteY26" fmla="*/ 25325 h 46057"/>
                  <a:gd name="connsiteX27" fmla="*/ 14269 w 43604"/>
                  <a:gd name="connsiteY27" fmla="*/ 23170 h 46057"/>
                  <a:gd name="connsiteX28" fmla="*/ 11302 w 43604"/>
                  <a:gd name="connsiteY28" fmla="*/ 23983 h 46057"/>
                  <a:gd name="connsiteX29" fmla="*/ 8335 w 43604"/>
                  <a:gd name="connsiteY29" fmla="*/ 28557 h 46057"/>
                  <a:gd name="connsiteX30" fmla="*/ 14533 w 43604"/>
                  <a:gd name="connsiteY30" fmla="*/ 40690 h 46057"/>
                  <a:gd name="connsiteX31" fmla="*/ 19107 w 43604"/>
                  <a:gd name="connsiteY31" fmla="*/ 38535 h 46057"/>
                  <a:gd name="connsiteX32" fmla="*/ 19920 w 43604"/>
                  <a:gd name="connsiteY32" fmla="*/ 36910 h 46057"/>
                  <a:gd name="connsiteX33" fmla="*/ 23152 w 43604"/>
                  <a:gd name="connsiteY33" fmla="*/ 36910 h 46057"/>
                  <a:gd name="connsiteX34" fmla="*/ 24493 w 43604"/>
                  <a:gd name="connsiteY34" fmla="*/ 43638 h 46057"/>
                  <a:gd name="connsiteX35" fmla="*/ 35266 w 43604"/>
                  <a:gd name="connsiteY35" fmla="*/ 46057 h 46057"/>
                  <a:gd name="connsiteX36" fmla="*/ 36343 w 43604"/>
                  <a:gd name="connsiteY36" fmla="*/ 41200 h 46057"/>
                  <a:gd name="connsiteX37" fmla="*/ 37420 w 43604"/>
                  <a:gd name="connsiteY37" fmla="*/ 39310 h 46057"/>
                  <a:gd name="connsiteX38" fmla="*/ 38290 w 43604"/>
                  <a:gd name="connsiteY38" fmla="*/ 34207 h 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604" h="46057">
                    <a:moveTo>
                      <a:pt x="38290" y="34207"/>
                    </a:moveTo>
                    <a:lnTo>
                      <a:pt x="40180" y="30976"/>
                    </a:lnTo>
                    <a:lnTo>
                      <a:pt x="42882" y="30976"/>
                    </a:lnTo>
                    <a:cubicBezTo>
                      <a:pt x="42882" y="30976"/>
                      <a:pt x="44508" y="23964"/>
                      <a:pt x="42882" y="22358"/>
                    </a:cubicBezTo>
                    <a:cubicBezTo>
                      <a:pt x="41257" y="20732"/>
                      <a:pt x="35606" y="15894"/>
                      <a:pt x="35606" y="15894"/>
                    </a:cubicBezTo>
                    <a:lnTo>
                      <a:pt x="32375" y="15894"/>
                    </a:lnTo>
                    <a:lnTo>
                      <a:pt x="30485" y="7805"/>
                    </a:lnTo>
                    <a:lnTo>
                      <a:pt x="30485" y="1342"/>
                    </a:lnTo>
                    <a:lnTo>
                      <a:pt x="22396" y="0"/>
                    </a:lnTo>
                    <a:lnTo>
                      <a:pt x="13778" y="1890"/>
                    </a:lnTo>
                    <a:lnTo>
                      <a:pt x="12152" y="7012"/>
                    </a:lnTo>
                    <a:lnTo>
                      <a:pt x="24286" y="9979"/>
                    </a:lnTo>
                    <a:lnTo>
                      <a:pt x="24550" y="17123"/>
                    </a:lnTo>
                    <a:lnTo>
                      <a:pt x="27876" y="17123"/>
                    </a:lnTo>
                    <a:lnTo>
                      <a:pt x="31014" y="19957"/>
                    </a:lnTo>
                    <a:lnTo>
                      <a:pt x="31278" y="25344"/>
                    </a:lnTo>
                    <a:lnTo>
                      <a:pt x="31807" y="29917"/>
                    </a:lnTo>
                    <a:lnTo>
                      <a:pt x="27857" y="31543"/>
                    </a:lnTo>
                    <a:lnTo>
                      <a:pt x="25608" y="21299"/>
                    </a:lnTo>
                    <a:lnTo>
                      <a:pt x="18597" y="17123"/>
                    </a:lnTo>
                    <a:lnTo>
                      <a:pt x="4045" y="4857"/>
                    </a:lnTo>
                    <a:lnTo>
                      <a:pt x="0" y="11321"/>
                    </a:lnTo>
                    <a:lnTo>
                      <a:pt x="0" y="17104"/>
                    </a:lnTo>
                    <a:lnTo>
                      <a:pt x="16442" y="19939"/>
                    </a:lnTo>
                    <a:lnTo>
                      <a:pt x="18861" y="22641"/>
                    </a:lnTo>
                    <a:lnTo>
                      <a:pt x="18861" y="25060"/>
                    </a:lnTo>
                    <a:lnTo>
                      <a:pt x="16159" y="25325"/>
                    </a:lnTo>
                    <a:lnTo>
                      <a:pt x="14269" y="23170"/>
                    </a:lnTo>
                    <a:lnTo>
                      <a:pt x="11302" y="23983"/>
                    </a:lnTo>
                    <a:lnTo>
                      <a:pt x="8335" y="28557"/>
                    </a:lnTo>
                    <a:lnTo>
                      <a:pt x="14533" y="40690"/>
                    </a:lnTo>
                    <a:lnTo>
                      <a:pt x="19107" y="38535"/>
                    </a:lnTo>
                    <a:lnTo>
                      <a:pt x="19920" y="36910"/>
                    </a:lnTo>
                    <a:lnTo>
                      <a:pt x="23152" y="36910"/>
                    </a:lnTo>
                    <a:lnTo>
                      <a:pt x="24493" y="43638"/>
                    </a:lnTo>
                    <a:lnTo>
                      <a:pt x="35266" y="46057"/>
                    </a:lnTo>
                    <a:lnTo>
                      <a:pt x="36343" y="41200"/>
                    </a:lnTo>
                    <a:lnTo>
                      <a:pt x="37420" y="39310"/>
                    </a:lnTo>
                    <a:lnTo>
                      <a:pt x="38290" y="34207"/>
                    </a:lnTo>
                    <a:close/>
                  </a:path>
                </a:pathLst>
              </a:custGeom>
              <a:grpFill/>
              <a:ln w="3777" cap="flat">
                <a:solidFill>
                  <a:srgbClr val="FFFFFF"/>
                </a:solidFill>
                <a:prstDash val="solid"/>
                <a:miter/>
              </a:ln>
            </p:spPr>
            <p:txBody>
              <a:bodyPr rtlCol="0" anchor="ctr"/>
              <a:lstStyle/>
              <a:p>
                <a:endParaRPr lang="en-GB"/>
              </a:p>
            </p:txBody>
          </p:sp>
          <p:sp>
            <p:nvSpPr>
              <p:cNvPr id="178" name="Freeform 177">
                <a:extLst>
                  <a:ext uri="{FF2B5EF4-FFF2-40B4-BE49-F238E27FC236}">
                    <a16:creationId xmlns:a16="http://schemas.microsoft.com/office/drawing/2014/main" id="{66529606-70DA-61F4-632E-CA3690685C72}"/>
                  </a:ext>
                </a:extLst>
              </p:cNvPr>
              <p:cNvSpPr/>
              <p:nvPr/>
            </p:nvSpPr>
            <p:spPr>
              <a:xfrm>
                <a:off x="3555806" y="4088826"/>
                <a:ext cx="27479" cy="21545"/>
              </a:xfrm>
              <a:custGeom>
                <a:avLst/>
                <a:gdLst>
                  <a:gd name="connsiteX0" fmla="*/ 18313 w 27479"/>
                  <a:gd name="connsiteY0" fmla="*/ 0 h 21545"/>
                  <a:gd name="connsiteX1" fmla="*/ 7276 w 27479"/>
                  <a:gd name="connsiteY1" fmla="*/ 2967 h 21545"/>
                  <a:gd name="connsiteX2" fmla="*/ 2419 w 27479"/>
                  <a:gd name="connsiteY2" fmla="*/ 12927 h 21545"/>
                  <a:gd name="connsiteX3" fmla="*/ 0 w 27479"/>
                  <a:gd name="connsiteY3" fmla="*/ 19391 h 21545"/>
                  <a:gd name="connsiteX4" fmla="*/ 16442 w 27479"/>
                  <a:gd name="connsiteY4" fmla="*/ 21545 h 21545"/>
                  <a:gd name="connsiteX5" fmla="*/ 27479 w 27479"/>
                  <a:gd name="connsiteY5" fmla="*/ 10773 h 21545"/>
                  <a:gd name="connsiteX6" fmla="*/ 23700 w 27479"/>
                  <a:gd name="connsiteY6" fmla="*/ 1606 h 21545"/>
                  <a:gd name="connsiteX7" fmla="*/ 18313 w 27479"/>
                  <a:gd name="connsiteY7" fmla="*/ 0 h 2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79" h="21545">
                    <a:moveTo>
                      <a:pt x="18313" y="0"/>
                    </a:moveTo>
                    <a:cubicBezTo>
                      <a:pt x="16688" y="0"/>
                      <a:pt x="7805" y="1342"/>
                      <a:pt x="7276" y="2967"/>
                    </a:cubicBezTo>
                    <a:cubicBezTo>
                      <a:pt x="6728" y="4593"/>
                      <a:pt x="2419" y="12927"/>
                      <a:pt x="2419" y="12927"/>
                    </a:cubicBezTo>
                    <a:lnTo>
                      <a:pt x="0" y="19391"/>
                    </a:lnTo>
                    <a:lnTo>
                      <a:pt x="16442" y="21545"/>
                    </a:lnTo>
                    <a:lnTo>
                      <a:pt x="27479" y="10773"/>
                    </a:lnTo>
                    <a:lnTo>
                      <a:pt x="23700" y="1606"/>
                    </a:lnTo>
                    <a:lnTo>
                      <a:pt x="18313" y="0"/>
                    </a:lnTo>
                    <a:close/>
                  </a:path>
                </a:pathLst>
              </a:custGeom>
              <a:grpFill/>
              <a:ln w="3777" cap="flat">
                <a:solidFill>
                  <a:srgbClr val="FFFFFF"/>
                </a:solidFill>
                <a:prstDash val="solid"/>
                <a:miter/>
              </a:ln>
            </p:spPr>
            <p:txBody>
              <a:bodyPr rtlCol="0" anchor="ctr"/>
              <a:lstStyle/>
              <a:p>
                <a:endParaRPr lang="en-GB"/>
              </a:p>
            </p:txBody>
          </p:sp>
          <p:sp>
            <p:nvSpPr>
              <p:cNvPr id="179" name="Freeform 178">
                <a:extLst>
                  <a:ext uri="{FF2B5EF4-FFF2-40B4-BE49-F238E27FC236}">
                    <a16:creationId xmlns:a16="http://schemas.microsoft.com/office/drawing/2014/main" id="{4EF6505C-6D29-EA20-51C4-E11B3D063E22}"/>
                  </a:ext>
                </a:extLst>
              </p:cNvPr>
              <p:cNvSpPr/>
              <p:nvPr/>
            </p:nvSpPr>
            <p:spPr>
              <a:xfrm>
                <a:off x="3579222" y="4118556"/>
                <a:ext cx="7282" cy="10960"/>
              </a:xfrm>
              <a:custGeom>
                <a:avLst/>
                <a:gdLst>
                  <a:gd name="connsiteX0" fmla="*/ 0 w 7282"/>
                  <a:gd name="connsiteY0" fmla="*/ 7994 h 10960"/>
                  <a:gd name="connsiteX1" fmla="*/ 7276 w 7282"/>
                  <a:gd name="connsiteY1" fmla="*/ 188 h 10960"/>
                  <a:gd name="connsiteX2" fmla="*/ 7276 w 7282"/>
                  <a:gd name="connsiteY2" fmla="*/ 10961 h 10960"/>
                  <a:gd name="connsiteX3" fmla="*/ 0 w 7282"/>
                  <a:gd name="connsiteY3" fmla="*/ 9619 h 10960"/>
                  <a:gd name="connsiteX4" fmla="*/ 0 w 7282"/>
                  <a:gd name="connsiteY4" fmla="*/ 7994 h 10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2" h="10960">
                    <a:moveTo>
                      <a:pt x="0" y="7994"/>
                    </a:moveTo>
                    <a:cubicBezTo>
                      <a:pt x="0" y="7994"/>
                      <a:pt x="7541" y="-1437"/>
                      <a:pt x="7276" y="188"/>
                    </a:cubicBezTo>
                    <a:cubicBezTo>
                      <a:pt x="7012" y="1814"/>
                      <a:pt x="7276" y="10961"/>
                      <a:pt x="7276" y="10961"/>
                    </a:cubicBezTo>
                    <a:lnTo>
                      <a:pt x="0" y="9619"/>
                    </a:lnTo>
                    <a:lnTo>
                      <a:pt x="0" y="7994"/>
                    </a:lnTo>
                    <a:close/>
                  </a:path>
                </a:pathLst>
              </a:custGeom>
              <a:grpFill/>
              <a:ln w="3777" cap="flat">
                <a:solidFill>
                  <a:srgbClr val="FFFFFF"/>
                </a:solidFill>
                <a:prstDash val="solid"/>
                <a:miter/>
              </a:ln>
            </p:spPr>
            <p:txBody>
              <a:bodyPr rtlCol="0" anchor="ctr"/>
              <a:lstStyle/>
              <a:p>
                <a:endParaRPr lang="en-GB"/>
              </a:p>
            </p:txBody>
          </p:sp>
          <p:sp>
            <p:nvSpPr>
              <p:cNvPr id="180" name="Freeform 179">
                <a:extLst>
                  <a:ext uri="{FF2B5EF4-FFF2-40B4-BE49-F238E27FC236}">
                    <a16:creationId xmlns:a16="http://schemas.microsoft.com/office/drawing/2014/main" id="{18F3B768-8BD9-AB10-F0E4-9FF941EC12F6}"/>
                  </a:ext>
                </a:extLst>
              </p:cNvPr>
              <p:cNvSpPr/>
              <p:nvPr/>
            </p:nvSpPr>
            <p:spPr>
              <a:xfrm>
                <a:off x="3562251" y="4142462"/>
                <a:ext cx="20637" cy="16706"/>
              </a:xfrm>
              <a:custGeom>
                <a:avLst/>
                <a:gdLst>
                  <a:gd name="connsiteX0" fmla="*/ 0 w 20637"/>
                  <a:gd name="connsiteY0" fmla="*/ 10773 h 16706"/>
                  <a:gd name="connsiteX1" fmla="*/ 12133 w 20637"/>
                  <a:gd name="connsiteY1" fmla="*/ 0 h 16706"/>
                  <a:gd name="connsiteX2" fmla="*/ 16990 w 20637"/>
                  <a:gd name="connsiteY2" fmla="*/ 0 h 16706"/>
                  <a:gd name="connsiteX3" fmla="*/ 20638 w 20637"/>
                  <a:gd name="connsiteY3" fmla="*/ 10773 h 16706"/>
                  <a:gd name="connsiteX4" fmla="*/ 16990 w 20637"/>
                  <a:gd name="connsiteY4" fmla="*/ 14817 h 16706"/>
                  <a:gd name="connsiteX5" fmla="*/ 4063 w 20637"/>
                  <a:gd name="connsiteY5" fmla="*/ 16707 h 16706"/>
                  <a:gd name="connsiteX6" fmla="*/ 0 w 20637"/>
                  <a:gd name="connsiteY6" fmla="*/ 10773 h 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7" h="16706">
                    <a:moveTo>
                      <a:pt x="0" y="10773"/>
                    </a:moveTo>
                    <a:lnTo>
                      <a:pt x="12133" y="0"/>
                    </a:lnTo>
                    <a:lnTo>
                      <a:pt x="16990" y="0"/>
                    </a:lnTo>
                    <a:lnTo>
                      <a:pt x="20638" y="10773"/>
                    </a:lnTo>
                    <a:cubicBezTo>
                      <a:pt x="20638" y="10773"/>
                      <a:pt x="16726" y="14817"/>
                      <a:pt x="16990" y="14817"/>
                    </a:cubicBezTo>
                    <a:cubicBezTo>
                      <a:pt x="17255" y="14817"/>
                      <a:pt x="4063" y="16707"/>
                      <a:pt x="4063" y="16707"/>
                    </a:cubicBezTo>
                    <a:lnTo>
                      <a:pt x="0" y="10773"/>
                    </a:lnTo>
                    <a:close/>
                  </a:path>
                </a:pathLst>
              </a:custGeom>
              <a:grpFill/>
              <a:ln w="3777" cap="flat">
                <a:solidFill>
                  <a:srgbClr val="FFFFFF"/>
                </a:solidFill>
                <a:prstDash val="solid"/>
                <a:miter/>
              </a:ln>
            </p:spPr>
            <p:txBody>
              <a:bodyPr rtlCol="0" anchor="ctr"/>
              <a:lstStyle/>
              <a:p>
                <a:endParaRPr lang="en-GB"/>
              </a:p>
            </p:txBody>
          </p:sp>
          <p:sp>
            <p:nvSpPr>
              <p:cNvPr id="181" name="Freeform 180">
                <a:extLst>
                  <a:ext uri="{FF2B5EF4-FFF2-40B4-BE49-F238E27FC236}">
                    <a16:creationId xmlns:a16="http://schemas.microsoft.com/office/drawing/2014/main" id="{FA7C6F9A-84B2-4090-64E9-B2CCC397E8C8}"/>
                  </a:ext>
                </a:extLst>
              </p:cNvPr>
              <p:cNvSpPr/>
              <p:nvPr/>
            </p:nvSpPr>
            <p:spPr>
              <a:xfrm>
                <a:off x="3583267" y="4145603"/>
                <a:ext cx="14004" cy="14017"/>
              </a:xfrm>
              <a:custGeom>
                <a:avLst/>
                <a:gdLst>
                  <a:gd name="connsiteX0" fmla="*/ 0 w 14004"/>
                  <a:gd name="connsiteY0" fmla="*/ 356 h 14017"/>
                  <a:gd name="connsiteX1" fmla="*/ 5386 w 14004"/>
                  <a:gd name="connsiteY1" fmla="*/ 13566 h 14017"/>
                  <a:gd name="connsiteX2" fmla="*/ 12114 w 14004"/>
                  <a:gd name="connsiteY2" fmla="*/ 13566 h 14017"/>
                  <a:gd name="connsiteX3" fmla="*/ 14004 w 14004"/>
                  <a:gd name="connsiteY3" fmla="*/ 8993 h 14017"/>
                  <a:gd name="connsiteX4" fmla="*/ 5651 w 14004"/>
                  <a:gd name="connsiteY4" fmla="*/ 375 h 14017"/>
                  <a:gd name="connsiteX5" fmla="*/ 0 w 14004"/>
                  <a:gd name="connsiteY5" fmla="*/ 356 h 1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4" h="14017">
                    <a:moveTo>
                      <a:pt x="0" y="356"/>
                    </a:moveTo>
                    <a:cubicBezTo>
                      <a:pt x="1342" y="1698"/>
                      <a:pt x="2703" y="14360"/>
                      <a:pt x="5386" y="13566"/>
                    </a:cubicBezTo>
                    <a:cubicBezTo>
                      <a:pt x="8089" y="12754"/>
                      <a:pt x="11321" y="14908"/>
                      <a:pt x="12114" y="13566"/>
                    </a:cubicBezTo>
                    <a:cubicBezTo>
                      <a:pt x="12927" y="12224"/>
                      <a:pt x="14004" y="8993"/>
                      <a:pt x="14004" y="8993"/>
                    </a:cubicBezTo>
                    <a:cubicBezTo>
                      <a:pt x="14004" y="8993"/>
                      <a:pt x="8070" y="1187"/>
                      <a:pt x="5651" y="375"/>
                    </a:cubicBezTo>
                    <a:cubicBezTo>
                      <a:pt x="3232" y="-457"/>
                      <a:pt x="0" y="356"/>
                      <a:pt x="0" y="356"/>
                    </a:cubicBezTo>
                    <a:close/>
                  </a:path>
                </a:pathLst>
              </a:custGeom>
              <a:grpFill/>
              <a:ln w="3777" cap="flat">
                <a:solidFill>
                  <a:srgbClr val="FFFFFF"/>
                </a:solidFill>
                <a:prstDash val="solid"/>
                <a:miter/>
              </a:ln>
            </p:spPr>
            <p:txBody>
              <a:bodyPr rtlCol="0" anchor="ctr"/>
              <a:lstStyle/>
              <a:p>
                <a:endParaRPr lang="en-GB"/>
              </a:p>
            </p:txBody>
          </p:sp>
          <p:sp>
            <p:nvSpPr>
              <p:cNvPr id="182" name="Freeform 181">
                <a:extLst>
                  <a:ext uri="{FF2B5EF4-FFF2-40B4-BE49-F238E27FC236}">
                    <a16:creationId xmlns:a16="http://schemas.microsoft.com/office/drawing/2014/main" id="{10096043-2054-7665-679A-D17796B934E9}"/>
                  </a:ext>
                </a:extLst>
              </p:cNvPr>
              <p:cNvSpPr/>
              <p:nvPr/>
            </p:nvSpPr>
            <p:spPr>
              <a:xfrm>
                <a:off x="3594587" y="4132465"/>
                <a:ext cx="28665" cy="26685"/>
              </a:xfrm>
              <a:custGeom>
                <a:avLst/>
                <a:gdLst>
                  <a:gd name="connsiteX0" fmla="*/ 0 w 28665"/>
                  <a:gd name="connsiteY0" fmla="*/ 4876 h 26685"/>
                  <a:gd name="connsiteX1" fmla="*/ 0 w 28665"/>
                  <a:gd name="connsiteY1" fmla="*/ 13135 h 26685"/>
                  <a:gd name="connsiteX2" fmla="*/ 9960 w 28665"/>
                  <a:gd name="connsiteY2" fmla="*/ 23189 h 26685"/>
                  <a:gd name="connsiteX3" fmla="*/ 22358 w 28665"/>
                  <a:gd name="connsiteY3" fmla="*/ 26686 h 26685"/>
                  <a:gd name="connsiteX4" fmla="*/ 28557 w 28665"/>
                  <a:gd name="connsiteY4" fmla="*/ 18332 h 26685"/>
                  <a:gd name="connsiteX5" fmla="*/ 20468 w 28665"/>
                  <a:gd name="connsiteY5" fmla="*/ 13116 h 26685"/>
                  <a:gd name="connsiteX6" fmla="*/ 21281 w 28665"/>
                  <a:gd name="connsiteY6" fmla="*/ 6464 h 26685"/>
                  <a:gd name="connsiteX7" fmla="*/ 15894 w 28665"/>
                  <a:gd name="connsiteY7" fmla="*/ 0 h 26685"/>
                  <a:gd name="connsiteX8" fmla="*/ 12398 w 28665"/>
                  <a:gd name="connsiteY8" fmla="*/ 0 h 26685"/>
                  <a:gd name="connsiteX9" fmla="*/ 14344 w 28665"/>
                  <a:gd name="connsiteY9" fmla="*/ 11056 h 26685"/>
                  <a:gd name="connsiteX10" fmla="*/ 9979 w 28665"/>
                  <a:gd name="connsiteY10" fmla="*/ 11321 h 26685"/>
                  <a:gd name="connsiteX11" fmla="*/ 9979 w 28665"/>
                  <a:gd name="connsiteY11" fmla="*/ 3780 h 26685"/>
                  <a:gd name="connsiteX12" fmla="*/ 0 w 28665"/>
                  <a:gd name="connsiteY12" fmla="*/ 4876 h 2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65" h="26685">
                    <a:moveTo>
                      <a:pt x="0" y="4876"/>
                    </a:moveTo>
                    <a:lnTo>
                      <a:pt x="0" y="13135"/>
                    </a:lnTo>
                    <a:lnTo>
                      <a:pt x="9960" y="23189"/>
                    </a:lnTo>
                    <a:lnTo>
                      <a:pt x="22358" y="26686"/>
                    </a:lnTo>
                    <a:cubicBezTo>
                      <a:pt x="22358" y="26686"/>
                      <a:pt x="29634" y="19674"/>
                      <a:pt x="28557" y="18332"/>
                    </a:cubicBezTo>
                    <a:cubicBezTo>
                      <a:pt x="27479" y="16991"/>
                      <a:pt x="20468" y="13116"/>
                      <a:pt x="20468" y="13116"/>
                    </a:cubicBezTo>
                    <a:lnTo>
                      <a:pt x="21281" y="6464"/>
                    </a:lnTo>
                    <a:cubicBezTo>
                      <a:pt x="21281" y="6464"/>
                      <a:pt x="16707" y="0"/>
                      <a:pt x="15894" y="0"/>
                    </a:cubicBezTo>
                    <a:cubicBezTo>
                      <a:pt x="15082" y="0"/>
                      <a:pt x="12398" y="0"/>
                      <a:pt x="12398" y="0"/>
                    </a:cubicBezTo>
                    <a:lnTo>
                      <a:pt x="14344" y="11056"/>
                    </a:lnTo>
                    <a:lnTo>
                      <a:pt x="9979" y="11321"/>
                    </a:lnTo>
                    <a:cubicBezTo>
                      <a:pt x="9979" y="11321"/>
                      <a:pt x="12133" y="3780"/>
                      <a:pt x="9979" y="3780"/>
                    </a:cubicBezTo>
                    <a:cubicBezTo>
                      <a:pt x="7805" y="3799"/>
                      <a:pt x="0" y="4876"/>
                      <a:pt x="0" y="4876"/>
                    </a:cubicBezTo>
                    <a:close/>
                  </a:path>
                </a:pathLst>
              </a:custGeom>
              <a:grpFill/>
              <a:ln w="3777" cap="flat">
                <a:solidFill>
                  <a:srgbClr val="FFFFFF"/>
                </a:solidFill>
                <a:prstDash val="solid"/>
                <a:miter/>
              </a:ln>
            </p:spPr>
            <p:txBody>
              <a:bodyPr rtlCol="0" anchor="ctr"/>
              <a:lstStyle/>
              <a:p>
                <a:endParaRPr lang="en-GB"/>
              </a:p>
            </p:txBody>
          </p:sp>
          <p:sp>
            <p:nvSpPr>
              <p:cNvPr id="183" name="Freeform 182">
                <a:extLst>
                  <a:ext uri="{FF2B5EF4-FFF2-40B4-BE49-F238E27FC236}">
                    <a16:creationId xmlns:a16="http://schemas.microsoft.com/office/drawing/2014/main" id="{133C5EBB-40AC-898C-548A-D7F53249D57E}"/>
                  </a:ext>
                </a:extLst>
              </p:cNvPr>
              <p:cNvSpPr/>
              <p:nvPr/>
            </p:nvSpPr>
            <p:spPr>
              <a:xfrm>
                <a:off x="3447929" y="4224976"/>
                <a:ext cx="14738" cy="14023"/>
              </a:xfrm>
              <a:custGeom>
                <a:avLst/>
                <a:gdLst>
                  <a:gd name="connsiteX0" fmla="*/ 0 w 14738"/>
                  <a:gd name="connsiteY0" fmla="*/ 2173 h 14023"/>
                  <a:gd name="connsiteX1" fmla="*/ 1795 w 14738"/>
                  <a:gd name="connsiteY1" fmla="*/ 14023 h 14023"/>
                  <a:gd name="connsiteX2" fmla="*/ 8977 w 14738"/>
                  <a:gd name="connsiteY2" fmla="*/ 14023 h 14023"/>
                  <a:gd name="connsiteX3" fmla="*/ 14723 w 14738"/>
                  <a:gd name="connsiteY3" fmla="*/ 8089 h 14023"/>
                  <a:gd name="connsiteX4" fmla="*/ 12927 w 14738"/>
                  <a:gd name="connsiteY4" fmla="*/ 0 h 14023"/>
                  <a:gd name="connsiteX5" fmla="*/ 0 w 14738"/>
                  <a:gd name="connsiteY5" fmla="*/ 2173 h 1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38" h="14023">
                    <a:moveTo>
                      <a:pt x="0" y="2173"/>
                    </a:moveTo>
                    <a:lnTo>
                      <a:pt x="1795" y="14023"/>
                    </a:lnTo>
                    <a:cubicBezTo>
                      <a:pt x="1795" y="14023"/>
                      <a:pt x="8618" y="14023"/>
                      <a:pt x="8977" y="14023"/>
                    </a:cubicBezTo>
                    <a:cubicBezTo>
                      <a:pt x="9336" y="14023"/>
                      <a:pt x="15082" y="11151"/>
                      <a:pt x="14723" y="8089"/>
                    </a:cubicBezTo>
                    <a:cubicBezTo>
                      <a:pt x="14363" y="5027"/>
                      <a:pt x="12927" y="0"/>
                      <a:pt x="12927" y="0"/>
                    </a:cubicBezTo>
                    <a:lnTo>
                      <a:pt x="0" y="2173"/>
                    </a:lnTo>
                    <a:close/>
                  </a:path>
                </a:pathLst>
              </a:custGeom>
              <a:grpFill/>
              <a:ln w="3777" cap="flat">
                <a:solidFill>
                  <a:srgbClr val="FFFFFF"/>
                </a:solidFill>
                <a:prstDash val="solid"/>
                <a:miter/>
              </a:ln>
            </p:spPr>
            <p:txBody>
              <a:bodyPr rtlCol="0" anchor="ctr"/>
              <a:lstStyle/>
              <a:p>
                <a:endParaRPr lang="en-GB"/>
              </a:p>
            </p:txBody>
          </p:sp>
          <p:sp>
            <p:nvSpPr>
              <p:cNvPr id="184" name="Freeform 183">
                <a:extLst>
                  <a:ext uri="{FF2B5EF4-FFF2-40B4-BE49-F238E27FC236}">
                    <a16:creationId xmlns:a16="http://schemas.microsoft.com/office/drawing/2014/main" id="{BC67FD35-9C25-BDF2-A363-3F8496EF5571}"/>
                  </a:ext>
                </a:extLst>
              </p:cNvPr>
              <p:cNvSpPr/>
              <p:nvPr/>
            </p:nvSpPr>
            <p:spPr>
              <a:xfrm>
                <a:off x="3437875" y="4245483"/>
                <a:ext cx="22622" cy="14702"/>
              </a:xfrm>
              <a:custGeom>
                <a:avLst/>
                <a:gdLst>
                  <a:gd name="connsiteX0" fmla="*/ 0 w 22622"/>
                  <a:gd name="connsiteY0" fmla="*/ 8957 h 14702"/>
                  <a:gd name="connsiteX1" fmla="*/ 2154 w 22622"/>
                  <a:gd name="connsiteY1" fmla="*/ 14702 h 14702"/>
                  <a:gd name="connsiteX2" fmla="*/ 19390 w 22622"/>
                  <a:gd name="connsiteY2" fmla="*/ 11830 h 14702"/>
                  <a:gd name="connsiteX3" fmla="*/ 22622 w 22622"/>
                  <a:gd name="connsiteY3" fmla="*/ 2494 h 14702"/>
                  <a:gd name="connsiteX4" fmla="*/ 10054 w 22622"/>
                  <a:gd name="connsiteY4" fmla="*/ 339 h 14702"/>
                  <a:gd name="connsiteX5" fmla="*/ 0 w 22622"/>
                  <a:gd name="connsiteY5" fmla="*/ 8957 h 1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2" h="14702">
                    <a:moveTo>
                      <a:pt x="0" y="8957"/>
                    </a:moveTo>
                    <a:lnTo>
                      <a:pt x="2154" y="14702"/>
                    </a:lnTo>
                    <a:lnTo>
                      <a:pt x="19390" y="11830"/>
                    </a:lnTo>
                    <a:lnTo>
                      <a:pt x="22622" y="2494"/>
                    </a:lnTo>
                    <a:cubicBezTo>
                      <a:pt x="22622" y="2494"/>
                      <a:pt x="12927" y="-1097"/>
                      <a:pt x="10054" y="339"/>
                    </a:cubicBezTo>
                    <a:cubicBezTo>
                      <a:pt x="7182" y="1775"/>
                      <a:pt x="0" y="8957"/>
                      <a:pt x="0" y="8957"/>
                    </a:cubicBezTo>
                    <a:close/>
                  </a:path>
                </a:pathLst>
              </a:custGeom>
              <a:grpFill/>
              <a:ln w="3777" cap="flat">
                <a:solidFill>
                  <a:srgbClr val="FFFFFF"/>
                </a:solidFill>
                <a:prstDash val="solid"/>
                <a:miter/>
              </a:ln>
            </p:spPr>
            <p:txBody>
              <a:bodyPr rtlCol="0" anchor="ctr"/>
              <a:lstStyle/>
              <a:p>
                <a:endParaRPr lang="en-GB"/>
              </a:p>
            </p:txBody>
          </p:sp>
          <p:sp>
            <p:nvSpPr>
              <p:cNvPr id="185" name="Freeform 184">
                <a:extLst>
                  <a:ext uri="{FF2B5EF4-FFF2-40B4-BE49-F238E27FC236}">
                    <a16:creationId xmlns:a16="http://schemas.microsoft.com/office/drawing/2014/main" id="{AF444362-3A26-55C2-DF33-577D5509E974}"/>
                  </a:ext>
                </a:extLst>
              </p:cNvPr>
              <p:cNvSpPr/>
              <p:nvPr/>
            </p:nvSpPr>
            <p:spPr>
              <a:xfrm>
                <a:off x="3404121" y="4296850"/>
                <a:ext cx="29445" cy="16517"/>
              </a:xfrm>
              <a:custGeom>
                <a:avLst/>
                <a:gdLst>
                  <a:gd name="connsiteX0" fmla="*/ 2136 w 29445"/>
                  <a:gd name="connsiteY0" fmla="*/ 16518 h 16517"/>
                  <a:gd name="connsiteX1" fmla="*/ 26213 w 29445"/>
                  <a:gd name="connsiteY1" fmla="*/ 13286 h 16517"/>
                  <a:gd name="connsiteX2" fmla="*/ 29445 w 29445"/>
                  <a:gd name="connsiteY2" fmla="*/ 6104 h 16517"/>
                  <a:gd name="connsiteX3" fmla="*/ 12209 w 29445"/>
                  <a:gd name="connsiteY3" fmla="*/ 0 h 16517"/>
                  <a:gd name="connsiteX4" fmla="*/ 0 w 29445"/>
                  <a:gd name="connsiteY4" fmla="*/ 6104 h 16517"/>
                  <a:gd name="connsiteX5" fmla="*/ 2136 w 29445"/>
                  <a:gd name="connsiteY5"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45" h="16517">
                    <a:moveTo>
                      <a:pt x="2136" y="16518"/>
                    </a:moveTo>
                    <a:lnTo>
                      <a:pt x="26213" y="13286"/>
                    </a:lnTo>
                    <a:lnTo>
                      <a:pt x="29445" y="6104"/>
                    </a:lnTo>
                    <a:cubicBezTo>
                      <a:pt x="29445" y="6104"/>
                      <a:pt x="13286" y="0"/>
                      <a:pt x="12209" y="0"/>
                    </a:cubicBezTo>
                    <a:cubicBezTo>
                      <a:pt x="11132" y="0"/>
                      <a:pt x="0" y="6104"/>
                      <a:pt x="0" y="6104"/>
                    </a:cubicBezTo>
                    <a:lnTo>
                      <a:pt x="2136" y="16518"/>
                    </a:lnTo>
                    <a:close/>
                  </a:path>
                </a:pathLst>
              </a:custGeom>
              <a:grpFill/>
              <a:ln w="3777" cap="flat">
                <a:solidFill>
                  <a:srgbClr val="FFFFFF"/>
                </a:solidFill>
                <a:prstDash val="solid"/>
                <a:miter/>
              </a:ln>
            </p:spPr>
            <p:txBody>
              <a:bodyPr rtlCol="0" anchor="ctr"/>
              <a:lstStyle/>
              <a:p>
                <a:endParaRPr lang="en-GB"/>
              </a:p>
            </p:txBody>
          </p:sp>
          <p:sp>
            <p:nvSpPr>
              <p:cNvPr id="186" name="Freeform 185">
                <a:extLst>
                  <a:ext uri="{FF2B5EF4-FFF2-40B4-BE49-F238E27FC236}">
                    <a16:creationId xmlns:a16="http://schemas.microsoft.com/office/drawing/2014/main" id="{4A93DE04-8DDA-156F-E993-875EEE42CB93}"/>
                  </a:ext>
                </a:extLst>
              </p:cNvPr>
              <p:cNvSpPr/>
              <p:nvPr/>
            </p:nvSpPr>
            <p:spPr>
              <a:xfrm>
                <a:off x="3372822" y="4313349"/>
                <a:ext cx="25534" cy="8315"/>
              </a:xfrm>
              <a:custGeom>
                <a:avLst/>
                <a:gdLst>
                  <a:gd name="connsiteX0" fmla="*/ 23380 w 25534"/>
                  <a:gd name="connsiteY0" fmla="*/ 4328 h 8315"/>
                  <a:gd name="connsiteX1" fmla="*/ 19790 w 25534"/>
                  <a:gd name="connsiteY1" fmla="*/ 8278 h 8315"/>
                  <a:gd name="connsiteX2" fmla="*/ 1117 w 25534"/>
                  <a:gd name="connsiteY2" fmla="*/ 6293 h 8315"/>
                  <a:gd name="connsiteX3" fmla="*/ 1117 w 25534"/>
                  <a:gd name="connsiteY3" fmla="*/ 1077 h 8315"/>
                  <a:gd name="connsiteX4" fmla="*/ 19431 w 25534"/>
                  <a:gd name="connsiteY4" fmla="*/ 0 h 8315"/>
                  <a:gd name="connsiteX5" fmla="*/ 25535 w 25534"/>
                  <a:gd name="connsiteY5" fmla="*/ 0 h 8315"/>
                  <a:gd name="connsiteX6" fmla="*/ 23380 w 25534"/>
                  <a:gd name="connsiteY6" fmla="*/ 4328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34" h="8315">
                    <a:moveTo>
                      <a:pt x="23380" y="4328"/>
                    </a:moveTo>
                    <a:cubicBezTo>
                      <a:pt x="23380" y="4328"/>
                      <a:pt x="20867" y="7919"/>
                      <a:pt x="19790" y="8278"/>
                    </a:cubicBezTo>
                    <a:cubicBezTo>
                      <a:pt x="18712" y="8637"/>
                      <a:pt x="1117" y="6293"/>
                      <a:pt x="1117" y="6293"/>
                    </a:cubicBezTo>
                    <a:cubicBezTo>
                      <a:pt x="1117" y="6293"/>
                      <a:pt x="-1396" y="1436"/>
                      <a:pt x="1117" y="1077"/>
                    </a:cubicBezTo>
                    <a:cubicBezTo>
                      <a:pt x="3631" y="718"/>
                      <a:pt x="19431" y="0"/>
                      <a:pt x="19431" y="0"/>
                    </a:cubicBezTo>
                    <a:lnTo>
                      <a:pt x="25535" y="0"/>
                    </a:lnTo>
                    <a:lnTo>
                      <a:pt x="23380" y="4328"/>
                    </a:lnTo>
                    <a:close/>
                  </a:path>
                </a:pathLst>
              </a:custGeom>
              <a:grpFill/>
              <a:ln w="3777" cap="flat">
                <a:solidFill>
                  <a:srgbClr val="FFFFFF"/>
                </a:solidFill>
                <a:prstDash val="solid"/>
                <a:miter/>
              </a:ln>
            </p:spPr>
            <p:txBody>
              <a:bodyPr rtlCol="0" anchor="ctr"/>
              <a:lstStyle/>
              <a:p>
                <a:endParaRPr lang="en-GB"/>
              </a:p>
            </p:txBody>
          </p:sp>
          <p:sp>
            <p:nvSpPr>
              <p:cNvPr id="187" name="Freeform 186">
                <a:extLst>
                  <a:ext uri="{FF2B5EF4-FFF2-40B4-BE49-F238E27FC236}">
                    <a16:creationId xmlns:a16="http://schemas.microsoft.com/office/drawing/2014/main" id="{C0234818-66A3-B2EF-1DA9-72954D1D02B8}"/>
                  </a:ext>
                </a:extLst>
              </p:cNvPr>
              <p:cNvSpPr/>
              <p:nvPr/>
            </p:nvSpPr>
            <p:spPr>
              <a:xfrm>
                <a:off x="3355607" y="4317507"/>
                <a:ext cx="24058" cy="34661"/>
              </a:xfrm>
              <a:custGeom>
                <a:avLst/>
                <a:gdLst>
                  <a:gd name="connsiteX0" fmla="*/ 13645 w 24058"/>
                  <a:gd name="connsiteY0" fmla="*/ 0 h 34661"/>
                  <a:gd name="connsiteX1" fmla="*/ 24059 w 24058"/>
                  <a:gd name="connsiteY1" fmla="*/ 14174 h 34661"/>
                  <a:gd name="connsiteX2" fmla="*/ 2873 w 24058"/>
                  <a:gd name="connsiteY2" fmla="*/ 34661 h 34661"/>
                  <a:gd name="connsiteX3" fmla="*/ 0 w 24058"/>
                  <a:gd name="connsiteY3" fmla="*/ 4158 h 34661"/>
                  <a:gd name="connsiteX4" fmla="*/ 0 w 24058"/>
                  <a:gd name="connsiteY4" fmla="*/ 1606 h 34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8" h="34661">
                    <a:moveTo>
                      <a:pt x="13645" y="0"/>
                    </a:moveTo>
                    <a:lnTo>
                      <a:pt x="24059" y="14174"/>
                    </a:lnTo>
                    <a:lnTo>
                      <a:pt x="2873" y="34661"/>
                    </a:lnTo>
                    <a:lnTo>
                      <a:pt x="0" y="4158"/>
                    </a:lnTo>
                    <a:lnTo>
                      <a:pt x="0" y="1606"/>
                    </a:lnTo>
                    <a:close/>
                  </a:path>
                </a:pathLst>
              </a:custGeom>
              <a:grpFill/>
              <a:ln w="3777" cap="flat">
                <a:solidFill>
                  <a:srgbClr val="FFFFFF"/>
                </a:solidFill>
                <a:prstDash val="solid"/>
                <a:miter/>
              </a:ln>
            </p:spPr>
            <p:txBody>
              <a:bodyPr rtlCol="0" anchor="ctr"/>
              <a:lstStyle/>
              <a:p>
                <a:endParaRPr lang="en-GB"/>
              </a:p>
            </p:txBody>
          </p:sp>
          <p:sp>
            <p:nvSpPr>
              <p:cNvPr id="188" name="Freeform 187">
                <a:extLst>
                  <a:ext uri="{FF2B5EF4-FFF2-40B4-BE49-F238E27FC236}">
                    <a16:creationId xmlns:a16="http://schemas.microsoft.com/office/drawing/2014/main" id="{912830CC-F526-BF95-4B80-02DC0B12C2AD}"/>
                  </a:ext>
                </a:extLst>
              </p:cNvPr>
              <p:cNvSpPr/>
              <p:nvPr/>
            </p:nvSpPr>
            <p:spPr>
              <a:xfrm>
                <a:off x="3327579" y="4341736"/>
                <a:ext cx="24077" cy="22641"/>
              </a:xfrm>
              <a:custGeom>
                <a:avLst/>
                <a:gdLst>
                  <a:gd name="connsiteX0" fmla="*/ 24078 w 24077"/>
                  <a:gd name="connsiteY0" fmla="*/ 7541 h 22641"/>
                  <a:gd name="connsiteX1" fmla="*/ 24078 w 24077"/>
                  <a:gd name="connsiteY1" fmla="*/ 15819 h 22641"/>
                  <a:gd name="connsiteX2" fmla="*/ 14364 w 24077"/>
                  <a:gd name="connsiteY2" fmla="*/ 22641 h 22641"/>
                  <a:gd name="connsiteX3" fmla="*/ 3232 w 24077"/>
                  <a:gd name="connsiteY3" fmla="*/ 22641 h 22641"/>
                  <a:gd name="connsiteX4" fmla="*/ 0 w 24077"/>
                  <a:gd name="connsiteY4" fmla="*/ 16537 h 22641"/>
                  <a:gd name="connsiteX5" fmla="*/ 2514 w 24077"/>
                  <a:gd name="connsiteY5" fmla="*/ 15100 h 22641"/>
                  <a:gd name="connsiteX6" fmla="*/ 0 w 24077"/>
                  <a:gd name="connsiteY6" fmla="*/ 9336 h 22641"/>
                  <a:gd name="connsiteX7" fmla="*/ 0 w 24077"/>
                  <a:gd name="connsiteY7" fmla="*/ 0 h 22641"/>
                  <a:gd name="connsiteX8" fmla="*/ 17973 w 24077"/>
                  <a:gd name="connsiteY8" fmla="*/ 0 h 22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77" h="22641">
                    <a:moveTo>
                      <a:pt x="24078" y="7541"/>
                    </a:moveTo>
                    <a:lnTo>
                      <a:pt x="24078" y="15819"/>
                    </a:lnTo>
                    <a:lnTo>
                      <a:pt x="14364" y="22641"/>
                    </a:lnTo>
                    <a:lnTo>
                      <a:pt x="3232" y="22641"/>
                    </a:lnTo>
                    <a:lnTo>
                      <a:pt x="0" y="16537"/>
                    </a:lnTo>
                    <a:lnTo>
                      <a:pt x="2514" y="15100"/>
                    </a:lnTo>
                    <a:lnTo>
                      <a:pt x="0" y="9336"/>
                    </a:lnTo>
                    <a:lnTo>
                      <a:pt x="0" y="0"/>
                    </a:lnTo>
                    <a:lnTo>
                      <a:pt x="17973" y="0"/>
                    </a:lnTo>
                    <a:close/>
                  </a:path>
                </a:pathLst>
              </a:custGeom>
              <a:grpFill/>
              <a:ln w="3777" cap="flat">
                <a:solidFill>
                  <a:srgbClr val="FFFFFF"/>
                </a:solidFill>
                <a:prstDash val="solid"/>
                <a:miter/>
              </a:ln>
            </p:spPr>
            <p:txBody>
              <a:bodyPr rtlCol="0" anchor="ctr"/>
              <a:lstStyle/>
              <a:p>
                <a:endParaRPr lang="en-GB"/>
              </a:p>
            </p:txBody>
          </p:sp>
          <p:sp>
            <p:nvSpPr>
              <p:cNvPr id="189" name="Freeform 188">
                <a:extLst>
                  <a:ext uri="{FF2B5EF4-FFF2-40B4-BE49-F238E27FC236}">
                    <a16:creationId xmlns:a16="http://schemas.microsoft.com/office/drawing/2014/main" id="{0E59508A-2B50-F0D1-760D-98C6B3DA5674}"/>
                  </a:ext>
                </a:extLst>
              </p:cNvPr>
              <p:cNvSpPr/>
              <p:nvPr/>
            </p:nvSpPr>
            <p:spPr>
              <a:xfrm>
                <a:off x="3284829" y="4834267"/>
                <a:ext cx="15799" cy="53163"/>
              </a:xfrm>
              <a:custGeom>
                <a:avLst/>
                <a:gdLst>
                  <a:gd name="connsiteX0" fmla="*/ 0 w 15799"/>
                  <a:gd name="connsiteY0" fmla="*/ 5386 h 53163"/>
                  <a:gd name="connsiteX1" fmla="*/ 4668 w 15799"/>
                  <a:gd name="connsiteY1" fmla="*/ 53163 h 53163"/>
                  <a:gd name="connsiteX2" fmla="*/ 8618 w 15799"/>
                  <a:gd name="connsiteY2" fmla="*/ 50650 h 53163"/>
                  <a:gd name="connsiteX3" fmla="*/ 10773 w 15799"/>
                  <a:gd name="connsiteY3" fmla="*/ 29275 h 53163"/>
                  <a:gd name="connsiteX4" fmla="*/ 15800 w 15799"/>
                  <a:gd name="connsiteY4" fmla="*/ 17236 h 53163"/>
                  <a:gd name="connsiteX5" fmla="*/ 7900 w 15799"/>
                  <a:gd name="connsiteY5" fmla="*/ 0 h 53163"/>
                  <a:gd name="connsiteX6" fmla="*/ 0 w 15799"/>
                  <a:gd name="connsiteY6" fmla="*/ 5386 h 53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99" h="53163">
                    <a:moveTo>
                      <a:pt x="0" y="5386"/>
                    </a:moveTo>
                    <a:lnTo>
                      <a:pt x="4668" y="53163"/>
                    </a:lnTo>
                    <a:lnTo>
                      <a:pt x="8618" y="50650"/>
                    </a:lnTo>
                    <a:cubicBezTo>
                      <a:pt x="8618" y="50650"/>
                      <a:pt x="10773" y="30900"/>
                      <a:pt x="10773" y="29275"/>
                    </a:cubicBezTo>
                    <a:cubicBezTo>
                      <a:pt x="10773" y="27650"/>
                      <a:pt x="15800" y="18313"/>
                      <a:pt x="15800" y="17236"/>
                    </a:cubicBezTo>
                    <a:cubicBezTo>
                      <a:pt x="15800" y="16159"/>
                      <a:pt x="8977" y="0"/>
                      <a:pt x="7900" y="0"/>
                    </a:cubicBezTo>
                    <a:cubicBezTo>
                      <a:pt x="6823" y="-19"/>
                      <a:pt x="0" y="5386"/>
                      <a:pt x="0" y="5386"/>
                    </a:cubicBezTo>
                    <a:close/>
                  </a:path>
                </a:pathLst>
              </a:custGeom>
              <a:grpFill/>
              <a:ln w="3777" cap="flat">
                <a:solidFill>
                  <a:srgbClr val="FFFFFF"/>
                </a:solidFill>
                <a:prstDash val="solid"/>
                <a:miter/>
              </a:ln>
            </p:spPr>
            <p:txBody>
              <a:bodyPr rtlCol="0" anchor="ctr"/>
              <a:lstStyle/>
              <a:p>
                <a:endParaRPr lang="en-GB"/>
              </a:p>
            </p:txBody>
          </p:sp>
          <p:sp>
            <p:nvSpPr>
              <p:cNvPr id="190" name="Freeform 189">
                <a:extLst>
                  <a:ext uri="{FF2B5EF4-FFF2-40B4-BE49-F238E27FC236}">
                    <a16:creationId xmlns:a16="http://schemas.microsoft.com/office/drawing/2014/main" id="{EF3F4D65-80F1-2F6F-DBF8-5A1D00A70B0C}"/>
                  </a:ext>
                </a:extLst>
              </p:cNvPr>
              <p:cNvSpPr/>
              <p:nvPr/>
            </p:nvSpPr>
            <p:spPr>
              <a:xfrm>
                <a:off x="3289138" y="4786830"/>
                <a:ext cx="11509" cy="13664"/>
              </a:xfrm>
              <a:custGeom>
                <a:avLst/>
                <a:gdLst>
                  <a:gd name="connsiteX0" fmla="*/ 0 w 11509"/>
                  <a:gd name="connsiteY0" fmla="*/ 0 h 13664"/>
                  <a:gd name="connsiteX1" fmla="*/ 7541 w 11509"/>
                  <a:gd name="connsiteY1" fmla="*/ 13664 h 13664"/>
                  <a:gd name="connsiteX2" fmla="*/ 11510 w 11509"/>
                  <a:gd name="connsiteY2" fmla="*/ 2154 h 13664"/>
                </a:gdLst>
                <a:ahLst/>
                <a:cxnLst>
                  <a:cxn ang="0">
                    <a:pos x="connsiteX0" y="connsiteY0"/>
                  </a:cxn>
                  <a:cxn ang="0">
                    <a:pos x="connsiteX1" y="connsiteY1"/>
                  </a:cxn>
                  <a:cxn ang="0">
                    <a:pos x="connsiteX2" y="connsiteY2"/>
                  </a:cxn>
                </a:cxnLst>
                <a:rect l="l" t="t" r="r" b="b"/>
                <a:pathLst>
                  <a:path w="11509" h="13664">
                    <a:moveTo>
                      <a:pt x="0" y="0"/>
                    </a:moveTo>
                    <a:lnTo>
                      <a:pt x="7541" y="13664"/>
                    </a:lnTo>
                    <a:lnTo>
                      <a:pt x="11510" y="2154"/>
                    </a:lnTo>
                    <a:close/>
                  </a:path>
                </a:pathLst>
              </a:custGeom>
              <a:grpFill/>
              <a:ln w="3777" cap="flat">
                <a:solidFill>
                  <a:srgbClr val="FFFFFF"/>
                </a:solidFill>
                <a:prstDash val="solid"/>
                <a:miter/>
              </a:ln>
            </p:spPr>
            <p:txBody>
              <a:bodyPr rtlCol="0" anchor="ctr"/>
              <a:lstStyle/>
              <a:p>
                <a:endParaRPr lang="en-GB"/>
              </a:p>
            </p:txBody>
          </p:sp>
          <p:sp>
            <p:nvSpPr>
              <p:cNvPr id="191" name="Freeform 190">
                <a:extLst>
                  <a:ext uri="{FF2B5EF4-FFF2-40B4-BE49-F238E27FC236}">
                    <a16:creationId xmlns:a16="http://schemas.microsoft.com/office/drawing/2014/main" id="{7F735428-0892-5959-F9A4-5A5DFC008B9C}"/>
                  </a:ext>
                </a:extLst>
              </p:cNvPr>
              <p:cNvSpPr/>
              <p:nvPr/>
            </p:nvSpPr>
            <p:spPr>
              <a:xfrm>
                <a:off x="3305316" y="4788626"/>
                <a:ext cx="9695" cy="13645"/>
              </a:xfrm>
              <a:custGeom>
                <a:avLst/>
                <a:gdLst>
                  <a:gd name="connsiteX0" fmla="*/ 1436 w 9695"/>
                  <a:gd name="connsiteY0" fmla="*/ 0 h 13645"/>
                  <a:gd name="connsiteX1" fmla="*/ 0 w 9695"/>
                  <a:gd name="connsiteY1" fmla="*/ 13645 h 13645"/>
                  <a:gd name="connsiteX2" fmla="*/ 7900 w 9695"/>
                  <a:gd name="connsiteY2" fmla="*/ 11850 h 13645"/>
                  <a:gd name="connsiteX3" fmla="*/ 9695 w 9695"/>
                  <a:gd name="connsiteY3" fmla="*/ 0 h 13645"/>
                  <a:gd name="connsiteX4" fmla="*/ 1436 w 9695"/>
                  <a:gd name="connsiteY4" fmla="*/ 0 h 13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5" h="13645">
                    <a:moveTo>
                      <a:pt x="1436" y="0"/>
                    </a:moveTo>
                    <a:lnTo>
                      <a:pt x="0" y="13645"/>
                    </a:lnTo>
                    <a:cubicBezTo>
                      <a:pt x="0" y="13645"/>
                      <a:pt x="7541" y="12209"/>
                      <a:pt x="7900" y="11850"/>
                    </a:cubicBezTo>
                    <a:cubicBezTo>
                      <a:pt x="8259" y="11491"/>
                      <a:pt x="9695" y="0"/>
                      <a:pt x="9695" y="0"/>
                    </a:cubicBezTo>
                    <a:lnTo>
                      <a:pt x="1436" y="0"/>
                    </a:lnTo>
                    <a:close/>
                  </a:path>
                </a:pathLst>
              </a:custGeom>
              <a:grpFill/>
              <a:ln w="3777" cap="flat">
                <a:solidFill>
                  <a:srgbClr val="FFFFFF"/>
                </a:solidFill>
                <a:prstDash val="solid"/>
                <a:miter/>
              </a:ln>
            </p:spPr>
            <p:txBody>
              <a:bodyPr rtlCol="0" anchor="ctr"/>
              <a:lstStyle/>
              <a:p>
                <a:endParaRPr lang="en-GB"/>
              </a:p>
            </p:txBody>
          </p:sp>
          <p:sp>
            <p:nvSpPr>
              <p:cNvPr id="192" name="Freeform 191">
                <a:extLst>
                  <a:ext uri="{FF2B5EF4-FFF2-40B4-BE49-F238E27FC236}">
                    <a16:creationId xmlns:a16="http://schemas.microsoft.com/office/drawing/2014/main" id="{B1BF510F-BF97-D16E-90EA-B278D76A6626}"/>
                  </a:ext>
                </a:extLst>
              </p:cNvPr>
              <p:cNvSpPr/>
              <p:nvPr/>
            </p:nvSpPr>
            <p:spPr>
              <a:xfrm>
                <a:off x="3267234" y="4722894"/>
                <a:ext cx="19749" cy="47777"/>
              </a:xfrm>
              <a:custGeom>
                <a:avLst/>
                <a:gdLst>
                  <a:gd name="connsiteX0" fmla="*/ 0 w 19749"/>
                  <a:gd name="connsiteY0" fmla="*/ 0 h 47777"/>
                  <a:gd name="connsiteX1" fmla="*/ 12927 w 19749"/>
                  <a:gd name="connsiteY1" fmla="*/ 47777 h 47777"/>
                  <a:gd name="connsiteX2" fmla="*/ 19750 w 19749"/>
                  <a:gd name="connsiteY2" fmla="*/ 35209 h 47777"/>
                  <a:gd name="connsiteX3" fmla="*/ 17595 w 19749"/>
                  <a:gd name="connsiteY3" fmla="*/ 23889 h 47777"/>
                  <a:gd name="connsiteX4" fmla="*/ 3950 w 19749"/>
                  <a:gd name="connsiteY4" fmla="*/ 2155 h 47777"/>
                  <a:gd name="connsiteX5" fmla="*/ 0 w 19749"/>
                  <a:gd name="connsiteY5" fmla="*/ 0 h 4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47777">
                    <a:moveTo>
                      <a:pt x="0" y="0"/>
                    </a:moveTo>
                    <a:cubicBezTo>
                      <a:pt x="0" y="1796"/>
                      <a:pt x="12927" y="47777"/>
                      <a:pt x="12927" y="47777"/>
                    </a:cubicBezTo>
                    <a:lnTo>
                      <a:pt x="19750" y="35209"/>
                    </a:lnTo>
                    <a:lnTo>
                      <a:pt x="17595" y="23889"/>
                    </a:lnTo>
                    <a:lnTo>
                      <a:pt x="3950" y="2155"/>
                    </a:lnTo>
                    <a:lnTo>
                      <a:pt x="0" y="0"/>
                    </a:lnTo>
                    <a:close/>
                  </a:path>
                </a:pathLst>
              </a:custGeom>
              <a:grpFill/>
              <a:ln w="3777" cap="flat">
                <a:solidFill>
                  <a:srgbClr val="FFFFFF"/>
                </a:solidFill>
                <a:prstDash val="solid"/>
                <a:miter/>
              </a:ln>
            </p:spPr>
            <p:txBody>
              <a:bodyPr rtlCol="0" anchor="ctr"/>
              <a:lstStyle/>
              <a:p>
                <a:endParaRPr lang="en-GB"/>
              </a:p>
            </p:txBody>
          </p:sp>
          <p:sp>
            <p:nvSpPr>
              <p:cNvPr id="193" name="Freeform 192">
                <a:extLst>
                  <a:ext uri="{FF2B5EF4-FFF2-40B4-BE49-F238E27FC236}">
                    <a16:creationId xmlns:a16="http://schemas.microsoft.com/office/drawing/2014/main" id="{F9FF74D1-8C95-0140-3080-C25EDF7B37E8}"/>
                  </a:ext>
                </a:extLst>
              </p:cNvPr>
              <p:cNvSpPr/>
              <p:nvPr/>
            </p:nvSpPr>
            <p:spPr>
              <a:xfrm>
                <a:off x="3250698" y="4682658"/>
                <a:ext cx="16517" cy="30540"/>
              </a:xfrm>
              <a:custGeom>
                <a:avLst/>
                <a:gdLst>
                  <a:gd name="connsiteX0" fmla="*/ 0 w 16517"/>
                  <a:gd name="connsiteY0" fmla="*/ 0 h 30540"/>
                  <a:gd name="connsiteX1" fmla="*/ 13645 w 16517"/>
                  <a:gd name="connsiteY1" fmla="*/ 30541 h 30540"/>
                  <a:gd name="connsiteX2" fmla="*/ 16518 w 16517"/>
                  <a:gd name="connsiteY2" fmla="*/ 29105 h 30540"/>
                  <a:gd name="connsiteX3" fmla="*/ 8259 w 16517"/>
                  <a:gd name="connsiteY3" fmla="*/ 6823 h 30540"/>
                  <a:gd name="connsiteX4" fmla="*/ 0 w 16517"/>
                  <a:gd name="connsiteY4" fmla="*/ 0 h 3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7" h="30540">
                    <a:moveTo>
                      <a:pt x="0" y="0"/>
                    </a:moveTo>
                    <a:cubicBezTo>
                      <a:pt x="1795" y="3591"/>
                      <a:pt x="13645" y="30541"/>
                      <a:pt x="13645" y="30541"/>
                    </a:cubicBezTo>
                    <a:lnTo>
                      <a:pt x="16518" y="29105"/>
                    </a:lnTo>
                    <a:lnTo>
                      <a:pt x="8259" y="6823"/>
                    </a:lnTo>
                    <a:lnTo>
                      <a:pt x="0" y="0"/>
                    </a:lnTo>
                    <a:close/>
                  </a:path>
                </a:pathLst>
              </a:custGeom>
              <a:grpFill/>
              <a:ln w="3777" cap="flat">
                <a:solidFill>
                  <a:srgbClr val="FFFFFF"/>
                </a:solidFill>
                <a:prstDash val="solid"/>
                <a:miter/>
              </a:ln>
            </p:spPr>
            <p:txBody>
              <a:bodyPr rtlCol="0" anchor="ctr"/>
              <a:lstStyle/>
              <a:p>
                <a:endParaRPr lang="en-GB"/>
              </a:p>
            </p:txBody>
          </p:sp>
          <p:sp>
            <p:nvSpPr>
              <p:cNvPr id="194" name="Freeform 193">
                <a:extLst>
                  <a:ext uri="{FF2B5EF4-FFF2-40B4-BE49-F238E27FC236}">
                    <a16:creationId xmlns:a16="http://schemas.microsoft.com/office/drawing/2014/main" id="{B87B4E80-9570-DCF2-5B98-4BCA0C450941}"/>
                  </a:ext>
                </a:extLst>
              </p:cNvPr>
              <p:cNvSpPr/>
              <p:nvPr/>
            </p:nvSpPr>
            <p:spPr>
              <a:xfrm>
                <a:off x="3364943" y="4947417"/>
                <a:ext cx="16158" cy="12049"/>
              </a:xfrm>
              <a:custGeom>
                <a:avLst/>
                <a:gdLst>
                  <a:gd name="connsiteX0" fmla="*/ 0 w 16158"/>
                  <a:gd name="connsiteY0" fmla="*/ 0 h 12049"/>
                  <a:gd name="connsiteX1" fmla="*/ 2873 w 16158"/>
                  <a:gd name="connsiteY1" fmla="*/ 10772 h 12049"/>
                  <a:gd name="connsiteX2" fmla="*/ 16159 w 16158"/>
                  <a:gd name="connsiteY2" fmla="*/ 10772 h 12049"/>
                  <a:gd name="connsiteX3" fmla="*/ 12927 w 16158"/>
                  <a:gd name="connsiteY3" fmla="*/ 0 h 12049"/>
                  <a:gd name="connsiteX4" fmla="*/ 0 w 16158"/>
                  <a:gd name="connsiteY4" fmla="*/ 0 h 1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8" h="12049">
                    <a:moveTo>
                      <a:pt x="0" y="0"/>
                    </a:moveTo>
                    <a:lnTo>
                      <a:pt x="2873" y="10772"/>
                    </a:lnTo>
                    <a:cubicBezTo>
                      <a:pt x="2873" y="10772"/>
                      <a:pt x="16159" y="13645"/>
                      <a:pt x="16159" y="10772"/>
                    </a:cubicBezTo>
                    <a:cubicBezTo>
                      <a:pt x="16159" y="7900"/>
                      <a:pt x="12927" y="0"/>
                      <a:pt x="12927" y="0"/>
                    </a:cubicBezTo>
                    <a:lnTo>
                      <a:pt x="0" y="0"/>
                    </a:lnTo>
                    <a:close/>
                  </a:path>
                </a:pathLst>
              </a:custGeom>
              <a:grpFill/>
              <a:ln w="3777" cap="flat">
                <a:solidFill>
                  <a:srgbClr val="FFFFFF"/>
                </a:solidFill>
                <a:prstDash val="solid"/>
                <a:miter/>
              </a:ln>
            </p:spPr>
            <p:txBody>
              <a:bodyPr rtlCol="0" anchor="ctr"/>
              <a:lstStyle/>
              <a:p>
                <a:endParaRPr lang="en-GB"/>
              </a:p>
            </p:txBody>
          </p:sp>
          <p:sp>
            <p:nvSpPr>
              <p:cNvPr id="195" name="Freeform 194">
                <a:extLst>
                  <a:ext uri="{FF2B5EF4-FFF2-40B4-BE49-F238E27FC236}">
                    <a16:creationId xmlns:a16="http://schemas.microsoft.com/office/drawing/2014/main" id="{F01C7126-F791-2095-A8C1-C0B71C4FF99F}"/>
                  </a:ext>
                </a:extLst>
              </p:cNvPr>
              <p:cNvSpPr/>
              <p:nvPr/>
            </p:nvSpPr>
            <p:spPr>
              <a:xfrm>
                <a:off x="3348066" y="4963935"/>
                <a:ext cx="13645" cy="8277"/>
              </a:xfrm>
              <a:custGeom>
                <a:avLst/>
                <a:gdLst>
                  <a:gd name="connsiteX0" fmla="*/ 11132 w 13645"/>
                  <a:gd name="connsiteY0" fmla="*/ 0 h 8277"/>
                  <a:gd name="connsiteX1" fmla="*/ 0 w 13645"/>
                  <a:gd name="connsiteY1" fmla="*/ 3969 h 8277"/>
                  <a:gd name="connsiteX2" fmla="*/ 5556 w 13645"/>
                  <a:gd name="connsiteY2" fmla="*/ 8278 h 8277"/>
                  <a:gd name="connsiteX3" fmla="*/ 13645 w 13645"/>
                  <a:gd name="connsiteY3" fmla="*/ 6123 h 8277"/>
                </a:gdLst>
                <a:ahLst/>
                <a:cxnLst>
                  <a:cxn ang="0">
                    <a:pos x="connsiteX0" y="connsiteY0"/>
                  </a:cxn>
                  <a:cxn ang="0">
                    <a:pos x="connsiteX1" y="connsiteY1"/>
                  </a:cxn>
                  <a:cxn ang="0">
                    <a:pos x="connsiteX2" y="connsiteY2"/>
                  </a:cxn>
                  <a:cxn ang="0">
                    <a:pos x="connsiteX3" y="connsiteY3"/>
                  </a:cxn>
                </a:cxnLst>
                <a:rect l="l" t="t" r="r" b="b"/>
                <a:pathLst>
                  <a:path w="13645" h="8277">
                    <a:moveTo>
                      <a:pt x="11132" y="0"/>
                    </a:moveTo>
                    <a:lnTo>
                      <a:pt x="0" y="3969"/>
                    </a:lnTo>
                    <a:lnTo>
                      <a:pt x="5556" y="8278"/>
                    </a:lnTo>
                    <a:lnTo>
                      <a:pt x="13645" y="6123"/>
                    </a:lnTo>
                    <a:close/>
                  </a:path>
                </a:pathLst>
              </a:custGeom>
              <a:grpFill/>
              <a:ln w="3777" cap="flat">
                <a:solidFill>
                  <a:srgbClr val="FFFFFF"/>
                </a:solidFill>
                <a:prstDash val="solid"/>
                <a:miter/>
              </a:ln>
            </p:spPr>
            <p:txBody>
              <a:bodyPr rtlCol="0" anchor="ctr"/>
              <a:lstStyle/>
              <a:p>
                <a:endParaRPr lang="en-GB"/>
              </a:p>
            </p:txBody>
          </p:sp>
          <p:sp>
            <p:nvSpPr>
              <p:cNvPr id="196" name="Freeform 195">
                <a:extLst>
                  <a:ext uri="{FF2B5EF4-FFF2-40B4-BE49-F238E27FC236}">
                    <a16:creationId xmlns:a16="http://schemas.microsoft.com/office/drawing/2014/main" id="{CB589F2B-50B4-BCF6-4AED-453C84AF48C4}"/>
                  </a:ext>
                </a:extLst>
              </p:cNvPr>
              <p:cNvSpPr/>
              <p:nvPr/>
            </p:nvSpPr>
            <p:spPr>
              <a:xfrm>
                <a:off x="1733471" y="5666720"/>
                <a:ext cx="446228" cy="656236"/>
              </a:xfrm>
              <a:custGeom>
                <a:avLst/>
                <a:gdLst>
                  <a:gd name="connsiteX0" fmla="*/ 437856 w 446228"/>
                  <a:gd name="connsiteY0" fmla="*/ 231893 h 656236"/>
                  <a:gd name="connsiteX1" fmla="*/ 426914 w 446228"/>
                  <a:gd name="connsiteY1" fmla="*/ 222047 h 656236"/>
                  <a:gd name="connsiteX2" fmla="*/ 426914 w 446228"/>
                  <a:gd name="connsiteY2" fmla="*/ 216585 h 656236"/>
                  <a:gd name="connsiteX3" fmla="*/ 413250 w 446228"/>
                  <a:gd name="connsiteY3" fmla="*/ 220950 h 656236"/>
                  <a:gd name="connsiteX4" fmla="*/ 405048 w 446228"/>
                  <a:gd name="connsiteY4" fmla="*/ 226412 h 656236"/>
                  <a:gd name="connsiteX5" fmla="*/ 394105 w 446228"/>
                  <a:gd name="connsiteY5" fmla="*/ 226412 h 656236"/>
                  <a:gd name="connsiteX6" fmla="*/ 382066 w 446228"/>
                  <a:gd name="connsiteY6" fmla="*/ 226412 h 656236"/>
                  <a:gd name="connsiteX7" fmla="*/ 382066 w 446228"/>
                  <a:gd name="connsiteY7" fmla="*/ 217662 h 656236"/>
                  <a:gd name="connsiteX8" fmla="*/ 382066 w 446228"/>
                  <a:gd name="connsiteY8" fmla="*/ 197421 h 656236"/>
                  <a:gd name="connsiteX9" fmla="*/ 376926 w 446228"/>
                  <a:gd name="connsiteY9" fmla="*/ 197421 h 656236"/>
                  <a:gd name="connsiteX10" fmla="*/ 364187 w 446228"/>
                  <a:gd name="connsiteY10" fmla="*/ 197421 h 656236"/>
                  <a:gd name="connsiteX11" fmla="*/ 364187 w 446228"/>
                  <a:gd name="connsiteY11" fmla="*/ 185930 h 656236"/>
                  <a:gd name="connsiteX12" fmla="*/ 355834 w 446228"/>
                  <a:gd name="connsiteY12" fmla="*/ 168430 h 656236"/>
                  <a:gd name="connsiteX13" fmla="*/ 344891 w 446228"/>
                  <a:gd name="connsiteY13" fmla="*/ 168430 h 656236"/>
                  <a:gd name="connsiteX14" fmla="*/ 331775 w 446228"/>
                  <a:gd name="connsiteY14" fmla="*/ 168430 h 656236"/>
                  <a:gd name="connsiteX15" fmla="*/ 329583 w 446228"/>
                  <a:gd name="connsiteY15" fmla="*/ 181546 h 656236"/>
                  <a:gd name="connsiteX16" fmla="*/ 337237 w 446228"/>
                  <a:gd name="connsiteY16" fmla="*/ 197402 h 656236"/>
                  <a:gd name="connsiteX17" fmla="*/ 324121 w 446228"/>
                  <a:gd name="connsiteY17" fmla="*/ 202316 h 656236"/>
                  <a:gd name="connsiteX18" fmla="*/ 316467 w 446228"/>
                  <a:gd name="connsiteY18" fmla="*/ 202316 h 656236"/>
                  <a:gd name="connsiteX19" fmla="*/ 316467 w 446228"/>
                  <a:gd name="connsiteY19" fmla="*/ 217624 h 656236"/>
                  <a:gd name="connsiteX20" fmla="*/ 308813 w 446228"/>
                  <a:gd name="connsiteY20" fmla="*/ 217624 h 656236"/>
                  <a:gd name="connsiteX21" fmla="*/ 293504 w 446228"/>
                  <a:gd name="connsiteY21" fmla="*/ 212162 h 656236"/>
                  <a:gd name="connsiteX22" fmla="*/ 283658 w 446228"/>
                  <a:gd name="connsiteY22" fmla="*/ 205604 h 656236"/>
                  <a:gd name="connsiteX23" fmla="*/ 276004 w 446228"/>
                  <a:gd name="connsiteY23" fmla="*/ 205604 h 656236"/>
                  <a:gd name="connsiteX24" fmla="*/ 268350 w 446228"/>
                  <a:gd name="connsiteY24" fmla="*/ 197402 h 656236"/>
                  <a:gd name="connsiteX25" fmla="*/ 262888 w 446228"/>
                  <a:gd name="connsiteY25" fmla="*/ 191392 h 656236"/>
                  <a:gd name="connsiteX26" fmla="*/ 255234 w 446228"/>
                  <a:gd name="connsiteY26" fmla="*/ 180449 h 656236"/>
                  <a:gd name="connsiteX27" fmla="*/ 244291 w 446228"/>
                  <a:gd name="connsiteY27" fmla="*/ 173891 h 656236"/>
                  <a:gd name="connsiteX28" fmla="*/ 244291 w 446228"/>
                  <a:gd name="connsiteY28" fmla="*/ 160776 h 656236"/>
                  <a:gd name="connsiteX29" fmla="*/ 244291 w 446228"/>
                  <a:gd name="connsiteY29" fmla="*/ 153121 h 656236"/>
                  <a:gd name="connsiteX30" fmla="*/ 255234 w 446228"/>
                  <a:gd name="connsiteY30" fmla="*/ 147659 h 656236"/>
                  <a:gd name="connsiteX31" fmla="*/ 271638 w 446228"/>
                  <a:gd name="connsiteY31" fmla="*/ 142197 h 656236"/>
                  <a:gd name="connsiteX32" fmla="*/ 279292 w 446228"/>
                  <a:gd name="connsiteY32" fmla="*/ 130159 h 656236"/>
                  <a:gd name="connsiteX33" fmla="*/ 261792 w 446228"/>
                  <a:gd name="connsiteY33" fmla="*/ 130159 h 656236"/>
                  <a:gd name="connsiteX34" fmla="*/ 261792 w 446228"/>
                  <a:gd name="connsiteY34" fmla="*/ 122505 h 656236"/>
                  <a:gd name="connsiteX35" fmla="*/ 261792 w 446228"/>
                  <a:gd name="connsiteY35" fmla="*/ 115947 h 656236"/>
                  <a:gd name="connsiteX36" fmla="*/ 277100 w 446228"/>
                  <a:gd name="connsiteY36" fmla="*/ 110485 h 656236"/>
                  <a:gd name="connsiteX37" fmla="*/ 293504 w 446228"/>
                  <a:gd name="connsiteY37" fmla="*/ 110485 h 656236"/>
                  <a:gd name="connsiteX38" fmla="*/ 302255 w 446228"/>
                  <a:gd name="connsiteY38" fmla="*/ 100090 h 656236"/>
                  <a:gd name="connsiteX39" fmla="*/ 308813 w 446228"/>
                  <a:gd name="connsiteY39" fmla="*/ 88599 h 656236"/>
                  <a:gd name="connsiteX40" fmla="*/ 308813 w 446228"/>
                  <a:gd name="connsiteY40" fmla="*/ 77657 h 656236"/>
                  <a:gd name="connsiteX41" fmla="*/ 316467 w 446228"/>
                  <a:gd name="connsiteY41" fmla="*/ 63445 h 656236"/>
                  <a:gd name="connsiteX42" fmla="*/ 324121 w 446228"/>
                  <a:gd name="connsiteY42" fmla="*/ 54694 h 656236"/>
                  <a:gd name="connsiteX43" fmla="*/ 325217 w 446228"/>
                  <a:gd name="connsiteY43" fmla="*/ 48136 h 656236"/>
                  <a:gd name="connsiteX44" fmla="*/ 333968 w 446228"/>
                  <a:gd name="connsiteY44" fmla="*/ 39386 h 656236"/>
                  <a:gd name="connsiteX45" fmla="*/ 348558 w 446228"/>
                  <a:gd name="connsiteY45" fmla="*/ 32091 h 656236"/>
                  <a:gd name="connsiteX46" fmla="*/ 358045 w 446228"/>
                  <a:gd name="connsiteY46" fmla="*/ 22244 h 656236"/>
                  <a:gd name="connsiteX47" fmla="*/ 344192 w 446228"/>
                  <a:gd name="connsiteY47" fmla="*/ 18956 h 656236"/>
                  <a:gd name="connsiteX48" fmla="*/ 336897 w 446228"/>
                  <a:gd name="connsiteY48" fmla="*/ 13853 h 656236"/>
                  <a:gd name="connsiteX49" fmla="*/ 320852 w 446228"/>
                  <a:gd name="connsiteY49" fmla="*/ 2911 h 656236"/>
                  <a:gd name="connsiteX50" fmla="*/ 311364 w 446228"/>
                  <a:gd name="connsiteY50" fmla="*/ 0 h 656236"/>
                  <a:gd name="connsiteX51" fmla="*/ 316467 w 446228"/>
                  <a:gd name="connsiteY51" fmla="*/ 8013 h 656236"/>
                  <a:gd name="connsiteX52" fmla="*/ 322307 w 446228"/>
                  <a:gd name="connsiteY52" fmla="*/ 15309 h 656236"/>
                  <a:gd name="connsiteX53" fmla="*/ 314294 w 446228"/>
                  <a:gd name="connsiteY53" fmla="*/ 14571 h 656236"/>
                  <a:gd name="connsiteX54" fmla="*/ 307736 w 446228"/>
                  <a:gd name="connsiteY54" fmla="*/ 11661 h 656236"/>
                  <a:gd name="connsiteX55" fmla="*/ 295338 w 446228"/>
                  <a:gd name="connsiteY55" fmla="*/ 16764 h 656236"/>
                  <a:gd name="connsiteX56" fmla="*/ 296075 w 446228"/>
                  <a:gd name="connsiteY56" fmla="*/ 22225 h 656236"/>
                  <a:gd name="connsiteX57" fmla="*/ 302633 w 446228"/>
                  <a:gd name="connsiteY57" fmla="*/ 34982 h 656236"/>
                  <a:gd name="connsiteX58" fmla="*/ 306999 w 446228"/>
                  <a:gd name="connsiteY58" fmla="*/ 46643 h 656236"/>
                  <a:gd name="connsiteX59" fmla="*/ 309191 w 446228"/>
                  <a:gd name="connsiteY59" fmla="*/ 51746 h 656236"/>
                  <a:gd name="connsiteX60" fmla="*/ 307736 w 446228"/>
                  <a:gd name="connsiteY60" fmla="*/ 57586 h 656236"/>
                  <a:gd name="connsiteX61" fmla="*/ 299722 w 446228"/>
                  <a:gd name="connsiteY61" fmla="*/ 58323 h 656236"/>
                  <a:gd name="connsiteX62" fmla="*/ 297530 w 446228"/>
                  <a:gd name="connsiteY62" fmla="*/ 62688 h 656236"/>
                  <a:gd name="connsiteX63" fmla="*/ 288780 w 446228"/>
                  <a:gd name="connsiteY63" fmla="*/ 69984 h 656236"/>
                  <a:gd name="connsiteX64" fmla="*/ 285132 w 446228"/>
                  <a:gd name="connsiteY64" fmla="*/ 64144 h 656236"/>
                  <a:gd name="connsiteX65" fmla="*/ 290235 w 446228"/>
                  <a:gd name="connsiteY65" fmla="*/ 58304 h 656236"/>
                  <a:gd name="connsiteX66" fmla="*/ 285869 w 446228"/>
                  <a:gd name="connsiteY66" fmla="*/ 56112 h 656236"/>
                  <a:gd name="connsiteX67" fmla="*/ 290972 w 446228"/>
                  <a:gd name="connsiteY67" fmla="*/ 48817 h 656236"/>
                  <a:gd name="connsiteX68" fmla="*/ 295338 w 446228"/>
                  <a:gd name="connsiteY68" fmla="*/ 41521 h 656236"/>
                  <a:gd name="connsiteX69" fmla="*/ 292427 w 446228"/>
                  <a:gd name="connsiteY69" fmla="*/ 31316 h 656236"/>
                  <a:gd name="connsiteX70" fmla="*/ 281485 w 446228"/>
                  <a:gd name="connsiteY70" fmla="*/ 26950 h 656236"/>
                  <a:gd name="connsiteX71" fmla="*/ 284395 w 446228"/>
                  <a:gd name="connsiteY71" fmla="*/ 16008 h 656236"/>
                  <a:gd name="connsiteX72" fmla="*/ 272734 w 446228"/>
                  <a:gd name="connsiteY72" fmla="*/ 26950 h 656236"/>
                  <a:gd name="connsiteX73" fmla="*/ 280029 w 446228"/>
                  <a:gd name="connsiteY73" fmla="*/ 32053 h 656236"/>
                  <a:gd name="connsiteX74" fmla="*/ 283677 w 446228"/>
                  <a:gd name="connsiteY74" fmla="*/ 35700 h 656236"/>
                  <a:gd name="connsiteX75" fmla="*/ 281485 w 446228"/>
                  <a:gd name="connsiteY75" fmla="*/ 45188 h 656236"/>
                  <a:gd name="connsiteX76" fmla="*/ 277837 w 446228"/>
                  <a:gd name="connsiteY76" fmla="*/ 36438 h 656236"/>
                  <a:gd name="connsiteX77" fmla="*/ 266894 w 446228"/>
                  <a:gd name="connsiteY77" fmla="*/ 35700 h 656236"/>
                  <a:gd name="connsiteX78" fmla="*/ 253778 w 446228"/>
                  <a:gd name="connsiteY78" fmla="*/ 28406 h 656236"/>
                  <a:gd name="connsiteX79" fmla="*/ 244291 w 446228"/>
                  <a:gd name="connsiteY79" fmla="*/ 25495 h 656236"/>
                  <a:gd name="connsiteX80" fmla="*/ 240644 w 446228"/>
                  <a:gd name="connsiteY80" fmla="*/ 31335 h 656236"/>
                  <a:gd name="connsiteX81" fmla="*/ 240644 w 446228"/>
                  <a:gd name="connsiteY81" fmla="*/ 37893 h 656236"/>
                  <a:gd name="connsiteX82" fmla="*/ 231893 w 446228"/>
                  <a:gd name="connsiteY82" fmla="*/ 40085 h 656236"/>
                  <a:gd name="connsiteX83" fmla="*/ 223143 w 446228"/>
                  <a:gd name="connsiteY83" fmla="*/ 36438 h 656236"/>
                  <a:gd name="connsiteX84" fmla="*/ 218040 w 446228"/>
                  <a:gd name="connsiteY84" fmla="*/ 42278 h 656236"/>
                  <a:gd name="connsiteX85" fmla="*/ 218040 w 446228"/>
                  <a:gd name="connsiteY85" fmla="*/ 48836 h 656236"/>
                  <a:gd name="connsiteX86" fmla="*/ 218040 w 446228"/>
                  <a:gd name="connsiteY86" fmla="*/ 56849 h 656236"/>
                  <a:gd name="connsiteX87" fmla="*/ 213674 w 446228"/>
                  <a:gd name="connsiteY87" fmla="*/ 61952 h 656236"/>
                  <a:gd name="connsiteX88" fmla="*/ 205661 w 446228"/>
                  <a:gd name="connsiteY88" fmla="*/ 62688 h 656236"/>
                  <a:gd name="connsiteX89" fmla="*/ 205661 w 446228"/>
                  <a:gd name="connsiteY89" fmla="*/ 69984 h 656236"/>
                  <a:gd name="connsiteX90" fmla="*/ 210027 w 446228"/>
                  <a:gd name="connsiteY90" fmla="*/ 76542 h 656236"/>
                  <a:gd name="connsiteX91" fmla="*/ 205661 w 446228"/>
                  <a:gd name="connsiteY91" fmla="*/ 80908 h 656236"/>
                  <a:gd name="connsiteX92" fmla="*/ 215866 w 446228"/>
                  <a:gd name="connsiteY92" fmla="*/ 88921 h 656236"/>
                  <a:gd name="connsiteX93" fmla="*/ 205661 w 446228"/>
                  <a:gd name="connsiteY93" fmla="*/ 90376 h 656236"/>
                  <a:gd name="connsiteX94" fmla="*/ 193263 w 446228"/>
                  <a:gd name="connsiteY94" fmla="*/ 91831 h 656236"/>
                  <a:gd name="connsiteX95" fmla="*/ 199103 w 446228"/>
                  <a:gd name="connsiteY95" fmla="*/ 100033 h 656236"/>
                  <a:gd name="connsiteX96" fmla="*/ 193263 w 446228"/>
                  <a:gd name="connsiteY96" fmla="*/ 100033 h 656236"/>
                  <a:gd name="connsiteX97" fmla="*/ 183776 w 446228"/>
                  <a:gd name="connsiteY97" fmla="*/ 104229 h 656236"/>
                  <a:gd name="connsiteX98" fmla="*/ 175025 w 446228"/>
                  <a:gd name="connsiteY98" fmla="*/ 110069 h 656236"/>
                  <a:gd name="connsiteX99" fmla="*/ 172115 w 446228"/>
                  <a:gd name="connsiteY99" fmla="*/ 119915 h 656236"/>
                  <a:gd name="connsiteX100" fmla="*/ 177218 w 446228"/>
                  <a:gd name="connsiteY100" fmla="*/ 126833 h 656236"/>
                  <a:gd name="connsiteX101" fmla="*/ 192526 w 446228"/>
                  <a:gd name="connsiteY101" fmla="*/ 130121 h 656236"/>
                  <a:gd name="connsiteX102" fmla="*/ 202013 w 446228"/>
                  <a:gd name="connsiteY102" fmla="*/ 124659 h 656236"/>
                  <a:gd name="connsiteX103" fmla="*/ 207853 w 446228"/>
                  <a:gd name="connsiteY103" fmla="*/ 130121 h 656236"/>
                  <a:gd name="connsiteX104" fmla="*/ 212219 w 446228"/>
                  <a:gd name="connsiteY104" fmla="*/ 130121 h 656236"/>
                  <a:gd name="connsiteX105" fmla="*/ 220969 w 446228"/>
                  <a:gd name="connsiteY105" fmla="*/ 124659 h 656236"/>
                  <a:gd name="connsiteX106" fmla="*/ 223162 w 446228"/>
                  <a:gd name="connsiteY106" fmla="*/ 130121 h 656236"/>
                  <a:gd name="connsiteX107" fmla="*/ 234104 w 446228"/>
                  <a:gd name="connsiteY107" fmla="*/ 126833 h 656236"/>
                  <a:gd name="connsiteX108" fmla="*/ 239207 w 446228"/>
                  <a:gd name="connsiteY108" fmla="*/ 125377 h 656236"/>
                  <a:gd name="connsiteX109" fmla="*/ 235560 w 446228"/>
                  <a:gd name="connsiteY109" fmla="*/ 130121 h 656236"/>
                  <a:gd name="connsiteX110" fmla="*/ 229002 w 446228"/>
                  <a:gd name="connsiteY110" fmla="*/ 139230 h 656236"/>
                  <a:gd name="connsiteX111" fmla="*/ 225354 w 446228"/>
                  <a:gd name="connsiteY111" fmla="*/ 150891 h 656236"/>
                  <a:gd name="connsiteX112" fmla="*/ 212956 w 446228"/>
                  <a:gd name="connsiteY112" fmla="*/ 154539 h 656236"/>
                  <a:gd name="connsiteX113" fmla="*/ 207116 w 446228"/>
                  <a:gd name="connsiteY113" fmla="*/ 155276 h 656236"/>
                  <a:gd name="connsiteX114" fmla="*/ 200558 w 446228"/>
                  <a:gd name="connsiteY114" fmla="*/ 162571 h 656236"/>
                  <a:gd name="connsiteX115" fmla="*/ 191071 w 446228"/>
                  <a:gd name="connsiteY115" fmla="*/ 168411 h 656236"/>
                  <a:gd name="connsiteX116" fmla="*/ 183776 w 446228"/>
                  <a:gd name="connsiteY116" fmla="*/ 176424 h 656236"/>
                  <a:gd name="connsiteX117" fmla="*/ 197629 w 446228"/>
                  <a:gd name="connsiteY117" fmla="*/ 178616 h 656236"/>
                  <a:gd name="connsiteX118" fmla="*/ 193981 w 446228"/>
                  <a:gd name="connsiteY118" fmla="*/ 181527 h 656236"/>
                  <a:gd name="connsiteX119" fmla="*/ 191789 w 446228"/>
                  <a:gd name="connsiteY119" fmla="*/ 185893 h 656236"/>
                  <a:gd name="connsiteX120" fmla="*/ 194699 w 446228"/>
                  <a:gd name="connsiteY120" fmla="*/ 197383 h 656236"/>
                  <a:gd name="connsiteX121" fmla="*/ 183039 w 446228"/>
                  <a:gd name="connsiteY121" fmla="*/ 190277 h 656236"/>
                  <a:gd name="connsiteX122" fmla="*/ 168448 w 446228"/>
                  <a:gd name="connsiteY122" fmla="*/ 186629 h 656236"/>
                  <a:gd name="connsiteX123" fmla="*/ 153140 w 446228"/>
                  <a:gd name="connsiteY123" fmla="*/ 186629 h 656236"/>
                  <a:gd name="connsiteX124" fmla="*/ 145845 w 446228"/>
                  <a:gd name="connsiteY124" fmla="*/ 184437 h 656236"/>
                  <a:gd name="connsiteX125" fmla="*/ 145845 w 446228"/>
                  <a:gd name="connsiteY125" fmla="*/ 192451 h 656236"/>
                  <a:gd name="connsiteX126" fmla="*/ 139287 w 446228"/>
                  <a:gd name="connsiteY126" fmla="*/ 204848 h 656236"/>
                  <a:gd name="connsiteX127" fmla="*/ 131274 w 446228"/>
                  <a:gd name="connsiteY127" fmla="*/ 200483 h 656236"/>
                  <a:gd name="connsiteX128" fmla="*/ 131274 w 446228"/>
                  <a:gd name="connsiteY128" fmla="*/ 189540 h 656236"/>
                  <a:gd name="connsiteX129" fmla="*/ 125434 w 446228"/>
                  <a:gd name="connsiteY129" fmla="*/ 186629 h 656236"/>
                  <a:gd name="connsiteX130" fmla="*/ 120331 w 446228"/>
                  <a:gd name="connsiteY130" fmla="*/ 180789 h 656236"/>
                  <a:gd name="connsiteX131" fmla="*/ 115228 w 446228"/>
                  <a:gd name="connsiteY131" fmla="*/ 182245 h 656236"/>
                  <a:gd name="connsiteX132" fmla="*/ 86067 w 446228"/>
                  <a:gd name="connsiteY132" fmla="*/ 182245 h 656236"/>
                  <a:gd name="connsiteX133" fmla="*/ 78054 w 446228"/>
                  <a:gd name="connsiteY133" fmla="*/ 182245 h 656236"/>
                  <a:gd name="connsiteX134" fmla="*/ 73688 w 446228"/>
                  <a:gd name="connsiteY134" fmla="*/ 176405 h 656236"/>
                  <a:gd name="connsiteX135" fmla="*/ 69322 w 446228"/>
                  <a:gd name="connsiteY135" fmla="*/ 176405 h 656236"/>
                  <a:gd name="connsiteX136" fmla="*/ 69322 w 446228"/>
                  <a:gd name="connsiteY136" fmla="*/ 186611 h 656236"/>
                  <a:gd name="connsiteX137" fmla="*/ 62764 w 446228"/>
                  <a:gd name="connsiteY137" fmla="*/ 191713 h 656236"/>
                  <a:gd name="connsiteX138" fmla="*/ 53277 w 446228"/>
                  <a:gd name="connsiteY138" fmla="*/ 185155 h 656236"/>
                  <a:gd name="connsiteX139" fmla="*/ 44527 w 446228"/>
                  <a:gd name="connsiteY139" fmla="*/ 187347 h 656236"/>
                  <a:gd name="connsiteX140" fmla="*/ 44527 w 446228"/>
                  <a:gd name="connsiteY140" fmla="*/ 197364 h 656236"/>
                  <a:gd name="connsiteX141" fmla="*/ 39424 w 446228"/>
                  <a:gd name="connsiteY141" fmla="*/ 206303 h 656236"/>
                  <a:gd name="connsiteX142" fmla="*/ 39424 w 446228"/>
                  <a:gd name="connsiteY142" fmla="*/ 217605 h 656236"/>
                  <a:gd name="connsiteX143" fmla="*/ 43052 w 446228"/>
                  <a:gd name="connsiteY143" fmla="*/ 217605 h 656236"/>
                  <a:gd name="connsiteX144" fmla="*/ 45245 w 446228"/>
                  <a:gd name="connsiteY144" fmla="*/ 209951 h 656236"/>
                  <a:gd name="connsiteX145" fmla="*/ 51803 w 446228"/>
                  <a:gd name="connsiteY145" fmla="*/ 200464 h 656236"/>
                  <a:gd name="connsiteX146" fmla="*/ 58361 w 446228"/>
                  <a:gd name="connsiteY146" fmla="*/ 201201 h 656236"/>
                  <a:gd name="connsiteX147" fmla="*/ 57624 w 446228"/>
                  <a:gd name="connsiteY147" fmla="*/ 212143 h 656236"/>
                  <a:gd name="connsiteX148" fmla="*/ 55431 w 446228"/>
                  <a:gd name="connsiteY148" fmla="*/ 217605 h 656236"/>
                  <a:gd name="connsiteX149" fmla="*/ 61989 w 446228"/>
                  <a:gd name="connsiteY149" fmla="*/ 223067 h 656236"/>
                  <a:gd name="connsiteX150" fmla="*/ 67092 w 446228"/>
                  <a:gd name="connsiteY150" fmla="*/ 238375 h 656236"/>
                  <a:gd name="connsiteX151" fmla="*/ 60534 w 446228"/>
                  <a:gd name="connsiteY151" fmla="*/ 246389 h 656236"/>
                  <a:gd name="connsiteX152" fmla="*/ 60534 w 446228"/>
                  <a:gd name="connsiteY152" fmla="*/ 256594 h 656236"/>
                  <a:gd name="connsiteX153" fmla="*/ 67092 w 446228"/>
                  <a:gd name="connsiteY153" fmla="*/ 256594 h 656236"/>
                  <a:gd name="connsiteX154" fmla="*/ 74387 w 446228"/>
                  <a:gd name="connsiteY154" fmla="*/ 256594 h 656236"/>
                  <a:gd name="connsiteX155" fmla="*/ 83875 w 446228"/>
                  <a:gd name="connsiteY155" fmla="*/ 256594 h 656236"/>
                  <a:gd name="connsiteX156" fmla="*/ 91888 w 446228"/>
                  <a:gd name="connsiteY156" fmla="*/ 252947 h 656236"/>
                  <a:gd name="connsiteX157" fmla="*/ 92625 w 446228"/>
                  <a:gd name="connsiteY157" fmla="*/ 262434 h 656236"/>
                  <a:gd name="connsiteX158" fmla="*/ 82419 w 446228"/>
                  <a:gd name="connsiteY158" fmla="*/ 265344 h 656236"/>
                  <a:gd name="connsiteX159" fmla="*/ 70759 w 446228"/>
                  <a:gd name="connsiteY159" fmla="*/ 268992 h 656236"/>
                  <a:gd name="connsiteX160" fmla="*/ 61271 w 446228"/>
                  <a:gd name="connsiteY160" fmla="*/ 274832 h 656236"/>
                  <a:gd name="connsiteX161" fmla="*/ 60534 w 446228"/>
                  <a:gd name="connsiteY161" fmla="*/ 284319 h 656236"/>
                  <a:gd name="connsiteX162" fmla="*/ 61989 w 446228"/>
                  <a:gd name="connsiteY162" fmla="*/ 295262 h 656236"/>
                  <a:gd name="connsiteX163" fmla="*/ 61989 w 446228"/>
                  <a:gd name="connsiteY163" fmla="*/ 300365 h 656236"/>
                  <a:gd name="connsiteX164" fmla="*/ 47399 w 446228"/>
                  <a:gd name="connsiteY164" fmla="*/ 300365 h 656236"/>
                  <a:gd name="connsiteX165" fmla="*/ 51047 w 446228"/>
                  <a:gd name="connsiteY165" fmla="*/ 306923 h 656236"/>
                  <a:gd name="connsiteX166" fmla="*/ 32828 w 446228"/>
                  <a:gd name="connsiteY166" fmla="*/ 306923 h 656236"/>
                  <a:gd name="connsiteX167" fmla="*/ 40841 w 446228"/>
                  <a:gd name="connsiteY167" fmla="*/ 314218 h 656236"/>
                  <a:gd name="connsiteX168" fmla="*/ 32828 w 446228"/>
                  <a:gd name="connsiteY168" fmla="*/ 314218 h 656236"/>
                  <a:gd name="connsiteX169" fmla="*/ 43771 w 446228"/>
                  <a:gd name="connsiteY169" fmla="*/ 320058 h 656236"/>
                  <a:gd name="connsiteX170" fmla="*/ 44508 w 446228"/>
                  <a:gd name="connsiteY170" fmla="*/ 324423 h 656236"/>
                  <a:gd name="connsiteX171" fmla="*/ 32847 w 446228"/>
                  <a:gd name="connsiteY171" fmla="*/ 329526 h 656236"/>
                  <a:gd name="connsiteX172" fmla="*/ 43052 w 446228"/>
                  <a:gd name="connsiteY172" fmla="*/ 335366 h 656236"/>
                  <a:gd name="connsiteX173" fmla="*/ 50347 w 446228"/>
                  <a:gd name="connsiteY173" fmla="*/ 339013 h 656236"/>
                  <a:gd name="connsiteX174" fmla="*/ 56906 w 446228"/>
                  <a:gd name="connsiteY174" fmla="*/ 333911 h 656236"/>
                  <a:gd name="connsiteX175" fmla="*/ 70022 w 446228"/>
                  <a:gd name="connsiteY175" fmla="*/ 333174 h 656236"/>
                  <a:gd name="connsiteX176" fmla="*/ 68566 w 446228"/>
                  <a:gd name="connsiteY176" fmla="*/ 339013 h 656236"/>
                  <a:gd name="connsiteX177" fmla="*/ 58361 w 446228"/>
                  <a:gd name="connsiteY177" fmla="*/ 345572 h 656236"/>
                  <a:gd name="connsiteX178" fmla="*/ 70022 w 446228"/>
                  <a:gd name="connsiteY178" fmla="*/ 349937 h 656236"/>
                  <a:gd name="connsiteX179" fmla="*/ 79509 w 446228"/>
                  <a:gd name="connsiteY179" fmla="*/ 341187 h 656236"/>
                  <a:gd name="connsiteX180" fmla="*/ 84612 w 446228"/>
                  <a:gd name="connsiteY180" fmla="*/ 344098 h 656236"/>
                  <a:gd name="connsiteX181" fmla="*/ 92625 w 446228"/>
                  <a:gd name="connsiteY181" fmla="*/ 344835 h 656236"/>
                  <a:gd name="connsiteX182" fmla="*/ 88977 w 446228"/>
                  <a:gd name="connsiteY182" fmla="*/ 349937 h 656236"/>
                  <a:gd name="connsiteX183" fmla="*/ 86785 w 446228"/>
                  <a:gd name="connsiteY183" fmla="*/ 359425 h 656236"/>
                  <a:gd name="connsiteX184" fmla="*/ 94080 w 446228"/>
                  <a:gd name="connsiteY184" fmla="*/ 359425 h 656236"/>
                  <a:gd name="connsiteX185" fmla="*/ 124697 w 446228"/>
                  <a:gd name="connsiteY185" fmla="*/ 359425 h 656236"/>
                  <a:gd name="connsiteX186" fmla="*/ 134902 w 446228"/>
                  <a:gd name="connsiteY186" fmla="*/ 359425 h 656236"/>
                  <a:gd name="connsiteX187" fmla="*/ 148018 w 446228"/>
                  <a:gd name="connsiteY187" fmla="*/ 359425 h 656236"/>
                  <a:gd name="connsiteX188" fmla="*/ 148756 w 446228"/>
                  <a:gd name="connsiteY188" fmla="*/ 363790 h 656236"/>
                  <a:gd name="connsiteX189" fmla="*/ 154595 w 446228"/>
                  <a:gd name="connsiteY189" fmla="*/ 363790 h 656236"/>
                  <a:gd name="connsiteX190" fmla="*/ 154595 w 446228"/>
                  <a:gd name="connsiteY190" fmla="*/ 376906 h 656236"/>
                  <a:gd name="connsiteX191" fmla="*/ 149493 w 446228"/>
                  <a:gd name="connsiteY191" fmla="*/ 376906 h 656236"/>
                  <a:gd name="connsiteX192" fmla="*/ 137832 w 446228"/>
                  <a:gd name="connsiteY192" fmla="*/ 376906 h 656236"/>
                  <a:gd name="connsiteX193" fmla="*/ 132729 w 446228"/>
                  <a:gd name="connsiteY193" fmla="*/ 382009 h 656236"/>
                  <a:gd name="connsiteX194" fmla="*/ 122523 w 446228"/>
                  <a:gd name="connsiteY194" fmla="*/ 382009 h 656236"/>
                  <a:gd name="connsiteX195" fmla="*/ 113036 w 446228"/>
                  <a:gd name="connsiteY195" fmla="*/ 392952 h 656236"/>
                  <a:gd name="connsiteX196" fmla="*/ 106478 w 446228"/>
                  <a:gd name="connsiteY196" fmla="*/ 405350 h 656236"/>
                  <a:gd name="connsiteX197" fmla="*/ 101375 w 446228"/>
                  <a:gd name="connsiteY197" fmla="*/ 412645 h 656236"/>
                  <a:gd name="connsiteX198" fmla="*/ 110126 w 446228"/>
                  <a:gd name="connsiteY198" fmla="*/ 412645 h 656236"/>
                  <a:gd name="connsiteX199" fmla="*/ 109389 w 446228"/>
                  <a:gd name="connsiteY199" fmla="*/ 418485 h 656236"/>
                  <a:gd name="connsiteX200" fmla="*/ 104286 w 446228"/>
                  <a:gd name="connsiteY200" fmla="*/ 418485 h 656236"/>
                  <a:gd name="connsiteX201" fmla="*/ 102093 w 446228"/>
                  <a:gd name="connsiteY201" fmla="*/ 437441 h 656236"/>
                  <a:gd name="connsiteX202" fmla="*/ 92606 w 446228"/>
                  <a:gd name="connsiteY202" fmla="*/ 446191 h 656236"/>
                  <a:gd name="connsiteX203" fmla="*/ 86766 w 446228"/>
                  <a:gd name="connsiteY203" fmla="*/ 446191 h 656236"/>
                  <a:gd name="connsiteX204" fmla="*/ 84574 w 446228"/>
                  <a:gd name="connsiteY204" fmla="*/ 451294 h 656236"/>
                  <a:gd name="connsiteX205" fmla="*/ 56131 w 446228"/>
                  <a:gd name="connsiteY205" fmla="*/ 473160 h 656236"/>
                  <a:gd name="connsiteX206" fmla="*/ 72176 w 446228"/>
                  <a:gd name="connsiteY206" fmla="*/ 473160 h 656236"/>
                  <a:gd name="connsiteX207" fmla="*/ 78734 w 446228"/>
                  <a:gd name="connsiteY207" fmla="*/ 466602 h 656236"/>
                  <a:gd name="connsiteX208" fmla="*/ 99145 w 446228"/>
                  <a:gd name="connsiteY208" fmla="*/ 463692 h 656236"/>
                  <a:gd name="connsiteX209" fmla="*/ 107158 w 446228"/>
                  <a:gd name="connsiteY209" fmla="*/ 468057 h 656236"/>
                  <a:gd name="connsiteX210" fmla="*/ 117364 w 446228"/>
                  <a:gd name="connsiteY210" fmla="*/ 463692 h 656236"/>
                  <a:gd name="connsiteX211" fmla="*/ 121730 w 446228"/>
                  <a:gd name="connsiteY211" fmla="*/ 465147 h 656236"/>
                  <a:gd name="connsiteX212" fmla="*/ 130480 w 446228"/>
                  <a:gd name="connsiteY212" fmla="*/ 464410 h 656236"/>
                  <a:gd name="connsiteX213" fmla="*/ 142878 w 446228"/>
                  <a:gd name="connsiteY213" fmla="*/ 441069 h 656236"/>
                  <a:gd name="connsiteX214" fmla="*/ 149436 w 446228"/>
                  <a:gd name="connsiteY214" fmla="*/ 434511 h 656236"/>
                  <a:gd name="connsiteX215" fmla="*/ 155994 w 446228"/>
                  <a:gd name="connsiteY215" fmla="*/ 435966 h 656236"/>
                  <a:gd name="connsiteX216" fmla="*/ 151628 w 446228"/>
                  <a:gd name="connsiteY216" fmla="*/ 446909 h 656236"/>
                  <a:gd name="connsiteX217" fmla="*/ 153821 w 446228"/>
                  <a:gd name="connsiteY217" fmla="*/ 452749 h 656236"/>
                  <a:gd name="connsiteX218" fmla="*/ 177161 w 446228"/>
                  <a:gd name="connsiteY218" fmla="*/ 453486 h 656236"/>
                  <a:gd name="connsiteX219" fmla="*/ 185174 w 446228"/>
                  <a:gd name="connsiteY219" fmla="*/ 455679 h 656236"/>
                  <a:gd name="connsiteX220" fmla="*/ 158205 w 446228"/>
                  <a:gd name="connsiteY220" fmla="*/ 460781 h 656236"/>
                  <a:gd name="connsiteX221" fmla="*/ 147263 w 446228"/>
                  <a:gd name="connsiteY221" fmla="*/ 463692 h 656236"/>
                  <a:gd name="connsiteX222" fmla="*/ 144352 w 446228"/>
                  <a:gd name="connsiteY222" fmla="*/ 467339 h 656236"/>
                  <a:gd name="connsiteX223" fmla="*/ 136339 w 446228"/>
                  <a:gd name="connsiteY223" fmla="*/ 468794 h 656236"/>
                  <a:gd name="connsiteX224" fmla="*/ 123223 w 446228"/>
                  <a:gd name="connsiteY224" fmla="*/ 473160 h 656236"/>
                  <a:gd name="connsiteX225" fmla="*/ 113017 w 446228"/>
                  <a:gd name="connsiteY225" fmla="*/ 473160 h 656236"/>
                  <a:gd name="connsiteX226" fmla="*/ 108652 w 446228"/>
                  <a:gd name="connsiteY226" fmla="*/ 476808 h 656236"/>
                  <a:gd name="connsiteX227" fmla="*/ 83138 w 446228"/>
                  <a:gd name="connsiteY227" fmla="*/ 476808 h 656236"/>
                  <a:gd name="connsiteX228" fmla="*/ 82401 w 446228"/>
                  <a:gd name="connsiteY228" fmla="*/ 481910 h 656236"/>
                  <a:gd name="connsiteX229" fmla="*/ 85311 w 446228"/>
                  <a:gd name="connsiteY229" fmla="*/ 491398 h 656236"/>
                  <a:gd name="connsiteX230" fmla="*/ 80208 w 446228"/>
                  <a:gd name="connsiteY230" fmla="*/ 491398 h 656236"/>
                  <a:gd name="connsiteX231" fmla="*/ 55412 w 446228"/>
                  <a:gd name="connsiteY231" fmla="*/ 499411 h 656236"/>
                  <a:gd name="connsiteX232" fmla="*/ 62708 w 446228"/>
                  <a:gd name="connsiteY232" fmla="*/ 507424 h 656236"/>
                  <a:gd name="connsiteX233" fmla="*/ 63445 w 446228"/>
                  <a:gd name="connsiteY233" fmla="*/ 516175 h 656236"/>
                  <a:gd name="connsiteX234" fmla="*/ 62708 w 446228"/>
                  <a:gd name="connsiteY234" fmla="*/ 520540 h 656236"/>
                  <a:gd name="connsiteX235" fmla="*/ 74368 w 446228"/>
                  <a:gd name="connsiteY235" fmla="*/ 520540 h 656236"/>
                  <a:gd name="connsiteX236" fmla="*/ 68528 w 446228"/>
                  <a:gd name="connsiteY236" fmla="*/ 528553 h 656236"/>
                  <a:gd name="connsiteX237" fmla="*/ 55412 w 446228"/>
                  <a:gd name="connsiteY237" fmla="*/ 528553 h 656236"/>
                  <a:gd name="connsiteX238" fmla="*/ 45925 w 446228"/>
                  <a:gd name="connsiteY238" fmla="*/ 528553 h 656236"/>
                  <a:gd name="connsiteX239" fmla="*/ 46662 w 446228"/>
                  <a:gd name="connsiteY239" fmla="*/ 519803 h 656236"/>
                  <a:gd name="connsiteX240" fmla="*/ 41559 w 446228"/>
                  <a:gd name="connsiteY240" fmla="*/ 528553 h 656236"/>
                  <a:gd name="connsiteX241" fmla="*/ 32809 w 446228"/>
                  <a:gd name="connsiteY241" fmla="*/ 528553 h 656236"/>
                  <a:gd name="connsiteX242" fmla="*/ 32809 w 446228"/>
                  <a:gd name="connsiteY242" fmla="*/ 522090 h 656236"/>
                  <a:gd name="connsiteX243" fmla="*/ 25514 w 446228"/>
                  <a:gd name="connsiteY243" fmla="*/ 519180 h 656236"/>
                  <a:gd name="connsiteX244" fmla="*/ 11661 w 446228"/>
                  <a:gd name="connsiteY244" fmla="*/ 528667 h 656236"/>
                  <a:gd name="connsiteX245" fmla="*/ 11661 w 446228"/>
                  <a:gd name="connsiteY245" fmla="*/ 536680 h 656236"/>
                  <a:gd name="connsiteX246" fmla="*/ 5103 w 446228"/>
                  <a:gd name="connsiteY246" fmla="*/ 536680 h 656236"/>
                  <a:gd name="connsiteX247" fmla="*/ 0 w 446228"/>
                  <a:gd name="connsiteY247" fmla="*/ 543238 h 656236"/>
                  <a:gd name="connsiteX248" fmla="*/ 0 w 446228"/>
                  <a:gd name="connsiteY248" fmla="*/ 552726 h 656236"/>
                  <a:gd name="connsiteX249" fmla="*/ 12398 w 446228"/>
                  <a:gd name="connsiteY249" fmla="*/ 552726 h 656236"/>
                  <a:gd name="connsiteX250" fmla="*/ 13853 w 446228"/>
                  <a:gd name="connsiteY250" fmla="*/ 547623 h 656236"/>
                  <a:gd name="connsiteX251" fmla="*/ 23341 w 446228"/>
                  <a:gd name="connsiteY251" fmla="*/ 545431 h 656236"/>
                  <a:gd name="connsiteX252" fmla="*/ 29180 w 446228"/>
                  <a:gd name="connsiteY252" fmla="*/ 547623 h 656236"/>
                  <a:gd name="connsiteX253" fmla="*/ 43771 w 446228"/>
                  <a:gd name="connsiteY253" fmla="*/ 543975 h 656236"/>
                  <a:gd name="connsiteX254" fmla="*/ 56168 w 446228"/>
                  <a:gd name="connsiteY254" fmla="*/ 543975 h 656236"/>
                  <a:gd name="connsiteX255" fmla="*/ 67829 w 446228"/>
                  <a:gd name="connsiteY255" fmla="*/ 544712 h 656236"/>
                  <a:gd name="connsiteX256" fmla="*/ 60534 w 446228"/>
                  <a:gd name="connsiteY256" fmla="*/ 552726 h 656236"/>
                  <a:gd name="connsiteX257" fmla="*/ 53239 w 446228"/>
                  <a:gd name="connsiteY257" fmla="*/ 556373 h 656236"/>
                  <a:gd name="connsiteX258" fmla="*/ 34283 w 446228"/>
                  <a:gd name="connsiteY258" fmla="*/ 562931 h 656236"/>
                  <a:gd name="connsiteX259" fmla="*/ 20430 w 446228"/>
                  <a:gd name="connsiteY259" fmla="*/ 569489 h 656236"/>
                  <a:gd name="connsiteX260" fmla="*/ 20430 w 446228"/>
                  <a:gd name="connsiteY260" fmla="*/ 576784 h 656236"/>
                  <a:gd name="connsiteX261" fmla="*/ 20430 w 446228"/>
                  <a:gd name="connsiteY261" fmla="*/ 580432 h 656236"/>
                  <a:gd name="connsiteX262" fmla="*/ 9487 w 446228"/>
                  <a:gd name="connsiteY262" fmla="*/ 586272 h 656236"/>
                  <a:gd name="connsiteX263" fmla="*/ 13853 w 446228"/>
                  <a:gd name="connsiteY263" fmla="*/ 589919 h 656236"/>
                  <a:gd name="connsiteX264" fmla="*/ 12398 w 446228"/>
                  <a:gd name="connsiteY264" fmla="*/ 598670 h 656236"/>
                  <a:gd name="connsiteX265" fmla="*/ 24059 w 446228"/>
                  <a:gd name="connsiteY265" fmla="*/ 589182 h 656236"/>
                  <a:gd name="connsiteX266" fmla="*/ 37175 w 446228"/>
                  <a:gd name="connsiteY266" fmla="*/ 592830 h 656236"/>
                  <a:gd name="connsiteX267" fmla="*/ 27687 w 446228"/>
                  <a:gd name="connsiteY267" fmla="*/ 598670 h 656236"/>
                  <a:gd name="connsiteX268" fmla="*/ 37175 w 446228"/>
                  <a:gd name="connsiteY268" fmla="*/ 605964 h 656236"/>
                  <a:gd name="connsiteX269" fmla="*/ 52483 w 446228"/>
                  <a:gd name="connsiteY269" fmla="*/ 598670 h 656236"/>
                  <a:gd name="connsiteX270" fmla="*/ 63426 w 446228"/>
                  <a:gd name="connsiteY270" fmla="*/ 593567 h 656236"/>
                  <a:gd name="connsiteX271" fmla="*/ 78016 w 446228"/>
                  <a:gd name="connsiteY271" fmla="*/ 589201 h 656236"/>
                  <a:gd name="connsiteX272" fmla="*/ 85311 w 446228"/>
                  <a:gd name="connsiteY272" fmla="*/ 588464 h 656236"/>
                  <a:gd name="connsiteX273" fmla="*/ 79471 w 446228"/>
                  <a:gd name="connsiteY273" fmla="*/ 592830 h 656236"/>
                  <a:gd name="connsiteX274" fmla="*/ 67810 w 446228"/>
                  <a:gd name="connsiteY274" fmla="*/ 601580 h 656236"/>
                  <a:gd name="connsiteX275" fmla="*/ 61971 w 446228"/>
                  <a:gd name="connsiteY275" fmla="*/ 605946 h 656236"/>
                  <a:gd name="connsiteX276" fmla="*/ 51028 w 446228"/>
                  <a:gd name="connsiteY276" fmla="*/ 605946 h 656236"/>
                  <a:gd name="connsiteX277" fmla="*/ 51028 w 446228"/>
                  <a:gd name="connsiteY277" fmla="*/ 613959 h 656236"/>
                  <a:gd name="connsiteX278" fmla="*/ 41540 w 446228"/>
                  <a:gd name="connsiteY278" fmla="*/ 616869 h 656236"/>
                  <a:gd name="connsiteX279" fmla="*/ 45906 w 446228"/>
                  <a:gd name="connsiteY279" fmla="*/ 622709 h 656236"/>
                  <a:gd name="connsiteX280" fmla="*/ 32053 w 446228"/>
                  <a:gd name="connsiteY280" fmla="*/ 627812 h 656236"/>
                  <a:gd name="connsiteX281" fmla="*/ 44451 w 446228"/>
                  <a:gd name="connsiteY281" fmla="*/ 631460 h 656236"/>
                  <a:gd name="connsiteX282" fmla="*/ 56849 w 446228"/>
                  <a:gd name="connsiteY282" fmla="*/ 622709 h 656236"/>
                  <a:gd name="connsiteX283" fmla="*/ 63407 w 446228"/>
                  <a:gd name="connsiteY283" fmla="*/ 620517 h 656236"/>
                  <a:gd name="connsiteX284" fmla="*/ 73612 w 446228"/>
                  <a:gd name="connsiteY284" fmla="*/ 619780 h 656236"/>
                  <a:gd name="connsiteX285" fmla="*/ 77978 w 446228"/>
                  <a:gd name="connsiteY285" fmla="*/ 616869 h 656236"/>
                  <a:gd name="connsiteX286" fmla="*/ 86728 w 446228"/>
                  <a:gd name="connsiteY286" fmla="*/ 615414 h 656236"/>
                  <a:gd name="connsiteX287" fmla="*/ 93286 w 446228"/>
                  <a:gd name="connsiteY287" fmla="*/ 608119 h 656236"/>
                  <a:gd name="connsiteX288" fmla="*/ 102037 w 446228"/>
                  <a:gd name="connsiteY288" fmla="*/ 611767 h 656236"/>
                  <a:gd name="connsiteX289" fmla="*/ 98389 w 446228"/>
                  <a:gd name="connsiteY289" fmla="*/ 619780 h 656236"/>
                  <a:gd name="connsiteX290" fmla="*/ 82344 w 446228"/>
                  <a:gd name="connsiteY290" fmla="*/ 625620 h 656236"/>
                  <a:gd name="connsiteX291" fmla="*/ 68491 w 446228"/>
                  <a:gd name="connsiteY291" fmla="*/ 635107 h 656236"/>
                  <a:gd name="connsiteX292" fmla="*/ 64843 w 446228"/>
                  <a:gd name="connsiteY292" fmla="*/ 639473 h 656236"/>
                  <a:gd name="connsiteX293" fmla="*/ 89639 w 446228"/>
                  <a:gd name="connsiteY293" fmla="*/ 628530 h 656236"/>
                  <a:gd name="connsiteX294" fmla="*/ 68491 w 446228"/>
                  <a:gd name="connsiteY294" fmla="*/ 647486 h 656236"/>
                  <a:gd name="connsiteX295" fmla="*/ 70683 w 446228"/>
                  <a:gd name="connsiteY295" fmla="*/ 656236 h 656236"/>
                  <a:gd name="connsiteX296" fmla="*/ 75049 w 446228"/>
                  <a:gd name="connsiteY296" fmla="*/ 648942 h 656236"/>
                  <a:gd name="connsiteX297" fmla="*/ 79414 w 446228"/>
                  <a:gd name="connsiteY297" fmla="*/ 644576 h 656236"/>
                  <a:gd name="connsiteX298" fmla="*/ 91812 w 446228"/>
                  <a:gd name="connsiteY298" fmla="*/ 642383 h 656236"/>
                  <a:gd name="connsiteX299" fmla="*/ 97652 w 446228"/>
                  <a:gd name="connsiteY299" fmla="*/ 642383 h 656236"/>
                  <a:gd name="connsiteX300" fmla="*/ 101300 w 446228"/>
                  <a:gd name="connsiteY300" fmla="*/ 638018 h 656236"/>
                  <a:gd name="connsiteX301" fmla="*/ 107140 w 446228"/>
                  <a:gd name="connsiteY301" fmla="*/ 641665 h 656236"/>
                  <a:gd name="connsiteX302" fmla="*/ 113698 w 446228"/>
                  <a:gd name="connsiteY302" fmla="*/ 638755 h 656236"/>
                  <a:gd name="connsiteX303" fmla="*/ 114435 w 446228"/>
                  <a:gd name="connsiteY303" fmla="*/ 645313 h 656236"/>
                  <a:gd name="connsiteX304" fmla="*/ 122448 w 446228"/>
                  <a:gd name="connsiteY304" fmla="*/ 648960 h 656236"/>
                  <a:gd name="connsiteX305" fmla="*/ 132653 w 446228"/>
                  <a:gd name="connsiteY305" fmla="*/ 642402 h 656236"/>
                  <a:gd name="connsiteX306" fmla="*/ 134109 w 446228"/>
                  <a:gd name="connsiteY306" fmla="*/ 632915 h 656236"/>
                  <a:gd name="connsiteX307" fmla="*/ 139211 w 446228"/>
                  <a:gd name="connsiteY307" fmla="*/ 640210 h 656236"/>
                  <a:gd name="connsiteX308" fmla="*/ 141404 w 446228"/>
                  <a:gd name="connsiteY308" fmla="*/ 635844 h 656236"/>
                  <a:gd name="connsiteX309" fmla="*/ 152346 w 446228"/>
                  <a:gd name="connsiteY309" fmla="*/ 640947 h 656236"/>
                  <a:gd name="connsiteX310" fmla="*/ 158186 w 446228"/>
                  <a:gd name="connsiteY310" fmla="*/ 638755 h 656236"/>
                  <a:gd name="connsiteX311" fmla="*/ 157449 w 446228"/>
                  <a:gd name="connsiteY311" fmla="*/ 629267 h 656236"/>
                  <a:gd name="connsiteX312" fmla="*/ 173495 w 446228"/>
                  <a:gd name="connsiteY312" fmla="*/ 633633 h 656236"/>
                  <a:gd name="connsiteX313" fmla="*/ 175687 w 446228"/>
                  <a:gd name="connsiteY313" fmla="*/ 624146 h 656236"/>
                  <a:gd name="connsiteX314" fmla="*/ 191732 w 446228"/>
                  <a:gd name="connsiteY314" fmla="*/ 627056 h 656236"/>
                  <a:gd name="connsiteX315" fmla="*/ 191732 w 446228"/>
                  <a:gd name="connsiteY315" fmla="*/ 616114 h 656236"/>
                  <a:gd name="connsiteX316" fmla="*/ 212880 w 446228"/>
                  <a:gd name="connsiteY316" fmla="*/ 610274 h 656236"/>
                  <a:gd name="connsiteX317" fmla="*/ 218891 w 446228"/>
                  <a:gd name="connsiteY317" fmla="*/ 600786 h 656236"/>
                  <a:gd name="connsiteX318" fmla="*/ 222349 w 446228"/>
                  <a:gd name="connsiteY318" fmla="*/ 593491 h 656236"/>
                  <a:gd name="connsiteX319" fmla="*/ 231099 w 446228"/>
                  <a:gd name="connsiteY319" fmla="*/ 592036 h 656236"/>
                  <a:gd name="connsiteX320" fmla="*/ 238394 w 446228"/>
                  <a:gd name="connsiteY320" fmla="*/ 591299 h 656236"/>
                  <a:gd name="connsiteX321" fmla="*/ 250055 w 446228"/>
                  <a:gd name="connsiteY321" fmla="*/ 587651 h 656236"/>
                  <a:gd name="connsiteX322" fmla="*/ 259543 w 446228"/>
                  <a:gd name="connsiteY322" fmla="*/ 583285 h 656236"/>
                  <a:gd name="connsiteX323" fmla="*/ 262453 w 446228"/>
                  <a:gd name="connsiteY323" fmla="*/ 570170 h 656236"/>
                  <a:gd name="connsiteX324" fmla="*/ 269011 w 446228"/>
                  <a:gd name="connsiteY324" fmla="*/ 573080 h 656236"/>
                  <a:gd name="connsiteX325" fmla="*/ 286512 w 446228"/>
                  <a:gd name="connsiteY325" fmla="*/ 571625 h 656236"/>
                  <a:gd name="connsiteX326" fmla="*/ 293807 w 446228"/>
                  <a:gd name="connsiteY326" fmla="*/ 558509 h 656236"/>
                  <a:gd name="connsiteX327" fmla="*/ 287967 w 446228"/>
                  <a:gd name="connsiteY327" fmla="*/ 555598 h 656236"/>
                  <a:gd name="connsiteX328" fmla="*/ 287967 w 446228"/>
                  <a:gd name="connsiteY328" fmla="*/ 549040 h 656236"/>
                  <a:gd name="connsiteX329" fmla="*/ 310571 w 446228"/>
                  <a:gd name="connsiteY329" fmla="*/ 543200 h 656236"/>
                  <a:gd name="connsiteX330" fmla="*/ 330263 w 446228"/>
                  <a:gd name="connsiteY330" fmla="*/ 546111 h 656236"/>
                  <a:gd name="connsiteX331" fmla="*/ 336103 w 446228"/>
                  <a:gd name="connsiteY331" fmla="*/ 538098 h 656236"/>
                  <a:gd name="connsiteX332" fmla="*/ 339751 w 446228"/>
                  <a:gd name="connsiteY332" fmla="*/ 541745 h 656236"/>
                  <a:gd name="connsiteX333" fmla="*/ 348501 w 446228"/>
                  <a:gd name="connsiteY333" fmla="*/ 539553 h 656236"/>
                  <a:gd name="connsiteX334" fmla="*/ 351412 w 446228"/>
                  <a:gd name="connsiteY334" fmla="*/ 526437 h 656236"/>
                  <a:gd name="connsiteX335" fmla="*/ 358707 w 446228"/>
                  <a:gd name="connsiteY335" fmla="*/ 532995 h 656236"/>
                  <a:gd name="connsiteX336" fmla="*/ 357251 w 446228"/>
                  <a:gd name="connsiteY336" fmla="*/ 544656 h 656236"/>
                  <a:gd name="connsiteX337" fmla="*/ 363091 w 446228"/>
                  <a:gd name="connsiteY337" fmla="*/ 539553 h 656236"/>
                  <a:gd name="connsiteX338" fmla="*/ 365284 w 446228"/>
                  <a:gd name="connsiteY338" fmla="*/ 530803 h 656236"/>
                  <a:gd name="connsiteX339" fmla="*/ 368931 w 446228"/>
                  <a:gd name="connsiteY339" fmla="*/ 525946 h 656236"/>
                  <a:gd name="connsiteX340" fmla="*/ 371842 w 446228"/>
                  <a:gd name="connsiteY340" fmla="*/ 522052 h 656236"/>
                  <a:gd name="connsiteX341" fmla="*/ 374034 w 446228"/>
                  <a:gd name="connsiteY341" fmla="*/ 528610 h 656236"/>
                  <a:gd name="connsiteX342" fmla="*/ 384240 w 446228"/>
                  <a:gd name="connsiteY342" fmla="*/ 530803 h 656236"/>
                  <a:gd name="connsiteX343" fmla="*/ 389342 w 446228"/>
                  <a:gd name="connsiteY343" fmla="*/ 538098 h 656236"/>
                  <a:gd name="connsiteX344" fmla="*/ 400285 w 446228"/>
                  <a:gd name="connsiteY344" fmla="*/ 530803 h 656236"/>
                  <a:gd name="connsiteX345" fmla="*/ 411946 w 446228"/>
                  <a:gd name="connsiteY345" fmla="*/ 532995 h 656236"/>
                  <a:gd name="connsiteX346" fmla="*/ 419959 w 446228"/>
                  <a:gd name="connsiteY346" fmla="*/ 527155 h 656236"/>
                  <a:gd name="connsiteX347" fmla="*/ 409753 w 446228"/>
                  <a:gd name="connsiteY347" fmla="*/ 519860 h 656236"/>
                  <a:gd name="connsiteX348" fmla="*/ 401740 w 446228"/>
                  <a:gd name="connsiteY348" fmla="*/ 509654 h 656236"/>
                  <a:gd name="connsiteX349" fmla="*/ 411946 w 446228"/>
                  <a:gd name="connsiteY349" fmla="*/ 509654 h 656236"/>
                  <a:gd name="connsiteX350" fmla="*/ 411946 w 446228"/>
                  <a:gd name="connsiteY350" fmla="*/ 490698 h 656236"/>
                  <a:gd name="connsiteX351" fmla="*/ 426895 w 446228"/>
                  <a:gd name="connsiteY351" fmla="*/ 478301 h 656236"/>
                  <a:gd name="connsiteX352" fmla="*/ 422888 w 446228"/>
                  <a:gd name="connsiteY352" fmla="*/ 455697 h 656236"/>
                  <a:gd name="connsiteX353" fmla="*/ 427443 w 446228"/>
                  <a:gd name="connsiteY353" fmla="*/ 447684 h 656236"/>
                  <a:gd name="connsiteX354" fmla="*/ 433831 w 446228"/>
                  <a:gd name="connsiteY354" fmla="*/ 433094 h 656236"/>
                  <a:gd name="connsiteX355" fmla="*/ 446229 w 446228"/>
                  <a:gd name="connsiteY355" fmla="*/ 413401 h 656236"/>
                  <a:gd name="connsiteX356" fmla="*/ 446229 w 446228"/>
                  <a:gd name="connsiteY356" fmla="*/ 393708 h 656236"/>
                  <a:gd name="connsiteX357" fmla="*/ 441126 w 446228"/>
                  <a:gd name="connsiteY357" fmla="*/ 368912 h 656236"/>
                  <a:gd name="connsiteX358" fmla="*/ 438215 w 446228"/>
                  <a:gd name="connsiteY358" fmla="*/ 352149 h 656236"/>
                  <a:gd name="connsiteX359" fmla="*/ 435305 w 446228"/>
                  <a:gd name="connsiteY359" fmla="*/ 334648 h 656236"/>
                  <a:gd name="connsiteX360" fmla="*/ 438215 w 446228"/>
                  <a:gd name="connsiteY360" fmla="*/ 320058 h 656236"/>
                  <a:gd name="connsiteX361" fmla="*/ 441126 w 446228"/>
                  <a:gd name="connsiteY361" fmla="*/ 313500 h 656236"/>
                  <a:gd name="connsiteX362" fmla="*/ 439671 w 446228"/>
                  <a:gd name="connsiteY362" fmla="*/ 304013 h 656236"/>
                  <a:gd name="connsiteX363" fmla="*/ 426914 w 446228"/>
                  <a:gd name="connsiteY363" fmla="*/ 290896 h 656236"/>
                  <a:gd name="connsiteX364" fmla="*/ 426914 w 446228"/>
                  <a:gd name="connsiteY364" fmla="*/ 258087 h 656236"/>
                  <a:gd name="connsiteX365" fmla="*/ 412702 w 446228"/>
                  <a:gd name="connsiteY365" fmla="*/ 252985 h 656236"/>
                  <a:gd name="connsiteX366" fmla="*/ 411964 w 446228"/>
                  <a:gd name="connsiteY366" fmla="*/ 244971 h 656236"/>
                  <a:gd name="connsiteX367" fmla="*/ 411964 w 446228"/>
                  <a:gd name="connsiteY367" fmla="*/ 235503 h 656236"/>
                  <a:gd name="connsiteX368" fmla="*/ 426914 w 446228"/>
                  <a:gd name="connsiteY368" fmla="*/ 236240 h 656236"/>
                  <a:gd name="connsiteX369" fmla="*/ 427462 w 446228"/>
                  <a:gd name="connsiteY369" fmla="*/ 239887 h 656236"/>
                  <a:gd name="connsiteX370" fmla="*/ 437856 w 446228"/>
                  <a:gd name="connsiteY370" fmla="*/ 239150 h 656236"/>
                  <a:gd name="connsiteX371" fmla="*/ 437856 w 446228"/>
                  <a:gd name="connsiteY371" fmla="*/ 231893 h 6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Lst>
                <a:rect l="l" t="t" r="r" b="b"/>
                <a:pathLst>
                  <a:path w="446228" h="656236">
                    <a:moveTo>
                      <a:pt x="437856" y="231893"/>
                    </a:moveTo>
                    <a:lnTo>
                      <a:pt x="426914" y="222047"/>
                    </a:lnTo>
                    <a:lnTo>
                      <a:pt x="426914" y="216585"/>
                    </a:lnTo>
                    <a:lnTo>
                      <a:pt x="413250" y="220950"/>
                    </a:lnTo>
                    <a:lnTo>
                      <a:pt x="405048" y="226412"/>
                    </a:lnTo>
                    <a:lnTo>
                      <a:pt x="394105" y="226412"/>
                    </a:lnTo>
                    <a:lnTo>
                      <a:pt x="382066" y="226412"/>
                    </a:lnTo>
                    <a:lnTo>
                      <a:pt x="382066" y="217662"/>
                    </a:lnTo>
                    <a:lnTo>
                      <a:pt x="382066" y="197421"/>
                    </a:lnTo>
                    <a:lnTo>
                      <a:pt x="376926" y="197421"/>
                    </a:lnTo>
                    <a:lnTo>
                      <a:pt x="364187" y="197421"/>
                    </a:lnTo>
                    <a:lnTo>
                      <a:pt x="364187" y="185930"/>
                    </a:lnTo>
                    <a:lnTo>
                      <a:pt x="355834" y="168430"/>
                    </a:lnTo>
                    <a:lnTo>
                      <a:pt x="344891" y="168430"/>
                    </a:lnTo>
                    <a:lnTo>
                      <a:pt x="331775" y="168430"/>
                    </a:lnTo>
                    <a:lnTo>
                      <a:pt x="329583" y="181546"/>
                    </a:lnTo>
                    <a:lnTo>
                      <a:pt x="337237" y="197402"/>
                    </a:lnTo>
                    <a:lnTo>
                      <a:pt x="324121" y="202316"/>
                    </a:lnTo>
                    <a:lnTo>
                      <a:pt x="316467" y="202316"/>
                    </a:lnTo>
                    <a:lnTo>
                      <a:pt x="316467" y="217624"/>
                    </a:lnTo>
                    <a:lnTo>
                      <a:pt x="308813" y="217624"/>
                    </a:lnTo>
                    <a:lnTo>
                      <a:pt x="293504" y="212162"/>
                    </a:lnTo>
                    <a:lnTo>
                      <a:pt x="283658" y="205604"/>
                    </a:lnTo>
                    <a:lnTo>
                      <a:pt x="276004" y="205604"/>
                    </a:lnTo>
                    <a:lnTo>
                      <a:pt x="268350" y="197402"/>
                    </a:lnTo>
                    <a:lnTo>
                      <a:pt x="262888" y="191392"/>
                    </a:lnTo>
                    <a:lnTo>
                      <a:pt x="255234" y="180449"/>
                    </a:lnTo>
                    <a:lnTo>
                      <a:pt x="244291" y="173891"/>
                    </a:lnTo>
                    <a:lnTo>
                      <a:pt x="244291" y="160776"/>
                    </a:lnTo>
                    <a:lnTo>
                      <a:pt x="244291" y="153121"/>
                    </a:lnTo>
                    <a:lnTo>
                      <a:pt x="255234" y="147659"/>
                    </a:lnTo>
                    <a:lnTo>
                      <a:pt x="271638" y="142197"/>
                    </a:lnTo>
                    <a:lnTo>
                      <a:pt x="279292" y="130159"/>
                    </a:lnTo>
                    <a:lnTo>
                      <a:pt x="261792" y="130159"/>
                    </a:lnTo>
                    <a:lnTo>
                      <a:pt x="261792" y="122505"/>
                    </a:lnTo>
                    <a:lnTo>
                      <a:pt x="261792" y="115947"/>
                    </a:lnTo>
                    <a:lnTo>
                      <a:pt x="277100" y="110485"/>
                    </a:lnTo>
                    <a:lnTo>
                      <a:pt x="293504" y="110485"/>
                    </a:lnTo>
                    <a:lnTo>
                      <a:pt x="302255" y="100090"/>
                    </a:lnTo>
                    <a:lnTo>
                      <a:pt x="308813" y="88599"/>
                    </a:lnTo>
                    <a:lnTo>
                      <a:pt x="308813" y="77657"/>
                    </a:lnTo>
                    <a:lnTo>
                      <a:pt x="316467" y="63445"/>
                    </a:lnTo>
                    <a:lnTo>
                      <a:pt x="324121" y="54694"/>
                    </a:lnTo>
                    <a:lnTo>
                      <a:pt x="325217" y="48136"/>
                    </a:lnTo>
                    <a:lnTo>
                      <a:pt x="333968" y="39386"/>
                    </a:lnTo>
                    <a:lnTo>
                      <a:pt x="348558" y="32091"/>
                    </a:lnTo>
                    <a:cubicBezTo>
                      <a:pt x="348558" y="32091"/>
                      <a:pt x="360956" y="21148"/>
                      <a:pt x="358045" y="22244"/>
                    </a:cubicBezTo>
                    <a:cubicBezTo>
                      <a:pt x="355135" y="23341"/>
                      <a:pt x="344192" y="18956"/>
                      <a:pt x="344192" y="18956"/>
                    </a:cubicBezTo>
                    <a:lnTo>
                      <a:pt x="336897" y="13853"/>
                    </a:lnTo>
                    <a:lnTo>
                      <a:pt x="320852" y="2911"/>
                    </a:lnTo>
                    <a:lnTo>
                      <a:pt x="311364" y="0"/>
                    </a:lnTo>
                    <a:lnTo>
                      <a:pt x="316467" y="8013"/>
                    </a:lnTo>
                    <a:lnTo>
                      <a:pt x="322307" y="15309"/>
                    </a:lnTo>
                    <a:lnTo>
                      <a:pt x="314294" y="14571"/>
                    </a:lnTo>
                    <a:lnTo>
                      <a:pt x="307736" y="11661"/>
                    </a:lnTo>
                    <a:lnTo>
                      <a:pt x="295338" y="16764"/>
                    </a:lnTo>
                    <a:lnTo>
                      <a:pt x="296075" y="22225"/>
                    </a:lnTo>
                    <a:lnTo>
                      <a:pt x="302633" y="34982"/>
                    </a:lnTo>
                    <a:lnTo>
                      <a:pt x="306999" y="46643"/>
                    </a:lnTo>
                    <a:lnTo>
                      <a:pt x="309191" y="51746"/>
                    </a:lnTo>
                    <a:lnTo>
                      <a:pt x="307736" y="57586"/>
                    </a:lnTo>
                    <a:lnTo>
                      <a:pt x="299722" y="58323"/>
                    </a:lnTo>
                    <a:lnTo>
                      <a:pt x="297530" y="62688"/>
                    </a:lnTo>
                    <a:lnTo>
                      <a:pt x="288780" y="69984"/>
                    </a:lnTo>
                    <a:lnTo>
                      <a:pt x="285132" y="64144"/>
                    </a:lnTo>
                    <a:lnTo>
                      <a:pt x="290235" y="58304"/>
                    </a:lnTo>
                    <a:lnTo>
                      <a:pt x="285869" y="56112"/>
                    </a:lnTo>
                    <a:lnTo>
                      <a:pt x="290972" y="48817"/>
                    </a:lnTo>
                    <a:lnTo>
                      <a:pt x="295338" y="41521"/>
                    </a:lnTo>
                    <a:lnTo>
                      <a:pt x="292427" y="31316"/>
                    </a:lnTo>
                    <a:lnTo>
                      <a:pt x="281485" y="26950"/>
                    </a:lnTo>
                    <a:lnTo>
                      <a:pt x="284395" y="16008"/>
                    </a:lnTo>
                    <a:lnTo>
                      <a:pt x="272734" y="26950"/>
                    </a:lnTo>
                    <a:lnTo>
                      <a:pt x="280029" y="32053"/>
                    </a:lnTo>
                    <a:lnTo>
                      <a:pt x="283677" y="35700"/>
                    </a:lnTo>
                    <a:lnTo>
                      <a:pt x="281485" y="45188"/>
                    </a:lnTo>
                    <a:lnTo>
                      <a:pt x="277837" y="36438"/>
                    </a:lnTo>
                    <a:lnTo>
                      <a:pt x="266894" y="35700"/>
                    </a:lnTo>
                    <a:lnTo>
                      <a:pt x="253778" y="28406"/>
                    </a:lnTo>
                    <a:lnTo>
                      <a:pt x="244291" y="25495"/>
                    </a:lnTo>
                    <a:lnTo>
                      <a:pt x="240644" y="31335"/>
                    </a:lnTo>
                    <a:lnTo>
                      <a:pt x="240644" y="37893"/>
                    </a:lnTo>
                    <a:lnTo>
                      <a:pt x="231893" y="40085"/>
                    </a:lnTo>
                    <a:lnTo>
                      <a:pt x="223143" y="36438"/>
                    </a:lnTo>
                    <a:lnTo>
                      <a:pt x="218040" y="42278"/>
                    </a:lnTo>
                    <a:lnTo>
                      <a:pt x="218040" y="48836"/>
                    </a:lnTo>
                    <a:lnTo>
                      <a:pt x="218040" y="56849"/>
                    </a:lnTo>
                    <a:lnTo>
                      <a:pt x="213674" y="61952"/>
                    </a:lnTo>
                    <a:lnTo>
                      <a:pt x="205661" y="62688"/>
                    </a:lnTo>
                    <a:lnTo>
                      <a:pt x="205661" y="69984"/>
                    </a:lnTo>
                    <a:lnTo>
                      <a:pt x="210027" y="76542"/>
                    </a:lnTo>
                    <a:lnTo>
                      <a:pt x="205661" y="80908"/>
                    </a:lnTo>
                    <a:lnTo>
                      <a:pt x="215866" y="88921"/>
                    </a:lnTo>
                    <a:lnTo>
                      <a:pt x="205661" y="90376"/>
                    </a:lnTo>
                    <a:lnTo>
                      <a:pt x="193263" y="91831"/>
                    </a:lnTo>
                    <a:lnTo>
                      <a:pt x="199103" y="100033"/>
                    </a:lnTo>
                    <a:lnTo>
                      <a:pt x="193263" y="100033"/>
                    </a:lnTo>
                    <a:lnTo>
                      <a:pt x="183776" y="104229"/>
                    </a:lnTo>
                    <a:lnTo>
                      <a:pt x="175025" y="110069"/>
                    </a:lnTo>
                    <a:lnTo>
                      <a:pt x="172115" y="119915"/>
                    </a:lnTo>
                    <a:lnTo>
                      <a:pt x="177218" y="126833"/>
                    </a:lnTo>
                    <a:lnTo>
                      <a:pt x="192526" y="130121"/>
                    </a:lnTo>
                    <a:lnTo>
                      <a:pt x="202013" y="124659"/>
                    </a:lnTo>
                    <a:lnTo>
                      <a:pt x="207853" y="130121"/>
                    </a:lnTo>
                    <a:lnTo>
                      <a:pt x="212219" y="130121"/>
                    </a:lnTo>
                    <a:lnTo>
                      <a:pt x="220969" y="124659"/>
                    </a:lnTo>
                    <a:lnTo>
                      <a:pt x="223162" y="130121"/>
                    </a:lnTo>
                    <a:lnTo>
                      <a:pt x="234104" y="126833"/>
                    </a:lnTo>
                    <a:lnTo>
                      <a:pt x="239207" y="125377"/>
                    </a:lnTo>
                    <a:lnTo>
                      <a:pt x="235560" y="130121"/>
                    </a:lnTo>
                    <a:lnTo>
                      <a:pt x="229002" y="139230"/>
                    </a:lnTo>
                    <a:lnTo>
                      <a:pt x="225354" y="150891"/>
                    </a:lnTo>
                    <a:lnTo>
                      <a:pt x="212956" y="154539"/>
                    </a:lnTo>
                    <a:lnTo>
                      <a:pt x="207116" y="155276"/>
                    </a:lnTo>
                    <a:lnTo>
                      <a:pt x="200558" y="162571"/>
                    </a:lnTo>
                    <a:lnTo>
                      <a:pt x="191071" y="168411"/>
                    </a:lnTo>
                    <a:lnTo>
                      <a:pt x="183776" y="176424"/>
                    </a:lnTo>
                    <a:lnTo>
                      <a:pt x="197629" y="178616"/>
                    </a:lnTo>
                    <a:lnTo>
                      <a:pt x="193981" y="181527"/>
                    </a:lnTo>
                    <a:lnTo>
                      <a:pt x="191789" y="185893"/>
                    </a:lnTo>
                    <a:lnTo>
                      <a:pt x="194699" y="197383"/>
                    </a:lnTo>
                    <a:lnTo>
                      <a:pt x="183039" y="190277"/>
                    </a:lnTo>
                    <a:lnTo>
                      <a:pt x="168448" y="186629"/>
                    </a:lnTo>
                    <a:lnTo>
                      <a:pt x="153140" y="186629"/>
                    </a:lnTo>
                    <a:lnTo>
                      <a:pt x="145845" y="184437"/>
                    </a:lnTo>
                    <a:lnTo>
                      <a:pt x="145845" y="192451"/>
                    </a:lnTo>
                    <a:lnTo>
                      <a:pt x="139287" y="204848"/>
                    </a:lnTo>
                    <a:lnTo>
                      <a:pt x="131274" y="200483"/>
                    </a:lnTo>
                    <a:lnTo>
                      <a:pt x="131274" y="189540"/>
                    </a:lnTo>
                    <a:lnTo>
                      <a:pt x="125434" y="186629"/>
                    </a:lnTo>
                    <a:lnTo>
                      <a:pt x="120331" y="180789"/>
                    </a:lnTo>
                    <a:lnTo>
                      <a:pt x="115228" y="182245"/>
                    </a:lnTo>
                    <a:lnTo>
                      <a:pt x="86067" y="182245"/>
                    </a:lnTo>
                    <a:lnTo>
                      <a:pt x="78054" y="182245"/>
                    </a:lnTo>
                    <a:lnTo>
                      <a:pt x="73688" y="176405"/>
                    </a:lnTo>
                    <a:lnTo>
                      <a:pt x="69322" y="176405"/>
                    </a:lnTo>
                    <a:lnTo>
                      <a:pt x="69322" y="186611"/>
                    </a:lnTo>
                    <a:lnTo>
                      <a:pt x="62764" y="191713"/>
                    </a:lnTo>
                    <a:lnTo>
                      <a:pt x="53277" y="185155"/>
                    </a:lnTo>
                    <a:lnTo>
                      <a:pt x="44527" y="187347"/>
                    </a:lnTo>
                    <a:lnTo>
                      <a:pt x="44527" y="197364"/>
                    </a:lnTo>
                    <a:lnTo>
                      <a:pt x="39424" y="206303"/>
                    </a:lnTo>
                    <a:lnTo>
                      <a:pt x="39424" y="217605"/>
                    </a:lnTo>
                    <a:lnTo>
                      <a:pt x="43052" y="217605"/>
                    </a:lnTo>
                    <a:lnTo>
                      <a:pt x="45245" y="209951"/>
                    </a:lnTo>
                    <a:lnTo>
                      <a:pt x="51803" y="200464"/>
                    </a:lnTo>
                    <a:lnTo>
                      <a:pt x="58361" y="201201"/>
                    </a:lnTo>
                    <a:lnTo>
                      <a:pt x="57624" y="212143"/>
                    </a:lnTo>
                    <a:lnTo>
                      <a:pt x="55431" y="217605"/>
                    </a:lnTo>
                    <a:lnTo>
                      <a:pt x="61989" y="223067"/>
                    </a:lnTo>
                    <a:lnTo>
                      <a:pt x="67092" y="238375"/>
                    </a:lnTo>
                    <a:lnTo>
                      <a:pt x="60534" y="246389"/>
                    </a:lnTo>
                    <a:lnTo>
                      <a:pt x="60534" y="256594"/>
                    </a:lnTo>
                    <a:lnTo>
                      <a:pt x="67092" y="256594"/>
                    </a:lnTo>
                    <a:lnTo>
                      <a:pt x="74387" y="256594"/>
                    </a:lnTo>
                    <a:lnTo>
                      <a:pt x="83875" y="256594"/>
                    </a:lnTo>
                    <a:lnTo>
                      <a:pt x="91888" y="252947"/>
                    </a:lnTo>
                    <a:lnTo>
                      <a:pt x="92625" y="262434"/>
                    </a:lnTo>
                    <a:lnTo>
                      <a:pt x="82419" y="265344"/>
                    </a:lnTo>
                    <a:lnTo>
                      <a:pt x="70759" y="268992"/>
                    </a:lnTo>
                    <a:lnTo>
                      <a:pt x="61271" y="274832"/>
                    </a:lnTo>
                    <a:lnTo>
                      <a:pt x="60534" y="284319"/>
                    </a:lnTo>
                    <a:lnTo>
                      <a:pt x="61989" y="295262"/>
                    </a:lnTo>
                    <a:lnTo>
                      <a:pt x="61989" y="300365"/>
                    </a:lnTo>
                    <a:lnTo>
                      <a:pt x="47399" y="300365"/>
                    </a:lnTo>
                    <a:lnTo>
                      <a:pt x="51047" y="306923"/>
                    </a:lnTo>
                    <a:lnTo>
                      <a:pt x="32828" y="306923"/>
                    </a:lnTo>
                    <a:lnTo>
                      <a:pt x="40841" y="314218"/>
                    </a:lnTo>
                    <a:lnTo>
                      <a:pt x="32828" y="314218"/>
                    </a:lnTo>
                    <a:lnTo>
                      <a:pt x="43771" y="320058"/>
                    </a:lnTo>
                    <a:lnTo>
                      <a:pt x="44508" y="324423"/>
                    </a:lnTo>
                    <a:lnTo>
                      <a:pt x="32847" y="329526"/>
                    </a:lnTo>
                    <a:lnTo>
                      <a:pt x="43052" y="335366"/>
                    </a:lnTo>
                    <a:lnTo>
                      <a:pt x="50347" y="339013"/>
                    </a:lnTo>
                    <a:lnTo>
                      <a:pt x="56906" y="333911"/>
                    </a:lnTo>
                    <a:lnTo>
                      <a:pt x="70022" y="333174"/>
                    </a:lnTo>
                    <a:lnTo>
                      <a:pt x="68566" y="339013"/>
                    </a:lnTo>
                    <a:lnTo>
                      <a:pt x="58361" y="345572"/>
                    </a:lnTo>
                    <a:lnTo>
                      <a:pt x="70022" y="349937"/>
                    </a:lnTo>
                    <a:lnTo>
                      <a:pt x="79509" y="341187"/>
                    </a:lnTo>
                    <a:lnTo>
                      <a:pt x="84612" y="344098"/>
                    </a:lnTo>
                    <a:lnTo>
                      <a:pt x="92625" y="344835"/>
                    </a:lnTo>
                    <a:lnTo>
                      <a:pt x="88977" y="349937"/>
                    </a:lnTo>
                    <a:lnTo>
                      <a:pt x="86785" y="359425"/>
                    </a:lnTo>
                    <a:lnTo>
                      <a:pt x="94080" y="359425"/>
                    </a:lnTo>
                    <a:lnTo>
                      <a:pt x="124697" y="359425"/>
                    </a:lnTo>
                    <a:lnTo>
                      <a:pt x="134902" y="359425"/>
                    </a:lnTo>
                    <a:lnTo>
                      <a:pt x="148018" y="359425"/>
                    </a:lnTo>
                    <a:lnTo>
                      <a:pt x="148756" y="363790"/>
                    </a:lnTo>
                    <a:lnTo>
                      <a:pt x="154595" y="363790"/>
                    </a:lnTo>
                    <a:lnTo>
                      <a:pt x="154595" y="376906"/>
                    </a:lnTo>
                    <a:lnTo>
                      <a:pt x="149493" y="376906"/>
                    </a:lnTo>
                    <a:lnTo>
                      <a:pt x="137832" y="376906"/>
                    </a:lnTo>
                    <a:lnTo>
                      <a:pt x="132729" y="382009"/>
                    </a:lnTo>
                    <a:lnTo>
                      <a:pt x="122523" y="382009"/>
                    </a:lnTo>
                    <a:lnTo>
                      <a:pt x="113036" y="392952"/>
                    </a:lnTo>
                    <a:lnTo>
                      <a:pt x="106478" y="405350"/>
                    </a:lnTo>
                    <a:lnTo>
                      <a:pt x="101375" y="412645"/>
                    </a:lnTo>
                    <a:lnTo>
                      <a:pt x="110126" y="412645"/>
                    </a:lnTo>
                    <a:lnTo>
                      <a:pt x="109389" y="418485"/>
                    </a:lnTo>
                    <a:lnTo>
                      <a:pt x="104286" y="418485"/>
                    </a:lnTo>
                    <a:lnTo>
                      <a:pt x="102093" y="437441"/>
                    </a:lnTo>
                    <a:lnTo>
                      <a:pt x="92606" y="446191"/>
                    </a:lnTo>
                    <a:lnTo>
                      <a:pt x="86766" y="446191"/>
                    </a:lnTo>
                    <a:lnTo>
                      <a:pt x="84574" y="451294"/>
                    </a:lnTo>
                    <a:lnTo>
                      <a:pt x="56131" y="473160"/>
                    </a:lnTo>
                    <a:lnTo>
                      <a:pt x="72176" y="473160"/>
                    </a:lnTo>
                    <a:lnTo>
                      <a:pt x="78734" y="466602"/>
                    </a:lnTo>
                    <a:lnTo>
                      <a:pt x="99145" y="463692"/>
                    </a:lnTo>
                    <a:lnTo>
                      <a:pt x="107158" y="468057"/>
                    </a:lnTo>
                    <a:lnTo>
                      <a:pt x="117364" y="463692"/>
                    </a:lnTo>
                    <a:lnTo>
                      <a:pt x="121730" y="465147"/>
                    </a:lnTo>
                    <a:lnTo>
                      <a:pt x="130480" y="464410"/>
                    </a:lnTo>
                    <a:lnTo>
                      <a:pt x="142878" y="441069"/>
                    </a:lnTo>
                    <a:lnTo>
                      <a:pt x="149436" y="434511"/>
                    </a:lnTo>
                    <a:lnTo>
                      <a:pt x="155994" y="435966"/>
                    </a:lnTo>
                    <a:lnTo>
                      <a:pt x="151628" y="446909"/>
                    </a:lnTo>
                    <a:lnTo>
                      <a:pt x="153821" y="452749"/>
                    </a:lnTo>
                    <a:lnTo>
                      <a:pt x="177161" y="453486"/>
                    </a:lnTo>
                    <a:lnTo>
                      <a:pt x="185174" y="455679"/>
                    </a:lnTo>
                    <a:lnTo>
                      <a:pt x="158205" y="460781"/>
                    </a:lnTo>
                    <a:lnTo>
                      <a:pt x="147263" y="463692"/>
                    </a:lnTo>
                    <a:lnTo>
                      <a:pt x="144352" y="467339"/>
                    </a:lnTo>
                    <a:lnTo>
                      <a:pt x="136339" y="468794"/>
                    </a:lnTo>
                    <a:lnTo>
                      <a:pt x="123223" y="473160"/>
                    </a:lnTo>
                    <a:lnTo>
                      <a:pt x="113017" y="473160"/>
                    </a:lnTo>
                    <a:lnTo>
                      <a:pt x="108652" y="476808"/>
                    </a:lnTo>
                    <a:lnTo>
                      <a:pt x="83138" y="476808"/>
                    </a:lnTo>
                    <a:lnTo>
                      <a:pt x="82401" y="481910"/>
                    </a:lnTo>
                    <a:lnTo>
                      <a:pt x="85311" y="491398"/>
                    </a:lnTo>
                    <a:lnTo>
                      <a:pt x="80208" y="491398"/>
                    </a:lnTo>
                    <a:lnTo>
                      <a:pt x="55412" y="499411"/>
                    </a:lnTo>
                    <a:lnTo>
                      <a:pt x="62708" y="507424"/>
                    </a:lnTo>
                    <a:lnTo>
                      <a:pt x="63445" y="516175"/>
                    </a:lnTo>
                    <a:lnTo>
                      <a:pt x="62708" y="520540"/>
                    </a:lnTo>
                    <a:lnTo>
                      <a:pt x="74368" y="520540"/>
                    </a:lnTo>
                    <a:lnTo>
                      <a:pt x="68528" y="528553"/>
                    </a:lnTo>
                    <a:lnTo>
                      <a:pt x="55412" y="528553"/>
                    </a:lnTo>
                    <a:lnTo>
                      <a:pt x="45925" y="528553"/>
                    </a:lnTo>
                    <a:lnTo>
                      <a:pt x="46662" y="519803"/>
                    </a:lnTo>
                    <a:lnTo>
                      <a:pt x="41559" y="528553"/>
                    </a:lnTo>
                    <a:lnTo>
                      <a:pt x="32809" y="528553"/>
                    </a:lnTo>
                    <a:lnTo>
                      <a:pt x="32809" y="522090"/>
                    </a:lnTo>
                    <a:lnTo>
                      <a:pt x="25514" y="519180"/>
                    </a:lnTo>
                    <a:lnTo>
                      <a:pt x="11661" y="528667"/>
                    </a:lnTo>
                    <a:lnTo>
                      <a:pt x="11661" y="536680"/>
                    </a:lnTo>
                    <a:lnTo>
                      <a:pt x="5103" y="536680"/>
                    </a:lnTo>
                    <a:lnTo>
                      <a:pt x="0" y="543238"/>
                    </a:lnTo>
                    <a:lnTo>
                      <a:pt x="0" y="552726"/>
                    </a:lnTo>
                    <a:lnTo>
                      <a:pt x="12398" y="552726"/>
                    </a:lnTo>
                    <a:lnTo>
                      <a:pt x="13853" y="547623"/>
                    </a:lnTo>
                    <a:lnTo>
                      <a:pt x="23341" y="545431"/>
                    </a:lnTo>
                    <a:lnTo>
                      <a:pt x="29180" y="547623"/>
                    </a:lnTo>
                    <a:lnTo>
                      <a:pt x="43771" y="543975"/>
                    </a:lnTo>
                    <a:lnTo>
                      <a:pt x="56168" y="543975"/>
                    </a:lnTo>
                    <a:lnTo>
                      <a:pt x="67829" y="544712"/>
                    </a:lnTo>
                    <a:lnTo>
                      <a:pt x="60534" y="552726"/>
                    </a:lnTo>
                    <a:lnTo>
                      <a:pt x="53239" y="556373"/>
                    </a:lnTo>
                    <a:lnTo>
                      <a:pt x="34283" y="562931"/>
                    </a:lnTo>
                    <a:lnTo>
                      <a:pt x="20430" y="569489"/>
                    </a:lnTo>
                    <a:lnTo>
                      <a:pt x="20430" y="576784"/>
                    </a:lnTo>
                    <a:lnTo>
                      <a:pt x="20430" y="580432"/>
                    </a:lnTo>
                    <a:lnTo>
                      <a:pt x="9487" y="586272"/>
                    </a:lnTo>
                    <a:lnTo>
                      <a:pt x="13853" y="589919"/>
                    </a:lnTo>
                    <a:lnTo>
                      <a:pt x="12398" y="598670"/>
                    </a:lnTo>
                    <a:lnTo>
                      <a:pt x="24059" y="589182"/>
                    </a:lnTo>
                    <a:lnTo>
                      <a:pt x="37175" y="592830"/>
                    </a:lnTo>
                    <a:lnTo>
                      <a:pt x="27687" y="598670"/>
                    </a:lnTo>
                    <a:lnTo>
                      <a:pt x="37175" y="605964"/>
                    </a:lnTo>
                    <a:lnTo>
                      <a:pt x="52483" y="598670"/>
                    </a:lnTo>
                    <a:lnTo>
                      <a:pt x="63426" y="593567"/>
                    </a:lnTo>
                    <a:lnTo>
                      <a:pt x="78016" y="589201"/>
                    </a:lnTo>
                    <a:lnTo>
                      <a:pt x="85311" y="588464"/>
                    </a:lnTo>
                    <a:lnTo>
                      <a:pt x="79471" y="592830"/>
                    </a:lnTo>
                    <a:lnTo>
                      <a:pt x="67810" y="601580"/>
                    </a:lnTo>
                    <a:lnTo>
                      <a:pt x="61971" y="605946"/>
                    </a:lnTo>
                    <a:lnTo>
                      <a:pt x="51028" y="605946"/>
                    </a:lnTo>
                    <a:lnTo>
                      <a:pt x="51028" y="613959"/>
                    </a:lnTo>
                    <a:lnTo>
                      <a:pt x="41540" y="616869"/>
                    </a:lnTo>
                    <a:lnTo>
                      <a:pt x="45906" y="622709"/>
                    </a:lnTo>
                    <a:lnTo>
                      <a:pt x="32053" y="627812"/>
                    </a:lnTo>
                    <a:lnTo>
                      <a:pt x="44451" y="631460"/>
                    </a:lnTo>
                    <a:lnTo>
                      <a:pt x="56849" y="622709"/>
                    </a:lnTo>
                    <a:lnTo>
                      <a:pt x="63407" y="620517"/>
                    </a:lnTo>
                    <a:lnTo>
                      <a:pt x="73612" y="619780"/>
                    </a:lnTo>
                    <a:lnTo>
                      <a:pt x="77978" y="616869"/>
                    </a:lnTo>
                    <a:lnTo>
                      <a:pt x="86728" y="615414"/>
                    </a:lnTo>
                    <a:lnTo>
                      <a:pt x="93286" y="608119"/>
                    </a:lnTo>
                    <a:lnTo>
                      <a:pt x="102037" y="611767"/>
                    </a:lnTo>
                    <a:lnTo>
                      <a:pt x="98389" y="619780"/>
                    </a:lnTo>
                    <a:lnTo>
                      <a:pt x="82344" y="625620"/>
                    </a:lnTo>
                    <a:lnTo>
                      <a:pt x="68491" y="635107"/>
                    </a:lnTo>
                    <a:lnTo>
                      <a:pt x="64843" y="639473"/>
                    </a:lnTo>
                    <a:lnTo>
                      <a:pt x="89639" y="628530"/>
                    </a:lnTo>
                    <a:lnTo>
                      <a:pt x="68491" y="647486"/>
                    </a:lnTo>
                    <a:lnTo>
                      <a:pt x="70683" y="656236"/>
                    </a:lnTo>
                    <a:lnTo>
                      <a:pt x="75049" y="648942"/>
                    </a:lnTo>
                    <a:lnTo>
                      <a:pt x="79414" y="644576"/>
                    </a:lnTo>
                    <a:lnTo>
                      <a:pt x="91812" y="642383"/>
                    </a:lnTo>
                    <a:lnTo>
                      <a:pt x="97652" y="642383"/>
                    </a:lnTo>
                    <a:lnTo>
                      <a:pt x="101300" y="638018"/>
                    </a:lnTo>
                    <a:lnTo>
                      <a:pt x="107140" y="641665"/>
                    </a:lnTo>
                    <a:lnTo>
                      <a:pt x="113698" y="638755"/>
                    </a:lnTo>
                    <a:lnTo>
                      <a:pt x="114435" y="645313"/>
                    </a:lnTo>
                    <a:lnTo>
                      <a:pt x="122448" y="648960"/>
                    </a:lnTo>
                    <a:lnTo>
                      <a:pt x="132653" y="642402"/>
                    </a:lnTo>
                    <a:lnTo>
                      <a:pt x="134109" y="632915"/>
                    </a:lnTo>
                    <a:lnTo>
                      <a:pt x="139211" y="640210"/>
                    </a:lnTo>
                    <a:lnTo>
                      <a:pt x="141404" y="635844"/>
                    </a:lnTo>
                    <a:lnTo>
                      <a:pt x="152346" y="640947"/>
                    </a:lnTo>
                    <a:lnTo>
                      <a:pt x="158186" y="638755"/>
                    </a:lnTo>
                    <a:lnTo>
                      <a:pt x="157449" y="629267"/>
                    </a:lnTo>
                    <a:lnTo>
                      <a:pt x="173495" y="633633"/>
                    </a:lnTo>
                    <a:lnTo>
                      <a:pt x="175687" y="624146"/>
                    </a:lnTo>
                    <a:lnTo>
                      <a:pt x="191732" y="627056"/>
                    </a:lnTo>
                    <a:lnTo>
                      <a:pt x="191732" y="616114"/>
                    </a:lnTo>
                    <a:lnTo>
                      <a:pt x="212880" y="610274"/>
                    </a:lnTo>
                    <a:lnTo>
                      <a:pt x="218891" y="600786"/>
                    </a:lnTo>
                    <a:lnTo>
                      <a:pt x="222349" y="593491"/>
                    </a:lnTo>
                    <a:lnTo>
                      <a:pt x="231099" y="592036"/>
                    </a:lnTo>
                    <a:lnTo>
                      <a:pt x="238394" y="591299"/>
                    </a:lnTo>
                    <a:lnTo>
                      <a:pt x="250055" y="587651"/>
                    </a:lnTo>
                    <a:lnTo>
                      <a:pt x="259543" y="583285"/>
                    </a:lnTo>
                    <a:lnTo>
                      <a:pt x="262453" y="570170"/>
                    </a:lnTo>
                    <a:lnTo>
                      <a:pt x="269011" y="573080"/>
                    </a:lnTo>
                    <a:lnTo>
                      <a:pt x="286512" y="571625"/>
                    </a:lnTo>
                    <a:lnTo>
                      <a:pt x="293807" y="558509"/>
                    </a:lnTo>
                    <a:lnTo>
                      <a:pt x="287967" y="555598"/>
                    </a:lnTo>
                    <a:lnTo>
                      <a:pt x="287967" y="549040"/>
                    </a:lnTo>
                    <a:lnTo>
                      <a:pt x="310571" y="543200"/>
                    </a:lnTo>
                    <a:lnTo>
                      <a:pt x="330263" y="546111"/>
                    </a:lnTo>
                    <a:lnTo>
                      <a:pt x="336103" y="538098"/>
                    </a:lnTo>
                    <a:lnTo>
                      <a:pt x="339751" y="541745"/>
                    </a:lnTo>
                    <a:lnTo>
                      <a:pt x="348501" y="539553"/>
                    </a:lnTo>
                    <a:lnTo>
                      <a:pt x="351412" y="526437"/>
                    </a:lnTo>
                    <a:lnTo>
                      <a:pt x="358707" y="532995"/>
                    </a:lnTo>
                    <a:lnTo>
                      <a:pt x="357251" y="544656"/>
                    </a:lnTo>
                    <a:lnTo>
                      <a:pt x="363091" y="539553"/>
                    </a:lnTo>
                    <a:lnTo>
                      <a:pt x="365284" y="530803"/>
                    </a:lnTo>
                    <a:lnTo>
                      <a:pt x="368931" y="525946"/>
                    </a:lnTo>
                    <a:lnTo>
                      <a:pt x="371842" y="522052"/>
                    </a:lnTo>
                    <a:lnTo>
                      <a:pt x="374034" y="528610"/>
                    </a:lnTo>
                    <a:lnTo>
                      <a:pt x="384240" y="530803"/>
                    </a:lnTo>
                    <a:lnTo>
                      <a:pt x="389342" y="538098"/>
                    </a:lnTo>
                    <a:lnTo>
                      <a:pt x="400285" y="530803"/>
                    </a:lnTo>
                    <a:lnTo>
                      <a:pt x="411946" y="532995"/>
                    </a:lnTo>
                    <a:lnTo>
                      <a:pt x="419959" y="527155"/>
                    </a:lnTo>
                    <a:lnTo>
                      <a:pt x="409753" y="519860"/>
                    </a:lnTo>
                    <a:lnTo>
                      <a:pt x="401740" y="509654"/>
                    </a:lnTo>
                    <a:lnTo>
                      <a:pt x="411946" y="509654"/>
                    </a:lnTo>
                    <a:lnTo>
                      <a:pt x="411946" y="490698"/>
                    </a:lnTo>
                    <a:lnTo>
                      <a:pt x="426895" y="478301"/>
                    </a:lnTo>
                    <a:lnTo>
                      <a:pt x="422888" y="455697"/>
                    </a:lnTo>
                    <a:lnTo>
                      <a:pt x="427443" y="447684"/>
                    </a:lnTo>
                    <a:lnTo>
                      <a:pt x="433831" y="433094"/>
                    </a:lnTo>
                    <a:lnTo>
                      <a:pt x="446229" y="413401"/>
                    </a:lnTo>
                    <a:lnTo>
                      <a:pt x="446229" y="393708"/>
                    </a:lnTo>
                    <a:lnTo>
                      <a:pt x="441126" y="368912"/>
                    </a:lnTo>
                    <a:lnTo>
                      <a:pt x="438215" y="352149"/>
                    </a:lnTo>
                    <a:lnTo>
                      <a:pt x="435305" y="334648"/>
                    </a:lnTo>
                    <a:lnTo>
                      <a:pt x="438215" y="320058"/>
                    </a:lnTo>
                    <a:lnTo>
                      <a:pt x="441126" y="313500"/>
                    </a:lnTo>
                    <a:lnTo>
                      <a:pt x="439671" y="304013"/>
                    </a:lnTo>
                    <a:lnTo>
                      <a:pt x="426914" y="290896"/>
                    </a:lnTo>
                    <a:lnTo>
                      <a:pt x="426914" y="258087"/>
                    </a:lnTo>
                    <a:lnTo>
                      <a:pt x="412702" y="252985"/>
                    </a:lnTo>
                    <a:lnTo>
                      <a:pt x="411964" y="244971"/>
                    </a:lnTo>
                    <a:lnTo>
                      <a:pt x="411964" y="235503"/>
                    </a:lnTo>
                    <a:lnTo>
                      <a:pt x="426914" y="236240"/>
                    </a:lnTo>
                    <a:lnTo>
                      <a:pt x="427462" y="239887"/>
                    </a:lnTo>
                    <a:lnTo>
                      <a:pt x="437856" y="239150"/>
                    </a:lnTo>
                    <a:lnTo>
                      <a:pt x="437856" y="231893"/>
                    </a:lnTo>
                    <a:close/>
                  </a:path>
                </a:pathLst>
              </a:custGeom>
              <a:grpFill/>
              <a:ln w="3777" cap="flat">
                <a:solidFill>
                  <a:srgbClr val="FFFFFF"/>
                </a:solidFill>
                <a:prstDash val="solid"/>
                <a:miter/>
              </a:ln>
            </p:spPr>
            <p:txBody>
              <a:bodyPr rtlCol="0" anchor="ctr"/>
              <a:lstStyle/>
              <a:p>
                <a:endParaRPr lang="en-GB"/>
              </a:p>
            </p:txBody>
          </p:sp>
          <p:sp>
            <p:nvSpPr>
              <p:cNvPr id="197" name="Freeform 196">
                <a:extLst>
                  <a:ext uri="{FF2B5EF4-FFF2-40B4-BE49-F238E27FC236}">
                    <a16:creationId xmlns:a16="http://schemas.microsoft.com/office/drawing/2014/main" id="{0755A6A1-3953-4590-24E8-234210DF3B89}"/>
                  </a:ext>
                </a:extLst>
              </p:cNvPr>
              <p:cNvSpPr/>
              <p:nvPr/>
            </p:nvSpPr>
            <p:spPr>
              <a:xfrm>
                <a:off x="1765940" y="5898991"/>
                <a:ext cx="24058" cy="28802"/>
              </a:xfrm>
              <a:custGeom>
                <a:avLst/>
                <a:gdLst>
                  <a:gd name="connsiteX0" fmla="*/ 24059 w 24058"/>
                  <a:gd name="connsiteY0" fmla="*/ 2174 h 28802"/>
                  <a:gd name="connsiteX1" fmla="*/ 24059 w 24058"/>
                  <a:gd name="connsiteY1" fmla="*/ 28802 h 28802"/>
                  <a:gd name="connsiteX2" fmla="*/ 18238 w 24058"/>
                  <a:gd name="connsiteY2" fmla="*/ 18956 h 28802"/>
                  <a:gd name="connsiteX3" fmla="*/ 15308 w 24058"/>
                  <a:gd name="connsiteY3" fmla="*/ 18956 h 28802"/>
                  <a:gd name="connsiteX4" fmla="*/ 15308 w 24058"/>
                  <a:gd name="connsiteY4" fmla="*/ 8013 h 28802"/>
                  <a:gd name="connsiteX5" fmla="*/ 2192 w 24058"/>
                  <a:gd name="connsiteY5" fmla="*/ 6558 h 28802"/>
                  <a:gd name="connsiteX6" fmla="*/ 0 w 24058"/>
                  <a:gd name="connsiteY6" fmla="*/ 8751 h 28802"/>
                  <a:gd name="connsiteX7" fmla="*/ 0 w 24058"/>
                  <a:gd name="connsiteY7" fmla="*/ 4007 h 28802"/>
                  <a:gd name="connsiteX8" fmla="*/ 2910 w 24058"/>
                  <a:gd name="connsiteY8" fmla="*/ 0 h 28802"/>
                  <a:gd name="connsiteX9" fmla="*/ 16764 w 24058"/>
                  <a:gd name="connsiteY9" fmla="*/ 0 h 2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8" h="28802">
                    <a:moveTo>
                      <a:pt x="24059" y="2174"/>
                    </a:moveTo>
                    <a:lnTo>
                      <a:pt x="24059" y="28802"/>
                    </a:lnTo>
                    <a:lnTo>
                      <a:pt x="18238" y="18956"/>
                    </a:lnTo>
                    <a:lnTo>
                      <a:pt x="15308" y="18956"/>
                    </a:lnTo>
                    <a:lnTo>
                      <a:pt x="15308" y="8013"/>
                    </a:lnTo>
                    <a:lnTo>
                      <a:pt x="2192" y="6558"/>
                    </a:lnTo>
                    <a:lnTo>
                      <a:pt x="0" y="8751"/>
                    </a:lnTo>
                    <a:lnTo>
                      <a:pt x="0" y="4007"/>
                    </a:lnTo>
                    <a:lnTo>
                      <a:pt x="2910" y="0"/>
                    </a:lnTo>
                    <a:lnTo>
                      <a:pt x="16764" y="0"/>
                    </a:lnTo>
                    <a:close/>
                  </a:path>
                </a:pathLst>
              </a:custGeom>
              <a:grpFill/>
              <a:ln w="3777" cap="flat">
                <a:solidFill>
                  <a:srgbClr val="FFFFFF"/>
                </a:solidFill>
                <a:prstDash val="solid"/>
                <a:miter/>
              </a:ln>
            </p:spPr>
            <p:txBody>
              <a:bodyPr rtlCol="0" anchor="ctr"/>
              <a:lstStyle/>
              <a:p>
                <a:endParaRPr lang="en-GB"/>
              </a:p>
            </p:txBody>
          </p:sp>
          <p:sp>
            <p:nvSpPr>
              <p:cNvPr id="198" name="Freeform 197">
                <a:extLst>
                  <a:ext uri="{FF2B5EF4-FFF2-40B4-BE49-F238E27FC236}">
                    <a16:creationId xmlns:a16="http://schemas.microsoft.com/office/drawing/2014/main" id="{56DAA7D4-C939-B4BC-062A-1CDE9D11151A}"/>
                  </a:ext>
                </a:extLst>
              </p:cNvPr>
              <p:cNvSpPr/>
              <p:nvPr/>
            </p:nvSpPr>
            <p:spPr>
              <a:xfrm>
                <a:off x="2160422" y="5059791"/>
                <a:ext cx="797243" cy="1498308"/>
              </a:xfrm>
              <a:custGeom>
                <a:avLst/>
                <a:gdLst>
                  <a:gd name="connsiteX0" fmla="*/ 53560 w 797243"/>
                  <a:gd name="connsiteY0" fmla="*/ 1483001 h 1498308"/>
                  <a:gd name="connsiteX1" fmla="*/ 63407 w 797243"/>
                  <a:gd name="connsiteY1" fmla="*/ 1483001 h 1498308"/>
                  <a:gd name="connsiteX2" fmla="*/ 63407 w 797243"/>
                  <a:gd name="connsiteY2" fmla="*/ 1474250 h 1498308"/>
                  <a:gd name="connsiteX3" fmla="*/ 82004 w 797243"/>
                  <a:gd name="connsiteY3" fmla="*/ 1474250 h 1498308"/>
                  <a:gd name="connsiteX4" fmla="*/ 91850 w 797243"/>
                  <a:gd name="connsiteY4" fmla="*/ 1483001 h 1498308"/>
                  <a:gd name="connsiteX5" fmla="*/ 91850 w 797243"/>
                  <a:gd name="connsiteY5" fmla="*/ 1490655 h 1498308"/>
                  <a:gd name="connsiteX6" fmla="*/ 91850 w 797243"/>
                  <a:gd name="connsiteY6" fmla="*/ 1498309 h 1498308"/>
                  <a:gd name="connsiteX7" fmla="*/ 102793 w 797243"/>
                  <a:gd name="connsiteY7" fmla="*/ 1498309 h 1498308"/>
                  <a:gd name="connsiteX8" fmla="*/ 113735 w 797243"/>
                  <a:gd name="connsiteY8" fmla="*/ 1486270 h 1498308"/>
                  <a:gd name="connsiteX9" fmla="*/ 103889 w 797243"/>
                  <a:gd name="connsiteY9" fmla="*/ 1479712 h 1498308"/>
                  <a:gd name="connsiteX10" fmla="*/ 113735 w 797243"/>
                  <a:gd name="connsiteY10" fmla="*/ 1474250 h 1498308"/>
                  <a:gd name="connsiteX11" fmla="*/ 113735 w 797243"/>
                  <a:gd name="connsiteY11" fmla="*/ 1456749 h 1498308"/>
                  <a:gd name="connsiteX12" fmla="*/ 120293 w 797243"/>
                  <a:gd name="connsiteY12" fmla="*/ 1463307 h 1498308"/>
                  <a:gd name="connsiteX13" fmla="*/ 142160 w 797243"/>
                  <a:gd name="connsiteY13" fmla="*/ 1456749 h 1498308"/>
                  <a:gd name="connsiteX14" fmla="*/ 142160 w 797243"/>
                  <a:gd name="connsiteY14" fmla="*/ 1441441 h 1498308"/>
                  <a:gd name="connsiteX15" fmla="*/ 168411 w 797243"/>
                  <a:gd name="connsiteY15" fmla="*/ 1441441 h 1498308"/>
                  <a:gd name="connsiteX16" fmla="*/ 179353 w 797243"/>
                  <a:gd name="connsiteY16" fmla="*/ 1435979 h 1498308"/>
                  <a:gd name="connsiteX17" fmla="*/ 194662 w 797243"/>
                  <a:gd name="connsiteY17" fmla="*/ 1435979 h 1498308"/>
                  <a:gd name="connsiteX18" fmla="*/ 201220 w 797243"/>
                  <a:gd name="connsiteY18" fmla="*/ 1442537 h 1498308"/>
                  <a:gd name="connsiteX19" fmla="*/ 201220 w 797243"/>
                  <a:gd name="connsiteY19" fmla="*/ 1429421 h 1498308"/>
                  <a:gd name="connsiteX20" fmla="*/ 214336 w 797243"/>
                  <a:gd name="connsiteY20" fmla="*/ 1440364 h 1498308"/>
                  <a:gd name="connsiteX21" fmla="*/ 229644 w 797243"/>
                  <a:gd name="connsiteY21" fmla="*/ 1440364 h 1498308"/>
                  <a:gd name="connsiteX22" fmla="*/ 235106 w 797243"/>
                  <a:gd name="connsiteY22" fmla="*/ 1454576 h 1498308"/>
                  <a:gd name="connsiteX23" fmla="*/ 242760 w 797243"/>
                  <a:gd name="connsiteY23" fmla="*/ 1446922 h 1498308"/>
                  <a:gd name="connsiteX24" fmla="*/ 249318 w 797243"/>
                  <a:gd name="connsiteY24" fmla="*/ 1455672 h 1498308"/>
                  <a:gd name="connsiteX25" fmla="*/ 258069 w 797243"/>
                  <a:gd name="connsiteY25" fmla="*/ 1443633 h 1498308"/>
                  <a:gd name="connsiteX26" fmla="*/ 266819 w 797243"/>
                  <a:gd name="connsiteY26" fmla="*/ 1421767 h 1498308"/>
                  <a:gd name="connsiteX27" fmla="*/ 272281 w 797243"/>
                  <a:gd name="connsiteY27" fmla="*/ 1407555 h 1498308"/>
                  <a:gd name="connsiteX28" fmla="*/ 272281 w 797243"/>
                  <a:gd name="connsiteY28" fmla="*/ 1400997 h 1498308"/>
                  <a:gd name="connsiteX29" fmla="*/ 272281 w 797243"/>
                  <a:gd name="connsiteY29" fmla="*/ 1386784 h 1498308"/>
                  <a:gd name="connsiteX30" fmla="*/ 278839 w 797243"/>
                  <a:gd name="connsiteY30" fmla="*/ 1386784 h 1498308"/>
                  <a:gd name="connsiteX31" fmla="*/ 296339 w 797243"/>
                  <a:gd name="connsiteY31" fmla="*/ 1386784 h 1498308"/>
                  <a:gd name="connsiteX32" fmla="*/ 356495 w 797243"/>
                  <a:gd name="connsiteY32" fmla="*/ 1386784 h 1498308"/>
                  <a:gd name="connsiteX33" fmla="*/ 379458 w 797243"/>
                  <a:gd name="connsiteY33" fmla="*/ 1407574 h 1498308"/>
                  <a:gd name="connsiteX34" fmla="*/ 379458 w 797243"/>
                  <a:gd name="connsiteY34" fmla="*/ 1397727 h 1498308"/>
                  <a:gd name="connsiteX35" fmla="*/ 389304 w 797243"/>
                  <a:gd name="connsiteY35" fmla="*/ 1393362 h 1498308"/>
                  <a:gd name="connsiteX36" fmla="*/ 415555 w 797243"/>
                  <a:gd name="connsiteY36" fmla="*/ 1398823 h 1498308"/>
                  <a:gd name="connsiteX37" fmla="*/ 426498 w 797243"/>
                  <a:gd name="connsiteY37" fmla="*/ 1396631 h 1498308"/>
                  <a:gd name="connsiteX38" fmla="*/ 415555 w 797243"/>
                  <a:gd name="connsiteY38" fmla="*/ 1386784 h 1498308"/>
                  <a:gd name="connsiteX39" fmla="*/ 440710 w 797243"/>
                  <a:gd name="connsiteY39" fmla="*/ 1378034 h 1498308"/>
                  <a:gd name="connsiteX40" fmla="*/ 459307 w 797243"/>
                  <a:gd name="connsiteY40" fmla="*/ 1378034 h 1498308"/>
                  <a:gd name="connsiteX41" fmla="*/ 474615 w 797243"/>
                  <a:gd name="connsiteY41" fmla="*/ 1394439 h 1498308"/>
                  <a:gd name="connsiteX42" fmla="*/ 495404 w 797243"/>
                  <a:gd name="connsiteY42" fmla="*/ 1400997 h 1498308"/>
                  <a:gd name="connsiteX43" fmla="*/ 503059 w 797243"/>
                  <a:gd name="connsiteY43" fmla="*/ 1391150 h 1498308"/>
                  <a:gd name="connsiteX44" fmla="*/ 503059 w 797243"/>
                  <a:gd name="connsiteY44" fmla="*/ 1381304 h 1498308"/>
                  <a:gd name="connsiteX45" fmla="*/ 484462 w 797243"/>
                  <a:gd name="connsiteY45" fmla="*/ 1378015 h 1498308"/>
                  <a:gd name="connsiteX46" fmla="*/ 481173 w 797243"/>
                  <a:gd name="connsiteY46" fmla="*/ 1359418 h 1498308"/>
                  <a:gd name="connsiteX47" fmla="*/ 503040 w 797243"/>
                  <a:gd name="connsiteY47" fmla="*/ 1368169 h 1498308"/>
                  <a:gd name="connsiteX48" fmla="*/ 528194 w 797243"/>
                  <a:gd name="connsiteY48" fmla="*/ 1359418 h 1498308"/>
                  <a:gd name="connsiteX49" fmla="*/ 528194 w 797243"/>
                  <a:gd name="connsiteY49" fmla="*/ 1368169 h 1498308"/>
                  <a:gd name="connsiteX50" fmla="*/ 534752 w 797243"/>
                  <a:gd name="connsiteY50" fmla="*/ 1373631 h 1498308"/>
                  <a:gd name="connsiteX51" fmla="*/ 551157 w 797243"/>
                  <a:gd name="connsiteY51" fmla="*/ 1365976 h 1498308"/>
                  <a:gd name="connsiteX52" fmla="*/ 587254 w 797243"/>
                  <a:gd name="connsiteY52" fmla="*/ 1359418 h 1498308"/>
                  <a:gd name="connsiteX53" fmla="*/ 610217 w 797243"/>
                  <a:gd name="connsiteY53" fmla="*/ 1359418 h 1498308"/>
                  <a:gd name="connsiteX54" fmla="*/ 641930 w 797243"/>
                  <a:gd name="connsiteY54" fmla="*/ 1359418 h 1498308"/>
                  <a:gd name="connsiteX55" fmla="*/ 670373 w 797243"/>
                  <a:gd name="connsiteY55" fmla="*/ 1359418 h 1498308"/>
                  <a:gd name="connsiteX56" fmla="*/ 682412 w 797243"/>
                  <a:gd name="connsiteY56" fmla="*/ 1359418 h 1498308"/>
                  <a:gd name="connsiteX57" fmla="*/ 690066 w 797243"/>
                  <a:gd name="connsiteY57" fmla="*/ 1346303 h 1498308"/>
                  <a:gd name="connsiteX58" fmla="*/ 696624 w 797243"/>
                  <a:gd name="connsiteY58" fmla="*/ 1346303 h 1498308"/>
                  <a:gd name="connsiteX59" fmla="*/ 714125 w 797243"/>
                  <a:gd name="connsiteY59" fmla="*/ 1346303 h 1498308"/>
                  <a:gd name="connsiteX60" fmla="*/ 714125 w 797243"/>
                  <a:gd name="connsiteY60" fmla="*/ 1327706 h 1498308"/>
                  <a:gd name="connsiteX61" fmla="*/ 728337 w 797243"/>
                  <a:gd name="connsiteY61" fmla="*/ 1318955 h 1498308"/>
                  <a:gd name="connsiteX62" fmla="*/ 748030 w 797243"/>
                  <a:gd name="connsiteY62" fmla="*/ 1318955 h 1498308"/>
                  <a:gd name="connsiteX63" fmla="*/ 761146 w 797243"/>
                  <a:gd name="connsiteY63" fmla="*/ 1302551 h 1498308"/>
                  <a:gd name="connsiteX64" fmla="*/ 761146 w 797243"/>
                  <a:gd name="connsiteY64" fmla="*/ 1290512 h 1498308"/>
                  <a:gd name="connsiteX65" fmla="*/ 753492 w 797243"/>
                  <a:gd name="connsiteY65" fmla="*/ 1281762 h 1498308"/>
                  <a:gd name="connsiteX66" fmla="*/ 761146 w 797243"/>
                  <a:gd name="connsiteY66" fmla="*/ 1273011 h 1498308"/>
                  <a:gd name="connsiteX67" fmla="*/ 719587 w 797243"/>
                  <a:gd name="connsiteY67" fmla="*/ 1280666 h 1498308"/>
                  <a:gd name="connsiteX68" fmla="*/ 691143 w 797243"/>
                  <a:gd name="connsiteY68" fmla="*/ 1278474 h 1498308"/>
                  <a:gd name="connsiteX69" fmla="*/ 693336 w 797243"/>
                  <a:gd name="connsiteY69" fmla="*/ 1273011 h 1498308"/>
                  <a:gd name="connsiteX70" fmla="*/ 710836 w 797243"/>
                  <a:gd name="connsiteY70" fmla="*/ 1273011 h 1498308"/>
                  <a:gd name="connsiteX71" fmla="*/ 716298 w 797243"/>
                  <a:gd name="connsiteY71" fmla="*/ 1264261 h 1498308"/>
                  <a:gd name="connsiteX72" fmla="*/ 697701 w 797243"/>
                  <a:gd name="connsiteY72" fmla="*/ 1258799 h 1498308"/>
                  <a:gd name="connsiteX73" fmla="*/ 684585 w 797243"/>
                  <a:gd name="connsiteY73" fmla="*/ 1251145 h 1498308"/>
                  <a:gd name="connsiteX74" fmla="*/ 709740 w 797243"/>
                  <a:gd name="connsiteY74" fmla="*/ 1251145 h 1498308"/>
                  <a:gd name="connsiteX75" fmla="*/ 683489 w 797243"/>
                  <a:gd name="connsiteY75" fmla="*/ 1239106 h 1498308"/>
                  <a:gd name="connsiteX76" fmla="*/ 683489 w 797243"/>
                  <a:gd name="connsiteY76" fmla="*/ 1230356 h 1498308"/>
                  <a:gd name="connsiteX77" fmla="*/ 714106 w 797243"/>
                  <a:gd name="connsiteY77" fmla="*/ 1230356 h 1498308"/>
                  <a:gd name="connsiteX78" fmla="*/ 716298 w 797243"/>
                  <a:gd name="connsiteY78" fmla="*/ 1217240 h 1498308"/>
                  <a:gd name="connsiteX79" fmla="*/ 698797 w 797243"/>
                  <a:gd name="connsiteY79" fmla="*/ 1217240 h 1498308"/>
                  <a:gd name="connsiteX80" fmla="*/ 717394 w 797243"/>
                  <a:gd name="connsiteY80" fmla="*/ 1203028 h 1498308"/>
                  <a:gd name="connsiteX81" fmla="*/ 726145 w 797243"/>
                  <a:gd name="connsiteY81" fmla="*/ 1210682 h 1498308"/>
                  <a:gd name="connsiteX82" fmla="*/ 740848 w 797243"/>
                  <a:gd name="connsiteY82" fmla="*/ 1198643 h 1498308"/>
                  <a:gd name="connsiteX83" fmla="*/ 750203 w 797243"/>
                  <a:gd name="connsiteY83" fmla="*/ 1190989 h 1498308"/>
                  <a:gd name="connsiteX84" fmla="*/ 742549 w 797243"/>
                  <a:gd name="connsiteY84" fmla="*/ 1190989 h 1498308"/>
                  <a:gd name="connsiteX85" fmla="*/ 727241 w 797243"/>
                  <a:gd name="connsiteY85" fmla="*/ 1190989 h 1498308"/>
                  <a:gd name="connsiteX86" fmla="*/ 741453 w 797243"/>
                  <a:gd name="connsiteY86" fmla="*/ 1174585 h 1498308"/>
                  <a:gd name="connsiteX87" fmla="*/ 761146 w 797243"/>
                  <a:gd name="connsiteY87" fmla="*/ 1181143 h 1498308"/>
                  <a:gd name="connsiteX88" fmla="*/ 772089 w 797243"/>
                  <a:gd name="connsiteY88" fmla="*/ 1174585 h 1498308"/>
                  <a:gd name="connsiteX89" fmla="*/ 772089 w 797243"/>
                  <a:gd name="connsiteY89" fmla="*/ 1146141 h 1498308"/>
                  <a:gd name="connsiteX90" fmla="*/ 779743 w 797243"/>
                  <a:gd name="connsiteY90" fmla="*/ 1146141 h 1498308"/>
                  <a:gd name="connsiteX91" fmla="*/ 779743 w 797243"/>
                  <a:gd name="connsiteY91" fmla="*/ 1129737 h 1498308"/>
                  <a:gd name="connsiteX92" fmla="*/ 797243 w 797243"/>
                  <a:gd name="connsiteY92" fmla="*/ 1089274 h 1498308"/>
                  <a:gd name="connsiteX93" fmla="*/ 786301 w 797243"/>
                  <a:gd name="connsiteY93" fmla="*/ 1056465 h 1498308"/>
                  <a:gd name="connsiteX94" fmla="*/ 763338 w 797243"/>
                  <a:gd name="connsiteY94" fmla="*/ 1034598 h 1498308"/>
                  <a:gd name="connsiteX95" fmla="*/ 749126 w 797243"/>
                  <a:gd name="connsiteY95" fmla="*/ 1019290 h 1498308"/>
                  <a:gd name="connsiteX96" fmla="*/ 721779 w 797243"/>
                  <a:gd name="connsiteY96" fmla="*/ 1019290 h 1498308"/>
                  <a:gd name="connsiteX97" fmla="*/ 699912 w 797243"/>
                  <a:gd name="connsiteY97" fmla="*/ 1013828 h 1498308"/>
                  <a:gd name="connsiteX98" fmla="*/ 667104 w 797243"/>
                  <a:gd name="connsiteY98" fmla="*/ 1013828 h 1498308"/>
                  <a:gd name="connsiteX99" fmla="*/ 667104 w 797243"/>
                  <a:gd name="connsiteY99" fmla="*/ 1031329 h 1498308"/>
                  <a:gd name="connsiteX100" fmla="*/ 662738 w 797243"/>
                  <a:gd name="connsiteY100" fmla="*/ 1040079 h 1498308"/>
                  <a:gd name="connsiteX101" fmla="*/ 663834 w 797243"/>
                  <a:gd name="connsiteY101" fmla="*/ 1051022 h 1498308"/>
                  <a:gd name="connsiteX102" fmla="*/ 659468 w 797243"/>
                  <a:gd name="connsiteY102" fmla="*/ 1063061 h 1498308"/>
                  <a:gd name="connsiteX103" fmla="*/ 652910 w 797243"/>
                  <a:gd name="connsiteY103" fmla="*/ 1043367 h 1498308"/>
                  <a:gd name="connsiteX104" fmla="*/ 643064 w 797243"/>
                  <a:gd name="connsiteY104" fmla="*/ 1041175 h 1498308"/>
                  <a:gd name="connsiteX105" fmla="*/ 637602 w 797243"/>
                  <a:gd name="connsiteY105" fmla="*/ 1031329 h 1498308"/>
                  <a:gd name="connsiteX106" fmla="*/ 620101 w 797243"/>
                  <a:gd name="connsiteY106" fmla="*/ 1021482 h 1498308"/>
                  <a:gd name="connsiteX107" fmla="*/ 648545 w 797243"/>
                  <a:gd name="connsiteY107" fmla="*/ 991962 h 1498308"/>
                  <a:gd name="connsiteX108" fmla="*/ 650737 w 797243"/>
                  <a:gd name="connsiteY108" fmla="*/ 970095 h 1498308"/>
                  <a:gd name="connsiteX109" fmla="*/ 645275 w 797243"/>
                  <a:gd name="connsiteY109" fmla="*/ 947133 h 1498308"/>
                  <a:gd name="connsiteX110" fmla="*/ 638717 w 797243"/>
                  <a:gd name="connsiteY110" fmla="*/ 932921 h 1498308"/>
                  <a:gd name="connsiteX111" fmla="*/ 620120 w 797243"/>
                  <a:gd name="connsiteY111" fmla="*/ 924171 h 1498308"/>
                  <a:gd name="connsiteX112" fmla="*/ 607004 w 797243"/>
                  <a:gd name="connsiteY112" fmla="*/ 924171 h 1498308"/>
                  <a:gd name="connsiteX113" fmla="*/ 587311 w 797243"/>
                  <a:gd name="connsiteY113" fmla="*/ 897919 h 1498308"/>
                  <a:gd name="connsiteX114" fmla="*/ 575272 w 797243"/>
                  <a:gd name="connsiteY114" fmla="*/ 897919 h 1498308"/>
                  <a:gd name="connsiteX115" fmla="*/ 557772 w 797243"/>
                  <a:gd name="connsiteY115" fmla="*/ 897919 h 1498308"/>
                  <a:gd name="connsiteX116" fmla="*/ 567618 w 797243"/>
                  <a:gd name="connsiteY116" fmla="*/ 890265 h 1498308"/>
                  <a:gd name="connsiteX117" fmla="*/ 591677 w 797243"/>
                  <a:gd name="connsiteY117" fmla="*/ 890265 h 1498308"/>
                  <a:gd name="connsiteX118" fmla="*/ 612466 w 797243"/>
                  <a:gd name="connsiteY118" fmla="*/ 903381 h 1498308"/>
                  <a:gd name="connsiteX119" fmla="*/ 629967 w 797243"/>
                  <a:gd name="connsiteY119" fmla="*/ 906670 h 1498308"/>
                  <a:gd name="connsiteX120" fmla="*/ 601523 w 797243"/>
                  <a:gd name="connsiteY120" fmla="*/ 861822 h 1498308"/>
                  <a:gd name="connsiteX121" fmla="*/ 593869 w 797243"/>
                  <a:gd name="connsiteY121" fmla="*/ 843225 h 1498308"/>
                  <a:gd name="connsiteX122" fmla="*/ 598235 w 797243"/>
                  <a:gd name="connsiteY122" fmla="*/ 826821 h 1498308"/>
                  <a:gd name="connsiteX123" fmla="*/ 609177 w 797243"/>
                  <a:gd name="connsiteY123" fmla="*/ 821359 h 1498308"/>
                  <a:gd name="connsiteX124" fmla="*/ 596062 w 797243"/>
                  <a:gd name="connsiteY124" fmla="*/ 815897 h 1498308"/>
                  <a:gd name="connsiteX125" fmla="*/ 584023 w 797243"/>
                  <a:gd name="connsiteY125" fmla="*/ 806051 h 1498308"/>
                  <a:gd name="connsiteX126" fmla="*/ 566522 w 797243"/>
                  <a:gd name="connsiteY126" fmla="*/ 776530 h 1498308"/>
                  <a:gd name="connsiteX127" fmla="*/ 544656 w 797243"/>
                  <a:gd name="connsiteY127" fmla="*/ 748086 h 1498308"/>
                  <a:gd name="connsiteX128" fmla="*/ 523866 w 797243"/>
                  <a:gd name="connsiteY128" fmla="*/ 738240 h 1498308"/>
                  <a:gd name="connsiteX129" fmla="*/ 506366 w 797243"/>
                  <a:gd name="connsiteY129" fmla="*/ 738240 h 1498308"/>
                  <a:gd name="connsiteX130" fmla="*/ 489961 w 797243"/>
                  <a:gd name="connsiteY130" fmla="*/ 718547 h 1498308"/>
                  <a:gd name="connsiteX131" fmla="*/ 485596 w 797243"/>
                  <a:gd name="connsiteY131" fmla="*/ 703239 h 1498308"/>
                  <a:gd name="connsiteX132" fmla="*/ 479038 w 797243"/>
                  <a:gd name="connsiteY132" fmla="*/ 684642 h 1498308"/>
                  <a:gd name="connsiteX133" fmla="*/ 472480 w 797243"/>
                  <a:gd name="connsiteY133" fmla="*/ 662776 h 1498308"/>
                  <a:gd name="connsiteX134" fmla="*/ 468114 w 797243"/>
                  <a:gd name="connsiteY134" fmla="*/ 651833 h 1498308"/>
                  <a:gd name="connsiteX135" fmla="*/ 461556 w 797243"/>
                  <a:gd name="connsiteY135" fmla="*/ 626678 h 1498308"/>
                  <a:gd name="connsiteX136" fmla="*/ 459364 w 797243"/>
                  <a:gd name="connsiteY136" fmla="*/ 610274 h 1498308"/>
                  <a:gd name="connsiteX137" fmla="*/ 456075 w 797243"/>
                  <a:gd name="connsiteY137" fmla="*/ 596062 h 1498308"/>
                  <a:gd name="connsiteX138" fmla="*/ 457171 w 797243"/>
                  <a:gd name="connsiteY138" fmla="*/ 580753 h 1498308"/>
                  <a:gd name="connsiteX139" fmla="*/ 452806 w 797243"/>
                  <a:gd name="connsiteY139" fmla="*/ 565445 h 1498308"/>
                  <a:gd name="connsiteX140" fmla="*/ 433113 w 797243"/>
                  <a:gd name="connsiteY140" fmla="*/ 565445 h 1498308"/>
                  <a:gd name="connsiteX141" fmla="*/ 425459 w 797243"/>
                  <a:gd name="connsiteY141" fmla="*/ 545752 h 1498308"/>
                  <a:gd name="connsiteX142" fmla="*/ 415612 w 797243"/>
                  <a:gd name="connsiteY142" fmla="*/ 531540 h 1498308"/>
                  <a:gd name="connsiteX143" fmla="*/ 410150 w 797243"/>
                  <a:gd name="connsiteY143" fmla="*/ 515135 h 1498308"/>
                  <a:gd name="connsiteX144" fmla="*/ 399208 w 797243"/>
                  <a:gd name="connsiteY144" fmla="*/ 504192 h 1498308"/>
                  <a:gd name="connsiteX145" fmla="*/ 381707 w 797243"/>
                  <a:gd name="connsiteY145" fmla="*/ 493250 h 1498308"/>
                  <a:gd name="connsiteX146" fmla="*/ 367495 w 797243"/>
                  <a:gd name="connsiteY146" fmla="*/ 493250 h 1498308"/>
                  <a:gd name="connsiteX147" fmla="*/ 357648 w 797243"/>
                  <a:gd name="connsiteY147" fmla="*/ 486692 h 1498308"/>
                  <a:gd name="connsiteX148" fmla="*/ 346706 w 797243"/>
                  <a:gd name="connsiteY148" fmla="*/ 486692 h 1498308"/>
                  <a:gd name="connsiteX149" fmla="*/ 335763 w 797243"/>
                  <a:gd name="connsiteY149" fmla="*/ 486692 h 1498308"/>
                  <a:gd name="connsiteX150" fmla="*/ 330301 w 797243"/>
                  <a:gd name="connsiteY150" fmla="*/ 502000 h 1498308"/>
                  <a:gd name="connsiteX151" fmla="*/ 312800 w 797243"/>
                  <a:gd name="connsiteY151" fmla="*/ 502000 h 1498308"/>
                  <a:gd name="connsiteX152" fmla="*/ 298588 w 797243"/>
                  <a:gd name="connsiteY152" fmla="*/ 496539 h 1498308"/>
                  <a:gd name="connsiteX153" fmla="*/ 288742 w 797243"/>
                  <a:gd name="connsiteY153" fmla="*/ 496539 h 1498308"/>
                  <a:gd name="connsiteX154" fmla="*/ 262491 w 797243"/>
                  <a:gd name="connsiteY154" fmla="*/ 492173 h 1498308"/>
                  <a:gd name="connsiteX155" fmla="*/ 247183 w 797243"/>
                  <a:gd name="connsiteY155" fmla="*/ 493269 h 1498308"/>
                  <a:gd name="connsiteX156" fmla="*/ 232970 w 797243"/>
                  <a:gd name="connsiteY156" fmla="*/ 477961 h 1498308"/>
                  <a:gd name="connsiteX157" fmla="*/ 245009 w 797243"/>
                  <a:gd name="connsiteY157" fmla="*/ 477961 h 1498308"/>
                  <a:gd name="connsiteX158" fmla="*/ 258125 w 797243"/>
                  <a:gd name="connsiteY158" fmla="*/ 485615 h 1498308"/>
                  <a:gd name="connsiteX159" fmla="*/ 278914 w 797243"/>
                  <a:gd name="connsiteY159" fmla="*/ 486711 h 1498308"/>
                  <a:gd name="connsiteX160" fmla="*/ 302973 w 797243"/>
                  <a:gd name="connsiteY160" fmla="*/ 477961 h 1498308"/>
                  <a:gd name="connsiteX161" fmla="*/ 324839 w 797243"/>
                  <a:gd name="connsiteY161" fmla="*/ 454998 h 1498308"/>
                  <a:gd name="connsiteX162" fmla="*/ 332494 w 797243"/>
                  <a:gd name="connsiteY162" fmla="*/ 454998 h 1498308"/>
                  <a:gd name="connsiteX163" fmla="*/ 362014 w 797243"/>
                  <a:gd name="connsiteY163" fmla="*/ 444055 h 1498308"/>
                  <a:gd name="connsiteX164" fmla="*/ 353264 w 797243"/>
                  <a:gd name="connsiteY164" fmla="*/ 436401 h 1498308"/>
                  <a:gd name="connsiteX165" fmla="*/ 335763 w 797243"/>
                  <a:gd name="connsiteY165" fmla="*/ 436401 h 1498308"/>
                  <a:gd name="connsiteX166" fmla="*/ 332475 w 797243"/>
                  <a:gd name="connsiteY166" fmla="*/ 427651 h 1498308"/>
                  <a:gd name="connsiteX167" fmla="*/ 365284 w 797243"/>
                  <a:gd name="connsiteY167" fmla="*/ 384996 h 1498308"/>
                  <a:gd name="connsiteX168" fmla="*/ 363091 w 797243"/>
                  <a:gd name="connsiteY168" fmla="*/ 372957 h 1498308"/>
                  <a:gd name="connsiteX169" fmla="*/ 374034 w 797243"/>
                  <a:gd name="connsiteY169" fmla="*/ 367495 h 1498308"/>
                  <a:gd name="connsiteX170" fmla="*/ 375130 w 797243"/>
                  <a:gd name="connsiteY170" fmla="*/ 359841 h 1498308"/>
                  <a:gd name="connsiteX171" fmla="*/ 391535 w 797243"/>
                  <a:gd name="connsiteY171" fmla="*/ 348898 h 1498308"/>
                  <a:gd name="connsiteX172" fmla="*/ 404650 w 797243"/>
                  <a:gd name="connsiteY172" fmla="*/ 323743 h 1498308"/>
                  <a:gd name="connsiteX173" fmla="*/ 402458 w 797243"/>
                  <a:gd name="connsiteY173" fmla="*/ 311704 h 1498308"/>
                  <a:gd name="connsiteX174" fmla="*/ 414497 w 797243"/>
                  <a:gd name="connsiteY174" fmla="*/ 290934 h 1498308"/>
                  <a:gd name="connsiteX175" fmla="*/ 415593 w 797243"/>
                  <a:gd name="connsiteY175" fmla="*/ 276722 h 1498308"/>
                  <a:gd name="connsiteX176" fmla="*/ 425440 w 797243"/>
                  <a:gd name="connsiteY176" fmla="*/ 261414 h 1498308"/>
                  <a:gd name="connsiteX177" fmla="*/ 438556 w 797243"/>
                  <a:gd name="connsiteY177" fmla="*/ 235163 h 1498308"/>
                  <a:gd name="connsiteX178" fmla="*/ 438556 w 797243"/>
                  <a:gd name="connsiteY178" fmla="*/ 215470 h 1498308"/>
                  <a:gd name="connsiteX179" fmla="*/ 431998 w 797243"/>
                  <a:gd name="connsiteY179" fmla="*/ 195777 h 1498308"/>
                  <a:gd name="connsiteX180" fmla="*/ 419959 w 797243"/>
                  <a:gd name="connsiteY180" fmla="*/ 183738 h 1498308"/>
                  <a:gd name="connsiteX181" fmla="*/ 395900 w 797243"/>
                  <a:gd name="connsiteY181" fmla="*/ 183738 h 1498308"/>
                  <a:gd name="connsiteX182" fmla="*/ 378399 w 797243"/>
                  <a:gd name="connsiteY182" fmla="*/ 190296 h 1498308"/>
                  <a:gd name="connsiteX183" fmla="*/ 355437 w 797243"/>
                  <a:gd name="connsiteY183" fmla="*/ 183738 h 1498308"/>
                  <a:gd name="connsiteX184" fmla="*/ 336840 w 797243"/>
                  <a:gd name="connsiteY184" fmla="*/ 183738 h 1498308"/>
                  <a:gd name="connsiteX185" fmla="*/ 324801 w 797243"/>
                  <a:gd name="connsiteY185" fmla="*/ 183738 h 1498308"/>
                  <a:gd name="connsiteX186" fmla="*/ 311685 w 797243"/>
                  <a:gd name="connsiteY186" fmla="*/ 193584 h 1498308"/>
                  <a:gd name="connsiteX187" fmla="*/ 299647 w 797243"/>
                  <a:gd name="connsiteY187" fmla="*/ 183738 h 1498308"/>
                  <a:gd name="connsiteX188" fmla="*/ 283242 w 797243"/>
                  <a:gd name="connsiteY188" fmla="*/ 183738 h 1498308"/>
                  <a:gd name="connsiteX189" fmla="*/ 269030 w 797243"/>
                  <a:gd name="connsiteY189" fmla="*/ 197950 h 1498308"/>
                  <a:gd name="connsiteX190" fmla="*/ 248260 w 797243"/>
                  <a:gd name="connsiteY190" fmla="*/ 193584 h 1498308"/>
                  <a:gd name="connsiteX191" fmla="*/ 242798 w 797243"/>
                  <a:gd name="connsiteY191" fmla="*/ 206700 h 1498308"/>
                  <a:gd name="connsiteX192" fmla="*/ 209989 w 797243"/>
                  <a:gd name="connsiteY192" fmla="*/ 209989 h 1498308"/>
                  <a:gd name="connsiteX193" fmla="*/ 215451 w 797243"/>
                  <a:gd name="connsiteY193" fmla="*/ 192488 h 1498308"/>
                  <a:gd name="connsiteX194" fmla="*/ 203412 w 797243"/>
                  <a:gd name="connsiteY194" fmla="*/ 193584 h 1498308"/>
                  <a:gd name="connsiteX195" fmla="*/ 181545 w 797243"/>
                  <a:gd name="connsiteY195" fmla="*/ 206700 h 1498308"/>
                  <a:gd name="connsiteX196" fmla="*/ 185911 w 797243"/>
                  <a:gd name="connsiteY196" fmla="*/ 191392 h 1498308"/>
                  <a:gd name="connsiteX197" fmla="*/ 211066 w 797243"/>
                  <a:gd name="connsiteY197" fmla="*/ 177180 h 1498308"/>
                  <a:gd name="connsiteX198" fmla="*/ 217624 w 797243"/>
                  <a:gd name="connsiteY198" fmla="*/ 183738 h 1498308"/>
                  <a:gd name="connsiteX199" fmla="*/ 238413 w 797243"/>
                  <a:gd name="connsiteY199" fmla="*/ 159679 h 1498308"/>
                  <a:gd name="connsiteX200" fmla="*/ 220913 w 797243"/>
                  <a:gd name="connsiteY200" fmla="*/ 159679 h 1498308"/>
                  <a:gd name="connsiteX201" fmla="*/ 201220 w 797243"/>
                  <a:gd name="connsiteY201" fmla="*/ 165141 h 1498308"/>
                  <a:gd name="connsiteX202" fmla="*/ 185911 w 797243"/>
                  <a:gd name="connsiteY202" fmla="*/ 159679 h 1498308"/>
                  <a:gd name="connsiteX203" fmla="*/ 187007 w 797243"/>
                  <a:gd name="connsiteY203" fmla="*/ 152025 h 1498308"/>
                  <a:gd name="connsiteX204" fmla="*/ 201220 w 797243"/>
                  <a:gd name="connsiteY204" fmla="*/ 152025 h 1498308"/>
                  <a:gd name="connsiteX205" fmla="*/ 216528 w 797243"/>
                  <a:gd name="connsiteY205" fmla="*/ 152025 h 1498308"/>
                  <a:gd name="connsiteX206" fmla="*/ 219816 w 797243"/>
                  <a:gd name="connsiteY206" fmla="*/ 137813 h 1498308"/>
                  <a:gd name="connsiteX207" fmla="*/ 239509 w 797243"/>
                  <a:gd name="connsiteY207" fmla="*/ 122505 h 1498308"/>
                  <a:gd name="connsiteX208" fmla="*/ 246067 w 797243"/>
                  <a:gd name="connsiteY208" fmla="*/ 112658 h 1498308"/>
                  <a:gd name="connsiteX209" fmla="*/ 271222 w 797243"/>
                  <a:gd name="connsiteY209" fmla="*/ 95157 h 1498308"/>
                  <a:gd name="connsiteX210" fmla="*/ 284338 w 797243"/>
                  <a:gd name="connsiteY210" fmla="*/ 73291 h 1498308"/>
                  <a:gd name="connsiteX211" fmla="*/ 298550 w 797243"/>
                  <a:gd name="connsiteY211" fmla="*/ 73291 h 1498308"/>
                  <a:gd name="connsiteX212" fmla="*/ 316051 w 797243"/>
                  <a:gd name="connsiteY212" fmla="*/ 38290 h 1498308"/>
                  <a:gd name="connsiteX213" fmla="*/ 308397 w 797243"/>
                  <a:gd name="connsiteY213" fmla="*/ 38290 h 1498308"/>
                  <a:gd name="connsiteX214" fmla="*/ 317147 w 797243"/>
                  <a:gd name="connsiteY214" fmla="*/ 17501 h 1498308"/>
                  <a:gd name="connsiteX215" fmla="*/ 311685 w 797243"/>
                  <a:gd name="connsiteY215" fmla="*/ 6558 h 1498308"/>
                  <a:gd name="connsiteX216" fmla="*/ 293089 w 797243"/>
                  <a:gd name="connsiteY216" fmla="*/ 6558 h 1498308"/>
                  <a:gd name="connsiteX217" fmla="*/ 282146 w 797243"/>
                  <a:gd name="connsiteY217" fmla="*/ 0 h 1498308"/>
                  <a:gd name="connsiteX218" fmla="*/ 288704 w 797243"/>
                  <a:gd name="connsiteY218" fmla="*/ 13116 h 1498308"/>
                  <a:gd name="connsiteX219" fmla="*/ 265741 w 797243"/>
                  <a:gd name="connsiteY219" fmla="*/ 16405 h 1498308"/>
                  <a:gd name="connsiteX220" fmla="*/ 255895 w 797243"/>
                  <a:gd name="connsiteY220" fmla="*/ 12039 h 1498308"/>
                  <a:gd name="connsiteX221" fmla="*/ 240587 w 797243"/>
                  <a:gd name="connsiteY221" fmla="*/ 18597 h 1498308"/>
                  <a:gd name="connsiteX222" fmla="*/ 224182 w 797243"/>
                  <a:gd name="connsiteY222" fmla="*/ 21885 h 1498308"/>
                  <a:gd name="connsiteX223" fmla="*/ 214336 w 797243"/>
                  <a:gd name="connsiteY223" fmla="*/ 18597 h 1498308"/>
                  <a:gd name="connsiteX224" fmla="*/ 207778 w 797243"/>
                  <a:gd name="connsiteY224" fmla="*/ 21885 h 1498308"/>
                  <a:gd name="connsiteX225" fmla="*/ 189181 w 797243"/>
                  <a:gd name="connsiteY225" fmla="*/ 27347 h 1498308"/>
                  <a:gd name="connsiteX226" fmla="*/ 176065 w 797243"/>
                  <a:gd name="connsiteY226" fmla="*/ 41559 h 1498308"/>
                  <a:gd name="connsiteX227" fmla="*/ 174969 w 797243"/>
                  <a:gd name="connsiteY227" fmla="*/ 24059 h 1498308"/>
                  <a:gd name="connsiteX228" fmla="*/ 158564 w 797243"/>
                  <a:gd name="connsiteY228" fmla="*/ 20770 h 1498308"/>
                  <a:gd name="connsiteX229" fmla="*/ 155276 w 797243"/>
                  <a:gd name="connsiteY229" fmla="*/ 29521 h 1498308"/>
                  <a:gd name="connsiteX230" fmla="*/ 145429 w 797243"/>
                  <a:gd name="connsiteY230" fmla="*/ 40463 h 1498308"/>
                  <a:gd name="connsiteX231" fmla="*/ 145429 w 797243"/>
                  <a:gd name="connsiteY231" fmla="*/ 20770 h 1498308"/>
                  <a:gd name="connsiteX232" fmla="*/ 113716 w 797243"/>
                  <a:gd name="connsiteY232" fmla="*/ 6558 h 1498308"/>
                  <a:gd name="connsiteX233" fmla="*/ 112620 w 797243"/>
                  <a:gd name="connsiteY233" fmla="*/ 27328 h 1498308"/>
                  <a:gd name="connsiteX234" fmla="*/ 107158 w 797243"/>
                  <a:gd name="connsiteY234" fmla="*/ 42637 h 1498308"/>
                  <a:gd name="connsiteX235" fmla="*/ 114813 w 797243"/>
                  <a:gd name="connsiteY235" fmla="*/ 50291 h 1498308"/>
                  <a:gd name="connsiteX236" fmla="*/ 104966 w 797243"/>
                  <a:gd name="connsiteY236" fmla="*/ 51387 h 1498308"/>
                  <a:gd name="connsiteX237" fmla="*/ 113716 w 797243"/>
                  <a:gd name="connsiteY237" fmla="*/ 80908 h 1498308"/>
                  <a:gd name="connsiteX238" fmla="*/ 90754 w 797243"/>
                  <a:gd name="connsiteY238" fmla="*/ 86369 h 1498308"/>
                  <a:gd name="connsiteX239" fmla="*/ 77638 w 797243"/>
                  <a:gd name="connsiteY239" fmla="*/ 82004 h 1498308"/>
                  <a:gd name="connsiteX240" fmla="*/ 87484 w 797243"/>
                  <a:gd name="connsiteY240" fmla="*/ 95120 h 1498308"/>
                  <a:gd name="connsiteX241" fmla="*/ 91850 w 797243"/>
                  <a:gd name="connsiteY241" fmla="*/ 108236 h 1498308"/>
                  <a:gd name="connsiteX242" fmla="*/ 80907 w 797243"/>
                  <a:gd name="connsiteY242" fmla="*/ 114794 h 1498308"/>
                  <a:gd name="connsiteX243" fmla="*/ 74349 w 797243"/>
                  <a:gd name="connsiteY243" fmla="*/ 114794 h 1498308"/>
                  <a:gd name="connsiteX244" fmla="*/ 78715 w 797243"/>
                  <a:gd name="connsiteY244" fmla="*/ 123544 h 1498308"/>
                  <a:gd name="connsiteX245" fmla="*/ 97312 w 797243"/>
                  <a:gd name="connsiteY245" fmla="*/ 136660 h 1498308"/>
                  <a:gd name="connsiteX246" fmla="*/ 103870 w 797243"/>
                  <a:gd name="connsiteY246" fmla="*/ 147603 h 1498308"/>
                  <a:gd name="connsiteX247" fmla="*/ 86369 w 797243"/>
                  <a:gd name="connsiteY247" fmla="*/ 139949 h 1498308"/>
                  <a:gd name="connsiteX248" fmla="*/ 92927 w 797243"/>
                  <a:gd name="connsiteY248" fmla="*/ 154161 h 1498308"/>
                  <a:gd name="connsiteX249" fmla="*/ 75427 w 797243"/>
                  <a:gd name="connsiteY249" fmla="*/ 146507 h 1498308"/>
                  <a:gd name="connsiteX250" fmla="*/ 69965 w 797243"/>
                  <a:gd name="connsiteY250" fmla="*/ 154161 h 1498308"/>
                  <a:gd name="connsiteX251" fmla="*/ 59022 w 797243"/>
                  <a:gd name="connsiteY251" fmla="*/ 144314 h 1498308"/>
                  <a:gd name="connsiteX252" fmla="*/ 61214 w 797243"/>
                  <a:gd name="connsiteY252" fmla="*/ 158526 h 1498308"/>
                  <a:gd name="connsiteX253" fmla="*/ 61214 w 797243"/>
                  <a:gd name="connsiteY253" fmla="*/ 167277 h 1498308"/>
                  <a:gd name="connsiteX254" fmla="*/ 53560 w 797243"/>
                  <a:gd name="connsiteY254" fmla="*/ 154161 h 1498308"/>
                  <a:gd name="connsiteX255" fmla="*/ 40444 w 797243"/>
                  <a:gd name="connsiteY255" fmla="*/ 158526 h 1498308"/>
                  <a:gd name="connsiteX256" fmla="*/ 40444 w 797243"/>
                  <a:gd name="connsiteY256" fmla="*/ 174931 h 1498308"/>
                  <a:gd name="connsiteX257" fmla="*/ 49195 w 797243"/>
                  <a:gd name="connsiteY257" fmla="*/ 183681 h 1498308"/>
                  <a:gd name="connsiteX258" fmla="*/ 40444 w 797243"/>
                  <a:gd name="connsiteY258" fmla="*/ 189143 h 1498308"/>
                  <a:gd name="connsiteX259" fmla="*/ 48098 w 797243"/>
                  <a:gd name="connsiteY259" fmla="*/ 207740 h 1498308"/>
                  <a:gd name="connsiteX260" fmla="*/ 63407 w 797243"/>
                  <a:gd name="connsiteY260" fmla="*/ 212106 h 1498308"/>
                  <a:gd name="connsiteX261" fmla="*/ 56849 w 797243"/>
                  <a:gd name="connsiteY261" fmla="*/ 219760 h 1498308"/>
                  <a:gd name="connsiteX262" fmla="*/ 40444 w 797243"/>
                  <a:gd name="connsiteY262" fmla="*/ 213202 h 1498308"/>
                  <a:gd name="connsiteX263" fmla="*/ 40444 w 797243"/>
                  <a:gd name="connsiteY263" fmla="*/ 227414 h 1498308"/>
                  <a:gd name="connsiteX264" fmla="*/ 33886 w 797243"/>
                  <a:gd name="connsiteY264" fmla="*/ 249280 h 1498308"/>
                  <a:gd name="connsiteX265" fmla="*/ 50291 w 797243"/>
                  <a:gd name="connsiteY265" fmla="*/ 250376 h 1498308"/>
                  <a:gd name="connsiteX266" fmla="*/ 66695 w 797243"/>
                  <a:gd name="connsiteY266" fmla="*/ 241626 h 1498308"/>
                  <a:gd name="connsiteX267" fmla="*/ 76542 w 797243"/>
                  <a:gd name="connsiteY267" fmla="*/ 245992 h 1498308"/>
                  <a:gd name="connsiteX268" fmla="*/ 63426 w 797243"/>
                  <a:gd name="connsiteY268" fmla="*/ 252550 h 1498308"/>
                  <a:gd name="connsiteX269" fmla="*/ 49214 w 797243"/>
                  <a:gd name="connsiteY269" fmla="*/ 255838 h 1498308"/>
                  <a:gd name="connsiteX270" fmla="*/ 60156 w 797243"/>
                  <a:gd name="connsiteY270" fmla="*/ 263493 h 1498308"/>
                  <a:gd name="connsiteX271" fmla="*/ 70003 w 797243"/>
                  <a:gd name="connsiteY271" fmla="*/ 265685 h 1498308"/>
                  <a:gd name="connsiteX272" fmla="*/ 76561 w 797243"/>
                  <a:gd name="connsiteY272" fmla="*/ 274435 h 1498308"/>
                  <a:gd name="connsiteX273" fmla="*/ 61252 w 797243"/>
                  <a:gd name="connsiteY273" fmla="*/ 272243 h 1498308"/>
                  <a:gd name="connsiteX274" fmla="*/ 55790 w 797243"/>
                  <a:gd name="connsiteY274" fmla="*/ 279897 h 1498308"/>
                  <a:gd name="connsiteX275" fmla="*/ 68906 w 797243"/>
                  <a:gd name="connsiteY275" fmla="*/ 295205 h 1498308"/>
                  <a:gd name="connsiteX276" fmla="*/ 57964 w 797243"/>
                  <a:gd name="connsiteY276" fmla="*/ 294109 h 1498308"/>
                  <a:gd name="connsiteX277" fmla="*/ 42655 w 797243"/>
                  <a:gd name="connsiteY277" fmla="*/ 300667 h 1498308"/>
                  <a:gd name="connsiteX278" fmla="*/ 51406 w 797243"/>
                  <a:gd name="connsiteY278" fmla="*/ 308321 h 1498308"/>
                  <a:gd name="connsiteX279" fmla="*/ 40463 w 797243"/>
                  <a:gd name="connsiteY279" fmla="*/ 317072 h 1498308"/>
                  <a:gd name="connsiteX280" fmla="*/ 33905 w 797243"/>
                  <a:gd name="connsiteY280" fmla="*/ 333476 h 1498308"/>
                  <a:gd name="connsiteX281" fmla="*/ 43752 w 797243"/>
                  <a:gd name="connsiteY281" fmla="*/ 341130 h 1498308"/>
                  <a:gd name="connsiteX282" fmla="*/ 33905 w 797243"/>
                  <a:gd name="connsiteY282" fmla="*/ 347688 h 1498308"/>
                  <a:gd name="connsiteX283" fmla="*/ 41559 w 797243"/>
                  <a:gd name="connsiteY283" fmla="*/ 358631 h 1498308"/>
                  <a:gd name="connsiteX284" fmla="*/ 19693 w 797243"/>
                  <a:gd name="connsiteY284" fmla="*/ 359727 h 1498308"/>
                  <a:gd name="connsiteX285" fmla="*/ 0 w 797243"/>
                  <a:gd name="connsiteY285" fmla="*/ 357535 h 1498308"/>
                  <a:gd name="connsiteX286" fmla="*/ 0 w 797243"/>
                  <a:gd name="connsiteY286" fmla="*/ 371747 h 1498308"/>
                  <a:gd name="connsiteX287" fmla="*/ 26251 w 797243"/>
                  <a:gd name="connsiteY287" fmla="*/ 375036 h 1498308"/>
                  <a:gd name="connsiteX288" fmla="*/ 45944 w 797243"/>
                  <a:gd name="connsiteY288" fmla="*/ 367381 h 1498308"/>
                  <a:gd name="connsiteX289" fmla="*/ 61252 w 797243"/>
                  <a:gd name="connsiteY289" fmla="*/ 372843 h 1498308"/>
                  <a:gd name="connsiteX290" fmla="*/ 41559 w 797243"/>
                  <a:gd name="connsiteY290" fmla="*/ 380497 h 1498308"/>
                  <a:gd name="connsiteX291" fmla="*/ 25155 w 797243"/>
                  <a:gd name="connsiteY291" fmla="*/ 383786 h 1498308"/>
                  <a:gd name="connsiteX292" fmla="*/ 26251 w 797243"/>
                  <a:gd name="connsiteY292" fmla="*/ 393632 h 1498308"/>
                  <a:gd name="connsiteX293" fmla="*/ 54694 w 797243"/>
                  <a:gd name="connsiteY293" fmla="*/ 406749 h 1498308"/>
                  <a:gd name="connsiteX294" fmla="*/ 72195 w 797243"/>
                  <a:gd name="connsiteY294" fmla="*/ 382690 h 1498308"/>
                  <a:gd name="connsiteX295" fmla="*/ 89695 w 797243"/>
                  <a:gd name="connsiteY295" fmla="*/ 368477 h 1498308"/>
                  <a:gd name="connsiteX296" fmla="*/ 102812 w 797243"/>
                  <a:gd name="connsiteY296" fmla="*/ 345515 h 1498308"/>
                  <a:gd name="connsiteX297" fmla="*/ 108274 w 797243"/>
                  <a:gd name="connsiteY297" fmla="*/ 347707 h 1498308"/>
                  <a:gd name="connsiteX298" fmla="*/ 98427 w 797243"/>
                  <a:gd name="connsiteY298" fmla="*/ 370670 h 1498308"/>
                  <a:gd name="connsiteX299" fmla="*/ 92965 w 797243"/>
                  <a:gd name="connsiteY299" fmla="*/ 387074 h 1498308"/>
                  <a:gd name="connsiteX300" fmla="*/ 82023 w 797243"/>
                  <a:gd name="connsiteY300" fmla="*/ 401286 h 1498308"/>
                  <a:gd name="connsiteX301" fmla="*/ 69984 w 797243"/>
                  <a:gd name="connsiteY301" fmla="*/ 417691 h 1498308"/>
                  <a:gd name="connsiteX302" fmla="*/ 56868 w 797243"/>
                  <a:gd name="connsiteY302" fmla="*/ 442846 h 1498308"/>
                  <a:gd name="connsiteX303" fmla="*/ 64522 w 797243"/>
                  <a:gd name="connsiteY303" fmla="*/ 445038 h 1498308"/>
                  <a:gd name="connsiteX304" fmla="*/ 60156 w 797243"/>
                  <a:gd name="connsiteY304" fmla="*/ 452692 h 1498308"/>
                  <a:gd name="connsiteX305" fmla="*/ 67810 w 797243"/>
                  <a:gd name="connsiteY305" fmla="*/ 459251 h 1498308"/>
                  <a:gd name="connsiteX306" fmla="*/ 66714 w 797243"/>
                  <a:gd name="connsiteY306" fmla="*/ 476751 h 1498308"/>
                  <a:gd name="connsiteX307" fmla="*/ 52502 w 797243"/>
                  <a:gd name="connsiteY307" fmla="*/ 490963 h 1498308"/>
                  <a:gd name="connsiteX308" fmla="*/ 50310 w 797243"/>
                  <a:gd name="connsiteY308" fmla="*/ 507368 h 1498308"/>
                  <a:gd name="connsiteX309" fmla="*/ 53598 w 797243"/>
                  <a:gd name="connsiteY309" fmla="*/ 517214 h 1498308"/>
                  <a:gd name="connsiteX310" fmla="*/ 53598 w 797243"/>
                  <a:gd name="connsiteY310" fmla="*/ 532522 h 1498308"/>
                  <a:gd name="connsiteX311" fmla="*/ 60156 w 797243"/>
                  <a:gd name="connsiteY311" fmla="*/ 530330 h 1498308"/>
                  <a:gd name="connsiteX312" fmla="*/ 70003 w 797243"/>
                  <a:gd name="connsiteY312" fmla="*/ 522676 h 1498308"/>
                  <a:gd name="connsiteX313" fmla="*/ 71099 w 797243"/>
                  <a:gd name="connsiteY313" fmla="*/ 534715 h 1498308"/>
                  <a:gd name="connsiteX314" fmla="*/ 57983 w 797243"/>
                  <a:gd name="connsiteY314" fmla="*/ 538003 h 1498308"/>
                  <a:gd name="connsiteX315" fmla="*/ 50329 w 797243"/>
                  <a:gd name="connsiteY315" fmla="*/ 577370 h 1498308"/>
                  <a:gd name="connsiteX316" fmla="*/ 37212 w 797243"/>
                  <a:gd name="connsiteY316" fmla="*/ 607987 h 1498308"/>
                  <a:gd name="connsiteX317" fmla="*/ 54713 w 797243"/>
                  <a:gd name="connsiteY317" fmla="*/ 628776 h 1498308"/>
                  <a:gd name="connsiteX318" fmla="*/ 68925 w 797243"/>
                  <a:gd name="connsiteY318" fmla="*/ 610179 h 1498308"/>
                  <a:gd name="connsiteX319" fmla="*/ 61271 w 797243"/>
                  <a:gd name="connsiteY319" fmla="*/ 583928 h 1498308"/>
                  <a:gd name="connsiteX320" fmla="*/ 75483 w 797243"/>
                  <a:gd name="connsiteY320" fmla="*/ 557677 h 1498308"/>
                  <a:gd name="connsiteX321" fmla="*/ 84234 w 797243"/>
                  <a:gd name="connsiteY321" fmla="*/ 540177 h 1498308"/>
                  <a:gd name="connsiteX322" fmla="*/ 78772 w 797243"/>
                  <a:gd name="connsiteY322" fmla="*/ 515022 h 1498308"/>
                  <a:gd name="connsiteX323" fmla="*/ 77676 w 797243"/>
                  <a:gd name="connsiteY323" fmla="*/ 494233 h 1498308"/>
                  <a:gd name="connsiteX324" fmla="*/ 122523 w 797243"/>
                  <a:gd name="connsiteY324" fmla="*/ 449385 h 1498308"/>
                  <a:gd name="connsiteX325" fmla="*/ 91907 w 797243"/>
                  <a:gd name="connsiteY325" fmla="*/ 496406 h 1498308"/>
                  <a:gd name="connsiteX326" fmla="*/ 88618 w 797243"/>
                  <a:gd name="connsiteY326" fmla="*/ 515003 h 1498308"/>
                  <a:gd name="connsiteX327" fmla="*/ 95176 w 797243"/>
                  <a:gd name="connsiteY327" fmla="*/ 528119 h 1498308"/>
                  <a:gd name="connsiteX328" fmla="*/ 99542 w 797243"/>
                  <a:gd name="connsiteY328" fmla="*/ 509522 h 1498308"/>
                  <a:gd name="connsiteX329" fmla="*/ 117043 w 797243"/>
                  <a:gd name="connsiteY329" fmla="*/ 513888 h 1498308"/>
                  <a:gd name="connsiteX330" fmla="*/ 130159 w 797243"/>
                  <a:gd name="connsiteY330" fmla="*/ 487637 h 1498308"/>
                  <a:gd name="connsiteX331" fmla="*/ 165160 w 797243"/>
                  <a:gd name="connsiteY331" fmla="*/ 505137 h 1498308"/>
                  <a:gd name="connsiteX332" fmla="*/ 135640 w 797243"/>
                  <a:gd name="connsiteY332" fmla="*/ 509503 h 1498308"/>
                  <a:gd name="connsiteX333" fmla="*/ 135640 w 797243"/>
                  <a:gd name="connsiteY333" fmla="*/ 535754 h 1498308"/>
                  <a:gd name="connsiteX334" fmla="*/ 130178 w 797243"/>
                  <a:gd name="connsiteY334" fmla="*/ 553255 h 1498308"/>
                  <a:gd name="connsiteX335" fmla="*/ 148774 w 797243"/>
                  <a:gd name="connsiteY335" fmla="*/ 569659 h 1498308"/>
                  <a:gd name="connsiteX336" fmla="*/ 153140 w 797243"/>
                  <a:gd name="connsiteY336" fmla="*/ 579506 h 1498308"/>
                  <a:gd name="connsiteX337" fmla="*/ 154236 w 797243"/>
                  <a:gd name="connsiteY337" fmla="*/ 595910 h 1498308"/>
                  <a:gd name="connsiteX338" fmla="*/ 140024 w 797243"/>
                  <a:gd name="connsiteY338" fmla="*/ 605757 h 1498308"/>
                  <a:gd name="connsiteX339" fmla="*/ 135658 w 797243"/>
                  <a:gd name="connsiteY339" fmla="*/ 633104 h 1498308"/>
                  <a:gd name="connsiteX340" fmla="*/ 122542 w 797243"/>
                  <a:gd name="connsiteY340" fmla="*/ 653893 h 1498308"/>
                  <a:gd name="connsiteX341" fmla="*/ 120350 w 797243"/>
                  <a:gd name="connsiteY341" fmla="*/ 669201 h 1498308"/>
                  <a:gd name="connsiteX342" fmla="*/ 130197 w 797243"/>
                  <a:gd name="connsiteY342" fmla="*/ 688895 h 1498308"/>
                  <a:gd name="connsiteX343" fmla="*/ 146601 w 797243"/>
                  <a:gd name="connsiteY343" fmla="*/ 707491 h 1498308"/>
                  <a:gd name="connsiteX344" fmla="*/ 155351 w 797243"/>
                  <a:gd name="connsiteY344" fmla="*/ 709684 h 1498308"/>
                  <a:gd name="connsiteX345" fmla="*/ 176140 w 797243"/>
                  <a:gd name="connsiteY345" fmla="*/ 728280 h 1498308"/>
                  <a:gd name="connsiteX346" fmla="*/ 180506 w 797243"/>
                  <a:gd name="connsiteY346" fmla="*/ 711876 h 1498308"/>
                  <a:gd name="connsiteX347" fmla="*/ 177218 w 797243"/>
                  <a:gd name="connsiteY347" fmla="*/ 691106 h 1498308"/>
                  <a:gd name="connsiteX348" fmla="*/ 188160 w 797243"/>
                  <a:gd name="connsiteY348" fmla="*/ 696567 h 1498308"/>
                  <a:gd name="connsiteX349" fmla="*/ 200199 w 797243"/>
                  <a:gd name="connsiteY349" fmla="*/ 700933 h 1498308"/>
                  <a:gd name="connsiteX350" fmla="*/ 206757 w 797243"/>
                  <a:gd name="connsiteY350" fmla="*/ 708587 h 1498308"/>
                  <a:gd name="connsiteX351" fmla="*/ 229720 w 797243"/>
                  <a:gd name="connsiteY351" fmla="*/ 706395 h 1498308"/>
                  <a:gd name="connsiteX352" fmla="*/ 234085 w 797243"/>
                  <a:gd name="connsiteY352" fmla="*/ 695453 h 1498308"/>
                  <a:gd name="connsiteX353" fmla="*/ 253778 w 797243"/>
                  <a:gd name="connsiteY353" fmla="*/ 693260 h 1498308"/>
                  <a:gd name="connsiteX354" fmla="*/ 259240 w 797243"/>
                  <a:gd name="connsiteY354" fmla="*/ 676856 h 1498308"/>
                  <a:gd name="connsiteX355" fmla="*/ 274549 w 797243"/>
                  <a:gd name="connsiteY355" fmla="*/ 682317 h 1498308"/>
                  <a:gd name="connsiteX356" fmla="*/ 298607 w 797243"/>
                  <a:gd name="connsiteY356" fmla="*/ 673567 h 1498308"/>
                  <a:gd name="connsiteX357" fmla="*/ 327051 w 797243"/>
                  <a:gd name="connsiteY357" fmla="*/ 685606 h 1498308"/>
                  <a:gd name="connsiteX358" fmla="*/ 305184 w 797243"/>
                  <a:gd name="connsiteY358" fmla="*/ 688895 h 1498308"/>
                  <a:gd name="connsiteX359" fmla="*/ 294241 w 797243"/>
                  <a:gd name="connsiteY359" fmla="*/ 684529 h 1498308"/>
                  <a:gd name="connsiteX360" fmla="*/ 290953 w 797243"/>
                  <a:gd name="connsiteY360" fmla="*/ 695471 h 1498308"/>
                  <a:gd name="connsiteX361" fmla="*/ 281107 w 797243"/>
                  <a:gd name="connsiteY361" fmla="*/ 695471 h 1498308"/>
                  <a:gd name="connsiteX362" fmla="*/ 274549 w 797243"/>
                  <a:gd name="connsiteY362" fmla="*/ 715164 h 1498308"/>
                  <a:gd name="connsiteX363" fmla="*/ 259240 w 797243"/>
                  <a:gd name="connsiteY363" fmla="*/ 742511 h 1498308"/>
                  <a:gd name="connsiteX364" fmla="*/ 260336 w 797243"/>
                  <a:gd name="connsiteY364" fmla="*/ 765474 h 1498308"/>
                  <a:gd name="connsiteX365" fmla="*/ 278933 w 797243"/>
                  <a:gd name="connsiteY365" fmla="*/ 784071 h 1498308"/>
                  <a:gd name="connsiteX366" fmla="*/ 282221 w 797243"/>
                  <a:gd name="connsiteY366" fmla="*/ 803763 h 1498308"/>
                  <a:gd name="connsiteX367" fmla="*/ 293164 w 797243"/>
                  <a:gd name="connsiteY367" fmla="*/ 802668 h 1498308"/>
                  <a:gd name="connsiteX368" fmla="*/ 298626 w 797243"/>
                  <a:gd name="connsiteY368" fmla="*/ 819072 h 1498308"/>
                  <a:gd name="connsiteX369" fmla="*/ 317223 w 797243"/>
                  <a:gd name="connsiteY369" fmla="*/ 811418 h 1498308"/>
                  <a:gd name="connsiteX370" fmla="*/ 320511 w 797243"/>
                  <a:gd name="connsiteY370" fmla="*/ 828918 h 1498308"/>
                  <a:gd name="connsiteX371" fmla="*/ 332550 w 797243"/>
                  <a:gd name="connsiteY371" fmla="*/ 817976 h 1498308"/>
                  <a:gd name="connsiteX372" fmla="*/ 343493 w 797243"/>
                  <a:gd name="connsiteY372" fmla="*/ 825630 h 1498308"/>
                  <a:gd name="connsiteX373" fmla="*/ 341300 w 797243"/>
                  <a:gd name="connsiteY373" fmla="*/ 833284 h 1498308"/>
                  <a:gd name="connsiteX374" fmla="*/ 330358 w 797243"/>
                  <a:gd name="connsiteY374" fmla="*/ 833284 h 1498308"/>
                  <a:gd name="connsiteX375" fmla="*/ 333646 w 797243"/>
                  <a:gd name="connsiteY375" fmla="*/ 846400 h 1498308"/>
                  <a:gd name="connsiteX376" fmla="*/ 323800 w 797243"/>
                  <a:gd name="connsiteY376" fmla="*/ 852958 h 1498308"/>
                  <a:gd name="connsiteX377" fmla="*/ 323800 w 797243"/>
                  <a:gd name="connsiteY377" fmla="*/ 869363 h 1498308"/>
                  <a:gd name="connsiteX378" fmla="*/ 313953 w 797243"/>
                  <a:gd name="connsiteY378" fmla="*/ 861709 h 1498308"/>
                  <a:gd name="connsiteX379" fmla="*/ 313953 w 797243"/>
                  <a:gd name="connsiteY379" fmla="*/ 885767 h 1498308"/>
                  <a:gd name="connsiteX380" fmla="*/ 332550 w 797243"/>
                  <a:gd name="connsiteY380" fmla="*/ 886864 h 1498308"/>
                  <a:gd name="connsiteX381" fmla="*/ 312857 w 797243"/>
                  <a:gd name="connsiteY381" fmla="*/ 912018 h 1498308"/>
                  <a:gd name="connsiteX382" fmla="*/ 317223 w 797243"/>
                  <a:gd name="connsiteY382" fmla="*/ 940461 h 1498308"/>
                  <a:gd name="connsiteX383" fmla="*/ 301915 w 797243"/>
                  <a:gd name="connsiteY383" fmla="*/ 941558 h 1498308"/>
                  <a:gd name="connsiteX384" fmla="*/ 316127 w 797243"/>
                  <a:gd name="connsiteY384" fmla="*/ 968905 h 1498308"/>
                  <a:gd name="connsiteX385" fmla="*/ 290972 w 797243"/>
                  <a:gd name="connsiteY385" fmla="*/ 950308 h 1498308"/>
                  <a:gd name="connsiteX386" fmla="*/ 260355 w 797243"/>
                  <a:gd name="connsiteY386" fmla="*/ 959058 h 1498308"/>
                  <a:gd name="connsiteX387" fmla="*/ 229738 w 797243"/>
                  <a:gd name="connsiteY387" fmla="*/ 951404 h 1498308"/>
                  <a:gd name="connsiteX388" fmla="*/ 234104 w 797243"/>
                  <a:gd name="connsiteY388" fmla="*/ 959058 h 1498308"/>
                  <a:gd name="connsiteX389" fmla="*/ 198007 w 797243"/>
                  <a:gd name="connsiteY389" fmla="*/ 971097 h 1498308"/>
                  <a:gd name="connsiteX390" fmla="*/ 216604 w 797243"/>
                  <a:gd name="connsiteY390" fmla="*/ 956885 h 1498308"/>
                  <a:gd name="connsiteX391" fmla="*/ 201295 w 797243"/>
                  <a:gd name="connsiteY391" fmla="*/ 955789 h 1498308"/>
                  <a:gd name="connsiteX392" fmla="*/ 188179 w 797243"/>
                  <a:gd name="connsiteY392" fmla="*/ 937192 h 1498308"/>
                  <a:gd name="connsiteX393" fmla="*/ 165217 w 797243"/>
                  <a:gd name="connsiteY393" fmla="*/ 939384 h 1498308"/>
                  <a:gd name="connsiteX394" fmla="*/ 165217 w 797243"/>
                  <a:gd name="connsiteY394" fmla="*/ 953596 h 1498308"/>
                  <a:gd name="connsiteX395" fmla="*/ 147716 w 797243"/>
                  <a:gd name="connsiteY395" fmla="*/ 956885 h 1498308"/>
                  <a:gd name="connsiteX396" fmla="*/ 164120 w 797243"/>
                  <a:gd name="connsiteY396" fmla="*/ 965635 h 1498308"/>
                  <a:gd name="connsiteX397" fmla="*/ 176159 w 797243"/>
                  <a:gd name="connsiteY397" fmla="*/ 980943 h 1498308"/>
                  <a:gd name="connsiteX398" fmla="*/ 192564 w 797243"/>
                  <a:gd name="connsiteY398" fmla="*/ 979847 h 1498308"/>
                  <a:gd name="connsiteX399" fmla="*/ 188198 w 797243"/>
                  <a:gd name="connsiteY399" fmla="*/ 987502 h 1498308"/>
                  <a:gd name="connsiteX400" fmla="*/ 187102 w 797243"/>
                  <a:gd name="connsiteY400" fmla="*/ 998444 h 1498308"/>
                  <a:gd name="connsiteX401" fmla="*/ 149908 w 797243"/>
                  <a:gd name="connsiteY401" fmla="*/ 1033445 h 1498308"/>
                  <a:gd name="connsiteX402" fmla="*/ 146620 w 797243"/>
                  <a:gd name="connsiteY402" fmla="*/ 1042196 h 1498308"/>
                  <a:gd name="connsiteX403" fmla="*/ 157563 w 797243"/>
                  <a:gd name="connsiteY403" fmla="*/ 1041100 h 1498308"/>
                  <a:gd name="connsiteX404" fmla="*/ 169601 w 797243"/>
                  <a:gd name="connsiteY404" fmla="*/ 1048754 h 1498308"/>
                  <a:gd name="connsiteX405" fmla="*/ 175063 w 797243"/>
                  <a:gd name="connsiteY405" fmla="*/ 1033445 h 1498308"/>
                  <a:gd name="connsiteX406" fmla="*/ 193660 w 797243"/>
                  <a:gd name="connsiteY406" fmla="*/ 1025791 h 1498308"/>
                  <a:gd name="connsiteX407" fmla="*/ 213353 w 797243"/>
                  <a:gd name="connsiteY407" fmla="*/ 1025791 h 1498308"/>
                  <a:gd name="connsiteX408" fmla="*/ 207891 w 797243"/>
                  <a:gd name="connsiteY408" fmla="*/ 1033445 h 1498308"/>
                  <a:gd name="connsiteX409" fmla="*/ 211180 w 797243"/>
                  <a:gd name="connsiteY409" fmla="*/ 1049850 h 1498308"/>
                  <a:gd name="connsiteX410" fmla="*/ 221026 w 797243"/>
                  <a:gd name="connsiteY410" fmla="*/ 1057504 h 1498308"/>
                  <a:gd name="connsiteX411" fmla="*/ 207910 w 797243"/>
                  <a:gd name="connsiteY411" fmla="*/ 1068447 h 1498308"/>
                  <a:gd name="connsiteX412" fmla="*/ 209006 w 797243"/>
                  <a:gd name="connsiteY412" fmla="*/ 1081563 h 1498308"/>
                  <a:gd name="connsiteX413" fmla="*/ 213372 w 797243"/>
                  <a:gd name="connsiteY413" fmla="*/ 1093602 h 1498308"/>
                  <a:gd name="connsiteX414" fmla="*/ 211180 w 797243"/>
                  <a:gd name="connsiteY414" fmla="*/ 1111102 h 1498308"/>
                  <a:gd name="connsiteX415" fmla="*/ 199141 w 797243"/>
                  <a:gd name="connsiteY415" fmla="*/ 1125314 h 1498308"/>
                  <a:gd name="connsiteX416" fmla="*/ 186025 w 797243"/>
                  <a:gd name="connsiteY416" fmla="*/ 1136257 h 1498308"/>
                  <a:gd name="connsiteX417" fmla="*/ 175082 w 797243"/>
                  <a:gd name="connsiteY417" fmla="*/ 1142815 h 1498308"/>
                  <a:gd name="connsiteX418" fmla="*/ 164139 w 797243"/>
                  <a:gd name="connsiteY418" fmla="*/ 1150469 h 1498308"/>
                  <a:gd name="connsiteX419" fmla="*/ 155389 w 797243"/>
                  <a:gd name="connsiteY419" fmla="*/ 1155931 h 1498308"/>
                  <a:gd name="connsiteX420" fmla="*/ 144447 w 797243"/>
                  <a:gd name="connsiteY420" fmla="*/ 1157027 h 1498308"/>
                  <a:gd name="connsiteX421" fmla="*/ 125850 w 797243"/>
                  <a:gd name="connsiteY421" fmla="*/ 1174528 h 1498308"/>
                  <a:gd name="connsiteX422" fmla="*/ 117099 w 797243"/>
                  <a:gd name="connsiteY422" fmla="*/ 1165777 h 1498308"/>
                  <a:gd name="connsiteX423" fmla="*/ 111637 w 797243"/>
                  <a:gd name="connsiteY423" fmla="*/ 1174528 h 1498308"/>
                  <a:gd name="connsiteX424" fmla="*/ 91945 w 797243"/>
                  <a:gd name="connsiteY424" fmla="*/ 1183278 h 1498308"/>
                  <a:gd name="connsiteX425" fmla="*/ 85387 w 797243"/>
                  <a:gd name="connsiteY425" fmla="*/ 1196394 h 1498308"/>
                  <a:gd name="connsiteX426" fmla="*/ 102887 w 797243"/>
                  <a:gd name="connsiteY426" fmla="*/ 1196394 h 1498308"/>
                  <a:gd name="connsiteX427" fmla="*/ 107253 w 797243"/>
                  <a:gd name="connsiteY427" fmla="*/ 1207337 h 1498308"/>
                  <a:gd name="connsiteX428" fmla="*/ 93041 w 797243"/>
                  <a:gd name="connsiteY428" fmla="*/ 1214991 h 1498308"/>
                  <a:gd name="connsiteX429" fmla="*/ 96329 w 797243"/>
                  <a:gd name="connsiteY429" fmla="*/ 1223742 h 1498308"/>
                  <a:gd name="connsiteX430" fmla="*/ 108368 w 797243"/>
                  <a:gd name="connsiteY430" fmla="*/ 1216087 h 1498308"/>
                  <a:gd name="connsiteX431" fmla="*/ 122580 w 797243"/>
                  <a:gd name="connsiteY431" fmla="*/ 1214991 h 1498308"/>
                  <a:gd name="connsiteX432" fmla="*/ 135696 w 797243"/>
                  <a:gd name="connsiteY432" fmla="*/ 1205145 h 1498308"/>
                  <a:gd name="connsiteX433" fmla="*/ 130234 w 797243"/>
                  <a:gd name="connsiteY433" fmla="*/ 1219357 h 1498308"/>
                  <a:gd name="connsiteX434" fmla="*/ 111637 w 797243"/>
                  <a:gd name="connsiteY434" fmla="*/ 1227011 h 1498308"/>
                  <a:gd name="connsiteX435" fmla="*/ 125850 w 797243"/>
                  <a:gd name="connsiteY435" fmla="*/ 1237953 h 1498308"/>
                  <a:gd name="connsiteX436" fmla="*/ 137888 w 797243"/>
                  <a:gd name="connsiteY436" fmla="*/ 1233588 h 1498308"/>
                  <a:gd name="connsiteX437" fmla="*/ 155389 w 797243"/>
                  <a:gd name="connsiteY437" fmla="*/ 1230300 h 1498308"/>
                  <a:gd name="connsiteX438" fmla="*/ 155389 w 797243"/>
                  <a:gd name="connsiteY438" fmla="*/ 1219357 h 1498308"/>
                  <a:gd name="connsiteX439" fmla="*/ 171794 w 797243"/>
                  <a:gd name="connsiteY439" fmla="*/ 1216068 h 1498308"/>
                  <a:gd name="connsiteX440" fmla="*/ 176159 w 797243"/>
                  <a:gd name="connsiteY440" fmla="*/ 1206222 h 1498308"/>
                  <a:gd name="connsiteX441" fmla="*/ 186006 w 797243"/>
                  <a:gd name="connsiteY441" fmla="*/ 1205126 h 1498308"/>
                  <a:gd name="connsiteX442" fmla="*/ 186006 w 797243"/>
                  <a:gd name="connsiteY442" fmla="*/ 1213876 h 1498308"/>
                  <a:gd name="connsiteX443" fmla="*/ 187102 w 797243"/>
                  <a:gd name="connsiteY443" fmla="*/ 1223723 h 1498308"/>
                  <a:gd name="connsiteX444" fmla="*/ 213353 w 797243"/>
                  <a:gd name="connsiteY444" fmla="*/ 1229184 h 1498308"/>
                  <a:gd name="connsiteX445" fmla="*/ 192564 w 797243"/>
                  <a:gd name="connsiteY445" fmla="*/ 1234646 h 1498308"/>
                  <a:gd name="connsiteX446" fmla="*/ 192564 w 797243"/>
                  <a:gd name="connsiteY446" fmla="*/ 1245589 h 1498308"/>
                  <a:gd name="connsiteX447" fmla="*/ 202410 w 797243"/>
                  <a:gd name="connsiteY447" fmla="*/ 1246685 h 1498308"/>
                  <a:gd name="connsiteX448" fmla="*/ 212257 w 797243"/>
                  <a:gd name="connsiteY448" fmla="*/ 1242319 h 1498308"/>
                  <a:gd name="connsiteX449" fmla="*/ 228661 w 797243"/>
                  <a:gd name="connsiteY449" fmla="*/ 1242319 h 1498308"/>
                  <a:gd name="connsiteX450" fmla="*/ 239604 w 797243"/>
                  <a:gd name="connsiteY450" fmla="*/ 1240127 h 1498308"/>
                  <a:gd name="connsiteX451" fmla="*/ 245066 w 797243"/>
                  <a:gd name="connsiteY451" fmla="*/ 1257628 h 1498308"/>
                  <a:gd name="connsiteX452" fmla="*/ 253816 w 797243"/>
                  <a:gd name="connsiteY452" fmla="*/ 1257628 h 1498308"/>
                  <a:gd name="connsiteX453" fmla="*/ 253816 w 797243"/>
                  <a:gd name="connsiteY453" fmla="*/ 1272936 h 1498308"/>
                  <a:gd name="connsiteX454" fmla="*/ 275682 w 797243"/>
                  <a:gd name="connsiteY454" fmla="*/ 1276224 h 1498308"/>
                  <a:gd name="connsiteX455" fmla="*/ 292087 w 797243"/>
                  <a:gd name="connsiteY455" fmla="*/ 1275128 h 1498308"/>
                  <a:gd name="connsiteX456" fmla="*/ 309587 w 797243"/>
                  <a:gd name="connsiteY456" fmla="*/ 1271840 h 1498308"/>
                  <a:gd name="connsiteX457" fmla="*/ 311780 w 797243"/>
                  <a:gd name="connsiteY457" fmla="*/ 1259801 h 1498308"/>
                  <a:gd name="connsiteX458" fmla="*/ 307414 w 797243"/>
                  <a:gd name="connsiteY458" fmla="*/ 1249955 h 1498308"/>
                  <a:gd name="connsiteX459" fmla="*/ 320530 w 797243"/>
                  <a:gd name="connsiteY459" fmla="*/ 1242300 h 1498308"/>
                  <a:gd name="connsiteX460" fmla="*/ 336935 w 797243"/>
                  <a:gd name="connsiteY460" fmla="*/ 1244493 h 1498308"/>
                  <a:gd name="connsiteX461" fmla="*/ 346781 w 797243"/>
                  <a:gd name="connsiteY461" fmla="*/ 1237934 h 1498308"/>
                  <a:gd name="connsiteX462" fmla="*/ 358820 w 797243"/>
                  <a:gd name="connsiteY462" fmla="*/ 1224819 h 1498308"/>
                  <a:gd name="connsiteX463" fmla="*/ 366474 w 797243"/>
                  <a:gd name="connsiteY463" fmla="*/ 1217164 h 1498308"/>
                  <a:gd name="connsiteX464" fmla="*/ 377417 w 797243"/>
                  <a:gd name="connsiteY464" fmla="*/ 1204048 h 1498308"/>
                  <a:gd name="connsiteX465" fmla="*/ 389455 w 797243"/>
                  <a:gd name="connsiteY465" fmla="*/ 1199683 h 1498308"/>
                  <a:gd name="connsiteX466" fmla="*/ 379609 w 797243"/>
                  <a:gd name="connsiteY466" fmla="*/ 1218279 h 1498308"/>
                  <a:gd name="connsiteX467" fmla="*/ 355550 w 797243"/>
                  <a:gd name="connsiteY467" fmla="*/ 1246723 h 1498308"/>
                  <a:gd name="connsiteX468" fmla="*/ 320549 w 797243"/>
                  <a:gd name="connsiteY468" fmla="*/ 1280628 h 1498308"/>
                  <a:gd name="connsiteX469" fmla="*/ 321645 w 797243"/>
                  <a:gd name="connsiteY469" fmla="*/ 1291571 h 1498308"/>
                  <a:gd name="connsiteX470" fmla="*/ 318357 w 797243"/>
                  <a:gd name="connsiteY470" fmla="*/ 1304687 h 1498308"/>
                  <a:gd name="connsiteX471" fmla="*/ 301952 w 797243"/>
                  <a:gd name="connsiteY471" fmla="*/ 1303591 h 1498308"/>
                  <a:gd name="connsiteX472" fmla="*/ 275701 w 797243"/>
                  <a:gd name="connsiteY472" fmla="*/ 1305783 h 1498308"/>
                  <a:gd name="connsiteX473" fmla="*/ 261489 w 797243"/>
                  <a:gd name="connsiteY473" fmla="*/ 1295936 h 1498308"/>
                  <a:gd name="connsiteX474" fmla="*/ 208987 w 797243"/>
                  <a:gd name="connsiteY474" fmla="*/ 1302494 h 1498308"/>
                  <a:gd name="connsiteX475" fmla="*/ 188198 w 797243"/>
                  <a:gd name="connsiteY475" fmla="*/ 1303591 h 1498308"/>
                  <a:gd name="connsiteX476" fmla="*/ 186006 w 797243"/>
                  <a:gd name="connsiteY476" fmla="*/ 1315629 h 1498308"/>
                  <a:gd name="connsiteX477" fmla="*/ 212257 w 797243"/>
                  <a:gd name="connsiteY477" fmla="*/ 1318918 h 1498308"/>
                  <a:gd name="connsiteX478" fmla="*/ 208968 w 797243"/>
                  <a:gd name="connsiteY478" fmla="*/ 1325476 h 1498308"/>
                  <a:gd name="connsiteX479" fmla="*/ 187102 w 797243"/>
                  <a:gd name="connsiteY479" fmla="*/ 1333130 h 1498308"/>
                  <a:gd name="connsiteX480" fmla="*/ 168505 w 797243"/>
                  <a:gd name="connsiteY480" fmla="*/ 1330938 h 1498308"/>
                  <a:gd name="connsiteX481" fmla="*/ 164139 w 797243"/>
                  <a:gd name="connsiteY481" fmla="*/ 1361554 h 1498308"/>
                  <a:gd name="connsiteX482" fmla="*/ 141177 w 797243"/>
                  <a:gd name="connsiteY482" fmla="*/ 1392171 h 1498308"/>
                  <a:gd name="connsiteX483" fmla="*/ 134619 w 797243"/>
                  <a:gd name="connsiteY483" fmla="*/ 1405287 h 1498308"/>
                  <a:gd name="connsiteX484" fmla="*/ 118215 w 797243"/>
                  <a:gd name="connsiteY484" fmla="*/ 1403095 h 1498308"/>
                  <a:gd name="connsiteX485" fmla="*/ 118215 w 797243"/>
                  <a:gd name="connsiteY485" fmla="*/ 1417307 h 1498308"/>
                  <a:gd name="connsiteX486" fmla="*/ 86502 w 797243"/>
                  <a:gd name="connsiteY486" fmla="*/ 1456674 h 1498308"/>
                  <a:gd name="connsiteX487" fmla="*/ 76655 w 797243"/>
                  <a:gd name="connsiteY487" fmla="*/ 1462136 h 1498308"/>
                  <a:gd name="connsiteX488" fmla="*/ 72289 w 797243"/>
                  <a:gd name="connsiteY488" fmla="*/ 1455578 h 1498308"/>
                  <a:gd name="connsiteX489" fmla="*/ 49327 w 797243"/>
                  <a:gd name="connsiteY489" fmla="*/ 1467616 h 1498308"/>
                  <a:gd name="connsiteX490" fmla="*/ 53560 w 797243"/>
                  <a:gd name="connsiteY490" fmla="*/ 1483001 h 149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797243" h="1498308">
                    <a:moveTo>
                      <a:pt x="53560" y="1483001"/>
                    </a:moveTo>
                    <a:lnTo>
                      <a:pt x="63407" y="1483001"/>
                    </a:lnTo>
                    <a:lnTo>
                      <a:pt x="63407" y="1474250"/>
                    </a:lnTo>
                    <a:lnTo>
                      <a:pt x="82004" y="1474250"/>
                    </a:lnTo>
                    <a:lnTo>
                      <a:pt x="91850" y="1483001"/>
                    </a:lnTo>
                    <a:lnTo>
                      <a:pt x="91850" y="1490655"/>
                    </a:lnTo>
                    <a:lnTo>
                      <a:pt x="91850" y="1498309"/>
                    </a:lnTo>
                    <a:lnTo>
                      <a:pt x="102793" y="1498309"/>
                    </a:lnTo>
                    <a:lnTo>
                      <a:pt x="113735" y="1486270"/>
                    </a:lnTo>
                    <a:lnTo>
                      <a:pt x="103889" y="1479712"/>
                    </a:lnTo>
                    <a:lnTo>
                      <a:pt x="113735" y="1474250"/>
                    </a:lnTo>
                    <a:lnTo>
                      <a:pt x="113735" y="1456749"/>
                    </a:lnTo>
                    <a:lnTo>
                      <a:pt x="120293" y="1463307"/>
                    </a:lnTo>
                    <a:lnTo>
                      <a:pt x="142160" y="1456749"/>
                    </a:lnTo>
                    <a:lnTo>
                      <a:pt x="142160" y="1441441"/>
                    </a:lnTo>
                    <a:lnTo>
                      <a:pt x="168411" y="1441441"/>
                    </a:lnTo>
                    <a:lnTo>
                      <a:pt x="179353" y="1435979"/>
                    </a:lnTo>
                    <a:lnTo>
                      <a:pt x="194662" y="1435979"/>
                    </a:lnTo>
                    <a:lnTo>
                      <a:pt x="201220" y="1442537"/>
                    </a:lnTo>
                    <a:lnTo>
                      <a:pt x="201220" y="1429421"/>
                    </a:lnTo>
                    <a:lnTo>
                      <a:pt x="214336" y="1440364"/>
                    </a:lnTo>
                    <a:lnTo>
                      <a:pt x="229644" y="1440364"/>
                    </a:lnTo>
                    <a:lnTo>
                      <a:pt x="235106" y="1454576"/>
                    </a:lnTo>
                    <a:lnTo>
                      <a:pt x="242760" y="1446922"/>
                    </a:lnTo>
                    <a:lnTo>
                      <a:pt x="249318" y="1455672"/>
                    </a:lnTo>
                    <a:lnTo>
                      <a:pt x="258069" y="1443633"/>
                    </a:lnTo>
                    <a:lnTo>
                      <a:pt x="266819" y="1421767"/>
                    </a:lnTo>
                    <a:lnTo>
                      <a:pt x="272281" y="1407555"/>
                    </a:lnTo>
                    <a:lnTo>
                      <a:pt x="272281" y="1400997"/>
                    </a:lnTo>
                    <a:lnTo>
                      <a:pt x="272281" y="1386784"/>
                    </a:lnTo>
                    <a:lnTo>
                      <a:pt x="278839" y="1386784"/>
                    </a:lnTo>
                    <a:lnTo>
                      <a:pt x="296339" y="1386784"/>
                    </a:lnTo>
                    <a:lnTo>
                      <a:pt x="356495" y="1386784"/>
                    </a:lnTo>
                    <a:lnTo>
                      <a:pt x="379458" y="1407574"/>
                    </a:lnTo>
                    <a:lnTo>
                      <a:pt x="379458" y="1397727"/>
                    </a:lnTo>
                    <a:lnTo>
                      <a:pt x="389304" y="1393362"/>
                    </a:lnTo>
                    <a:lnTo>
                      <a:pt x="415555" y="1398823"/>
                    </a:lnTo>
                    <a:lnTo>
                      <a:pt x="426498" y="1396631"/>
                    </a:lnTo>
                    <a:lnTo>
                      <a:pt x="415555" y="1386784"/>
                    </a:lnTo>
                    <a:lnTo>
                      <a:pt x="440710" y="1378034"/>
                    </a:lnTo>
                    <a:lnTo>
                      <a:pt x="459307" y="1378034"/>
                    </a:lnTo>
                    <a:lnTo>
                      <a:pt x="474615" y="1394439"/>
                    </a:lnTo>
                    <a:lnTo>
                      <a:pt x="495404" y="1400997"/>
                    </a:lnTo>
                    <a:lnTo>
                      <a:pt x="503059" y="1391150"/>
                    </a:lnTo>
                    <a:lnTo>
                      <a:pt x="503059" y="1381304"/>
                    </a:lnTo>
                    <a:lnTo>
                      <a:pt x="484462" y="1378015"/>
                    </a:lnTo>
                    <a:lnTo>
                      <a:pt x="481173" y="1359418"/>
                    </a:lnTo>
                    <a:lnTo>
                      <a:pt x="503040" y="1368169"/>
                    </a:lnTo>
                    <a:lnTo>
                      <a:pt x="528194" y="1359418"/>
                    </a:lnTo>
                    <a:lnTo>
                      <a:pt x="528194" y="1368169"/>
                    </a:lnTo>
                    <a:lnTo>
                      <a:pt x="534752" y="1373631"/>
                    </a:lnTo>
                    <a:lnTo>
                      <a:pt x="551157" y="1365976"/>
                    </a:lnTo>
                    <a:lnTo>
                      <a:pt x="587254" y="1359418"/>
                    </a:lnTo>
                    <a:lnTo>
                      <a:pt x="610217" y="1359418"/>
                    </a:lnTo>
                    <a:lnTo>
                      <a:pt x="641930" y="1359418"/>
                    </a:lnTo>
                    <a:lnTo>
                      <a:pt x="670373" y="1359418"/>
                    </a:lnTo>
                    <a:lnTo>
                      <a:pt x="682412" y="1359418"/>
                    </a:lnTo>
                    <a:lnTo>
                      <a:pt x="690066" y="1346303"/>
                    </a:lnTo>
                    <a:lnTo>
                      <a:pt x="696624" y="1346303"/>
                    </a:lnTo>
                    <a:lnTo>
                      <a:pt x="714125" y="1346303"/>
                    </a:lnTo>
                    <a:lnTo>
                      <a:pt x="714125" y="1327706"/>
                    </a:lnTo>
                    <a:lnTo>
                      <a:pt x="728337" y="1318955"/>
                    </a:lnTo>
                    <a:lnTo>
                      <a:pt x="748030" y="1318955"/>
                    </a:lnTo>
                    <a:lnTo>
                      <a:pt x="761146" y="1302551"/>
                    </a:lnTo>
                    <a:lnTo>
                      <a:pt x="761146" y="1290512"/>
                    </a:lnTo>
                    <a:lnTo>
                      <a:pt x="753492" y="1281762"/>
                    </a:lnTo>
                    <a:lnTo>
                      <a:pt x="761146" y="1273011"/>
                    </a:lnTo>
                    <a:lnTo>
                      <a:pt x="719587" y="1280666"/>
                    </a:lnTo>
                    <a:lnTo>
                      <a:pt x="691143" y="1278474"/>
                    </a:lnTo>
                    <a:lnTo>
                      <a:pt x="693336" y="1273011"/>
                    </a:lnTo>
                    <a:lnTo>
                      <a:pt x="710836" y="1273011"/>
                    </a:lnTo>
                    <a:lnTo>
                      <a:pt x="716298" y="1264261"/>
                    </a:lnTo>
                    <a:lnTo>
                      <a:pt x="697701" y="1258799"/>
                    </a:lnTo>
                    <a:lnTo>
                      <a:pt x="684585" y="1251145"/>
                    </a:lnTo>
                    <a:lnTo>
                      <a:pt x="709740" y="1251145"/>
                    </a:lnTo>
                    <a:lnTo>
                      <a:pt x="683489" y="1239106"/>
                    </a:lnTo>
                    <a:lnTo>
                      <a:pt x="683489" y="1230356"/>
                    </a:lnTo>
                    <a:lnTo>
                      <a:pt x="714106" y="1230356"/>
                    </a:lnTo>
                    <a:lnTo>
                      <a:pt x="716298" y="1217240"/>
                    </a:lnTo>
                    <a:lnTo>
                      <a:pt x="698797" y="1217240"/>
                    </a:lnTo>
                    <a:lnTo>
                      <a:pt x="717394" y="1203028"/>
                    </a:lnTo>
                    <a:lnTo>
                      <a:pt x="726145" y="1210682"/>
                    </a:lnTo>
                    <a:lnTo>
                      <a:pt x="740848" y="1198643"/>
                    </a:lnTo>
                    <a:lnTo>
                      <a:pt x="750203" y="1190989"/>
                    </a:lnTo>
                    <a:lnTo>
                      <a:pt x="742549" y="1190989"/>
                    </a:lnTo>
                    <a:lnTo>
                      <a:pt x="727241" y="1190989"/>
                    </a:lnTo>
                    <a:lnTo>
                      <a:pt x="741453" y="1174585"/>
                    </a:lnTo>
                    <a:lnTo>
                      <a:pt x="761146" y="1181143"/>
                    </a:lnTo>
                    <a:lnTo>
                      <a:pt x="772089" y="1174585"/>
                    </a:lnTo>
                    <a:lnTo>
                      <a:pt x="772089" y="1146141"/>
                    </a:lnTo>
                    <a:lnTo>
                      <a:pt x="779743" y="1146141"/>
                    </a:lnTo>
                    <a:lnTo>
                      <a:pt x="779743" y="1129737"/>
                    </a:lnTo>
                    <a:lnTo>
                      <a:pt x="797243" y="1089274"/>
                    </a:lnTo>
                    <a:lnTo>
                      <a:pt x="786301" y="1056465"/>
                    </a:lnTo>
                    <a:lnTo>
                      <a:pt x="763338" y="1034598"/>
                    </a:lnTo>
                    <a:lnTo>
                      <a:pt x="749126" y="1019290"/>
                    </a:lnTo>
                    <a:lnTo>
                      <a:pt x="721779" y="1019290"/>
                    </a:lnTo>
                    <a:lnTo>
                      <a:pt x="699912" y="1013828"/>
                    </a:lnTo>
                    <a:lnTo>
                      <a:pt x="667104" y="1013828"/>
                    </a:lnTo>
                    <a:lnTo>
                      <a:pt x="667104" y="1031329"/>
                    </a:lnTo>
                    <a:lnTo>
                      <a:pt x="662738" y="1040079"/>
                    </a:lnTo>
                    <a:lnTo>
                      <a:pt x="663834" y="1051022"/>
                    </a:lnTo>
                    <a:lnTo>
                      <a:pt x="659468" y="1063061"/>
                    </a:lnTo>
                    <a:lnTo>
                      <a:pt x="652910" y="1043367"/>
                    </a:lnTo>
                    <a:lnTo>
                      <a:pt x="643064" y="1041175"/>
                    </a:lnTo>
                    <a:lnTo>
                      <a:pt x="637602" y="1031329"/>
                    </a:lnTo>
                    <a:lnTo>
                      <a:pt x="620101" y="1021482"/>
                    </a:lnTo>
                    <a:lnTo>
                      <a:pt x="648545" y="991962"/>
                    </a:lnTo>
                    <a:lnTo>
                      <a:pt x="650737" y="970095"/>
                    </a:lnTo>
                    <a:lnTo>
                      <a:pt x="645275" y="947133"/>
                    </a:lnTo>
                    <a:lnTo>
                      <a:pt x="638717" y="932921"/>
                    </a:lnTo>
                    <a:lnTo>
                      <a:pt x="620120" y="924171"/>
                    </a:lnTo>
                    <a:lnTo>
                      <a:pt x="607004" y="924171"/>
                    </a:lnTo>
                    <a:lnTo>
                      <a:pt x="587311" y="897919"/>
                    </a:lnTo>
                    <a:lnTo>
                      <a:pt x="575272" y="897919"/>
                    </a:lnTo>
                    <a:lnTo>
                      <a:pt x="557772" y="897919"/>
                    </a:lnTo>
                    <a:lnTo>
                      <a:pt x="567618" y="890265"/>
                    </a:lnTo>
                    <a:lnTo>
                      <a:pt x="591677" y="890265"/>
                    </a:lnTo>
                    <a:lnTo>
                      <a:pt x="612466" y="903381"/>
                    </a:lnTo>
                    <a:lnTo>
                      <a:pt x="629967" y="906670"/>
                    </a:lnTo>
                    <a:lnTo>
                      <a:pt x="601523" y="861822"/>
                    </a:lnTo>
                    <a:lnTo>
                      <a:pt x="593869" y="843225"/>
                    </a:lnTo>
                    <a:lnTo>
                      <a:pt x="598235" y="826821"/>
                    </a:lnTo>
                    <a:lnTo>
                      <a:pt x="609177" y="821359"/>
                    </a:lnTo>
                    <a:lnTo>
                      <a:pt x="596062" y="815897"/>
                    </a:lnTo>
                    <a:lnTo>
                      <a:pt x="584023" y="806051"/>
                    </a:lnTo>
                    <a:lnTo>
                      <a:pt x="566522" y="776530"/>
                    </a:lnTo>
                    <a:lnTo>
                      <a:pt x="544656" y="748086"/>
                    </a:lnTo>
                    <a:lnTo>
                      <a:pt x="523866" y="738240"/>
                    </a:lnTo>
                    <a:lnTo>
                      <a:pt x="506366" y="738240"/>
                    </a:lnTo>
                    <a:lnTo>
                      <a:pt x="489961" y="718547"/>
                    </a:lnTo>
                    <a:lnTo>
                      <a:pt x="485596" y="703239"/>
                    </a:lnTo>
                    <a:lnTo>
                      <a:pt x="479038" y="684642"/>
                    </a:lnTo>
                    <a:lnTo>
                      <a:pt x="472480" y="662776"/>
                    </a:lnTo>
                    <a:lnTo>
                      <a:pt x="468114" y="651833"/>
                    </a:lnTo>
                    <a:lnTo>
                      <a:pt x="461556" y="626678"/>
                    </a:lnTo>
                    <a:lnTo>
                      <a:pt x="459364" y="610274"/>
                    </a:lnTo>
                    <a:lnTo>
                      <a:pt x="456075" y="596062"/>
                    </a:lnTo>
                    <a:lnTo>
                      <a:pt x="457171" y="580753"/>
                    </a:lnTo>
                    <a:lnTo>
                      <a:pt x="452806" y="565445"/>
                    </a:lnTo>
                    <a:lnTo>
                      <a:pt x="433113" y="565445"/>
                    </a:lnTo>
                    <a:lnTo>
                      <a:pt x="425459" y="545752"/>
                    </a:lnTo>
                    <a:lnTo>
                      <a:pt x="415612" y="531540"/>
                    </a:lnTo>
                    <a:lnTo>
                      <a:pt x="410150" y="515135"/>
                    </a:lnTo>
                    <a:lnTo>
                      <a:pt x="399208" y="504192"/>
                    </a:lnTo>
                    <a:lnTo>
                      <a:pt x="381707" y="493250"/>
                    </a:lnTo>
                    <a:lnTo>
                      <a:pt x="367495" y="493250"/>
                    </a:lnTo>
                    <a:lnTo>
                      <a:pt x="357648" y="486692"/>
                    </a:lnTo>
                    <a:lnTo>
                      <a:pt x="346706" y="486692"/>
                    </a:lnTo>
                    <a:lnTo>
                      <a:pt x="335763" y="486692"/>
                    </a:lnTo>
                    <a:lnTo>
                      <a:pt x="330301" y="502000"/>
                    </a:lnTo>
                    <a:lnTo>
                      <a:pt x="312800" y="502000"/>
                    </a:lnTo>
                    <a:lnTo>
                      <a:pt x="298588" y="496539"/>
                    </a:lnTo>
                    <a:lnTo>
                      <a:pt x="288742" y="496539"/>
                    </a:lnTo>
                    <a:lnTo>
                      <a:pt x="262491" y="492173"/>
                    </a:lnTo>
                    <a:lnTo>
                      <a:pt x="247183" y="493269"/>
                    </a:lnTo>
                    <a:lnTo>
                      <a:pt x="232970" y="477961"/>
                    </a:lnTo>
                    <a:lnTo>
                      <a:pt x="245009" y="477961"/>
                    </a:lnTo>
                    <a:lnTo>
                      <a:pt x="258125" y="485615"/>
                    </a:lnTo>
                    <a:lnTo>
                      <a:pt x="278914" y="486711"/>
                    </a:lnTo>
                    <a:lnTo>
                      <a:pt x="302973" y="477961"/>
                    </a:lnTo>
                    <a:lnTo>
                      <a:pt x="324839" y="454998"/>
                    </a:lnTo>
                    <a:lnTo>
                      <a:pt x="332494" y="454998"/>
                    </a:lnTo>
                    <a:lnTo>
                      <a:pt x="362014" y="444055"/>
                    </a:lnTo>
                    <a:lnTo>
                      <a:pt x="353264" y="436401"/>
                    </a:lnTo>
                    <a:lnTo>
                      <a:pt x="335763" y="436401"/>
                    </a:lnTo>
                    <a:lnTo>
                      <a:pt x="332475" y="427651"/>
                    </a:lnTo>
                    <a:lnTo>
                      <a:pt x="365284" y="384996"/>
                    </a:lnTo>
                    <a:lnTo>
                      <a:pt x="363091" y="372957"/>
                    </a:lnTo>
                    <a:lnTo>
                      <a:pt x="374034" y="367495"/>
                    </a:lnTo>
                    <a:lnTo>
                      <a:pt x="375130" y="359841"/>
                    </a:lnTo>
                    <a:lnTo>
                      <a:pt x="391535" y="348898"/>
                    </a:lnTo>
                    <a:lnTo>
                      <a:pt x="404650" y="323743"/>
                    </a:lnTo>
                    <a:lnTo>
                      <a:pt x="402458" y="311704"/>
                    </a:lnTo>
                    <a:lnTo>
                      <a:pt x="414497" y="290934"/>
                    </a:lnTo>
                    <a:lnTo>
                      <a:pt x="415593" y="276722"/>
                    </a:lnTo>
                    <a:lnTo>
                      <a:pt x="425440" y="261414"/>
                    </a:lnTo>
                    <a:lnTo>
                      <a:pt x="438556" y="235163"/>
                    </a:lnTo>
                    <a:lnTo>
                      <a:pt x="438556" y="215470"/>
                    </a:lnTo>
                    <a:lnTo>
                      <a:pt x="431998" y="195777"/>
                    </a:lnTo>
                    <a:lnTo>
                      <a:pt x="419959" y="183738"/>
                    </a:lnTo>
                    <a:lnTo>
                      <a:pt x="395900" y="183738"/>
                    </a:lnTo>
                    <a:lnTo>
                      <a:pt x="378399" y="190296"/>
                    </a:lnTo>
                    <a:lnTo>
                      <a:pt x="355437" y="183738"/>
                    </a:lnTo>
                    <a:lnTo>
                      <a:pt x="336840" y="183738"/>
                    </a:lnTo>
                    <a:lnTo>
                      <a:pt x="324801" y="183738"/>
                    </a:lnTo>
                    <a:lnTo>
                      <a:pt x="311685" y="193584"/>
                    </a:lnTo>
                    <a:lnTo>
                      <a:pt x="299647" y="183738"/>
                    </a:lnTo>
                    <a:lnTo>
                      <a:pt x="283242" y="183738"/>
                    </a:lnTo>
                    <a:lnTo>
                      <a:pt x="269030" y="197950"/>
                    </a:lnTo>
                    <a:lnTo>
                      <a:pt x="248260" y="193584"/>
                    </a:lnTo>
                    <a:lnTo>
                      <a:pt x="242798" y="206700"/>
                    </a:lnTo>
                    <a:lnTo>
                      <a:pt x="209989" y="209989"/>
                    </a:lnTo>
                    <a:lnTo>
                      <a:pt x="215451" y="192488"/>
                    </a:lnTo>
                    <a:lnTo>
                      <a:pt x="203412" y="193584"/>
                    </a:lnTo>
                    <a:lnTo>
                      <a:pt x="181545" y="206700"/>
                    </a:lnTo>
                    <a:lnTo>
                      <a:pt x="185911" y="191392"/>
                    </a:lnTo>
                    <a:lnTo>
                      <a:pt x="211066" y="177180"/>
                    </a:lnTo>
                    <a:lnTo>
                      <a:pt x="217624" y="183738"/>
                    </a:lnTo>
                    <a:lnTo>
                      <a:pt x="238413" y="159679"/>
                    </a:lnTo>
                    <a:lnTo>
                      <a:pt x="220913" y="159679"/>
                    </a:lnTo>
                    <a:lnTo>
                      <a:pt x="201220" y="165141"/>
                    </a:lnTo>
                    <a:lnTo>
                      <a:pt x="185911" y="159679"/>
                    </a:lnTo>
                    <a:lnTo>
                      <a:pt x="187007" y="152025"/>
                    </a:lnTo>
                    <a:lnTo>
                      <a:pt x="201220" y="152025"/>
                    </a:lnTo>
                    <a:lnTo>
                      <a:pt x="216528" y="152025"/>
                    </a:lnTo>
                    <a:lnTo>
                      <a:pt x="219816" y="137813"/>
                    </a:lnTo>
                    <a:lnTo>
                      <a:pt x="239509" y="122505"/>
                    </a:lnTo>
                    <a:lnTo>
                      <a:pt x="246067" y="112658"/>
                    </a:lnTo>
                    <a:lnTo>
                      <a:pt x="271222" y="95157"/>
                    </a:lnTo>
                    <a:lnTo>
                      <a:pt x="284338" y="73291"/>
                    </a:lnTo>
                    <a:lnTo>
                      <a:pt x="298550" y="73291"/>
                    </a:lnTo>
                    <a:lnTo>
                      <a:pt x="316051" y="38290"/>
                    </a:lnTo>
                    <a:lnTo>
                      <a:pt x="308397" y="38290"/>
                    </a:lnTo>
                    <a:lnTo>
                      <a:pt x="317147" y="17501"/>
                    </a:lnTo>
                    <a:lnTo>
                      <a:pt x="311685" y="6558"/>
                    </a:lnTo>
                    <a:lnTo>
                      <a:pt x="293089" y="6558"/>
                    </a:lnTo>
                    <a:lnTo>
                      <a:pt x="282146" y="0"/>
                    </a:lnTo>
                    <a:lnTo>
                      <a:pt x="288704" y="13116"/>
                    </a:lnTo>
                    <a:lnTo>
                      <a:pt x="265741" y="16405"/>
                    </a:lnTo>
                    <a:lnTo>
                      <a:pt x="255895" y="12039"/>
                    </a:lnTo>
                    <a:lnTo>
                      <a:pt x="240587" y="18597"/>
                    </a:lnTo>
                    <a:lnTo>
                      <a:pt x="224182" y="21885"/>
                    </a:lnTo>
                    <a:lnTo>
                      <a:pt x="214336" y="18597"/>
                    </a:lnTo>
                    <a:lnTo>
                      <a:pt x="207778" y="21885"/>
                    </a:lnTo>
                    <a:lnTo>
                      <a:pt x="189181" y="27347"/>
                    </a:lnTo>
                    <a:lnTo>
                      <a:pt x="176065" y="41559"/>
                    </a:lnTo>
                    <a:lnTo>
                      <a:pt x="174969" y="24059"/>
                    </a:lnTo>
                    <a:lnTo>
                      <a:pt x="158564" y="20770"/>
                    </a:lnTo>
                    <a:lnTo>
                      <a:pt x="155276" y="29521"/>
                    </a:lnTo>
                    <a:lnTo>
                      <a:pt x="145429" y="40463"/>
                    </a:lnTo>
                    <a:lnTo>
                      <a:pt x="145429" y="20770"/>
                    </a:lnTo>
                    <a:lnTo>
                      <a:pt x="113716" y="6558"/>
                    </a:lnTo>
                    <a:lnTo>
                      <a:pt x="112620" y="27328"/>
                    </a:lnTo>
                    <a:lnTo>
                      <a:pt x="107158" y="42637"/>
                    </a:lnTo>
                    <a:lnTo>
                      <a:pt x="114813" y="50291"/>
                    </a:lnTo>
                    <a:lnTo>
                      <a:pt x="104966" y="51387"/>
                    </a:lnTo>
                    <a:lnTo>
                      <a:pt x="113716" y="80908"/>
                    </a:lnTo>
                    <a:lnTo>
                      <a:pt x="90754" y="86369"/>
                    </a:lnTo>
                    <a:lnTo>
                      <a:pt x="77638" y="82004"/>
                    </a:lnTo>
                    <a:lnTo>
                      <a:pt x="87484" y="95120"/>
                    </a:lnTo>
                    <a:lnTo>
                      <a:pt x="91850" y="108236"/>
                    </a:lnTo>
                    <a:lnTo>
                      <a:pt x="80907" y="114794"/>
                    </a:lnTo>
                    <a:lnTo>
                      <a:pt x="74349" y="114794"/>
                    </a:lnTo>
                    <a:lnTo>
                      <a:pt x="78715" y="123544"/>
                    </a:lnTo>
                    <a:lnTo>
                      <a:pt x="97312" y="136660"/>
                    </a:lnTo>
                    <a:lnTo>
                      <a:pt x="103870" y="147603"/>
                    </a:lnTo>
                    <a:lnTo>
                      <a:pt x="86369" y="139949"/>
                    </a:lnTo>
                    <a:lnTo>
                      <a:pt x="92927" y="154161"/>
                    </a:lnTo>
                    <a:lnTo>
                      <a:pt x="75427" y="146507"/>
                    </a:lnTo>
                    <a:lnTo>
                      <a:pt x="69965" y="154161"/>
                    </a:lnTo>
                    <a:lnTo>
                      <a:pt x="59022" y="144314"/>
                    </a:lnTo>
                    <a:lnTo>
                      <a:pt x="61214" y="158526"/>
                    </a:lnTo>
                    <a:lnTo>
                      <a:pt x="61214" y="167277"/>
                    </a:lnTo>
                    <a:lnTo>
                      <a:pt x="53560" y="154161"/>
                    </a:lnTo>
                    <a:lnTo>
                      <a:pt x="40444" y="158526"/>
                    </a:lnTo>
                    <a:lnTo>
                      <a:pt x="40444" y="174931"/>
                    </a:lnTo>
                    <a:lnTo>
                      <a:pt x="49195" y="183681"/>
                    </a:lnTo>
                    <a:lnTo>
                      <a:pt x="40444" y="189143"/>
                    </a:lnTo>
                    <a:lnTo>
                      <a:pt x="48098" y="207740"/>
                    </a:lnTo>
                    <a:lnTo>
                      <a:pt x="63407" y="212106"/>
                    </a:lnTo>
                    <a:lnTo>
                      <a:pt x="56849" y="219760"/>
                    </a:lnTo>
                    <a:lnTo>
                      <a:pt x="40444" y="213202"/>
                    </a:lnTo>
                    <a:lnTo>
                      <a:pt x="40444" y="227414"/>
                    </a:lnTo>
                    <a:lnTo>
                      <a:pt x="33886" y="249280"/>
                    </a:lnTo>
                    <a:lnTo>
                      <a:pt x="50291" y="250376"/>
                    </a:lnTo>
                    <a:lnTo>
                      <a:pt x="66695" y="241626"/>
                    </a:lnTo>
                    <a:lnTo>
                      <a:pt x="76542" y="245992"/>
                    </a:lnTo>
                    <a:lnTo>
                      <a:pt x="63426" y="252550"/>
                    </a:lnTo>
                    <a:lnTo>
                      <a:pt x="49214" y="255838"/>
                    </a:lnTo>
                    <a:lnTo>
                      <a:pt x="60156" y="263493"/>
                    </a:lnTo>
                    <a:lnTo>
                      <a:pt x="70003" y="265685"/>
                    </a:lnTo>
                    <a:lnTo>
                      <a:pt x="76561" y="274435"/>
                    </a:lnTo>
                    <a:lnTo>
                      <a:pt x="61252" y="272243"/>
                    </a:lnTo>
                    <a:lnTo>
                      <a:pt x="55790" y="279897"/>
                    </a:lnTo>
                    <a:lnTo>
                      <a:pt x="68906" y="295205"/>
                    </a:lnTo>
                    <a:lnTo>
                      <a:pt x="57964" y="294109"/>
                    </a:lnTo>
                    <a:lnTo>
                      <a:pt x="42655" y="300667"/>
                    </a:lnTo>
                    <a:lnTo>
                      <a:pt x="51406" y="308321"/>
                    </a:lnTo>
                    <a:lnTo>
                      <a:pt x="40463" y="317072"/>
                    </a:lnTo>
                    <a:lnTo>
                      <a:pt x="33905" y="333476"/>
                    </a:lnTo>
                    <a:lnTo>
                      <a:pt x="43752" y="341130"/>
                    </a:lnTo>
                    <a:lnTo>
                      <a:pt x="33905" y="347688"/>
                    </a:lnTo>
                    <a:lnTo>
                      <a:pt x="41559" y="358631"/>
                    </a:lnTo>
                    <a:lnTo>
                      <a:pt x="19693" y="359727"/>
                    </a:lnTo>
                    <a:lnTo>
                      <a:pt x="0" y="357535"/>
                    </a:lnTo>
                    <a:lnTo>
                      <a:pt x="0" y="371747"/>
                    </a:lnTo>
                    <a:lnTo>
                      <a:pt x="26251" y="375036"/>
                    </a:lnTo>
                    <a:lnTo>
                      <a:pt x="45944" y="367381"/>
                    </a:lnTo>
                    <a:lnTo>
                      <a:pt x="61252" y="372843"/>
                    </a:lnTo>
                    <a:lnTo>
                      <a:pt x="41559" y="380497"/>
                    </a:lnTo>
                    <a:lnTo>
                      <a:pt x="25155" y="383786"/>
                    </a:lnTo>
                    <a:lnTo>
                      <a:pt x="26251" y="393632"/>
                    </a:lnTo>
                    <a:lnTo>
                      <a:pt x="54694" y="406749"/>
                    </a:lnTo>
                    <a:lnTo>
                      <a:pt x="72195" y="382690"/>
                    </a:lnTo>
                    <a:lnTo>
                      <a:pt x="89695" y="368477"/>
                    </a:lnTo>
                    <a:lnTo>
                      <a:pt x="102812" y="345515"/>
                    </a:lnTo>
                    <a:lnTo>
                      <a:pt x="108274" y="347707"/>
                    </a:lnTo>
                    <a:lnTo>
                      <a:pt x="98427" y="370670"/>
                    </a:lnTo>
                    <a:lnTo>
                      <a:pt x="92965" y="387074"/>
                    </a:lnTo>
                    <a:lnTo>
                      <a:pt x="82023" y="401286"/>
                    </a:lnTo>
                    <a:lnTo>
                      <a:pt x="69984" y="417691"/>
                    </a:lnTo>
                    <a:lnTo>
                      <a:pt x="56868" y="442846"/>
                    </a:lnTo>
                    <a:lnTo>
                      <a:pt x="64522" y="445038"/>
                    </a:lnTo>
                    <a:lnTo>
                      <a:pt x="60156" y="452692"/>
                    </a:lnTo>
                    <a:lnTo>
                      <a:pt x="67810" y="459251"/>
                    </a:lnTo>
                    <a:lnTo>
                      <a:pt x="66714" y="476751"/>
                    </a:lnTo>
                    <a:lnTo>
                      <a:pt x="52502" y="490963"/>
                    </a:lnTo>
                    <a:lnTo>
                      <a:pt x="50310" y="507368"/>
                    </a:lnTo>
                    <a:lnTo>
                      <a:pt x="53598" y="517214"/>
                    </a:lnTo>
                    <a:lnTo>
                      <a:pt x="53598" y="532522"/>
                    </a:lnTo>
                    <a:lnTo>
                      <a:pt x="60156" y="530330"/>
                    </a:lnTo>
                    <a:lnTo>
                      <a:pt x="70003" y="522676"/>
                    </a:lnTo>
                    <a:lnTo>
                      <a:pt x="71099" y="534715"/>
                    </a:lnTo>
                    <a:lnTo>
                      <a:pt x="57983" y="538003"/>
                    </a:lnTo>
                    <a:lnTo>
                      <a:pt x="50329" y="577370"/>
                    </a:lnTo>
                    <a:lnTo>
                      <a:pt x="37212" y="607987"/>
                    </a:lnTo>
                    <a:lnTo>
                      <a:pt x="54713" y="628776"/>
                    </a:lnTo>
                    <a:lnTo>
                      <a:pt x="68925" y="610179"/>
                    </a:lnTo>
                    <a:lnTo>
                      <a:pt x="61271" y="583928"/>
                    </a:lnTo>
                    <a:lnTo>
                      <a:pt x="75483" y="557677"/>
                    </a:lnTo>
                    <a:lnTo>
                      <a:pt x="84234" y="540177"/>
                    </a:lnTo>
                    <a:lnTo>
                      <a:pt x="78772" y="515022"/>
                    </a:lnTo>
                    <a:lnTo>
                      <a:pt x="77676" y="494233"/>
                    </a:lnTo>
                    <a:lnTo>
                      <a:pt x="122523" y="449385"/>
                    </a:lnTo>
                    <a:lnTo>
                      <a:pt x="91907" y="496406"/>
                    </a:lnTo>
                    <a:lnTo>
                      <a:pt x="88618" y="515003"/>
                    </a:lnTo>
                    <a:lnTo>
                      <a:pt x="95176" y="528119"/>
                    </a:lnTo>
                    <a:lnTo>
                      <a:pt x="99542" y="509522"/>
                    </a:lnTo>
                    <a:lnTo>
                      <a:pt x="117043" y="513888"/>
                    </a:lnTo>
                    <a:lnTo>
                      <a:pt x="130159" y="487637"/>
                    </a:lnTo>
                    <a:lnTo>
                      <a:pt x="165160" y="505137"/>
                    </a:lnTo>
                    <a:lnTo>
                      <a:pt x="135640" y="509503"/>
                    </a:lnTo>
                    <a:lnTo>
                      <a:pt x="135640" y="535754"/>
                    </a:lnTo>
                    <a:lnTo>
                      <a:pt x="130178" y="553255"/>
                    </a:lnTo>
                    <a:lnTo>
                      <a:pt x="148774" y="569659"/>
                    </a:lnTo>
                    <a:lnTo>
                      <a:pt x="153140" y="579506"/>
                    </a:lnTo>
                    <a:lnTo>
                      <a:pt x="154236" y="595910"/>
                    </a:lnTo>
                    <a:lnTo>
                      <a:pt x="140024" y="605757"/>
                    </a:lnTo>
                    <a:lnTo>
                      <a:pt x="135658" y="633104"/>
                    </a:lnTo>
                    <a:lnTo>
                      <a:pt x="122542" y="653893"/>
                    </a:lnTo>
                    <a:lnTo>
                      <a:pt x="120350" y="669201"/>
                    </a:lnTo>
                    <a:lnTo>
                      <a:pt x="130197" y="688895"/>
                    </a:lnTo>
                    <a:lnTo>
                      <a:pt x="146601" y="707491"/>
                    </a:lnTo>
                    <a:lnTo>
                      <a:pt x="155351" y="709684"/>
                    </a:lnTo>
                    <a:lnTo>
                      <a:pt x="176140" y="728280"/>
                    </a:lnTo>
                    <a:lnTo>
                      <a:pt x="180506" y="711876"/>
                    </a:lnTo>
                    <a:lnTo>
                      <a:pt x="177218" y="691106"/>
                    </a:lnTo>
                    <a:lnTo>
                      <a:pt x="188160" y="696567"/>
                    </a:lnTo>
                    <a:lnTo>
                      <a:pt x="200199" y="700933"/>
                    </a:lnTo>
                    <a:lnTo>
                      <a:pt x="206757" y="708587"/>
                    </a:lnTo>
                    <a:lnTo>
                      <a:pt x="229720" y="706395"/>
                    </a:lnTo>
                    <a:lnTo>
                      <a:pt x="234085" y="695453"/>
                    </a:lnTo>
                    <a:lnTo>
                      <a:pt x="253778" y="693260"/>
                    </a:lnTo>
                    <a:lnTo>
                      <a:pt x="259240" y="676856"/>
                    </a:lnTo>
                    <a:lnTo>
                      <a:pt x="274549" y="682317"/>
                    </a:lnTo>
                    <a:lnTo>
                      <a:pt x="298607" y="673567"/>
                    </a:lnTo>
                    <a:lnTo>
                      <a:pt x="327051" y="685606"/>
                    </a:lnTo>
                    <a:lnTo>
                      <a:pt x="305184" y="688895"/>
                    </a:lnTo>
                    <a:lnTo>
                      <a:pt x="294241" y="684529"/>
                    </a:lnTo>
                    <a:lnTo>
                      <a:pt x="290953" y="695471"/>
                    </a:lnTo>
                    <a:lnTo>
                      <a:pt x="281107" y="695471"/>
                    </a:lnTo>
                    <a:lnTo>
                      <a:pt x="274549" y="715164"/>
                    </a:lnTo>
                    <a:lnTo>
                      <a:pt x="259240" y="742511"/>
                    </a:lnTo>
                    <a:lnTo>
                      <a:pt x="260336" y="765474"/>
                    </a:lnTo>
                    <a:lnTo>
                      <a:pt x="278933" y="784071"/>
                    </a:lnTo>
                    <a:lnTo>
                      <a:pt x="282221" y="803763"/>
                    </a:lnTo>
                    <a:lnTo>
                      <a:pt x="293164" y="802668"/>
                    </a:lnTo>
                    <a:lnTo>
                      <a:pt x="298626" y="819072"/>
                    </a:lnTo>
                    <a:lnTo>
                      <a:pt x="317223" y="811418"/>
                    </a:lnTo>
                    <a:lnTo>
                      <a:pt x="320511" y="828918"/>
                    </a:lnTo>
                    <a:lnTo>
                      <a:pt x="332550" y="817976"/>
                    </a:lnTo>
                    <a:lnTo>
                      <a:pt x="343493" y="825630"/>
                    </a:lnTo>
                    <a:lnTo>
                      <a:pt x="341300" y="833284"/>
                    </a:lnTo>
                    <a:lnTo>
                      <a:pt x="330358" y="833284"/>
                    </a:lnTo>
                    <a:lnTo>
                      <a:pt x="333646" y="846400"/>
                    </a:lnTo>
                    <a:lnTo>
                      <a:pt x="323800" y="852958"/>
                    </a:lnTo>
                    <a:lnTo>
                      <a:pt x="323800" y="869363"/>
                    </a:lnTo>
                    <a:lnTo>
                      <a:pt x="313953" y="861709"/>
                    </a:lnTo>
                    <a:lnTo>
                      <a:pt x="313953" y="885767"/>
                    </a:lnTo>
                    <a:lnTo>
                      <a:pt x="332550" y="886864"/>
                    </a:lnTo>
                    <a:lnTo>
                      <a:pt x="312857" y="912018"/>
                    </a:lnTo>
                    <a:lnTo>
                      <a:pt x="317223" y="940461"/>
                    </a:lnTo>
                    <a:lnTo>
                      <a:pt x="301915" y="941558"/>
                    </a:lnTo>
                    <a:lnTo>
                      <a:pt x="316127" y="968905"/>
                    </a:lnTo>
                    <a:lnTo>
                      <a:pt x="290972" y="950308"/>
                    </a:lnTo>
                    <a:cubicBezTo>
                      <a:pt x="290972" y="950308"/>
                      <a:pt x="264721" y="957962"/>
                      <a:pt x="260355" y="959058"/>
                    </a:cubicBezTo>
                    <a:cubicBezTo>
                      <a:pt x="255989" y="960154"/>
                      <a:pt x="229738" y="951404"/>
                      <a:pt x="229738" y="951404"/>
                    </a:cubicBezTo>
                    <a:lnTo>
                      <a:pt x="234104" y="959058"/>
                    </a:lnTo>
                    <a:lnTo>
                      <a:pt x="198007" y="971097"/>
                    </a:lnTo>
                    <a:lnTo>
                      <a:pt x="216604" y="956885"/>
                    </a:lnTo>
                    <a:lnTo>
                      <a:pt x="201295" y="955789"/>
                    </a:lnTo>
                    <a:lnTo>
                      <a:pt x="188179" y="937192"/>
                    </a:lnTo>
                    <a:lnTo>
                      <a:pt x="165217" y="939384"/>
                    </a:lnTo>
                    <a:lnTo>
                      <a:pt x="165217" y="953596"/>
                    </a:lnTo>
                    <a:lnTo>
                      <a:pt x="147716" y="956885"/>
                    </a:lnTo>
                    <a:lnTo>
                      <a:pt x="164120" y="965635"/>
                    </a:lnTo>
                    <a:lnTo>
                      <a:pt x="176159" y="980943"/>
                    </a:lnTo>
                    <a:lnTo>
                      <a:pt x="192564" y="979847"/>
                    </a:lnTo>
                    <a:lnTo>
                      <a:pt x="188198" y="987502"/>
                    </a:lnTo>
                    <a:lnTo>
                      <a:pt x="187102" y="998444"/>
                    </a:lnTo>
                    <a:lnTo>
                      <a:pt x="149908" y="1033445"/>
                    </a:lnTo>
                    <a:lnTo>
                      <a:pt x="146620" y="1042196"/>
                    </a:lnTo>
                    <a:lnTo>
                      <a:pt x="157563" y="1041100"/>
                    </a:lnTo>
                    <a:lnTo>
                      <a:pt x="169601" y="1048754"/>
                    </a:lnTo>
                    <a:lnTo>
                      <a:pt x="175063" y="1033445"/>
                    </a:lnTo>
                    <a:lnTo>
                      <a:pt x="193660" y="1025791"/>
                    </a:lnTo>
                    <a:lnTo>
                      <a:pt x="213353" y="1025791"/>
                    </a:lnTo>
                    <a:lnTo>
                      <a:pt x="207891" y="1033445"/>
                    </a:lnTo>
                    <a:lnTo>
                      <a:pt x="211180" y="1049850"/>
                    </a:lnTo>
                    <a:lnTo>
                      <a:pt x="221026" y="1057504"/>
                    </a:lnTo>
                    <a:lnTo>
                      <a:pt x="207910" y="1068447"/>
                    </a:lnTo>
                    <a:lnTo>
                      <a:pt x="209006" y="1081563"/>
                    </a:lnTo>
                    <a:lnTo>
                      <a:pt x="213372" y="1093602"/>
                    </a:lnTo>
                    <a:lnTo>
                      <a:pt x="211180" y="1111102"/>
                    </a:lnTo>
                    <a:lnTo>
                      <a:pt x="199141" y="1125314"/>
                    </a:lnTo>
                    <a:lnTo>
                      <a:pt x="186025" y="1136257"/>
                    </a:lnTo>
                    <a:lnTo>
                      <a:pt x="175082" y="1142815"/>
                    </a:lnTo>
                    <a:lnTo>
                      <a:pt x="164139" y="1150469"/>
                    </a:lnTo>
                    <a:lnTo>
                      <a:pt x="155389" y="1155931"/>
                    </a:lnTo>
                    <a:lnTo>
                      <a:pt x="144447" y="1157027"/>
                    </a:lnTo>
                    <a:lnTo>
                      <a:pt x="125850" y="1174528"/>
                    </a:lnTo>
                    <a:lnTo>
                      <a:pt x="117099" y="1165777"/>
                    </a:lnTo>
                    <a:lnTo>
                      <a:pt x="111637" y="1174528"/>
                    </a:lnTo>
                    <a:lnTo>
                      <a:pt x="91945" y="1183278"/>
                    </a:lnTo>
                    <a:lnTo>
                      <a:pt x="85387" y="1196394"/>
                    </a:lnTo>
                    <a:lnTo>
                      <a:pt x="102887" y="1196394"/>
                    </a:lnTo>
                    <a:lnTo>
                      <a:pt x="107253" y="1207337"/>
                    </a:lnTo>
                    <a:lnTo>
                      <a:pt x="93041" y="1214991"/>
                    </a:lnTo>
                    <a:lnTo>
                      <a:pt x="96329" y="1223742"/>
                    </a:lnTo>
                    <a:lnTo>
                      <a:pt x="108368" y="1216087"/>
                    </a:lnTo>
                    <a:lnTo>
                      <a:pt x="122580" y="1214991"/>
                    </a:lnTo>
                    <a:lnTo>
                      <a:pt x="135696" y="1205145"/>
                    </a:lnTo>
                    <a:lnTo>
                      <a:pt x="130234" y="1219357"/>
                    </a:lnTo>
                    <a:lnTo>
                      <a:pt x="111637" y="1227011"/>
                    </a:lnTo>
                    <a:lnTo>
                      <a:pt x="125850" y="1237953"/>
                    </a:lnTo>
                    <a:lnTo>
                      <a:pt x="137888" y="1233588"/>
                    </a:lnTo>
                    <a:lnTo>
                      <a:pt x="155389" y="1230300"/>
                    </a:lnTo>
                    <a:lnTo>
                      <a:pt x="155389" y="1219357"/>
                    </a:lnTo>
                    <a:lnTo>
                      <a:pt x="171794" y="1216068"/>
                    </a:lnTo>
                    <a:lnTo>
                      <a:pt x="176159" y="1206222"/>
                    </a:lnTo>
                    <a:lnTo>
                      <a:pt x="186006" y="1205126"/>
                    </a:lnTo>
                    <a:lnTo>
                      <a:pt x="186006" y="1213876"/>
                    </a:lnTo>
                    <a:lnTo>
                      <a:pt x="187102" y="1223723"/>
                    </a:lnTo>
                    <a:lnTo>
                      <a:pt x="213353" y="1229184"/>
                    </a:lnTo>
                    <a:lnTo>
                      <a:pt x="192564" y="1234646"/>
                    </a:lnTo>
                    <a:lnTo>
                      <a:pt x="192564" y="1245589"/>
                    </a:lnTo>
                    <a:lnTo>
                      <a:pt x="202410" y="1246685"/>
                    </a:lnTo>
                    <a:lnTo>
                      <a:pt x="212257" y="1242319"/>
                    </a:lnTo>
                    <a:lnTo>
                      <a:pt x="228661" y="1242319"/>
                    </a:lnTo>
                    <a:lnTo>
                      <a:pt x="239604" y="1240127"/>
                    </a:lnTo>
                    <a:lnTo>
                      <a:pt x="245066" y="1257628"/>
                    </a:lnTo>
                    <a:lnTo>
                      <a:pt x="253816" y="1257628"/>
                    </a:lnTo>
                    <a:lnTo>
                      <a:pt x="253816" y="1272936"/>
                    </a:lnTo>
                    <a:lnTo>
                      <a:pt x="275682" y="1276224"/>
                    </a:lnTo>
                    <a:lnTo>
                      <a:pt x="292087" y="1275128"/>
                    </a:lnTo>
                    <a:lnTo>
                      <a:pt x="309587" y="1271840"/>
                    </a:lnTo>
                    <a:lnTo>
                      <a:pt x="311780" y="1259801"/>
                    </a:lnTo>
                    <a:lnTo>
                      <a:pt x="307414" y="1249955"/>
                    </a:lnTo>
                    <a:lnTo>
                      <a:pt x="320530" y="1242300"/>
                    </a:lnTo>
                    <a:lnTo>
                      <a:pt x="336935" y="1244493"/>
                    </a:lnTo>
                    <a:lnTo>
                      <a:pt x="346781" y="1237934"/>
                    </a:lnTo>
                    <a:lnTo>
                      <a:pt x="358820" y="1224819"/>
                    </a:lnTo>
                    <a:lnTo>
                      <a:pt x="366474" y="1217164"/>
                    </a:lnTo>
                    <a:lnTo>
                      <a:pt x="377417" y="1204048"/>
                    </a:lnTo>
                    <a:lnTo>
                      <a:pt x="389455" y="1199683"/>
                    </a:lnTo>
                    <a:lnTo>
                      <a:pt x="379609" y="1218279"/>
                    </a:lnTo>
                    <a:lnTo>
                      <a:pt x="355550" y="1246723"/>
                    </a:lnTo>
                    <a:lnTo>
                      <a:pt x="320549" y="1280628"/>
                    </a:lnTo>
                    <a:lnTo>
                      <a:pt x="321645" y="1291571"/>
                    </a:lnTo>
                    <a:lnTo>
                      <a:pt x="318357" y="1304687"/>
                    </a:lnTo>
                    <a:lnTo>
                      <a:pt x="301952" y="1303591"/>
                    </a:lnTo>
                    <a:lnTo>
                      <a:pt x="275701" y="1305783"/>
                    </a:lnTo>
                    <a:lnTo>
                      <a:pt x="261489" y="1295936"/>
                    </a:lnTo>
                    <a:lnTo>
                      <a:pt x="208987" y="1302494"/>
                    </a:lnTo>
                    <a:lnTo>
                      <a:pt x="188198" y="1303591"/>
                    </a:lnTo>
                    <a:lnTo>
                      <a:pt x="186006" y="1315629"/>
                    </a:lnTo>
                    <a:lnTo>
                      <a:pt x="212257" y="1318918"/>
                    </a:lnTo>
                    <a:lnTo>
                      <a:pt x="208968" y="1325476"/>
                    </a:lnTo>
                    <a:lnTo>
                      <a:pt x="187102" y="1333130"/>
                    </a:lnTo>
                    <a:lnTo>
                      <a:pt x="168505" y="1330938"/>
                    </a:lnTo>
                    <a:lnTo>
                      <a:pt x="164139" y="1361554"/>
                    </a:lnTo>
                    <a:lnTo>
                      <a:pt x="141177" y="1392171"/>
                    </a:lnTo>
                    <a:lnTo>
                      <a:pt x="134619" y="1405287"/>
                    </a:lnTo>
                    <a:lnTo>
                      <a:pt x="118215" y="1403095"/>
                    </a:lnTo>
                    <a:lnTo>
                      <a:pt x="118215" y="1417307"/>
                    </a:lnTo>
                    <a:lnTo>
                      <a:pt x="86502" y="1456674"/>
                    </a:lnTo>
                    <a:lnTo>
                      <a:pt x="76655" y="1462136"/>
                    </a:lnTo>
                    <a:lnTo>
                      <a:pt x="72289" y="1455578"/>
                    </a:lnTo>
                    <a:lnTo>
                      <a:pt x="49327" y="1467616"/>
                    </a:lnTo>
                    <a:lnTo>
                      <a:pt x="53560" y="1483001"/>
                    </a:lnTo>
                    <a:close/>
                  </a:path>
                </a:pathLst>
              </a:custGeom>
              <a:grpFill/>
              <a:ln w="3777" cap="flat">
                <a:solidFill>
                  <a:srgbClr val="FFFFFF"/>
                </a:solidFill>
                <a:prstDash val="solid"/>
                <a:miter/>
              </a:ln>
            </p:spPr>
            <p:txBody>
              <a:bodyPr rtlCol="0" anchor="ctr"/>
              <a:lstStyle/>
              <a:p>
                <a:endParaRPr lang="en-GB"/>
              </a:p>
            </p:txBody>
          </p:sp>
          <p:sp>
            <p:nvSpPr>
              <p:cNvPr id="199" name="Freeform 198">
                <a:extLst>
                  <a:ext uri="{FF2B5EF4-FFF2-40B4-BE49-F238E27FC236}">
                    <a16:creationId xmlns:a16="http://schemas.microsoft.com/office/drawing/2014/main" id="{325E6EFE-BF3D-ADC2-E66D-82286C002042}"/>
                  </a:ext>
                </a:extLst>
              </p:cNvPr>
              <p:cNvSpPr/>
              <p:nvPr/>
            </p:nvSpPr>
            <p:spPr>
              <a:xfrm>
                <a:off x="2072900" y="5096966"/>
                <a:ext cx="95198" cy="142159"/>
              </a:xfrm>
              <a:custGeom>
                <a:avLst/>
                <a:gdLst>
                  <a:gd name="connsiteX0" fmla="*/ 21866 w 95198"/>
                  <a:gd name="connsiteY0" fmla="*/ 38271 h 142159"/>
                  <a:gd name="connsiteX1" fmla="*/ 82023 w 95198"/>
                  <a:gd name="connsiteY1" fmla="*/ 0 h 142159"/>
                  <a:gd name="connsiteX2" fmla="*/ 95139 w 95198"/>
                  <a:gd name="connsiteY2" fmla="*/ 25155 h 142159"/>
                  <a:gd name="connsiteX3" fmla="*/ 77638 w 95198"/>
                  <a:gd name="connsiteY3" fmla="*/ 38271 h 142159"/>
                  <a:gd name="connsiteX4" fmla="*/ 87484 w 95198"/>
                  <a:gd name="connsiteY4" fmla="*/ 54675 h 142159"/>
                  <a:gd name="connsiteX5" fmla="*/ 71080 w 95198"/>
                  <a:gd name="connsiteY5" fmla="*/ 60137 h 142159"/>
                  <a:gd name="connsiteX6" fmla="*/ 73272 w 95198"/>
                  <a:gd name="connsiteY6" fmla="*/ 73253 h 142159"/>
                  <a:gd name="connsiteX7" fmla="*/ 74368 w 95198"/>
                  <a:gd name="connsiteY7" fmla="*/ 84196 h 142159"/>
                  <a:gd name="connsiteX8" fmla="*/ 64522 w 95198"/>
                  <a:gd name="connsiteY8" fmla="*/ 84196 h 142159"/>
                  <a:gd name="connsiteX9" fmla="*/ 64522 w 95198"/>
                  <a:gd name="connsiteY9" fmla="*/ 100600 h 142159"/>
                  <a:gd name="connsiteX10" fmla="*/ 49214 w 95198"/>
                  <a:gd name="connsiteY10" fmla="*/ 108255 h 142159"/>
                  <a:gd name="connsiteX11" fmla="*/ 36098 w 95198"/>
                  <a:gd name="connsiteY11" fmla="*/ 88562 h 142159"/>
                  <a:gd name="connsiteX12" fmla="*/ 35001 w 95198"/>
                  <a:gd name="connsiteY12" fmla="*/ 108255 h 142159"/>
                  <a:gd name="connsiteX13" fmla="*/ 31713 w 95198"/>
                  <a:gd name="connsiteY13" fmla="*/ 123563 h 142159"/>
                  <a:gd name="connsiteX14" fmla="*/ 15309 w 95198"/>
                  <a:gd name="connsiteY14" fmla="*/ 142160 h 142159"/>
                  <a:gd name="connsiteX15" fmla="*/ 0 w 95198"/>
                  <a:gd name="connsiteY15" fmla="*/ 126851 h 142159"/>
                  <a:gd name="connsiteX16" fmla="*/ 8750 w 95198"/>
                  <a:gd name="connsiteY16" fmla="*/ 113735 h 142159"/>
                  <a:gd name="connsiteX17" fmla="*/ 17501 w 95198"/>
                  <a:gd name="connsiteY17" fmla="*/ 110447 h 142159"/>
                  <a:gd name="connsiteX18" fmla="*/ 20789 w 95198"/>
                  <a:gd name="connsiteY18" fmla="*/ 104985 h 142159"/>
                  <a:gd name="connsiteX19" fmla="*/ 0 w 95198"/>
                  <a:gd name="connsiteY19" fmla="*/ 95138 h 142159"/>
                  <a:gd name="connsiteX20" fmla="*/ 6558 w 95198"/>
                  <a:gd name="connsiteY20" fmla="*/ 78734 h 142159"/>
                  <a:gd name="connsiteX21" fmla="*/ 0 w 95198"/>
                  <a:gd name="connsiteY21" fmla="*/ 65618 h 142159"/>
                  <a:gd name="connsiteX22" fmla="*/ 5462 w 95198"/>
                  <a:gd name="connsiteY22" fmla="*/ 45925 h 142159"/>
                  <a:gd name="connsiteX23" fmla="*/ 37175 w 95198"/>
                  <a:gd name="connsiteY23" fmla="*/ 71080 h 142159"/>
                  <a:gd name="connsiteX24" fmla="*/ 21866 w 95198"/>
                  <a:gd name="connsiteY24" fmla="*/ 38271 h 14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198" h="142159">
                    <a:moveTo>
                      <a:pt x="21866" y="38271"/>
                    </a:moveTo>
                    <a:lnTo>
                      <a:pt x="82023" y="0"/>
                    </a:lnTo>
                    <a:cubicBezTo>
                      <a:pt x="82023" y="0"/>
                      <a:pt x="96235" y="20789"/>
                      <a:pt x="95139" y="25155"/>
                    </a:cubicBezTo>
                    <a:cubicBezTo>
                      <a:pt x="94042" y="29521"/>
                      <a:pt x="75446" y="29521"/>
                      <a:pt x="77638" y="38271"/>
                    </a:cubicBezTo>
                    <a:cubicBezTo>
                      <a:pt x="79830" y="47021"/>
                      <a:pt x="87484" y="54675"/>
                      <a:pt x="87484" y="54675"/>
                    </a:cubicBezTo>
                    <a:lnTo>
                      <a:pt x="71080" y="60137"/>
                    </a:lnTo>
                    <a:lnTo>
                      <a:pt x="73272" y="73253"/>
                    </a:lnTo>
                    <a:lnTo>
                      <a:pt x="74368" y="84196"/>
                    </a:lnTo>
                    <a:lnTo>
                      <a:pt x="64522" y="84196"/>
                    </a:lnTo>
                    <a:cubicBezTo>
                      <a:pt x="64522" y="84196"/>
                      <a:pt x="67810" y="98408"/>
                      <a:pt x="64522" y="100600"/>
                    </a:cubicBezTo>
                    <a:cubicBezTo>
                      <a:pt x="61233" y="102793"/>
                      <a:pt x="49214" y="108255"/>
                      <a:pt x="49214" y="108255"/>
                    </a:cubicBezTo>
                    <a:lnTo>
                      <a:pt x="36098" y="88562"/>
                    </a:lnTo>
                    <a:lnTo>
                      <a:pt x="35001" y="108255"/>
                    </a:lnTo>
                    <a:lnTo>
                      <a:pt x="31713" y="123563"/>
                    </a:lnTo>
                    <a:lnTo>
                      <a:pt x="15309" y="142160"/>
                    </a:lnTo>
                    <a:lnTo>
                      <a:pt x="0" y="126851"/>
                    </a:lnTo>
                    <a:lnTo>
                      <a:pt x="8750" y="113735"/>
                    </a:lnTo>
                    <a:lnTo>
                      <a:pt x="17501" y="110447"/>
                    </a:lnTo>
                    <a:cubicBezTo>
                      <a:pt x="17501" y="110447"/>
                      <a:pt x="24059" y="108255"/>
                      <a:pt x="20789" y="104985"/>
                    </a:cubicBezTo>
                    <a:cubicBezTo>
                      <a:pt x="17520" y="101715"/>
                      <a:pt x="0" y="95138"/>
                      <a:pt x="0" y="95138"/>
                    </a:cubicBezTo>
                    <a:lnTo>
                      <a:pt x="6558" y="78734"/>
                    </a:lnTo>
                    <a:lnTo>
                      <a:pt x="0" y="65618"/>
                    </a:lnTo>
                    <a:lnTo>
                      <a:pt x="5462" y="45925"/>
                    </a:lnTo>
                    <a:lnTo>
                      <a:pt x="37175" y="71080"/>
                    </a:lnTo>
                    <a:lnTo>
                      <a:pt x="21866" y="38271"/>
                    </a:lnTo>
                    <a:close/>
                  </a:path>
                </a:pathLst>
              </a:custGeom>
              <a:grpFill/>
              <a:ln w="3777" cap="flat">
                <a:solidFill>
                  <a:srgbClr val="FFFFFF"/>
                </a:solidFill>
                <a:prstDash val="solid"/>
                <a:miter/>
              </a:ln>
            </p:spPr>
            <p:txBody>
              <a:bodyPr rtlCol="0" anchor="ctr"/>
              <a:lstStyle/>
              <a:p>
                <a:endParaRPr lang="en-GB"/>
              </a:p>
            </p:txBody>
          </p:sp>
          <p:sp>
            <p:nvSpPr>
              <p:cNvPr id="200" name="Freeform 199">
                <a:extLst>
                  <a:ext uri="{FF2B5EF4-FFF2-40B4-BE49-F238E27FC236}">
                    <a16:creationId xmlns:a16="http://schemas.microsoft.com/office/drawing/2014/main" id="{E19D3E76-EC1A-582F-96CC-28FF3B426452}"/>
                  </a:ext>
                </a:extLst>
              </p:cNvPr>
              <p:cNvSpPr/>
              <p:nvPr/>
            </p:nvSpPr>
            <p:spPr>
              <a:xfrm>
                <a:off x="2442568" y="4970096"/>
                <a:ext cx="37174" cy="30616"/>
              </a:xfrm>
              <a:custGeom>
                <a:avLst/>
                <a:gdLst>
                  <a:gd name="connsiteX0" fmla="*/ 10924 w 37174"/>
                  <a:gd name="connsiteY0" fmla="*/ 30617 h 30616"/>
                  <a:gd name="connsiteX1" fmla="*/ 37175 w 37174"/>
                  <a:gd name="connsiteY1" fmla="*/ 14212 h 30616"/>
                  <a:gd name="connsiteX2" fmla="*/ 24059 w 37174"/>
                  <a:gd name="connsiteY2" fmla="*/ 0 h 30616"/>
                  <a:gd name="connsiteX3" fmla="*/ 0 w 37174"/>
                  <a:gd name="connsiteY3" fmla="*/ 0 h 30616"/>
                </a:gdLst>
                <a:ahLst/>
                <a:cxnLst>
                  <a:cxn ang="0">
                    <a:pos x="connsiteX0" y="connsiteY0"/>
                  </a:cxn>
                  <a:cxn ang="0">
                    <a:pos x="connsiteX1" y="connsiteY1"/>
                  </a:cxn>
                  <a:cxn ang="0">
                    <a:pos x="connsiteX2" y="connsiteY2"/>
                  </a:cxn>
                  <a:cxn ang="0">
                    <a:pos x="connsiteX3" y="connsiteY3"/>
                  </a:cxn>
                </a:cxnLst>
                <a:rect l="l" t="t" r="r" b="b"/>
                <a:pathLst>
                  <a:path w="37174" h="30616">
                    <a:moveTo>
                      <a:pt x="10924" y="30617"/>
                    </a:moveTo>
                    <a:lnTo>
                      <a:pt x="37175" y="14212"/>
                    </a:lnTo>
                    <a:lnTo>
                      <a:pt x="24059" y="0"/>
                    </a:lnTo>
                    <a:lnTo>
                      <a:pt x="0" y="0"/>
                    </a:lnTo>
                    <a:close/>
                  </a:path>
                </a:pathLst>
              </a:custGeom>
              <a:grpFill/>
              <a:ln w="3777" cap="flat">
                <a:solidFill>
                  <a:srgbClr val="FFFFFF"/>
                </a:solidFill>
                <a:prstDash val="solid"/>
                <a:miter/>
              </a:ln>
            </p:spPr>
            <p:txBody>
              <a:bodyPr rtlCol="0" anchor="ctr"/>
              <a:lstStyle/>
              <a:p>
                <a:endParaRPr lang="en-GB"/>
              </a:p>
            </p:txBody>
          </p:sp>
          <p:sp>
            <p:nvSpPr>
              <p:cNvPr id="201" name="Freeform 200">
                <a:extLst>
                  <a:ext uri="{FF2B5EF4-FFF2-40B4-BE49-F238E27FC236}">
                    <a16:creationId xmlns:a16="http://schemas.microsoft.com/office/drawing/2014/main" id="{7A0BAAB1-5B18-76FD-25DA-BCAFD20EFAC3}"/>
                  </a:ext>
                </a:extLst>
              </p:cNvPr>
              <p:cNvSpPr/>
              <p:nvPr/>
            </p:nvSpPr>
            <p:spPr>
              <a:xfrm>
                <a:off x="2437088" y="5011655"/>
                <a:ext cx="29539" cy="28424"/>
              </a:xfrm>
              <a:custGeom>
                <a:avLst/>
                <a:gdLst>
                  <a:gd name="connsiteX0" fmla="*/ 24059 w 29539"/>
                  <a:gd name="connsiteY0" fmla="*/ 28424 h 28424"/>
                  <a:gd name="connsiteX1" fmla="*/ 0 w 29539"/>
                  <a:gd name="connsiteY1" fmla="*/ 0 h 28424"/>
                  <a:gd name="connsiteX2" fmla="*/ 5481 w 29539"/>
                  <a:gd name="connsiteY2" fmla="*/ 0 h 28424"/>
                  <a:gd name="connsiteX3" fmla="*/ 29539 w 29539"/>
                  <a:gd name="connsiteY3" fmla="*/ 14212 h 28424"/>
                </a:gdLst>
                <a:ahLst/>
                <a:cxnLst>
                  <a:cxn ang="0">
                    <a:pos x="connsiteX0" y="connsiteY0"/>
                  </a:cxn>
                  <a:cxn ang="0">
                    <a:pos x="connsiteX1" y="connsiteY1"/>
                  </a:cxn>
                  <a:cxn ang="0">
                    <a:pos x="connsiteX2" y="connsiteY2"/>
                  </a:cxn>
                  <a:cxn ang="0">
                    <a:pos x="connsiteX3" y="connsiteY3"/>
                  </a:cxn>
                </a:cxnLst>
                <a:rect l="l" t="t" r="r" b="b"/>
                <a:pathLst>
                  <a:path w="29539" h="28424">
                    <a:moveTo>
                      <a:pt x="24059" y="28424"/>
                    </a:moveTo>
                    <a:lnTo>
                      <a:pt x="0" y="0"/>
                    </a:lnTo>
                    <a:lnTo>
                      <a:pt x="5481" y="0"/>
                    </a:lnTo>
                    <a:lnTo>
                      <a:pt x="29539" y="14212"/>
                    </a:lnTo>
                    <a:close/>
                  </a:path>
                </a:pathLst>
              </a:custGeom>
              <a:grpFill/>
              <a:ln w="3777" cap="flat">
                <a:solidFill>
                  <a:srgbClr val="FFFFFF"/>
                </a:solidFill>
                <a:prstDash val="solid"/>
                <a:miter/>
              </a:ln>
            </p:spPr>
            <p:txBody>
              <a:bodyPr rtlCol="0" anchor="ctr"/>
              <a:lstStyle/>
              <a:p>
                <a:endParaRPr lang="en-GB"/>
              </a:p>
            </p:txBody>
          </p:sp>
          <p:sp>
            <p:nvSpPr>
              <p:cNvPr id="202" name="Freeform 201">
                <a:extLst>
                  <a:ext uri="{FF2B5EF4-FFF2-40B4-BE49-F238E27FC236}">
                    <a16:creationId xmlns:a16="http://schemas.microsoft.com/office/drawing/2014/main" id="{B9C848E9-92BC-3817-D040-B63AD944F1A2}"/>
                  </a:ext>
                </a:extLst>
              </p:cNvPr>
              <p:cNvSpPr/>
              <p:nvPr/>
            </p:nvSpPr>
            <p:spPr>
              <a:xfrm>
                <a:off x="2479743" y="5031329"/>
                <a:ext cx="10942" cy="24077"/>
              </a:xfrm>
              <a:custGeom>
                <a:avLst/>
                <a:gdLst>
                  <a:gd name="connsiteX0" fmla="*/ 0 w 10942"/>
                  <a:gd name="connsiteY0" fmla="*/ 0 h 24077"/>
                  <a:gd name="connsiteX1" fmla="*/ 0 w 10942"/>
                  <a:gd name="connsiteY1" fmla="*/ 24078 h 24077"/>
                  <a:gd name="connsiteX2" fmla="*/ 10943 w 10942"/>
                  <a:gd name="connsiteY2" fmla="*/ 8750 h 24077"/>
                </a:gdLst>
                <a:ahLst/>
                <a:cxnLst>
                  <a:cxn ang="0">
                    <a:pos x="connsiteX0" y="connsiteY0"/>
                  </a:cxn>
                  <a:cxn ang="0">
                    <a:pos x="connsiteX1" y="connsiteY1"/>
                  </a:cxn>
                  <a:cxn ang="0">
                    <a:pos x="connsiteX2" y="connsiteY2"/>
                  </a:cxn>
                </a:cxnLst>
                <a:rect l="l" t="t" r="r" b="b"/>
                <a:pathLst>
                  <a:path w="10942" h="24077">
                    <a:moveTo>
                      <a:pt x="0" y="0"/>
                    </a:moveTo>
                    <a:lnTo>
                      <a:pt x="0" y="24078"/>
                    </a:lnTo>
                    <a:lnTo>
                      <a:pt x="10943" y="8750"/>
                    </a:lnTo>
                    <a:close/>
                  </a:path>
                </a:pathLst>
              </a:custGeom>
              <a:grpFill/>
              <a:ln w="3777" cap="flat">
                <a:solidFill>
                  <a:srgbClr val="FFFFFF"/>
                </a:solidFill>
                <a:prstDash val="solid"/>
                <a:miter/>
              </a:ln>
            </p:spPr>
            <p:txBody>
              <a:bodyPr rtlCol="0" anchor="ctr"/>
              <a:lstStyle/>
              <a:p>
                <a:endParaRPr lang="en-GB"/>
              </a:p>
            </p:txBody>
          </p:sp>
          <p:sp>
            <p:nvSpPr>
              <p:cNvPr id="203" name="Freeform 202">
                <a:extLst>
                  <a:ext uri="{FF2B5EF4-FFF2-40B4-BE49-F238E27FC236}">
                    <a16:creationId xmlns:a16="http://schemas.microsoft.com/office/drawing/2014/main" id="{07B1BB1E-4776-D934-8A8A-5B5C3585F26C}"/>
                  </a:ext>
                </a:extLst>
              </p:cNvPr>
              <p:cNvSpPr/>
              <p:nvPr/>
            </p:nvSpPr>
            <p:spPr>
              <a:xfrm>
                <a:off x="2485224" y="5005097"/>
                <a:ext cx="17481" cy="13115"/>
              </a:xfrm>
              <a:custGeom>
                <a:avLst/>
                <a:gdLst>
                  <a:gd name="connsiteX0" fmla="*/ 5462 w 17481"/>
                  <a:gd name="connsiteY0" fmla="*/ 0 h 13115"/>
                  <a:gd name="connsiteX1" fmla="*/ 0 w 17481"/>
                  <a:gd name="connsiteY1" fmla="*/ 6558 h 13115"/>
                  <a:gd name="connsiteX2" fmla="*/ 12020 w 17481"/>
                  <a:gd name="connsiteY2" fmla="*/ 13116 h 13115"/>
                  <a:gd name="connsiteX3" fmla="*/ 17482 w 17481"/>
                  <a:gd name="connsiteY3" fmla="*/ 6558 h 13115"/>
                </a:gdLst>
                <a:ahLst/>
                <a:cxnLst>
                  <a:cxn ang="0">
                    <a:pos x="connsiteX0" y="connsiteY0"/>
                  </a:cxn>
                  <a:cxn ang="0">
                    <a:pos x="connsiteX1" y="connsiteY1"/>
                  </a:cxn>
                  <a:cxn ang="0">
                    <a:pos x="connsiteX2" y="connsiteY2"/>
                  </a:cxn>
                  <a:cxn ang="0">
                    <a:pos x="connsiteX3" y="connsiteY3"/>
                  </a:cxn>
                </a:cxnLst>
                <a:rect l="l" t="t" r="r" b="b"/>
                <a:pathLst>
                  <a:path w="17481" h="13115">
                    <a:moveTo>
                      <a:pt x="5462" y="0"/>
                    </a:moveTo>
                    <a:lnTo>
                      <a:pt x="0" y="6558"/>
                    </a:lnTo>
                    <a:lnTo>
                      <a:pt x="12020" y="13116"/>
                    </a:lnTo>
                    <a:lnTo>
                      <a:pt x="17482" y="6558"/>
                    </a:lnTo>
                    <a:close/>
                  </a:path>
                </a:pathLst>
              </a:custGeom>
              <a:grpFill/>
              <a:ln w="3777" cap="flat">
                <a:solidFill>
                  <a:srgbClr val="FFFFFF"/>
                </a:solidFill>
                <a:prstDash val="solid"/>
                <a:miter/>
              </a:ln>
            </p:spPr>
            <p:txBody>
              <a:bodyPr rtlCol="0" anchor="ctr"/>
              <a:lstStyle/>
              <a:p>
                <a:endParaRPr lang="en-GB"/>
              </a:p>
            </p:txBody>
          </p:sp>
          <p:sp>
            <p:nvSpPr>
              <p:cNvPr id="204" name="Freeform 203">
                <a:extLst>
                  <a:ext uri="{FF2B5EF4-FFF2-40B4-BE49-F238E27FC236}">
                    <a16:creationId xmlns:a16="http://schemas.microsoft.com/office/drawing/2014/main" id="{F6216532-C2CA-7B35-BD42-BE18C0DADDDB}"/>
                  </a:ext>
                </a:extLst>
              </p:cNvPr>
              <p:cNvSpPr/>
              <p:nvPr/>
            </p:nvSpPr>
            <p:spPr>
              <a:xfrm>
                <a:off x="2101343" y="5246799"/>
                <a:ext cx="108273" cy="125773"/>
              </a:xfrm>
              <a:custGeom>
                <a:avLst/>
                <a:gdLst>
                  <a:gd name="connsiteX0" fmla="*/ 52483 w 108273"/>
                  <a:gd name="connsiteY0" fmla="*/ 0 h 125773"/>
                  <a:gd name="connsiteX1" fmla="*/ 59060 w 108273"/>
                  <a:gd name="connsiteY1" fmla="*/ 15308 h 125773"/>
                  <a:gd name="connsiteX2" fmla="*/ 66771 w 108273"/>
                  <a:gd name="connsiteY2" fmla="*/ 26232 h 125773"/>
                  <a:gd name="connsiteX3" fmla="*/ 66771 w 108273"/>
                  <a:gd name="connsiteY3" fmla="*/ 48117 h 125773"/>
                  <a:gd name="connsiteX4" fmla="*/ 66771 w 108273"/>
                  <a:gd name="connsiteY4" fmla="*/ 55771 h 125773"/>
                  <a:gd name="connsiteX5" fmla="*/ 73272 w 108273"/>
                  <a:gd name="connsiteY5" fmla="*/ 75464 h 125773"/>
                  <a:gd name="connsiteX6" fmla="*/ 83119 w 108273"/>
                  <a:gd name="connsiteY6" fmla="*/ 82022 h 125773"/>
                  <a:gd name="connsiteX7" fmla="*/ 74368 w 108273"/>
                  <a:gd name="connsiteY7" fmla="*/ 41011 h 125773"/>
                  <a:gd name="connsiteX8" fmla="*/ 92946 w 108273"/>
                  <a:gd name="connsiteY8" fmla="*/ 82022 h 125773"/>
                  <a:gd name="connsiteX9" fmla="*/ 108274 w 108273"/>
                  <a:gd name="connsiteY9" fmla="*/ 82022 h 125773"/>
                  <a:gd name="connsiteX10" fmla="*/ 108274 w 108273"/>
                  <a:gd name="connsiteY10" fmla="*/ 92946 h 125773"/>
                  <a:gd name="connsiteX11" fmla="*/ 100619 w 108273"/>
                  <a:gd name="connsiteY11" fmla="*/ 92946 h 125773"/>
                  <a:gd name="connsiteX12" fmla="*/ 99523 w 108273"/>
                  <a:gd name="connsiteY12" fmla="*/ 104985 h 125773"/>
                  <a:gd name="connsiteX13" fmla="*/ 80378 w 108273"/>
                  <a:gd name="connsiteY13" fmla="*/ 125774 h 125773"/>
                  <a:gd name="connsiteX14" fmla="*/ 85292 w 108273"/>
                  <a:gd name="connsiteY14" fmla="*/ 96235 h 125773"/>
                  <a:gd name="connsiteX15" fmla="*/ 66771 w 108273"/>
                  <a:gd name="connsiteY15" fmla="*/ 95138 h 125773"/>
                  <a:gd name="connsiteX16" fmla="*/ 52483 w 108273"/>
                  <a:gd name="connsiteY16" fmla="*/ 95138 h 125773"/>
                  <a:gd name="connsiteX17" fmla="*/ 37175 w 108273"/>
                  <a:gd name="connsiteY17" fmla="*/ 88580 h 125773"/>
                  <a:gd name="connsiteX18" fmla="*/ 37175 w 108273"/>
                  <a:gd name="connsiteY18" fmla="*/ 71080 h 125773"/>
                  <a:gd name="connsiteX19" fmla="*/ 42637 w 108273"/>
                  <a:gd name="connsiteY19" fmla="*/ 72176 h 125773"/>
                  <a:gd name="connsiteX20" fmla="*/ 28424 w 108273"/>
                  <a:gd name="connsiteY20" fmla="*/ 54675 h 125773"/>
                  <a:gd name="connsiteX21" fmla="*/ 19164 w 108273"/>
                  <a:gd name="connsiteY21" fmla="*/ 62877 h 125773"/>
                  <a:gd name="connsiteX22" fmla="*/ 0 w 108273"/>
                  <a:gd name="connsiteY22" fmla="*/ 44829 h 125773"/>
                  <a:gd name="connsiteX23" fmla="*/ 0 w 108273"/>
                  <a:gd name="connsiteY23" fmla="*/ 33905 h 125773"/>
                  <a:gd name="connsiteX24" fmla="*/ 19164 w 108273"/>
                  <a:gd name="connsiteY24" fmla="*/ 47021 h 125773"/>
                  <a:gd name="connsiteX25" fmla="*/ 19164 w 108273"/>
                  <a:gd name="connsiteY25" fmla="*/ 32809 h 125773"/>
                  <a:gd name="connsiteX26" fmla="*/ 44829 w 108273"/>
                  <a:gd name="connsiteY26" fmla="*/ 40463 h 125773"/>
                  <a:gd name="connsiteX27" fmla="*/ 41559 w 108273"/>
                  <a:gd name="connsiteY27" fmla="*/ 26232 h 125773"/>
                  <a:gd name="connsiteX28" fmla="*/ 39367 w 108273"/>
                  <a:gd name="connsiteY28" fmla="*/ 6558 h 12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273" h="125773">
                    <a:moveTo>
                      <a:pt x="52483" y="0"/>
                    </a:moveTo>
                    <a:lnTo>
                      <a:pt x="59060" y="15308"/>
                    </a:lnTo>
                    <a:lnTo>
                      <a:pt x="66771" y="26232"/>
                    </a:lnTo>
                    <a:lnTo>
                      <a:pt x="66771" y="48117"/>
                    </a:lnTo>
                    <a:lnTo>
                      <a:pt x="66771" y="55771"/>
                    </a:lnTo>
                    <a:lnTo>
                      <a:pt x="73272" y="75464"/>
                    </a:lnTo>
                    <a:lnTo>
                      <a:pt x="83119" y="82022"/>
                    </a:lnTo>
                    <a:lnTo>
                      <a:pt x="74368" y="41011"/>
                    </a:lnTo>
                    <a:lnTo>
                      <a:pt x="92946" y="82022"/>
                    </a:lnTo>
                    <a:lnTo>
                      <a:pt x="108274" y="82022"/>
                    </a:lnTo>
                    <a:lnTo>
                      <a:pt x="108274" y="92946"/>
                    </a:lnTo>
                    <a:lnTo>
                      <a:pt x="100619" y="92946"/>
                    </a:lnTo>
                    <a:lnTo>
                      <a:pt x="99523" y="104985"/>
                    </a:lnTo>
                    <a:lnTo>
                      <a:pt x="80378" y="125774"/>
                    </a:lnTo>
                    <a:lnTo>
                      <a:pt x="85292" y="96235"/>
                    </a:lnTo>
                    <a:lnTo>
                      <a:pt x="66771" y="95138"/>
                    </a:lnTo>
                    <a:lnTo>
                      <a:pt x="52483" y="95138"/>
                    </a:lnTo>
                    <a:lnTo>
                      <a:pt x="37175" y="88580"/>
                    </a:lnTo>
                    <a:lnTo>
                      <a:pt x="37175" y="71080"/>
                    </a:lnTo>
                    <a:lnTo>
                      <a:pt x="42637" y="72176"/>
                    </a:lnTo>
                    <a:lnTo>
                      <a:pt x="28424" y="54675"/>
                    </a:lnTo>
                    <a:lnTo>
                      <a:pt x="19164" y="62877"/>
                    </a:lnTo>
                    <a:lnTo>
                      <a:pt x="0" y="44829"/>
                    </a:lnTo>
                    <a:lnTo>
                      <a:pt x="0" y="33905"/>
                    </a:lnTo>
                    <a:lnTo>
                      <a:pt x="19164" y="47021"/>
                    </a:lnTo>
                    <a:lnTo>
                      <a:pt x="19164" y="32809"/>
                    </a:lnTo>
                    <a:lnTo>
                      <a:pt x="44829" y="40463"/>
                    </a:lnTo>
                    <a:lnTo>
                      <a:pt x="41559" y="26232"/>
                    </a:lnTo>
                    <a:lnTo>
                      <a:pt x="39367" y="6558"/>
                    </a:lnTo>
                    <a:close/>
                  </a:path>
                </a:pathLst>
              </a:custGeom>
              <a:grpFill/>
              <a:ln w="3777" cap="flat">
                <a:solidFill>
                  <a:srgbClr val="FFFFFF"/>
                </a:solidFill>
                <a:prstDash val="solid"/>
                <a:miter/>
              </a:ln>
            </p:spPr>
            <p:txBody>
              <a:bodyPr rtlCol="0" anchor="ctr"/>
              <a:lstStyle/>
              <a:p>
                <a:endParaRPr lang="en-GB"/>
              </a:p>
            </p:txBody>
          </p:sp>
          <p:sp>
            <p:nvSpPr>
              <p:cNvPr id="205" name="Freeform 204">
                <a:extLst>
                  <a:ext uri="{FF2B5EF4-FFF2-40B4-BE49-F238E27FC236}">
                    <a16:creationId xmlns:a16="http://schemas.microsoft.com/office/drawing/2014/main" id="{1A2FFA24-7ED7-C1AB-5146-E5958DBEA76C}"/>
                  </a:ext>
                </a:extLst>
              </p:cNvPr>
              <p:cNvSpPr/>
              <p:nvPr/>
            </p:nvSpPr>
            <p:spPr>
              <a:xfrm>
                <a:off x="2026975" y="5246799"/>
                <a:ext cx="41559" cy="22962"/>
              </a:xfrm>
              <a:custGeom>
                <a:avLst/>
                <a:gdLst>
                  <a:gd name="connsiteX0" fmla="*/ 0 w 41559"/>
                  <a:gd name="connsiteY0" fmla="*/ 22962 h 22962"/>
                  <a:gd name="connsiteX1" fmla="*/ 36078 w 41559"/>
                  <a:gd name="connsiteY1" fmla="*/ 22962 h 22962"/>
                  <a:gd name="connsiteX2" fmla="*/ 41559 w 41559"/>
                  <a:gd name="connsiteY2" fmla="*/ 0 h 22962"/>
                </a:gdLst>
                <a:ahLst/>
                <a:cxnLst>
                  <a:cxn ang="0">
                    <a:pos x="connsiteX0" y="connsiteY0"/>
                  </a:cxn>
                  <a:cxn ang="0">
                    <a:pos x="connsiteX1" y="connsiteY1"/>
                  </a:cxn>
                  <a:cxn ang="0">
                    <a:pos x="connsiteX2" y="connsiteY2"/>
                  </a:cxn>
                </a:cxnLst>
                <a:rect l="l" t="t" r="r" b="b"/>
                <a:pathLst>
                  <a:path w="41559" h="22962">
                    <a:moveTo>
                      <a:pt x="0" y="22962"/>
                    </a:moveTo>
                    <a:lnTo>
                      <a:pt x="36078" y="22962"/>
                    </a:lnTo>
                    <a:lnTo>
                      <a:pt x="41559" y="0"/>
                    </a:lnTo>
                    <a:close/>
                  </a:path>
                </a:pathLst>
              </a:custGeom>
              <a:grpFill/>
              <a:ln w="3777" cap="flat">
                <a:solidFill>
                  <a:srgbClr val="FFFFFF"/>
                </a:solidFill>
                <a:prstDash val="solid"/>
                <a:miter/>
              </a:ln>
            </p:spPr>
            <p:txBody>
              <a:bodyPr rtlCol="0" anchor="ctr"/>
              <a:lstStyle/>
              <a:p>
                <a:endParaRPr lang="en-GB"/>
              </a:p>
            </p:txBody>
          </p:sp>
          <p:sp>
            <p:nvSpPr>
              <p:cNvPr id="206" name="Freeform 205">
                <a:extLst>
                  <a:ext uri="{FF2B5EF4-FFF2-40B4-BE49-F238E27FC236}">
                    <a16:creationId xmlns:a16="http://schemas.microsoft.com/office/drawing/2014/main" id="{8AC4ABAC-E446-0909-C697-9A31F8DDF3AF}"/>
                  </a:ext>
                </a:extLst>
              </p:cNvPr>
              <p:cNvSpPr/>
              <p:nvPr/>
            </p:nvSpPr>
            <p:spPr>
              <a:xfrm>
                <a:off x="2042283" y="5298186"/>
                <a:ext cx="15308" cy="56886"/>
              </a:xfrm>
              <a:custGeom>
                <a:avLst/>
                <a:gdLst>
                  <a:gd name="connsiteX0" fmla="*/ 15308 w 15308"/>
                  <a:gd name="connsiteY0" fmla="*/ 0 h 56886"/>
                  <a:gd name="connsiteX1" fmla="*/ 15308 w 15308"/>
                  <a:gd name="connsiteY1" fmla="*/ 56887 h 56886"/>
                  <a:gd name="connsiteX2" fmla="*/ 0 w 15308"/>
                  <a:gd name="connsiteY2" fmla="*/ 48136 h 56886"/>
                  <a:gd name="connsiteX3" fmla="*/ 0 w 15308"/>
                  <a:gd name="connsiteY3" fmla="*/ 20789 h 56886"/>
                  <a:gd name="connsiteX4" fmla="*/ 5462 w 15308"/>
                  <a:gd name="connsiteY4" fmla="*/ 0 h 5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8" h="56886">
                    <a:moveTo>
                      <a:pt x="15308" y="0"/>
                    </a:moveTo>
                    <a:lnTo>
                      <a:pt x="15308" y="56887"/>
                    </a:lnTo>
                    <a:lnTo>
                      <a:pt x="0" y="48136"/>
                    </a:lnTo>
                    <a:lnTo>
                      <a:pt x="0" y="20789"/>
                    </a:lnTo>
                    <a:lnTo>
                      <a:pt x="5462" y="0"/>
                    </a:lnTo>
                    <a:close/>
                  </a:path>
                </a:pathLst>
              </a:custGeom>
              <a:grpFill/>
              <a:ln w="3777" cap="flat">
                <a:solidFill>
                  <a:srgbClr val="FFFFFF"/>
                </a:solidFill>
                <a:prstDash val="solid"/>
                <a:miter/>
              </a:ln>
            </p:spPr>
            <p:txBody>
              <a:bodyPr rtlCol="0" anchor="ctr"/>
              <a:lstStyle/>
              <a:p>
                <a:endParaRPr lang="en-GB"/>
              </a:p>
            </p:txBody>
          </p:sp>
          <p:sp>
            <p:nvSpPr>
              <p:cNvPr id="207" name="Freeform 206">
                <a:extLst>
                  <a:ext uri="{FF2B5EF4-FFF2-40B4-BE49-F238E27FC236}">
                    <a16:creationId xmlns:a16="http://schemas.microsoft.com/office/drawing/2014/main" id="{963E1DC0-5704-FDAD-6E61-D2831F27E617}"/>
                  </a:ext>
                </a:extLst>
              </p:cNvPr>
              <p:cNvSpPr/>
              <p:nvPr/>
            </p:nvSpPr>
            <p:spPr>
              <a:xfrm>
                <a:off x="2084939" y="5455673"/>
                <a:ext cx="25473" cy="18596"/>
              </a:xfrm>
              <a:custGeom>
                <a:avLst/>
                <a:gdLst>
                  <a:gd name="connsiteX0" fmla="*/ 5462 w 25473"/>
                  <a:gd name="connsiteY0" fmla="*/ 18597 h 18596"/>
                  <a:gd name="connsiteX1" fmla="*/ 25155 w 25473"/>
                  <a:gd name="connsiteY1" fmla="*/ 0 h 18596"/>
                  <a:gd name="connsiteX2" fmla="*/ 0 w 25473"/>
                  <a:gd name="connsiteY2" fmla="*/ 0 h 18596"/>
                  <a:gd name="connsiteX3" fmla="*/ 0 w 25473"/>
                  <a:gd name="connsiteY3" fmla="*/ 18597 h 18596"/>
                  <a:gd name="connsiteX4" fmla="*/ 5462 w 25473"/>
                  <a:gd name="connsiteY4" fmla="*/ 18597 h 1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3" h="18596">
                    <a:moveTo>
                      <a:pt x="5462" y="18597"/>
                    </a:moveTo>
                    <a:cubicBezTo>
                      <a:pt x="5462" y="18597"/>
                      <a:pt x="28424" y="0"/>
                      <a:pt x="25155" y="0"/>
                    </a:cubicBezTo>
                    <a:cubicBezTo>
                      <a:pt x="21866" y="0"/>
                      <a:pt x="0" y="0"/>
                      <a:pt x="0" y="0"/>
                    </a:cubicBezTo>
                    <a:lnTo>
                      <a:pt x="0" y="18597"/>
                    </a:lnTo>
                    <a:lnTo>
                      <a:pt x="5462" y="18597"/>
                    </a:lnTo>
                    <a:close/>
                  </a:path>
                </a:pathLst>
              </a:custGeom>
              <a:grpFill/>
              <a:ln w="3777" cap="flat">
                <a:solidFill>
                  <a:srgbClr val="FFFFFF"/>
                </a:solidFill>
                <a:prstDash val="solid"/>
                <a:miter/>
              </a:ln>
            </p:spPr>
            <p:txBody>
              <a:bodyPr rtlCol="0" anchor="ctr"/>
              <a:lstStyle/>
              <a:p>
                <a:endParaRPr lang="en-GB"/>
              </a:p>
            </p:txBody>
          </p:sp>
          <p:sp>
            <p:nvSpPr>
              <p:cNvPr id="208" name="Freeform 207">
                <a:extLst>
                  <a:ext uri="{FF2B5EF4-FFF2-40B4-BE49-F238E27FC236}">
                    <a16:creationId xmlns:a16="http://schemas.microsoft.com/office/drawing/2014/main" id="{E26060B9-299A-AB83-DEF0-AB4E4AB65FAA}"/>
                  </a:ext>
                </a:extLst>
              </p:cNvPr>
              <p:cNvSpPr/>
              <p:nvPr/>
            </p:nvSpPr>
            <p:spPr>
              <a:xfrm>
                <a:off x="2244599" y="5609890"/>
                <a:ext cx="31731" cy="47021"/>
              </a:xfrm>
              <a:custGeom>
                <a:avLst/>
                <a:gdLst>
                  <a:gd name="connsiteX0" fmla="*/ 6577 w 31731"/>
                  <a:gd name="connsiteY0" fmla="*/ 41559 h 47021"/>
                  <a:gd name="connsiteX1" fmla="*/ 20789 w 31731"/>
                  <a:gd name="connsiteY1" fmla="*/ 47021 h 47021"/>
                  <a:gd name="connsiteX2" fmla="*/ 26251 w 31731"/>
                  <a:gd name="connsiteY2" fmla="*/ 36098 h 47021"/>
                  <a:gd name="connsiteX3" fmla="*/ 31732 w 31731"/>
                  <a:gd name="connsiteY3" fmla="*/ 24059 h 47021"/>
                  <a:gd name="connsiteX4" fmla="*/ 14231 w 31731"/>
                  <a:gd name="connsiteY4" fmla="*/ 0 h 47021"/>
                  <a:gd name="connsiteX5" fmla="*/ 0 w 31731"/>
                  <a:gd name="connsiteY5" fmla="*/ 0 h 47021"/>
                  <a:gd name="connsiteX6" fmla="*/ 0 w 31731"/>
                  <a:gd name="connsiteY6" fmla="*/ 28443 h 4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31" h="47021">
                    <a:moveTo>
                      <a:pt x="6577" y="41559"/>
                    </a:moveTo>
                    <a:lnTo>
                      <a:pt x="20789" y="47021"/>
                    </a:lnTo>
                    <a:lnTo>
                      <a:pt x="26251" y="36098"/>
                    </a:lnTo>
                    <a:lnTo>
                      <a:pt x="31732" y="24059"/>
                    </a:lnTo>
                    <a:lnTo>
                      <a:pt x="14231" y="0"/>
                    </a:lnTo>
                    <a:lnTo>
                      <a:pt x="0" y="0"/>
                    </a:lnTo>
                    <a:lnTo>
                      <a:pt x="0" y="28443"/>
                    </a:lnTo>
                    <a:close/>
                  </a:path>
                </a:pathLst>
              </a:custGeom>
              <a:grpFill/>
              <a:ln w="3777" cap="flat">
                <a:solidFill>
                  <a:srgbClr val="FFFFFF"/>
                </a:solidFill>
                <a:prstDash val="solid"/>
                <a:miter/>
              </a:ln>
            </p:spPr>
            <p:txBody>
              <a:bodyPr rtlCol="0" anchor="ctr"/>
              <a:lstStyle/>
              <a:p>
                <a:endParaRPr lang="en-GB"/>
              </a:p>
            </p:txBody>
          </p:sp>
          <p:sp>
            <p:nvSpPr>
              <p:cNvPr id="209" name="Freeform 208">
                <a:extLst>
                  <a:ext uri="{FF2B5EF4-FFF2-40B4-BE49-F238E27FC236}">
                    <a16:creationId xmlns:a16="http://schemas.microsoft.com/office/drawing/2014/main" id="{D51E41EA-8839-53F9-1050-AADA94A87B52}"/>
                  </a:ext>
                </a:extLst>
              </p:cNvPr>
              <p:cNvSpPr/>
              <p:nvPr/>
            </p:nvSpPr>
            <p:spPr>
              <a:xfrm>
                <a:off x="2133056" y="5531156"/>
                <a:ext cx="76560" cy="97330"/>
              </a:xfrm>
              <a:custGeom>
                <a:avLst/>
                <a:gdLst>
                  <a:gd name="connsiteX0" fmla="*/ 22414 w 76560"/>
                  <a:gd name="connsiteY0" fmla="*/ 97331 h 97330"/>
                  <a:gd name="connsiteX1" fmla="*/ 45925 w 76560"/>
                  <a:gd name="connsiteY1" fmla="*/ 88580 h 97330"/>
                  <a:gd name="connsiteX2" fmla="*/ 45925 w 76560"/>
                  <a:gd name="connsiteY2" fmla="*/ 68887 h 97330"/>
                  <a:gd name="connsiteX3" fmla="*/ 52502 w 76560"/>
                  <a:gd name="connsiteY3" fmla="*/ 68887 h 97330"/>
                  <a:gd name="connsiteX4" fmla="*/ 52502 w 76560"/>
                  <a:gd name="connsiteY4" fmla="*/ 45925 h 97330"/>
                  <a:gd name="connsiteX5" fmla="*/ 65618 w 76560"/>
                  <a:gd name="connsiteY5" fmla="*/ 45925 h 97330"/>
                  <a:gd name="connsiteX6" fmla="*/ 65618 w 76560"/>
                  <a:gd name="connsiteY6" fmla="*/ 28424 h 97330"/>
                  <a:gd name="connsiteX7" fmla="*/ 76561 w 76560"/>
                  <a:gd name="connsiteY7" fmla="*/ 8731 h 97330"/>
                  <a:gd name="connsiteX8" fmla="*/ 76561 w 76560"/>
                  <a:gd name="connsiteY8" fmla="*/ 0 h 97330"/>
                  <a:gd name="connsiteX9" fmla="*/ 40463 w 76560"/>
                  <a:gd name="connsiteY9" fmla="*/ 38271 h 97330"/>
                  <a:gd name="connsiteX10" fmla="*/ 27347 w 76560"/>
                  <a:gd name="connsiteY10" fmla="*/ 37175 h 97330"/>
                  <a:gd name="connsiteX11" fmla="*/ 22414 w 76560"/>
                  <a:gd name="connsiteY11" fmla="*/ 56868 h 97330"/>
                  <a:gd name="connsiteX12" fmla="*/ 13116 w 76560"/>
                  <a:gd name="connsiteY12" fmla="*/ 48665 h 97330"/>
                  <a:gd name="connsiteX13" fmla="*/ 5462 w 76560"/>
                  <a:gd name="connsiteY13" fmla="*/ 48665 h 97330"/>
                  <a:gd name="connsiteX14" fmla="*/ 0 w 76560"/>
                  <a:gd name="connsiteY14" fmla="*/ 78734 h 97330"/>
                  <a:gd name="connsiteX15" fmla="*/ 12020 w 76560"/>
                  <a:gd name="connsiteY15" fmla="*/ 73272 h 97330"/>
                  <a:gd name="connsiteX16" fmla="*/ 22414 w 76560"/>
                  <a:gd name="connsiteY16" fmla="*/ 83119 h 97330"/>
                  <a:gd name="connsiteX17" fmla="*/ 15308 w 76560"/>
                  <a:gd name="connsiteY17" fmla="*/ 91869 h 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560" h="97330">
                    <a:moveTo>
                      <a:pt x="22414" y="97331"/>
                    </a:moveTo>
                    <a:lnTo>
                      <a:pt x="45925" y="88580"/>
                    </a:lnTo>
                    <a:lnTo>
                      <a:pt x="45925" y="68887"/>
                    </a:lnTo>
                    <a:lnTo>
                      <a:pt x="52502" y="68887"/>
                    </a:lnTo>
                    <a:lnTo>
                      <a:pt x="52502" y="45925"/>
                    </a:lnTo>
                    <a:lnTo>
                      <a:pt x="65618" y="45925"/>
                    </a:lnTo>
                    <a:lnTo>
                      <a:pt x="65618" y="28424"/>
                    </a:lnTo>
                    <a:lnTo>
                      <a:pt x="76561" y="8731"/>
                    </a:lnTo>
                    <a:lnTo>
                      <a:pt x="76561" y="0"/>
                    </a:lnTo>
                    <a:lnTo>
                      <a:pt x="40463" y="38271"/>
                    </a:lnTo>
                    <a:lnTo>
                      <a:pt x="27347" y="37175"/>
                    </a:lnTo>
                    <a:lnTo>
                      <a:pt x="22414" y="56868"/>
                    </a:lnTo>
                    <a:lnTo>
                      <a:pt x="13116" y="48665"/>
                    </a:lnTo>
                    <a:lnTo>
                      <a:pt x="5462" y="48665"/>
                    </a:lnTo>
                    <a:lnTo>
                      <a:pt x="0" y="78734"/>
                    </a:lnTo>
                    <a:lnTo>
                      <a:pt x="12020" y="73272"/>
                    </a:lnTo>
                    <a:lnTo>
                      <a:pt x="22414" y="83119"/>
                    </a:lnTo>
                    <a:lnTo>
                      <a:pt x="15308" y="91869"/>
                    </a:lnTo>
                    <a:close/>
                  </a:path>
                </a:pathLst>
              </a:custGeom>
              <a:grpFill/>
              <a:ln w="3777" cap="flat">
                <a:solidFill>
                  <a:srgbClr val="FFFFFF"/>
                </a:solidFill>
                <a:prstDash val="solid"/>
                <a:miter/>
              </a:ln>
            </p:spPr>
            <p:txBody>
              <a:bodyPr rtlCol="0" anchor="ctr"/>
              <a:lstStyle/>
              <a:p>
                <a:endParaRPr lang="en-GB"/>
              </a:p>
            </p:txBody>
          </p:sp>
          <p:sp>
            <p:nvSpPr>
              <p:cNvPr id="210" name="Freeform 209">
                <a:extLst>
                  <a:ext uri="{FF2B5EF4-FFF2-40B4-BE49-F238E27FC236}">
                    <a16:creationId xmlns:a16="http://schemas.microsoft.com/office/drawing/2014/main" id="{73F925CD-DC8E-0C56-9807-7B1F8322A290}"/>
                  </a:ext>
                </a:extLst>
              </p:cNvPr>
              <p:cNvSpPr/>
              <p:nvPr/>
            </p:nvSpPr>
            <p:spPr>
              <a:xfrm>
                <a:off x="2148365" y="5443653"/>
                <a:ext cx="61252" cy="64522"/>
              </a:xfrm>
              <a:custGeom>
                <a:avLst/>
                <a:gdLst>
                  <a:gd name="connsiteX0" fmla="*/ 7106 w 61252"/>
                  <a:gd name="connsiteY0" fmla="*/ 64522 h 64522"/>
                  <a:gd name="connsiteX1" fmla="*/ 22963 w 61252"/>
                  <a:gd name="connsiteY1" fmla="*/ 64522 h 64522"/>
                  <a:gd name="connsiteX2" fmla="*/ 43752 w 61252"/>
                  <a:gd name="connsiteY2" fmla="*/ 49214 h 64522"/>
                  <a:gd name="connsiteX3" fmla="*/ 43752 w 61252"/>
                  <a:gd name="connsiteY3" fmla="*/ 56868 h 64522"/>
                  <a:gd name="connsiteX4" fmla="*/ 61252 w 61252"/>
                  <a:gd name="connsiteY4" fmla="*/ 41559 h 64522"/>
                  <a:gd name="connsiteX5" fmla="*/ 52502 w 61252"/>
                  <a:gd name="connsiteY5" fmla="*/ 30617 h 64522"/>
                  <a:gd name="connsiteX6" fmla="*/ 40463 w 61252"/>
                  <a:gd name="connsiteY6" fmla="*/ 21318 h 64522"/>
                  <a:gd name="connsiteX7" fmla="*/ 19750 w 61252"/>
                  <a:gd name="connsiteY7" fmla="*/ 0 h 64522"/>
                  <a:gd name="connsiteX8" fmla="*/ 7106 w 61252"/>
                  <a:gd name="connsiteY8" fmla="*/ 0 h 64522"/>
                  <a:gd name="connsiteX9" fmla="*/ 0 w 61252"/>
                  <a:gd name="connsiteY9" fmla="*/ 12039 h 64522"/>
                  <a:gd name="connsiteX10" fmla="*/ 19750 w 61252"/>
                  <a:gd name="connsiteY10" fmla="*/ 21337 h 64522"/>
                  <a:gd name="connsiteX11" fmla="*/ 30636 w 61252"/>
                  <a:gd name="connsiteY11" fmla="*/ 26251 h 64522"/>
                  <a:gd name="connsiteX12" fmla="*/ 12039 w 61252"/>
                  <a:gd name="connsiteY12" fmla="*/ 41559 h 64522"/>
                  <a:gd name="connsiteX13" fmla="*/ 30636 w 61252"/>
                  <a:gd name="connsiteY13" fmla="*/ 48117 h 64522"/>
                  <a:gd name="connsiteX14" fmla="*/ 12039 w 61252"/>
                  <a:gd name="connsiteY14" fmla="*/ 54675 h 64522"/>
                  <a:gd name="connsiteX15" fmla="*/ 0 w 61252"/>
                  <a:gd name="connsiteY15" fmla="*/ 51387 h 64522"/>
                  <a:gd name="connsiteX16" fmla="*/ 7106 w 61252"/>
                  <a:gd name="connsiteY16" fmla="*/ 64522 h 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252" h="64522">
                    <a:moveTo>
                      <a:pt x="7106" y="64522"/>
                    </a:moveTo>
                    <a:lnTo>
                      <a:pt x="22963" y="64522"/>
                    </a:lnTo>
                    <a:lnTo>
                      <a:pt x="43752" y="49214"/>
                    </a:lnTo>
                    <a:lnTo>
                      <a:pt x="43752" y="56868"/>
                    </a:lnTo>
                    <a:lnTo>
                      <a:pt x="61252" y="41559"/>
                    </a:lnTo>
                    <a:cubicBezTo>
                      <a:pt x="61252" y="41559"/>
                      <a:pt x="55790" y="35001"/>
                      <a:pt x="52502" y="30617"/>
                    </a:cubicBezTo>
                    <a:cubicBezTo>
                      <a:pt x="49214" y="26232"/>
                      <a:pt x="40463" y="21318"/>
                      <a:pt x="40463" y="21318"/>
                    </a:cubicBezTo>
                    <a:lnTo>
                      <a:pt x="19750" y="0"/>
                    </a:lnTo>
                    <a:lnTo>
                      <a:pt x="7106" y="0"/>
                    </a:lnTo>
                    <a:lnTo>
                      <a:pt x="0" y="12039"/>
                    </a:lnTo>
                    <a:lnTo>
                      <a:pt x="19750" y="21337"/>
                    </a:lnTo>
                    <a:lnTo>
                      <a:pt x="30636" y="26251"/>
                    </a:lnTo>
                    <a:lnTo>
                      <a:pt x="12039" y="41559"/>
                    </a:lnTo>
                    <a:lnTo>
                      <a:pt x="30636" y="48117"/>
                    </a:lnTo>
                    <a:lnTo>
                      <a:pt x="12039" y="54675"/>
                    </a:lnTo>
                    <a:lnTo>
                      <a:pt x="0" y="51387"/>
                    </a:lnTo>
                    <a:lnTo>
                      <a:pt x="7106" y="64522"/>
                    </a:lnTo>
                    <a:close/>
                  </a:path>
                </a:pathLst>
              </a:custGeom>
              <a:grpFill/>
              <a:ln w="3777" cap="flat">
                <a:solidFill>
                  <a:srgbClr val="FFFFFF"/>
                </a:solidFill>
                <a:prstDash val="solid"/>
                <a:miter/>
              </a:ln>
            </p:spPr>
            <p:txBody>
              <a:bodyPr rtlCol="0" anchor="ctr"/>
              <a:lstStyle/>
              <a:p>
                <a:endParaRPr lang="en-GB"/>
              </a:p>
            </p:txBody>
          </p:sp>
          <p:sp>
            <p:nvSpPr>
              <p:cNvPr id="211" name="Freeform 210">
                <a:extLst>
                  <a:ext uri="{FF2B5EF4-FFF2-40B4-BE49-F238E27FC236}">
                    <a16:creationId xmlns:a16="http://schemas.microsoft.com/office/drawing/2014/main" id="{F188143C-3316-F340-4BA7-6F79E098E133}"/>
                  </a:ext>
                </a:extLst>
              </p:cNvPr>
              <p:cNvSpPr/>
              <p:nvPr/>
            </p:nvSpPr>
            <p:spPr>
              <a:xfrm>
                <a:off x="2133056" y="5368188"/>
                <a:ext cx="27347" cy="22962"/>
              </a:xfrm>
              <a:custGeom>
                <a:avLst/>
                <a:gdLst>
                  <a:gd name="connsiteX0" fmla="*/ 15308 w 27347"/>
                  <a:gd name="connsiteY0" fmla="*/ 0 h 22962"/>
                  <a:gd name="connsiteX1" fmla="*/ 27347 w 27347"/>
                  <a:gd name="connsiteY1" fmla="*/ 14212 h 22962"/>
                  <a:gd name="connsiteX2" fmla="*/ 15308 w 27347"/>
                  <a:gd name="connsiteY2" fmla="*/ 22962 h 22962"/>
                  <a:gd name="connsiteX3" fmla="*/ 0 w 27347"/>
                  <a:gd name="connsiteY3" fmla="*/ 4385 h 22962"/>
                </a:gdLst>
                <a:ahLst/>
                <a:cxnLst>
                  <a:cxn ang="0">
                    <a:pos x="connsiteX0" y="connsiteY0"/>
                  </a:cxn>
                  <a:cxn ang="0">
                    <a:pos x="connsiteX1" y="connsiteY1"/>
                  </a:cxn>
                  <a:cxn ang="0">
                    <a:pos x="connsiteX2" y="connsiteY2"/>
                  </a:cxn>
                  <a:cxn ang="0">
                    <a:pos x="connsiteX3" y="connsiteY3"/>
                  </a:cxn>
                </a:cxnLst>
                <a:rect l="l" t="t" r="r" b="b"/>
                <a:pathLst>
                  <a:path w="27347" h="22962">
                    <a:moveTo>
                      <a:pt x="15308" y="0"/>
                    </a:moveTo>
                    <a:lnTo>
                      <a:pt x="27347" y="14212"/>
                    </a:lnTo>
                    <a:lnTo>
                      <a:pt x="15308" y="22962"/>
                    </a:lnTo>
                    <a:lnTo>
                      <a:pt x="0" y="4385"/>
                    </a:lnTo>
                    <a:close/>
                  </a:path>
                </a:pathLst>
              </a:custGeom>
              <a:grpFill/>
              <a:ln w="3777" cap="flat">
                <a:solidFill>
                  <a:srgbClr val="FFFFFF"/>
                </a:solidFill>
                <a:prstDash val="solid"/>
                <a:miter/>
              </a:ln>
            </p:spPr>
            <p:txBody>
              <a:bodyPr rtlCol="0" anchor="ctr"/>
              <a:lstStyle/>
              <a:p>
                <a:endParaRPr lang="en-GB"/>
              </a:p>
            </p:txBody>
          </p:sp>
          <p:sp>
            <p:nvSpPr>
              <p:cNvPr id="212" name="Freeform 211">
                <a:extLst>
                  <a:ext uri="{FF2B5EF4-FFF2-40B4-BE49-F238E27FC236}">
                    <a16:creationId xmlns:a16="http://schemas.microsoft.com/office/drawing/2014/main" id="{814805C5-5A5C-92DA-57AD-53894772B422}"/>
                  </a:ext>
                </a:extLst>
              </p:cNvPr>
              <p:cNvSpPr/>
              <p:nvPr/>
            </p:nvSpPr>
            <p:spPr>
              <a:xfrm>
                <a:off x="2026975" y="5372573"/>
                <a:ext cx="8731" cy="26232"/>
              </a:xfrm>
              <a:custGeom>
                <a:avLst/>
                <a:gdLst>
                  <a:gd name="connsiteX0" fmla="*/ 8731 w 8731"/>
                  <a:gd name="connsiteY0" fmla="*/ 26232 h 26232"/>
                  <a:gd name="connsiteX1" fmla="*/ 8731 w 8731"/>
                  <a:gd name="connsiteY1" fmla="*/ 0 h 26232"/>
                  <a:gd name="connsiteX2" fmla="*/ 0 w 8731"/>
                  <a:gd name="connsiteY2" fmla="*/ 7106 h 26232"/>
                </a:gdLst>
                <a:ahLst/>
                <a:cxnLst>
                  <a:cxn ang="0">
                    <a:pos x="connsiteX0" y="connsiteY0"/>
                  </a:cxn>
                  <a:cxn ang="0">
                    <a:pos x="connsiteX1" y="connsiteY1"/>
                  </a:cxn>
                  <a:cxn ang="0">
                    <a:pos x="connsiteX2" y="connsiteY2"/>
                  </a:cxn>
                </a:cxnLst>
                <a:rect l="l" t="t" r="r" b="b"/>
                <a:pathLst>
                  <a:path w="8731" h="26232">
                    <a:moveTo>
                      <a:pt x="8731" y="26232"/>
                    </a:moveTo>
                    <a:lnTo>
                      <a:pt x="8731" y="0"/>
                    </a:lnTo>
                    <a:lnTo>
                      <a:pt x="0" y="7106"/>
                    </a:lnTo>
                    <a:close/>
                  </a:path>
                </a:pathLst>
              </a:custGeom>
              <a:grpFill/>
              <a:ln w="3777" cap="flat">
                <a:solidFill>
                  <a:srgbClr val="FFFFFF"/>
                </a:solidFill>
                <a:prstDash val="solid"/>
                <a:miter/>
              </a:ln>
            </p:spPr>
            <p:txBody>
              <a:bodyPr rtlCol="0" anchor="ctr"/>
              <a:lstStyle/>
              <a:p>
                <a:endParaRPr lang="en-GB"/>
              </a:p>
            </p:txBody>
          </p:sp>
          <p:sp>
            <p:nvSpPr>
              <p:cNvPr id="213" name="Freeform 212">
                <a:extLst>
                  <a:ext uri="{FF2B5EF4-FFF2-40B4-BE49-F238E27FC236}">
                    <a16:creationId xmlns:a16="http://schemas.microsoft.com/office/drawing/2014/main" id="{25FFCDA7-808B-570F-52FF-F73468F40A10}"/>
                  </a:ext>
                </a:extLst>
              </p:cNvPr>
              <p:cNvSpPr/>
              <p:nvPr/>
            </p:nvSpPr>
            <p:spPr>
              <a:xfrm>
                <a:off x="2513648" y="4970096"/>
                <a:ext cx="18596" cy="15308"/>
              </a:xfrm>
              <a:custGeom>
                <a:avLst/>
                <a:gdLst>
                  <a:gd name="connsiteX0" fmla="*/ 5481 w 18596"/>
                  <a:gd name="connsiteY0" fmla="*/ 15308 h 15308"/>
                  <a:gd name="connsiteX1" fmla="*/ 0 w 18596"/>
                  <a:gd name="connsiteY1" fmla="*/ 0 h 15308"/>
                  <a:gd name="connsiteX2" fmla="*/ 18597 w 18596"/>
                  <a:gd name="connsiteY2" fmla="*/ 7654 h 15308"/>
                </a:gdLst>
                <a:ahLst/>
                <a:cxnLst>
                  <a:cxn ang="0">
                    <a:pos x="connsiteX0" y="connsiteY0"/>
                  </a:cxn>
                  <a:cxn ang="0">
                    <a:pos x="connsiteX1" y="connsiteY1"/>
                  </a:cxn>
                  <a:cxn ang="0">
                    <a:pos x="connsiteX2" y="connsiteY2"/>
                  </a:cxn>
                </a:cxnLst>
                <a:rect l="l" t="t" r="r" b="b"/>
                <a:pathLst>
                  <a:path w="18596" h="15308">
                    <a:moveTo>
                      <a:pt x="5481" y="15308"/>
                    </a:moveTo>
                    <a:lnTo>
                      <a:pt x="0" y="0"/>
                    </a:lnTo>
                    <a:lnTo>
                      <a:pt x="18597" y="7654"/>
                    </a:lnTo>
                    <a:close/>
                  </a:path>
                </a:pathLst>
              </a:custGeom>
              <a:grpFill/>
              <a:ln w="3777" cap="flat">
                <a:solidFill>
                  <a:srgbClr val="FFFFFF"/>
                </a:solidFill>
                <a:prstDash val="solid"/>
                <a:miter/>
              </a:ln>
            </p:spPr>
            <p:txBody>
              <a:bodyPr rtlCol="0" anchor="ctr"/>
              <a:lstStyle/>
              <a:p>
                <a:endParaRPr lang="en-GB"/>
              </a:p>
            </p:txBody>
          </p:sp>
          <p:sp>
            <p:nvSpPr>
              <p:cNvPr id="214" name="Freeform 213">
                <a:extLst>
                  <a:ext uri="{FF2B5EF4-FFF2-40B4-BE49-F238E27FC236}">
                    <a16:creationId xmlns:a16="http://schemas.microsoft.com/office/drawing/2014/main" id="{C18B0EEB-C100-3A9C-B6FA-4167C776A2D3}"/>
                  </a:ext>
                </a:extLst>
              </p:cNvPr>
              <p:cNvSpPr/>
              <p:nvPr/>
            </p:nvSpPr>
            <p:spPr>
              <a:xfrm>
                <a:off x="2502705" y="4952595"/>
                <a:ext cx="10942" cy="17500"/>
              </a:xfrm>
              <a:custGeom>
                <a:avLst/>
                <a:gdLst>
                  <a:gd name="connsiteX0" fmla="*/ 0 w 10942"/>
                  <a:gd name="connsiteY0" fmla="*/ 17501 h 17500"/>
                  <a:gd name="connsiteX1" fmla="*/ 0 w 10942"/>
                  <a:gd name="connsiteY1" fmla="*/ 0 h 17500"/>
                  <a:gd name="connsiteX2" fmla="*/ 10943 w 10942"/>
                  <a:gd name="connsiteY2" fmla="*/ 0 h 17500"/>
                </a:gdLst>
                <a:ahLst/>
                <a:cxnLst>
                  <a:cxn ang="0">
                    <a:pos x="connsiteX0" y="connsiteY0"/>
                  </a:cxn>
                  <a:cxn ang="0">
                    <a:pos x="connsiteX1" y="connsiteY1"/>
                  </a:cxn>
                  <a:cxn ang="0">
                    <a:pos x="connsiteX2" y="connsiteY2"/>
                  </a:cxn>
                </a:cxnLst>
                <a:rect l="l" t="t" r="r" b="b"/>
                <a:pathLst>
                  <a:path w="10942" h="17500">
                    <a:moveTo>
                      <a:pt x="0" y="17501"/>
                    </a:moveTo>
                    <a:lnTo>
                      <a:pt x="0" y="0"/>
                    </a:lnTo>
                    <a:lnTo>
                      <a:pt x="10943" y="0"/>
                    </a:lnTo>
                    <a:close/>
                  </a:path>
                </a:pathLst>
              </a:custGeom>
              <a:grpFill/>
              <a:ln w="3777" cap="flat">
                <a:solidFill>
                  <a:srgbClr val="FFFFFF"/>
                </a:solidFill>
                <a:prstDash val="solid"/>
                <a:miter/>
              </a:ln>
            </p:spPr>
            <p:txBody>
              <a:bodyPr rtlCol="0" anchor="ctr"/>
              <a:lstStyle/>
              <a:p>
                <a:endParaRPr lang="en-GB"/>
              </a:p>
            </p:txBody>
          </p:sp>
          <p:sp>
            <p:nvSpPr>
              <p:cNvPr id="215" name="Freeform 214">
                <a:extLst>
                  <a:ext uri="{FF2B5EF4-FFF2-40B4-BE49-F238E27FC236}">
                    <a16:creationId xmlns:a16="http://schemas.microsoft.com/office/drawing/2014/main" id="{BB813603-4134-D79F-3F70-7CD0DAD7669C}"/>
                  </a:ext>
                </a:extLst>
              </p:cNvPr>
              <p:cNvSpPr/>
              <p:nvPr/>
            </p:nvSpPr>
            <p:spPr>
              <a:xfrm>
                <a:off x="2474281" y="4935094"/>
                <a:ext cx="19693" cy="17500"/>
              </a:xfrm>
              <a:custGeom>
                <a:avLst/>
                <a:gdLst>
                  <a:gd name="connsiteX0" fmla="*/ 0 w 19693"/>
                  <a:gd name="connsiteY0" fmla="*/ 0 h 17500"/>
                  <a:gd name="connsiteX1" fmla="*/ 19693 w 19693"/>
                  <a:gd name="connsiteY1" fmla="*/ 17501 h 17500"/>
                  <a:gd name="connsiteX2" fmla="*/ 16405 w 19693"/>
                  <a:gd name="connsiteY2" fmla="*/ 0 h 17500"/>
                </a:gdLst>
                <a:ahLst/>
                <a:cxnLst>
                  <a:cxn ang="0">
                    <a:pos x="connsiteX0" y="connsiteY0"/>
                  </a:cxn>
                  <a:cxn ang="0">
                    <a:pos x="connsiteX1" y="connsiteY1"/>
                  </a:cxn>
                  <a:cxn ang="0">
                    <a:pos x="connsiteX2" y="connsiteY2"/>
                  </a:cxn>
                </a:cxnLst>
                <a:rect l="l" t="t" r="r" b="b"/>
                <a:pathLst>
                  <a:path w="19693" h="17500">
                    <a:moveTo>
                      <a:pt x="0" y="0"/>
                    </a:moveTo>
                    <a:lnTo>
                      <a:pt x="19693" y="17501"/>
                    </a:lnTo>
                    <a:lnTo>
                      <a:pt x="16405" y="0"/>
                    </a:lnTo>
                    <a:close/>
                  </a:path>
                </a:pathLst>
              </a:custGeom>
              <a:grpFill/>
              <a:ln w="3777" cap="flat">
                <a:solidFill>
                  <a:srgbClr val="FFFFFF"/>
                </a:solidFill>
                <a:prstDash val="solid"/>
                <a:miter/>
              </a:ln>
            </p:spPr>
            <p:txBody>
              <a:bodyPr rtlCol="0" anchor="ctr"/>
              <a:lstStyle/>
              <a:p>
                <a:endParaRPr lang="en-GB"/>
              </a:p>
            </p:txBody>
          </p:sp>
          <p:sp>
            <p:nvSpPr>
              <p:cNvPr id="216" name="Freeform 215">
                <a:extLst>
                  <a:ext uri="{FF2B5EF4-FFF2-40B4-BE49-F238E27FC236}">
                    <a16:creationId xmlns:a16="http://schemas.microsoft.com/office/drawing/2014/main" id="{11C748B6-1F46-89CA-CCB0-E365A0CC26BD}"/>
                  </a:ext>
                </a:extLst>
              </p:cNvPr>
              <p:cNvSpPr/>
              <p:nvPr/>
            </p:nvSpPr>
            <p:spPr>
              <a:xfrm>
                <a:off x="2612094" y="4709797"/>
                <a:ext cx="56867" cy="118119"/>
              </a:xfrm>
              <a:custGeom>
                <a:avLst/>
                <a:gdLst>
                  <a:gd name="connsiteX0" fmla="*/ 47021 w 56867"/>
                  <a:gd name="connsiteY0" fmla="*/ 43751 h 118119"/>
                  <a:gd name="connsiteX1" fmla="*/ 56868 w 56867"/>
                  <a:gd name="connsiteY1" fmla="*/ 70002 h 118119"/>
                  <a:gd name="connsiteX2" fmla="*/ 47021 w 56867"/>
                  <a:gd name="connsiteY2" fmla="*/ 94061 h 118119"/>
                  <a:gd name="connsiteX3" fmla="*/ 47021 w 56867"/>
                  <a:gd name="connsiteY3" fmla="*/ 118120 h 118119"/>
                  <a:gd name="connsiteX4" fmla="*/ 31713 w 56867"/>
                  <a:gd name="connsiteY4" fmla="*/ 109370 h 118119"/>
                  <a:gd name="connsiteX5" fmla="*/ 39367 w 56867"/>
                  <a:gd name="connsiteY5" fmla="*/ 80926 h 118119"/>
                  <a:gd name="connsiteX6" fmla="*/ 38271 w 56867"/>
                  <a:gd name="connsiteY6" fmla="*/ 43733 h 118119"/>
                  <a:gd name="connsiteX7" fmla="*/ 31713 w 56867"/>
                  <a:gd name="connsiteY7" fmla="*/ 43733 h 118119"/>
                  <a:gd name="connsiteX8" fmla="*/ 31713 w 56867"/>
                  <a:gd name="connsiteY8" fmla="*/ 52483 h 118119"/>
                  <a:gd name="connsiteX9" fmla="*/ 20770 w 56867"/>
                  <a:gd name="connsiteY9" fmla="*/ 61233 h 118119"/>
                  <a:gd name="connsiteX10" fmla="*/ 14212 w 56867"/>
                  <a:gd name="connsiteY10" fmla="*/ 52483 h 118119"/>
                  <a:gd name="connsiteX11" fmla="*/ 0 w 56867"/>
                  <a:gd name="connsiteY11" fmla="*/ 52483 h 118119"/>
                  <a:gd name="connsiteX12" fmla="*/ 0 w 56867"/>
                  <a:gd name="connsiteY12" fmla="*/ 34982 h 118119"/>
                  <a:gd name="connsiteX13" fmla="*/ 14212 w 56867"/>
                  <a:gd name="connsiteY13" fmla="*/ 34982 h 118119"/>
                  <a:gd name="connsiteX14" fmla="*/ 21866 w 56867"/>
                  <a:gd name="connsiteY14" fmla="*/ 34982 h 118119"/>
                  <a:gd name="connsiteX15" fmla="*/ 28424 w 56867"/>
                  <a:gd name="connsiteY15" fmla="*/ 34982 h 118119"/>
                  <a:gd name="connsiteX16" fmla="*/ 34982 w 56867"/>
                  <a:gd name="connsiteY16" fmla="*/ 19674 h 118119"/>
                  <a:gd name="connsiteX17" fmla="*/ 36078 w 56867"/>
                  <a:gd name="connsiteY17" fmla="*/ 13116 h 118119"/>
                  <a:gd name="connsiteX18" fmla="*/ 42637 w 56867"/>
                  <a:gd name="connsiteY18" fmla="*/ 0 h 118119"/>
                  <a:gd name="connsiteX19" fmla="*/ 51387 w 56867"/>
                  <a:gd name="connsiteY19" fmla="*/ 6558 h 118119"/>
                  <a:gd name="connsiteX20" fmla="*/ 48098 w 56867"/>
                  <a:gd name="connsiteY20" fmla="*/ 15308 h 118119"/>
                  <a:gd name="connsiteX21" fmla="*/ 56849 w 56867"/>
                  <a:gd name="connsiteY21" fmla="*/ 16404 h 118119"/>
                  <a:gd name="connsiteX22" fmla="*/ 50291 w 56867"/>
                  <a:gd name="connsiteY22" fmla="*/ 27347 h 118119"/>
                  <a:gd name="connsiteX23" fmla="*/ 56849 w 56867"/>
                  <a:gd name="connsiteY23" fmla="*/ 31713 h 118119"/>
                  <a:gd name="connsiteX24" fmla="*/ 56849 w 56867"/>
                  <a:gd name="connsiteY24" fmla="*/ 37175 h 118119"/>
                  <a:gd name="connsiteX25" fmla="*/ 47021 w 56867"/>
                  <a:gd name="connsiteY25" fmla="*/ 43751 h 1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867" h="118119">
                    <a:moveTo>
                      <a:pt x="47021" y="43751"/>
                    </a:moveTo>
                    <a:lnTo>
                      <a:pt x="56868" y="70002"/>
                    </a:lnTo>
                    <a:lnTo>
                      <a:pt x="47021" y="94061"/>
                    </a:lnTo>
                    <a:lnTo>
                      <a:pt x="47021" y="118120"/>
                    </a:lnTo>
                    <a:lnTo>
                      <a:pt x="31713" y="109370"/>
                    </a:lnTo>
                    <a:lnTo>
                      <a:pt x="39367" y="80926"/>
                    </a:lnTo>
                    <a:lnTo>
                      <a:pt x="38271" y="43733"/>
                    </a:lnTo>
                    <a:lnTo>
                      <a:pt x="31713" y="43733"/>
                    </a:lnTo>
                    <a:lnTo>
                      <a:pt x="31713" y="52483"/>
                    </a:lnTo>
                    <a:lnTo>
                      <a:pt x="20770" y="61233"/>
                    </a:lnTo>
                    <a:cubicBezTo>
                      <a:pt x="20770" y="61233"/>
                      <a:pt x="17482" y="52483"/>
                      <a:pt x="14212" y="52483"/>
                    </a:cubicBezTo>
                    <a:cubicBezTo>
                      <a:pt x="10924" y="52483"/>
                      <a:pt x="0" y="52483"/>
                      <a:pt x="0" y="52483"/>
                    </a:cubicBezTo>
                    <a:lnTo>
                      <a:pt x="0" y="34982"/>
                    </a:lnTo>
                    <a:lnTo>
                      <a:pt x="14212" y="34982"/>
                    </a:lnTo>
                    <a:lnTo>
                      <a:pt x="21866" y="34982"/>
                    </a:lnTo>
                    <a:lnTo>
                      <a:pt x="28424" y="34982"/>
                    </a:lnTo>
                    <a:lnTo>
                      <a:pt x="34982" y="19674"/>
                    </a:lnTo>
                    <a:lnTo>
                      <a:pt x="36078" y="13116"/>
                    </a:lnTo>
                    <a:lnTo>
                      <a:pt x="42637" y="0"/>
                    </a:lnTo>
                    <a:lnTo>
                      <a:pt x="51387" y="6558"/>
                    </a:lnTo>
                    <a:lnTo>
                      <a:pt x="48098" y="15308"/>
                    </a:lnTo>
                    <a:lnTo>
                      <a:pt x="56849" y="16404"/>
                    </a:lnTo>
                    <a:lnTo>
                      <a:pt x="50291" y="27347"/>
                    </a:lnTo>
                    <a:lnTo>
                      <a:pt x="56849" y="31713"/>
                    </a:lnTo>
                    <a:lnTo>
                      <a:pt x="56849" y="37175"/>
                    </a:lnTo>
                    <a:lnTo>
                      <a:pt x="47021" y="43751"/>
                    </a:lnTo>
                    <a:close/>
                  </a:path>
                </a:pathLst>
              </a:custGeom>
              <a:grpFill/>
              <a:ln w="3777" cap="flat">
                <a:solidFill>
                  <a:srgbClr val="FFFFFF"/>
                </a:solidFill>
                <a:prstDash val="solid"/>
                <a:miter/>
              </a:ln>
            </p:spPr>
            <p:txBody>
              <a:bodyPr rtlCol="0" anchor="ctr"/>
              <a:lstStyle/>
              <a:p>
                <a:endParaRPr lang="en-GB"/>
              </a:p>
            </p:txBody>
          </p:sp>
          <p:sp>
            <p:nvSpPr>
              <p:cNvPr id="217" name="Freeform 216">
                <a:extLst>
                  <a:ext uri="{FF2B5EF4-FFF2-40B4-BE49-F238E27FC236}">
                    <a16:creationId xmlns:a16="http://schemas.microsoft.com/office/drawing/2014/main" id="{6472485C-B7F7-1429-5027-8488418F7262}"/>
                  </a:ext>
                </a:extLst>
              </p:cNvPr>
              <p:cNvSpPr/>
              <p:nvPr/>
            </p:nvSpPr>
            <p:spPr>
              <a:xfrm>
                <a:off x="2625210" y="4689008"/>
                <a:ext cx="22962" cy="30635"/>
              </a:xfrm>
              <a:custGeom>
                <a:avLst/>
                <a:gdLst>
                  <a:gd name="connsiteX0" fmla="*/ 15308 w 22962"/>
                  <a:gd name="connsiteY0" fmla="*/ 0 h 30635"/>
                  <a:gd name="connsiteX1" fmla="*/ 22962 w 22962"/>
                  <a:gd name="connsiteY1" fmla="*/ 10942 h 30635"/>
                  <a:gd name="connsiteX2" fmla="*/ 22962 w 22962"/>
                  <a:gd name="connsiteY2" fmla="*/ 20789 h 30635"/>
                  <a:gd name="connsiteX3" fmla="*/ 15308 w 22962"/>
                  <a:gd name="connsiteY3" fmla="*/ 30636 h 30635"/>
                  <a:gd name="connsiteX4" fmla="*/ 8750 w 22962"/>
                  <a:gd name="connsiteY4" fmla="*/ 20789 h 30635"/>
                  <a:gd name="connsiteX5" fmla="*/ 0 w 22962"/>
                  <a:gd name="connsiteY5" fmla="*/ 15327 h 30635"/>
                  <a:gd name="connsiteX6" fmla="*/ 0 w 22962"/>
                  <a:gd name="connsiteY6" fmla="*/ 0 h 3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0635">
                    <a:moveTo>
                      <a:pt x="15308" y="0"/>
                    </a:moveTo>
                    <a:lnTo>
                      <a:pt x="22962" y="10942"/>
                    </a:lnTo>
                    <a:lnTo>
                      <a:pt x="22962" y="20789"/>
                    </a:lnTo>
                    <a:lnTo>
                      <a:pt x="15308" y="30636"/>
                    </a:lnTo>
                    <a:lnTo>
                      <a:pt x="8750" y="20789"/>
                    </a:lnTo>
                    <a:lnTo>
                      <a:pt x="0" y="15327"/>
                    </a:lnTo>
                    <a:lnTo>
                      <a:pt x="0" y="0"/>
                    </a:lnTo>
                    <a:close/>
                  </a:path>
                </a:pathLst>
              </a:custGeom>
              <a:grpFill/>
              <a:ln w="3777" cap="flat">
                <a:solidFill>
                  <a:srgbClr val="FFFFFF"/>
                </a:solidFill>
                <a:prstDash val="solid"/>
                <a:miter/>
              </a:ln>
            </p:spPr>
            <p:txBody>
              <a:bodyPr rtlCol="0" anchor="ctr"/>
              <a:lstStyle/>
              <a:p>
                <a:endParaRPr lang="en-GB"/>
              </a:p>
            </p:txBody>
          </p:sp>
          <p:sp>
            <p:nvSpPr>
              <p:cNvPr id="218" name="Freeform 217">
                <a:extLst>
                  <a:ext uri="{FF2B5EF4-FFF2-40B4-BE49-F238E27FC236}">
                    <a16:creationId xmlns:a16="http://schemas.microsoft.com/office/drawing/2014/main" id="{D23162FB-8685-701F-0665-198D5D4B9DBC}"/>
                  </a:ext>
                </a:extLst>
              </p:cNvPr>
              <p:cNvSpPr/>
              <p:nvPr/>
            </p:nvSpPr>
            <p:spPr>
              <a:xfrm>
                <a:off x="2659115" y="4659488"/>
                <a:ext cx="22962" cy="39366"/>
              </a:xfrm>
              <a:custGeom>
                <a:avLst/>
                <a:gdLst>
                  <a:gd name="connsiteX0" fmla="*/ 22963 w 22962"/>
                  <a:gd name="connsiteY0" fmla="*/ 39367 h 39366"/>
                  <a:gd name="connsiteX1" fmla="*/ 22963 w 22962"/>
                  <a:gd name="connsiteY1" fmla="*/ 21866 h 39366"/>
                  <a:gd name="connsiteX2" fmla="*/ 22963 w 22962"/>
                  <a:gd name="connsiteY2" fmla="*/ 13116 h 39366"/>
                  <a:gd name="connsiteX3" fmla="*/ 9846 w 22962"/>
                  <a:gd name="connsiteY3" fmla="*/ 0 h 39366"/>
                  <a:gd name="connsiteX4" fmla="*/ 0 w 22962"/>
                  <a:gd name="connsiteY4" fmla="*/ 19693 h 39366"/>
                  <a:gd name="connsiteX5" fmla="*/ 4366 w 22962"/>
                  <a:gd name="connsiteY5" fmla="*/ 39367 h 39366"/>
                  <a:gd name="connsiteX6" fmla="*/ 11472 w 22962"/>
                  <a:gd name="connsiteY6" fmla="*/ 39367 h 3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2" h="39366">
                    <a:moveTo>
                      <a:pt x="22963" y="39367"/>
                    </a:moveTo>
                    <a:lnTo>
                      <a:pt x="22963" y="21866"/>
                    </a:lnTo>
                    <a:lnTo>
                      <a:pt x="22963" y="13116"/>
                    </a:lnTo>
                    <a:lnTo>
                      <a:pt x="9846" y="0"/>
                    </a:lnTo>
                    <a:lnTo>
                      <a:pt x="0" y="19693"/>
                    </a:lnTo>
                    <a:lnTo>
                      <a:pt x="4366" y="39367"/>
                    </a:lnTo>
                    <a:lnTo>
                      <a:pt x="11472" y="39367"/>
                    </a:lnTo>
                    <a:close/>
                  </a:path>
                </a:pathLst>
              </a:custGeom>
              <a:grpFill/>
              <a:ln w="3777" cap="flat">
                <a:solidFill>
                  <a:srgbClr val="FFFFFF"/>
                </a:solidFill>
                <a:prstDash val="solid"/>
                <a:miter/>
              </a:ln>
            </p:spPr>
            <p:txBody>
              <a:bodyPr rtlCol="0" anchor="ctr"/>
              <a:lstStyle/>
              <a:p>
                <a:endParaRPr lang="en-GB"/>
              </a:p>
            </p:txBody>
          </p:sp>
          <p:sp>
            <p:nvSpPr>
              <p:cNvPr id="219" name="Freeform 218">
                <a:extLst>
                  <a:ext uri="{FF2B5EF4-FFF2-40B4-BE49-F238E27FC236}">
                    <a16:creationId xmlns:a16="http://schemas.microsoft.com/office/drawing/2014/main" id="{8DA5DFE3-5F09-001B-0DD4-83E18E385BCA}"/>
                  </a:ext>
                </a:extLst>
              </p:cNvPr>
              <p:cNvSpPr/>
              <p:nvPr/>
            </p:nvSpPr>
            <p:spPr>
              <a:xfrm>
                <a:off x="2682078" y="4637621"/>
                <a:ext cx="20789" cy="21866"/>
              </a:xfrm>
              <a:custGeom>
                <a:avLst/>
                <a:gdLst>
                  <a:gd name="connsiteX0" fmla="*/ 0 w 20789"/>
                  <a:gd name="connsiteY0" fmla="*/ 6558 h 21866"/>
                  <a:gd name="connsiteX1" fmla="*/ 12039 w 20789"/>
                  <a:gd name="connsiteY1" fmla="*/ 21866 h 21866"/>
                  <a:gd name="connsiteX2" fmla="*/ 20789 w 20789"/>
                  <a:gd name="connsiteY2" fmla="*/ 6558 h 21866"/>
                  <a:gd name="connsiteX3" fmla="*/ 10395 w 20789"/>
                  <a:gd name="connsiteY3" fmla="*/ 0 h 21866"/>
                </a:gdLst>
                <a:ahLst/>
                <a:cxnLst>
                  <a:cxn ang="0">
                    <a:pos x="connsiteX0" y="connsiteY0"/>
                  </a:cxn>
                  <a:cxn ang="0">
                    <a:pos x="connsiteX1" y="connsiteY1"/>
                  </a:cxn>
                  <a:cxn ang="0">
                    <a:pos x="connsiteX2" y="connsiteY2"/>
                  </a:cxn>
                  <a:cxn ang="0">
                    <a:pos x="connsiteX3" y="connsiteY3"/>
                  </a:cxn>
                </a:cxnLst>
                <a:rect l="l" t="t" r="r" b="b"/>
                <a:pathLst>
                  <a:path w="20789" h="21866">
                    <a:moveTo>
                      <a:pt x="0" y="6558"/>
                    </a:moveTo>
                    <a:lnTo>
                      <a:pt x="12039" y="21866"/>
                    </a:lnTo>
                    <a:lnTo>
                      <a:pt x="20789" y="6558"/>
                    </a:lnTo>
                    <a:lnTo>
                      <a:pt x="10395" y="0"/>
                    </a:lnTo>
                    <a:close/>
                  </a:path>
                </a:pathLst>
              </a:custGeom>
              <a:grpFill/>
              <a:ln w="3777" cap="flat">
                <a:solidFill>
                  <a:srgbClr val="FFFFFF"/>
                </a:solidFill>
                <a:prstDash val="solid"/>
                <a:miter/>
              </a:ln>
            </p:spPr>
            <p:txBody>
              <a:bodyPr rtlCol="0" anchor="ctr"/>
              <a:lstStyle/>
              <a:p>
                <a:endParaRPr lang="en-GB"/>
              </a:p>
            </p:txBody>
          </p:sp>
          <p:sp>
            <p:nvSpPr>
              <p:cNvPr id="220" name="Freeform 219">
                <a:extLst>
                  <a:ext uri="{FF2B5EF4-FFF2-40B4-BE49-F238E27FC236}">
                    <a16:creationId xmlns:a16="http://schemas.microsoft.com/office/drawing/2014/main" id="{7D6B924A-55F0-4ADE-62E8-0FE23EB5771D}"/>
                  </a:ext>
                </a:extLst>
              </p:cNvPr>
              <p:cNvSpPr/>
              <p:nvPr/>
            </p:nvSpPr>
            <p:spPr>
              <a:xfrm>
                <a:off x="2260456" y="5736760"/>
                <a:ext cx="36645" cy="60155"/>
              </a:xfrm>
              <a:custGeom>
                <a:avLst/>
                <a:gdLst>
                  <a:gd name="connsiteX0" fmla="*/ 7125 w 36645"/>
                  <a:gd name="connsiteY0" fmla="*/ 0 h 60155"/>
                  <a:gd name="connsiteX1" fmla="*/ 36645 w 36645"/>
                  <a:gd name="connsiteY1" fmla="*/ 60156 h 60155"/>
                  <a:gd name="connsiteX2" fmla="*/ 21885 w 36645"/>
                  <a:gd name="connsiteY2" fmla="*/ 51406 h 60155"/>
                  <a:gd name="connsiteX3" fmla="*/ 15875 w 36645"/>
                  <a:gd name="connsiteY3" fmla="*/ 30068 h 60155"/>
                  <a:gd name="connsiteX4" fmla="*/ 0 w 36645"/>
                  <a:gd name="connsiteY4" fmla="*/ 21866 h 6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5" h="60155">
                    <a:moveTo>
                      <a:pt x="7125" y="0"/>
                    </a:moveTo>
                    <a:lnTo>
                      <a:pt x="36645" y="60156"/>
                    </a:lnTo>
                    <a:lnTo>
                      <a:pt x="21885" y="51406"/>
                    </a:lnTo>
                    <a:lnTo>
                      <a:pt x="15875" y="30068"/>
                    </a:lnTo>
                    <a:lnTo>
                      <a:pt x="0" y="21866"/>
                    </a:lnTo>
                    <a:close/>
                  </a:path>
                </a:pathLst>
              </a:custGeom>
              <a:grpFill/>
              <a:ln w="3777" cap="flat">
                <a:solidFill>
                  <a:srgbClr val="FFFFFF"/>
                </a:solidFill>
                <a:prstDash val="solid"/>
                <a:miter/>
              </a:ln>
            </p:spPr>
            <p:txBody>
              <a:bodyPr rtlCol="0" anchor="ctr"/>
              <a:lstStyle/>
              <a:p>
                <a:endParaRPr lang="en-GB"/>
              </a:p>
            </p:txBody>
          </p:sp>
          <p:sp>
            <p:nvSpPr>
              <p:cNvPr id="221" name="Freeform 220">
                <a:extLst>
                  <a:ext uri="{FF2B5EF4-FFF2-40B4-BE49-F238E27FC236}">
                    <a16:creationId xmlns:a16="http://schemas.microsoft.com/office/drawing/2014/main" id="{0AE2317E-CDE3-2938-C183-DAA53281C060}"/>
                  </a:ext>
                </a:extLst>
              </p:cNvPr>
              <p:cNvSpPr/>
              <p:nvPr/>
            </p:nvSpPr>
            <p:spPr>
              <a:xfrm>
                <a:off x="2297101" y="5835187"/>
                <a:ext cx="48117" cy="57964"/>
              </a:xfrm>
              <a:custGeom>
                <a:avLst/>
                <a:gdLst>
                  <a:gd name="connsiteX0" fmla="*/ 5462 w 48117"/>
                  <a:gd name="connsiteY0" fmla="*/ 37194 h 57964"/>
                  <a:gd name="connsiteX1" fmla="*/ 20789 w 48117"/>
                  <a:gd name="connsiteY1" fmla="*/ 18597 h 57964"/>
                  <a:gd name="connsiteX2" fmla="*/ 43752 w 48117"/>
                  <a:gd name="connsiteY2" fmla="*/ 0 h 57964"/>
                  <a:gd name="connsiteX3" fmla="*/ 48117 w 48117"/>
                  <a:gd name="connsiteY3" fmla="*/ 18597 h 57964"/>
                  <a:gd name="connsiteX4" fmla="*/ 48117 w 48117"/>
                  <a:gd name="connsiteY4" fmla="*/ 31713 h 57964"/>
                  <a:gd name="connsiteX5" fmla="*/ 48117 w 48117"/>
                  <a:gd name="connsiteY5" fmla="*/ 42656 h 57964"/>
                  <a:gd name="connsiteX6" fmla="*/ 26799 w 48117"/>
                  <a:gd name="connsiteY6" fmla="*/ 47021 h 57964"/>
                  <a:gd name="connsiteX7" fmla="*/ 21885 w 48117"/>
                  <a:gd name="connsiteY7" fmla="*/ 57964 h 57964"/>
                  <a:gd name="connsiteX8" fmla="*/ 13135 w 48117"/>
                  <a:gd name="connsiteY8" fmla="*/ 57964 h 57964"/>
                  <a:gd name="connsiteX9" fmla="*/ 0 w 48117"/>
                  <a:gd name="connsiteY9" fmla="*/ 57964 h 57964"/>
                  <a:gd name="connsiteX10" fmla="*/ 10943 w 48117"/>
                  <a:gd name="connsiteY10" fmla="*/ 44848 h 5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17" h="57964">
                    <a:moveTo>
                      <a:pt x="5462" y="37194"/>
                    </a:moveTo>
                    <a:lnTo>
                      <a:pt x="20789" y="18597"/>
                    </a:lnTo>
                    <a:lnTo>
                      <a:pt x="43752" y="0"/>
                    </a:lnTo>
                    <a:lnTo>
                      <a:pt x="48117" y="18597"/>
                    </a:lnTo>
                    <a:lnTo>
                      <a:pt x="48117" y="31713"/>
                    </a:lnTo>
                    <a:lnTo>
                      <a:pt x="48117" y="42656"/>
                    </a:lnTo>
                    <a:lnTo>
                      <a:pt x="26799" y="47021"/>
                    </a:lnTo>
                    <a:lnTo>
                      <a:pt x="21885" y="57964"/>
                    </a:lnTo>
                    <a:lnTo>
                      <a:pt x="13135" y="57964"/>
                    </a:lnTo>
                    <a:lnTo>
                      <a:pt x="0" y="57964"/>
                    </a:lnTo>
                    <a:lnTo>
                      <a:pt x="10943" y="44848"/>
                    </a:lnTo>
                    <a:close/>
                  </a:path>
                </a:pathLst>
              </a:custGeom>
              <a:grpFill/>
              <a:ln w="3777" cap="flat">
                <a:solidFill>
                  <a:srgbClr val="FFFFFF"/>
                </a:solidFill>
                <a:prstDash val="solid"/>
                <a:miter/>
              </a:ln>
            </p:spPr>
            <p:txBody>
              <a:bodyPr rtlCol="0" anchor="ctr"/>
              <a:lstStyle/>
              <a:p>
                <a:endParaRPr lang="en-GB"/>
              </a:p>
            </p:txBody>
          </p:sp>
          <p:sp>
            <p:nvSpPr>
              <p:cNvPr id="222" name="Freeform 221">
                <a:extLst>
                  <a:ext uri="{FF2B5EF4-FFF2-40B4-BE49-F238E27FC236}">
                    <a16:creationId xmlns:a16="http://schemas.microsoft.com/office/drawing/2014/main" id="{6EFB0193-1F72-FD7F-F62E-402CEB73C436}"/>
                  </a:ext>
                </a:extLst>
              </p:cNvPr>
              <p:cNvSpPr/>
              <p:nvPr/>
            </p:nvSpPr>
            <p:spPr>
              <a:xfrm>
                <a:off x="1977781" y="5689002"/>
                <a:ext cx="259221" cy="209988"/>
              </a:xfrm>
              <a:custGeom>
                <a:avLst/>
                <a:gdLst>
                  <a:gd name="connsiteX0" fmla="*/ 182623 w 259221"/>
                  <a:gd name="connsiteY0" fmla="*/ 199783 h 209988"/>
                  <a:gd name="connsiteX1" fmla="*/ 182623 w 259221"/>
                  <a:gd name="connsiteY1" fmla="*/ 194322 h 209988"/>
                  <a:gd name="connsiteX2" fmla="*/ 168959 w 259221"/>
                  <a:gd name="connsiteY2" fmla="*/ 198687 h 209988"/>
                  <a:gd name="connsiteX3" fmla="*/ 160757 w 259221"/>
                  <a:gd name="connsiteY3" fmla="*/ 204149 h 209988"/>
                  <a:gd name="connsiteX4" fmla="*/ 149814 w 259221"/>
                  <a:gd name="connsiteY4" fmla="*/ 204149 h 209988"/>
                  <a:gd name="connsiteX5" fmla="*/ 137775 w 259221"/>
                  <a:gd name="connsiteY5" fmla="*/ 204149 h 209988"/>
                  <a:gd name="connsiteX6" fmla="*/ 137775 w 259221"/>
                  <a:gd name="connsiteY6" fmla="*/ 195399 h 209988"/>
                  <a:gd name="connsiteX7" fmla="*/ 137775 w 259221"/>
                  <a:gd name="connsiteY7" fmla="*/ 175158 h 209988"/>
                  <a:gd name="connsiteX8" fmla="*/ 132635 w 259221"/>
                  <a:gd name="connsiteY8" fmla="*/ 175158 h 209988"/>
                  <a:gd name="connsiteX9" fmla="*/ 119897 w 259221"/>
                  <a:gd name="connsiteY9" fmla="*/ 175158 h 209988"/>
                  <a:gd name="connsiteX10" fmla="*/ 119897 w 259221"/>
                  <a:gd name="connsiteY10" fmla="*/ 163667 h 209988"/>
                  <a:gd name="connsiteX11" fmla="*/ 111543 w 259221"/>
                  <a:gd name="connsiteY11" fmla="*/ 146166 h 209988"/>
                  <a:gd name="connsiteX12" fmla="*/ 100600 w 259221"/>
                  <a:gd name="connsiteY12" fmla="*/ 146166 h 209988"/>
                  <a:gd name="connsiteX13" fmla="*/ 87484 w 259221"/>
                  <a:gd name="connsiteY13" fmla="*/ 146166 h 209988"/>
                  <a:gd name="connsiteX14" fmla="*/ 85292 w 259221"/>
                  <a:gd name="connsiteY14" fmla="*/ 159282 h 209988"/>
                  <a:gd name="connsiteX15" fmla="*/ 92946 w 259221"/>
                  <a:gd name="connsiteY15" fmla="*/ 175139 h 209988"/>
                  <a:gd name="connsiteX16" fmla="*/ 79830 w 259221"/>
                  <a:gd name="connsiteY16" fmla="*/ 180053 h 209988"/>
                  <a:gd name="connsiteX17" fmla="*/ 72176 w 259221"/>
                  <a:gd name="connsiteY17" fmla="*/ 180053 h 209988"/>
                  <a:gd name="connsiteX18" fmla="*/ 72176 w 259221"/>
                  <a:gd name="connsiteY18" fmla="*/ 195361 h 209988"/>
                  <a:gd name="connsiteX19" fmla="*/ 64522 w 259221"/>
                  <a:gd name="connsiteY19" fmla="*/ 195361 h 209988"/>
                  <a:gd name="connsiteX20" fmla="*/ 49214 w 259221"/>
                  <a:gd name="connsiteY20" fmla="*/ 189899 h 209988"/>
                  <a:gd name="connsiteX21" fmla="*/ 39367 w 259221"/>
                  <a:gd name="connsiteY21" fmla="*/ 183341 h 209988"/>
                  <a:gd name="connsiteX22" fmla="*/ 31713 w 259221"/>
                  <a:gd name="connsiteY22" fmla="*/ 183341 h 209988"/>
                  <a:gd name="connsiteX23" fmla="*/ 24059 w 259221"/>
                  <a:gd name="connsiteY23" fmla="*/ 175139 h 209988"/>
                  <a:gd name="connsiteX24" fmla="*/ 18597 w 259221"/>
                  <a:gd name="connsiteY24" fmla="*/ 169129 h 209988"/>
                  <a:gd name="connsiteX25" fmla="*/ 10943 w 259221"/>
                  <a:gd name="connsiteY25" fmla="*/ 158186 h 209988"/>
                  <a:gd name="connsiteX26" fmla="*/ 0 w 259221"/>
                  <a:gd name="connsiteY26" fmla="*/ 151628 h 209988"/>
                  <a:gd name="connsiteX27" fmla="*/ 0 w 259221"/>
                  <a:gd name="connsiteY27" fmla="*/ 138512 h 209988"/>
                  <a:gd name="connsiteX28" fmla="*/ 0 w 259221"/>
                  <a:gd name="connsiteY28" fmla="*/ 130858 h 209988"/>
                  <a:gd name="connsiteX29" fmla="*/ 10943 w 259221"/>
                  <a:gd name="connsiteY29" fmla="*/ 125396 h 209988"/>
                  <a:gd name="connsiteX30" fmla="*/ 27347 w 259221"/>
                  <a:gd name="connsiteY30" fmla="*/ 119934 h 209988"/>
                  <a:gd name="connsiteX31" fmla="*/ 35001 w 259221"/>
                  <a:gd name="connsiteY31" fmla="*/ 107895 h 209988"/>
                  <a:gd name="connsiteX32" fmla="*/ 17501 w 259221"/>
                  <a:gd name="connsiteY32" fmla="*/ 107895 h 209988"/>
                  <a:gd name="connsiteX33" fmla="*/ 17501 w 259221"/>
                  <a:gd name="connsiteY33" fmla="*/ 100241 h 209988"/>
                  <a:gd name="connsiteX34" fmla="*/ 17501 w 259221"/>
                  <a:gd name="connsiteY34" fmla="*/ 93683 h 209988"/>
                  <a:gd name="connsiteX35" fmla="*/ 32809 w 259221"/>
                  <a:gd name="connsiteY35" fmla="*/ 88221 h 209988"/>
                  <a:gd name="connsiteX36" fmla="*/ 49214 w 259221"/>
                  <a:gd name="connsiteY36" fmla="*/ 88221 h 209988"/>
                  <a:gd name="connsiteX37" fmla="*/ 57964 w 259221"/>
                  <a:gd name="connsiteY37" fmla="*/ 77827 h 209988"/>
                  <a:gd name="connsiteX38" fmla="*/ 64522 w 259221"/>
                  <a:gd name="connsiteY38" fmla="*/ 66336 h 209988"/>
                  <a:gd name="connsiteX39" fmla="*/ 64522 w 259221"/>
                  <a:gd name="connsiteY39" fmla="*/ 55394 h 209988"/>
                  <a:gd name="connsiteX40" fmla="*/ 72176 w 259221"/>
                  <a:gd name="connsiteY40" fmla="*/ 41181 h 209988"/>
                  <a:gd name="connsiteX41" fmla="*/ 79830 w 259221"/>
                  <a:gd name="connsiteY41" fmla="*/ 32431 h 209988"/>
                  <a:gd name="connsiteX42" fmla="*/ 91321 w 259221"/>
                  <a:gd name="connsiteY42" fmla="*/ 35171 h 209988"/>
                  <a:gd name="connsiteX43" fmla="*/ 93513 w 259221"/>
                  <a:gd name="connsiteY43" fmla="*/ 32431 h 209988"/>
                  <a:gd name="connsiteX44" fmla="*/ 100619 w 259221"/>
                  <a:gd name="connsiteY44" fmla="*/ 28065 h 209988"/>
                  <a:gd name="connsiteX45" fmla="*/ 107177 w 259221"/>
                  <a:gd name="connsiteY45" fmla="*/ 22603 h 209988"/>
                  <a:gd name="connsiteX46" fmla="*/ 112639 w 259221"/>
                  <a:gd name="connsiteY46" fmla="*/ 8939 h 209988"/>
                  <a:gd name="connsiteX47" fmla="*/ 132654 w 259221"/>
                  <a:gd name="connsiteY47" fmla="*/ 13853 h 209988"/>
                  <a:gd name="connsiteX48" fmla="*/ 149833 w 259221"/>
                  <a:gd name="connsiteY48" fmla="*/ 4006 h 209988"/>
                  <a:gd name="connsiteX49" fmla="*/ 158942 w 259221"/>
                  <a:gd name="connsiteY49" fmla="*/ 0 h 209988"/>
                  <a:gd name="connsiteX50" fmla="*/ 170981 w 259221"/>
                  <a:gd name="connsiteY50" fmla="*/ 1455 h 209988"/>
                  <a:gd name="connsiteX51" fmla="*/ 178994 w 259221"/>
                  <a:gd name="connsiteY51" fmla="*/ 4006 h 209988"/>
                  <a:gd name="connsiteX52" fmla="*/ 191392 w 259221"/>
                  <a:gd name="connsiteY52" fmla="*/ 6199 h 209988"/>
                  <a:gd name="connsiteX53" fmla="*/ 198309 w 259221"/>
                  <a:gd name="connsiteY53" fmla="*/ 9846 h 209988"/>
                  <a:gd name="connsiteX54" fmla="*/ 199046 w 259221"/>
                  <a:gd name="connsiteY54" fmla="*/ 19315 h 209988"/>
                  <a:gd name="connsiteX55" fmla="*/ 198687 w 259221"/>
                  <a:gd name="connsiteY55" fmla="*/ 26610 h 209988"/>
                  <a:gd name="connsiteX56" fmla="*/ 198687 w 259221"/>
                  <a:gd name="connsiteY56" fmla="*/ 39726 h 209988"/>
                  <a:gd name="connsiteX57" fmla="*/ 207438 w 259221"/>
                  <a:gd name="connsiteY57" fmla="*/ 45925 h 209988"/>
                  <a:gd name="connsiteX58" fmla="*/ 213995 w 259221"/>
                  <a:gd name="connsiteY58" fmla="*/ 53220 h 209988"/>
                  <a:gd name="connsiteX59" fmla="*/ 218739 w 259221"/>
                  <a:gd name="connsiteY59" fmla="*/ 61971 h 209988"/>
                  <a:gd name="connsiteX60" fmla="*/ 226752 w 259221"/>
                  <a:gd name="connsiteY60" fmla="*/ 67432 h 209988"/>
                  <a:gd name="connsiteX61" fmla="*/ 235503 w 259221"/>
                  <a:gd name="connsiteY61" fmla="*/ 74727 h 209988"/>
                  <a:gd name="connsiteX62" fmla="*/ 231496 w 259221"/>
                  <a:gd name="connsiteY62" fmla="*/ 88580 h 209988"/>
                  <a:gd name="connsiteX63" fmla="*/ 223483 w 259221"/>
                  <a:gd name="connsiteY63" fmla="*/ 91491 h 209988"/>
                  <a:gd name="connsiteX64" fmla="*/ 217284 w 259221"/>
                  <a:gd name="connsiteY64" fmla="*/ 97690 h 209988"/>
                  <a:gd name="connsiteX65" fmla="*/ 222028 w 259221"/>
                  <a:gd name="connsiteY65" fmla="*/ 99504 h 209988"/>
                  <a:gd name="connsiteX66" fmla="*/ 241721 w 259221"/>
                  <a:gd name="connsiteY66" fmla="*/ 98049 h 209988"/>
                  <a:gd name="connsiteX67" fmla="*/ 249375 w 259221"/>
                  <a:gd name="connsiteY67" fmla="*/ 103152 h 209988"/>
                  <a:gd name="connsiteX68" fmla="*/ 253022 w 259221"/>
                  <a:gd name="connsiteY68" fmla="*/ 110806 h 209988"/>
                  <a:gd name="connsiteX69" fmla="*/ 259221 w 259221"/>
                  <a:gd name="connsiteY69" fmla="*/ 119915 h 209988"/>
                  <a:gd name="connsiteX70" fmla="*/ 259221 w 259221"/>
                  <a:gd name="connsiteY70" fmla="*/ 127928 h 209988"/>
                  <a:gd name="connsiteX71" fmla="*/ 259221 w 259221"/>
                  <a:gd name="connsiteY71" fmla="*/ 137775 h 209988"/>
                  <a:gd name="connsiteX72" fmla="*/ 256311 w 259221"/>
                  <a:gd name="connsiteY72" fmla="*/ 146166 h 209988"/>
                  <a:gd name="connsiteX73" fmla="*/ 252663 w 259221"/>
                  <a:gd name="connsiteY73" fmla="*/ 152365 h 209988"/>
                  <a:gd name="connsiteX74" fmla="*/ 246105 w 259221"/>
                  <a:gd name="connsiteY74" fmla="*/ 146166 h 209988"/>
                  <a:gd name="connsiteX75" fmla="*/ 250471 w 259221"/>
                  <a:gd name="connsiteY75" fmla="*/ 133050 h 209988"/>
                  <a:gd name="connsiteX76" fmla="*/ 246105 w 259221"/>
                  <a:gd name="connsiteY76" fmla="*/ 119934 h 209988"/>
                  <a:gd name="connsiteX77" fmla="*/ 238451 w 259221"/>
                  <a:gd name="connsiteY77" fmla="*/ 119934 h 209988"/>
                  <a:gd name="connsiteX78" fmla="*/ 238451 w 259221"/>
                  <a:gd name="connsiteY78" fmla="*/ 128684 h 209988"/>
                  <a:gd name="connsiteX79" fmla="*/ 237355 w 259221"/>
                  <a:gd name="connsiteY79" fmla="*/ 139627 h 209988"/>
                  <a:gd name="connsiteX80" fmla="*/ 237355 w 259221"/>
                  <a:gd name="connsiteY80" fmla="*/ 146185 h 209988"/>
                  <a:gd name="connsiteX81" fmla="*/ 238451 w 259221"/>
                  <a:gd name="connsiteY81" fmla="*/ 152743 h 209988"/>
                  <a:gd name="connsiteX82" fmla="*/ 250490 w 259221"/>
                  <a:gd name="connsiteY82" fmla="*/ 157109 h 209988"/>
                  <a:gd name="connsiteX83" fmla="*/ 243932 w 259221"/>
                  <a:gd name="connsiteY83" fmla="*/ 166955 h 209988"/>
                  <a:gd name="connsiteX84" fmla="*/ 231893 w 259221"/>
                  <a:gd name="connsiteY84" fmla="*/ 175158 h 209988"/>
                  <a:gd name="connsiteX85" fmla="*/ 218777 w 259221"/>
                  <a:gd name="connsiteY85" fmla="*/ 175158 h 209988"/>
                  <a:gd name="connsiteX86" fmla="*/ 214411 w 259221"/>
                  <a:gd name="connsiteY86" fmla="*/ 183360 h 209988"/>
                  <a:gd name="connsiteX87" fmla="*/ 214411 w 259221"/>
                  <a:gd name="connsiteY87" fmla="*/ 195399 h 209988"/>
                  <a:gd name="connsiteX88" fmla="*/ 205661 w 259221"/>
                  <a:gd name="connsiteY88" fmla="*/ 204149 h 209988"/>
                  <a:gd name="connsiteX89" fmla="*/ 198555 w 259221"/>
                  <a:gd name="connsiteY89" fmla="*/ 209989 h 209988"/>
                  <a:gd name="connsiteX90" fmla="*/ 196911 w 259221"/>
                  <a:gd name="connsiteY90" fmla="*/ 204149 h 209988"/>
                  <a:gd name="connsiteX91" fmla="*/ 182623 w 259221"/>
                  <a:gd name="connsiteY91" fmla="*/ 199783 h 20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59221" h="209988">
                    <a:moveTo>
                      <a:pt x="182623" y="199783"/>
                    </a:moveTo>
                    <a:lnTo>
                      <a:pt x="182623" y="194322"/>
                    </a:lnTo>
                    <a:lnTo>
                      <a:pt x="168959" y="198687"/>
                    </a:lnTo>
                    <a:lnTo>
                      <a:pt x="160757" y="204149"/>
                    </a:lnTo>
                    <a:lnTo>
                      <a:pt x="149814" y="204149"/>
                    </a:lnTo>
                    <a:lnTo>
                      <a:pt x="137775" y="204149"/>
                    </a:lnTo>
                    <a:lnTo>
                      <a:pt x="137775" y="195399"/>
                    </a:lnTo>
                    <a:lnTo>
                      <a:pt x="137775" y="175158"/>
                    </a:lnTo>
                    <a:lnTo>
                      <a:pt x="132635" y="175158"/>
                    </a:lnTo>
                    <a:lnTo>
                      <a:pt x="119897" y="175158"/>
                    </a:lnTo>
                    <a:lnTo>
                      <a:pt x="119897" y="163667"/>
                    </a:lnTo>
                    <a:lnTo>
                      <a:pt x="111543" y="146166"/>
                    </a:lnTo>
                    <a:lnTo>
                      <a:pt x="100600" y="146166"/>
                    </a:lnTo>
                    <a:lnTo>
                      <a:pt x="87484" y="146166"/>
                    </a:lnTo>
                    <a:lnTo>
                      <a:pt x="85292" y="159282"/>
                    </a:lnTo>
                    <a:lnTo>
                      <a:pt x="92946" y="175139"/>
                    </a:lnTo>
                    <a:lnTo>
                      <a:pt x="79830" y="180053"/>
                    </a:lnTo>
                    <a:lnTo>
                      <a:pt x="72176" y="180053"/>
                    </a:lnTo>
                    <a:lnTo>
                      <a:pt x="72176" y="195361"/>
                    </a:lnTo>
                    <a:lnTo>
                      <a:pt x="64522" y="195361"/>
                    </a:lnTo>
                    <a:lnTo>
                      <a:pt x="49214" y="189899"/>
                    </a:lnTo>
                    <a:lnTo>
                      <a:pt x="39367" y="183341"/>
                    </a:lnTo>
                    <a:lnTo>
                      <a:pt x="31713" y="183341"/>
                    </a:lnTo>
                    <a:lnTo>
                      <a:pt x="24059" y="175139"/>
                    </a:lnTo>
                    <a:lnTo>
                      <a:pt x="18597" y="169129"/>
                    </a:lnTo>
                    <a:lnTo>
                      <a:pt x="10943" y="158186"/>
                    </a:lnTo>
                    <a:lnTo>
                      <a:pt x="0" y="151628"/>
                    </a:lnTo>
                    <a:lnTo>
                      <a:pt x="0" y="138512"/>
                    </a:lnTo>
                    <a:lnTo>
                      <a:pt x="0" y="130858"/>
                    </a:lnTo>
                    <a:lnTo>
                      <a:pt x="10943" y="125396"/>
                    </a:lnTo>
                    <a:lnTo>
                      <a:pt x="27347" y="119934"/>
                    </a:lnTo>
                    <a:lnTo>
                      <a:pt x="35001" y="107895"/>
                    </a:lnTo>
                    <a:lnTo>
                      <a:pt x="17501" y="107895"/>
                    </a:lnTo>
                    <a:lnTo>
                      <a:pt x="17501" y="100241"/>
                    </a:lnTo>
                    <a:lnTo>
                      <a:pt x="17501" y="93683"/>
                    </a:lnTo>
                    <a:lnTo>
                      <a:pt x="32809" y="88221"/>
                    </a:lnTo>
                    <a:lnTo>
                      <a:pt x="49214" y="88221"/>
                    </a:lnTo>
                    <a:lnTo>
                      <a:pt x="57964" y="77827"/>
                    </a:lnTo>
                    <a:lnTo>
                      <a:pt x="64522" y="66336"/>
                    </a:lnTo>
                    <a:lnTo>
                      <a:pt x="64522" y="55394"/>
                    </a:lnTo>
                    <a:lnTo>
                      <a:pt x="72176" y="41181"/>
                    </a:lnTo>
                    <a:lnTo>
                      <a:pt x="79830" y="32431"/>
                    </a:lnTo>
                    <a:lnTo>
                      <a:pt x="91321" y="35171"/>
                    </a:lnTo>
                    <a:lnTo>
                      <a:pt x="93513" y="32431"/>
                    </a:lnTo>
                    <a:lnTo>
                      <a:pt x="100619" y="28065"/>
                    </a:lnTo>
                    <a:lnTo>
                      <a:pt x="107177" y="22603"/>
                    </a:lnTo>
                    <a:lnTo>
                      <a:pt x="112639" y="8939"/>
                    </a:lnTo>
                    <a:lnTo>
                      <a:pt x="132654" y="13853"/>
                    </a:lnTo>
                    <a:lnTo>
                      <a:pt x="149833" y="4006"/>
                    </a:lnTo>
                    <a:lnTo>
                      <a:pt x="158942" y="0"/>
                    </a:lnTo>
                    <a:cubicBezTo>
                      <a:pt x="158942" y="0"/>
                      <a:pt x="166955" y="359"/>
                      <a:pt x="170981" y="1455"/>
                    </a:cubicBezTo>
                    <a:cubicBezTo>
                      <a:pt x="174988" y="2551"/>
                      <a:pt x="176821" y="4744"/>
                      <a:pt x="178994" y="4006"/>
                    </a:cubicBezTo>
                    <a:cubicBezTo>
                      <a:pt x="181187" y="3270"/>
                      <a:pt x="187744" y="5462"/>
                      <a:pt x="191392" y="6199"/>
                    </a:cubicBezTo>
                    <a:cubicBezTo>
                      <a:pt x="195040" y="6936"/>
                      <a:pt x="198309" y="9846"/>
                      <a:pt x="198309" y="9846"/>
                    </a:cubicBezTo>
                    <a:lnTo>
                      <a:pt x="199046" y="19315"/>
                    </a:lnTo>
                    <a:lnTo>
                      <a:pt x="198687" y="26610"/>
                    </a:lnTo>
                    <a:cubicBezTo>
                      <a:pt x="198687" y="26610"/>
                      <a:pt x="197591" y="37912"/>
                      <a:pt x="198687" y="39726"/>
                    </a:cubicBezTo>
                    <a:cubicBezTo>
                      <a:pt x="199783" y="41540"/>
                      <a:pt x="205245" y="44470"/>
                      <a:pt x="207438" y="45925"/>
                    </a:cubicBezTo>
                    <a:cubicBezTo>
                      <a:pt x="209630" y="47380"/>
                      <a:pt x="213995" y="53220"/>
                      <a:pt x="213995" y="53220"/>
                    </a:cubicBezTo>
                    <a:lnTo>
                      <a:pt x="218739" y="61971"/>
                    </a:lnTo>
                    <a:lnTo>
                      <a:pt x="226752" y="67432"/>
                    </a:lnTo>
                    <a:lnTo>
                      <a:pt x="235503" y="74727"/>
                    </a:lnTo>
                    <a:lnTo>
                      <a:pt x="231496" y="88580"/>
                    </a:lnTo>
                    <a:lnTo>
                      <a:pt x="223483" y="91491"/>
                    </a:lnTo>
                    <a:lnTo>
                      <a:pt x="217284" y="97690"/>
                    </a:lnTo>
                    <a:lnTo>
                      <a:pt x="222028" y="99504"/>
                    </a:lnTo>
                    <a:lnTo>
                      <a:pt x="241721" y="98049"/>
                    </a:lnTo>
                    <a:lnTo>
                      <a:pt x="249375" y="103152"/>
                    </a:lnTo>
                    <a:cubicBezTo>
                      <a:pt x="249375" y="103152"/>
                      <a:pt x="252663" y="109710"/>
                      <a:pt x="253022" y="110806"/>
                    </a:cubicBezTo>
                    <a:cubicBezTo>
                      <a:pt x="253382" y="111902"/>
                      <a:pt x="259221" y="119915"/>
                      <a:pt x="259221" y="119915"/>
                    </a:cubicBezTo>
                    <a:lnTo>
                      <a:pt x="259221" y="127928"/>
                    </a:lnTo>
                    <a:lnTo>
                      <a:pt x="259221" y="137775"/>
                    </a:lnTo>
                    <a:lnTo>
                      <a:pt x="256311" y="146166"/>
                    </a:lnTo>
                    <a:lnTo>
                      <a:pt x="252663" y="152365"/>
                    </a:lnTo>
                    <a:lnTo>
                      <a:pt x="246105" y="146166"/>
                    </a:lnTo>
                    <a:lnTo>
                      <a:pt x="250471" y="133050"/>
                    </a:lnTo>
                    <a:lnTo>
                      <a:pt x="246105" y="119934"/>
                    </a:lnTo>
                    <a:lnTo>
                      <a:pt x="238451" y="119934"/>
                    </a:lnTo>
                    <a:lnTo>
                      <a:pt x="238451" y="128684"/>
                    </a:lnTo>
                    <a:lnTo>
                      <a:pt x="237355" y="139627"/>
                    </a:lnTo>
                    <a:lnTo>
                      <a:pt x="237355" y="146185"/>
                    </a:lnTo>
                    <a:lnTo>
                      <a:pt x="238451" y="152743"/>
                    </a:lnTo>
                    <a:lnTo>
                      <a:pt x="250490" y="157109"/>
                    </a:lnTo>
                    <a:lnTo>
                      <a:pt x="243932" y="166955"/>
                    </a:lnTo>
                    <a:lnTo>
                      <a:pt x="231893" y="175158"/>
                    </a:lnTo>
                    <a:lnTo>
                      <a:pt x="218777" y="175158"/>
                    </a:lnTo>
                    <a:lnTo>
                      <a:pt x="214411" y="183360"/>
                    </a:lnTo>
                    <a:lnTo>
                      <a:pt x="214411" y="195399"/>
                    </a:lnTo>
                    <a:lnTo>
                      <a:pt x="205661" y="204149"/>
                    </a:lnTo>
                    <a:lnTo>
                      <a:pt x="198555" y="209989"/>
                    </a:lnTo>
                    <a:lnTo>
                      <a:pt x="196911" y="204149"/>
                    </a:lnTo>
                    <a:lnTo>
                      <a:pt x="182623" y="199783"/>
                    </a:lnTo>
                    <a:close/>
                  </a:path>
                </a:pathLst>
              </a:custGeom>
              <a:grpFill/>
              <a:ln w="3777" cap="flat">
                <a:solidFill>
                  <a:srgbClr val="FFFFFF"/>
                </a:solidFill>
                <a:prstDash val="solid"/>
                <a:miter/>
              </a:ln>
            </p:spPr>
            <p:txBody>
              <a:bodyPr rtlCol="0" anchor="ctr"/>
              <a:lstStyle/>
              <a:p>
                <a:endParaRPr lang="en-GB"/>
              </a:p>
            </p:txBody>
          </p:sp>
          <p:sp>
            <p:nvSpPr>
              <p:cNvPr id="223" name="Freeform 222">
                <a:extLst>
                  <a:ext uri="{FF2B5EF4-FFF2-40B4-BE49-F238E27FC236}">
                    <a16:creationId xmlns:a16="http://schemas.microsoft.com/office/drawing/2014/main" id="{1E0BB01D-5847-550E-BD06-FB069DA25751}"/>
                  </a:ext>
                </a:extLst>
              </p:cNvPr>
              <p:cNvSpPr/>
              <p:nvPr/>
            </p:nvSpPr>
            <p:spPr>
              <a:xfrm>
                <a:off x="3364145" y="5708997"/>
                <a:ext cx="893557" cy="1222040"/>
              </a:xfrm>
              <a:custGeom>
                <a:avLst/>
                <a:gdLst>
                  <a:gd name="connsiteX0" fmla="*/ 265443 w 893557"/>
                  <a:gd name="connsiteY0" fmla="*/ 27007 h 1222040"/>
                  <a:gd name="connsiteX1" fmla="*/ 284305 w 893557"/>
                  <a:gd name="connsiteY1" fmla="*/ 27007 h 1222040"/>
                  <a:gd name="connsiteX2" fmla="*/ 302089 w 893557"/>
                  <a:gd name="connsiteY2" fmla="*/ 27007 h 1222040"/>
                  <a:gd name="connsiteX3" fmla="*/ 312861 w 893557"/>
                  <a:gd name="connsiteY3" fmla="*/ 30239 h 1222040"/>
                  <a:gd name="connsiteX4" fmla="*/ 322557 w 893557"/>
                  <a:gd name="connsiteY4" fmla="*/ 36702 h 1222040"/>
                  <a:gd name="connsiteX5" fmla="*/ 330646 w 893557"/>
                  <a:gd name="connsiteY5" fmla="*/ 41011 h 1222040"/>
                  <a:gd name="connsiteX6" fmla="*/ 339264 w 893557"/>
                  <a:gd name="connsiteY6" fmla="*/ 41011 h 1222040"/>
                  <a:gd name="connsiteX7" fmla="*/ 346275 w 893557"/>
                  <a:gd name="connsiteY7" fmla="*/ 34000 h 1222040"/>
                  <a:gd name="connsiteX8" fmla="*/ 358125 w 893557"/>
                  <a:gd name="connsiteY8" fmla="*/ 30767 h 1222040"/>
                  <a:gd name="connsiteX9" fmla="*/ 360827 w 893557"/>
                  <a:gd name="connsiteY9" fmla="*/ 30239 h 1222040"/>
                  <a:gd name="connsiteX10" fmla="*/ 360827 w 893557"/>
                  <a:gd name="connsiteY10" fmla="*/ 37250 h 1222040"/>
                  <a:gd name="connsiteX11" fmla="*/ 371600 w 893557"/>
                  <a:gd name="connsiteY11" fmla="*/ 41030 h 1222040"/>
                  <a:gd name="connsiteX12" fmla="*/ 378612 w 893557"/>
                  <a:gd name="connsiteY12" fmla="*/ 41030 h 1222040"/>
                  <a:gd name="connsiteX13" fmla="*/ 383469 w 893557"/>
                  <a:gd name="connsiteY13" fmla="*/ 45339 h 1222040"/>
                  <a:gd name="connsiteX14" fmla="*/ 389403 w 893557"/>
                  <a:gd name="connsiteY14" fmla="*/ 48571 h 1222040"/>
                  <a:gd name="connsiteX15" fmla="*/ 396415 w 893557"/>
                  <a:gd name="connsiteY15" fmla="*/ 48571 h 1222040"/>
                  <a:gd name="connsiteX16" fmla="*/ 399646 w 893557"/>
                  <a:gd name="connsiteY16" fmla="*/ 58266 h 1222040"/>
                  <a:gd name="connsiteX17" fmla="*/ 388874 w 893557"/>
                  <a:gd name="connsiteY17" fmla="*/ 69038 h 1222040"/>
                  <a:gd name="connsiteX18" fmla="*/ 379179 w 893557"/>
                  <a:gd name="connsiteY18" fmla="*/ 76050 h 1222040"/>
                  <a:gd name="connsiteX19" fmla="*/ 369483 w 893557"/>
                  <a:gd name="connsiteY19" fmla="*/ 87900 h 1222040"/>
                  <a:gd name="connsiteX20" fmla="*/ 357085 w 893557"/>
                  <a:gd name="connsiteY20" fmla="*/ 91132 h 1222040"/>
                  <a:gd name="connsiteX21" fmla="*/ 359788 w 893557"/>
                  <a:gd name="connsiteY21" fmla="*/ 95989 h 1222040"/>
                  <a:gd name="connsiteX22" fmla="*/ 366252 w 893557"/>
                  <a:gd name="connsiteY22" fmla="*/ 95989 h 1222040"/>
                  <a:gd name="connsiteX23" fmla="*/ 373792 w 893557"/>
                  <a:gd name="connsiteY23" fmla="*/ 90054 h 1222040"/>
                  <a:gd name="connsiteX24" fmla="*/ 382959 w 893557"/>
                  <a:gd name="connsiteY24" fmla="*/ 80359 h 1222040"/>
                  <a:gd name="connsiteX25" fmla="*/ 386190 w 893557"/>
                  <a:gd name="connsiteY25" fmla="*/ 77127 h 1222040"/>
                  <a:gd name="connsiteX26" fmla="*/ 390499 w 893557"/>
                  <a:gd name="connsiteY26" fmla="*/ 76050 h 1222040"/>
                  <a:gd name="connsiteX27" fmla="*/ 399665 w 893557"/>
                  <a:gd name="connsiteY27" fmla="*/ 64730 h 1222040"/>
                  <a:gd name="connsiteX28" fmla="*/ 399665 w 893557"/>
                  <a:gd name="connsiteY28" fmla="*/ 70116 h 1222040"/>
                  <a:gd name="connsiteX29" fmla="*/ 402368 w 893557"/>
                  <a:gd name="connsiteY29" fmla="*/ 78734 h 1222040"/>
                  <a:gd name="connsiteX30" fmla="*/ 399136 w 893557"/>
                  <a:gd name="connsiteY30" fmla="*/ 88429 h 1222040"/>
                  <a:gd name="connsiteX31" fmla="*/ 393202 w 893557"/>
                  <a:gd name="connsiteY31" fmla="*/ 92209 h 1222040"/>
                  <a:gd name="connsiteX32" fmla="*/ 388345 w 893557"/>
                  <a:gd name="connsiteY32" fmla="*/ 95989 h 1222040"/>
                  <a:gd name="connsiteX33" fmla="*/ 384565 w 893557"/>
                  <a:gd name="connsiteY33" fmla="*/ 100846 h 1222040"/>
                  <a:gd name="connsiteX34" fmla="*/ 389422 w 893557"/>
                  <a:gd name="connsiteY34" fmla="*/ 100846 h 1222040"/>
                  <a:gd name="connsiteX35" fmla="*/ 396434 w 893557"/>
                  <a:gd name="connsiteY35" fmla="*/ 100846 h 1222040"/>
                  <a:gd name="connsiteX36" fmla="*/ 402368 w 893557"/>
                  <a:gd name="connsiteY36" fmla="*/ 96537 h 1222040"/>
                  <a:gd name="connsiteX37" fmla="*/ 410986 w 893557"/>
                  <a:gd name="connsiteY37" fmla="*/ 96537 h 1222040"/>
                  <a:gd name="connsiteX38" fmla="*/ 415843 w 893557"/>
                  <a:gd name="connsiteY38" fmla="*/ 97614 h 1222040"/>
                  <a:gd name="connsiteX39" fmla="*/ 415843 w 893557"/>
                  <a:gd name="connsiteY39" fmla="*/ 100846 h 1222040"/>
                  <a:gd name="connsiteX40" fmla="*/ 415843 w 893557"/>
                  <a:gd name="connsiteY40" fmla="*/ 108387 h 1222040"/>
                  <a:gd name="connsiteX41" fmla="*/ 423932 w 893557"/>
                  <a:gd name="connsiteY41" fmla="*/ 108387 h 1222040"/>
                  <a:gd name="connsiteX42" fmla="*/ 429318 w 893557"/>
                  <a:gd name="connsiteY42" fmla="*/ 102452 h 1222040"/>
                  <a:gd name="connsiteX43" fmla="*/ 444400 w 893557"/>
                  <a:gd name="connsiteY43" fmla="*/ 108387 h 1222040"/>
                  <a:gd name="connsiteX44" fmla="*/ 448709 w 893557"/>
                  <a:gd name="connsiteY44" fmla="*/ 115927 h 1222040"/>
                  <a:gd name="connsiteX45" fmla="*/ 465416 w 893557"/>
                  <a:gd name="connsiteY45" fmla="*/ 119159 h 1222040"/>
                  <a:gd name="connsiteX46" fmla="*/ 475659 w 893557"/>
                  <a:gd name="connsiteY46" fmla="*/ 119159 h 1222040"/>
                  <a:gd name="connsiteX47" fmla="*/ 479968 w 893557"/>
                  <a:gd name="connsiteY47" fmla="*/ 122391 h 1222040"/>
                  <a:gd name="connsiteX48" fmla="*/ 485902 w 893557"/>
                  <a:gd name="connsiteY48" fmla="*/ 118611 h 1222040"/>
                  <a:gd name="connsiteX49" fmla="*/ 491289 w 893557"/>
                  <a:gd name="connsiteY49" fmla="*/ 114831 h 1222040"/>
                  <a:gd name="connsiteX50" fmla="*/ 499378 w 893557"/>
                  <a:gd name="connsiteY50" fmla="*/ 115908 h 1222040"/>
                  <a:gd name="connsiteX51" fmla="*/ 504764 w 893557"/>
                  <a:gd name="connsiteY51" fmla="*/ 115379 h 1222040"/>
                  <a:gd name="connsiteX52" fmla="*/ 509073 w 893557"/>
                  <a:gd name="connsiteY52" fmla="*/ 106761 h 1222040"/>
                  <a:gd name="connsiteX53" fmla="*/ 505841 w 893557"/>
                  <a:gd name="connsiteY53" fmla="*/ 102452 h 1222040"/>
                  <a:gd name="connsiteX54" fmla="*/ 499907 w 893557"/>
                  <a:gd name="connsiteY54" fmla="*/ 101375 h 1222040"/>
                  <a:gd name="connsiteX55" fmla="*/ 500984 w 893557"/>
                  <a:gd name="connsiteY55" fmla="*/ 90603 h 1222040"/>
                  <a:gd name="connsiteX56" fmla="*/ 505293 w 893557"/>
                  <a:gd name="connsiteY56" fmla="*/ 88977 h 1222040"/>
                  <a:gd name="connsiteX57" fmla="*/ 512305 w 893557"/>
                  <a:gd name="connsiteY57" fmla="*/ 92757 h 1222040"/>
                  <a:gd name="connsiteX58" fmla="*/ 518239 w 893557"/>
                  <a:gd name="connsiteY58" fmla="*/ 92757 h 1222040"/>
                  <a:gd name="connsiteX59" fmla="*/ 523096 w 893557"/>
                  <a:gd name="connsiteY59" fmla="*/ 98692 h 1222040"/>
                  <a:gd name="connsiteX60" fmla="*/ 527953 w 893557"/>
                  <a:gd name="connsiteY60" fmla="*/ 104626 h 1222040"/>
                  <a:gd name="connsiteX61" fmla="*/ 527953 w 893557"/>
                  <a:gd name="connsiteY61" fmla="*/ 110560 h 1222040"/>
                  <a:gd name="connsiteX62" fmla="*/ 516632 w 893557"/>
                  <a:gd name="connsiteY62" fmla="*/ 107857 h 1222040"/>
                  <a:gd name="connsiteX63" fmla="*/ 513401 w 893557"/>
                  <a:gd name="connsiteY63" fmla="*/ 110012 h 1222040"/>
                  <a:gd name="connsiteX64" fmla="*/ 509621 w 893557"/>
                  <a:gd name="connsiteY64" fmla="*/ 113244 h 1222040"/>
                  <a:gd name="connsiteX65" fmla="*/ 504764 w 893557"/>
                  <a:gd name="connsiteY65" fmla="*/ 122410 h 1222040"/>
                  <a:gd name="connsiteX66" fmla="*/ 505841 w 893557"/>
                  <a:gd name="connsiteY66" fmla="*/ 130499 h 1222040"/>
                  <a:gd name="connsiteX67" fmla="*/ 506389 w 893557"/>
                  <a:gd name="connsiteY67" fmla="*/ 139117 h 1222040"/>
                  <a:gd name="connsiteX68" fmla="*/ 499378 w 893557"/>
                  <a:gd name="connsiteY68" fmla="*/ 151515 h 1222040"/>
                  <a:gd name="connsiteX69" fmla="*/ 491289 w 893557"/>
                  <a:gd name="connsiteY69" fmla="*/ 159055 h 1222040"/>
                  <a:gd name="connsiteX70" fmla="*/ 483200 w 893557"/>
                  <a:gd name="connsiteY70" fmla="*/ 162287 h 1222040"/>
                  <a:gd name="connsiteX71" fmla="*/ 480497 w 893557"/>
                  <a:gd name="connsiteY71" fmla="*/ 162287 h 1222040"/>
                  <a:gd name="connsiteX72" fmla="*/ 483200 w 893557"/>
                  <a:gd name="connsiteY72" fmla="*/ 169299 h 1222040"/>
                  <a:gd name="connsiteX73" fmla="*/ 484277 w 893557"/>
                  <a:gd name="connsiteY73" fmla="*/ 176839 h 1222040"/>
                  <a:gd name="connsiteX74" fmla="*/ 483729 w 893557"/>
                  <a:gd name="connsiteY74" fmla="*/ 184380 h 1222040"/>
                  <a:gd name="connsiteX75" fmla="*/ 482104 w 893557"/>
                  <a:gd name="connsiteY75" fmla="*/ 191392 h 1222040"/>
                  <a:gd name="connsiteX76" fmla="*/ 482104 w 893557"/>
                  <a:gd name="connsiteY76" fmla="*/ 198932 h 1222040"/>
                  <a:gd name="connsiteX77" fmla="*/ 489644 w 893557"/>
                  <a:gd name="connsiteY77" fmla="*/ 198932 h 1222040"/>
                  <a:gd name="connsiteX78" fmla="*/ 491799 w 893557"/>
                  <a:gd name="connsiteY78" fmla="*/ 188689 h 1222040"/>
                  <a:gd name="connsiteX79" fmla="*/ 493424 w 893557"/>
                  <a:gd name="connsiteY79" fmla="*/ 180071 h 1222040"/>
                  <a:gd name="connsiteX80" fmla="*/ 486961 w 893557"/>
                  <a:gd name="connsiteY80" fmla="*/ 171983 h 1222040"/>
                  <a:gd name="connsiteX81" fmla="*/ 489115 w 893557"/>
                  <a:gd name="connsiteY81" fmla="*/ 168203 h 1222040"/>
                  <a:gd name="connsiteX82" fmla="*/ 491818 w 893557"/>
                  <a:gd name="connsiteY82" fmla="*/ 167125 h 1222040"/>
                  <a:gd name="connsiteX83" fmla="*/ 500984 w 893557"/>
                  <a:gd name="connsiteY83" fmla="*/ 169280 h 1222040"/>
                  <a:gd name="connsiteX84" fmla="*/ 508525 w 893557"/>
                  <a:gd name="connsiteY84" fmla="*/ 173589 h 1222040"/>
                  <a:gd name="connsiteX85" fmla="*/ 511757 w 893557"/>
                  <a:gd name="connsiteY85" fmla="*/ 176820 h 1222040"/>
                  <a:gd name="connsiteX86" fmla="*/ 516613 w 893557"/>
                  <a:gd name="connsiteY86" fmla="*/ 177369 h 1222040"/>
                  <a:gd name="connsiteX87" fmla="*/ 519316 w 893557"/>
                  <a:gd name="connsiteY87" fmla="*/ 183832 h 1222040"/>
                  <a:gd name="connsiteX88" fmla="*/ 525250 w 893557"/>
                  <a:gd name="connsiteY88" fmla="*/ 184909 h 1222040"/>
                  <a:gd name="connsiteX89" fmla="*/ 532262 w 893557"/>
                  <a:gd name="connsiteY89" fmla="*/ 187064 h 1222040"/>
                  <a:gd name="connsiteX90" fmla="*/ 537119 w 893557"/>
                  <a:gd name="connsiteY90" fmla="*/ 191373 h 1222040"/>
                  <a:gd name="connsiteX91" fmla="*/ 544131 w 893557"/>
                  <a:gd name="connsiteY91" fmla="*/ 191373 h 1222040"/>
                  <a:gd name="connsiteX92" fmla="*/ 544131 w 893557"/>
                  <a:gd name="connsiteY92" fmla="*/ 180600 h 1222040"/>
                  <a:gd name="connsiteX93" fmla="*/ 538197 w 893557"/>
                  <a:gd name="connsiteY93" fmla="*/ 178975 h 1222040"/>
                  <a:gd name="connsiteX94" fmla="*/ 540899 w 893557"/>
                  <a:gd name="connsiteY94" fmla="*/ 171964 h 1222040"/>
                  <a:gd name="connsiteX95" fmla="*/ 545095 w 893557"/>
                  <a:gd name="connsiteY95" fmla="*/ 173589 h 1222040"/>
                  <a:gd name="connsiteX96" fmla="*/ 553297 w 893557"/>
                  <a:gd name="connsiteY96" fmla="*/ 170357 h 1222040"/>
                  <a:gd name="connsiteX97" fmla="*/ 559231 w 893557"/>
                  <a:gd name="connsiteY97" fmla="*/ 163346 h 1222040"/>
                  <a:gd name="connsiteX98" fmla="*/ 559231 w 893557"/>
                  <a:gd name="connsiteY98" fmla="*/ 155257 h 1222040"/>
                  <a:gd name="connsiteX99" fmla="*/ 567320 w 893557"/>
                  <a:gd name="connsiteY99" fmla="*/ 150399 h 1222040"/>
                  <a:gd name="connsiteX100" fmla="*/ 576486 w 893557"/>
                  <a:gd name="connsiteY100" fmla="*/ 151477 h 1222040"/>
                  <a:gd name="connsiteX101" fmla="*/ 585104 w 893557"/>
                  <a:gd name="connsiteY101" fmla="*/ 152025 h 1222040"/>
                  <a:gd name="connsiteX102" fmla="*/ 599109 w 893557"/>
                  <a:gd name="connsiteY102" fmla="*/ 147168 h 1222040"/>
                  <a:gd name="connsiteX103" fmla="*/ 609352 w 893557"/>
                  <a:gd name="connsiteY103" fmla="*/ 140704 h 1222040"/>
                  <a:gd name="connsiteX104" fmla="*/ 616363 w 893557"/>
                  <a:gd name="connsiteY104" fmla="*/ 133693 h 1222040"/>
                  <a:gd name="connsiteX105" fmla="*/ 626607 w 893557"/>
                  <a:gd name="connsiteY105" fmla="*/ 126152 h 1222040"/>
                  <a:gd name="connsiteX106" fmla="*/ 632541 w 893557"/>
                  <a:gd name="connsiteY106" fmla="*/ 118611 h 1222040"/>
                  <a:gd name="connsiteX107" fmla="*/ 638475 w 893557"/>
                  <a:gd name="connsiteY107" fmla="*/ 104607 h 1222040"/>
                  <a:gd name="connsiteX108" fmla="*/ 642255 w 893557"/>
                  <a:gd name="connsiteY108" fmla="*/ 96518 h 1222040"/>
                  <a:gd name="connsiteX109" fmla="*/ 648190 w 893557"/>
                  <a:gd name="connsiteY109" fmla="*/ 99221 h 1222040"/>
                  <a:gd name="connsiteX110" fmla="*/ 682681 w 893557"/>
                  <a:gd name="connsiteY110" fmla="*/ 101923 h 1222040"/>
                  <a:gd name="connsiteX111" fmla="*/ 674063 w 893557"/>
                  <a:gd name="connsiteY111" fmla="*/ 107857 h 1222040"/>
                  <a:gd name="connsiteX112" fmla="*/ 663290 w 893557"/>
                  <a:gd name="connsiteY112" fmla="*/ 105703 h 1222040"/>
                  <a:gd name="connsiteX113" fmla="*/ 656827 w 893557"/>
                  <a:gd name="connsiteY113" fmla="*/ 106232 h 1222040"/>
                  <a:gd name="connsiteX114" fmla="*/ 651970 w 893557"/>
                  <a:gd name="connsiteY114" fmla="*/ 110541 h 1222040"/>
                  <a:gd name="connsiteX115" fmla="*/ 641726 w 893557"/>
                  <a:gd name="connsiteY115" fmla="*/ 112960 h 1222040"/>
                  <a:gd name="connsiteX116" fmla="*/ 635263 w 893557"/>
                  <a:gd name="connsiteY116" fmla="*/ 121843 h 1222040"/>
                  <a:gd name="connsiteX117" fmla="*/ 632560 w 893557"/>
                  <a:gd name="connsiteY117" fmla="*/ 129932 h 1222040"/>
                  <a:gd name="connsiteX118" fmla="*/ 632560 w 893557"/>
                  <a:gd name="connsiteY118" fmla="*/ 134241 h 1222040"/>
                  <a:gd name="connsiteX119" fmla="*/ 638494 w 893557"/>
                  <a:gd name="connsiteY119" fmla="*/ 135318 h 1222040"/>
                  <a:gd name="connsiteX120" fmla="*/ 640120 w 893557"/>
                  <a:gd name="connsiteY120" fmla="*/ 128855 h 1222040"/>
                  <a:gd name="connsiteX121" fmla="*/ 642822 w 893557"/>
                  <a:gd name="connsiteY121" fmla="*/ 120766 h 1222040"/>
                  <a:gd name="connsiteX122" fmla="*/ 647679 w 893557"/>
                  <a:gd name="connsiteY122" fmla="*/ 119688 h 1222040"/>
                  <a:gd name="connsiteX123" fmla="*/ 654691 w 893557"/>
                  <a:gd name="connsiteY123" fmla="*/ 112960 h 1222040"/>
                  <a:gd name="connsiteX124" fmla="*/ 662780 w 893557"/>
                  <a:gd name="connsiteY124" fmla="*/ 112960 h 1222040"/>
                  <a:gd name="connsiteX125" fmla="*/ 671946 w 893557"/>
                  <a:gd name="connsiteY125" fmla="*/ 112960 h 1222040"/>
                  <a:gd name="connsiteX126" fmla="*/ 675178 w 893557"/>
                  <a:gd name="connsiteY126" fmla="*/ 119159 h 1222040"/>
                  <a:gd name="connsiteX127" fmla="*/ 682719 w 893557"/>
                  <a:gd name="connsiteY127" fmla="*/ 112960 h 1222040"/>
                  <a:gd name="connsiteX128" fmla="*/ 690807 w 893557"/>
                  <a:gd name="connsiteY128" fmla="*/ 112960 h 1222040"/>
                  <a:gd name="connsiteX129" fmla="*/ 700503 w 893557"/>
                  <a:gd name="connsiteY129" fmla="*/ 118611 h 1222040"/>
                  <a:gd name="connsiteX130" fmla="*/ 705889 w 893557"/>
                  <a:gd name="connsiteY130" fmla="*/ 128855 h 1222040"/>
                  <a:gd name="connsiteX131" fmla="*/ 713430 w 893557"/>
                  <a:gd name="connsiteY131" fmla="*/ 132634 h 1222040"/>
                  <a:gd name="connsiteX132" fmla="*/ 713430 w 893557"/>
                  <a:gd name="connsiteY132" fmla="*/ 136414 h 1222040"/>
                  <a:gd name="connsiteX133" fmla="*/ 718287 w 893557"/>
                  <a:gd name="connsiteY133" fmla="*/ 137492 h 1222040"/>
                  <a:gd name="connsiteX134" fmla="*/ 723144 w 893557"/>
                  <a:gd name="connsiteY134" fmla="*/ 145580 h 1222040"/>
                  <a:gd name="connsiteX135" fmla="*/ 726375 w 893557"/>
                  <a:gd name="connsiteY135" fmla="*/ 145580 h 1222040"/>
                  <a:gd name="connsiteX136" fmla="*/ 731233 w 893557"/>
                  <a:gd name="connsiteY136" fmla="*/ 153669 h 1222040"/>
                  <a:gd name="connsiteX137" fmla="*/ 736619 w 893557"/>
                  <a:gd name="connsiteY137" fmla="*/ 153121 h 1222040"/>
                  <a:gd name="connsiteX138" fmla="*/ 736619 w 893557"/>
                  <a:gd name="connsiteY138" fmla="*/ 162816 h 1222040"/>
                  <a:gd name="connsiteX139" fmla="*/ 743082 w 893557"/>
                  <a:gd name="connsiteY139" fmla="*/ 164971 h 1222040"/>
                  <a:gd name="connsiteX140" fmla="*/ 743082 w 893557"/>
                  <a:gd name="connsiteY140" fmla="*/ 155276 h 1222040"/>
                  <a:gd name="connsiteX141" fmla="*/ 758164 w 893557"/>
                  <a:gd name="connsiteY141" fmla="*/ 155276 h 1222040"/>
                  <a:gd name="connsiteX142" fmla="*/ 762473 w 893557"/>
                  <a:gd name="connsiteY142" fmla="*/ 150966 h 1222040"/>
                  <a:gd name="connsiteX143" fmla="*/ 768936 w 893557"/>
                  <a:gd name="connsiteY143" fmla="*/ 162816 h 1222040"/>
                  <a:gd name="connsiteX144" fmla="*/ 768936 w 893557"/>
                  <a:gd name="connsiteY144" fmla="*/ 167674 h 1222040"/>
                  <a:gd name="connsiteX145" fmla="*/ 768936 w 893557"/>
                  <a:gd name="connsiteY145" fmla="*/ 172530 h 1222040"/>
                  <a:gd name="connsiteX146" fmla="*/ 772169 w 893557"/>
                  <a:gd name="connsiteY146" fmla="*/ 178994 h 1222040"/>
                  <a:gd name="connsiteX147" fmla="*/ 779709 w 893557"/>
                  <a:gd name="connsiteY147" fmla="*/ 186006 h 1222040"/>
                  <a:gd name="connsiteX148" fmla="*/ 779709 w 893557"/>
                  <a:gd name="connsiteY148" fmla="*/ 190315 h 1222040"/>
                  <a:gd name="connsiteX149" fmla="*/ 775400 w 893557"/>
                  <a:gd name="connsiteY149" fmla="*/ 198932 h 1222040"/>
                  <a:gd name="connsiteX150" fmla="*/ 772169 w 893557"/>
                  <a:gd name="connsiteY150" fmla="*/ 202712 h 1222040"/>
                  <a:gd name="connsiteX151" fmla="*/ 782412 w 893557"/>
                  <a:gd name="connsiteY151" fmla="*/ 209724 h 1222040"/>
                  <a:gd name="connsiteX152" fmla="*/ 792107 w 893557"/>
                  <a:gd name="connsiteY152" fmla="*/ 216188 h 1222040"/>
                  <a:gd name="connsiteX153" fmla="*/ 802880 w 893557"/>
                  <a:gd name="connsiteY153" fmla="*/ 219419 h 1222040"/>
                  <a:gd name="connsiteX154" fmla="*/ 810968 w 893557"/>
                  <a:gd name="connsiteY154" fmla="*/ 219419 h 1222040"/>
                  <a:gd name="connsiteX155" fmla="*/ 818509 w 893557"/>
                  <a:gd name="connsiteY155" fmla="*/ 219419 h 1222040"/>
                  <a:gd name="connsiteX156" fmla="*/ 821741 w 893557"/>
                  <a:gd name="connsiteY156" fmla="*/ 221574 h 1222040"/>
                  <a:gd name="connsiteX157" fmla="*/ 821741 w 893557"/>
                  <a:gd name="connsiteY157" fmla="*/ 242590 h 1222040"/>
                  <a:gd name="connsiteX158" fmla="*/ 821741 w 893557"/>
                  <a:gd name="connsiteY158" fmla="*/ 256594 h 1222040"/>
                  <a:gd name="connsiteX159" fmla="*/ 832514 w 893557"/>
                  <a:gd name="connsiteY159" fmla="*/ 272224 h 1222040"/>
                  <a:gd name="connsiteX160" fmla="*/ 835745 w 893557"/>
                  <a:gd name="connsiteY160" fmla="*/ 288931 h 1222040"/>
                  <a:gd name="connsiteX161" fmla="*/ 835745 w 893557"/>
                  <a:gd name="connsiteY161" fmla="*/ 305638 h 1222040"/>
                  <a:gd name="connsiteX162" fmla="*/ 830000 w 893557"/>
                  <a:gd name="connsiteY162" fmla="*/ 318564 h 1222040"/>
                  <a:gd name="connsiteX163" fmla="*/ 823536 w 893557"/>
                  <a:gd name="connsiteY163" fmla="*/ 334005 h 1222040"/>
                  <a:gd name="connsiteX164" fmla="*/ 815277 w 893557"/>
                  <a:gd name="connsiteY164" fmla="*/ 346573 h 1222040"/>
                  <a:gd name="connsiteX165" fmla="*/ 811328 w 893557"/>
                  <a:gd name="connsiteY165" fmla="*/ 357346 h 1222040"/>
                  <a:gd name="connsiteX166" fmla="*/ 807737 w 893557"/>
                  <a:gd name="connsiteY166" fmla="*/ 365245 h 1222040"/>
                  <a:gd name="connsiteX167" fmla="*/ 812764 w 893557"/>
                  <a:gd name="connsiteY167" fmla="*/ 375300 h 1222040"/>
                  <a:gd name="connsiteX168" fmla="*/ 827127 w 893557"/>
                  <a:gd name="connsiteY168" fmla="*/ 386432 h 1222040"/>
                  <a:gd name="connsiteX169" fmla="*/ 842568 w 893557"/>
                  <a:gd name="connsiteY169" fmla="*/ 400077 h 1222040"/>
                  <a:gd name="connsiteX170" fmla="*/ 854058 w 893557"/>
                  <a:gd name="connsiteY170" fmla="*/ 408695 h 1222040"/>
                  <a:gd name="connsiteX171" fmla="*/ 854058 w 893557"/>
                  <a:gd name="connsiteY171" fmla="*/ 433490 h 1222040"/>
                  <a:gd name="connsiteX172" fmla="*/ 850468 w 893557"/>
                  <a:gd name="connsiteY172" fmla="*/ 447854 h 1222040"/>
                  <a:gd name="connsiteX173" fmla="*/ 854058 w 893557"/>
                  <a:gd name="connsiteY173" fmla="*/ 459344 h 1222040"/>
                  <a:gd name="connsiteX174" fmla="*/ 862318 w 893557"/>
                  <a:gd name="connsiteY174" fmla="*/ 466885 h 1222040"/>
                  <a:gd name="connsiteX175" fmla="*/ 862318 w 893557"/>
                  <a:gd name="connsiteY175" fmla="*/ 478017 h 1222040"/>
                  <a:gd name="connsiteX176" fmla="*/ 866986 w 893557"/>
                  <a:gd name="connsiteY176" fmla="*/ 489507 h 1222040"/>
                  <a:gd name="connsiteX177" fmla="*/ 866986 w 893557"/>
                  <a:gd name="connsiteY177" fmla="*/ 499562 h 1222040"/>
                  <a:gd name="connsiteX178" fmla="*/ 863754 w 893557"/>
                  <a:gd name="connsiteY178" fmla="*/ 508539 h 1222040"/>
                  <a:gd name="connsiteX179" fmla="*/ 859804 w 893557"/>
                  <a:gd name="connsiteY179" fmla="*/ 517516 h 1222040"/>
                  <a:gd name="connsiteX180" fmla="*/ 855136 w 893557"/>
                  <a:gd name="connsiteY180" fmla="*/ 525775 h 1222040"/>
                  <a:gd name="connsiteX181" fmla="*/ 854777 w 893557"/>
                  <a:gd name="connsiteY181" fmla="*/ 534393 h 1222040"/>
                  <a:gd name="connsiteX182" fmla="*/ 858009 w 893557"/>
                  <a:gd name="connsiteY182" fmla="*/ 545884 h 1222040"/>
                  <a:gd name="connsiteX183" fmla="*/ 862677 w 893557"/>
                  <a:gd name="connsiteY183" fmla="*/ 551988 h 1222040"/>
                  <a:gd name="connsiteX184" fmla="*/ 867005 w 893557"/>
                  <a:gd name="connsiteY184" fmla="*/ 557375 h 1222040"/>
                  <a:gd name="connsiteX185" fmla="*/ 867005 w 893557"/>
                  <a:gd name="connsiteY185" fmla="*/ 563120 h 1222040"/>
                  <a:gd name="connsiteX186" fmla="*/ 863036 w 893557"/>
                  <a:gd name="connsiteY186" fmla="*/ 569584 h 1222040"/>
                  <a:gd name="connsiteX187" fmla="*/ 862677 w 893557"/>
                  <a:gd name="connsiteY187" fmla="*/ 575329 h 1222040"/>
                  <a:gd name="connsiteX188" fmla="*/ 867005 w 893557"/>
                  <a:gd name="connsiteY188" fmla="*/ 579997 h 1222040"/>
                  <a:gd name="connsiteX189" fmla="*/ 874885 w 893557"/>
                  <a:gd name="connsiteY189" fmla="*/ 586101 h 1222040"/>
                  <a:gd name="connsiteX190" fmla="*/ 880990 w 893557"/>
                  <a:gd name="connsiteY190" fmla="*/ 590051 h 1222040"/>
                  <a:gd name="connsiteX191" fmla="*/ 888172 w 893557"/>
                  <a:gd name="connsiteY191" fmla="*/ 599029 h 1222040"/>
                  <a:gd name="connsiteX192" fmla="*/ 891044 w 893557"/>
                  <a:gd name="connsiteY192" fmla="*/ 615905 h 1222040"/>
                  <a:gd name="connsiteX193" fmla="*/ 891044 w 893557"/>
                  <a:gd name="connsiteY193" fmla="*/ 629551 h 1222040"/>
                  <a:gd name="connsiteX194" fmla="*/ 893558 w 893557"/>
                  <a:gd name="connsiteY194" fmla="*/ 640323 h 1222040"/>
                  <a:gd name="connsiteX195" fmla="*/ 890326 w 893557"/>
                  <a:gd name="connsiteY195" fmla="*/ 653609 h 1222040"/>
                  <a:gd name="connsiteX196" fmla="*/ 883145 w 893557"/>
                  <a:gd name="connsiteY196" fmla="*/ 667254 h 1222040"/>
                  <a:gd name="connsiteX197" fmla="*/ 874885 w 893557"/>
                  <a:gd name="connsiteY197" fmla="*/ 676591 h 1222040"/>
                  <a:gd name="connsiteX198" fmla="*/ 873090 w 893557"/>
                  <a:gd name="connsiteY198" fmla="*/ 688440 h 1222040"/>
                  <a:gd name="connsiteX199" fmla="*/ 868781 w 893557"/>
                  <a:gd name="connsiteY199" fmla="*/ 692031 h 1222040"/>
                  <a:gd name="connsiteX200" fmla="*/ 862318 w 893557"/>
                  <a:gd name="connsiteY200" fmla="*/ 696341 h 1222040"/>
                  <a:gd name="connsiteX201" fmla="*/ 855495 w 893557"/>
                  <a:gd name="connsiteY201" fmla="*/ 689877 h 1222040"/>
                  <a:gd name="connsiteX202" fmla="*/ 854417 w 893557"/>
                  <a:gd name="connsiteY202" fmla="*/ 680900 h 1222040"/>
                  <a:gd name="connsiteX203" fmla="*/ 853699 w 893557"/>
                  <a:gd name="connsiteY203" fmla="*/ 673000 h 1222040"/>
                  <a:gd name="connsiteX204" fmla="*/ 841850 w 893557"/>
                  <a:gd name="connsiteY204" fmla="*/ 662227 h 1222040"/>
                  <a:gd name="connsiteX205" fmla="*/ 828563 w 893557"/>
                  <a:gd name="connsiteY205" fmla="*/ 655405 h 1222040"/>
                  <a:gd name="connsiteX206" fmla="*/ 819945 w 893557"/>
                  <a:gd name="connsiteY206" fmla="*/ 658637 h 1222040"/>
                  <a:gd name="connsiteX207" fmla="*/ 819586 w 893557"/>
                  <a:gd name="connsiteY207" fmla="*/ 664741 h 1222040"/>
                  <a:gd name="connsiteX208" fmla="*/ 824973 w 893557"/>
                  <a:gd name="connsiteY208" fmla="*/ 673000 h 1222040"/>
                  <a:gd name="connsiteX209" fmla="*/ 825332 w 893557"/>
                  <a:gd name="connsiteY209" fmla="*/ 680182 h 1222040"/>
                  <a:gd name="connsiteX210" fmla="*/ 821023 w 893557"/>
                  <a:gd name="connsiteY210" fmla="*/ 684850 h 1222040"/>
                  <a:gd name="connsiteX211" fmla="*/ 811328 w 893557"/>
                  <a:gd name="connsiteY211" fmla="*/ 688440 h 1222040"/>
                  <a:gd name="connsiteX212" fmla="*/ 802709 w 893557"/>
                  <a:gd name="connsiteY212" fmla="*/ 692749 h 1222040"/>
                  <a:gd name="connsiteX213" fmla="*/ 793732 w 893557"/>
                  <a:gd name="connsiteY213" fmla="*/ 701009 h 1222040"/>
                  <a:gd name="connsiteX214" fmla="*/ 790141 w 893557"/>
                  <a:gd name="connsiteY214" fmla="*/ 706036 h 1222040"/>
                  <a:gd name="connsiteX215" fmla="*/ 785473 w 893557"/>
                  <a:gd name="connsiteY215" fmla="*/ 706036 h 1222040"/>
                  <a:gd name="connsiteX216" fmla="*/ 769315 w 893557"/>
                  <a:gd name="connsiteY216" fmla="*/ 706036 h 1222040"/>
                  <a:gd name="connsiteX217" fmla="*/ 759978 w 893557"/>
                  <a:gd name="connsiteY217" fmla="*/ 707472 h 1222040"/>
                  <a:gd name="connsiteX218" fmla="*/ 751720 w 893557"/>
                  <a:gd name="connsiteY218" fmla="*/ 712499 h 1222040"/>
                  <a:gd name="connsiteX219" fmla="*/ 749206 w 893557"/>
                  <a:gd name="connsiteY219" fmla="*/ 718604 h 1222040"/>
                  <a:gd name="connsiteX220" fmla="*/ 742383 w 893557"/>
                  <a:gd name="connsiteY220" fmla="*/ 723272 h 1222040"/>
                  <a:gd name="connsiteX221" fmla="*/ 735202 w 893557"/>
                  <a:gd name="connsiteY221" fmla="*/ 723272 h 1222040"/>
                  <a:gd name="connsiteX222" fmla="*/ 723352 w 893557"/>
                  <a:gd name="connsiteY222" fmla="*/ 729017 h 1222040"/>
                  <a:gd name="connsiteX223" fmla="*/ 716170 w 893557"/>
                  <a:gd name="connsiteY223" fmla="*/ 737994 h 1222040"/>
                  <a:gd name="connsiteX224" fmla="*/ 703602 w 893557"/>
                  <a:gd name="connsiteY224" fmla="*/ 740149 h 1222040"/>
                  <a:gd name="connsiteX225" fmla="*/ 696062 w 893557"/>
                  <a:gd name="connsiteY225" fmla="*/ 752716 h 1222040"/>
                  <a:gd name="connsiteX226" fmla="*/ 683852 w 893557"/>
                  <a:gd name="connsiteY226" fmla="*/ 748408 h 1222040"/>
                  <a:gd name="connsiteX227" fmla="*/ 660852 w 893557"/>
                  <a:gd name="connsiteY227" fmla="*/ 750921 h 1222040"/>
                  <a:gd name="connsiteX228" fmla="*/ 645053 w 893557"/>
                  <a:gd name="connsiteY228" fmla="*/ 759539 h 1222040"/>
                  <a:gd name="connsiteX229" fmla="*/ 635716 w 893557"/>
                  <a:gd name="connsiteY229" fmla="*/ 768516 h 1222040"/>
                  <a:gd name="connsiteX230" fmla="*/ 632484 w 893557"/>
                  <a:gd name="connsiteY230" fmla="*/ 774262 h 1222040"/>
                  <a:gd name="connsiteX231" fmla="*/ 617403 w 893557"/>
                  <a:gd name="connsiteY231" fmla="*/ 774262 h 1222040"/>
                  <a:gd name="connsiteX232" fmla="*/ 613453 w 893557"/>
                  <a:gd name="connsiteY232" fmla="*/ 777852 h 1222040"/>
                  <a:gd name="connsiteX233" fmla="*/ 615608 w 893557"/>
                  <a:gd name="connsiteY233" fmla="*/ 782880 h 1222040"/>
                  <a:gd name="connsiteX234" fmla="*/ 621353 w 893557"/>
                  <a:gd name="connsiteY234" fmla="*/ 792934 h 1222040"/>
                  <a:gd name="connsiteX235" fmla="*/ 623148 w 893557"/>
                  <a:gd name="connsiteY235" fmla="*/ 800834 h 1222040"/>
                  <a:gd name="connsiteX236" fmla="*/ 641103 w 893557"/>
                  <a:gd name="connsiteY236" fmla="*/ 814479 h 1222040"/>
                  <a:gd name="connsiteX237" fmla="*/ 650439 w 893557"/>
                  <a:gd name="connsiteY237" fmla="*/ 825611 h 1222040"/>
                  <a:gd name="connsiteX238" fmla="*/ 652234 w 893557"/>
                  <a:gd name="connsiteY238" fmla="*/ 834947 h 1222040"/>
                  <a:gd name="connsiteX239" fmla="*/ 647566 w 893557"/>
                  <a:gd name="connsiteY239" fmla="*/ 839974 h 1222040"/>
                  <a:gd name="connsiteX240" fmla="*/ 642180 w 893557"/>
                  <a:gd name="connsiteY240" fmla="*/ 846079 h 1222040"/>
                  <a:gd name="connsiteX241" fmla="*/ 639666 w 893557"/>
                  <a:gd name="connsiteY241" fmla="*/ 856492 h 1222040"/>
                  <a:gd name="connsiteX242" fmla="*/ 642539 w 893557"/>
                  <a:gd name="connsiteY242" fmla="*/ 864033 h 1222040"/>
                  <a:gd name="connsiteX243" fmla="*/ 647925 w 893557"/>
                  <a:gd name="connsiteY243" fmla="*/ 867624 h 1222040"/>
                  <a:gd name="connsiteX244" fmla="*/ 655466 w 893557"/>
                  <a:gd name="connsiteY244" fmla="*/ 880551 h 1222040"/>
                  <a:gd name="connsiteX245" fmla="*/ 660852 w 893557"/>
                  <a:gd name="connsiteY245" fmla="*/ 890605 h 1222040"/>
                  <a:gd name="connsiteX246" fmla="*/ 667675 w 893557"/>
                  <a:gd name="connsiteY246" fmla="*/ 901737 h 1222040"/>
                  <a:gd name="connsiteX247" fmla="*/ 673779 w 893557"/>
                  <a:gd name="connsiteY247" fmla="*/ 910355 h 1222040"/>
                  <a:gd name="connsiteX248" fmla="*/ 684552 w 893557"/>
                  <a:gd name="connsiteY248" fmla="*/ 915023 h 1222040"/>
                  <a:gd name="connsiteX249" fmla="*/ 691015 w 893557"/>
                  <a:gd name="connsiteY249" fmla="*/ 916459 h 1222040"/>
                  <a:gd name="connsiteX250" fmla="*/ 703942 w 893557"/>
                  <a:gd name="connsiteY250" fmla="*/ 929386 h 1222040"/>
                  <a:gd name="connsiteX251" fmla="*/ 717587 w 893557"/>
                  <a:gd name="connsiteY251" fmla="*/ 945904 h 1222040"/>
                  <a:gd name="connsiteX252" fmla="*/ 729796 w 893557"/>
                  <a:gd name="connsiteY252" fmla="*/ 957395 h 1222040"/>
                  <a:gd name="connsiteX253" fmla="*/ 736978 w 893557"/>
                  <a:gd name="connsiteY253" fmla="*/ 962781 h 1222040"/>
                  <a:gd name="connsiteX254" fmla="*/ 739492 w 893557"/>
                  <a:gd name="connsiteY254" fmla="*/ 970681 h 1222040"/>
                  <a:gd name="connsiteX255" fmla="*/ 754932 w 893557"/>
                  <a:gd name="connsiteY255" fmla="*/ 976426 h 1222040"/>
                  <a:gd name="connsiteX256" fmla="*/ 761755 w 893557"/>
                  <a:gd name="connsiteY256" fmla="*/ 980376 h 1222040"/>
                  <a:gd name="connsiteX257" fmla="*/ 769655 w 893557"/>
                  <a:gd name="connsiteY257" fmla="*/ 986840 h 1222040"/>
                  <a:gd name="connsiteX258" fmla="*/ 776837 w 893557"/>
                  <a:gd name="connsiteY258" fmla="*/ 995817 h 1222040"/>
                  <a:gd name="connsiteX259" fmla="*/ 776118 w 893557"/>
                  <a:gd name="connsiteY259" fmla="*/ 1003358 h 1222040"/>
                  <a:gd name="connsiteX260" fmla="*/ 770014 w 893557"/>
                  <a:gd name="connsiteY260" fmla="*/ 1009821 h 1222040"/>
                  <a:gd name="connsiteX261" fmla="*/ 770732 w 893557"/>
                  <a:gd name="connsiteY261" fmla="*/ 1019876 h 1222040"/>
                  <a:gd name="connsiteX262" fmla="*/ 770373 w 893557"/>
                  <a:gd name="connsiteY262" fmla="*/ 1028134 h 1222040"/>
                  <a:gd name="connsiteX263" fmla="*/ 764987 w 893557"/>
                  <a:gd name="connsiteY263" fmla="*/ 1033162 h 1222040"/>
                  <a:gd name="connsiteX264" fmla="*/ 758882 w 893557"/>
                  <a:gd name="connsiteY264" fmla="*/ 1033162 h 1222040"/>
                  <a:gd name="connsiteX265" fmla="*/ 747033 w 893557"/>
                  <a:gd name="connsiteY265" fmla="*/ 1028853 h 1222040"/>
                  <a:gd name="connsiteX266" fmla="*/ 739851 w 893557"/>
                  <a:gd name="connsiteY266" fmla="*/ 1028134 h 1222040"/>
                  <a:gd name="connsiteX267" fmla="*/ 738055 w 893557"/>
                  <a:gd name="connsiteY267" fmla="*/ 1038548 h 1222040"/>
                  <a:gd name="connsiteX268" fmla="*/ 738055 w 893557"/>
                  <a:gd name="connsiteY268" fmla="*/ 1053270 h 1222040"/>
                  <a:gd name="connsiteX269" fmla="*/ 733746 w 893557"/>
                  <a:gd name="connsiteY269" fmla="*/ 1057938 h 1222040"/>
                  <a:gd name="connsiteX270" fmla="*/ 726565 w 893557"/>
                  <a:gd name="connsiteY270" fmla="*/ 1065479 h 1222040"/>
                  <a:gd name="connsiteX271" fmla="*/ 721897 w 893557"/>
                  <a:gd name="connsiteY271" fmla="*/ 1069429 h 1222040"/>
                  <a:gd name="connsiteX272" fmla="*/ 702147 w 893557"/>
                  <a:gd name="connsiteY272" fmla="*/ 1070866 h 1222040"/>
                  <a:gd name="connsiteX273" fmla="*/ 696043 w 893557"/>
                  <a:gd name="connsiteY273" fmla="*/ 1078047 h 1222040"/>
                  <a:gd name="connsiteX274" fmla="*/ 690656 w 893557"/>
                  <a:gd name="connsiteY274" fmla="*/ 1080920 h 1222040"/>
                  <a:gd name="connsiteX275" fmla="*/ 683474 w 893557"/>
                  <a:gd name="connsiteY275" fmla="*/ 1082715 h 1222040"/>
                  <a:gd name="connsiteX276" fmla="*/ 674856 w 893557"/>
                  <a:gd name="connsiteY276" fmla="*/ 1093129 h 1222040"/>
                  <a:gd name="connsiteX277" fmla="*/ 673779 w 893557"/>
                  <a:gd name="connsiteY277" fmla="*/ 1104260 h 1222040"/>
                  <a:gd name="connsiteX278" fmla="*/ 678806 w 893557"/>
                  <a:gd name="connsiteY278" fmla="*/ 1112878 h 1222040"/>
                  <a:gd name="connsiteX279" fmla="*/ 688142 w 893557"/>
                  <a:gd name="connsiteY279" fmla="*/ 1120778 h 1222040"/>
                  <a:gd name="connsiteX280" fmla="*/ 692451 w 893557"/>
                  <a:gd name="connsiteY280" fmla="*/ 1129037 h 1222040"/>
                  <a:gd name="connsiteX281" fmla="*/ 689938 w 893557"/>
                  <a:gd name="connsiteY281" fmla="*/ 1133705 h 1222040"/>
                  <a:gd name="connsiteX282" fmla="*/ 683115 w 893557"/>
                  <a:gd name="connsiteY282" fmla="*/ 1137655 h 1222040"/>
                  <a:gd name="connsiteX283" fmla="*/ 680961 w 893557"/>
                  <a:gd name="connsiteY283" fmla="*/ 1145196 h 1222040"/>
                  <a:gd name="connsiteX284" fmla="*/ 681320 w 893557"/>
                  <a:gd name="connsiteY284" fmla="*/ 1149864 h 1222040"/>
                  <a:gd name="connsiteX285" fmla="*/ 689220 w 893557"/>
                  <a:gd name="connsiteY285" fmla="*/ 1155250 h 1222040"/>
                  <a:gd name="connsiteX286" fmla="*/ 697120 w 893557"/>
                  <a:gd name="connsiteY286" fmla="*/ 1158841 h 1222040"/>
                  <a:gd name="connsiteX287" fmla="*/ 701788 w 893557"/>
                  <a:gd name="connsiteY287" fmla="*/ 1158841 h 1222040"/>
                  <a:gd name="connsiteX288" fmla="*/ 706097 w 893557"/>
                  <a:gd name="connsiteY288" fmla="*/ 1168896 h 1222040"/>
                  <a:gd name="connsiteX289" fmla="*/ 702506 w 893557"/>
                  <a:gd name="connsiteY289" fmla="*/ 1180027 h 1222040"/>
                  <a:gd name="connsiteX290" fmla="*/ 701429 w 893557"/>
                  <a:gd name="connsiteY290" fmla="*/ 1192595 h 1222040"/>
                  <a:gd name="connsiteX291" fmla="*/ 693529 w 893557"/>
                  <a:gd name="connsiteY291" fmla="*/ 1190800 h 1222040"/>
                  <a:gd name="connsiteX292" fmla="*/ 682038 w 893557"/>
                  <a:gd name="connsiteY292" fmla="*/ 1183259 h 1222040"/>
                  <a:gd name="connsiteX293" fmla="*/ 675216 w 893557"/>
                  <a:gd name="connsiteY293" fmla="*/ 1168896 h 1222040"/>
                  <a:gd name="connsiteX294" fmla="*/ 672702 w 893557"/>
                  <a:gd name="connsiteY294" fmla="*/ 1160637 h 1222040"/>
                  <a:gd name="connsiteX295" fmla="*/ 658338 w 893557"/>
                  <a:gd name="connsiteY295" fmla="*/ 1156687 h 1222040"/>
                  <a:gd name="connsiteX296" fmla="*/ 650798 w 893557"/>
                  <a:gd name="connsiteY296" fmla="*/ 1160278 h 1222040"/>
                  <a:gd name="connsiteX297" fmla="*/ 640384 w 893557"/>
                  <a:gd name="connsiteY297" fmla="*/ 1155610 h 1222040"/>
                  <a:gd name="connsiteX298" fmla="*/ 631048 w 893557"/>
                  <a:gd name="connsiteY298" fmla="*/ 1153455 h 1222040"/>
                  <a:gd name="connsiteX299" fmla="*/ 620994 w 893557"/>
                  <a:gd name="connsiteY299" fmla="*/ 1153814 h 1222040"/>
                  <a:gd name="connsiteX300" fmla="*/ 617403 w 893557"/>
                  <a:gd name="connsiteY300" fmla="*/ 1163150 h 1222040"/>
                  <a:gd name="connsiteX301" fmla="*/ 605912 w 893557"/>
                  <a:gd name="connsiteY301" fmla="*/ 1165664 h 1222040"/>
                  <a:gd name="connsiteX302" fmla="*/ 594781 w 893557"/>
                  <a:gd name="connsiteY302" fmla="*/ 1166741 h 1222040"/>
                  <a:gd name="connsiteX303" fmla="*/ 575390 w 893557"/>
                  <a:gd name="connsiteY303" fmla="*/ 1169255 h 1222040"/>
                  <a:gd name="connsiteX304" fmla="*/ 564977 w 893557"/>
                  <a:gd name="connsiteY304" fmla="*/ 1175000 h 1222040"/>
                  <a:gd name="connsiteX305" fmla="*/ 559950 w 893557"/>
                  <a:gd name="connsiteY305" fmla="*/ 1182182 h 1222040"/>
                  <a:gd name="connsiteX306" fmla="*/ 551690 w 893557"/>
                  <a:gd name="connsiteY306" fmla="*/ 1183618 h 1222040"/>
                  <a:gd name="connsiteX307" fmla="*/ 545945 w 893557"/>
                  <a:gd name="connsiteY307" fmla="*/ 1185773 h 1222040"/>
                  <a:gd name="connsiteX308" fmla="*/ 543072 w 893557"/>
                  <a:gd name="connsiteY308" fmla="*/ 1192633 h 1222040"/>
                  <a:gd name="connsiteX309" fmla="*/ 538404 w 893557"/>
                  <a:gd name="connsiteY309" fmla="*/ 1196186 h 1222040"/>
                  <a:gd name="connsiteX310" fmla="*/ 525118 w 893557"/>
                  <a:gd name="connsiteY310" fmla="*/ 1199059 h 1222040"/>
                  <a:gd name="connsiteX311" fmla="*/ 511473 w 893557"/>
                  <a:gd name="connsiteY311" fmla="*/ 1199059 h 1222040"/>
                  <a:gd name="connsiteX312" fmla="*/ 502137 w 893557"/>
                  <a:gd name="connsiteY312" fmla="*/ 1199059 h 1222040"/>
                  <a:gd name="connsiteX313" fmla="*/ 493519 w 893557"/>
                  <a:gd name="connsiteY313" fmla="*/ 1196545 h 1222040"/>
                  <a:gd name="connsiteX314" fmla="*/ 488132 w 893557"/>
                  <a:gd name="connsiteY314" fmla="*/ 1189004 h 1222040"/>
                  <a:gd name="connsiteX315" fmla="*/ 482746 w 893557"/>
                  <a:gd name="connsiteY315" fmla="*/ 1183977 h 1222040"/>
                  <a:gd name="connsiteX316" fmla="*/ 473769 w 893557"/>
                  <a:gd name="connsiteY316" fmla="*/ 1183618 h 1222040"/>
                  <a:gd name="connsiteX317" fmla="*/ 465510 w 893557"/>
                  <a:gd name="connsiteY317" fmla="*/ 1183977 h 1222040"/>
                  <a:gd name="connsiteX318" fmla="*/ 457969 w 893557"/>
                  <a:gd name="connsiteY318" fmla="*/ 1185414 h 1222040"/>
                  <a:gd name="connsiteX319" fmla="*/ 446838 w 893557"/>
                  <a:gd name="connsiteY319" fmla="*/ 1176077 h 1222040"/>
                  <a:gd name="connsiteX320" fmla="*/ 444683 w 893557"/>
                  <a:gd name="connsiteY320" fmla="*/ 1180386 h 1222040"/>
                  <a:gd name="connsiteX321" fmla="*/ 445401 w 893557"/>
                  <a:gd name="connsiteY321" fmla="*/ 1185414 h 1222040"/>
                  <a:gd name="connsiteX322" fmla="*/ 446479 w 893557"/>
                  <a:gd name="connsiteY322" fmla="*/ 1199059 h 1222040"/>
                  <a:gd name="connsiteX323" fmla="*/ 440374 w 893557"/>
                  <a:gd name="connsiteY323" fmla="*/ 1206600 h 1222040"/>
                  <a:gd name="connsiteX324" fmla="*/ 432833 w 893557"/>
                  <a:gd name="connsiteY324" fmla="*/ 1215577 h 1222040"/>
                  <a:gd name="connsiteX325" fmla="*/ 425293 w 893557"/>
                  <a:gd name="connsiteY325" fmla="*/ 1222040 h 1222040"/>
                  <a:gd name="connsiteX326" fmla="*/ 417752 w 893557"/>
                  <a:gd name="connsiteY326" fmla="*/ 1217731 h 1222040"/>
                  <a:gd name="connsiteX327" fmla="*/ 425293 w 893557"/>
                  <a:gd name="connsiteY327" fmla="*/ 1203009 h 1222040"/>
                  <a:gd name="connsiteX328" fmla="*/ 423856 w 893557"/>
                  <a:gd name="connsiteY328" fmla="*/ 1200495 h 1222040"/>
                  <a:gd name="connsiteX329" fmla="*/ 412725 w 893557"/>
                  <a:gd name="connsiteY329" fmla="*/ 1206959 h 1222040"/>
                  <a:gd name="connsiteX330" fmla="*/ 409134 w 893557"/>
                  <a:gd name="connsiteY330" fmla="*/ 1200136 h 1222040"/>
                  <a:gd name="connsiteX331" fmla="*/ 404825 w 893557"/>
                  <a:gd name="connsiteY331" fmla="*/ 1191877 h 1222040"/>
                  <a:gd name="connsiteX332" fmla="*/ 399439 w 893557"/>
                  <a:gd name="connsiteY332" fmla="*/ 1185054 h 1222040"/>
                  <a:gd name="connsiteX333" fmla="*/ 395848 w 893557"/>
                  <a:gd name="connsiteY333" fmla="*/ 1183618 h 1222040"/>
                  <a:gd name="connsiteX334" fmla="*/ 389025 w 893557"/>
                  <a:gd name="connsiteY334" fmla="*/ 1183259 h 1222040"/>
                  <a:gd name="connsiteX335" fmla="*/ 382203 w 893557"/>
                  <a:gd name="connsiteY335" fmla="*/ 1183259 h 1222040"/>
                  <a:gd name="connsiteX336" fmla="*/ 379689 w 893557"/>
                  <a:gd name="connsiteY336" fmla="*/ 1176437 h 1222040"/>
                  <a:gd name="connsiteX337" fmla="*/ 369275 w 893557"/>
                  <a:gd name="connsiteY337" fmla="*/ 1182182 h 1222040"/>
                  <a:gd name="connsiteX338" fmla="*/ 364967 w 893557"/>
                  <a:gd name="connsiteY338" fmla="*/ 1185244 h 1222040"/>
                  <a:gd name="connsiteX339" fmla="*/ 361470 w 893557"/>
                  <a:gd name="connsiteY339" fmla="*/ 1189023 h 1222040"/>
                  <a:gd name="connsiteX340" fmla="*/ 356613 w 893557"/>
                  <a:gd name="connsiteY340" fmla="*/ 1191442 h 1222040"/>
                  <a:gd name="connsiteX341" fmla="*/ 347730 w 893557"/>
                  <a:gd name="connsiteY341" fmla="*/ 1190365 h 1222040"/>
                  <a:gd name="connsiteX342" fmla="*/ 342344 w 893557"/>
                  <a:gd name="connsiteY342" fmla="*/ 1188211 h 1222040"/>
                  <a:gd name="connsiteX343" fmla="*/ 337771 w 893557"/>
                  <a:gd name="connsiteY343" fmla="*/ 1183089 h 1222040"/>
                  <a:gd name="connsiteX344" fmla="*/ 334274 w 893557"/>
                  <a:gd name="connsiteY344" fmla="*/ 1178515 h 1222040"/>
                  <a:gd name="connsiteX345" fmla="*/ 326866 w 893557"/>
                  <a:gd name="connsiteY345" fmla="*/ 1173413 h 1222040"/>
                  <a:gd name="connsiteX346" fmla="*/ 321744 w 893557"/>
                  <a:gd name="connsiteY346" fmla="*/ 1169368 h 1222040"/>
                  <a:gd name="connsiteX347" fmla="*/ 316887 w 893557"/>
                  <a:gd name="connsiteY347" fmla="*/ 1165589 h 1222040"/>
                  <a:gd name="connsiteX348" fmla="*/ 300993 w 893557"/>
                  <a:gd name="connsiteY348" fmla="*/ 1159125 h 1222040"/>
                  <a:gd name="connsiteX349" fmla="*/ 291656 w 893557"/>
                  <a:gd name="connsiteY349" fmla="*/ 1155893 h 1222040"/>
                  <a:gd name="connsiteX350" fmla="*/ 287347 w 893557"/>
                  <a:gd name="connsiteY350" fmla="*/ 1153739 h 1222040"/>
                  <a:gd name="connsiteX351" fmla="*/ 275498 w 893557"/>
                  <a:gd name="connsiteY351" fmla="*/ 1155534 h 1222040"/>
                  <a:gd name="connsiteX352" fmla="*/ 271189 w 893557"/>
                  <a:gd name="connsiteY352" fmla="*/ 1151225 h 1222040"/>
                  <a:gd name="connsiteX353" fmla="*/ 268316 w 893557"/>
                  <a:gd name="connsiteY353" fmla="*/ 1142607 h 1222040"/>
                  <a:gd name="connsiteX354" fmla="*/ 255389 w 893557"/>
                  <a:gd name="connsiteY354" fmla="*/ 1138657 h 1222040"/>
                  <a:gd name="connsiteX355" fmla="*/ 248566 w 893557"/>
                  <a:gd name="connsiteY355" fmla="*/ 1148711 h 1222040"/>
                  <a:gd name="connsiteX356" fmla="*/ 243180 w 893557"/>
                  <a:gd name="connsiteY356" fmla="*/ 1154816 h 1222040"/>
                  <a:gd name="connsiteX357" fmla="*/ 245694 w 893557"/>
                  <a:gd name="connsiteY357" fmla="*/ 1160561 h 1222040"/>
                  <a:gd name="connsiteX358" fmla="*/ 255030 w 893557"/>
                  <a:gd name="connsiteY358" fmla="*/ 1160920 h 1222040"/>
                  <a:gd name="connsiteX359" fmla="*/ 260775 w 893557"/>
                  <a:gd name="connsiteY359" fmla="*/ 1165948 h 1222040"/>
                  <a:gd name="connsiteX360" fmla="*/ 257184 w 893557"/>
                  <a:gd name="connsiteY360" fmla="*/ 1172411 h 1222040"/>
                  <a:gd name="connsiteX361" fmla="*/ 248207 w 893557"/>
                  <a:gd name="connsiteY361" fmla="*/ 1177079 h 1222040"/>
                  <a:gd name="connsiteX362" fmla="*/ 236717 w 893557"/>
                  <a:gd name="connsiteY362" fmla="*/ 1174566 h 1222040"/>
                  <a:gd name="connsiteX363" fmla="*/ 229535 w 893557"/>
                  <a:gd name="connsiteY363" fmla="*/ 1170616 h 1222040"/>
                  <a:gd name="connsiteX364" fmla="*/ 216249 w 893557"/>
                  <a:gd name="connsiteY364" fmla="*/ 1168820 h 1222040"/>
                  <a:gd name="connsiteX365" fmla="*/ 208349 w 893557"/>
                  <a:gd name="connsiteY365" fmla="*/ 1172411 h 1222040"/>
                  <a:gd name="connsiteX366" fmla="*/ 205117 w 893557"/>
                  <a:gd name="connsiteY366" fmla="*/ 1176002 h 1222040"/>
                  <a:gd name="connsiteX367" fmla="*/ 193985 w 893557"/>
                  <a:gd name="connsiteY367" fmla="*/ 1176361 h 1222040"/>
                  <a:gd name="connsiteX368" fmla="*/ 178904 w 893557"/>
                  <a:gd name="connsiteY368" fmla="*/ 1176361 h 1222040"/>
                  <a:gd name="connsiteX369" fmla="*/ 168850 w 893557"/>
                  <a:gd name="connsiteY369" fmla="*/ 1174566 h 1222040"/>
                  <a:gd name="connsiteX370" fmla="*/ 160950 w 893557"/>
                  <a:gd name="connsiteY370" fmla="*/ 1168461 h 1222040"/>
                  <a:gd name="connsiteX371" fmla="*/ 158077 w 893557"/>
                  <a:gd name="connsiteY371" fmla="*/ 1153020 h 1222040"/>
                  <a:gd name="connsiteX372" fmla="*/ 158077 w 893557"/>
                  <a:gd name="connsiteY372" fmla="*/ 1134348 h 1222040"/>
                  <a:gd name="connsiteX373" fmla="*/ 163104 w 893557"/>
                  <a:gd name="connsiteY373" fmla="*/ 1121421 h 1222040"/>
                  <a:gd name="connsiteX374" fmla="*/ 161309 w 893557"/>
                  <a:gd name="connsiteY374" fmla="*/ 1104903 h 1222040"/>
                  <a:gd name="connsiteX375" fmla="*/ 160231 w 893557"/>
                  <a:gd name="connsiteY375" fmla="*/ 1094131 h 1222040"/>
                  <a:gd name="connsiteX376" fmla="*/ 164541 w 893557"/>
                  <a:gd name="connsiteY376" fmla="*/ 1084795 h 1222040"/>
                  <a:gd name="connsiteX377" fmla="*/ 169209 w 893557"/>
                  <a:gd name="connsiteY377" fmla="*/ 1075458 h 1222040"/>
                  <a:gd name="connsiteX378" fmla="*/ 173159 w 893557"/>
                  <a:gd name="connsiteY378" fmla="*/ 1066122 h 1222040"/>
                  <a:gd name="connsiteX379" fmla="*/ 173877 w 893557"/>
                  <a:gd name="connsiteY379" fmla="*/ 1055708 h 1222040"/>
                  <a:gd name="connsiteX380" fmla="*/ 179622 w 893557"/>
                  <a:gd name="connsiteY380" fmla="*/ 1047450 h 1222040"/>
                  <a:gd name="connsiteX381" fmla="*/ 184290 w 893557"/>
                  <a:gd name="connsiteY381" fmla="*/ 1037754 h 1222040"/>
                  <a:gd name="connsiteX382" fmla="*/ 183931 w 893557"/>
                  <a:gd name="connsiteY382" fmla="*/ 1026623 h 1222040"/>
                  <a:gd name="connsiteX383" fmla="*/ 190395 w 893557"/>
                  <a:gd name="connsiteY383" fmla="*/ 1017646 h 1222040"/>
                  <a:gd name="connsiteX384" fmla="*/ 192190 w 893557"/>
                  <a:gd name="connsiteY384" fmla="*/ 1013696 h 1222040"/>
                  <a:gd name="connsiteX385" fmla="*/ 198294 w 893557"/>
                  <a:gd name="connsiteY385" fmla="*/ 1005437 h 1222040"/>
                  <a:gd name="connsiteX386" fmla="*/ 205117 w 893557"/>
                  <a:gd name="connsiteY386" fmla="*/ 997896 h 1222040"/>
                  <a:gd name="connsiteX387" fmla="*/ 212299 w 893557"/>
                  <a:gd name="connsiteY387" fmla="*/ 990714 h 1222040"/>
                  <a:gd name="connsiteX388" fmla="*/ 216967 w 893557"/>
                  <a:gd name="connsiteY388" fmla="*/ 980301 h 1222040"/>
                  <a:gd name="connsiteX389" fmla="*/ 213376 w 893557"/>
                  <a:gd name="connsiteY389" fmla="*/ 973837 h 1222040"/>
                  <a:gd name="connsiteX390" fmla="*/ 209785 w 893557"/>
                  <a:gd name="connsiteY390" fmla="*/ 967374 h 1222040"/>
                  <a:gd name="connsiteX391" fmla="*/ 196499 w 893557"/>
                  <a:gd name="connsiteY391" fmla="*/ 962347 h 1222040"/>
                  <a:gd name="connsiteX392" fmla="*/ 182854 w 893557"/>
                  <a:gd name="connsiteY392" fmla="*/ 959474 h 1222040"/>
                  <a:gd name="connsiteX393" fmla="*/ 168850 w 893557"/>
                  <a:gd name="connsiteY393" fmla="*/ 960192 h 1222040"/>
                  <a:gd name="connsiteX394" fmla="*/ 158077 w 893557"/>
                  <a:gd name="connsiteY394" fmla="*/ 951933 h 1222040"/>
                  <a:gd name="connsiteX395" fmla="*/ 153409 w 893557"/>
                  <a:gd name="connsiteY395" fmla="*/ 944751 h 1222040"/>
                  <a:gd name="connsiteX396" fmla="*/ 145509 w 893557"/>
                  <a:gd name="connsiteY396" fmla="*/ 946188 h 1222040"/>
                  <a:gd name="connsiteX397" fmla="*/ 137968 w 893557"/>
                  <a:gd name="connsiteY397" fmla="*/ 951574 h 1222040"/>
                  <a:gd name="connsiteX398" fmla="*/ 129350 w 893557"/>
                  <a:gd name="connsiteY398" fmla="*/ 949060 h 1222040"/>
                  <a:gd name="connsiteX399" fmla="*/ 115705 w 893557"/>
                  <a:gd name="connsiteY399" fmla="*/ 946906 h 1222040"/>
                  <a:gd name="connsiteX400" fmla="*/ 107446 w 893557"/>
                  <a:gd name="connsiteY400" fmla="*/ 937929 h 1222040"/>
                  <a:gd name="connsiteX401" fmla="*/ 97751 w 893557"/>
                  <a:gd name="connsiteY401" fmla="*/ 935774 h 1222040"/>
                  <a:gd name="connsiteX402" fmla="*/ 91646 w 893557"/>
                  <a:gd name="connsiteY402" fmla="*/ 940083 h 1222040"/>
                  <a:gd name="connsiteX403" fmla="*/ 83746 w 893557"/>
                  <a:gd name="connsiteY403" fmla="*/ 942238 h 1222040"/>
                  <a:gd name="connsiteX404" fmla="*/ 78360 w 893557"/>
                  <a:gd name="connsiteY404" fmla="*/ 937211 h 1222040"/>
                  <a:gd name="connsiteX405" fmla="*/ 72974 w 893557"/>
                  <a:gd name="connsiteY405" fmla="*/ 927156 h 1222040"/>
                  <a:gd name="connsiteX406" fmla="*/ 67588 w 893557"/>
                  <a:gd name="connsiteY406" fmla="*/ 919615 h 1222040"/>
                  <a:gd name="connsiteX407" fmla="*/ 64356 w 893557"/>
                  <a:gd name="connsiteY407" fmla="*/ 911357 h 1222040"/>
                  <a:gd name="connsiteX408" fmla="*/ 60406 w 893557"/>
                  <a:gd name="connsiteY408" fmla="*/ 902738 h 1222040"/>
                  <a:gd name="connsiteX409" fmla="*/ 51429 w 893557"/>
                  <a:gd name="connsiteY409" fmla="*/ 899507 h 1222040"/>
                  <a:gd name="connsiteX410" fmla="*/ 45325 w 893557"/>
                  <a:gd name="connsiteY410" fmla="*/ 897711 h 1222040"/>
                  <a:gd name="connsiteX411" fmla="*/ 42093 w 893557"/>
                  <a:gd name="connsiteY411" fmla="*/ 889093 h 1222040"/>
                  <a:gd name="connsiteX412" fmla="*/ 46043 w 893557"/>
                  <a:gd name="connsiteY412" fmla="*/ 877243 h 1222040"/>
                  <a:gd name="connsiteX413" fmla="*/ 52147 w 893557"/>
                  <a:gd name="connsiteY413" fmla="*/ 871139 h 1222040"/>
                  <a:gd name="connsiteX414" fmla="*/ 56456 w 893557"/>
                  <a:gd name="connsiteY414" fmla="*/ 865035 h 1222040"/>
                  <a:gd name="connsiteX415" fmla="*/ 57174 w 893557"/>
                  <a:gd name="connsiteY415" fmla="*/ 855339 h 1222040"/>
                  <a:gd name="connsiteX416" fmla="*/ 56097 w 893557"/>
                  <a:gd name="connsiteY416" fmla="*/ 842053 h 1222040"/>
                  <a:gd name="connsiteX417" fmla="*/ 49993 w 893557"/>
                  <a:gd name="connsiteY417" fmla="*/ 839180 h 1222040"/>
                  <a:gd name="connsiteX418" fmla="*/ 37066 w 893557"/>
                  <a:gd name="connsiteY418" fmla="*/ 836308 h 1222040"/>
                  <a:gd name="connsiteX419" fmla="*/ 32757 w 893557"/>
                  <a:gd name="connsiteY419" fmla="*/ 831281 h 1222040"/>
                  <a:gd name="connsiteX420" fmla="*/ 28807 w 893557"/>
                  <a:gd name="connsiteY420" fmla="*/ 822303 h 1222040"/>
                  <a:gd name="connsiteX421" fmla="*/ 23061 w 893557"/>
                  <a:gd name="connsiteY421" fmla="*/ 812608 h 1222040"/>
                  <a:gd name="connsiteX422" fmla="*/ 23061 w 893557"/>
                  <a:gd name="connsiteY422" fmla="*/ 805068 h 1222040"/>
                  <a:gd name="connsiteX423" fmla="*/ 21266 w 893557"/>
                  <a:gd name="connsiteY423" fmla="*/ 794654 h 1222040"/>
                  <a:gd name="connsiteX424" fmla="*/ 23061 w 893557"/>
                  <a:gd name="connsiteY424" fmla="*/ 783163 h 1222040"/>
                  <a:gd name="connsiteX425" fmla="*/ 28088 w 893557"/>
                  <a:gd name="connsiteY425" fmla="*/ 777777 h 1222040"/>
                  <a:gd name="connsiteX426" fmla="*/ 38861 w 893557"/>
                  <a:gd name="connsiteY426" fmla="*/ 769518 h 1222040"/>
                  <a:gd name="connsiteX427" fmla="*/ 44247 w 893557"/>
                  <a:gd name="connsiteY427" fmla="*/ 763773 h 1222040"/>
                  <a:gd name="connsiteX428" fmla="*/ 43888 w 893557"/>
                  <a:gd name="connsiteY428" fmla="*/ 750845 h 1222040"/>
                  <a:gd name="connsiteX429" fmla="*/ 37784 w 893557"/>
                  <a:gd name="connsiteY429" fmla="*/ 741868 h 1222040"/>
                  <a:gd name="connsiteX430" fmla="*/ 28088 w 893557"/>
                  <a:gd name="connsiteY430" fmla="*/ 739355 h 1222040"/>
                  <a:gd name="connsiteX431" fmla="*/ 24857 w 893557"/>
                  <a:gd name="connsiteY431" fmla="*/ 732891 h 1222040"/>
                  <a:gd name="connsiteX432" fmla="*/ 25216 w 893557"/>
                  <a:gd name="connsiteY432" fmla="*/ 725350 h 1222040"/>
                  <a:gd name="connsiteX433" fmla="*/ 30602 w 893557"/>
                  <a:gd name="connsiteY433" fmla="*/ 718887 h 1222040"/>
                  <a:gd name="connsiteX434" fmla="*/ 29166 w 893557"/>
                  <a:gd name="connsiteY434" fmla="*/ 712783 h 1222040"/>
                  <a:gd name="connsiteX435" fmla="*/ 21266 w 893557"/>
                  <a:gd name="connsiteY435" fmla="*/ 710269 h 1222040"/>
                  <a:gd name="connsiteX436" fmla="*/ 10134 w 893557"/>
                  <a:gd name="connsiteY436" fmla="*/ 706319 h 1222040"/>
                  <a:gd name="connsiteX437" fmla="*/ 10134 w 893557"/>
                  <a:gd name="connsiteY437" fmla="*/ 701292 h 1222040"/>
                  <a:gd name="connsiteX438" fmla="*/ 17675 w 893557"/>
                  <a:gd name="connsiteY438" fmla="*/ 690519 h 1222040"/>
                  <a:gd name="connsiteX439" fmla="*/ 18393 w 893557"/>
                  <a:gd name="connsiteY439" fmla="*/ 679029 h 1222040"/>
                  <a:gd name="connsiteX440" fmla="*/ 14443 w 893557"/>
                  <a:gd name="connsiteY440" fmla="*/ 674002 h 1222040"/>
                  <a:gd name="connsiteX441" fmla="*/ 5825 w 893557"/>
                  <a:gd name="connsiteY441" fmla="*/ 669333 h 1222040"/>
                  <a:gd name="connsiteX442" fmla="*/ 798 w 893557"/>
                  <a:gd name="connsiteY442" fmla="*/ 663588 h 1222040"/>
                  <a:gd name="connsiteX443" fmla="*/ 798 w 893557"/>
                  <a:gd name="connsiteY443" fmla="*/ 657484 h 1222040"/>
                  <a:gd name="connsiteX444" fmla="*/ 6543 w 893557"/>
                  <a:gd name="connsiteY444" fmla="*/ 649943 h 1222040"/>
                  <a:gd name="connsiteX445" fmla="*/ 12289 w 893557"/>
                  <a:gd name="connsiteY445" fmla="*/ 644197 h 1222040"/>
                  <a:gd name="connsiteX446" fmla="*/ 15879 w 893557"/>
                  <a:gd name="connsiteY446" fmla="*/ 644197 h 1222040"/>
                  <a:gd name="connsiteX447" fmla="*/ 20907 w 893557"/>
                  <a:gd name="connsiteY447" fmla="*/ 643480 h 1222040"/>
                  <a:gd name="connsiteX448" fmla="*/ 22702 w 893557"/>
                  <a:gd name="connsiteY448" fmla="*/ 637375 h 1222040"/>
                  <a:gd name="connsiteX449" fmla="*/ 16957 w 893557"/>
                  <a:gd name="connsiteY449" fmla="*/ 632348 h 1222040"/>
                  <a:gd name="connsiteX450" fmla="*/ 13007 w 893557"/>
                  <a:gd name="connsiteY450" fmla="*/ 628757 h 1222040"/>
                  <a:gd name="connsiteX451" fmla="*/ 11930 w 893557"/>
                  <a:gd name="connsiteY451" fmla="*/ 619780 h 1222040"/>
                  <a:gd name="connsiteX452" fmla="*/ 19830 w 893557"/>
                  <a:gd name="connsiteY452" fmla="*/ 603262 h 1222040"/>
                  <a:gd name="connsiteX453" fmla="*/ 23061 w 893557"/>
                  <a:gd name="connsiteY453" fmla="*/ 591771 h 1222040"/>
                  <a:gd name="connsiteX454" fmla="*/ 23061 w 893557"/>
                  <a:gd name="connsiteY454" fmla="*/ 582435 h 1222040"/>
                  <a:gd name="connsiteX455" fmla="*/ 15879 w 893557"/>
                  <a:gd name="connsiteY455" fmla="*/ 572381 h 1222040"/>
                  <a:gd name="connsiteX456" fmla="*/ 9057 w 893557"/>
                  <a:gd name="connsiteY456" fmla="*/ 563044 h 1222040"/>
                  <a:gd name="connsiteX457" fmla="*/ 4748 w 893557"/>
                  <a:gd name="connsiteY457" fmla="*/ 554067 h 1222040"/>
                  <a:gd name="connsiteX458" fmla="*/ 2952 w 893557"/>
                  <a:gd name="connsiteY458" fmla="*/ 537908 h 1222040"/>
                  <a:gd name="connsiteX459" fmla="*/ 4030 w 893557"/>
                  <a:gd name="connsiteY459" fmla="*/ 525700 h 1222040"/>
                  <a:gd name="connsiteX460" fmla="*/ 10134 w 893557"/>
                  <a:gd name="connsiteY460" fmla="*/ 520313 h 1222040"/>
                  <a:gd name="connsiteX461" fmla="*/ 18393 w 893557"/>
                  <a:gd name="connsiteY461" fmla="*/ 514568 h 1222040"/>
                  <a:gd name="connsiteX462" fmla="*/ 25575 w 893557"/>
                  <a:gd name="connsiteY462" fmla="*/ 515645 h 1222040"/>
                  <a:gd name="connsiteX463" fmla="*/ 32397 w 893557"/>
                  <a:gd name="connsiteY463" fmla="*/ 518159 h 1222040"/>
                  <a:gd name="connsiteX464" fmla="*/ 40297 w 893557"/>
                  <a:gd name="connsiteY464" fmla="*/ 522827 h 1222040"/>
                  <a:gd name="connsiteX465" fmla="*/ 49634 w 893557"/>
                  <a:gd name="connsiteY465" fmla="*/ 521391 h 1222040"/>
                  <a:gd name="connsiteX466" fmla="*/ 56815 w 893557"/>
                  <a:gd name="connsiteY466" fmla="*/ 518877 h 1222040"/>
                  <a:gd name="connsiteX467" fmla="*/ 62920 w 893557"/>
                  <a:gd name="connsiteY467" fmla="*/ 516723 h 1222040"/>
                  <a:gd name="connsiteX468" fmla="*/ 71538 w 893557"/>
                  <a:gd name="connsiteY468" fmla="*/ 518518 h 1222040"/>
                  <a:gd name="connsiteX469" fmla="*/ 78001 w 893557"/>
                  <a:gd name="connsiteY469" fmla="*/ 514568 h 1222040"/>
                  <a:gd name="connsiteX470" fmla="*/ 82310 w 893557"/>
                  <a:gd name="connsiteY470" fmla="*/ 508104 h 1222040"/>
                  <a:gd name="connsiteX471" fmla="*/ 81592 w 893557"/>
                  <a:gd name="connsiteY471" fmla="*/ 502359 h 1222040"/>
                  <a:gd name="connsiteX472" fmla="*/ 78001 w 893557"/>
                  <a:gd name="connsiteY472" fmla="*/ 497691 h 1222040"/>
                  <a:gd name="connsiteX473" fmla="*/ 76924 w 893557"/>
                  <a:gd name="connsiteY473" fmla="*/ 493023 h 1222040"/>
                  <a:gd name="connsiteX474" fmla="*/ 81233 w 893557"/>
                  <a:gd name="connsiteY474" fmla="*/ 484046 h 1222040"/>
                  <a:gd name="connsiteX475" fmla="*/ 101342 w 893557"/>
                  <a:gd name="connsiteY475" fmla="*/ 472914 h 1222040"/>
                  <a:gd name="connsiteX476" fmla="*/ 107805 w 893557"/>
                  <a:gd name="connsiteY476" fmla="*/ 461065 h 1222040"/>
                  <a:gd name="connsiteX477" fmla="*/ 109960 w 893557"/>
                  <a:gd name="connsiteY477" fmla="*/ 453164 h 1222040"/>
                  <a:gd name="connsiteX478" fmla="*/ 107087 w 893557"/>
                  <a:gd name="connsiteY478" fmla="*/ 442033 h 1222040"/>
                  <a:gd name="connsiteX479" fmla="*/ 94160 w 893557"/>
                  <a:gd name="connsiteY479" fmla="*/ 434851 h 1222040"/>
                  <a:gd name="connsiteX480" fmla="*/ 82669 w 893557"/>
                  <a:gd name="connsiteY480" fmla="*/ 430183 h 1222040"/>
                  <a:gd name="connsiteX481" fmla="*/ 76206 w 893557"/>
                  <a:gd name="connsiteY481" fmla="*/ 426951 h 1222040"/>
                  <a:gd name="connsiteX482" fmla="*/ 75129 w 893557"/>
                  <a:gd name="connsiteY482" fmla="*/ 416538 h 1222040"/>
                  <a:gd name="connsiteX483" fmla="*/ 78001 w 893557"/>
                  <a:gd name="connsiteY483" fmla="*/ 405406 h 1222040"/>
                  <a:gd name="connsiteX484" fmla="*/ 86260 w 893557"/>
                  <a:gd name="connsiteY484" fmla="*/ 400738 h 1222040"/>
                  <a:gd name="connsiteX485" fmla="*/ 95237 w 893557"/>
                  <a:gd name="connsiteY485" fmla="*/ 402174 h 1222040"/>
                  <a:gd name="connsiteX486" fmla="*/ 104573 w 893557"/>
                  <a:gd name="connsiteY486" fmla="*/ 401097 h 1222040"/>
                  <a:gd name="connsiteX487" fmla="*/ 111037 w 893557"/>
                  <a:gd name="connsiteY487" fmla="*/ 396429 h 1222040"/>
                  <a:gd name="connsiteX488" fmla="*/ 112114 w 893557"/>
                  <a:gd name="connsiteY488" fmla="*/ 386734 h 1222040"/>
                  <a:gd name="connsiteX489" fmla="*/ 112114 w 893557"/>
                  <a:gd name="connsiteY489" fmla="*/ 379552 h 1222040"/>
                  <a:gd name="connsiteX490" fmla="*/ 114987 w 893557"/>
                  <a:gd name="connsiteY490" fmla="*/ 372730 h 1222040"/>
                  <a:gd name="connsiteX491" fmla="*/ 119296 w 893557"/>
                  <a:gd name="connsiteY491" fmla="*/ 360520 h 1222040"/>
                  <a:gd name="connsiteX492" fmla="*/ 123246 w 893557"/>
                  <a:gd name="connsiteY492" fmla="*/ 355134 h 1222040"/>
                  <a:gd name="connsiteX493" fmla="*/ 125041 w 893557"/>
                  <a:gd name="connsiteY493" fmla="*/ 342926 h 1222040"/>
                  <a:gd name="connsiteX494" fmla="*/ 125041 w 893557"/>
                  <a:gd name="connsiteY494" fmla="*/ 331435 h 1222040"/>
                  <a:gd name="connsiteX495" fmla="*/ 124682 w 893557"/>
                  <a:gd name="connsiteY495" fmla="*/ 319585 h 1222040"/>
                  <a:gd name="connsiteX496" fmla="*/ 123964 w 893557"/>
                  <a:gd name="connsiteY496" fmla="*/ 311685 h 1222040"/>
                  <a:gd name="connsiteX497" fmla="*/ 131146 w 893557"/>
                  <a:gd name="connsiteY497" fmla="*/ 301631 h 1222040"/>
                  <a:gd name="connsiteX498" fmla="*/ 135814 w 893557"/>
                  <a:gd name="connsiteY498" fmla="*/ 299117 h 1222040"/>
                  <a:gd name="connsiteX499" fmla="*/ 138327 w 893557"/>
                  <a:gd name="connsiteY499" fmla="*/ 293372 h 1222040"/>
                  <a:gd name="connsiteX500" fmla="*/ 133300 w 893557"/>
                  <a:gd name="connsiteY500" fmla="*/ 288345 h 1222040"/>
                  <a:gd name="connsiteX501" fmla="*/ 124323 w 893557"/>
                  <a:gd name="connsiteY501" fmla="*/ 288345 h 1222040"/>
                  <a:gd name="connsiteX502" fmla="*/ 115705 w 893557"/>
                  <a:gd name="connsiteY502" fmla="*/ 289781 h 1222040"/>
                  <a:gd name="connsiteX503" fmla="*/ 105292 w 893557"/>
                  <a:gd name="connsiteY503" fmla="*/ 286190 h 1222040"/>
                  <a:gd name="connsiteX504" fmla="*/ 104932 w 893557"/>
                  <a:gd name="connsiteY504" fmla="*/ 274340 h 1222040"/>
                  <a:gd name="connsiteX505" fmla="*/ 106369 w 893557"/>
                  <a:gd name="connsiteY505" fmla="*/ 267159 h 1222040"/>
                  <a:gd name="connsiteX506" fmla="*/ 111396 w 893557"/>
                  <a:gd name="connsiteY506" fmla="*/ 261054 h 1222040"/>
                  <a:gd name="connsiteX507" fmla="*/ 116423 w 893557"/>
                  <a:gd name="connsiteY507" fmla="*/ 260695 h 1222040"/>
                  <a:gd name="connsiteX508" fmla="*/ 117860 w 893557"/>
                  <a:gd name="connsiteY508" fmla="*/ 256027 h 1222040"/>
                  <a:gd name="connsiteX509" fmla="*/ 115705 w 893557"/>
                  <a:gd name="connsiteY509" fmla="*/ 252795 h 1222040"/>
                  <a:gd name="connsiteX510" fmla="*/ 114987 w 893557"/>
                  <a:gd name="connsiteY510" fmla="*/ 246332 h 1222040"/>
                  <a:gd name="connsiteX511" fmla="*/ 121091 w 893557"/>
                  <a:gd name="connsiteY511" fmla="*/ 238432 h 1222040"/>
                  <a:gd name="connsiteX512" fmla="*/ 128991 w 893557"/>
                  <a:gd name="connsiteY512" fmla="*/ 234123 h 1222040"/>
                  <a:gd name="connsiteX513" fmla="*/ 134736 w 893557"/>
                  <a:gd name="connsiteY513" fmla="*/ 230891 h 1222040"/>
                  <a:gd name="connsiteX514" fmla="*/ 145868 w 893557"/>
                  <a:gd name="connsiteY514" fmla="*/ 230891 h 1222040"/>
                  <a:gd name="connsiteX515" fmla="*/ 153409 w 893557"/>
                  <a:gd name="connsiteY515" fmla="*/ 232687 h 1222040"/>
                  <a:gd name="connsiteX516" fmla="*/ 163463 w 893557"/>
                  <a:gd name="connsiteY516" fmla="*/ 233046 h 1222040"/>
                  <a:gd name="connsiteX517" fmla="*/ 172799 w 893557"/>
                  <a:gd name="connsiteY517" fmla="*/ 229455 h 1222040"/>
                  <a:gd name="connsiteX518" fmla="*/ 182854 w 893557"/>
                  <a:gd name="connsiteY518" fmla="*/ 227660 h 1222040"/>
                  <a:gd name="connsiteX519" fmla="*/ 192190 w 893557"/>
                  <a:gd name="connsiteY519" fmla="*/ 226223 h 1222040"/>
                  <a:gd name="connsiteX520" fmla="*/ 198294 w 893557"/>
                  <a:gd name="connsiteY520" fmla="*/ 226223 h 1222040"/>
                  <a:gd name="connsiteX521" fmla="*/ 202962 w 893557"/>
                  <a:gd name="connsiteY521" fmla="*/ 230891 h 1222040"/>
                  <a:gd name="connsiteX522" fmla="*/ 208708 w 893557"/>
                  <a:gd name="connsiteY522" fmla="*/ 238432 h 1222040"/>
                  <a:gd name="connsiteX523" fmla="*/ 211940 w 893557"/>
                  <a:gd name="connsiteY523" fmla="*/ 243818 h 1222040"/>
                  <a:gd name="connsiteX524" fmla="*/ 213376 w 893557"/>
                  <a:gd name="connsiteY524" fmla="*/ 251718 h 1222040"/>
                  <a:gd name="connsiteX525" fmla="*/ 209426 w 893557"/>
                  <a:gd name="connsiteY525" fmla="*/ 257823 h 1222040"/>
                  <a:gd name="connsiteX526" fmla="*/ 205476 w 893557"/>
                  <a:gd name="connsiteY526" fmla="*/ 262132 h 1222040"/>
                  <a:gd name="connsiteX527" fmla="*/ 206913 w 893557"/>
                  <a:gd name="connsiteY527" fmla="*/ 267518 h 1222040"/>
                  <a:gd name="connsiteX528" fmla="*/ 209785 w 893557"/>
                  <a:gd name="connsiteY528" fmla="*/ 270031 h 1222040"/>
                  <a:gd name="connsiteX529" fmla="*/ 214094 w 893557"/>
                  <a:gd name="connsiteY529" fmla="*/ 270749 h 1222040"/>
                  <a:gd name="connsiteX530" fmla="*/ 218762 w 893557"/>
                  <a:gd name="connsiteY530" fmla="*/ 275058 h 1222040"/>
                  <a:gd name="connsiteX531" fmla="*/ 219840 w 893557"/>
                  <a:gd name="connsiteY531" fmla="*/ 279008 h 1222040"/>
                  <a:gd name="connsiteX532" fmla="*/ 226662 w 893557"/>
                  <a:gd name="connsiteY532" fmla="*/ 280804 h 1222040"/>
                  <a:gd name="connsiteX533" fmla="*/ 232767 w 893557"/>
                  <a:gd name="connsiteY533" fmla="*/ 272186 h 1222040"/>
                  <a:gd name="connsiteX534" fmla="*/ 233844 w 893557"/>
                  <a:gd name="connsiteY534" fmla="*/ 265004 h 1222040"/>
                  <a:gd name="connsiteX535" fmla="*/ 232048 w 893557"/>
                  <a:gd name="connsiteY535" fmla="*/ 258541 h 1222040"/>
                  <a:gd name="connsiteX536" fmla="*/ 228458 w 893557"/>
                  <a:gd name="connsiteY536" fmla="*/ 254231 h 1222040"/>
                  <a:gd name="connsiteX537" fmla="*/ 228098 w 893557"/>
                  <a:gd name="connsiteY537" fmla="*/ 248127 h 1222040"/>
                  <a:gd name="connsiteX538" fmla="*/ 232408 w 893557"/>
                  <a:gd name="connsiteY538" fmla="*/ 245614 h 1222040"/>
                  <a:gd name="connsiteX539" fmla="*/ 238512 w 893557"/>
                  <a:gd name="connsiteY539" fmla="*/ 245614 h 1222040"/>
                  <a:gd name="connsiteX540" fmla="*/ 241025 w 893557"/>
                  <a:gd name="connsiteY540" fmla="*/ 248127 h 1222040"/>
                  <a:gd name="connsiteX541" fmla="*/ 245335 w 893557"/>
                  <a:gd name="connsiteY541" fmla="*/ 252436 h 1222040"/>
                  <a:gd name="connsiteX542" fmla="*/ 250721 w 893557"/>
                  <a:gd name="connsiteY542" fmla="*/ 258182 h 1222040"/>
                  <a:gd name="connsiteX543" fmla="*/ 252157 w 893557"/>
                  <a:gd name="connsiteY543" fmla="*/ 264286 h 1222040"/>
                  <a:gd name="connsiteX544" fmla="*/ 252875 w 893557"/>
                  <a:gd name="connsiteY544" fmla="*/ 270749 h 1222040"/>
                  <a:gd name="connsiteX545" fmla="*/ 251080 w 893557"/>
                  <a:gd name="connsiteY545" fmla="*/ 277931 h 1222040"/>
                  <a:gd name="connsiteX546" fmla="*/ 251080 w 893557"/>
                  <a:gd name="connsiteY546" fmla="*/ 282240 h 1222040"/>
                  <a:gd name="connsiteX547" fmla="*/ 254671 w 893557"/>
                  <a:gd name="connsiteY547" fmla="*/ 277213 h 1222040"/>
                  <a:gd name="connsiteX548" fmla="*/ 256466 w 893557"/>
                  <a:gd name="connsiteY548" fmla="*/ 269672 h 1222040"/>
                  <a:gd name="connsiteX549" fmla="*/ 256466 w 893557"/>
                  <a:gd name="connsiteY549" fmla="*/ 262132 h 1222040"/>
                  <a:gd name="connsiteX550" fmla="*/ 256466 w 893557"/>
                  <a:gd name="connsiteY550" fmla="*/ 255309 h 1222040"/>
                  <a:gd name="connsiteX551" fmla="*/ 257543 w 893557"/>
                  <a:gd name="connsiteY551" fmla="*/ 249563 h 1222040"/>
                  <a:gd name="connsiteX552" fmla="*/ 252157 w 893557"/>
                  <a:gd name="connsiteY552" fmla="*/ 241664 h 1222040"/>
                  <a:gd name="connsiteX553" fmla="*/ 253235 w 893557"/>
                  <a:gd name="connsiteY553" fmla="*/ 231250 h 1222040"/>
                  <a:gd name="connsiteX554" fmla="*/ 254312 w 893557"/>
                  <a:gd name="connsiteY554" fmla="*/ 222632 h 1222040"/>
                  <a:gd name="connsiteX555" fmla="*/ 256107 w 893557"/>
                  <a:gd name="connsiteY555" fmla="*/ 214373 h 1222040"/>
                  <a:gd name="connsiteX556" fmla="*/ 259339 w 893557"/>
                  <a:gd name="connsiteY556" fmla="*/ 207910 h 1222040"/>
                  <a:gd name="connsiteX557" fmla="*/ 260057 w 893557"/>
                  <a:gd name="connsiteY557" fmla="*/ 200369 h 1222040"/>
                  <a:gd name="connsiteX558" fmla="*/ 264725 w 893557"/>
                  <a:gd name="connsiteY558" fmla="*/ 196778 h 1222040"/>
                  <a:gd name="connsiteX559" fmla="*/ 269034 w 893557"/>
                  <a:gd name="connsiteY559" fmla="*/ 199651 h 1222040"/>
                  <a:gd name="connsiteX560" fmla="*/ 271548 w 893557"/>
                  <a:gd name="connsiteY560" fmla="*/ 205037 h 1222040"/>
                  <a:gd name="connsiteX561" fmla="*/ 275139 w 893557"/>
                  <a:gd name="connsiteY561" fmla="*/ 206474 h 1222040"/>
                  <a:gd name="connsiteX562" fmla="*/ 280884 w 893557"/>
                  <a:gd name="connsiteY562" fmla="*/ 208269 h 1222040"/>
                  <a:gd name="connsiteX563" fmla="*/ 300634 w 893557"/>
                  <a:gd name="connsiteY563" fmla="*/ 208987 h 1222040"/>
                  <a:gd name="connsiteX564" fmla="*/ 304583 w 893557"/>
                  <a:gd name="connsiteY564" fmla="*/ 211142 h 1222040"/>
                  <a:gd name="connsiteX565" fmla="*/ 306379 w 893557"/>
                  <a:gd name="connsiteY565" fmla="*/ 205037 h 1222040"/>
                  <a:gd name="connsiteX566" fmla="*/ 316792 w 893557"/>
                  <a:gd name="connsiteY566" fmla="*/ 203601 h 1222040"/>
                  <a:gd name="connsiteX567" fmla="*/ 321461 w 893557"/>
                  <a:gd name="connsiteY567" fmla="*/ 205037 h 1222040"/>
                  <a:gd name="connsiteX568" fmla="*/ 327565 w 893557"/>
                  <a:gd name="connsiteY568" fmla="*/ 206114 h 1222040"/>
                  <a:gd name="connsiteX569" fmla="*/ 333669 w 893557"/>
                  <a:gd name="connsiteY569" fmla="*/ 214732 h 1222040"/>
                  <a:gd name="connsiteX570" fmla="*/ 341569 w 893557"/>
                  <a:gd name="connsiteY570" fmla="*/ 228377 h 1222040"/>
                  <a:gd name="connsiteX571" fmla="*/ 350905 w 893557"/>
                  <a:gd name="connsiteY571" fmla="*/ 242023 h 1222040"/>
                  <a:gd name="connsiteX572" fmla="*/ 359164 w 893557"/>
                  <a:gd name="connsiteY572" fmla="*/ 249923 h 1222040"/>
                  <a:gd name="connsiteX573" fmla="*/ 363833 w 893557"/>
                  <a:gd name="connsiteY573" fmla="*/ 251000 h 1222040"/>
                  <a:gd name="connsiteX574" fmla="*/ 365269 w 893557"/>
                  <a:gd name="connsiteY574" fmla="*/ 245254 h 1222040"/>
                  <a:gd name="connsiteX575" fmla="*/ 359164 w 893557"/>
                  <a:gd name="connsiteY575" fmla="*/ 237714 h 1222040"/>
                  <a:gd name="connsiteX576" fmla="*/ 352701 w 893557"/>
                  <a:gd name="connsiteY576" fmla="*/ 230173 h 1222040"/>
                  <a:gd name="connsiteX577" fmla="*/ 348392 w 893557"/>
                  <a:gd name="connsiteY577" fmla="*/ 223709 h 1222040"/>
                  <a:gd name="connsiteX578" fmla="*/ 341928 w 893557"/>
                  <a:gd name="connsiteY578" fmla="*/ 215091 h 1222040"/>
                  <a:gd name="connsiteX579" fmla="*/ 337978 w 893557"/>
                  <a:gd name="connsiteY579" fmla="*/ 206114 h 1222040"/>
                  <a:gd name="connsiteX580" fmla="*/ 332233 w 893557"/>
                  <a:gd name="connsiteY580" fmla="*/ 201805 h 1222040"/>
                  <a:gd name="connsiteX581" fmla="*/ 323256 w 893557"/>
                  <a:gd name="connsiteY581" fmla="*/ 198932 h 1222040"/>
                  <a:gd name="connsiteX582" fmla="*/ 315356 w 893557"/>
                  <a:gd name="connsiteY582" fmla="*/ 198573 h 1222040"/>
                  <a:gd name="connsiteX583" fmla="*/ 305661 w 893557"/>
                  <a:gd name="connsiteY583" fmla="*/ 196060 h 1222040"/>
                  <a:gd name="connsiteX584" fmla="*/ 297761 w 893557"/>
                  <a:gd name="connsiteY584" fmla="*/ 192828 h 1222040"/>
                  <a:gd name="connsiteX585" fmla="*/ 291656 w 893557"/>
                  <a:gd name="connsiteY585" fmla="*/ 186724 h 1222040"/>
                  <a:gd name="connsiteX586" fmla="*/ 287347 w 893557"/>
                  <a:gd name="connsiteY586" fmla="*/ 178824 h 1222040"/>
                  <a:gd name="connsiteX587" fmla="*/ 285911 w 893557"/>
                  <a:gd name="connsiteY587" fmla="*/ 170924 h 1222040"/>
                  <a:gd name="connsiteX588" fmla="*/ 290938 w 893557"/>
                  <a:gd name="connsiteY588" fmla="*/ 169847 h 1222040"/>
                  <a:gd name="connsiteX589" fmla="*/ 296325 w 893557"/>
                  <a:gd name="connsiteY589" fmla="*/ 172719 h 1222040"/>
                  <a:gd name="connsiteX590" fmla="*/ 300993 w 893557"/>
                  <a:gd name="connsiteY590" fmla="*/ 173797 h 1222040"/>
                  <a:gd name="connsiteX591" fmla="*/ 301711 w 893557"/>
                  <a:gd name="connsiteY591" fmla="*/ 165179 h 1222040"/>
                  <a:gd name="connsiteX592" fmla="*/ 303865 w 893557"/>
                  <a:gd name="connsiteY592" fmla="*/ 156561 h 1222040"/>
                  <a:gd name="connsiteX593" fmla="*/ 303147 w 893557"/>
                  <a:gd name="connsiteY593" fmla="*/ 142556 h 1222040"/>
                  <a:gd name="connsiteX594" fmla="*/ 299556 w 893557"/>
                  <a:gd name="connsiteY594" fmla="*/ 156920 h 1222040"/>
                  <a:gd name="connsiteX595" fmla="*/ 291298 w 893557"/>
                  <a:gd name="connsiteY595" fmla="*/ 158356 h 1222040"/>
                  <a:gd name="connsiteX596" fmla="*/ 289143 w 893557"/>
                  <a:gd name="connsiteY596" fmla="*/ 154047 h 1222040"/>
                  <a:gd name="connsiteX597" fmla="*/ 283757 w 893557"/>
                  <a:gd name="connsiteY597" fmla="*/ 152611 h 1222040"/>
                  <a:gd name="connsiteX598" fmla="*/ 278730 w 893557"/>
                  <a:gd name="connsiteY598" fmla="*/ 153329 h 1222040"/>
                  <a:gd name="connsiteX599" fmla="*/ 275139 w 893557"/>
                  <a:gd name="connsiteY599" fmla="*/ 152252 h 1222040"/>
                  <a:gd name="connsiteX600" fmla="*/ 278370 w 893557"/>
                  <a:gd name="connsiteY600" fmla="*/ 145070 h 1222040"/>
                  <a:gd name="connsiteX601" fmla="*/ 283039 w 893557"/>
                  <a:gd name="connsiteY601" fmla="*/ 141479 h 1222040"/>
                  <a:gd name="connsiteX602" fmla="*/ 287347 w 893557"/>
                  <a:gd name="connsiteY602" fmla="*/ 137529 h 1222040"/>
                  <a:gd name="connsiteX603" fmla="*/ 295247 w 893557"/>
                  <a:gd name="connsiteY603" fmla="*/ 133220 h 1222040"/>
                  <a:gd name="connsiteX604" fmla="*/ 297761 w 893557"/>
                  <a:gd name="connsiteY604" fmla="*/ 127115 h 1222040"/>
                  <a:gd name="connsiteX605" fmla="*/ 295247 w 893557"/>
                  <a:gd name="connsiteY605" fmla="*/ 123525 h 1222040"/>
                  <a:gd name="connsiteX606" fmla="*/ 288425 w 893557"/>
                  <a:gd name="connsiteY606" fmla="*/ 128552 h 1222040"/>
                  <a:gd name="connsiteX607" fmla="*/ 281602 w 893557"/>
                  <a:gd name="connsiteY607" fmla="*/ 127834 h 1222040"/>
                  <a:gd name="connsiteX608" fmla="*/ 266161 w 893557"/>
                  <a:gd name="connsiteY608" fmla="*/ 131066 h 1222040"/>
                  <a:gd name="connsiteX609" fmla="*/ 262930 w 893557"/>
                  <a:gd name="connsiteY609" fmla="*/ 122807 h 1222040"/>
                  <a:gd name="connsiteX610" fmla="*/ 263648 w 893557"/>
                  <a:gd name="connsiteY610" fmla="*/ 116343 h 1222040"/>
                  <a:gd name="connsiteX611" fmla="*/ 269034 w 893557"/>
                  <a:gd name="connsiteY611" fmla="*/ 111316 h 1222040"/>
                  <a:gd name="connsiteX612" fmla="*/ 277652 w 893557"/>
                  <a:gd name="connsiteY612" fmla="*/ 110598 h 1222040"/>
                  <a:gd name="connsiteX613" fmla="*/ 285552 w 893557"/>
                  <a:gd name="connsiteY613" fmla="*/ 108802 h 1222040"/>
                  <a:gd name="connsiteX614" fmla="*/ 292734 w 893557"/>
                  <a:gd name="connsiteY614" fmla="*/ 108443 h 1222040"/>
                  <a:gd name="connsiteX615" fmla="*/ 299197 w 893557"/>
                  <a:gd name="connsiteY615" fmla="*/ 103057 h 1222040"/>
                  <a:gd name="connsiteX616" fmla="*/ 301352 w 893557"/>
                  <a:gd name="connsiteY616" fmla="*/ 95876 h 1222040"/>
                  <a:gd name="connsiteX617" fmla="*/ 299915 w 893557"/>
                  <a:gd name="connsiteY617" fmla="*/ 90489 h 1222040"/>
                  <a:gd name="connsiteX618" fmla="*/ 291656 w 893557"/>
                  <a:gd name="connsiteY618" fmla="*/ 80076 h 1222040"/>
                  <a:gd name="connsiteX619" fmla="*/ 286988 w 893557"/>
                  <a:gd name="connsiteY619" fmla="*/ 76485 h 1222040"/>
                  <a:gd name="connsiteX620" fmla="*/ 284475 w 893557"/>
                  <a:gd name="connsiteY620" fmla="*/ 73971 h 1222040"/>
                  <a:gd name="connsiteX621" fmla="*/ 283757 w 893557"/>
                  <a:gd name="connsiteY621" fmla="*/ 67148 h 1222040"/>
                  <a:gd name="connsiteX622" fmla="*/ 274420 w 893557"/>
                  <a:gd name="connsiteY622" fmla="*/ 58890 h 1222040"/>
                  <a:gd name="connsiteX623" fmla="*/ 270111 w 893557"/>
                  <a:gd name="connsiteY623" fmla="*/ 50990 h 1222040"/>
                  <a:gd name="connsiteX624" fmla="*/ 265443 w 893557"/>
                  <a:gd name="connsiteY624" fmla="*/ 40217 h 1222040"/>
                  <a:gd name="connsiteX625" fmla="*/ 263648 w 893557"/>
                  <a:gd name="connsiteY625" fmla="*/ 32317 h 1222040"/>
                  <a:gd name="connsiteX626" fmla="*/ 256107 w 893557"/>
                  <a:gd name="connsiteY626" fmla="*/ 29445 h 1222040"/>
                  <a:gd name="connsiteX627" fmla="*/ 247489 w 893557"/>
                  <a:gd name="connsiteY627" fmla="*/ 30522 h 1222040"/>
                  <a:gd name="connsiteX628" fmla="*/ 245694 w 893557"/>
                  <a:gd name="connsiteY628" fmla="*/ 35549 h 1222040"/>
                  <a:gd name="connsiteX629" fmla="*/ 238871 w 893557"/>
                  <a:gd name="connsiteY629" fmla="*/ 30522 h 1222040"/>
                  <a:gd name="connsiteX630" fmla="*/ 232767 w 893557"/>
                  <a:gd name="connsiteY630" fmla="*/ 35908 h 1222040"/>
                  <a:gd name="connsiteX631" fmla="*/ 230971 w 893557"/>
                  <a:gd name="connsiteY631" fmla="*/ 45962 h 1222040"/>
                  <a:gd name="connsiteX632" fmla="*/ 230971 w 893557"/>
                  <a:gd name="connsiteY632" fmla="*/ 32317 h 1222040"/>
                  <a:gd name="connsiteX633" fmla="*/ 232767 w 893557"/>
                  <a:gd name="connsiteY633" fmla="*/ 20109 h 1222040"/>
                  <a:gd name="connsiteX634" fmla="*/ 235998 w 893557"/>
                  <a:gd name="connsiteY634" fmla="*/ 16877 h 1222040"/>
                  <a:gd name="connsiteX635" fmla="*/ 240667 w 893557"/>
                  <a:gd name="connsiteY635" fmla="*/ 0 h 1222040"/>
                  <a:gd name="connsiteX636" fmla="*/ 242462 w 893557"/>
                  <a:gd name="connsiteY636" fmla="*/ 2513 h 1222040"/>
                  <a:gd name="connsiteX637" fmla="*/ 242103 w 893557"/>
                  <a:gd name="connsiteY637" fmla="*/ 10054 h 1222040"/>
                  <a:gd name="connsiteX638" fmla="*/ 238512 w 893557"/>
                  <a:gd name="connsiteY638" fmla="*/ 17954 h 1222040"/>
                  <a:gd name="connsiteX639" fmla="*/ 238512 w 893557"/>
                  <a:gd name="connsiteY639" fmla="*/ 23699 h 1222040"/>
                  <a:gd name="connsiteX640" fmla="*/ 243898 w 893557"/>
                  <a:gd name="connsiteY640" fmla="*/ 25495 h 1222040"/>
                  <a:gd name="connsiteX641" fmla="*/ 252875 w 893557"/>
                  <a:gd name="connsiteY641" fmla="*/ 23699 h 1222040"/>
                  <a:gd name="connsiteX642" fmla="*/ 258621 w 893557"/>
                  <a:gd name="connsiteY642" fmla="*/ 26213 h 1222040"/>
                  <a:gd name="connsiteX643" fmla="*/ 265443 w 893557"/>
                  <a:gd name="connsiteY643" fmla="*/ 27007 h 122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Lst>
                <a:rect l="l" t="t" r="r" b="b"/>
                <a:pathLst>
                  <a:path w="893557" h="1222040">
                    <a:moveTo>
                      <a:pt x="265443" y="27007"/>
                    </a:moveTo>
                    <a:lnTo>
                      <a:pt x="284305" y="27007"/>
                    </a:lnTo>
                    <a:lnTo>
                      <a:pt x="302089" y="27007"/>
                    </a:lnTo>
                    <a:lnTo>
                      <a:pt x="312861" y="30239"/>
                    </a:lnTo>
                    <a:lnTo>
                      <a:pt x="322557" y="36702"/>
                    </a:lnTo>
                    <a:lnTo>
                      <a:pt x="330646" y="41011"/>
                    </a:lnTo>
                    <a:lnTo>
                      <a:pt x="339264" y="41011"/>
                    </a:lnTo>
                    <a:lnTo>
                      <a:pt x="346275" y="34000"/>
                    </a:lnTo>
                    <a:lnTo>
                      <a:pt x="358125" y="30767"/>
                    </a:lnTo>
                    <a:lnTo>
                      <a:pt x="360827" y="30239"/>
                    </a:lnTo>
                    <a:lnTo>
                      <a:pt x="360827" y="37250"/>
                    </a:lnTo>
                    <a:lnTo>
                      <a:pt x="371600" y="41030"/>
                    </a:lnTo>
                    <a:lnTo>
                      <a:pt x="378612" y="41030"/>
                    </a:lnTo>
                    <a:cubicBezTo>
                      <a:pt x="378612" y="41030"/>
                      <a:pt x="382391" y="43184"/>
                      <a:pt x="383469" y="45339"/>
                    </a:cubicBezTo>
                    <a:cubicBezTo>
                      <a:pt x="384546" y="47493"/>
                      <a:pt x="389403" y="48571"/>
                      <a:pt x="389403" y="48571"/>
                    </a:cubicBezTo>
                    <a:lnTo>
                      <a:pt x="396415" y="48571"/>
                    </a:lnTo>
                    <a:lnTo>
                      <a:pt x="399646" y="58266"/>
                    </a:lnTo>
                    <a:lnTo>
                      <a:pt x="388874" y="69038"/>
                    </a:lnTo>
                    <a:lnTo>
                      <a:pt x="379179" y="76050"/>
                    </a:lnTo>
                    <a:lnTo>
                      <a:pt x="369483" y="87900"/>
                    </a:lnTo>
                    <a:lnTo>
                      <a:pt x="357085" y="91132"/>
                    </a:lnTo>
                    <a:lnTo>
                      <a:pt x="359788" y="95989"/>
                    </a:lnTo>
                    <a:lnTo>
                      <a:pt x="366252" y="95989"/>
                    </a:lnTo>
                    <a:lnTo>
                      <a:pt x="373792" y="90054"/>
                    </a:lnTo>
                    <a:lnTo>
                      <a:pt x="382959" y="80359"/>
                    </a:lnTo>
                    <a:lnTo>
                      <a:pt x="386190" y="77127"/>
                    </a:lnTo>
                    <a:lnTo>
                      <a:pt x="390499" y="76050"/>
                    </a:lnTo>
                    <a:lnTo>
                      <a:pt x="399665" y="64730"/>
                    </a:lnTo>
                    <a:lnTo>
                      <a:pt x="399665" y="70116"/>
                    </a:lnTo>
                    <a:lnTo>
                      <a:pt x="402368" y="78734"/>
                    </a:lnTo>
                    <a:lnTo>
                      <a:pt x="399136" y="88429"/>
                    </a:lnTo>
                    <a:lnTo>
                      <a:pt x="393202" y="92209"/>
                    </a:lnTo>
                    <a:lnTo>
                      <a:pt x="388345" y="95989"/>
                    </a:lnTo>
                    <a:lnTo>
                      <a:pt x="384565" y="100846"/>
                    </a:lnTo>
                    <a:lnTo>
                      <a:pt x="389422" y="100846"/>
                    </a:lnTo>
                    <a:lnTo>
                      <a:pt x="396434" y="100846"/>
                    </a:lnTo>
                    <a:lnTo>
                      <a:pt x="402368" y="96537"/>
                    </a:lnTo>
                    <a:lnTo>
                      <a:pt x="410986" y="96537"/>
                    </a:lnTo>
                    <a:lnTo>
                      <a:pt x="415843" y="97614"/>
                    </a:lnTo>
                    <a:cubicBezTo>
                      <a:pt x="415843" y="97614"/>
                      <a:pt x="415843" y="96537"/>
                      <a:pt x="415843" y="100846"/>
                    </a:cubicBezTo>
                    <a:cubicBezTo>
                      <a:pt x="415843" y="105155"/>
                      <a:pt x="415843" y="108387"/>
                      <a:pt x="415843" y="108387"/>
                    </a:cubicBezTo>
                    <a:lnTo>
                      <a:pt x="423932" y="108387"/>
                    </a:lnTo>
                    <a:cubicBezTo>
                      <a:pt x="423932" y="108387"/>
                      <a:pt x="427712" y="102452"/>
                      <a:pt x="429318" y="102452"/>
                    </a:cubicBezTo>
                    <a:cubicBezTo>
                      <a:pt x="430943" y="102452"/>
                      <a:pt x="444400" y="108387"/>
                      <a:pt x="444400" y="108387"/>
                    </a:cubicBezTo>
                    <a:lnTo>
                      <a:pt x="448709" y="115927"/>
                    </a:lnTo>
                    <a:lnTo>
                      <a:pt x="465416" y="119159"/>
                    </a:lnTo>
                    <a:lnTo>
                      <a:pt x="475659" y="119159"/>
                    </a:lnTo>
                    <a:lnTo>
                      <a:pt x="479968" y="122391"/>
                    </a:lnTo>
                    <a:lnTo>
                      <a:pt x="485902" y="118611"/>
                    </a:lnTo>
                    <a:lnTo>
                      <a:pt x="491289" y="114831"/>
                    </a:lnTo>
                    <a:lnTo>
                      <a:pt x="499378" y="115908"/>
                    </a:lnTo>
                    <a:lnTo>
                      <a:pt x="504764" y="115379"/>
                    </a:lnTo>
                    <a:lnTo>
                      <a:pt x="509073" y="106761"/>
                    </a:lnTo>
                    <a:lnTo>
                      <a:pt x="505841" y="102452"/>
                    </a:lnTo>
                    <a:lnTo>
                      <a:pt x="499907" y="101375"/>
                    </a:lnTo>
                    <a:lnTo>
                      <a:pt x="500984" y="90603"/>
                    </a:lnTo>
                    <a:lnTo>
                      <a:pt x="505293" y="88977"/>
                    </a:lnTo>
                    <a:lnTo>
                      <a:pt x="512305" y="92757"/>
                    </a:lnTo>
                    <a:lnTo>
                      <a:pt x="518239" y="92757"/>
                    </a:lnTo>
                    <a:lnTo>
                      <a:pt x="523096" y="98692"/>
                    </a:lnTo>
                    <a:lnTo>
                      <a:pt x="527953" y="104626"/>
                    </a:lnTo>
                    <a:cubicBezTo>
                      <a:pt x="527953" y="104626"/>
                      <a:pt x="530656" y="110560"/>
                      <a:pt x="527953" y="110560"/>
                    </a:cubicBezTo>
                    <a:cubicBezTo>
                      <a:pt x="525250" y="110560"/>
                      <a:pt x="516632" y="107857"/>
                      <a:pt x="516632" y="107857"/>
                    </a:cubicBezTo>
                    <a:lnTo>
                      <a:pt x="513401" y="110012"/>
                    </a:lnTo>
                    <a:lnTo>
                      <a:pt x="509621" y="113244"/>
                    </a:lnTo>
                    <a:lnTo>
                      <a:pt x="504764" y="122410"/>
                    </a:lnTo>
                    <a:lnTo>
                      <a:pt x="505841" y="130499"/>
                    </a:lnTo>
                    <a:lnTo>
                      <a:pt x="506389" y="139117"/>
                    </a:lnTo>
                    <a:lnTo>
                      <a:pt x="499378" y="151515"/>
                    </a:lnTo>
                    <a:lnTo>
                      <a:pt x="491289" y="159055"/>
                    </a:lnTo>
                    <a:lnTo>
                      <a:pt x="483200" y="162287"/>
                    </a:lnTo>
                    <a:lnTo>
                      <a:pt x="480497" y="162287"/>
                    </a:lnTo>
                    <a:lnTo>
                      <a:pt x="483200" y="169299"/>
                    </a:lnTo>
                    <a:lnTo>
                      <a:pt x="484277" y="176839"/>
                    </a:lnTo>
                    <a:lnTo>
                      <a:pt x="483729" y="184380"/>
                    </a:lnTo>
                    <a:cubicBezTo>
                      <a:pt x="483729" y="184380"/>
                      <a:pt x="482104" y="189767"/>
                      <a:pt x="482104" y="191392"/>
                    </a:cubicBezTo>
                    <a:cubicBezTo>
                      <a:pt x="482104" y="193017"/>
                      <a:pt x="482104" y="198932"/>
                      <a:pt x="482104" y="198932"/>
                    </a:cubicBezTo>
                    <a:lnTo>
                      <a:pt x="489644" y="198932"/>
                    </a:lnTo>
                    <a:lnTo>
                      <a:pt x="491799" y="188689"/>
                    </a:lnTo>
                    <a:lnTo>
                      <a:pt x="493424" y="180071"/>
                    </a:lnTo>
                    <a:lnTo>
                      <a:pt x="486961" y="171983"/>
                    </a:lnTo>
                    <a:lnTo>
                      <a:pt x="489115" y="168203"/>
                    </a:lnTo>
                    <a:lnTo>
                      <a:pt x="491818" y="167125"/>
                    </a:lnTo>
                    <a:lnTo>
                      <a:pt x="500984" y="169280"/>
                    </a:lnTo>
                    <a:lnTo>
                      <a:pt x="508525" y="173589"/>
                    </a:lnTo>
                    <a:lnTo>
                      <a:pt x="511757" y="176820"/>
                    </a:lnTo>
                    <a:lnTo>
                      <a:pt x="516613" y="177369"/>
                    </a:lnTo>
                    <a:lnTo>
                      <a:pt x="519316" y="183832"/>
                    </a:lnTo>
                    <a:lnTo>
                      <a:pt x="525250" y="184909"/>
                    </a:lnTo>
                    <a:lnTo>
                      <a:pt x="532262" y="187064"/>
                    </a:lnTo>
                    <a:lnTo>
                      <a:pt x="537119" y="191373"/>
                    </a:lnTo>
                    <a:cubicBezTo>
                      <a:pt x="537119" y="191373"/>
                      <a:pt x="544131" y="192998"/>
                      <a:pt x="544131" y="191373"/>
                    </a:cubicBezTo>
                    <a:cubicBezTo>
                      <a:pt x="544131" y="189748"/>
                      <a:pt x="546285" y="180600"/>
                      <a:pt x="544131" y="180600"/>
                    </a:cubicBezTo>
                    <a:cubicBezTo>
                      <a:pt x="541976" y="180600"/>
                      <a:pt x="538197" y="178975"/>
                      <a:pt x="538197" y="178975"/>
                    </a:cubicBezTo>
                    <a:lnTo>
                      <a:pt x="540899" y="171964"/>
                    </a:lnTo>
                    <a:lnTo>
                      <a:pt x="545095" y="173589"/>
                    </a:lnTo>
                    <a:lnTo>
                      <a:pt x="553297" y="170357"/>
                    </a:lnTo>
                    <a:lnTo>
                      <a:pt x="559231" y="163346"/>
                    </a:lnTo>
                    <a:lnTo>
                      <a:pt x="559231" y="155257"/>
                    </a:lnTo>
                    <a:lnTo>
                      <a:pt x="567320" y="150399"/>
                    </a:lnTo>
                    <a:lnTo>
                      <a:pt x="576486" y="151477"/>
                    </a:lnTo>
                    <a:lnTo>
                      <a:pt x="585104" y="152025"/>
                    </a:lnTo>
                    <a:lnTo>
                      <a:pt x="599109" y="147168"/>
                    </a:lnTo>
                    <a:lnTo>
                      <a:pt x="609352" y="140704"/>
                    </a:lnTo>
                    <a:lnTo>
                      <a:pt x="616363" y="133693"/>
                    </a:lnTo>
                    <a:lnTo>
                      <a:pt x="626607" y="126152"/>
                    </a:lnTo>
                    <a:lnTo>
                      <a:pt x="632541" y="118611"/>
                    </a:lnTo>
                    <a:lnTo>
                      <a:pt x="638475" y="104607"/>
                    </a:lnTo>
                    <a:lnTo>
                      <a:pt x="642255" y="96518"/>
                    </a:lnTo>
                    <a:lnTo>
                      <a:pt x="648190" y="99221"/>
                    </a:lnTo>
                    <a:lnTo>
                      <a:pt x="682681" y="101923"/>
                    </a:lnTo>
                    <a:lnTo>
                      <a:pt x="674063" y="107857"/>
                    </a:lnTo>
                    <a:lnTo>
                      <a:pt x="663290" y="105703"/>
                    </a:lnTo>
                    <a:lnTo>
                      <a:pt x="656827" y="106232"/>
                    </a:lnTo>
                    <a:lnTo>
                      <a:pt x="651970" y="110541"/>
                    </a:lnTo>
                    <a:lnTo>
                      <a:pt x="641726" y="112960"/>
                    </a:lnTo>
                    <a:lnTo>
                      <a:pt x="635263" y="121843"/>
                    </a:lnTo>
                    <a:lnTo>
                      <a:pt x="632560" y="129932"/>
                    </a:lnTo>
                    <a:lnTo>
                      <a:pt x="632560" y="134241"/>
                    </a:lnTo>
                    <a:lnTo>
                      <a:pt x="638494" y="135318"/>
                    </a:lnTo>
                    <a:lnTo>
                      <a:pt x="640120" y="128855"/>
                    </a:lnTo>
                    <a:lnTo>
                      <a:pt x="642822" y="120766"/>
                    </a:lnTo>
                    <a:lnTo>
                      <a:pt x="647679" y="119688"/>
                    </a:lnTo>
                    <a:lnTo>
                      <a:pt x="654691" y="112960"/>
                    </a:lnTo>
                    <a:lnTo>
                      <a:pt x="662780" y="112960"/>
                    </a:lnTo>
                    <a:lnTo>
                      <a:pt x="671946" y="112960"/>
                    </a:lnTo>
                    <a:lnTo>
                      <a:pt x="675178" y="119159"/>
                    </a:lnTo>
                    <a:lnTo>
                      <a:pt x="682719" y="112960"/>
                    </a:lnTo>
                    <a:lnTo>
                      <a:pt x="690807" y="112960"/>
                    </a:lnTo>
                    <a:lnTo>
                      <a:pt x="700503" y="118611"/>
                    </a:lnTo>
                    <a:lnTo>
                      <a:pt x="705889" y="128855"/>
                    </a:lnTo>
                    <a:lnTo>
                      <a:pt x="713430" y="132634"/>
                    </a:lnTo>
                    <a:lnTo>
                      <a:pt x="713430" y="136414"/>
                    </a:lnTo>
                    <a:lnTo>
                      <a:pt x="718287" y="137492"/>
                    </a:lnTo>
                    <a:lnTo>
                      <a:pt x="723144" y="145580"/>
                    </a:lnTo>
                    <a:lnTo>
                      <a:pt x="726375" y="145580"/>
                    </a:lnTo>
                    <a:lnTo>
                      <a:pt x="731233" y="153669"/>
                    </a:lnTo>
                    <a:lnTo>
                      <a:pt x="736619" y="153121"/>
                    </a:lnTo>
                    <a:lnTo>
                      <a:pt x="736619" y="162816"/>
                    </a:lnTo>
                    <a:lnTo>
                      <a:pt x="743082" y="164971"/>
                    </a:lnTo>
                    <a:lnTo>
                      <a:pt x="743082" y="155276"/>
                    </a:lnTo>
                    <a:lnTo>
                      <a:pt x="758164" y="155276"/>
                    </a:lnTo>
                    <a:lnTo>
                      <a:pt x="762473" y="150966"/>
                    </a:lnTo>
                    <a:lnTo>
                      <a:pt x="768936" y="162816"/>
                    </a:lnTo>
                    <a:lnTo>
                      <a:pt x="768936" y="167674"/>
                    </a:lnTo>
                    <a:cubicBezTo>
                      <a:pt x="768936" y="167674"/>
                      <a:pt x="769485" y="169299"/>
                      <a:pt x="768936" y="172530"/>
                    </a:cubicBezTo>
                    <a:cubicBezTo>
                      <a:pt x="768389" y="175762"/>
                      <a:pt x="772169" y="178994"/>
                      <a:pt x="772169" y="178994"/>
                    </a:cubicBezTo>
                    <a:lnTo>
                      <a:pt x="779709" y="186006"/>
                    </a:lnTo>
                    <a:lnTo>
                      <a:pt x="779709" y="190315"/>
                    </a:lnTo>
                    <a:lnTo>
                      <a:pt x="775400" y="198932"/>
                    </a:lnTo>
                    <a:lnTo>
                      <a:pt x="772169" y="202712"/>
                    </a:lnTo>
                    <a:lnTo>
                      <a:pt x="782412" y="209724"/>
                    </a:lnTo>
                    <a:lnTo>
                      <a:pt x="792107" y="216188"/>
                    </a:lnTo>
                    <a:lnTo>
                      <a:pt x="802880" y="219419"/>
                    </a:lnTo>
                    <a:lnTo>
                      <a:pt x="810968" y="219419"/>
                    </a:lnTo>
                    <a:lnTo>
                      <a:pt x="818509" y="219419"/>
                    </a:lnTo>
                    <a:lnTo>
                      <a:pt x="821741" y="221574"/>
                    </a:lnTo>
                    <a:lnTo>
                      <a:pt x="821741" y="242590"/>
                    </a:lnTo>
                    <a:lnTo>
                      <a:pt x="821741" y="256594"/>
                    </a:lnTo>
                    <a:lnTo>
                      <a:pt x="832514" y="272224"/>
                    </a:lnTo>
                    <a:lnTo>
                      <a:pt x="835745" y="288931"/>
                    </a:lnTo>
                    <a:lnTo>
                      <a:pt x="835745" y="305638"/>
                    </a:lnTo>
                    <a:lnTo>
                      <a:pt x="830000" y="318564"/>
                    </a:lnTo>
                    <a:lnTo>
                      <a:pt x="823536" y="334005"/>
                    </a:lnTo>
                    <a:lnTo>
                      <a:pt x="815277" y="346573"/>
                    </a:lnTo>
                    <a:lnTo>
                      <a:pt x="811328" y="357346"/>
                    </a:lnTo>
                    <a:lnTo>
                      <a:pt x="807737" y="365245"/>
                    </a:lnTo>
                    <a:lnTo>
                      <a:pt x="812764" y="375300"/>
                    </a:lnTo>
                    <a:lnTo>
                      <a:pt x="827127" y="386432"/>
                    </a:lnTo>
                    <a:cubicBezTo>
                      <a:pt x="827127" y="386432"/>
                      <a:pt x="841491" y="399718"/>
                      <a:pt x="842568" y="400077"/>
                    </a:cubicBezTo>
                    <a:cubicBezTo>
                      <a:pt x="843645" y="400436"/>
                      <a:pt x="854058" y="408695"/>
                      <a:pt x="854058" y="408695"/>
                    </a:cubicBezTo>
                    <a:lnTo>
                      <a:pt x="854058" y="433490"/>
                    </a:lnTo>
                    <a:lnTo>
                      <a:pt x="850468" y="447854"/>
                    </a:lnTo>
                    <a:lnTo>
                      <a:pt x="854058" y="459344"/>
                    </a:lnTo>
                    <a:lnTo>
                      <a:pt x="862318" y="466885"/>
                    </a:lnTo>
                    <a:lnTo>
                      <a:pt x="862318" y="478017"/>
                    </a:lnTo>
                    <a:lnTo>
                      <a:pt x="866986" y="489507"/>
                    </a:lnTo>
                    <a:cubicBezTo>
                      <a:pt x="866986" y="489507"/>
                      <a:pt x="866627" y="497767"/>
                      <a:pt x="866986" y="499562"/>
                    </a:cubicBezTo>
                    <a:cubicBezTo>
                      <a:pt x="867345" y="501357"/>
                      <a:pt x="863754" y="508539"/>
                      <a:pt x="863754" y="508539"/>
                    </a:cubicBezTo>
                    <a:cubicBezTo>
                      <a:pt x="863754" y="508539"/>
                      <a:pt x="860163" y="516439"/>
                      <a:pt x="859804" y="517516"/>
                    </a:cubicBezTo>
                    <a:cubicBezTo>
                      <a:pt x="859445" y="518594"/>
                      <a:pt x="855136" y="522544"/>
                      <a:pt x="855136" y="525775"/>
                    </a:cubicBezTo>
                    <a:cubicBezTo>
                      <a:pt x="855136" y="529007"/>
                      <a:pt x="854777" y="532957"/>
                      <a:pt x="854777" y="534393"/>
                    </a:cubicBezTo>
                    <a:cubicBezTo>
                      <a:pt x="854777" y="535829"/>
                      <a:pt x="858009" y="545884"/>
                      <a:pt x="858009" y="545884"/>
                    </a:cubicBezTo>
                    <a:lnTo>
                      <a:pt x="862677" y="551988"/>
                    </a:lnTo>
                    <a:lnTo>
                      <a:pt x="867005" y="557375"/>
                    </a:lnTo>
                    <a:lnTo>
                      <a:pt x="867005" y="563120"/>
                    </a:lnTo>
                    <a:lnTo>
                      <a:pt x="863036" y="569584"/>
                    </a:lnTo>
                    <a:lnTo>
                      <a:pt x="862677" y="575329"/>
                    </a:lnTo>
                    <a:lnTo>
                      <a:pt x="867005" y="579997"/>
                    </a:lnTo>
                    <a:lnTo>
                      <a:pt x="874885" y="586101"/>
                    </a:lnTo>
                    <a:lnTo>
                      <a:pt x="880990" y="590051"/>
                    </a:lnTo>
                    <a:lnTo>
                      <a:pt x="888172" y="599029"/>
                    </a:lnTo>
                    <a:lnTo>
                      <a:pt x="891044" y="615905"/>
                    </a:lnTo>
                    <a:lnTo>
                      <a:pt x="891044" y="629551"/>
                    </a:lnTo>
                    <a:lnTo>
                      <a:pt x="893558" y="640323"/>
                    </a:lnTo>
                    <a:lnTo>
                      <a:pt x="890326" y="653609"/>
                    </a:lnTo>
                    <a:lnTo>
                      <a:pt x="883145" y="667254"/>
                    </a:lnTo>
                    <a:lnTo>
                      <a:pt x="874885" y="676591"/>
                    </a:lnTo>
                    <a:lnTo>
                      <a:pt x="873090" y="688440"/>
                    </a:lnTo>
                    <a:lnTo>
                      <a:pt x="868781" y="692031"/>
                    </a:lnTo>
                    <a:lnTo>
                      <a:pt x="862318" y="696341"/>
                    </a:lnTo>
                    <a:lnTo>
                      <a:pt x="855495" y="689877"/>
                    </a:lnTo>
                    <a:lnTo>
                      <a:pt x="854417" y="680900"/>
                    </a:lnTo>
                    <a:lnTo>
                      <a:pt x="853699" y="673000"/>
                    </a:lnTo>
                    <a:lnTo>
                      <a:pt x="841850" y="662227"/>
                    </a:lnTo>
                    <a:lnTo>
                      <a:pt x="828563" y="655405"/>
                    </a:lnTo>
                    <a:lnTo>
                      <a:pt x="819945" y="658637"/>
                    </a:lnTo>
                    <a:lnTo>
                      <a:pt x="819586" y="664741"/>
                    </a:lnTo>
                    <a:lnTo>
                      <a:pt x="824973" y="673000"/>
                    </a:lnTo>
                    <a:lnTo>
                      <a:pt x="825332" y="680182"/>
                    </a:lnTo>
                    <a:lnTo>
                      <a:pt x="821023" y="684850"/>
                    </a:lnTo>
                    <a:lnTo>
                      <a:pt x="811328" y="688440"/>
                    </a:lnTo>
                    <a:lnTo>
                      <a:pt x="802709" y="692749"/>
                    </a:lnTo>
                    <a:lnTo>
                      <a:pt x="793732" y="701009"/>
                    </a:lnTo>
                    <a:lnTo>
                      <a:pt x="790141" y="706036"/>
                    </a:lnTo>
                    <a:lnTo>
                      <a:pt x="785473" y="706036"/>
                    </a:lnTo>
                    <a:lnTo>
                      <a:pt x="769315" y="706036"/>
                    </a:lnTo>
                    <a:lnTo>
                      <a:pt x="759978" y="707472"/>
                    </a:lnTo>
                    <a:lnTo>
                      <a:pt x="751720" y="712499"/>
                    </a:lnTo>
                    <a:lnTo>
                      <a:pt x="749206" y="718604"/>
                    </a:lnTo>
                    <a:lnTo>
                      <a:pt x="742383" y="723272"/>
                    </a:lnTo>
                    <a:lnTo>
                      <a:pt x="735202" y="723272"/>
                    </a:lnTo>
                    <a:lnTo>
                      <a:pt x="723352" y="729017"/>
                    </a:lnTo>
                    <a:lnTo>
                      <a:pt x="716170" y="737994"/>
                    </a:lnTo>
                    <a:lnTo>
                      <a:pt x="703602" y="740149"/>
                    </a:lnTo>
                    <a:lnTo>
                      <a:pt x="696062" y="752716"/>
                    </a:lnTo>
                    <a:lnTo>
                      <a:pt x="683852" y="748408"/>
                    </a:lnTo>
                    <a:lnTo>
                      <a:pt x="660852" y="750921"/>
                    </a:lnTo>
                    <a:lnTo>
                      <a:pt x="645053" y="759539"/>
                    </a:lnTo>
                    <a:lnTo>
                      <a:pt x="635716" y="768516"/>
                    </a:lnTo>
                    <a:lnTo>
                      <a:pt x="632484" y="774262"/>
                    </a:lnTo>
                    <a:lnTo>
                      <a:pt x="617403" y="774262"/>
                    </a:lnTo>
                    <a:lnTo>
                      <a:pt x="613453" y="777852"/>
                    </a:lnTo>
                    <a:lnTo>
                      <a:pt x="615608" y="782880"/>
                    </a:lnTo>
                    <a:lnTo>
                      <a:pt x="621353" y="792934"/>
                    </a:lnTo>
                    <a:lnTo>
                      <a:pt x="623148" y="800834"/>
                    </a:lnTo>
                    <a:lnTo>
                      <a:pt x="641103" y="814479"/>
                    </a:lnTo>
                    <a:lnTo>
                      <a:pt x="650439" y="825611"/>
                    </a:lnTo>
                    <a:lnTo>
                      <a:pt x="652234" y="834947"/>
                    </a:lnTo>
                    <a:lnTo>
                      <a:pt x="647566" y="839974"/>
                    </a:lnTo>
                    <a:lnTo>
                      <a:pt x="642180" y="846079"/>
                    </a:lnTo>
                    <a:lnTo>
                      <a:pt x="639666" y="856492"/>
                    </a:lnTo>
                    <a:lnTo>
                      <a:pt x="642539" y="864033"/>
                    </a:lnTo>
                    <a:lnTo>
                      <a:pt x="647925" y="867624"/>
                    </a:lnTo>
                    <a:lnTo>
                      <a:pt x="655466" y="880551"/>
                    </a:lnTo>
                    <a:lnTo>
                      <a:pt x="660852" y="890605"/>
                    </a:lnTo>
                    <a:lnTo>
                      <a:pt x="667675" y="901737"/>
                    </a:lnTo>
                    <a:lnTo>
                      <a:pt x="673779" y="910355"/>
                    </a:lnTo>
                    <a:lnTo>
                      <a:pt x="684552" y="915023"/>
                    </a:lnTo>
                    <a:lnTo>
                      <a:pt x="691015" y="916459"/>
                    </a:lnTo>
                    <a:lnTo>
                      <a:pt x="703942" y="929386"/>
                    </a:lnTo>
                    <a:lnTo>
                      <a:pt x="717587" y="945904"/>
                    </a:lnTo>
                    <a:lnTo>
                      <a:pt x="729796" y="957395"/>
                    </a:lnTo>
                    <a:lnTo>
                      <a:pt x="736978" y="962781"/>
                    </a:lnTo>
                    <a:lnTo>
                      <a:pt x="739492" y="970681"/>
                    </a:lnTo>
                    <a:lnTo>
                      <a:pt x="754932" y="976426"/>
                    </a:lnTo>
                    <a:lnTo>
                      <a:pt x="761755" y="980376"/>
                    </a:lnTo>
                    <a:lnTo>
                      <a:pt x="769655" y="986840"/>
                    </a:lnTo>
                    <a:cubicBezTo>
                      <a:pt x="769655" y="986840"/>
                      <a:pt x="776837" y="994381"/>
                      <a:pt x="776837" y="995817"/>
                    </a:cubicBezTo>
                    <a:cubicBezTo>
                      <a:pt x="776837" y="997253"/>
                      <a:pt x="776118" y="1003358"/>
                      <a:pt x="776118" y="1003358"/>
                    </a:cubicBezTo>
                    <a:lnTo>
                      <a:pt x="770014" y="1009821"/>
                    </a:lnTo>
                    <a:lnTo>
                      <a:pt x="770732" y="1019876"/>
                    </a:lnTo>
                    <a:lnTo>
                      <a:pt x="770373" y="1028134"/>
                    </a:lnTo>
                    <a:lnTo>
                      <a:pt x="764987" y="1033162"/>
                    </a:lnTo>
                    <a:lnTo>
                      <a:pt x="758882" y="1033162"/>
                    </a:lnTo>
                    <a:lnTo>
                      <a:pt x="747033" y="1028853"/>
                    </a:lnTo>
                    <a:lnTo>
                      <a:pt x="739851" y="1028134"/>
                    </a:lnTo>
                    <a:lnTo>
                      <a:pt x="738055" y="1038548"/>
                    </a:lnTo>
                    <a:lnTo>
                      <a:pt x="738055" y="1053270"/>
                    </a:lnTo>
                    <a:lnTo>
                      <a:pt x="733746" y="1057938"/>
                    </a:lnTo>
                    <a:lnTo>
                      <a:pt x="726565" y="1065479"/>
                    </a:lnTo>
                    <a:lnTo>
                      <a:pt x="721897" y="1069429"/>
                    </a:lnTo>
                    <a:lnTo>
                      <a:pt x="702147" y="1070866"/>
                    </a:lnTo>
                    <a:lnTo>
                      <a:pt x="696043" y="1078047"/>
                    </a:lnTo>
                    <a:lnTo>
                      <a:pt x="690656" y="1080920"/>
                    </a:lnTo>
                    <a:lnTo>
                      <a:pt x="683474" y="1082715"/>
                    </a:lnTo>
                    <a:lnTo>
                      <a:pt x="674856" y="1093129"/>
                    </a:lnTo>
                    <a:lnTo>
                      <a:pt x="673779" y="1104260"/>
                    </a:lnTo>
                    <a:lnTo>
                      <a:pt x="678806" y="1112878"/>
                    </a:lnTo>
                    <a:lnTo>
                      <a:pt x="688142" y="1120778"/>
                    </a:lnTo>
                    <a:lnTo>
                      <a:pt x="692451" y="1129037"/>
                    </a:lnTo>
                    <a:lnTo>
                      <a:pt x="689938" y="1133705"/>
                    </a:lnTo>
                    <a:lnTo>
                      <a:pt x="683115" y="1137655"/>
                    </a:lnTo>
                    <a:lnTo>
                      <a:pt x="680961" y="1145196"/>
                    </a:lnTo>
                    <a:lnTo>
                      <a:pt x="681320" y="1149864"/>
                    </a:lnTo>
                    <a:lnTo>
                      <a:pt x="689220" y="1155250"/>
                    </a:lnTo>
                    <a:lnTo>
                      <a:pt x="697120" y="1158841"/>
                    </a:lnTo>
                    <a:cubicBezTo>
                      <a:pt x="697120" y="1158841"/>
                      <a:pt x="700711" y="1156687"/>
                      <a:pt x="701788" y="1158841"/>
                    </a:cubicBezTo>
                    <a:cubicBezTo>
                      <a:pt x="702865" y="1160996"/>
                      <a:pt x="706097" y="1167819"/>
                      <a:pt x="706097" y="1168896"/>
                    </a:cubicBezTo>
                    <a:cubicBezTo>
                      <a:pt x="706097" y="1169973"/>
                      <a:pt x="702506" y="1180027"/>
                      <a:pt x="702506" y="1180027"/>
                    </a:cubicBezTo>
                    <a:cubicBezTo>
                      <a:pt x="702506" y="1180027"/>
                      <a:pt x="702865" y="1192236"/>
                      <a:pt x="701429" y="1192595"/>
                    </a:cubicBezTo>
                    <a:cubicBezTo>
                      <a:pt x="699992" y="1192955"/>
                      <a:pt x="693529" y="1190800"/>
                      <a:pt x="693529" y="1190800"/>
                    </a:cubicBezTo>
                    <a:lnTo>
                      <a:pt x="682038" y="1183259"/>
                    </a:lnTo>
                    <a:lnTo>
                      <a:pt x="675216" y="1168896"/>
                    </a:lnTo>
                    <a:cubicBezTo>
                      <a:pt x="675216" y="1168896"/>
                      <a:pt x="673779" y="1160637"/>
                      <a:pt x="672702" y="1160637"/>
                    </a:cubicBezTo>
                    <a:cubicBezTo>
                      <a:pt x="671625" y="1160637"/>
                      <a:pt x="658338" y="1156687"/>
                      <a:pt x="658338" y="1156687"/>
                    </a:cubicBezTo>
                    <a:lnTo>
                      <a:pt x="650798" y="1160278"/>
                    </a:lnTo>
                    <a:lnTo>
                      <a:pt x="640384" y="1155610"/>
                    </a:lnTo>
                    <a:lnTo>
                      <a:pt x="631048" y="1153455"/>
                    </a:lnTo>
                    <a:lnTo>
                      <a:pt x="620994" y="1153814"/>
                    </a:lnTo>
                    <a:lnTo>
                      <a:pt x="617403" y="1163150"/>
                    </a:lnTo>
                    <a:lnTo>
                      <a:pt x="605912" y="1165664"/>
                    </a:lnTo>
                    <a:lnTo>
                      <a:pt x="594781" y="1166741"/>
                    </a:lnTo>
                    <a:lnTo>
                      <a:pt x="575390" y="1169255"/>
                    </a:lnTo>
                    <a:lnTo>
                      <a:pt x="564977" y="1175000"/>
                    </a:lnTo>
                    <a:lnTo>
                      <a:pt x="559950" y="1182182"/>
                    </a:lnTo>
                    <a:lnTo>
                      <a:pt x="551690" y="1183618"/>
                    </a:lnTo>
                    <a:lnTo>
                      <a:pt x="545945" y="1185773"/>
                    </a:lnTo>
                    <a:lnTo>
                      <a:pt x="543072" y="1192633"/>
                    </a:lnTo>
                    <a:lnTo>
                      <a:pt x="538404" y="1196186"/>
                    </a:lnTo>
                    <a:lnTo>
                      <a:pt x="525118" y="1199059"/>
                    </a:lnTo>
                    <a:lnTo>
                      <a:pt x="511473" y="1199059"/>
                    </a:lnTo>
                    <a:lnTo>
                      <a:pt x="502137" y="1199059"/>
                    </a:lnTo>
                    <a:lnTo>
                      <a:pt x="493519" y="1196545"/>
                    </a:lnTo>
                    <a:lnTo>
                      <a:pt x="488132" y="1189004"/>
                    </a:lnTo>
                    <a:lnTo>
                      <a:pt x="482746" y="1183977"/>
                    </a:lnTo>
                    <a:cubicBezTo>
                      <a:pt x="482746" y="1183977"/>
                      <a:pt x="475205" y="1183618"/>
                      <a:pt x="473769" y="1183618"/>
                    </a:cubicBezTo>
                    <a:cubicBezTo>
                      <a:pt x="472333" y="1183618"/>
                      <a:pt x="466946" y="1183977"/>
                      <a:pt x="465510" y="1183977"/>
                    </a:cubicBezTo>
                    <a:cubicBezTo>
                      <a:pt x="464074" y="1183977"/>
                      <a:pt x="457969" y="1185414"/>
                      <a:pt x="457969" y="1185414"/>
                    </a:cubicBezTo>
                    <a:lnTo>
                      <a:pt x="446838" y="1176077"/>
                    </a:lnTo>
                    <a:lnTo>
                      <a:pt x="444683" y="1180386"/>
                    </a:lnTo>
                    <a:lnTo>
                      <a:pt x="445401" y="1185414"/>
                    </a:lnTo>
                    <a:lnTo>
                      <a:pt x="446479" y="1199059"/>
                    </a:lnTo>
                    <a:lnTo>
                      <a:pt x="440374" y="1206600"/>
                    </a:lnTo>
                    <a:lnTo>
                      <a:pt x="432833" y="1215577"/>
                    </a:lnTo>
                    <a:lnTo>
                      <a:pt x="425293" y="1222040"/>
                    </a:lnTo>
                    <a:lnTo>
                      <a:pt x="417752" y="1217731"/>
                    </a:lnTo>
                    <a:lnTo>
                      <a:pt x="425293" y="1203009"/>
                    </a:lnTo>
                    <a:lnTo>
                      <a:pt x="423856" y="1200495"/>
                    </a:lnTo>
                    <a:lnTo>
                      <a:pt x="412725" y="1206959"/>
                    </a:lnTo>
                    <a:lnTo>
                      <a:pt x="409134" y="1200136"/>
                    </a:lnTo>
                    <a:lnTo>
                      <a:pt x="404825" y="1191877"/>
                    </a:lnTo>
                    <a:lnTo>
                      <a:pt x="399439" y="1185054"/>
                    </a:lnTo>
                    <a:lnTo>
                      <a:pt x="395848" y="1183618"/>
                    </a:lnTo>
                    <a:lnTo>
                      <a:pt x="389025" y="1183259"/>
                    </a:lnTo>
                    <a:lnTo>
                      <a:pt x="382203" y="1183259"/>
                    </a:lnTo>
                    <a:lnTo>
                      <a:pt x="379689" y="1176437"/>
                    </a:lnTo>
                    <a:lnTo>
                      <a:pt x="369275" y="1182182"/>
                    </a:lnTo>
                    <a:lnTo>
                      <a:pt x="364967" y="1185244"/>
                    </a:lnTo>
                    <a:lnTo>
                      <a:pt x="361470" y="1189023"/>
                    </a:lnTo>
                    <a:cubicBezTo>
                      <a:pt x="361470" y="1189023"/>
                      <a:pt x="358238" y="1191442"/>
                      <a:pt x="356613" y="1191442"/>
                    </a:cubicBezTo>
                    <a:cubicBezTo>
                      <a:pt x="354988" y="1191442"/>
                      <a:pt x="347730" y="1190365"/>
                      <a:pt x="347730" y="1190365"/>
                    </a:cubicBezTo>
                    <a:lnTo>
                      <a:pt x="342344" y="1188211"/>
                    </a:lnTo>
                    <a:lnTo>
                      <a:pt x="337771" y="1183089"/>
                    </a:lnTo>
                    <a:lnTo>
                      <a:pt x="334274" y="1178515"/>
                    </a:lnTo>
                    <a:lnTo>
                      <a:pt x="326866" y="1173413"/>
                    </a:lnTo>
                    <a:lnTo>
                      <a:pt x="321744" y="1169368"/>
                    </a:lnTo>
                    <a:lnTo>
                      <a:pt x="316887" y="1165589"/>
                    </a:lnTo>
                    <a:lnTo>
                      <a:pt x="300993" y="1159125"/>
                    </a:lnTo>
                    <a:lnTo>
                      <a:pt x="291656" y="1155893"/>
                    </a:lnTo>
                    <a:cubicBezTo>
                      <a:pt x="291656" y="1155893"/>
                      <a:pt x="288784" y="1153379"/>
                      <a:pt x="287347" y="1153739"/>
                    </a:cubicBezTo>
                    <a:cubicBezTo>
                      <a:pt x="285911" y="1154098"/>
                      <a:pt x="275498" y="1155534"/>
                      <a:pt x="275498" y="1155534"/>
                    </a:cubicBezTo>
                    <a:lnTo>
                      <a:pt x="271189" y="1151225"/>
                    </a:lnTo>
                    <a:cubicBezTo>
                      <a:pt x="271189" y="1151225"/>
                      <a:pt x="270111" y="1144043"/>
                      <a:pt x="268316" y="1142607"/>
                    </a:cubicBezTo>
                    <a:cubicBezTo>
                      <a:pt x="266520" y="1141170"/>
                      <a:pt x="256825" y="1137939"/>
                      <a:pt x="255389" y="1138657"/>
                    </a:cubicBezTo>
                    <a:cubicBezTo>
                      <a:pt x="253953" y="1139375"/>
                      <a:pt x="248566" y="1148711"/>
                      <a:pt x="248566" y="1148711"/>
                    </a:cubicBezTo>
                    <a:lnTo>
                      <a:pt x="243180" y="1154816"/>
                    </a:lnTo>
                    <a:lnTo>
                      <a:pt x="245694" y="1160561"/>
                    </a:lnTo>
                    <a:lnTo>
                      <a:pt x="255030" y="1160920"/>
                    </a:lnTo>
                    <a:cubicBezTo>
                      <a:pt x="255030" y="1160920"/>
                      <a:pt x="260775" y="1163793"/>
                      <a:pt x="260775" y="1165948"/>
                    </a:cubicBezTo>
                    <a:cubicBezTo>
                      <a:pt x="260775" y="1168102"/>
                      <a:pt x="257184" y="1172411"/>
                      <a:pt x="257184" y="1172411"/>
                    </a:cubicBezTo>
                    <a:cubicBezTo>
                      <a:pt x="257184" y="1172411"/>
                      <a:pt x="250362" y="1177079"/>
                      <a:pt x="248207" y="1177079"/>
                    </a:cubicBezTo>
                    <a:cubicBezTo>
                      <a:pt x="246053" y="1177079"/>
                      <a:pt x="236717" y="1174566"/>
                      <a:pt x="236717" y="1174566"/>
                    </a:cubicBezTo>
                    <a:lnTo>
                      <a:pt x="229535" y="1170616"/>
                    </a:lnTo>
                    <a:cubicBezTo>
                      <a:pt x="229535" y="1170616"/>
                      <a:pt x="217685" y="1168820"/>
                      <a:pt x="216249" y="1168820"/>
                    </a:cubicBezTo>
                    <a:cubicBezTo>
                      <a:pt x="214812" y="1168820"/>
                      <a:pt x="208349" y="1172411"/>
                      <a:pt x="208349" y="1172411"/>
                    </a:cubicBezTo>
                    <a:lnTo>
                      <a:pt x="205117" y="1176002"/>
                    </a:lnTo>
                    <a:lnTo>
                      <a:pt x="193985" y="1176361"/>
                    </a:lnTo>
                    <a:lnTo>
                      <a:pt x="178904" y="1176361"/>
                    </a:lnTo>
                    <a:lnTo>
                      <a:pt x="168850" y="1174566"/>
                    </a:lnTo>
                    <a:lnTo>
                      <a:pt x="160950" y="1168461"/>
                    </a:lnTo>
                    <a:lnTo>
                      <a:pt x="158077" y="1153020"/>
                    </a:lnTo>
                    <a:lnTo>
                      <a:pt x="158077" y="1134348"/>
                    </a:lnTo>
                    <a:lnTo>
                      <a:pt x="163104" y="1121421"/>
                    </a:lnTo>
                    <a:lnTo>
                      <a:pt x="161309" y="1104903"/>
                    </a:lnTo>
                    <a:lnTo>
                      <a:pt x="160231" y="1094131"/>
                    </a:lnTo>
                    <a:lnTo>
                      <a:pt x="164541" y="1084795"/>
                    </a:lnTo>
                    <a:lnTo>
                      <a:pt x="169209" y="1075458"/>
                    </a:lnTo>
                    <a:lnTo>
                      <a:pt x="173159" y="1066122"/>
                    </a:lnTo>
                    <a:lnTo>
                      <a:pt x="173877" y="1055708"/>
                    </a:lnTo>
                    <a:lnTo>
                      <a:pt x="179622" y="1047450"/>
                    </a:lnTo>
                    <a:lnTo>
                      <a:pt x="184290" y="1037754"/>
                    </a:lnTo>
                    <a:lnTo>
                      <a:pt x="183931" y="1026623"/>
                    </a:lnTo>
                    <a:lnTo>
                      <a:pt x="190395" y="1017646"/>
                    </a:lnTo>
                    <a:lnTo>
                      <a:pt x="192190" y="1013696"/>
                    </a:lnTo>
                    <a:lnTo>
                      <a:pt x="198294" y="1005437"/>
                    </a:lnTo>
                    <a:lnTo>
                      <a:pt x="205117" y="997896"/>
                    </a:lnTo>
                    <a:lnTo>
                      <a:pt x="212299" y="990714"/>
                    </a:lnTo>
                    <a:lnTo>
                      <a:pt x="216967" y="980301"/>
                    </a:lnTo>
                    <a:lnTo>
                      <a:pt x="213376" y="973837"/>
                    </a:lnTo>
                    <a:lnTo>
                      <a:pt x="209785" y="967374"/>
                    </a:lnTo>
                    <a:lnTo>
                      <a:pt x="196499" y="962347"/>
                    </a:lnTo>
                    <a:lnTo>
                      <a:pt x="182854" y="959474"/>
                    </a:lnTo>
                    <a:lnTo>
                      <a:pt x="168850" y="960192"/>
                    </a:lnTo>
                    <a:lnTo>
                      <a:pt x="158077" y="951933"/>
                    </a:lnTo>
                    <a:lnTo>
                      <a:pt x="153409" y="944751"/>
                    </a:lnTo>
                    <a:lnTo>
                      <a:pt x="145509" y="946188"/>
                    </a:lnTo>
                    <a:lnTo>
                      <a:pt x="137968" y="951574"/>
                    </a:lnTo>
                    <a:lnTo>
                      <a:pt x="129350" y="949060"/>
                    </a:lnTo>
                    <a:lnTo>
                      <a:pt x="115705" y="946906"/>
                    </a:lnTo>
                    <a:lnTo>
                      <a:pt x="107446" y="937929"/>
                    </a:lnTo>
                    <a:lnTo>
                      <a:pt x="97751" y="935774"/>
                    </a:lnTo>
                    <a:lnTo>
                      <a:pt x="91646" y="940083"/>
                    </a:lnTo>
                    <a:lnTo>
                      <a:pt x="83746" y="942238"/>
                    </a:lnTo>
                    <a:lnTo>
                      <a:pt x="78360" y="937211"/>
                    </a:lnTo>
                    <a:lnTo>
                      <a:pt x="72974" y="927156"/>
                    </a:lnTo>
                    <a:lnTo>
                      <a:pt x="67588" y="919615"/>
                    </a:lnTo>
                    <a:lnTo>
                      <a:pt x="64356" y="911357"/>
                    </a:lnTo>
                    <a:lnTo>
                      <a:pt x="60406" y="902738"/>
                    </a:lnTo>
                    <a:lnTo>
                      <a:pt x="51429" y="899507"/>
                    </a:lnTo>
                    <a:lnTo>
                      <a:pt x="45325" y="897711"/>
                    </a:lnTo>
                    <a:lnTo>
                      <a:pt x="42093" y="889093"/>
                    </a:lnTo>
                    <a:lnTo>
                      <a:pt x="46043" y="877243"/>
                    </a:lnTo>
                    <a:lnTo>
                      <a:pt x="52147" y="871139"/>
                    </a:lnTo>
                    <a:lnTo>
                      <a:pt x="56456" y="865035"/>
                    </a:lnTo>
                    <a:cubicBezTo>
                      <a:pt x="56456" y="865035"/>
                      <a:pt x="56815" y="857134"/>
                      <a:pt x="57174" y="855339"/>
                    </a:cubicBezTo>
                    <a:cubicBezTo>
                      <a:pt x="57533" y="853544"/>
                      <a:pt x="56097" y="842053"/>
                      <a:pt x="56097" y="842053"/>
                    </a:cubicBezTo>
                    <a:lnTo>
                      <a:pt x="49993" y="839180"/>
                    </a:lnTo>
                    <a:lnTo>
                      <a:pt x="37066" y="836308"/>
                    </a:lnTo>
                    <a:cubicBezTo>
                      <a:pt x="37066" y="836308"/>
                      <a:pt x="33115" y="832358"/>
                      <a:pt x="32757" y="831281"/>
                    </a:cubicBezTo>
                    <a:cubicBezTo>
                      <a:pt x="32397" y="830203"/>
                      <a:pt x="28807" y="823381"/>
                      <a:pt x="28807" y="822303"/>
                    </a:cubicBezTo>
                    <a:cubicBezTo>
                      <a:pt x="28807" y="821226"/>
                      <a:pt x="23061" y="812608"/>
                      <a:pt x="23061" y="812608"/>
                    </a:cubicBezTo>
                    <a:lnTo>
                      <a:pt x="23061" y="805068"/>
                    </a:lnTo>
                    <a:lnTo>
                      <a:pt x="21266" y="794654"/>
                    </a:lnTo>
                    <a:lnTo>
                      <a:pt x="23061" y="783163"/>
                    </a:lnTo>
                    <a:lnTo>
                      <a:pt x="28088" y="777777"/>
                    </a:lnTo>
                    <a:lnTo>
                      <a:pt x="38861" y="769518"/>
                    </a:lnTo>
                    <a:lnTo>
                      <a:pt x="44247" y="763773"/>
                    </a:lnTo>
                    <a:lnTo>
                      <a:pt x="43888" y="750845"/>
                    </a:lnTo>
                    <a:lnTo>
                      <a:pt x="37784" y="741868"/>
                    </a:lnTo>
                    <a:lnTo>
                      <a:pt x="28088" y="739355"/>
                    </a:lnTo>
                    <a:lnTo>
                      <a:pt x="24857" y="732891"/>
                    </a:lnTo>
                    <a:cubicBezTo>
                      <a:pt x="24857" y="732891"/>
                      <a:pt x="24498" y="726428"/>
                      <a:pt x="25216" y="725350"/>
                    </a:cubicBezTo>
                    <a:cubicBezTo>
                      <a:pt x="25934" y="724274"/>
                      <a:pt x="30602" y="718887"/>
                      <a:pt x="30602" y="718887"/>
                    </a:cubicBezTo>
                    <a:lnTo>
                      <a:pt x="29166" y="712783"/>
                    </a:lnTo>
                    <a:lnTo>
                      <a:pt x="21266" y="710269"/>
                    </a:lnTo>
                    <a:lnTo>
                      <a:pt x="10134" y="706319"/>
                    </a:lnTo>
                    <a:lnTo>
                      <a:pt x="10134" y="701292"/>
                    </a:lnTo>
                    <a:lnTo>
                      <a:pt x="17675" y="690519"/>
                    </a:lnTo>
                    <a:lnTo>
                      <a:pt x="18393" y="679029"/>
                    </a:lnTo>
                    <a:lnTo>
                      <a:pt x="14443" y="674002"/>
                    </a:lnTo>
                    <a:lnTo>
                      <a:pt x="5825" y="669333"/>
                    </a:lnTo>
                    <a:lnTo>
                      <a:pt x="798" y="663588"/>
                    </a:lnTo>
                    <a:cubicBezTo>
                      <a:pt x="798" y="663588"/>
                      <a:pt x="-997" y="658561"/>
                      <a:pt x="798" y="657484"/>
                    </a:cubicBezTo>
                    <a:cubicBezTo>
                      <a:pt x="2593" y="656406"/>
                      <a:pt x="6543" y="649943"/>
                      <a:pt x="6543" y="649943"/>
                    </a:cubicBezTo>
                    <a:lnTo>
                      <a:pt x="12289" y="644197"/>
                    </a:lnTo>
                    <a:lnTo>
                      <a:pt x="15879" y="644197"/>
                    </a:lnTo>
                    <a:cubicBezTo>
                      <a:pt x="15879" y="644197"/>
                      <a:pt x="19830" y="644556"/>
                      <a:pt x="20907" y="643480"/>
                    </a:cubicBezTo>
                    <a:cubicBezTo>
                      <a:pt x="21984" y="642402"/>
                      <a:pt x="22702" y="637375"/>
                      <a:pt x="22702" y="637375"/>
                    </a:cubicBezTo>
                    <a:lnTo>
                      <a:pt x="16957" y="632348"/>
                    </a:lnTo>
                    <a:lnTo>
                      <a:pt x="13007" y="628757"/>
                    </a:lnTo>
                    <a:lnTo>
                      <a:pt x="11930" y="619780"/>
                    </a:lnTo>
                    <a:lnTo>
                      <a:pt x="19830" y="603262"/>
                    </a:lnTo>
                    <a:lnTo>
                      <a:pt x="23061" y="591771"/>
                    </a:lnTo>
                    <a:lnTo>
                      <a:pt x="23061" y="582435"/>
                    </a:lnTo>
                    <a:lnTo>
                      <a:pt x="15879" y="572381"/>
                    </a:lnTo>
                    <a:lnTo>
                      <a:pt x="9057" y="563044"/>
                    </a:lnTo>
                    <a:cubicBezTo>
                      <a:pt x="9057" y="563044"/>
                      <a:pt x="4748" y="555504"/>
                      <a:pt x="4748" y="554067"/>
                    </a:cubicBezTo>
                    <a:cubicBezTo>
                      <a:pt x="4748" y="552631"/>
                      <a:pt x="2952" y="538986"/>
                      <a:pt x="2952" y="537908"/>
                    </a:cubicBezTo>
                    <a:cubicBezTo>
                      <a:pt x="2952" y="536831"/>
                      <a:pt x="4030" y="525700"/>
                      <a:pt x="4030" y="525700"/>
                    </a:cubicBezTo>
                    <a:lnTo>
                      <a:pt x="10134" y="520313"/>
                    </a:lnTo>
                    <a:lnTo>
                      <a:pt x="18393" y="514568"/>
                    </a:lnTo>
                    <a:lnTo>
                      <a:pt x="25575" y="515645"/>
                    </a:lnTo>
                    <a:lnTo>
                      <a:pt x="32397" y="518159"/>
                    </a:lnTo>
                    <a:lnTo>
                      <a:pt x="40297" y="522827"/>
                    </a:lnTo>
                    <a:lnTo>
                      <a:pt x="49634" y="521391"/>
                    </a:lnTo>
                    <a:lnTo>
                      <a:pt x="56815" y="518877"/>
                    </a:lnTo>
                    <a:lnTo>
                      <a:pt x="62920" y="516723"/>
                    </a:lnTo>
                    <a:lnTo>
                      <a:pt x="71538" y="518518"/>
                    </a:lnTo>
                    <a:lnTo>
                      <a:pt x="78001" y="514568"/>
                    </a:lnTo>
                    <a:lnTo>
                      <a:pt x="82310" y="508104"/>
                    </a:lnTo>
                    <a:lnTo>
                      <a:pt x="81592" y="502359"/>
                    </a:lnTo>
                    <a:lnTo>
                      <a:pt x="78001" y="497691"/>
                    </a:lnTo>
                    <a:lnTo>
                      <a:pt x="76924" y="493023"/>
                    </a:lnTo>
                    <a:lnTo>
                      <a:pt x="81233" y="484046"/>
                    </a:lnTo>
                    <a:lnTo>
                      <a:pt x="101342" y="472914"/>
                    </a:lnTo>
                    <a:lnTo>
                      <a:pt x="107805" y="461065"/>
                    </a:lnTo>
                    <a:lnTo>
                      <a:pt x="109960" y="453164"/>
                    </a:lnTo>
                    <a:lnTo>
                      <a:pt x="107087" y="442033"/>
                    </a:lnTo>
                    <a:lnTo>
                      <a:pt x="94160" y="434851"/>
                    </a:lnTo>
                    <a:lnTo>
                      <a:pt x="82669" y="430183"/>
                    </a:lnTo>
                    <a:lnTo>
                      <a:pt x="76206" y="426951"/>
                    </a:lnTo>
                    <a:lnTo>
                      <a:pt x="75129" y="416538"/>
                    </a:lnTo>
                    <a:lnTo>
                      <a:pt x="78001" y="405406"/>
                    </a:lnTo>
                    <a:cubicBezTo>
                      <a:pt x="78001" y="405406"/>
                      <a:pt x="84465" y="400738"/>
                      <a:pt x="86260" y="400738"/>
                    </a:cubicBezTo>
                    <a:cubicBezTo>
                      <a:pt x="88056" y="400738"/>
                      <a:pt x="95237" y="402174"/>
                      <a:pt x="95237" y="402174"/>
                    </a:cubicBezTo>
                    <a:lnTo>
                      <a:pt x="104573" y="401097"/>
                    </a:lnTo>
                    <a:cubicBezTo>
                      <a:pt x="104573" y="401097"/>
                      <a:pt x="110319" y="398584"/>
                      <a:pt x="111037" y="396429"/>
                    </a:cubicBezTo>
                    <a:cubicBezTo>
                      <a:pt x="111755" y="394275"/>
                      <a:pt x="112114" y="386734"/>
                      <a:pt x="112114" y="386734"/>
                    </a:cubicBezTo>
                    <a:lnTo>
                      <a:pt x="112114" y="379552"/>
                    </a:lnTo>
                    <a:cubicBezTo>
                      <a:pt x="112114" y="379552"/>
                      <a:pt x="113910" y="374884"/>
                      <a:pt x="114987" y="372730"/>
                    </a:cubicBezTo>
                    <a:cubicBezTo>
                      <a:pt x="116064" y="370575"/>
                      <a:pt x="119296" y="360520"/>
                      <a:pt x="119296" y="360520"/>
                    </a:cubicBezTo>
                    <a:lnTo>
                      <a:pt x="123246" y="355134"/>
                    </a:lnTo>
                    <a:lnTo>
                      <a:pt x="125041" y="342926"/>
                    </a:lnTo>
                    <a:lnTo>
                      <a:pt x="125041" y="331435"/>
                    </a:lnTo>
                    <a:lnTo>
                      <a:pt x="124682" y="319585"/>
                    </a:lnTo>
                    <a:lnTo>
                      <a:pt x="123964" y="311685"/>
                    </a:lnTo>
                    <a:lnTo>
                      <a:pt x="131146" y="301631"/>
                    </a:lnTo>
                    <a:lnTo>
                      <a:pt x="135814" y="299117"/>
                    </a:lnTo>
                    <a:lnTo>
                      <a:pt x="138327" y="293372"/>
                    </a:lnTo>
                    <a:lnTo>
                      <a:pt x="133300" y="288345"/>
                    </a:lnTo>
                    <a:lnTo>
                      <a:pt x="124323" y="288345"/>
                    </a:lnTo>
                    <a:lnTo>
                      <a:pt x="115705" y="289781"/>
                    </a:lnTo>
                    <a:lnTo>
                      <a:pt x="105292" y="286190"/>
                    </a:lnTo>
                    <a:lnTo>
                      <a:pt x="104932" y="274340"/>
                    </a:lnTo>
                    <a:lnTo>
                      <a:pt x="106369" y="267159"/>
                    </a:lnTo>
                    <a:lnTo>
                      <a:pt x="111396" y="261054"/>
                    </a:lnTo>
                    <a:lnTo>
                      <a:pt x="116423" y="260695"/>
                    </a:lnTo>
                    <a:lnTo>
                      <a:pt x="117860" y="256027"/>
                    </a:lnTo>
                    <a:lnTo>
                      <a:pt x="115705" y="252795"/>
                    </a:lnTo>
                    <a:lnTo>
                      <a:pt x="114987" y="246332"/>
                    </a:lnTo>
                    <a:lnTo>
                      <a:pt x="121091" y="238432"/>
                    </a:lnTo>
                    <a:lnTo>
                      <a:pt x="128991" y="234123"/>
                    </a:lnTo>
                    <a:lnTo>
                      <a:pt x="134736" y="230891"/>
                    </a:lnTo>
                    <a:lnTo>
                      <a:pt x="145868" y="230891"/>
                    </a:lnTo>
                    <a:lnTo>
                      <a:pt x="153409" y="232687"/>
                    </a:lnTo>
                    <a:lnTo>
                      <a:pt x="163463" y="233046"/>
                    </a:lnTo>
                    <a:lnTo>
                      <a:pt x="172799" y="229455"/>
                    </a:lnTo>
                    <a:lnTo>
                      <a:pt x="182854" y="227660"/>
                    </a:lnTo>
                    <a:lnTo>
                      <a:pt x="192190" y="226223"/>
                    </a:lnTo>
                    <a:lnTo>
                      <a:pt x="198294" y="226223"/>
                    </a:lnTo>
                    <a:lnTo>
                      <a:pt x="202962" y="230891"/>
                    </a:lnTo>
                    <a:lnTo>
                      <a:pt x="208708" y="238432"/>
                    </a:lnTo>
                    <a:lnTo>
                      <a:pt x="211940" y="243818"/>
                    </a:lnTo>
                    <a:lnTo>
                      <a:pt x="213376" y="251718"/>
                    </a:lnTo>
                    <a:lnTo>
                      <a:pt x="209426" y="257823"/>
                    </a:lnTo>
                    <a:lnTo>
                      <a:pt x="205476" y="262132"/>
                    </a:lnTo>
                    <a:lnTo>
                      <a:pt x="206913" y="267518"/>
                    </a:lnTo>
                    <a:lnTo>
                      <a:pt x="209785" y="270031"/>
                    </a:lnTo>
                    <a:lnTo>
                      <a:pt x="214094" y="270749"/>
                    </a:lnTo>
                    <a:lnTo>
                      <a:pt x="218762" y="275058"/>
                    </a:lnTo>
                    <a:cubicBezTo>
                      <a:pt x="218762" y="275058"/>
                      <a:pt x="218762" y="277572"/>
                      <a:pt x="219840" y="279008"/>
                    </a:cubicBezTo>
                    <a:cubicBezTo>
                      <a:pt x="220917" y="280445"/>
                      <a:pt x="226662" y="280804"/>
                      <a:pt x="226662" y="280804"/>
                    </a:cubicBezTo>
                    <a:lnTo>
                      <a:pt x="232767" y="272186"/>
                    </a:lnTo>
                    <a:cubicBezTo>
                      <a:pt x="232767" y="272186"/>
                      <a:pt x="233844" y="267159"/>
                      <a:pt x="233844" y="265004"/>
                    </a:cubicBezTo>
                    <a:cubicBezTo>
                      <a:pt x="233844" y="262850"/>
                      <a:pt x="232048" y="258541"/>
                      <a:pt x="232048" y="258541"/>
                    </a:cubicBezTo>
                    <a:cubicBezTo>
                      <a:pt x="232048" y="258541"/>
                      <a:pt x="228817" y="255309"/>
                      <a:pt x="228458" y="254231"/>
                    </a:cubicBezTo>
                    <a:cubicBezTo>
                      <a:pt x="228098" y="253155"/>
                      <a:pt x="228098" y="248127"/>
                      <a:pt x="228098" y="248127"/>
                    </a:cubicBezTo>
                    <a:lnTo>
                      <a:pt x="232408" y="245614"/>
                    </a:lnTo>
                    <a:lnTo>
                      <a:pt x="238512" y="245614"/>
                    </a:lnTo>
                    <a:lnTo>
                      <a:pt x="241025" y="248127"/>
                    </a:lnTo>
                    <a:lnTo>
                      <a:pt x="245335" y="252436"/>
                    </a:lnTo>
                    <a:lnTo>
                      <a:pt x="250721" y="258182"/>
                    </a:lnTo>
                    <a:lnTo>
                      <a:pt x="252157" y="264286"/>
                    </a:lnTo>
                    <a:lnTo>
                      <a:pt x="252875" y="270749"/>
                    </a:lnTo>
                    <a:lnTo>
                      <a:pt x="251080" y="277931"/>
                    </a:lnTo>
                    <a:lnTo>
                      <a:pt x="251080" y="282240"/>
                    </a:lnTo>
                    <a:lnTo>
                      <a:pt x="254671" y="277213"/>
                    </a:lnTo>
                    <a:cubicBezTo>
                      <a:pt x="254671" y="277213"/>
                      <a:pt x="256466" y="270749"/>
                      <a:pt x="256466" y="269672"/>
                    </a:cubicBezTo>
                    <a:cubicBezTo>
                      <a:pt x="256466" y="268595"/>
                      <a:pt x="256466" y="262132"/>
                      <a:pt x="256466" y="262132"/>
                    </a:cubicBezTo>
                    <a:lnTo>
                      <a:pt x="256466" y="255309"/>
                    </a:lnTo>
                    <a:lnTo>
                      <a:pt x="257543" y="249563"/>
                    </a:lnTo>
                    <a:lnTo>
                      <a:pt x="252157" y="241664"/>
                    </a:lnTo>
                    <a:lnTo>
                      <a:pt x="253235" y="231250"/>
                    </a:lnTo>
                    <a:lnTo>
                      <a:pt x="254312" y="222632"/>
                    </a:lnTo>
                    <a:lnTo>
                      <a:pt x="256107" y="214373"/>
                    </a:lnTo>
                    <a:lnTo>
                      <a:pt x="259339" y="207910"/>
                    </a:lnTo>
                    <a:lnTo>
                      <a:pt x="260057" y="200369"/>
                    </a:lnTo>
                    <a:lnTo>
                      <a:pt x="264725" y="196778"/>
                    </a:lnTo>
                    <a:lnTo>
                      <a:pt x="269034" y="199651"/>
                    </a:lnTo>
                    <a:lnTo>
                      <a:pt x="271548" y="205037"/>
                    </a:lnTo>
                    <a:lnTo>
                      <a:pt x="275139" y="206474"/>
                    </a:lnTo>
                    <a:lnTo>
                      <a:pt x="280884" y="208269"/>
                    </a:lnTo>
                    <a:lnTo>
                      <a:pt x="300634" y="208987"/>
                    </a:lnTo>
                    <a:lnTo>
                      <a:pt x="304583" y="211142"/>
                    </a:lnTo>
                    <a:lnTo>
                      <a:pt x="306379" y="205037"/>
                    </a:lnTo>
                    <a:lnTo>
                      <a:pt x="316792" y="203601"/>
                    </a:lnTo>
                    <a:lnTo>
                      <a:pt x="321461" y="205037"/>
                    </a:lnTo>
                    <a:lnTo>
                      <a:pt x="327565" y="206114"/>
                    </a:lnTo>
                    <a:lnTo>
                      <a:pt x="333669" y="214732"/>
                    </a:lnTo>
                    <a:lnTo>
                      <a:pt x="341569" y="228377"/>
                    </a:lnTo>
                    <a:lnTo>
                      <a:pt x="350905" y="242023"/>
                    </a:lnTo>
                    <a:lnTo>
                      <a:pt x="359164" y="249923"/>
                    </a:lnTo>
                    <a:lnTo>
                      <a:pt x="363833" y="251000"/>
                    </a:lnTo>
                    <a:lnTo>
                      <a:pt x="365269" y="245254"/>
                    </a:lnTo>
                    <a:lnTo>
                      <a:pt x="359164" y="237714"/>
                    </a:lnTo>
                    <a:lnTo>
                      <a:pt x="352701" y="230173"/>
                    </a:lnTo>
                    <a:lnTo>
                      <a:pt x="348392" y="223709"/>
                    </a:lnTo>
                    <a:lnTo>
                      <a:pt x="341928" y="215091"/>
                    </a:lnTo>
                    <a:lnTo>
                      <a:pt x="337978" y="206114"/>
                    </a:lnTo>
                    <a:lnTo>
                      <a:pt x="332233" y="201805"/>
                    </a:lnTo>
                    <a:lnTo>
                      <a:pt x="323256" y="198932"/>
                    </a:lnTo>
                    <a:cubicBezTo>
                      <a:pt x="323256" y="198932"/>
                      <a:pt x="316433" y="198932"/>
                      <a:pt x="315356" y="198573"/>
                    </a:cubicBezTo>
                    <a:cubicBezTo>
                      <a:pt x="314279" y="198214"/>
                      <a:pt x="305661" y="196060"/>
                      <a:pt x="305661" y="196060"/>
                    </a:cubicBezTo>
                    <a:lnTo>
                      <a:pt x="297761" y="192828"/>
                    </a:lnTo>
                    <a:lnTo>
                      <a:pt x="291656" y="186724"/>
                    </a:lnTo>
                    <a:lnTo>
                      <a:pt x="287347" y="178824"/>
                    </a:lnTo>
                    <a:lnTo>
                      <a:pt x="285911" y="170924"/>
                    </a:lnTo>
                    <a:lnTo>
                      <a:pt x="290938" y="169847"/>
                    </a:lnTo>
                    <a:lnTo>
                      <a:pt x="296325" y="172719"/>
                    </a:lnTo>
                    <a:lnTo>
                      <a:pt x="300993" y="173797"/>
                    </a:lnTo>
                    <a:lnTo>
                      <a:pt x="301711" y="165179"/>
                    </a:lnTo>
                    <a:lnTo>
                      <a:pt x="303865" y="156561"/>
                    </a:lnTo>
                    <a:lnTo>
                      <a:pt x="303147" y="142556"/>
                    </a:lnTo>
                    <a:lnTo>
                      <a:pt x="299556" y="156920"/>
                    </a:lnTo>
                    <a:lnTo>
                      <a:pt x="291298" y="158356"/>
                    </a:lnTo>
                    <a:lnTo>
                      <a:pt x="289143" y="154047"/>
                    </a:lnTo>
                    <a:lnTo>
                      <a:pt x="283757" y="152611"/>
                    </a:lnTo>
                    <a:lnTo>
                      <a:pt x="278730" y="153329"/>
                    </a:lnTo>
                    <a:lnTo>
                      <a:pt x="275139" y="152252"/>
                    </a:lnTo>
                    <a:lnTo>
                      <a:pt x="278370" y="145070"/>
                    </a:lnTo>
                    <a:lnTo>
                      <a:pt x="283039" y="141479"/>
                    </a:lnTo>
                    <a:lnTo>
                      <a:pt x="287347" y="137529"/>
                    </a:lnTo>
                    <a:lnTo>
                      <a:pt x="295247" y="133220"/>
                    </a:lnTo>
                    <a:lnTo>
                      <a:pt x="297761" y="127115"/>
                    </a:lnTo>
                    <a:lnTo>
                      <a:pt x="295247" y="123525"/>
                    </a:lnTo>
                    <a:lnTo>
                      <a:pt x="288425" y="128552"/>
                    </a:lnTo>
                    <a:lnTo>
                      <a:pt x="281602" y="127834"/>
                    </a:lnTo>
                    <a:cubicBezTo>
                      <a:pt x="281602" y="127834"/>
                      <a:pt x="266520" y="129629"/>
                      <a:pt x="266161" y="131066"/>
                    </a:cubicBezTo>
                    <a:cubicBezTo>
                      <a:pt x="265802" y="132502"/>
                      <a:pt x="262930" y="122807"/>
                      <a:pt x="262930" y="122807"/>
                    </a:cubicBezTo>
                    <a:lnTo>
                      <a:pt x="263648" y="116343"/>
                    </a:lnTo>
                    <a:lnTo>
                      <a:pt x="269034" y="111316"/>
                    </a:lnTo>
                    <a:lnTo>
                      <a:pt x="277652" y="110598"/>
                    </a:lnTo>
                    <a:cubicBezTo>
                      <a:pt x="277652" y="110598"/>
                      <a:pt x="284116" y="108802"/>
                      <a:pt x="285552" y="108802"/>
                    </a:cubicBezTo>
                    <a:cubicBezTo>
                      <a:pt x="286988" y="108802"/>
                      <a:pt x="291656" y="108802"/>
                      <a:pt x="292734" y="108443"/>
                    </a:cubicBezTo>
                    <a:cubicBezTo>
                      <a:pt x="293811" y="108084"/>
                      <a:pt x="299197" y="103057"/>
                      <a:pt x="299197" y="103057"/>
                    </a:cubicBezTo>
                    <a:lnTo>
                      <a:pt x="301352" y="95876"/>
                    </a:lnTo>
                    <a:lnTo>
                      <a:pt x="299915" y="90489"/>
                    </a:lnTo>
                    <a:lnTo>
                      <a:pt x="291656" y="80076"/>
                    </a:lnTo>
                    <a:lnTo>
                      <a:pt x="286988" y="76485"/>
                    </a:lnTo>
                    <a:lnTo>
                      <a:pt x="284475" y="73971"/>
                    </a:lnTo>
                    <a:cubicBezTo>
                      <a:pt x="284475" y="73971"/>
                      <a:pt x="285911" y="69303"/>
                      <a:pt x="283757" y="67148"/>
                    </a:cubicBezTo>
                    <a:cubicBezTo>
                      <a:pt x="281602" y="64994"/>
                      <a:pt x="274420" y="58890"/>
                      <a:pt x="274420" y="58890"/>
                    </a:cubicBezTo>
                    <a:lnTo>
                      <a:pt x="270111" y="50990"/>
                    </a:lnTo>
                    <a:lnTo>
                      <a:pt x="265443" y="40217"/>
                    </a:lnTo>
                    <a:lnTo>
                      <a:pt x="263648" y="32317"/>
                    </a:lnTo>
                    <a:lnTo>
                      <a:pt x="256107" y="29445"/>
                    </a:lnTo>
                    <a:cubicBezTo>
                      <a:pt x="256107" y="29445"/>
                      <a:pt x="248207" y="28727"/>
                      <a:pt x="247489" y="30522"/>
                    </a:cubicBezTo>
                    <a:cubicBezTo>
                      <a:pt x="246771" y="32317"/>
                      <a:pt x="245694" y="35549"/>
                      <a:pt x="245694" y="35549"/>
                    </a:cubicBezTo>
                    <a:lnTo>
                      <a:pt x="238871" y="30522"/>
                    </a:lnTo>
                    <a:lnTo>
                      <a:pt x="232767" y="35908"/>
                    </a:lnTo>
                    <a:lnTo>
                      <a:pt x="230971" y="45962"/>
                    </a:lnTo>
                    <a:lnTo>
                      <a:pt x="230971" y="32317"/>
                    </a:lnTo>
                    <a:cubicBezTo>
                      <a:pt x="230971" y="32317"/>
                      <a:pt x="230971" y="20826"/>
                      <a:pt x="232767" y="20109"/>
                    </a:cubicBezTo>
                    <a:cubicBezTo>
                      <a:pt x="234562" y="19390"/>
                      <a:pt x="235998" y="16877"/>
                      <a:pt x="235998" y="16877"/>
                    </a:cubicBezTo>
                    <a:lnTo>
                      <a:pt x="240667" y="0"/>
                    </a:lnTo>
                    <a:lnTo>
                      <a:pt x="242462" y="2513"/>
                    </a:lnTo>
                    <a:lnTo>
                      <a:pt x="242103" y="10054"/>
                    </a:lnTo>
                    <a:lnTo>
                      <a:pt x="238512" y="17954"/>
                    </a:lnTo>
                    <a:lnTo>
                      <a:pt x="238512" y="23699"/>
                    </a:lnTo>
                    <a:lnTo>
                      <a:pt x="243898" y="25495"/>
                    </a:lnTo>
                    <a:lnTo>
                      <a:pt x="252875" y="23699"/>
                    </a:lnTo>
                    <a:lnTo>
                      <a:pt x="258621" y="26213"/>
                    </a:lnTo>
                    <a:lnTo>
                      <a:pt x="265443" y="27007"/>
                    </a:lnTo>
                    <a:close/>
                  </a:path>
                </a:pathLst>
              </a:custGeom>
              <a:grpFill/>
              <a:ln w="3777" cap="flat">
                <a:solidFill>
                  <a:srgbClr val="FFFFFF"/>
                </a:solidFill>
                <a:prstDash val="solid"/>
                <a:miter/>
              </a:ln>
            </p:spPr>
            <p:txBody>
              <a:bodyPr rtlCol="0" anchor="ctr"/>
              <a:lstStyle/>
              <a:p>
                <a:endParaRPr lang="en-GB"/>
              </a:p>
            </p:txBody>
          </p:sp>
          <p:sp>
            <p:nvSpPr>
              <p:cNvPr id="224" name="Freeform 223">
                <a:extLst>
                  <a:ext uri="{FF2B5EF4-FFF2-40B4-BE49-F238E27FC236}">
                    <a16:creationId xmlns:a16="http://schemas.microsoft.com/office/drawing/2014/main" id="{F971F4D0-5E14-0B30-36B8-B5E6DC583714}"/>
                  </a:ext>
                </a:extLst>
              </p:cNvPr>
              <p:cNvSpPr/>
              <p:nvPr/>
            </p:nvSpPr>
            <p:spPr>
              <a:xfrm>
                <a:off x="4073077" y="5772669"/>
                <a:ext cx="59759" cy="62669"/>
              </a:xfrm>
              <a:custGeom>
                <a:avLst/>
                <a:gdLst>
                  <a:gd name="connsiteX0" fmla="*/ 19939 w 59759"/>
                  <a:gd name="connsiteY0" fmla="*/ 62481 h 62669"/>
                  <a:gd name="connsiteX1" fmla="*/ 8089 w 59759"/>
                  <a:gd name="connsiteY1" fmla="*/ 62481 h 62669"/>
                  <a:gd name="connsiteX2" fmla="*/ 3780 w 59759"/>
                  <a:gd name="connsiteY2" fmla="*/ 49270 h 62669"/>
                  <a:gd name="connsiteX3" fmla="*/ 3780 w 59759"/>
                  <a:gd name="connsiteY3" fmla="*/ 43619 h 62669"/>
                  <a:gd name="connsiteX4" fmla="*/ 0 w 59759"/>
                  <a:gd name="connsiteY4" fmla="*/ 37156 h 62669"/>
                  <a:gd name="connsiteX5" fmla="*/ 6464 w 59759"/>
                  <a:gd name="connsiteY5" fmla="*/ 32847 h 62669"/>
                  <a:gd name="connsiteX6" fmla="*/ 0 w 59759"/>
                  <a:gd name="connsiteY6" fmla="*/ 23681 h 62669"/>
                  <a:gd name="connsiteX7" fmla="*/ 6464 w 59759"/>
                  <a:gd name="connsiteY7" fmla="*/ 23681 h 62669"/>
                  <a:gd name="connsiteX8" fmla="*/ 9960 w 59759"/>
                  <a:gd name="connsiteY8" fmla="*/ 23681 h 62669"/>
                  <a:gd name="connsiteX9" fmla="*/ 16688 w 59759"/>
                  <a:gd name="connsiteY9" fmla="*/ 23681 h 62669"/>
                  <a:gd name="connsiteX10" fmla="*/ 24229 w 59759"/>
                  <a:gd name="connsiteY10" fmla="*/ 27990 h 62669"/>
                  <a:gd name="connsiteX11" fmla="*/ 26931 w 59759"/>
                  <a:gd name="connsiteY11" fmla="*/ 31770 h 62669"/>
                  <a:gd name="connsiteX12" fmla="*/ 31789 w 59759"/>
                  <a:gd name="connsiteY12" fmla="*/ 33395 h 62669"/>
                  <a:gd name="connsiteX13" fmla="*/ 36646 w 59759"/>
                  <a:gd name="connsiteY13" fmla="*/ 31240 h 62669"/>
                  <a:gd name="connsiteX14" fmla="*/ 36646 w 59759"/>
                  <a:gd name="connsiteY14" fmla="*/ 23700 h 62669"/>
                  <a:gd name="connsiteX15" fmla="*/ 29105 w 59759"/>
                  <a:gd name="connsiteY15" fmla="*/ 23700 h 62669"/>
                  <a:gd name="connsiteX16" fmla="*/ 24248 w 59759"/>
                  <a:gd name="connsiteY16" fmla="*/ 16159 h 62669"/>
                  <a:gd name="connsiteX17" fmla="*/ 18314 w 59759"/>
                  <a:gd name="connsiteY17" fmla="*/ 14004 h 62669"/>
                  <a:gd name="connsiteX18" fmla="*/ 11302 w 59759"/>
                  <a:gd name="connsiteY18" fmla="*/ 16707 h 62669"/>
                  <a:gd name="connsiteX19" fmla="*/ 10225 w 59759"/>
                  <a:gd name="connsiteY19" fmla="*/ 9166 h 62669"/>
                  <a:gd name="connsiteX20" fmla="*/ 4838 w 59759"/>
                  <a:gd name="connsiteY20" fmla="*/ 9166 h 62669"/>
                  <a:gd name="connsiteX21" fmla="*/ 8070 w 59759"/>
                  <a:gd name="connsiteY21" fmla="*/ 0 h 62669"/>
                  <a:gd name="connsiteX22" fmla="*/ 20997 w 59759"/>
                  <a:gd name="connsiteY22" fmla="*/ 0 h 62669"/>
                  <a:gd name="connsiteX23" fmla="*/ 22075 w 59759"/>
                  <a:gd name="connsiteY23" fmla="*/ 2702 h 62669"/>
                  <a:gd name="connsiteX24" fmla="*/ 18295 w 59759"/>
                  <a:gd name="connsiteY24" fmla="*/ 8089 h 62669"/>
                  <a:gd name="connsiteX25" fmla="*/ 27990 w 59759"/>
                  <a:gd name="connsiteY25" fmla="*/ 15630 h 62669"/>
                  <a:gd name="connsiteX26" fmla="*/ 49535 w 59759"/>
                  <a:gd name="connsiteY26" fmla="*/ 16178 h 62669"/>
                  <a:gd name="connsiteX27" fmla="*/ 53315 w 59759"/>
                  <a:gd name="connsiteY27" fmla="*/ 21035 h 62669"/>
                  <a:gd name="connsiteX28" fmla="*/ 48458 w 59759"/>
                  <a:gd name="connsiteY28" fmla="*/ 26421 h 62669"/>
                  <a:gd name="connsiteX29" fmla="*/ 45755 w 59759"/>
                  <a:gd name="connsiteY29" fmla="*/ 31278 h 62669"/>
                  <a:gd name="connsiteX30" fmla="*/ 44130 w 59759"/>
                  <a:gd name="connsiteY30" fmla="*/ 40444 h 62669"/>
                  <a:gd name="connsiteX31" fmla="*/ 48439 w 59759"/>
                  <a:gd name="connsiteY31" fmla="*/ 45831 h 62669"/>
                  <a:gd name="connsiteX32" fmla="*/ 53296 w 59759"/>
                  <a:gd name="connsiteY32" fmla="*/ 52294 h 62669"/>
                  <a:gd name="connsiteX33" fmla="*/ 59759 w 59759"/>
                  <a:gd name="connsiteY33" fmla="*/ 62537 h 62669"/>
                  <a:gd name="connsiteX34" fmla="*/ 53296 w 59759"/>
                  <a:gd name="connsiteY34" fmla="*/ 62537 h 62669"/>
                  <a:gd name="connsiteX35" fmla="*/ 45207 w 59759"/>
                  <a:gd name="connsiteY35" fmla="*/ 57680 h 62669"/>
                  <a:gd name="connsiteX36" fmla="*/ 37666 w 59759"/>
                  <a:gd name="connsiteY36" fmla="*/ 62537 h 62669"/>
                  <a:gd name="connsiteX37" fmla="*/ 33887 w 59759"/>
                  <a:gd name="connsiteY37" fmla="*/ 62670 h 62669"/>
                  <a:gd name="connsiteX38" fmla="*/ 19939 w 59759"/>
                  <a:gd name="connsiteY38" fmla="*/ 62481 h 6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9759" h="62669">
                    <a:moveTo>
                      <a:pt x="19939" y="62481"/>
                    </a:moveTo>
                    <a:lnTo>
                      <a:pt x="8089" y="62481"/>
                    </a:lnTo>
                    <a:lnTo>
                      <a:pt x="3780" y="49270"/>
                    </a:lnTo>
                    <a:lnTo>
                      <a:pt x="3780" y="43619"/>
                    </a:lnTo>
                    <a:lnTo>
                      <a:pt x="0" y="37156"/>
                    </a:lnTo>
                    <a:lnTo>
                      <a:pt x="6464" y="32847"/>
                    </a:lnTo>
                    <a:lnTo>
                      <a:pt x="0" y="23681"/>
                    </a:lnTo>
                    <a:lnTo>
                      <a:pt x="6464" y="23681"/>
                    </a:lnTo>
                    <a:lnTo>
                      <a:pt x="9960" y="23681"/>
                    </a:lnTo>
                    <a:lnTo>
                      <a:pt x="16688" y="23681"/>
                    </a:lnTo>
                    <a:lnTo>
                      <a:pt x="24229" y="27990"/>
                    </a:lnTo>
                    <a:lnTo>
                      <a:pt x="26931" y="31770"/>
                    </a:lnTo>
                    <a:lnTo>
                      <a:pt x="31789" y="33395"/>
                    </a:lnTo>
                    <a:lnTo>
                      <a:pt x="36646" y="31240"/>
                    </a:lnTo>
                    <a:lnTo>
                      <a:pt x="36646" y="23700"/>
                    </a:lnTo>
                    <a:lnTo>
                      <a:pt x="29105" y="23700"/>
                    </a:lnTo>
                    <a:lnTo>
                      <a:pt x="24248" y="16159"/>
                    </a:lnTo>
                    <a:lnTo>
                      <a:pt x="18314" y="14004"/>
                    </a:lnTo>
                    <a:lnTo>
                      <a:pt x="11302" y="16707"/>
                    </a:lnTo>
                    <a:lnTo>
                      <a:pt x="10225" y="9166"/>
                    </a:lnTo>
                    <a:lnTo>
                      <a:pt x="4838" y="9166"/>
                    </a:lnTo>
                    <a:lnTo>
                      <a:pt x="8070" y="0"/>
                    </a:lnTo>
                    <a:lnTo>
                      <a:pt x="20997" y="0"/>
                    </a:lnTo>
                    <a:lnTo>
                      <a:pt x="22075" y="2702"/>
                    </a:lnTo>
                    <a:lnTo>
                      <a:pt x="18295" y="8089"/>
                    </a:lnTo>
                    <a:lnTo>
                      <a:pt x="27990" y="15630"/>
                    </a:lnTo>
                    <a:lnTo>
                      <a:pt x="49535" y="16178"/>
                    </a:lnTo>
                    <a:lnTo>
                      <a:pt x="53315" y="21035"/>
                    </a:lnTo>
                    <a:lnTo>
                      <a:pt x="48458" y="26421"/>
                    </a:lnTo>
                    <a:lnTo>
                      <a:pt x="45755" y="31278"/>
                    </a:lnTo>
                    <a:lnTo>
                      <a:pt x="44130" y="40444"/>
                    </a:lnTo>
                    <a:lnTo>
                      <a:pt x="48439" y="45831"/>
                    </a:lnTo>
                    <a:lnTo>
                      <a:pt x="53296" y="52294"/>
                    </a:lnTo>
                    <a:lnTo>
                      <a:pt x="59759" y="62537"/>
                    </a:lnTo>
                    <a:lnTo>
                      <a:pt x="53296" y="62537"/>
                    </a:lnTo>
                    <a:lnTo>
                      <a:pt x="45207" y="57680"/>
                    </a:lnTo>
                    <a:cubicBezTo>
                      <a:pt x="45207" y="57680"/>
                      <a:pt x="39273" y="63615"/>
                      <a:pt x="37666" y="62537"/>
                    </a:cubicBezTo>
                    <a:cubicBezTo>
                      <a:pt x="36041" y="61460"/>
                      <a:pt x="33887" y="62670"/>
                      <a:pt x="33887" y="62670"/>
                    </a:cubicBezTo>
                    <a:lnTo>
                      <a:pt x="19939" y="62481"/>
                    </a:lnTo>
                    <a:close/>
                  </a:path>
                </a:pathLst>
              </a:custGeom>
              <a:grpFill/>
              <a:ln w="3777" cap="flat">
                <a:solidFill>
                  <a:srgbClr val="FFFFFF"/>
                </a:solidFill>
                <a:prstDash val="solid"/>
                <a:miter/>
              </a:ln>
            </p:spPr>
            <p:txBody>
              <a:bodyPr rtlCol="0" anchor="ctr"/>
              <a:lstStyle/>
              <a:p>
                <a:endParaRPr lang="en-GB"/>
              </a:p>
            </p:txBody>
          </p:sp>
          <p:sp>
            <p:nvSpPr>
              <p:cNvPr id="225" name="Freeform 224">
                <a:extLst>
                  <a:ext uri="{FF2B5EF4-FFF2-40B4-BE49-F238E27FC236}">
                    <a16:creationId xmlns:a16="http://schemas.microsoft.com/office/drawing/2014/main" id="{C5110B2D-9FCF-5118-E5FC-73DC20B19CDA}"/>
                  </a:ext>
                </a:extLst>
              </p:cNvPr>
              <p:cNvSpPr/>
              <p:nvPr/>
            </p:nvSpPr>
            <p:spPr>
              <a:xfrm>
                <a:off x="4132893" y="5860493"/>
                <a:ext cx="46340" cy="50101"/>
              </a:xfrm>
              <a:custGeom>
                <a:avLst/>
                <a:gdLst>
                  <a:gd name="connsiteX0" fmla="*/ 12379 w 46340"/>
                  <a:gd name="connsiteY0" fmla="*/ 50102 h 50101"/>
                  <a:gd name="connsiteX1" fmla="*/ 20468 w 46340"/>
                  <a:gd name="connsiteY1" fmla="*/ 50102 h 50101"/>
                  <a:gd name="connsiteX2" fmla="*/ 27479 w 46340"/>
                  <a:gd name="connsiteY2" fmla="*/ 45245 h 50101"/>
                  <a:gd name="connsiteX3" fmla="*/ 41484 w 46340"/>
                  <a:gd name="connsiteY3" fmla="*/ 45245 h 50101"/>
                  <a:gd name="connsiteX4" fmla="*/ 46341 w 46340"/>
                  <a:gd name="connsiteY4" fmla="*/ 45245 h 50101"/>
                  <a:gd name="connsiteX5" fmla="*/ 46341 w 46340"/>
                  <a:gd name="connsiteY5" fmla="*/ 37704 h 50101"/>
                  <a:gd name="connsiteX6" fmla="*/ 24247 w 46340"/>
                  <a:gd name="connsiteY6" fmla="*/ 19391 h 50101"/>
                  <a:gd name="connsiteX7" fmla="*/ 6463 w 46340"/>
                  <a:gd name="connsiteY7" fmla="*/ 0 h 50101"/>
                  <a:gd name="connsiteX8" fmla="*/ 0 w 46340"/>
                  <a:gd name="connsiteY8" fmla="*/ 0 h 50101"/>
                  <a:gd name="connsiteX9" fmla="*/ 2154 w 46340"/>
                  <a:gd name="connsiteY9" fmla="*/ 6463 h 50101"/>
                  <a:gd name="connsiteX10" fmla="*/ 5386 w 46340"/>
                  <a:gd name="connsiteY10" fmla="*/ 6463 h 50101"/>
                  <a:gd name="connsiteX11" fmla="*/ 5915 w 46340"/>
                  <a:gd name="connsiteY11" fmla="*/ 15630 h 50101"/>
                  <a:gd name="connsiteX12" fmla="*/ 3761 w 46340"/>
                  <a:gd name="connsiteY12" fmla="*/ 19939 h 50101"/>
                  <a:gd name="connsiteX13" fmla="*/ 9147 w 46340"/>
                  <a:gd name="connsiteY13" fmla="*/ 20487 h 50101"/>
                  <a:gd name="connsiteX14" fmla="*/ 15611 w 46340"/>
                  <a:gd name="connsiteY14" fmla="*/ 17784 h 50101"/>
                  <a:gd name="connsiteX15" fmla="*/ 19031 w 46340"/>
                  <a:gd name="connsiteY15" fmla="*/ 17330 h 50101"/>
                  <a:gd name="connsiteX16" fmla="*/ 23888 w 46340"/>
                  <a:gd name="connsiteY16" fmla="*/ 20827 h 50101"/>
                  <a:gd name="connsiteX17" fmla="*/ 23888 w 46340"/>
                  <a:gd name="connsiteY17" fmla="*/ 24153 h 50101"/>
                  <a:gd name="connsiteX18" fmla="*/ 25949 w 46340"/>
                  <a:gd name="connsiteY18" fmla="*/ 24418 h 50101"/>
                  <a:gd name="connsiteX19" fmla="*/ 27215 w 46340"/>
                  <a:gd name="connsiteY19" fmla="*/ 34302 h 50101"/>
                  <a:gd name="connsiteX20" fmla="*/ 23888 w 46340"/>
                  <a:gd name="connsiteY20" fmla="*/ 34755 h 50101"/>
                  <a:gd name="connsiteX21" fmla="*/ 20298 w 46340"/>
                  <a:gd name="connsiteY21" fmla="*/ 32771 h 50101"/>
                  <a:gd name="connsiteX22" fmla="*/ 19579 w 46340"/>
                  <a:gd name="connsiteY22" fmla="*/ 27555 h 50101"/>
                  <a:gd name="connsiteX23" fmla="*/ 13116 w 46340"/>
                  <a:gd name="connsiteY23" fmla="*/ 27385 h 50101"/>
                  <a:gd name="connsiteX24" fmla="*/ 13380 w 46340"/>
                  <a:gd name="connsiteY24" fmla="*/ 30352 h 50101"/>
                  <a:gd name="connsiteX25" fmla="*/ 16971 w 46340"/>
                  <a:gd name="connsiteY25" fmla="*/ 33055 h 50101"/>
                  <a:gd name="connsiteX26" fmla="*/ 17501 w 46340"/>
                  <a:gd name="connsiteY26" fmla="*/ 37628 h 50101"/>
                  <a:gd name="connsiteX27" fmla="*/ 17047 w 46340"/>
                  <a:gd name="connsiteY27" fmla="*/ 40501 h 50101"/>
                  <a:gd name="connsiteX28" fmla="*/ 15063 w 46340"/>
                  <a:gd name="connsiteY28" fmla="*/ 43374 h 50101"/>
                  <a:gd name="connsiteX29" fmla="*/ 12814 w 46340"/>
                  <a:gd name="connsiteY29" fmla="*/ 45622 h 50101"/>
                  <a:gd name="connsiteX30" fmla="*/ 9487 w 46340"/>
                  <a:gd name="connsiteY30" fmla="*/ 47324 h 50101"/>
                  <a:gd name="connsiteX31" fmla="*/ 8315 w 46340"/>
                  <a:gd name="connsiteY31" fmla="*/ 50102 h 50101"/>
                  <a:gd name="connsiteX32" fmla="*/ 12379 w 46340"/>
                  <a:gd name="connsiteY32" fmla="*/ 50102 h 5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340" h="50101">
                    <a:moveTo>
                      <a:pt x="12379" y="50102"/>
                    </a:moveTo>
                    <a:lnTo>
                      <a:pt x="20468" y="50102"/>
                    </a:lnTo>
                    <a:lnTo>
                      <a:pt x="27479" y="45245"/>
                    </a:lnTo>
                    <a:lnTo>
                      <a:pt x="41484" y="45245"/>
                    </a:lnTo>
                    <a:lnTo>
                      <a:pt x="46341" y="45245"/>
                    </a:lnTo>
                    <a:lnTo>
                      <a:pt x="46341" y="37704"/>
                    </a:lnTo>
                    <a:lnTo>
                      <a:pt x="24247" y="19391"/>
                    </a:lnTo>
                    <a:lnTo>
                      <a:pt x="6463" y="0"/>
                    </a:lnTo>
                    <a:lnTo>
                      <a:pt x="0" y="0"/>
                    </a:lnTo>
                    <a:lnTo>
                      <a:pt x="2154" y="6463"/>
                    </a:lnTo>
                    <a:lnTo>
                      <a:pt x="5386" y="6463"/>
                    </a:lnTo>
                    <a:lnTo>
                      <a:pt x="5915" y="15630"/>
                    </a:lnTo>
                    <a:lnTo>
                      <a:pt x="3761" y="19939"/>
                    </a:lnTo>
                    <a:lnTo>
                      <a:pt x="9147" y="20487"/>
                    </a:lnTo>
                    <a:lnTo>
                      <a:pt x="15611" y="17784"/>
                    </a:lnTo>
                    <a:lnTo>
                      <a:pt x="19031" y="17330"/>
                    </a:lnTo>
                    <a:lnTo>
                      <a:pt x="23888" y="20827"/>
                    </a:lnTo>
                    <a:lnTo>
                      <a:pt x="23888" y="24153"/>
                    </a:lnTo>
                    <a:lnTo>
                      <a:pt x="25949" y="24418"/>
                    </a:lnTo>
                    <a:lnTo>
                      <a:pt x="27215" y="34302"/>
                    </a:lnTo>
                    <a:lnTo>
                      <a:pt x="23888" y="34755"/>
                    </a:lnTo>
                    <a:lnTo>
                      <a:pt x="20298" y="32771"/>
                    </a:lnTo>
                    <a:lnTo>
                      <a:pt x="19579" y="27555"/>
                    </a:lnTo>
                    <a:lnTo>
                      <a:pt x="13116" y="27385"/>
                    </a:lnTo>
                    <a:lnTo>
                      <a:pt x="13380" y="30352"/>
                    </a:lnTo>
                    <a:lnTo>
                      <a:pt x="16971" y="33055"/>
                    </a:lnTo>
                    <a:lnTo>
                      <a:pt x="17501" y="37628"/>
                    </a:lnTo>
                    <a:cubicBezTo>
                      <a:pt x="17501" y="37628"/>
                      <a:pt x="17141" y="40236"/>
                      <a:pt x="17047" y="40501"/>
                    </a:cubicBezTo>
                    <a:cubicBezTo>
                      <a:pt x="16953" y="40766"/>
                      <a:pt x="15063" y="43374"/>
                      <a:pt x="15063" y="43374"/>
                    </a:cubicBezTo>
                    <a:lnTo>
                      <a:pt x="12814" y="45622"/>
                    </a:lnTo>
                    <a:lnTo>
                      <a:pt x="9487" y="47324"/>
                    </a:lnTo>
                    <a:lnTo>
                      <a:pt x="8315" y="50102"/>
                    </a:lnTo>
                    <a:lnTo>
                      <a:pt x="12379" y="50102"/>
                    </a:lnTo>
                    <a:close/>
                  </a:path>
                </a:pathLst>
              </a:custGeom>
              <a:grpFill/>
              <a:ln w="3777" cap="flat">
                <a:solidFill>
                  <a:srgbClr val="FFFFFF"/>
                </a:solidFill>
                <a:prstDash val="solid"/>
                <a:miter/>
              </a:ln>
            </p:spPr>
            <p:txBody>
              <a:bodyPr rtlCol="0" anchor="ctr"/>
              <a:lstStyle/>
              <a:p>
                <a:endParaRPr lang="en-GB"/>
              </a:p>
            </p:txBody>
          </p:sp>
          <p:sp>
            <p:nvSpPr>
              <p:cNvPr id="226" name="Freeform 225">
                <a:extLst>
                  <a:ext uri="{FF2B5EF4-FFF2-40B4-BE49-F238E27FC236}">
                    <a16:creationId xmlns:a16="http://schemas.microsoft.com/office/drawing/2014/main" id="{1112787D-CC96-CC87-9346-0484045E8B37}"/>
                  </a:ext>
                </a:extLst>
              </p:cNvPr>
              <p:cNvSpPr/>
              <p:nvPr/>
            </p:nvSpPr>
            <p:spPr>
              <a:xfrm>
                <a:off x="3607665" y="5761329"/>
                <a:ext cx="16536" cy="12567"/>
              </a:xfrm>
              <a:custGeom>
                <a:avLst/>
                <a:gdLst>
                  <a:gd name="connsiteX0" fmla="*/ 2173 w 16536"/>
                  <a:gd name="connsiteY0" fmla="*/ 7900 h 12567"/>
                  <a:gd name="connsiteX1" fmla="*/ 9355 w 16536"/>
                  <a:gd name="connsiteY1" fmla="*/ 12568 h 12567"/>
                  <a:gd name="connsiteX2" fmla="*/ 14741 w 16536"/>
                  <a:gd name="connsiteY2" fmla="*/ 10224 h 12567"/>
                  <a:gd name="connsiteX3" fmla="*/ 16537 w 16536"/>
                  <a:gd name="connsiteY3" fmla="*/ 2873 h 12567"/>
                  <a:gd name="connsiteX4" fmla="*/ 6841 w 16536"/>
                  <a:gd name="connsiteY4" fmla="*/ 0 h 12567"/>
                  <a:gd name="connsiteX5" fmla="*/ 0 w 16536"/>
                  <a:gd name="connsiteY5" fmla="*/ 2513 h 12567"/>
                  <a:gd name="connsiteX6" fmla="*/ 0 w 16536"/>
                  <a:gd name="connsiteY6" fmla="*/ 6274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6" h="12567">
                    <a:moveTo>
                      <a:pt x="2173" y="7900"/>
                    </a:moveTo>
                    <a:lnTo>
                      <a:pt x="9355" y="12568"/>
                    </a:lnTo>
                    <a:lnTo>
                      <a:pt x="14741" y="10224"/>
                    </a:lnTo>
                    <a:lnTo>
                      <a:pt x="16537" y="2873"/>
                    </a:lnTo>
                    <a:lnTo>
                      <a:pt x="6841" y="0"/>
                    </a:lnTo>
                    <a:lnTo>
                      <a:pt x="0" y="2513"/>
                    </a:lnTo>
                    <a:lnTo>
                      <a:pt x="0" y="6274"/>
                    </a:lnTo>
                    <a:close/>
                  </a:path>
                </a:pathLst>
              </a:custGeom>
              <a:grpFill/>
              <a:ln w="3777" cap="flat">
                <a:solidFill>
                  <a:srgbClr val="FFFFFF"/>
                </a:solidFill>
                <a:prstDash val="solid"/>
                <a:miter/>
              </a:ln>
            </p:spPr>
            <p:txBody>
              <a:bodyPr rtlCol="0" anchor="ctr"/>
              <a:lstStyle/>
              <a:p>
                <a:endParaRPr lang="en-GB"/>
              </a:p>
            </p:txBody>
          </p:sp>
          <p:sp>
            <p:nvSpPr>
              <p:cNvPr id="227" name="Freeform 226">
                <a:extLst>
                  <a:ext uri="{FF2B5EF4-FFF2-40B4-BE49-F238E27FC236}">
                    <a16:creationId xmlns:a16="http://schemas.microsoft.com/office/drawing/2014/main" id="{E51B1CC8-3DDA-CE4B-0EC5-A1C1C23ED313}"/>
                  </a:ext>
                </a:extLst>
              </p:cNvPr>
              <p:cNvSpPr/>
              <p:nvPr/>
            </p:nvSpPr>
            <p:spPr>
              <a:xfrm>
                <a:off x="3620611" y="5776052"/>
                <a:ext cx="12568" cy="6822"/>
              </a:xfrm>
              <a:custGeom>
                <a:avLst/>
                <a:gdLst>
                  <a:gd name="connsiteX0" fmla="*/ 0 w 12568"/>
                  <a:gd name="connsiteY0" fmla="*/ 3950 h 6822"/>
                  <a:gd name="connsiteX1" fmla="*/ 3591 w 12568"/>
                  <a:gd name="connsiteY1" fmla="*/ 1436 h 6822"/>
                  <a:gd name="connsiteX2" fmla="*/ 12568 w 12568"/>
                  <a:gd name="connsiteY2" fmla="*/ 0 h 6822"/>
                  <a:gd name="connsiteX3" fmla="*/ 9695 w 12568"/>
                  <a:gd name="connsiteY3" fmla="*/ 6822 h 6822"/>
                  <a:gd name="connsiteX4" fmla="*/ 1436 w 12568"/>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8" h="6822">
                    <a:moveTo>
                      <a:pt x="0" y="3950"/>
                    </a:moveTo>
                    <a:lnTo>
                      <a:pt x="3591" y="1436"/>
                    </a:lnTo>
                    <a:lnTo>
                      <a:pt x="12568" y="0"/>
                    </a:lnTo>
                    <a:lnTo>
                      <a:pt x="9695" y="6822"/>
                    </a:lnTo>
                    <a:lnTo>
                      <a:pt x="1436" y="6822"/>
                    </a:lnTo>
                    <a:close/>
                  </a:path>
                </a:pathLst>
              </a:custGeom>
              <a:grpFill/>
              <a:ln w="3777" cap="flat">
                <a:solidFill>
                  <a:srgbClr val="FFFFFF"/>
                </a:solidFill>
                <a:prstDash val="solid"/>
                <a:miter/>
              </a:ln>
            </p:spPr>
            <p:txBody>
              <a:bodyPr rtlCol="0" anchor="ctr"/>
              <a:lstStyle/>
              <a:p>
                <a:endParaRPr lang="en-GB"/>
              </a:p>
            </p:txBody>
          </p:sp>
          <p:sp>
            <p:nvSpPr>
              <p:cNvPr id="228" name="Freeform 227">
                <a:extLst>
                  <a:ext uri="{FF2B5EF4-FFF2-40B4-BE49-F238E27FC236}">
                    <a16:creationId xmlns:a16="http://schemas.microsoft.com/office/drawing/2014/main" id="{B53F6B4E-7621-85B0-BA36-0FC9E528716C}"/>
                  </a:ext>
                </a:extLst>
              </p:cNvPr>
              <p:cNvSpPr/>
              <p:nvPr/>
            </p:nvSpPr>
            <p:spPr>
              <a:xfrm>
                <a:off x="3596534" y="5770306"/>
                <a:ext cx="7540" cy="12567"/>
              </a:xfrm>
              <a:custGeom>
                <a:avLst/>
                <a:gdLst>
                  <a:gd name="connsiteX0" fmla="*/ 5027 w 7540"/>
                  <a:gd name="connsiteY0" fmla="*/ 0 h 12567"/>
                  <a:gd name="connsiteX1" fmla="*/ 7541 w 7540"/>
                  <a:gd name="connsiteY1" fmla="*/ 9166 h 12567"/>
                  <a:gd name="connsiteX2" fmla="*/ 5027 w 7540"/>
                  <a:gd name="connsiteY2" fmla="*/ 12568 h 12567"/>
                  <a:gd name="connsiteX3" fmla="*/ 0 w 7540"/>
                  <a:gd name="connsiteY3" fmla="*/ 5745 h 12567"/>
                </a:gdLst>
                <a:ahLst/>
                <a:cxnLst>
                  <a:cxn ang="0">
                    <a:pos x="connsiteX0" y="connsiteY0"/>
                  </a:cxn>
                  <a:cxn ang="0">
                    <a:pos x="connsiteX1" y="connsiteY1"/>
                  </a:cxn>
                  <a:cxn ang="0">
                    <a:pos x="connsiteX2" y="connsiteY2"/>
                  </a:cxn>
                  <a:cxn ang="0">
                    <a:pos x="connsiteX3" y="connsiteY3"/>
                  </a:cxn>
                </a:cxnLst>
                <a:rect l="l" t="t" r="r" b="b"/>
                <a:pathLst>
                  <a:path w="7540" h="12567">
                    <a:moveTo>
                      <a:pt x="5027" y="0"/>
                    </a:moveTo>
                    <a:lnTo>
                      <a:pt x="7541" y="9166"/>
                    </a:lnTo>
                    <a:lnTo>
                      <a:pt x="5027" y="12568"/>
                    </a:lnTo>
                    <a:lnTo>
                      <a:pt x="0" y="5745"/>
                    </a:lnTo>
                    <a:close/>
                  </a:path>
                </a:pathLst>
              </a:custGeom>
              <a:grpFill/>
              <a:ln w="3777" cap="flat">
                <a:solidFill>
                  <a:srgbClr val="FFFFFF"/>
                </a:solidFill>
                <a:prstDash val="solid"/>
                <a:miter/>
              </a:ln>
            </p:spPr>
            <p:txBody>
              <a:bodyPr rtlCol="0" anchor="ctr"/>
              <a:lstStyle/>
              <a:p>
                <a:endParaRPr lang="en-GB"/>
              </a:p>
            </p:txBody>
          </p:sp>
          <p:sp>
            <p:nvSpPr>
              <p:cNvPr id="229" name="Freeform 228">
                <a:extLst>
                  <a:ext uri="{FF2B5EF4-FFF2-40B4-BE49-F238E27FC236}">
                    <a16:creationId xmlns:a16="http://schemas.microsoft.com/office/drawing/2014/main" id="{CFC612B1-61E9-4512-F168-CF963EFFB477}"/>
                  </a:ext>
                </a:extLst>
              </p:cNvPr>
              <p:cNvSpPr/>
              <p:nvPr/>
            </p:nvSpPr>
            <p:spPr>
              <a:xfrm>
                <a:off x="3624202" y="5795083"/>
                <a:ext cx="10772" cy="9355"/>
              </a:xfrm>
              <a:custGeom>
                <a:avLst/>
                <a:gdLst>
                  <a:gd name="connsiteX0" fmla="*/ 0 w 10772"/>
                  <a:gd name="connsiteY0" fmla="*/ 2892 h 9355"/>
                  <a:gd name="connsiteX1" fmla="*/ 2684 w 10772"/>
                  <a:gd name="connsiteY1" fmla="*/ 9355 h 9355"/>
                  <a:gd name="connsiteX2" fmla="*/ 8977 w 10772"/>
                  <a:gd name="connsiteY2" fmla="*/ 9355 h 9355"/>
                  <a:gd name="connsiteX3" fmla="*/ 10772 w 10772"/>
                  <a:gd name="connsiteY3" fmla="*/ 2892 h 9355"/>
                  <a:gd name="connsiteX4" fmla="*/ 5386 w 10772"/>
                  <a:gd name="connsiteY4" fmla="*/ 0 h 9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72" h="9355">
                    <a:moveTo>
                      <a:pt x="0" y="2892"/>
                    </a:moveTo>
                    <a:lnTo>
                      <a:pt x="2684" y="9355"/>
                    </a:lnTo>
                    <a:lnTo>
                      <a:pt x="8977" y="9355"/>
                    </a:lnTo>
                    <a:lnTo>
                      <a:pt x="10772" y="2892"/>
                    </a:lnTo>
                    <a:lnTo>
                      <a:pt x="5386" y="0"/>
                    </a:lnTo>
                    <a:close/>
                  </a:path>
                </a:pathLst>
              </a:custGeom>
              <a:grpFill/>
              <a:ln w="3777" cap="flat">
                <a:solidFill>
                  <a:srgbClr val="FFFFFF"/>
                </a:solidFill>
                <a:prstDash val="solid"/>
                <a:miter/>
              </a:ln>
            </p:spPr>
            <p:txBody>
              <a:bodyPr rtlCol="0" anchor="ctr"/>
              <a:lstStyle/>
              <a:p>
                <a:endParaRPr lang="en-GB"/>
              </a:p>
            </p:txBody>
          </p:sp>
          <p:sp>
            <p:nvSpPr>
              <p:cNvPr id="230" name="Freeform 229">
                <a:extLst>
                  <a:ext uri="{FF2B5EF4-FFF2-40B4-BE49-F238E27FC236}">
                    <a16:creationId xmlns:a16="http://schemas.microsoft.com/office/drawing/2014/main" id="{999D67F1-9C4F-ECBB-F878-C5095DD8F733}"/>
                  </a:ext>
                </a:extLst>
              </p:cNvPr>
              <p:cNvSpPr/>
              <p:nvPr/>
            </p:nvSpPr>
            <p:spPr>
              <a:xfrm>
                <a:off x="3646505" y="5799770"/>
                <a:ext cx="12169" cy="8019"/>
              </a:xfrm>
              <a:custGeom>
                <a:avLst/>
                <a:gdLst>
                  <a:gd name="connsiteX0" fmla="*/ 319 w 12169"/>
                  <a:gd name="connsiteY0" fmla="*/ 2514 h 8019"/>
                  <a:gd name="connsiteX1" fmla="*/ 319 w 12169"/>
                  <a:gd name="connsiteY1" fmla="*/ 7541 h 8019"/>
                  <a:gd name="connsiteX2" fmla="*/ 6783 w 12169"/>
                  <a:gd name="connsiteY2" fmla="*/ 7541 h 8019"/>
                  <a:gd name="connsiteX3" fmla="*/ 12169 w 12169"/>
                  <a:gd name="connsiteY3" fmla="*/ 5273 h 8019"/>
                  <a:gd name="connsiteX4" fmla="*/ 10014 w 12169"/>
                  <a:gd name="connsiteY4" fmla="*/ 0 h 8019"/>
                  <a:gd name="connsiteX5" fmla="*/ 3551 w 12169"/>
                  <a:gd name="connsiteY5" fmla="*/ 0 h 8019"/>
                  <a:gd name="connsiteX6" fmla="*/ 319 w 12169"/>
                  <a:gd name="connsiteY6" fmla="*/ 2514 h 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9" h="8019">
                    <a:moveTo>
                      <a:pt x="319" y="2514"/>
                    </a:moveTo>
                    <a:cubicBezTo>
                      <a:pt x="319" y="2514"/>
                      <a:pt x="-399" y="6464"/>
                      <a:pt x="319" y="7541"/>
                    </a:cubicBezTo>
                    <a:cubicBezTo>
                      <a:pt x="1037" y="8618"/>
                      <a:pt x="6783" y="7541"/>
                      <a:pt x="6783" y="7541"/>
                    </a:cubicBezTo>
                    <a:lnTo>
                      <a:pt x="12169" y="5273"/>
                    </a:lnTo>
                    <a:lnTo>
                      <a:pt x="10014" y="0"/>
                    </a:lnTo>
                    <a:lnTo>
                      <a:pt x="3551" y="0"/>
                    </a:lnTo>
                    <a:lnTo>
                      <a:pt x="319" y="2514"/>
                    </a:lnTo>
                    <a:close/>
                  </a:path>
                </a:pathLst>
              </a:custGeom>
              <a:grpFill/>
              <a:ln w="3777" cap="flat">
                <a:solidFill>
                  <a:srgbClr val="FFFFFF"/>
                </a:solidFill>
                <a:prstDash val="solid"/>
                <a:miter/>
              </a:ln>
            </p:spPr>
            <p:txBody>
              <a:bodyPr rtlCol="0" anchor="ctr"/>
              <a:lstStyle/>
              <a:p>
                <a:endParaRPr lang="en-GB"/>
              </a:p>
            </p:txBody>
          </p:sp>
          <p:sp>
            <p:nvSpPr>
              <p:cNvPr id="231" name="Freeform 230">
                <a:extLst>
                  <a:ext uri="{FF2B5EF4-FFF2-40B4-BE49-F238E27FC236}">
                    <a16:creationId xmlns:a16="http://schemas.microsoft.com/office/drawing/2014/main" id="{32131891-F5C7-84C7-7038-3C0168EBB2AA}"/>
                  </a:ext>
                </a:extLst>
              </p:cNvPr>
              <p:cNvSpPr/>
              <p:nvPr/>
            </p:nvSpPr>
            <p:spPr>
              <a:xfrm>
                <a:off x="3482307" y="5932329"/>
                <a:ext cx="15600" cy="6822"/>
              </a:xfrm>
              <a:custGeom>
                <a:avLst/>
                <a:gdLst>
                  <a:gd name="connsiteX0" fmla="*/ 0 w 15600"/>
                  <a:gd name="connsiteY0" fmla="*/ 6822 h 6822"/>
                  <a:gd name="connsiteX1" fmla="*/ 15441 w 15600"/>
                  <a:gd name="connsiteY1" fmla="*/ 2873 h 6822"/>
                  <a:gd name="connsiteX2" fmla="*/ 15441 w 15600"/>
                  <a:gd name="connsiteY2" fmla="*/ 0 h 6822"/>
                  <a:gd name="connsiteX3" fmla="*/ 0 w 15600"/>
                  <a:gd name="connsiteY3" fmla="*/ 3421 h 6822"/>
                  <a:gd name="connsiteX4" fmla="*/ 0 w 15600"/>
                  <a:gd name="connsiteY4" fmla="*/ 6822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0" h="6822">
                    <a:moveTo>
                      <a:pt x="0" y="6822"/>
                    </a:moveTo>
                    <a:cubicBezTo>
                      <a:pt x="0" y="6822"/>
                      <a:pt x="15082" y="3950"/>
                      <a:pt x="15441" y="2873"/>
                    </a:cubicBezTo>
                    <a:cubicBezTo>
                      <a:pt x="15800" y="1795"/>
                      <a:pt x="15441" y="0"/>
                      <a:pt x="15441" y="0"/>
                    </a:cubicBezTo>
                    <a:lnTo>
                      <a:pt x="0" y="3421"/>
                    </a:lnTo>
                    <a:lnTo>
                      <a:pt x="0" y="6822"/>
                    </a:lnTo>
                    <a:close/>
                  </a:path>
                </a:pathLst>
              </a:custGeom>
              <a:grpFill/>
              <a:ln w="3777" cap="flat">
                <a:solidFill>
                  <a:srgbClr val="FFFFFF"/>
                </a:solidFill>
                <a:prstDash val="solid"/>
                <a:miter/>
              </a:ln>
            </p:spPr>
            <p:txBody>
              <a:bodyPr rtlCol="0" anchor="ctr"/>
              <a:lstStyle/>
              <a:p>
                <a:endParaRPr lang="en-GB"/>
              </a:p>
            </p:txBody>
          </p:sp>
          <p:sp>
            <p:nvSpPr>
              <p:cNvPr id="232" name="Freeform 231">
                <a:extLst>
                  <a:ext uri="{FF2B5EF4-FFF2-40B4-BE49-F238E27FC236}">
                    <a16:creationId xmlns:a16="http://schemas.microsoft.com/office/drawing/2014/main" id="{6BD4C4F4-A2B4-1DCA-1786-1FF147A191A5}"/>
                  </a:ext>
                </a:extLst>
              </p:cNvPr>
              <p:cNvSpPr/>
              <p:nvPr/>
            </p:nvSpPr>
            <p:spPr>
              <a:xfrm>
                <a:off x="3503493" y="5930533"/>
                <a:ext cx="4309" cy="3590"/>
              </a:xfrm>
              <a:custGeom>
                <a:avLst/>
                <a:gdLst>
                  <a:gd name="connsiteX0" fmla="*/ 0 w 4309"/>
                  <a:gd name="connsiteY0" fmla="*/ 0 h 3590"/>
                  <a:gd name="connsiteX1" fmla="*/ 4309 w 4309"/>
                  <a:gd name="connsiteY1" fmla="*/ 0 h 3590"/>
                  <a:gd name="connsiteX2" fmla="*/ 4309 w 4309"/>
                  <a:gd name="connsiteY2" fmla="*/ 3591 h 3590"/>
                  <a:gd name="connsiteX3" fmla="*/ 0 w 4309"/>
                  <a:gd name="connsiteY3" fmla="*/ 3591 h 3590"/>
                </a:gdLst>
                <a:ahLst/>
                <a:cxnLst>
                  <a:cxn ang="0">
                    <a:pos x="connsiteX0" y="connsiteY0"/>
                  </a:cxn>
                  <a:cxn ang="0">
                    <a:pos x="connsiteX1" y="connsiteY1"/>
                  </a:cxn>
                  <a:cxn ang="0">
                    <a:pos x="connsiteX2" y="connsiteY2"/>
                  </a:cxn>
                  <a:cxn ang="0">
                    <a:pos x="connsiteX3" y="connsiteY3"/>
                  </a:cxn>
                </a:cxnLst>
                <a:rect l="l" t="t" r="r" b="b"/>
                <a:pathLst>
                  <a:path w="4309" h="3590">
                    <a:moveTo>
                      <a:pt x="0" y="0"/>
                    </a:moveTo>
                    <a:lnTo>
                      <a:pt x="4309" y="0"/>
                    </a:lnTo>
                    <a:lnTo>
                      <a:pt x="4309" y="3591"/>
                    </a:lnTo>
                    <a:lnTo>
                      <a:pt x="0" y="3591"/>
                    </a:lnTo>
                    <a:close/>
                  </a:path>
                </a:pathLst>
              </a:custGeom>
              <a:grpFill/>
              <a:ln w="3777" cap="flat">
                <a:solidFill>
                  <a:srgbClr val="FFFFFF"/>
                </a:solidFill>
                <a:prstDash val="solid"/>
                <a:miter/>
              </a:ln>
            </p:spPr>
            <p:txBody>
              <a:bodyPr rtlCol="0" anchor="ctr"/>
              <a:lstStyle/>
              <a:p>
                <a:endParaRPr lang="en-GB"/>
              </a:p>
            </p:txBody>
          </p:sp>
          <p:sp>
            <p:nvSpPr>
              <p:cNvPr id="233" name="Freeform 232">
                <a:extLst>
                  <a:ext uri="{FF2B5EF4-FFF2-40B4-BE49-F238E27FC236}">
                    <a16:creationId xmlns:a16="http://schemas.microsoft.com/office/drawing/2014/main" id="{0485F3AF-6238-E076-5AC1-7D1D95F078BF}"/>
                  </a:ext>
                </a:extLst>
              </p:cNvPr>
              <p:cNvSpPr/>
              <p:nvPr/>
            </p:nvSpPr>
            <p:spPr>
              <a:xfrm>
                <a:off x="3514266" y="5928001"/>
                <a:ext cx="14382" cy="6123"/>
              </a:xfrm>
              <a:custGeom>
                <a:avLst/>
                <a:gdLst>
                  <a:gd name="connsiteX0" fmla="*/ 0 w 14382"/>
                  <a:gd name="connsiteY0" fmla="*/ 2533 h 6123"/>
                  <a:gd name="connsiteX1" fmla="*/ 0 w 14382"/>
                  <a:gd name="connsiteY1" fmla="*/ 6123 h 6123"/>
                  <a:gd name="connsiteX2" fmla="*/ 14382 w 14382"/>
                  <a:gd name="connsiteY2" fmla="*/ 2533 h 6123"/>
                  <a:gd name="connsiteX3" fmla="*/ 10791 w 14382"/>
                  <a:gd name="connsiteY3" fmla="*/ 0 h 6123"/>
                </a:gdLst>
                <a:ahLst/>
                <a:cxnLst>
                  <a:cxn ang="0">
                    <a:pos x="connsiteX0" y="connsiteY0"/>
                  </a:cxn>
                  <a:cxn ang="0">
                    <a:pos x="connsiteX1" y="connsiteY1"/>
                  </a:cxn>
                  <a:cxn ang="0">
                    <a:pos x="connsiteX2" y="connsiteY2"/>
                  </a:cxn>
                  <a:cxn ang="0">
                    <a:pos x="connsiteX3" y="connsiteY3"/>
                  </a:cxn>
                </a:cxnLst>
                <a:rect l="l" t="t" r="r" b="b"/>
                <a:pathLst>
                  <a:path w="14382" h="6123">
                    <a:moveTo>
                      <a:pt x="0" y="2533"/>
                    </a:moveTo>
                    <a:lnTo>
                      <a:pt x="0" y="6123"/>
                    </a:lnTo>
                    <a:lnTo>
                      <a:pt x="14382" y="2533"/>
                    </a:lnTo>
                    <a:lnTo>
                      <a:pt x="10791" y="0"/>
                    </a:lnTo>
                    <a:close/>
                  </a:path>
                </a:pathLst>
              </a:custGeom>
              <a:grpFill/>
              <a:ln w="3777" cap="flat">
                <a:solidFill>
                  <a:srgbClr val="FFFFFF"/>
                </a:solidFill>
                <a:prstDash val="solid"/>
                <a:miter/>
              </a:ln>
            </p:spPr>
            <p:txBody>
              <a:bodyPr rtlCol="0" anchor="ctr"/>
              <a:lstStyle/>
              <a:p>
                <a:endParaRPr lang="en-GB"/>
              </a:p>
            </p:txBody>
          </p:sp>
          <p:sp>
            <p:nvSpPr>
              <p:cNvPr id="234" name="Freeform 233">
                <a:extLst>
                  <a:ext uri="{FF2B5EF4-FFF2-40B4-BE49-F238E27FC236}">
                    <a16:creationId xmlns:a16="http://schemas.microsoft.com/office/drawing/2014/main" id="{C92116B0-E280-CC1A-A4F5-7F8D8D8F23CF}"/>
                  </a:ext>
                </a:extLst>
              </p:cNvPr>
              <p:cNvSpPr/>
              <p:nvPr/>
            </p:nvSpPr>
            <p:spPr>
              <a:xfrm>
                <a:off x="3534393" y="5924410"/>
                <a:ext cx="9695" cy="3590"/>
              </a:xfrm>
              <a:custGeom>
                <a:avLst/>
                <a:gdLst>
                  <a:gd name="connsiteX0" fmla="*/ 0 w 9695"/>
                  <a:gd name="connsiteY0" fmla="*/ 0 h 3590"/>
                  <a:gd name="connsiteX1" fmla="*/ 0 w 9695"/>
                  <a:gd name="connsiteY1" fmla="*/ 3591 h 3590"/>
                  <a:gd name="connsiteX2" fmla="*/ 9695 w 9695"/>
                  <a:gd name="connsiteY2" fmla="*/ 3591 h 3590"/>
                  <a:gd name="connsiteX3" fmla="*/ 9695 w 9695"/>
                  <a:gd name="connsiteY3" fmla="*/ 1795 h 3590"/>
                </a:gdLst>
                <a:ahLst/>
                <a:cxnLst>
                  <a:cxn ang="0">
                    <a:pos x="connsiteX0" y="connsiteY0"/>
                  </a:cxn>
                  <a:cxn ang="0">
                    <a:pos x="connsiteX1" y="connsiteY1"/>
                  </a:cxn>
                  <a:cxn ang="0">
                    <a:pos x="connsiteX2" y="connsiteY2"/>
                  </a:cxn>
                  <a:cxn ang="0">
                    <a:pos x="connsiteX3" y="connsiteY3"/>
                  </a:cxn>
                </a:cxnLst>
                <a:rect l="l" t="t" r="r" b="b"/>
                <a:pathLst>
                  <a:path w="9695" h="3590">
                    <a:moveTo>
                      <a:pt x="0" y="0"/>
                    </a:moveTo>
                    <a:lnTo>
                      <a:pt x="0" y="3591"/>
                    </a:lnTo>
                    <a:lnTo>
                      <a:pt x="9695" y="3591"/>
                    </a:lnTo>
                    <a:lnTo>
                      <a:pt x="9695" y="1795"/>
                    </a:lnTo>
                    <a:close/>
                  </a:path>
                </a:pathLst>
              </a:custGeom>
              <a:grpFill/>
              <a:ln w="3777" cap="flat">
                <a:solidFill>
                  <a:srgbClr val="FFFFFF"/>
                </a:solidFill>
                <a:prstDash val="solid"/>
                <a:miter/>
              </a:ln>
            </p:spPr>
            <p:txBody>
              <a:bodyPr rtlCol="0" anchor="ctr"/>
              <a:lstStyle/>
              <a:p>
                <a:endParaRPr lang="en-GB"/>
              </a:p>
            </p:txBody>
          </p:sp>
          <p:sp>
            <p:nvSpPr>
              <p:cNvPr id="235" name="Freeform 234">
                <a:extLst>
                  <a:ext uri="{FF2B5EF4-FFF2-40B4-BE49-F238E27FC236}">
                    <a16:creationId xmlns:a16="http://schemas.microsoft.com/office/drawing/2014/main" id="{BDD5D99D-8345-AE5E-17CC-E6E303A0B1C5}"/>
                  </a:ext>
                </a:extLst>
              </p:cNvPr>
              <p:cNvSpPr/>
              <p:nvPr/>
            </p:nvSpPr>
            <p:spPr>
              <a:xfrm>
                <a:off x="3553425" y="5922615"/>
                <a:ext cx="6822" cy="3590"/>
              </a:xfrm>
              <a:custGeom>
                <a:avLst/>
                <a:gdLst>
                  <a:gd name="connsiteX0" fmla="*/ 0 w 6822"/>
                  <a:gd name="connsiteY0" fmla="*/ 0 h 3590"/>
                  <a:gd name="connsiteX1" fmla="*/ 6822 w 6822"/>
                  <a:gd name="connsiteY1" fmla="*/ 0 h 3590"/>
                  <a:gd name="connsiteX2" fmla="*/ 6822 w 6822"/>
                  <a:gd name="connsiteY2" fmla="*/ 3590 h 3590"/>
                  <a:gd name="connsiteX3" fmla="*/ 0 w 6822"/>
                  <a:gd name="connsiteY3" fmla="*/ 3590 h 3590"/>
                </a:gdLst>
                <a:ahLst/>
                <a:cxnLst>
                  <a:cxn ang="0">
                    <a:pos x="connsiteX0" y="connsiteY0"/>
                  </a:cxn>
                  <a:cxn ang="0">
                    <a:pos x="connsiteX1" y="connsiteY1"/>
                  </a:cxn>
                  <a:cxn ang="0">
                    <a:pos x="connsiteX2" y="connsiteY2"/>
                  </a:cxn>
                  <a:cxn ang="0">
                    <a:pos x="connsiteX3" y="connsiteY3"/>
                  </a:cxn>
                </a:cxnLst>
                <a:rect l="l" t="t" r="r" b="b"/>
                <a:pathLst>
                  <a:path w="6822" h="3590">
                    <a:moveTo>
                      <a:pt x="0" y="0"/>
                    </a:moveTo>
                    <a:lnTo>
                      <a:pt x="6822" y="0"/>
                    </a:lnTo>
                    <a:lnTo>
                      <a:pt x="6822" y="3590"/>
                    </a:lnTo>
                    <a:lnTo>
                      <a:pt x="0" y="3590"/>
                    </a:lnTo>
                    <a:close/>
                  </a:path>
                </a:pathLst>
              </a:custGeom>
              <a:grpFill/>
              <a:ln w="3777" cap="flat">
                <a:solidFill>
                  <a:srgbClr val="FFFFFF"/>
                </a:solidFill>
                <a:prstDash val="solid"/>
                <a:miter/>
              </a:ln>
            </p:spPr>
            <p:txBody>
              <a:bodyPr rtlCol="0" anchor="ctr"/>
              <a:lstStyle/>
              <a:p>
                <a:endParaRPr lang="en-GB"/>
              </a:p>
            </p:txBody>
          </p:sp>
          <p:sp>
            <p:nvSpPr>
              <p:cNvPr id="236" name="Freeform 235">
                <a:extLst>
                  <a:ext uri="{FF2B5EF4-FFF2-40B4-BE49-F238E27FC236}">
                    <a16:creationId xmlns:a16="http://schemas.microsoft.com/office/drawing/2014/main" id="{40496648-C3E5-75F3-9738-71977F8601CC}"/>
                  </a:ext>
                </a:extLst>
              </p:cNvPr>
              <p:cNvSpPr/>
              <p:nvPr/>
            </p:nvSpPr>
            <p:spPr>
              <a:xfrm>
                <a:off x="3109539" y="5976950"/>
                <a:ext cx="392857" cy="433490"/>
              </a:xfrm>
              <a:custGeom>
                <a:avLst/>
                <a:gdLst>
                  <a:gd name="connsiteX0" fmla="*/ 389418 w 392857"/>
                  <a:gd name="connsiteY0" fmla="*/ 31656 h 433490"/>
                  <a:gd name="connsiteX1" fmla="*/ 384769 w 392857"/>
                  <a:gd name="connsiteY1" fmla="*/ 34151 h 433490"/>
                  <a:gd name="connsiteX2" fmla="*/ 377625 w 392857"/>
                  <a:gd name="connsiteY2" fmla="*/ 44149 h 433490"/>
                  <a:gd name="connsiteX3" fmla="*/ 378343 w 392857"/>
                  <a:gd name="connsiteY3" fmla="*/ 52011 h 433490"/>
                  <a:gd name="connsiteX4" fmla="*/ 378702 w 392857"/>
                  <a:gd name="connsiteY4" fmla="*/ 63804 h 433490"/>
                  <a:gd name="connsiteX5" fmla="*/ 378702 w 392857"/>
                  <a:gd name="connsiteY5" fmla="*/ 75238 h 433490"/>
                  <a:gd name="connsiteX6" fmla="*/ 376926 w 392857"/>
                  <a:gd name="connsiteY6" fmla="*/ 87371 h 433490"/>
                  <a:gd name="connsiteX7" fmla="*/ 372994 w 392857"/>
                  <a:gd name="connsiteY7" fmla="*/ 92720 h 433490"/>
                  <a:gd name="connsiteX8" fmla="*/ 368704 w 392857"/>
                  <a:gd name="connsiteY8" fmla="*/ 104853 h 433490"/>
                  <a:gd name="connsiteX9" fmla="*/ 365851 w 392857"/>
                  <a:gd name="connsiteY9" fmla="*/ 111638 h 433490"/>
                  <a:gd name="connsiteX10" fmla="*/ 365851 w 392857"/>
                  <a:gd name="connsiteY10" fmla="*/ 118782 h 433490"/>
                  <a:gd name="connsiteX11" fmla="*/ 364773 w 392857"/>
                  <a:gd name="connsiteY11" fmla="*/ 128420 h 433490"/>
                  <a:gd name="connsiteX12" fmla="*/ 358347 w 392857"/>
                  <a:gd name="connsiteY12" fmla="*/ 133069 h 433490"/>
                  <a:gd name="connsiteX13" fmla="*/ 349068 w 392857"/>
                  <a:gd name="connsiteY13" fmla="*/ 134146 h 433490"/>
                  <a:gd name="connsiteX14" fmla="*/ 340148 w 392857"/>
                  <a:gd name="connsiteY14" fmla="*/ 132711 h 433490"/>
                  <a:gd name="connsiteX15" fmla="*/ 331926 w 392857"/>
                  <a:gd name="connsiteY15" fmla="*/ 137360 h 433490"/>
                  <a:gd name="connsiteX16" fmla="*/ 329073 w 392857"/>
                  <a:gd name="connsiteY16" fmla="*/ 148434 h 433490"/>
                  <a:gd name="connsiteX17" fmla="*/ 330150 w 392857"/>
                  <a:gd name="connsiteY17" fmla="*/ 158791 h 433490"/>
                  <a:gd name="connsiteX18" fmla="*/ 336576 w 392857"/>
                  <a:gd name="connsiteY18" fmla="*/ 162004 h 433490"/>
                  <a:gd name="connsiteX19" fmla="*/ 348010 w 392857"/>
                  <a:gd name="connsiteY19" fmla="*/ 166653 h 433490"/>
                  <a:gd name="connsiteX20" fmla="*/ 360861 w 392857"/>
                  <a:gd name="connsiteY20" fmla="*/ 173797 h 433490"/>
                  <a:gd name="connsiteX21" fmla="*/ 363715 w 392857"/>
                  <a:gd name="connsiteY21" fmla="*/ 184872 h 433490"/>
                  <a:gd name="connsiteX22" fmla="*/ 361579 w 392857"/>
                  <a:gd name="connsiteY22" fmla="*/ 192734 h 433490"/>
                  <a:gd name="connsiteX23" fmla="*/ 355154 w 392857"/>
                  <a:gd name="connsiteY23" fmla="*/ 204527 h 433490"/>
                  <a:gd name="connsiteX24" fmla="*/ 335158 w 392857"/>
                  <a:gd name="connsiteY24" fmla="*/ 215602 h 433490"/>
                  <a:gd name="connsiteX25" fmla="*/ 330868 w 392857"/>
                  <a:gd name="connsiteY25" fmla="*/ 224522 h 433490"/>
                  <a:gd name="connsiteX26" fmla="*/ 331945 w 392857"/>
                  <a:gd name="connsiteY26" fmla="*/ 229172 h 433490"/>
                  <a:gd name="connsiteX27" fmla="*/ 335517 w 392857"/>
                  <a:gd name="connsiteY27" fmla="*/ 233821 h 433490"/>
                  <a:gd name="connsiteX28" fmla="*/ 336236 w 392857"/>
                  <a:gd name="connsiteY28" fmla="*/ 239528 h 433490"/>
                  <a:gd name="connsiteX29" fmla="*/ 331945 w 392857"/>
                  <a:gd name="connsiteY29" fmla="*/ 245954 h 433490"/>
                  <a:gd name="connsiteX30" fmla="*/ 325520 w 392857"/>
                  <a:gd name="connsiteY30" fmla="*/ 249885 h 433490"/>
                  <a:gd name="connsiteX31" fmla="*/ 316940 w 392857"/>
                  <a:gd name="connsiteY31" fmla="*/ 248109 h 433490"/>
                  <a:gd name="connsiteX32" fmla="*/ 310873 w 392857"/>
                  <a:gd name="connsiteY32" fmla="*/ 250244 h 433490"/>
                  <a:gd name="connsiteX33" fmla="*/ 303729 w 392857"/>
                  <a:gd name="connsiteY33" fmla="*/ 252739 h 433490"/>
                  <a:gd name="connsiteX34" fmla="*/ 294449 w 392857"/>
                  <a:gd name="connsiteY34" fmla="*/ 254175 h 433490"/>
                  <a:gd name="connsiteX35" fmla="*/ 286587 w 392857"/>
                  <a:gd name="connsiteY35" fmla="*/ 249526 h 433490"/>
                  <a:gd name="connsiteX36" fmla="*/ 279803 w 392857"/>
                  <a:gd name="connsiteY36" fmla="*/ 247032 h 433490"/>
                  <a:gd name="connsiteX37" fmla="*/ 272659 w 392857"/>
                  <a:gd name="connsiteY37" fmla="*/ 245954 h 433490"/>
                  <a:gd name="connsiteX38" fmla="*/ 264438 w 392857"/>
                  <a:gd name="connsiteY38" fmla="*/ 251662 h 433490"/>
                  <a:gd name="connsiteX39" fmla="*/ 258371 w 392857"/>
                  <a:gd name="connsiteY39" fmla="*/ 257010 h 433490"/>
                  <a:gd name="connsiteX40" fmla="*/ 257294 w 392857"/>
                  <a:gd name="connsiteY40" fmla="*/ 269144 h 433490"/>
                  <a:gd name="connsiteX41" fmla="*/ 259070 w 392857"/>
                  <a:gd name="connsiteY41" fmla="*/ 285208 h 433490"/>
                  <a:gd name="connsiteX42" fmla="*/ 263360 w 392857"/>
                  <a:gd name="connsiteY42" fmla="*/ 294128 h 433490"/>
                  <a:gd name="connsiteX43" fmla="*/ 270145 w 392857"/>
                  <a:gd name="connsiteY43" fmla="*/ 303408 h 433490"/>
                  <a:gd name="connsiteX44" fmla="*/ 277289 w 392857"/>
                  <a:gd name="connsiteY44" fmla="*/ 313405 h 433490"/>
                  <a:gd name="connsiteX45" fmla="*/ 277289 w 392857"/>
                  <a:gd name="connsiteY45" fmla="*/ 322685 h 433490"/>
                  <a:gd name="connsiteX46" fmla="*/ 274076 w 392857"/>
                  <a:gd name="connsiteY46" fmla="*/ 334119 h 433490"/>
                  <a:gd name="connsiteX47" fmla="*/ 266214 w 392857"/>
                  <a:gd name="connsiteY47" fmla="*/ 350542 h 433490"/>
                  <a:gd name="connsiteX48" fmla="*/ 267291 w 392857"/>
                  <a:gd name="connsiteY48" fmla="*/ 359463 h 433490"/>
                  <a:gd name="connsiteX49" fmla="*/ 271222 w 392857"/>
                  <a:gd name="connsiteY49" fmla="*/ 363035 h 433490"/>
                  <a:gd name="connsiteX50" fmla="*/ 276930 w 392857"/>
                  <a:gd name="connsiteY50" fmla="*/ 368043 h 433490"/>
                  <a:gd name="connsiteX51" fmla="*/ 275153 w 392857"/>
                  <a:gd name="connsiteY51" fmla="*/ 374110 h 433490"/>
                  <a:gd name="connsiteX52" fmla="*/ 270145 w 392857"/>
                  <a:gd name="connsiteY52" fmla="*/ 374828 h 433490"/>
                  <a:gd name="connsiteX53" fmla="*/ 266573 w 392857"/>
                  <a:gd name="connsiteY53" fmla="*/ 374828 h 433490"/>
                  <a:gd name="connsiteX54" fmla="*/ 260866 w 392857"/>
                  <a:gd name="connsiteY54" fmla="*/ 380535 h 433490"/>
                  <a:gd name="connsiteX55" fmla="*/ 255158 w 392857"/>
                  <a:gd name="connsiteY55" fmla="*/ 388038 h 433490"/>
                  <a:gd name="connsiteX56" fmla="*/ 255158 w 392857"/>
                  <a:gd name="connsiteY56" fmla="*/ 394105 h 433490"/>
                  <a:gd name="connsiteX57" fmla="*/ 260166 w 392857"/>
                  <a:gd name="connsiteY57" fmla="*/ 399812 h 433490"/>
                  <a:gd name="connsiteX58" fmla="*/ 268747 w 392857"/>
                  <a:gd name="connsiteY58" fmla="*/ 404462 h 433490"/>
                  <a:gd name="connsiteX59" fmla="*/ 272678 w 392857"/>
                  <a:gd name="connsiteY59" fmla="*/ 409470 h 433490"/>
                  <a:gd name="connsiteX60" fmla="*/ 271959 w 392857"/>
                  <a:gd name="connsiteY60" fmla="*/ 420904 h 433490"/>
                  <a:gd name="connsiteX61" fmla="*/ 268747 w 392857"/>
                  <a:gd name="connsiteY61" fmla="*/ 427330 h 433490"/>
                  <a:gd name="connsiteX62" fmla="*/ 263228 w 392857"/>
                  <a:gd name="connsiteY62" fmla="*/ 433491 h 433490"/>
                  <a:gd name="connsiteX63" fmla="*/ 254383 w 392857"/>
                  <a:gd name="connsiteY63" fmla="*/ 433491 h 433490"/>
                  <a:gd name="connsiteX64" fmla="*/ 242042 w 392857"/>
                  <a:gd name="connsiteY64" fmla="*/ 432055 h 433490"/>
                  <a:gd name="connsiteX65" fmla="*/ 230551 w 392857"/>
                  <a:gd name="connsiteY65" fmla="*/ 421641 h 433490"/>
                  <a:gd name="connsiteX66" fmla="*/ 230551 w 392857"/>
                  <a:gd name="connsiteY66" fmla="*/ 405123 h 433490"/>
                  <a:gd name="connsiteX67" fmla="*/ 235578 w 392857"/>
                  <a:gd name="connsiteY67" fmla="*/ 392196 h 433490"/>
                  <a:gd name="connsiteX68" fmla="*/ 243119 w 392857"/>
                  <a:gd name="connsiteY68" fmla="*/ 386810 h 433490"/>
                  <a:gd name="connsiteX69" fmla="*/ 243478 w 392857"/>
                  <a:gd name="connsiteY69" fmla="*/ 379987 h 433490"/>
                  <a:gd name="connsiteX70" fmla="*/ 243478 w 392857"/>
                  <a:gd name="connsiteY70" fmla="*/ 372087 h 433490"/>
                  <a:gd name="connsiteX71" fmla="*/ 237015 w 392857"/>
                  <a:gd name="connsiteY71" fmla="*/ 366701 h 433490"/>
                  <a:gd name="connsiteX72" fmla="*/ 221933 w 392857"/>
                  <a:gd name="connsiteY72" fmla="*/ 367778 h 433490"/>
                  <a:gd name="connsiteX73" fmla="*/ 214033 w 392857"/>
                  <a:gd name="connsiteY73" fmla="*/ 368496 h 433490"/>
                  <a:gd name="connsiteX74" fmla="*/ 210802 w 392857"/>
                  <a:gd name="connsiteY74" fmla="*/ 367419 h 433490"/>
                  <a:gd name="connsiteX75" fmla="*/ 209006 w 392857"/>
                  <a:gd name="connsiteY75" fmla="*/ 362033 h 433490"/>
                  <a:gd name="connsiteX76" fmla="*/ 209006 w 392857"/>
                  <a:gd name="connsiteY76" fmla="*/ 351619 h 433490"/>
                  <a:gd name="connsiteX77" fmla="*/ 199670 w 392857"/>
                  <a:gd name="connsiteY77" fmla="*/ 351978 h 433490"/>
                  <a:gd name="connsiteX78" fmla="*/ 184588 w 392857"/>
                  <a:gd name="connsiteY78" fmla="*/ 355929 h 433490"/>
                  <a:gd name="connsiteX79" fmla="*/ 180639 w 392857"/>
                  <a:gd name="connsiteY79" fmla="*/ 351978 h 433490"/>
                  <a:gd name="connsiteX80" fmla="*/ 180639 w 392857"/>
                  <a:gd name="connsiteY80" fmla="*/ 347670 h 433490"/>
                  <a:gd name="connsiteX81" fmla="*/ 173816 w 392857"/>
                  <a:gd name="connsiteY81" fmla="*/ 343720 h 433490"/>
                  <a:gd name="connsiteX82" fmla="*/ 172380 w 392857"/>
                  <a:gd name="connsiteY82" fmla="*/ 326125 h 433490"/>
                  <a:gd name="connsiteX83" fmla="*/ 169866 w 392857"/>
                  <a:gd name="connsiteY83" fmla="*/ 320379 h 433490"/>
                  <a:gd name="connsiteX84" fmla="*/ 164121 w 392857"/>
                  <a:gd name="connsiteY84" fmla="*/ 320739 h 433490"/>
                  <a:gd name="connsiteX85" fmla="*/ 160171 w 392857"/>
                  <a:gd name="connsiteY85" fmla="*/ 327202 h 433490"/>
                  <a:gd name="connsiteX86" fmla="*/ 156939 w 392857"/>
                  <a:gd name="connsiteY86" fmla="*/ 332229 h 433490"/>
                  <a:gd name="connsiteX87" fmla="*/ 144012 w 392857"/>
                  <a:gd name="connsiteY87" fmla="*/ 330075 h 433490"/>
                  <a:gd name="connsiteX88" fmla="*/ 140062 w 392857"/>
                  <a:gd name="connsiteY88" fmla="*/ 320020 h 433490"/>
                  <a:gd name="connsiteX89" fmla="*/ 135035 w 392857"/>
                  <a:gd name="connsiteY89" fmla="*/ 319302 h 433490"/>
                  <a:gd name="connsiteX90" fmla="*/ 127135 w 392857"/>
                  <a:gd name="connsiteY90" fmla="*/ 327920 h 433490"/>
                  <a:gd name="connsiteX91" fmla="*/ 123903 w 392857"/>
                  <a:gd name="connsiteY91" fmla="*/ 332588 h 433490"/>
                  <a:gd name="connsiteX92" fmla="*/ 116721 w 392857"/>
                  <a:gd name="connsiteY92" fmla="*/ 330793 h 433490"/>
                  <a:gd name="connsiteX93" fmla="*/ 112413 w 392857"/>
                  <a:gd name="connsiteY93" fmla="*/ 323970 h 433490"/>
                  <a:gd name="connsiteX94" fmla="*/ 102358 w 392857"/>
                  <a:gd name="connsiteY94" fmla="*/ 324688 h 433490"/>
                  <a:gd name="connsiteX95" fmla="*/ 99126 w 392857"/>
                  <a:gd name="connsiteY95" fmla="*/ 335820 h 433490"/>
                  <a:gd name="connsiteX96" fmla="*/ 99126 w 392857"/>
                  <a:gd name="connsiteY96" fmla="*/ 343720 h 433490"/>
                  <a:gd name="connsiteX97" fmla="*/ 85122 w 392857"/>
                  <a:gd name="connsiteY97" fmla="*/ 349465 h 433490"/>
                  <a:gd name="connsiteX98" fmla="*/ 72554 w 392857"/>
                  <a:gd name="connsiteY98" fmla="*/ 355929 h 433490"/>
                  <a:gd name="connsiteX99" fmla="*/ 50272 w 392857"/>
                  <a:gd name="connsiteY99" fmla="*/ 361674 h 433490"/>
                  <a:gd name="connsiteX100" fmla="*/ 37704 w 392857"/>
                  <a:gd name="connsiteY100" fmla="*/ 352338 h 433490"/>
                  <a:gd name="connsiteX101" fmla="*/ 29804 w 392857"/>
                  <a:gd name="connsiteY101" fmla="*/ 351261 h 433490"/>
                  <a:gd name="connsiteX102" fmla="*/ 23700 w 392857"/>
                  <a:gd name="connsiteY102" fmla="*/ 350183 h 433490"/>
                  <a:gd name="connsiteX103" fmla="*/ 16518 w 392857"/>
                  <a:gd name="connsiteY103" fmla="*/ 353415 h 433490"/>
                  <a:gd name="connsiteX104" fmla="*/ 12568 w 392857"/>
                  <a:gd name="connsiteY104" fmla="*/ 362033 h 433490"/>
                  <a:gd name="connsiteX105" fmla="*/ 8259 w 392857"/>
                  <a:gd name="connsiteY105" fmla="*/ 362033 h 433490"/>
                  <a:gd name="connsiteX106" fmla="*/ 0 w 392857"/>
                  <a:gd name="connsiteY106" fmla="*/ 349106 h 433490"/>
                  <a:gd name="connsiteX107" fmla="*/ 0 w 392857"/>
                  <a:gd name="connsiteY107" fmla="*/ 332588 h 433490"/>
                  <a:gd name="connsiteX108" fmla="*/ 16159 w 392857"/>
                  <a:gd name="connsiteY108" fmla="*/ 327920 h 433490"/>
                  <a:gd name="connsiteX109" fmla="*/ 27650 w 392857"/>
                  <a:gd name="connsiteY109" fmla="*/ 330793 h 433490"/>
                  <a:gd name="connsiteX110" fmla="*/ 33036 w 392857"/>
                  <a:gd name="connsiteY110" fmla="*/ 332588 h 433490"/>
                  <a:gd name="connsiteX111" fmla="*/ 34472 w 392857"/>
                  <a:gd name="connsiteY111" fmla="*/ 344438 h 433490"/>
                  <a:gd name="connsiteX112" fmla="*/ 38781 w 392857"/>
                  <a:gd name="connsiteY112" fmla="*/ 345515 h 433490"/>
                  <a:gd name="connsiteX113" fmla="*/ 39140 w 392857"/>
                  <a:gd name="connsiteY113" fmla="*/ 339411 h 433490"/>
                  <a:gd name="connsiteX114" fmla="*/ 51349 w 392857"/>
                  <a:gd name="connsiteY114" fmla="*/ 337974 h 433490"/>
                  <a:gd name="connsiteX115" fmla="*/ 59967 w 392857"/>
                  <a:gd name="connsiteY115" fmla="*/ 332947 h 433490"/>
                  <a:gd name="connsiteX116" fmla="*/ 67149 w 392857"/>
                  <a:gd name="connsiteY116" fmla="*/ 337615 h 433490"/>
                  <a:gd name="connsiteX117" fmla="*/ 75049 w 392857"/>
                  <a:gd name="connsiteY117" fmla="*/ 339052 h 433490"/>
                  <a:gd name="connsiteX118" fmla="*/ 80076 w 392857"/>
                  <a:gd name="connsiteY118" fmla="*/ 339770 h 433490"/>
                  <a:gd name="connsiteX119" fmla="*/ 86180 w 392857"/>
                  <a:gd name="connsiteY119" fmla="*/ 339052 h 433490"/>
                  <a:gd name="connsiteX120" fmla="*/ 87617 w 392857"/>
                  <a:gd name="connsiteY120" fmla="*/ 328638 h 433490"/>
                  <a:gd name="connsiteX121" fmla="*/ 87617 w 392857"/>
                  <a:gd name="connsiteY121" fmla="*/ 316788 h 433490"/>
                  <a:gd name="connsiteX122" fmla="*/ 86539 w 392857"/>
                  <a:gd name="connsiteY122" fmla="*/ 305298 h 433490"/>
                  <a:gd name="connsiteX123" fmla="*/ 85462 w 392857"/>
                  <a:gd name="connsiteY123" fmla="*/ 297039 h 433490"/>
                  <a:gd name="connsiteX124" fmla="*/ 80076 w 392857"/>
                  <a:gd name="connsiteY124" fmla="*/ 289498 h 433490"/>
                  <a:gd name="connsiteX125" fmla="*/ 73253 w 392857"/>
                  <a:gd name="connsiteY125" fmla="*/ 284471 h 433490"/>
                  <a:gd name="connsiteX126" fmla="*/ 68585 w 392857"/>
                  <a:gd name="connsiteY126" fmla="*/ 280880 h 433490"/>
                  <a:gd name="connsiteX127" fmla="*/ 68585 w 392857"/>
                  <a:gd name="connsiteY127" fmla="*/ 273698 h 433490"/>
                  <a:gd name="connsiteX128" fmla="*/ 62840 w 392857"/>
                  <a:gd name="connsiteY128" fmla="*/ 267594 h 433490"/>
                  <a:gd name="connsiteX129" fmla="*/ 47040 w 392857"/>
                  <a:gd name="connsiteY129" fmla="*/ 267953 h 433490"/>
                  <a:gd name="connsiteX130" fmla="*/ 46322 w 392857"/>
                  <a:gd name="connsiteY130" fmla="*/ 262207 h 433490"/>
                  <a:gd name="connsiteX131" fmla="*/ 60326 w 392857"/>
                  <a:gd name="connsiteY131" fmla="*/ 257899 h 433490"/>
                  <a:gd name="connsiteX132" fmla="*/ 66072 w 392857"/>
                  <a:gd name="connsiteY132" fmla="*/ 263285 h 433490"/>
                  <a:gd name="connsiteX133" fmla="*/ 67867 w 392857"/>
                  <a:gd name="connsiteY133" fmla="*/ 266876 h 433490"/>
                  <a:gd name="connsiteX134" fmla="*/ 79717 w 392857"/>
                  <a:gd name="connsiteY134" fmla="*/ 270108 h 433490"/>
                  <a:gd name="connsiteX135" fmla="*/ 91567 w 392857"/>
                  <a:gd name="connsiteY135" fmla="*/ 279085 h 433490"/>
                  <a:gd name="connsiteX136" fmla="*/ 103776 w 392857"/>
                  <a:gd name="connsiteY136" fmla="*/ 289498 h 433490"/>
                  <a:gd name="connsiteX137" fmla="*/ 120293 w 392857"/>
                  <a:gd name="connsiteY137" fmla="*/ 289139 h 433490"/>
                  <a:gd name="connsiteX138" fmla="*/ 126757 w 392857"/>
                  <a:gd name="connsiteY138" fmla="*/ 282675 h 433490"/>
                  <a:gd name="connsiteX139" fmla="*/ 135734 w 392857"/>
                  <a:gd name="connsiteY139" fmla="*/ 276930 h 433490"/>
                  <a:gd name="connsiteX140" fmla="*/ 141479 w 392857"/>
                  <a:gd name="connsiteY140" fmla="*/ 270825 h 433490"/>
                  <a:gd name="connsiteX141" fmla="*/ 145070 w 392857"/>
                  <a:gd name="connsiteY141" fmla="*/ 266876 h 433490"/>
                  <a:gd name="connsiteX142" fmla="*/ 152970 w 392857"/>
                  <a:gd name="connsiteY142" fmla="*/ 265080 h 433490"/>
                  <a:gd name="connsiteX143" fmla="*/ 159793 w 392857"/>
                  <a:gd name="connsiteY143" fmla="*/ 269030 h 433490"/>
                  <a:gd name="connsiteX144" fmla="*/ 156920 w 392857"/>
                  <a:gd name="connsiteY144" fmla="*/ 263285 h 433490"/>
                  <a:gd name="connsiteX145" fmla="*/ 150097 w 392857"/>
                  <a:gd name="connsiteY145" fmla="*/ 259694 h 433490"/>
                  <a:gd name="connsiteX146" fmla="*/ 138607 w 392857"/>
                  <a:gd name="connsiteY146" fmla="*/ 265080 h 433490"/>
                  <a:gd name="connsiteX147" fmla="*/ 128912 w 392857"/>
                  <a:gd name="connsiteY147" fmla="*/ 266876 h 433490"/>
                  <a:gd name="connsiteX148" fmla="*/ 118498 w 392857"/>
                  <a:gd name="connsiteY148" fmla="*/ 263285 h 433490"/>
                  <a:gd name="connsiteX149" fmla="*/ 109162 w 392857"/>
                  <a:gd name="connsiteY149" fmla="*/ 261395 h 433490"/>
                  <a:gd name="connsiteX150" fmla="*/ 99826 w 392857"/>
                  <a:gd name="connsiteY150" fmla="*/ 255914 h 433490"/>
                  <a:gd name="connsiteX151" fmla="*/ 92644 w 392857"/>
                  <a:gd name="connsiteY151" fmla="*/ 249980 h 433490"/>
                  <a:gd name="connsiteX152" fmla="*/ 86539 w 392857"/>
                  <a:gd name="connsiteY152" fmla="*/ 246389 h 433490"/>
                  <a:gd name="connsiteX153" fmla="*/ 77922 w 392857"/>
                  <a:gd name="connsiteY153" fmla="*/ 241362 h 433490"/>
                  <a:gd name="connsiteX154" fmla="*/ 73971 w 392857"/>
                  <a:gd name="connsiteY154" fmla="*/ 238489 h 433490"/>
                  <a:gd name="connsiteX155" fmla="*/ 76126 w 392857"/>
                  <a:gd name="connsiteY155" fmla="*/ 232630 h 433490"/>
                  <a:gd name="connsiteX156" fmla="*/ 83308 w 392857"/>
                  <a:gd name="connsiteY156" fmla="*/ 227716 h 433490"/>
                  <a:gd name="connsiteX157" fmla="*/ 96953 w 392857"/>
                  <a:gd name="connsiteY157" fmla="*/ 212635 h 433490"/>
                  <a:gd name="connsiteX158" fmla="*/ 107007 w 392857"/>
                  <a:gd name="connsiteY158" fmla="*/ 192167 h 433490"/>
                  <a:gd name="connsiteX159" fmla="*/ 120293 w 392857"/>
                  <a:gd name="connsiteY159" fmla="*/ 163062 h 433490"/>
                  <a:gd name="connsiteX160" fmla="*/ 123884 w 392857"/>
                  <a:gd name="connsiteY160" fmla="*/ 140062 h 433490"/>
                  <a:gd name="connsiteX161" fmla="*/ 126398 w 392857"/>
                  <a:gd name="connsiteY161" fmla="*/ 120672 h 433490"/>
                  <a:gd name="connsiteX162" fmla="*/ 131784 w 392857"/>
                  <a:gd name="connsiteY162" fmla="*/ 105231 h 433490"/>
                  <a:gd name="connsiteX163" fmla="*/ 131784 w 392857"/>
                  <a:gd name="connsiteY163" fmla="*/ 92663 h 433490"/>
                  <a:gd name="connsiteX164" fmla="*/ 134657 w 392857"/>
                  <a:gd name="connsiteY164" fmla="*/ 84045 h 433490"/>
                  <a:gd name="connsiteX165" fmla="*/ 142557 w 392857"/>
                  <a:gd name="connsiteY165" fmla="*/ 86558 h 433490"/>
                  <a:gd name="connsiteX166" fmla="*/ 149379 w 392857"/>
                  <a:gd name="connsiteY166" fmla="*/ 95894 h 433490"/>
                  <a:gd name="connsiteX167" fmla="*/ 156202 w 392857"/>
                  <a:gd name="connsiteY167" fmla="*/ 94099 h 433490"/>
                  <a:gd name="connsiteX168" fmla="*/ 161947 w 392857"/>
                  <a:gd name="connsiteY168" fmla="*/ 94458 h 433490"/>
                  <a:gd name="connsiteX169" fmla="*/ 167333 w 392857"/>
                  <a:gd name="connsiteY169" fmla="*/ 100204 h 433490"/>
                  <a:gd name="connsiteX170" fmla="*/ 170924 w 392857"/>
                  <a:gd name="connsiteY170" fmla="*/ 108463 h 433490"/>
                  <a:gd name="connsiteX171" fmla="*/ 171283 w 392857"/>
                  <a:gd name="connsiteY171" fmla="*/ 113490 h 433490"/>
                  <a:gd name="connsiteX172" fmla="*/ 172720 w 392857"/>
                  <a:gd name="connsiteY172" fmla="*/ 115285 h 433490"/>
                  <a:gd name="connsiteX173" fmla="*/ 187083 w 392857"/>
                  <a:gd name="connsiteY173" fmla="*/ 116362 h 433490"/>
                  <a:gd name="connsiteX174" fmla="*/ 190315 w 392857"/>
                  <a:gd name="connsiteY174" fmla="*/ 119235 h 433490"/>
                  <a:gd name="connsiteX175" fmla="*/ 188519 w 392857"/>
                  <a:gd name="connsiteY175" fmla="*/ 124622 h 433490"/>
                  <a:gd name="connsiteX176" fmla="*/ 182415 w 392857"/>
                  <a:gd name="connsiteY176" fmla="*/ 130726 h 433490"/>
                  <a:gd name="connsiteX177" fmla="*/ 178465 w 392857"/>
                  <a:gd name="connsiteY177" fmla="*/ 136112 h 433490"/>
                  <a:gd name="connsiteX178" fmla="*/ 171283 w 392857"/>
                  <a:gd name="connsiteY178" fmla="*/ 132162 h 433490"/>
                  <a:gd name="connsiteX179" fmla="*/ 164820 w 392857"/>
                  <a:gd name="connsiteY179" fmla="*/ 132162 h 433490"/>
                  <a:gd name="connsiteX180" fmla="*/ 163024 w 392857"/>
                  <a:gd name="connsiteY180" fmla="*/ 136830 h 433490"/>
                  <a:gd name="connsiteX181" fmla="*/ 163743 w 392857"/>
                  <a:gd name="connsiteY181" fmla="*/ 147603 h 433490"/>
                  <a:gd name="connsiteX182" fmla="*/ 167693 w 392857"/>
                  <a:gd name="connsiteY182" fmla="*/ 156580 h 433490"/>
                  <a:gd name="connsiteX183" fmla="*/ 168411 w 392857"/>
                  <a:gd name="connsiteY183" fmla="*/ 160171 h 433490"/>
                  <a:gd name="connsiteX184" fmla="*/ 171283 w 392857"/>
                  <a:gd name="connsiteY184" fmla="*/ 160889 h 433490"/>
                  <a:gd name="connsiteX185" fmla="*/ 171283 w 392857"/>
                  <a:gd name="connsiteY185" fmla="*/ 163043 h 433490"/>
                  <a:gd name="connsiteX186" fmla="*/ 166256 w 392857"/>
                  <a:gd name="connsiteY186" fmla="*/ 166634 h 433490"/>
                  <a:gd name="connsiteX187" fmla="*/ 161588 w 392857"/>
                  <a:gd name="connsiteY187" fmla="*/ 172739 h 433490"/>
                  <a:gd name="connsiteX188" fmla="*/ 163024 w 392857"/>
                  <a:gd name="connsiteY188" fmla="*/ 178125 h 433490"/>
                  <a:gd name="connsiteX189" fmla="*/ 167333 w 392857"/>
                  <a:gd name="connsiteY189" fmla="*/ 180639 h 433490"/>
                  <a:gd name="connsiteX190" fmla="*/ 172720 w 392857"/>
                  <a:gd name="connsiteY190" fmla="*/ 182793 h 433490"/>
                  <a:gd name="connsiteX191" fmla="*/ 179542 w 392857"/>
                  <a:gd name="connsiteY191" fmla="*/ 184229 h 433490"/>
                  <a:gd name="connsiteX192" fmla="*/ 183851 w 392857"/>
                  <a:gd name="connsiteY192" fmla="*/ 184948 h 433490"/>
                  <a:gd name="connsiteX193" fmla="*/ 190674 w 392857"/>
                  <a:gd name="connsiteY193" fmla="*/ 189616 h 433490"/>
                  <a:gd name="connsiteX194" fmla="*/ 194699 w 392857"/>
                  <a:gd name="connsiteY194" fmla="*/ 192847 h 433490"/>
                  <a:gd name="connsiteX195" fmla="*/ 200029 w 392857"/>
                  <a:gd name="connsiteY195" fmla="*/ 194643 h 433490"/>
                  <a:gd name="connsiteX196" fmla="*/ 207929 w 392857"/>
                  <a:gd name="connsiteY196" fmla="*/ 195002 h 433490"/>
                  <a:gd name="connsiteX197" fmla="*/ 216188 w 392857"/>
                  <a:gd name="connsiteY197" fmla="*/ 188898 h 433490"/>
                  <a:gd name="connsiteX198" fmla="*/ 219779 w 392857"/>
                  <a:gd name="connsiteY198" fmla="*/ 183511 h 433490"/>
                  <a:gd name="connsiteX199" fmla="*/ 222651 w 392857"/>
                  <a:gd name="connsiteY199" fmla="*/ 178843 h 433490"/>
                  <a:gd name="connsiteX200" fmla="*/ 229474 w 392857"/>
                  <a:gd name="connsiteY200" fmla="*/ 174893 h 433490"/>
                  <a:gd name="connsiteX201" fmla="*/ 235219 w 392857"/>
                  <a:gd name="connsiteY201" fmla="*/ 172739 h 433490"/>
                  <a:gd name="connsiteX202" fmla="*/ 240965 w 392857"/>
                  <a:gd name="connsiteY202" fmla="*/ 167711 h 433490"/>
                  <a:gd name="connsiteX203" fmla="*/ 244915 w 392857"/>
                  <a:gd name="connsiteY203" fmla="*/ 162684 h 433490"/>
                  <a:gd name="connsiteX204" fmla="*/ 247069 w 392857"/>
                  <a:gd name="connsiteY204" fmla="*/ 156580 h 433490"/>
                  <a:gd name="connsiteX205" fmla="*/ 247069 w 392857"/>
                  <a:gd name="connsiteY205" fmla="*/ 151194 h 433490"/>
                  <a:gd name="connsiteX206" fmla="*/ 246351 w 392857"/>
                  <a:gd name="connsiteY206" fmla="*/ 147962 h 433490"/>
                  <a:gd name="connsiteX207" fmla="*/ 246351 w 392857"/>
                  <a:gd name="connsiteY207" fmla="*/ 139703 h 433490"/>
                  <a:gd name="connsiteX208" fmla="*/ 243119 w 392857"/>
                  <a:gd name="connsiteY208" fmla="*/ 136830 h 433490"/>
                  <a:gd name="connsiteX209" fmla="*/ 237374 w 392857"/>
                  <a:gd name="connsiteY209" fmla="*/ 136830 h 433490"/>
                  <a:gd name="connsiteX210" fmla="*/ 231269 w 392857"/>
                  <a:gd name="connsiteY210" fmla="*/ 136830 h 433490"/>
                  <a:gd name="connsiteX211" fmla="*/ 225524 w 392857"/>
                  <a:gd name="connsiteY211" fmla="*/ 133958 h 433490"/>
                  <a:gd name="connsiteX212" fmla="*/ 221574 w 392857"/>
                  <a:gd name="connsiteY212" fmla="*/ 130008 h 433490"/>
                  <a:gd name="connsiteX213" fmla="*/ 218702 w 392857"/>
                  <a:gd name="connsiteY213" fmla="*/ 124622 h 433490"/>
                  <a:gd name="connsiteX214" fmla="*/ 218342 w 392857"/>
                  <a:gd name="connsiteY214" fmla="*/ 118158 h 433490"/>
                  <a:gd name="connsiteX215" fmla="*/ 218342 w 392857"/>
                  <a:gd name="connsiteY215" fmla="*/ 113490 h 433490"/>
                  <a:gd name="connsiteX216" fmla="*/ 220138 w 392857"/>
                  <a:gd name="connsiteY216" fmla="*/ 107744 h 433490"/>
                  <a:gd name="connsiteX217" fmla="*/ 226961 w 392857"/>
                  <a:gd name="connsiteY217" fmla="*/ 104513 h 433490"/>
                  <a:gd name="connsiteX218" fmla="*/ 232347 w 392857"/>
                  <a:gd name="connsiteY218" fmla="*/ 101640 h 433490"/>
                  <a:gd name="connsiteX219" fmla="*/ 231269 w 392857"/>
                  <a:gd name="connsiteY219" fmla="*/ 98049 h 433490"/>
                  <a:gd name="connsiteX220" fmla="*/ 224806 w 392857"/>
                  <a:gd name="connsiteY220" fmla="*/ 94818 h 433490"/>
                  <a:gd name="connsiteX221" fmla="*/ 214393 w 392857"/>
                  <a:gd name="connsiteY221" fmla="*/ 91586 h 433490"/>
                  <a:gd name="connsiteX222" fmla="*/ 206493 w 392857"/>
                  <a:gd name="connsiteY222" fmla="*/ 90508 h 433490"/>
                  <a:gd name="connsiteX223" fmla="*/ 198952 w 392857"/>
                  <a:gd name="connsiteY223" fmla="*/ 85481 h 433490"/>
                  <a:gd name="connsiteX224" fmla="*/ 198593 w 392857"/>
                  <a:gd name="connsiteY224" fmla="*/ 77222 h 433490"/>
                  <a:gd name="connsiteX225" fmla="*/ 201466 w 392857"/>
                  <a:gd name="connsiteY225" fmla="*/ 72554 h 433490"/>
                  <a:gd name="connsiteX226" fmla="*/ 200388 w 392857"/>
                  <a:gd name="connsiteY226" fmla="*/ 66450 h 433490"/>
                  <a:gd name="connsiteX227" fmla="*/ 198593 w 392857"/>
                  <a:gd name="connsiteY227" fmla="*/ 62859 h 433490"/>
                  <a:gd name="connsiteX228" fmla="*/ 199311 w 392857"/>
                  <a:gd name="connsiteY228" fmla="*/ 56395 h 433490"/>
                  <a:gd name="connsiteX229" fmla="*/ 203620 w 392857"/>
                  <a:gd name="connsiteY229" fmla="*/ 48496 h 433490"/>
                  <a:gd name="connsiteX230" fmla="*/ 210443 w 392857"/>
                  <a:gd name="connsiteY230" fmla="*/ 35927 h 433490"/>
                  <a:gd name="connsiteX231" fmla="*/ 216547 w 392857"/>
                  <a:gd name="connsiteY231" fmla="*/ 29105 h 433490"/>
                  <a:gd name="connsiteX232" fmla="*/ 230192 w 392857"/>
                  <a:gd name="connsiteY232" fmla="*/ 21205 h 433490"/>
                  <a:gd name="connsiteX233" fmla="*/ 237733 w 392857"/>
                  <a:gd name="connsiteY233" fmla="*/ 18333 h 433490"/>
                  <a:gd name="connsiteX234" fmla="*/ 247069 w 392857"/>
                  <a:gd name="connsiteY234" fmla="*/ 14024 h 433490"/>
                  <a:gd name="connsiteX235" fmla="*/ 255328 w 392857"/>
                  <a:gd name="connsiteY235" fmla="*/ 9355 h 433490"/>
                  <a:gd name="connsiteX236" fmla="*/ 272205 w 392857"/>
                  <a:gd name="connsiteY236" fmla="*/ 9355 h 433490"/>
                  <a:gd name="connsiteX237" fmla="*/ 272205 w 392857"/>
                  <a:gd name="connsiteY237" fmla="*/ 22641 h 433490"/>
                  <a:gd name="connsiteX238" fmla="*/ 284414 w 392857"/>
                  <a:gd name="connsiteY238" fmla="*/ 22641 h 433490"/>
                  <a:gd name="connsiteX239" fmla="*/ 289800 w 392857"/>
                  <a:gd name="connsiteY239" fmla="*/ 16537 h 433490"/>
                  <a:gd name="connsiteX240" fmla="*/ 289800 w 392857"/>
                  <a:gd name="connsiteY240" fmla="*/ 9355 h 433490"/>
                  <a:gd name="connsiteX241" fmla="*/ 307755 w 392857"/>
                  <a:gd name="connsiteY241" fmla="*/ 9355 h 433490"/>
                  <a:gd name="connsiteX242" fmla="*/ 317450 w 392857"/>
                  <a:gd name="connsiteY242" fmla="*/ 3421 h 433490"/>
                  <a:gd name="connsiteX243" fmla="*/ 324991 w 392857"/>
                  <a:gd name="connsiteY243" fmla="*/ 0 h 433490"/>
                  <a:gd name="connsiteX244" fmla="*/ 333609 w 392857"/>
                  <a:gd name="connsiteY244" fmla="*/ 0 h 433490"/>
                  <a:gd name="connsiteX245" fmla="*/ 339354 w 392857"/>
                  <a:gd name="connsiteY245" fmla="*/ 3421 h 433490"/>
                  <a:gd name="connsiteX246" fmla="*/ 342227 w 392857"/>
                  <a:gd name="connsiteY246" fmla="*/ 11321 h 433490"/>
                  <a:gd name="connsiteX247" fmla="*/ 345099 w 392857"/>
                  <a:gd name="connsiteY247" fmla="*/ 14741 h 433490"/>
                  <a:gd name="connsiteX248" fmla="*/ 349767 w 392857"/>
                  <a:gd name="connsiteY248" fmla="*/ 19410 h 433490"/>
                  <a:gd name="connsiteX249" fmla="*/ 354076 w 392857"/>
                  <a:gd name="connsiteY249" fmla="*/ 21564 h 433490"/>
                  <a:gd name="connsiteX250" fmla="*/ 360540 w 392857"/>
                  <a:gd name="connsiteY250" fmla="*/ 17255 h 433490"/>
                  <a:gd name="connsiteX251" fmla="*/ 371313 w 392857"/>
                  <a:gd name="connsiteY251" fmla="*/ 21564 h 433490"/>
                  <a:gd name="connsiteX252" fmla="*/ 379930 w 392857"/>
                  <a:gd name="connsiteY252" fmla="*/ 19410 h 433490"/>
                  <a:gd name="connsiteX253" fmla="*/ 388549 w 392857"/>
                  <a:gd name="connsiteY253" fmla="*/ 19410 h 433490"/>
                  <a:gd name="connsiteX254" fmla="*/ 392857 w 392857"/>
                  <a:gd name="connsiteY254" fmla="*/ 25873 h 433490"/>
                  <a:gd name="connsiteX255" fmla="*/ 389418 w 392857"/>
                  <a:gd name="connsiteY255" fmla="*/ 31656 h 433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392857" h="433490">
                    <a:moveTo>
                      <a:pt x="389418" y="31656"/>
                    </a:moveTo>
                    <a:lnTo>
                      <a:pt x="384769" y="34151"/>
                    </a:lnTo>
                    <a:lnTo>
                      <a:pt x="377625" y="44149"/>
                    </a:lnTo>
                    <a:lnTo>
                      <a:pt x="378343" y="52011"/>
                    </a:lnTo>
                    <a:lnTo>
                      <a:pt x="378702" y="63804"/>
                    </a:lnTo>
                    <a:lnTo>
                      <a:pt x="378702" y="75238"/>
                    </a:lnTo>
                    <a:lnTo>
                      <a:pt x="376926" y="87371"/>
                    </a:lnTo>
                    <a:lnTo>
                      <a:pt x="372994" y="92720"/>
                    </a:lnTo>
                    <a:cubicBezTo>
                      <a:pt x="372994" y="92720"/>
                      <a:pt x="369782" y="102717"/>
                      <a:pt x="368704" y="104853"/>
                    </a:cubicBezTo>
                    <a:cubicBezTo>
                      <a:pt x="367627" y="106989"/>
                      <a:pt x="365851" y="111638"/>
                      <a:pt x="365851" y="111638"/>
                    </a:cubicBezTo>
                    <a:lnTo>
                      <a:pt x="365851" y="118782"/>
                    </a:lnTo>
                    <a:cubicBezTo>
                      <a:pt x="365851" y="118782"/>
                      <a:pt x="365491" y="126285"/>
                      <a:pt x="364773" y="128420"/>
                    </a:cubicBezTo>
                    <a:cubicBezTo>
                      <a:pt x="364055" y="130556"/>
                      <a:pt x="358347" y="133069"/>
                      <a:pt x="358347" y="133069"/>
                    </a:cubicBezTo>
                    <a:lnTo>
                      <a:pt x="349068" y="134146"/>
                    </a:lnTo>
                    <a:cubicBezTo>
                      <a:pt x="349068" y="134146"/>
                      <a:pt x="341924" y="132711"/>
                      <a:pt x="340148" y="132711"/>
                    </a:cubicBezTo>
                    <a:cubicBezTo>
                      <a:pt x="338371" y="132711"/>
                      <a:pt x="331926" y="137360"/>
                      <a:pt x="331926" y="137360"/>
                    </a:cubicBezTo>
                    <a:lnTo>
                      <a:pt x="329073" y="148434"/>
                    </a:lnTo>
                    <a:lnTo>
                      <a:pt x="330150" y="158791"/>
                    </a:lnTo>
                    <a:lnTo>
                      <a:pt x="336576" y="162004"/>
                    </a:lnTo>
                    <a:lnTo>
                      <a:pt x="348010" y="166653"/>
                    </a:lnTo>
                    <a:lnTo>
                      <a:pt x="360861" y="173797"/>
                    </a:lnTo>
                    <a:lnTo>
                      <a:pt x="363715" y="184872"/>
                    </a:lnTo>
                    <a:lnTo>
                      <a:pt x="361579" y="192734"/>
                    </a:lnTo>
                    <a:lnTo>
                      <a:pt x="355154" y="204527"/>
                    </a:lnTo>
                    <a:lnTo>
                      <a:pt x="335158" y="215602"/>
                    </a:lnTo>
                    <a:lnTo>
                      <a:pt x="330868" y="224522"/>
                    </a:lnTo>
                    <a:lnTo>
                      <a:pt x="331945" y="229172"/>
                    </a:lnTo>
                    <a:lnTo>
                      <a:pt x="335517" y="233821"/>
                    </a:lnTo>
                    <a:lnTo>
                      <a:pt x="336236" y="239528"/>
                    </a:lnTo>
                    <a:lnTo>
                      <a:pt x="331945" y="245954"/>
                    </a:lnTo>
                    <a:lnTo>
                      <a:pt x="325520" y="249885"/>
                    </a:lnTo>
                    <a:lnTo>
                      <a:pt x="316940" y="248109"/>
                    </a:lnTo>
                    <a:lnTo>
                      <a:pt x="310873" y="250244"/>
                    </a:lnTo>
                    <a:lnTo>
                      <a:pt x="303729" y="252739"/>
                    </a:lnTo>
                    <a:lnTo>
                      <a:pt x="294449" y="254175"/>
                    </a:lnTo>
                    <a:lnTo>
                      <a:pt x="286587" y="249526"/>
                    </a:lnTo>
                    <a:lnTo>
                      <a:pt x="279803" y="247032"/>
                    </a:lnTo>
                    <a:lnTo>
                      <a:pt x="272659" y="245954"/>
                    </a:lnTo>
                    <a:lnTo>
                      <a:pt x="264438" y="251662"/>
                    </a:lnTo>
                    <a:lnTo>
                      <a:pt x="258371" y="257010"/>
                    </a:lnTo>
                    <a:cubicBezTo>
                      <a:pt x="258371" y="257010"/>
                      <a:pt x="257294" y="268085"/>
                      <a:pt x="257294" y="269144"/>
                    </a:cubicBezTo>
                    <a:cubicBezTo>
                      <a:pt x="257294" y="270221"/>
                      <a:pt x="259070" y="283791"/>
                      <a:pt x="259070" y="285208"/>
                    </a:cubicBezTo>
                    <a:cubicBezTo>
                      <a:pt x="259070" y="286644"/>
                      <a:pt x="263360" y="294128"/>
                      <a:pt x="263360" y="294128"/>
                    </a:cubicBezTo>
                    <a:lnTo>
                      <a:pt x="270145" y="303408"/>
                    </a:lnTo>
                    <a:lnTo>
                      <a:pt x="277289" y="313405"/>
                    </a:lnTo>
                    <a:lnTo>
                      <a:pt x="277289" y="322685"/>
                    </a:lnTo>
                    <a:lnTo>
                      <a:pt x="274076" y="334119"/>
                    </a:lnTo>
                    <a:lnTo>
                      <a:pt x="266214" y="350542"/>
                    </a:lnTo>
                    <a:lnTo>
                      <a:pt x="267291" y="359463"/>
                    </a:lnTo>
                    <a:lnTo>
                      <a:pt x="271222" y="363035"/>
                    </a:lnTo>
                    <a:lnTo>
                      <a:pt x="276930" y="368043"/>
                    </a:lnTo>
                    <a:cubicBezTo>
                      <a:pt x="276930" y="368043"/>
                      <a:pt x="276212" y="373051"/>
                      <a:pt x="275153" y="374110"/>
                    </a:cubicBezTo>
                    <a:cubicBezTo>
                      <a:pt x="274095" y="375168"/>
                      <a:pt x="270145" y="374828"/>
                      <a:pt x="270145" y="374828"/>
                    </a:cubicBezTo>
                    <a:lnTo>
                      <a:pt x="266573" y="374828"/>
                    </a:lnTo>
                    <a:lnTo>
                      <a:pt x="260866" y="380535"/>
                    </a:lnTo>
                    <a:cubicBezTo>
                      <a:pt x="260866" y="380535"/>
                      <a:pt x="256935" y="386961"/>
                      <a:pt x="255158" y="388038"/>
                    </a:cubicBezTo>
                    <a:cubicBezTo>
                      <a:pt x="253382" y="389116"/>
                      <a:pt x="255158" y="394105"/>
                      <a:pt x="255158" y="394105"/>
                    </a:cubicBezTo>
                    <a:lnTo>
                      <a:pt x="260166" y="399812"/>
                    </a:lnTo>
                    <a:lnTo>
                      <a:pt x="268747" y="404462"/>
                    </a:lnTo>
                    <a:lnTo>
                      <a:pt x="272678" y="409470"/>
                    </a:lnTo>
                    <a:lnTo>
                      <a:pt x="271959" y="420904"/>
                    </a:lnTo>
                    <a:lnTo>
                      <a:pt x="268747" y="427330"/>
                    </a:lnTo>
                    <a:lnTo>
                      <a:pt x="263228" y="433491"/>
                    </a:lnTo>
                    <a:lnTo>
                      <a:pt x="254383" y="433491"/>
                    </a:lnTo>
                    <a:lnTo>
                      <a:pt x="242042" y="432055"/>
                    </a:lnTo>
                    <a:lnTo>
                      <a:pt x="230551" y="421641"/>
                    </a:lnTo>
                    <a:lnTo>
                      <a:pt x="230551" y="405123"/>
                    </a:lnTo>
                    <a:lnTo>
                      <a:pt x="235578" y="392196"/>
                    </a:lnTo>
                    <a:lnTo>
                      <a:pt x="243119" y="386810"/>
                    </a:lnTo>
                    <a:lnTo>
                      <a:pt x="243478" y="379987"/>
                    </a:lnTo>
                    <a:lnTo>
                      <a:pt x="243478" y="372087"/>
                    </a:lnTo>
                    <a:cubicBezTo>
                      <a:pt x="243478" y="372087"/>
                      <a:pt x="238092" y="366701"/>
                      <a:pt x="237015" y="366701"/>
                    </a:cubicBezTo>
                    <a:cubicBezTo>
                      <a:pt x="235938" y="366701"/>
                      <a:pt x="221933" y="367778"/>
                      <a:pt x="221933" y="367778"/>
                    </a:cubicBezTo>
                    <a:lnTo>
                      <a:pt x="214033" y="368496"/>
                    </a:lnTo>
                    <a:lnTo>
                      <a:pt x="210802" y="367419"/>
                    </a:lnTo>
                    <a:lnTo>
                      <a:pt x="209006" y="362033"/>
                    </a:lnTo>
                    <a:lnTo>
                      <a:pt x="209006" y="351619"/>
                    </a:lnTo>
                    <a:lnTo>
                      <a:pt x="199670" y="351978"/>
                    </a:lnTo>
                    <a:lnTo>
                      <a:pt x="184588" y="355929"/>
                    </a:lnTo>
                    <a:lnTo>
                      <a:pt x="180639" y="351978"/>
                    </a:lnTo>
                    <a:lnTo>
                      <a:pt x="180639" y="347670"/>
                    </a:lnTo>
                    <a:lnTo>
                      <a:pt x="173816" y="343720"/>
                    </a:lnTo>
                    <a:lnTo>
                      <a:pt x="172380" y="326125"/>
                    </a:lnTo>
                    <a:lnTo>
                      <a:pt x="169866" y="320379"/>
                    </a:lnTo>
                    <a:lnTo>
                      <a:pt x="164121" y="320739"/>
                    </a:lnTo>
                    <a:lnTo>
                      <a:pt x="160171" y="327202"/>
                    </a:lnTo>
                    <a:lnTo>
                      <a:pt x="156939" y="332229"/>
                    </a:lnTo>
                    <a:lnTo>
                      <a:pt x="144012" y="330075"/>
                    </a:lnTo>
                    <a:lnTo>
                      <a:pt x="140062" y="320020"/>
                    </a:lnTo>
                    <a:lnTo>
                      <a:pt x="135035" y="319302"/>
                    </a:lnTo>
                    <a:lnTo>
                      <a:pt x="127135" y="327920"/>
                    </a:lnTo>
                    <a:lnTo>
                      <a:pt x="123903" y="332588"/>
                    </a:lnTo>
                    <a:lnTo>
                      <a:pt x="116721" y="330793"/>
                    </a:lnTo>
                    <a:lnTo>
                      <a:pt x="112413" y="323970"/>
                    </a:lnTo>
                    <a:lnTo>
                      <a:pt x="102358" y="324688"/>
                    </a:lnTo>
                    <a:lnTo>
                      <a:pt x="99126" y="335820"/>
                    </a:lnTo>
                    <a:lnTo>
                      <a:pt x="99126" y="343720"/>
                    </a:lnTo>
                    <a:lnTo>
                      <a:pt x="85122" y="349465"/>
                    </a:lnTo>
                    <a:lnTo>
                      <a:pt x="72554" y="355929"/>
                    </a:lnTo>
                    <a:lnTo>
                      <a:pt x="50272" y="361674"/>
                    </a:lnTo>
                    <a:lnTo>
                      <a:pt x="37704" y="352338"/>
                    </a:lnTo>
                    <a:lnTo>
                      <a:pt x="29804" y="351261"/>
                    </a:lnTo>
                    <a:lnTo>
                      <a:pt x="23700" y="350183"/>
                    </a:lnTo>
                    <a:lnTo>
                      <a:pt x="16518" y="353415"/>
                    </a:lnTo>
                    <a:lnTo>
                      <a:pt x="12568" y="362033"/>
                    </a:lnTo>
                    <a:lnTo>
                      <a:pt x="8259" y="362033"/>
                    </a:lnTo>
                    <a:lnTo>
                      <a:pt x="0" y="349106"/>
                    </a:lnTo>
                    <a:lnTo>
                      <a:pt x="0" y="332588"/>
                    </a:lnTo>
                    <a:lnTo>
                      <a:pt x="16159" y="327920"/>
                    </a:lnTo>
                    <a:lnTo>
                      <a:pt x="27650" y="330793"/>
                    </a:lnTo>
                    <a:lnTo>
                      <a:pt x="33036" y="332588"/>
                    </a:lnTo>
                    <a:lnTo>
                      <a:pt x="34472" y="344438"/>
                    </a:lnTo>
                    <a:lnTo>
                      <a:pt x="38781" y="345515"/>
                    </a:lnTo>
                    <a:lnTo>
                      <a:pt x="39140" y="339411"/>
                    </a:lnTo>
                    <a:lnTo>
                      <a:pt x="51349" y="337974"/>
                    </a:lnTo>
                    <a:lnTo>
                      <a:pt x="59967" y="332947"/>
                    </a:lnTo>
                    <a:lnTo>
                      <a:pt x="67149" y="337615"/>
                    </a:lnTo>
                    <a:lnTo>
                      <a:pt x="75049" y="339052"/>
                    </a:lnTo>
                    <a:lnTo>
                      <a:pt x="80076" y="339770"/>
                    </a:lnTo>
                    <a:lnTo>
                      <a:pt x="86180" y="339052"/>
                    </a:lnTo>
                    <a:lnTo>
                      <a:pt x="87617" y="328638"/>
                    </a:lnTo>
                    <a:lnTo>
                      <a:pt x="87617" y="316788"/>
                    </a:lnTo>
                    <a:lnTo>
                      <a:pt x="86539" y="305298"/>
                    </a:lnTo>
                    <a:lnTo>
                      <a:pt x="85462" y="297039"/>
                    </a:lnTo>
                    <a:cubicBezTo>
                      <a:pt x="85462" y="297039"/>
                      <a:pt x="81512" y="289857"/>
                      <a:pt x="80076" y="289498"/>
                    </a:cubicBezTo>
                    <a:cubicBezTo>
                      <a:pt x="78639" y="289139"/>
                      <a:pt x="73253" y="284471"/>
                      <a:pt x="73253" y="284471"/>
                    </a:cubicBezTo>
                    <a:cubicBezTo>
                      <a:pt x="73253" y="284471"/>
                      <a:pt x="68585" y="281957"/>
                      <a:pt x="68585" y="280880"/>
                    </a:cubicBezTo>
                    <a:cubicBezTo>
                      <a:pt x="68585" y="279803"/>
                      <a:pt x="68585" y="273698"/>
                      <a:pt x="68585" y="273698"/>
                    </a:cubicBezTo>
                    <a:lnTo>
                      <a:pt x="62840" y="267594"/>
                    </a:lnTo>
                    <a:lnTo>
                      <a:pt x="47040" y="267953"/>
                    </a:lnTo>
                    <a:lnTo>
                      <a:pt x="46322" y="262207"/>
                    </a:lnTo>
                    <a:lnTo>
                      <a:pt x="60326" y="257899"/>
                    </a:lnTo>
                    <a:lnTo>
                      <a:pt x="66072" y="263285"/>
                    </a:lnTo>
                    <a:lnTo>
                      <a:pt x="67867" y="266876"/>
                    </a:lnTo>
                    <a:lnTo>
                      <a:pt x="79717" y="270108"/>
                    </a:lnTo>
                    <a:lnTo>
                      <a:pt x="91567" y="279085"/>
                    </a:lnTo>
                    <a:lnTo>
                      <a:pt x="103776" y="289498"/>
                    </a:lnTo>
                    <a:lnTo>
                      <a:pt x="120293" y="289139"/>
                    </a:lnTo>
                    <a:lnTo>
                      <a:pt x="126757" y="282675"/>
                    </a:lnTo>
                    <a:lnTo>
                      <a:pt x="135734" y="276930"/>
                    </a:lnTo>
                    <a:lnTo>
                      <a:pt x="141479" y="270825"/>
                    </a:lnTo>
                    <a:lnTo>
                      <a:pt x="145070" y="266876"/>
                    </a:lnTo>
                    <a:lnTo>
                      <a:pt x="152970" y="265080"/>
                    </a:lnTo>
                    <a:lnTo>
                      <a:pt x="159793" y="269030"/>
                    </a:lnTo>
                    <a:lnTo>
                      <a:pt x="156920" y="263285"/>
                    </a:lnTo>
                    <a:lnTo>
                      <a:pt x="150097" y="259694"/>
                    </a:lnTo>
                    <a:lnTo>
                      <a:pt x="138607" y="265080"/>
                    </a:lnTo>
                    <a:lnTo>
                      <a:pt x="128912" y="266876"/>
                    </a:lnTo>
                    <a:lnTo>
                      <a:pt x="118498" y="263285"/>
                    </a:lnTo>
                    <a:lnTo>
                      <a:pt x="109162" y="261395"/>
                    </a:lnTo>
                    <a:lnTo>
                      <a:pt x="99826" y="255914"/>
                    </a:lnTo>
                    <a:lnTo>
                      <a:pt x="92644" y="249980"/>
                    </a:lnTo>
                    <a:lnTo>
                      <a:pt x="86539" y="246389"/>
                    </a:lnTo>
                    <a:lnTo>
                      <a:pt x="77922" y="241362"/>
                    </a:lnTo>
                    <a:lnTo>
                      <a:pt x="73971" y="238489"/>
                    </a:lnTo>
                    <a:lnTo>
                      <a:pt x="76126" y="232630"/>
                    </a:lnTo>
                    <a:lnTo>
                      <a:pt x="83308" y="227716"/>
                    </a:lnTo>
                    <a:lnTo>
                      <a:pt x="96953" y="212635"/>
                    </a:lnTo>
                    <a:lnTo>
                      <a:pt x="107007" y="192167"/>
                    </a:lnTo>
                    <a:lnTo>
                      <a:pt x="120293" y="163062"/>
                    </a:lnTo>
                    <a:lnTo>
                      <a:pt x="123884" y="140062"/>
                    </a:lnTo>
                    <a:lnTo>
                      <a:pt x="126398" y="120672"/>
                    </a:lnTo>
                    <a:lnTo>
                      <a:pt x="131784" y="105231"/>
                    </a:lnTo>
                    <a:lnTo>
                      <a:pt x="131784" y="92663"/>
                    </a:lnTo>
                    <a:cubicBezTo>
                      <a:pt x="131784" y="92663"/>
                      <a:pt x="133580" y="84045"/>
                      <a:pt x="134657" y="84045"/>
                    </a:cubicBezTo>
                    <a:cubicBezTo>
                      <a:pt x="135734" y="84045"/>
                      <a:pt x="142557" y="86558"/>
                      <a:pt x="142557" y="86558"/>
                    </a:cubicBezTo>
                    <a:lnTo>
                      <a:pt x="149379" y="95894"/>
                    </a:lnTo>
                    <a:lnTo>
                      <a:pt x="156202" y="94099"/>
                    </a:lnTo>
                    <a:lnTo>
                      <a:pt x="161947" y="94458"/>
                    </a:lnTo>
                    <a:lnTo>
                      <a:pt x="167333" y="100204"/>
                    </a:lnTo>
                    <a:lnTo>
                      <a:pt x="170924" y="108463"/>
                    </a:lnTo>
                    <a:lnTo>
                      <a:pt x="171283" y="113490"/>
                    </a:lnTo>
                    <a:lnTo>
                      <a:pt x="172720" y="115285"/>
                    </a:lnTo>
                    <a:lnTo>
                      <a:pt x="187083" y="116362"/>
                    </a:lnTo>
                    <a:lnTo>
                      <a:pt x="190315" y="119235"/>
                    </a:lnTo>
                    <a:lnTo>
                      <a:pt x="188519" y="124622"/>
                    </a:lnTo>
                    <a:lnTo>
                      <a:pt x="182415" y="130726"/>
                    </a:lnTo>
                    <a:lnTo>
                      <a:pt x="178465" y="136112"/>
                    </a:lnTo>
                    <a:lnTo>
                      <a:pt x="171283" y="132162"/>
                    </a:lnTo>
                    <a:lnTo>
                      <a:pt x="164820" y="132162"/>
                    </a:lnTo>
                    <a:lnTo>
                      <a:pt x="163024" y="136830"/>
                    </a:lnTo>
                    <a:cubicBezTo>
                      <a:pt x="163024" y="136830"/>
                      <a:pt x="163384" y="146525"/>
                      <a:pt x="163743" y="147603"/>
                    </a:cubicBezTo>
                    <a:cubicBezTo>
                      <a:pt x="164102" y="148680"/>
                      <a:pt x="167693" y="156580"/>
                      <a:pt x="167693" y="156580"/>
                    </a:cubicBezTo>
                    <a:lnTo>
                      <a:pt x="168411" y="160171"/>
                    </a:lnTo>
                    <a:lnTo>
                      <a:pt x="171283" y="160889"/>
                    </a:lnTo>
                    <a:lnTo>
                      <a:pt x="171283" y="163043"/>
                    </a:lnTo>
                    <a:lnTo>
                      <a:pt x="166256" y="166634"/>
                    </a:lnTo>
                    <a:lnTo>
                      <a:pt x="161588" y="172739"/>
                    </a:lnTo>
                    <a:lnTo>
                      <a:pt x="163024" y="178125"/>
                    </a:lnTo>
                    <a:lnTo>
                      <a:pt x="167333" y="180639"/>
                    </a:lnTo>
                    <a:lnTo>
                      <a:pt x="172720" y="182793"/>
                    </a:lnTo>
                    <a:lnTo>
                      <a:pt x="179542" y="184229"/>
                    </a:lnTo>
                    <a:lnTo>
                      <a:pt x="183851" y="184948"/>
                    </a:lnTo>
                    <a:cubicBezTo>
                      <a:pt x="183851" y="184948"/>
                      <a:pt x="189597" y="188538"/>
                      <a:pt x="190674" y="189616"/>
                    </a:cubicBezTo>
                    <a:cubicBezTo>
                      <a:pt x="191751" y="190693"/>
                      <a:pt x="192961" y="191770"/>
                      <a:pt x="194699" y="192847"/>
                    </a:cubicBezTo>
                    <a:cubicBezTo>
                      <a:pt x="196419" y="193925"/>
                      <a:pt x="200029" y="194643"/>
                      <a:pt x="200029" y="194643"/>
                    </a:cubicBezTo>
                    <a:lnTo>
                      <a:pt x="207929" y="195002"/>
                    </a:lnTo>
                    <a:lnTo>
                      <a:pt x="216188" y="188898"/>
                    </a:lnTo>
                    <a:lnTo>
                      <a:pt x="219779" y="183511"/>
                    </a:lnTo>
                    <a:lnTo>
                      <a:pt x="222651" y="178843"/>
                    </a:lnTo>
                    <a:lnTo>
                      <a:pt x="229474" y="174893"/>
                    </a:lnTo>
                    <a:lnTo>
                      <a:pt x="235219" y="172739"/>
                    </a:lnTo>
                    <a:lnTo>
                      <a:pt x="240965" y="167711"/>
                    </a:lnTo>
                    <a:lnTo>
                      <a:pt x="244915" y="162684"/>
                    </a:lnTo>
                    <a:cubicBezTo>
                      <a:pt x="244915" y="162684"/>
                      <a:pt x="247069" y="157657"/>
                      <a:pt x="247069" y="156580"/>
                    </a:cubicBezTo>
                    <a:cubicBezTo>
                      <a:pt x="247069" y="155503"/>
                      <a:pt x="247069" y="151194"/>
                      <a:pt x="247069" y="151194"/>
                    </a:cubicBezTo>
                    <a:lnTo>
                      <a:pt x="246351" y="147962"/>
                    </a:lnTo>
                    <a:lnTo>
                      <a:pt x="246351" y="139703"/>
                    </a:lnTo>
                    <a:lnTo>
                      <a:pt x="243119" y="136830"/>
                    </a:lnTo>
                    <a:lnTo>
                      <a:pt x="237374" y="136830"/>
                    </a:lnTo>
                    <a:lnTo>
                      <a:pt x="231269" y="136830"/>
                    </a:lnTo>
                    <a:lnTo>
                      <a:pt x="225524" y="133958"/>
                    </a:lnTo>
                    <a:lnTo>
                      <a:pt x="221574" y="130008"/>
                    </a:lnTo>
                    <a:lnTo>
                      <a:pt x="218702" y="124622"/>
                    </a:lnTo>
                    <a:lnTo>
                      <a:pt x="218342" y="118158"/>
                    </a:lnTo>
                    <a:lnTo>
                      <a:pt x="218342" y="113490"/>
                    </a:lnTo>
                    <a:lnTo>
                      <a:pt x="220138" y="107744"/>
                    </a:lnTo>
                    <a:lnTo>
                      <a:pt x="226961" y="104513"/>
                    </a:lnTo>
                    <a:lnTo>
                      <a:pt x="232347" y="101640"/>
                    </a:lnTo>
                    <a:lnTo>
                      <a:pt x="231269" y="98049"/>
                    </a:lnTo>
                    <a:cubicBezTo>
                      <a:pt x="231269" y="98049"/>
                      <a:pt x="225883" y="95177"/>
                      <a:pt x="224806" y="94818"/>
                    </a:cubicBezTo>
                    <a:cubicBezTo>
                      <a:pt x="223729" y="94458"/>
                      <a:pt x="214393" y="91586"/>
                      <a:pt x="214393" y="91586"/>
                    </a:cubicBezTo>
                    <a:lnTo>
                      <a:pt x="206493" y="90508"/>
                    </a:lnTo>
                    <a:lnTo>
                      <a:pt x="198952" y="85481"/>
                    </a:lnTo>
                    <a:lnTo>
                      <a:pt x="198593" y="77222"/>
                    </a:lnTo>
                    <a:lnTo>
                      <a:pt x="201466" y="72554"/>
                    </a:lnTo>
                    <a:lnTo>
                      <a:pt x="200388" y="66450"/>
                    </a:lnTo>
                    <a:lnTo>
                      <a:pt x="198593" y="62859"/>
                    </a:lnTo>
                    <a:lnTo>
                      <a:pt x="199311" y="56395"/>
                    </a:lnTo>
                    <a:lnTo>
                      <a:pt x="203620" y="48496"/>
                    </a:lnTo>
                    <a:lnTo>
                      <a:pt x="210443" y="35927"/>
                    </a:lnTo>
                    <a:lnTo>
                      <a:pt x="216547" y="29105"/>
                    </a:lnTo>
                    <a:lnTo>
                      <a:pt x="230192" y="21205"/>
                    </a:lnTo>
                    <a:lnTo>
                      <a:pt x="237733" y="18333"/>
                    </a:lnTo>
                    <a:lnTo>
                      <a:pt x="247069" y="14024"/>
                    </a:lnTo>
                    <a:lnTo>
                      <a:pt x="255328" y="9355"/>
                    </a:lnTo>
                    <a:lnTo>
                      <a:pt x="272205" y="9355"/>
                    </a:lnTo>
                    <a:lnTo>
                      <a:pt x="272205" y="22641"/>
                    </a:lnTo>
                    <a:lnTo>
                      <a:pt x="284414" y="22641"/>
                    </a:lnTo>
                    <a:lnTo>
                      <a:pt x="289800" y="16537"/>
                    </a:lnTo>
                    <a:lnTo>
                      <a:pt x="289800" y="9355"/>
                    </a:lnTo>
                    <a:lnTo>
                      <a:pt x="307755" y="9355"/>
                    </a:lnTo>
                    <a:lnTo>
                      <a:pt x="317450" y="3421"/>
                    </a:lnTo>
                    <a:lnTo>
                      <a:pt x="324991" y="0"/>
                    </a:lnTo>
                    <a:lnTo>
                      <a:pt x="333609" y="0"/>
                    </a:lnTo>
                    <a:lnTo>
                      <a:pt x="339354" y="3421"/>
                    </a:lnTo>
                    <a:lnTo>
                      <a:pt x="342227" y="11321"/>
                    </a:lnTo>
                    <a:lnTo>
                      <a:pt x="345099" y="14741"/>
                    </a:lnTo>
                    <a:lnTo>
                      <a:pt x="349767" y="19410"/>
                    </a:lnTo>
                    <a:lnTo>
                      <a:pt x="354076" y="21564"/>
                    </a:lnTo>
                    <a:lnTo>
                      <a:pt x="360540" y="17255"/>
                    </a:lnTo>
                    <a:lnTo>
                      <a:pt x="371313" y="21564"/>
                    </a:lnTo>
                    <a:lnTo>
                      <a:pt x="379930" y="19410"/>
                    </a:lnTo>
                    <a:lnTo>
                      <a:pt x="388549" y="19410"/>
                    </a:lnTo>
                    <a:lnTo>
                      <a:pt x="392857" y="25873"/>
                    </a:lnTo>
                    <a:lnTo>
                      <a:pt x="389418" y="31656"/>
                    </a:lnTo>
                    <a:close/>
                  </a:path>
                </a:pathLst>
              </a:custGeom>
              <a:grpFill/>
              <a:ln w="3777" cap="flat">
                <a:solidFill>
                  <a:srgbClr val="FFFFFF"/>
                </a:solidFill>
                <a:prstDash val="solid"/>
                <a:miter/>
              </a:ln>
            </p:spPr>
            <p:txBody>
              <a:bodyPr rtlCol="0" anchor="ctr"/>
              <a:lstStyle/>
              <a:p>
                <a:endParaRPr lang="en-GB"/>
              </a:p>
            </p:txBody>
          </p:sp>
          <p:sp>
            <p:nvSpPr>
              <p:cNvPr id="237" name="Freeform 236">
                <a:extLst>
                  <a:ext uri="{FF2B5EF4-FFF2-40B4-BE49-F238E27FC236}">
                    <a16:creationId xmlns:a16="http://schemas.microsoft.com/office/drawing/2014/main" id="{E8E8701C-060B-0DDA-A2BE-9C1051845754}"/>
                  </a:ext>
                </a:extLst>
              </p:cNvPr>
              <p:cNvSpPr/>
              <p:nvPr/>
            </p:nvSpPr>
            <p:spPr>
              <a:xfrm>
                <a:off x="3112998" y="6276823"/>
                <a:ext cx="26950" cy="16177"/>
              </a:xfrm>
              <a:custGeom>
                <a:avLst/>
                <a:gdLst>
                  <a:gd name="connsiteX0" fmla="*/ 10772 w 26950"/>
                  <a:gd name="connsiteY0" fmla="*/ 0 h 16177"/>
                  <a:gd name="connsiteX1" fmla="*/ 0 w 26950"/>
                  <a:gd name="connsiteY1" fmla="*/ 9714 h 16177"/>
                  <a:gd name="connsiteX2" fmla="*/ 10772 w 26950"/>
                  <a:gd name="connsiteY2" fmla="*/ 16177 h 16177"/>
                  <a:gd name="connsiteX3" fmla="*/ 17973 w 26950"/>
                  <a:gd name="connsiteY3" fmla="*/ 16177 h 16177"/>
                  <a:gd name="connsiteX4" fmla="*/ 26950 w 26950"/>
                  <a:gd name="connsiteY4" fmla="*/ 13664 h 16177"/>
                  <a:gd name="connsiteX5" fmla="*/ 24796 w 26950"/>
                  <a:gd name="connsiteY5" fmla="*/ 5405 h 16177"/>
                  <a:gd name="connsiteX6" fmla="*/ 19410 w 26950"/>
                  <a:gd name="connsiteY6" fmla="*/ 0 h 1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0" h="16177">
                    <a:moveTo>
                      <a:pt x="10772" y="0"/>
                    </a:moveTo>
                    <a:lnTo>
                      <a:pt x="0" y="9714"/>
                    </a:lnTo>
                    <a:lnTo>
                      <a:pt x="10772" y="16177"/>
                    </a:lnTo>
                    <a:lnTo>
                      <a:pt x="17973" y="16177"/>
                    </a:lnTo>
                    <a:lnTo>
                      <a:pt x="26950" y="13664"/>
                    </a:lnTo>
                    <a:lnTo>
                      <a:pt x="24796" y="5405"/>
                    </a:lnTo>
                    <a:lnTo>
                      <a:pt x="19410" y="0"/>
                    </a:lnTo>
                    <a:close/>
                  </a:path>
                </a:pathLst>
              </a:custGeom>
              <a:grpFill/>
              <a:ln w="3777" cap="flat">
                <a:solidFill>
                  <a:srgbClr val="FFFFFF"/>
                </a:solidFill>
                <a:prstDash val="solid"/>
                <a:miter/>
              </a:ln>
            </p:spPr>
            <p:txBody>
              <a:bodyPr rtlCol="0" anchor="ctr"/>
              <a:lstStyle/>
              <a:p>
                <a:endParaRPr lang="en-GB"/>
              </a:p>
            </p:txBody>
          </p:sp>
          <p:sp>
            <p:nvSpPr>
              <p:cNvPr id="238" name="Freeform 237">
                <a:extLst>
                  <a:ext uri="{FF2B5EF4-FFF2-40B4-BE49-F238E27FC236}">
                    <a16:creationId xmlns:a16="http://schemas.microsoft.com/office/drawing/2014/main" id="{050DE147-3936-F192-7FA8-6E026322AC69}"/>
                  </a:ext>
                </a:extLst>
              </p:cNvPr>
              <p:cNvSpPr/>
              <p:nvPr/>
            </p:nvSpPr>
            <p:spPr>
              <a:xfrm>
                <a:off x="3139948" y="6272873"/>
                <a:ext cx="21624" cy="7540"/>
              </a:xfrm>
              <a:custGeom>
                <a:avLst/>
                <a:gdLst>
                  <a:gd name="connsiteX0" fmla="*/ 0 w 21624"/>
                  <a:gd name="connsiteY0" fmla="*/ 1795 h 7540"/>
                  <a:gd name="connsiteX1" fmla="*/ 3591 w 21624"/>
                  <a:gd name="connsiteY1" fmla="*/ 7541 h 7540"/>
                  <a:gd name="connsiteX2" fmla="*/ 20827 w 21624"/>
                  <a:gd name="connsiteY2" fmla="*/ 7541 h 7540"/>
                  <a:gd name="connsiteX3" fmla="*/ 20827 w 21624"/>
                  <a:gd name="connsiteY3" fmla="*/ 3950 h 7540"/>
                  <a:gd name="connsiteX4" fmla="*/ 10810 w 21624"/>
                  <a:gd name="connsiteY4" fmla="*/ 0 h 7540"/>
                  <a:gd name="connsiteX5" fmla="*/ 0 w 21624"/>
                  <a:gd name="connsiteY5" fmla="*/ 1795 h 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4" h="7540">
                    <a:moveTo>
                      <a:pt x="0" y="1795"/>
                    </a:moveTo>
                    <a:lnTo>
                      <a:pt x="3591" y="7541"/>
                    </a:lnTo>
                    <a:lnTo>
                      <a:pt x="20827" y="7541"/>
                    </a:lnTo>
                    <a:cubicBezTo>
                      <a:pt x="20827" y="7541"/>
                      <a:pt x="22622" y="5386"/>
                      <a:pt x="20827" y="3950"/>
                    </a:cubicBezTo>
                    <a:cubicBezTo>
                      <a:pt x="19031" y="2514"/>
                      <a:pt x="11925" y="0"/>
                      <a:pt x="10810" y="0"/>
                    </a:cubicBezTo>
                    <a:cubicBezTo>
                      <a:pt x="9695" y="0"/>
                      <a:pt x="0" y="1795"/>
                      <a:pt x="0" y="1795"/>
                    </a:cubicBezTo>
                    <a:close/>
                  </a:path>
                </a:pathLst>
              </a:custGeom>
              <a:grpFill/>
              <a:ln w="3777" cap="flat">
                <a:solidFill>
                  <a:srgbClr val="FFFFFF"/>
                </a:solidFill>
                <a:prstDash val="solid"/>
                <a:miter/>
              </a:ln>
            </p:spPr>
            <p:txBody>
              <a:bodyPr rtlCol="0" anchor="ctr"/>
              <a:lstStyle/>
              <a:p>
                <a:endParaRPr lang="en-GB"/>
              </a:p>
            </p:txBody>
          </p:sp>
          <p:sp>
            <p:nvSpPr>
              <p:cNvPr id="239" name="Freeform 238">
                <a:extLst>
                  <a:ext uri="{FF2B5EF4-FFF2-40B4-BE49-F238E27FC236}">
                    <a16:creationId xmlns:a16="http://schemas.microsoft.com/office/drawing/2014/main" id="{C052568B-3DF2-A15A-27D4-F405F81EA6E4}"/>
                  </a:ext>
                </a:extLst>
              </p:cNvPr>
              <p:cNvSpPr/>
              <p:nvPr/>
            </p:nvSpPr>
            <p:spPr>
              <a:xfrm>
                <a:off x="3146771" y="6284912"/>
                <a:ext cx="26133" cy="11320"/>
              </a:xfrm>
              <a:custGeom>
                <a:avLst/>
                <a:gdLst>
                  <a:gd name="connsiteX0" fmla="*/ 0 w 26133"/>
                  <a:gd name="connsiteY0" fmla="*/ 3420 h 11320"/>
                  <a:gd name="connsiteX1" fmla="*/ 3988 w 26133"/>
                  <a:gd name="connsiteY1" fmla="*/ 9525 h 11320"/>
                  <a:gd name="connsiteX2" fmla="*/ 16518 w 26133"/>
                  <a:gd name="connsiteY2" fmla="*/ 11321 h 11320"/>
                  <a:gd name="connsiteX3" fmla="*/ 25495 w 26133"/>
                  <a:gd name="connsiteY3" fmla="*/ 8088 h 11320"/>
                  <a:gd name="connsiteX4" fmla="*/ 25495 w 26133"/>
                  <a:gd name="connsiteY4" fmla="*/ 3420 h 11320"/>
                  <a:gd name="connsiteX5" fmla="*/ 16518 w 26133"/>
                  <a:gd name="connsiteY5" fmla="*/ 0 h 11320"/>
                  <a:gd name="connsiteX6" fmla="*/ 3988 w 26133"/>
                  <a:gd name="connsiteY6" fmla="*/ 1984 h 11320"/>
                  <a:gd name="connsiteX7" fmla="*/ 0 w 26133"/>
                  <a:gd name="connsiteY7" fmla="*/ 3420 h 1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33" h="11320">
                    <a:moveTo>
                      <a:pt x="0" y="3420"/>
                    </a:moveTo>
                    <a:lnTo>
                      <a:pt x="3988" y="9525"/>
                    </a:lnTo>
                    <a:lnTo>
                      <a:pt x="16518" y="11321"/>
                    </a:lnTo>
                    <a:lnTo>
                      <a:pt x="25495" y="8088"/>
                    </a:lnTo>
                    <a:cubicBezTo>
                      <a:pt x="25495" y="8088"/>
                      <a:pt x="26931" y="3780"/>
                      <a:pt x="25495" y="3420"/>
                    </a:cubicBezTo>
                    <a:cubicBezTo>
                      <a:pt x="24059" y="3061"/>
                      <a:pt x="16518" y="0"/>
                      <a:pt x="16518" y="0"/>
                    </a:cubicBezTo>
                    <a:lnTo>
                      <a:pt x="3988" y="1984"/>
                    </a:lnTo>
                    <a:lnTo>
                      <a:pt x="0" y="3420"/>
                    </a:lnTo>
                    <a:close/>
                  </a:path>
                </a:pathLst>
              </a:custGeom>
              <a:grpFill/>
              <a:ln w="3777" cap="flat">
                <a:solidFill>
                  <a:srgbClr val="FFFFFF"/>
                </a:solidFill>
                <a:prstDash val="solid"/>
                <a:miter/>
              </a:ln>
            </p:spPr>
            <p:txBody>
              <a:bodyPr rtlCol="0" anchor="ctr"/>
              <a:lstStyle/>
              <a:p>
                <a:endParaRPr lang="en-GB"/>
              </a:p>
            </p:txBody>
          </p:sp>
          <p:sp>
            <p:nvSpPr>
              <p:cNvPr id="240" name="Freeform 239">
                <a:extLst>
                  <a:ext uri="{FF2B5EF4-FFF2-40B4-BE49-F238E27FC236}">
                    <a16:creationId xmlns:a16="http://schemas.microsoft.com/office/drawing/2014/main" id="{681EE903-AC6F-C9A5-4489-A749CC169E4B}"/>
                  </a:ext>
                </a:extLst>
              </p:cNvPr>
              <p:cNvSpPr/>
              <p:nvPr/>
            </p:nvSpPr>
            <p:spPr>
              <a:xfrm>
                <a:off x="3171567" y="6272873"/>
                <a:ext cx="21185" cy="17708"/>
              </a:xfrm>
              <a:custGeom>
                <a:avLst/>
                <a:gdLst>
                  <a:gd name="connsiteX0" fmla="*/ 0 w 21185"/>
                  <a:gd name="connsiteY0" fmla="*/ 3950 h 17708"/>
                  <a:gd name="connsiteX1" fmla="*/ 14004 w 21185"/>
                  <a:gd name="connsiteY1" fmla="*/ 15459 h 17708"/>
                  <a:gd name="connsiteX2" fmla="*/ 19391 w 21185"/>
                  <a:gd name="connsiteY2" fmla="*/ 17709 h 17708"/>
                  <a:gd name="connsiteX3" fmla="*/ 21186 w 21185"/>
                  <a:gd name="connsiteY3" fmla="*/ 14382 h 17708"/>
                  <a:gd name="connsiteX4" fmla="*/ 21186 w 21185"/>
                  <a:gd name="connsiteY4" fmla="*/ 5745 h 17708"/>
                  <a:gd name="connsiteX5" fmla="*/ 10583 w 21185"/>
                  <a:gd name="connsiteY5" fmla="*/ 0 h 17708"/>
                  <a:gd name="connsiteX6" fmla="*/ 5745 w 21185"/>
                  <a:gd name="connsiteY6" fmla="*/ 0 h 1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 h="17708">
                    <a:moveTo>
                      <a:pt x="0" y="3950"/>
                    </a:moveTo>
                    <a:lnTo>
                      <a:pt x="14004" y="15459"/>
                    </a:lnTo>
                    <a:lnTo>
                      <a:pt x="19391" y="17709"/>
                    </a:lnTo>
                    <a:lnTo>
                      <a:pt x="21186" y="14382"/>
                    </a:lnTo>
                    <a:lnTo>
                      <a:pt x="21186" y="5745"/>
                    </a:lnTo>
                    <a:lnTo>
                      <a:pt x="10583" y="0"/>
                    </a:lnTo>
                    <a:lnTo>
                      <a:pt x="5745" y="0"/>
                    </a:lnTo>
                    <a:close/>
                  </a:path>
                </a:pathLst>
              </a:custGeom>
              <a:grpFill/>
              <a:ln w="3777" cap="flat">
                <a:solidFill>
                  <a:srgbClr val="FFFFFF"/>
                </a:solidFill>
                <a:prstDash val="solid"/>
                <a:miter/>
              </a:ln>
            </p:spPr>
            <p:txBody>
              <a:bodyPr rtlCol="0" anchor="ctr"/>
              <a:lstStyle/>
              <a:p>
                <a:endParaRPr lang="en-GB"/>
              </a:p>
            </p:txBody>
          </p:sp>
          <p:sp>
            <p:nvSpPr>
              <p:cNvPr id="241" name="Freeform 240">
                <a:extLst>
                  <a:ext uri="{FF2B5EF4-FFF2-40B4-BE49-F238E27FC236}">
                    <a16:creationId xmlns:a16="http://schemas.microsoft.com/office/drawing/2014/main" id="{0B79D837-ACA9-BF35-1BCB-B13DA6F085A0}"/>
                  </a:ext>
                </a:extLst>
              </p:cNvPr>
              <p:cNvSpPr/>
              <p:nvPr/>
            </p:nvSpPr>
            <p:spPr>
              <a:xfrm>
                <a:off x="3175517" y="6225455"/>
                <a:ext cx="15799" cy="14741"/>
              </a:xfrm>
              <a:custGeom>
                <a:avLst/>
                <a:gdLst>
                  <a:gd name="connsiteX0" fmla="*/ 10054 w 15799"/>
                  <a:gd name="connsiteY0" fmla="*/ 11869 h 14741"/>
                  <a:gd name="connsiteX1" fmla="*/ 13286 w 15799"/>
                  <a:gd name="connsiteY1" fmla="*/ 8996 h 14741"/>
                  <a:gd name="connsiteX2" fmla="*/ 15800 w 15799"/>
                  <a:gd name="connsiteY2" fmla="*/ 6464 h 14741"/>
                  <a:gd name="connsiteX3" fmla="*/ 12927 w 15799"/>
                  <a:gd name="connsiteY3" fmla="*/ 1796 h 14741"/>
                  <a:gd name="connsiteX4" fmla="*/ 5027 w 15799"/>
                  <a:gd name="connsiteY4" fmla="*/ 0 h 14741"/>
                  <a:gd name="connsiteX5" fmla="*/ 0 w 15799"/>
                  <a:gd name="connsiteY5" fmla="*/ 3591 h 14741"/>
                  <a:gd name="connsiteX6" fmla="*/ 3950 w 15799"/>
                  <a:gd name="connsiteY6" fmla="*/ 11869 h 14741"/>
                  <a:gd name="connsiteX7" fmla="*/ 7900 w 15799"/>
                  <a:gd name="connsiteY7" fmla="*/ 14741 h 1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9" h="14741">
                    <a:moveTo>
                      <a:pt x="10054" y="11869"/>
                    </a:moveTo>
                    <a:lnTo>
                      <a:pt x="13286" y="8996"/>
                    </a:lnTo>
                    <a:lnTo>
                      <a:pt x="15800" y="6464"/>
                    </a:lnTo>
                    <a:lnTo>
                      <a:pt x="12927" y="1796"/>
                    </a:lnTo>
                    <a:lnTo>
                      <a:pt x="5027" y="0"/>
                    </a:lnTo>
                    <a:lnTo>
                      <a:pt x="0" y="3591"/>
                    </a:lnTo>
                    <a:lnTo>
                      <a:pt x="3950" y="11869"/>
                    </a:lnTo>
                    <a:lnTo>
                      <a:pt x="7900" y="14741"/>
                    </a:lnTo>
                    <a:close/>
                  </a:path>
                </a:pathLst>
              </a:custGeom>
              <a:grpFill/>
              <a:ln w="3777" cap="flat">
                <a:solidFill>
                  <a:srgbClr val="FFFFFF"/>
                </a:solidFill>
                <a:prstDash val="solid"/>
                <a:miter/>
              </a:ln>
            </p:spPr>
            <p:txBody>
              <a:bodyPr rtlCol="0" anchor="ctr"/>
              <a:lstStyle/>
              <a:p>
                <a:endParaRPr lang="en-GB"/>
              </a:p>
            </p:txBody>
          </p:sp>
          <p:sp>
            <p:nvSpPr>
              <p:cNvPr id="242" name="Freeform 241">
                <a:extLst>
                  <a:ext uri="{FF2B5EF4-FFF2-40B4-BE49-F238E27FC236}">
                    <a16:creationId xmlns:a16="http://schemas.microsoft.com/office/drawing/2014/main" id="{CDE48788-ED3D-C37E-8D43-0C182B01EB42}"/>
                  </a:ext>
                </a:extLst>
              </p:cNvPr>
              <p:cNvSpPr/>
              <p:nvPr/>
            </p:nvSpPr>
            <p:spPr>
              <a:xfrm>
                <a:off x="3189162" y="6232826"/>
                <a:ext cx="17236" cy="10961"/>
              </a:xfrm>
              <a:custGeom>
                <a:avLst/>
                <a:gdLst>
                  <a:gd name="connsiteX0" fmla="*/ 2155 w 17236"/>
                  <a:gd name="connsiteY0" fmla="*/ 5934 h 10961"/>
                  <a:gd name="connsiteX1" fmla="*/ 6464 w 17236"/>
                  <a:gd name="connsiteY1" fmla="*/ 0 h 10961"/>
                  <a:gd name="connsiteX2" fmla="*/ 13645 w 17236"/>
                  <a:gd name="connsiteY2" fmla="*/ 2967 h 10961"/>
                  <a:gd name="connsiteX3" fmla="*/ 17236 w 17236"/>
                  <a:gd name="connsiteY3" fmla="*/ 4498 h 10961"/>
                  <a:gd name="connsiteX4" fmla="*/ 14364 w 17236"/>
                  <a:gd name="connsiteY4" fmla="*/ 7370 h 10961"/>
                  <a:gd name="connsiteX5" fmla="*/ 6464 w 17236"/>
                  <a:gd name="connsiteY5" fmla="*/ 10962 h 10961"/>
                  <a:gd name="connsiteX6" fmla="*/ 0 w 17236"/>
                  <a:gd name="connsiteY6" fmla="*/ 7370 h 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36" h="10961">
                    <a:moveTo>
                      <a:pt x="2155" y="5934"/>
                    </a:moveTo>
                    <a:lnTo>
                      <a:pt x="6464" y="0"/>
                    </a:lnTo>
                    <a:lnTo>
                      <a:pt x="13645" y="2967"/>
                    </a:lnTo>
                    <a:lnTo>
                      <a:pt x="17236" y="4498"/>
                    </a:lnTo>
                    <a:lnTo>
                      <a:pt x="14364" y="7370"/>
                    </a:lnTo>
                    <a:lnTo>
                      <a:pt x="6464" y="10962"/>
                    </a:lnTo>
                    <a:lnTo>
                      <a:pt x="0" y="7370"/>
                    </a:lnTo>
                    <a:close/>
                  </a:path>
                </a:pathLst>
              </a:custGeom>
              <a:grpFill/>
              <a:ln w="3777" cap="flat">
                <a:solidFill>
                  <a:srgbClr val="FFFFFF"/>
                </a:solidFill>
                <a:prstDash val="solid"/>
                <a:miter/>
              </a:ln>
            </p:spPr>
            <p:txBody>
              <a:bodyPr rtlCol="0" anchor="ctr"/>
              <a:lstStyle/>
              <a:p>
                <a:endParaRPr lang="en-GB"/>
              </a:p>
            </p:txBody>
          </p:sp>
          <p:sp>
            <p:nvSpPr>
              <p:cNvPr id="243" name="Freeform 242">
                <a:extLst>
                  <a:ext uri="{FF2B5EF4-FFF2-40B4-BE49-F238E27FC236}">
                    <a16:creationId xmlns:a16="http://schemas.microsoft.com/office/drawing/2014/main" id="{D5D56680-10C0-9692-B50F-F8A803D80DB8}"/>
                  </a:ext>
                </a:extLst>
              </p:cNvPr>
              <p:cNvSpPr/>
              <p:nvPr/>
            </p:nvSpPr>
            <p:spPr>
              <a:xfrm>
                <a:off x="3199216" y="6241992"/>
                <a:ext cx="42031" cy="15799"/>
              </a:xfrm>
              <a:custGeom>
                <a:avLst/>
                <a:gdLst>
                  <a:gd name="connsiteX0" fmla="*/ 0 w 42031"/>
                  <a:gd name="connsiteY0" fmla="*/ 3591 h 15799"/>
                  <a:gd name="connsiteX1" fmla="*/ 14382 w 42031"/>
                  <a:gd name="connsiteY1" fmla="*/ 0 h 15799"/>
                  <a:gd name="connsiteX2" fmla="*/ 19768 w 42031"/>
                  <a:gd name="connsiteY2" fmla="*/ 1796 h 15799"/>
                  <a:gd name="connsiteX3" fmla="*/ 26591 w 42031"/>
                  <a:gd name="connsiteY3" fmla="*/ 3591 h 15799"/>
                  <a:gd name="connsiteX4" fmla="*/ 32695 w 42031"/>
                  <a:gd name="connsiteY4" fmla="*/ 3591 h 15799"/>
                  <a:gd name="connsiteX5" fmla="*/ 38441 w 42031"/>
                  <a:gd name="connsiteY5" fmla="*/ 3591 h 15799"/>
                  <a:gd name="connsiteX6" fmla="*/ 42032 w 42031"/>
                  <a:gd name="connsiteY6" fmla="*/ 5386 h 15799"/>
                  <a:gd name="connsiteX7" fmla="*/ 40236 w 42031"/>
                  <a:gd name="connsiteY7" fmla="*/ 9337 h 15799"/>
                  <a:gd name="connsiteX8" fmla="*/ 33055 w 42031"/>
                  <a:gd name="connsiteY8" fmla="*/ 14005 h 15799"/>
                  <a:gd name="connsiteX9" fmla="*/ 25873 w 42031"/>
                  <a:gd name="connsiteY9" fmla="*/ 15800 h 15799"/>
                  <a:gd name="connsiteX10" fmla="*/ 17255 w 42031"/>
                  <a:gd name="connsiteY10" fmla="*/ 15800 h 15799"/>
                  <a:gd name="connsiteX11" fmla="*/ 7182 w 42031"/>
                  <a:gd name="connsiteY11" fmla="*/ 10054 h 15799"/>
                  <a:gd name="connsiteX12" fmla="*/ 2514 w 42031"/>
                  <a:gd name="connsiteY12" fmla="*/ 790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031" h="15799">
                    <a:moveTo>
                      <a:pt x="0" y="3591"/>
                    </a:moveTo>
                    <a:lnTo>
                      <a:pt x="14382" y="0"/>
                    </a:lnTo>
                    <a:lnTo>
                      <a:pt x="19768" y="1796"/>
                    </a:lnTo>
                    <a:lnTo>
                      <a:pt x="26591" y="3591"/>
                    </a:lnTo>
                    <a:lnTo>
                      <a:pt x="32695" y="3591"/>
                    </a:lnTo>
                    <a:lnTo>
                      <a:pt x="38441" y="3591"/>
                    </a:lnTo>
                    <a:lnTo>
                      <a:pt x="42032" y="5386"/>
                    </a:lnTo>
                    <a:lnTo>
                      <a:pt x="40236" y="9337"/>
                    </a:lnTo>
                    <a:lnTo>
                      <a:pt x="33055" y="14005"/>
                    </a:lnTo>
                    <a:lnTo>
                      <a:pt x="25873" y="15800"/>
                    </a:lnTo>
                    <a:lnTo>
                      <a:pt x="17255" y="15800"/>
                    </a:lnTo>
                    <a:lnTo>
                      <a:pt x="7182" y="10054"/>
                    </a:lnTo>
                    <a:lnTo>
                      <a:pt x="2514" y="7900"/>
                    </a:lnTo>
                    <a:close/>
                  </a:path>
                </a:pathLst>
              </a:custGeom>
              <a:grpFill/>
              <a:ln w="3777" cap="flat">
                <a:solidFill>
                  <a:srgbClr val="FFFFFF"/>
                </a:solidFill>
                <a:prstDash val="solid"/>
                <a:miter/>
              </a:ln>
            </p:spPr>
            <p:txBody>
              <a:bodyPr rtlCol="0" anchor="ctr"/>
              <a:lstStyle/>
              <a:p>
                <a:endParaRPr lang="en-GB"/>
              </a:p>
            </p:txBody>
          </p:sp>
          <p:sp>
            <p:nvSpPr>
              <p:cNvPr id="244" name="Freeform 243">
                <a:extLst>
                  <a:ext uri="{FF2B5EF4-FFF2-40B4-BE49-F238E27FC236}">
                    <a16:creationId xmlns:a16="http://schemas.microsoft.com/office/drawing/2014/main" id="{5F9752EE-721D-5126-7F56-199E889DD6E4}"/>
                  </a:ext>
                </a:extLst>
              </p:cNvPr>
              <p:cNvSpPr/>
              <p:nvPr/>
            </p:nvSpPr>
            <p:spPr>
              <a:xfrm>
                <a:off x="3313103" y="6116993"/>
                <a:ext cx="38421" cy="35190"/>
              </a:xfrm>
              <a:custGeom>
                <a:avLst/>
                <a:gdLst>
                  <a:gd name="connsiteX0" fmla="*/ 14722 w 38421"/>
                  <a:gd name="connsiteY0" fmla="*/ 35191 h 35190"/>
                  <a:gd name="connsiteX1" fmla="*/ 19391 w 38421"/>
                  <a:gd name="connsiteY1" fmla="*/ 31599 h 35190"/>
                  <a:gd name="connsiteX2" fmla="*/ 27290 w 38421"/>
                  <a:gd name="connsiteY2" fmla="*/ 28368 h 35190"/>
                  <a:gd name="connsiteX3" fmla="*/ 35549 w 38421"/>
                  <a:gd name="connsiteY3" fmla="*/ 23700 h 35190"/>
                  <a:gd name="connsiteX4" fmla="*/ 38422 w 38421"/>
                  <a:gd name="connsiteY4" fmla="*/ 17954 h 35190"/>
                  <a:gd name="connsiteX5" fmla="*/ 38422 w 38421"/>
                  <a:gd name="connsiteY5" fmla="*/ 9336 h 35190"/>
                  <a:gd name="connsiteX6" fmla="*/ 32677 w 38421"/>
                  <a:gd name="connsiteY6" fmla="*/ 5745 h 35190"/>
                  <a:gd name="connsiteX7" fmla="*/ 24059 w 38421"/>
                  <a:gd name="connsiteY7" fmla="*/ 2154 h 35190"/>
                  <a:gd name="connsiteX8" fmla="*/ 17595 w 38421"/>
                  <a:gd name="connsiteY8" fmla="*/ 0 h 35190"/>
                  <a:gd name="connsiteX9" fmla="*/ 8977 w 38421"/>
                  <a:gd name="connsiteY9" fmla="*/ 3950 h 35190"/>
                  <a:gd name="connsiteX10" fmla="*/ 2873 w 38421"/>
                  <a:gd name="connsiteY10" fmla="*/ 8977 h 35190"/>
                  <a:gd name="connsiteX11" fmla="*/ 0 w 38421"/>
                  <a:gd name="connsiteY11" fmla="*/ 14364 h 35190"/>
                  <a:gd name="connsiteX12" fmla="*/ 0 w 38421"/>
                  <a:gd name="connsiteY12" fmla="*/ 21186 h 35190"/>
                  <a:gd name="connsiteX13" fmla="*/ 3591 w 38421"/>
                  <a:gd name="connsiteY13" fmla="*/ 29445 h 35190"/>
                  <a:gd name="connsiteX14" fmla="*/ 10054 w 38421"/>
                  <a:gd name="connsiteY14" fmla="*/ 33036 h 35190"/>
                  <a:gd name="connsiteX15" fmla="*/ 14722 w 38421"/>
                  <a:gd name="connsiteY15" fmla="*/ 35191 h 3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421" h="35190">
                    <a:moveTo>
                      <a:pt x="14722" y="35191"/>
                    </a:moveTo>
                    <a:lnTo>
                      <a:pt x="19391" y="31599"/>
                    </a:lnTo>
                    <a:lnTo>
                      <a:pt x="27290" y="28368"/>
                    </a:lnTo>
                    <a:lnTo>
                      <a:pt x="35549" y="23700"/>
                    </a:lnTo>
                    <a:lnTo>
                      <a:pt x="38422" y="17954"/>
                    </a:lnTo>
                    <a:lnTo>
                      <a:pt x="38422" y="9336"/>
                    </a:lnTo>
                    <a:cubicBezTo>
                      <a:pt x="38422" y="9336"/>
                      <a:pt x="33754" y="6104"/>
                      <a:pt x="32677" y="5745"/>
                    </a:cubicBezTo>
                    <a:cubicBezTo>
                      <a:pt x="31599" y="5386"/>
                      <a:pt x="24059" y="2154"/>
                      <a:pt x="24059" y="2154"/>
                    </a:cubicBezTo>
                    <a:lnTo>
                      <a:pt x="17595" y="0"/>
                    </a:lnTo>
                    <a:lnTo>
                      <a:pt x="8977" y="3950"/>
                    </a:lnTo>
                    <a:lnTo>
                      <a:pt x="2873" y="8977"/>
                    </a:lnTo>
                    <a:lnTo>
                      <a:pt x="0" y="14364"/>
                    </a:lnTo>
                    <a:lnTo>
                      <a:pt x="0" y="21186"/>
                    </a:lnTo>
                    <a:lnTo>
                      <a:pt x="3591" y="29445"/>
                    </a:lnTo>
                    <a:lnTo>
                      <a:pt x="10054" y="33036"/>
                    </a:lnTo>
                    <a:lnTo>
                      <a:pt x="14722" y="35191"/>
                    </a:lnTo>
                    <a:close/>
                  </a:path>
                </a:pathLst>
              </a:custGeom>
              <a:grpFill/>
              <a:ln w="3777" cap="flat">
                <a:solidFill>
                  <a:srgbClr val="FFFFFF"/>
                </a:solidFill>
                <a:prstDash val="solid"/>
                <a:miter/>
              </a:ln>
            </p:spPr>
            <p:txBody>
              <a:bodyPr rtlCol="0" anchor="ctr"/>
              <a:lstStyle/>
              <a:p>
                <a:endParaRPr lang="en-GB"/>
              </a:p>
            </p:txBody>
          </p:sp>
          <p:sp>
            <p:nvSpPr>
              <p:cNvPr id="245" name="Freeform 244">
                <a:extLst>
                  <a:ext uri="{FF2B5EF4-FFF2-40B4-BE49-F238E27FC236}">
                    <a16:creationId xmlns:a16="http://schemas.microsoft.com/office/drawing/2014/main" id="{A1294AFC-00B1-C827-03EB-48381A1C7E5A}"/>
                  </a:ext>
                </a:extLst>
              </p:cNvPr>
              <p:cNvSpPr/>
              <p:nvPr/>
            </p:nvSpPr>
            <p:spPr>
              <a:xfrm>
                <a:off x="3242684" y="6024292"/>
                <a:ext cx="19050" cy="29086"/>
              </a:xfrm>
              <a:custGeom>
                <a:avLst/>
                <a:gdLst>
                  <a:gd name="connsiteX0" fmla="*/ 3591 w 19050"/>
                  <a:gd name="connsiteY0" fmla="*/ 29086 h 29086"/>
                  <a:gd name="connsiteX1" fmla="*/ 8259 w 19050"/>
                  <a:gd name="connsiteY1" fmla="*/ 20827 h 29086"/>
                  <a:gd name="connsiteX2" fmla="*/ 14004 w 19050"/>
                  <a:gd name="connsiteY2" fmla="*/ 14005 h 29086"/>
                  <a:gd name="connsiteX3" fmla="*/ 19050 w 19050"/>
                  <a:gd name="connsiteY3" fmla="*/ 8259 h 29086"/>
                  <a:gd name="connsiteX4" fmla="*/ 19050 w 19050"/>
                  <a:gd name="connsiteY4" fmla="*/ 0 h 29086"/>
                  <a:gd name="connsiteX5" fmla="*/ 11321 w 19050"/>
                  <a:gd name="connsiteY5" fmla="*/ 0 h 29086"/>
                  <a:gd name="connsiteX6" fmla="*/ 7541 w 19050"/>
                  <a:gd name="connsiteY6" fmla="*/ 6104 h 29086"/>
                  <a:gd name="connsiteX7" fmla="*/ 0 w 19050"/>
                  <a:gd name="connsiteY7" fmla="*/ 14552 h 29086"/>
                  <a:gd name="connsiteX8" fmla="*/ 0 w 19050"/>
                  <a:gd name="connsiteY8" fmla="*/ 22263 h 29086"/>
                  <a:gd name="connsiteX9" fmla="*/ 1795 w 19050"/>
                  <a:gd name="connsiteY9" fmla="*/ 26931 h 2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9086">
                    <a:moveTo>
                      <a:pt x="3591" y="29086"/>
                    </a:moveTo>
                    <a:lnTo>
                      <a:pt x="8259" y="20827"/>
                    </a:lnTo>
                    <a:lnTo>
                      <a:pt x="14004" y="14005"/>
                    </a:lnTo>
                    <a:lnTo>
                      <a:pt x="19050" y="8259"/>
                    </a:lnTo>
                    <a:lnTo>
                      <a:pt x="19050" y="0"/>
                    </a:lnTo>
                    <a:lnTo>
                      <a:pt x="11321" y="0"/>
                    </a:lnTo>
                    <a:lnTo>
                      <a:pt x="7541" y="6104"/>
                    </a:lnTo>
                    <a:lnTo>
                      <a:pt x="0" y="14552"/>
                    </a:lnTo>
                    <a:lnTo>
                      <a:pt x="0" y="22263"/>
                    </a:lnTo>
                    <a:lnTo>
                      <a:pt x="1795" y="26931"/>
                    </a:lnTo>
                    <a:close/>
                  </a:path>
                </a:pathLst>
              </a:custGeom>
              <a:grpFill/>
              <a:ln w="3777" cap="flat">
                <a:solidFill>
                  <a:srgbClr val="FFFFFF"/>
                </a:solidFill>
                <a:prstDash val="solid"/>
                <a:miter/>
              </a:ln>
            </p:spPr>
            <p:txBody>
              <a:bodyPr rtlCol="0" anchor="ctr"/>
              <a:lstStyle/>
              <a:p>
                <a:endParaRPr lang="en-GB"/>
              </a:p>
            </p:txBody>
          </p:sp>
          <p:sp>
            <p:nvSpPr>
              <p:cNvPr id="246" name="Freeform 245">
                <a:extLst>
                  <a:ext uri="{FF2B5EF4-FFF2-40B4-BE49-F238E27FC236}">
                    <a16:creationId xmlns:a16="http://schemas.microsoft.com/office/drawing/2014/main" id="{4267C815-712B-5D88-EF6B-9F7205589E7A}"/>
                  </a:ext>
                </a:extLst>
              </p:cNvPr>
              <p:cNvSpPr/>
              <p:nvPr/>
            </p:nvSpPr>
            <p:spPr>
              <a:xfrm>
                <a:off x="3256330" y="5999497"/>
                <a:ext cx="24077" cy="16517"/>
              </a:xfrm>
              <a:custGeom>
                <a:avLst/>
                <a:gdLst>
                  <a:gd name="connsiteX0" fmla="*/ 5405 w 24077"/>
                  <a:gd name="connsiteY0" fmla="*/ 16518 h 16517"/>
                  <a:gd name="connsiteX1" fmla="*/ 16178 w 24077"/>
                  <a:gd name="connsiteY1" fmla="*/ 8977 h 16517"/>
                  <a:gd name="connsiteX2" fmla="*/ 20128 w 24077"/>
                  <a:gd name="connsiteY2" fmla="*/ 3950 h 16517"/>
                  <a:gd name="connsiteX3" fmla="*/ 24078 w 24077"/>
                  <a:gd name="connsiteY3" fmla="*/ 3950 h 16517"/>
                  <a:gd name="connsiteX4" fmla="*/ 18691 w 24077"/>
                  <a:gd name="connsiteY4" fmla="*/ 0 h 16517"/>
                  <a:gd name="connsiteX5" fmla="*/ 12946 w 24077"/>
                  <a:gd name="connsiteY5" fmla="*/ 3591 h 16517"/>
                  <a:gd name="connsiteX6" fmla="*/ 5405 w 24077"/>
                  <a:gd name="connsiteY6" fmla="*/ 11490 h 16517"/>
                  <a:gd name="connsiteX7" fmla="*/ 0 w 24077"/>
                  <a:gd name="connsiteY7" fmla="*/ 16518 h 1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7" h="16517">
                    <a:moveTo>
                      <a:pt x="5405" y="16518"/>
                    </a:moveTo>
                    <a:lnTo>
                      <a:pt x="16178" y="8977"/>
                    </a:lnTo>
                    <a:lnTo>
                      <a:pt x="20128" y="3950"/>
                    </a:lnTo>
                    <a:lnTo>
                      <a:pt x="24078" y="3950"/>
                    </a:lnTo>
                    <a:lnTo>
                      <a:pt x="18691" y="0"/>
                    </a:lnTo>
                    <a:lnTo>
                      <a:pt x="12946" y="3591"/>
                    </a:lnTo>
                    <a:lnTo>
                      <a:pt x="5405" y="11490"/>
                    </a:lnTo>
                    <a:lnTo>
                      <a:pt x="0" y="16518"/>
                    </a:lnTo>
                    <a:close/>
                  </a:path>
                </a:pathLst>
              </a:custGeom>
              <a:grpFill/>
              <a:ln w="3777" cap="flat">
                <a:solidFill>
                  <a:srgbClr val="FFFFFF"/>
                </a:solidFill>
                <a:prstDash val="solid"/>
                <a:miter/>
              </a:ln>
            </p:spPr>
            <p:txBody>
              <a:bodyPr rtlCol="0" anchor="ctr"/>
              <a:lstStyle/>
              <a:p>
                <a:endParaRPr lang="en-GB"/>
              </a:p>
            </p:txBody>
          </p:sp>
          <p:sp>
            <p:nvSpPr>
              <p:cNvPr id="247" name="Freeform 246">
                <a:extLst>
                  <a:ext uri="{FF2B5EF4-FFF2-40B4-BE49-F238E27FC236}">
                    <a16:creationId xmlns:a16="http://schemas.microsoft.com/office/drawing/2014/main" id="{16201C8E-CC12-32F3-0E1B-A56DD69380DD}"/>
                  </a:ext>
                </a:extLst>
              </p:cNvPr>
              <p:cNvSpPr/>
              <p:nvPr/>
            </p:nvSpPr>
            <p:spPr>
              <a:xfrm>
                <a:off x="3285434" y="5976874"/>
                <a:ext cx="38440" cy="22622"/>
              </a:xfrm>
              <a:custGeom>
                <a:avLst/>
                <a:gdLst>
                  <a:gd name="connsiteX0" fmla="*/ 0 w 38440"/>
                  <a:gd name="connsiteY0" fmla="*/ 13286 h 22622"/>
                  <a:gd name="connsiteX1" fmla="*/ 2155 w 38440"/>
                  <a:gd name="connsiteY1" fmla="*/ 22622 h 22622"/>
                  <a:gd name="connsiteX2" fmla="*/ 8977 w 38440"/>
                  <a:gd name="connsiteY2" fmla="*/ 15799 h 22622"/>
                  <a:gd name="connsiteX3" fmla="*/ 16537 w 38440"/>
                  <a:gd name="connsiteY3" fmla="*/ 13286 h 22622"/>
                  <a:gd name="connsiteX4" fmla="*/ 22641 w 38440"/>
                  <a:gd name="connsiteY4" fmla="*/ 13286 h 22622"/>
                  <a:gd name="connsiteX5" fmla="*/ 29105 w 38440"/>
                  <a:gd name="connsiteY5" fmla="*/ 9336 h 22622"/>
                  <a:gd name="connsiteX6" fmla="*/ 35927 w 38440"/>
                  <a:gd name="connsiteY6" fmla="*/ 6822 h 22622"/>
                  <a:gd name="connsiteX7" fmla="*/ 38441 w 38440"/>
                  <a:gd name="connsiteY7" fmla="*/ 4668 h 22622"/>
                  <a:gd name="connsiteX8" fmla="*/ 38441 w 38440"/>
                  <a:gd name="connsiteY8" fmla="*/ 0 h 22622"/>
                  <a:gd name="connsiteX9" fmla="*/ 31618 w 38440"/>
                  <a:gd name="connsiteY9" fmla="*/ 1795 h 22622"/>
                  <a:gd name="connsiteX10" fmla="*/ 27668 w 38440"/>
                  <a:gd name="connsiteY10" fmla="*/ 4668 h 22622"/>
                  <a:gd name="connsiteX11" fmla="*/ 20846 w 38440"/>
                  <a:gd name="connsiteY11" fmla="*/ 4668 h 22622"/>
                  <a:gd name="connsiteX12" fmla="*/ 10054 w 38440"/>
                  <a:gd name="connsiteY12" fmla="*/ 7541 h 22622"/>
                  <a:gd name="connsiteX13" fmla="*/ 6104 w 38440"/>
                  <a:gd name="connsiteY13" fmla="*/ 11302 h 2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40" h="22622">
                    <a:moveTo>
                      <a:pt x="0" y="13286"/>
                    </a:moveTo>
                    <a:lnTo>
                      <a:pt x="2155" y="22622"/>
                    </a:lnTo>
                    <a:lnTo>
                      <a:pt x="8977" y="15799"/>
                    </a:lnTo>
                    <a:lnTo>
                      <a:pt x="16537" y="13286"/>
                    </a:lnTo>
                    <a:lnTo>
                      <a:pt x="22641" y="13286"/>
                    </a:lnTo>
                    <a:lnTo>
                      <a:pt x="29105" y="9336"/>
                    </a:lnTo>
                    <a:lnTo>
                      <a:pt x="35927" y="6822"/>
                    </a:lnTo>
                    <a:lnTo>
                      <a:pt x="38441" y="4668"/>
                    </a:lnTo>
                    <a:lnTo>
                      <a:pt x="38441" y="0"/>
                    </a:lnTo>
                    <a:lnTo>
                      <a:pt x="31618" y="1795"/>
                    </a:lnTo>
                    <a:lnTo>
                      <a:pt x="27668" y="4668"/>
                    </a:lnTo>
                    <a:lnTo>
                      <a:pt x="20846" y="4668"/>
                    </a:lnTo>
                    <a:lnTo>
                      <a:pt x="10054" y="7541"/>
                    </a:lnTo>
                    <a:lnTo>
                      <a:pt x="6104" y="11302"/>
                    </a:lnTo>
                    <a:close/>
                  </a:path>
                </a:pathLst>
              </a:custGeom>
              <a:grpFill/>
              <a:ln w="3777" cap="flat">
                <a:solidFill>
                  <a:srgbClr val="FFFFFF"/>
                </a:solidFill>
                <a:prstDash val="solid"/>
                <a:miter/>
              </a:ln>
            </p:spPr>
            <p:txBody>
              <a:bodyPr rtlCol="0" anchor="ctr"/>
              <a:lstStyle/>
              <a:p>
                <a:endParaRPr lang="en-GB"/>
              </a:p>
            </p:txBody>
          </p:sp>
          <p:sp>
            <p:nvSpPr>
              <p:cNvPr id="248" name="Freeform 247">
                <a:extLst>
                  <a:ext uri="{FF2B5EF4-FFF2-40B4-BE49-F238E27FC236}">
                    <a16:creationId xmlns:a16="http://schemas.microsoft.com/office/drawing/2014/main" id="{C7D112D3-D163-34AF-DC48-650971CCC392}"/>
                  </a:ext>
                </a:extLst>
              </p:cNvPr>
              <p:cNvSpPr/>
              <p:nvPr/>
            </p:nvSpPr>
            <p:spPr>
              <a:xfrm>
                <a:off x="3332323" y="5976874"/>
                <a:ext cx="33583" cy="6822"/>
              </a:xfrm>
              <a:custGeom>
                <a:avLst/>
                <a:gdLst>
                  <a:gd name="connsiteX0" fmla="*/ 0 w 33583"/>
                  <a:gd name="connsiteY0" fmla="*/ 0 h 6822"/>
                  <a:gd name="connsiteX1" fmla="*/ 0 w 33583"/>
                  <a:gd name="connsiteY1" fmla="*/ 6822 h 6822"/>
                  <a:gd name="connsiteX2" fmla="*/ 33584 w 33583"/>
                  <a:gd name="connsiteY2" fmla="*/ 0 h 6822"/>
                </a:gdLst>
                <a:ahLst/>
                <a:cxnLst>
                  <a:cxn ang="0">
                    <a:pos x="connsiteX0" y="connsiteY0"/>
                  </a:cxn>
                  <a:cxn ang="0">
                    <a:pos x="connsiteX1" y="connsiteY1"/>
                  </a:cxn>
                  <a:cxn ang="0">
                    <a:pos x="connsiteX2" y="connsiteY2"/>
                  </a:cxn>
                </a:cxnLst>
                <a:rect l="l" t="t" r="r" b="b"/>
                <a:pathLst>
                  <a:path w="33583" h="6822">
                    <a:moveTo>
                      <a:pt x="0" y="0"/>
                    </a:moveTo>
                    <a:lnTo>
                      <a:pt x="0" y="6822"/>
                    </a:lnTo>
                    <a:lnTo>
                      <a:pt x="33584" y="0"/>
                    </a:lnTo>
                    <a:close/>
                  </a:path>
                </a:pathLst>
              </a:custGeom>
              <a:grpFill/>
              <a:ln w="3777" cap="flat">
                <a:solidFill>
                  <a:srgbClr val="FFFFFF"/>
                </a:solidFill>
                <a:prstDash val="solid"/>
                <a:miter/>
              </a:ln>
            </p:spPr>
            <p:txBody>
              <a:bodyPr rtlCol="0" anchor="ctr"/>
              <a:lstStyle/>
              <a:p>
                <a:endParaRPr lang="en-GB"/>
              </a:p>
            </p:txBody>
          </p:sp>
          <p:sp>
            <p:nvSpPr>
              <p:cNvPr id="249" name="Freeform 248">
                <a:extLst>
                  <a:ext uri="{FF2B5EF4-FFF2-40B4-BE49-F238E27FC236}">
                    <a16:creationId xmlns:a16="http://schemas.microsoft.com/office/drawing/2014/main" id="{8D24515E-3C65-6BD2-0D12-FBD9A28CFD21}"/>
                  </a:ext>
                </a:extLst>
              </p:cNvPr>
              <p:cNvSpPr/>
              <p:nvPr/>
            </p:nvSpPr>
            <p:spPr>
              <a:xfrm>
                <a:off x="3381707" y="5970052"/>
                <a:ext cx="17595" cy="6822"/>
              </a:xfrm>
              <a:custGeom>
                <a:avLst/>
                <a:gdLst>
                  <a:gd name="connsiteX0" fmla="*/ 0 w 17595"/>
                  <a:gd name="connsiteY0" fmla="*/ 2514 h 6822"/>
                  <a:gd name="connsiteX1" fmla="*/ 0 w 17595"/>
                  <a:gd name="connsiteY1" fmla="*/ 6823 h 6822"/>
                  <a:gd name="connsiteX2" fmla="*/ 17595 w 17595"/>
                  <a:gd name="connsiteY2" fmla="*/ 2514 h 6822"/>
                  <a:gd name="connsiteX3" fmla="*/ 15441 w 17595"/>
                  <a:gd name="connsiteY3" fmla="*/ 0 h 6822"/>
                  <a:gd name="connsiteX4" fmla="*/ 0 w 17595"/>
                  <a:gd name="connsiteY4" fmla="*/ 2514 h 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5" h="6822">
                    <a:moveTo>
                      <a:pt x="0" y="2514"/>
                    </a:moveTo>
                    <a:lnTo>
                      <a:pt x="0" y="6823"/>
                    </a:lnTo>
                    <a:lnTo>
                      <a:pt x="17595" y="2514"/>
                    </a:lnTo>
                    <a:cubicBezTo>
                      <a:pt x="17595" y="2514"/>
                      <a:pt x="16518" y="0"/>
                      <a:pt x="15441" y="0"/>
                    </a:cubicBezTo>
                    <a:cubicBezTo>
                      <a:pt x="14382" y="-19"/>
                      <a:pt x="0" y="2514"/>
                      <a:pt x="0" y="2514"/>
                    </a:cubicBezTo>
                    <a:close/>
                  </a:path>
                </a:pathLst>
              </a:custGeom>
              <a:grpFill/>
              <a:ln w="3777" cap="flat">
                <a:solidFill>
                  <a:srgbClr val="FFFFFF"/>
                </a:solidFill>
                <a:prstDash val="solid"/>
                <a:miter/>
              </a:ln>
            </p:spPr>
            <p:txBody>
              <a:bodyPr rtlCol="0" anchor="ctr"/>
              <a:lstStyle/>
              <a:p>
                <a:endParaRPr lang="en-GB"/>
              </a:p>
            </p:txBody>
          </p:sp>
          <p:sp>
            <p:nvSpPr>
              <p:cNvPr id="250" name="Freeform 249">
                <a:extLst>
                  <a:ext uri="{FF2B5EF4-FFF2-40B4-BE49-F238E27FC236}">
                    <a16:creationId xmlns:a16="http://schemas.microsoft.com/office/drawing/2014/main" id="{C1012F9B-5B97-94BB-70BD-148193FBA07A}"/>
                  </a:ext>
                </a:extLst>
              </p:cNvPr>
              <p:cNvSpPr/>
              <p:nvPr/>
            </p:nvSpPr>
            <p:spPr>
              <a:xfrm>
                <a:off x="3025400" y="6296233"/>
                <a:ext cx="382406" cy="304503"/>
              </a:xfrm>
              <a:custGeom>
                <a:avLst/>
                <a:gdLst>
                  <a:gd name="connsiteX0" fmla="*/ 84007 w 382406"/>
                  <a:gd name="connsiteY0" fmla="*/ 13286 h 304503"/>
                  <a:gd name="connsiteX1" fmla="*/ 84007 w 382406"/>
                  <a:gd name="connsiteY1" fmla="*/ 29804 h 304503"/>
                  <a:gd name="connsiteX2" fmla="*/ 92266 w 382406"/>
                  <a:gd name="connsiteY2" fmla="*/ 42731 h 304503"/>
                  <a:gd name="connsiteX3" fmla="*/ 96575 w 382406"/>
                  <a:gd name="connsiteY3" fmla="*/ 42731 h 304503"/>
                  <a:gd name="connsiteX4" fmla="*/ 100525 w 382406"/>
                  <a:gd name="connsiteY4" fmla="*/ 34113 h 304503"/>
                  <a:gd name="connsiteX5" fmla="*/ 107706 w 382406"/>
                  <a:gd name="connsiteY5" fmla="*/ 30881 h 304503"/>
                  <a:gd name="connsiteX6" fmla="*/ 113811 w 382406"/>
                  <a:gd name="connsiteY6" fmla="*/ 31958 h 304503"/>
                  <a:gd name="connsiteX7" fmla="*/ 121711 w 382406"/>
                  <a:gd name="connsiteY7" fmla="*/ 33036 h 304503"/>
                  <a:gd name="connsiteX8" fmla="*/ 134279 w 382406"/>
                  <a:gd name="connsiteY8" fmla="*/ 42372 h 304503"/>
                  <a:gd name="connsiteX9" fmla="*/ 156561 w 382406"/>
                  <a:gd name="connsiteY9" fmla="*/ 36626 h 304503"/>
                  <a:gd name="connsiteX10" fmla="*/ 169129 w 382406"/>
                  <a:gd name="connsiteY10" fmla="*/ 30163 h 304503"/>
                  <a:gd name="connsiteX11" fmla="*/ 183133 w 382406"/>
                  <a:gd name="connsiteY11" fmla="*/ 24418 h 304503"/>
                  <a:gd name="connsiteX12" fmla="*/ 183133 w 382406"/>
                  <a:gd name="connsiteY12" fmla="*/ 16518 h 304503"/>
                  <a:gd name="connsiteX13" fmla="*/ 186365 w 382406"/>
                  <a:gd name="connsiteY13" fmla="*/ 5386 h 304503"/>
                  <a:gd name="connsiteX14" fmla="*/ 196419 w 382406"/>
                  <a:gd name="connsiteY14" fmla="*/ 4668 h 304503"/>
                  <a:gd name="connsiteX15" fmla="*/ 200728 w 382406"/>
                  <a:gd name="connsiteY15" fmla="*/ 11490 h 304503"/>
                  <a:gd name="connsiteX16" fmla="*/ 207910 w 382406"/>
                  <a:gd name="connsiteY16" fmla="*/ 13286 h 304503"/>
                  <a:gd name="connsiteX17" fmla="*/ 211142 w 382406"/>
                  <a:gd name="connsiteY17" fmla="*/ 8618 h 304503"/>
                  <a:gd name="connsiteX18" fmla="*/ 219041 w 382406"/>
                  <a:gd name="connsiteY18" fmla="*/ 0 h 304503"/>
                  <a:gd name="connsiteX19" fmla="*/ 224069 w 382406"/>
                  <a:gd name="connsiteY19" fmla="*/ 718 h 304503"/>
                  <a:gd name="connsiteX20" fmla="*/ 228019 w 382406"/>
                  <a:gd name="connsiteY20" fmla="*/ 10772 h 304503"/>
                  <a:gd name="connsiteX21" fmla="*/ 240946 w 382406"/>
                  <a:gd name="connsiteY21" fmla="*/ 12927 h 304503"/>
                  <a:gd name="connsiteX22" fmla="*/ 244177 w 382406"/>
                  <a:gd name="connsiteY22" fmla="*/ 7900 h 304503"/>
                  <a:gd name="connsiteX23" fmla="*/ 248127 w 382406"/>
                  <a:gd name="connsiteY23" fmla="*/ 1436 h 304503"/>
                  <a:gd name="connsiteX24" fmla="*/ 253873 w 382406"/>
                  <a:gd name="connsiteY24" fmla="*/ 1077 h 304503"/>
                  <a:gd name="connsiteX25" fmla="*/ 256386 w 382406"/>
                  <a:gd name="connsiteY25" fmla="*/ 6822 h 304503"/>
                  <a:gd name="connsiteX26" fmla="*/ 257823 w 382406"/>
                  <a:gd name="connsiteY26" fmla="*/ 24418 h 304503"/>
                  <a:gd name="connsiteX27" fmla="*/ 264645 w 382406"/>
                  <a:gd name="connsiteY27" fmla="*/ 28368 h 304503"/>
                  <a:gd name="connsiteX28" fmla="*/ 264645 w 382406"/>
                  <a:gd name="connsiteY28" fmla="*/ 32676 h 304503"/>
                  <a:gd name="connsiteX29" fmla="*/ 268595 w 382406"/>
                  <a:gd name="connsiteY29" fmla="*/ 36626 h 304503"/>
                  <a:gd name="connsiteX30" fmla="*/ 283677 w 382406"/>
                  <a:gd name="connsiteY30" fmla="*/ 32676 h 304503"/>
                  <a:gd name="connsiteX31" fmla="*/ 293013 w 382406"/>
                  <a:gd name="connsiteY31" fmla="*/ 32317 h 304503"/>
                  <a:gd name="connsiteX32" fmla="*/ 293013 w 382406"/>
                  <a:gd name="connsiteY32" fmla="*/ 42731 h 304503"/>
                  <a:gd name="connsiteX33" fmla="*/ 294808 w 382406"/>
                  <a:gd name="connsiteY33" fmla="*/ 48117 h 304503"/>
                  <a:gd name="connsiteX34" fmla="*/ 298040 w 382406"/>
                  <a:gd name="connsiteY34" fmla="*/ 49195 h 304503"/>
                  <a:gd name="connsiteX35" fmla="*/ 305940 w 382406"/>
                  <a:gd name="connsiteY35" fmla="*/ 48476 h 304503"/>
                  <a:gd name="connsiteX36" fmla="*/ 321022 w 382406"/>
                  <a:gd name="connsiteY36" fmla="*/ 47399 h 304503"/>
                  <a:gd name="connsiteX37" fmla="*/ 327485 w 382406"/>
                  <a:gd name="connsiteY37" fmla="*/ 52785 h 304503"/>
                  <a:gd name="connsiteX38" fmla="*/ 327485 w 382406"/>
                  <a:gd name="connsiteY38" fmla="*/ 60685 h 304503"/>
                  <a:gd name="connsiteX39" fmla="*/ 327126 w 382406"/>
                  <a:gd name="connsiteY39" fmla="*/ 67508 h 304503"/>
                  <a:gd name="connsiteX40" fmla="*/ 319585 w 382406"/>
                  <a:gd name="connsiteY40" fmla="*/ 72894 h 304503"/>
                  <a:gd name="connsiteX41" fmla="*/ 314558 w 382406"/>
                  <a:gd name="connsiteY41" fmla="*/ 85821 h 304503"/>
                  <a:gd name="connsiteX42" fmla="*/ 314558 w 382406"/>
                  <a:gd name="connsiteY42" fmla="*/ 102339 h 304503"/>
                  <a:gd name="connsiteX43" fmla="*/ 326049 w 382406"/>
                  <a:gd name="connsiteY43" fmla="*/ 112752 h 304503"/>
                  <a:gd name="connsiteX44" fmla="*/ 338390 w 382406"/>
                  <a:gd name="connsiteY44" fmla="*/ 114189 h 304503"/>
                  <a:gd name="connsiteX45" fmla="*/ 347235 w 382406"/>
                  <a:gd name="connsiteY45" fmla="*/ 114189 h 304503"/>
                  <a:gd name="connsiteX46" fmla="*/ 349389 w 382406"/>
                  <a:gd name="connsiteY46" fmla="*/ 119575 h 304503"/>
                  <a:gd name="connsiteX47" fmla="*/ 354776 w 382406"/>
                  <a:gd name="connsiteY47" fmla="*/ 121238 h 304503"/>
                  <a:gd name="connsiteX48" fmla="*/ 359538 w 382406"/>
                  <a:gd name="connsiteY48" fmla="*/ 121238 h 304503"/>
                  <a:gd name="connsiteX49" fmla="*/ 367400 w 382406"/>
                  <a:gd name="connsiteY49" fmla="*/ 123733 h 304503"/>
                  <a:gd name="connsiteX50" fmla="*/ 368836 w 382406"/>
                  <a:gd name="connsiteY50" fmla="*/ 129799 h 304503"/>
                  <a:gd name="connsiteX51" fmla="*/ 363488 w 382406"/>
                  <a:gd name="connsiteY51" fmla="*/ 136225 h 304503"/>
                  <a:gd name="connsiteX52" fmla="*/ 363129 w 382406"/>
                  <a:gd name="connsiteY52" fmla="*/ 143728 h 304503"/>
                  <a:gd name="connsiteX53" fmla="*/ 366342 w 382406"/>
                  <a:gd name="connsiteY53" fmla="*/ 150154 h 304503"/>
                  <a:gd name="connsiteX54" fmla="*/ 375980 w 382406"/>
                  <a:gd name="connsiteY54" fmla="*/ 152649 h 304503"/>
                  <a:gd name="connsiteX55" fmla="*/ 382047 w 382406"/>
                  <a:gd name="connsiteY55" fmla="*/ 161569 h 304503"/>
                  <a:gd name="connsiteX56" fmla="*/ 382406 w 382406"/>
                  <a:gd name="connsiteY56" fmla="*/ 176575 h 304503"/>
                  <a:gd name="connsiteX57" fmla="*/ 377057 w 382406"/>
                  <a:gd name="connsiteY57" fmla="*/ 182283 h 304503"/>
                  <a:gd name="connsiteX58" fmla="*/ 368496 w 382406"/>
                  <a:gd name="connsiteY58" fmla="*/ 188349 h 304503"/>
                  <a:gd name="connsiteX59" fmla="*/ 363488 w 382406"/>
                  <a:gd name="connsiteY59" fmla="*/ 193698 h 304503"/>
                  <a:gd name="connsiteX60" fmla="*/ 359538 w 382406"/>
                  <a:gd name="connsiteY60" fmla="*/ 205131 h 304503"/>
                  <a:gd name="connsiteX61" fmla="*/ 348671 w 382406"/>
                  <a:gd name="connsiteY61" fmla="*/ 205131 h 304503"/>
                  <a:gd name="connsiteX62" fmla="*/ 337539 w 382406"/>
                  <a:gd name="connsiteY62" fmla="*/ 208987 h 304503"/>
                  <a:gd name="connsiteX63" fmla="*/ 334308 w 382406"/>
                  <a:gd name="connsiteY63" fmla="*/ 211860 h 304503"/>
                  <a:gd name="connsiteX64" fmla="*/ 332153 w 382406"/>
                  <a:gd name="connsiteY64" fmla="*/ 221196 h 304503"/>
                  <a:gd name="connsiteX65" fmla="*/ 329639 w 382406"/>
                  <a:gd name="connsiteY65" fmla="*/ 233046 h 304503"/>
                  <a:gd name="connsiteX66" fmla="*/ 322817 w 382406"/>
                  <a:gd name="connsiteY66" fmla="*/ 237355 h 304503"/>
                  <a:gd name="connsiteX67" fmla="*/ 319944 w 382406"/>
                  <a:gd name="connsiteY67" fmla="*/ 245614 h 304503"/>
                  <a:gd name="connsiteX68" fmla="*/ 321022 w 382406"/>
                  <a:gd name="connsiteY68" fmla="*/ 253872 h 304503"/>
                  <a:gd name="connsiteX69" fmla="*/ 324253 w 382406"/>
                  <a:gd name="connsiteY69" fmla="*/ 262491 h 304503"/>
                  <a:gd name="connsiteX70" fmla="*/ 328921 w 382406"/>
                  <a:gd name="connsiteY70" fmla="*/ 271468 h 304503"/>
                  <a:gd name="connsiteX71" fmla="*/ 331435 w 382406"/>
                  <a:gd name="connsiteY71" fmla="*/ 278291 h 304503"/>
                  <a:gd name="connsiteX72" fmla="*/ 330717 w 382406"/>
                  <a:gd name="connsiteY72" fmla="*/ 287627 h 304503"/>
                  <a:gd name="connsiteX73" fmla="*/ 329999 w 382406"/>
                  <a:gd name="connsiteY73" fmla="*/ 294090 h 304503"/>
                  <a:gd name="connsiteX74" fmla="*/ 326767 w 382406"/>
                  <a:gd name="connsiteY74" fmla="*/ 299476 h 304503"/>
                  <a:gd name="connsiteX75" fmla="*/ 316713 w 382406"/>
                  <a:gd name="connsiteY75" fmla="*/ 299476 h 304503"/>
                  <a:gd name="connsiteX76" fmla="*/ 305581 w 382406"/>
                  <a:gd name="connsiteY76" fmla="*/ 303067 h 304503"/>
                  <a:gd name="connsiteX77" fmla="*/ 301990 w 382406"/>
                  <a:gd name="connsiteY77" fmla="*/ 304503 h 304503"/>
                  <a:gd name="connsiteX78" fmla="*/ 288345 w 382406"/>
                  <a:gd name="connsiteY78" fmla="*/ 299476 h 304503"/>
                  <a:gd name="connsiteX79" fmla="*/ 283677 w 382406"/>
                  <a:gd name="connsiteY79" fmla="*/ 289422 h 304503"/>
                  <a:gd name="connsiteX80" fmla="*/ 275418 w 382406"/>
                  <a:gd name="connsiteY80" fmla="*/ 280804 h 304503"/>
                  <a:gd name="connsiteX81" fmla="*/ 267159 w 382406"/>
                  <a:gd name="connsiteY81" fmla="*/ 275777 h 304503"/>
                  <a:gd name="connsiteX82" fmla="*/ 259259 w 382406"/>
                  <a:gd name="connsiteY82" fmla="*/ 268954 h 304503"/>
                  <a:gd name="connsiteX83" fmla="*/ 251000 w 382406"/>
                  <a:gd name="connsiteY83" fmla="*/ 265363 h 304503"/>
                  <a:gd name="connsiteX84" fmla="*/ 237714 w 382406"/>
                  <a:gd name="connsiteY84" fmla="*/ 264645 h 304503"/>
                  <a:gd name="connsiteX85" fmla="*/ 233197 w 382406"/>
                  <a:gd name="connsiteY85" fmla="*/ 253872 h 304503"/>
                  <a:gd name="connsiteX86" fmla="*/ 231250 w 382406"/>
                  <a:gd name="connsiteY86" fmla="*/ 241305 h 304503"/>
                  <a:gd name="connsiteX87" fmla="*/ 225505 w 382406"/>
                  <a:gd name="connsiteY87" fmla="*/ 236637 h 304503"/>
                  <a:gd name="connsiteX88" fmla="*/ 222273 w 382406"/>
                  <a:gd name="connsiteY88" fmla="*/ 231969 h 304503"/>
                  <a:gd name="connsiteX89" fmla="*/ 214733 w 382406"/>
                  <a:gd name="connsiteY89" fmla="*/ 231969 h 304503"/>
                  <a:gd name="connsiteX90" fmla="*/ 205037 w 382406"/>
                  <a:gd name="connsiteY90" fmla="*/ 236637 h 304503"/>
                  <a:gd name="connsiteX91" fmla="*/ 201087 w 382406"/>
                  <a:gd name="connsiteY91" fmla="*/ 240227 h 304503"/>
                  <a:gd name="connsiteX92" fmla="*/ 190315 w 382406"/>
                  <a:gd name="connsiteY92" fmla="*/ 240946 h 304503"/>
                  <a:gd name="connsiteX93" fmla="*/ 178106 w 382406"/>
                  <a:gd name="connsiteY93" fmla="*/ 239868 h 304503"/>
                  <a:gd name="connsiteX94" fmla="*/ 168051 w 382406"/>
                  <a:gd name="connsiteY94" fmla="*/ 236637 h 304503"/>
                  <a:gd name="connsiteX95" fmla="*/ 158715 w 382406"/>
                  <a:gd name="connsiteY95" fmla="*/ 230173 h 304503"/>
                  <a:gd name="connsiteX96" fmla="*/ 163742 w 382406"/>
                  <a:gd name="connsiteY96" fmla="*/ 225505 h 304503"/>
                  <a:gd name="connsiteX97" fmla="*/ 170206 w 382406"/>
                  <a:gd name="connsiteY97" fmla="*/ 221555 h 304503"/>
                  <a:gd name="connsiteX98" fmla="*/ 169488 w 382406"/>
                  <a:gd name="connsiteY98" fmla="*/ 214373 h 304503"/>
                  <a:gd name="connsiteX99" fmla="*/ 162306 w 382406"/>
                  <a:gd name="connsiteY99" fmla="*/ 213296 h 304503"/>
                  <a:gd name="connsiteX100" fmla="*/ 162665 w 382406"/>
                  <a:gd name="connsiteY100" fmla="*/ 206114 h 304503"/>
                  <a:gd name="connsiteX101" fmla="*/ 165538 w 382406"/>
                  <a:gd name="connsiteY101" fmla="*/ 200728 h 304503"/>
                  <a:gd name="connsiteX102" fmla="*/ 163024 w 382406"/>
                  <a:gd name="connsiteY102" fmla="*/ 192828 h 304503"/>
                  <a:gd name="connsiteX103" fmla="*/ 155843 w 382406"/>
                  <a:gd name="connsiteY103" fmla="*/ 183133 h 304503"/>
                  <a:gd name="connsiteX104" fmla="*/ 140402 w 382406"/>
                  <a:gd name="connsiteY104" fmla="*/ 177388 h 304503"/>
                  <a:gd name="connsiteX105" fmla="*/ 129988 w 382406"/>
                  <a:gd name="connsiteY105" fmla="*/ 179542 h 304503"/>
                  <a:gd name="connsiteX106" fmla="*/ 120293 w 382406"/>
                  <a:gd name="connsiteY106" fmla="*/ 184928 h 304503"/>
                  <a:gd name="connsiteX107" fmla="*/ 111675 w 382406"/>
                  <a:gd name="connsiteY107" fmla="*/ 168410 h 304503"/>
                  <a:gd name="connsiteX108" fmla="*/ 103775 w 382406"/>
                  <a:gd name="connsiteY108" fmla="*/ 160152 h 304503"/>
                  <a:gd name="connsiteX109" fmla="*/ 93721 w 382406"/>
                  <a:gd name="connsiteY109" fmla="*/ 156202 h 304503"/>
                  <a:gd name="connsiteX110" fmla="*/ 81153 w 382406"/>
                  <a:gd name="connsiteY110" fmla="*/ 154047 h 304503"/>
                  <a:gd name="connsiteX111" fmla="*/ 75767 w 382406"/>
                  <a:gd name="connsiteY111" fmla="*/ 152252 h 304503"/>
                  <a:gd name="connsiteX112" fmla="*/ 75767 w 382406"/>
                  <a:gd name="connsiteY112" fmla="*/ 141120 h 304503"/>
                  <a:gd name="connsiteX113" fmla="*/ 75767 w 382406"/>
                  <a:gd name="connsiteY113" fmla="*/ 135016 h 304503"/>
                  <a:gd name="connsiteX114" fmla="*/ 71099 w 382406"/>
                  <a:gd name="connsiteY114" fmla="*/ 122807 h 304503"/>
                  <a:gd name="connsiteX115" fmla="*/ 68226 w 382406"/>
                  <a:gd name="connsiteY115" fmla="*/ 117779 h 304503"/>
                  <a:gd name="connsiteX116" fmla="*/ 58531 w 382406"/>
                  <a:gd name="connsiteY116" fmla="*/ 112752 h 304503"/>
                  <a:gd name="connsiteX117" fmla="*/ 48476 w 382406"/>
                  <a:gd name="connsiteY117" fmla="*/ 115625 h 304503"/>
                  <a:gd name="connsiteX118" fmla="*/ 43090 w 382406"/>
                  <a:gd name="connsiteY118" fmla="*/ 120293 h 304503"/>
                  <a:gd name="connsiteX119" fmla="*/ 35549 w 382406"/>
                  <a:gd name="connsiteY119" fmla="*/ 119575 h 304503"/>
                  <a:gd name="connsiteX120" fmla="*/ 27290 w 382406"/>
                  <a:gd name="connsiteY120" fmla="*/ 111316 h 304503"/>
                  <a:gd name="connsiteX121" fmla="*/ 23699 w 382406"/>
                  <a:gd name="connsiteY121" fmla="*/ 107366 h 304503"/>
                  <a:gd name="connsiteX122" fmla="*/ 15440 w 382406"/>
                  <a:gd name="connsiteY122" fmla="*/ 103416 h 304503"/>
                  <a:gd name="connsiteX123" fmla="*/ 8977 w 382406"/>
                  <a:gd name="connsiteY123" fmla="*/ 101602 h 304503"/>
                  <a:gd name="connsiteX124" fmla="*/ 8977 w 382406"/>
                  <a:gd name="connsiteY124" fmla="*/ 89034 h 304503"/>
                  <a:gd name="connsiteX125" fmla="*/ 6463 w 382406"/>
                  <a:gd name="connsiteY125" fmla="*/ 79339 h 304503"/>
                  <a:gd name="connsiteX126" fmla="*/ 2154 w 382406"/>
                  <a:gd name="connsiteY126" fmla="*/ 69643 h 304503"/>
                  <a:gd name="connsiteX127" fmla="*/ 0 w 382406"/>
                  <a:gd name="connsiteY127" fmla="*/ 61025 h 304503"/>
                  <a:gd name="connsiteX128" fmla="*/ 0 w 382406"/>
                  <a:gd name="connsiteY128" fmla="*/ 58871 h 304503"/>
                  <a:gd name="connsiteX129" fmla="*/ 18672 w 382406"/>
                  <a:gd name="connsiteY129" fmla="*/ 49176 h 304503"/>
                  <a:gd name="connsiteX130" fmla="*/ 37345 w 382406"/>
                  <a:gd name="connsiteY130" fmla="*/ 38403 h 304503"/>
                  <a:gd name="connsiteX131" fmla="*/ 49194 w 382406"/>
                  <a:gd name="connsiteY131" fmla="*/ 28708 h 304503"/>
                  <a:gd name="connsiteX132" fmla="*/ 65712 w 382406"/>
                  <a:gd name="connsiteY132" fmla="*/ 20449 h 304503"/>
                  <a:gd name="connsiteX133" fmla="*/ 76844 w 382406"/>
                  <a:gd name="connsiteY133" fmla="*/ 16499 h 304503"/>
                  <a:gd name="connsiteX134" fmla="*/ 84007 w 382406"/>
                  <a:gd name="connsiteY134" fmla="*/ 13286 h 30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82406" h="304503">
                    <a:moveTo>
                      <a:pt x="84007" y="13286"/>
                    </a:moveTo>
                    <a:lnTo>
                      <a:pt x="84007" y="29804"/>
                    </a:lnTo>
                    <a:lnTo>
                      <a:pt x="92266" y="42731"/>
                    </a:lnTo>
                    <a:lnTo>
                      <a:pt x="96575" y="42731"/>
                    </a:lnTo>
                    <a:lnTo>
                      <a:pt x="100525" y="34113"/>
                    </a:lnTo>
                    <a:lnTo>
                      <a:pt x="107706" y="30881"/>
                    </a:lnTo>
                    <a:lnTo>
                      <a:pt x="113811" y="31958"/>
                    </a:lnTo>
                    <a:lnTo>
                      <a:pt x="121711" y="33036"/>
                    </a:lnTo>
                    <a:lnTo>
                      <a:pt x="134279" y="42372"/>
                    </a:lnTo>
                    <a:lnTo>
                      <a:pt x="156561" y="36626"/>
                    </a:lnTo>
                    <a:lnTo>
                      <a:pt x="169129" y="30163"/>
                    </a:lnTo>
                    <a:lnTo>
                      <a:pt x="183133" y="24418"/>
                    </a:lnTo>
                    <a:lnTo>
                      <a:pt x="183133" y="16518"/>
                    </a:lnTo>
                    <a:lnTo>
                      <a:pt x="186365" y="5386"/>
                    </a:lnTo>
                    <a:lnTo>
                      <a:pt x="196419" y="4668"/>
                    </a:lnTo>
                    <a:lnTo>
                      <a:pt x="200728" y="11490"/>
                    </a:lnTo>
                    <a:lnTo>
                      <a:pt x="207910" y="13286"/>
                    </a:lnTo>
                    <a:lnTo>
                      <a:pt x="211142" y="8618"/>
                    </a:lnTo>
                    <a:lnTo>
                      <a:pt x="219041" y="0"/>
                    </a:lnTo>
                    <a:lnTo>
                      <a:pt x="224069" y="718"/>
                    </a:lnTo>
                    <a:lnTo>
                      <a:pt x="228019" y="10772"/>
                    </a:lnTo>
                    <a:lnTo>
                      <a:pt x="240946" y="12927"/>
                    </a:lnTo>
                    <a:lnTo>
                      <a:pt x="244177" y="7900"/>
                    </a:lnTo>
                    <a:lnTo>
                      <a:pt x="248127" y="1436"/>
                    </a:lnTo>
                    <a:lnTo>
                      <a:pt x="253873" y="1077"/>
                    </a:lnTo>
                    <a:lnTo>
                      <a:pt x="256386" y="6822"/>
                    </a:lnTo>
                    <a:lnTo>
                      <a:pt x="257823" y="24418"/>
                    </a:lnTo>
                    <a:lnTo>
                      <a:pt x="264645" y="28368"/>
                    </a:lnTo>
                    <a:lnTo>
                      <a:pt x="264645" y="32676"/>
                    </a:lnTo>
                    <a:lnTo>
                      <a:pt x="268595" y="36626"/>
                    </a:lnTo>
                    <a:lnTo>
                      <a:pt x="283677" y="32676"/>
                    </a:lnTo>
                    <a:lnTo>
                      <a:pt x="293013" y="32317"/>
                    </a:lnTo>
                    <a:lnTo>
                      <a:pt x="293013" y="42731"/>
                    </a:lnTo>
                    <a:lnTo>
                      <a:pt x="294808" y="48117"/>
                    </a:lnTo>
                    <a:lnTo>
                      <a:pt x="298040" y="49195"/>
                    </a:lnTo>
                    <a:lnTo>
                      <a:pt x="305940" y="48476"/>
                    </a:lnTo>
                    <a:cubicBezTo>
                      <a:pt x="305940" y="48476"/>
                      <a:pt x="319944" y="47399"/>
                      <a:pt x="321022" y="47399"/>
                    </a:cubicBezTo>
                    <a:cubicBezTo>
                      <a:pt x="322099" y="47399"/>
                      <a:pt x="327485" y="52785"/>
                      <a:pt x="327485" y="52785"/>
                    </a:cubicBezTo>
                    <a:lnTo>
                      <a:pt x="327485" y="60685"/>
                    </a:lnTo>
                    <a:lnTo>
                      <a:pt x="327126" y="67508"/>
                    </a:lnTo>
                    <a:lnTo>
                      <a:pt x="319585" y="72894"/>
                    </a:lnTo>
                    <a:lnTo>
                      <a:pt x="314558" y="85821"/>
                    </a:lnTo>
                    <a:lnTo>
                      <a:pt x="314558" y="102339"/>
                    </a:lnTo>
                    <a:lnTo>
                      <a:pt x="326049" y="112752"/>
                    </a:lnTo>
                    <a:lnTo>
                      <a:pt x="338390" y="114189"/>
                    </a:lnTo>
                    <a:lnTo>
                      <a:pt x="347235" y="114189"/>
                    </a:lnTo>
                    <a:cubicBezTo>
                      <a:pt x="347235" y="114189"/>
                      <a:pt x="346876" y="118857"/>
                      <a:pt x="349389" y="119575"/>
                    </a:cubicBezTo>
                    <a:cubicBezTo>
                      <a:pt x="351903" y="120293"/>
                      <a:pt x="354776" y="121238"/>
                      <a:pt x="354776" y="121238"/>
                    </a:cubicBezTo>
                    <a:lnTo>
                      <a:pt x="359538" y="121238"/>
                    </a:lnTo>
                    <a:lnTo>
                      <a:pt x="367400" y="123733"/>
                    </a:lnTo>
                    <a:lnTo>
                      <a:pt x="368836" y="129799"/>
                    </a:lnTo>
                    <a:cubicBezTo>
                      <a:pt x="368836" y="129799"/>
                      <a:pt x="364187" y="135148"/>
                      <a:pt x="363488" y="136225"/>
                    </a:cubicBezTo>
                    <a:cubicBezTo>
                      <a:pt x="362770" y="137302"/>
                      <a:pt x="363129" y="143728"/>
                      <a:pt x="363129" y="143728"/>
                    </a:cubicBezTo>
                    <a:lnTo>
                      <a:pt x="366342" y="150154"/>
                    </a:lnTo>
                    <a:lnTo>
                      <a:pt x="375980" y="152649"/>
                    </a:lnTo>
                    <a:lnTo>
                      <a:pt x="382047" y="161569"/>
                    </a:lnTo>
                    <a:lnTo>
                      <a:pt x="382406" y="176575"/>
                    </a:lnTo>
                    <a:lnTo>
                      <a:pt x="377057" y="182283"/>
                    </a:lnTo>
                    <a:lnTo>
                      <a:pt x="368496" y="188349"/>
                    </a:lnTo>
                    <a:lnTo>
                      <a:pt x="363488" y="193698"/>
                    </a:lnTo>
                    <a:lnTo>
                      <a:pt x="359538" y="205131"/>
                    </a:lnTo>
                    <a:cubicBezTo>
                      <a:pt x="357289" y="204678"/>
                      <a:pt x="348671" y="205131"/>
                      <a:pt x="348671" y="205131"/>
                    </a:cubicBezTo>
                    <a:lnTo>
                      <a:pt x="337539" y="208987"/>
                    </a:lnTo>
                    <a:lnTo>
                      <a:pt x="334308" y="211860"/>
                    </a:lnTo>
                    <a:lnTo>
                      <a:pt x="332153" y="221196"/>
                    </a:lnTo>
                    <a:lnTo>
                      <a:pt x="329639" y="233046"/>
                    </a:lnTo>
                    <a:lnTo>
                      <a:pt x="322817" y="237355"/>
                    </a:lnTo>
                    <a:lnTo>
                      <a:pt x="319944" y="245614"/>
                    </a:lnTo>
                    <a:lnTo>
                      <a:pt x="321022" y="253872"/>
                    </a:lnTo>
                    <a:lnTo>
                      <a:pt x="324253" y="262491"/>
                    </a:lnTo>
                    <a:lnTo>
                      <a:pt x="328921" y="271468"/>
                    </a:lnTo>
                    <a:cubicBezTo>
                      <a:pt x="328921" y="271468"/>
                      <a:pt x="331435" y="277213"/>
                      <a:pt x="331435" y="278291"/>
                    </a:cubicBezTo>
                    <a:cubicBezTo>
                      <a:pt x="331435" y="279367"/>
                      <a:pt x="330717" y="287627"/>
                      <a:pt x="330717" y="287627"/>
                    </a:cubicBezTo>
                    <a:lnTo>
                      <a:pt x="329999" y="294090"/>
                    </a:lnTo>
                    <a:lnTo>
                      <a:pt x="326767" y="299476"/>
                    </a:lnTo>
                    <a:lnTo>
                      <a:pt x="316713" y="299476"/>
                    </a:lnTo>
                    <a:lnTo>
                      <a:pt x="305581" y="303067"/>
                    </a:lnTo>
                    <a:cubicBezTo>
                      <a:pt x="305581" y="303067"/>
                      <a:pt x="303067" y="304503"/>
                      <a:pt x="301990" y="304503"/>
                    </a:cubicBezTo>
                    <a:cubicBezTo>
                      <a:pt x="300913" y="304503"/>
                      <a:pt x="288345" y="299476"/>
                      <a:pt x="288345" y="299476"/>
                    </a:cubicBezTo>
                    <a:lnTo>
                      <a:pt x="283677" y="289422"/>
                    </a:lnTo>
                    <a:lnTo>
                      <a:pt x="275418" y="280804"/>
                    </a:lnTo>
                    <a:lnTo>
                      <a:pt x="267159" y="275777"/>
                    </a:lnTo>
                    <a:lnTo>
                      <a:pt x="259259" y="268954"/>
                    </a:lnTo>
                    <a:lnTo>
                      <a:pt x="251000" y="265363"/>
                    </a:lnTo>
                    <a:lnTo>
                      <a:pt x="237714" y="264645"/>
                    </a:lnTo>
                    <a:lnTo>
                      <a:pt x="233197" y="253872"/>
                    </a:lnTo>
                    <a:lnTo>
                      <a:pt x="231250" y="241305"/>
                    </a:lnTo>
                    <a:lnTo>
                      <a:pt x="225505" y="236637"/>
                    </a:lnTo>
                    <a:lnTo>
                      <a:pt x="222273" y="231969"/>
                    </a:lnTo>
                    <a:lnTo>
                      <a:pt x="214733" y="231969"/>
                    </a:lnTo>
                    <a:lnTo>
                      <a:pt x="205037" y="236637"/>
                    </a:lnTo>
                    <a:lnTo>
                      <a:pt x="201087" y="240227"/>
                    </a:lnTo>
                    <a:cubicBezTo>
                      <a:pt x="201087" y="240227"/>
                      <a:pt x="191392" y="240946"/>
                      <a:pt x="190315" y="240946"/>
                    </a:cubicBezTo>
                    <a:cubicBezTo>
                      <a:pt x="189237" y="240946"/>
                      <a:pt x="178106" y="239868"/>
                      <a:pt x="178106" y="239868"/>
                    </a:cubicBezTo>
                    <a:lnTo>
                      <a:pt x="168051" y="236637"/>
                    </a:lnTo>
                    <a:lnTo>
                      <a:pt x="158715" y="230173"/>
                    </a:lnTo>
                    <a:lnTo>
                      <a:pt x="163742" y="225505"/>
                    </a:lnTo>
                    <a:lnTo>
                      <a:pt x="170206" y="221555"/>
                    </a:lnTo>
                    <a:cubicBezTo>
                      <a:pt x="170206" y="221555"/>
                      <a:pt x="172361" y="214373"/>
                      <a:pt x="169488" y="214373"/>
                    </a:cubicBezTo>
                    <a:cubicBezTo>
                      <a:pt x="166615" y="214373"/>
                      <a:pt x="162306" y="213296"/>
                      <a:pt x="162306" y="213296"/>
                    </a:cubicBezTo>
                    <a:lnTo>
                      <a:pt x="162665" y="206114"/>
                    </a:lnTo>
                    <a:lnTo>
                      <a:pt x="165538" y="200728"/>
                    </a:lnTo>
                    <a:lnTo>
                      <a:pt x="163024" y="192828"/>
                    </a:lnTo>
                    <a:lnTo>
                      <a:pt x="155843" y="183133"/>
                    </a:lnTo>
                    <a:lnTo>
                      <a:pt x="140402" y="177388"/>
                    </a:lnTo>
                    <a:lnTo>
                      <a:pt x="129988" y="179542"/>
                    </a:lnTo>
                    <a:lnTo>
                      <a:pt x="120293" y="184928"/>
                    </a:lnTo>
                    <a:lnTo>
                      <a:pt x="111675" y="168410"/>
                    </a:lnTo>
                    <a:cubicBezTo>
                      <a:pt x="111675" y="168410"/>
                      <a:pt x="105212" y="160511"/>
                      <a:pt x="103775" y="160152"/>
                    </a:cubicBezTo>
                    <a:cubicBezTo>
                      <a:pt x="102339" y="159792"/>
                      <a:pt x="93721" y="156202"/>
                      <a:pt x="93721" y="156202"/>
                    </a:cubicBezTo>
                    <a:lnTo>
                      <a:pt x="81153" y="154047"/>
                    </a:lnTo>
                    <a:lnTo>
                      <a:pt x="75767" y="152252"/>
                    </a:lnTo>
                    <a:lnTo>
                      <a:pt x="75767" y="141120"/>
                    </a:lnTo>
                    <a:cubicBezTo>
                      <a:pt x="75767" y="141120"/>
                      <a:pt x="75767" y="136093"/>
                      <a:pt x="75767" y="135016"/>
                    </a:cubicBezTo>
                    <a:cubicBezTo>
                      <a:pt x="75767" y="133938"/>
                      <a:pt x="71099" y="122807"/>
                      <a:pt x="71099" y="122807"/>
                    </a:cubicBezTo>
                    <a:lnTo>
                      <a:pt x="68226" y="117779"/>
                    </a:lnTo>
                    <a:lnTo>
                      <a:pt x="58531" y="112752"/>
                    </a:lnTo>
                    <a:lnTo>
                      <a:pt x="48476" y="115625"/>
                    </a:lnTo>
                    <a:lnTo>
                      <a:pt x="43090" y="120293"/>
                    </a:lnTo>
                    <a:cubicBezTo>
                      <a:pt x="43090" y="120293"/>
                      <a:pt x="35908" y="120652"/>
                      <a:pt x="35549" y="119575"/>
                    </a:cubicBezTo>
                    <a:cubicBezTo>
                      <a:pt x="35190" y="118498"/>
                      <a:pt x="27290" y="111316"/>
                      <a:pt x="27290" y="111316"/>
                    </a:cubicBezTo>
                    <a:lnTo>
                      <a:pt x="23699" y="107366"/>
                    </a:lnTo>
                    <a:lnTo>
                      <a:pt x="15440" y="103416"/>
                    </a:lnTo>
                    <a:lnTo>
                      <a:pt x="8977" y="101602"/>
                    </a:lnTo>
                    <a:lnTo>
                      <a:pt x="8977" y="89034"/>
                    </a:lnTo>
                    <a:lnTo>
                      <a:pt x="6463" y="79339"/>
                    </a:lnTo>
                    <a:lnTo>
                      <a:pt x="2154" y="69643"/>
                    </a:lnTo>
                    <a:lnTo>
                      <a:pt x="0" y="61025"/>
                    </a:lnTo>
                    <a:lnTo>
                      <a:pt x="0" y="58871"/>
                    </a:lnTo>
                    <a:lnTo>
                      <a:pt x="18672" y="49176"/>
                    </a:lnTo>
                    <a:lnTo>
                      <a:pt x="37345" y="38403"/>
                    </a:lnTo>
                    <a:lnTo>
                      <a:pt x="49194" y="28708"/>
                    </a:lnTo>
                    <a:lnTo>
                      <a:pt x="65712" y="20449"/>
                    </a:lnTo>
                    <a:lnTo>
                      <a:pt x="76844" y="16499"/>
                    </a:lnTo>
                    <a:lnTo>
                      <a:pt x="84007" y="13286"/>
                    </a:lnTo>
                    <a:close/>
                  </a:path>
                </a:pathLst>
              </a:custGeom>
              <a:grpFill/>
              <a:ln w="3777" cap="flat">
                <a:solidFill>
                  <a:srgbClr val="FFFFFF"/>
                </a:solidFill>
                <a:prstDash val="solid"/>
                <a:miter/>
              </a:ln>
            </p:spPr>
            <p:txBody>
              <a:bodyPr rtlCol="0" anchor="ctr"/>
              <a:lstStyle/>
              <a:p>
                <a:endParaRPr lang="en-GB"/>
              </a:p>
            </p:txBody>
          </p:sp>
          <p:sp>
            <p:nvSpPr>
              <p:cNvPr id="251" name="Freeform 250">
                <a:extLst>
                  <a:ext uri="{FF2B5EF4-FFF2-40B4-BE49-F238E27FC236}">
                    <a16:creationId xmlns:a16="http://schemas.microsoft.com/office/drawing/2014/main" id="{1DD1373B-12B7-1207-6E78-0ACE267D3265}"/>
                  </a:ext>
                </a:extLst>
              </p:cNvPr>
              <p:cNvSpPr/>
              <p:nvPr/>
            </p:nvSpPr>
            <p:spPr>
              <a:xfrm>
                <a:off x="3345458" y="6501295"/>
                <a:ext cx="75351" cy="108550"/>
              </a:xfrm>
              <a:custGeom>
                <a:avLst/>
                <a:gdLst>
                  <a:gd name="connsiteX0" fmla="*/ 63501 w 75351"/>
                  <a:gd name="connsiteY0" fmla="*/ 102654 h 108550"/>
                  <a:gd name="connsiteX1" fmla="*/ 53863 w 75351"/>
                  <a:gd name="connsiteY1" fmla="*/ 104242 h 108550"/>
                  <a:gd name="connsiteX2" fmla="*/ 48117 w 75351"/>
                  <a:gd name="connsiteY2" fmla="*/ 99574 h 108550"/>
                  <a:gd name="connsiteX3" fmla="*/ 43525 w 75351"/>
                  <a:gd name="connsiteY3" fmla="*/ 97778 h 108550"/>
                  <a:gd name="connsiteX4" fmla="*/ 41370 w 75351"/>
                  <a:gd name="connsiteY4" fmla="*/ 99574 h 108550"/>
                  <a:gd name="connsiteX5" fmla="*/ 39594 w 75351"/>
                  <a:gd name="connsiteY5" fmla="*/ 101728 h 108550"/>
                  <a:gd name="connsiteX6" fmla="*/ 35908 w 75351"/>
                  <a:gd name="connsiteY6" fmla="*/ 104601 h 108550"/>
                  <a:gd name="connsiteX7" fmla="*/ 31958 w 75351"/>
                  <a:gd name="connsiteY7" fmla="*/ 108551 h 108550"/>
                  <a:gd name="connsiteX8" fmla="*/ 28368 w 75351"/>
                  <a:gd name="connsiteY8" fmla="*/ 108551 h 108550"/>
                  <a:gd name="connsiteX9" fmla="*/ 25136 w 75351"/>
                  <a:gd name="connsiteY9" fmla="*/ 105678 h 108550"/>
                  <a:gd name="connsiteX10" fmla="*/ 19787 w 75351"/>
                  <a:gd name="connsiteY10" fmla="*/ 102087 h 108550"/>
                  <a:gd name="connsiteX11" fmla="*/ 15082 w 75351"/>
                  <a:gd name="connsiteY11" fmla="*/ 99574 h 108550"/>
                  <a:gd name="connsiteX12" fmla="*/ 6823 w 75351"/>
                  <a:gd name="connsiteY12" fmla="*/ 94547 h 108550"/>
                  <a:gd name="connsiteX13" fmla="*/ 10054 w 75351"/>
                  <a:gd name="connsiteY13" fmla="*/ 89160 h 108550"/>
                  <a:gd name="connsiteX14" fmla="*/ 10772 w 75351"/>
                  <a:gd name="connsiteY14" fmla="*/ 82697 h 108550"/>
                  <a:gd name="connsiteX15" fmla="*/ 11491 w 75351"/>
                  <a:gd name="connsiteY15" fmla="*/ 73360 h 108550"/>
                  <a:gd name="connsiteX16" fmla="*/ 8977 w 75351"/>
                  <a:gd name="connsiteY16" fmla="*/ 66538 h 108550"/>
                  <a:gd name="connsiteX17" fmla="*/ 4309 w 75351"/>
                  <a:gd name="connsiteY17" fmla="*/ 57561 h 108550"/>
                  <a:gd name="connsiteX18" fmla="*/ 1077 w 75351"/>
                  <a:gd name="connsiteY18" fmla="*/ 48943 h 108550"/>
                  <a:gd name="connsiteX19" fmla="*/ 0 w 75351"/>
                  <a:gd name="connsiteY19" fmla="*/ 40684 h 108550"/>
                  <a:gd name="connsiteX20" fmla="*/ 2873 w 75351"/>
                  <a:gd name="connsiteY20" fmla="*/ 32425 h 108550"/>
                  <a:gd name="connsiteX21" fmla="*/ 9695 w 75351"/>
                  <a:gd name="connsiteY21" fmla="*/ 28116 h 108550"/>
                  <a:gd name="connsiteX22" fmla="*/ 12209 w 75351"/>
                  <a:gd name="connsiteY22" fmla="*/ 16266 h 108550"/>
                  <a:gd name="connsiteX23" fmla="*/ 14363 w 75351"/>
                  <a:gd name="connsiteY23" fmla="*/ 6930 h 108550"/>
                  <a:gd name="connsiteX24" fmla="*/ 17595 w 75351"/>
                  <a:gd name="connsiteY24" fmla="*/ 4057 h 108550"/>
                  <a:gd name="connsiteX25" fmla="*/ 28727 w 75351"/>
                  <a:gd name="connsiteY25" fmla="*/ 202 h 108550"/>
                  <a:gd name="connsiteX26" fmla="*/ 39594 w 75351"/>
                  <a:gd name="connsiteY26" fmla="*/ 202 h 108550"/>
                  <a:gd name="connsiteX27" fmla="*/ 40577 w 75351"/>
                  <a:gd name="connsiteY27" fmla="*/ 11957 h 108550"/>
                  <a:gd name="connsiteX28" fmla="*/ 40935 w 75351"/>
                  <a:gd name="connsiteY28" fmla="*/ 15888 h 108550"/>
                  <a:gd name="connsiteX29" fmla="*/ 41370 w 75351"/>
                  <a:gd name="connsiteY29" fmla="*/ 18042 h 108550"/>
                  <a:gd name="connsiteX30" fmla="*/ 47078 w 75351"/>
                  <a:gd name="connsiteY30" fmla="*/ 27681 h 108550"/>
                  <a:gd name="connsiteX31" fmla="*/ 51009 w 75351"/>
                  <a:gd name="connsiteY31" fmla="*/ 36601 h 108550"/>
                  <a:gd name="connsiteX32" fmla="*/ 55299 w 75351"/>
                  <a:gd name="connsiteY32" fmla="*/ 41610 h 108550"/>
                  <a:gd name="connsiteX33" fmla="*/ 68150 w 75351"/>
                  <a:gd name="connsiteY33" fmla="*/ 44464 h 108550"/>
                  <a:gd name="connsiteX34" fmla="*/ 74217 w 75351"/>
                  <a:gd name="connsiteY34" fmla="*/ 47317 h 108550"/>
                  <a:gd name="connsiteX35" fmla="*/ 75294 w 75351"/>
                  <a:gd name="connsiteY35" fmla="*/ 60528 h 108550"/>
                  <a:gd name="connsiteX36" fmla="*/ 74576 w 75351"/>
                  <a:gd name="connsiteY36" fmla="*/ 70166 h 108550"/>
                  <a:gd name="connsiteX37" fmla="*/ 72441 w 75351"/>
                  <a:gd name="connsiteY37" fmla="*/ 76233 h 108550"/>
                  <a:gd name="connsiteX38" fmla="*/ 66374 w 75351"/>
                  <a:gd name="connsiteY38" fmla="*/ 82300 h 108550"/>
                  <a:gd name="connsiteX39" fmla="*/ 62443 w 75351"/>
                  <a:gd name="connsiteY39" fmla="*/ 94093 h 108550"/>
                  <a:gd name="connsiteX40" fmla="*/ 63501 w 75351"/>
                  <a:gd name="connsiteY40" fmla="*/ 102654 h 10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351" h="108550">
                    <a:moveTo>
                      <a:pt x="63501" y="102654"/>
                    </a:moveTo>
                    <a:lnTo>
                      <a:pt x="53863" y="104242"/>
                    </a:lnTo>
                    <a:lnTo>
                      <a:pt x="48117" y="99574"/>
                    </a:lnTo>
                    <a:lnTo>
                      <a:pt x="43525" y="97778"/>
                    </a:lnTo>
                    <a:lnTo>
                      <a:pt x="41370" y="99574"/>
                    </a:lnTo>
                    <a:lnTo>
                      <a:pt x="39594" y="101728"/>
                    </a:lnTo>
                    <a:lnTo>
                      <a:pt x="35908" y="104601"/>
                    </a:lnTo>
                    <a:lnTo>
                      <a:pt x="31958" y="108551"/>
                    </a:lnTo>
                    <a:lnTo>
                      <a:pt x="28368" y="108551"/>
                    </a:lnTo>
                    <a:lnTo>
                      <a:pt x="25136" y="105678"/>
                    </a:lnTo>
                    <a:lnTo>
                      <a:pt x="19787" y="102087"/>
                    </a:lnTo>
                    <a:lnTo>
                      <a:pt x="15082" y="99574"/>
                    </a:lnTo>
                    <a:lnTo>
                      <a:pt x="6823" y="94547"/>
                    </a:lnTo>
                    <a:lnTo>
                      <a:pt x="10054" y="89160"/>
                    </a:lnTo>
                    <a:lnTo>
                      <a:pt x="10772" y="82697"/>
                    </a:lnTo>
                    <a:cubicBezTo>
                      <a:pt x="10772" y="82697"/>
                      <a:pt x="11491" y="74438"/>
                      <a:pt x="11491" y="73360"/>
                    </a:cubicBezTo>
                    <a:cubicBezTo>
                      <a:pt x="11491" y="72283"/>
                      <a:pt x="8977" y="66538"/>
                      <a:pt x="8977" y="66538"/>
                    </a:cubicBezTo>
                    <a:lnTo>
                      <a:pt x="4309" y="57561"/>
                    </a:lnTo>
                    <a:lnTo>
                      <a:pt x="1077" y="48943"/>
                    </a:lnTo>
                    <a:lnTo>
                      <a:pt x="0" y="40684"/>
                    </a:lnTo>
                    <a:lnTo>
                      <a:pt x="2873" y="32425"/>
                    </a:lnTo>
                    <a:lnTo>
                      <a:pt x="9695" y="28116"/>
                    </a:lnTo>
                    <a:lnTo>
                      <a:pt x="12209" y="16266"/>
                    </a:lnTo>
                    <a:lnTo>
                      <a:pt x="14363" y="6930"/>
                    </a:lnTo>
                    <a:lnTo>
                      <a:pt x="17595" y="4057"/>
                    </a:lnTo>
                    <a:lnTo>
                      <a:pt x="28727" y="202"/>
                    </a:lnTo>
                    <a:cubicBezTo>
                      <a:pt x="28727" y="202"/>
                      <a:pt x="37345" y="-252"/>
                      <a:pt x="39594" y="202"/>
                    </a:cubicBezTo>
                    <a:lnTo>
                      <a:pt x="40577" y="11957"/>
                    </a:lnTo>
                    <a:lnTo>
                      <a:pt x="40935" y="15888"/>
                    </a:lnTo>
                    <a:lnTo>
                      <a:pt x="41370" y="18042"/>
                    </a:lnTo>
                    <a:cubicBezTo>
                      <a:pt x="41370" y="18042"/>
                      <a:pt x="47078" y="26623"/>
                      <a:pt x="47078" y="27681"/>
                    </a:cubicBezTo>
                    <a:cubicBezTo>
                      <a:pt x="47078" y="28740"/>
                      <a:pt x="50650" y="35543"/>
                      <a:pt x="51009" y="36601"/>
                    </a:cubicBezTo>
                    <a:cubicBezTo>
                      <a:pt x="51368" y="37679"/>
                      <a:pt x="55299" y="41610"/>
                      <a:pt x="55299" y="41610"/>
                    </a:cubicBezTo>
                    <a:lnTo>
                      <a:pt x="68150" y="44464"/>
                    </a:lnTo>
                    <a:lnTo>
                      <a:pt x="74217" y="47317"/>
                    </a:lnTo>
                    <a:cubicBezTo>
                      <a:pt x="74217" y="47317"/>
                      <a:pt x="75653" y="58751"/>
                      <a:pt x="75294" y="60528"/>
                    </a:cubicBezTo>
                    <a:cubicBezTo>
                      <a:pt x="74935" y="62323"/>
                      <a:pt x="74576" y="70166"/>
                      <a:pt x="74576" y="70166"/>
                    </a:cubicBezTo>
                    <a:lnTo>
                      <a:pt x="72441" y="76233"/>
                    </a:lnTo>
                    <a:lnTo>
                      <a:pt x="66374" y="82300"/>
                    </a:lnTo>
                    <a:lnTo>
                      <a:pt x="62443" y="94093"/>
                    </a:lnTo>
                    <a:lnTo>
                      <a:pt x="63501" y="102654"/>
                    </a:lnTo>
                  </a:path>
                </a:pathLst>
              </a:custGeom>
              <a:grpFill/>
              <a:ln w="3777" cap="flat">
                <a:solidFill>
                  <a:srgbClr val="FFFFFF"/>
                </a:solidFill>
                <a:prstDash val="solid"/>
                <a:miter/>
              </a:ln>
            </p:spPr>
            <p:txBody>
              <a:bodyPr rtlCol="0" anchor="ctr"/>
              <a:lstStyle/>
              <a:p>
                <a:endParaRPr lang="en-GB"/>
              </a:p>
            </p:txBody>
          </p:sp>
          <p:sp>
            <p:nvSpPr>
              <p:cNvPr id="252" name="Freeform 251">
                <a:extLst>
                  <a:ext uri="{FF2B5EF4-FFF2-40B4-BE49-F238E27FC236}">
                    <a16:creationId xmlns:a16="http://schemas.microsoft.com/office/drawing/2014/main" id="{294156D9-D748-6AE2-6391-1ACC72D6DC1B}"/>
                  </a:ext>
                </a:extLst>
              </p:cNvPr>
              <p:cNvSpPr/>
              <p:nvPr/>
            </p:nvSpPr>
            <p:spPr>
              <a:xfrm>
                <a:off x="2306211" y="6354915"/>
                <a:ext cx="1275468" cy="1258326"/>
              </a:xfrm>
              <a:custGeom>
                <a:avLst/>
                <a:gdLst>
                  <a:gd name="connsiteX0" fmla="*/ 721288 w 1275468"/>
                  <a:gd name="connsiteY0" fmla="*/ 227 h 1258326"/>
                  <a:gd name="connsiteX1" fmla="*/ 723442 w 1275468"/>
                  <a:gd name="connsiteY1" fmla="*/ 10999 h 1258326"/>
                  <a:gd name="connsiteX2" fmla="*/ 727751 w 1275468"/>
                  <a:gd name="connsiteY2" fmla="*/ 20695 h 1258326"/>
                  <a:gd name="connsiteX3" fmla="*/ 730265 w 1275468"/>
                  <a:gd name="connsiteY3" fmla="*/ 30390 h 1258326"/>
                  <a:gd name="connsiteX4" fmla="*/ 730265 w 1275468"/>
                  <a:gd name="connsiteY4" fmla="*/ 42958 h 1258326"/>
                  <a:gd name="connsiteX5" fmla="*/ 736728 w 1275468"/>
                  <a:gd name="connsiteY5" fmla="*/ 44773 h 1258326"/>
                  <a:gd name="connsiteX6" fmla="*/ 744987 w 1275468"/>
                  <a:gd name="connsiteY6" fmla="*/ 48722 h 1258326"/>
                  <a:gd name="connsiteX7" fmla="*/ 748578 w 1275468"/>
                  <a:gd name="connsiteY7" fmla="*/ 52672 h 1258326"/>
                  <a:gd name="connsiteX8" fmla="*/ 756837 w 1275468"/>
                  <a:gd name="connsiteY8" fmla="*/ 60931 h 1258326"/>
                  <a:gd name="connsiteX9" fmla="*/ 764378 w 1275468"/>
                  <a:gd name="connsiteY9" fmla="*/ 61649 h 1258326"/>
                  <a:gd name="connsiteX10" fmla="*/ 769764 w 1275468"/>
                  <a:gd name="connsiteY10" fmla="*/ 56981 h 1258326"/>
                  <a:gd name="connsiteX11" fmla="*/ 779818 w 1275468"/>
                  <a:gd name="connsiteY11" fmla="*/ 54109 h 1258326"/>
                  <a:gd name="connsiteX12" fmla="*/ 789514 w 1275468"/>
                  <a:gd name="connsiteY12" fmla="*/ 59136 h 1258326"/>
                  <a:gd name="connsiteX13" fmla="*/ 792386 w 1275468"/>
                  <a:gd name="connsiteY13" fmla="*/ 64163 h 1258326"/>
                  <a:gd name="connsiteX14" fmla="*/ 797054 w 1275468"/>
                  <a:gd name="connsiteY14" fmla="*/ 76372 h 1258326"/>
                  <a:gd name="connsiteX15" fmla="*/ 797054 w 1275468"/>
                  <a:gd name="connsiteY15" fmla="*/ 82476 h 1258326"/>
                  <a:gd name="connsiteX16" fmla="*/ 797054 w 1275468"/>
                  <a:gd name="connsiteY16" fmla="*/ 93608 h 1258326"/>
                  <a:gd name="connsiteX17" fmla="*/ 802441 w 1275468"/>
                  <a:gd name="connsiteY17" fmla="*/ 95404 h 1258326"/>
                  <a:gd name="connsiteX18" fmla="*/ 815009 w 1275468"/>
                  <a:gd name="connsiteY18" fmla="*/ 97558 h 1258326"/>
                  <a:gd name="connsiteX19" fmla="*/ 825063 w 1275468"/>
                  <a:gd name="connsiteY19" fmla="*/ 101508 h 1258326"/>
                  <a:gd name="connsiteX20" fmla="*/ 832963 w 1275468"/>
                  <a:gd name="connsiteY20" fmla="*/ 109767 h 1258326"/>
                  <a:gd name="connsiteX21" fmla="*/ 841581 w 1275468"/>
                  <a:gd name="connsiteY21" fmla="*/ 126285 h 1258326"/>
                  <a:gd name="connsiteX22" fmla="*/ 851276 w 1275468"/>
                  <a:gd name="connsiteY22" fmla="*/ 120899 h 1258326"/>
                  <a:gd name="connsiteX23" fmla="*/ 861689 w 1275468"/>
                  <a:gd name="connsiteY23" fmla="*/ 118744 h 1258326"/>
                  <a:gd name="connsiteX24" fmla="*/ 877130 w 1275468"/>
                  <a:gd name="connsiteY24" fmla="*/ 124489 h 1258326"/>
                  <a:gd name="connsiteX25" fmla="*/ 884312 w 1275468"/>
                  <a:gd name="connsiteY25" fmla="*/ 134184 h 1258326"/>
                  <a:gd name="connsiteX26" fmla="*/ 886825 w 1275468"/>
                  <a:gd name="connsiteY26" fmla="*/ 142084 h 1258326"/>
                  <a:gd name="connsiteX27" fmla="*/ 883953 w 1275468"/>
                  <a:gd name="connsiteY27" fmla="*/ 147470 h 1258326"/>
                  <a:gd name="connsiteX28" fmla="*/ 883594 w 1275468"/>
                  <a:gd name="connsiteY28" fmla="*/ 154652 h 1258326"/>
                  <a:gd name="connsiteX29" fmla="*/ 890775 w 1275468"/>
                  <a:gd name="connsiteY29" fmla="*/ 155730 h 1258326"/>
                  <a:gd name="connsiteX30" fmla="*/ 891494 w 1275468"/>
                  <a:gd name="connsiteY30" fmla="*/ 162911 h 1258326"/>
                  <a:gd name="connsiteX31" fmla="*/ 885030 w 1275468"/>
                  <a:gd name="connsiteY31" fmla="*/ 166861 h 1258326"/>
                  <a:gd name="connsiteX32" fmla="*/ 880003 w 1275468"/>
                  <a:gd name="connsiteY32" fmla="*/ 171529 h 1258326"/>
                  <a:gd name="connsiteX33" fmla="*/ 889339 w 1275468"/>
                  <a:gd name="connsiteY33" fmla="*/ 177993 h 1258326"/>
                  <a:gd name="connsiteX34" fmla="*/ 899393 w 1275468"/>
                  <a:gd name="connsiteY34" fmla="*/ 181225 h 1258326"/>
                  <a:gd name="connsiteX35" fmla="*/ 911602 w 1275468"/>
                  <a:gd name="connsiteY35" fmla="*/ 182302 h 1258326"/>
                  <a:gd name="connsiteX36" fmla="*/ 922375 w 1275468"/>
                  <a:gd name="connsiteY36" fmla="*/ 181584 h 1258326"/>
                  <a:gd name="connsiteX37" fmla="*/ 926325 w 1275468"/>
                  <a:gd name="connsiteY37" fmla="*/ 177993 h 1258326"/>
                  <a:gd name="connsiteX38" fmla="*/ 936020 w 1275468"/>
                  <a:gd name="connsiteY38" fmla="*/ 173325 h 1258326"/>
                  <a:gd name="connsiteX39" fmla="*/ 943561 w 1275468"/>
                  <a:gd name="connsiteY39" fmla="*/ 173325 h 1258326"/>
                  <a:gd name="connsiteX40" fmla="*/ 946793 w 1275468"/>
                  <a:gd name="connsiteY40" fmla="*/ 177993 h 1258326"/>
                  <a:gd name="connsiteX41" fmla="*/ 952538 w 1275468"/>
                  <a:gd name="connsiteY41" fmla="*/ 182661 h 1258326"/>
                  <a:gd name="connsiteX42" fmla="*/ 954485 w 1275468"/>
                  <a:gd name="connsiteY42" fmla="*/ 195229 h 1258326"/>
                  <a:gd name="connsiteX43" fmla="*/ 959001 w 1275468"/>
                  <a:gd name="connsiteY43" fmla="*/ 206001 h 1258326"/>
                  <a:gd name="connsiteX44" fmla="*/ 972288 w 1275468"/>
                  <a:gd name="connsiteY44" fmla="*/ 206720 h 1258326"/>
                  <a:gd name="connsiteX45" fmla="*/ 980546 w 1275468"/>
                  <a:gd name="connsiteY45" fmla="*/ 210310 h 1258326"/>
                  <a:gd name="connsiteX46" fmla="*/ 988446 w 1275468"/>
                  <a:gd name="connsiteY46" fmla="*/ 217133 h 1258326"/>
                  <a:gd name="connsiteX47" fmla="*/ 996705 w 1275468"/>
                  <a:gd name="connsiteY47" fmla="*/ 222160 h 1258326"/>
                  <a:gd name="connsiteX48" fmla="*/ 1004964 w 1275468"/>
                  <a:gd name="connsiteY48" fmla="*/ 230778 h 1258326"/>
                  <a:gd name="connsiteX49" fmla="*/ 1009632 w 1275468"/>
                  <a:gd name="connsiteY49" fmla="*/ 240833 h 1258326"/>
                  <a:gd name="connsiteX50" fmla="*/ 1023278 w 1275468"/>
                  <a:gd name="connsiteY50" fmla="*/ 245860 h 1258326"/>
                  <a:gd name="connsiteX51" fmla="*/ 1026868 w 1275468"/>
                  <a:gd name="connsiteY51" fmla="*/ 244423 h 1258326"/>
                  <a:gd name="connsiteX52" fmla="*/ 1031442 w 1275468"/>
                  <a:gd name="connsiteY52" fmla="*/ 240833 h 1258326"/>
                  <a:gd name="connsiteX53" fmla="*/ 1039531 w 1275468"/>
                  <a:gd name="connsiteY53" fmla="*/ 238583 h 1258326"/>
                  <a:gd name="connsiteX54" fmla="*/ 1043575 w 1275468"/>
                  <a:gd name="connsiteY54" fmla="*/ 238583 h 1258326"/>
                  <a:gd name="connsiteX55" fmla="*/ 1048073 w 1275468"/>
                  <a:gd name="connsiteY55" fmla="*/ 240833 h 1258326"/>
                  <a:gd name="connsiteX56" fmla="*/ 1056332 w 1275468"/>
                  <a:gd name="connsiteY56" fmla="*/ 245860 h 1258326"/>
                  <a:gd name="connsiteX57" fmla="*/ 1061038 w 1275468"/>
                  <a:gd name="connsiteY57" fmla="*/ 248373 h 1258326"/>
                  <a:gd name="connsiteX58" fmla="*/ 1066387 w 1275468"/>
                  <a:gd name="connsiteY58" fmla="*/ 251964 h 1258326"/>
                  <a:gd name="connsiteX59" fmla="*/ 1069618 w 1275468"/>
                  <a:gd name="connsiteY59" fmla="*/ 254837 h 1258326"/>
                  <a:gd name="connsiteX60" fmla="*/ 1071055 w 1275468"/>
                  <a:gd name="connsiteY60" fmla="*/ 254837 h 1258326"/>
                  <a:gd name="connsiteX61" fmla="*/ 1075005 w 1275468"/>
                  <a:gd name="connsiteY61" fmla="*/ 250887 h 1258326"/>
                  <a:gd name="connsiteX62" fmla="*/ 1078690 w 1275468"/>
                  <a:gd name="connsiteY62" fmla="*/ 248014 h 1258326"/>
                  <a:gd name="connsiteX63" fmla="*/ 1080467 w 1275468"/>
                  <a:gd name="connsiteY63" fmla="*/ 245860 h 1258326"/>
                  <a:gd name="connsiteX64" fmla="*/ 1082621 w 1275468"/>
                  <a:gd name="connsiteY64" fmla="*/ 244064 h 1258326"/>
                  <a:gd name="connsiteX65" fmla="*/ 1089368 w 1275468"/>
                  <a:gd name="connsiteY65" fmla="*/ 245860 h 1258326"/>
                  <a:gd name="connsiteX66" fmla="*/ 1095113 w 1275468"/>
                  <a:gd name="connsiteY66" fmla="*/ 250528 h 1258326"/>
                  <a:gd name="connsiteX67" fmla="*/ 1102598 w 1275468"/>
                  <a:gd name="connsiteY67" fmla="*/ 248941 h 1258326"/>
                  <a:gd name="connsiteX68" fmla="*/ 1106056 w 1275468"/>
                  <a:gd name="connsiteY68" fmla="*/ 253665 h 1258326"/>
                  <a:gd name="connsiteX69" fmla="*/ 1111442 w 1275468"/>
                  <a:gd name="connsiteY69" fmla="*/ 254837 h 1258326"/>
                  <a:gd name="connsiteX70" fmla="*/ 1118737 w 1275468"/>
                  <a:gd name="connsiteY70" fmla="*/ 256992 h 1258326"/>
                  <a:gd name="connsiteX71" fmla="*/ 1120873 w 1275468"/>
                  <a:gd name="connsiteY71" fmla="*/ 261206 h 1258326"/>
                  <a:gd name="connsiteX72" fmla="*/ 1123292 w 1275468"/>
                  <a:gd name="connsiteY72" fmla="*/ 267934 h 1258326"/>
                  <a:gd name="connsiteX73" fmla="*/ 1127072 w 1275468"/>
                  <a:gd name="connsiteY73" fmla="*/ 276817 h 1258326"/>
                  <a:gd name="connsiteX74" fmla="*/ 1132250 w 1275468"/>
                  <a:gd name="connsiteY74" fmla="*/ 278196 h 1258326"/>
                  <a:gd name="connsiteX75" fmla="*/ 1137599 w 1275468"/>
                  <a:gd name="connsiteY75" fmla="*/ 288194 h 1258326"/>
                  <a:gd name="connsiteX76" fmla="*/ 1142947 w 1275468"/>
                  <a:gd name="connsiteY76" fmla="*/ 293202 h 1258326"/>
                  <a:gd name="connsiteX77" fmla="*/ 1150809 w 1275468"/>
                  <a:gd name="connsiteY77" fmla="*/ 291066 h 1258326"/>
                  <a:gd name="connsiteX78" fmla="*/ 1156876 w 1275468"/>
                  <a:gd name="connsiteY78" fmla="*/ 286776 h 1258326"/>
                  <a:gd name="connsiteX79" fmla="*/ 1166515 w 1275468"/>
                  <a:gd name="connsiteY79" fmla="*/ 288912 h 1258326"/>
                  <a:gd name="connsiteX80" fmla="*/ 1174736 w 1275468"/>
                  <a:gd name="connsiteY80" fmla="*/ 297832 h 1258326"/>
                  <a:gd name="connsiteX81" fmla="*/ 1188305 w 1275468"/>
                  <a:gd name="connsiteY81" fmla="*/ 299968 h 1258326"/>
                  <a:gd name="connsiteX82" fmla="*/ 1196885 w 1275468"/>
                  <a:gd name="connsiteY82" fmla="*/ 302463 h 1258326"/>
                  <a:gd name="connsiteX83" fmla="*/ 1204389 w 1275468"/>
                  <a:gd name="connsiteY83" fmla="*/ 297115 h 1258326"/>
                  <a:gd name="connsiteX84" fmla="*/ 1212251 w 1275468"/>
                  <a:gd name="connsiteY84" fmla="*/ 295678 h 1258326"/>
                  <a:gd name="connsiteX85" fmla="*/ 1216900 w 1275468"/>
                  <a:gd name="connsiteY85" fmla="*/ 302822 h 1258326"/>
                  <a:gd name="connsiteX86" fmla="*/ 1227616 w 1275468"/>
                  <a:gd name="connsiteY86" fmla="*/ 311043 h 1258326"/>
                  <a:gd name="connsiteX87" fmla="*/ 1241544 w 1275468"/>
                  <a:gd name="connsiteY87" fmla="*/ 310325 h 1258326"/>
                  <a:gd name="connsiteX88" fmla="*/ 1255114 w 1275468"/>
                  <a:gd name="connsiteY88" fmla="*/ 313179 h 1258326"/>
                  <a:gd name="connsiteX89" fmla="*/ 1268324 w 1275468"/>
                  <a:gd name="connsiteY89" fmla="*/ 318187 h 1258326"/>
                  <a:gd name="connsiteX90" fmla="*/ 1271896 w 1275468"/>
                  <a:gd name="connsiteY90" fmla="*/ 324612 h 1258326"/>
                  <a:gd name="connsiteX91" fmla="*/ 1275468 w 1275468"/>
                  <a:gd name="connsiteY91" fmla="*/ 331038 h 1258326"/>
                  <a:gd name="connsiteX92" fmla="*/ 1270819 w 1275468"/>
                  <a:gd name="connsiteY92" fmla="*/ 341395 h 1258326"/>
                  <a:gd name="connsiteX93" fmla="*/ 1263675 w 1275468"/>
                  <a:gd name="connsiteY93" fmla="*/ 348539 h 1258326"/>
                  <a:gd name="connsiteX94" fmla="*/ 1256890 w 1275468"/>
                  <a:gd name="connsiteY94" fmla="*/ 356042 h 1258326"/>
                  <a:gd name="connsiteX95" fmla="*/ 1250824 w 1275468"/>
                  <a:gd name="connsiteY95" fmla="*/ 364263 h 1258326"/>
                  <a:gd name="connsiteX96" fmla="*/ 1249047 w 1275468"/>
                  <a:gd name="connsiteY96" fmla="*/ 368194 h 1258326"/>
                  <a:gd name="connsiteX97" fmla="*/ 1242622 w 1275468"/>
                  <a:gd name="connsiteY97" fmla="*/ 377114 h 1258326"/>
                  <a:gd name="connsiteX98" fmla="*/ 1242981 w 1275468"/>
                  <a:gd name="connsiteY98" fmla="*/ 388190 h 1258326"/>
                  <a:gd name="connsiteX99" fmla="*/ 1238331 w 1275468"/>
                  <a:gd name="connsiteY99" fmla="*/ 397828 h 1258326"/>
                  <a:gd name="connsiteX100" fmla="*/ 1232624 w 1275468"/>
                  <a:gd name="connsiteY100" fmla="*/ 406049 h 1258326"/>
                  <a:gd name="connsiteX101" fmla="*/ 1231906 w 1275468"/>
                  <a:gd name="connsiteY101" fmla="*/ 416406 h 1258326"/>
                  <a:gd name="connsiteX102" fmla="*/ 1227975 w 1275468"/>
                  <a:gd name="connsiteY102" fmla="*/ 425685 h 1258326"/>
                  <a:gd name="connsiteX103" fmla="*/ 1223326 w 1275468"/>
                  <a:gd name="connsiteY103" fmla="*/ 434965 h 1258326"/>
                  <a:gd name="connsiteX104" fmla="*/ 1219035 w 1275468"/>
                  <a:gd name="connsiteY104" fmla="*/ 444244 h 1258326"/>
                  <a:gd name="connsiteX105" fmla="*/ 1220113 w 1275468"/>
                  <a:gd name="connsiteY105" fmla="*/ 454961 h 1258326"/>
                  <a:gd name="connsiteX106" fmla="*/ 1221889 w 1275468"/>
                  <a:gd name="connsiteY106" fmla="*/ 471384 h 1258326"/>
                  <a:gd name="connsiteX107" fmla="*/ 1216881 w 1275468"/>
                  <a:gd name="connsiteY107" fmla="*/ 484235 h 1258326"/>
                  <a:gd name="connsiteX108" fmla="*/ 1216881 w 1275468"/>
                  <a:gd name="connsiteY108" fmla="*/ 502813 h 1258326"/>
                  <a:gd name="connsiteX109" fmla="*/ 1219735 w 1275468"/>
                  <a:gd name="connsiteY109" fmla="*/ 518178 h 1258326"/>
                  <a:gd name="connsiteX110" fmla="*/ 1227597 w 1275468"/>
                  <a:gd name="connsiteY110" fmla="*/ 524245 h 1258326"/>
                  <a:gd name="connsiteX111" fmla="*/ 1224063 w 1275468"/>
                  <a:gd name="connsiteY111" fmla="*/ 532485 h 1258326"/>
                  <a:gd name="connsiteX112" fmla="*/ 1210058 w 1275468"/>
                  <a:gd name="connsiteY112" fmla="*/ 539497 h 1258326"/>
                  <a:gd name="connsiteX113" fmla="*/ 1198738 w 1275468"/>
                  <a:gd name="connsiteY113" fmla="*/ 549740 h 1258326"/>
                  <a:gd name="connsiteX114" fmla="*/ 1184185 w 1275468"/>
                  <a:gd name="connsiteY114" fmla="*/ 549740 h 1258326"/>
                  <a:gd name="connsiteX115" fmla="*/ 1183108 w 1275468"/>
                  <a:gd name="connsiteY115" fmla="*/ 543276 h 1258326"/>
                  <a:gd name="connsiteX116" fmla="*/ 1176096 w 1275468"/>
                  <a:gd name="connsiteY116" fmla="*/ 539497 h 1258326"/>
                  <a:gd name="connsiteX117" fmla="*/ 1166930 w 1275468"/>
                  <a:gd name="connsiteY117" fmla="*/ 542728 h 1258326"/>
                  <a:gd name="connsiteX118" fmla="*/ 1159919 w 1275468"/>
                  <a:gd name="connsiteY118" fmla="*/ 549740 h 1258326"/>
                  <a:gd name="connsiteX119" fmla="*/ 1156687 w 1275468"/>
                  <a:gd name="connsiteY119" fmla="*/ 560512 h 1258326"/>
                  <a:gd name="connsiteX120" fmla="*/ 1170691 w 1275468"/>
                  <a:gd name="connsiteY120" fmla="*/ 560512 h 1258326"/>
                  <a:gd name="connsiteX121" fmla="*/ 1171769 w 1275468"/>
                  <a:gd name="connsiteY121" fmla="*/ 565370 h 1258326"/>
                  <a:gd name="connsiteX122" fmla="*/ 1164001 w 1275468"/>
                  <a:gd name="connsiteY122" fmla="*/ 571757 h 1258326"/>
                  <a:gd name="connsiteX123" fmla="*/ 1157216 w 1275468"/>
                  <a:gd name="connsiteY123" fmla="*/ 579393 h 1258326"/>
                  <a:gd name="connsiteX124" fmla="*/ 1151830 w 1275468"/>
                  <a:gd name="connsiteY124" fmla="*/ 588559 h 1258326"/>
                  <a:gd name="connsiteX125" fmla="*/ 1137278 w 1275468"/>
                  <a:gd name="connsiteY125" fmla="*/ 598254 h 1258326"/>
                  <a:gd name="connsiteX126" fmla="*/ 1127582 w 1275468"/>
                  <a:gd name="connsiteY126" fmla="*/ 602563 h 1258326"/>
                  <a:gd name="connsiteX127" fmla="*/ 1119493 w 1275468"/>
                  <a:gd name="connsiteY127" fmla="*/ 612806 h 1258326"/>
                  <a:gd name="connsiteX128" fmla="*/ 1114107 w 1275468"/>
                  <a:gd name="connsiteY128" fmla="*/ 621424 h 1258326"/>
                  <a:gd name="connsiteX129" fmla="*/ 1108721 w 1275468"/>
                  <a:gd name="connsiteY129" fmla="*/ 630591 h 1258326"/>
                  <a:gd name="connsiteX130" fmla="*/ 1109269 w 1275468"/>
                  <a:gd name="connsiteY130" fmla="*/ 641363 h 1258326"/>
                  <a:gd name="connsiteX131" fmla="*/ 1110346 w 1275468"/>
                  <a:gd name="connsiteY131" fmla="*/ 649452 h 1258326"/>
                  <a:gd name="connsiteX132" fmla="*/ 1094717 w 1275468"/>
                  <a:gd name="connsiteY132" fmla="*/ 658618 h 1258326"/>
                  <a:gd name="connsiteX133" fmla="*/ 1087705 w 1275468"/>
                  <a:gd name="connsiteY133" fmla="*/ 665630 h 1258326"/>
                  <a:gd name="connsiteX134" fmla="*/ 1080164 w 1275468"/>
                  <a:gd name="connsiteY134" fmla="*/ 673171 h 1258326"/>
                  <a:gd name="connsiteX135" fmla="*/ 1079087 w 1275468"/>
                  <a:gd name="connsiteY135" fmla="*/ 687175 h 1258326"/>
                  <a:gd name="connsiteX136" fmla="*/ 1073701 w 1275468"/>
                  <a:gd name="connsiteY136" fmla="*/ 697947 h 1258326"/>
                  <a:gd name="connsiteX137" fmla="*/ 1072623 w 1275468"/>
                  <a:gd name="connsiteY137" fmla="*/ 708191 h 1258326"/>
                  <a:gd name="connsiteX138" fmla="*/ 1069921 w 1275468"/>
                  <a:gd name="connsiteY138" fmla="*/ 717357 h 1258326"/>
                  <a:gd name="connsiteX139" fmla="*/ 1064535 w 1275468"/>
                  <a:gd name="connsiteY139" fmla="*/ 722214 h 1258326"/>
                  <a:gd name="connsiteX140" fmla="*/ 1065612 w 1275468"/>
                  <a:gd name="connsiteY140" fmla="*/ 736218 h 1258326"/>
                  <a:gd name="connsiteX141" fmla="*/ 1084473 w 1275468"/>
                  <a:gd name="connsiteY141" fmla="*/ 732986 h 1258326"/>
                  <a:gd name="connsiteX142" fmla="*/ 1089859 w 1275468"/>
                  <a:gd name="connsiteY142" fmla="*/ 729206 h 1258326"/>
                  <a:gd name="connsiteX143" fmla="*/ 1090937 w 1275468"/>
                  <a:gd name="connsiteY143" fmla="*/ 722195 h 1258326"/>
                  <a:gd name="connsiteX144" fmla="*/ 1093091 w 1275468"/>
                  <a:gd name="connsiteY144" fmla="*/ 713029 h 1258326"/>
                  <a:gd name="connsiteX145" fmla="*/ 1094168 w 1275468"/>
                  <a:gd name="connsiteY145" fmla="*/ 706565 h 1258326"/>
                  <a:gd name="connsiteX146" fmla="*/ 1101709 w 1275468"/>
                  <a:gd name="connsiteY146" fmla="*/ 699025 h 1258326"/>
                  <a:gd name="connsiteX147" fmla="*/ 1108173 w 1275468"/>
                  <a:gd name="connsiteY147" fmla="*/ 695245 h 1258326"/>
                  <a:gd name="connsiteX148" fmla="*/ 1116791 w 1275468"/>
                  <a:gd name="connsiteY148" fmla="*/ 693090 h 1258326"/>
                  <a:gd name="connsiteX149" fmla="*/ 1125409 w 1275468"/>
                  <a:gd name="connsiteY149" fmla="*/ 693090 h 1258326"/>
                  <a:gd name="connsiteX150" fmla="*/ 1134027 w 1275468"/>
                  <a:gd name="connsiteY150" fmla="*/ 695793 h 1258326"/>
                  <a:gd name="connsiteX151" fmla="*/ 1142116 w 1275468"/>
                  <a:gd name="connsiteY151" fmla="*/ 700102 h 1258326"/>
                  <a:gd name="connsiteX152" fmla="*/ 1142664 w 1275468"/>
                  <a:gd name="connsiteY152" fmla="*/ 703882 h 1258326"/>
                  <a:gd name="connsiteX153" fmla="*/ 1139432 w 1275468"/>
                  <a:gd name="connsiteY153" fmla="*/ 709816 h 1258326"/>
                  <a:gd name="connsiteX154" fmla="*/ 1143741 w 1275468"/>
                  <a:gd name="connsiteY154" fmla="*/ 719511 h 1258326"/>
                  <a:gd name="connsiteX155" fmla="*/ 1148050 w 1275468"/>
                  <a:gd name="connsiteY155" fmla="*/ 731361 h 1258326"/>
                  <a:gd name="connsiteX156" fmla="*/ 1148050 w 1275468"/>
                  <a:gd name="connsiteY156" fmla="*/ 742134 h 1258326"/>
                  <a:gd name="connsiteX157" fmla="*/ 1159371 w 1275468"/>
                  <a:gd name="connsiteY157" fmla="*/ 755609 h 1258326"/>
                  <a:gd name="connsiteX158" fmla="*/ 1164001 w 1275468"/>
                  <a:gd name="connsiteY158" fmla="*/ 762072 h 1258326"/>
                  <a:gd name="connsiteX159" fmla="*/ 1164001 w 1275468"/>
                  <a:gd name="connsiteY159" fmla="*/ 766381 h 1258326"/>
                  <a:gd name="connsiteX160" fmla="*/ 1164001 w 1275468"/>
                  <a:gd name="connsiteY160" fmla="*/ 772316 h 1258326"/>
                  <a:gd name="connsiteX161" fmla="*/ 1157764 w 1275468"/>
                  <a:gd name="connsiteY161" fmla="*/ 778250 h 1258326"/>
                  <a:gd name="connsiteX162" fmla="*/ 1148069 w 1275468"/>
                  <a:gd name="connsiteY162" fmla="*/ 782559 h 1258326"/>
                  <a:gd name="connsiteX163" fmla="*/ 1144289 w 1275468"/>
                  <a:gd name="connsiteY163" fmla="*/ 782559 h 1258326"/>
                  <a:gd name="connsiteX164" fmla="*/ 1145914 w 1275468"/>
                  <a:gd name="connsiteY164" fmla="*/ 798188 h 1258326"/>
                  <a:gd name="connsiteX165" fmla="*/ 1150772 w 1275468"/>
                  <a:gd name="connsiteY165" fmla="*/ 803046 h 1258326"/>
                  <a:gd name="connsiteX166" fmla="*/ 1158312 w 1275468"/>
                  <a:gd name="connsiteY166" fmla="*/ 806277 h 1258326"/>
                  <a:gd name="connsiteX167" fmla="*/ 1164020 w 1275468"/>
                  <a:gd name="connsiteY167" fmla="*/ 806277 h 1258326"/>
                  <a:gd name="connsiteX168" fmla="*/ 1164020 w 1275468"/>
                  <a:gd name="connsiteY168" fmla="*/ 815972 h 1258326"/>
                  <a:gd name="connsiteX169" fmla="*/ 1164020 w 1275468"/>
                  <a:gd name="connsiteY169" fmla="*/ 822984 h 1258326"/>
                  <a:gd name="connsiteX170" fmla="*/ 1168008 w 1275468"/>
                  <a:gd name="connsiteY170" fmla="*/ 826764 h 1258326"/>
                  <a:gd name="connsiteX171" fmla="*/ 1175019 w 1275468"/>
                  <a:gd name="connsiteY171" fmla="*/ 833776 h 1258326"/>
                  <a:gd name="connsiteX172" fmla="*/ 1180954 w 1275468"/>
                  <a:gd name="connsiteY172" fmla="*/ 840239 h 1258326"/>
                  <a:gd name="connsiteX173" fmla="*/ 1178251 w 1275468"/>
                  <a:gd name="connsiteY173" fmla="*/ 846703 h 1258326"/>
                  <a:gd name="connsiteX174" fmla="*/ 1178251 w 1275468"/>
                  <a:gd name="connsiteY174" fmla="*/ 854243 h 1258326"/>
                  <a:gd name="connsiteX175" fmla="*/ 1175019 w 1275468"/>
                  <a:gd name="connsiteY175" fmla="*/ 861784 h 1258326"/>
                  <a:gd name="connsiteX176" fmla="*/ 1164020 w 1275468"/>
                  <a:gd name="connsiteY176" fmla="*/ 868796 h 1258326"/>
                  <a:gd name="connsiteX177" fmla="*/ 1150223 w 1275468"/>
                  <a:gd name="connsiteY177" fmla="*/ 876337 h 1258326"/>
                  <a:gd name="connsiteX178" fmla="*/ 1139451 w 1275468"/>
                  <a:gd name="connsiteY178" fmla="*/ 873634 h 1258326"/>
                  <a:gd name="connsiteX179" fmla="*/ 1132987 w 1275468"/>
                  <a:gd name="connsiteY179" fmla="*/ 872009 h 1258326"/>
                  <a:gd name="connsiteX180" fmla="*/ 1127053 w 1275468"/>
                  <a:gd name="connsiteY180" fmla="*/ 876318 h 1258326"/>
                  <a:gd name="connsiteX181" fmla="*/ 1128678 w 1275468"/>
                  <a:gd name="connsiteY181" fmla="*/ 889245 h 1258326"/>
                  <a:gd name="connsiteX182" fmla="*/ 1135142 w 1275468"/>
                  <a:gd name="connsiteY182" fmla="*/ 893554 h 1258326"/>
                  <a:gd name="connsiteX183" fmla="*/ 1136767 w 1275468"/>
                  <a:gd name="connsiteY183" fmla="*/ 902720 h 1258326"/>
                  <a:gd name="connsiteX184" fmla="*/ 1137297 w 1275468"/>
                  <a:gd name="connsiteY184" fmla="*/ 910261 h 1258326"/>
                  <a:gd name="connsiteX185" fmla="*/ 1144837 w 1275468"/>
                  <a:gd name="connsiteY185" fmla="*/ 914041 h 1258326"/>
                  <a:gd name="connsiteX186" fmla="*/ 1152378 w 1275468"/>
                  <a:gd name="connsiteY186" fmla="*/ 914041 h 1258326"/>
                  <a:gd name="connsiteX187" fmla="*/ 1164020 w 1275468"/>
                  <a:gd name="connsiteY187" fmla="*/ 917820 h 1258326"/>
                  <a:gd name="connsiteX188" fmla="*/ 1166401 w 1275468"/>
                  <a:gd name="connsiteY188" fmla="*/ 927515 h 1258326"/>
                  <a:gd name="connsiteX189" fmla="*/ 1164020 w 1275468"/>
                  <a:gd name="connsiteY189" fmla="*/ 935056 h 1258326"/>
                  <a:gd name="connsiteX190" fmla="*/ 1157235 w 1275468"/>
                  <a:gd name="connsiteY190" fmla="*/ 944752 h 1258326"/>
                  <a:gd name="connsiteX191" fmla="*/ 1153455 w 1275468"/>
                  <a:gd name="connsiteY191" fmla="*/ 953370 h 1258326"/>
                  <a:gd name="connsiteX192" fmla="*/ 1152907 w 1275468"/>
                  <a:gd name="connsiteY192" fmla="*/ 957150 h 1258326"/>
                  <a:gd name="connsiteX193" fmla="*/ 1151282 w 1275468"/>
                  <a:gd name="connsiteY193" fmla="*/ 966316 h 1258326"/>
                  <a:gd name="connsiteX194" fmla="*/ 1152359 w 1275468"/>
                  <a:gd name="connsiteY194" fmla="*/ 972250 h 1258326"/>
                  <a:gd name="connsiteX195" fmla="*/ 1152888 w 1275468"/>
                  <a:gd name="connsiteY195" fmla="*/ 982493 h 1258326"/>
                  <a:gd name="connsiteX196" fmla="*/ 1157745 w 1275468"/>
                  <a:gd name="connsiteY196" fmla="*/ 987351 h 1258326"/>
                  <a:gd name="connsiteX197" fmla="*/ 1170672 w 1275468"/>
                  <a:gd name="connsiteY197" fmla="*/ 996516 h 1258326"/>
                  <a:gd name="connsiteX198" fmla="*/ 1184147 w 1275468"/>
                  <a:gd name="connsiteY198" fmla="*/ 1004057 h 1258326"/>
                  <a:gd name="connsiteX199" fmla="*/ 1194920 w 1275468"/>
                  <a:gd name="connsiteY199" fmla="*/ 1010521 h 1258326"/>
                  <a:gd name="connsiteX200" fmla="*/ 1201383 w 1275468"/>
                  <a:gd name="connsiteY200" fmla="*/ 1015378 h 1258326"/>
                  <a:gd name="connsiteX201" fmla="*/ 1209472 w 1275468"/>
                  <a:gd name="connsiteY201" fmla="*/ 1015378 h 1258326"/>
                  <a:gd name="connsiteX202" fmla="*/ 1215407 w 1275468"/>
                  <a:gd name="connsiteY202" fmla="*/ 1010521 h 1258326"/>
                  <a:gd name="connsiteX203" fmla="*/ 1226179 w 1275468"/>
                  <a:gd name="connsiteY203" fmla="*/ 1008914 h 1258326"/>
                  <a:gd name="connsiteX204" fmla="*/ 1231566 w 1275468"/>
                  <a:gd name="connsiteY204" fmla="*/ 1012146 h 1258326"/>
                  <a:gd name="connsiteX205" fmla="*/ 1232095 w 1275468"/>
                  <a:gd name="connsiteY205" fmla="*/ 1023996 h 1258326"/>
                  <a:gd name="connsiteX206" fmla="*/ 1225631 w 1275468"/>
                  <a:gd name="connsiteY206" fmla="*/ 1032614 h 1258326"/>
                  <a:gd name="connsiteX207" fmla="*/ 1214859 w 1275468"/>
                  <a:gd name="connsiteY207" fmla="*/ 1045541 h 1258326"/>
                  <a:gd name="connsiteX208" fmla="*/ 1210550 w 1275468"/>
                  <a:gd name="connsiteY208" fmla="*/ 1054707 h 1258326"/>
                  <a:gd name="connsiteX209" fmla="*/ 1203538 w 1275468"/>
                  <a:gd name="connsiteY209" fmla="*/ 1062248 h 1258326"/>
                  <a:gd name="connsiteX210" fmla="*/ 1191140 w 1275468"/>
                  <a:gd name="connsiteY210" fmla="*/ 1067634 h 1258326"/>
                  <a:gd name="connsiteX211" fmla="*/ 1183600 w 1275468"/>
                  <a:gd name="connsiteY211" fmla="*/ 1071943 h 1258326"/>
                  <a:gd name="connsiteX212" fmla="*/ 1177665 w 1275468"/>
                  <a:gd name="connsiteY212" fmla="*/ 1079484 h 1258326"/>
                  <a:gd name="connsiteX213" fmla="*/ 1171202 w 1275468"/>
                  <a:gd name="connsiteY213" fmla="*/ 1084870 h 1258326"/>
                  <a:gd name="connsiteX214" fmla="*/ 1166892 w 1275468"/>
                  <a:gd name="connsiteY214" fmla="*/ 1092411 h 1258326"/>
                  <a:gd name="connsiteX215" fmla="*/ 1159352 w 1275468"/>
                  <a:gd name="connsiteY215" fmla="*/ 1095114 h 1258326"/>
                  <a:gd name="connsiteX216" fmla="*/ 1151263 w 1275468"/>
                  <a:gd name="connsiteY216" fmla="*/ 1102655 h 1258326"/>
                  <a:gd name="connsiteX217" fmla="*/ 1144799 w 1275468"/>
                  <a:gd name="connsiteY217" fmla="*/ 1110195 h 1258326"/>
                  <a:gd name="connsiteX218" fmla="*/ 1137259 w 1275468"/>
                  <a:gd name="connsiteY218" fmla="*/ 1110195 h 1258326"/>
                  <a:gd name="connsiteX219" fmla="*/ 1133479 w 1275468"/>
                  <a:gd name="connsiteY219" fmla="*/ 1113427 h 1258326"/>
                  <a:gd name="connsiteX220" fmla="*/ 1121081 w 1275468"/>
                  <a:gd name="connsiteY220" fmla="*/ 1127431 h 1258326"/>
                  <a:gd name="connsiteX221" fmla="*/ 1125938 w 1275468"/>
                  <a:gd name="connsiteY221" fmla="*/ 1132818 h 1258326"/>
                  <a:gd name="connsiteX222" fmla="*/ 1124861 w 1275468"/>
                  <a:gd name="connsiteY222" fmla="*/ 1138752 h 1258326"/>
                  <a:gd name="connsiteX223" fmla="*/ 1117849 w 1275468"/>
                  <a:gd name="connsiteY223" fmla="*/ 1141455 h 1258326"/>
                  <a:gd name="connsiteX224" fmla="*/ 1110308 w 1275468"/>
                  <a:gd name="connsiteY224" fmla="*/ 1145763 h 1258326"/>
                  <a:gd name="connsiteX225" fmla="*/ 1098459 w 1275468"/>
                  <a:gd name="connsiteY225" fmla="*/ 1145763 h 1258326"/>
                  <a:gd name="connsiteX226" fmla="*/ 1098459 w 1275468"/>
                  <a:gd name="connsiteY226" fmla="*/ 1153304 h 1258326"/>
                  <a:gd name="connsiteX227" fmla="*/ 1092524 w 1275468"/>
                  <a:gd name="connsiteY227" fmla="*/ 1153304 h 1258326"/>
                  <a:gd name="connsiteX228" fmla="*/ 1089822 w 1275468"/>
                  <a:gd name="connsiteY228" fmla="*/ 1153304 h 1258326"/>
                  <a:gd name="connsiteX229" fmla="*/ 1083887 w 1275468"/>
                  <a:gd name="connsiteY229" fmla="*/ 1153304 h 1258326"/>
                  <a:gd name="connsiteX230" fmla="*/ 1079030 w 1275468"/>
                  <a:gd name="connsiteY230" fmla="*/ 1156536 h 1258326"/>
                  <a:gd name="connsiteX231" fmla="*/ 1079030 w 1275468"/>
                  <a:gd name="connsiteY231" fmla="*/ 1161922 h 1258326"/>
                  <a:gd name="connsiteX232" fmla="*/ 1073644 w 1275468"/>
                  <a:gd name="connsiteY232" fmla="*/ 1159220 h 1258326"/>
                  <a:gd name="connsiteX233" fmla="*/ 1071489 w 1275468"/>
                  <a:gd name="connsiteY233" fmla="*/ 1156517 h 1258326"/>
                  <a:gd name="connsiteX234" fmla="*/ 1061246 w 1275468"/>
                  <a:gd name="connsiteY234" fmla="*/ 1153286 h 1258326"/>
                  <a:gd name="connsiteX235" fmla="*/ 1054234 w 1275468"/>
                  <a:gd name="connsiteY235" fmla="*/ 1155988 h 1258326"/>
                  <a:gd name="connsiteX236" fmla="*/ 1049377 w 1275468"/>
                  <a:gd name="connsiteY236" fmla="*/ 1158691 h 1258326"/>
                  <a:gd name="connsiteX237" fmla="*/ 1044520 w 1275468"/>
                  <a:gd name="connsiteY237" fmla="*/ 1156536 h 1258326"/>
                  <a:gd name="connsiteX238" fmla="*/ 1043972 w 1275468"/>
                  <a:gd name="connsiteY238" fmla="*/ 1151150 h 1258326"/>
                  <a:gd name="connsiteX239" fmla="*/ 1038038 w 1275468"/>
                  <a:gd name="connsiteY239" fmla="*/ 1147370 h 1258326"/>
                  <a:gd name="connsiteX240" fmla="*/ 1031026 w 1275468"/>
                  <a:gd name="connsiteY240" fmla="*/ 1145216 h 1258326"/>
                  <a:gd name="connsiteX241" fmla="*/ 1029949 w 1275468"/>
                  <a:gd name="connsiteY241" fmla="*/ 1139281 h 1258326"/>
                  <a:gd name="connsiteX242" fmla="*/ 1021860 w 1275468"/>
                  <a:gd name="connsiteY242" fmla="*/ 1137656 h 1258326"/>
                  <a:gd name="connsiteX243" fmla="*/ 1011617 w 1275468"/>
                  <a:gd name="connsiteY243" fmla="*/ 1138733 h 1258326"/>
                  <a:gd name="connsiteX244" fmla="*/ 1002999 w 1275468"/>
                  <a:gd name="connsiteY244" fmla="*/ 1137656 h 1258326"/>
                  <a:gd name="connsiteX245" fmla="*/ 1001373 w 1275468"/>
                  <a:gd name="connsiteY245" fmla="*/ 1130644 h 1258326"/>
                  <a:gd name="connsiteX246" fmla="*/ 1001373 w 1275468"/>
                  <a:gd name="connsiteY246" fmla="*/ 1125787 h 1258326"/>
                  <a:gd name="connsiteX247" fmla="*/ 998142 w 1275468"/>
                  <a:gd name="connsiteY247" fmla="*/ 1120930 h 1258326"/>
                  <a:gd name="connsiteX248" fmla="*/ 992207 w 1275468"/>
                  <a:gd name="connsiteY248" fmla="*/ 1119853 h 1258326"/>
                  <a:gd name="connsiteX249" fmla="*/ 982512 w 1275468"/>
                  <a:gd name="connsiteY249" fmla="*/ 1122556 h 1258326"/>
                  <a:gd name="connsiteX250" fmla="*/ 972269 w 1275468"/>
                  <a:gd name="connsiteY250" fmla="*/ 1122556 h 1258326"/>
                  <a:gd name="connsiteX251" fmla="*/ 966334 w 1275468"/>
                  <a:gd name="connsiteY251" fmla="*/ 1119853 h 1258326"/>
                  <a:gd name="connsiteX252" fmla="*/ 965786 w 1275468"/>
                  <a:gd name="connsiteY252" fmla="*/ 1115544 h 1258326"/>
                  <a:gd name="connsiteX253" fmla="*/ 972798 w 1275468"/>
                  <a:gd name="connsiteY253" fmla="*/ 1114467 h 1258326"/>
                  <a:gd name="connsiteX254" fmla="*/ 980887 w 1275468"/>
                  <a:gd name="connsiteY254" fmla="*/ 1110687 h 1258326"/>
                  <a:gd name="connsiteX255" fmla="*/ 984667 w 1275468"/>
                  <a:gd name="connsiteY255" fmla="*/ 1105830 h 1258326"/>
                  <a:gd name="connsiteX256" fmla="*/ 984118 w 1275468"/>
                  <a:gd name="connsiteY256" fmla="*/ 1099366 h 1258326"/>
                  <a:gd name="connsiteX257" fmla="*/ 978184 w 1275468"/>
                  <a:gd name="connsiteY257" fmla="*/ 1100443 h 1258326"/>
                  <a:gd name="connsiteX258" fmla="*/ 974404 w 1275468"/>
                  <a:gd name="connsiteY258" fmla="*/ 1097741 h 1258326"/>
                  <a:gd name="connsiteX259" fmla="*/ 967393 w 1275468"/>
                  <a:gd name="connsiteY259" fmla="*/ 1097741 h 1258326"/>
                  <a:gd name="connsiteX260" fmla="*/ 965767 w 1275468"/>
                  <a:gd name="connsiteY260" fmla="*/ 1104204 h 1258326"/>
                  <a:gd name="connsiteX261" fmla="*/ 967393 w 1275468"/>
                  <a:gd name="connsiteY261" fmla="*/ 1109590 h 1258326"/>
                  <a:gd name="connsiteX262" fmla="*/ 960929 w 1275468"/>
                  <a:gd name="connsiteY262" fmla="*/ 1110139 h 1258326"/>
                  <a:gd name="connsiteX263" fmla="*/ 957149 w 1275468"/>
                  <a:gd name="connsiteY263" fmla="*/ 1108513 h 1258326"/>
                  <a:gd name="connsiteX264" fmla="*/ 951763 w 1275468"/>
                  <a:gd name="connsiteY264" fmla="*/ 1110668 h 1258326"/>
                  <a:gd name="connsiteX265" fmla="*/ 952311 w 1275468"/>
                  <a:gd name="connsiteY265" fmla="*/ 1116602 h 1258326"/>
                  <a:gd name="connsiteX266" fmla="*/ 951234 w 1275468"/>
                  <a:gd name="connsiteY266" fmla="*/ 1121459 h 1258326"/>
                  <a:gd name="connsiteX267" fmla="*/ 924832 w 1275468"/>
                  <a:gd name="connsiteY267" fmla="*/ 1120911 h 1258326"/>
                  <a:gd name="connsiteX268" fmla="*/ 923755 w 1275468"/>
                  <a:gd name="connsiteY268" fmla="*/ 1114977 h 1258326"/>
                  <a:gd name="connsiteX269" fmla="*/ 924302 w 1275468"/>
                  <a:gd name="connsiteY269" fmla="*/ 1110668 h 1258326"/>
                  <a:gd name="connsiteX270" fmla="*/ 918916 w 1275468"/>
                  <a:gd name="connsiteY270" fmla="*/ 1107436 h 1258326"/>
                  <a:gd name="connsiteX271" fmla="*/ 904912 w 1275468"/>
                  <a:gd name="connsiteY271" fmla="*/ 1104733 h 1258326"/>
                  <a:gd name="connsiteX272" fmla="*/ 892514 w 1275468"/>
                  <a:gd name="connsiteY272" fmla="*/ 1105811 h 1258326"/>
                  <a:gd name="connsiteX273" fmla="*/ 882819 w 1275468"/>
                  <a:gd name="connsiteY273" fmla="*/ 1104733 h 1258326"/>
                  <a:gd name="connsiteX274" fmla="*/ 879587 w 1275468"/>
                  <a:gd name="connsiteY274" fmla="*/ 1097722 h 1258326"/>
                  <a:gd name="connsiteX275" fmla="*/ 874730 w 1275468"/>
                  <a:gd name="connsiteY275" fmla="*/ 1091788 h 1258326"/>
                  <a:gd name="connsiteX276" fmla="*/ 862880 w 1275468"/>
                  <a:gd name="connsiteY276" fmla="*/ 1093413 h 1258326"/>
                  <a:gd name="connsiteX277" fmla="*/ 853714 w 1275468"/>
                  <a:gd name="connsiteY277" fmla="*/ 1098799 h 1258326"/>
                  <a:gd name="connsiteX278" fmla="*/ 846173 w 1275468"/>
                  <a:gd name="connsiteY278" fmla="*/ 1106888 h 1258326"/>
                  <a:gd name="connsiteX279" fmla="*/ 835401 w 1275468"/>
                  <a:gd name="connsiteY279" fmla="*/ 1111745 h 1258326"/>
                  <a:gd name="connsiteX280" fmla="*/ 817087 w 1275468"/>
                  <a:gd name="connsiteY280" fmla="*/ 1118757 h 1258326"/>
                  <a:gd name="connsiteX281" fmla="*/ 796072 w 1275468"/>
                  <a:gd name="connsiteY281" fmla="*/ 1135463 h 1258326"/>
                  <a:gd name="connsiteX282" fmla="*/ 779913 w 1275468"/>
                  <a:gd name="connsiteY282" fmla="*/ 1150016 h 1258326"/>
                  <a:gd name="connsiteX283" fmla="*/ 773449 w 1275468"/>
                  <a:gd name="connsiteY283" fmla="*/ 1168329 h 1258326"/>
                  <a:gd name="connsiteX284" fmla="*/ 771824 w 1275468"/>
                  <a:gd name="connsiteY284" fmla="*/ 1175870 h 1258326"/>
                  <a:gd name="connsiteX285" fmla="*/ 770747 w 1275468"/>
                  <a:gd name="connsiteY285" fmla="*/ 1190422 h 1258326"/>
                  <a:gd name="connsiteX286" fmla="*/ 769669 w 1275468"/>
                  <a:gd name="connsiteY286" fmla="*/ 1214141 h 1258326"/>
                  <a:gd name="connsiteX287" fmla="*/ 774526 w 1275468"/>
                  <a:gd name="connsiteY287" fmla="*/ 1225991 h 1258326"/>
                  <a:gd name="connsiteX288" fmla="*/ 782615 w 1275468"/>
                  <a:gd name="connsiteY288" fmla="*/ 1233531 h 1258326"/>
                  <a:gd name="connsiteX289" fmla="*/ 784770 w 1275468"/>
                  <a:gd name="connsiteY289" fmla="*/ 1244852 h 1258326"/>
                  <a:gd name="connsiteX290" fmla="*/ 783145 w 1275468"/>
                  <a:gd name="connsiteY290" fmla="*/ 1249161 h 1258326"/>
                  <a:gd name="connsiteX291" fmla="*/ 776133 w 1275468"/>
                  <a:gd name="connsiteY291" fmla="*/ 1244852 h 1258326"/>
                  <a:gd name="connsiteX292" fmla="*/ 768044 w 1275468"/>
                  <a:gd name="connsiteY292" fmla="*/ 1237841 h 1258326"/>
                  <a:gd name="connsiteX293" fmla="*/ 757271 w 1275468"/>
                  <a:gd name="connsiteY293" fmla="*/ 1239995 h 1258326"/>
                  <a:gd name="connsiteX294" fmla="*/ 750260 w 1275468"/>
                  <a:gd name="connsiteY294" fmla="*/ 1245381 h 1258326"/>
                  <a:gd name="connsiteX295" fmla="*/ 742171 w 1275468"/>
                  <a:gd name="connsiteY295" fmla="*/ 1249161 h 1258326"/>
                  <a:gd name="connsiteX296" fmla="*/ 737314 w 1275468"/>
                  <a:gd name="connsiteY296" fmla="*/ 1254547 h 1258326"/>
                  <a:gd name="connsiteX297" fmla="*/ 726541 w 1275468"/>
                  <a:gd name="connsiteY297" fmla="*/ 1258327 h 1258326"/>
                  <a:gd name="connsiteX298" fmla="*/ 720966 w 1275468"/>
                  <a:gd name="connsiteY298" fmla="*/ 1255095 h 1258326"/>
                  <a:gd name="connsiteX299" fmla="*/ 713066 w 1275468"/>
                  <a:gd name="connsiteY299" fmla="*/ 1250238 h 1258326"/>
                  <a:gd name="connsiteX300" fmla="*/ 705525 w 1275468"/>
                  <a:gd name="connsiteY300" fmla="*/ 1245381 h 1258326"/>
                  <a:gd name="connsiteX301" fmla="*/ 695830 w 1275468"/>
                  <a:gd name="connsiteY301" fmla="*/ 1246458 h 1258326"/>
                  <a:gd name="connsiteX302" fmla="*/ 686135 w 1275468"/>
                  <a:gd name="connsiteY302" fmla="*/ 1250767 h 1258326"/>
                  <a:gd name="connsiteX303" fmla="*/ 680749 w 1275468"/>
                  <a:gd name="connsiteY303" fmla="*/ 1255625 h 1258326"/>
                  <a:gd name="connsiteX304" fmla="*/ 668351 w 1275468"/>
                  <a:gd name="connsiteY304" fmla="*/ 1253470 h 1258326"/>
                  <a:gd name="connsiteX305" fmla="*/ 662965 w 1275468"/>
                  <a:gd name="connsiteY305" fmla="*/ 1245929 h 1258326"/>
                  <a:gd name="connsiteX306" fmla="*/ 659185 w 1275468"/>
                  <a:gd name="connsiteY306" fmla="*/ 1237311 h 1258326"/>
                  <a:gd name="connsiteX307" fmla="*/ 651644 w 1275468"/>
                  <a:gd name="connsiteY307" fmla="*/ 1229222 h 1258326"/>
                  <a:gd name="connsiteX308" fmla="*/ 644103 w 1275468"/>
                  <a:gd name="connsiteY308" fmla="*/ 1224365 h 1258326"/>
                  <a:gd name="connsiteX309" fmla="*/ 634408 w 1275468"/>
                  <a:gd name="connsiteY309" fmla="*/ 1220056 h 1258326"/>
                  <a:gd name="connsiteX310" fmla="*/ 619326 w 1275468"/>
                  <a:gd name="connsiteY310" fmla="*/ 1218431 h 1258326"/>
                  <a:gd name="connsiteX311" fmla="*/ 613392 w 1275468"/>
                  <a:gd name="connsiteY311" fmla="*/ 1213574 h 1258326"/>
                  <a:gd name="connsiteX312" fmla="*/ 604226 w 1275468"/>
                  <a:gd name="connsiteY312" fmla="*/ 1210871 h 1258326"/>
                  <a:gd name="connsiteX313" fmla="*/ 595060 w 1275468"/>
                  <a:gd name="connsiteY313" fmla="*/ 1208717 h 1258326"/>
                  <a:gd name="connsiteX314" fmla="*/ 584816 w 1275468"/>
                  <a:gd name="connsiteY314" fmla="*/ 1205485 h 1258326"/>
                  <a:gd name="connsiteX315" fmla="*/ 575650 w 1275468"/>
                  <a:gd name="connsiteY315" fmla="*/ 1197944 h 1258326"/>
                  <a:gd name="connsiteX316" fmla="*/ 568110 w 1275468"/>
                  <a:gd name="connsiteY316" fmla="*/ 1196319 h 1258326"/>
                  <a:gd name="connsiteX317" fmla="*/ 556260 w 1275468"/>
                  <a:gd name="connsiteY317" fmla="*/ 1192010 h 1258326"/>
                  <a:gd name="connsiteX318" fmla="*/ 545487 w 1275468"/>
                  <a:gd name="connsiteY318" fmla="*/ 1192010 h 1258326"/>
                  <a:gd name="connsiteX319" fmla="*/ 541707 w 1275468"/>
                  <a:gd name="connsiteY319" fmla="*/ 1193635 h 1258326"/>
                  <a:gd name="connsiteX320" fmla="*/ 541707 w 1275468"/>
                  <a:gd name="connsiteY320" fmla="*/ 1202801 h 1258326"/>
                  <a:gd name="connsiteX321" fmla="*/ 541707 w 1275468"/>
                  <a:gd name="connsiteY321" fmla="*/ 1209265 h 1258326"/>
                  <a:gd name="connsiteX322" fmla="*/ 530387 w 1275468"/>
                  <a:gd name="connsiteY322" fmla="*/ 1209265 h 1258326"/>
                  <a:gd name="connsiteX323" fmla="*/ 519614 w 1275468"/>
                  <a:gd name="connsiteY323" fmla="*/ 1207639 h 1258326"/>
                  <a:gd name="connsiteX324" fmla="*/ 513151 w 1275468"/>
                  <a:gd name="connsiteY324" fmla="*/ 1202782 h 1258326"/>
                  <a:gd name="connsiteX325" fmla="*/ 505062 w 1275468"/>
                  <a:gd name="connsiteY325" fmla="*/ 1206562 h 1258326"/>
                  <a:gd name="connsiteX326" fmla="*/ 494289 w 1275468"/>
                  <a:gd name="connsiteY326" fmla="*/ 1203331 h 1258326"/>
                  <a:gd name="connsiteX327" fmla="*/ 480814 w 1275468"/>
                  <a:gd name="connsiteY327" fmla="*/ 1208187 h 1258326"/>
                  <a:gd name="connsiteX328" fmla="*/ 470042 w 1275468"/>
                  <a:gd name="connsiteY328" fmla="*/ 1199570 h 1258326"/>
                  <a:gd name="connsiteX329" fmla="*/ 463030 w 1275468"/>
                  <a:gd name="connsiteY329" fmla="*/ 1191481 h 1258326"/>
                  <a:gd name="connsiteX330" fmla="*/ 452257 w 1275468"/>
                  <a:gd name="connsiteY330" fmla="*/ 1187172 h 1258326"/>
                  <a:gd name="connsiteX331" fmla="*/ 442014 w 1275468"/>
                  <a:gd name="connsiteY331" fmla="*/ 1188797 h 1258326"/>
                  <a:gd name="connsiteX332" fmla="*/ 429087 w 1275468"/>
                  <a:gd name="connsiteY332" fmla="*/ 1188797 h 1258326"/>
                  <a:gd name="connsiteX333" fmla="*/ 414005 w 1275468"/>
                  <a:gd name="connsiteY333" fmla="*/ 1182863 h 1258326"/>
                  <a:gd name="connsiteX334" fmla="*/ 406465 w 1275468"/>
                  <a:gd name="connsiteY334" fmla="*/ 1172619 h 1258326"/>
                  <a:gd name="connsiteX335" fmla="*/ 402156 w 1275468"/>
                  <a:gd name="connsiteY335" fmla="*/ 1168310 h 1258326"/>
                  <a:gd name="connsiteX336" fmla="*/ 394615 w 1275468"/>
                  <a:gd name="connsiteY336" fmla="*/ 1168859 h 1258326"/>
                  <a:gd name="connsiteX337" fmla="*/ 386526 w 1275468"/>
                  <a:gd name="connsiteY337" fmla="*/ 1169406 h 1258326"/>
                  <a:gd name="connsiteX338" fmla="*/ 375206 w 1275468"/>
                  <a:gd name="connsiteY338" fmla="*/ 1162395 h 1258326"/>
                  <a:gd name="connsiteX339" fmla="*/ 367117 w 1275468"/>
                  <a:gd name="connsiteY339" fmla="*/ 1159163 h 1258326"/>
                  <a:gd name="connsiteX340" fmla="*/ 360653 w 1275468"/>
                  <a:gd name="connsiteY340" fmla="*/ 1159163 h 1258326"/>
                  <a:gd name="connsiteX341" fmla="*/ 356344 w 1275468"/>
                  <a:gd name="connsiteY341" fmla="*/ 1153229 h 1258326"/>
                  <a:gd name="connsiteX342" fmla="*/ 351487 w 1275468"/>
                  <a:gd name="connsiteY342" fmla="*/ 1151603 h 1258326"/>
                  <a:gd name="connsiteX343" fmla="*/ 348784 w 1275468"/>
                  <a:gd name="connsiteY343" fmla="*/ 1157538 h 1258326"/>
                  <a:gd name="connsiteX344" fmla="*/ 341244 w 1275468"/>
                  <a:gd name="connsiteY344" fmla="*/ 1162924 h 1258326"/>
                  <a:gd name="connsiteX345" fmla="*/ 335857 w 1275468"/>
                  <a:gd name="connsiteY345" fmla="*/ 1158067 h 1258326"/>
                  <a:gd name="connsiteX346" fmla="*/ 335857 w 1275468"/>
                  <a:gd name="connsiteY346" fmla="*/ 1151603 h 1258326"/>
                  <a:gd name="connsiteX347" fmla="*/ 339089 w 1275468"/>
                  <a:gd name="connsiteY347" fmla="*/ 1142437 h 1258326"/>
                  <a:gd name="connsiteX348" fmla="*/ 339637 w 1275468"/>
                  <a:gd name="connsiteY348" fmla="*/ 1137051 h 1258326"/>
                  <a:gd name="connsiteX349" fmla="*/ 332096 w 1275468"/>
                  <a:gd name="connsiteY349" fmla="*/ 1132742 h 1258326"/>
                  <a:gd name="connsiteX350" fmla="*/ 324008 w 1275468"/>
                  <a:gd name="connsiteY350" fmla="*/ 1131665 h 1258326"/>
                  <a:gd name="connsiteX351" fmla="*/ 314842 w 1275468"/>
                  <a:gd name="connsiteY351" fmla="*/ 1128433 h 1258326"/>
                  <a:gd name="connsiteX352" fmla="*/ 308378 w 1275468"/>
                  <a:gd name="connsiteY352" fmla="*/ 1120892 h 1258326"/>
                  <a:gd name="connsiteX353" fmla="*/ 308378 w 1275468"/>
                  <a:gd name="connsiteY353" fmla="*/ 1115506 h 1258326"/>
                  <a:gd name="connsiteX354" fmla="*/ 316996 w 1275468"/>
                  <a:gd name="connsiteY354" fmla="*/ 1104733 h 1258326"/>
                  <a:gd name="connsiteX355" fmla="*/ 327239 w 1275468"/>
                  <a:gd name="connsiteY355" fmla="*/ 1086420 h 1258326"/>
                  <a:gd name="connsiteX356" fmla="*/ 334780 w 1275468"/>
                  <a:gd name="connsiteY356" fmla="*/ 1063250 h 1258326"/>
                  <a:gd name="connsiteX357" fmla="*/ 341792 w 1275468"/>
                  <a:gd name="connsiteY357" fmla="*/ 1035222 h 1258326"/>
                  <a:gd name="connsiteX358" fmla="*/ 345572 w 1275468"/>
                  <a:gd name="connsiteY358" fmla="*/ 1010426 h 1258326"/>
                  <a:gd name="connsiteX359" fmla="*/ 348803 w 1275468"/>
                  <a:gd name="connsiteY359" fmla="*/ 987804 h 1258326"/>
                  <a:gd name="connsiteX360" fmla="*/ 348803 w 1275468"/>
                  <a:gd name="connsiteY360" fmla="*/ 970568 h 1258326"/>
                  <a:gd name="connsiteX361" fmla="*/ 350429 w 1275468"/>
                  <a:gd name="connsiteY361" fmla="*/ 957641 h 1258326"/>
                  <a:gd name="connsiteX362" fmla="*/ 355815 w 1275468"/>
                  <a:gd name="connsiteY362" fmla="*/ 946868 h 1258326"/>
                  <a:gd name="connsiteX363" fmla="*/ 363904 w 1275468"/>
                  <a:gd name="connsiteY363" fmla="*/ 946868 h 1258326"/>
                  <a:gd name="connsiteX364" fmla="*/ 370915 w 1275468"/>
                  <a:gd name="connsiteY364" fmla="*/ 946868 h 1258326"/>
                  <a:gd name="connsiteX365" fmla="*/ 374147 w 1275468"/>
                  <a:gd name="connsiteY365" fmla="*/ 942011 h 1258326"/>
                  <a:gd name="connsiteX366" fmla="*/ 370915 w 1275468"/>
                  <a:gd name="connsiteY366" fmla="*/ 936625 h 1258326"/>
                  <a:gd name="connsiteX367" fmla="*/ 366058 w 1275468"/>
                  <a:gd name="connsiteY367" fmla="*/ 931768 h 1258326"/>
                  <a:gd name="connsiteX368" fmla="*/ 358518 w 1275468"/>
                  <a:gd name="connsiteY368" fmla="*/ 929065 h 1258326"/>
                  <a:gd name="connsiteX369" fmla="*/ 355286 w 1275468"/>
                  <a:gd name="connsiteY369" fmla="*/ 933923 h 1258326"/>
                  <a:gd name="connsiteX370" fmla="*/ 351506 w 1275468"/>
                  <a:gd name="connsiteY370" fmla="*/ 943088 h 1258326"/>
                  <a:gd name="connsiteX371" fmla="*/ 350429 w 1275468"/>
                  <a:gd name="connsiteY371" fmla="*/ 931768 h 1258326"/>
                  <a:gd name="connsiteX372" fmla="*/ 352583 w 1275468"/>
                  <a:gd name="connsiteY372" fmla="*/ 924227 h 1258326"/>
                  <a:gd name="connsiteX373" fmla="*/ 353112 w 1275468"/>
                  <a:gd name="connsiteY373" fmla="*/ 913455 h 1258326"/>
                  <a:gd name="connsiteX374" fmla="*/ 356344 w 1275468"/>
                  <a:gd name="connsiteY374" fmla="*/ 885975 h 1258326"/>
                  <a:gd name="connsiteX375" fmla="*/ 356344 w 1275468"/>
                  <a:gd name="connsiteY375" fmla="*/ 871423 h 1258326"/>
                  <a:gd name="connsiteX376" fmla="*/ 355815 w 1275468"/>
                  <a:gd name="connsiteY376" fmla="*/ 853639 h 1258326"/>
                  <a:gd name="connsiteX377" fmla="*/ 359047 w 1275468"/>
                  <a:gd name="connsiteY377" fmla="*/ 843943 h 1258326"/>
                  <a:gd name="connsiteX378" fmla="*/ 359595 w 1275468"/>
                  <a:gd name="connsiteY378" fmla="*/ 828314 h 1258326"/>
                  <a:gd name="connsiteX379" fmla="*/ 363904 w 1275468"/>
                  <a:gd name="connsiteY379" fmla="*/ 821850 h 1258326"/>
                  <a:gd name="connsiteX380" fmla="*/ 369290 w 1275468"/>
                  <a:gd name="connsiteY380" fmla="*/ 815916 h 1258326"/>
                  <a:gd name="connsiteX381" fmla="*/ 373070 w 1275468"/>
                  <a:gd name="connsiteY381" fmla="*/ 815916 h 1258326"/>
                  <a:gd name="connsiteX382" fmla="*/ 371993 w 1275468"/>
                  <a:gd name="connsiteY382" fmla="*/ 822380 h 1258326"/>
                  <a:gd name="connsiteX383" fmla="*/ 376302 w 1275468"/>
                  <a:gd name="connsiteY383" fmla="*/ 827766 h 1258326"/>
                  <a:gd name="connsiteX384" fmla="*/ 383842 w 1275468"/>
                  <a:gd name="connsiteY384" fmla="*/ 835307 h 1258326"/>
                  <a:gd name="connsiteX385" fmla="*/ 391383 w 1275468"/>
                  <a:gd name="connsiteY385" fmla="*/ 842848 h 1258326"/>
                  <a:gd name="connsiteX386" fmla="*/ 397847 w 1275468"/>
                  <a:gd name="connsiteY386" fmla="*/ 853091 h 1258326"/>
                  <a:gd name="connsiteX387" fmla="*/ 402156 w 1275468"/>
                  <a:gd name="connsiteY387" fmla="*/ 864941 h 1258326"/>
                  <a:gd name="connsiteX388" fmla="*/ 403233 w 1275468"/>
                  <a:gd name="connsiteY388" fmla="*/ 880022 h 1258326"/>
                  <a:gd name="connsiteX389" fmla="*/ 407013 w 1275468"/>
                  <a:gd name="connsiteY389" fmla="*/ 888111 h 1258326"/>
                  <a:gd name="connsiteX390" fmla="*/ 410793 w 1275468"/>
                  <a:gd name="connsiteY390" fmla="*/ 890265 h 1258326"/>
                  <a:gd name="connsiteX391" fmla="*/ 409716 w 1275468"/>
                  <a:gd name="connsiteY391" fmla="*/ 868720 h 1258326"/>
                  <a:gd name="connsiteX392" fmla="*/ 405936 w 1275468"/>
                  <a:gd name="connsiteY392" fmla="*/ 849859 h 1258326"/>
                  <a:gd name="connsiteX393" fmla="*/ 400001 w 1275468"/>
                  <a:gd name="connsiteY393" fmla="*/ 835307 h 1258326"/>
                  <a:gd name="connsiteX394" fmla="*/ 394615 w 1275468"/>
                  <a:gd name="connsiteY394" fmla="*/ 826140 h 1258326"/>
                  <a:gd name="connsiteX395" fmla="*/ 386526 w 1275468"/>
                  <a:gd name="connsiteY395" fmla="*/ 819677 h 1258326"/>
                  <a:gd name="connsiteX396" fmla="*/ 378437 w 1275468"/>
                  <a:gd name="connsiteY396" fmla="*/ 811059 h 1258326"/>
                  <a:gd name="connsiteX397" fmla="*/ 376812 w 1275468"/>
                  <a:gd name="connsiteY397" fmla="*/ 807827 h 1258326"/>
                  <a:gd name="connsiteX398" fmla="*/ 373580 w 1275468"/>
                  <a:gd name="connsiteY398" fmla="*/ 802970 h 1258326"/>
                  <a:gd name="connsiteX399" fmla="*/ 360105 w 1275468"/>
                  <a:gd name="connsiteY399" fmla="*/ 802970 h 1258326"/>
                  <a:gd name="connsiteX400" fmla="*/ 355248 w 1275468"/>
                  <a:gd name="connsiteY400" fmla="*/ 796507 h 1258326"/>
                  <a:gd name="connsiteX401" fmla="*/ 350939 w 1275468"/>
                  <a:gd name="connsiteY401" fmla="*/ 799738 h 1258326"/>
                  <a:gd name="connsiteX402" fmla="*/ 350939 w 1275468"/>
                  <a:gd name="connsiteY402" fmla="*/ 790194 h 1258326"/>
                  <a:gd name="connsiteX403" fmla="*/ 357403 w 1275468"/>
                  <a:gd name="connsiteY403" fmla="*/ 784808 h 1258326"/>
                  <a:gd name="connsiteX404" fmla="*/ 364943 w 1275468"/>
                  <a:gd name="connsiteY404" fmla="*/ 781576 h 1258326"/>
                  <a:gd name="connsiteX405" fmla="*/ 365473 w 1275468"/>
                  <a:gd name="connsiteY405" fmla="*/ 769726 h 1258326"/>
                  <a:gd name="connsiteX406" fmla="*/ 374639 w 1275468"/>
                  <a:gd name="connsiteY406" fmla="*/ 763792 h 1258326"/>
                  <a:gd name="connsiteX407" fmla="*/ 375716 w 1275468"/>
                  <a:gd name="connsiteY407" fmla="*/ 754097 h 1258326"/>
                  <a:gd name="connsiteX408" fmla="*/ 369252 w 1275468"/>
                  <a:gd name="connsiteY408" fmla="*/ 743853 h 1258326"/>
                  <a:gd name="connsiteX409" fmla="*/ 360086 w 1275468"/>
                  <a:gd name="connsiteY409" fmla="*/ 736313 h 1258326"/>
                  <a:gd name="connsiteX410" fmla="*/ 359538 w 1275468"/>
                  <a:gd name="connsiteY410" fmla="*/ 726069 h 1258326"/>
                  <a:gd name="connsiteX411" fmla="*/ 363847 w 1275468"/>
                  <a:gd name="connsiteY411" fmla="*/ 717451 h 1258326"/>
                  <a:gd name="connsiteX412" fmla="*/ 364395 w 1275468"/>
                  <a:gd name="connsiteY412" fmla="*/ 710988 h 1258326"/>
                  <a:gd name="connsiteX413" fmla="*/ 361163 w 1275468"/>
                  <a:gd name="connsiteY413" fmla="*/ 706679 h 1258326"/>
                  <a:gd name="connsiteX414" fmla="*/ 355229 w 1275468"/>
                  <a:gd name="connsiteY414" fmla="*/ 709910 h 1258326"/>
                  <a:gd name="connsiteX415" fmla="*/ 350372 w 1275468"/>
                  <a:gd name="connsiteY415" fmla="*/ 717451 h 1258326"/>
                  <a:gd name="connsiteX416" fmla="*/ 348747 w 1275468"/>
                  <a:gd name="connsiteY416" fmla="*/ 712594 h 1258326"/>
                  <a:gd name="connsiteX417" fmla="*/ 343890 w 1275468"/>
                  <a:gd name="connsiteY417" fmla="*/ 708814 h 1258326"/>
                  <a:gd name="connsiteX418" fmla="*/ 339580 w 1275468"/>
                  <a:gd name="connsiteY418" fmla="*/ 705582 h 1258326"/>
                  <a:gd name="connsiteX419" fmla="*/ 332040 w 1275468"/>
                  <a:gd name="connsiteY419" fmla="*/ 705582 h 1258326"/>
                  <a:gd name="connsiteX420" fmla="*/ 323157 w 1275468"/>
                  <a:gd name="connsiteY420" fmla="*/ 699648 h 1258326"/>
                  <a:gd name="connsiteX421" fmla="*/ 314275 w 1275468"/>
                  <a:gd name="connsiteY421" fmla="*/ 698023 h 1258326"/>
                  <a:gd name="connsiteX422" fmla="*/ 308340 w 1275468"/>
                  <a:gd name="connsiteY422" fmla="*/ 690482 h 1258326"/>
                  <a:gd name="connsiteX423" fmla="*/ 298645 w 1275468"/>
                  <a:gd name="connsiteY423" fmla="*/ 688856 h 1258326"/>
                  <a:gd name="connsiteX424" fmla="*/ 292181 w 1275468"/>
                  <a:gd name="connsiteY424" fmla="*/ 677536 h 1258326"/>
                  <a:gd name="connsiteX425" fmla="*/ 286795 w 1275468"/>
                  <a:gd name="connsiteY425" fmla="*/ 666763 h 1258326"/>
                  <a:gd name="connsiteX426" fmla="*/ 280332 w 1275468"/>
                  <a:gd name="connsiteY426" fmla="*/ 658145 h 1258326"/>
                  <a:gd name="connsiteX427" fmla="*/ 265779 w 1275468"/>
                  <a:gd name="connsiteY427" fmla="*/ 645748 h 1258326"/>
                  <a:gd name="connsiteX428" fmla="*/ 265779 w 1275468"/>
                  <a:gd name="connsiteY428" fmla="*/ 634427 h 1258326"/>
                  <a:gd name="connsiteX429" fmla="*/ 265779 w 1275468"/>
                  <a:gd name="connsiteY429" fmla="*/ 623654 h 1258326"/>
                  <a:gd name="connsiteX430" fmla="*/ 272243 w 1275468"/>
                  <a:gd name="connsiteY430" fmla="*/ 617191 h 1258326"/>
                  <a:gd name="connsiteX431" fmla="*/ 275475 w 1275468"/>
                  <a:gd name="connsiteY431" fmla="*/ 609102 h 1258326"/>
                  <a:gd name="connsiteX432" fmla="*/ 270088 w 1275468"/>
                  <a:gd name="connsiteY432" fmla="*/ 599861 h 1258326"/>
                  <a:gd name="connsiteX433" fmla="*/ 261470 w 1275468"/>
                  <a:gd name="connsiteY433" fmla="*/ 596175 h 1258326"/>
                  <a:gd name="connsiteX434" fmla="*/ 254459 w 1275468"/>
                  <a:gd name="connsiteY434" fmla="*/ 593472 h 1258326"/>
                  <a:gd name="connsiteX435" fmla="*/ 259316 w 1275468"/>
                  <a:gd name="connsiteY435" fmla="*/ 584307 h 1258326"/>
                  <a:gd name="connsiteX436" fmla="*/ 260393 w 1275468"/>
                  <a:gd name="connsiteY436" fmla="*/ 576218 h 1258326"/>
                  <a:gd name="connsiteX437" fmla="*/ 269559 w 1275468"/>
                  <a:gd name="connsiteY437" fmla="*/ 574592 h 1258326"/>
                  <a:gd name="connsiteX438" fmla="*/ 278725 w 1275468"/>
                  <a:gd name="connsiteY438" fmla="*/ 574592 h 1258326"/>
                  <a:gd name="connsiteX439" fmla="*/ 287891 w 1275468"/>
                  <a:gd name="connsiteY439" fmla="*/ 574592 h 1258326"/>
                  <a:gd name="connsiteX440" fmla="*/ 279802 w 1275468"/>
                  <a:gd name="connsiteY440" fmla="*/ 567051 h 1258326"/>
                  <a:gd name="connsiteX441" fmla="*/ 270636 w 1275468"/>
                  <a:gd name="connsiteY441" fmla="*/ 565974 h 1258326"/>
                  <a:gd name="connsiteX442" fmla="*/ 254478 w 1275468"/>
                  <a:gd name="connsiteY442" fmla="*/ 568129 h 1258326"/>
                  <a:gd name="connsiteX443" fmla="*/ 254478 w 1275468"/>
                  <a:gd name="connsiteY443" fmla="*/ 574592 h 1258326"/>
                  <a:gd name="connsiteX444" fmla="*/ 246937 w 1275468"/>
                  <a:gd name="connsiteY444" fmla="*/ 575669 h 1258326"/>
                  <a:gd name="connsiteX445" fmla="*/ 237771 w 1275468"/>
                  <a:gd name="connsiteY445" fmla="*/ 571890 h 1258326"/>
                  <a:gd name="connsiteX446" fmla="*/ 232384 w 1275468"/>
                  <a:gd name="connsiteY446" fmla="*/ 571890 h 1258326"/>
                  <a:gd name="connsiteX447" fmla="*/ 227527 w 1275468"/>
                  <a:gd name="connsiteY447" fmla="*/ 567581 h 1258326"/>
                  <a:gd name="connsiteX448" fmla="*/ 227527 w 1275468"/>
                  <a:gd name="connsiteY448" fmla="*/ 562195 h 1258326"/>
                  <a:gd name="connsiteX449" fmla="*/ 222670 w 1275468"/>
                  <a:gd name="connsiteY449" fmla="*/ 560040 h 1258326"/>
                  <a:gd name="connsiteX450" fmla="*/ 229134 w 1275468"/>
                  <a:gd name="connsiteY450" fmla="*/ 556260 h 1258326"/>
                  <a:gd name="connsiteX451" fmla="*/ 231836 w 1275468"/>
                  <a:gd name="connsiteY451" fmla="*/ 550874 h 1258326"/>
                  <a:gd name="connsiteX452" fmla="*/ 228605 w 1275468"/>
                  <a:gd name="connsiteY452" fmla="*/ 548719 h 1258326"/>
                  <a:gd name="connsiteX453" fmla="*/ 228056 w 1275468"/>
                  <a:gd name="connsiteY453" fmla="*/ 541178 h 1258326"/>
                  <a:gd name="connsiteX454" fmla="*/ 231288 w 1275468"/>
                  <a:gd name="connsiteY454" fmla="*/ 539024 h 1258326"/>
                  <a:gd name="connsiteX455" fmla="*/ 227508 w 1275468"/>
                  <a:gd name="connsiteY455" fmla="*/ 535792 h 1258326"/>
                  <a:gd name="connsiteX456" fmla="*/ 222651 w 1275468"/>
                  <a:gd name="connsiteY456" fmla="*/ 535792 h 1258326"/>
                  <a:gd name="connsiteX457" fmla="*/ 219420 w 1275468"/>
                  <a:gd name="connsiteY457" fmla="*/ 532560 h 1258326"/>
                  <a:gd name="connsiteX458" fmla="*/ 216717 w 1275468"/>
                  <a:gd name="connsiteY458" fmla="*/ 535792 h 1258326"/>
                  <a:gd name="connsiteX459" fmla="*/ 209176 w 1275468"/>
                  <a:gd name="connsiteY459" fmla="*/ 537418 h 1258326"/>
                  <a:gd name="connsiteX460" fmla="*/ 202165 w 1275468"/>
                  <a:gd name="connsiteY460" fmla="*/ 537418 h 1258326"/>
                  <a:gd name="connsiteX461" fmla="*/ 202165 w 1275468"/>
                  <a:gd name="connsiteY461" fmla="*/ 541197 h 1258326"/>
                  <a:gd name="connsiteX462" fmla="*/ 192999 w 1275468"/>
                  <a:gd name="connsiteY462" fmla="*/ 539572 h 1258326"/>
                  <a:gd name="connsiteX463" fmla="*/ 189219 w 1275468"/>
                  <a:gd name="connsiteY463" fmla="*/ 534186 h 1258326"/>
                  <a:gd name="connsiteX464" fmla="*/ 197308 w 1275468"/>
                  <a:gd name="connsiteY464" fmla="*/ 532560 h 1258326"/>
                  <a:gd name="connsiteX465" fmla="*/ 203771 w 1275468"/>
                  <a:gd name="connsiteY465" fmla="*/ 529858 h 1258326"/>
                  <a:gd name="connsiteX466" fmla="*/ 203771 w 1275468"/>
                  <a:gd name="connsiteY466" fmla="*/ 525001 h 1258326"/>
                  <a:gd name="connsiteX467" fmla="*/ 198914 w 1275468"/>
                  <a:gd name="connsiteY467" fmla="*/ 522298 h 1258326"/>
                  <a:gd name="connsiteX468" fmla="*/ 189219 w 1275468"/>
                  <a:gd name="connsiteY468" fmla="*/ 525001 h 1258326"/>
                  <a:gd name="connsiteX469" fmla="*/ 184910 w 1275468"/>
                  <a:gd name="connsiteY469" fmla="*/ 516912 h 1258326"/>
                  <a:gd name="connsiteX470" fmla="*/ 181678 w 1275468"/>
                  <a:gd name="connsiteY470" fmla="*/ 523924 h 1258326"/>
                  <a:gd name="connsiteX471" fmla="*/ 170357 w 1275468"/>
                  <a:gd name="connsiteY471" fmla="*/ 528232 h 1258326"/>
                  <a:gd name="connsiteX472" fmla="*/ 164971 w 1275468"/>
                  <a:gd name="connsiteY472" fmla="*/ 530387 h 1258326"/>
                  <a:gd name="connsiteX473" fmla="*/ 157959 w 1275468"/>
                  <a:gd name="connsiteY473" fmla="*/ 517989 h 1258326"/>
                  <a:gd name="connsiteX474" fmla="*/ 157959 w 1275468"/>
                  <a:gd name="connsiteY474" fmla="*/ 512603 h 1258326"/>
                  <a:gd name="connsiteX475" fmla="*/ 153650 w 1275468"/>
                  <a:gd name="connsiteY475" fmla="*/ 512603 h 1258326"/>
                  <a:gd name="connsiteX476" fmla="*/ 141801 w 1275468"/>
                  <a:gd name="connsiteY476" fmla="*/ 505591 h 1258326"/>
                  <a:gd name="connsiteX477" fmla="*/ 131557 w 1275468"/>
                  <a:gd name="connsiteY477" fmla="*/ 510448 h 1258326"/>
                  <a:gd name="connsiteX478" fmla="*/ 127777 w 1275468"/>
                  <a:gd name="connsiteY478" fmla="*/ 501282 h 1258326"/>
                  <a:gd name="connsiteX479" fmla="*/ 115379 w 1275468"/>
                  <a:gd name="connsiteY479" fmla="*/ 499128 h 1258326"/>
                  <a:gd name="connsiteX480" fmla="*/ 107291 w 1275468"/>
                  <a:gd name="connsiteY480" fmla="*/ 490510 h 1258326"/>
                  <a:gd name="connsiteX481" fmla="*/ 104588 w 1275468"/>
                  <a:gd name="connsiteY481" fmla="*/ 495896 h 1258326"/>
                  <a:gd name="connsiteX482" fmla="*/ 92190 w 1275468"/>
                  <a:gd name="connsiteY482" fmla="*/ 496973 h 1258326"/>
                  <a:gd name="connsiteX483" fmla="*/ 88958 w 1275468"/>
                  <a:gd name="connsiteY483" fmla="*/ 482969 h 1258326"/>
                  <a:gd name="connsiteX484" fmla="*/ 84650 w 1275468"/>
                  <a:gd name="connsiteY484" fmla="*/ 479737 h 1258326"/>
                  <a:gd name="connsiteX485" fmla="*/ 80870 w 1275468"/>
                  <a:gd name="connsiteY485" fmla="*/ 483517 h 1258326"/>
                  <a:gd name="connsiteX486" fmla="*/ 75483 w 1275468"/>
                  <a:gd name="connsiteY486" fmla="*/ 486219 h 1258326"/>
                  <a:gd name="connsiteX487" fmla="*/ 67395 w 1275468"/>
                  <a:gd name="connsiteY487" fmla="*/ 481910 h 1258326"/>
                  <a:gd name="connsiteX488" fmla="*/ 62008 w 1275468"/>
                  <a:gd name="connsiteY488" fmla="*/ 485143 h 1258326"/>
                  <a:gd name="connsiteX489" fmla="*/ 62008 w 1275468"/>
                  <a:gd name="connsiteY489" fmla="*/ 492683 h 1258326"/>
                  <a:gd name="connsiteX490" fmla="*/ 62008 w 1275468"/>
                  <a:gd name="connsiteY490" fmla="*/ 498069 h 1258326"/>
                  <a:gd name="connsiteX491" fmla="*/ 46379 w 1275468"/>
                  <a:gd name="connsiteY491" fmla="*/ 496444 h 1258326"/>
                  <a:gd name="connsiteX492" fmla="*/ 41521 w 1275468"/>
                  <a:gd name="connsiteY492" fmla="*/ 493741 h 1258326"/>
                  <a:gd name="connsiteX493" fmla="*/ 46379 w 1275468"/>
                  <a:gd name="connsiteY493" fmla="*/ 485124 h 1258326"/>
                  <a:gd name="connsiteX494" fmla="*/ 41521 w 1275468"/>
                  <a:gd name="connsiteY494" fmla="*/ 477035 h 1258326"/>
                  <a:gd name="connsiteX495" fmla="*/ 32355 w 1275468"/>
                  <a:gd name="connsiteY495" fmla="*/ 471100 h 1258326"/>
                  <a:gd name="connsiteX496" fmla="*/ 21583 w 1275468"/>
                  <a:gd name="connsiteY496" fmla="*/ 470023 h 1258326"/>
                  <a:gd name="connsiteX497" fmla="*/ 11888 w 1275468"/>
                  <a:gd name="connsiteY497" fmla="*/ 465714 h 1258326"/>
                  <a:gd name="connsiteX498" fmla="*/ 11888 w 1275468"/>
                  <a:gd name="connsiteY498" fmla="*/ 460328 h 1258326"/>
                  <a:gd name="connsiteX499" fmla="*/ 20506 w 1275468"/>
                  <a:gd name="connsiteY499" fmla="*/ 457096 h 1258326"/>
                  <a:gd name="connsiteX500" fmla="*/ 27517 w 1275468"/>
                  <a:gd name="connsiteY500" fmla="*/ 455470 h 1258326"/>
                  <a:gd name="connsiteX501" fmla="*/ 37212 w 1275468"/>
                  <a:gd name="connsiteY501" fmla="*/ 452239 h 1258326"/>
                  <a:gd name="connsiteX502" fmla="*/ 44753 w 1275468"/>
                  <a:gd name="connsiteY502" fmla="*/ 452787 h 1258326"/>
                  <a:gd name="connsiteX503" fmla="*/ 50688 w 1275468"/>
                  <a:gd name="connsiteY503" fmla="*/ 451162 h 1258326"/>
                  <a:gd name="connsiteX504" fmla="*/ 51217 w 1275468"/>
                  <a:gd name="connsiteY504" fmla="*/ 441996 h 1258326"/>
                  <a:gd name="connsiteX505" fmla="*/ 47985 w 1275468"/>
                  <a:gd name="connsiteY505" fmla="*/ 438216 h 1258326"/>
                  <a:gd name="connsiteX506" fmla="*/ 38290 w 1275468"/>
                  <a:gd name="connsiteY506" fmla="*/ 432829 h 1258326"/>
                  <a:gd name="connsiteX507" fmla="*/ 31826 w 1275468"/>
                  <a:gd name="connsiteY507" fmla="*/ 432829 h 1258326"/>
                  <a:gd name="connsiteX508" fmla="*/ 28046 w 1275468"/>
                  <a:gd name="connsiteY508" fmla="*/ 440370 h 1258326"/>
                  <a:gd name="connsiteX509" fmla="*/ 24815 w 1275468"/>
                  <a:gd name="connsiteY509" fmla="*/ 445227 h 1258326"/>
                  <a:gd name="connsiteX510" fmla="*/ 22660 w 1275468"/>
                  <a:gd name="connsiteY510" fmla="*/ 434984 h 1258326"/>
                  <a:gd name="connsiteX511" fmla="*/ 18880 w 1275468"/>
                  <a:gd name="connsiteY511" fmla="*/ 431204 h 1258326"/>
                  <a:gd name="connsiteX512" fmla="*/ 22112 w 1275468"/>
                  <a:gd name="connsiteY512" fmla="*/ 421509 h 1258326"/>
                  <a:gd name="connsiteX513" fmla="*/ 25892 w 1275468"/>
                  <a:gd name="connsiteY513" fmla="*/ 427972 h 1258326"/>
                  <a:gd name="connsiteX514" fmla="*/ 30201 w 1275468"/>
                  <a:gd name="connsiteY514" fmla="*/ 429049 h 1258326"/>
                  <a:gd name="connsiteX515" fmla="*/ 35058 w 1275468"/>
                  <a:gd name="connsiteY515" fmla="*/ 425270 h 1258326"/>
                  <a:gd name="connsiteX516" fmla="*/ 50140 w 1275468"/>
                  <a:gd name="connsiteY516" fmla="*/ 425270 h 1258326"/>
                  <a:gd name="connsiteX517" fmla="*/ 57680 w 1275468"/>
                  <a:gd name="connsiteY517" fmla="*/ 428502 h 1258326"/>
                  <a:gd name="connsiteX518" fmla="*/ 58228 w 1275468"/>
                  <a:gd name="connsiteY518" fmla="*/ 423115 h 1258326"/>
                  <a:gd name="connsiteX519" fmla="*/ 49062 w 1275468"/>
                  <a:gd name="connsiteY519" fmla="*/ 417729 h 1258326"/>
                  <a:gd name="connsiteX520" fmla="*/ 38819 w 1275468"/>
                  <a:gd name="connsiteY520" fmla="*/ 416104 h 1258326"/>
                  <a:gd name="connsiteX521" fmla="*/ 32885 w 1275468"/>
                  <a:gd name="connsiteY521" fmla="*/ 411795 h 1258326"/>
                  <a:gd name="connsiteX522" fmla="*/ 23718 w 1275468"/>
                  <a:gd name="connsiteY522" fmla="*/ 415575 h 1258326"/>
                  <a:gd name="connsiteX523" fmla="*/ 11869 w 1275468"/>
                  <a:gd name="connsiteY523" fmla="*/ 416652 h 1258326"/>
                  <a:gd name="connsiteX524" fmla="*/ 9166 w 1275468"/>
                  <a:gd name="connsiteY524" fmla="*/ 420960 h 1258326"/>
                  <a:gd name="connsiteX525" fmla="*/ 5386 w 1275468"/>
                  <a:gd name="connsiteY525" fmla="*/ 418806 h 1258326"/>
                  <a:gd name="connsiteX526" fmla="*/ 0 w 1275468"/>
                  <a:gd name="connsiteY526" fmla="*/ 409640 h 1258326"/>
                  <a:gd name="connsiteX527" fmla="*/ 0 w 1275468"/>
                  <a:gd name="connsiteY527" fmla="*/ 402099 h 1258326"/>
                  <a:gd name="connsiteX528" fmla="*/ 3232 w 1275468"/>
                  <a:gd name="connsiteY528" fmla="*/ 394011 h 1258326"/>
                  <a:gd name="connsiteX529" fmla="*/ 7012 w 1275468"/>
                  <a:gd name="connsiteY529" fmla="*/ 385393 h 1258326"/>
                  <a:gd name="connsiteX530" fmla="*/ 15630 w 1275468"/>
                  <a:gd name="connsiteY530" fmla="*/ 384315 h 1258326"/>
                  <a:gd name="connsiteX531" fmla="*/ 21564 w 1275468"/>
                  <a:gd name="connsiteY531" fmla="*/ 380535 h 1258326"/>
                  <a:gd name="connsiteX532" fmla="*/ 22112 w 1275468"/>
                  <a:gd name="connsiteY532" fmla="*/ 374072 h 1258326"/>
                  <a:gd name="connsiteX533" fmla="*/ 26421 w 1275468"/>
                  <a:gd name="connsiteY533" fmla="*/ 377304 h 1258326"/>
                  <a:gd name="connsiteX534" fmla="*/ 35039 w 1275468"/>
                  <a:gd name="connsiteY534" fmla="*/ 375149 h 1258326"/>
                  <a:gd name="connsiteX535" fmla="*/ 42580 w 1275468"/>
                  <a:gd name="connsiteY535" fmla="*/ 368137 h 1258326"/>
                  <a:gd name="connsiteX536" fmla="*/ 46889 w 1275468"/>
                  <a:gd name="connsiteY536" fmla="*/ 367589 h 1258326"/>
                  <a:gd name="connsiteX537" fmla="*/ 49591 w 1275468"/>
                  <a:gd name="connsiteY537" fmla="*/ 369744 h 1258326"/>
                  <a:gd name="connsiteX538" fmla="*/ 51217 w 1275468"/>
                  <a:gd name="connsiteY538" fmla="*/ 372976 h 1258326"/>
                  <a:gd name="connsiteX539" fmla="*/ 59306 w 1275468"/>
                  <a:gd name="connsiteY539" fmla="*/ 374053 h 1258326"/>
                  <a:gd name="connsiteX540" fmla="*/ 59306 w 1275468"/>
                  <a:gd name="connsiteY540" fmla="*/ 367042 h 1258326"/>
                  <a:gd name="connsiteX541" fmla="*/ 72781 w 1275468"/>
                  <a:gd name="connsiteY541" fmla="*/ 365964 h 1258326"/>
                  <a:gd name="connsiteX542" fmla="*/ 78167 w 1275468"/>
                  <a:gd name="connsiteY542" fmla="*/ 361655 h 1258326"/>
                  <a:gd name="connsiteX543" fmla="*/ 80322 w 1275468"/>
                  <a:gd name="connsiteY543" fmla="*/ 365964 h 1258326"/>
                  <a:gd name="connsiteX544" fmla="*/ 86256 w 1275468"/>
                  <a:gd name="connsiteY544" fmla="*/ 368667 h 1258326"/>
                  <a:gd name="connsiteX545" fmla="*/ 90036 w 1275468"/>
                  <a:gd name="connsiteY545" fmla="*/ 375130 h 1258326"/>
                  <a:gd name="connsiteX546" fmla="*/ 93816 w 1275468"/>
                  <a:gd name="connsiteY546" fmla="*/ 371350 h 1258326"/>
                  <a:gd name="connsiteX547" fmla="*/ 93267 w 1275468"/>
                  <a:gd name="connsiteY547" fmla="*/ 364339 h 1258326"/>
                  <a:gd name="connsiteX548" fmla="*/ 108349 w 1275468"/>
                  <a:gd name="connsiteY548" fmla="*/ 362714 h 1258326"/>
                  <a:gd name="connsiteX549" fmla="*/ 113735 w 1275468"/>
                  <a:gd name="connsiteY549" fmla="*/ 364868 h 1258326"/>
                  <a:gd name="connsiteX550" fmla="*/ 118592 w 1275468"/>
                  <a:gd name="connsiteY550" fmla="*/ 367023 h 1258326"/>
                  <a:gd name="connsiteX551" fmla="*/ 120218 w 1275468"/>
                  <a:gd name="connsiteY551" fmla="*/ 364320 h 1258326"/>
                  <a:gd name="connsiteX552" fmla="*/ 120218 w 1275468"/>
                  <a:gd name="connsiteY552" fmla="*/ 358934 h 1258326"/>
                  <a:gd name="connsiteX553" fmla="*/ 123998 w 1275468"/>
                  <a:gd name="connsiteY553" fmla="*/ 356779 h 1258326"/>
                  <a:gd name="connsiteX554" fmla="*/ 120218 w 1275468"/>
                  <a:gd name="connsiteY554" fmla="*/ 351393 h 1258326"/>
                  <a:gd name="connsiteX555" fmla="*/ 126152 w 1275468"/>
                  <a:gd name="connsiteY555" fmla="*/ 347613 h 1258326"/>
                  <a:gd name="connsiteX556" fmla="*/ 132615 w 1275468"/>
                  <a:gd name="connsiteY556" fmla="*/ 346536 h 1258326"/>
                  <a:gd name="connsiteX557" fmla="*/ 135847 w 1275468"/>
                  <a:gd name="connsiteY557" fmla="*/ 350316 h 1258326"/>
                  <a:gd name="connsiteX558" fmla="*/ 142311 w 1275468"/>
                  <a:gd name="connsiteY558" fmla="*/ 346536 h 1258326"/>
                  <a:gd name="connsiteX559" fmla="*/ 148245 w 1275468"/>
                  <a:gd name="connsiteY559" fmla="*/ 343833 h 1258326"/>
                  <a:gd name="connsiteX560" fmla="*/ 153896 w 1275468"/>
                  <a:gd name="connsiteY560" fmla="*/ 339524 h 1258326"/>
                  <a:gd name="connsiteX561" fmla="*/ 153896 w 1275468"/>
                  <a:gd name="connsiteY561" fmla="*/ 347877 h 1258326"/>
                  <a:gd name="connsiteX562" fmla="*/ 157940 w 1275468"/>
                  <a:gd name="connsiteY562" fmla="*/ 348426 h 1258326"/>
                  <a:gd name="connsiteX563" fmla="*/ 161172 w 1275468"/>
                  <a:gd name="connsiteY563" fmla="*/ 341697 h 1258326"/>
                  <a:gd name="connsiteX564" fmla="*/ 167106 w 1275468"/>
                  <a:gd name="connsiteY564" fmla="*/ 339807 h 1258326"/>
                  <a:gd name="connsiteX565" fmla="*/ 168184 w 1275468"/>
                  <a:gd name="connsiteY565" fmla="*/ 342227 h 1258326"/>
                  <a:gd name="connsiteX566" fmla="*/ 169261 w 1275468"/>
                  <a:gd name="connsiteY566" fmla="*/ 347084 h 1258326"/>
                  <a:gd name="connsiteX567" fmla="*/ 174118 w 1275468"/>
                  <a:gd name="connsiteY567" fmla="*/ 348709 h 1258326"/>
                  <a:gd name="connsiteX568" fmla="*/ 178427 w 1275468"/>
                  <a:gd name="connsiteY568" fmla="*/ 354360 h 1258326"/>
                  <a:gd name="connsiteX569" fmla="*/ 180053 w 1275468"/>
                  <a:gd name="connsiteY569" fmla="*/ 354360 h 1258326"/>
                  <a:gd name="connsiteX570" fmla="*/ 183020 w 1275468"/>
                  <a:gd name="connsiteY570" fmla="*/ 362449 h 1258326"/>
                  <a:gd name="connsiteX571" fmla="*/ 189748 w 1275468"/>
                  <a:gd name="connsiteY571" fmla="*/ 368383 h 1258326"/>
                  <a:gd name="connsiteX572" fmla="*/ 195682 w 1275468"/>
                  <a:gd name="connsiteY572" fmla="*/ 373505 h 1258326"/>
                  <a:gd name="connsiteX573" fmla="*/ 195682 w 1275468"/>
                  <a:gd name="connsiteY573" fmla="*/ 380781 h 1258326"/>
                  <a:gd name="connsiteX574" fmla="*/ 209686 w 1275468"/>
                  <a:gd name="connsiteY574" fmla="*/ 393179 h 1258326"/>
                  <a:gd name="connsiteX575" fmla="*/ 216963 w 1275468"/>
                  <a:gd name="connsiteY575" fmla="*/ 384013 h 1258326"/>
                  <a:gd name="connsiteX576" fmla="*/ 230173 w 1275468"/>
                  <a:gd name="connsiteY576" fmla="*/ 373505 h 1258326"/>
                  <a:gd name="connsiteX577" fmla="*/ 237714 w 1275468"/>
                  <a:gd name="connsiteY577" fmla="*/ 372692 h 1258326"/>
                  <a:gd name="connsiteX578" fmla="*/ 243913 w 1275468"/>
                  <a:gd name="connsiteY578" fmla="*/ 367042 h 1258326"/>
                  <a:gd name="connsiteX579" fmla="*/ 245255 w 1275468"/>
                  <a:gd name="connsiteY579" fmla="*/ 371898 h 1258326"/>
                  <a:gd name="connsiteX580" fmla="*/ 242836 w 1275468"/>
                  <a:gd name="connsiteY580" fmla="*/ 377285 h 1258326"/>
                  <a:gd name="connsiteX581" fmla="*/ 249035 w 1275468"/>
                  <a:gd name="connsiteY581" fmla="*/ 377549 h 1258326"/>
                  <a:gd name="connsiteX582" fmla="*/ 251189 w 1275468"/>
                  <a:gd name="connsiteY582" fmla="*/ 374847 h 1258326"/>
                  <a:gd name="connsiteX583" fmla="*/ 253079 w 1275468"/>
                  <a:gd name="connsiteY583" fmla="*/ 379156 h 1258326"/>
                  <a:gd name="connsiteX584" fmla="*/ 259807 w 1275468"/>
                  <a:gd name="connsiteY584" fmla="*/ 379156 h 1258326"/>
                  <a:gd name="connsiteX585" fmla="*/ 263303 w 1275468"/>
                  <a:gd name="connsiteY585" fmla="*/ 372692 h 1258326"/>
                  <a:gd name="connsiteX586" fmla="*/ 268425 w 1275468"/>
                  <a:gd name="connsiteY586" fmla="*/ 371879 h 1258326"/>
                  <a:gd name="connsiteX587" fmla="*/ 272205 w 1275468"/>
                  <a:gd name="connsiteY587" fmla="*/ 381046 h 1258326"/>
                  <a:gd name="connsiteX588" fmla="*/ 276779 w 1275468"/>
                  <a:gd name="connsiteY588" fmla="*/ 389928 h 1258326"/>
                  <a:gd name="connsiteX589" fmla="*/ 279481 w 1275468"/>
                  <a:gd name="connsiteY589" fmla="*/ 389380 h 1258326"/>
                  <a:gd name="connsiteX590" fmla="*/ 279481 w 1275468"/>
                  <a:gd name="connsiteY590" fmla="*/ 380498 h 1258326"/>
                  <a:gd name="connsiteX591" fmla="*/ 274624 w 1275468"/>
                  <a:gd name="connsiteY591" fmla="*/ 375640 h 1258326"/>
                  <a:gd name="connsiteX592" fmla="*/ 274359 w 1275468"/>
                  <a:gd name="connsiteY592" fmla="*/ 367287 h 1258326"/>
                  <a:gd name="connsiteX593" fmla="*/ 289177 w 1275468"/>
                  <a:gd name="connsiteY593" fmla="*/ 362978 h 1258326"/>
                  <a:gd name="connsiteX594" fmla="*/ 290518 w 1275468"/>
                  <a:gd name="connsiteY594" fmla="*/ 369177 h 1258326"/>
                  <a:gd name="connsiteX595" fmla="*/ 288893 w 1275468"/>
                  <a:gd name="connsiteY595" fmla="*/ 372957 h 1258326"/>
                  <a:gd name="connsiteX596" fmla="*/ 289422 w 1275468"/>
                  <a:gd name="connsiteY596" fmla="*/ 376453 h 1258326"/>
                  <a:gd name="connsiteX597" fmla="*/ 300743 w 1275468"/>
                  <a:gd name="connsiteY597" fmla="*/ 380498 h 1258326"/>
                  <a:gd name="connsiteX598" fmla="*/ 309909 w 1275468"/>
                  <a:gd name="connsiteY598" fmla="*/ 378078 h 1258326"/>
                  <a:gd name="connsiteX599" fmla="*/ 327145 w 1275468"/>
                  <a:gd name="connsiteY599" fmla="*/ 375659 h 1258326"/>
                  <a:gd name="connsiteX600" fmla="*/ 333344 w 1275468"/>
                  <a:gd name="connsiteY600" fmla="*/ 373769 h 1258326"/>
                  <a:gd name="connsiteX601" fmla="*/ 336311 w 1275468"/>
                  <a:gd name="connsiteY601" fmla="*/ 368383 h 1258326"/>
                  <a:gd name="connsiteX602" fmla="*/ 334156 w 1275468"/>
                  <a:gd name="connsiteY602" fmla="*/ 365416 h 1258326"/>
                  <a:gd name="connsiteX603" fmla="*/ 332002 w 1275468"/>
                  <a:gd name="connsiteY603" fmla="*/ 366758 h 1258326"/>
                  <a:gd name="connsiteX604" fmla="*/ 326616 w 1275468"/>
                  <a:gd name="connsiteY604" fmla="*/ 367023 h 1258326"/>
                  <a:gd name="connsiteX605" fmla="*/ 322042 w 1275468"/>
                  <a:gd name="connsiteY605" fmla="*/ 361636 h 1258326"/>
                  <a:gd name="connsiteX606" fmla="*/ 316391 w 1275468"/>
                  <a:gd name="connsiteY606" fmla="*/ 353547 h 1258326"/>
                  <a:gd name="connsiteX607" fmla="*/ 316391 w 1275468"/>
                  <a:gd name="connsiteY607" fmla="*/ 339259 h 1258326"/>
                  <a:gd name="connsiteX608" fmla="*/ 320700 w 1275468"/>
                  <a:gd name="connsiteY608" fmla="*/ 325255 h 1258326"/>
                  <a:gd name="connsiteX609" fmla="*/ 319623 w 1275468"/>
                  <a:gd name="connsiteY609" fmla="*/ 314747 h 1258326"/>
                  <a:gd name="connsiteX610" fmla="*/ 315314 w 1275468"/>
                  <a:gd name="connsiteY610" fmla="*/ 308284 h 1258326"/>
                  <a:gd name="connsiteX611" fmla="*/ 319888 w 1275468"/>
                  <a:gd name="connsiteY611" fmla="*/ 299666 h 1258326"/>
                  <a:gd name="connsiteX612" fmla="*/ 317733 w 1275468"/>
                  <a:gd name="connsiteY612" fmla="*/ 291312 h 1258326"/>
                  <a:gd name="connsiteX613" fmla="*/ 311799 w 1275468"/>
                  <a:gd name="connsiteY613" fmla="*/ 286455 h 1258326"/>
                  <a:gd name="connsiteX614" fmla="*/ 310986 w 1275468"/>
                  <a:gd name="connsiteY614" fmla="*/ 279727 h 1258326"/>
                  <a:gd name="connsiteX615" fmla="*/ 303974 w 1275468"/>
                  <a:gd name="connsiteY615" fmla="*/ 272186 h 1258326"/>
                  <a:gd name="connsiteX616" fmla="*/ 294808 w 1275468"/>
                  <a:gd name="connsiteY616" fmla="*/ 261943 h 1258326"/>
                  <a:gd name="connsiteX617" fmla="*/ 294544 w 1275468"/>
                  <a:gd name="connsiteY617" fmla="*/ 249810 h 1258326"/>
                  <a:gd name="connsiteX618" fmla="*/ 290764 w 1275468"/>
                  <a:gd name="connsiteY618" fmla="*/ 243346 h 1258326"/>
                  <a:gd name="connsiteX619" fmla="*/ 289951 w 1275468"/>
                  <a:gd name="connsiteY619" fmla="*/ 239302 h 1258326"/>
                  <a:gd name="connsiteX620" fmla="*/ 292106 w 1275468"/>
                  <a:gd name="connsiteY620" fmla="*/ 236070 h 1258326"/>
                  <a:gd name="connsiteX621" fmla="*/ 290764 w 1275468"/>
                  <a:gd name="connsiteY621" fmla="*/ 225298 h 1258326"/>
                  <a:gd name="connsiteX622" fmla="*/ 282410 w 1275468"/>
                  <a:gd name="connsiteY622" fmla="*/ 217209 h 1258326"/>
                  <a:gd name="connsiteX623" fmla="*/ 286720 w 1275468"/>
                  <a:gd name="connsiteY623" fmla="*/ 213712 h 1258326"/>
                  <a:gd name="connsiteX624" fmla="*/ 292919 w 1275468"/>
                  <a:gd name="connsiteY624" fmla="*/ 212635 h 1258326"/>
                  <a:gd name="connsiteX625" fmla="*/ 297775 w 1275468"/>
                  <a:gd name="connsiteY625" fmla="*/ 216415 h 1258326"/>
                  <a:gd name="connsiteX626" fmla="*/ 309096 w 1275468"/>
                  <a:gd name="connsiteY626" fmla="*/ 219911 h 1258326"/>
                  <a:gd name="connsiteX627" fmla="*/ 315030 w 1275468"/>
                  <a:gd name="connsiteY627" fmla="*/ 222614 h 1258326"/>
                  <a:gd name="connsiteX628" fmla="*/ 322307 w 1275468"/>
                  <a:gd name="connsiteY628" fmla="*/ 222614 h 1258326"/>
                  <a:gd name="connsiteX629" fmla="*/ 328770 w 1275468"/>
                  <a:gd name="connsiteY629" fmla="*/ 218305 h 1258326"/>
                  <a:gd name="connsiteX630" fmla="*/ 333344 w 1275468"/>
                  <a:gd name="connsiteY630" fmla="*/ 214808 h 1258326"/>
                  <a:gd name="connsiteX631" fmla="*/ 347896 w 1275468"/>
                  <a:gd name="connsiteY631" fmla="*/ 215073 h 1258326"/>
                  <a:gd name="connsiteX632" fmla="*/ 353018 w 1275468"/>
                  <a:gd name="connsiteY632" fmla="*/ 220194 h 1258326"/>
                  <a:gd name="connsiteX633" fmla="*/ 354095 w 1275468"/>
                  <a:gd name="connsiteY633" fmla="*/ 225845 h 1258326"/>
                  <a:gd name="connsiteX634" fmla="*/ 351941 w 1275468"/>
                  <a:gd name="connsiteY634" fmla="*/ 230154 h 1258326"/>
                  <a:gd name="connsiteX635" fmla="*/ 345742 w 1275468"/>
                  <a:gd name="connsiteY635" fmla="*/ 234199 h 1258326"/>
                  <a:gd name="connsiteX636" fmla="*/ 344929 w 1275468"/>
                  <a:gd name="connsiteY636" fmla="*/ 240133 h 1258326"/>
                  <a:gd name="connsiteX637" fmla="*/ 349238 w 1275468"/>
                  <a:gd name="connsiteY637" fmla="*/ 245784 h 1258326"/>
                  <a:gd name="connsiteX638" fmla="*/ 353282 w 1275468"/>
                  <a:gd name="connsiteY638" fmla="*/ 249564 h 1258326"/>
                  <a:gd name="connsiteX639" fmla="*/ 357327 w 1275468"/>
                  <a:gd name="connsiteY639" fmla="*/ 256028 h 1258326"/>
                  <a:gd name="connsiteX640" fmla="*/ 358669 w 1275468"/>
                  <a:gd name="connsiteY640" fmla="*/ 266535 h 1258326"/>
                  <a:gd name="connsiteX641" fmla="*/ 364055 w 1275468"/>
                  <a:gd name="connsiteY641" fmla="*/ 266271 h 1258326"/>
                  <a:gd name="connsiteX642" fmla="*/ 368912 w 1275468"/>
                  <a:gd name="connsiteY642" fmla="*/ 265458 h 1258326"/>
                  <a:gd name="connsiteX643" fmla="*/ 371879 w 1275468"/>
                  <a:gd name="connsiteY643" fmla="*/ 261149 h 1258326"/>
                  <a:gd name="connsiteX644" fmla="*/ 385883 w 1275468"/>
                  <a:gd name="connsiteY644" fmla="*/ 260336 h 1258326"/>
                  <a:gd name="connsiteX645" fmla="*/ 393689 w 1275468"/>
                  <a:gd name="connsiteY645" fmla="*/ 263833 h 1258326"/>
                  <a:gd name="connsiteX646" fmla="*/ 401494 w 1275468"/>
                  <a:gd name="connsiteY646" fmla="*/ 266800 h 1258326"/>
                  <a:gd name="connsiteX647" fmla="*/ 416047 w 1275468"/>
                  <a:gd name="connsiteY647" fmla="*/ 266535 h 1258326"/>
                  <a:gd name="connsiteX648" fmla="*/ 424400 w 1275468"/>
                  <a:gd name="connsiteY648" fmla="*/ 266800 h 1258326"/>
                  <a:gd name="connsiteX649" fmla="*/ 434643 w 1275468"/>
                  <a:gd name="connsiteY649" fmla="*/ 270032 h 1258326"/>
                  <a:gd name="connsiteX650" fmla="*/ 443810 w 1275468"/>
                  <a:gd name="connsiteY650" fmla="*/ 273812 h 1258326"/>
                  <a:gd name="connsiteX651" fmla="*/ 450273 w 1275468"/>
                  <a:gd name="connsiteY651" fmla="*/ 276231 h 1258326"/>
                  <a:gd name="connsiteX652" fmla="*/ 459704 w 1275468"/>
                  <a:gd name="connsiteY652" fmla="*/ 276495 h 1258326"/>
                  <a:gd name="connsiteX653" fmla="*/ 469135 w 1275468"/>
                  <a:gd name="connsiteY653" fmla="*/ 274605 h 1258326"/>
                  <a:gd name="connsiteX654" fmla="*/ 478017 w 1275468"/>
                  <a:gd name="connsiteY654" fmla="*/ 266800 h 1258326"/>
                  <a:gd name="connsiteX655" fmla="*/ 484745 w 1275468"/>
                  <a:gd name="connsiteY655" fmla="*/ 260601 h 1258326"/>
                  <a:gd name="connsiteX656" fmla="*/ 494176 w 1275468"/>
                  <a:gd name="connsiteY656" fmla="*/ 257369 h 1258326"/>
                  <a:gd name="connsiteX657" fmla="*/ 501187 w 1275468"/>
                  <a:gd name="connsiteY657" fmla="*/ 255480 h 1258326"/>
                  <a:gd name="connsiteX658" fmla="*/ 511696 w 1275468"/>
                  <a:gd name="connsiteY658" fmla="*/ 252248 h 1258326"/>
                  <a:gd name="connsiteX659" fmla="*/ 522468 w 1275468"/>
                  <a:gd name="connsiteY659" fmla="*/ 251435 h 1258326"/>
                  <a:gd name="connsiteX660" fmla="*/ 524358 w 1275468"/>
                  <a:gd name="connsiteY660" fmla="*/ 250622 h 1258326"/>
                  <a:gd name="connsiteX661" fmla="*/ 515475 w 1275468"/>
                  <a:gd name="connsiteY661" fmla="*/ 245765 h 1258326"/>
                  <a:gd name="connsiteX662" fmla="*/ 500110 w 1275468"/>
                  <a:gd name="connsiteY662" fmla="*/ 245501 h 1258326"/>
                  <a:gd name="connsiteX663" fmla="*/ 486635 w 1275468"/>
                  <a:gd name="connsiteY663" fmla="*/ 243346 h 1258326"/>
                  <a:gd name="connsiteX664" fmla="*/ 479094 w 1275468"/>
                  <a:gd name="connsiteY664" fmla="*/ 240644 h 1258326"/>
                  <a:gd name="connsiteX665" fmla="*/ 481514 w 1275468"/>
                  <a:gd name="connsiteY665" fmla="*/ 234180 h 1258326"/>
                  <a:gd name="connsiteX666" fmla="*/ 485293 w 1275468"/>
                  <a:gd name="connsiteY666" fmla="*/ 229606 h 1258326"/>
                  <a:gd name="connsiteX667" fmla="*/ 488260 w 1275468"/>
                  <a:gd name="connsiteY667" fmla="*/ 225298 h 1258326"/>
                  <a:gd name="connsiteX668" fmla="*/ 488790 w 1275468"/>
                  <a:gd name="connsiteY668" fmla="*/ 216131 h 1258326"/>
                  <a:gd name="connsiteX669" fmla="*/ 509541 w 1275468"/>
                  <a:gd name="connsiteY669" fmla="*/ 203998 h 1258326"/>
                  <a:gd name="connsiteX670" fmla="*/ 520862 w 1275468"/>
                  <a:gd name="connsiteY670" fmla="*/ 195909 h 1258326"/>
                  <a:gd name="connsiteX671" fmla="*/ 538098 w 1275468"/>
                  <a:gd name="connsiteY671" fmla="*/ 189181 h 1258326"/>
                  <a:gd name="connsiteX672" fmla="*/ 559378 w 1275468"/>
                  <a:gd name="connsiteY672" fmla="*/ 185685 h 1258326"/>
                  <a:gd name="connsiteX673" fmla="*/ 586045 w 1275468"/>
                  <a:gd name="connsiteY673" fmla="*/ 177331 h 1258326"/>
                  <a:gd name="connsiteX674" fmla="*/ 605984 w 1275468"/>
                  <a:gd name="connsiteY674" fmla="*/ 164404 h 1258326"/>
                  <a:gd name="connsiteX675" fmla="*/ 614866 w 1275468"/>
                  <a:gd name="connsiteY675" fmla="*/ 152007 h 1258326"/>
                  <a:gd name="connsiteX676" fmla="*/ 620517 w 1275468"/>
                  <a:gd name="connsiteY676" fmla="*/ 138796 h 1258326"/>
                  <a:gd name="connsiteX677" fmla="*/ 624561 w 1275468"/>
                  <a:gd name="connsiteY677" fmla="*/ 137719 h 1258326"/>
                  <a:gd name="connsiteX678" fmla="*/ 628870 w 1275468"/>
                  <a:gd name="connsiteY678" fmla="*/ 140950 h 1258326"/>
                  <a:gd name="connsiteX679" fmla="*/ 642081 w 1275468"/>
                  <a:gd name="connsiteY679" fmla="*/ 141215 h 1258326"/>
                  <a:gd name="connsiteX680" fmla="*/ 637602 w 1275468"/>
                  <a:gd name="connsiteY680" fmla="*/ 136906 h 1258326"/>
                  <a:gd name="connsiteX681" fmla="*/ 631573 w 1275468"/>
                  <a:gd name="connsiteY681" fmla="*/ 132861 h 1258326"/>
                  <a:gd name="connsiteX682" fmla="*/ 627264 w 1275468"/>
                  <a:gd name="connsiteY682" fmla="*/ 129082 h 1258326"/>
                  <a:gd name="connsiteX683" fmla="*/ 626999 w 1275468"/>
                  <a:gd name="connsiteY683" fmla="*/ 115077 h 1258326"/>
                  <a:gd name="connsiteX684" fmla="*/ 632386 w 1275468"/>
                  <a:gd name="connsiteY684" fmla="*/ 111298 h 1258326"/>
                  <a:gd name="connsiteX685" fmla="*/ 626187 w 1275468"/>
                  <a:gd name="connsiteY685" fmla="*/ 106176 h 1258326"/>
                  <a:gd name="connsiteX686" fmla="*/ 629154 w 1275468"/>
                  <a:gd name="connsiteY686" fmla="*/ 103473 h 1258326"/>
                  <a:gd name="connsiteX687" fmla="*/ 629967 w 1275468"/>
                  <a:gd name="connsiteY687" fmla="*/ 65221 h 1258326"/>
                  <a:gd name="connsiteX688" fmla="*/ 625110 w 1275468"/>
                  <a:gd name="connsiteY688" fmla="*/ 60364 h 1258326"/>
                  <a:gd name="connsiteX689" fmla="*/ 631309 w 1275468"/>
                  <a:gd name="connsiteY689" fmla="*/ 54430 h 1258326"/>
                  <a:gd name="connsiteX690" fmla="*/ 631309 w 1275468"/>
                  <a:gd name="connsiteY690" fmla="*/ 43657 h 1258326"/>
                  <a:gd name="connsiteX691" fmla="*/ 627529 w 1275468"/>
                  <a:gd name="connsiteY691" fmla="*/ 39877 h 1258326"/>
                  <a:gd name="connsiteX692" fmla="*/ 629683 w 1275468"/>
                  <a:gd name="connsiteY692" fmla="*/ 35304 h 1258326"/>
                  <a:gd name="connsiteX693" fmla="*/ 642894 w 1275468"/>
                  <a:gd name="connsiteY693" fmla="*/ 23983 h 1258326"/>
                  <a:gd name="connsiteX694" fmla="*/ 650435 w 1275468"/>
                  <a:gd name="connsiteY694" fmla="*/ 18597 h 1258326"/>
                  <a:gd name="connsiteX695" fmla="*/ 656369 w 1275468"/>
                  <a:gd name="connsiteY695" fmla="*/ 15630 h 1258326"/>
                  <a:gd name="connsiteX696" fmla="*/ 666064 w 1275468"/>
                  <a:gd name="connsiteY696" fmla="*/ 16443 h 1258326"/>
                  <a:gd name="connsiteX697" fmla="*/ 671186 w 1275468"/>
                  <a:gd name="connsiteY697" fmla="*/ 16707 h 1258326"/>
                  <a:gd name="connsiteX698" fmla="*/ 678197 w 1275468"/>
                  <a:gd name="connsiteY698" fmla="*/ 15365 h 1258326"/>
                  <a:gd name="connsiteX699" fmla="*/ 686551 w 1275468"/>
                  <a:gd name="connsiteY699" fmla="*/ 9714 h 1258326"/>
                  <a:gd name="connsiteX700" fmla="*/ 697871 w 1275468"/>
                  <a:gd name="connsiteY700" fmla="*/ 5670 h 1258326"/>
                  <a:gd name="connsiteX701" fmla="*/ 704599 w 1275468"/>
                  <a:gd name="connsiteY701" fmla="*/ 4045 h 1258326"/>
                  <a:gd name="connsiteX702" fmla="*/ 710609 w 1275468"/>
                  <a:gd name="connsiteY702" fmla="*/ 3591 h 1258326"/>
                  <a:gd name="connsiteX703" fmla="*/ 718509 w 1275468"/>
                  <a:gd name="connsiteY703" fmla="*/ 0 h 1258326"/>
                  <a:gd name="connsiteX704" fmla="*/ 721288 w 1275468"/>
                  <a:gd name="connsiteY704" fmla="*/ 0 h 125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Lst>
                <a:rect l="l" t="t" r="r" b="b"/>
                <a:pathLst>
                  <a:path w="1275468" h="1258326">
                    <a:moveTo>
                      <a:pt x="721288" y="227"/>
                    </a:moveTo>
                    <a:lnTo>
                      <a:pt x="723442" y="10999"/>
                    </a:lnTo>
                    <a:lnTo>
                      <a:pt x="727751" y="20695"/>
                    </a:lnTo>
                    <a:lnTo>
                      <a:pt x="730265" y="30390"/>
                    </a:lnTo>
                    <a:lnTo>
                      <a:pt x="730265" y="42958"/>
                    </a:lnTo>
                    <a:lnTo>
                      <a:pt x="736728" y="44773"/>
                    </a:lnTo>
                    <a:lnTo>
                      <a:pt x="744987" y="48722"/>
                    </a:lnTo>
                    <a:lnTo>
                      <a:pt x="748578" y="52672"/>
                    </a:lnTo>
                    <a:cubicBezTo>
                      <a:pt x="748578" y="52672"/>
                      <a:pt x="756478" y="59854"/>
                      <a:pt x="756837" y="60931"/>
                    </a:cubicBezTo>
                    <a:cubicBezTo>
                      <a:pt x="757196" y="62008"/>
                      <a:pt x="764378" y="61649"/>
                      <a:pt x="764378" y="61649"/>
                    </a:cubicBezTo>
                    <a:lnTo>
                      <a:pt x="769764" y="56981"/>
                    </a:lnTo>
                    <a:lnTo>
                      <a:pt x="779818" y="54109"/>
                    </a:lnTo>
                    <a:lnTo>
                      <a:pt x="789514" y="59136"/>
                    </a:lnTo>
                    <a:lnTo>
                      <a:pt x="792386" y="64163"/>
                    </a:lnTo>
                    <a:cubicBezTo>
                      <a:pt x="792386" y="64163"/>
                      <a:pt x="797054" y="75295"/>
                      <a:pt x="797054" y="76372"/>
                    </a:cubicBezTo>
                    <a:cubicBezTo>
                      <a:pt x="797054" y="77449"/>
                      <a:pt x="797054" y="82476"/>
                      <a:pt x="797054" y="82476"/>
                    </a:cubicBezTo>
                    <a:lnTo>
                      <a:pt x="797054" y="93608"/>
                    </a:lnTo>
                    <a:lnTo>
                      <a:pt x="802441" y="95404"/>
                    </a:lnTo>
                    <a:lnTo>
                      <a:pt x="815009" y="97558"/>
                    </a:lnTo>
                    <a:cubicBezTo>
                      <a:pt x="815009" y="97558"/>
                      <a:pt x="823626" y="101148"/>
                      <a:pt x="825063" y="101508"/>
                    </a:cubicBezTo>
                    <a:cubicBezTo>
                      <a:pt x="826499" y="101867"/>
                      <a:pt x="832963" y="109767"/>
                      <a:pt x="832963" y="109767"/>
                    </a:cubicBezTo>
                    <a:lnTo>
                      <a:pt x="841581" y="126285"/>
                    </a:lnTo>
                    <a:lnTo>
                      <a:pt x="851276" y="120899"/>
                    </a:lnTo>
                    <a:lnTo>
                      <a:pt x="861689" y="118744"/>
                    </a:lnTo>
                    <a:lnTo>
                      <a:pt x="877130" y="124489"/>
                    </a:lnTo>
                    <a:lnTo>
                      <a:pt x="884312" y="134184"/>
                    </a:lnTo>
                    <a:lnTo>
                      <a:pt x="886825" y="142084"/>
                    </a:lnTo>
                    <a:lnTo>
                      <a:pt x="883953" y="147470"/>
                    </a:lnTo>
                    <a:lnTo>
                      <a:pt x="883594" y="154652"/>
                    </a:lnTo>
                    <a:cubicBezTo>
                      <a:pt x="883594" y="154652"/>
                      <a:pt x="887903" y="155730"/>
                      <a:pt x="890775" y="155730"/>
                    </a:cubicBezTo>
                    <a:cubicBezTo>
                      <a:pt x="893648" y="155730"/>
                      <a:pt x="891494" y="162911"/>
                      <a:pt x="891494" y="162911"/>
                    </a:cubicBezTo>
                    <a:lnTo>
                      <a:pt x="885030" y="166861"/>
                    </a:lnTo>
                    <a:lnTo>
                      <a:pt x="880003" y="171529"/>
                    </a:lnTo>
                    <a:lnTo>
                      <a:pt x="889339" y="177993"/>
                    </a:lnTo>
                    <a:lnTo>
                      <a:pt x="899393" y="181225"/>
                    </a:lnTo>
                    <a:cubicBezTo>
                      <a:pt x="899393" y="181225"/>
                      <a:pt x="910525" y="182302"/>
                      <a:pt x="911602" y="182302"/>
                    </a:cubicBezTo>
                    <a:cubicBezTo>
                      <a:pt x="912679" y="182302"/>
                      <a:pt x="922375" y="181584"/>
                      <a:pt x="922375" y="181584"/>
                    </a:cubicBezTo>
                    <a:lnTo>
                      <a:pt x="926325" y="177993"/>
                    </a:lnTo>
                    <a:lnTo>
                      <a:pt x="936020" y="173325"/>
                    </a:lnTo>
                    <a:lnTo>
                      <a:pt x="943561" y="173325"/>
                    </a:lnTo>
                    <a:lnTo>
                      <a:pt x="946793" y="177993"/>
                    </a:lnTo>
                    <a:lnTo>
                      <a:pt x="952538" y="182661"/>
                    </a:lnTo>
                    <a:lnTo>
                      <a:pt x="954485" y="195229"/>
                    </a:lnTo>
                    <a:lnTo>
                      <a:pt x="959001" y="206001"/>
                    </a:lnTo>
                    <a:lnTo>
                      <a:pt x="972288" y="206720"/>
                    </a:lnTo>
                    <a:lnTo>
                      <a:pt x="980546" y="210310"/>
                    </a:lnTo>
                    <a:lnTo>
                      <a:pt x="988446" y="217133"/>
                    </a:lnTo>
                    <a:lnTo>
                      <a:pt x="996705" y="222160"/>
                    </a:lnTo>
                    <a:lnTo>
                      <a:pt x="1004964" y="230778"/>
                    </a:lnTo>
                    <a:lnTo>
                      <a:pt x="1009632" y="240833"/>
                    </a:lnTo>
                    <a:cubicBezTo>
                      <a:pt x="1009632" y="240833"/>
                      <a:pt x="1022200" y="245860"/>
                      <a:pt x="1023278" y="245860"/>
                    </a:cubicBezTo>
                    <a:cubicBezTo>
                      <a:pt x="1024355" y="245860"/>
                      <a:pt x="1026868" y="244423"/>
                      <a:pt x="1026868" y="244423"/>
                    </a:cubicBezTo>
                    <a:lnTo>
                      <a:pt x="1031442" y="240833"/>
                    </a:lnTo>
                    <a:lnTo>
                      <a:pt x="1039531" y="238583"/>
                    </a:lnTo>
                    <a:lnTo>
                      <a:pt x="1043575" y="238583"/>
                    </a:lnTo>
                    <a:lnTo>
                      <a:pt x="1048073" y="240833"/>
                    </a:lnTo>
                    <a:lnTo>
                      <a:pt x="1056332" y="245860"/>
                    </a:lnTo>
                    <a:lnTo>
                      <a:pt x="1061038" y="248373"/>
                    </a:lnTo>
                    <a:lnTo>
                      <a:pt x="1066387" y="251964"/>
                    </a:lnTo>
                    <a:lnTo>
                      <a:pt x="1069618" y="254837"/>
                    </a:lnTo>
                    <a:lnTo>
                      <a:pt x="1071055" y="254837"/>
                    </a:lnTo>
                    <a:lnTo>
                      <a:pt x="1075005" y="250887"/>
                    </a:lnTo>
                    <a:lnTo>
                      <a:pt x="1078690" y="248014"/>
                    </a:lnTo>
                    <a:lnTo>
                      <a:pt x="1080467" y="245860"/>
                    </a:lnTo>
                    <a:lnTo>
                      <a:pt x="1082621" y="244064"/>
                    </a:lnTo>
                    <a:lnTo>
                      <a:pt x="1089368" y="245860"/>
                    </a:lnTo>
                    <a:lnTo>
                      <a:pt x="1095113" y="250528"/>
                    </a:lnTo>
                    <a:lnTo>
                      <a:pt x="1102598" y="248941"/>
                    </a:lnTo>
                    <a:lnTo>
                      <a:pt x="1106056" y="253665"/>
                    </a:lnTo>
                    <a:lnTo>
                      <a:pt x="1111442" y="254837"/>
                    </a:lnTo>
                    <a:lnTo>
                      <a:pt x="1118737" y="256992"/>
                    </a:lnTo>
                    <a:lnTo>
                      <a:pt x="1120873" y="261206"/>
                    </a:lnTo>
                    <a:lnTo>
                      <a:pt x="1123292" y="267934"/>
                    </a:lnTo>
                    <a:lnTo>
                      <a:pt x="1127072" y="276817"/>
                    </a:lnTo>
                    <a:lnTo>
                      <a:pt x="1132250" y="278196"/>
                    </a:lnTo>
                    <a:lnTo>
                      <a:pt x="1137599" y="288194"/>
                    </a:lnTo>
                    <a:lnTo>
                      <a:pt x="1142947" y="293202"/>
                    </a:lnTo>
                    <a:lnTo>
                      <a:pt x="1150809" y="291066"/>
                    </a:lnTo>
                    <a:lnTo>
                      <a:pt x="1156876" y="286776"/>
                    </a:lnTo>
                    <a:lnTo>
                      <a:pt x="1166515" y="288912"/>
                    </a:lnTo>
                    <a:lnTo>
                      <a:pt x="1174736" y="297832"/>
                    </a:lnTo>
                    <a:lnTo>
                      <a:pt x="1188305" y="299968"/>
                    </a:lnTo>
                    <a:lnTo>
                      <a:pt x="1196885" y="302463"/>
                    </a:lnTo>
                    <a:lnTo>
                      <a:pt x="1204389" y="297115"/>
                    </a:lnTo>
                    <a:lnTo>
                      <a:pt x="1212251" y="295678"/>
                    </a:lnTo>
                    <a:lnTo>
                      <a:pt x="1216900" y="302822"/>
                    </a:lnTo>
                    <a:lnTo>
                      <a:pt x="1227616" y="311043"/>
                    </a:lnTo>
                    <a:lnTo>
                      <a:pt x="1241544" y="310325"/>
                    </a:lnTo>
                    <a:lnTo>
                      <a:pt x="1255114" y="313179"/>
                    </a:lnTo>
                    <a:lnTo>
                      <a:pt x="1268324" y="318187"/>
                    </a:lnTo>
                    <a:lnTo>
                      <a:pt x="1271896" y="324612"/>
                    </a:lnTo>
                    <a:lnTo>
                      <a:pt x="1275468" y="331038"/>
                    </a:lnTo>
                    <a:lnTo>
                      <a:pt x="1270819" y="341395"/>
                    </a:lnTo>
                    <a:lnTo>
                      <a:pt x="1263675" y="348539"/>
                    </a:lnTo>
                    <a:lnTo>
                      <a:pt x="1256890" y="356042"/>
                    </a:lnTo>
                    <a:lnTo>
                      <a:pt x="1250824" y="364263"/>
                    </a:lnTo>
                    <a:lnTo>
                      <a:pt x="1249047" y="368194"/>
                    </a:lnTo>
                    <a:lnTo>
                      <a:pt x="1242622" y="377114"/>
                    </a:lnTo>
                    <a:lnTo>
                      <a:pt x="1242981" y="388190"/>
                    </a:lnTo>
                    <a:lnTo>
                      <a:pt x="1238331" y="397828"/>
                    </a:lnTo>
                    <a:lnTo>
                      <a:pt x="1232624" y="406049"/>
                    </a:lnTo>
                    <a:lnTo>
                      <a:pt x="1231906" y="416406"/>
                    </a:lnTo>
                    <a:lnTo>
                      <a:pt x="1227975" y="425685"/>
                    </a:lnTo>
                    <a:lnTo>
                      <a:pt x="1223326" y="434965"/>
                    </a:lnTo>
                    <a:lnTo>
                      <a:pt x="1219035" y="444244"/>
                    </a:lnTo>
                    <a:lnTo>
                      <a:pt x="1220113" y="454961"/>
                    </a:lnTo>
                    <a:lnTo>
                      <a:pt x="1221889" y="471384"/>
                    </a:lnTo>
                    <a:lnTo>
                      <a:pt x="1216881" y="484235"/>
                    </a:lnTo>
                    <a:lnTo>
                      <a:pt x="1216881" y="502813"/>
                    </a:lnTo>
                    <a:lnTo>
                      <a:pt x="1219735" y="518178"/>
                    </a:lnTo>
                    <a:lnTo>
                      <a:pt x="1227597" y="524245"/>
                    </a:lnTo>
                    <a:lnTo>
                      <a:pt x="1224063" y="532485"/>
                    </a:lnTo>
                    <a:lnTo>
                      <a:pt x="1210058" y="539497"/>
                    </a:lnTo>
                    <a:lnTo>
                      <a:pt x="1198738" y="549740"/>
                    </a:lnTo>
                    <a:lnTo>
                      <a:pt x="1184185" y="549740"/>
                    </a:lnTo>
                    <a:lnTo>
                      <a:pt x="1183108" y="543276"/>
                    </a:lnTo>
                    <a:lnTo>
                      <a:pt x="1176096" y="539497"/>
                    </a:lnTo>
                    <a:lnTo>
                      <a:pt x="1166930" y="542728"/>
                    </a:lnTo>
                    <a:lnTo>
                      <a:pt x="1159919" y="549740"/>
                    </a:lnTo>
                    <a:lnTo>
                      <a:pt x="1156687" y="560512"/>
                    </a:lnTo>
                    <a:lnTo>
                      <a:pt x="1170691" y="560512"/>
                    </a:lnTo>
                    <a:lnTo>
                      <a:pt x="1171769" y="565370"/>
                    </a:lnTo>
                    <a:lnTo>
                      <a:pt x="1164001" y="571757"/>
                    </a:lnTo>
                    <a:lnTo>
                      <a:pt x="1157216" y="579393"/>
                    </a:lnTo>
                    <a:lnTo>
                      <a:pt x="1151830" y="588559"/>
                    </a:lnTo>
                    <a:lnTo>
                      <a:pt x="1137278" y="598254"/>
                    </a:lnTo>
                    <a:lnTo>
                      <a:pt x="1127582" y="602563"/>
                    </a:lnTo>
                    <a:lnTo>
                      <a:pt x="1119493" y="612806"/>
                    </a:lnTo>
                    <a:lnTo>
                      <a:pt x="1114107" y="621424"/>
                    </a:lnTo>
                    <a:lnTo>
                      <a:pt x="1108721" y="630591"/>
                    </a:lnTo>
                    <a:lnTo>
                      <a:pt x="1109269" y="641363"/>
                    </a:lnTo>
                    <a:lnTo>
                      <a:pt x="1110346" y="649452"/>
                    </a:lnTo>
                    <a:lnTo>
                      <a:pt x="1094717" y="658618"/>
                    </a:lnTo>
                    <a:lnTo>
                      <a:pt x="1087705" y="665630"/>
                    </a:lnTo>
                    <a:lnTo>
                      <a:pt x="1080164" y="673171"/>
                    </a:lnTo>
                    <a:lnTo>
                      <a:pt x="1079087" y="687175"/>
                    </a:lnTo>
                    <a:lnTo>
                      <a:pt x="1073701" y="697947"/>
                    </a:lnTo>
                    <a:lnTo>
                      <a:pt x="1072623" y="708191"/>
                    </a:lnTo>
                    <a:lnTo>
                      <a:pt x="1069921" y="717357"/>
                    </a:lnTo>
                    <a:cubicBezTo>
                      <a:pt x="1069921" y="717357"/>
                      <a:pt x="1064535" y="720588"/>
                      <a:pt x="1064535" y="722214"/>
                    </a:cubicBezTo>
                    <a:cubicBezTo>
                      <a:pt x="1064535" y="723839"/>
                      <a:pt x="1065612" y="736218"/>
                      <a:pt x="1065612" y="736218"/>
                    </a:cubicBezTo>
                    <a:lnTo>
                      <a:pt x="1084473" y="732986"/>
                    </a:lnTo>
                    <a:lnTo>
                      <a:pt x="1089859" y="729206"/>
                    </a:lnTo>
                    <a:lnTo>
                      <a:pt x="1090937" y="722195"/>
                    </a:lnTo>
                    <a:lnTo>
                      <a:pt x="1093091" y="713029"/>
                    </a:lnTo>
                    <a:lnTo>
                      <a:pt x="1094168" y="706565"/>
                    </a:lnTo>
                    <a:lnTo>
                      <a:pt x="1101709" y="699025"/>
                    </a:lnTo>
                    <a:lnTo>
                      <a:pt x="1108173" y="695245"/>
                    </a:lnTo>
                    <a:lnTo>
                      <a:pt x="1116791" y="693090"/>
                    </a:lnTo>
                    <a:lnTo>
                      <a:pt x="1125409" y="693090"/>
                    </a:lnTo>
                    <a:lnTo>
                      <a:pt x="1134027" y="695793"/>
                    </a:lnTo>
                    <a:lnTo>
                      <a:pt x="1142116" y="700102"/>
                    </a:lnTo>
                    <a:lnTo>
                      <a:pt x="1142664" y="703882"/>
                    </a:lnTo>
                    <a:lnTo>
                      <a:pt x="1139432" y="709816"/>
                    </a:lnTo>
                    <a:lnTo>
                      <a:pt x="1143741" y="719511"/>
                    </a:lnTo>
                    <a:lnTo>
                      <a:pt x="1148050" y="731361"/>
                    </a:lnTo>
                    <a:lnTo>
                      <a:pt x="1148050" y="742134"/>
                    </a:lnTo>
                    <a:lnTo>
                      <a:pt x="1159371" y="755609"/>
                    </a:lnTo>
                    <a:lnTo>
                      <a:pt x="1164001" y="762072"/>
                    </a:lnTo>
                    <a:lnTo>
                      <a:pt x="1164001" y="766381"/>
                    </a:lnTo>
                    <a:lnTo>
                      <a:pt x="1164001" y="772316"/>
                    </a:lnTo>
                    <a:lnTo>
                      <a:pt x="1157764" y="778250"/>
                    </a:lnTo>
                    <a:lnTo>
                      <a:pt x="1148069" y="782559"/>
                    </a:lnTo>
                    <a:lnTo>
                      <a:pt x="1144289" y="782559"/>
                    </a:lnTo>
                    <a:lnTo>
                      <a:pt x="1145914" y="798188"/>
                    </a:lnTo>
                    <a:lnTo>
                      <a:pt x="1150772" y="803046"/>
                    </a:lnTo>
                    <a:lnTo>
                      <a:pt x="1158312" y="806277"/>
                    </a:lnTo>
                    <a:lnTo>
                      <a:pt x="1164020" y="806277"/>
                    </a:lnTo>
                    <a:lnTo>
                      <a:pt x="1164020" y="815972"/>
                    </a:lnTo>
                    <a:lnTo>
                      <a:pt x="1164020" y="822984"/>
                    </a:lnTo>
                    <a:lnTo>
                      <a:pt x="1168008" y="826764"/>
                    </a:lnTo>
                    <a:lnTo>
                      <a:pt x="1175019" y="833776"/>
                    </a:lnTo>
                    <a:lnTo>
                      <a:pt x="1180954" y="840239"/>
                    </a:lnTo>
                    <a:lnTo>
                      <a:pt x="1178251" y="846703"/>
                    </a:lnTo>
                    <a:lnTo>
                      <a:pt x="1178251" y="854243"/>
                    </a:lnTo>
                    <a:lnTo>
                      <a:pt x="1175019" y="861784"/>
                    </a:lnTo>
                    <a:lnTo>
                      <a:pt x="1164020" y="868796"/>
                    </a:lnTo>
                    <a:lnTo>
                      <a:pt x="1150223" y="876337"/>
                    </a:lnTo>
                    <a:lnTo>
                      <a:pt x="1139451" y="873634"/>
                    </a:lnTo>
                    <a:lnTo>
                      <a:pt x="1132987" y="872009"/>
                    </a:lnTo>
                    <a:lnTo>
                      <a:pt x="1127053" y="876318"/>
                    </a:lnTo>
                    <a:lnTo>
                      <a:pt x="1128678" y="889245"/>
                    </a:lnTo>
                    <a:lnTo>
                      <a:pt x="1135142" y="893554"/>
                    </a:lnTo>
                    <a:lnTo>
                      <a:pt x="1136767" y="902720"/>
                    </a:lnTo>
                    <a:lnTo>
                      <a:pt x="1137297" y="910261"/>
                    </a:lnTo>
                    <a:lnTo>
                      <a:pt x="1144837" y="914041"/>
                    </a:lnTo>
                    <a:lnTo>
                      <a:pt x="1152378" y="914041"/>
                    </a:lnTo>
                    <a:lnTo>
                      <a:pt x="1164020" y="917820"/>
                    </a:lnTo>
                    <a:lnTo>
                      <a:pt x="1166401" y="927515"/>
                    </a:lnTo>
                    <a:lnTo>
                      <a:pt x="1164020" y="935056"/>
                    </a:lnTo>
                    <a:lnTo>
                      <a:pt x="1157235" y="944752"/>
                    </a:lnTo>
                    <a:lnTo>
                      <a:pt x="1153455" y="953370"/>
                    </a:lnTo>
                    <a:lnTo>
                      <a:pt x="1152907" y="957150"/>
                    </a:lnTo>
                    <a:lnTo>
                      <a:pt x="1151282" y="966316"/>
                    </a:lnTo>
                    <a:lnTo>
                      <a:pt x="1152359" y="972250"/>
                    </a:lnTo>
                    <a:lnTo>
                      <a:pt x="1152888" y="982493"/>
                    </a:lnTo>
                    <a:lnTo>
                      <a:pt x="1157745" y="987351"/>
                    </a:lnTo>
                    <a:lnTo>
                      <a:pt x="1170672" y="996516"/>
                    </a:lnTo>
                    <a:lnTo>
                      <a:pt x="1184147" y="1004057"/>
                    </a:lnTo>
                    <a:lnTo>
                      <a:pt x="1194920" y="1010521"/>
                    </a:lnTo>
                    <a:lnTo>
                      <a:pt x="1201383" y="1015378"/>
                    </a:lnTo>
                    <a:lnTo>
                      <a:pt x="1209472" y="1015378"/>
                    </a:lnTo>
                    <a:lnTo>
                      <a:pt x="1215407" y="1010521"/>
                    </a:lnTo>
                    <a:lnTo>
                      <a:pt x="1226179" y="1008914"/>
                    </a:lnTo>
                    <a:lnTo>
                      <a:pt x="1231566" y="1012146"/>
                    </a:lnTo>
                    <a:lnTo>
                      <a:pt x="1232095" y="1023996"/>
                    </a:lnTo>
                    <a:lnTo>
                      <a:pt x="1225631" y="1032614"/>
                    </a:lnTo>
                    <a:lnTo>
                      <a:pt x="1214859" y="1045541"/>
                    </a:lnTo>
                    <a:lnTo>
                      <a:pt x="1210550" y="1054707"/>
                    </a:lnTo>
                    <a:lnTo>
                      <a:pt x="1203538" y="1062248"/>
                    </a:lnTo>
                    <a:lnTo>
                      <a:pt x="1191140" y="1067634"/>
                    </a:lnTo>
                    <a:lnTo>
                      <a:pt x="1183600" y="1071943"/>
                    </a:lnTo>
                    <a:lnTo>
                      <a:pt x="1177665" y="1079484"/>
                    </a:lnTo>
                    <a:lnTo>
                      <a:pt x="1171202" y="1084870"/>
                    </a:lnTo>
                    <a:lnTo>
                      <a:pt x="1166892" y="1092411"/>
                    </a:lnTo>
                    <a:lnTo>
                      <a:pt x="1159352" y="1095114"/>
                    </a:lnTo>
                    <a:lnTo>
                      <a:pt x="1151263" y="1102655"/>
                    </a:lnTo>
                    <a:lnTo>
                      <a:pt x="1144799" y="1110195"/>
                    </a:lnTo>
                    <a:lnTo>
                      <a:pt x="1137259" y="1110195"/>
                    </a:lnTo>
                    <a:lnTo>
                      <a:pt x="1133479" y="1113427"/>
                    </a:lnTo>
                    <a:lnTo>
                      <a:pt x="1121081" y="1127431"/>
                    </a:lnTo>
                    <a:lnTo>
                      <a:pt x="1125938" y="1132818"/>
                    </a:lnTo>
                    <a:lnTo>
                      <a:pt x="1124861" y="1138752"/>
                    </a:lnTo>
                    <a:lnTo>
                      <a:pt x="1117849" y="1141455"/>
                    </a:lnTo>
                    <a:lnTo>
                      <a:pt x="1110308" y="1145763"/>
                    </a:lnTo>
                    <a:lnTo>
                      <a:pt x="1098459" y="1145763"/>
                    </a:lnTo>
                    <a:lnTo>
                      <a:pt x="1098459" y="1153304"/>
                    </a:lnTo>
                    <a:lnTo>
                      <a:pt x="1092524" y="1153304"/>
                    </a:lnTo>
                    <a:lnTo>
                      <a:pt x="1089822" y="1153304"/>
                    </a:lnTo>
                    <a:lnTo>
                      <a:pt x="1083887" y="1153304"/>
                    </a:lnTo>
                    <a:lnTo>
                      <a:pt x="1079030" y="1156536"/>
                    </a:lnTo>
                    <a:lnTo>
                      <a:pt x="1079030" y="1161922"/>
                    </a:lnTo>
                    <a:lnTo>
                      <a:pt x="1073644" y="1159220"/>
                    </a:lnTo>
                    <a:lnTo>
                      <a:pt x="1071489" y="1156517"/>
                    </a:lnTo>
                    <a:lnTo>
                      <a:pt x="1061246" y="1153286"/>
                    </a:lnTo>
                    <a:lnTo>
                      <a:pt x="1054234" y="1155988"/>
                    </a:lnTo>
                    <a:lnTo>
                      <a:pt x="1049377" y="1158691"/>
                    </a:lnTo>
                    <a:lnTo>
                      <a:pt x="1044520" y="1156536"/>
                    </a:lnTo>
                    <a:lnTo>
                      <a:pt x="1043972" y="1151150"/>
                    </a:lnTo>
                    <a:lnTo>
                      <a:pt x="1038038" y="1147370"/>
                    </a:lnTo>
                    <a:lnTo>
                      <a:pt x="1031026" y="1145216"/>
                    </a:lnTo>
                    <a:lnTo>
                      <a:pt x="1029949" y="1139281"/>
                    </a:lnTo>
                    <a:lnTo>
                      <a:pt x="1021860" y="1137656"/>
                    </a:lnTo>
                    <a:lnTo>
                      <a:pt x="1011617" y="1138733"/>
                    </a:lnTo>
                    <a:lnTo>
                      <a:pt x="1002999" y="1137656"/>
                    </a:lnTo>
                    <a:lnTo>
                      <a:pt x="1001373" y="1130644"/>
                    </a:lnTo>
                    <a:lnTo>
                      <a:pt x="1001373" y="1125787"/>
                    </a:lnTo>
                    <a:lnTo>
                      <a:pt x="998142" y="1120930"/>
                    </a:lnTo>
                    <a:lnTo>
                      <a:pt x="992207" y="1119853"/>
                    </a:lnTo>
                    <a:lnTo>
                      <a:pt x="982512" y="1122556"/>
                    </a:lnTo>
                    <a:lnTo>
                      <a:pt x="972269" y="1122556"/>
                    </a:lnTo>
                    <a:lnTo>
                      <a:pt x="966334" y="1119853"/>
                    </a:lnTo>
                    <a:lnTo>
                      <a:pt x="965786" y="1115544"/>
                    </a:lnTo>
                    <a:lnTo>
                      <a:pt x="972798" y="1114467"/>
                    </a:lnTo>
                    <a:lnTo>
                      <a:pt x="980887" y="1110687"/>
                    </a:lnTo>
                    <a:lnTo>
                      <a:pt x="984667" y="1105830"/>
                    </a:lnTo>
                    <a:lnTo>
                      <a:pt x="984118" y="1099366"/>
                    </a:lnTo>
                    <a:lnTo>
                      <a:pt x="978184" y="1100443"/>
                    </a:lnTo>
                    <a:lnTo>
                      <a:pt x="974404" y="1097741"/>
                    </a:lnTo>
                    <a:lnTo>
                      <a:pt x="967393" y="1097741"/>
                    </a:lnTo>
                    <a:lnTo>
                      <a:pt x="965767" y="1104204"/>
                    </a:lnTo>
                    <a:lnTo>
                      <a:pt x="967393" y="1109590"/>
                    </a:lnTo>
                    <a:lnTo>
                      <a:pt x="960929" y="1110139"/>
                    </a:lnTo>
                    <a:lnTo>
                      <a:pt x="957149" y="1108513"/>
                    </a:lnTo>
                    <a:lnTo>
                      <a:pt x="951763" y="1110668"/>
                    </a:lnTo>
                    <a:lnTo>
                      <a:pt x="952311" y="1116602"/>
                    </a:lnTo>
                    <a:lnTo>
                      <a:pt x="951234" y="1121459"/>
                    </a:lnTo>
                    <a:lnTo>
                      <a:pt x="924832" y="1120911"/>
                    </a:lnTo>
                    <a:lnTo>
                      <a:pt x="923755" y="1114977"/>
                    </a:lnTo>
                    <a:lnTo>
                      <a:pt x="924302" y="1110668"/>
                    </a:lnTo>
                    <a:lnTo>
                      <a:pt x="918916" y="1107436"/>
                    </a:lnTo>
                    <a:lnTo>
                      <a:pt x="904912" y="1104733"/>
                    </a:lnTo>
                    <a:lnTo>
                      <a:pt x="892514" y="1105811"/>
                    </a:lnTo>
                    <a:lnTo>
                      <a:pt x="882819" y="1104733"/>
                    </a:lnTo>
                    <a:lnTo>
                      <a:pt x="879587" y="1097722"/>
                    </a:lnTo>
                    <a:lnTo>
                      <a:pt x="874730" y="1091788"/>
                    </a:lnTo>
                    <a:lnTo>
                      <a:pt x="862880" y="1093413"/>
                    </a:lnTo>
                    <a:lnTo>
                      <a:pt x="853714" y="1098799"/>
                    </a:lnTo>
                    <a:lnTo>
                      <a:pt x="846173" y="1106888"/>
                    </a:lnTo>
                    <a:lnTo>
                      <a:pt x="835401" y="1111745"/>
                    </a:lnTo>
                    <a:cubicBezTo>
                      <a:pt x="835401" y="1111745"/>
                      <a:pt x="817617" y="1117131"/>
                      <a:pt x="817087" y="1118757"/>
                    </a:cubicBezTo>
                    <a:cubicBezTo>
                      <a:pt x="816558" y="1120382"/>
                      <a:pt x="796072" y="1135463"/>
                      <a:pt x="796072" y="1135463"/>
                    </a:cubicBezTo>
                    <a:lnTo>
                      <a:pt x="779913" y="1150016"/>
                    </a:lnTo>
                    <a:lnTo>
                      <a:pt x="773449" y="1168329"/>
                    </a:lnTo>
                    <a:lnTo>
                      <a:pt x="771824" y="1175870"/>
                    </a:lnTo>
                    <a:lnTo>
                      <a:pt x="770747" y="1190422"/>
                    </a:lnTo>
                    <a:lnTo>
                      <a:pt x="769669" y="1214141"/>
                    </a:lnTo>
                    <a:lnTo>
                      <a:pt x="774526" y="1225991"/>
                    </a:lnTo>
                    <a:lnTo>
                      <a:pt x="782615" y="1233531"/>
                    </a:lnTo>
                    <a:lnTo>
                      <a:pt x="784770" y="1244852"/>
                    </a:lnTo>
                    <a:lnTo>
                      <a:pt x="783145" y="1249161"/>
                    </a:lnTo>
                    <a:lnTo>
                      <a:pt x="776133" y="1244852"/>
                    </a:lnTo>
                    <a:lnTo>
                      <a:pt x="768044" y="1237841"/>
                    </a:lnTo>
                    <a:lnTo>
                      <a:pt x="757271" y="1239995"/>
                    </a:lnTo>
                    <a:lnTo>
                      <a:pt x="750260" y="1245381"/>
                    </a:lnTo>
                    <a:lnTo>
                      <a:pt x="742171" y="1249161"/>
                    </a:lnTo>
                    <a:lnTo>
                      <a:pt x="737314" y="1254547"/>
                    </a:lnTo>
                    <a:lnTo>
                      <a:pt x="726541" y="1258327"/>
                    </a:lnTo>
                    <a:lnTo>
                      <a:pt x="720966" y="1255095"/>
                    </a:lnTo>
                    <a:lnTo>
                      <a:pt x="713066" y="1250238"/>
                    </a:lnTo>
                    <a:lnTo>
                      <a:pt x="705525" y="1245381"/>
                    </a:lnTo>
                    <a:lnTo>
                      <a:pt x="695830" y="1246458"/>
                    </a:lnTo>
                    <a:lnTo>
                      <a:pt x="686135" y="1250767"/>
                    </a:lnTo>
                    <a:lnTo>
                      <a:pt x="680749" y="1255625"/>
                    </a:lnTo>
                    <a:lnTo>
                      <a:pt x="668351" y="1253470"/>
                    </a:lnTo>
                    <a:lnTo>
                      <a:pt x="662965" y="1245929"/>
                    </a:lnTo>
                    <a:lnTo>
                      <a:pt x="659185" y="1237311"/>
                    </a:lnTo>
                    <a:lnTo>
                      <a:pt x="651644" y="1229222"/>
                    </a:lnTo>
                    <a:lnTo>
                      <a:pt x="644103" y="1224365"/>
                    </a:lnTo>
                    <a:lnTo>
                      <a:pt x="634408" y="1220056"/>
                    </a:lnTo>
                    <a:lnTo>
                      <a:pt x="619326" y="1218431"/>
                    </a:lnTo>
                    <a:lnTo>
                      <a:pt x="613392" y="1213574"/>
                    </a:lnTo>
                    <a:lnTo>
                      <a:pt x="604226" y="1210871"/>
                    </a:lnTo>
                    <a:lnTo>
                      <a:pt x="595060" y="1208717"/>
                    </a:lnTo>
                    <a:lnTo>
                      <a:pt x="584816" y="1205485"/>
                    </a:lnTo>
                    <a:lnTo>
                      <a:pt x="575650" y="1197944"/>
                    </a:lnTo>
                    <a:lnTo>
                      <a:pt x="568110" y="1196319"/>
                    </a:lnTo>
                    <a:lnTo>
                      <a:pt x="556260" y="1192010"/>
                    </a:lnTo>
                    <a:lnTo>
                      <a:pt x="545487" y="1192010"/>
                    </a:lnTo>
                    <a:lnTo>
                      <a:pt x="541707" y="1193635"/>
                    </a:lnTo>
                    <a:lnTo>
                      <a:pt x="541707" y="1202801"/>
                    </a:lnTo>
                    <a:lnTo>
                      <a:pt x="541707" y="1209265"/>
                    </a:lnTo>
                    <a:lnTo>
                      <a:pt x="530387" y="1209265"/>
                    </a:lnTo>
                    <a:lnTo>
                      <a:pt x="519614" y="1207639"/>
                    </a:lnTo>
                    <a:lnTo>
                      <a:pt x="513151" y="1202782"/>
                    </a:lnTo>
                    <a:lnTo>
                      <a:pt x="505062" y="1206562"/>
                    </a:lnTo>
                    <a:lnTo>
                      <a:pt x="494289" y="1203331"/>
                    </a:lnTo>
                    <a:lnTo>
                      <a:pt x="480814" y="1208187"/>
                    </a:lnTo>
                    <a:lnTo>
                      <a:pt x="470042" y="1199570"/>
                    </a:lnTo>
                    <a:lnTo>
                      <a:pt x="463030" y="1191481"/>
                    </a:lnTo>
                    <a:lnTo>
                      <a:pt x="452257" y="1187172"/>
                    </a:lnTo>
                    <a:lnTo>
                      <a:pt x="442014" y="1188797"/>
                    </a:lnTo>
                    <a:cubicBezTo>
                      <a:pt x="442014" y="1188797"/>
                      <a:pt x="430694" y="1188797"/>
                      <a:pt x="429087" y="1188797"/>
                    </a:cubicBezTo>
                    <a:cubicBezTo>
                      <a:pt x="427481" y="1188797"/>
                      <a:pt x="414005" y="1182863"/>
                      <a:pt x="414005" y="1182863"/>
                    </a:cubicBezTo>
                    <a:lnTo>
                      <a:pt x="406465" y="1172619"/>
                    </a:lnTo>
                    <a:lnTo>
                      <a:pt x="402156" y="1168310"/>
                    </a:lnTo>
                    <a:lnTo>
                      <a:pt x="394615" y="1168859"/>
                    </a:lnTo>
                    <a:lnTo>
                      <a:pt x="386526" y="1169406"/>
                    </a:lnTo>
                    <a:lnTo>
                      <a:pt x="375206" y="1162395"/>
                    </a:lnTo>
                    <a:lnTo>
                      <a:pt x="367117" y="1159163"/>
                    </a:lnTo>
                    <a:lnTo>
                      <a:pt x="360653" y="1159163"/>
                    </a:lnTo>
                    <a:lnTo>
                      <a:pt x="356344" y="1153229"/>
                    </a:lnTo>
                    <a:lnTo>
                      <a:pt x="351487" y="1151603"/>
                    </a:lnTo>
                    <a:lnTo>
                      <a:pt x="348784" y="1157538"/>
                    </a:lnTo>
                    <a:lnTo>
                      <a:pt x="341244" y="1162924"/>
                    </a:lnTo>
                    <a:lnTo>
                      <a:pt x="335857" y="1158067"/>
                    </a:lnTo>
                    <a:lnTo>
                      <a:pt x="335857" y="1151603"/>
                    </a:lnTo>
                    <a:lnTo>
                      <a:pt x="339089" y="1142437"/>
                    </a:lnTo>
                    <a:lnTo>
                      <a:pt x="339637" y="1137051"/>
                    </a:lnTo>
                    <a:lnTo>
                      <a:pt x="332096" y="1132742"/>
                    </a:lnTo>
                    <a:lnTo>
                      <a:pt x="324008" y="1131665"/>
                    </a:lnTo>
                    <a:lnTo>
                      <a:pt x="314842" y="1128433"/>
                    </a:lnTo>
                    <a:lnTo>
                      <a:pt x="308378" y="1120892"/>
                    </a:lnTo>
                    <a:lnTo>
                      <a:pt x="308378" y="1115506"/>
                    </a:lnTo>
                    <a:lnTo>
                      <a:pt x="316996" y="1104733"/>
                    </a:lnTo>
                    <a:lnTo>
                      <a:pt x="327239" y="1086420"/>
                    </a:lnTo>
                    <a:lnTo>
                      <a:pt x="334780" y="1063250"/>
                    </a:lnTo>
                    <a:lnTo>
                      <a:pt x="341792" y="1035222"/>
                    </a:lnTo>
                    <a:lnTo>
                      <a:pt x="345572" y="1010426"/>
                    </a:lnTo>
                    <a:lnTo>
                      <a:pt x="348803" y="987804"/>
                    </a:lnTo>
                    <a:lnTo>
                      <a:pt x="348803" y="970568"/>
                    </a:lnTo>
                    <a:lnTo>
                      <a:pt x="350429" y="957641"/>
                    </a:lnTo>
                    <a:lnTo>
                      <a:pt x="355815" y="946868"/>
                    </a:lnTo>
                    <a:lnTo>
                      <a:pt x="363904" y="946868"/>
                    </a:lnTo>
                    <a:lnTo>
                      <a:pt x="370915" y="946868"/>
                    </a:lnTo>
                    <a:lnTo>
                      <a:pt x="374147" y="942011"/>
                    </a:lnTo>
                    <a:lnTo>
                      <a:pt x="370915" y="936625"/>
                    </a:lnTo>
                    <a:lnTo>
                      <a:pt x="366058" y="931768"/>
                    </a:lnTo>
                    <a:lnTo>
                      <a:pt x="358518" y="929065"/>
                    </a:lnTo>
                    <a:lnTo>
                      <a:pt x="355286" y="933923"/>
                    </a:lnTo>
                    <a:lnTo>
                      <a:pt x="351506" y="943088"/>
                    </a:lnTo>
                    <a:lnTo>
                      <a:pt x="350429" y="931768"/>
                    </a:lnTo>
                    <a:lnTo>
                      <a:pt x="352583" y="924227"/>
                    </a:lnTo>
                    <a:lnTo>
                      <a:pt x="353112" y="913455"/>
                    </a:lnTo>
                    <a:lnTo>
                      <a:pt x="356344" y="885975"/>
                    </a:lnTo>
                    <a:lnTo>
                      <a:pt x="356344" y="871423"/>
                    </a:lnTo>
                    <a:lnTo>
                      <a:pt x="355815" y="853639"/>
                    </a:lnTo>
                    <a:lnTo>
                      <a:pt x="359047" y="843943"/>
                    </a:lnTo>
                    <a:lnTo>
                      <a:pt x="359595" y="828314"/>
                    </a:lnTo>
                    <a:lnTo>
                      <a:pt x="363904" y="821850"/>
                    </a:lnTo>
                    <a:lnTo>
                      <a:pt x="369290" y="815916"/>
                    </a:lnTo>
                    <a:lnTo>
                      <a:pt x="373070" y="815916"/>
                    </a:lnTo>
                    <a:lnTo>
                      <a:pt x="371993" y="822380"/>
                    </a:lnTo>
                    <a:lnTo>
                      <a:pt x="376302" y="827766"/>
                    </a:lnTo>
                    <a:lnTo>
                      <a:pt x="383842" y="835307"/>
                    </a:lnTo>
                    <a:lnTo>
                      <a:pt x="391383" y="842848"/>
                    </a:lnTo>
                    <a:lnTo>
                      <a:pt x="397847" y="853091"/>
                    </a:lnTo>
                    <a:lnTo>
                      <a:pt x="402156" y="864941"/>
                    </a:lnTo>
                    <a:lnTo>
                      <a:pt x="403233" y="880022"/>
                    </a:lnTo>
                    <a:lnTo>
                      <a:pt x="407013" y="888111"/>
                    </a:lnTo>
                    <a:lnTo>
                      <a:pt x="410793" y="890265"/>
                    </a:lnTo>
                    <a:lnTo>
                      <a:pt x="409716" y="868720"/>
                    </a:lnTo>
                    <a:lnTo>
                      <a:pt x="405936" y="849859"/>
                    </a:lnTo>
                    <a:lnTo>
                      <a:pt x="400001" y="835307"/>
                    </a:lnTo>
                    <a:lnTo>
                      <a:pt x="394615" y="826140"/>
                    </a:lnTo>
                    <a:lnTo>
                      <a:pt x="386526" y="819677"/>
                    </a:lnTo>
                    <a:lnTo>
                      <a:pt x="378437" y="811059"/>
                    </a:lnTo>
                    <a:lnTo>
                      <a:pt x="376812" y="807827"/>
                    </a:lnTo>
                    <a:lnTo>
                      <a:pt x="373580" y="802970"/>
                    </a:lnTo>
                    <a:lnTo>
                      <a:pt x="360105" y="802970"/>
                    </a:lnTo>
                    <a:lnTo>
                      <a:pt x="355248" y="796507"/>
                    </a:lnTo>
                    <a:lnTo>
                      <a:pt x="350939" y="799738"/>
                    </a:lnTo>
                    <a:lnTo>
                      <a:pt x="350939" y="790194"/>
                    </a:lnTo>
                    <a:lnTo>
                      <a:pt x="357403" y="784808"/>
                    </a:lnTo>
                    <a:lnTo>
                      <a:pt x="364943" y="781576"/>
                    </a:lnTo>
                    <a:lnTo>
                      <a:pt x="365473" y="769726"/>
                    </a:lnTo>
                    <a:lnTo>
                      <a:pt x="374639" y="763792"/>
                    </a:lnTo>
                    <a:lnTo>
                      <a:pt x="375716" y="754097"/>
                    </a:lnTo>
                    <a:lnTo>
                      <a:pt x="369252" y="743853"/>
                    </a:lnTo>
                    <a:lnTo>
                      <a:pt x="360086" y="736313"/>
                    </a:lnTo>
                    <a:lnTo>
                      <a:pt x="359538" y="726069"/>
                    </a:lnTo>
                    <a:lnTo>
                      <a:pt x="363847" y="717451"/>
                    </a:lnTo>
                    <a:lnTo>
                      <a:pt x="364395" y="710988"/>
                    </a:lnTo>
                    <a:lnTo>
                      <a:pt x="361163" y="706679"/>
                    </a:lnTo>
                    <a:lnTo>
                      <a:pt x="355229" y="709910"/>
                    </a:lnTo>
                    <a:lnTo>
                      <a:pt x="350372" y="717451"/>
                    </a:lnTo>
                    <a:lnTo>
                      <a:pt x="348747" y="712594"/>
                    </a:lnTo>
                    <a:lnTo>
                      <a:pt x="343890" y="708814"/>
                    </a:lnTo>
                    <a:lnTo>
                      <a:pt x="339580" y="705582"/>
                    </a:lnTo>
                    <a:lnTo>
                      <a:pt x="332040" y="705582"/>
                    </a:lnTo>
                    <a:lnTo>
                      <a:pt x="323157" y="699648"/>
                    </a:lnTo>
                    <a:lnTo>
                      <a:pt x="314275" y="698023"/>
                    </a:lnTo>
                    <a:lnTo>
                      <a:pt x="308340" y="690482"/>
                    </a:lnTo>
                    <a:lnTo>
                      <a:pt x="298645" y="688856"/>
                    </a:lnTo>
                    <a:lnTo>
                      <a:pt x="292181" y="677536"/>
                    </a:lnTo>
                    <a:lnTo>
                      <a:pt x="286795" y="666763"/>
                    </a:lnTo>
                    <a:lnTo>
                      <a:pt x="280332" y="658145"/>
                    </a:lnTo>
                    <a:lnTo>
                      <a:pt x="265779" y="645748"/>
                    </a:lnTo>
                    <a:lnTo>
                      <a:pt x="265779" y="634427"/>
                    </a:lnTo>
                    <a:lnTo>
                      <a:pt x="265779" y="623654"/>
                    </a:lnTo>
                    <a:lnTo>
                      <a:pt x="272243" y="617191"/>
                    </a:lnTo>
                    <a:lnTo>
                      <a:pt x="275475" y="609102"/>
                    </a:lnTo>
                    <a:lnTo>
                      <a:pt x="270088" y="599861"/>
                    </a:lnTo>
                    <a:lnTo>
                      <a:pt x="261470" y="596175"/>
                    </a:lnTo>
                    <a:lnTo>
                      <a:pt x="254459" y="593472"/>
                    </a:lnTo>
                    <a:lnTo>
                      <a:pt x="259316" y="584307"/>
                    </a:lnTo>
                    <a:lnTo>
                      <a:pt x="260393" y="576218"/>
                    </a:lnTo>
                    <a:lnTo>
                      <a:pt x="269559" y="574592"/>
                    </a:lnTo>
                    <a:lnTo>
                      <a:pt x="278725" y="574592"/>
                    </a:lnTo>
                    <a:lnTo>
                      <a:pt x="287891" y="574592"/>
                    </a:lnTo>
                    <a:lnTo>
                      <a:pt x="279802" y="567051"/>
                    </a:lnTo>
                    <a:lnTo>
                      <a:pt x="270636" y="565974"/>
                    </a:lnTo>
                    <a:lnTo>
                      <a:pt x="254478" y="568129"/>
                    </a:lnTo>
                    <a:lnTo>
                      <a:pt x="254478" y="574592"/>
                    </a:lnTo>
                    <a:lnTo>
                      <a:pt x="246937" y="575669"/>
                    </a:lnTo>
                    <a:lnTo>
                      <a:pt x="237771" y="571890"/>
                    </a:lnTo>
                    <a:lnTo>
                      <a:pt x="232384" y="571890"/>
                    </a:lnTo>
                    <a:lnTo>
                      <a:pt x="227527" y="567581"/>
                    </a:lnTo>
                    <a:lnTo>
                      <a:pt x="227527" y="562195"/>
                    </a:lnTo>
                    <a:lnTo>
                      <a:pt x="222670" y="560040"/>
                    </a:lnTo>
                    <a:lnTo>
                      <a:pt x="229134" y="556260"/>
                    </a:lnTo>
                    <a:lnTo>
                      <a:pt x="231836" y="550874"/>
                    </a:lnTo>
                    <a:lnTo>
                      <a:pt x="228605" y="548719"/>
                    </a:lnTo>
                    <a:lnTo>
                      <a:pt x="228056" y="541178"/>
                    </a:lnTo>
                    <a:lnTo>
                      <a:pt x="231288" y="539024"/>
                    </a:lnTo>
                    <a:lnTo>
                      <a:pt x="227508" y="535792"/>
                    </a:lnTo>
                    <a:lnTo>
                      <a:pt x="222651" y="535792"/>
                    </a:lnTo>
                    <a:lnTo>
                      <a:pt x="219420" y="532560"/>
                    </a:lnTo>
                    <a:lnTo>
                      <a:pt x="216717" y="535792"/>
                    </a:lnTo>
                    <a:lnTo>
                      <a:pt x="209176" y="537418"/>
                    </a:lnTo>
                    <a:lnTo>
                      <a:pt x="202165" y="537418"/>
                    </a:lnTo>
                    <a:lnTo>
                      <a:pt x="202165" y="541197"/>
                    </a:lnTo>
                    <a:lnTo>
                      <a:pt x="192999" y="539572"/>
                    </a:lnTo>
                    <a:lnTo>
                      <a:pt x="189219" y="534186"/>
                    </a:lnTo>
                    <a:lnTo>
                      <a:pt x="197308" y="532560"/>
                    </a:lnTo>
                    <a:lnTo>
                      <a:pt x="203771" y="529858"/>
                    </a:lnTo>
                    <a:lnTo>
                      <a:pt x="203771" y="525001"/>
                    </a:lnTo>
                    <a:lnTo>
                      <a:pt x="198914" y="522298"/>
                    </a:lnTo>
                    <a:lnTo>
                      <a:pt x="189219" y="525001"/>
                    </a:lnTo>
                    <a:lnTo>
                      <a:pt x="184910" y="516912"/>
                    </a:lnTo>
                    <a:lnTo>
                      <a:pt x="181678" y="523924"/>
                    </a:lnTo>
                    <a:cubicBezTo>
                      <a:pt x="181678" y="523924"/>
                      <a:pt x="171983" y="528232"/>
                      <a:pt x="170357" y="528232"/>
                    </a:cubicBezTo>
                    <a:cubicBezTo>
                      <a:pt x="168732" y="528232"/>
                      <a:pt x="164971" y="530387"/>
                      <a:pt x="164971" y="530387"/>
                    </a:cubicBezTo>
                    <a:lnTo>
                      <a:pt x="157959" y="517989"/>
                    </a:lnTo>
                    <a:lnTo>
                      <a:pt x="157959" y="512603"/>
                    </a:lnTo>
                    <a:lnTo>
                      <a:pt x="153650" y="512603"/>
                    </a:lnTo>
                    <a:lnTo>
                      <a:pt x="141801" y="505591"/>
                    </a:lnTo>
                    <a:lnTo>
                      <a:pt x="131557" y="510448"/>
                    </a:lnTo>
                    <a:lnTo>
                      <a:pt x="127777" y="501282"/>
                    </a:lnTo>
                    <a:lnTo>
                      <a:pt x="115379" y="499128"/>
                    </a:lnTo>
                    <a:lnTo>
                      <a:pt x="107291" y="490510"/>
                    </a:lnTo>
                    <a:lnTo>
                      <a:pt x="104588" y="495896"/>
                    </a:lnTo>
                    <a:lnTo>
                      <a:pt x="92190" y="496973"/>
                    </a:lnTo>
                    <a:lnTo>
                      <a:pt x="88958" y="482969"/>
                    </a:lnTo>
                    <a:lnTo>
                      <a:pt x="84650" y="479737"/>
                    </a:lnTo>
                    <a:lnTo>
                      <a:pt x="80870" y="483517"/>
                    </a:lnTo>
                    <a:lnTo>
                      <a:pt x="75483" y="486219"/>
                    </a:lnTo>
                    <a:lnTo>
                      <a:pt x="67395" y="481910"/>
                    </a:lnTo>
                    <a:lnTo>
                      <a:pt x="62008" y="485143"/>
                    </a:lnTo>
                    <a:lnTo>
                      <a:pt x="62008" y="492683"/>
                    </a:lnTo>
                    <a:lnTo>
                      <a:pt x="62008" y="498069"/>
                    </a:lnTo>
                    <a:lnTo>
                      <a:pt x="46379" y="496444"/>
                    </a:lnTo>
                    <a:lnTo>
                      <a:pt x="41521" y="493741"/>
                    </a:lnTo>
                    <a:lnTo>
                      <a:pt x="46379" y="485124"/>
                    </a:lnTo>
                    <a:lnTo>
                      <a:pt x="41521" y="477035"/>
                    </a:lnTo>
                    <a:lnTo>
                      <a:pt x="32355" y="471100"/>
                    </a:lnTo>
                    <a:lnTo>
                      <a:pt x="21583" y="470023"/>
                    </a:lnTo>
                    <a:lnTo>
                      <a:pt x="11888" y="465714"/>
                    </a:lnTo>
                    <a:lnTo>
                      <a:pt x="11888" y="460328"/>
                    </a:lnTo>
                    <a:lnTo>
                      <a:pt x="20506" y="457096"/>
                    </a:lnTo>
                    <a:lnTo>
                      <a:pt x="27517" y="455470"/>
                    </a:lnTo>
                    <a:lnTo>
                      <a:pt x="37212" y="452239"/>
                    </a:lnTo>
                    <a:lnTo>
                      <a:pt x="44753" y="452787"/>
                    </a:lnTo>
                    <a:lnTo>
                      <a:pt x="50688" y="451162"/>
                    </a:lnTo>
                    <a:lnTo>
                      <a:pt x="51217" y="441996"/>
                    </a:lnTo>
                    <a:lnTo>
                      <a:pt x="47985" y="438216"/>
                    </a:lnTo>
                    <a:lnTo>
                      <a:pt x="38290" y="432829"/>
                    </a:lnTo>
                    <a:lnTo>
                      <a:pt x="31826" y="432829"/>
                    </a:lnTo>
                    <a:lnTo>
                      <a:pt x="28046" y="440370"/>
                    </a:lnTo>
                    <a:lnTo>
                      <a:pt x="24815" y="445227"/>
                    </a:lnTo>
                    <a:lnTo>
                      <a:pt x="22660" y="434984"/>
                    </a:lnTo>
                    <a:lnTo>
                      <a:pt x="18880" y="431204"/>
                    </a:lnTo>
                    <a:lnTo>
                      <a:pt x="22112" y="421509"/>
                    </a:lnTo>
                    <a:lnTo>
                      <a:pt x="25892" y="427972"/>
                    </a:lnTo>
                    <a:lnTo>
                      <a:pt x="30201" y="429049"/>
                    </a:lnTo>
                    <a:lnTo>
                      <a:pt x="35058" y="425270"/>
                    </a:lnTo>
                    <a:lnTo>
                      <a:pt x="50140" y="425270"/>
                    </a:lnTo>
                    <a:lnTo>
                      <a:pt x="57680" y="428502"/>
                    </a:lnTo>
                    <a:lnTo>
                      <a:pt x="58228" y="423115"/>
                    </a:lnTo>
                    <a:lnTo>
                      <a:pt x="49062" y="417729"/>
                    </a:lnTo>
                    <a:lnTo>
                      <a:pt x="38819" y="416104"/>
                    </a:lnTo>
                    <a:lnTo>
                      <a:pt x="32885" y="411795"/>
                    </a:lnTo>
                    <a:lnTo>
                      <a:pt x="23718" y="415575"/>
                    </a:lnTo>
                    <a:lnTo>
                      <a:pt x="11869" y="416652"/>
                    </a:lnTo>
                    <a:lnTo>
                      <a:pt x="9166" y="420960"/>
                    </a:lnTo>
                    <a:lnTo>
                      <a:pt x="5386" y="418806"/>
                    </a:lnTo>
                    <a:lnTo>
                      <a:pt x="0" y="409640"/>
                    </a:lnTo>
                    <a:lnTo>
                      <a:pt x="0" y="402099"/>
                    </a:lnTo>
                    <a:lnTo>
                      <a:pt x="3232" y="394011"/>
                    </a:lnTo>
                    <a:lnTo>
                      <a:pt x="7012" y="385393"/>
                    </a:lnTo>
                    <a:lnTo>
                      <a:pt x="15630" y="384315"/>
                    </a:lnTo>
                    <a:lnTo>
                      <a:pt x="21564" y="380535"/>
                    </a:lnTo>
                    <a:lnTo>
                      <a:pt x="22112" y="374072"/>
                    </a:lnTo>
                    <a:lnTo>
                      <a:pt x="26421" y="377304"/>
                    </a:lnTo>
                    <a:lnTo>
                      <a:pt x="35039" y="375149"/>
                    </a:lnTo>
                    <a:lnTo>
                      <a:pt x="42580" y="368137"/>
                    </a:lnTo>
                    <a:lnTo>
                      <a:pt x="46889" y="367589"/>
                    </a:lnTo>
                    <a:lnTo>
                      <a:pt x="49591" y="369744"/>
                    </a:lnTo>
                    <a:lnTo>
                      <a:pt x="51217" y="372976"/>
                    </a:lnTo>
                    <a:lnTo>
                      <a:pt x="59306" y="374053"/>
                    </a:lnTo>
                    <a:lnTo>
                      <a:pt x="59306" y="367042"/>
                    </a:lnTo>
                    <a:lnTo>
                      <a:pt x="72781" y="365964"/>
                    </a:lnTo>
                    <a:lnTo>
                      <a:pt x="78167" y="361655"/>
                    </a:lnTo>
                    <a:lnTo>
                      <a:pt x="80322" y="365964"/>
                    </a:lnTo>
                    <a:lnTo>
                      <a:pt x="86256" y="368667"/>
                    </a:lnTo>
                    <a:lnTo>
                      <a:pt x="90036" y="375130"/>
                    </a:lnTo>
                    <a:lnTo>
                      <a:pt x="93816" y="371350"/>
                    </a:lnTo>
                    <a:lnTo>
                      <a:pt x="93267" y="364339"/>
                    </a:lnTo>
                    <a:lnTo>
                      <a:pt x="108349" y="362714"/>
                    </a:lnTo>
                    <a:lnTo>
                      <a:pt x="113735" y="364868"/>
                    </a:lnTo>
                    <a:lnTo>
                      <a:pt x="118592" y="367023"/>
                    </a:lnTo>
                    <a:lnTo>
                      <a:pt x="120218" y="364320"/>
                    </a:lnTo>
                    <a:lnTo>
                      <a:pt x="120218" y="358934"/>
                    </a:lnTo>
                    <a:lnTo>
                      <a:pt x="123998" y="356779"/>
                    </a:lnTo>
                    <a:lnTo>
                      <a:pt x="120218" y="351393"/>
                    </a:lnTo>
                    <a:lnTo>
                      <a:pt x="126152" y="347613"/>
                    </a:lnTo>
                    <a:lnTo>
                      <a:pt x="132615" y="346536"/>
                    </a:lnTo>
                    <a:lnTo>
                      <a:pt x="135847" y="350316"/>
                    </a:lnTo>
                    <a:lnTo>
                      <a:pt x="142311" y="346536"/>
                    </a:lnTo>
                    <a:lnTo>
                      <a:pt x="148245" y="343833"/>
                    </a:lnTo>
                    <a:lnTo>
                      <a:pt x="153896" y="339524"/>
                    </a:lnTo>
                    <a:lnTo>
                      <a:pt x="153896" y="347877"/>
                    </a:lnTo>
                    <a:lnTo>
                      <a:pt x="157940" y="348426"/>
                    </a:lnTo>
                    <a:lnTo>
                      <a:pt x="161172" y="341697"/>
                    </a:lnTo>
                    <a:lnTo>
                      <a:pt x="167106" y="339807"/>
                    </a:lnTo>
                    <a:lnTo>
                      <a:pt x="168184" y="342227"/>
                    </a:lnTo>
                    <a:lnTo>
                      <a:pt x="169261" y="347084"/>
                    </a:lnTo>
                    <a:lnTo>
                      <a:pt x="174118" y="348709"/>
                    </a:lnTo>
                    <a:lnTo>
                      <a:pt x="178427" y="354360"/>
                    </a:lnTo>
                    <a:lnTo>
                      <a:pt x="180053" y="354360"/>
                    </a:lnTo>
                    <a:lnTo>
                      <a:pt x="183020" y="362449"/>
                    </a:lnTo>
                    <a:lnTo>
                      <a:pt x="189748" y="368383"/>
                    </a:lnTo>
                    <a:lnTo>
                      <a:pt x="195682" y="373505"/>
                    </a:lnTo>
                    <a:lnTo>
                      <a:pt x="195682" y="380781"/>
                    </a:lnTo>
                    <a:lnTo>
                      <a:pt x="209686" y="393179"/>
                    </a:lnTo>
                    <a:lnTo>
                      <a:pt x="216963" y="384013"/>
                    </a:lnTo>
                    <a:lnTo>
                      <a:pt x="230173" y="373505"/>
                    </a:lnTo>
                    <a:lnTo>
                      <a:pt x="237714" y="372692"/>
                    </a:lnTo>
                    <a:lnTo>
                      <a:pt x="243913" y="367042"/>
                    </a:lnTo>
                    <a:lnTo>
                      <a:pt x="245255" y="371898"/>
                    </a:lnTo>
                    <a:cubicBezTo>
                      <a:pt x="245255" y="371898"/>
                      <a:pt x="241758" y="375943"/>
                      <a:pt x="242836" y="377285"/>
                    </a:cubicBezTo>
                    <a:cubicBezTo>
                      <a:pt x="243913" y="378627"/>
                      <a:pt x="249035" y="377549"/>
                      <a:pt x="249035" y="377549"/>
                    </a:cubicBezTo>
                    <a:cubicBezTo>
                      <a:pt x="249035" y="377549"/>
                      <a:pt x="250925" y="372692"/>
                      <a:pt x="251189" y="374847"/>
                    </a:cubicBezTo>
                    <a:cubicBezTo>
                      <a:pt x="251454" y="377001"/>
                      <a:pt x="253079" y="379156"/>
                      <a:pt x="253079" y="379156"/>
                    </a:cubicBezTo>
                    <a:lnTo>
                      <a:pt x="259807" y="379156"/>
                    </a:lnTo>
                    <a:lnTo>
                      <a:pt x="263303" y="372692"/>
                    </a:lnTo>
                    <a:lnTo>
                      <a:pt x="268425" y="371879"/>
                    </a:lnTo>
                    <a:lnTo>
                      <a:pt x="272205" y="381046"/>
                    </a:lnTo>
                    <a:lnTo>
                      <a:pt x="276779" y="389928"/>
                    </a:lnTo>
                    <a:lnTo>
                      <a:pt x="279481" y="389380"/>
                    </a:lnTo>
                    <a:lnTo>
                      <a:pt x="279481" y="380498"/>
                    </a:lnTo>
                    <a:cubicBezTo>
                      <a:pt x="279481" y="380498"/>
                      <a:pt x="274624" y="376718"/>
                      <a:pt x="274624" y="375640"/>
                    </a:cubicBezTo>
                    <a:cubicBezTo>
                      <a:pt x="274624" y="374563"/>
                      <a:pt x="274359" y="367287"/>
                      <a:pt x="274359" y="367287"/>
                    </a:cubicBezTo>
                    <a:lnTo>
                      <a:pt x="289177" y="362978"/>
                    </a:lnTo>
                    <a:lnTo>
                      <a:pt x="290518" y="369177"/>
                    </a:lnTo>
                    <a:lnTo>
                      <a:pt x="288893" y="372957"/>
                    </a:lnTo>
                    <a:lnTo>
                      <a:pt x="289422" y="376453"/>
                    </a:lnTo>
                    <a:lnTo>
                      <a:pt x="300743" y="380498"/>
                    </a:lnTo>
                    <a:lnTo>
                      <a:pt x="309909" y="378078"/>
                    </a:lnTo>
                    <a:lnTo>
                      <a:pt x="327145" y="375659"/>
                    </a:lnTo>
                    <a:lnTo>
                      <a:pt x="333344" y="373769"/>
                    </a:lnTo>
                    <a:lnTo>
                      <a:pt x="336311" y="368383"/>
                    </a:lnTo>
                    <a:lnTo>
                      <a:pt x="334156" y="365416"/>
                    </a:lnTo>
                    <a:lnTo>
                      <a:pt x="332002" y="366758"/>
                    </a:lnTo>
                    <a:lnTo>
                      <a:pt x="326616" y="367023"/>
                    </a:lnTo>
                    <a:cubicBezTo>
                      <a:pt x="326616" y="367023"/>
                      <a:pt x="322571" y="362714"/>
                      <a:pt x="322042" y="361636"/>
                    </a:cubicBezTo>
                    <a:cubicBezTo>
                      <a:pt x="321494" y="360559"/>
                      <a:pt x="316391" y="353547"/>
                      <a:pt x="316391" y="353547"/>
                    </a:cubicBezTo>
                    <a:lnTo>
                      <a:pt x="316391" y="339259"/>
                    </a:lnTo>
                    <a:lnTo>
                      <a:pt x="320700" y="325255"/>
                    </a:lnTo>
                    <a:lnTo>
                      <a:pt x="319623" y="314747"/>
                    </a:lnTo>
                    <a:lnTo>
                      <a:pt x="315314" y="308284"/>
                    </a:lnTo>
                    <a:cubicBezTo>
                      <a:pt x="315314" y="308284"/>
                      <a:pt x="319888" y="301272"/>
                      <a:pt x="319888" y="299666"/>
                    </a:cubicBezTo>
                    <a:cubicBezTo>
                      <a:pt x="319888" y="298041"/>
                      <a:pt x="317733" y="291312"/>
                      <a:pt x="317733" y="291312"/>
                    </a:cubicBezTo>
                    <a:lnTo>
                      <a:pt x="311799" y="286455"/>
                    </a:lnTo>
                    <a:lnTo>
                      <a:pt x="310986" y="279727"/>
                    </a:lnTo>
                    <a:lnTo>
                      <a:pt x="303974" y="272186"/>
                    </a:lnTo>
                    <a:lnTo>
                      <a:pt x="294808" y="261943"/>
                    </a:lnTo>
                    <a:lnTo>
                      <a:pt x="294544" y="249810"/>
                    </a:lnTo>
                    <a:lnTo>
                      <a:pt x="290764" y="243346"/>
                    </a:lnTo>
                    <a:lnTo>
                      <a:pt x="289951" y="239302"/>
                    </a:lnTo>
                    <a:lnTo>
                      <a:pt x="292106" y="236070"/>
                    </a:lnTo>
                    <a:lnTo>
                      <a:pt x="290764" y="225298"/>
                    </a:lnTo>
                    <a:lnTo>
                      <a:pt x="282410" y="217209"/>
                    </a:lnTo>
                    <a:lnTo>
                      <a:pt x="286720" y="213712"/>
                    </a:lnTo>
                    <a:lnTo>
                      <a:pt x="292919" y="212635"/>
                    </a:lnTo>
                    <a:lnTo>
                      <a:pt x="297775" y="216415"/>
                    </a:lnTo>
                    <a:lnTo>
                      <a:pt x="309096" y="219911"/>
                    </a:lnTo>
                    <a:lnTo>
                      <a:pt x="315030" y="222614"/>
                    </a:lnTo>
                    <a:lnTo>
                      <a:pt x="322307" y="222614"/>
                    </a:lnTo>
                    <a:lnTo>
                      <a:pt x="328770" y="218305"/>
                    </a:lnTo>
                    <a:lnTo>
                      <a:pt x="333344" y="214808"/>
                    </a:lnTo>
                    <a:lnTo>
                      <a:pt x="347896" y="215073"/>
                    </a:lnTo>
                    <a:lnTo>
                      <a:pt x="353018" y="220194"/>
                    </a:lnTo>
                    <a:lnTo>
                      <a:pt x="354095" y="225845"/>
                    </a:lnTo>
                    <a:lnTo>
                      <a:pt x="351941" y="230154"/>
                    </a:lnTo>
                    <a:lnTo>
                      <a:pt x="345742" y="234199"/>
                    </a:lnTo>
                    <a:lnTo>
                      <a:pt x="344929" y="240133"/>
                    </a:lnTo>
                    <a:lnTo>
                      <a:pt x="349238" y="245784"/>
                    </a:lnTo>
                    <a:lnTo>
                      <a:pt x="353282" y="249564"/>
                    </a:lnTo>
                    <a:lnTo>
                      <a:pt x="357327" y="256028"/>
                    </a:lnTo>
                    <a:lnTo>
                      <a:pt x="358669" y="266535"/>
                    </a:lnTo>
                    <a:lnTo>
                      <a:pt x="364055" y="266271"/>
                    </a:lnTo>
                    <a:lnTo>
                      <a:pt x="368912" y="265458"/>
                    </a:lnTo>
                    <a:lnTo>
                      <a:pt x="371879" y="261149"/>
                    </a:lnTo>
                    <a:lnTo>
                      <a:pt x="385883" y="260336"/>
                    </a:lnTo>
                    <a:lnTo>
                      <a:pt x="393689" y="263833"/>
                    </a:lnTo>
                    <a:lnTo>
                      <a:pt x="401494" y="266800"/>
                    </a:lnTo>
                    <a:lnTo>
                      <a:pt x="416047" y="266535"/>
                    </a:lnTo>
                    <a:lnTo>
                      <a:pt x="424400" y="266800"/>
                    </a:lnTo>
                    <a:lnTo>
                      <a:pt x="434643" y="270032"/>
                    </a:lnTo>
                    <a:lnTo>
                      <a:pt x="443810" y="273812"/>
                    </a:lnTo>
                    <a:lnTo>
                      <a:pt x="450273" y="276231"/>
                    </a:lnTo>
                    <a:lnTo>
                      <a:pt x="459704" y="276495"/>
                    </a:lnTo>
                    <a:lnTo>
                      <a:pt x="469135" y="274605"/>
                    </a:lnTo>
                    <a:lnTo>
                      <a:pt x="478017" y="266800"/>
                    </a:lnTo>
                    <a:lnTo>
                      <a:pt x="484745" y="260601"/>
                    </a:lnTo>
                    <a:lnTo>
                      <a:pt x="494176" y="257369"/>
                    </a:lnTo>
                    <a:lnTo>
                      <a:pt x="501187" y="255480"/>
                    </a:lnTo>
                    <a:lnTo>
                      <a:pt x="511696" y="252248"/>
                    </a:lnTo>
                    <a:lnTo>
                      <a:pt x="522468" y="251435"/>
                    </a:lnTo>
                    <a:lnTo>
                      <a:pt x="524358" y="250622"/>
                    </a:lnTo>
                    <a:cubicBezTo>
                      <a:pt x="524358" y="250622"/>
                      <a:pt x="516553" y="245765"/>
                      <a:pt x="515475" y="245765"/>
                    </a:cubicBezTo>
                    <a:cubicBezTo>
                      <a:pt x="514398" y="245765"/>
                      <a:pt x="501471" y="245501"/>
                      <a:pt x="500110" y="245501"/>
                    </a:cubicBezTo>
                    <a:cubicBezTo>
                      <a:pt x="498769" y="245501"/>
                      <a:pt x="486635" y="243346"/>
                      <a:pt x="486635" y="243346"/>
                    </a:cubicBezTo>
                    <a:cubicBezTo>
                      <a:pt x="486635" y="243346"/>
                      <a:pt x="479094" y="241721"/>
                      <a:pt x="479094" y="240644"/>
                    </a:cubicBezTo>
                    <a:cubicBezTo>
                      <a:pt x="479094" y="239566"/>
                      <a:pt x="481514" y="234180"/>
                      <a:pt x="481514" y="234180"/>
                    </a:cubicBezTo>
                    <a:lnTo>
                      <a:pt x="485293" y="229606"/>
                    </a:lnTo>
                    <a:lnTo>
                      <a:pt x="488260" y="225298"/>
                    </a:lnTo>
                    <a:lnTo>
                      <a:pt x="488790" y="216131"/>
                    </a:lnTo>
                    <a:lnTo>
                      <a:pt x="509541" y="203998"/>
                    </a:lnTo>
                    <a:lnTo>
                      <a:pt x="520862" y="195909"/>
                    </a:lnTo>
                    <a:lnTo>
                      <a:pt x="538098" y="189181"/>
                    </a:lnTo>
                    <a:lnTo>
                      <a:pt x="559378" y="185685"/>
                    </a:lnTo>
                    <a:lnTo>
                      <a:pt x="586045" y="177331"/>
                    </a:lnTo>
                    <a:lnTo>
                      <a:pt x="605984" y="164404"/>
                    </a:lnTo>
                    <a:lnTo>
                      <a:pt x="614866" y="152007"/>
                    </a:lnTo>
                    <a:lnTo>
                      <a:pt x="620517" y="138796"/>
                    </a:lnTo>
                    <a:lnTo>
                      <a:pt x="624561" y="137719"/>
                    </a:lnTo>
                    <a:lnTo>
                      <a:pt x="628870" y="140950"/>
                    </a:lnTo>
                    <a:lnTo>
                      <a:pt x="642081" y="141215"/>
                    </a:lnTo>
                    <a:lnTo>
                      <a:pt x="637602" y="136906"/>
                    </a:lnTo>
                    <a:lnTo>
                      <a:pt x="631573" y="132861"/>
                    </a:lnTo>
                    <a:lnTo>
                      <a:pt x="627264" y="129082"/>
                    </a:lnTo>
                    <a:lnTo>
                      <a:pt x="626999" y="115077"/>
                    </a:lnTo>
                    <a:lnTo>
                      <a:pt x="632386" y="111298"/>
                    </a:lnTo>
                    <a:lnTo>
                      <a:pt x="626187" y="106176"/>
                    </a:lnTo>
                    <a:lnTo>
                      <a:pt x="629154" y="103473"/>
                    </a:lnTo>
                    <a:lnTo>
                      <a:pt x="629967" y="65221"/>
                    </a:lnTo>
                    <a:lnTo>
                      <a:pt x="625110" y="60364"/>
                    </a:lnTo>
                    <a:lnTo>
                      <a:pt x="631309" y="54430"/>
                    </a:lnTo>
                    <a:lnTo>
                      <a:pt x="631309" y="43657"/>
                    </a:lnTo>
                    <a:lnTo>
                      <a:pt x="627529" y="39877"/>
                    </a:lnTo>
                    <a:lnTo>
                      <a:pt x="629683" y="35304"/>
                    </a:lnTo>
                    <a:lnTo>
                      <a:pt x="642894" y="23983"/>
                    </a:lnTo>
                    <a:lnTo>
                      <a:pt x="650435" y="18597"/>
                    </a:lnTo>
                    <a:lnTo>
                      <a:pt x="656369" y="15630"/>
                    </a:lnTo>
                    <a:lnTo>
                      <a:pt x="666064" y="16443"/>
                    </a:lnTo>
                    <a:lnTo>
                      <a:pt x="671186" y="16707"/>
                    </a:lnTo>
                    <a:lnTo>
                      <a:pt x="678197" y="15365"/>
                    </a:lnTo>
                    <a:lnTo>
                      <a:pt x="686551" y="9714"/>
                    </a:lnTo>
                    <a:lnTo>
                      <a:pt x="697871" y="5670"/>
                    </a:lnTo>
                    <a:lnTo>
                      <a:pt x="704599" y="4045"/>
                    </a:lnTo>
                    <a:lnTo>
                      <a:pt x="710609" y="3591"/>
                    </a:lnTo>
                    <a:lnTo>
                      <a:pt x="718509" y="0"/>
                    </a:lnTo>
                    <a:lnTo>
                      <a:pt x="721288" y="0"/>
                    </a:lnTo>
                    <a:close/>
                  </a:path>
                </a:pathLst>
              </a:custGeom>
              <a:grpFill/>
              <a:ln w="3777" cap="flat">
                <a:solidFill>
                  <a:srgbClr val="FFFFFF"/>
                </a:solidFill>
                <a:prstDash val="solid"/>
                <a:miter/>
              </a:ln>
            </p:spPr>
            <p:txBody>
              <a:bodyPr rtlCol="0" anchor="ctr"/>
              <a:lstStyle/>
              <a:p>
                <a:endParaRPr lang="en-GB"/>
              </a:p>
            </p:txBody>
          </p:sp>
          <p:sp>
            <p:nvSpPr>
              <p:cNvPr id="253" name="Freeform 252">
                <a:extLst>
                  <a:ext uri="{FF2B5EF4-FFF2-40B4-BE49-F238E27FC236}">
                    <a16:creationId xmlns:a16="http://schemas.microsoft.com/office/drawing/2014/main" id="{91516DC3-C488-34C6-78C3-193B5EDC1E37}"/>
                  </a:ext>
                </a:extLst>
              </p:cNvPr>
              <p:cNvSpPr/>
              <p:nvPr/>
            </p:nvSpPr>
            <p:spPr>
              <a:xfrm>
                <a:off x="2633362" y="7099845"/>
                <a:ext cx="24127" cy="29633"/>
              </a:xfrm>
              <a:custGeom>
                <a:avLst/>
                <a:gdLst>
                  <a:gd name="connsiteX0" fmla="*/ 17664 w 24127"/>
                  <a:gd name="connsiteY0" fmla="*/ 29634 h 29633"/>
                  <a:gd name="connsiteX1" fmla="*/ 24128 w 24127"/>
                  <a:gd name="connsiteY1" fmla="*/ 20468 h 29633"/>
                  <a:gd name="connsiteX2" fmla="*/ 24128 w 24127"/>
                  <a:gd name="connsiteY2" fmla="*/ 10772 h 29633"/>
                  <a:gd name="connsiteX3" fmla="*/ 15510 w 24127"/>
                  <a:gd name="connsiteY3" fmla="*/ 10772 h 29633"/>
                  <a:gd name="connsiteX4" fmla="*/ 7421 w 24127"/>
                  <a:gd name="connsiteY4" fmla="*/ 4309 h 29633"/>
                  <a:gd name="connsiteX5" fmla="*/ 958 w 24127"/>
                  <a:gd name="connsiteY5" fmla="*/ 0 h 29633"/>
                  <a:gd name="connsiteX6" fmla="*/ 958 w 24127"/>
                  <a:gd name="connsiteY6" fmla="*/ 10243 h 29633"/>
                  <a:gd name="connsiteX7" fmla="*/ 958 w 24127"/>
                  <a:gd name="connsiteY7" fmla="*/ 18332 h 29633"/>
                  <a:gd name="connsiteX8" fmla="*/ 9046 w 24127"/>
                  <a:gd name="connsiteY8" fmla="*/ 19410 h 29633"/>
                  <a:gd name="connsiteX9" fmla="*/ 12070 w 24127"/>
                  <a:gd name="connsiteY9" fmla="*/ 19410 h 29633"/>
                  <a:gd name="connsiteX10" fmla="*/ 17664 w 24127"/>
                  <a:gd name="connsiteY10" fmla="*/ 29634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127" h="29633">
                    <a:moveTo>
                      <a:pt x="17664" y="29634"/>
                    </a:moveTo>
                    <a:lnTo>
                      <a:pt x="24128" y="20468"/>
                    </a:lnTo>
                    <a:lnTo>
                      <a:pt x="24128" y="10772"/>
                    </a:lnTo>
                    <a:lnTo>
                      <a:pt x="15510" y="10772"/>
                    </a:lnTo>
                    <a:lnTo>
                      <a:pt x="7421" y="4309"/>
                    </a:lnTo>
                    <a:lnTo>
                      <a:pt x="958" y="0"/>
                    </a:lnTo>
                    <a:cubicBezTo>
                      <a:pt x="958" y="0"/>
                      <a:pt x="3112" y="8618"/>
                      <a:pt x="958" y="10243"/>
                    </a:cubicBezTo>
                    <a:cubicBezTo>
                      <a:pt x="-1197" y="11869"/>
                      <a:pt x="958" y="18332"/>
                      <a:pt x="958" y="18332"/>
                    </a:cubicBezTo>
                    <a:lnTo>
                      <a:pt x="9046" y="19410"/>
                    </a:lnTo>
                    <a:lnTo>
                      <a:pt x="12070" y="19410"/>
                    </a:lnTo>
                    <a:lnTo>
                      <a:pt x="17664" y="29634"/>
                    </a:lnTo>
                    <a:close/>
                  </a:path>
                </a:pathLst>
              </a:custGeom>
              <a:grpFill/>
              <a:ln w="3777" cap="flat">
                <a:solidFill>
                  <a:srgbClr val="FFFFFF"/>
                </a:solidFill>
                <a:prstDash val="solid"/>
                <a:miter/>
              </a:ln>
            </p:spPr>
            <p:txBody>
              <a:bodyPr rtlCol="0" anchor="ctr"/>
              <a:lstStyle/>
              <a:p>
                <a:endParaRPr lang="en-GB"/>
              </a:p>
            </p:txBody>
          </p:sp>
          <p:sp>
            <p:nvSpPr>
              <p:cNvPr id="254" name="Freeform 253">
                <a:extLst>
                  <a:ext uri="{FF2B5EF4-FFF2-40B4-BE49-F238E27FC236}">
                    <a16:creationId xmlns:a16="http://schemas.microsoft.com/office/drawing/2014/main" id="{844E1B18-5877-B288-9C1F-97FB6A88AC26}"/>
                  </a:ext>
                </a:extLst>
              </p:cNvPr>
              <p:cNvSpPr/>
              <p:nvPr/>
            </p:nvSpPr>
            <p:spPr>
              <a:xfrm>
                <a:off x="2617613" y="7080984"/>
                <a:ext cx="11320" cy="7011"/>
              </a:xfrm>
              <a:custGeom>
                <a:avLst/>
                <a:gdLst>
                  <a:gd name="connsiteX0" fmla="*/ 0 w 11320"/>
                  <a:gd name="connsiteY0" fmla="*/ 0 h 7011"/>
                  <a:gd name="connsiteX1" fmla="*/ 2684 w 11320"/>
                  <a:gd name="connsiteY1" fmla="*/ 7012 h 7011"/>
                  <a:gd name="connsiteX2" fmla="*/ 11321 w 11320"/>
                  <a:gd name="connsiteY2" fmla="*/ 3515 h 7011"/>
                  <a:gd name="connsiteX3" fmla="*/ 11321 w 11320"/>
                  <a:gd name="connsiteY3" fmla="*/ 0 h 7011"/>
                </a:gdLst>
                <a:ahLst/>
                <a:cxnLst>
                  <a:cxn ang="0">
                    <a:pos x="connsiteX0" y="connsiteY0"/>
                  </a:cxn>
                  <a:cxn ang="0">
                    <a:pos x="connsiteX1" y="connsiteY1"/>
                  </a:cxn>
                  <a:cxn ang="0">
                    <a:pos x="connsiteX2" y="connsiteY2"/>
                  </a:cxn>
                  <a:cxn ang="0">
                    <a:pos x="connsiteX3" y="connsiteY3"/>
                  </a:cxn>
                </a:cxnLst>
                <a:rect l="l" t="t" r="r" b="b"/>
                <a:pathLst>
                  <a:path w="11320" h="7011">
                    <a:moveTo>
                      <a:pt x="0" y="0"/>
                    </a:moveTo>
                    <a:lnTo>
                      <a:pt x="2684" y="7012"/>
                    </a:lnTo>
                    <a:lnTo>
                      <a:pt x="11321" y="3515"/>
                    </a:lnTo>
                    <a:lnTo>
                      <a:pt x="11321" y="0"/>
                    </a:lnTo>
                    <a:close/>
                  </a:path>
                </a:pathLst>
              </a:custGeom>
              <a:grpFill/>
              <a:ln w="3777" cap="flat">
                <a:solidFill>
                  <a:srgbClr val="FFFFFF"/>
                </a:solidFill>
                <a:prstDash val="solid"/>
                <a:miter/>
              </a:ln>
            </p:spPr>
            <p:txBody>
              <a:bodyPr rtlCol="0" anchor="ctr"/>
              <a:lstStyle/>
              <a:p>
                <a:endParaRPr lang="en-GB"/>
              </a:p>
            </p:txBody>
          </p:sp>
          <p:sp>
            <p:nvSpPr>
              <p:cNvPr id="255" name="Freeform 254">
                <a:extLst>
                  <a:ext uri="{FF2B5EF4-FFF2-40B4-BE49-F238E27FC236}">
                    <a16:creationId xmlns:a16="http://schemas.microsoft.com/office/drawing/2014/main" id="{CF3BBC9B-2E14-511F-690E-761BA1C82231}"/>
                  </a:ext>
                </a:extLst>
              </p:cNvPr>
              <p:cNvSpPr/>
              <p:nvPr/>
            </p:nvSpPr>
            <p:spPr>
              <a:xfrm>
                <a:off x="3620989" y="7523092"/>
                <a:ext cx="95157" cy="212237"/>
              </a:xfrm>
              <a:custGeom>
                <a:avLst/>
                <a:gdLst>
                  <a:gd name="connsiteX0" fmla="*/ 63917 w 95157"/>
                  <a:gd name="connsiteY0" fmla="*/ 207229 h 212237"/>
                  <a:gd name="connsiteX1" fmla="*/ 63917 w 95157"/>
                  <a:gd name="connsiteY1" fmla="*/ 202202 h 212237"/>
                  <a:gd name="connsiteX2" fmla="*/ 69303 w 95157"/>
                  <a:gd name="connsiteY2" fmla="*/ 193225 h 212237"/>
                  <a:gd name="connsiteX3" fmla="*/ 72176 w 95157"/>
                  <a:gd name="connsiteY3" fmla="*/ 185326 h 212237"/>
                  <a:gd name="connsiteX4" fmla="*/ 75049 w 95157"/>
                  <a:gd name="connsiteY4" fmla="*/ 182812 h 212237"/>
                  <a:gd name="connsiteX5" fmla="*/ 66431 w 95157"/>
                  <a:gd name="connsiteY5" fmla="*/ 180658 h 212237"/>
                  <a:gd name="connsiteX6" fmla="*/ 72894 w 95157"/>
                  <a:gd name="connsiteY6" fmla="*/ 176707 h 212237"/>
                  <a:gd name="connsiteX7" fmla="*/ 75049 w 95157"/>
                  <a:gd name="connsiteY7" fmla="*/ 174912 h 212237"/>
                  <a:gd name="connsiteX8" fmla="*/ 78640 w 95157"/>
                  <a:gd name="connsiteY8" fmla="*/ 165217 h 212237"/>
                  <a:gd name="connsiteX9" fmla="*/ 78640 w 95157"/>
                  <a:gd name="connsiteY9" fmla="*/ 155163 h 212237"/>
                  <a:gd name="connsiteX10" fmla="*/ 78640 w 95157"/>
                  <a:gd name="connsiteY10" fmla="*/ 143634 h 212237"/>
                  <a:gd name="connsiteX11" fmla="*/ 85462 w 95157"/>
                  <a:gd name="connsiteY11" fmla="*/ 127475 h 212237"/>
                  <a:gd name="connsiteX12" fmla="*/ 91208 w 95157"/>
                  <a:gd name="connsiteY12" fmla="*/ 114189 h 212237"/>
                  <a:gd name="connsiteX13" fmla="*/ 95158 w 95157"/>
                  <a:gd name="connsiteY13" fmla="*/ 94798 h 212237"/>
                  <a:gd name="connsiteX14" fmla="*/ 93003 w 95157"/>
                  <a:gd name="connsiteY14" fmla="*/ 76126 h 212237"/>
                  <a:gd name="connsiteX15" fmla="*/ 93003 w 95157"/>
                  <a:gd name="connsiteY15" fmla="*/ 59608 h 212237"/>
                  <a:gd name="connsiteX16" fmla="*/ 90849 w 95157"/>
                  <a:gd name="connsiteY16" fmla="*/ 55299 h 212237"/>
                  <a:gd name="connsiteX17" fmla="*/ 85462 w 95157"/>
                  <a:gd name="connsiteY17" fmla="*/ 45963 h 212237"/>
                  <a:gd name="connsiteX18" fmla="*/ 88335 w 95157"/>
                  <a:gd name="connsiteY18" fmla="*/ 30881 h 212237"/>
                  <a:gd name="connsiteX19" fmla="*/ 88335 w 95157"/>
                  <a:gd name="connsiteY19" fmla="*/ 13645 h 212237"/>
                  <a:gd name="connsiteX20" fmla="*/ 85462 w 95157"/>
                  <a:gd name="connsiteY20" fmla="*/ 0 h 212237"/>
                  <a:gd name="connsiteX21" fmla="*/ 80794 w 95157"/>
                  <a:gd name="connsiteY21" fmla="*/ 0 h 212237"/>
                  <a:gd name="connsiteX22" fmla="*/ 75408 w 95157"/>
                  <a:gd name="connsiteY22" fmla="*/ 7541 h 212237"/>
                  <a:gd name="connsiteX23" fmla="*/ 74331 w 95157"/>
                  <a:gd name="connsiteY23" fmla="*/ 24418 h 212237"/>
                  <a:gd name="connsiteX24" fmla="*/ 74331 w 95157"/>
                  <a:gd name="connsiteY24" fmla="*/ 35549 h 212237"/>
                  <a:gd name="connsiteX25" fmla="*/ 71099 w 95157"/>
                  <a:gd name="connsiteY25" fmla="*/ 40577 h 212237"/>
                  <a:gd name="connsiteX26" fmla="*/ 63917 w 95157"/>
                  <a:gd name="connsiteY26" fmla="*/ 36267 h 212237"/>
                  <a:gd name="connsiteX27" fmla="*/ 57813 w 95157"/>
                  <a:gd name="connsiteY27" fmla="*/ 34472 h 212237"/>
                  <a:gd name="connsiteX28" fmla="*/ 50272 w 95157"/>
                  <a:gd name="connsiteY28" fmla="*/ 34831 h 212237"/>
                  <a:gd name="connsiteX29" fmla="*/ 46322 w 95157"/>
                  <a:gd name="connsiteY29" fmla="*/ 40218 h 212237"/>
                  <a:gd name="connsiteX30" fmla="*/ 42013 w 95157"/>
                  <a:gd name="connsiteY30" fmla="*/ 44168 h 212237"/>
                  <a:gd name="connsiteX31" fmla="*/ 31600 w 95157"/>
                  <a:gd name="connsiteY31" fmla="*/ 47758 h 212237"/>
                  <a:gd name="connsiteX32" fmla="*/ 25854 w 95157"/>
                  <a:gd name="connsiteY32" fmla="*/ 50631 h 212237"/>
                  <a:gd name="connsiteX33" fmla="*/ 22263 w 95157"/>
                  <a:gd name="connsiteY33" fmla="*/ 54581 h 212237"/>
                  <a:gd name="connsiteX34" fmla="*/ 17954 w 95157"/>
                  <a:gd name="connsiteY34" fmla="*/ 54940 h 212237"/>
                  <a:gd name="connsiteX35" fmla="*/ 11491 w 95157"/>
                  <a:gd name="connsiteY35" fmla="*/ 62122 h 212237"/>
                  <a:gd name="connsiteX36" fmla="*/ 7900 w 95157"/>
                  <a:gd name="connsiteY36" fmla="*/ 68226 h 212237"/>
                  <a:gd name="connsiteX37" fmla="*/ 6105 w 95157"/>
                  <a:gd name="connsiteY37" fmla="*/ 73612 h 212237"/>
                  <a:gd name="connsiteX38" fmla="*/ 2873 w 95157"/>
                  <a:gd name="connsiteY38" fmla="*/ 76485 h 212237"/>
                  <a:gd name="connsiteX39" fmla="*/ 0 w 95157"/>
                  <a:gd name="connsiteY39" fmla="*/ 79358 h 212237"/>
                  <a:gd name="connsiteX40" fmla="*/ 1796 w 95157"/>
                  <a:gd name="connsiteY40" fmla="*/ 84385 h 212237"/>
                  <a:gd name="connsiteX41" fmla="*/ 5386 w 95157"/>
                  <a:gd name="connsiteY41" fmla="*/ 92285 h 212237"/>
                  <a:gd name="connsiteX42" fmla="*/ 3950 w 95157"/>
                  <a:gd name="connsiteY42" fmla="*/ 96953 h 212237"/>
                  <a:gd name="connsiteX43" fmla="*/ 0 w 95157"/>
                  <a:gd name="connsiteY43" fmla="*/ 103605 h 212237"/>
                  <a:gd name="connsiteX44" fmla="*/ 0 w 95157"/>
                  <a:gd name="connsiteY44" fmla="*/ 111335 h 212237"/>
                  <a:gd name="connsiteX45" fmla="*/ 5386 w 95157"/>
                  <a:gd name="connsiteY45" fmla="*/ 117439 h 212237"/>
                  <a:gd name="connsiteX46" fmla="*/ 12568 w 95157"/>
                  <a:gd name="connsiteY46" fmla="*/ 117799 h 212237"/>
                  <a:gd name="connsiteX47" fmla="*/ 15082 w 95157"/>
                  <a:gd name="connsiteY47" fmla="*/ 121030 h 212237"/>
                  <a:gd name="connsiteX48" fmla="*/ 12927 w 95157"/>
                  <a:gd name="connsiteY48" fmla="*/ 125340 h 212237"/>
                  <a:gd name="connsiteX49" fmla="*/ 7182 w 95157"/>
                  <a:gd name="connsiteY49" fmla="*/ 130008 h 212237"/>
                  <a:gd name="connsiteX50" fmla="*/ 4309 w 95157"/>
                  <a:gd name="connsiteY50" fmla="*/ 133957 h 212237"/>
                  <a:gd name="connsiteX51" fmla="*/ 4668 w 95157"/>
                  <a:gd name="connsiteY51" fmla="*/ 138626 h 212237"/>
                  <a:gd name="connsiteX52" fmla="*/ 9695 w 95157"/>
                  <a:gd name="connsiteY52" fmla="*/ 140780 h 212237"/>
                  <a:gd name="connsiteX53" fmla="*/ 14723 w 95157"/>
                  <a:gd name="connsiteY53" fmla="*/ 141139 h 212237"/>
                  <a:gd name="connsiteX54" fmla="*/ 18672 w 95157"/>
                  <a:gd name="connsiteY54" fmla="*/ 137548 h 212237"/>
                  <a:gd name="connsiteX55" fmla="*/ 21904 w 95157"/>
                  <a:gd name="connsiteY55" fmla="*/ 138266 h 212237"/>
                  <a:gd name="connsiteX56" fmla="*/ 21904 w 95157"/>
                  <a:gd name="connsiteY56" fmla="*/ 143294 h 212237"/>
                  <a:gd name="connsiteX57" fmla="*/ 20827 w 95157"/>
                  <a:gd name="connsiteY57" fmla="*/ 150476 h 212237"/>
                  <a:gd name="connsiteX58" fmla="*/ 17954 w 95157"/>
                  <a:gd name="connsiteY58" fmla="*/ 155144 h 212237"/>
                  <a:gd name="connsiteX59" fmla="*/ 12568 w 95157"/>
                  <a:gd name="connsiteY59" fmla="*/ 162325 h 212237"/>
                  <a:gd name="connsiteX60" fmla="*/ 16518 w 95157"/>
                  <a:gd name="connsiteY60" fmla="*/ 164121 h 212237"/>
                  <a:gd name="connsiteX61" fmla="*/ 21545 w 95157"/>
                  <a:gd name="connsiteY61" fmla="*/ 163043 h 212237"/>
                  <a:gd name="connsiteX62" fmla="*/ 23341 w 95157"/>
                  <a:gd name="connsiteY62" fmla="*/ 167711 h 212237"/>
                  <a:gd name="connsiteX63" fmla="*/ 30522 w 95157"/>
                  <a:gd name="connsiteY63" fmla="*/ 166634 h 212237"/>
                  <a:gd name="connsiteX64" fmla="*/ 31240 w 95157"/>
                  <a:gd name="connsiteY64" fmla="*/ 168789 h 212237"/>
                  <a:gd name="connsiteX65" fmla="*/ 29445 w 95157"/>
                  <a:gd name="connsiteY65" fmla="*/ 174175 h 212237"/>
                  <a:gd name="connsiteX66" fmla="*/ 24059 w 95157"/>
                  <a:gd name="connsiteY66" fmla="*/ 176688 h 212237"/>
                  <a:gd name="connsiteX67" fmla="*/ 21904 w 95157"/>
                  <a:gd name="connsiteY67" fmla="*/ 180639 h 212237"/>
                  <a:gd name="connsiteX68" fmla="*/ 22981 w 95157"/>
                  <a:gd name="connsiteY68" fmla="*/ 187102 h 212237"/>
                  <a:gd name="connsiteX69" fmla="*/ 30163 w 95157"/>
                  <a:gd name="connsiteY69" fmla="*/ 193565 h 212237"/>
                  <a:gd name="connsiteX70" fmla="*/ 36627 w 95157"/>
                  <a:gd name="connsiteY70" fmla="*/ 193925 h 212237"/>
                  <a:gd name="connsiteX71" fmla="*/ 41295 w 95157"/>
                  <a:gd name="connsiteY71" fmla="*/ 195361 h 212237"/>
                  <a:gd name="connsiteX72" fmla="*/ 47588 w 95157"/>
                  <a:gd name="connsiteY72" fmla="*/ 198593 h 212237"/>
                  <a:gd name="connsiteX73" fmla="*/ 54241 w 95157"/>
                  <a:gd name="connsiteY73" fmla="*/ 207210 h 212237"/>
                  <a:gd name="connsiteX74" fmla="*/ 59268 w 95157"/>
                  <a:gd name="connsiteY74" fmla="*/ 212238 h 212237"/>
                  <a:gd name="connsiteX75" fmla="*/ 62500 w 95157"/>
                  <a:gd name="connsiteY75" fmla="*/ 212238 h 212237"/>
                  <a:gd name="connsiteX76" fmla="*/ 63917 w 95157"/>
                  <a:gd name="connsiteY76" fmla="*/ 207229 h 21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5157" h="212237">
                    <a:moveTo>
                      <a:pt x="63917" y="207229"/>
                    </a:moveTo>
                    <a:lnTo>
                      <a:pt x="63917" y="202202"/>
                    </a:lnTo>
                    <a:lnTo>
                      <a:pt x="69303" y="193225"/>
                    </a:lnTo>
                    <a:lnTo>
                      <a:pt x="72176" y="185326"/>
                    </a:lnTo>
                    <a:lnTo>
                      <a:pt x="75049" y="182812"/>
                    </a:lnTo>
                    <a:lnTo>
                      <a:pt x="66431" y="180658"/>
                    </a:lnTo>
                    <a:lnTo>
                      <a:pt x="72894" y="176707"/>
                    </a:lnTo>
                    <a:lnTo>
                      <a:pt x="75049" y="174912"/>
                    </a:lnTo>
                    <a:lnTo>
                      <a:pt x="78640" y="165217"/>
                    </a:lnTo>
                    <a:lnTo>
                      <a:pt x="78640" y="155163"/>
                    </a:lnTo>
                    <a:lnTo>
                      <a:pt x="78640" y="143634"/>
                    </a:lnTo>
                    <a:lnTo>
                      <a:pt x="85462" y="127475"/>
                    </a:lnTo>
                    <a:lnTo>
                      <a:pt x="91208" y="114189"/>
                    </a:lnTo>
                    <a:lnTo>
                      <a:pt x="95158" y="94798"/>
                    </a:lnTo>
                    <a:lnTo>
                      <a:pt x="93003" y="76126"/>
                    </a:lnTo>
                    <a:lnTo>
                      <a:pt x="93003" y="59608"/>
                    </a:lnTo>
                    <a:lnTo>
                      <a:pt x="90849" y="55299"/>
                    </a:lnTo>
                    <a:cubicBezTo>
                      <a:pt x="90849" y="55299"/>
                      <a:pt x="85821" y="47399"/>
                      <a:pt x="85462" y="45963"/>
                    </a:cubicBezTo>
                    <a:cubicBezTo>
                      <a:pt x="85103" y="44527"/>
                      <a:pt x="88335" y="30881"/>
                      <a:pt x="88335" y="30881"/>
                    </a:cubicBezTo>
                    <a:lnTo>
                      <a:pt x="88335" y="13645"/>
                    </a:lnTo>
                    <a:lnTo>
                      <a:pt x="85462" y="0"/>
                    </a:lnTo>
                    <a:lnTo>
                      <a:pt x="80794" y="0"/>
                    </a:lnTo>
                    <a:lnTo>
                      <a:pt x="75408" y="7541"/>
                    </a:lnTo>
                    <a:lnTo>
                      <a:pt x="74331" y="24418"/>
                    </a:lnTo>
                    <a:lnTo>
                      <a:pt x="74331" y="35549"/>
                    </a:lnTo>
                    <a:lnTo>
                      <a:pt x="71099" y="40577"/>
                    </a:lnTo>
                    <a:lnTo>
                      <a:pt x="63917" y="36267"/>
                    </a:lnTo>
                    <a:lnTo>
                      <a:pt x="57813" y="34472"/>
                    </a:lnTo>
                    <a:lnTo>
                      <a:pt x="50272" y="34831"/>
                    </a:lnTo>
                    <a:lnTo>
                      <a:pt x="46322" y="40218"/>
                    </a:lnTo>
                    <a:lnTo>
                      <a:pt x="42013" y="44168"/>
                    </a:lnTo>
                    <a:lnTo>
                      <a:pt x="31600" y="47758"/>
                    </a:lnTo>
                    <a:lnTo>
                      <a:pt x="25854" y="50631"/>
                    </a:lnTo>
                    <a:lnTo>
                      <a:pt x="22263" y="54581"/>
                    </a:lnTo>
                    <a:lnTo>
                      <a:pt x="17954" y="54940"/>
                    </a:lnTo>
                    <a:lnTo>
                      <a:pt x="11491" y="62122"/>
                    </a:lnTo>
                    <a:lnTo>
                      <a:pt x="7900" y="68226"/>
                    </a:lnTo>
                    <a:lnTo>
                      <a:pt x="6105" y="73612"/>
                    </a:lnTo>
                    <a:lnTo>
                      <a:pt x="2873" y="76485"/>
                    </a:lnTo>
                    <a:lnTo>
                      <a:pt x="0" y="79358"/>
                    </a:lnTo>
                    <a:lnTo>
                      <a:pt x="1796" y="84385"/>
                    </a:lnTo>
                    <a:lnTo>
                      <a:pt x="5386" y="92285"/>
                    </a:lnTo>
                    <a:lnTo>
                      <a:pt x="3950" y="96953"/>
                    </a:lnTo>
                    <a:lnTo>
                      <a:pt x="0" y="103605"/>
                    </a:lnTo>
                    <a:lnTo>
                      <a:pt x="0" y="111335"/>
                    </a:lnTo>
                    <a:lnTo>
                      <a:pt x="5386" y="117439"/>
                    </a:lnTo>
                    <a:lnTo>
                      <a:pt x="12568" y="117799"/>
                    </a:lnTo>
                    <a:lnTo>
                      <a:pt x="15082" y="121030"/>
                    </a:lnTo>
                    <a:lnTo>
                      <a:pt x="12927" y="125340"/>
                    </a:lnTo>
                    <a:lnTo>
                      <a:pt x="7182" y="130008"/>
                    </a:lnTo>
                    <a:lnTo>
                      <a:pt x="4309" y="133957"/>
                    </a:lnTo>
                    <a:lnTo>
                      <a:pt x="4668" y="138626"/>
                    </a:lnTo>
                    <a:lnTo>
                      <a:pt x="9695" y="140780"/>
                    </a:lnTo>
                    <a:lnTo>
                      <a:pt x="14723" y="141139"/>
                    </a:lnTo>
                    <a:lnTo>
                      <a:pt x="18672" y="137548"/>
                    </a:lnTo>
                    <a:lnTo>
                      <a:pt x="21904" y="138266"/>
                    </a:lnTo>
                    <a:lnTo>
                      <a:pt x="21904" y="143294"/>
                    </a:lnTo>
                    <a:lnTo>
                      <a:pt x="20827" y="150476"/>
                    </a:lnTo>
                    <a:lnTo>
                      <a:pt x="17954" y="155144"/>
                    </a:lnTo>
                    <a:lnTo>
                      <a:pt x="12568" y="162325"/>
                    </a:lnTo>
                    <a:lnTo>
                      <a:pt x="16518" y="164121"/>
                    </a:lnTo>
                    <a:lnTo>
                      <a:pt x="21545" y="163043"/>
                    </a:lnTo>
                    <a:lnTo>
                      <a:pt x="23341" y="167711"/>
                    </a:lnTo>
                    <a:lnTo>
                      <a:pt x="30522" y="166634"/>
                    </a:lnTo>
                    <a:lnTo>
                      <a:pt x="31240" y="168789"/>
                    </a:lnTo>
                    <a:lnTo>
                      <a:pt x="29445" y="174175"/>
                    </a:lnTo>
                    <a:lnTo>
                      <a:pt x="24059" y="176688"/>
                    </a:lnTo>
                    <a:lnTo>
                      <a:pt x="21904" y="180639"/>
                    </a:lnTo>
                    <a:cubicBezTo>
                      <a:pt x="21904" y="180639"/>
                      <a:pt x="22263" y="186025"/>
                      <a:pt x="22981" y="187102"/>
                    </a:cubicBezTo>
                    <a:cubicBezTo>
                      <a:pt x="23700" y="188179"/>
                      <a:pt x="30163" y="193565"/>
                      <a:pt x="30163" y="193565"/>
                    </a:cubicBezTo>
                    <a:lnTo>
                      <a:pt x="36627" y="193925"/>
                    </a:lnTo>
                    <a:lnTo>
                      <a:pt x="41295" y="195361"/>
                    </a:lnTo>
                    <a:lnTo>
                      <a:pt x="47588" y="198593"/>
                    </a:lnTo>
                    <a:lnTo>
                      <a:pt x="54241" y="207210"/>
                    </a:lnTo>
                    <a:lnTo>
                      <a:pt x="59268" y="212238"/>
                    </a:lnTo>
                    <a:lnTo>
                      <a:pt x="62500" y="212238"/>
                    </a:lnTo>
                    <a:lnTo>
                      <a:pt x="63917" y="207229"/>
                    </a:lnTo>
                    <a:close/>
                  </a:path>
                </a:pathLst>
              </a:custGeom>
              <a:grpFill/>
              <a:ln w="3777" cap="flat">
                <a:solidFill>
                  <a:srgbClr val="FFFFFF"/>
                </a:solidFill>
                <a:prstDash val="solid"/>
                <a:miter/>
              </a:ln>
            </p:spPr>
            <p:txBody>
              <a:bodyPr rtlCol="0" anchor="ctr"/>
              <a:lstStyle/>
              <a:p>
                <a:endParaRPr lang="en-GB"/>
              </a:p>
            </p:txBody>
          </p:sp>
          <p:sp>
            <p:nvSpPr>
              <p:cNvPr id="256" name="Freeform 255">
                <a:extLst>
                  <a:ext uri="{FF2B5EF4-FFF2-40B4-BE49-F238E27FC236}">
                    <a16:creationId xmlns:a16="http://schemas.microsoft.com/office/drawing/2014/main" id="{30427F60-9B40-6267-931D-221D901DC4CC}"/>
                  </a:ext>
                </a:extLst>
              </p:cNvPr>
              <p:cNvSpPr/>
              <p:nvPr/>
            </p:nvSpPr>
            <p:spPr>
              <a:xfrm>
                <a:off x="4171088" y="5749838"/>
                <a:ext cx="972854" cy="921562"/>
              </a:xfrm>
              <a:custGeom>
                <a:avLst/>
                <a:gdLst>
                  <a:gd name="connsiteX0" fmla="*/ 65013 w 972854"/>
                  <a:gd name="connsiteY0" fmla="*/ 648431 h 921562"/>
                  <a:gd name="connsiteX1" fmla="*/ 66790 w 972854"/>
                  <a:gd name="connsiteY1" fmla="*/ 636638 h 921562"/>
                  <a:gd name="connsiteX2" fmla="*/ 75011 w 972854"/>
                  <a:gd name="connsiteY2" fmla="*/ 627358 h 921562"/>
                  <a:gd name="connsiteX3" fmla="*/ 82155 w 972854"/>
                  <a:gd name="connsiteY3" fmla="*/ 613789 h 921562"/>
                  <a:gd name="connsiteX4" fmla="*/ 85367 w 972854"/>
                  <a:gd name="connsiteY4" fmla="*/ 600578 h 921562"/>
                  <a:gd name="connsiteX5" fmla="*/ 82873 w 972854"/>
                  <a:gd name="connsiteY5" fmla="*/ 589863 h 921562"/>
                  <a:gd name="connsiteX6" fmla="*/ 82873 w 972854"/>
                  <a:gd name="connsiteY6" fmla="*/ 576293 h 921562"/>
                  <a:gd name="connsiteX7" fmla="*/ 80019 w 972854"/>
                  <a:gd name="connsiteY7" fmla="*/ 559511 h 921562"/>
                  <a:gd name="connsiteX8" fmla="*/ 72875 w 972854"/>
                  <a:gd name="connsiteY8" fmla="*/ 550590 h 921562"/>
                  <a:gd name="connsiteX9" fmla="*/ 66809 w 972854"/>
                  <a:gd name="connsiteY9" fmla="*/ 546659 h 921562"/>
                  <a:gd name="connsiteX10" fmla="*/ 58984 w 972854"/>
                  <a:gd name="connsiteY10" fmla="*/ 540592 h 921562"/>
                  <a:gd name="connsiteX11" fmla="*/ 54675 w 972854"/>
                  <a:gd name="connsiteY11" fmla="*/ 535943 h 921562"/>
                  <a:gd name="connsiteX12" fmla="*/ 55034 w 972854"/>
                  <a:gd name="connsiteY12" fmla="*/ 530236 h 921562"/>
                  <a:gd name="connsiteX13" fmla="*/ 58984 w 972854"/>
                  <a:gd name="connsiteY13" fmla="*/ 523810 h 921562"/>
                  <a:gd name="connsiteX14" fmla="*/ 58984 w 972854"/>
                  <a:gd name="connsiteY14" fmla="*/ 518103 h 921562"/>
                  <a:gd name="connsiteX15" fmla="*/ 54675 w 972854"/>
                  <a:gd name="connsiteY15" fmla="*/ 512754 h 921562"/>
                  <a:gd name="connsiteX16" fmla="*/ 50026 w 972854"/>
                  <a:gd name="connsiteY16" fmla="*/ 506687 h 921562"/>
                  <a:gd name="connsiteX17" fmla="*/ 46813 w 972854"/>
                  <a:gd name="connsiteY17" fmla="*/ 495253 h 921562"/>
                  <a:gd name="connsiteX18" fmla="*/ 47172 w 972854"/>
                  <a:gd name="connsiteY18" fmla="*/ 486673 h 921562"/>
                  <a:gd name="connsiteX19" fmla="*/ 51821 w 972854"/>
                  <a:gd name="connsiteY19" fmla="*/ 478452 h 921562"/>
                  <a:gd name="connsiteX20" fmla="*/ 55753 w 972854"/>
                  <a:gd name="connsiteY20" fmla="*/ 469531 h 921562"/>
                  <a:gd name="connsiteX21" fmla="*/ 58965 w 972854"/>
                  <a:gd name="connsiteY21" fmla="*/ 460611 h 921562"/>
                  <a:gd name="connsiteX22" fmla="*/ 58965 w 972854"/>
                  <a:gd name="connsiteY22" fmla="*/ 450613 h 921562"/>
                  <a:gd name="connsiteX23" fmla="*/ 54316 w 972854"/>
                  <a:gd name="connsiteY23" fmla="*/ 439180 h 921562"/>
                  <a:gd name="connsiteX24" fmla="*/ 54316 w 972854"/>
                  <a:gd name="connsiteY24" fmla="*/ 428104 h 921562"/>
                  <a:gd name="connsiteX25" fmla="*/ 46095 w 972854"/>
                  <a:gd name="connsiteY25" fmla="*/ 420602 h 921562"/>
                  <a:gd name="connsiteX26" fmla="*/ 42523 w 972854"/>
                  <a:gd name="connsiteY26" fmla="*/ 409167 h 921562"/>
                  <a:gd name="connsiteX27" fmla="*/ 46095 w 972854"/>
                  <a:gd name="connsiteY27" fmla="*/ 394880 h 921562"/>
                  <a:gd name="connsiteX28" fmla="*/ 46095 w 972854"/>
                  <a:gd name="connsiteY28" fmla="*/ 370235 h 921562"/>
                  <a:gd name="connsiteX29" fmla="*/ 34661 w 972854"/>
                  <a:gd name="connsiteY29" fmla="*/ 361655 h 921562"/>
                  <a:gd name="connsiteX30" fmla="*/ 19296 w 972854"/>
                  <a:gd name="connsiteY30" fmla="*/ 348085 h 921562"/>
                  <a:gd name="connsiteX31" fmla="*/ 5008 w 972854"/>
                  <a:gd name="connsiteY31" fmla="*/ 337010 h 921562"/>
                  <a:gd name="connsiteX32" fmla="*/ 0 w 972854"/>
                  <a:gd name="connsiteY32" fmla="*/ 327013 h 921562"/>
                  <a:gd name="connsiteX33" fmla="*/ 3572 w 972854"/>
                  <a:gd name="connsiteY33" fmla="*/ 319151 h 921562"/>
                  <a:gd name="connsiteX34" fmla="*/ 7503 w 972854"/>
                  <a:gd name="connsiteY34" fmla="*/ 308435 h 921562"/>
                  <a:gd name="connsiteX35" fmla="*/ 15724 w 972854"/>
                  <a:gd name="connsiteY35" fmla="*/ 295943 h 921562"/>
                  <a:gd name="connsiteX36" fmla="*/ 22150 w 972854"/>
                  <a:gd name="connsiteY36" fmla="*/ 280577 h 921562"/>
                  <a:gd name="connsiteX37" fmla="*/ 27857 w 972854"/>
                  <a:gd name="connsiteY37" fmla="*/ 267726 h 921562"/>
                  <a:gd name="connsiteX38" fmla="*/ 27857 w 972854"/>
                  <a:gd name="connsiteY38" fmla="*/ 251114 h 921562"/>
                  <a:gd name="connsiteX39" fmla="*/ 24645 w 972854"/>
                  <a:gd name="connsiteY39" fmla="*/ 234501 h 921562"/>
                  <a:gd name="connsiteX40" fmla="*/ 13928 w 972854"/>
                  <a:gd name="connsiteY40" fmla="*/ 218966 h 921562"/>
                  <a:gd name="connsiteX41" fmla="*/ 13928 w 972854"/>
                  <a:gd name="connsiteY41" fmla="*/ 205037 h 921562"/>
                  <a:gd name="connsiteX42" fmla="*/ 13928 w 972854"/>
                  <a:gd name="connsiteY42" fmla="*/ 179845 h 921562"/>
                  <a:gd name="connsiteX43" fmla="*/ 19447 w 972854"/>
                  <a:gd name="connsiteY43" fmla="*/ 181999 h 921562"/>
                  <a:gd name="connsiteX44" fmla="*/ 22679 w 972854"/>
                  <a:gd name="connsiteY44" fmla="*/ 189294 h 921562"/>
                  <a:gd name="connsiteX45" fmla="*/ 30220 w 972854"/>
                  <a:gd name="connsiteY45" fmla="*/ 191449 h 921562"/>
                  <a:gd name="connsiteX46" fmla="*/ 36154 w 972854"/>
                  <a:gd name="connsiteY46" fmla="*/ 196306 h 921562"/>
                  <a:gd name="connsiteX47" fmla="*/ 40463 w 972854"/>
                  <a:gd name="connsiteY47" fmla="*/ 202240 h 921562"/>
                  <a:gd name="connsiteX48" fmla="*/ 42693 w 972854"/>
                  <a:gd name="connsiteY48" fmla="*/ 211407 h 921562"/>
                  <a:gd name="connsiteX49" fmla="*/ 45320 w 972854"/>
                  <a:gd name="connsiteY49" fmla="*/ 219495 h 921562"/>
                  <a:gd name="connsiteX50" fmla="*/ 48552 w 972854"/>
                  <a:gd name="connsiteY50" fmla="*/ 221121 h 921562"/>
                  <a:gd name="connsiteX51" fmla="*/ 46927 w 972854"/>
                  <a:gd name="connsiteY51" fmla="*/ 208723 h 921562"/>
                  <a:gd name="connsiteX52" fmla="*/ 46379 w 972854"/>
                  <a:gd name="connsiteY52" fmla="*/ 201182 h 921562"/>
                  <a:gd name="connsiteX53" fmla="*/ 47456 w 972854"/>
                  <a:gd name="connsiteY53" fmla="*/ 198479 h 921562"/>
                  <a:gd name="connsiteX54" fmla="*/ 42675 w 972854"/>
                  <a:gd name="connsiteY54" fmla="*/ 192545 h 921562"/>
                  <a:gd name="connsiteX55" fmla="*/ 42675 w 972854"/>
                  <a:gd name="connsiteY55" fmla="*/ 181999 h 921562"/>
                  <a:gd name="connsiteX56" fmla="*/ 49081 w 972854"/>
                  <a:gd name="connsiteY56" fmla="*/ 175290 h 921562"/>
                  <a:gd name="connsiteX57" fmla="*/ 50159 w 972854"/>
                  <a:gd name="connsiteY57" fmla="*/ 164309 h 921562"/>
                  <a:gd name="connsiteX58" fmla="*/ 57170 w 972854"/>
                  <a:gd name="connsiteY58" fmla="*/ 154274 h 921562"/>
                  <a:gd name="connsiteX59" fmla="*/ 62556 w 972854"/>
                  <a:gd name="connsiteY59" fmla="*/ 151571 h 921562"/>
                  <a:gd name="connsiteX60" fmla="*/ 64711 w 972854"/>
                  <a:gd name="connsiteY60" fmla="*/ 141876 h 921562"/>
                  <a:gd name="connsiteX61" fmla="*/ 66336 w 972854"/>
                  <a:gd name="connsiteY61" fmla="*/ 132181 h 921562"/>
                  <a:gd name="connsiteX62" fmla="*/ 78734 w 972854"/>
                  <a:gd name="connsiteY62" fmla="*/ 127872 h 921562"/>
                  <a:gd name="connsiteX63" fmla="*/ 91132 w 972854"/>
                  <a:gd name="connsiteY63" fmla="*/ 124092 h 921562"/>
                  <a:gd name="connsiteX64" fmla="*/ 101904 w 972854"/>
                  <a:gd name="connsiteY64" fmla="*/ 119783 h 921562"/>
                  <a:gd name="connsiteX65" fmla="*/ 125264 w 972854"/>
                  <a:gd name="connsiteY65" fmla="*/ 112412 h 921562"/>
                  <a:gd name="connsiteX66" fmla="*/ 145013 w 972854"/>
                  <a:gd name="connsiteY66" fmla="*/ 109899 h 921562"/>
                  <a:gd name="connsiteX67" fmla="*/ 160095 w 972854"/>
                  <a:gd name="connsiteY67" fmla="*/ 104154 h 921562"/>
                  <a:gd name="connsiteX68" fmla="*/ 169072 w 972854"/>
                  <a:gd name="connsiteY68" fmla="*/ 98408 h 921562"/>
                  <a:gd name="connsiteX69" fmla="*/ 187745 w 972854"/>
                  <a:gd name="connsiteY69" fmla="*/ 95535 h 921562"/>
                  <a:gd name="connsiteX70" fmla="*/ 194567 w 972854"/>
                  <a:gd name="connsiteY70" fmla="*/ 99126 h 921562"/>
                  <a:gd name="connsiteX71" fmla="*/ 201390 w 972854"/>
                  <a:gd name="connsiteY71" fmla="*/ 95535 h 921562"/>
                  <a:gd name="connsiteX72" fmla="*/ 201390 w 972854"/>
                  <a:gd name="connsiteY72" fmla="*/ 89450 h 921562"/>
                  <a:gd name="connsiteX73" fmla="*/ 204622 w 972854"/>
                  <a:gd name="connsiteY73" fmla="*/ 81531 h 921562"/>
                  <a:gd name="connsiteX74" fmla="*/ 214676 w 972854"/>
                  <a:gd name="connsiteY74" fmla="*/ 81531 h 921562"/>
                  <a:gd name="connsiteX75" fmla="*/ 214676 w 972854"/>
                  <a:gd name="connsiteY75" fmla="*/ 75068 h 921562"/>
                  <a:gd name="connsiteX76" fmla="*/ 227603 w 972854"/>
                  <a:gd name="connsiteY76" fmla="*/ 54959 h 921562"/>
                  <a:gd name="connsiteX77" fmla="*/ 240889 w 972854"/>
                  <a:gd name="connsiteY77" fmla="*/ 45982 h 921562"/>
                  <a:gd name="connsiteX78" fmla="*/ 254175 w 972854"/>
                  <a:gd name="connsiteY78" fmla="*/ 42391 h 921562"/>
                  <a:gd name="connsiteX79" fmla="*/ 266025 w 972854"/>
                  <a:gd name="connsiteY79" fmla="*/ 42391 h 921562"/>
                  <a:gd name="connsiteX80" fmla="*/ 278593 w 972854"/>
                  <a:gd name="connsiteY80" fmla="*/ 37723 h 921562"/>
                  <a:gd name="connsiteX81" fmla="*/ 286852 w 972854"/>
                  <a:gd name="connsiteY81" fmla="*/ 27196 h 921562"/>
                  <a:gd name="connsiteX82" fmla="*/ 305165 w 972854"/>
                  <a:gd name="connsiteY82" fmla="*/ 16518 h 921562"/>
                  <a:gd name="connsiteX83" fmla="*/ 317374 w 972854"/>
                  <a:gd name="connsiteY83" fmla="*/ 12568 h 921562"/>
                  <a:gd name="connsiteX84" fmla="*/ 328506 w 972854"/>
                  <a:gd name="connsiteY84" fmla="*/ 10772 h 921562"/>
                  <a:gd name="connsiteX85" fmla="*/ 332455 w 972854"/>
                  <a:gd name="connsiteY85" fmla="*/ 10772 h 921562"/>
                  <a:gd name="connsiteX86" fmla="*/ 326351 w 972854"/>
                  <a:gd name="connsiteY86" fmla="*/ 15440 h 921562"/>
                  <a:gd name="connsiteX87" fmla="*/ 315579 w 972854"/>
                  <a:gd name="connsiteY87" fmla="*/ 16159 h 921562"/>
                  <a:gd name="connsiteX88" fmla="*/ 306601 w 972854"/>
                  <a:gd name="connsiteY88" fmla="*/ 21186 h 921562"/>
                  <a:gd name="connsiteX89" fmla="*/ 299061 w 972854"/>
                  <a:gd name="connsiteY89" fmla="*/ 26572 h 921562"/>
                  <a:gd name="connsiteX90" fmla="*/ 293674 w 972854"/>
                  <a:gd name="connsiteY90" fmla="*/ 34472 h 921562"/>
                  <a:gd name="connsiteX91" fmla="*/ 306243 w 972854"/>
                  <a:gd name="connsiteY91" fmla="*/ 25495 h 921562"/>
                  <a:gd name="connsiteX92" fmla="*/ 309833 w 972854"/>
                  <a:gd name="connsiteY92" fmla="*/ 25136 h 921562"/>
                  <a:gd name="connsiteX93" fmla="*/ 302292 w 972854"/>
                  <a:gd name="connsiteY93" fmla="*/ 36986 h 921562"/>
                  <a:gd name="connsiteX94" fmla="*/ 313065 w 972854"/>
                  <a:gd name="connsiteY94" fmla="*/ 26572 h 921562"/>
                  <a:gd name="connsiteX95" fmla="*/ 321324 w 972854"/>
                  <a:gd name="connsiteY95" fmla="*/ 27290 h 921562"/>
                  <a:gd name="connsiteX96" fmla="*/ 326351 w 972854"/>
                  <a:gd name="connsiteY96" fmla="*/ 20468 h 921562"/>
                  <a:gd name="connsiteX97" fmla="*/ 337483 w 972854"/>
                  <a:gd name="connsiteY97" fmla="*/ 10772 h 921562"/>
                  <a:gd name="connsiteX98" fmla="*/ 352205 w 972854"/>
                  <a:gd name="connsiteY98" fmla="*/ 5027 h 921562"/>
                  <a:gd name="connsiteX99" fmla="*/ 364773 w 972854"/>
                  <a:gd name="connsiteY99" fmla="*/ 2514 h 921562"/>
                  <a:gd name="connsiteX100" fmla="*/ 382727 w 972854"/>
                  <a:gd name="connsiteY100" fmla="*/ 0 h 921562"/>
                  <a:gd name="connsiteX101" fmla="*/ 402118 w 972854"/>
                  <a:gd name="connsiteY101" fmla="*/ 0 h 921562"/>
                  <a:gd name="connsiteX102" fmla="*/ 415763 w 972854"/>
                  <a:gd name="connsiteY102" fmla="*/ 3591 h 921562"/>
                  <a:gd name="connsiteX103" fmla="*/ 429049 w 972854"/>
                  <a:gd name="connsiteY103" fmla="*/ 11850 h 921562"/>
                  <a:gd name="connsiteX104" fmla="*/ 452409 w 972854"/>
                  <a:gd name="connsiteY104" fmla="*/ 26572 h 921562"/>
                  <a:gd name="connsiteX105" fmla="*/ 458872 w 972854"/>
                  <a:gd name="connsiteY105" fmla="*/ 35191 h 921562"/>
                  <a:gd name="connsiteX106" fmla="*/ 456718 w 972854"/>
                  <a:gd name="connsiteY106" fmla="*/ 39859 h 921562"/>
                  <a:gd name="connsiteX107" fmla="*/ 453845 w 972854"/>
                  <a:gd name="connsiteY107" fmla="*/ 37704 h 921562"/>
                  <a:gd name="connsiteX108" fmla="*/ 451691 w 972854"/>
                  <a:gd name="connsiteY108" fmla="*/ 31958 h 921562"/>
                  <a:gd name="connsiteX109" fmla="*/ 418277 w 972854"/>
                  <a:gd name="connsiteY109" fmla="*/ 6804 h 921562"/>
                  <a:gd name="connsiteX110" fmla="*/ 414686 w 972854"/>
                  <a:gd name="connsiteY110" fmla="*/ 9677 h 921562"/>
                  <a:gd name="connsiteX111" fmla="*/ 412532 w 972854"/>
                  <a:gd name="connsiteY111" fmla="*/ 13267 h 921562"/>
                  <a:gd name="connsiteX112" fmla="*/ 414686 w 972854"/>
                  <a:gd name="connsiteY112" fmla="*/ 17217 h 921562"/>
                  <a:gd name="connsiteX113" fmla="*/ 418995 w 972854"/>
                  <a:gd name="connsiteY113" fmla="*/ 20449 h 921562"/>
                  <a:gd name="connsiteX114" fmla="*/ 422945 w 972854"/>
                  <a:gd name="connsiteY114" fmla="*/ 23322 h 921562"/>
                  <a:gd name="connsiteX115" fmla="*/ 423663 w 972854"/>
                  <a:gd name="connsiteY115" fmla="*/ 31221 h 921562"/>
                  <a:gd name="connsiteX116" fmla="*/ 427972 w 972854"/>
                  <a:gd name="connsiteY116" fmla="*/ 33735 h 921562"/>
                  <a:gd name="connsiteX117" fmla="*/ 429049 w 972854"/>
                  <a:gd name="connsiteY117" fmla="*/ 43430 h 921562"/>
                  <a:gd name="connsiteX118" fmla="*/ 433717 w 972854"/>
                  <a:gd name="connsiteY118" fmla="*/ 44508 h 921562"/>
                  <a:gd name="connsiteX119" fmla="*/ 437308 w 972854"/>
                  <a:gd name="connsiteY119" fmla="*/ 57794 h 921562"/>
                  <a:gd name="connsiteX120" fmla="*/ 441617 w 972854"/>
                  <a:gd name="connsiteY120" fmla="*/ 64976 h 921562"/>
                  <a:gd name="connsiteX121" fmla="*/ 446645 w 972854"/>
                  <a:gd name="connsiteY121" fmla="*/ 72516 h 921562"/>
                  <a:gd name="connsiteX122" fmla="*/ 454185 w 972854"/>
                  <a:gd name="connsiteY122" fmla="*/ 77184 h 921562"/>
                  <a:gd name="connsiteX123" fmla="*/ 463880 w 972854"/>
                  <a:gd name="connsiteY123" fmla="*/ 80416 h 921562"/>
                  <a:gd name="connsiteX124" fmla="*/ 473935 w 972854"/>
                  <a:gd name="connsiteY124" fmla="*/ 81852 h 921562"/>
                  <a:gd name="connsiteX125" fmla="*/ 483271 w 972854"/>
                  <a:gd name="connsiteY125" fmla="*/ 81852 h 921562"/>
                  <a:gd name="connsiteX126" fmla="*/ 490094 w 972854"/>
                  <a:gd name="connsiteY126" fmla="*/ 81134 h 921562"/>
                  <a:gd name="connsiteX127" fmla="*/ 494403 w 972854"/>
                  <a:gd name="connsiteY127" fmla="*/ 78261 h 921562"/>
                  <a:gd name="connsiteX128" fmla="*/ 507689 w 972854"/>
                  <a:gd name="connsiteY128" fmla="*/ 78261 h 921562"/>
                  <a:gd name="connsiteX129" fmla="*/ 516307 w 972854"/>
                  <a:gd name="connsiteY129" fmla="*/ 75748 h 921562"/>
                  <a:gd name="connsiteX130" fmla="*/ 523848 w 972854"/>
                  <a:gd name="connsiteY130" fmla="*/ 71439 h 921562"/>
                  <a:gd name="connsiteX131" fmla="*/ 534979 w 972854"/>
                  <a:gd name="connsiteY131" fmla="*/ 65694 h 921562"/>
                  <a:gd name="connsiteX132" fmla="*/ 546470 w 972854"/>
                  <a:gd name="connsiteY132" fmla="*/ 57794 h 921562"/>
                  <a:gd name="connsiteX133" fmla="*/ 534979 w 972854"/>
                  <a:gd name="connsiteY133" fmla="*/ 68925 h 921562"/>
                  <a:gd name="connsiteX134" fmla="*/ 524207 w 972854"/>
                  <a:gd name="connsiteY134" fmla="*/ 74671 h 921562"/>
                  <a:gd name="connsiteX135" fmla="*/ 515229 w 972854"/>
                  <a:gd name="connsiteY135" fmla="*/ 79339 h 921562"/>
                  <a:gd name="connsiteX136" fmla="*/ 500148 w 972854"/>
                  <a:gd name="connsiteY136" fmla="*/ 81852 h 921562"/>
                  <a:gd name="connsiteX137" fmla="*/ 499430 w 972854"/>
                  <a:gd name="connsiteY137" fmla="*/ 83648 h 921562"/>
                  <a:gd name="connsiteX138" fmla="*/ 500866 w 972854"/>
                  <a:gd name="connsiteY138" fmla="*/ 86880 h 921562"/>
                  <a:gd name="connsiteX139" fmla="*/ 499071 w 972854"/>
                  <a:gd name="connsiteY139" fmla="*/ 90830 h 921562"/>
                  <a:gd name="connsiteX140" fmla="*/ 492967 w 972854"/>
                  <a:gd name="connsiteY140" fmla="*/ 95498 h 921562"/>
                  <a:gd name="connsiteX141" fmla="*/ 494403 w 972854"/>
                  <a:gd name="connsiteY141" fmla="*/ 98729 h 921562"/>
                  <a:gd name="connsiteX142" fmla="*/ 501225 w 972854"/>
                  <a:gd name="connsiteY142" fmla="*/ 96575 h 921562"/>
                  <a:gd name="connsiteX143" fmla="*/ 503739 w 972854"/>
                  <a:gd name="connsiteY143" fmla="*/ 93702 h 921562"/>
                  <a:gd name="connsiteX144" fmla="*/ 510921 w 972854"/>
                  <a:gd name="connsiteY144" fmla="*/ 93702 h 921562"/>
                  <a:gd name="connsiteX145" fmla="*/ 514153 w 972854"/>
                  <a:gd name="connsiteY145" fmla="*/ 93702 h 921562"/>
                  <a:gd name="connsiteX146" fmla="*/ 516666 w 972854"/>
                  <a:gd name="connsiteY146" fmla="*/ 96216 h 921562"/>
                  <a:gd name="connsiteX147" fmla="*/ 519538 w 972854"/>
                  <a:gd name="connsiteY147" fmla="*/ 90471 h 921562"/>
                  <a:gd name="connsiteX148" fmla="*/ 527079 w 972854"/>
                  <a:gd name="connsiteY148" fmla="*/ 84366 h 921562"/>
                  <a:gd name="connsiteX149" fmla="*/ 531388 w 972854"/>
                  <a:gd name="connsiteY149" fmla="*/ 82211 h 921562"/>
                  <a:gd name="connsiteX150" fmla="*/ 537493 w 972854"/>
                  <a:gd name="connsiteY150" fmla="*/ 82211 h 921562"/>
                  <a:gd name="connsiteX151" fmla="*/ 541802 w 972854"/>
                  <a:gd name="connsiteY151" fmla="*/ 82211 h 921562"/>
                  <a:gd name="connsiteX152" fmla="*/ 548625 w 972854"/>
                  <a:gd name="connsiteY152" fmla="*/ 71439 h 921562"/>
                  <a:gd name="connsiteX153" fmla="*/ 554370 w 972854"/>
                  <a:gd name="connsiteY153" fmla="*/ 65335 h 921562"/>
                  <a:gd name="connsiteX154" fmla="*/ 559038 w 972854"/>
                  <a:gd name="connsiteY154" fmla="*/ 63539 h 921562"/>
                  <a:gd name="connsiteX155" fmla="*/ 572324 w 972854"/>
                  <a:gd name="connsiteY155" fmla="*/ 66053 h 921562"/>
                  <a:gd name="connsiteX156" fmla="*/ 587406 w 972854"/>
                  <a:gd name="connsiteY156" fmla="*/ 67489 h 921562"/>
                  <a:gd name="connsiteX157" fmla="*/ 607155 w 972854"/>
                  <a:gd name="connsiteY157" fmla="*/ 69284 h 921562"/>
                  <a:gd name="connsiteX158" fmla="*/ 629438 w 972854"/>
                  <a:gd name="connsiteY158" fmla="*/ 74312 h 921562"/>
                  <a:gd name="connsiteX159" fmla="*/ 655310 w 972854"/>
                  <a:gd name="connsiteY159" fmla="*/ 76466 h 921562"/>
                  <a:gd name="connsiteX160" fmla="*/ 675419 w 972854"/>
                  <a:gd name="connsiteY160" fmla="*/ 79339 h 921562"/>
                  <a:gd name="connsiteX161" fmla="*/ 700933 w 972854"/>
                  <a:gd name="connsiteY161" fmla="*/ 80057 h 921562"/>
                  <a:gd name="connsiteX162" fmla="*/ 726088 w 972854"/>
                  <a:gd name="connsiteY162" fmla="*/ 82211 h 921562"/>
                  <a:gd name="connsiteX163" fmla="*/ 755193 w 972854"/>
                  <a:gd name="connsiteY163" fmla="*/ 81134 h 921562"/>
                  <a:gd name="connsiteX164" fmla="*/ 787170 w 972854"/>
                  <a:gd name="connsiteY164" fmla="*/ 80416 h 921562"/>
                  <a:gd name="connsiteX165" fmla="*/ 810170 w 972854"/>
                  <a:gd name="connsiteY165" fmla="*/ 79339 h 921562"/>
                  <a:gd name="connsiteX166" fmla="*/ 833530 w 972854"/>
                  <a:gd name="connsiteY166" fmla="*/ 78980 h 921562"/>
                  <a:gd name="connsiteX167" fmla="*/ 850048 w 972854"/>
                  <a:gd name="connsiteY167" fmla="*/ 77543 h 921562"/>
                  <a:gd name="connsiteX168" fmla="*/ 854716 w 972854"/>
                  <a:gd name="connsiteY168" fmla="*/ 76825 h 921562"/>
                  <a:gd name="connsiteX169" fmla="*/ 864770 w 972854"/>
                  <a:gd name="connsiteY169" fmla="*/ 80057 h 921562"/>
                  <a:gd name="connsiteX170" fmla="*/ 876979 w 972854"/>
                  <a:gd name="connsiteY170" fmla="*/ 88675 h 921562"/>
                  <a:gd name="connsiteX171" fmla="*/ 890624 w 972854"/>
                  <a:gd name="connsiteY171" fmla="*/ 97652 h 921562"/>
                  <a:gd name="connsiteX172" fmla="*/ 903551 w 972854"/>
                  <a:gd name="connsiteY172" fmla="*/ 106989 h 921562"/>
                  <a:gd name="connsiteX173" fmla="*/ 908937 w 972854"/>
                  <a:gd name="connsiteY173" fmla="*/ 114170 h 921562"/>
                  <a:gd name="connsiteX174" fmla="*/ 908937 w 972854"/>
                  <a:gd name="connsiteY174" fmla="*/ 127815 h 921562"/>
                  <a:gd name="connsiteX175" fmla="*/ 910374 w 972854"/>
                  <a:gd name="connsiteY175" fmla="*/ 144692 h 921562"/>
                  <a:gd name="connsiteX176" fmla="*/ 913605 w 972854"/>
                  <a:gd name="connsiteY176" fmla="*/ 177029 h 921562"/>
                  <a:gd name="connsiteX177" fmla="*/ 919710 w 972854"/>
                  <a:gd name="connsiteY177" fmla="*/ 206134 h 921562"/>
                  <a:gd name="connsiteX178" fmla="*/ 929046 w 972854"/>
                  <a:gd name="connsiteY178" fmla="*/ 235597 h 921562"/>
                  <a:gd name="connsiteX179" fmla="*/ 936946 w 972854"/>
                  <a:gd name="connsiteY179" fmla="*/ 256065 h 921562"/>
                  <a:gd name="connsiteX180" fmla="*/ 944487 w 972854"/>
                  <a:gd name="connsiteY180" fmla="*/ 274019 h 921562"/>
                  <a:gd name="connsiteX181" fmla="*/ 949873 w 972854"/>
                  <a:gd name="connsiteY181" fmla="*/ 294846 h 921562"/>
                  <a:gd name="connsiteX182" fmla="*/ 949873 w 972854"/>
                  <a:gd name="connsiteY182" fmla="*/ 316410 h 921562"/>
                  <a:gd name="connsiteX183" fmla="*/ 949873 w 972854"/>
                  <a:gd name="connsiteY183" fmla="*/ 336519 h 921562"/>
                  <a:gd name="connsiteX184" fmla="*/ 949873 w 972854"/>
                  <a:gd name="connsiteY184" fmla="*/ 348728 h 921562"/>
                  <a:gd name="connsiteX185" fmla="*/ 943051 w 972854"/>
                  <a:gd name="connsiteY185" fmla="*/ 359859 h 921562"/>
                  <a:gd name="connsiteX186" fmla="*/ 932278 w 972854"/>
                  <a:gd name="connsiteY186" fmla="*/ 363450 h 921562"/>
                  <a:gd name="connsiteX187" fmla="*/ 920787 w 972854"/>
                  <a:gd name="connsiteY187" fmla="*/ 366682 h 921562"/>
                  <a:gd name="connsiteX188" fmla="*/ 910374 w 972854"/>
                  <a:gd name="connsiteY188" fmla="*/ 375300 h 921562"/>
                  <a:gd name="connsiteX189" fmla="*/ 896011 w 972854"/>
                  <a:gd name="connsiteY189" fmla="*/ 390023 h 921562"/>
                  <a:gd name="connsiteX190" fmla="*/ 889547 w 972854"/>
                  <a:gd name="connsiteY190" fmla="*/ 400077 h 921562"/>
                  <a:gd name="connsiteX191" fmla="*/ 880211 w 972854"/>
                  <a:gd name="connsiteY191" fmla="*/ 411927 h 921562"/>
                  <a:gd name="connsiteX192" fmla="*/ 877338 w 972854"/>
                  <a:gd name="connsiteY192" fmla="*/ 420186 h 921562"/>
                  <a:gd name="connsiteX193" fmla="*/ 880211 w 972854"/>
                  <a:gd name="connsiteY193" fmla="*/ 428445 h 921562"/>
                  <a:gd name="connsiteX194" fmla="*/ 889188 w 972854"/>
                  <a:gd name="connsiteY194" fmla="*/ 435267 h 921562"/>
                  <a:gd name="connsiteX195" fmla="*/ 907501 w 972854"/>
                  <a:gd name="connsiteY195" fmla="*/ 442090 h 921562"/>
                  <a:gd name="connsiteX196" fmla="*/ 920428 w 972854"/>
                  <a:gd name="connsiteY196" fmla="*/ 449271 h 921562"/>
                  <a:gd name="connsiteX197" fmla="*/ 926533 w 972854"/>
                  <a:gd name="connsiteY197" fmla="*/ 456094 h 921562"/>
                  <a:gd name="connsiteX198" fmla="*/ 928328 w 972854"/>
                  <a:gd name="connsiteY198" fmla="*/ 469380 h 921562"/>
                  <a:gd name="connsiteX199" fmla="*/ 924378 w 972854"/>
                  <a:gd name="connsiteY199" fmla="*/ 485539 h 921562"/>
                  <a:gd name="connsiteX200" fmla="*/ 922583 w 972854"/>
                  <a:gd name="connsiteY200" fmla="*/ 502775 h 921562"/>
                  <a:gd name="connsiteX201" fmla="*/ 918992 w 972854"/>
                  <a:gd name="connsiteY201" fmla="*/ 515702 h 921562"/>
                  <a:gd name="connsiteX202" fmla="*/ 919351 w 972854"/>
                  <a:gd name="connsiteY202" fmla="*/ 531502 h 921562"/>
                  <a:gd name="connsiteX203" fmla="*/ 923301 w 972854"/>
                  <a:gd name="connsiteY203" fmla="*/ 545865 h 921562"/>
                  <a:gd name="connsiteX204" fmla="*/ 936228 w 972854"/>
                  <a:gd name="connsiteY204" fmla="*/ 577125 h 921562"/>
                  <a:gd name="connsiteX205" fmla="*/ 944846 w 972854"/>
                  <a:gd name="connsiteY205" fmla="*/ 597233 h 921562"/>
                  <a:gd name="connsiteX206" fmla="*/ 954182 w 972854"/>
                  <a:gd name="connsiteY206" fmla="*/ 613033 h 921562"/>
                  <a:gd name="connsiteX207" fmla="*/ 963159 w 972854"/>
                  <a:gd name="connsiteY207" fmla="*/ 625242 h 921562"/>
                  <a:gd name="connsiteX208" fmla="*/ 972855 w 972854"/>
                  <a:gd name="connsiteY208" fmla="*/ 634937 h 921562"/>
                  <a:gd name="connsiteX209" fmla="*/ 972855 w 972854"/>
                  <a:gd name="connsiteY209" fmla="*/ 641401 h 921562"/>
                  <a:gd name="connsiteX210" fmla="*/ 970341 w 972854"/>
                  <a:gd name="connsiteY210" fmla="*/ 644633 h 921562"/>
                  <a:gd name="connsiteX211" fmla="*/ 963519 w 972854"/>
                  <a:gd name="connsiteY211" fmla="*/ 646088 h 921562"/>
                  <a:gd name="connsiteX212" fmla="*/ 955978 w 972854"/>
                  <a:gd name="connsiteY212" fmla="*/ 646088 h 921562"/>
                  <a:gd name="connsiteX213" fmla="*/ 955259 w 972854"/>
                  <a:gd name="connsiteY213" fmla="*/ 650397 h 921562"/>
                  <a:gd name="connsiteX214" fmla="*/ 964955 w 972854"/>
                  <a:gd name="connsiteY214" fmla="*/ 664042 h 921562"/>
                  <a:gd name="connsiteX215" fmla="*/ 970341 w 972854"/>
                  <a:gd name="connsiteY215" fmla="*/ 672301 h 921562"/>
                  <a:gd name="connsiteX216" fmla="*/ 971059 w 972854"/>
                  <a:gd name="connsiteY216" fmla="*/ 685587 h 921562"/>
                  <a:gd name="connsiteX217" fmla="*/ 970341 w 972854"/>
                  <a:gd name="connsiteY217" fmla="*/ 693846 h 921562"/>
                  <a:gd name="connsiteX218" fmla="*/ 967468 w 972854"/>
                  <a:gd name="connsiteY218" fmla="*/ 702464 h 921562"/>
                  <a:gd name="connsiteX219" fmla="*/ 961723 w 972854"/>
                  <a:gd name="connsiteY219" fmla="*/ 709287 h 921562"/>
                  <a:gd name="connsiteX220" fmla="*/ 956337 w 972854"/>
                  <a:gd name="connsiteY220" fmla="*/ 711441 h 921562"/>
                  <a:gd name="connsiteX221" fmla="*/ 948796 w 972854"/>
                  <a:gd name="connsiteY221" fmla="*/ 712877 h 921562"/>
                  <a:gd name="connsiteX222" fmla="*/ 939819 w 972854"/>
                  <a:gd name="connsiteY222" fmla="*/ 712877 h 921562"/>
                  <a:gd name="connsiteX223" fmla="*/ 908560 w 972854"/>
                  <a:gd name="connsiteY223" fmla="*/ 743059 h 921562"/>
                  <a:gd name="connsiteX224" fmla="*/ 887733 w 972854"/>
                  <a:gd name="connsiteY224" fmla="*/ 770369 h 921562"/>
                  <a:gd name="connsiteX225" fmla="*/ 869778 w 972854"/>
                  <a:gd name="connsiteY225" fmla="*/ 791555 h 921562"/>
                  <a:gd name="connsiteX226" fmla="*/ 845701 w 972854"/>
                  <a:gd name="connsiteY226" fmla="*/ 819941 h 921562"/>
                  <a:gd name="connsiteX227" fmla="*/ 834928 w 972854"/>
                  <a:gd name="connsiteY227" fmla="*/ 835382 h 921562"/>
                  <a:gd name="connsiteX228" fmla="*/ 834928 w 972854"/>
                  <a:gd name="connsiteY228" fmla="*/ 846154 h 921562"/>
                  <a:gd name="connsiteX229" fmla="*/ 838519 w 972854"/>
                  <a:gd name="connsiteY229" fmla="*/ 855490 h 921562"/>
                  <a:gd name="connsiteX230" fmla="*/ 844264 w 972854"/>
                  <a:gd name="connsiteY230" fmla="*/ 869136 h 921562"/>
                  <a:gd name="connsiteX231" fmla="*/ 844264 w 972854"/>
                  <a:gd name="connsiteY231" fmla="*/ 879909 h 921562"/>
                  <a:gd name="connsiteX232" fmla="*/ 842469 w 972854"/>
                  <a:gd name="connsiteY232" fmla="*/ 889245 h 921562"/>
                  <a:gd name="connsiteX233" fmla="*/ 842469 w 972854"/>
                  <a:gd name="connsiteY233" fmla="*/ 893554 h 921562"/>
                  <a:gd name="connsiteX234" fmla="*/ 846778 w 972854"/>
                  <a:gd name="connsiteY234" fmla="*/ 897863 h 921562"/>
                  <a:gd name="connsiteX235" fmla="*/ 851446 w 972854"/>
                  <a:gd name="connsiteY235" fmla="*/ 902890 h 921562"/>
                  <a:gd name="connsiteX236" fmla="*/ 852883 w 972854"/>
                  <a:gd name="connsiteY236" fmla="*/ 911149 h 921562"/>
                  <a:gd name="connsiteX237" fmla="*/ 851805 w 972854"/>
                  <a:gd name="connsiteY237" fmla="*/ 921562 h 921562"/>
                  <a:gd name="connsiteX238" fmla="*/ 841751 w 972854"/>
                  <a:gd name="connsiteY238" fmla="*/ 916894 h 921562"/>
                  <a:gd name="connsiteX239" fmla="*/ 827388 w 972854"/>
                  <a:gd name="connsiteY239" fmla="*/ 914381 h 921562"/>
                  <a:gd name="connsiteX240" fmla="*/ 805105 w 972854"/>
                  <a:gd name="connsiteY240" fmla="*/ 904326 h 921562"/>
                  <a:gd name="connsiteX241" fmla="*/ 785715 w 972854"/>
                  <a:gd name="connsiteY241" fmla="*/ 893913 h 921562"/>
                  <a:gd name="connsiteX242" fmla="*/ 775301 w 972854"/>
                  <a:gd name="connsiteY242" fmla="*/ 887449 h 921562"/>
                  <a:gd name="connsiteX243" fmla="*/ 767402 w 972854"/>
                  <a:gd name="connsiteY243" fmla="*/ 879909 h 921562"/>
                  <a:gd name="connsiteX244" fmla="*/ 761656 w 972854"/>
                  <a:gd name="connsiteY244" fmla="*/ 869136 h 921562"/>
                  <a:gd name="connsiteX245" fmla="*/ 754833 w 972854"/>
                  <a:gd name="connsiteY245" fmla="*/ 865904 h 921562"/>
                  <a:gd name="connsiteX246" fmla="*/ 740829 w 972854"/>
                  <a:gd name="connsiteY246" fmla="*/ 861236 h 921562"/>
                  <a:gd name="connsiteX247" fmla="*/ 726466 w 972854"/>
                  <a:gd name="connsiteY247" fmla="*/ 857286 h 921562"/>
                  <a:gd name="connsiteX248" fmla="*/ 713539 w 972854"/>
                  <a:gd name="connsiteY248" fmla="*/ 856927 h 921562"/>
                  <a:gd name="connsiteX249" fmla="*/ 693789 w 972854"/>
                  <a:gd name="connsiteY249" fmla="*/ 854414 h 921562"/>
                  <a:gd name="connsiteX250" fmla="*/ 675476 w 972854"/>
                  <a:gd name="connsiteY250" fmla="*/ 862672 h 921562"/>
                  <a:gd name="connsiteX251" fmla="*/ 669371 w 972854"/>
                  <a:gd name="connsiteY251" fmla="*/ 871290 h 921562"/>
                  <a:gd name="connsiteX252" fmla="*/ 663626 w 972854"/>
                  <a:gd name="connsiteY252" fmla="*/ 875241 h 921562"/>
                  <a:gd name="connsiteX253" fmla="*/ 656085 w 972854"/>
                  <a:gd name="connsiteY253" fmla="*/ 872368 h 921562"/>
                  <a:gd name="connsiteX254" fmla="*/ 644954 w 972854"/>
                  <a:gd name="connsiteY254" fmla="*/ 860159 h 921562"/>
                  <a:gd name="connsiteX255" fmla="*/ 634899 w 972854"/>
                  <a:gd name="connsiteY255" fmla="*/ 860159 h 921562"/>
                  <a:gd name="connsiteX256" fmla="*/ 627358 w 972854"/>
                  <a:gd name="connsiteY256" fmla="*/ 860877 h 921562"/>
                  <a:gd name="connsiteX257" fmla="*/ 615150 w 972854"/>
                  <a:gd name="connsiteY257" fmla="*/ 859082 h 921562"/>
                  <a:gd name="connsiteX258" fmla="*/ 604736 w 972854"/>
                  <a:gd name="connsiteY258" fmla="*/ 860877 h 921562"/>
                  <a:gd name="connsiteX259" fmla="*/ 596836 w 972854"/>
                  <a:gd name="connsiteY259" fmla="*/ 868059 h 921562"/>
                  <a:gd name="connsiteX260" fmla="*/ 584987 w 972854"/>
                  <a:gd name="connsiteY260" fmla="*/ 880268 h 921562"/>
                  <a:gd name="connsiteX261" fmla="*/ 577087 w 972854"/>
                  <a:gd name="connsiteY261" fmla="*/ 890322 h 921562"/>
                  <a:gd name="connsiteX262" fmla="*/ 568110 w 972854"/>
                  <a:gd name="connsiteY262" fmla="*/ 901453 h 921562"/>
                  <a:gd name="connsiteX263" fmla="*/ 558055 w 972854"/>
                  <a:gd name="connsiteY263" fmla="*/ 901094 h 921562"/>
                  <a:gd name="connsiteX264" fmla="*/ 555542 w 972854"/>
                  <a:gd name="connsiteY264" fmla="*/ 896067 h 921562"/>
                  <a:gd name="connsiteX265" fmla="*/ 556619 w 972854"/>
                  <a:gd name="connsiteY265" fmla="*/ 885295 h 921562"/>
                  <a:gd name="connsiteX266" fmla="*/ 557696 w 972854"/>
                  <a:gd name="connsiteY266" fmla="*/ 872008 h 921562"/>
                  <a:gd name="connsiteX267" fmla="*/ 555542 w 972854"/>
                  <a:gd name="connsiteY267" fmla="*/ 866622 h 921562"/>
                  <a:gd name="connsiteX268" fmla="*/ 551591 w 972854"/>
                  <a:gd name="connsiteY268" fmla="*/ 866622 h 921562"/>
                  <a:gd name="connsiteX269" fmla="*/ 541537 w 972854"/>
                  <a:gd name="connsiteY269" fmla="*/ 861236 h 921562"/>
                  <a:gd name="connsiteX270" fmla="*/ 527892 w 972854"/>
                  <a:gd name="connsiteY270" fmla="*/ 847950 h 921562"/>
                  <a:gd name="connsiteX271" fmla="*/ 518197 w 972854"/>
                  <a:gd name="connsiteY271" fmla="*/ 846154 h 921562"/>
                  <a:gd name="connsiteX272" fmla="*/ 505629 w 972854"/>
                  <a:gd name="connsiteY272" fmla="*/ 846513 h 921562"/>
                  <a:gd name="connsiteX273" fmla="*/ 501679 w 972854"/>
                  <a:gd name="connsiteY273" fmla="*/ 854054 h 921562"/>
                  <a:gd name="connsiteX274" fmla="*/ 501320 w 972854"/>
                  <a:gd name="connsiteY274" fmla="*/ 864109 h 921562"/>
                  <a:gd name="connsiteX275" fmla="*/ 497729 w 972854"/>
                  <a:gd name="connsiteY275" fmla="*/ 869854 h 921562"/>
                  <a:gd name="connsiteX276" fmla="*/ 486484 w 972854"/>
                  <a:gd name="connsiteY276" fmla="*/ 867340 h 921562"/>
                  <a:gd name="connsiteX277" fmla="*/ 478339 w 972854"/>
                  <a:gd name="connsiteY277" fmla="*/ 866981 h 921562"/>
                  <a:gd name="connsiteX278" fmla="*/ 475825 w 972854"/>
                  <a:gd name="connsiteY278" fmla="*/ 858363 h 921562"/>
                  <a:gd name="connsiteX279" fmla="*/ 473311 w 972854"/>
                  <a:gd name="connsiteY279" fmla="*/ 852977 h 921562"/>
                  <a:gd name="connsiteX280" fmla="*/ 463616 w 972854"/>
                  <a:gd name="connsiteY280" fmla="*/ 852977 h 921562"/>
                  <a:gd name="connsiteX281" fmla="*/ 461820 w 972854"/>
                  <a:gd name="connsiteY281" fmla="*/ 836818 h 921562"/>
                  <a:gd name="connsiteX282" fmla="*/ 458948 w 972854"/>
                  <a:gd name="connsiteY282" fmla="*/ 831432 h 921562"/>
                  <a:gd name="connsiteX283" fmla="*/ 443507 w 972854"/>
                  <a:gd name="connsiteY283" fmla="*/ 822455 h 921562"/>
                  <a:gd name="connsiteX284" fmla="*/ 443507 w 972854"/>
                  <a:gd name="connsiteY284" fmla="*/ 812041 h 921562"/>
                  <a:gd name="connsiteX285" fmla="*/ 428785 w 972854"/>
                  <a:gd name="connsiteY285" fmla="*/ 793010 h 921562"/>
                  <a:gd name="connsiteX286" fmla="*/ 423399 w 972854"/>
                  <a:gd name="connsiteY286" fmla="*/ 787624 h 921562"/>
                  <a:gd name="connsiteX287" fmla="*/ 412267 w 972854"/>
                  <a:gd name="connsiteY287" fmla="*/ 788342 h 921562"/>
                  <a:gd name="connsiteX288" fmla="*/ 406522 w 972854"/>
                  <a:gd name="connsiteY288" fmla="*/ 785469 h 921562"/>
                  <a:gd name="connsiteX289" fmla="*/ 402213 w 972854"/>
                  <a:gd name="connsiteY289" fmla="*/ 781878 h 921562"/>
                  <a:gd name="connsiteX290" fmla="*/ 392158 w 972854"/>
                  <a:gd name="connsiteY290" fmla="*/ 780083 h 921562"/>
                  <a:gd name="connsiteX291" fmla="*/ 388567 w 972854"/>
                  <a:gd name="connsiteY291" fmla="*/ 769310 h 921562"/>
                  <a:gd name="connsiteX292" fmla="*/ 383181 w 972854"/>
                  <a:gd name="connsiteY292" fmla="*/ 766797 h 921562"/>
                  <a:gd name="connsiteX293" fmla="*/ 379590 w 972854"/>
                  <a:gd name="connsiteY293" fmla="*/ 770028 h 921562"/>
                  <a:gd name="connsiteX294" fmla="*/ 377436 w 972854"/>
                  <a:gd name="connsiteY294" fmla="*/ 776133 h 921562"/>
                  <a:gd name="connsiteX295" fmla="*/ 371690 w 972854"/>
                  <a:gd name="connsiteY295" fmla="*/ 778288 h 921562"/>
                  <a:gd name="connsiteX296" fmla="*/ 363790 w 972854"/>
                  <a:gd name="connsiteY296" fmla="*/ 776492 h 921562"/>
                  <a:gd name="connsiteX297" fmla="*/ 355891 w 972854"/>
                  <a:gd name="connsiteY297" fmla="*/ 766079 h 921562"/>
                  <a:gd name="connsiteX298" fmla="*/ 348350 w 972854"/>
                  <a:gd name="connsiteY298" fmla="*/ 760333 h 921562"/>
                  <a:gd name="connsiteX299" fmla="*/ 345477 w 972854"/>
                  <a:gd name="connsiteY299" fmla="*/ 753511 h 921562"/>
                  <a:gd name="connsiteX300" fmla="*/ 347991 w 972854"/>
                  <a:gd name="connsiteY300" fmla="*/ 748843 h 921562"/>
                  <a:gd name="connsiteX301" fmla="*/ 355531 w 972854"/>
                  <a:gd name="connsiteY301" fmla="*/ 747047 h 921562"/>
                  <a:gd name="connsiteX302" fmla="*/ 357327 w 972854"/>
                  <a:gd name="connsiteY302" fmla="*/ 742738 h 921562"/>
                  <a:gd name="connsiteX303" fmla="*/ 356250 w 972854"/>
                  <a:gd name="connsiteY303" fmla="*/ 735916 h 921562"/>
                  <a:gd name="connsiteX304" fmla="*/ 352659 w 972854"/>
                  <a:gd name="connsiteY304" fmla="*/ 730888 h 921562"/>
                  <a:gd name="connsiteX305" fmla="*/ 345118 w 972854"/>
                  <a:gd name="connsiteY305" fmla="*/ 732325 h 921562"/>
                  <a:gd name="connsiteX306" fmla="*/ 342605 w 972854"/>
                  <a:gd name="connsiteY306" fmla="*/ 735197 h 921562"/>
                  <a:gd name="connsiteX307" fmla="*/ 336500 w 972854"/>
                  <a:gd name="connsiteY307" fmla="*/ 736634 h 921562"/>
                  <a:gd name="connsiteX308" fmla="*/ 328600 w 972854"/>
                  <a:gd name="connsiteY308" fmla="*/ 736634 h 921562"/>
                  <a:gd name="connsiteX309" fmla="*/ 320341 w 972854"/>
                  <a:gd name="connsiteY309" fmla="*/ 732684 h 921562"/>
                  <a:gd name="connsiteX310" fmla="*/ 303105 w 972854"/>
                  <a:gd name="connsiteY310" fmla="*/ 721552 h 921562"/>
                  <a:gd name="connsiteX311" fmla="*/ 289101 w 972854"/>
                  <a:gd name="connsiteY311" fmla="*/ 715448 h 921562"/>
                  <a:gd name="connsiteX312" fmla="*/ 276892 w 972854"/>
                  <a:gd name="connsiteY312" fmla="*/ 710420 h 921562"/>
                  <a:gd name="connsiteX313" fmla="*/ 271147 w 972854"/>
                  <a:gd name="connsiteY313" fmla="*/ 711139 h 921562"/>
                  <a:gd name="connsiteX314" fmla="*/ 268274 w 972854"/>
                  <a:gd name="connsiteY314" fmla="*/ 718320 h 921562"/>
                  <a:gd name="connsiteX315" fmla="*/ 270069 w 972854"/>
                  <a:gd name="connsiteY315" fmla="*/ 729811 h 921562"/>
                  <a:gd name="connsiteX316" fmla="*/ 277610 w 972854"/>
                  <a:gd name="connsiteY316" fmla="*/ 734120 h 921562"/>
                  <a:gd name="connsiteX317" fmla="*/ 284792 w 972854"/>
                  <a:gd name="connsiteY317" fmla="*/ 738429 h 921562"/>
                  <a:gd name="connsiteX318" fmla="*/ 285151 w 972854"/>
                  <a:gd name="connsiteY318" fmla="*/ 742379 h 921562"/>
                  <a:gd name="connsiteX319" fmla="*/ 275456 w 972854"/>
                  <a:gd name="connsiteY319" fmla="*/ 742379 h 921562"/>
                  <a:gd name="connsiteX320" fmla="*/ 274378 w 972854"/>
                  <a:gd name="connsiteY320" fmla="*/ 749561 h 921562"/>
                  <a:gd name="connsiteX321" fmla="*/ 271147 w 972854"/>
                  <a:gd name="connsiteY321" fmla="*/ 757102 h 921562"/>
                  <a:gd name="connsiteX322" fmla="*/ 266838 w 972854"/>
                  <a:gd name="connsiteY322" fmla="*/ 761411 h 921562"/>
                  <a:gd name="connsiteX323" fmla="*/ 256065 w 972854"/>
                  <a:gd name="connsiteY323" fmla="*/ 762847 h 921562"/>
                  <a:gd name="connsiteX324" fmla="*/ 256065 w 972854"/>
                  <a:gd name="connsiteY324" fmla="*/ 766797 h 921562"/>
                  <a:gd name="connsiteX325" fmla="*/ 251397 w 972854"/>
                  <a:gd name="connsiteY325" fmla="*/ 768951 h 921562"/>
                  <a:gd name="connsiteX326" fmla="*/ 244934 w 972854"/>
                  <a:gd name="connsiteY326" fmla="*/ 765360 h 921562"/>
                  <a:gd name="connsiteX327" fmla="*/ 242779 w 972854"/>
                  <a:gd name="connsiteY327" fmla="*/ 754229 h 921562"/>
                  <a:gd name="connsiteX328" fmla="*/ 238111 w 972854"/>
                  <a:gd name="connsiteY328" fmla="*/ 745970 h 921562"/>
                  <a:gd name="connsiteX329" fmla="*/ 233084 w 972854"/>
                  <a:gd name="connsiteY329" fmla="*/ 739147 h 921562"/>
                  <a:gd name="connsiteX330" fmla="*/ 225184 w 972854"/>
                  <a:gd name="connsiteY330" fmla="*/ 731607 h 921562"/>
                  <a:gd name="connsiteX331" fmla="*/ 217643 w 972854"/>
                  <a:gd name="connsiteY331" fmla="*/ 725143 h 921562"/>
                  <a:gd name="connsiteX332" fmla="*/ 210461 w 972854"/>
                  <a:gd name="connsiteY332" fmla="*/ 714729 h 921562"/>
                  <a:gd name="connsiteX333" fmla="*/ 215130 w 972854"/>
                  <a:gd name="connsiteY333" fmla="*/ 707907 h 921562"/>
                  <a:gd name="connsiteX334" fmla="*/ 221952 w 972854"/>
                  <a:gd name="connsiteY334" fmla="*/ 702162 h 921562"/>
                  <a:gd name="connsiteX335" fmla="*/ 226261 w 972854"/>
                  <a:gd name="connsiteY335" fmla="*/ 699289 h 921562"/>
                  <a:gd name="connsiteX336" fmla="*/ 228775 w 972854"/>
                  <a:gd name="connsiteY336" fmla="*/ 693543 h 921562"/>
                  <a:gd name="connsiteX337" fmla="*/ 226979 w 972854"/>
                  <a:gd name="connsiteY337" fmla="*/ 685644 h 921562"/>
                  <a:gd name="connsiteX338" fmla="*/ 221234 w 972854"/>
                  <a:gd name="connsiteY338" fmla="*/ 681335 h 921562"/>
                  <a:gd name="connsiteX339" fmla="*/ 212616 w 972854"/>
                  <a:gd name="connsiteY339" fmla="*/ 679180 h 921562"/>
                  <a:gd name="connsiteX340" fmla="*/ 201843 w 972854"/>
                  <a:gd name="connsiteY340" fmla="*/ 680976 h 921562"/>
                  <a:gd name="connsiteX341" fmla="*/ 192866 w 972854"/>
                  <a:gd name="connsiteY341" fmla="*/ 682412 h 921562"/>
                  <a:gd name="connsiteX342" fmla="*/ 191071 w 972854"/>
                  <a:gd name="connsiteY342" fmla="*/ 688875 h 921562"/>
                  <a:gd name="connsiteX343" fmla="*/ 185685 w 972854"/>
                  <a:gd name="connsiteY343" fmla="*/ 687798 h 921562"/>
                  <a:gd name="connsiteX344" fmla="*/ 184248 w 972854"/>
                  <a:gd name="connsiteY344" fmla="*/ 681335 h 921562"/>
                  <a:gd name="connsiteX345" fmla="*/ 174912 w 972854"/>
                  <a:gd name="connsiteY345" fmla="*/ 672358 h 921562"/>
                  <a:gd name="connsiteX346" fmla="*/ 167371 w 972854"/>
                  <a:gd name="connsiteY346" fmla="*/ 666971 h 921562"/>
                  <a:gd name="connsiteX347" fmla="*/ 153008 w 972854"/>
                  <a:gd name="connsiteY347" fmla="*/ 666971 h 921562"/>
                  <a:gd name="connsiteX348" fmla="*/ 143313 w 972854"/>
                  <a:gd name="connsiteY348" fmla="*/ 669126 h 921562"/>
                  <a:gd name="connsiteX349" fmla="*/ 134336 w 972854"/>
                  <a:gd name="connsiteY349" fmla="*/ 669485 h 921562"/>
                  <a:gd name="connsiteX350" fmla="*/ 128590 w 972854"/>
                  <a:gd name="connsiteY350" fmla="*/ 671280 h 921562"/>
                  <a:gd name="connsiteX351" fmla="*/ 123563 w 972854"/>
                  <a:gd name="connsiteY351" fmla="*/ 668767 h 921562"/>
                  <a:gd name="connsiteX352" fmla="*/ 122126 w 972854"/>
                  <a:gd name="connsiteY352" fmla="*/ 659430 h 921562"/>
                  <a:gd name="connsiteX353" fmla="*/ 121049 w 972854"/>
                  <a:gd name="connsiteY353" fmla="*/ 651531 h 921562"/>
                  <a:gd name="connsiteX354" fmla="*/ 117099 w 972854"/>
                  <a:gd name="connsiteY354" fmla="*/ 646863 h 921562"/>
                  <a:gd name="connsiteX355" fmla="*/ 116740 w 972854"/>
                  <a:gd name="connsiteY355" fmla="*/ 640399 h 921562"/>
                  <a:gd name="connsiteX356" fmla="*/ 110995 w 972854"/>
                  <a:gd name="connsiteY356" fmla="*/ 630345 h 921562"/>
                  <a:gd name="connsiteX357" fmla="*/ 103095 w 972854"/>
                  <a:gd name="connsiteY357" fmla="*/ 627831 h 921562"/>
                  <a:gd name="connsiteX358" fmla="*/ 93759 w 972854"/>
                  <a:gd name="connsiteY358" fmla="*/ 626754 h 921562"/>
                  <a:gd name="connsiteX359" fmla="*/ 89091 w 972854"/>
                  <a:gd name="connsiteY359" fmla="*/ 625677 h 921562"/>
                  <a:gd name="connsiteX360" fmla="*/ 85141 w 972854"/>
                  <a:gd name="connsiteY360" fmla="*/ 629267 h 921562"/>
                  <a:gd name="connsiteX361" fmla="*/ 85500 w 972854"/>
                  <a:gd name="connsiteY361" fmla="*/ 633576 h 921562"/>
                  <a:gd name="connsiteX362" fmla="*/ 86577 w 972854"/>
                  <a:gd name="connsiteY362" fmla="*/ 637167 h 921562"/>
                  <a:gd name="connsiteX363" fmla="*/ 87295 w 972854"/>
                  <a:gd name="connsiteY363" fmla="*/ 642553 h 921562"/>
                  <a:gd name="connsiteX364" fmla="*/ 86577 w 972854"/>
                  <a:gd name="connsiteY364" fmla="*/ 646504 h 921562"/>
                  <a:gd name="connsiteX365" fmla="*/ 79754 w 972854"/>
                  <a:gd name="connsiteY365" fmla="*/ 647940 h 921562"/>
                  <a:gd name="connsiteX366" fmla="*/ 70059 w 972854"/>
                  <a:gd name="connsiteY366" fmla="*/ 647940 h 921562"/>
                  <a:gd name="connsiteX367" fmla="*/ 65013 w 972854"/>
                  <a:gd name="connsiteY367" fmla="*/ 648431 h 92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972854" h="921562">
                    <a:moveTo>
                      <a:pt x="65013" y="648431"/>
                    </a:moveTo>
                    <a:lnTo>
                      <a:pt x="66790" y="636638"/>
                    </a:lnTo>
                    <a:lnTo>
                      <a:pt x="75011" y="627358"/>
                    </a:lnTo>
                    <a:lnTo>
                      <a:pt x="82155" y="613789"/>
                    </a:lnTo>
                    <a:lnTo>
                      <a:pt x="85367" y="600578"/>
                    </a:lnTo>
                    <a:lnTo>
                      <a:pt x="82873" y="589863"/>
                    </a:lnTo>
                    <a:lnTo>
                      <a:pt x="82873" y="576293"/>
                    </a:lnTo>
                    <a:lnTo>
                      <a:pt x="80019" y="559511"/>
                    </a:lnTo>
                    <a:lnTo>
                      <a:pt x="72875" y="550590"/>
                    </a:lnTo>
                    <a:lnTo>
                      <a:pt x="66809" y="546659"/>
                    </a:lnTo>
                    <a:lnTo>
                      <a:pt x="58984" y="540592"/>
                    </a:lnTo>
                    <a:lnTo>
                      <a:pt x="54675" y="535943"/>
                    </a:lnTo>
                    <a:lnTo>
                      <a:pt x="55034" y="530236"/>
                    </a:lnTo>
                    <a:lnTo>
                      <a:pt x="58984" y="523810"/>
                    </a:lnTo>
                    <a:lnTo>
                      <a:pt x="58984" y="518103"/>
                    </a:lnTo>
                    <a:lnTo>
                      <a:pt x="54675" y="512754"/>
                    </a:lnTo>
                    <a:lnTo>
                      <a:pt x="50026" y="506687"/>
                    </a:lnTo>
                    <a:cubicBezTo>
                      <a:pt x="50026" y="506687"/>
                      <a:pt x="46813" y="496690"/>
                      <a:pt x="46813" y="495253"/>
                    </a:cubicBezTo>
                    <a:cubicBezTo>
                      <a:pt x="46813" y="493817"/>
                      <a:pt x="47172" y="489905"/>
                      <a:pt x="47172" y="486673"/>
                    </a:cubicBezTo>
                    <a:cubicBezTo>
                      <a:pt x="47172" y="483441"/>
                      <a:pt x="51462" y="479529"/>
                      <a:pt x="51821" y="478452"/>
                    </a:cubicBezTo>
                    <a:cubicBezTo>
                      <a:pt x="52180" y="477375"/>
                      <a:pt x="55753" y="469531"/>
                      <a:pt x="55753" y="469531"/>
                    </a:cubicBezTo>
                    <a:cubicBezTo>
                      <a:pt x="55753" y="469531"/>
                      <a:pt x="59324" y="462387"/>
                      <a:pt x="58965" y="460611"/>
                    </a:cubicBezTo>
                    <a:cubicBezTo>
                      <a:pt x="58606" y="458835"/>
                      <a:pt x="58965" y="450613"/>
                      <a:pt x="58965" y="450613"/>
                    </a:cubicBezTo>
                    <a:lnTo>
                      <a:pt x="54316" y="439180"/>
                    </a:lnTo>
                    <a:lnTo>
                      <a:pt x="54316" y="428104"/>
                    </a:lnTo>
                    <a:lnTo>
                      <a:pt x="46095" y="420602"/>
                    </a:lnTo>
                    <a:lnTo>
                      <a:pt x="42523" y="409167"/>
                    </a:lnTo>
                    <a:lnTo>
                      <a:pt x="46095" y="394880"/>
                    </a:lnTo>
                    <a:lnTo>
                      <a:pt x="46095" y="370235"/>
                    </a:lnTo>
                    <a:cubicBezTo>
                      <a:pt x="46095" y="370235"/>
                      <a:pt x="35738" y="362014"/>
                      <a:pt x="34661" y="361655"/>
                    </a:cubicBezTo>
                    <a:cubicBezTo>
                      <a:pt x="33584" y="361296"/>
                      <a:pt x="19296" y="348085"/>
                      <a:pt x="19296" y="348085"/>
                    </a:cubicBezTo>
                    <a:lnTo>
                      <a:pt x="5008" y="337010"/>
                    </a:lnTo>
                    <a:lnTo>
                      <a:pt x="0" y="327013"/>
                    </a:lnTo>
                    <a:lnTo>
                      <a:pt x="3572" y="319151"/>
                    </a:lnTo>
                    <a:lnTo>
                      <a:pt x="7503" y="308435"/>
                    </a:lnTo>
                    <a:lnTo>
                      <a:pt x="15724" y="295943"/>
                    </a:lnTo>
                    <a:lnTo>
                      <a:pt x="22150" y="280577"/>
                    </a:lnTo>
                    <a:lnTo>
                      <a:pt x="27857" y="267726"/>
                    </a:lnTo>
                    <a:lnTo>
                      <a:pt x="27857" y="251114"/>
                    </a:lnTo>
                    <a:lnTo>
                      <a:pt x="24645" y="234501"/>
                    </a:lnTo>
                    <a:lnTo>
                      <a:pt x="13928" y="218966"/>
                    </a:lnTo>
                    <a:lnTo>
                      <a:pt x="13928" y="205037"/>
                    </a:lnTo>
                    <a:lnTo>
                      <a:pt x="13928" y="179845"/>
                    </a:lnTo>
                    <a:lnTo>
                      <a:pt x="19447" y="181999"/>
                    </a:lnTo>
                    <a:lnTo>
                      <a:pt x="22679" y="189294"/>
                    </a:lnTo>
                    <a:lnTo>
                      <a:pt x="30220" y="191449"/>
                    </a:lnTo>
                    <a:lnTo>
                      <a:pt x="36154" y="196306"/>
                    </a:lnTo>
                    <a:lnTo>
                      <a:pt x="40463" y="202240"/>
                    </a:lnTo>
                    <a:lnTo>
                      <a:pt x="42693" y="211407"/>
                    </a:lnTo>
                    <a:lnTo>
                      <a:pt x="45320" y="219495"/>
                    </a:lnTo>
                    <a:lnTo>
                      <a:pt x="48552" y="221121"/>
                    </a:lnTo>
                    <a:lnTo>
                      <a:pt x="46927" y="208723"/>
                    </a:lnTo>
                    <a:lnTo>
                      <a:pt x="46379" y="201182"/>
                    </a:lnTo>
                    <a:lnTo>
                      <a:pt x="47456" y="198479"/>
                    </a:lnTo>
                    <a:lnTo>
                      <a:pt x="42675" y="192545"/>
                    </a:lnTo>
                    <a:lnTo>
                      <a:pt x="42675" y="181999"/>
                    </a:lnTo>
                    <a:lnTo>
                      <a:pt x="49081" y="175290"/>
                    </a:lnTo>
                    <a:lnTo>
                      <a:pt x="50159" y="164309"/>
                    </a:lnTo>
                    <a:lnTo>
                      <a:pt x="57170" y="154274"/>
                    </a:lnTo>
                    <a:lnTo>
                      <a:pt x="62556" y="151571"/>
                    </a:lnTo>
                    <a:lnTo>
                      <a:pt x="64711" y="141876"/>
                    </a:lnTo>
                    <a:lnTo>
                      <a:pt x="66336" y="132181"/>
                    </a:lnTo>
                    <a:lnTo>
                      <a:pt x="78734" y="127872"/>
                    </a:lnTo>
                    <a:lnTo>
                      <a:pt x="91132" y="124092"/>
                    </a:lnTo>
                    <a:lnTo>
                      <a:pt x="101904" y="119783"/>
                    </a:lnTo>
                    <a:lnTo>
                      <a:pt x="125264" y="112412"/>
                    </a:lnTo>
                    <a:lnTo>
                      <a:pt x="145013" y="109899"/>
                    </a:lnTo>
                    <a:lnTo>
                      <a:pt x="160095" y="104154"/>
                    </a:lnTo>
                    <a:lnTo>
                      <a:pt x="169072" y="98408"/>
                    </a:lnTo>
                    <a:lnTo>
                      <a:pt x="187745" y="95535"/>
                    </a:lnTo>
                    <a:lnTo>
                      <a:pt x="194567" y="99126"/>
                    </a:lnTo>
                    <a:lnTo>
                      <a:pt x="201390" y="95535"/>
                    </a:lnTo>
                    <a:lnTo>
                      <a:pt x="201390" y="89450"/>
                    </a:lnTo>
                    <a:lnTo>
                      <a:pt x="204622" y="81531"/>
                    </a:lnTo>
                    <a:lnTo>
                      <a:pt x="214676" y="81531"/>
                    </a:lnTo>
                    <a:lnTo>
                      <a:pt x="214676" y="75068"/>
                    </a:lnTo>
                    <a:lnTo>
                      <a:pt x="227603" y="54959"/>
                    </a:lnTo>
                    <a:lnTo>
                      <a:pt x="240889" y="45982"/>
                    </a:lnTo>
                    <a:lnTo>
                      <a:pt x="254175" y="42391"/>
                    </a:lnTo>
                    <a:lnTo>
                      <a:pt x="266025" y="42391"/>
                    </a:lnTo>
                    <a:lnTo>
                      <a:pt x="278593" y="37723"/>
                    </a:lnTo>
                    <a:lnTo>
                      <a:pt x="286852" y="27196"/>
                    </a:lnTo>
                    <a:lnTo>
                      <a:pt x="305165" y="16518"/>
                    </a:lnTo>
                    <a:lnTo>
                      <a:pt x="317374" y="12568"/>
                    </a:lnTo>
                    <a:lnTo>
                      <a:pt x="328506" y="10772"/>
                    </a:lnTo>
                    <a:lnTo>
                      <a:pt x="332455" y="10772"/>
                    </a:lnTo>
                    <a:lnTo>
                      <a:pt x="326351" y="15440"/>
                    </a:lnTo>
                    <a:lnTo>
                      <a:pt x="315579" y="16159"/>
                    </a:lnTo>
                    <a:lnTo>
                      <a:pt x="306601" y="21186"/>
                    </a:lnTo>
                    <a:lnTo>
                      <a:pt x="299061" y="26572"/>
                    </a:lnTo>
                    <a:lnTo>
                      <a:pt x="293674" y="34472"/>
                    </a:lnTo>
                    <a:lnTo>
                      <a:pt x="306243" y="25495"/>
                    </a:lnTo>
                    <a:lnTo>
                      <a:pt x="309833" y="25136"/>
                    </a:lnTo>
                    <a:lnTo>
                      <a:pt x="302292" y="36986"/>
                    </a:lnTo>
                    <a:lnTo>
                      <a:pt x="313065" y="26572"/>
                    </a:lnTo>
                    <a:lnTo>
                      <a:pt x="321324" y="27290"/>
                    </a:lnTo>
                    <a:lnTo>
                      <a:pt x="326351" y="20468"/>
                    </a:lnTo>
                    <a:lnTo>
                      <a:pt x="337483" y="10772"/>
                    </a:lnTo>
                    <a:lnTo>
                      <a:pt x="352205" y="5027"/>
                    </a:lnTo>
                    <a:lnTo>
                      <a:pt x="364773" y="2514"/>
                    </a:lnTo>
                    <a:lnTo>
                      <a:pt x="382727" y="0"/>
                    </a:lnTo>
                    <a:lnTo>
                      <a:pt x="402118" y="0"/>
                    </a:lnTo>
                    <a:lnTo>
                      <a:pt x="415763" y="3591"/>
                    </a:lnTo>
                    <a:lnTo>
                      <a:pt x="429049" y="11850"/>
                    </a:lnTo>
                    <a:lnTo>
                      <a:pt x="452409" y="26572"/>
                    </a:lnTo>
                    <a:lnTo>
                      <a:pt x="458872" y="35191"/>
                    </a:lnTo>
                    <a:lnTo>
                      <a:pt x="456718" y="39859"/>
                    </a:lnTo>
                    <a:lnTo>
                      <a:pt x="453845" y="37704"/>
                    </a:lnTo>
                    <a:lnTo>
                      <a:pt x="451691" y="31958"/>
                    </a:lnTo>
                    <a:lnTo>
                      <a:pt x="418277" y="6804"/>
                    </a:lnTo>
                    <a:lnTo>
                      <a:pt x="414686" y="9677"/>
                    </a:lnTo>
                    <a:lnTo>
                      <a:pt x="412532" y="13267"/>
                    </a:lnTo>
                    <a:lnTo>
                      <a:pt x="414686" y="17217"/>
                    </a:lnTo>
                    <a:lnTo>
                      <a:pt x="418995" y="20449"/>
                    </a:lnTo>
                    <a:lnTo>
                      <a:pt x="422945" y="23322"/>
                    </a:lnTo>
                    <a:lnTo>
                      <a:pt x="423663" y="31221"/>
                    </a:lnTo>
                    <a:lnTo>
                      <a:pt x="427972" y="33735"/>
                    </a:lnTo>
                    <a:lnTo>
                      <a:pt x="429049" y="43430"/>
                    </a:lnTo>
                    <a:lnTo>
                      <a:pt x="433717" y="44508"/>
                    </a:lnTo>
                    <a:lnTo>
                      <a:pt x="437308" y="57794"/>
                    </a:lnTo>
                    <a:lnTo>
                      <a:pt x="441617" y="64976"/>
                    </a:lnTo>
                    <a:lnTo>
                      <a:pt x="446645" y="72516"/>
                    </a:lnTo>
                    <a:cubicBezTo>
                      <a:pt x="446645" y="72516"/>
                      <a:pt x="453467" y="76107"/>
                      <a:pt x="454185" y="77184"/>
                    </a:cubicBezTo>
                    <a:cubicBezTo>
                      <a:pt x="454903" y="78261"/>
                      <a:pt x="463880" y="80416"/>
                      <a:pt x="463880" y="80416"/>
                    </a:cubicBezTo>
                    <a:lnTo>
                      <a:pt x="473935" y="81852"/>
                    </a:lnTo>
                    <a:lnTo>
                      <a:pt x="483271" y="81852"/>
                    </a:lnTo>
                    <a:lnTo>
                      <a:pt x="490094" y="81134"/>
                    </a:lnTo>
                    <a:lnTo>
                      <a:pt x="494403" y="78261"/>
                    </a:lnTo>
                    <a:lnTo>
                      <a:pt x="507689" y="78261"/>
                    </a:lnTo>
                    <a:lnTo>
                      <a:pt x="516307" y="75748"/>
                    </a:lnTo>
                    <a:lnTo>
                      <a:pt x="523848" y="71439"/>
                    </a:lnTo>
                    <a:lnTo>
                      <a:pt x="534979" y="65694"/>
                    </a:lnTo>
                    <a:lnTo>
                      <a:pt x="546470" y="57794"/>
                    </a:lnTo>
                    <a:lnTo>
                      <a:pt x="534979" y="68925"/>
                    </a:lnTo>
                    <a:lnTo>
                      <a:pt x="524207" y="74671"/>
                    </a:lnTo>
                    <a:lnTo>
                      <a:pt x="515229" y="79339"/>
                    </a:lnTo>
                    <a:lnTo>
                      <a:pt x="500148" y="81852"/>
                    </a:lnTo>
                    <a:lnTo>
                      <a:pt x="499430" y="83648"/>
                    </a:lnTo>
                    <a:lnTo>
                      <a:pt x="500866" y="86880"/>
                    </a:lnTo>
                    <a:lnTo>
                      <a:pt x="499071" y="90830"/>
                    </a:lnTo>
                    <a:lnTo>
                      <a:pt x="492967" y="95498"/>
                    </a:lnTo>
                    <a:lnTo>
                      <a:pt x="494403" y="98729"/>
                    </a:lnTo>
                    <a:lnTo>
                      <a:pt x="501225" y="96575"/>
                    </a:lnTo>
                    <a:lnTo>
                      <a:pt x="503739" y="93702"/>
                    </a:lnTo>
                    <a:lnTo>
                      <a:pt x="510921" y="93702"/>
                    </a:lnTo>
                    <a:lnTo>
                      <a:pt x="514153" y="93702"/>
                    </a:lnTo>
                    <a:lnTo>
                      <a:pt x="516666" y="96216"/>
                    </a:lnTo>
                    <a:lnTo>
                      <a:pt x="519538" y="90471"/>
                    </a:lnTo>
                    <a:lnTo>
                      <a:pt x="527079" y="84366"/>
                    </a:lnTo>
                    <a:lnTo>
                      <a:pt x="531388" y="82211"/>
                    </a:lnTo>
                    <a:lnTo>
                      <a:pt x="537493" y="82211"/>
                    </a:lnTo>
                    <a:lnTo>
                      <a:pt x="541802" y="82211"/>
                    </a:lnTo>
                    <a:lnTo>
                      <a:pt x="548625" y="71439"/>
                    </a:lnTo>
                    <a:lnTo>
                      <a:pt x="554370" y="65335"/>
                    </a:lnTo>
                    <a:lnTo>
                      <a:pt x="559038" y="63539"/>
                    </a:lnTo>
                    <a:lnTo>
                      <a:pt x="572324" y="66053"/>
                    </a:lnTo>
                    <a:lnTo>
                      <a:pt x="587406" y="67489"/>
                    </a:lnTo>
                    <a:lnTo>
                      <a:pt x="607155" y="69284"/>
                    </a:lnTo>
                    <a:lnTo>
                      <a:pt x="629438" y="74312"/>
                    </a:lnTo>
                    <a:lnTo>
                      <a:pt x="655310" y="76466"/>
                    </a:lnTo>
                    <a:lnTo>
                      <a:pt x="675419" y="79339"/>
                    </a:lnTo>
                    <a:lnTo>
                      <a:pt x="700933" y="80057"/>
                    </a:lnTo>
                    <a:lnTo>
                      <a:pt x="726088" y="82211"/>
                    </a:lnTo>
                    <a:lnTo>
                      <a:pt x="755193" y="81134"/>
                    </a:lnTo>
                    <a:lnTo>
                      <a:pt x="787170" y="80416"/>
                    </a:lnTo>
                    <a:lnTo>
                      <a:pt x="810170" y="79339"/>
                    </a:lnTo>
                    <a:lnTo>
                      <a:pt x="833530" y="78980"/>
                    </a:lnTo>
                    <a:lnTo>
                      <a:pt x="850048" y="77543"/>
                    </a:lnTo>
                    <a:lnTo>
                      <a:pt x="854716" y="76825"/>
                    </a:lnTo>
                    <a:lnTo>
                      <a:pt x="864770" y="80057"/>
                    </a:lnTo>
                    <a:lnTo>
                      <a:pt x="876979" y="88675"/>
                    </a:lnTo>
                    <a:lnTo>
                      <a:pt x="890624" y="97652"/>
                    </a:lnTo>
                    <a:lnTo>
                      <a:pt x="903551" y="106989"/>
                    </a:lnTo>
                    <a:lnTo>
                      <a:pt x="908937" y="114170"/>
                    </a:lnTo>
                    <a:lnTo>
                      <a:pt x="908937" y="127815"/>
                    </a:lnTo>
                    <a:lnTo>
                      <a:pt x="910374" y="144692"/>
                    </a:lnTo>
                    <a:lnTo>
                      <a:pt x="913605" y="177029"/>
                    </a:lnTo>
                    <a:lnTo>
                      <a:pt x="919710" y="206134"/>
                    </a:lnTo>
                    <a:lnTo>
                      <a:pt x="929046" y="235597"/>
                    </a:lnTo>
                    <a:lnTo>
                      <a:pt x="936946" y="256065"/>
                    </a:lnTo>
                    <a:lnTo>
                      <a:pt x="944487" y="274019"/>
                    </a:lnTo>
                    <a:lnTo>
                      <a:pt x="949873" y="294846"/>
                    </a:lnTo>
                    <a:lnTo>
                      <a:pt x="949873" y="316410"/>
                    </a:lnTo>
                    <a:lnTo>
                      <a:pt x="949873" y="336519"/>
                    </a:lnTo>
                    <a:lnTo>
                      <a:pt x="949873" y="348728"/>
                    </a:lnTo>
                    <a:lnTo>
                      <a:pt x="943051" y="359859"/>
                    </a:lnTo>
                    <a:lnTo>
                      <a:pt x="932278" y="363450"/>
                    </a:lnTo>
                    <a:lnTo>
                      <a:pt x="920787" y="366682"/>
                    </a:lnTo>
                    <a:lnTo>
                      <a:pt x="910374" y="375300"/>
                    </a:lnTo>
                    <a:lnTo>
                      <a:pt x="896011" y="390023"/>
                    </a:lnTo>
                    <a:lnTo>
                      <a:pt x="889547" y="400077"/>
                    </a:lnTo>
                    <a:lnTo>
                      <a:pt x="880211" y="411927"/>
                    </a:lnTo>
                    <a:lnTo>
                      <a:pt x="877338" y="420186"/>
                    </a:lnTo>
                    <a:lnTo>
                      <a:pt x="880211" y="428445"/>
                    </a:lnTo>
                    <a:lnTo>
                      <a:pt x="889188" y="435267"/>
                    </a:lnTo>
                    <a:lnTo>
                      <a:pt x="907501" y="442090"/>
                    </a:lnTo>
                    <a:lnTo>
                      <a:pt x="920428" y="449271"/>
                    </a:lnTo>
                    <a:lnTo>
                      <a:pt x="926533" y="456094"/>
                    </a:lnTo>
                    <a:lnTo>
                      <a:pt x="928328" y="469380"/>
                    </a:lnTo>
                    <a:lnTo>
                      <a:pt x="924378" y="485539"/>
                    </a:lnTo>
                    <a:lnTo>
                      <a:pt x="922583" y="502775"/>
                    </a:lnTo>
                    <a:lnTo>
                      <a:pt x="918992" y="515702"/>
                    </a:lnTo>
                    <a:lnTo>
                      <a:pt x="919351" y="531502"/>
                    </a:lnTo>
                    <a:lnTo>
                      <a:pt x="923301" y="545865"/>
                    </a:lnTo>
                    <a:lnTo>
                      <a:pt x="936228" y="577125"/>
                    </a:lnTo>
                    <a:lnTo>
                      <a:pt x="944846" y="597233"/>
                    </a:lnTo>
                    <a:lnTo>
                      <a:pt x="954182" y="613033"/>
                    </a:lnTo>
                    <a:lnTo>
                      <a:pt x="963159" y="625242"/>
                    </a:lnTo>
                    <a:lnTo>
                      <a:pt x="972855" y="634937"/>
                    </a:lnTo>
                    <a:lnTo>
                      <a:pt x="972855" y="641401"/>
                    </a:lnTo>
                    <a:lnTo>
                      <a:pt x="970341" y="644633"/>
                    </a:lnTo>
                    <a:lnTo>
                      <a:pt x="963519" y="646088"/>
                    </a:lnTo>
                    <a:lnTo>
                      <a:pt x="955978" y="646088"/>
                    </a:lnTo>
                    <a:lnTo>
                      <a:pt x="955259" y="650397"/>
                    </a:lnTo>
                    <a:lnTo>
                      <a:pt x="964955" y="664042"/>
                    </a:lnTo>
                    <a:lnTo>
                      <a:pt x="970341" y="672301"/>
                    </a:lnTo>
                    <a:lnTo>
                      <a:pt x="971059" y="685587"/>
                    </a:lnTo>
                    <a:lnTo>
                      <a:pt x="970341" y="693846"/>
                    </a:lnTo>
                    <a:lnTo>
                      <a:pt x="967468" y="702464"/>
                    </a:lnTo>
                    <a:lnTo>
                      <a:pt x="961723" y="709287"/>
                    </a:lnTo>
                    <a:lnTo>
                      <a:pt x="956337" y="711441"/>
                    </a:lnTo>
                    <a:lnTo>
                      <a:pt x="948796" y="712877"/>
                    </a:lnTo>
                    <a:lnTo>
                      <a:pt x="939819" y="712877"/>
                    </a:lnTo>
                    <a:lnTo>
                      <a:pt x="908560" y="743059"/>
                    </a:lnTo>
                    <a:lnTo>
                      <a:pt x="887733" y="770369"/>
                    </a:lnTo>
                    <a:lnTo>
                      <a:pt x="869778" y="791555"/>
                    </a:lnTo>
                    <a:lnTo>
                      <a:pt x="845701" y="819941"/>
                    </a:lnTo>
                    <a:lnTo>
                      <a:pt x="834928" y="835382"/>
                    </a:lnTo>
                    <a:lnTo>
                      <a:pt x="834928" y="846154"/>
                    </a:lnTo>
                    <a:lnTo>
                      <a:pt x="838519" y="855490"/>
                    </a:lnTo>
                    <a:lnTo>
                      <a:pt x="844264" y="869136"/>
                    </a:lnTo>
                    <a:cubicBezTo>
                      <a:pt x="844264" y="869136"/>
                      <a:pt x="844264" y="878831"/>
                      <a:pt x="844264" y="879909"/>
                    </a:cubicBezTo>
                    <a:cubicBezTo>
                      <a:pt x="844264" y="880985"/>
                      <a:pt x="842469" y="889245"/>
                      <a:pt x="842469" y="889245"/>
                    </a:cubicBezTo>
                    <a:lnTo>
                      <a:pt x="842469" y="893554"/>
                    </a:lnTo>
                    <a:lnTo>
                      <a:pt x="846778" y="897863"/>
                    </a:lnTo>
                    <a:lnTo>
                      <a:pt x="851446" y="902890"/>
                    </a:lnTo>
                    <a:lnTo>
                      <a:pt x="852883" y="911149"/>
                    </a:lnTo>
                    <a:lnTo>
                      <a:pt x="851805" y="921562"/>
                    </a:lnTo>
                    <a:lnTo>
                      <a:pt x="841751" y="916894"/>
                    </a:lnTo>
                    <a:lnTo>
                      <a:pt x="827388" y="914381"/>
                    </a:lnTo>
                    <a:lnTo>
                      <a:pt x="805105" y="904326"/>
                    </a:lnTo>
                    <a:lnTo>
                      <a:pt x="785715" y="893913"/>
                    </a:lnTo>
                    <a:lnTo>
                      <a:pt x="775301" y="887449"/>
                    </a:lnTo>
                    <a:lnTo>
                      <a:pt x="767402" y="879909"/>
                    </a:lnTo>
                    <a:lnTo>
                      <a:pt x="761656" y="869136"/>
                    </a:lnTo>
                    <a:lnTo>
                      <a:pt x="754833" y="865904"/>
                    </a:lnTo>
                    <a:lnTo>
                      <a:pt x="740829" y="861236"/>
                    </a:lnTo>
                    <a:lnTo>
                      <a:pt x="726466" y="857286"/>
                    </a:lnTo>
                    <a:lnTo>
                      <a:pt x="713539" y="856927"/>
                    </a:lnTo>
                    <a:lnTo>
                      <a:pt x="693789" y="854414"/>
                    </a:lnTo>
                    <a:lnTo>
                      <a:pt x="675476" y="862672"/>
                    </a:lnTo>
                    <a:lnTo>
                      <a:pt x="669371" y="871290"/>
                    </a:lnTo>
                    <a:lnTo>
                      <a:pt x="663626" y="875241"/>
                    </a:lnTo>
                    <a:lnTo>
                      <a:pt x="656085" y="872368"/>
                    </a:lnTo>
                    <a:lnTo>
                      <a:pt x="644954" y="860159"/>
                    </a:lnTo>
                    <a:lnTo>
                      <a:pt x="634899" y="860159"/>
                    </a:lnTo>
                    <a:lnTo>
                      <a:pt x="627358" y="860877"/>
                    </a:lnTo>
                    <a:lnTo>
                      <a:pt x="615150" y="859082"/>
                    </a:lnTo>
                    <a:lnTo>
                      <a:pt x="604736" y="860877"/>
                    </a:lnTo>
                    <a:lnTo>
                      <a:pt x="596836" y="868059"/>
                    </a:lnTo>
                    <a:lnTo>
                      <a:pt x="584987" y="880268"/>
                    </a:lnTo>
                    <a:lnTo>
                      <a:pt x="577087" y="890322"/>
                    </a:lnTo>
                    <a:lnTo>
                      <a:pt x="568110" y="901453"/>
                    </a:lnTo>
                    <a:lnTo>
                      <a:pt x="558055" y="901094"/>
                    </a:lnTo>
                    <a:lnTo>
                      <a:pt x="555542" y="896067"/>
                    </a:lnTo>
                    <a:lnTo>
                      <a:pt x="556619" y="885295"/>
                    </a:lnTo>
                    <a:lnTo>
                      <a:pt x="557696" y="872008"/>
                    </a:lnTo>
                    <a:lnTo>
                      <a:pt x="555542" y="866622"/>
                    </a:lnTo>
                    <a:lnTo>
                      <a:pt x="551591" y="866622"/>
                    </a:lnTo>
                    <a:lnTo>
                      <a:pt x="541537" y="861236"/>
                    </a:lnTo>
                    <a:cubicBezTo>
                      <a:pt x="541537" y="861236"/>
                      <a:pt x="528610" y="849027"/>
                      <a:pt x="527892" y="847950"/>
                    </a:cubicBezTo>
                    <a:cubicBezTo>
                      <a:pt x="527174" y="846873"/>
                      <a:pt x="518197" y="846154"/>
                      <a:pt x="518197" y="846154"/>
                    </a:cubicBezTo>
                    <a:lnTo>
                      <a:pt x="505629" y="846513"/>
                    </a:lnTo>
                    <a:lnTo>
                      <a:pt x="501679" y="854054"/>
                    </a:lnTo>
                    <a:lnTo>
                      <a:pt x="501320" y="864109"/>
                    </a:lnTo>
                    <a:lnTo>
                      <a:pt x="497729" y="869854"/>
                    </a:lnTo>
                    <a:lnTo>
                      <a:pt x="486484" y="867340"/>
                    </a:lnTo>
                    <a:lnTo>
                      <a:pt x="478339" y="866981"/>
                    </a:lnTo>
                    <a:lnTo>
                      <a:pt x="475825" y="858363"/>
                    </a:lnTo>
                    <a:lnTo>
                      <a:pt x="473311" y="852977"/>
                    </a:lnTo>
                    <a:lnTo>
                      <a:pt x="463616" y="852977"/>
                    </a:lnTo>
                    <a:lnTo>
                      <a:pt x="461820" y="836818"/>
                    </a:lnTo>
                    <a:lnTo>
                      <a:pt x="458948" y="831432"/>
                    </a:lnTo>
                    <a:lnTo>
                      <a:pt x="443507" y="822455"/>
                    </a:lnTo>
                    <a:lnTo>
                      <a:pt x="443507" y="812041"/>
                    </a:lnTo>
                    <a:lnTo>
                      <a:pt x="428785" y="793010"/>
                    </a:lnTo>
                    <a:lnTo>
                      <a:pt x="423399" y="787624"/>
                    </a:lnTo>
                    <a:lnTo>
                      <a:pt x="412267" y="788342"/>
                    </a:lnTo>
                    <a:lnTo>
                      <a:pt x="406522" y="785469"/>
                    </a:lnTo>
                    <a:lnTo>
                      <a:pt x="402213" y="781878"/>
                    </a:lnTo>
                    <a:lnTo>
                      <a:pt x="392158" y="780083"/>
                    </a:lnTo>
                    <a:lnTo>
                      <a:pt x="388567" y="769310"/>
                    </a:lnTo>
                    <a:lnTo>
                      <a:pt x="383181" y="766797"/>
                    </a:lnTo>
                    <a:lnTo>
                      <a:pt x="379590" y="770028"/>
                    </a:lnTo>
                    <a:lnTo>
                      <a:pt x="377436" y="776133"/>
                    </a:lnTo>
                    <a:lnTo>
                      <a:pt x="371690" y="778288"/>
                    </a:lnTo>
                    <a:lnTo>
                      <a:pt x="363790" y="776492"/>
                    </a:lnTo>
                    <a:lnTo>
                      <a:pt x="355891" y="766079"/>
                    </a:lnTo>
                    <a:lnTo>
                      <a:pt x="348350" y="760333"/>
                    </a:lnTo>
                    <a:lnTo>
                      <a:pt x="345477" y="753511"/>
                    </a:lnTo>
                    <a:lnTo>
                      <a:pt x="347991" y="748843"/>
                    </a:lnTo>
                    <a:lnTo>
                      <a:pt x="355531" y="747047"/>
                    </a:lnTo>
                    <a:lnTo>
                      <a:pt x="357327" y="742738"/>
                    </a:lnTo>
                    <a:lnTo>
                      <a:pt x="356250" y="735916"/>
                    </a:lnTo>
                    <a:lnTo>
                      <a:pt x="352659" y="730888"/>
                    </a:lnTo>
                    <a:lnTo>
                      <a:pt x="345118" y="732325"/>
                    </a:lnTo>
                    <a:lnTo>
                      <a:pt x="342605" y="735197"/>
                    </a:lnTo>
                    <a:lnTo>
                      <a:pt x="336500" y="736634"/>
                    </a:lnTo>
                    <a:lnTo>
                      <a:pt x="328600" y="736634"/>
                    </a:lnTo>
                    <a:lnTo>
                      <a:pt x="320341" y="732684"/>
                    </a:lnTo>
                    <a:lnTo>
                      <a:pt x="303105" y="721552"/>
                    </a:lnTo>
                    <a:lnTo>
                      <a:pt x="289101" y="715448"/>
                    </a:lnTo>
                    <a:lnTo>
                      <a:pt x="276892" y="710420"/>
                    </a:lnTo>
                    <a:lnTo>
                      <a:pt x="271147" y="711139"/>
                    </a:lnTo>
                    <a:lnTo>
                      <a:pt x="268274" y="718320"/>
                    </a:lnTo>
                    <a:lnTo>
                      <a:pt x="270069" y="729811"/>
                    </a:lnTo>
                    <a:lnTo>
                      <a:pt x="277610" y="734120"/>
                    </a:lnTo>
                    <a:lnTo>
                      <a:pt x="284792" y="738429"/>
                    </a:lnTo>
                    <a:lnTo>
                      <a:pt x="285151" y="742379"/>
                    </a:lnTo>
                    <a:lnTo>
                      <a:pt x="275456" y="742379"/>
                    </a:lnTo>
                    <a:lnTo>
                      <a:pt x="274378" y="749561"/>
                    </a:lnTo>
                    <a:lnTo>
                      <a:pt x="271147" y="757102"/>
                    </a:lnTo>
                    <a:lnTo>
                      <a:pt x="266838" y="761411"/>
                    </a:lnTo>
                    <a:lnTo>
                      <a:pt x="256065" y="762847"/>
                    </a:lnTo>
                    <a:lnTo>
                      <a:pt x="256065" y="766797"/>
                    </a:lnTo>
                    <a:lnTo>
                      <a:pt x="251397" y="768951"/>
                    </a:lnTo>
                    <a:lnTo>
                      <a:pt x="244934" y="765360"/>
                    </a:lnTo>
                    <a:lnTo>
                      <a:pt x="242779" y="754229"/>
                    </a:lnTo>
                    <a:lnTo>
                      <a:pt x="238111" y="745970"/>
                    </a:lnTo>
                    <a:lnTo>
                      <a:pt x="233084" y="739147"/>
                    </a:lnTo>
                    <a:lnTo>
                      <a:pt x="225184" y="731607"/>
                    </a:lnTo>
                    <a:lnTo>
                      <a:pt x="217643" y="725143"/>
                    </a:lnTo>
                    <a:lnTo>
                      <a:pt x="210461" y="714729"/>
                    </a:lnTo>
                    <a:lnTo>
                      <a:pt x="215130" y="707907"/>
                    </a:lnTo>
                    <a:lnTo>
                      <a:pt x="221952" y="702162"/>
                    </a:lnTo>
                    <a:lnTo>
                      <a:pt x="226261" y="699289"/>
                    </a:lnTo>
                    <a:lnTo>
                      <a:pt x="228775" y="693543"/>
                    </a:lnTo>
                    <a:lnTo>
                      <a:pt x="226979" y="685644"/>
                    </a:lnTo>
                    <a:lnTo>
                      <a:pt x="221234" y="681335"/>
                    </a:lnTo>
                    <a:lnTo>
                      <a:pt x="212616" y="679180"/>
                    </a:lnTo>
                    <a:lnTo>
                      <a:pt x="201843" y="680976"/>
                    </a:lnTo>
                    <a:lnTo>
                      <a:pt x="192866" y="682412"/>
                    </a:lnTo>
                    <a:lnTo>
                      <a:pt x="191071" y="688875"/>
                    </a:lnTo>
                    <a:lnTo>
                      <a:pt x="185685" y="687798"/>
                    </a:lnTo>
                    <a:lnTo>
                      <a:pt x="184248" y="681335"/>
                    </a:lnTo>
                    <a:lnTo>
                      <a:pt x="174912" y="672358"/>
                    </a:lnTo>
                    <a:lnTo>
                      <a:pt x="167371" y="666971"/>
                    </a:lnTo>
                    <a:lnTo>
                      <a:pt x="153008" y="666971"/>
                    </a:lnTo>
                    <a:lnTo>
                      <a:pt x="143313" y="669126"/>
                    </a:lnTo>
                    <a:lnTo>
                      <a:pt x="134336" y="669485"/>
                    </a:lnTo>
                    <a:lnTo>
                      <a:pt x="128590" y="671280"/>
                    </a:lnTo>
                    <a:lnTo>
                      <a:pt x="123563" y="668767"/>
                    </a:lnTo>
                    <a:lnTo>
                      <a:pt x="122126" y="659430"/>
                    </a:lnTo>
                    <a:lnTo>
                      <a:pt x="121049" y="651531"/>
                    </a:lnTo>
                    <a:lnTo>
                      <a:pt x="117099" y="646863"/>
                    </a:lnTo>
                    <a:lnTo>
                      <a:pt x="116740" y="640399"/>
                    </a:lnTo>
                    <a:lnTo>
                      <a:pt x="110995" y="630345"/>
                    </a:lnTo>
                    <a:lnTo>
                      <a:pt x="103095" y="627831"/>
                    </a:lnTo>
                    <a:lnTo>
                      <a:pt x="93759" y="626754"/>
                    </a:lnTo>
                    <a:lnTo>
                      <a:pt x="89091" y="625677"/>
                    </a:lnTo>
                    <a:lnTo>
                      <a:pt x="85141" y="629267"/>
                    </a:lnTo>
                    <a:lnTo>
                      <a:pt x="85500" y="633576"/>
                    </a:lnTo>
                    <a:lnTo>
                      <a:pt x="86577" y="637167"/>
                    </a:lnTo>
                    <a:lnTo>
                      <a:pt x="87295" y="642553"/>
                    </a:lnTo>
                    <a:lnTo>
                      <a:pt x="86577" y="646504"/>
                    </a:lnTo>
                    <a:lnTo>
                      <a:pt x="79754" y="647940"/>
                    </a:lnTo>
                    <a:lnTo>
                      <a:pt x="70059" y="647940"/>
                    </a:lnTo>
                    <a:lnTo>
                      <a:pt x="65013" y="648431"/>
                    </a:lnTo>
                    <a:close/>
                  </a:path>
                </a:pathLst>
              </a:custGeom>
              <a:grpFill/>
              <a:ln w="3777" cap="flat">
                <a:solidFill>
                  <a:srgbClr val="FFFFFF"/>
                </a:solidFill>
                <a:prstDash val="solid"/>
                <a:miter/>
              </a:ln>
            </p:spPr>
            <p:txBody>
              <a:bodyPr rtlCol="0" anchor="ctr"/>
              <a:lstStyle/>
              <a:p>
                <a:endParaRPr lang="en-GB"/>
              </a:p>
            </p:txBody>
          </p:sp>
          <p:sp>
            <p:nvSpPr>
              <p:cNvPr id="257" name="Freeform 256">
                <a:extLst>
                  <a:ext uri="{FF2B5EF4-FFF2-40B4-BE49-F238E27FC236}">
                    <a16:creationId xmlns:a16="http://schemas.microsoft.com/office/drawing/2014/main" id="{ABE79E9D-6F75-8850-AD89-0C0C3057C48E}"/>
                  </a:ext>
                </a:extLst>
              </p:cNvPr>
              <p:cNvSpPr/>
              <p:nvPr/>
            </p:nvSpPr>
            <p:spPr>
              <a:xfrm>
                <a:off x="4182995" y="5889258"/>
                <a:ext cx="42579" cy="29407"/>
              </a:xfrm>
              <a:custGeom>
                <a:avLst/>
                <a:gdLst>
                  <a:gd name="connsiteX0" fmla="*/ 31788 w 42579"/>
                  <a:gd name="connsiteY0" fmla="*/ 24909 h 29407"/>
                  <a:gd name="connsiteX1" fmla="*/ 39046 w 42579"/>
                  <a:gd name="connsiteY1" fmla="*/ 11094 h 29407"/>
                  <a:gd name="connsiteX2" fmla="*/ 42580 w 42579"/>
                  <a:gd name="connsiteY2" fmla="*/ 6237 h 29407"/>
                  <a:gd name="connsiteX3" fmla="*/ 39046 w 42579"/>
                  <a:gd name="connsiteY3" fmla="*/ 3553 h 29407"/>
                  <a:gd name="connsiteX4" fmla="*/ 39046 w 42579"/>
                  <a:gd name="connsiteY4" fmla="*/ 0 h 29407"/>
                  <a:gd name="connsiteX5" fmla="*/ 31788 w 42579"/>
                  <a:gd name="connsiteY5" fmla="*/ 0 h 29407"/>
                  <a:gd name="connsiteX6" fmla="*/ 23170 w 42579"/>
                  <a:gd name="connsiteY6" fmla="*/ 7314 h 29407"/>
                  <a:gd name="connsiteX7" fmla="*/ 17784 w 42579"/>
                  <a:gd name="connsiteY7" fmla="*/ 12455 h 29407"/>
                  <a:gd name="connsiteX8" fmla="*/ 15082 w 42579"/>
                  <a:gd name="connsiteY8" fmla="*/ 15403 h 29407"/>
                  <a:gd name="connsiteX9" fmla="*/ 8089 w 42579"/>
                  <a:gd name="connsiteY9" fmla="*/ 12455 h 29407"/>
                  <a:gd name="connsiteX10" fmla="*/ 0 w 42579"/>
                  <a:gd name="connsiteY10" fmla="*/ 12455 h 29407"/>
                  <a:gd name="connsiteX11" fmla="*/ 0 w 42579"/>
                  <a:gd name="connsiteY11" fmla="*/ 24909 h 29407"/>
                  <a:gd name="connsiteX12" fmla="*/ 4857 w 42579"/>
                  <a:gd name="connsiteY12" fmla="*/ 29407 h 29407"/>
                  <a:gd name="connsiteX13" fmla="*/ 10772 w 42579"/>
                  <a:gd name="connsiteY13" fmla="*/ 24909 h 29407"/>
                  <a:gd name="connsiteX14" fmla="*/ 11321 w 42579"/>
                  <a:gd name="connsiteY14" fmla="*/ 17557 h 29407"/>
                  <a:gd name="connsiteX15" fmla="*/ 16707 w 42579"/>
                  <a:gd name="connsiteY15" fmla="*/ 18635 h 29407"/>
                  <a:gd name="connsiteX16" fmla="*/ 25873 w 42579"/>
                  <a:gd name="connsiteY16" fmla="*/ 20789 h 2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579" h="29407">
                    <a:moveTo>
                      <a:pt x="31788" y="24909"/>
                    </a:moveTo>
                    <a:lnTo>
                      <a:pt x="39046" y="11094"/>
                    </a:lnTo>
                    <a:lnTo>
                      <a:pt x="42580" y="6237"/>
                    </a:lnTo>
                    <a:lnTo>
                      <a:pt x="39046" y="3553"/>
                    </a:lnTo>
                    <a:lnTo>
                      <a:pt x="39046" y="0"/>
                    </a:lnTo>
                    <a:lnTo>
                      <a:pt x="31788" y="0"/>
                    </a:lnTo>
                    <a:lnTo>
                      <a:pt x="23170" y="7314"/>
                    </a:lnTo>
                    <a:lnTo>
                      <a:pt x="17784" y="12455"/>
                    </a:lnTo>
                    <a:lnTo>
                      <a:pt x="15082" y="15403"/>
                    </a:lnTo>
                    <a:lnTo>
                      <a:pt x="8089" y="12455"/>
                    </a:lnTo>
                    <a:lnTo>
                      <a:pt x="0" y="12455"/>
                    </a:lnTo>
                    <a:lnTo>
                      <a:pt x="0" y="24909"/>
                    </a:lnTo>
                    <a:lnTo>
                      <a:pt x="4857" y="29407"/>
                    </a:lnTo>
                    <a:lnTo>
                      <a:pt x="10772" y="24909"/>
                    </a:lnTo>
                    <a:lnTo>
                      <a:pt x="11321" y="17557"/>
                    </a:lnTo>
                    <a:lnTo>
                      <a:pt x="16707" y="18635"/>
                    </a:lnTo>
                    <a:lnTo>
                      <a:pt x="25873" y="20789"/>
                    </a:lnTo>
                    <a:close/>
                  </a:path>
                </a:pathLst>
              </a:custGeom>
              <a:grpFill/>
              <a:ln w="3777" cap="flat">
                <a:solidFill>
                  <a:srgbClr val="FFFFFF"/>
                </a:solidFill>
                <a:prstDash val="solid"/>
                <a:miter/>
              </a:ln>
            </p:spPr>
            <p:txBody>
              <a:bodyPr rtlCol="0" anchor="ctr"/>
              <a:lstStyle/>
              <a:p>
                <a:endParaRPr lang="en-GB"/>
              </a:p>
            </p:txBody>
          </p:sp>
          <p:sp>
            <p:nvSpPr>
              <p:cNvPr id="258" name="Freeform 257">
                <a:extLst>
                  <a:ext uri="{FF2B5EF4-FFF2-40B4-BE49-F238E27FC236}">
                    <a16:creationId xmlns:a16="http://schemas.microsoft.com/office/drawing/2014/main" id="{FC045D9F-2531-3A2A-76E6-1C7C8497E1F8}"/>
                  </a:ext>
                </a:extLst>
              </p:cNvPr>
              <p:cNvSpPr/>
              <p:nvPr/>
            </p:nvSpPr>
            <p:spPr>
              <a:xfrm>
                <a:off x="3978051" y="6365517"/>
                <a:ext cx="656690" cy="379174"/>
              </a:xfrm>
              <a:custGeom>
                <a:avLst/>
                <a:gdLst>
                  <a:gd name="connsiteX0" fmla="*/ 656691 w 656690"/>
                  <a:gd name="connsiteY0" fmla="*/ 237506 h 379174"/>
                  <a:gd name="connsiteX1" fmla="*/ 654895 w 656690"/>
                  <a:gd name="connsiteY1" fmla="*/ 221348 h 379174"/>
                  <a:gd name="connsiteX2" fmla="*/ 652022 w 656690"/>
                  <a:gd name="connsiteY2" fmla="*/ 215961 h 379174"/>
                  <a:gd name="connsiteX3" fmla="*/ 636582 w 656690"/>
                  <a:gd name="connsiteY3" fmla="*/ 206984 h 379174"/>
                  <a:gd name="connsiteX4" fmla="*/ 636582 w 656690"/>
                  <a:gd name="connsiteY4" fmla="*/ 196570 h 379174"/>
                  <a:gd name="connsiteX5" fmla="*/ 621859 w 656690"/>
                  <a:gd name="connsiteY5" fmla="*/ 177539 h 379174"/>
                  <a:gd name="connsiteX6" fmla="*/ 616473 w 656690"/>
                  <a:gd name="connsiteY6" fmla="*/ 172153 h 379174"/>
                  <a:gd name="connsiteX7" fmla="*/ 605341 w 656690"/>
                  <a:gd name="connsiteY7" fmla="*/ 172871 h 379174"/>
                  <a:gd name="connsiteX8" fmla="*/ 599596 w 656690"/>
                  <a:gd name="connsiteY8" fmla="*/ 169998 h 379174"/>
                  <a:gd name="connsiteX9" fmla="*/ 595287 w 656690"/>
                  <a:gd name="connsiteY9" fmla="*/ 166407 h 379174"/>
                  <a:gd name="connsiteX10" fmla="*/ 585233 w 656690"/>
                  <a:gd name="connsiteY10" fmla="*/ 164612 h 379174"/>
                  <a:gd name="connsiteX11" fmla="*/ 581641 w 656690"/>
                  <a:gd name="connsiteY11" fmla="*/ 153839 h 379174"/>
                  <a:gd name="connsiteX12" fmla="*/ 576255 w 656690"/>
                  <a:gd name="connsiteY12" fmla="*/ 151326 h 379174"/>
                  <a:gd name="connsiteX13" fmla="*/ 572664 w 656690"/>
                  <a:gd name="connsiteY13" fmla="*/ 154558 h 379174"/>
                  <a:gd name="connsiteX14" fmla="*/ 570510 w 656690"/>
                  <a:gd name="connsiteY14" fmla="*/ 160662 h 379174"/>
                  <a:gd name="connsiteX15" fmla="*/ 564765 w 656690"/>
                  <a:gd name="connsiteY15" fmla="*/ 162816 h 379174"/>
                  <a:gd name="connsiteX16" fmla="*/ 556865 w 656690"/>
                  <a:gd name="connsiteY16" fmla="*/ 161021 h 379174"/>
                  <a:gd name="connsiteX17" fmla="*/ 548965 w 656690"/>
                  <a:gd name="connsiteY17" fmla="*/ 150608 h 379174"/>
                  <a:gd name="connsiteX18" fmla="*/ 541424 w 656690"/>
                  <a:gd name="connsiteY18" fmla="*/ 144862 h 379174"/>
                  <a:gd name="connsiteX19" fmla="*/ 538552 w 656690"/>
                  <a:gd name="connsiteY19" fmla="*/ 138040 h 379174"/>
                  <a:gd name="connsiteX20" fmla="*/ 541065 w 656690"/>
                  <a:gd name="connsiteY20" fmla="*/ 133372 h 379174"/>
                  <a:gd name="connsiteX21" fmla="*/ 548606 w 656690"/>
                  <a:gd name="connsiteY21" fmla="*/ 131576 h 379174"/>
                  <a:gd name="connsiteX22" fmla="*/ 550401 w 656690"/>
                  <a:gd name="connsiteY22" fmla="*/ 127267 h 379174"/>
                  <a:gd name="connsiteX23" fmla="*/ 549324 w 656690"/>
                  <a:gd name="connsiteY23" fmla="*/ 120444 h 379174"/>
                  <a:gd name="connsiteX24" fmla="*/ 545733 w 656690"/>
                  <a:gd name="connsiteY24" fmla="*/ 115417 h 379174"/>
                  <a:gd name="connsiteX25" fmla="*/ 538192 w 656690"/>
                  <a:gd name="connsiteY25" fmla="*/ 116854 h 379174"/>
                  <a:gd name="connsiteX26" fmla="*/ 535679 w 656690"/>
                  <a:gd name="connsiteY26" fmla="*/ 119727 h 379174"/>
                  <a:gd name="connsiteX27" fmla="*/ 529575 w 656690"/>
                  <a:gd name="connsiteY27" fmla="*/ 121163 h 379174"/>
                  <a:gd name="connsiteX28" fmla="*/ 521674 w 656690"/>
                  <a:gd name="connsiteY28" fmla="*/ 121163 h 379174"/>
                  <a:gd name="connsiteX29" fmla="*/ 513416 w 656690"/>
                  <a:gd name="connsiteY29" fmla="*/ 117213 h 379174"/>
                  <a:gd name="connsiteX30" fmla="*/ 496179 w 656690"/>
                  <a:gd name="connsiteY30" fmla="*/ 106081 h 379174"/>
                  <a:gd name="connsiteX31" fmla="*/ 482175 w 656690"/>
                  <a:gd name="connsiteY31" fmla="*/ 99977 h 379174"/>
                  <a:gd name="connsiteX32" fmla="*/ 469966 w 656690"/>
                  <a:gd name="connsiteY32" fmla="*/ 94950 h 379174"/>
                  <a:gd name="connsiteX33" fmla="*/ 464221 w 656690"/>
                  <a:gd name="connsiteY33" fmla="*/ 95668 h 379174"/>
                  <a:gd name="connsiteX34" fmla="*/ 461348 w 656690"/>
                  <a:gd name="connsiteY34" fmla="*/ 102849 h 379174"/>
                  <a:gd name="connsiteX35" fmla="*/ 463144 w 656690"/>
                  <a:gd name="connsiteY35" fmla="*/ 114340 h 379174"/>
                  <a:gd name="connsiteX36" fmla="*/ 470684 w 656690"/>
                  <a:gd name="connsiteY36" fmla="*/ 118649 h 379174"/>
                  <a:gd name="connsiteX37" fmla="*/ 477866 w 656690"/>
                  <a:gd name="connsiteY37" fmla="*/ 122958 h 379174"/>
                  <a:gd name="connsiteX38" fmla="*/ 478225 w 656690"/>
                  <a:gd name="connsiteY38" fmla="*/ 126908 h 379174"/>
                  <a:gd name="connsiteX39" fmla="*/ 468530 w 656690"/>
                  <a:gd name="connsiteY39" fmla="*/ 126908 h 379174"/>
                  <a:gd name="connsiteX40" fmla="*/ 467453 w 656690"/>
                  <a:gd name="connsiteY40" fmla="*/ 134090 h 379174"/>
                  <a:gd name="connsiteX41" fmla="*/ 464221 w 656690"/>
                  <a:gd name="connsiteY41" fmla="*/ 141630 h 379174"/>
                  <a:gd name="connsiteX42" fmla="*/ 459912 w 656690"/>
                  <a:gd name="connsiteY42" fmla="*/ 145939 h 379174"/>
                  <a:gd name="connsiteX43" fmla="*/ 449139 w 656690"/>
                  <a:gd name="connsiteY43" fmla="*/ 147376 h 379174"/>
                  <a:gd name="connsiteX44" fmla="*/ 449139 w 656690"/>
                  <a:gd name="connsiteY44" fmla="*/ 151326 h 379174"/>
                  <a:gd name="connsiteX45" fmla="*/ 444471 w 656690"/>
                  <a:gd name="connsiteY45" fmla="*/ 153480 h 379174"/>
                  <a:gd name="connsiteX46" fmla="*/ 438008 w 656690"/>
                  <a:gd name="connsiteY46" fmla="*/ 149890 h 379174"/>
                  <a:gd name="connsiteX47" fmla="*/ 435853 w 656690"/>
                  <a:gd name="connsiteY47" fmla="*/ 138758 h 379174"/>
                  <a:gd name="connsiteX48" fmla="*/ 431185 w 656690"/>
                  <a:gd name="connsiteY48" fmla="*/ 130499 h 379174"/>
                  <a:gd name="connsiteX49" fmla="*/ 426158 w 656690"/>
                  <a:gd name="connsiteY49" fmla="*/ 123676 h 379174"/>
                  <a:gd name="connsiteX50" fmla="*/ 418258 w 656690"/>
                  <a:gd name="connsiteY50" fmla="*/ 116135 h 379174"/>
                  <a:gd name="connsiteX51" fmla="*/ 410717 w 656690"/>
                  <a:gd name="connsiteY51" fmla="*/ 109672 h 379174"/>
                  <a:gd name="connsiteX52" fmla="*/ 403536 w 656690"/>
                  <a:gd name="connsiteY52" fmla="*/ 99259 h 379174"/>
                  <a:gd name="connsiteX53" fmla="*/ 408204 w 656690"/>
                  <a:gd name="connsiteY53" fmla="*/ 92436 h 379174"/>
                  <a:gd name="connsiteX54" fmla="*/ 415026 w 656690"/>
                  <a:gd name="connsiteY54" fmla="*/ 86691 h 379174"/>
                  <a:gd name="connsiteX55" fmla="*/ 419335 w 656690"/>
                  <a:gd name="connsiteY55" fmla="*/ 83818 h 379174"/>
                  <a:gd name="connsiteX56" fmla="*/ 421849 w 656690"/>
                  <a:gd name="connsiteY56" fmla="*/ 78073 h 379174"/>
                  <a:gd name="connsiteX57" fmla="*/ 420053 w 656690"/>
                  <a:gd name="connsiteY57" fmla="*/ 70172 h 379174"/>
                  <a:gd name="connsiteX58" fmla="*/ 414308 w 656690"/>
                  <a:gd name="connsiteY58" fmla="*/ 65864 h 379174"/>
                  <a:gd name="connsiteX59" fmla="*/ 405690 w 656690"/>
                  <a:gd name="connsiteY59" fmla="*/ 63709 h 379174"/>
                  <a:gd name="connsiteX60" fmla="*/ 394918 w 656690"/>
                  <a:gd name="connsiteY60" fmla="*/ 65504 h 379174"/>
                  <a:gd name="connsiteX61" fmla="*/ 385941 w 656690"/>
                  <a:gd name="connsiteY61" fmla="*/ 66941 h 379174"/>
                  <a:gd name="connsiteX62" fmla="*/ 384145 w 656690"/>
                  <a:gd name="connsiteY62" fmla="*/ 73405 h 379174"/>
                  <a:gd name="connsiteX63" fmla="*/ 378759 w 656690"/>
                  <a:gd name="connsiteY63" fmla="*/ 72327 h 379174"/>
                  <a:gd name="connsiteX64" fmla="*/ 377323 w 656690"/>
                  <a:gd name="connsiteY64" fmla="*/ 65864 h 379174"/>
                  <a:gd name="connsiteX65" fmla="*/ 367986 w 656690"/>
                  <a:gd name="connsiteY65" fmla="*/ 56887 h 379174"/>
                  <a:gd name="connsiteX66" fmla="*/ 360446 w 656690"/>
                  <a:gd name="connsiteY66" fmla="*/ 51500 h 379174"/>
                  <a:gd name="connsiteX67" fmla="*/ 346082 w 656690"/>
                  <a:gd name="connsiteY67" fmla="*/ 51500 h 379174"/>
                  <a:gd name="connsiteX68" fmla="*/ 336387 w 656690"/>
                  <a:gd name="connsiteY68" fmla="*/ 53655 h 379174"/>
                  <a:gd name="connsiteX69" fmla="*/ 327410 w 656690"/>
                  <a:gd name="connsiteY69" fmla="*/ 54014 h 379174"/>
                  <a:gd name="connsiteX70" fmla="*/ 321665 w 656690"/>
                  <a:gd name="connsiteY70" fmla="*/ 55809 h 379174"/>
                  <a:gd name="connsiteX71" fmla="*/ 316637 w 656690"/>
                  <a:gd name="connsiteY71" fmla="*/ 53296 h 379174"/>
                  <a:gd name="connsiteX72" fmla="*/ 315201 w 656690"/>
                  <a:gd name="connsiteY72" fmla="*/ 43960 h 379174"/>
                  <a:gd name="connsiteX73" fmla="*/ 314124 w 656690"/>
                  <a:gd name="connsiteY73" fmla="*/ 36060 h 379174"/>
                  <a:gd name="connsiteX74" fmla="*/ 310174 w 656690"/>
                  <a:gd name="connsiteY74" fmla="*/ 31392 h 379174"/>
                  <a:gd name="connsiteX75" fmla="*/ 309815 w 656690"/>
                  <a:gd name="connsiteY75" fmla="*/ 24928 h 379174"/>
                  <a:gd name="connsiteX76" fmla="*/ 304069 w 656690"/>
                  <a:gd name="connsiteY76" fmla="*/ 14874 h 379174"/>
                  <a:gd name="connsiteX77" fmla="*/ 296170 w 656690"/>
                  <a:gd name="connsiteY77" fmla="*/ 12360 h 379174"/>
                  <a:gd name="connsiteX78" fmla="*/ 286833 w 656690"/>
                  <a:gd name="connsiteY78" fmla="*/ 11283 h 379174"/>
                  <a:gd name="connsiteX79" fmla="*/ 282165 w 656690"/>
                  <a:gd name="connsiteY79" fmla="*/ 10205 h 379174"/>
                  <a:gd name="connsiteX80" fmla="*/ 278215 w 656690"/>
                  <a:gd name="connsiteY80" fmla="*/ 13796 h 379174"/>
                  <a:gd name="connsiteX81" fmla="*/ 278574 w 656690"/>
                  <a:gd name="connsiteY81" fmla="*/ 18106 h 379174"/>
                  <a:gd name="connsiteX82" fmla="*/ 279652 w 656690"/>
                  <a:gd name="connsiteY82" fmla="*/ 21696 h 379174"/>
                  <a:gd name="connsiteX83" fmla="*/ 280370 w 656690"/>
                  <a:gd name="connsiteY83" fmla="*/ 27083 h 379174"/>
                  <a:gd name="connsiteX84" fmla="*/ 279652 w 656690"/>
                  <a:gd name="connsiteY84" fmla="*/ 31032 h 379174"/>
                  <a:gd name="connsiteX85" fmla="*/ 272829 w 656690"/>
                  <a:gd name="connsiteY85" fmla="*/ 32469 h 379174"/>
                  <a:gd name="connsiteX86" fmla="*/ 263134 w 656690"/>
                  <a:gd name="connsiteY86" fmla="*/ 32469 h 379174"/>
                  <a:gd name="connsiteX87" fmla="*/ 260374 w 656690"/>
                  <a:gd name="connsiteY87" fmla="*/ 32847 h 379174"/>
                  <a:gd name="connsiteX88" fmla="*/ 258220 w 656690"/>
                  <a:gd name="connsiteY88" fmla="*/ 33376 h 379174"/>
                  <a:gd name="connsiteX89" fmla="*/ 253609 w 656690"/>
                  <a:gd name="connsiteY89" fmla="*/ 37156 h 379174"/>
                  <a:gd name="connsiteX90" fmla="*/ 247504 w 656690"/>
                  <a:gd name="connsiteY90" fmla="*/ 40709 h 379174"/>
                  <a:gd name="connsiteX91" fmla="*/ 240719 w 656690"/>
                  <a:gd name="connsiteY91" fmla="*/ 34283 h 379174"/>
                  <a:gd name="connsiteX92" fmla="*/ 239642 w 656690"/>
                  <a:gd name="connsiteY92" fmla="*/ 25363 h 379174"/>
                  <a:gd name="connsiteX93" fmla="*/ 238924 w 656690"/>
                  <a:gd name="connsiteY93" fmla="*/ 17501 h 379174"/>
                  <a:gd name="connsiteX94" fmla="*/ 227131 w 656690"/>
                  <a:gd name="connsiteY94" fmla="*/ 6785 h 379174"/>
                  <a:gd name="connsiteX95" fmla="*/ 213920 w 656690"/>
                  <a:gd name="connsiteY95" fmla="*/ 0 h 379174"/>
                  <a:gd name="connsiteX96" fmla="*/ 205340 w 656690"/>
                  <a:gd name="connsiteY96" fmla="*/ 3213 h 379174"/>
                  <a:gd name="connsiteX97" fmla="*/ 204981 w 656690"/>
                  <a:gd name="connsiteY97" fmla="*/ 9279 h 379174"/>
                  <a:gd name="connsiteX98" fmla="*/ 210329 w 656690"/>
                  <a:gd name="connsiteY98" fmla="*/ 17501 h 379174"/>
                  <a:gd name="connsiteX99" fmla="*/ 210689 w 656690"/>
                  <a:gd name="connsiteY99" fmla="*/ 24645 h 379174"/>
                  <a:gd name="connsiteX100" fmla="*/ 206398 w 656690"/>
                  <a:gd name="connsiteY100" fmla="*/ 29294 h 379174"/>
                  <a:gd name="connsiteX101" fmla="*/ 196760 w 656690"/>
                  <a:gd name="connsiteY101" fmla="*/ 32865 h 379174"/>
                  <a:gd name="connsiteX102" fmla="*/ 188179 w 656690"/>
                  <a:gd name="connsiteY102" fmla="*/ 37156 h 379174"/>
                  <a:gd name="connsiteX103" fmla="*/ 179259 w 656690"/>
                  <a:gd name="connsiteY103" fmla="*/ 45377 h 379174"/>
                  <a:gd name="connsiteX104" fmla="*/ 175687 w 656690"/>
                  <a:gd name="connsiteY104" fmla="*/ 50385 h 379174"/>
                  <a:gd name="connsiteX105" fmla="*/ 171038 w 656690"/>
                  <a:gd name="connsiteY105" fmla="*/ 50385 h 379174"/>
                  <a:gd name="connsiteX106" fmla="*/ 154973 w 656690"/>
                  <a:gd name="connsiteY106" fmla="*/ 50385 h 379174"/>
                  <a:gd name="connsiteX107" fmla="*/ 145694 w 656690"/>
                  <a:gd name="connsiteY107" fmla="*/ 51821 h 379174"/>
                  <a:gd name="connsiteX108" fmla="*/ 137473 w 656690"/>
                  <a:gd name="connsiteY108" fmla="*/ 56830 h 379174"/>
                  <a:gd name="connsiteX109" fmla="*/ 134978 w 656690"/>
                  <a:gd name="connsiteY109" fmla="*/ 62897 h 379174"/>
                  <a:gd name="connsiteX110" fmla="*/ 128193 w 656690"/>
                  <a:gd name="connsiteY110" fmla="*/ 67546 h 379174"/>
                  <a:gd name="connsiteX111" fmla="*/ 121049 w 656690"/>
                  <a:gd name="connsiteY111" fmla="*/ 67546 h 379174"/>
                  <a:gd name="connsiteX112" fmla="*/ 109256 w 656690"/>
                  <a:gd name="connsiteY112" fmla="*/ 73253 h 379174"/>
                  <a:gd name="connsiteX113" fmla="*/ 102112 w 656690"/>
                  <a:gd name="connsiteY113" fmla="*/ 82174 h 379174"/>
                  <a:gd name="connsiteX114" fmla="*/ 89620 w 656690"/>
                  <a:gd name="connsiteY114" fmla="*/ 84309 h 379174"/>
                  <a:gd name="connsiteX115" fmla="*/ 82117 w 656690"/>
                  <a:gd name="connsiteY115" fmla="*/ 96802 h 379174"/>
                  <a:gd name="connsiteX116" fmla="*/ 69984 w 656690"/>
                  <a:gd name="connsiteY116" fmla="*/ 92511 h 379174"/>
                  <a:gd name="connsiteX117" fmla="*/ 47135 w 656690"/>
                  <a:gd name="connsiteY117" fmla="*/ 95006 h 379174"/>
                  <a:gd name="connsiteX118" fmla="*/ 31430 w 656690"/>
                  <a:gd name="connsiteY118" fmla="*/ 103587 h 379174"/>
                  <a:gd name="connsiteX119" fmla="*/ 22150 w 656690"/>
                  <a:gd name="connsiteY119" fmla="*/ 112507 h 379174"/>
                  <a:gd name="connsiteX120" fmla="*/ 18937 w 656690"/>
                  <a:gd name="connsiteY120" fmla="*/ 118215 h 379174"/>
                  <a:gd name="connsiteX121" fmla="*/ 3931 w 656690"/>
                  <a:gd name="connsiteY121" fmla="*/ 118215 h 379174"/>
                  <a:gd name="connsiteX122" fmla="*/ 0 w 656690"/>
                  <a:gd name="connsiteY122" fmla="*/ 121786 h 379174"/>
                  <a:gd name="connsiteX123" fmla="*/ 2136 w 656690"/>
                  <a:gd name="connsiteY123" fmla="*/ 126795 h 379174"/>
                  <a:gd name="connsiteX124" fmla="*/ 7843 w 656690"/>
                  <a:gd name="connsiteY124" fmla="*/ 136792 h 379174"/>
                  <a:gd name="connsiteX125" fmla="*/ 9620 w 656690"/>
                  <a:gd name="connsiteY125" fmla="*/ 144654 h 379174"/>
                  <a:gd name="connsiteX126" fmla="*/ 27479 w 656690"/>
                  <a:gd name="connsiteY126" fmla="*/ 158224 h 379174"/>
                  <a:gd name="connsiteX127" fmla="*/ 36759 w 656690"/>
                  <a:gd name="connsiteY127" fmla="*/ 169299 h 379174"/>
                  <a:gd name="connsiteX128" fmla="*/ 38536 w 656690"/>
                  <a:gd name="connsiteY128" fmla="*/ 178578 h 379174"/>
                  <a:gd name="connsiteX129" fmla="*/ 33887 w 656690"/>
                  <a:gd name="connsiteY129" fmla="*/ 183587 h 379174"/>
                  <a:gd name="connsiteX130" fmla="*/ 28538 w 656690"/>
                  <a:gd name="connsiteY130" fmla="*/ 189654 h 379174"/>
                  <a:gd name="connsiteX131" fmla="*/ 26043 w 656690"/>
                  <a:gd name="connsiteY131" fmla="*/ 200010 h 379174"/>
                  <a:gd name="connsiteX132" fmla="*/ 28897 w 656690"/>
                  <a:gd name="connsiteY132" fmla="*/ 207513 h 379174"/>
                  <a:gd name="connsiteX133" fmla="*/ 34246 w 656690"/>
                  <a:gd name="connsiteY133" fmla="*/ 211085 h 379174"/>
                  <a:gd name="connsiteX134" fmla="*/ 41748 w 656690"/>
                  <a:gd name="connsiteY134" fmla="*/ 223936 h 379174"/>
                  <a:gd name="connsiteX135" fmla="*/ 47097 w 656690"/>
                  <a:gd name="connsiteY135" fmla="*/ 233934 h 379174"/>
                  <a:gd name="connsiteX136" fmla="*/ 53882 w 656690"/>
                  <a:gd name="connsiteY136" fmla="*/ 245009 h 379174"/>
                  <a:gd name="connsiteX137" fmla="*/ 59949 w 656690"/>
                  <a:gd name="connsiteY137" fmla="*/ 253589 h 379174"/>
                  <a:gd name="connsiteX138" fmla="*/ 70664 w 656690"/>
                  <a:gd name="connsiteY138" fmla="*/ 258238 h 379174"/>
                  <a:gd name="connsiteX139" fmla="*/ 77090 w 656690"/>
                  <a:gd name="connsiteY139" fmla="*/ 259675 h 379174"/>
                  <a:gd name="connsiteX140" fmla="*/ 89941 w 656690"/>
                  <a:gd name="connsiteY140" fmla="*/ 272526 h 379174"/>
                  <a:gd name="connsiteX141" fmla="*/ 103511 w 656690"/>
                  <a:gd name="connsiteY141" fmla="*/ 288949 h 379174"/>
                  <a:gd name="connsiteX142" fmla="*/ 115644 w 656690"/>
                  <a:gd name="connsiteY142" fmla="*/ 300384 h 379174"/>
                  <a:gd name="connsiteX143" fmla="*/ 122788 w 656690"/>
                  <a:gd name="connsiteY143" fmla="*/ 305732 h 379174"/>
                  <a:gd name="connsiteX144" fmla="*/ 125283 w 656690"/>
                  <a:gd name="connsiteY144" fmla="*/ 313594 h 379174"/>
                  <a:gd name="connsiteX145" fmla="*/ 140648 w 656690"/>
                  <a:gd name="connsiteY145" fmla="*/ 319302 h 379174"/>
                  <a:gd name="connsiteX146" fmla="*/ 147433 w 656690"/>
                  <a:gd name="connsiteY146" fmla="*/ 323233 h 379174"/>
                  <a:gd name="connsiteX147" fmla="*/ 155295 w 656690"/>
                  <a:gd name="connsiteY147" fmla="*/ 329658 h 379174"/>
                  <a:gd name="connsiteX148" fmla="*/ 162439 w 656690"/>
                  <a:gd name="connsiteY148" fmla="*/ 338579 h 379174"/>
                  <a:gd name="connsiteX149" fmla="*/ 167145 w 656690"/>
                  <a:gd name="connsiteY149" fmla="*/ 345779 h 379174"/>
                  <a:gd name="connsiteX150" fmla="*/ 170017 w 656690"/>
                  <a:gd name="connsiteY150" fmla="*/ 352508 h 379174"/>
                  <a:gd name="connsiteX151" fmla="*/ 176122 w 656690"/>
                  <a:gd name="connsiteY151" fmla="*/ 354398 h 379174"/>
                  <a:gd name="connsiteX152" fmla="*/ 181508 w 656690"/>
                  <a:gd name="connsiteY152" fmla="*/ 356193 h 379174"/>
                  <a:gd name="connsiteX153" fmla="*/ 184740 w 656690"/>
                  <a:gd name="connsiteY153" fmla="*/ 361579 h 379174"/>
                  <a:gd name="connsiteX154" fmla="*/ 184740 w 656690"/>
                  <a:gd name="connsiteY154" fmla="*/ 366606 h 379174"/>
                  <a:gd name="connsiteX155" fmla="*/ 185458 w 656690"/>
                  <a:gd name="connsiteY155" fmla="*/ 372352 h 379174"/>
                  <a:gd name="connsiteX156" fmla="*/ 193150 w 656690"/>
                  <a:gd name="connsiteY156" fmla="*/ 376302 h 379174"/>
                  <a:gd name="connsiteX157" fmla="*/ 202713 w 656690"/>
                  <a:gd name="connsiteY157" fmla="*/ 379174 h 379174"/>
                  <a:gd name="connsiteX158" fmla="*/ 213126 w 656690"/>
                  <a:gd name="connsiteY158" fmla="*/ 379174 h 379174"/>
                  <a:gd name="connsiteX159" fmla="*/ 221026 w 656690"/>
                  <a:gd name="connsiteY159" fmla="*/ 379174 h 379174"/>
                  <a:gd name="connsiteX160" fmla="*/ 230362 w 656690"/>
                  <a:gd name="connsiteY160" fmla="*/ 375225 h 379174"/>
                  <a:gd name="connsiteX161" fmla="*/ 238981 w 656690"/>
                  <a:gd name="connsiteY161" fmla="*/ 373788 h 379174"/>
                  <a:gd name="connsiteX162" fmla="*/ 244726 w 656690"/>
                  <a:gd name="connsiteY162" fmla="*/ 373070 h 379174"/>
                  <a:gd name="connsiteX163" fmla="*/ 251548 w 656690"/>
                  <a:gd name="connsiteY163" fmla="*/ 369479 h 379174"/>
                  <a:gd name="connsiteX164" fmla="*/ 255139 w 656690"/>
                  <a:gd name="connsiteY164" fmla="*/ 361938 h 379174"/>
                  <a:gd name="connsiteX165" fmla="*/ 255857 w 656690"/>
                  <a:gd name="connsiteY165" fmla="*/ 357270 h 379174"/>
                  <a:gd name="connsiteX166" fmla="*/ 263398 w 656690"/>
                  <a:gd name="connsiteY166" fmla="*/ 349371 h 379174"/>
                  <a:gd name="connsiteX167" fmla="*/ 272016 w 656690"/>
                  <a:gd name="connsiteY167" fmla="*/ 344702 h 379174"/>
                  <a:gd name="connsiteX168" fmla="*/ 275248 w 656690"/>
                  <a:gd name="connsiteY168" fmla="*/ 341830 h 379174"/>
                  <a:gd name="connsiteX169" fmla="*/ 277043 w 656690"/>
                  <a:gd name="connsiteY169" fmla="*/ 333930 h 379174"/>
                  <a:gd name="connsiteX170" fmla="*/ 280634 w 656690"/>
                  <a:gd name="connsiteY170" fmla="*/ 324235 h 379174"/>
                  <a:gd name="connsiteX171" fmla="*/ 280275 w 656690"/>
                  <a:gd name="connsiteY171" fmla="*/ 318848 h 379174"/>
                  <a:gd name="connsiteX172" fmla="*/ 282070 w 656690"/>
                  <a:gd name="connsiteY172" fmla="*/ 316694 h 379174"/>
                  <a:gd name="connsiteX173" fmla="*/ 286379 w 656690"/>
                  <a:gd name="connsiteY173" fmla="*/ 316694 h 379174"/>
                  <a:gd name="connsiteX174" fmla="*/ 292484 w 656690"/>
                  <a:gd name="connsiteY174" fmla="*/ 317053 h 379174"/>
                  <a:gd name="connsiteX175" fmla="*/ 300384 w 656690"/>
                  <a:gd name="connsiteY175" fmla="*/ 321362 h 379174"/>
                  <a:gd name="connsiteX176" fmla="*/ 305052 w 656690"/>
                  <a:gd name="connsiteY176" fmla="*/ 323516 h 379174"/>
                  <a:gd name="connsiteX177" fmla="*/ 312593 w 656690"/>
                  <a:gd name="connsiteY177" fmla="*/ 325671 h 379174"/>
                  <a:gd name="connsiteX178" fmla="*/ 320493 w 656690"/>
                  <a:gd name="connsiteY178" fmla="*/ 328184 h 379174"/>
                  <a:gd name="connsiteX179" fmla="*/ 328317 w 656690"/>
                  <a:gd name="connsiteY179" fmla="*/ 331057 h 379174"/>
                  <a:gd name="connsiteX180" fmla="*/ 332701 w 656690"/>
                  <a:gd name="connsiteY180" fmla="*/ 331057 h 379174"/>
                  <a:gd name="connsiteX181" fmla="*/ 339883 w 656690"/>
                  <a:gd name="connsiteY181" fmla="*/ 329980 h 379174"/>
                  <a:gd name="connsiteX182" fmla="*/ 344910 w 656690"/>
                  <a:gd name="connsiteY182" fmla="*/ 329980 h 379174"/>
                  <a:gd name="connsiteX183" fmla="*/ 347783 w 656690"/>
                  <a:gd name="connsiteY183" fmla="*/ 334289 h 379174"/>
                  <a:gd name="connsiteX184" fmla="*/ 352451 w 656690"/>
                  <a:gd name="connsiteY184" fmla="*/ 336802 h 379174"/>
                  <a:gd name="connsiteX185" fmla="*/ 366097 w 656690"/>
                  <a:gd name="connsiteY185" fmla="*/ 337161 h 379174"/>
                  <a:gd name="connsiteX186" fmla="*/ 371124 w 656690"/>
                  <a:gd name="connsiteY186" fmla="*/ 342189 h 379174"/>
                  <a:gd name="connsiteX187" fmla="*/ 376869 w 656690"/>
                  <a:gd name="connsiteY187" fmla="*/ 349011 h 379174"/>
                  <a:gd name="connsiteX188" fmla="*/ 386924 w 656690"/>
                  <a:gd name="connsiteY188" fmla="*/ 354398 h 379174"/>
                  <a:gd name="connsiteX189" fmla="*/ 393746 w 656690"/>
                  <a:gd name="connsiteY189" fmla="*/ 355475 h 379174"/>
                  <a:gd name="connsiteX190" fmla="*/ 402005 w 656690"/>
                  <a:gd name="connsiteY190" fmla="*/ 354757 h 379174"/>
                  <a:gd name="connsiteX191" fmla="*/ 409905 w 656690"/>
                  <a:gd name="connsiteY191" fmla="*/ 354039 h 379174"/>
                  <a:gd name="connsiteX192" fmla="*/ 416368 w 656690"/>
                  <a:gd name="connsiteY192" fmla="*/ 354039 h 379174"/>
                  <a:gd name="connsiteX193" fmla="*/ 422114 w 656690"/>
                  <a:gd name="connsiteY193" fmla="*/ 348652 h 379174"/>
                  <a:gd name="connsiteX194" fmla="*/ 426782 w 656690"/>
                  <a:gd name="connsiteY194" fmla="*/ 346857 h 379174"/>
                  <a:gd name="connsiteX195" fmla="*/ 433963 w 656690"/>
                  <a:gd name="connsiteY195" fmla="*/ 347934 h 379174"/>
                  <a:gd name="connsiteX196" fmla="*/ 440068 w 656690"/>
                  <a:gd name="connsiteY196" fmla="*/ 348293 h 379174"/>
                  <a:gd name="connsiteX197" fmla="*/ 444377 w 656690"/>
                  <a:gd name="connsiteY197" fmla="*/ 353679 h 379174"/>
                  <a:gd name="connsiteX198" fmla="*/ 454790 w 656690"/>
                  <a:gd name="connsiteY198" fmla="*/ 358707 h 379174"/>
                  <a:gd name="connsiteX199" fmla="*/ 467358 w 656690"/>
                  <a:gd name="connsiteY199" fmla="*/ 360861 h 379174"/>
                  <a:gd name="connsiteX200" fmla="*/ 472386 w 656690"/>
                  <a:gd name="connsiteY200" fmla="*/ 370915 h 379174"/>
                  <a:gd name="connsiteX201" fmla="*/ 478490 w 656690"/>
                  <a:gd name="connsiteY201" fmla="*/ 360502 h 379174"/>
                  <a:gd name="connsiteX202" fmla="*/ 484235 w 656690"/>
                  <a:gd name="connsiteY202" fmla="*/ 352961 h 379174"/>
                  <a:gd name="connsiteX203" fmla="*/ 490340 w 656690"/>
                  <a:gd name="connsiteY203" fmla="*/ 346138 h 379174"/>
                  <a:gd name="connsiteX204" fmla="*/ 495008 w 656690"/>
                  <a:gd name="connsiteY204" fmla="*/ 342189 h 379174"/>
                  <a:gd name="connsiteX205" fmla="*/ 502549 w 656690"/>
                  <a:gd name="connsiteY205" fmla="*/ 340752 h 379174"/>
                  <a:gd name="connsiteX206" fmla="*/ 510089 w 656690"/>
                  <a:gd name="connsiteY206" fmla="*/ 344702 h 379174"/>
                  <a:gd name="connsiteX207" fmla="*/ 518348 w 656690"/>
                  <a:gd name="connsiteY207" fmla="*/ 346498 h 379174"/>
                  <a:gd name="connsiteX208" fmla="*/ 527325 w 656690"/>
                  <a:gd name="connsiteY208" fmla="*/ 346857 h 379174"/>
                  <a:gd name="connsiteX209" fmla="*/ 538816 w 656690"/>
                  <a:gd name="connsiteY209" fmla="*/ 345421 h 379174"/>
                  <a:gd name="connsiteX210" fmla="*/ 546357 w 656690"/>
                  <a:gd name="connsiteY210" fmla="*/ 338598 h 379174"/>
                  <a:gd name="connsiteX211" fmla="*/ 553539 w 656690"/>
                  <a:gd name="connsiteY211" fmla="*/ 332134 h 379174"/>
                  <a:gd name="connsiteX212" fmla="*/ 560361 w 656690"/>
                  <a:gd name="connsiteY212" fmla="*/ 324953 h 379174"/>
                  <a:gd name="connsiteX213" fmla="*/ 567543 w 656690"/>
                  <a:gd name="connsiteY213" fmla="*/ 317053 h 379174"/>
                  <a:gd name="connsiteX214" fmla="*/ 571852 w 656690"/>
                  <a:gd name="connsiteY214" fmla="*/ 312744 h 379174"/>
                  <a:gd name="connsiteX215" fmla="*/ 580111 w 656690"/>
                  <a:gd name="connsiteY215" fmla="*/ 315257 h 379174"/>
                  <a:gd name="connsiteX216" fmla="*/ 586574 w 656690"/>
                  <a:gd name="connsiteY216" fmla="*/ 308435 h 379174"/>
                  <a:gd name="connsiteX217" fmla="*/ 586215 w 656690"/>
                  <a:gd name="connsiteY217" fmla="*/ 299458 h 379174"/>
                  <a:gd name="connsiteX218" fmla="*/ 585856 w 656690"/>
                  <a:gd name="connsiteY218" fmla="*/ 288685 h 379174"/>
                  <a:gd name="connsiteX219" fmla="*/ 589088 w 656690"/>
                  <a:gd name="connsiteY219" fmla="*/ 278990 h 379174"/>
                  <a:gd name="connsiteX220" fmla="*/ 595551 w 656690"/>
                  <a:gd name="connsiteY220" fmla="*/ 273963 h 379174"/>
                  <a:gd name="connsiteX221" fmla="*/ 604529 w 656690"/>
                  <a:gd name="connsiteY221" fmla="*/ 268217 h 379174"/>
                  <a:gd name="connsiteX222" fmla="*/ 611710 w 656690"/>
                  <a:gd name="connsiteY222" fmla="*/ 262831 h 379174"/>
                  <a:gd name="connsiteX223" fmla="*/ 620687 w 656690"/>
                  <a:gd name="connsiteY223" fmla="*/ 256008 h 379174"/>
                  <a:gd name="connsiteX224" fmla="*/ 623919 w 656690"/>
                  <a:gd name="connsiteY224" fmla="*/ 250622 h 379174"/>
                  <a:gd name="connsiteX225" fmla="*/ 626073 w 656690"/>
                  <a:gd name="connsiteY225" fmla="*/ 244159 h 379174"/>
                  <a:gd name="connsiteX226" fmla="*/ 630024 w 656690"/>
                  <a:gd name="connsiteY226" fmla="*/ 240568 h 379174"/>
                  <a:gd name="connsiteX227" fmla="*/ 638283 w 656690"/>
                  <a:gd name="connsiteY227" fmla="*/ 239849 h 379174"/>
                  <a:gd name="connsiteX228" fmla="*/ 647978 w 656690"/>
                  <a:gd name="connsiteY228" fmla="*/ 240927 h 379174"/>
                  <a:gd name="connsiteX229" fmla="*/ 653005 w 656690"/>
                  <a:gd name="connsiteY229" fmla="*/ 240209 h 379174"/>
                  <a:gd name="connsiteX230" fmla="*/ 656691 w 656690"/>
                  <a:gd name="connsiteY230" fmla="*/ 237506 h 3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656690" h="379174">
                    <a:moveTo>
                      <a:pt x="656691" y="237506"/>
                    </a:moveTo>
                    <a:lnTo>
                      <a:pt x="654895" y="221348"/>
                    </a:lnTo>
                    <a:lnTo>
                      <a:pt x="652022" y="215961"/>
                    </a:lnTo>
                    <a:lnTo>
                      <a:pt x="636582" y="206984"/>
                    </a:lnTo>
                    <a:lnTo>
                      <a:pt x="636582" y="196570"/>
                    </a:lnTo>
                    <a:lnTo>
                      <a:pt x="621859" y="177539"/>
                    </a:lnTo>
                    <a:lnTo>
                      <a:pt x="616473" y="172153"/>
                    </a:lnTo>
                    <a:lnTo>
                      <a:pt x="605341" y="172871"/>
                    </a:lnTo>
                    <a:lnTo>
                      <a:pt x="599596" y="169998"/>
                    </a:lnTo>
                    <a:lnTo>
                      <a:pt x="595287" y="166407"/>
                    </a:lnTo>
                    <a:lnTo>
                      <a:pt x="585233" y="164612"/>
                    </a:lnTo>
                    <a:lnTo>
                      <a:pt x="581641" y="153839"/>
                    </a:lnTo>
                    <a:lnTo>
                      <a:pt x="576255" y="151326"/>
                    </a:lnTo>
                    <a:lnTo>
                      <a:pt x="572664" y="154558"/>
                    </a:lnTo>
                    <a:lnTo>
                      <a:pt x="570510" y="160662"/>
                    </a:lnTo>
                    <a:lnTo>
                      <a:pt x="564765" y="162816"/>
                    </a:lnTo>
                    <a:lnTo>
                      <a:pt x="556865" y="161021"/>
                    </a:lnTo>
                    <a:lnTo>
                      <a:pt x="548965" y="150608"/>
                    </a:lnTo>
                    <a:lnTo>
                      <a:pt x="541424" y="144862"/>
                    </a:lnTo>
                    <a:lnTo>
                      <a:pt x="538552" y="138040"/>
                    </a:lnTo>
                    <a:lnTo>
                      <a:pt x="541065" y="133372"/>
                    </a:lnTo>
                    <a:lnTo>
                      <a:pt x="548606" y="131576"/>
                    </a:lnTo>
                    <a:lnTo>
                      <a:pt x="550401" y="127267"/>
                    </a:lnTo>
                    <a:lnTo>
                      <a:pt x="549324" y="120444"/>
                    </a:lnTo>
                    <a:lnTo>
                      <a:pt x="545733" y="115417"/>
                    </a:lnTo>
                    <a:lnTo>
                      <a:pt x="538192" y="116854"/>
                    </a:lnTo>
                    <a:lnTo>
                      <a:pt x="535679" y="119727"/>
                    </a:lnTo>
                    <a:lnTo>
                      <a:pt x="529575" y="121163"/>
                    </a:lnTo>
                    <a:lnTo>
                      <a:pt x="521674" y="121163"/>
                    </a:lnTo>
                    <a:lnTo>
                      <a:pt x="513416" y="117213"/>
                    </a:lnTo>
                    <a:lnTo>
                      <a:pt x="496179" y="106081"/>
                    </a:lnTo>
                    <a:lnTo>
                      <a:pt x="482175" y="99977"/>
                    </a:lnTo>
                    <a:lnTo>
                      <a:pt x="469966" y="94950"/>
                    </a:lnTo>
                    <a:lnTo>
                      <a:pt x="464221" y="95668"/>
                    </a:lnTo>
                    <a:lnTo>
                      <a:pt x="461348" y="102849"/>
                    </a:lnTo>
                    <a:lnTo>
                      <a:pt x="463144" y="114340"/>
                    </a:lnTo>
                    <a:lnTo>
                      <a:pt x="470684" y="118649"/>
                    </a:lnTo>
                    <a:lnTo>
                      <a:pt x="477866" y="122958"/>
                    </a:lnTo>
                    <a:lnTo>
                      <a:pt x="478225" y="126908"/>
                    </a:lnTo>
                    <a:lnTo>
                      <a:pt x="468530" y="126908"/>
                    </a:lnTo>
                    <a:lnTo>
                      <a:pt x="467453" y="134090"/>
                    </a:lnTo>
                    <a:lnTo>
                      <a:pt x="464221" y="141630"/>
                    </a:lnTo>
                    <a:lnTo>
                      <a:pt x="459912" y="145939"/>
                    </a:lnTo>
                    <a:lnTo>
                      <a:pt x="449139" y="147376"/>
                    </a:lnTo>
                    <a:lnTo>
                      <a:pt x="449139" y="151326"/>
                    </a:lnTo>
                    <a:lnTo>
                      <a:pt x="444471" y="153480"/>
                    </a:lnTo>
                    <a:lnTo>
                      <a:pt x="438008" y="149890"/>
                    </a:lnTo>
                    <a:lnTo>
                      <a:pt x="435853" y="138758"/>
                    </a:lnTo>
                    <a:lnTo>
                      <a:pt x="431185" y="130499"/>
                    </a:lnTo>
                    <a:lnTo>
                      <a:pt x="426158" y="123676"/>
                    </a:lnTo>
                    <a:lnTo>
                      <a:pt x="418258" y="116135"/>
                    </a:lnTo>
                    <a:lnTo>
                      <a:pt x="410717" y="109672"/>
                    </a:lnTo>
                    <a:lnTo>
                      <a:pt x="403536" y="99259"/>
                    </a:lnTo>
                    <a:lnTo>
                      <a:pt x="408204" y="92436"/>
                    </a:lnTo>
                    <a:lnTo>
                      <a:pt x="415026" y="86691"/>
                    </a:lnTo>
                    <a:lnTo>
                      <a:pt x="419335" y="83818"/>
                    </a:lnTo>
                    <a:lnTo>
                      <a:pt x="421849" y="78073"/>
                    </a:lnTo>
                    <a:lnTo>
                      <a:pt x="420053" y="70172"/>
                    </a:lnTo>
                    <a:lnTo>
                      <a:pt x="414308" y="65864"/>
                    </a:lnTo>
                    <a:lnTo>
                      <a:pt x="405690" y="63709"/>
                    </a:lnTo>
                    <a:lnTo>
                      <a:pt x="394918" y="65504"/>
                    </a:lnTo>
                    <a:lnTo>
                      <a:pt x="385941" y="66941"/>
                    </a:lnTo>
                    <a:lnTo>
                      <a:pt x="384145" y="73405"/>
                    </a:lnTo>
                    <a:lnTo>
                      <a:pt x="378759" y="72327"/>
                    </a:lnTo>
                    <a:lnTo>
                      <a:pt x="377323" y="65864"/>
                    </a:lnTo>
                    <a:lnTo>
                      <a:pt x="367986" y="56887"/>
                    </a:lnTo>
                    <a:lnTo>
                      <a:pt x="360446" y="51500"/>
                    </a:lnTo>
                    <a:lnTo>
                      <a:pt x="346082" y="51500"/>
                    </a:lnTo>
                    <a:lnTo>
                      <a:pt x="336387" y="53655"/>
                    </a:lnTo>
                    <a:lnTo>
                      <a:pt x="327410" y="54014"/>
                    </a:lnTo>
                    <a:lnTo>
                      <a:pt x="321665" y="55809"/>
                    </a:lnTo>
                    <a:lnTo>
                      <a:pt x="316637" y="53296"/>
                    </a:lnTo>
                    <a:lnTo>
                      <a:pt x="315201" y="43960"/>
                    </a:lnTo>
                    <a:lnTo>
                      <a:pt x="314124" y="36060"/>
                    </a:lnTo>
                    <a:lnTo>
                      <a:pt x="310174" y="31392"/>
                    </a:lnTo>
                    <a:lnTo>
                      <a:pt x="309815" y="24928"/>
                    </a:lnTo>
                    <a:lnTo>
                      <a:pt x="304069" y="14874"/>
                    </a:lnTo>
                    <a:lnTo>
                      <a:pt x="296170" y="12360"/>
                    </a:lnTo>
                    <a:lnTo>
                      <a:pt x="286833" y="11283"/>
                    </a:lnTo>
                    <a:lnTo>
                      <a:pt x="282165" y="10205"/>
                    </a:lnTo>
                    <a:lnTo>
                      <a:pt x="278215" y="13796"/>
                    </a:lnTo>
                    <a:lnTo>
                      <a:pt x="278574" y="18106"/>
                    </a:lnTo>
                    <a:lnTo>
                      <a:pt x="279652" y="21696"/>
                    </a:lnTo>
                    <a:lnTo>
                      <a:pt x="280370" y="27083"/>
                    </a:lnTo>
                    <a:lnTo>
                      <a:pt x="279652" y="31032"/>
                    </a:lnTo>
                    <a:lnTo>
                      <a:pt x="272829" y="32469"/>
                    </a:lnTo>
                    <a:lnTo>
                      <a:pt x="263134" y="32469"/>
                    </a:lnTo>
                    <a:lnTo>
                      <a:pt x="260374" y="32847"/>
                    </a:lnTo>
                    <a:lnTo>
                      <a:pt x="258220" y="33376"/>
                    </a:lnTo>
                    <a:lnTo>
                      <a:pt x="253609" y="37156"/>
                    </a:lnTo>
                    <a:lnTo>
                      <a:pt x="247504" y="40709"/>
                    </a:lnTo>
                    <a:lnTo>
                      <a:pt x="240719" y="34283"/>
                    </a:lnTo>
                    <a:lnTo>
                      <a:pt x="239642" y="25363"/>
                    </a:lnTo>
                    <a:lnTo>
                      <a:pt x="238924" y="17501"/>
                    </a:lnTo>
                    <a:lnTo>
                      <a:pt x="227131" y="6785"/>
                    </a:lnTo>
                    <a:lnTo>
                      <a:pt x="213920" y="0"/>
                    </a:lnTo>
                    <a:lnTo>
                      <a:pt x="205340" y="3213"/>
                    </a:lnTo>
                    <a:lnTo>
                      <a:pt x="204981" y="9279"/>
                    </a:lnTo>
                    <a:lnTo>
                      <a:pt x="210329" y="17501"/>
                    </a:lnTo>
                    <a:lnTo>
                      <a:pt x="210689" y="24645"/>
                    </a:lnTo>
                    <a:lnTo>
                      <a:pt x="206398" y="29294"/>
                    </a:lnTo>
                    <a:lnTo>
                      <a:pt x="196760" y="32865"/>
                    </a:lnTo>
                    <a:lnTo>
                      <a:pt x="188179" y="37156"/>
                    </a:lnTo>
                    <a:lnTo>
                      <a:pt x="179259" y="45377"/>
                    </a:lnTo>
                    <a:lnTo>
                      <a:pt x="175687" y="50385"/>
                    </a:lnTo>
                    <a:lnTo>
                      <a:pt x="171038" y="50385"/>
                    </a:lnTo>
                    <a:lnTo>
                      <a:pt x="154973" y="50385"/>
                    </a:lnTo>
                    <a:lnTo>
                      <a:pt x="145694" y="51821"/>
                    </a:lnTo>
                    <a:lnTo>
                      <a:pt x="137473" y="56830"/>
                    </a:lnTo>
                    <a:lnTo>
                      <a:pt x="134978" y="62897"/>
                    </a:lnTo>
                    <a:lnTo>
                      <a:pt x="128193" y="67546"/>
                    </a:lnTo>
                    <a:lnTo>
                      <a:pt x="121049" y="67546"/>
                    </a:lnTo>
                    <a:lnTo>
                      <a:pt x="109256" y="73253"/>
                    </a:lnTo>
                    <a:lnTo>
                      <a:pt x="102112" y="82174"/>
                    </a:lnTo>
                    <a:lnTo>
                      <a:pt x="89620" y="84309"/>
                    </a:lnTo>
                    <a:lnTo>
                      <a:pt x="82117" y="96802"/>
                    </a:lnTo>
                    <a:lnTo>
                      <a:pt x="69984" y="92511"/>
                    </a:lnTo>
                    <a:lnTo>
                      <a:pt x="47135" y="95006"/>
                    </a:lnTo>
                    <a:lnTo>
                      <a:pt x="31430" y="103587"/>
                    </a:lnTo>
                    <a:lnTo>
                      <a:pt x="22150" y="112507"/>
                    </a:lnTo>
                    <a:lnTo>
                      <a:pt x="18937" y="118215"/>
                    </a:lnTo>
                    <a:lnTo>
                      <a:pt x="3931" y="118215"/>
                    </a:lnTo>
                    <a:lnTo>
                      <a:pt x="0" y="121786"/>
                    </a:lnTo>
                    <a:lnTo>
                      <a:pt x="2136" y="126795"/>
                    </a:lnTo>
                    <a:lnTo>
                      <a:pt x="7843" y="136792"/>
                    </a:lnTo>
                    <a:lnTo>
                      <a:pt x="9620" y="144654"/>
                    </a:lnTo>
                    <a:lnTo>
                      <a:pt x="27479" y="158224"/>
                    </a:lnTo>
                    <a:lnTo>
                      <a:pt x="36759" y="169299"/>
                    </a:lnTo>
                    <a:lnTo>
                      <a:pt x="38536" y="178578"/>
                    </a:lnTo>
                    <a:lnTo>
                      <a:pt x="33887" y="183587"/>
                    </a:lnTo>
                    <a:lnTo>
                      <a:pt x="28538" y="189654"/>
                    </a:lnTo>
                    <a:lnTo>
                      <a:pt x="26043" y="200010"/>
                    </a:lnTo>
                    <a:lnTo>
                      <a:pt x="28897" y="207513"/>
                    </a:lnTo>
                    <a:lnTo>
                      <a:pt x="34246" y="211085"/>
                    </a:lnTo>
                    <a:lnTo>
                      <a:pt x="41748" y="223936"/>
                    </a:lnTo>
                    <a:lnTo>
                      <a:pt x="47097" y="233934"/>
                    </a:lnTo>
                    <a:lnTo>
                      <a:pt x="53882" y="245009"/>
                    </a:lnTo>
                    <a:lnTo>
                      <a:pt x="59949" y="253589"/>
                    </a:lnTo>
                    <a:lnTo>
                      <a:pt x="70664" y="258238"/>
                    </a:lnTo>
                    <a:lnTo>
                      <a:pt x="77090" y="259675"/>
                    </a:lnTo>
                    <a:lnTo>
                      <a:pt x="89941" y="272526"/>
                    </a:lnTo>
                    <a:lnTo>
                      <a:pt x="103511" y="288949"/>
                    </a:lnTo>
                    <a:lnTo>
                      <a:pt x="115644" y="300384"/>
                    </a:lnTo>
                    <a:lnTo>
                      <a:pt x="122788" y="305732"/>
                    </a:lnTo>
                    <a:lnTo>
                      <a:pt x="125283" y="313594"/>
                    </a:lnTo>
                    <a:lnTo>
                      <a:pt x="140648" y="319302"/>
                    </a:lnTo>
                    <a:lnTo>
                      <a:pt x="147433" y="323233"/>
                    </a:lnTo>
                    <a:lnTo>
                      <a:pt x="155295" y="329658"/>
                    </a:lnTo>
                    <a:cubicBezTo>
                      <a:pt x="155295" y="329658"/>
                      <a:pt x="162439" y="337161"/>
                      <a:pt x="162439" y="338579"/>
                    </a:cubicBezTo>
                    <a:lnTo>
                      <a:pt x="167145" y="345779"/>
                    </a:lnTo>
                    <a:lnTo>
                      <a:pt x="170017" y="352508"/>
                    </a:lnTo>
                    <a:lnTo>
                      <a:pt x="176122" y="354398"/>
                    </a:lnTo>
                    <a:lnTo>
                      <a:pt x="181508" y="356193"/>
                    </a:lnTo>
                    <a:lnTo>
                      <a:pt x="184740" y="361579"/>
                    </a:lnTo>
                    <a:lnTo>
                      <a:pt x="184740" y="366606"/>
                    </a:lnTo>
                    <a:lnTo>
                      <a:pt x="185458" y="372352"/>
                    </a:lnTo>
                    <a:lnTo>
                      <a:pt x="193150" y="376302"/>
                    </a:lnTo>
                    <a:lnTo>
                      <a:pt x="202713" y="379174"/>
                    </a:lnTo>
                    <a:lnTo>
                      <a:pt x="213126" y="379174"/>
                    </a:lnTo>
                    <a:lnTo>
                      <a:pt x="221026" y="379174"/>
                    </a:lnTo>
                    <a:lnTo>
                      <a:pt x="230362" y="375225"/>
                    </a:lnTo>
                    <a:lnTo>
                      <a:pt x="238981" y="373788"/>
                    </a:lnTo>
                    <a:lnTo>
                      <a:pt x="244726" y="373070"/>
                    </a:lnTo>
                    <a:lnTo>
                      <a:pt x="251548" y="369479"/>
                    </a:lnTo>
                    <a:lnTo>
                      <a:pt x="255139" y="361938"/>
                    </a:lnTo>
                    <a:lnTo>
                      <a:pt x="255857" y="357270"/>
                    </a:lnTo>
                    <a:lnTo>
                      <a:pt x="263398" y="349371"/>
                    </a:lnTo>
                    <a:lnTo>
                      <a:pt x="272016" y="344702"/>
                    </a:lnTo>
                    <a:lnTo>
                      <a:pt x="275248" y="341830"/>
                    </a:lnTo>
                    <a:lnTo>
                      <a:pt x="277043" y="333930"/>
                    </a:lnTo>
                    <a:lnTo>
                      <a:pt x="280634" y="324235"/>
                    </a:lnTo>
                    <a:lnTo>
                      <a:pt x="280275" y="318848"/>
                    </a:lnTo>
                    <a:lnTo>
                      <a:pt x="282070" y="316694"/>
                    </a:lnTo>
                    <a:lnTo>
                      <a:pt x="286379" y="316694"/>
                    </a:lnTo>
                    <a:lnTo>
                      <a:pt x="292484" y="317053"/>
                    </a:lnTo>
                    <a:lnTo>
                      <a:pt x="300384" y="321362"/>
                    </a:lnTo>
                    <a:lnTo>
                      <a:pt x="305052" y="323516"/>
                    </a:lnTo>
                    <a:lnTo>
                      <a:pt x="312593" y="325671"/>
                    </a:lnTo>
                    <a:lnTo>
                      <a:pt x="320493" y="328184"/>
                    </a:lnTo>
                    <a:lnTo>
                      <a:pt x="328317" y="331057"/>
                    </a:lnTo>
                    <a:lnTo>
                      <a:pt x="332701" y="331057"/>
                    </a:lnTo>
                    <a:lnTo>
                      <a:pt x="339883" y="329980"/>
                    </a:lnTo>
                    <a:lnTo>
                      <a:pt x="344910" y="329980"/>
                    </a:lnTo>
                    <a:lnTo>
                      <a:pt x="347783" y="334289"/>
                    </a:lnTo>
                    <a:lnTo>
                      <a:pt x="352451" y="336802"/>
                    </a:lnTo>
                    <a:lnTo>
                      <a:pt x="366097" y="337161"/>
                    </a:lnTo>
                    <a:lnTo>
                      <a:pt x="371124" y="342189"/>
                    </a:lnTo>
                    <a:lnTo>
                      <a:pt x="376869" y="349011"/>
                    </a:lnTo>
                    <a:lnTo>
                      <a:pt x="386924" y="354398"/>
                    </a:lnTo>
                    <a:lnTo>
                      <a:pt x="393746" y="355475"/>
                    </a:lnTo>
                    <a:lnTo>
                      <a:pt x="402005" y="354757"/>
                    </a:lnTo>
                    <a:lnTo>
                      <a:pt x="409905" y="354039"/>
                    </a:lnTo>
                    <a:lnTo>
                      <a:pt x="416368" y="354039"/>
                    </a:lnTo>
                    <a:lnTo>
                      <a:pt x="422114" y="348652"/>
                    </a:lnTo>
                    <a:lnTo>
                      <a:pt x="426782" y="346857"/>
                    </a:lnTo>
                    <a:lnTo>
                      <a:pt x="433963" y="347934"/>
                    </a:lnTo>
                    <a:lnTo>
                      <a:pt x="440068" y="348293"/>
                    </a:lnTo>
                    <a:lnTo>
                      <a:pt x="444377" y="353679"/>
                    </a:lnTo>
                    <a:lnTo>
                      <a:pt x="454790" y="358707"/>
                    </a:lnTo>
                    <a:lnTo>
                      <a:pt x="467358" y="360861"/>
                    </a:lnTo>
                    <a:lnTo>
                      <a:pt x="472386" y="370915"/>
                    </a:lnTo>
                    <a:lnTo>
                      <a:pt x="478490" y="360502"/>
                    </a:lnTo>
                    <a:lnTo>
                      <a:pt x="484235" y="352961"/>
                    </a:lnTo>
                    <a:lnTo>
                      <a:pt x="490340" y="346138"/>
                    </a:lnTo>
                    <a:lnTo>
                      <a:pt x="495008" y="342189"/>
                    </a:lnTo>
                    <a:lnTo>
                      <a:pt x="502549" y="340752"/>
                    </a:lnTo>
                    <a:lnTo>
                      <a:pt x="510089" y="344702"/>
                    </a:lnTo>
                    <a:lnTo>
                      <a:pt x="518348" y="346498"/>
                    </a:lnTo>
                    <a:lnTo>
                      <a:pt x="527325" y="346857"/>
                    </a:lnTo>
                    <a:lnTo>
                      <a:pt x="538816" y="345421"/>
                    </a:lnTo>
                    <a:lnTo>
                      <a:pt x="546357" y="338598"/>
                    </a:lnTo>
                    <a:lnTo>
                      <a:pt x="553539" y="332134"/>
                    </a:lnTo>
                    <a:lnTo>
                      <a:pt x="560361" y="324953"/>
                    </a:lnTo>
                    <a:lnTo>
                      <a:pt x="567543" y="317053"/>
                    </a:lnTo>
                    <a:lnTo>
                      <a:pt x="571852" y="312744"/>
                    </a:lnTo>
                    <a:lnTo>
                      <a:pt x="580111" y="315257"/>
                    </a:lnTo>
                    <a:lnTo>
                      <a:pt x="586574" y="308435"/>
                    </a:lnTo>
                    <a:lnTo>
                      <a:pt x="586215" y="299458"/>
                    </a:lnTo>
                    <a:lnTo>
                      <a:pt x="585856" y="288685"/>
                    </a:lnTo>
                    <a:lnTo>
                      <a:pt x="589088" y="278990"/>
                    </a:lnTo>
                    <a:lnTo>
                      <a:pt x="595551" y="273963"/>
                    </a:lnTo>
                    <a:lnTo>
                      <a:pt x="604529" y="268217"/>
                    </a:lnTo>
                    <a:lnTo>
                      <a:pt x="611710" y="262831"/>
                    </a:lnTo>
                    <a:lnTo>
                      <a:pt x="620687" y="256008"/>
                    </a:lnTo>
                    <a:lnTo>
                      <a:pt x="623919" y="250622"/>
                    </a:lnTo>
                    <a:lnTo>
                      <a:pt x="626073" y="244159"/>
                    </a:lnTo>
                    <a:lnTo>
                      <a:pt x="630024" y="240568"/>
                    </a:lnTo>
                    <a:lnTo>
                      <a:pt x="638283" y="239849"/>
                    </a:lnTo>
                    <a:lnTo>
                      <a:pt x="647978" y="240927"/>
                    </a:lnTo>
                    <a:lnTo>
                      <a:pt x="653005" y="240209"/>
                    </a:lnTo>
                    <a:lnTo>
                      <a:pt x="656691" y="237506"/>
                    </a:lnTo>
                    <a:close/>
                  </a:path>
                </a:pathLst>
              </a:custGeom>
              <a:grpFill/>
              <a:ln w="3777" cap="flat">
                <a:solidFill>
                  <a:srgbClr val="FFFFFF"/>
                </a:solidFill>
                <a:prstDash val="solid"/>
                <a:miter/>
              </a:ln>
            </p:spPr>
            <p:txBody>
              <a:bodyPr rtlCol="0" anchor="ctr"/>
              <a:lstStyle/>
              <a:p>
                <a:endParaRPr lang="en-GB"/>
              </a:p>
            </p:txBody>
          </p:sp>
          <p:sp>
            <p:nvSpPr>
              <p:cNvPr id="259" name="Freeform 258">
                <a:extLst>
                  <a:ext uri="{FF2B5EF4-FFF2-40B4-BE49-F238E27FC236}">
                    <a16:creationId xmlns:a16="http://schemas.microsoft.com/office/drawing/2014/main" id="{AA189583-487F-8108-D6CE-FEAF8B4E48FC}"/>
                  </a:ext>
                </a:extLst>
              </p:cNvPr>
              <p:cNvSpPr/>
              <p:nvPr/>
            </p:nvSpPr>
            <p:spPr>
              <a:xfrm>
                <a:off x="4442405" y="6596220"/>
                <a:ext cx="556240" cy="265004"/>
              </a:xfrm>
              <a:custGeom>
                <a:avLst/>
                <a:gdLst>
                  <a:gd name="connsiteX0" fmla="*/ 556241 w 556240"/>
                  <a:gd name="connsiteY0" fmla="*/ 68226 h 265004"/>
                  <a:gd name="connsiteX1" fmla="*/ 533959 w 556240"/>
                  <a:gd name="connsiteY1" fmla="*/ 58172 h 265004"/>
                  <a:gd name="connsiteX2" fmla="*/ 514568 w 556240"/>
                  <a:gd name="connsiteY2" fmla="*/ 47758 h 265004"/>
                  <a:gd name="connsiteX3" fmla="*/ 504155 w 556240"/>
                  <a:gd name="connsiteY3" fmla="*/ 41294 h 265004"/>
                  <a:gd name="connsiteX4" fmla="*/ 496255 w 556240"/>
                  <a:gd name="connsiteY4" fmla="*/ 33754 h 265004"/>
                  <a:gd name="connsiteX5" fmla="*/ 490510 w 556240"/>
                  <a:gd name="connsiteY5" fmla="*/ 22981 h 265004"/>
                  <a:gd name="connsiteX6" fmla="*/ 483687 w 556240"/>
                  <a:gd name="connsiteY6" fmla="*/ 19750 h 265004"/>
                  <a:gd name="connsiteX7" fmla="*/ 469683 w 556240"/>
                  <a:gd name="connsiteY7" fmla="*/ 15082 h 265004"/>
                  <a:gd name="connsiteX8" fmla="*/ 455319 w 556240"/>
                  <a:gd name="connsiteY8" fmla="*/ 11131 h 265004"/>
                  <a:gd name="connsiteX9" fmla="*/ 442392 w 556240"/>
                  <a:gd name="connsiteY9" fmla="*/ 10772 h 265004"/>
                  <a:gd name="connsiteX10" fmla="*/ 422642 w 556240"/>
                  <a:gd name="connsiteY10" fmla="*/ 8259 h 265004"/>
                  <a:gd name="connsiteX11" fmla="*/ 404329 w 556240"/>
                  <a:gd name="connsiteY11" fmla="*/ 16518 h 265004"/>
                  <a:gd name="connsiteX12" fmla="*/ 398225 w 556240"/>
                  <a:gd name="connsiteY12" fmla="*/ 25136 h 265004"/>
                  <a:gd name="connsiteX13" fmla="*/ 392479 w 556240"/>
                  <a:gd name="connsiteY13" fmla="*/ 29086 h 265004"/>
                  <a:gd name="connsiteX14" fmla="*/ 384939 w 556240"/>
                  <a:gd name="connsiteY14" fmla="*/ 26213 h 265004"/>
                  <a:gd name="connsiteX15" fmla="*/ 373807 w 556240"/>
                  <a:gd name="connsiteY15" fmla="*/ 14004 h 265004"/>
                  <a:gd name="connsiteX16" fmla="*/ 363753 w 556240"/>
                  <a:gd name="connsiteY16" fmla="*/ 14004 h 265004"/>
                  <a:gd name="connsiteX17" fmla="*/ 356212 w 556240"/>
                  <a:gd name="connsiteY17" fmla="*/ 14723 h 265004"/>
                  <a:gd name="connsiteX18" fmla="*/ 344003 w 556240"/>
                  <a:gd name="connsiteY18" fmla="*/ 12927 h 265004"/>
                  <a:gd name="connsiteX19" fmla="*/ 333590 w 556240"/>
                  <a:gd name="connsiteY19" fmla="*/ 14723 h 265004"/>
                  <a:gd name="connsiteX20" fmla="*/ 325689 w 556240"/>
                  <a:gd name="connsiteY20" fmla="*/ 21904 h 265004"/>
                  <a:gd name="connsiteX21" fmla="*/ 313840 w 556240"/>
                  <a:gd name="connsiteY21" fmla="*/ 34113 h 265004"/>
                  <a:gd name="connsiteX22" fmla="*/ 305940 w 556240"/>
                  <a:gd name="connsiteY22" fmla="*/ 44167 h 265004"/>
                  <a:gd name="connsiteX23" fmla="*/ 296963 w 556240"/>
                  <a:gd name="connsiteY23" fmla="*/ 55299 h 265004"/>
                  <a:gd name="connsiteX24" fmla="*/ 286908 w 556240"/>
                  <a:gd name="connsiteY24" fmla="*/ 54940 h 265004"/>
                  <a:gd name="connsiteX25" fmla="*/ 284395 w 556240"/>
                  <a:gd name="connsiteY25" fmla="*/ 49913 h 265004"/>
                  <a:gd name="connsiteX26" fmla="*/ 285472 w 556240"/>
                  <a:gd name="connsiteY26" fmla="*/ 39140 h 265004"/>
                  <a:gd name="connsiteX27" fmla="*/ 286549 w 556240"/>
                  <a:gd name="connsiteY27" fmla="*/ 25854 h 265004"/>
                  <a:gd name="connsiteX28" fmla="*/ 284395 w 556240"/>
                  <a:gd name="connsiteY28" fmla="*/ 20468 h 265004"/>
                  <a:gd name="connsiteX29" fmla="*/ 280445 w 556240"/>
                  <a:gd name="connsiteY29" fmla="*/ 20468 h 265004"/>
                  <a:gd name="connsiteX30" fmla="*/ 270390 w 556240"/>
                  <a:gd name="connsiteY30" fmla="*/ 15082 h 265004"/>
                  <a:gd name="connsiteX31" fmla="*/ 256745 w 556240"/>
                  <a:gd name="connsiteY31" fmla="*/ 1795 h 265004"/>
                  <a:gd name="connsiteX32" fmla="*/ 247050 w 556240"/>
                  <a:gd name="connsiteY32" fmla="*/ 0 h 265004"/>
                  <a:gd name="connsiteX33" fmla="*/ 234482 w 556240"/>
                  <a:gd name="connsiteY33" fmla="*/ 359 h 265004"/>
                  <a:gd name="connsiteX34" fmla="*/ 230532 w 556240"/>
                  <a:gd name="connsiteY34" fmla="*/ 7900 h 265004"/>
                  <a:gd name="connsiteX35" fmla="*/ 230173 w 556240"/>
                  <a:gd name="connsiteY35" fmla="*/ 17954 h 265004"/>
                  <a:gd name="connsiteX36" fmla="*/ 226582 w 556240"/>
                  <a:gd name="connsiteY36" fmla="*/ 23700 h 265004"/>
                  <a:gd name="connsiteX37" fmla="*/ 215337 w 556240"/>
                  <a:gd name="connsiteY37" fmla="*/ 21186 h 265004"/>
                  <a:gd name="connsiteX38" fmla="*/ 207192 w 556240"/>
                  <a:gd name="connsiteY38" fmla="*/ 20827 h 265004"/>
                  <a:gd name="connsiteX39" fmla="*/ 204678 w 556240"/>
                  <a:gd name="connsiteY39" fmla="*/ 12209 h 265004"/>
                  <a:gd name="connsiteX40" fmla="*/ 203242 w 556240"/>
                  <a:gd name="connsiteY40" fmla="*/ 7541 h 265004"/>
                  <a:gd name="connsiteX41" fmla="*/ 197497 w 556240"/>
                  <a:gd name="connsiteY41" fmla="*/ 6463 h 265004"/>
                  <a:gd name="connsiteX42" fmla="*/ 192469 w 556240"/>
                  <a:gd name="connsiteY42" fmla="*/ 6822 h 265004"/>
                  <a:gd name="connsiteX43" fmla="*/ 188878 w 556240"/>
                  <a:gd name="connsiteY43" fmla="*/ 9336 h 265004"/>
                  <a:gd name="connsiteX44" fmla="*/ 183851 w 556240"/>
                  <a:gd name="connsiteY44" fmla="*/ 10054 h 265004"/>
                  <a:gd name="connsiteX45" fmla="*/ 174156 w 556240"/>
                  <a:gd name="connsiteY45" fmla="*/ 8977 h 265004"/>
                  <a:gd name="connsiteX46" fmla="*/ 165897 w 556240"/>
                  <a:gd name="connsiteY46" fmla="*/ 9695 h 265004"/>
                  <a:gd name="connsiteX47" fmla="*/ 161947 w 556240"/>
                  <a:gd name="connsiteY47" fmla="*/ 13286 h 265004"/>
                  <a:gd name="connsiteX48" fmla="*/ 159792 w 556240"/>
                  <a:gd name="connsiteY48" fmla="*/ 19750 h 265004"/>
                  <a:gd name="connsiteX49" fmla="*/ 156561 w 556240"/>
                  <a:gd name="connsiteY49" fmla="*/ 25136 h 265004"/>
                  <a:gd name="connsiteX50" fmla="*/ 147583 w 556240"/>
                  <a:gd name="connsiteY50" fmla="*/ 31958 h 265004"/>
                  <a:gd name="connsiteX51" fmla="*/ 140402 w 556240"/>
                  <a:gd name="connsiteY51" fmla="*/ 37345 h 265004"/>
                  <a:gd name="connsiteX52" fmla="*/ 131425 w 556240"/>
                  <a:gd name="connsiteY52" fmla="*/ 43090 h 265004"/>
                  <a:gd name="connsiteX53" fmla="*/ 124961 w 556240"/>
                  <a:gd name="connsiteY53" fmla="*/ 48117 h 265004"/>
                  <a:gd name="connsiteX54" fmla="*/ 121730 w 556240"/>
                  <a:gd name="connsiteY54" fmla="*/ 57812 h 265004"/>
                  <a:gd name="connsiteX55" fmla="*/ 122088 w 556240"/>
                  <a:gd name="connsiteY55" fmla="*/ 68585 h 265004"/>
                  <a:gd name="connsiteX56" fmla="*/ 122448 w 556240"/>
                  <a:gd name="connsiteY56" fmla="*/ 77562 h 265004"/>
                  <a:gd name="connsiteX57" fmla="*/ 115984 w 556240"/>
                  <a:gd name="connsiteY57" fmla="*/ 84385 h 265004"/>
                  <a:gd name="connsiteX58" fmla="*/ 107725 w 556240"/>
                  <a:gd name="connsiteY58" fmla="*/ 81871 h 265004"/>
                  <a:gd name="connsiteX59" fmla="*/ 103416 w 556240"/>
                  <a:gd name="connsiteY59" fmla="*/ 86180 h 265004"/>
                  <a:gd name="connsiteX60" fmla="*/ 96235 w 556240"/>
                  <a:gd name="connsiteY60" fmla="*/ 94080 h 265004"/>
                  <a:gd name="connsiteX61" fmla="*/ 89412 w 556240"/>
                  <a:gd name="connsiteY61" fmla="*/ 101262 h 265004"/>
                  <a:gd name="connsiteX62" fmla="*/ 82230 w 556240"/>
                  <a:gd name="connsiteY62" fmla="*/ 107725 h 265004"/>
                  <a:gd name="connsiteX63" fmla="*/ 74690 w 556240"/>
                  <a:gd name="connsiteY63" fmla="*/ 114548 h 265004"/>
                  <a:gd name="connsiteX64" fmla="*/ 63199 w 556240"/>
                  <a:gd name="connsiteY64" fmla="*/ 115984 h 265004"/>
                  <a:gd name="connsiteX65" fmla="*/ 54222 w 556240"/>
                  <a:gd name="connsiteY65" fmla="*/ 115625 h 265004"/>
                  <a:gd name="connsiteX66" fmla="*/ 45962 w 556240"/>
                  <a:gd name="connsiteY66" fmla="*/ 113830 h 265004"/>
                  <a:gd name="connsiteX67" fmla="*/ 38422 w 556240"/>
                  <a:gd name="connsiteY67" fmla="*/ 109880 h 265004"/>
                  <a:gd name="connsiteX68" fmla="*/ 30881 w 556240"/>
                  <a:gd name="connsiteY68" fmla="*/ 111316 h 265004"/>
                  <a:gd name="connsiteX69" fmla="*/ 26213 w 556240"/>
                  <a:gd name="connsiteY69" fmla="*/ 115266 h 265004"/>
                  <a:gd name="connsiteX70" fmla="*/ 20109 w 556240"/>
                  <a:gd name="connsiteY70" fmla="*/ 122088 h 265004"/>
                  <a:gd name="connsiteX71" fmla="*/ 14363 w 556240"/>
                  <a:gd name="connsiteY71" fmla="*/ 129629 h 265004"/>
                  <a:gd name="connsiteX72" fmla="*/ 8259 w 556240"/>
                  <a:gd name="connsiteY72" fmla="*/ 140043 h 265004"/>
                  <a:gd name="connsiteX73" fmla="*/ 7900 w 556240"/>
                  <a:gd name="connsiteY73" fmla="*/ 145429 h 265004"/>
                  <a:gd name="connsiteX74" fmla="*/ 7900 w 556240"/>
                  <a:gd name="connsiteY74" fmla="*/ 151893 h 265004"/>
                  <a:gd name="connsiteX75" fmla="*/ 2513 w 556240"/>
                  <a:gd name="connsiteY75" fmla="*/ 159074 h 265004"/>
                  <a:gd name="connsiteX76" fmla="*/ 0 w 556240"/>
                  <a:gd name="connsiteY76" fmla="*/ 165897 h 265004"/>
                  <a:gd name="connsiteX77" fmla="*/ 1077 w 556240"/>
                  <a:gd name="connsiteY77" fmla="*/ 177029 h 265004"/>
                  <a:gd name="connsiteX78" fmla="*/ 2513 w 556240"/>
                  <a:gd name="connsiteY78" fmla="*/ 182774 h 265004"/>
                  <a:gd name="connsiteX79" fmla="*/ 4668 w 556240"/>
                  <a:gd name="connsiteY79" fmla="*/ 190674 h 265004"/>
                  <a:gd name="connsiteX80" fmla="*/ 7900 w 556240"/>
                  <a:gd name="connsiteY80" fmla="*/ 197855 h 265004"/>
                  <a:gd name="connsiteX81" fmla="*/ 12209 w 556240"/>
                  <a:gd name="connsiteY81" fmla="*/ 202165 h 265004"/>
                  <a:gd name="connsiteX82" fmla="*/ 20109 w 556240"/>
                  <a:gd name="connsiteY82" fmla="*/ 207192 h 265004"/>
                  <a:gd name="connsiteX83" fmla="*/ 24418 w 556240"/>
                  <a:gd name="connsiteY83" fmla="*/ 213296 h 265004"/>
                  <a:gd name="connsiteX84" fmla="*/ 28368 w 556240"/>
                  <a:gd name="connsiteY84" fmla="*/ 219400 h 265004"/>
                  <a:gd name="connsiteX85" fmla="*/ 31240 w 556240"/>
                  <a:gd name="connsiteY85" fmla="*/ 223350 h 265004"/>
                  <a:gd name="connsiteX86" fmla="*/ 38422 w 556240"/>
                  <a:gd name="connsiteY86" fmla="*/ 225146 h 265004"/>
                  <a:gd name="connsiteX87" fmla="*/ 44526 w 556240"/>
                  <a:gd name="connsiteY87" fmla="*/ 227660 h 265004"/>
                  <a:gd name="connsiteX88" fmla="*/ 53144 w 556240"/>
                  <a:gd name="connsiteY88" fmla="*/ 235200 h 265004"/>
                  <a:gd name="connsiteX89" fmla="*/ 58890 w 556240"/>
                  <a:gd name="connsiteY89" fmla="*/ 244895 h 265004"/>
                  <a:gd name="connsiteX90" fmla="*/ 64635 w 556240"/>
                  <a:gd name="connsiteY90" fmla="*/ 253872 h 265004"/>
                  <a:gd name="connsiteX91" fmla="*/ 73612 w 556240"/>
                  <a:gd name="connsiteY91" fmla="*/ 259977 h 265004"/>
                  <a:gd name="connsiteX92" fmla="*/ 96253 w 556240"/>
                  <a:gd name="connsiteY92" fmla="*/ 262850 h 265004"/>
                  <a:gd name="connsiteX93" fmla="*/ 110617 w 556240"/>
                  <a:gd name="connsiteY93" fmla="*/ 262850 h 265004"/>
                  <a:gd name="connsiteX94" fmla="*/ 126775 w 556240"/>
                  <a:gd name="connsiteY94" fmla="*/ 262850 h 265004"/>
                  <a:gd name="connsiteX95" fmla="*/ 140421 w 556240"/>
                  <a:gd name="connsiteY95" fmla="*/ 262850 h 265004"/>
                  <a:gd name="connsiteX96" fmla="*/ 159093 w 556240"/>
                  <a:gd name="connsiteY96" fmla="*/ 265004 h 265004"/>
                  <a:gd name="connsiteX97" fmla="*/ 170584 w 556240"/>
                  <a:gd name="connsiteY97" fmla="*/ 262132 h 265004"/>
                  <a:gd name="connsiteX98" fmla="*/ 181357 w 556240"/>
                  <a:gd name="connsiteY98" fmla="*/ 257464 h 265004"/>
                  <a:gd name="connsiteX99" fmla="*/ 187820 w 556240"/>
                  <a:gd name="connsiteY99" fmla="*/ 247768 h 265004"/>
                  <a:gd name="connsiteX100" fmla="*/ 187820 w 556240"/>
                  <a:gd name="connsiteY100" fmla="*/ 237355 h 265004"/>
                  <a:gd name="connsiteX101" fmla="*/ 190334 w 556240"/>
                  <a:gd name="connsiteY101" fmla="*/ 229814 h 265004"/>
                  <a:gd name="connsiteX102" fmla="*/ 195002 w 556240"/>
                  <a:gd name="connsiteY102" fmla="*/ 222992 h 265004"/>
                  <a:gd name="connsiteX103" fmla="*/ 205056 w 556240"/>
                  <a:gd name="connsiteY103" fmla="*/ 215091 h 265004"/>
                  <a:gd name="connsiteX104" fmla="*/ 218701 w 556240"/>
                  <a:gd name="connsiteY104" fmla="*/ 214373 h 265004"/>
                  <a:gd name="connsiteX105" fmla="*/ 231628 w 556240"/>
                  <a:gd name="connsiteY105" fmla="*/ 213296 h 265004"/>
                  <a:gd name="connsiteX106" fmla="*/ 244555 w 556240"/>
                  <a:gd name="connsiteY106" fmla="*/ 213655 h 265004"/>
                  <a:gd name="connsiteX107" fmla="*/ 252455 w 556240"/>
                  <a:gd name="connsiteY107" fmla="*/ 213296 h 265004"/>
                  <a:gd name="connsiteX108" fmla="*/ 259637 w 556240"/>
                  <a:gd name="connsiteY108" fmla="*/ 208269 h 265004"/>
                  <a:gd name="connsiteX109" fmla="*/ 263228 w 556240"/>
                  <a:gd name="connsiteY109" fmla="*/ 198573 h 265004"/>
                  <a:gd name="connsiteX110" fmla="*/ 268614 w 556240"/>
                  <a:gd name="connsiteY110" fmla="*/ 194624 h 265004"/>
                  <a:gd name="connsiteX111" fmla="*/ 276873 w 556240"/>
                  <a:gd name="connsiteY111" fmla="*/ 192828 h 265004"/>
                  <a:gd name="connsiteX112" fmla="*/ 285132 w 556240"/>
                  <a:gd name="connsiteY112" fmla="*/ 195701 h 265004"/>
                  <a:gd name="connsiteX113" fmla="*/ 291955 w 556240"/>
                  <a:gd name="connsiteY113" fmla="*/ 201806 h 265004"/>
                  <a:gd name="connsiteX114" fmla="*/ 300213 w 556240"/>
                  <a:gd name="connsiteY114" fmla="*/ 207192 h 265004"/>
                  <a:gd name="connsiteX115" fmla="*/ 304522 w 556240"/>
                  <a:gd name="connsiteY115" fmla="*/ 209705 h 265004"/>
                  <a:gd name="connsiteX116" fmla="*/ 311345 w 556240"/>
                  <a:gd name="connsiteY116" fmla="*/ 201446 h 265004"/>
                  <a:gd name="connsiteX117" fmla="*/ 321399 w 556240"/>
                  <a:gd name="connsiteY117" fmla="*/ 192110 h 265004"/>
                  <a:gd name="connsiteX118" fmla="*/ 329299 w 556240"/>
                  <a:gd name="connsiteY118" fmla="*/ 181338 h 265004"/>
                  <a:gd name="connsiteX119" fmla="*/ 337199 w 556240"/>
                  <a:gd name="connsiteY119" fmla="*/ 168051 h 265004"/>
                  <a:gd name="connsiteX120" fmla="*/ 347972 w 556240"/>
                  <a:gd name="connsiteY120" fmla="*/ 155484 h 265004"/>
                  <a:gd name="connsiteX121" fmla="*/ 356590 w 556240"/>
                  <a:gd name="connsiteY121" fmla="*/ 148302 h 265004"/>
                  <a:gd name="connsiteX122" fmla="*/ 365567 w 556240"/>
                  <a:gd name="connsiteY122" fmla="*/ 143274 h 265004"/>
                  <a:gd name="connsiteX123" fmla="*/ 378494 w 556240"/>
                  <a:gd name="connsiteY123" fmla="*/ 141479 h 265004"/>
                  <a:gd name="connsiteX124" fmla="*/ 395371 w 556240"/>
                  <a:gd name="connsiteY124" fmla="*/ 146507 h 265004"/>
                  <a:gd name="connsiteX125" fmla="*/ 411889 w 556240"/>
                  <a:gd name="connsiteY125" fmla="*/ 148302 h 265004"/>
                  <a:gd name="connsiteX126" fmla="*/ 428407 w 556240"/>
                  <a:gd name="connsiteY126" fmla="*/ 148302 h 265004"/>
                  <a:gd name="connsiteX127" fmla="*/ 438461 w 556240"/>
                  <a:gd name="connsiteY127" fmla="*/ 148302 h 265004"/>
                  <a:gd name="connsiteX128" fmla="*/ 451388 w 556240"/>
                  <a:gd name="connsiteY128" fmla="*/ 148302 h 265004"/>
                  <a:gd name="connsiteX129" fmla="*/ 461442 w 556240"/>
                  <a:gd name="connsiteY129" fmla="*/ 151534 h 265004"/>
                  <a:gd name="connsiteX130" fmla="*/ 466110 w 556240"/>
                  <a:gd name="connsiteY130" fmla="*/ 157638 h 265004"/>
                  <a:gd name="connsiteX131" fmla="*/ 465751 w 556240"/>
                  <a:gd name="connsiteY131" fmla="*/ 165897 h 265004"/>
                  <a:gd name="connsiteX132" fmla="*/ 468624 w 556240"/>
                  <a:gd name="connsiteY132" fmla="*/ 171642 h 265004"/>
                  <a:gd name="connsiteX133" fmla="*/ 472933 w 556240"/>
                  <a:gd name="connsiteY133" fmla="*/ 175951 h 265004"/>
                  <a:gd name="connsiteX134" fmla="*/ 482628 w 556240"/>
                  <a:gd name="connsiteY134" fmla="*/ 175233 h 265004"/>
                  <a:gd name="connsiteX135" fmla="*/ 488733 w 556240"/>
                  <a:gd name="connsiteY135" fmla="*/ 170565 h 265004"/>
                  <a:gd name="connsiteX136" fmla="*/ 500583 w 556240"/>
                  <a:gd name="connsiteY136" fmla="*/ 167333 h 265004"/>
                  <a:gd name="connsiteX137" fmla="*/ 510996 w 556240"/>
                  <a:gd name="connsiteY137" fmla="*/ 164101 h 265004"/>
                  <a:gd name="connsiteX138" fmla="*/ 511355 w 556240"/>
                  <a:gd name="connsiteY138" fmla="*/ 157279 h 265004"/>
                  <a:gd name="connsiteX139" fmla="*/ 508842 w 556240"/>
                  <a:gd name="connsiteY139" fmla="*/ 152611 h 265004"/>
                  <a:gd name="connsiteX140" fmla="*/ 508842 w 556240"/>
                  <a:gd name="connsiteY140" fmla="*/ 148302 h 265004"/>
                  <a:gd name="connsiteX141" fmla="*/ 514228 w 556240"/>
                  <a:gd name="connsiteY141" fmla="*/ 132143 h 265004"/>
                  <a:gd name="connsiteX142" fmla="*/ 522846 w 556240"/>
                  <a:gd name="connsiteY142" fmla="*/ 121371 h 265004"/>
                  <a:gd name="connsiteX143" fmla="*/ 528591 w 556240"/>
                  <a:gd name="connsiteY143" fmla="*/ 109162 h 265004"/>
                  <a:gd name="connsiteX144" fmla="*/ 531464 w 556240"/>
                  <a:gd name="connsiteY144" fmla="*/ 104853 h 265004"/>
                  <a:gd name="connsiteX145" fmla="*/ 532900 w 556240"/>
                  <a:gd name="connsiteY145" fmla="*/ 98748 h 265004"/>
                  <a:gd name="connsiteX146" fmla="*/ 537568 w 556240"/>
                  <a:gd name="connsiteY146" fmla="*/ 84744 h 265004"/>
                  <a:gd name="connsiteX147" fmla="*/ 543673 w 556240"/>
                  <a:gd name="connsiteY147" fmla="*/ 78639 h 265004"/>
                  <a:gd name="connsiteX148" fmla="*/ 550855 w 556240"/>
                  <a:gd name="connsiteY148" fmla="*/ 73612 h 265004"/>
                  <a:gd name="connsiteX149" fmla="*/ 556241 w 556240"/>
                  <a:gd name="connsiteY149" fmla="*/ 68226 h 265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556240" h="265004">
                    <a:moveTo>
                      <a:pt x="556241" y="68226"/>
                    </a:moveTo>
                    <a:lnTo>
                      <a:pt x="533959" y="58172"/>
                    </a:lnTo>
                    <a:lnTo>
                      <a:pt x="514568" y="47758"/>
                    </a:lnTo>
                    <a:lnTo>
                      <a:pt x="504155" y="41294"/>
                    </a:lnTo>
                    <a:lnTo>
                      <a:pt x="496255" y="33754"/>
                    </a:lnTo>
                    <a:lnTo>
                      <a:pt x="490510" y="22981"/>
                    </a:lnTo>
                    <a:lnTo>
                      <a:pt x="483687" y="19750"/>
                    </a:lnTo>
                    <a:lnTo>
                      <a:pt x="469683" y="15082"/>
                    </a:lnTo>
                    <a:lnTo>
                      <a:pt x="455319" y="11131"/>
                    </a:lnTo>
                    <a:lnTo>
                      <a:pt x="442392" y="10772"/>
                    </a:lnTo>
                    <a:lnTo>
                      <a:pt x="422642" y="8259"/>
                    </a:lnTo>
                    <a:lnTo>
                      <a:pt x="404329" y="16518"/>
                    </a:lnTo>
                    <a:lnTo>
                      <a:pt x="398225" y="25136"/>
                    </a:lnTo>
                    <a:lnTo>
                      <a:pt x="392479" y="29086"/>
                    </a:lnTo>
                    <a:lnTo>
                      <a:pt x="384939" y="26213"/>
                    </a:lnTo>
                    <a:lnTo>
                      <a:pt x="373807" y="14004"/>
                    </a:lnTo>
                    <a:lnTo>
                      <a:pt x="363753" y="14004"/>
                    </a:lnTo>
                    <a:lnTo>
                      <a:pt x="356212" y="14723"/>
                    </a:lnTo>
                    <a:lnTo>
                      <a:pt x="344003" y="12927"/>
                    </a:lnTo>
                    <a:lnTo>
                      <a:pt x="333590" y="14723"/>
                    </a:lnTo>
                    <a:lnTo>
                      <a:pt x="325689" y="21904"/>
                    </a:lnTo>
                    <a:lnTo>
                      <a:pt x="313840" y="34113"/>
                    </a:lnTo>
                    <a:lnTo>
                      <a:pt x="305940" y="44167"/>
                    </a:lnTo>
                    <a:lnTo>
                      <a:pt x="296963" y="55299"/>
                    </a:lnTo>
                    <a:lnTo>
                      <a:pt x="286908" y="54940"/>
                    </a:lnTo>
                    <a:lnTo>
                      <a:pt x="284395" y="49913"/>
                    </a:lnTo>
                    <a:lnTo>
                      <a:pt x="285472" y="39140"/>
                    </a:lnTo>
                    <a:lnTo>
                      <a:pt x="286549" y="25854"/>
                    </a:lnTo>
                    <a:lnTo>
                      <a:pt x="284395" y="20468"/>
                    </a:lnTo>
                    <a:lnTo>
                      <a:pt x="280445" y="20468"/>
                    </a:lnTo>
                    <a:lnTo>
                      <a:pt x="270390" y="15082"/>
                    </a:lnTo>
                    <a:cubicBezTo>
                      <a:pt x="270390" y="15082"/>
                      <a:pt x="257464" y="2873"/>
                      <a:pt x="256745" y="1795"/>
                    </a:cubicBezTo>
                    <a:cubicBezTo>
                      <a:pt x="256027" y="718"/>
                      <a:pt x="247050" y="0"/>
                      <a:pt x="247050" y="0"/>
                    </a:cubicBezTo>
                    <a:lnTo>
                      <a:pt x="234482" y="359"/>
                    </a:lnTo>
                    <a:lnTo>
                      <a:pt x="230532" y="7900"/>
                    </a:lnTo>
                    <a:lnTo>
                      <a:pt x="230173" y="17954"/>
                    </a:lnTo>
                    <a:lnTo>
                      <a:pt x="226582" y="23700"/>
                    </a:lnTo>
                    <a:lnTo>
                      <a:pt x="215337" y="21186"/>
                    </a:lnTo>
                    <a:lnTo>
                      <a:pt x="207192" y="20827"/>
                    </a:lnTo>
                    <a:lnTo>
                      <a:pt x="204678" y="12209"/>
                    </a:lnTo>
                    <a:lnTo>
                      <a:pt x="203242" y="7541"/>
                    </a:lnTo>
                    <a:lnTo>
                      <a:pt x="197497" y="6463"/>
                    </a:lnTo>
                    <a:lnTo>
                      <a:pt x="192469" y="6822"/>
                    </a:lnTo>
                    <a:lnTo>
                      <a:pt x="188878" y="9336"/>
                    </a:lnTo>
                    <a:lnTo>
                      <a:pt x="183851" y="10054"/>
                    </a:lnTo>
                    <a:lnTo>
                      <a:pt x="174156" y="8977"/>
                    </a:lnTo>
                    <a:lnTo>
                      <a:pt x="165897" y="9695"/>
                    </a:lnTo>
                    <a:lnTo>
                      <a:pt x="161947" y="13286"/>
                    </a:lnTo>
                    <a:lnTo>
                      <a:pt x="159792" y="19750"/>
                    </a:lnTo>
                    <a:lnTo>
                      <a:pt x="156561" y="25136"/>
                    </a:lnTo>
                    <a:lnTo>
                      <a:pt x="147583" y="31958"/>
                    </a:lnTo>
                    <a:lnTo>
                      <a:pt x="140402" y="37345"/>
                    </a:lnTo>
                    <a:lnTo>
                      <a:pt x="131425" y="43090"/>
                    </a:lnTo>
                    <a:lnTo>
                      <a:pt x="124961" y="48117"/>
                    </a:lnTo>
                    <a:lnTo>
                      <a:pt x="121730" y="57812"/>
                    </a:lnTo>
                    <a:lnTo>
                      <a:pt x="122088" y="68585"/>
                    </a:lnTo>
                    <a:lnTo>
                      <a:pt x="122448" y="77562"/>
                    </a:lnTo>
                    <a:lnTo>
                      <a:pt x="115984" y="84385"/>
                    </a:lnTo>
                    <a:lnTo>
                      <a:pt x="107725" y="81871"/>
                    </a:lnTo>
                    <a:lnTo>
                      <a:pt x="103416" y="86180"/>
                    </a:lnTo>
                    <a:lnTo>
                      <a:pt x="96235" y="94080"/>
                    </a:lnTo>
                    <a:lnTo>
                      <a:pt x="89412" y="101262"/>
                    </a:lnTo>
                    <a:lnTo>
                      <a:pt x="82230" y="107725"/>
                    </a:lnTo>
                    <a:lnTo>
                      <a:pt x="74690" y="114548"/>
                    </a:lnTo>
                    <a:lnTo>
                      <a:pt x="63199" y="115984"/>
                    </a:lnTo>
                    <a:lnTo>
                      <a:pt x="54222" y="115625"/>
                    </a:lnTo>
                    <a:lnTo>
                      <a:pt x="45962" y="113830"/>
                    </a:lnTo>
                    <a:lnTo>
                      <a:pt x="38422" y="109880"/>
                    </a:lnTo>
                    <a:lnTo>
                      <a:pt x="30881" y="111316"/>
                    </a:lnTo>
                    <a:lnTo>
                      <a:pt x="26213" y="115266"/>
                    </a:lnTo>
                    <a:lnTo>
                      <a:pt x="20109" y="122088"/>
                    </a:lnTo>
                    <a:lnTo>
                      <a:pt x="14363" y="129629"/>
                    </a:lnTo>
                    <a:lnTo>
                      <a:pt x="8259" y="140043"/>
                    </a:lnTo>
                    <a:lnTo>
                      <a:pt x="7900" y="145429"/>
                    </a:lnTo>
                    <a:cubicBezTo>
                      <a:pt x="7900" y="145429"/>
                      <a:pt x="8259" y="150456"/>
                      <a:pt x="7900" y="151893"/>
                    </a:cubicBezTo>
                    <a:cubicBezTo>
                      <a:pt x="7541" y="153329"/>
                      <a:pt x="2513" y="159074"/>
                      <a:pt x="2513" y="159074"/>
                    </a:cubicBezTo>
                    <a:lnTo>
                      <a:pt x="0" y="165897"/>
                    </a:lnTo>
                    <a:lnTo>
                      <a:pt x="1077" y="177029"/>
                    </a:lnTo>
                    <a:lnTo>
                      <a:pt x="2513" y="182774"/>
                    </a:lnTo>
                    <a:lnTo>
                      <a:pt x="4668" y="190674"/>
                    </a:lnTo>
                    <a:lnTo>
                      <a:pt x="7900" y="197855"/>
                    </a:lnTo>
                    <a:lnTo>
                      <a:pt x="12209" y="202165"/>
                    </a:lnTo>
                    <a:lnTo>
                      <a:pt x="20109" y="207192"/>
                    </a:lnTo>
                    <a:lnTo>
                      <a:pt x="24418" y="213296"/>
                    </a:lnTo>
                    <a:lnTo>
                      <a:pt x="28368" y="219400"/>
                    </a:lnTo>
                    <a:lnTo>
                      <a:pt x="31240" y="223350"/>
                    </a:lnTo>
                    <a:lnTo>
                      <a:pt x="38422" y="225146"/>
                    </a:lnTo>
                    <a:lnTo>
                      <a:pt x="44526" y="227660"/>
                    </a:lnTo>
                    <a:lnTo>
                      <a:pt x="53144" y="235200"/>
                    </a:lnTo>
                    <a:lnTo>
                      <a:pt x="58890" y="244895"/>
                    </a:lnTo>
                    <a:lnTo>
                      <a:pt x="64635" y="253872"/>
                    </a:lnTo>
                    <a:lnTo>
                      <a:pt x="73612" y="259977"/>
                    </a:lnTo>
                    <a:lnTo>
                      <a:pt x="96253" y="262850"/>
                    </a:lnTo>
                    <a:lnTo>
                      <a:pt x="110617" y="262850"/>
                    </a:lnTo>
                    <a:lnTo>
                      <a:pt x="126775" y="262850"/>
                    </a:lnTo>
                    <a:lnTo>
                      <a:pt x="140421" y="262850"/>
                    </a:lnTo>
                    <a:lnTo>
                      <a:pt x="159093" y="265004"/>
                    </a:lnTo>
                    <a:lnTo>
                      <a:pt x="170584" y="262132"/>
                    </a:lnTo>
                    <a:lnTo>
                      <a:pt x="181357" y="257464"/>
                    </a:lnTo>
                    <a:lnTo>
                      <a:pt x="187820" y="247768"/>
                    </a:lnTo>
                    <a:lnTo>
                      <a:pt x="187820" y="237355"/>
                    </a:lnTo>
                    <a:lnTo>
                      <a:pt x="190334" y="229814"/>
                    </a:lnTo>
                    <a:lnTo>
                      <a:pt x="195002" y="222992"/>
                    </a:lnTo>
                    <a:lnTo>
                      <a:pt x="205056" y="215091"/>
                    </a:lnTo>
                    <a:lnTo>
                      <a:pt x="218701" y="214373"/>
                    </a:lnTo>
                    <a:lnTo>
                      <a:pt x="231628" y="213296"/>
                    </a:lnTo>
                    <a:lnTo>
                      <a:pt x="244555" y="213655"/>
                    </a:lnTo>
                    <a:lnTo>
                      <a:pt x="252455" y="213296"/>
                    </a:lnTo>
                    <a:lnTo>
                      <a:pt x="259637" y="208269"/>
                    </a:lnTo>
                    <a:lnTo>
                      <a:pt x="263228" y="198573"/>
                    </a:lnTo>
                    <a:lnTo>
                      <a:pt x="268614" y="194624"/>
                    </a:lnTo>
                    <a:lnTo>
                      <a:pt x="276873" y="192828"/>
                    </a:lnTo>
                    <a:lnTo>
                      <a:pt x="285132" y="195701"/>
                    </a:lnTo>
                    <a:lnTo>
                      <a:pt x="291955" y="201806"/>
                    </a:lnTo>
                    <a:lnTo>
                      <a:pt x="300213" y="207192"/>
                    </a:lnTo>
                    <a:lnTo>
                      <a:pt x="304522" y="209705"/>
                    </a:lnTo>
                    <a:lnTo>
                      <a:pt x="311345" y="201446"/>
                    </a:lnTo>
                    <a:lnTo>
                      <a:pt x="321399" y="192110"/>
                    </a:lnTo>
                    <a:lnTo>
                      <a:pt x="329299" y="181338"/>
                    </a:lnTo>
                    <a:lnTo>
                      <a:pt x="337199" y="168051"/>
                    </a:lnTo>
                    <a:lnTo>
                      <a:pt x="347972" y="155484"/>
                    </a:lnTo>
                    <a:lnTo>
                      <a:pt x="356590" y="148302"/>
                    </a:lnTo>
                    <a:lnTo>
                      <a:pt x="365567" y="143274"/>
                    </a:lnTo>
                    <a:lnTo>
                      <a:pt x="378494" y="141479"/>
                    </a:lnTo>
                    <a:lnTo>
                      <a:pt x="395371" y="146507"/>
                    </a:lnTo>
                    <a:lnTo>
                      <a:pt x="411889" y="148302"/>
                    </a:lnTo>
                    <a:lnTo>
                      <a:pt x="428407" y="148302"/>
                    </a:lnTo>
                    <a:lnTo>
                      <a:pt x="438461" y="148302"/>
                    </a:lnTo>
                    <a:lnTo>
                      <a:pt x="451388" y="148302"/>
                    </a:lnTo>
                    <a:lnTo>
                      <a:pt x="461442" y="151534"/>
                    </a:lnTo>
                    <a:lnTo>
                      <a:pt x="466110" y="157638"/>
                    </a:lnTo>
                    <a:lnTo>
                      <a:pt x="465751" y="165897"/>
                    </a:lnTo>
                    <a:lnTo>
                      <a:pt x="468624" y="171642"/>
                    </a:lnTo>
                    <a:lnTo>
                      <a:pt x="472933" y="175951"/>
                    </a:lnTo>
                    <a:lnTo>
                      <a:pt x="482628" y="175233"/>
                    </a:lnTo>
                    <a:lnTo>
                      <a:pt x="488733" y="170565"/>
                    </a:lnTo>
                    <a:lnTo>
                      <a:pt x="500583" y="167333"/>
                    </a:lnTo>
                    <a:lnTo>
                      <a:pt x="510996" y="164101"/>
                    </a:lnTo>
                    <a:lnTo>
                      <a:pt x="511355" y="157279"/>
                    </a:lnTo>
                    <a:lnTo>
                      <a:pt x="508842" y="152611"/>
                    </a:lnTo>
                    <a:cubicBezTo>
                      <a:pt x="508842" y="152611"/>
                      <a:pt x="508842" y="150816"/>
                      <a:pt x="508842" y="148302"/>
                    </a:cubicBezTo>
                    <a:cubicBezTo>
                      <a:pt x="508842" y="145788"/>
                      <a:pt x="514228" y="132143"/>
                      <a:pt x="514228" y="132143"/>
                    </a:cubicBezTo>
                    <a:lnTo>
                      <a:pt x="522846" y="121371"/>
                    </a:lnTo>
                    <a:lnTo>
                      <a:pt x="528591" y="109162"/>
                    </a:lnTo>
                    <a:lnTo>
                      <a:pt x="531464" y="104853"/>
                    </a:lnTo>
                    <a:lnTo>
                      <a:pt x="532900" y="98748"/>
                    </a:lnTo>
                    <a:lnTo>
                      <a:pt x="537568" y="84744"/>
                    </a:lnTo>
                    <a:lnTo>
                      <a:pt x="543673" y="78639"/>
                    </a:lnTo>
                    <a:lnTo>
                      <a:pt x="550855" y="73612"/>
                    </a:lnTo>
                    <a:lnTo>
                      <a:pt x="556241" y="68226"/>
                    </a:lnTo>
                    <a:close/>
                  </a:path>
                </a:pathLst>
              </a:custGeom>
              <a:grpFill/>
              <a:ln w="3777" cap="flat">
                <a:solidFill>
                  <a:srgbClr val="FFFFFF"/>
                </a:solidFill>
                <a:prstDash val="solid"/>
                <a:miter/>
              </a:ln>
            </p:spPr>
            <p:txBody>
              <a:bodyPr rtlCol="0" anchor="ctr"/>
              <a:lstStyle/>
              <a:p>
                <a:endParaRPr lang="en-GB"/>
              </a:p>
            </p:txBody>
          </p:sp>
          <p:sp>
            <p:nvSpPr>
              <p:cNvPr id="260" name="Freeform 259">
                <a:extLst>
                  <a:ext uri="{FF2B5EF4-FFF2-40B4-BE49-F238E27FC236}">
                    <a16:creationId xmlns:a16="http://schemas.microsoft.com/office/drawing/2014/main" id="{B41877D7-52FC-B0A9-5AC5-20F93ABC8298}"/>
                  </a:ext>
                </a:extLst>
              </p:cNvPr>
              <p:cNvSpPr/>
              <p:nvPr/>
            </p:nvSpPr>
            <p:spPr>
              <a:xfrm>
                <a:off x="4370512" y="6737737"/>
                <a:ext cx="653647" cy="413835"/>
              </a:xfrm>
              <a:custGeom>
                <a:avLst/>
                <a:gdLst>
                  <a:gd name="connsiteX0" fmla="*/ 582870 w 653647"/>
                  <a:gd name="connsiteY0" fmla="*/ 22622 h 413835"/>
                  <a:gd name="connsiteX1" fmla="*/ 572456 w 653647"/>
                  <a:gd name="connsiteY1" fmla="*/ 25873 h 413835"/>
                  <a:gd name="connsiteX2" fmla="*/ 560606 w 653647"/>
                  <a:gd name="connsiteY2" fmla="*/ 29105 h 413835"/>
                  <a:gd name="connsiteX3" fmla="*/ 554502 w 653647"/>
                  <a:gd name="connsiteY3" fmla="*/ 33773 h 413835"/>
                  <a:gd name="connsiteX4" fmla="*/ 544788 w 653647"/>
                  <a:gd name="connsiteY4" fmla="*/ 34491 h 413835"/>
                  <a:gd name="connsiteX5" fmla="*/ 540479 w 653647"/>
                  <a:gd name="connsiteY5" fmla="*/ 30182 h 413835"/>
                  <a:gd name="connsiteX6" fmla="*/ 537606 w 653647"/>
                  <a:gd name="connsiteY6" fmla="*/ 24437 h 413835"/>
                  <a:gd name="connsiteX7" fmla="*/ 537965 w 653647"/>
                  <a:gd name="connsiteY7" fmla="*/ 16159 h 413835"/>
                  <a:gd name="connsiteX8" fmla="*/ 533297 w 653647"/>
                  <a:gd name="connsiteY8" fmla="*/ 10054 h 413835"/>
                  <a:gd name="connsiteX9" fmla="*/ 523243 w 653647"/>
                  <a:gd name="connsiteY9" fmla="*/ 6823 h 413835"/>
                  <a:gd name="connsiteX10" fmla="*/ 510316 w 653647"/>
                  <a:gd name="connsiteY10" fmla="*/ 6823 h 413835"/>
                  <a:gd name="connsiteX11" fmla="*/ 500242 w 653647"/>
                  <a:gd name="connsiteY11" fmla="*/ 6823 h 413835"/>
                  <a:gd name="connsiteX12" fmla="*/ 483725 w 653647"/>
                  <a:gd name="connsiteY12" fmla="*/ 6823 h 413835"/>
                  <a:gd name="connsiteX13" fmla="*/ 467207 w 653647"/>
                  <a:gd name="connsiteY13" fmla="*/ 5027 h 413835"/>
                  <a:gd name="connsiteX14" fmla="*/ 450311 w 653647"/>
                  <a:gd name="connsiteY14" fmla="*/ 0 h 413835"/>
                  <a:gd name="connsiteX15" fmla="*/ 437384 w 653647"/>
                  <a:gd name="connsiteY15" fmla="*/ 1795 h 413835"/>
                  <a:gd name="connsiteX16" fmla="*/ 428407 w 653647"/>
                  <a:gd name="connsiteY16" fmla="*/ 6823 h 413835"/>
                  <a:gd name="connsiteX17" fmla="*/ 419770 w 653647"/>
                  <a:gd name="connsiteY17" fmla="*/ 14005 h 413835"/>
                  <a:gd name="connsiteX18" fmla="*/ 408997 w 653647"/>
                  <a:gd name="connsiteY18" fmla="*/ 26591 h 413835"/>
                  <a:gd name="connsiteX19" fmla="*/ 401097 w 653647"/>
                  <a:gd name="connsiteY19" fmla="*/ 39877 h 413835"/>
                  <a:gd name="connsiteX20" fmla="*/ 393198 w 653647"/>
                  <a:gd name="connsiteY20" fmla="*/ 50650 h 413835"/>
                  <a:gd name="connsiteX21" fmla="*/ 383143 w 653647"/>
                  <a:gd name="connsiteY21" fmla="*/ 59986 h 413835"/>
                  <a:gd name="connsiteX22" fmla="*/ 376301 w 653647"/>
                  <a:gd name="connsiteY22" fmla="*/ 68264 h 413835"/>
                  <a:gd name="connsiteX23" fmla="*/ 371993 w 653647"/>
                  <a:gd name="connsiteY23" fmla="*/ 65731 h 413835"/>
                  <a:gd name="connsiteX24" fmla="*/ 363734 w 653647"/>
                  <a:gd name="connsiteY24" fmla="*/ 60345 h 413835"/>
                  <a:gd name="connsiteX25" fmla="*/ 356911 w 653647"/>
                  <a:gd name="connsiteY25" fmla="*/ 54241 h 413835"/>
                  <a:gd name="connsiteX26" fmla="*/ 348652 w 653647"/>
                  <a:gd name="connsiteY26" fmla="*/ 51368 h 413835"/>
                  <a:gd name="connsiteX27" fmla="*/ 340393 w 653647"/>
                  <a:gd name="connsiteY27" fmla="*/ 53164 h 413835"/>
                  <a:gd name="connsiteX28" fmla="*/ 335007 w 653647"/>
                  <a:gd name="connsiteY28" fmla="*/ 57113 h 413835"/>
                  <a:gd name="connsiteX29" fmla="*/ 331397 w 653647"/>
                  <a:gd name="connsiteY29" fmla="*/ 66809 h 413835"/>
                  <a:gd name="connsiteX30" fmla="*/ 324216 w 653647"/>
                  <a:gd name="connsiteY30" fmla="*/ 71855 h 413835"/>
                  <a:gd name="connsiteX31" fmla="*/ 316315 w 653647"/>
                  <a:gd name="connsiteY31" fmla="*/ 72214 h 413835"/>
                  <a:gd name="connsiteX32" fmla="*/ 303389 w 653647"/>
                  <a:gd name="connsiteY32" fmla="*/ 71855 h 413835"/>
                  <a:gd name="connsiteX33" fmla="*/ 290462 w 653647"/>
                  <a:gd name="connsiteY33" fmla="*/ 72932 h 413835"/>
                  <a:gd name="connsiteX34" fmla="*/ 276797 w 653647"/>
                  <a:gd name="connsiteY34" fmla="*/ 73650 h 413835"/>
                  <a:gd name="connsiteX35" fmla="*/ 266743 w 653647"/>
                  <a:gd name="connsiteY35" fmla="*/ 81550 h 413835"/>
                  <a:gd name="connsiteX36" fmla="*/ 262075 w 653647"/>
                  <a:gd name="connsiteY36" fmla="*/ 88373 h 413835"/>
                  <a:gd name="connsiteX37" fmla="*/ 259561 w 653647"/>
                  <a:gd name="connsiteY37" fmla="*/ 95913 h 413835"/>
                  <a:gd name="connsiteX38" fmla="*/ 259561 w 653647"/>
                  <a:gd name="connsiteY38" fmla="*/ 106327 h 413835"/>
                  <a:gd name="connsiteX39" fmla="*/ 253098 w 653647"/>
                  <a:gd name="connsiteY39" fmla="*/ 116041 h 413835"/>
                  <a:gd name="connsiteX40" fmla="*/ 242306 w 653647"/>
                  <a:gd name="connsiteY40" fmla="*/ 120709 h 413835"/>
                  <a:gd name="connsiteX41" fmla="*/ 230816 w 653647"/>
                  <a:gd name="connsiteY41" fmla="*/ 123582 h 413835"/>
                  <a:gd name="connsiteX42" fmla="*/ 212143 w 653647"/>
                  <a:gd name="connsiteY42" fmla="*/ 121427 h 413835"/>
                  <a:gd name="connsiteX43" fmla="*/ 198479 w 653647"/>
                  <a:gd name="connsiteY43" fmla="*/ 121427 h 413835"/>
                  <a:gd name="connsiteX44" fmla="*/ 182320 w 653647"/>
                  <a:gd name="connsiteY44" fmla="*/ 121427 h 413835"/>
                  <a:gd name="connsiteX45" fmla="*/ 167957 w 653647"/>
                  <a:gd name="connsiteY45" fmla="*/ 121427 h 413835"/>
                  <a:gd name="connsiteX46" fmla="*/ 145316 w 653647"/>
                  <a:gd name="connsiteY46" fmla="*/ 118555 h 413835"/>
                  <a:gd name="connsiteX47" fmla="*/ 136339 w 653647"/>
                  <a:gd name="connsiteY47" fmla="*/ 112450 h 413835"/>
                  <a:gd name="connsiteX48" fmla="*/ 130593 w 653647"/>
                  <a:gd name="connsiteY48" fmla="*/ 103454 h 413835"/>
                  <a:gd name="connsiteX49" fmla="*/ 124848 w 653647"/>
                  <a:gd name="connsiteY49" fmla="*/ 93759 h 413835"/>
                  <a:gd name="connsiteX50" fmla="*/ 116230 w 653647"/>
                  <a:gd name="connsiteY50" fmla="*/ 86218 h 413835"/>
                  <a:gd name="connsiteX51" fmla="*/ 110107 w 653647"/>
                  <a:gd name="connsiteY51" fmla="*/ 83705 h 413835"/>
                  <a:gd name="connsiteX52" fmla="*/ 102925 w 653647"/>
                  <a:gd name="connsiteY52" fmla="*/ 81909 h 413835"/>
                  <a:gd name="connsiteX53" fmla="*/ 98087 w 653647"/>
                  <a:gd name="connsiteY53" fmla="*/ 85670 h 413835"/>
                  <a:gd name="connsiteX54" fmla="*/ 99693 w 653647"/>
                  <a:gd name="connsiteY54" fmla="*/ 94307 h 413835"/>
                  <a:gd name="connsiteX55" fmla="*/ 97538 w 653647"/>
                  <a:gd name="connsiteY55" fmla="*/ 101848 h 413835"/>
                  <a:gd name="connsiteX56" fmla="*/ 87843 w 653647"/>
                  <a:gd name="connsiteY56" fmla="*/ 104002 h 413835"/>
                  <a:gd name="connsiteX57" fmla="*/ 85141 w 653647"/>
                  <a:gd name="connsiteY57" fmla="*/ 110466 h 413835"/>
                  <a:gd name="connsiteX58" fmla="*/ 88373 w 653647"/>
                  <a:gd name="connsiteY58" fmla="*/ 119632 h 413835"/>
                  <a:gd name="connsiteX59" fmla="*/ 91604 w 653647"/>
                  <a:gd name="connsiteY59" fmla="*/ 127702 h 413835"/>
                  <a:gd name="connsiteX60" fmla="*/ 86766 w 653647"/>
                  <a:gd name="connsiteY60" fmla="*/ 133636 h 413835"/>
                  <a:gd name="connsiteX61" fmla="*/ 78148 w 653647"/>
                  <a:gd name="connsiteY61" fmla="*/ 133636 h 413835"/>
                  <a:gd name="connsiteX62" fmla="*/ 69511 w 653647"/>
                  <a:gd name="connsiteY62" fmla="*/ 133636 h 413835"/>
                  <a:gd name="connsiteX63" fmla="*/ 59287 w 653647"/>
                  <a:gd name="connsiteY63" fmla="*/ 133636 h 413835"/>
                  <a:gd name="connsiteX64" fmla="*/ 52823 w 653647"/>
                  <a:gd name="connsiteY64" fmla="*/ 127702 h 413835"/>
                  <a:gd name="connsiteX65" fmla="*/ 47966 w 653647"/>
                  <a:gd name="connsiteY65" fmla="*/ 125018 h 413835"/>
                  <a:gd name="connsiteX66" fmla="*/ 41503 w 653647"/>
                  <a:gd name="connsiteY66" fmla="*/ 125018 h 413835"/>
                  <a:gd name="connsiteX67" fmla="*/ 41503 w 653647"/>
                  <a:gd name="connsiteY67" fmla="*/ 127702 h 413835"/>
                  <a:gd name="connsiteX68" fmla="*/ 33414 w 653647"/>
                  <a:gd name="connsiteY68" fmla="*/ 133636 h 413835"/>
                  <a:gd name="connsiteX69" fmla="*/ 29653 w 653647"/>
                  <a:gd name="connsiteY69" fmla="*/ 139571 h 413835"/>
                  <a:gd name="connsiteX70" fmla="*/ 33414 w 653647"/>
                  <a:gd name="connsiteY70" fmla="*/ 143880 h 413835"/>
                  <a:gd name="connsiteX71" fmla="*/ 42032 w 653647"/>
                  <a:gd name="connsiteY71" fmla="*/ 143880 h 413835"/>
                  <a:gd name="connsiteX72" fmla="*/ 49043 w 653647"/>
                  <a:gd name="connsiteY72" fmla="*/ 149266 h 413835"/>
                  <a:gd name="connsiteX73" fmla="*/ 53352 w 653647"/>
                  <a:gd name="connsiteY73" fmla="*/ 154652 h 413835"/>
                  <a:gd name="connsiteX74" fmla="*/ 53352 w 653647"/>
                  <a:gd name="connsiteY74" fmla="*/ 161664 h 413835"/>
                  <a:gd name="connsiteX75" fmla="*/ 49043 w 653647"/>
                  <a:gd name="connsiteY75" fmla="*/ 169204 h 413835"/>
                  <a:gd name="connsiteX76" fmla="*/ 44186 w 653647"/>
                  <a:gd name="connsiteY76" fmla="*/ 176197 h 413835"/>
                  <a:gd name="connsiteX77" fmla="*/ 37193 w 653647"/>
                  <a:gd name="connsiteY77" fmla="*/ 176197 h 413835"/>
                  <a:gd name="connsiteX78" fmla="*/ 29653 w 653647"/>
                  <a:gd name="connsiteY78" fmla="*/ 181602 h 413835"/>
                  <a:gd name="connsiteX79" fmla="*/ 31807 w 653647"/>
                  <a:gd name="connsiteY79" fmla="*/ 191203 h 413835"/>
                  <a:gd name="connsiteX80" fmla="*/ 35568 w 653647"/>
                  <a:gd name="connsiteY80" fmla="*/ 196136 h 413835"/>
                  <a:gd name="connsiteX81" fmla="*/ 35039 w 653647"/>
                  <a:gd name="connsiteY81" fmla="*/ 200464 h 413835"/>
                  <a:gd name="connsiteX82" fmla="*/ 29653 w 653647"/>
                  <a:gd name="connsiteY82" fmla="*/ 204773 h 413835"/>
                  <a:gd name="connsiteX83" fmla="*/ 29653 w 653647"/>
                  <a:gd name="connsiteY83" fmla="*/ 210159 h 413835"/>
                  <a:gd name="connsiteX84" fmla="*/ 36116 w 653647"/>
                  <a:gd name="connsiteY84" fmla="*/ 213391 h 413835"/>
                  <a:gd name="connsiteX85" fmla="*/ 36645 w 653647"/>
                  <a:gd name="connsiteY85" fmla="*/ 219306 h 413835"/>
                  <a:gd name="connsiteX86" fmla="*/ 36645 w 653647"/>
                  <a:gd name="connsiteY86" fmla="*/ 227395 h 413835"/>
                  <a:gd name="connsiteX87" fmla="*/ 29653 w 653647"/>
                  <a:gd name="connsiteY87" fmla="*/ 236013 h 413835"/>
                  <a:gd name="connsiteX88" fmla="*/ 19939 w 653647"/>
                  <a:gd name="connsiteY88" fmla="*/ 236013 h 413835"/>
                  <a:gd name="connsiteX89" fmla="*/ 11321 w 653647"/>
                  <a:gd name="connsiteY89" fmla="*/ 245179 h 413835"/>
                  <a:gd name="connsiteX90" fmla="*/ 3780 w 653647"/>
                  <a:gd name="connsiteY90" fmla="*/ 251643 h 413835"/>
                  <a:gd name="connsiteX91" fmla="*/ 0 w 653647"/>
                  <a:gd name="connsiteY91" fmla="*/ 258106 h 413835"/>
                  <a:gd name="connsiteX92" fmla="*/ 9166 w 653647"/>
                  <a:gd name="connsiteY92" fmla="*/ 258106 h 413835"/>
                  <a:gd name="connsiteX93" fmla="*/ 17784 w 653647"/>
                  <a:gd name="connsiteY93" fmla="*/ 258106 h 413835"/>
                  <a:gd name="connsiteX94" fmla="*/ 21016 w 653647"/>
                  <a:gd name="connsiteY94" fmla="*/ 264570 h 413835"/>
                  <a:gd name="connsiteX95" fmla="*/ 22093 w 653647"/>
                  <a:gd name="connsiteY95" fmla="*/ 271052 h 413835"/>
                  <a:gd name="connsiteX96" fmla="*/ 28028 w 653647"/>
                  <a:gd name="connsiteY96" fmla="*/ 281825 h 413835"/>
                  <a:gd name="connsiteX97" fmla="*/ 30730 w 653647"/>
                  <a:gd name="connsiteY97" fmla="*/ 290443 h 413835"/>
                  <a:gd name="connsiteX98" fmla="*/ 32336 w 653647"/>
                  <a:gd name="connsiteY98" fmla="*/ 299609 h 413835"/>
                  <a:gd name="connsiteX99" fmla="*/ 43109 w 653647"/>
                  <a:gd name="connsiteY99" fmla="*/ 310929 h 413835"/>
                  <a:gd name="connsiteX100" fmla="*/ 53352 w 653647"/>
                  <a:gd name="connsiteY100" fmla="*/ 322779 h 413835"/>
                  <a:gd name="connsiteX101" fmla="*/ 61441 w 653647"/>
                  <a:gd name="connsiteY101" fmla="*/ 326540 h 413835"/>
                  <a:gd name="connsiteX102" fmla="*/ 66827 w 653647"/>
                  <a:gd name="connsiteY102" fmla="*/ 329772 h 413835"/>
                  <a:gd name="connsiteX103" fmla="*/ 70607 w 653647"/>
                  <a:gd name="connsiteY103" fmla="*/ 339486 h 413835"/>
                  <a:gd name="connsiteX104" fmla="*/ 76523 w 653647"/>
                  <a:gd name="connsiteY104" fmla="*/ 344324 h 413835"/>
                  <a:gd name="connsiteX105" fmla="*/ 85141 w 653647"/>
                  <a:gd name="connsiteY105" fmla="*/ 344324 h 413835"/>
                  <a:gd name="connsiteX106" fmla="*/ 89998 w 653647"/>
                  <a:gd name="connsiteY106" fmla="*/ 351865 h 413835"/>
                  <a:gd name="connsiteX107" fmla="*/ 94855 w 653647"/>
                  <a:gd name="connsiteY107" fmla="*/ 359954 h 413835"/>
                  <a:gd name="connsiteX108" fmla="*/ 104002 w 653647"/>
                  <a:gd name="connsiteY108" fmla="*/ 364811 h 413835"/>
                  <a:gd name="connsiteX109" fmla="*/ 110466 w 653647"/>
                  <a:gd name="connsiteY109" fmla="*/ 372352 h 413835"/>
                  <a:gd name="connsiteX110" fmla="*/ 115871 w 653647"/>
                  <a:gd name="connsiteY110" fmla="*/ 380970 h 413835"/>
                  <a:gd name="connsiteX111" fmla="*/ 120180 w 653647"/>
                  <a:gd name="connsiteY111" fmla="*/ 387982 h 413835"/>
                  <a:gd name="connsiteX112" fmla="*/ 136339 w 653647"/>
                  <a:gd name="connsiteY112" fmla="*/ 387982 h 413835"/>
                  <a:gd name="connsiteX113" fmla="*/ 142273 w 653647"/>
                  <a:gd name="connsiteY113" fmla="*/ 392820 h 413835"/>
                  <a:gd name="connsiteX114" fmla="*/ 148737 w 653647"/>
                  <a:gd name="connsiteY114" fmla="*/ 399302 h 413835"/>
                  <a:gd name="connsiteX115" fmla="*/ 156807 w 653647"/>
                  <a:gd name="connsiteY115" fmla="*/ 401986 h 413835"/>
                  <a:gd name="connsiteX116" fmla="*/ 163289 w 653647"/>
                  <a:gd name="connsiteY116" fmla="*/ 404689 h 413835"/>
                  <a:gd name="connsiteX117" fmla="*/ 165973 w 653647"/>
                  <a:gd name="connsiteY117" fmla="*/ 408449 h 413835"/>
                  <a:gd name="connsiteX118" fmla="*/ 178900 w 653647"/>
                  <a:gd name="connsiteY118" fmla="*/ 408449 h 413835"/>
                  <a:gd name="connsiteX119" fmla="*/ 198309 w 653647"/>
                  <a:gd name="connsiteY119" fmla="*/ 408449 h 413835"/>
                  <a:gd name="connsiteX120" fmla="*/ 209081 w 653647"/>
                  <a:gd name="connsiteY120" fmla="*/ 413835 h 413835"/>
                  <a:gd name="connsiteX121" fmla="*/ 219325 w 653647"/>
                  <a:gd name="connsiteY121" fmla="*/ 413835 h 413835"/>
                  <a:gd name="connsiteX122" fmla="*/ 229020 w 653647"/>
                  <a:gd name="connsiteY122" fmla="*/ 408998 h 413835"/>
                  <a:gd name="connsiteX123" fmla="*/ 241947 w 653647"/>
                  <a:gd name="connsiteY123" fmla="*/ 400909 h 413835"/>
                  <a:gd name="connsiteX124" fmla="*/ 247882 w 653647"/>
                  <a:gd name="connsiteY124" fmla="*/ 391213 h 413835"/>
                  <a:gd name="connsiteX125" fmla="*/ 260280 w 653647"/>
                  <a:gd name="connsiteY125" fmla="*/ 389588 h 413835"/>
                  <a:gd name="connsiteX126" fmla="*/ 270523 w 653647"/>
                  <a:gd name="connsiteY126" fmla="*/ 391213 h 413835"/>
                  <a:gd name="connsiteX127" fmla="*/ 281295 w 653647"/>
                  <a:gd name="connsiteY127" fmla="*/ 384750 h 413835"/>
                  <a:gd name="connsiteX128" fmla="*/ 288288 w 653647"/>
                  <a:gd name="connsiteY128" fmla="*/ 376132 h 413835"/>
                  <a:gd name="connsiteX129" fmla="*/ 296377 w 653647"/>
                  <a:gd name="connsiteY129" fmla="*/ 375054 h 413835"/>
                  <a:gd name="connsiteX130" fmla="*/ 303918 w 653647"/>
                  <a:gd name="connsiteY130" fmla="*/ 377209 h 413835"/>
                  <a:gd name="connsiteX131" fmla="*/ 320095 w 653647"/>
                  <a:gd name="connsiteY131" fmla="*/ 368043 h 413835"/>
                  <a:gd name="connsiteX132" fmla="*/ 330868 w 653647"/>
                  <a:gd name="connsiteY132" fmla="*/ 358348 h 413835"/>
                  <a:gd name="connsiteX133" fmla="*/ 341111 w 653647"/>
                  <a:gd name="connsiteY133" fmla="*/ 354568 h 413835"/>
                  <a:gd name="connsiteX134" fmla="*/ 355116 w 653647"/>
                  <a:gd name="connsiteY134" fmla="*/ 357800 h 413835"/>
                  <a:gd name="connsiteX135" fmla="*/ 368043 w 653647"/>
                  <a:gd name="connsiteY135" fmla="*/ 357270 h 413835"/>
                  <a:gd name="connsiteX136" fmla="*/ 370745 w 653647"/>
                  <a:gd name="connsiteY136" fmla="*/ 350788 h 413835"/>
                  <a:gd name="connsiteX137" fmla="*/ 378834 w 653647"/>
                  <a:gd name="connsiteY137" fmla="*/ 347556 h 413835"/>
                  <a:gd name="connsiteX138" fmla="*/ 387452 w 653647"/>
                  <a:gd name="connsiteY138" fmla="*/ 348104 h 413835"/>
                  <a:gd name="connsiteX139" fmla="*/ 396070 w 653647"/>
                  <a:gd name="connsiteY139" fmla="*/ 351336 h 413835"/>
                  <a:gd name="connsiteX140" fmla="*/ 402005 w 653647"/>
                  <a:gd name="connsiteY140" fmla="*/ 353490 h 413835"/>
                  <a:gd name="connsiteX141" fmla="*/ 407391 w 653647"/>
                  <a:gd name="connsiteY141" fmla="*/ 349181 h 413835"/>
                  <a:gd name="connsiteX142" fmla="*/ 414384 w 653647"/>
                  <a:gd name="connsiteY142" fmla="*/ 345402 h 413835"/>
                  <a:gd name="connsiteX143" fmla="*/ 424098 w 653647"/>
                  <a:gd name="connsiteY143" fmla="*/ 344872 h 413835"/>
                  <a:gd name="connsiteX144" fmla="*/ 432716 w 653647"/>
                  <a:gd name="connsiteY144" fmla="*/ 344872 h 413835"/>
                  <a:gd name="connsiteX145" fmla="*/ 439708 w 653647"/>
                  <a:gd name="connsiteY145" fmla="*/ 337861 h 413835"/>
                  <a:gd name="connsiteX146" fmla="*/ 447268 w 653647"/>
                  <a:gd name="connsiteY146" fmla="*/ 331397 h 413835"/>
                  <a:gd name="connsiteX147" fmla="*/ 460195 w 653647"/>
                  <a:gd name="connsiteY147" fmla="*/ 331946 h 413835"/>
                  <a:gd name="connsiteX148" fmla="*/ 471516 w 653647"/>
                  <a:gd name="connsiteY148" fmla="*/ 334100 h 413835"/>
                  <a:gd name="connsiteX149" fmla="*/ 479586 w 653647"/>
                  <a:gd name="connsiteY149" fmla="*/ 334100 h 413835"/>
                  <a:gd name="connsiteX150" fmla="*/ 489300 w 653647"/>
                  <a:gd name="connsiteY150" fmla="*/ 326540 h 413835"/>
                  <a:gd name="connsiteX151" fmla="*/ 494686 w 653647"/>
                  <a:gd name="connsiteY151" fmla="*/ 319548 h 413835"/>
                  <a:gd name="connsiteX152" fmla="*/ 499525 w 653647"/>
                  <a:gd name="connsiteY152" fmla="*/ 307679 h 413835"/>
                  <a:gd name="connsiteX153" fmla="*/ 502756 w 653647"/>
                  <a:gd name="connsiteY153" fmla="*/ 295300 h 413835"/>
                  <a:gd name="connsiteX154" fmla="*/ 507613 w 653647"/>
                  <a:gd name="connsiteY154" fmla="*/ 282354 h 413835"/>
                  <a:gd name="connsiteX155" fmla="*/ 520011 w 653647"/>
                  <a:gd name="connsiteY155" fmla="*/ 268350 h 413835"/>
                  <a:gd name="connsiteX156" fmla="*/ 527552 w 653647"/>
                  <a:gd name="connsiteY156" fmla="*/ 257577 h 413835"/>
                  <a:gd name="connsiteX157" fmla="*/ 528081 w 653647"/>
                  <a:gd name="connsiteY157" fmla="*/ 250036 h 413835"/>
                  <a:gd name="connsiteX158" fmla="*/ 530783 w 653647"/>
                  <a:gd name="connsiteY158" fmla="*/ 238168 h 413835"/>
                  <a:gd name="connsiteX159" fmla="*/ 536170 w 653647"/>
                  <a:gd name="connsiteY159" fmla="*/ 225789 h 413835"/>
                  <a:gd name="connsiteX160" fmla="*/ 548020 w 653647"/>
                  <a:gd name="connsiteY160" fmla="*/ 209611 h 413835"/>
                  <a:gd name="connsiteX161" fmla="*/ 553406 w 653647"/>
                  <a:gd name="connsiteY161" fmla="*/ 196136 h 413835"/>
                  <a:gd name="connsiteX162" fmla="*/ 560966 w 653647"/>
                  <a:gd name="connsiteY162" fmla="*/ 181602 h 413835"/>
                  <a:gd name="connsiteX163" fmla="*/ 565274 w 653647"/>
                  <a:gd name="connsiteY163" fmla="*/ 166502 h 413835"/>
                  <a:gd name="connsiteX164" fmla="*/ 573344 w 653647"/>
                  <a:gd name="connsiteY164" fmla="*/ 155181 h 413835"/>
                  <a:gd name="connsiteX165" fmla="*/ 584665 w 653647"/>
                  <a:gd name="connsiteY165" fmla="*/ 140648 h 413835"/>
                  <a:gd name="connsiteX166" fmla="*/ 587897 w 653647"/>
                  <a:gd name="connsiteY166" fmla="*/ 129856 h 413835"/>
                  <a:gd name="connsiteX167" fmla="*/ 593831 w 653647"/>
                  <a:gd name="connsiteY167" fmla="*/ 124470 h 413835"/>
                  <a:gd name="connsiteX168" fmla="*/ 604604 w 653647"/>
                  <a:gd name="connsiteY168" fmla="*/ 116929 h 413835"/>
                  <a:gd name="connsiteX169" fmla="*/ 622388 w 653647"/>
                  <a:gd name="connsiteY169" fmla="*/ 113169 h 413835"/>
                  <a:gd name="connsiteX170" fmla="*/ 638017 w 653647"/>
                  <a:gd name="connsiteY170" fmla="*/ 110466 h 413835"/>
                  <a:gd name="connsiteX171" fmla="*/ 646106 w 653647"/>
                  <a:gd name="connsiteY171" fmla="*/ 101300 h 413835"/>
                  <a:gd name="connsiteX172" fmla="*/ 653647 w 653647"/>
                  <a:gd name="connsiteY172" fmla="*/ 93759 h 413835"/>
                  <a:gd name="connsiteX173" fmla="*/ 648790 w 653647"/>
                  <a:gd name="connsiteY173" fmla="*/ 84593 h 413835"/>
                  <a:gd name="connsiteX174" fmla="*/ 646106 w 653647"/>
                  <a:gd name="connsiteY174" fmla="*/ 76523 h 413835"/>
                  <a:gd name="connsiteX175" fmla="*/ 647713 w 653647"/>
                  <a:gd name="connsiteY175" fmla="*/ 66809 h 413835"/>
                  <a:gd name="connsiteX176" fmla="*/ 647713 w 653647"/>
                  <a:gd name="connsiteY176" fmla="*/ 59816 h 413835"/>
                  <a:gd name="connsiteX177" fmla="*/ 635863 w 653647"/>
                  <a:gd name="connsiteY177" fmla="*/ 57661 h 413835"/>
                  <a:gd name="connsiteX178" fmla="*/ 626168 w 653647"/>
                  <a:gd name="connsiteY178" fmla="*/ 59816 h 413835"/>
                  <a:gd name="connsiteX179" fmla="*/ 619704 w 653647"/>
                  <a:gd name="connsiteY179" fmla="*/ 51727 h 413835"/>
                  <a:gd name="connsiteX180" fmla="*/ 613222 w 653647"/>
                  <a:gd name="connsiteY180" fmla="*/ 45812 h 413835"/>
                  <a:gd name="connsiteX181" fmla="*/ 605681 w 653647"/>
                  <a:gd name="connsiteY181" fmla="*/ 42561 h 413835"/>
                  <a:gd name="connsiteX182" fmla="*/ 601920 w 653647"/>
                  <a:gd name="connsiteY182" fmla="*/ 39329 h 413835"/>
                  <a:gd name="connsiteX183" fmla="*/ 594909 w 653647"/>
                  <a:gd name="connsiteY183" fmla="*/ 27479 h 413835"/>
                  <a:gd name="connsiteX184" fmla="*/ 593831 w 653647"/>
                  <a:gd name="connsiteY184" fmla="*/ 22622 h 413835"/>
                  <a:gd name="connsiteX185" fmla="*/ 586291 w 653647"/>
                  <a:gd name="connsiteY185" fmla="*/ 18861 h 41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53647" h="413835">
                    <a:moveTo>
                      <a:pt x="582870" y="22622"/>
                    </a:moveTo>
                    <a:lnTo>
                      <a:pt x="572456" y="25873"/>
                    </a:lnTo>
                    <a:lnTo>
                      <a:pt x="560606" y="29105"/>
                    </a:lnTo>
                    <a:lnTo>
                      <a:pt x="554502" y="33773"/>
                    </a:lnTo>
                    <a:lnTo>
                      <a:pt x="544788" y="34491"/>
                    </a:lnTo>
                    <a:lnTo>
                      <a:pt x="540479" y="30182"/>
                    </a:lnTo>
                    <a:lnTo>
                      <a:pt x="537606" y="24437"/>
                    </a:lnTo>
                    <a:lnTo>
                      <a:pt x="537965" y="16159"/>
                    </a:lnTo>
                    <a:lnTo>
                      <a:pt x="533297" y="10054"/>
                    </a:lnTo>
                    <a:lnTo>
                      <a:pt x="523243" y="6823"/>
                    </a:lnTo>
                    <a:lnTo>
                      <a:pt x="510316" y="6823"/>
                    </a:lnTo>
                    <a:lnTo>
                      <a:pt x="500242" y="6823"/>
                    </a:lnTo>
                    <a:lnTo>
                      <a:pt x="483725" y="6823"/>
                    </a:lnTo>
                    <a:lnTo>
                      <a:pt x="467207" y="5027"/>
                    </a:lnTo>
                    <a:lnTo>
                      <a:pt x="450311" y="0"/>
                    </a:lnTo>
                    <a:lnTo>
                      <a:pt x="437384" y="1795"/>
                    </a:lnTo>
                    <a:lnTo>
                      <a:pt x="428407" y="6823"/>
                    </a:lnTo>
                    <a:lnTo>
                      <a:pt x="419770" y="14005"/>
                    </a:lnTo>
                    <a:lnTo>
                      <a:pt x="408997" y="26591"/>
                    </a:lnTo>
                    <a:lnTo>
                      <a:pt x="401097" y="39877"/>
                    </a:lnTo>
                    <a:lnTo>
                      <a:pt x="393198" y="50650"/>
                    </a:lnTo>
                    <a:lnTo>
                      <a:pt x="383143" y="59986"/>
                    </a:lnTo>
                    <a:lnTo>
                      <a:pt x="376301" y="68264"/>
                    </a:lnTo>
                    <a:lnTo>
                      <a:pt x="371993" y="65731"/>
                    </a:lnTo>
                    <a:lnTo>
                      <a:pt x="363734" y="60345"/>
                    </a:lnTo>
                    <a:lnTo>
                      <a:pt x="356911" y="54241"/>
                    </a:lnTo>
                    <a:lnTo>
                      <a:pt x="348652" y="51368"/>
                    </a:lnTo>
                    <a:lnTo>
                      <a:pt x="340393" y="53164"/>
                    </a:lnTo>
                    <a:lnTo>
                      <a:pt x="335007" y="57113"/>
                    </a:lnTo>
                    <a:lnTo>
                      <a:pt x="331397" y="66809"/>
                    </a:lnTo>
                    <a:lnTo>
                      <a:pt x="324216" y="71855"/>
                    </a:lnTo>
                    <a:lnTo>
                      <a:pt x="316315" y="72214"/>
                    </a:lnTo>
                    <a:lnTo>
                      <a:pt x="303389" y="71855"/>
                    </a:lnTo>
                    <a:lnTo>
                      <a:pt x="290462" y="72932"/>
                    </a:lnTo>
                    <a:lnTo>
                      <a:pt x="276797" y="73650"/>
                    </a:lnTo>
                    <a:lnTo>
                      <a:pt x="266743" y="81550"/>
                    </a:lnTo>
                    <a:lnTo>
                      <a:pt x="262075" y="88373"/>
                    </a:lnTo>
                    <a:lnTo>
                      <a:pt x="259561" y="95913"/>
                    </a:lnTo>
                    <a:lnTo>
                      <a:pt x="259561" y="106327"/>
                    </a:lnTo>
                    <a:lnTo>
                      <a:pt x="253098" y="116041"/>
                    </a:lnTo>
                    <a:lnTo>
                      <a:pt x="242306" y="120709"/>
                    </a:lnTo>
                    <a:lnTo>
                      <a:pt x="230816" y="123582"/>
                    </a:lnTo>
                    <a:lnTo>
                      <a:pt x="212143" y="121427"/>
                    </a:lnTo>
                    <a:lnTo>
                      <a:pt x="198479" y="121427"/>
                    </a:lnTo>
                    <a:lnTo>
                      <a:pt x="182320" y="121427"/>
                    </a:lnTo>
                    <a:lnTo>
                      <a:pt x="167957" y="121427"/>
                    </a:lnTo>
                    <a:lnTo>
                      <a:pt x="145316" y="118555"/>
                    </a:lnTo>
                    <a:lnTo>
                      <a:pt x="136339" y="112450"/>
                    </a:lnTo>
                    <a:lnTo>
                      <a:pt x="130593" y="103454"/>
                    </a:lnTo>
                    <a:lnTo>
                      <a:pt x="124848" y="93759"/>
                    </a:lnTo>
                    <a:lnTo>
                      <a:pt x="116230" y="86218"/>
                    </a:lnTo>
                    <a:lnTo>
                      <a:pt x="110107" y="83705"/>
                    </a:lnTo>
                    <a:lnTo>
                      <a:pt x="102925" y="81909"/>
                    </a:lnTo>
                    <a:lnTo>
                      <a:pt x="98087" y="85670"/>
                    </a:lnTo>
                    <a:lnTo>
                      <a:pt x="99693" y="94307"/>
                    </a:lnTo>
                    <a:lnTo>
                      <a:pt x="97538" y="101848"/>
                    </a:lnTo>
                    <a:lnTo>
                      <a:pt x="87843" y="104002"/>
                    </a:lnTo>
                    <a:lnTo>
                      <a:pt x="85141" y="110466"/>
                    </a:lnTo>
                    <a:lnTo>
                      <a:pt x="88373" y="119632"/>
                    </a:lnTo>
                    <a:lnTo>
                      <a:pt x="91604" y="127702"/>
                    </a:lnTo>
                    <a:lnTo>
                      <a:pt x="86766" y="133636"/>
                    </a:lnTo>
                    <a:lnTo>
                      <a:pt x="78148" y="133636"/>
                    </a:lnTo>
                    <a:lnTo>
                      <a:pt x="69511" y="133636"/>
                    </a:lnTo>
                    <a:lnTo>
                      <a:pt x="59287" y="133636"/>
                    </a:lnTo>
                    <a:lnTo>
                      <a:pt x="52823" y="127702"/>
                    </a:lnTo>
                    <a:lnTo>
                      <a:pt x="47966" y="125018"/>
                    </a:lnTo>
                    <a:lnTo>
                      <a:pt x="41503" y="125018"/>
                    </a:lnTo>
                    <a:lnTo>
                      <a:pt x="41503" y="127702"/>
                    </a:lnTo>
                    <a:lnTo>
                      <a:pt x="33414" y="133636"/>
                    </a:lnTo>
                    <a:lnTo>
                      <a:pt x="29653" y="139571"/>
                    </a:lnTo>
                    <a:lnTo>
                      <a:pt x="33414" y="143880"/>
                    </a:lnTo>
                    <a:lnTo>
                      <a:pt x="42032" y="143880"/>
                    </a:lnTo>
                    <a:lnTo>
                      <a:pt x="49043" y="149266"/>
                    </a:lnTo>
                    <a:lnTo>
                      <a:pt x="53352" y="154652"/>
                    </a:lnTo>
                    <a:lnTo>
                      <a:pt x="53352" y="161664"/>
                    </a:lnTo>
                    <a:lnTo>
                      <a:pt x="49043" y="169204"/>
                    </a:lnTo>
                    <a:lnTo>
                      <a:pt x="44186" y="176197"/>
                    </a:lnTo>
                    <a:lnTo>
                      <a:pt x="37193" y="176197"/>
                    </a:lnTo>
                    <a:lnTo>
                      <a:pt x="29653" y="181602"/>
                    </a:lnTo>
                    <a:lnTo>
                      <a:pt x="31807" y="191203"/>
                    </a:lnTo>
                    <a:lnTo>
                      <a:pt x="35568" y="196136"/>
                    </a:lnTo>
                    <a:lnTo>
                      <a:pt x="35039" y="200464"/>
                    </a:lnTo>
                    <a:lnTo>
                      <a:pt x="29653" y="204773"/>
                    </a:lnTo>
                    <a:lnTo>
                      <a:pt x="29653" y="210159"/>
                    </a:lnTo>
                    <a:lnTo>
                      <a:pt x="36116" y="213391"/>
                    </a:lnTo>
                    <a:lnTo>
                      <a:pt x="36645" y="219306"/>
                    </a:lnTo>
                    <a:lnTo>
                      <a:pt x="36645" y="227395"/>
                    </a:lnTo>
                    <a:lnTo>
                      <a:pt x="29653" y="236013"/>
                    </a:lnTo>
                    <a:lnTo>
                      <a:pt x="19939" y="236013"/>
                    </a:lnTo>
                    <a:lnTo>
                      <a:pt x="11321" y="245179"/>
                    </a:lnTo>
                    <a:lnTo>
                      <a:pt x="3780" y="251643"/>
                    </a:lnTo>
                    <a:lnTo>
                      <a:pt x="0" y="258106"/>
                    </a:lnTo>
                    <a:lnTo>
                      <a:pt x="9166" y="258106"/>
                    </a:lnTo>
                    <a:lnTo>
                      <a:pt x="17784" y="258106"/>
                    </a:lnTo>
                    <a:lnTo>
                      <a:pt x="21016" y="264570"/>
                    </a:lnTo>
                    <a:lnTo>
                      <a:pt x="22093" y="271052"/>
                    </a:lnTo>
                    <a:lnTo>
                      <a:pt x="28028" y="281825"/>
                    </a:lnTo>
                    <a:lnTo>
                      <a:pt x="30730" y="290443"/>
                    </a:lnTo>
                    <a:lnTo>
                      <a:pt x="32336" y="299609"/>
                    </a:lnTo>
                    <a:lnTo>
                      <a:pt x="43109" y="310929"/>
                    </a:lnTo>
                    <a:lnTo>
                      <a:pt x="53352" y="322779"/>
                    </a:lnTo>
                    <a:lnTo>
                      <a:pt x="61441" y="326540"/>
                    </a:lnTo>
                    <a:lnTo>
                      <a:pt x="66827" y="329772"/>
                    </a:lnTo>
                    <a:lnTo>
                      <a:pt x="70607" y="339486"/>
                    </a:lnTo>
                    <a:lnTo>
                      <a:pt x="76523" y="344324"/>
                    </a:lnTo>
                    <a:lnTo>
                      <a:pt x="85141" y="344324"/>
                    </a:lnTo>
                    <a:lnTo>
                      <a:pt x="89998" y="351865"/>
                    </a:lnTo>
                    <a:lnTo>
                      <a:pt x="94855" y="359954"/>
                    </a:lnTo>
                    <a:lnTo>
                      <a:pt x="104002" y="364811"/>
                    </a:lnTo>
                    <a:lnTo>
                      <a:pt x="110466" y="372352"/>
                    </a:lnTo>
                    <a:lnTo>
                      <a:pt x="115871" y="380970"/>
                    </a:lnTo>
                    <a:lnTo>
                      <a:pt x="120180" y="387982"/>
                    </a:lnTo>
                    <a:lnTo>
                      <a:pt x="136339" y="387982"/>
                    </a:lnTo>
                    <a:lnTo>
                      <a:pt x="142273" y="392820"/>
                    </a:lnTo>
                    <a:lnTo>
                      <a:pt x="148737" y="399302"/>
                    </a:lnTo>
                    <a:lnTo>
                      <a:pt x="156807" y="401986"/>
                    </a:lnTo>
                    <a:lnTo>
                      <a:pt x="163289" y="404689"/>
                    </a:lnTo>
                    <a:lnTo>
                      <a:pt x="165973" y="408449"/>
                    </a:lnTo>
                    <a:lnTo>
                      <a:pt x="178900" y="408449"/>
                    </a:lnTo>
                    <a:lnTo>
                      <a:pt x="198309" y="408449"/>
                    </a:lnTo>
                    <a:lnTo>
                      <a:pt x="209081" y="413835"/>
                    </a:lnTo>
                    <a:lnTo>
                      <a:pt x="219325" y="413835"/>
                    </a:lnTo>
                    <a:lnTo>
                      <a:pt x="229020" y="408998"/>
                    </a:lnTo>
                    <a:lnTo>
                      <a:pt x="241947" y="400909"/>
                    </a:lnTo>
                    <a:lnTo>
                      <a:pt x="247882" y="391213"/>
                    </a:lnTo>
                    <a:lnTo>
                      <a:pt x="260280" y="389588"/>
                    </a:lnTo>
                    <a:lnTo>
                      <a:pt x="270523" y="391213"/>
                    </a:lnTo>
                    <a:lnTo>
                      <a:pt x="281295" y="384750"/>
                    </a:lnTo>
                    <a:lnTo>
                      <a:pt x="288288" y="376132"/>
                    </a:lnTo>
                    <a:lnTo>
                      <a:pt x="296377" y="375054"/>
                    </a:lnTo>
                    <a:lnTo>
                      <a:pt x="303918" y="377209"/>
                    </a:lnTo>
                    <a:lnTo>
                      <a:pt x="320095" y="368043"/>
                    </a:lnTo>
                    <a:lnTo>
                      <a:pt x="330868" y="358348"/>
                    </a:lnTo>
                    <a:lnTo>
                      <a:pt x="341111" y="354568"/>
                    </a:lnTo>
                    <a:lnTo>
                      <a:pt x="355116" y="357800"/>
                    </a:lnTo>
                    <a:lnTo>
                      <a:pt x="368043" y="357270"/>
                    </a:lnTo>
                    <a:lnTo>
                      <a:pt x="370745" y="350788"/>
                    </a:lnTo>
                    <a:lnTo>
                      <a:pt x="378834" y="347556"/>
                    </a:lnTo>
                    <a:lnTo>
                      <a:pt x="387452" y="348104"/>
                    </a:lnTo>
                    <a:lnTo>
                      <a:pt x="396070" y="351336"/>
                    </a:lnTo>
                    <a:lnTo>
                      <a:pt x="402005" y="353490"/>
                    </a:lnTo>
                    <a:lnTo>
                      <a:pt x="407391" y="349181"/>
                    </a:lnTo>
                    <a:lnTo>
                      <a:pt x="414384" y="345402"/>
                    </a:lnTo>
                    <a:lnTo>
                      <a:pt x="424098" y="344872"/>
                    </a:lnTo>
                    <a:lnTo>
                      <a:pt x="432716" y="344872"/>
                    </a:lnTo>
                    <a:lnTo>
                      <a:pt x="439708" y="337861"/>
                    </a:lnTo>
                    <a:lnTo>
                      <a:pt x="447268" y="331397"/>
                    </a:lnTo>
                    <a:lnTo>
                      <a:pt x="460195" y="331946"/>
                    </a:lnTo>
                    <a:lnTo>
                      <a:pt x="471516" y="334100"/>
                    </a:lnTo>
                    <a:lnTo>
                      <a:pt x="479586" y="334100"/>
                    </a:lnTo>
                    <a:lnTo>
                      <a:pt x="489300" y="326540"/>
                    </a:lnTo>
                    <a:lnTo>
                      <a:pt x="494686" y="319548"/>
                    </a:lnTo>
                    <a:lnTo>
                      <a:pt x="499525" y="307679"/>
                    </a:lnTo>
                    <a:lnTo>
                      <a:pt x="502756" y="295300"/>
                    </a:lnTo>
                    <a:lnTo>
                      <a:pt x="507613" y="282354"/>
                    </a:lnTo>
                    <a:lnTo>
                      <a:pt x="520011" y="268350"/>
                    </a:lnTo>
                    <a:lnTo>
                      <a:pt x="527552" y="257577"/>
                    </a:lnTo>
                    <a:lnTo>
                      <a:pt x="528081" y="250036"/>
                    </a:lnTo>
                    <a:lnTo>
                      <a:pt x="530783" y="238168"/>
                    </a:lnTo>
                    <a:lnTo>
                      <a:pt x="536170" y="225789"/>
                    </a:lnTo>
                    <a:lnTo>
                      <a:pt x="548020" y="209611"/>
                    </a:lnTo>
                    <a:lnTo>
                      <a:pt x="553406" y="196136"/>
                    </a:lnTo>
                    <a:lnTo>
                      <a:pt x="560966" y="181602"/>
                    </a:lnTo>
                    <a:lnTo>
                      <a:pt x="565274" y="166502"/>
                    </a:lnTo>
                    <a:lnTo>
                      <a:pt x="573344" y="155181"/>
                    </a:lnTo>
                    <a:lnTo>
                      <a:pt x="584665" y="140648"/>
                    </a:lnTo>
                    <a:lnTo>
                      <a:pt x="587897" y="129856"/>
                    </a:lnTo>
                    <a:lnTo>
                      <a:pt x="593831" y="124470"/>
                    </a:lnTo>
                    <a:lnTo>
                      <a:pt x="604604" y="116929"/>
                    </a:lnTo>
                    <a:lnTo>
                      <a:pt x="622388" y="113169"/>
                    </a:lnTo>
                    <a:lnTo>
                      <a:pt x="638017" y="110466"/>
                    </a:lnTo>
                    <a:lnTo>
                      <a:pt x="646106" y="101300"/>
                    </a:lnTo>
                    <a:lnTo>
                      <a:pt x="653647" y="93759"/>
                    </a:lnTo>
                    <a:lnTo>
                      <a:pt x="648790" y="84593"/>
                    </a:lnTo>
                    <a:lnTo>
                      <a:pt x="646106" y="76523"/>
                    </a:lnTo>
                    <a:lnTo>
                      <a:pt x="647713" y="66809"/>
                    </a:lnTo>
                    <a:lnTo>
                      <a:pt x="647713" y="59816"/>
                    </a:lnTo>
                    <a:lnTo>
                      <a:pt x="635863" y="57661"/>
                    </a:lnTo>
                    <a:lnTo>
                      <a:pt x="626168" y="59816"/>
                    </a:lnTo>
                    <a:lnTo>
                      <a:pt x="619704" y="51727"/>
                    </a:lnTo>
                    <a:lnTo>
                      <a:pt x="613222" y="45812"/>
                    </a:lnTo>
                    <a:lnTo>
                      <a:pt x="605681" y="42561"/>
                    </a:lnTo>
                    <a:lnTo>
                      <a:pt x="601920" y="39329"/>
                    </a:lnTo>
                    <a:lnTo>
                      <a:pt x="594909" y="27479"/>
                    </a:lnTo>
                    <a:lnTo>
                      <a:pt x="593831" y="22622"/>
                    </a:lnTo>
                    <a:lnTo>
                      <a:pt x="586291" y="18861"/>
                    </a:lnTo>
                    <a:close/>
                  </a:path>
                </a:pathLst>
              </a:custGeom>
              <a:grpFill/>
              <a:ln w="3777" cap="flat">
                <a:solidFill>
                  <a:srgbClr val="FFFFFF"/>
                </a:solidFill>
                <a:prstDash val="solid"/>
                <a:miter/>
              </a:ln>
            </p:spPr>
            <p:txBody>
              <a:bodyPr rtlCol="0" anchor="ctr"/>
              <a:lstStyle/>
              <a:p>
                <a:endParaRPr lang="en-GB"/>
              </a:p>
            </p:txBody>
          </p:sp>
          <p:sp>
            <p:nvSpPr>
              <p:cNvPr id="261" name="Freeform 260">
                <a:extLst>
                  <a:ext uri="{FF2B5EF4-FFF2-40B4-BE49-F238E27FC236}">
                    <a16:creationId xmlns:a16="http://schemas.microsoft.com/office/drawing/2014/main" id="{AC8019B6-925E-0B66-1D4E-CF26A44F8CD8}"/>
                  </a:ext>
                </a:extLst>
              </p:cNvPr>
              <p:cNvSpPr/>
              <p:nvPr/>
            </p:nvSpPr>
            <p:spPr>
              <a:xfrm>
                <a:off x="3710590" y="6682060"/>
                <a:ext cx="762846" cy="378947"/>
              </a:xfrm>
              <a:custGeom>
                <a:avLst/>
                <a:gdLst>
                  <a:gd name="connsiteX0" fmla="*/ 659922 w 762846"/>
                  <a:gd name="connsiteY0" fmla="*/ 313783 h 378947"/>
                  <a:gd name="connsiteX1" fmla="*/ 663702 w 762846"/>
                  <a:gd name="connsiteY1" fmla="*/ 307320 h 378947"/>
                  <a:gd name="connsiteX2" fmla="*/ 671243 w 762846"/>
                  <a:gd name="connsiteY2" fmla="*/ 300856 h 378947"/>
                  <a:gd name="connsiteX3" fmla="*/ 679861 w 762846"/>
                  <a:gd name="connsiteY3" fmla="*/ 291690 h 378947"/>
                  <a:gd name="connsiteX4" fmla="*/ 689556 w 762846"/>
                  <a:gd name="connsiteY4" fmla="*/ 291690 h 378947"/>
                  <a:gd name="connsiteX5" fmla="*/ 696567 w 762846"/>
                  <a:gd name="connsiteY5" fmla="*/ 283072 h 378947"/>
                  <a:gd name="connsiteX6" fmla="*/ 696567 w 762846"/>
                  <a:gd name="connsiteY6" fmla="*/ 274983 h 378947"/>
                  <a:gd name="connsiteX7" fmla="*/ 696019 w 762846"/>
                  <a:gd name="connsiteY7" fmla="*/ 269049 h 378947"/>
                  <a:gd name="connsiteX8" fmla="*/ 689556 w 762846"/>
                  <a:gd name="connsiteY8" fmla="*/ 265817 h 378947"/>
                  <a:gd name="connsiteX9" fmla="*/ 689556 w 762846"/>
                  <a:gd name="connsiteY9" fmla="*/ 260431 h 378947"/>
                  <a:gd name="connsiteX10" fmla="*/ 694942 w 762846"/>
                  <a:gd name="connsiteY10" fmla="*/ 256122 h 378947"/>
                  <a:gd name="connsiteX11" fmla="*/ 695471 w 762846"/>
                  <a:gd name="connsiteY11" fmla="*/ 251813 h 378947"/>
                  <a:gd name="connsiteX12" fmla="*/ 691692 w 762846"/>
                  <a:gd name="connsiteY12" fmla="*/ 246880 h 378947"/>
                  <a:gd name="connsiteX13" fmla="*/ 689537 w 762846"/>
                  <a:gd name="connsiteY13" fmla="*/ 237260 h 378947"/>
                  <a:gd name="connsiteX14" fmla="*/ 697078 w 762846"/>
                  <a:gd name="connsiteY14" fmla="*/ 231874 h 378947"/>
                  <a:gd name="connsiteX15" fmla="*/ 704089 w 762846"/>
                  <a:gd name="connsiteY15" fmla="*/ 231874 h 378947"/>
                  <a:gd name="connsiteX16" fmla="*/ 708946 w 762846"/>
                  <a:gd name="connsiteY16" fmla="*/ 224863 h 378947"/>
                  <a:gd name="connsiteX17" fmla="*/ 713255 w 762846"/>
                  <a:gd name="connsiteY17" fmla="*/ 217322 h 378947"/>
                  <a:gd name="connsiteX18" fmla="*/ 713255 w 762846"/>
                  <a:gd name="connsiteY18" fmla="*/ 210310 h 378947"/>
                  <a:gd name="connsiteX19" fmla="*/ 708946 w 762846"/>
                  <a:gd name="connsiteY19" fmla="*/ 204924 h 378947"/>
                  <a:gd name="connsiteX20" fmla="*/ 701935 w 762846"/>
                  <a:gd name="connsiteY20" fmla="*/ 199538 h 378947"/>
                  <a:gd name="connsiteX21" fmla="*/ 693317 w 762846"/>
                  <a:gd name="connsiteY21" fmla="*/ 199538 h 378947"/>
                  <a:gd name="connsiteX22" fmla="*/ 689537 w 762846"/>
                  <a:gd name="connsiteY22" fmla="*/ 195229 h 378947"/>
                  <a:gd name="connsiteX23" fmla="*/ 693317 w 762846"/>
                  <a:gd name="connsiteY23" fmla="*/ 189294 h 378947"/>
                  <a:gd name="connsiteX24" fmla="*/ 701406 w 762846"/>
                  <a:gd name="connsiteY24" fmla="*/ 183360 h 378947"/>
                  <a:gd name="connsiteX25" fmla="*/ 701406 w 762846"/>
                  <a:gd name="connsiteY25" fmla="*/ 180658 h 378947"/>
                  <a:gd name="connsiteX26" fmla="*/ 707869 w 762846"/>
                  <a:gd name="connsiteY26" fmla="*/ 180658 h 378947"/>
                  <a:gd name="connsiteX27" fmla="*/ 712726 w 762846"/>
                  <a:gd name="connsiteY27" fmla="*/ 183360 h 378947"/>
                  <a:gd name="connsiteX28" fmla="*/ 719190 w 762846"/>
                  <a:gd name="connsiteY28" fmla="*/ 189294 h 378947"/>
                  <a:gd name="connsiteX29" fmla="*/ 729433 w 762846"/>
                  <a:gd name="connsiteY29" fmla="*/ 189294 h 378947"/>
                  <a:gd name="connsiteX30" fmla="*/ 738051 w 762846"/>
                  <a:gd name="connsiteY30" fmla="*/ 189294 h 378947"/>
                  <a:gd name="connsiteX31" fmla="*/ 746669 w 762846"/>
                  <a:gd name="connsiteY31" fmla="*/ 189294 h 378947"/>
                  <a:gd name="connsiteX32" fmla="*/ 751526 w 762846"/>
                  <a:gd name="connsiteY32" fmla="*/ 183360 h 378947"/>
                  <a:gd name="connsiteX33" fmla="*/ 748295 w 762846"/>
                  <a:gd name="connsiteY33" fmla="*/ 175271 h 378947"/>
                  <a:gd name="connsiteX34" fmla="*/ 745063 w 762846"/>
                  <a:gd name="connsiteY34" fmla="*/ 166105 h 378947"/>
                  <a:gd name="connsiteX35" fmla="*/ 747765 w 762846"/>
                  <a:gd name="connsiteY35" fmla="*/ 159641 h 378947"/>
                  <a:gd name="connsiteX36" fmla="*/ 757460 w 762846"/>
                  <a:gd name="connsiteY36" fmla="*/ 157487 h 378947"/>
                  <a:gd name="connsiteX37" fmla="*/ 759615 w 762846"/>
                  <a:gd name="connsiteY37" fmla="*/ 149946 h 378947"/>
                  <a:gd name="connsiteX38" fmla="*/ 757990 w 762846"/>
                  <a:gd name="connsiteY38" fmla="*/ 141328 h 378947"/>
                  <a:gd name="connsiteX39" fmla="*/ 762847 w 762846"/>
                  <a:gd name="connsiteY39" fmla="*/ 137548 h 378947"/>
                  <a:gd name="connsiteX40" fmla="*/ 756024 w 762846"/>
                  <a:gd name="connsiteY40" fmla="*/ 127494 h 378947"/>
                  <a:gd name="connsiteX41" fmla="*/ 751715 w 762846"/>
                  <a:gd name="connsiteY41" fmla="*/ 121389 h 378947"/>
                  <a:gd name="connsiteX42" fmla="*/ 743815 w 762846"/>
                  <a:gd name="connsiteY42" fmla="*/ 116362 h 378947"/>
                  <a:gd name="connsiteX43" fmla="*/ 739506 w 762846"/>
                  <a:gd name="connsiteY43" fmla="*/ 112053 h 378947"/>
                  <a:gd name="connsiteX44" fmla="*/ 736274 w 762846"/>
                  <a:gd name="connsiteY44" fmla="*/ 104872 h 378947"/>
                  <a:gd name="connsiteX45" fmla="*/ 734120 w 762846"/>
                  <a:gd name="connsiteY45" fmla="*/ 96972 h 378947"/>
                  <a:gd name="connsiteX46" fmla="*/ 732684 w 762846"/>
                  <a:gd name="connsiteY46" fmla="*/ 91226 h 378947"/>
                  <a:gd name="connsiteX47" fmla="*/ 731606 w 762846"/>
                  <a:gd name="connsiteY47" fmla="*/ 80095 h 378947"/>
                  <a:gd name="connsiteX48" fmla="*/ 734120 w 762846"/>
                  <a:gd name="connsiteY48" fmla="*/ 73272 h 378947"/>
                  <a:gd name="connsiteX49" fmla="*/ 739506 w 762846"/>
                  <a:gd name="connsiteY49" fmla="*/ 66090 h 378947"/>
                  <a:gd name="connsiteX50" fmla="*/ 739506 w 762846"/>
                  <a:gd name="connsiteY50" fmla="*/ 59627 h 378947"/>
                  <a:gd name="connsiteX51" fmla="*/ 739866 w 762846"/>
                  <a:gd name="connsiteY51" fmla="*/ 54241 h 378947"/>
                  <a:gd name="connsiteX52" fmla="*/ 733213 w 762846"/>
                  <a:gd name="connsiteY52" fmla="*/ 46511 h 378947"/>
                  <a:gd name="connsiteX53" fmla="*/ 733213 w 762846"/>
                  <a:gd name="connsiteY53" fmla="*/ 42731 h 378947"/>
                  <a:gd name="connsiteX54" fmla="*/ 722251 w 762846"/>
                  <a:gd name="connsiteY54" fmla="*/ 42013 h 378947"/>
                  <a:gd name="connsiteX55" fmla="*/ 711838 w 762846"/>
                  <a:gd name="connsiteY55" fmla="*/ 36986 h 378947"/>
                  <a:gd name="connsiteX56" fmla="*/ 707529 w 762846"/>
                  <a:gd name="connsiteY56" fmla="*/ 31599 h 378947"/>
                  <a:gd name="connsiteX57" fmla="*/ 701425 w 762846"/>
                  <a:gd name="connsiteY57" fmla="*/ 31240 h 378947"/>
                  <a:gd name="connsiteX58" fmla="*/ 694243 w 762846"/>
                  <a:gd name="connsiteY58" fmla="*/ 30163 h 378947"/>
                  <a:gd name="connsiteX59" fmla="*/ 689575 w 762846"/>
                  <a:gd name="connsiteY59" fmla="*/ 31958 h 378947"/>
                  <a:gd name="connsiteX60" fmla="*/ 683829 w 762846"/>
                  <a:gd name="connsiteY60" fmla="*/ 37345 h 378947"/>
                  <a:gd name="connsiteX61" fmla="*/ 677366 w 762846"/>
                  <a:gd name="connsiteY61" fmla="*/ 37345 h 378947"/>
                  <a:gd name="connsiteX62" fmla="*/ 669466 w 762846"/>
                  <a:gd name="connsiteY62" fmla="*/ 38063 h 378947"/>
                  <a:gd name="connsiteX63" fmla="*/ 661207 w 762846"/>
                  <a:gd name="connsiteY63" fmla="*/ 38781 h 378947"/>
                  <a:gd name="connsiteX64" fmla="*/ 654385 w 762846"/>
                  <a:gd name="connsiteY64" fmla="*/ 37704 h 378947"/>
                  <a:gd name="connsiteX65" fmla="*/ 644330 w 762846"/>
                  <a:gd name="connsiteY65" fmla="*/ 32318 h 378947"/>
                  <a:gd name="connsiteX66" fmla="*/ 638585 w 762846"/>
                  <a:gd name="connsiteY66" fmla="*/ 25495 h 378947"/>
                  <a:gd name="connsiteX67" fmla="*/ 633558 w 762846"/>
                  <a:gd name="connsiteY67" fmla="*/ 20468 h 378947"/>
                  <a:gd name="connsiteX68" fmla="*/ 619913 w 762846"/>
                  <a:gd name="connsiteY68" fmla="*/ 20109 h 378947"/>
                  <a:gd name="connsiteX69" fmla="*/ 615244 w 762846"/>
                  <a:gd name="connsiteY69" fmla="*/ 17595 h 378947"/>
                  <a:gd name="connsiteX70" fmla="*/ 612371 w 762846"/>
                  <a:gd name="connsiteY70" fmla="*/ 13286 h 378947"/>
                  <a:gd name="connsiteX71" fmla="*/ 607344 w 762846"/>
                  <a:gd name="connsiteY71" fmla="*/ 13286 h 378947"/>
                  <a:gd name="connsiteX72" fmla="*/ 600163 w 762846"/>
                  <a:gd name="connsiteY72" fmla="*/ 14364 h 378947"/>
                  <a:gd name="connsiteX73" fmla="*/ 595778 w 762846"/>
                  <a:gd name="connsiteY73" fmla="*/ 14364 h 378947"/>
                  <a:gd name="connsiteX74" fmla="*/ 587954 w 762846"/>
                  <a:gd name="connsiteY74" fmla="*/ 11491 h 378947"/>
                  <a:gd name="connsiteX75" fmla="*/ 580054 w 762846"/>
                  <a:gd name="connsiteY75" fmla="*/ 8977 h 378947"/>
                  <a:gd name="connsiteX76" fmla="*/ 572513 w 762846"/>
                  <a:gd name="connsiteY76" fmla="*/ 6823 h 378947"/>
                  <a:gd name="connsiteX77" fmla="*/ 567845 w 762846"/>
                  <a:gd name="connsiteY77" fmla="*/ 4668 h 378947"/>
                  <a:gd name="connsiteX78" fmla="*/ 559945 w 762846"/>
                  <a:gd name="connsiteY78" fmla="*/ 359 h 378947"/>
                  <a:gd name="connsiteX79" fmla="*/ 553841 w 762846"/>
                  <a:gd name="connsiteY79" fmla="*/ 0 h 378947"/>
                  <a:gd name="connsiteX80" fmla="*/ 549532 w 762846"/>
                  <a:gd name="connsiteY80" fmla="*/ 0 h 378947"/>
                  <a:gd name="connsiteX81" fmla="*/ 547736 w 762846"/>
                  <a:gd name="connsiteY81" fmla="*/ 2154 h 378947"/>
                  <a:gd name="connsiteX82" fmla="*/ 548096 w 762846"/>
                  <a:gd name="connsiteY82" fmla="*/ 7541 h 378947"/>
                  <a:gd name="connsiteX83" fmla="*/ 544504 w 762846"/>
                  <a:gd name="connsiteY83" fmla="*/ 17236 h 378947"/>
                  <a:gd name="connsiteX84" fmla="*/ 542709 w 762846"/>
                  <a:gd name="connsiteY84" fmla="*/ 25136 h 378947"/>
                  <a:gd name="connsiteX85" fmla="*/ 539477 w 762846"/>
                  <a:gd name="connsiteY85" fmla="*/ 28009 h 378947"/>
                  <a:gd name="connsiteX86" fmla="*/ 530859 w 762846"/>
                  <a:gd name="connsiteY86" fmla="*/ 32677 h 378947"/>
                  <a:gd name="connsiteX87" fmla="*/ 523319 w 762846"/>
                  <a:gd name="connsiteY87" fmla="*/ 40577 h 378947"/>
                  <a:gd name="connsiteX88" fmla="*/ 522600 w 762846"/>
                  <a:gd name="connsiteY88" fmla="*/ 45245 h 378947"/>
                  <a:gd name="connsiteX89" fmla="*/ 519009 w 762846"/>
                  <a:gd name="connsiteY89" fmla="*/ 52785 h 378947"/>
                  <a:gd name="connsiteX90" fmla="*/ 512187 w 762846"/>
                  <a:gd name="connsiteY90" fmla="*/ 56376 h 378947"/>
                  <a:gd name="connsiteX91" fmla="*/ 506442 w 762846"/>
                  <a:gd name="connsiteY91" fmla="*/ 57094 h 378947"/>
                  <a:gd name="connsiteX92" fmla="*/ 497824 w 762846"/>
                  <a:gd name="connsiteY92" fmla="*/ 58531 h 378947"/>
                  <a:gd name="connsiteX93" fmla="*/ 488487 w 762846"/>
                  <a:gd name="connsiteY93" fmla="*/ 62481 h 378947"/>
                  <a:gd name="connsiteX94" fmla="*/ 480587 w 762846"/>
                  <a:gd name="connsiteY94" fmla="*/ 62481 h 378947"/>
                  <a:gd name="connsiteX95" fmla="*/ 470174 w 762846"/>
                  <a:gd name="connsiteY95" fmla="*/ 62481 h 378947"/>
                  <a:gd name="connsiteX96" fmla="*/ 460611 w 762846"/>
                  <a:gd name="connsiteY96" fmla="*/ 59608 h 378947"/>
                  <a:gd name="connsiteX97" fmla="*/ 452919 w 762846"/>
                  <a:gd name="connsiteY97" fmla="*/ 55658 h 378947"/>
                  <a:gd name="connsiteX98" fmla="*/ 452201 w 762846"/>
                  <a:gd name="connsiteY98" fmla="*/ 49913 h 378947"/>
                  <a:gd name="connsiteX99" fmla="*/ 452201 w 762846"/>
                  <a:gd name="connsiteY99" fmla="*/ 44886 h 378947"/>
                  <a:gd name="connsiteX100" fmla="*/ 448969 w 762846"/>
                  <a:gd name="connsiteY100" fmla="*/ 39499 h 378947"/>
                  <a:gd name="connsiteX101" fmla="*/ 443583 w 762846"/>
                  <a:gd name="connsiteY101" fmla="*/ 37704 h 378947"/>
                  <a:gd name="connsiteX102" fmla="*/ 437479 w 762846"/>
                  <a:gd name="connsiteY102" fmla="*/ 35814 h 378947"/>
                  <a:gd name="connsiteX103" fmla="*/ 434606 w 762846"/>
                  <a:gd name="connsiteY103" fmla="*/ 29086 h 378947"/>
                  <a:gd name="connsiteX104" fmla="*/ 423115 w 762846"/>
                  <a:gd name="connsiteY104" fmla="*/ 35814 h 378947"/>
                  <a:gd name="connsiteX105" fmla="*/ 423833 w 762846"/>
                  <a:gd name="connsiteY105" fmla="*/ 45812 h 378947"/>
                  <a:gd name="connsiteX106" fmla="*/ 423474 w 762846"/>
                  <a:gd name="connsiteY106" fmla="*/ 54033 h 378947"/>
                  <a:gd name="connsiteX107" fmla="*/ 418126 w 762846"/>
                  <a:gd name="connsiteY107" fmla="*/ 59041 h 378947"/>
                  <a:gd name="connsiteX108" fmla="*/ 412059 w 762846"/>
                  <a:gd name="connsiteY108" fmla="*/ 59041 h 378947"/>
                  <a:gd name="connsiteX109" fmla="*/ 400266 w 762846"/>
                  <a:gd name="connsiteY109" fmla="*/ 54751 h 378947"/>
                  <a:gd name="connsiteX110" fmla="*/ 393122 w 762846"/>
                  <a:gd name="connsiteY110" fmla="*/ 54033 h 378947"/>
                  <a:gd name="connsiteX111" fmla="*/ 391345 w 762846"/>
                  <a:gd name="connsiteY111" fmla="*/ 64390 h 378947"/>
                  <a:gd name="connsiteX112" fmla="*/ 391345 w 762846"/>
                  <a:gd name="connsiteY112" fmla="*/ 79037 h 378947"/>
                  <a:gd name="connsiteX113" fmla="*/ 387055 w 762846"/>
                  <a:gd name="connsiteY113" fmla="*/ 83686 h 378947"/>
                  <a:gd name="connsiteX114" fmla="*/ 379911 w 762846"/>
                  <a:gd name="connsiteY114" fmla="*/ 91189 h 378947"/>
                  <a:gd name="connsiteX115" fmla="*/ 375262 w 762846"/>
                  <a:gd name="connsiteY115" fmla="*/ 95120 h 378947"/>
                  <a:gd name="connsiteX116" fmla="*/ 355626 w 762846"/>
                  <a:gd name="connsiteY116" fmla="*/ 96556 h 378947"/>
                  <a:gd name="connsiteX117" fmla="*/ 349560 w 762846"/>
                  <a:gd name="connsiteY117" fmla="*/ 103700 h 378947"/>
                  <a:gd name="connsiteX118" fmla="*/ 344211 w 762846"/>
                  <a:gd name="connsiteY118" fmla="*/ 106554 h 378947"/>
                  <a:gd name="connsiteX119" fmla="*/ 337067 w 762846"/>
                  <a:gd name="connsiteY119" fmla="*/ 108330 h 378947"/>
                  <a:gd name="connsiteX120" fmla="*/ 328506 w 762846"/>
                  <a:gd name="connsiteY120" fmla="*/ 118687 h 378947"/>
                  <a:gd name="connsiteX121" fmla="*/ 327429 w 762846"/>
                  <a:gd name="connsiteY121" fmla="*/ 129762 h 378947"/>
                  <a:gd name="connsiteX122" fmla="*/ 332437 w 762846"/>
                  <a:gd name="connsiteY122" fmla="*/ 138342 h 378947"/>
                  <a:gd name="connsiteX123" fmla="*/ 341716 w 762846"/>
                  <a:gd name="connsiteY123" fmla="*/ 146204 h 378947"/>
                  <a:gd name="connsiteX124" fmla="*/ 346006 w 762846"/>
                  <a:gd name="connsiteY124" fmla="*/ 154425 h 378947"/>
                  <a:gd name="connsiteX125" fmla="*/ 343512 w 762846"/>
                  <a:gd name="connsiteY125" fmla="*/ 159074 h 378947"/>
                  <a:gd name="connsiteX126" fmla="*/ 336727 w 762846"/>
                  <a:gd name="connsiteY126" fmla="*/ 163006 h 378947"/>
                  <a:gd name="connsiteX127" fmla="*/ 334591 w 762846"/>
                  <a:gd name="connsiteY127" fmla="*/ 170508 h 378947"/>
                  <a:gd name="connsiteX128" fmla="*/ 334951 w 762846"/>
                  <a:gd name="connsiteY128" fmla="*/ 175158 h 378947"/>
                  <a:gd name="connsiteX129" fmla="*/ 342812 w 762846"/>
                  <a:gd name="connsiteY129" fmla="*/ 180506 h 378947"/>
                  <a:gd name="connsiteX130" fmla="*/ 350674 w 762846"/>
                  <a:gd name="connsiteY130" fmla="*/ 184078 h 378947"/>
                  <a:gd name="connsiteX131" fmla="*/ 355324 w 762846"/>
                  <a:gd name="connsiteY131" fmla="*/ 184078 h 378947"/>
                  <a:gd name="connsiteX132" fmla="*/ 359614 w 762846"/>
                  <a:gd name="connsiteY132" fmla="*/ 194076 h 378947"/>
                  <a:gd name="connsiteX133" fmla="*/ 356042 w 762846"/>
                  <a:gd name="connsiteY133" fmla="*/ 205151 h 378947"/>
                  <a:gd name="connsiteX134" fmla="*/ 354964 w 762846"/>
                  <a:gd name="connsiteY134" fmla="*/ 217643 h 378947"/>
                  <a:gd name="connsiteX135" fmla="*/ 347103 w 762846"/>
                  <a:gd name="connsiteY135" fmla="*/ 215848 h 378947"/>
                  <a:gd name="connsiteX136" fmla="*/ 335668 w 762846"/>
                  <a:gd name="connsiteY136" fmla="*/ 208345 h 378947"/>
                  <a:gd name="connsiteX137" fmla="*/ 328883 w 762846"/>
                  <a:gd name="connsiteY137" fmla="*/ 194057 h 378947"/>
                  <a:gd name="connsiteX138" fmla="*/ 326389 w 762846"/>
                  <a:gd name="connsiteY138" fmla="*/ 185836 h 378947"/>
                  <a:gd name="connsiteX139" fmla="*/ 312101 w 762846"/>
                  <a:gd name="connsiteY139" fmla="*/ 181905 h 378947"/>
                  <a:gd name="connsiteX140" fmla="*/ 304598 w 762846"/>
                  <a:gd name="connsiteY140" fmla="*/ 185476 h 378947"/>
                  <a:gd name="connsiteX141" fmla="*/ 294242 w 762846"/>
                  <a:gd name="connsiteY141" fmla="*/ 180827 h 378947"/>
                  <a:gd name="connsiteX142" fmla="*/ 284962 w 762846"/>
                  <a:gd name="connsiteY142" fmla="*/ 178692 h 378947"/>
                  <a:gd name="connsiteX143" fmla="*/ 274965 w 762846"/>
                  <a:gd name="connsiteY143" fmla="*/ 179051 h 378947"/>
                  <a:gd name="connsiteX144" fmla="*/ 271392 w 762846"/>
                  <a:gd name="connsiteY144" fmla="*/ 188330 h 378947"/>
                  <a:gd name="connsiteX145" fmla="*/ 259958 w 762846"/>
                  <a:gd name="connsiteY145" fmla="*/ 190825 h 378947"/>
                  <a:gd name="connsiteX146" fmla="*/ 248884 w 762846"/>
                  <a:gd name="connsiteY146" fmla="*/ 191902 h 378947"/>
                  <a:gd name="connsiteX147" fmla="*/ 229606 w 762846"/>
                  <a:gd name="connsiteY147" fmla="*/ 194397 h 378947"/>
                  <a:gd name="connsiteX148" fmla="*/ 219250 w 762846"/>
                  <a:gd name="connsiteY148" fmla="*/ 200105 h 378947"/>
                  <a:gd name="connsiteX149" fmla="*/ 214241 w 762846"/>
                  <a:gd name="connsiteY149" fmla="*/ 207248 h 378947"/>
                  <a:gd name="connsiteX150" fmla="*/ 206020 w 762846"/>
                  <a:gd name="connsiteY150" fmla="*/ 208685 h 378947"/>
                  <a:gd name="connsiteX151" fmla="*/ 200313 w 762846"/>
                  <a:gd name="connsiteY151" fmla="*/ 210821 h 378947"/>
                  <a:gd name="connsiteX152" fmla="*/ 197459 w 762846"/>
                  <a:gd name="connsiteY152" fmla="*/ 217643 h 378947"/>
                  <a:gd name="connsiteX153" fmla="*/ 192809 w 762846"/>
                  <a:gd name="connsiteY153" fmla="*/ 221177 h 378947"/>
                  <a:gd name="connsiteX154" fmla="*/ 179599 w 762846"/>
                  <a:gd name="connsiteY154" fmla="*/ 224031 h 378947"/>
                  <a:gd name="connsiteX155" fmla="*/ 166029 w 762846"/>
                  <a:gd name="connsiteY155" fmla="*/ 224031 h 378947"/>
                  <a:gd name="connsiteX156" fmla="*/ 156750 w 762846"/>
                  <a:gd name="connsiteY156" fmla="*/ 224031 h 378947"/>
                  <a:gd name="connsiteX157" fmla="*/ 148170 w 762846"/>
                  <a:gd name="connsiteY157" fmla="*/ 221536 h 378947"/>
                  <a:gd name="connsiteX158" fmla="*/ 142821 w 762846"/>
                  <a:gd name="connsiteY158" fmla="*/ 214033 h 378947"/>
                  <a:gd name="connsiteX159" fmla="*/ 137473 w 762846"/>
                  <a:gd name="connsiteY159" fmla="*/ 209025 h 378947"/>
                  <a:gd name="connsiteX160" fmla="*/ 128552 w 762846"/>
                  <a:gd name="connsiteY160" fmla="*/ 208666 h 378947"/>
                  <a:gd name="connsiteX161" fmla="*/ 120331 w 762846"/>
                  <a:gd name="connsiteY161" fmla="*/ 209025 h 378947"/>
                  <a:gd name="connsiteX162" fmla="*/ 112828 w 762846"/>
                  <a:gd name="connsiteY162" fmla="*/ 210462 h 378947"/>
                  <a:gd name="connsiteX163" fmla="*/ 101753 w 762846"/>
                  <a:gd name="connsiteY163" fmla="*/ 201182 h 378947"/>
                  <a:gd name="connsiteX164" fmla="*/ 99618 w 762846"/>
                  <a:gd name="connsiteY164" fmla="*/ 205472 h 378947"/>
                  <a:gd name="connsiteX165" fmla="*/ 100336 w 762846"/>
                  <a:gd name="connsiteY165" fmla="*/ 210480 h 378947"/>
                  <a:gd name="connsiteX166" fmla="*/ 101413 w 762846"/>
                  <a:gd name="connsiteY166" fmla="*/ 224050 h 378947"/>
                  <a:gd name="connsiteX167" fmla="*/ 95347 w 762846"/>
                  <a:gd name="connsiteY167" fmla="*/ 231553 h 378947"/>
                  <a:gd name="connsiteX168" fmla="*/ 87843 w 762846"/>
                  <a:gd name="connsiteY168" fmla="*/ 240473 h 378947"/>
                  <a:gd name="connsiteX169" fmla="*/ 80340 w 762846"/>
                  <a:gd name="connsiteY169" fmla="*/ 246899 h 378947"/>
                  <a:gd name="connsiteX170" fmla="*/ 72838 w 762846"/>
                  <a:gd name="connsiteY170" fmla="*/ 242609 h 378947"/>
                  <a:gd name="connsiteX171" fmla="*/ 80340 w 762846"/>
                  <a:gd name="connsiteY171" fmla="*/ 227962 h 378947"/>
                  <a:gd name="connsiteX172" fmla="*/ 78904 w 762846"/>
                  <a:gd name="connsiteY172" fmla="*/ 225467 h 378947"/>
                  <a:gd name="connsiteX173" fmla="*/ 67829 w 762846"/>
                  <a:gd name="connsiteY173" fmla="*/ 231893 h 378947"/>
                  <a:gd name="connsiteX174" fmla="*/ 64257 w 762846"/>
                  <a:gd name="connsiteY174" fmla="*/ 225108 h 378947"/>
                  <a:gd name="connsiteX175" fmla="*/ 59967 w 762846"/>
                  <a:gd name="connsiteY175" fmla="*/ 216887 h 378947"/>
                  <a:gd name="connsiteX176" fmla="*/ 54619 w 762846"/>
                  <a:gd name="connsiteY176" fmla="*/ 210102 h 378947"/>
                  <a:gd name="connsiteX177" fmla="*/ 51047 w 762846"/>
                  <a:gd name="connsiteY177" fmla="*/ 208666 h 378947"/>
                  <a:gd name="connsiteX178" fmla="*/ 44262 w 762846"/>
                  <a:gd name="connsiteY178" fmla="*/ 208307 h 378947"/>
                  <a:gd name="connsiteX179" fmla="*/ 37477 w 762846"/>
                  <a:gd name="connsiteY179" fmla="*/ 208307 h 378947"/>
                  <a:gd name="connsiteX180" fmla="*/ 34982 w 762846"/>
                  <a:gd name="connsiteY180" fmla="*/ 201522 h 378947"/>
                  <a:gd name="connsiteX181" fmla="*/ 24626 w 762846"/>
                  <a:gd name="connsiteY181" fmla="*/ 207229 h 378947"/>
                  <a:gd name="connsiteX182" fmla="*/ 20336 w 762846"/>
                  <a:gd name="connsiteY182" fmla="*/ 210272 h 378947"/>
                  <a:gd name="connsiteX183" fmla="*/ 16858 w 762846"/>
                  <a:gd name="connsiteY183" fmla="*/ 214014 h 378947"/>
                  <a:gd name="connsiteX184" fmla="*/ 9884 w 762846"/>
                  <a:gd name="connsiteY184" fmla="*/ 218588 h 378947"/>
                  <a:gd name="connsiteX185" fmla="*/ 12039 w 762846"/>
                  <a:gd name="connsiteY185" fmla="*/ 230268 h 378947"/>
                  <a:gd name="connsiteX186" fmla="*/ 9884 w 762846"/>
                  <a:gd name="connsiteY186" fmla="*/ 239075 h 378947"/>
                  <a:gd name="connsiteX187" fmla="*/ 3232 w 762846"/>
                  <a:gd name="connsiteY187" fmla="*/ 251832 h 378947"/>
                  <a:gd name="connsiteX188" fmla="*/ 0 w 762846"/>
                  <a:gd name="connsiteY188" fmla="*/ 259372 h 378947"/>
                  <a:gd name="connsiteX189" fmla="*/ 737 w 762846"/>
                  <a:gd name="connsiteY189" fmla="*/ 269068 h 378947"/>
                  <a:gd name="connsiteX190" fmla="*/ 5386 w 762846"/>
                  <a:gd name="connsiteY190" fmla="*/ 273395 h 378947"/>
                  <a:gd name="connsiteX191" fmla="*/ 17784 w 762846"/>
                  <a:gd name="connsiteY191" fmla="*/ 280407 h 378947"/>
                  <a:gd name="connsiteX192" fmla="*/ 31789 w 762846"/>
                  <a:gd name="connsiteY192" fmla="*/ 287419 h 378947"/>
                  <a:gd name="connsiteX193" fmla="*/ 42561 w 762846"/>
                  <a:gd name="connsiteY193" fmla="*/ 288496 h 378947"/>
                  <a:gd name="connsiteX194" fmla="*/ 48495 w 762846"/>
                  <a:gd name="connsiteY194" fmla="*/ 299269 h 378947"/>
                  <a:gd name="connsiteX195" fmla="*/ 53882 w 762846"/>
                  <a:gd name="connsiteY195" fmla="*/ 308435 h 378947"/>
                  <a:gd name="connsiteX196" fmla="*/ 62500 w 762846"/>
                  <a:gd name="connsiteY196" fmla="*/ 312744 h 378947"/>
                  <a:gd name="connsiteX197" fmla="*/ 71666 w 762846"/>
                  <a:gd name="connsiteY197" fmla="*/ 310589 h 378947"/>
                  <a:gd name="connsiteX198" fmla="*/ 81361 w 762846"/>
                  <a:gd name="connsiteY198" fmla="*/ 300346 h 378947"/>
                  <a:gd name="connsiteX199" fmla="*/ 89450 w 762846"/>
                  <a:gd name="connsiteY199" fmla="*/ 298721 h 378947"/>
                  <a:gd name="connsiteX200" fmla="*/ 99145 w 762846"/>
                  <a:gd name="connsiteY200" fmla="*/ 293863 h 378947"/>
                  <a:gd name="connsiteX201" fmla="*/ 101848 w 762846"/>
                  <a:gd name="connsiteY201" fmla="*/ 305449 h 378947"/>
                  <a:gd name="connsiteX202" fmla="*/ 101319 w 762846"/>
                  <a:gd name="connsiteY202" fmla="*/ 315408 h 378947"/>
                  <a:gd name="connsiteX203" fmla="*/ 107253 w 762846"/>
                  <a:gd name="connsiteY203" fmla="*/ 317563 h 378947"/>
                  <a:gd name="connsiteX204" fmla="*/ 113716 w 762846"/>
                  <a:gd name="connsiteY204" fmla="*/ 311629 h 378947"/>
                  <a:gd name="connsiteX205" fmla="*/ 123960 w 762846"/>
                  <a:gd name="connsiteY205" fmla="*/ 310003 h 378947"/>
                  <a:gd name="connsiteX206" fmla="*/ 128817 w 762846"/>
                  <a:gd name="connsiteY206" fmla="*/ 318092 h 378947"/>
                  <a:gd name="connsiteX207" fmla="*/ 132049 w 762846"/>
                  <a:gd name="connsiteY207" fmla="*/ 327258 h 378947"/>
                  <a:gd name="connsiteX208" fmla="*/ 141215 w 762846"/>
                  <a:gd name="connsiteY208" fmla="*/ 329413 h 378947"/>
                  <a:gd name="connsiteX209" fmla="*/ 150381 w 762846"/>
                  <a:gd name="connsiteY209" fmla="*/ 328865 h 378947"/>
                  <a:gd name="connsiteX210" fmla="*/ 157922 w 762846"/>
                  <a:gd name="connsiteY210" fmla="*/ 326162 h 378947"/>
                  <a:gd name="connsiteX211" fmla="*/ 163856 w 762846"/>
                  <a:gd name="connsiteY211" fmla="*/ 321305 h 378947"/>
                  <a:gd name="connsiteX212" fmla="*/ 163856 w 762846"/>
                  <a:gd name="connsiteY212" fmla="*/ 310533 h 378947"/>
                  <a:gd name="connsiteX213" fmla="*/ 164933 w 762846"/>
                  <a:gd name="connsiteY213" fmla="*/ 302444 h 378947"/>
                  <a:gd name="connsiteX214" fmla="*/ 173551 w 762846"/>
                  <a:gd name="connsiteY214" fmla="*/ 296509 h 378947"/>
                  <a:gd name="connsiteX215" fmla="*/ 199953 w 762846"/>
                  <a:gd name="connsiteY215" fmla="*/ 292201 h 378947"/>
                  <a:gd name="connsiteX216" fmla="*/ 216112 w 762846"/>
                  <a:gd name="connsiteY216" fmla="*/ 288421 h 378947"/>
                  <a:gd name="connsiteX217" fmla="*/ 235503 w 762846"/>
                  <a:gd name="connsiteY217" fmla="*/ 288949 h 378947"/>
                  <a:gd name="connsiteX218" fmla="*/ 247353 w 762846"/>
                  <a:gd name="connsiteY218" fmla="*/ 285170 h 378947"/>
                  <a:gd name="connsiteX219" fmla="*/ 256519 w 762846"/>
                  <a:gd name="connsiteY219" fmla="*/ 278706 h 378947"/>
                  <a:gd name="connsiteX220" fmla="*/ 269654 w 762846"/>
                  <a:gd name="connsiteY220" fmla="*/ 273849 h 378947"/>
                  <a:gd name="connsiteX221" fmla="*/ 273755 w 762846"/>
                  <a:gd name="connsiteY221" fmla="*/ 277081 h 378947"/>
                  <a:gd name="connsiteX222" fmla="*/ 275380 w 762846"/>
                  <a:gd name="connsiteY222" fmla="*/ 283015 h 378947"/>
                  <a:gd name="connsiteX223" fmla="*/ 265345 w 762846"/>
                  <a:gd name="connsiteY223" fmla="*/ 288402 h 378947"/>
                  <a:gd name="connsiteX224" fmla="*/ 265345 w 762846"/>
                  <a:gd name="connsiteY224" fmla="*/ 295413 h 378947"/>
                  <a:gd name="connsiteX225" fmla="*/ 268916 w 762846"/>
                  <a:gd name="connsiteY225" fmla="*/ 302954 h 378947"/>
                  <a:gd name="connsiteX226" fmla="*/ 274303 w 762846"/>
                  <a:gd name="connsiteY226" fmla="*/ 307528 h 378947"/>
                  <a:gd name="connsiteX227" fmla="*/ 283469 w 762846"/>
                  <a:gd name="connsiteY227" fmla="*/ 314256 h 378947"/>
                  <a:gd name="connsiteX228" fmla="*/ 291010 w 762846"/>
                  <a:gd name="connsiteY228" fmla="*/ 324499 h 378947"/>
                  <a:gd name="connsiteX229" fmla="*/ 297473 w 762846"/>
                  <a:gd name="connsiteY229" fmla="*/ 332040 h 378947"/>
                  <a:gd name="connsiteX230" fmla="*/ 306640 w 762846"/>
                  <a:gd name="connsiteY230" fmla="*/ 337426 h 378947"/>
                  <a:gd name="connsiteX231" fmla="*/ 322269 w 762846"/>
                  <a:gd name="connsiteY231" fmla="*/ 340658 h 378947"/>
                  <a:gd name="connsiteX232" fmla="*/ 338976 w 762846"/>
                  <a:gd name="connsiteY232" fmla="*/ 343360 h 378947"/>
                  <a:gd name="connsiteX233" fmla="*/ 359444 w 762846"/>
                  <a:gd name="connsiteY233" fmla="*/ 349824 h 378947"/>
                  <a:gd name="connsiteX234" fmla="*/ 377228 w 762846"/>
                  <a:gd name="connsiteY234" fmla="*/ 354133 h 378947"/>
                  <a:gd name="connsiteX235" fmla="*/ 395541 w 762846"/>
                  <a:gd name="connsiteY235" fmla="*/ 354681 h 378947"/>
                  <a:gd name="connsiteX236" fmla="*/ 401476 w 762846"/>
                  <a:gd name="connsiteY236" fmla="*/ 357384 h 378947"/>
                  <a:gd name="connsiteX237" fmla="*/ 411719 w 762846"/>
                  <a:gd name="connsiteY237" fmla="*/ 358461 h 378947"/>
                  <a:gd name="connsiteX238" fmla="*/ 426271 w 762846"/>
                  <a:gd name="connsiteY238" fmla="*/ 361164 h 378947"/>
                  <a:gd name="connsiteX239" fmla="*/ 435967 w 762846"/>
                  <a:gd name="connsiteY239" fmla="*/ 363318 h 378947"/>
                  <a:gd name="connsiteX240" fmla="*/ 446210 w 762846"/>
                  <a:gd name="connsiteY240" fmla="*/ 363318 h 378947"/>
                  <a:gd name="connsiteX241" fmla="*/ 460724 w 762846"/>
                  <a:gd name="connsiteY241" fmla="*/ 367627 h 378947"/>
                  <a:gd name="connsiteX242" fmla="*/ 467774 w 762846"/>
                  <a:gd name="connsiteY242" fmla="*/ 373014 h 378947"/>
                  <a:gd name="connsiteX243" fmla="*/ 479623 w 762846"/>
                  <a:gd name="connsiteY243" fmla="*/ 373561 h 378947"/>
                  <a:gd name="connsiteX244" fmla="*/ 495782 w 762846"/>
                  <a:gd name="connsiteY244" fmla="*/ 374639 h 378947"/>
                  <a:gd name="connsiteX245" fmla="*/ 501717 w 762846"/>
                  <a:gd name="connsiteY245" fmla="*/ 378948 h 378947"/>
                  <a:gd name="connsiteX246" fmla="*/ 509806 w 762846"/>
                  <a:gd name="connsiteY246" fmla="*/ 374090 h 378947"/>
                  <a:gd name="connsiteX247" fmla="*/ 522203 w 762846"/>
                  <a:gd name="connsiteY247" fmla="*/ 360616 h 378947"/>
                  <a:gd name="connsiteX248" fmla="*/ 533524 w 762846"/>
                  <a:gd name="connsiteY248" fmla="*/ 356306 h 378947"/>
                  <a:gd name="connsiteX249" fmla="*/ 539988 w 762846"/>
                  <a:gd name="connsiteY249" fmla="*/ 355758 h 378947"/>
                  <a:gd name="connsiteX250" fmla="*/ 545922 w 762846"/>
                  <a:gd name="connsiteY250" fmla="*/ 350372 h 378947"/>
                  <a:gd name="connsiteX251" fmla="*/ 552385 w 762846"/>
                  <a:gd name="connsiteY251" fmla="*/ 344986 h 378947"/>
                  <a:gd name="connsiteX252" fmla="*/ 563158 w 762846"/>
                  <a:gd name="connsiteY252" fmla="*/ 347140 h 378947"/>
                  <a:gd name="connsiteX253" fmla="*/ 570699 w 762846"/>
                  <a:gd name="connsiteY253" fmla="*/ 351997 h 378947"/>
                  <a:gd name="connsiteX254" fmla="*/ 584174 w 762846"/>
                  <a:gd name="connsiteY254" fmla="*/ 355777 h 378947"/>
                  <a:gd name="connsiteX255" fmla="*/ 593623 w 762846"/>
                  <a:gd name="connsiteY255" fmla="*/ 355248 h 378947"/>
                  <a:gd name="connsiteX256" fmla="*/ 598197 w 762846"/>
                  <a:gd name="connsiteY256" fmla="*/ 348785 h 378947"/>
                  <a:gd name="connsiteX257" fmla="*/ 600900 w 762846"/>
                  <a:gd name="connsiteY257" fmla="*/ 340166 h 378947"/>
                  <a:gd name="connsiteX258" fmla="*/ 603054 w 762846"/>
                  <a:gd name="connsiteY258" fmla="*/ 336935 h 378947"/>
                  <a:gd name="connsiteX259" fmla="*/ 617606 w 762846"/>
                  <a:gd name="connsiteY259" fmla="*/ 337483 h 378947"/>
                  <a:gd name="connsiteX260" fmla="*/ 624070 w 762846"/>
                  <a:gd name="connsiteY260" fmla="*/ 334780 h 378947"/>
                  <a:gd name="connsiteX261" fmla="*/ 632159 w 762846"/>
                  <a:gd name="connsiteY261" fmla="*/ 331000 h 378947"/>
                  <a:gd name="connsiteX262" fmla="*/ 641325 w 762846"/>
                  <a:gd name="connsiteY262" fmla="*/ 335309 h 378947"/>
                  <a:gd name="connsiteX263" fmla="*/ 648337 w 762846"/>
                  <a:gd name="connsiteY263" fmla="*/ 337464 h 378947"/>
                  <a:gd name="connsiteX264" fmla="*/ 647260 w 762846"/>
                  <a:gd name="connsiteY264" fmla="*/ 327220 h 378947"/>
                  <a:gd name="connsiteX265" fmla="*/ 647260 w 762846"/>
                  <a:gd name="connsiteY265" fmla="*/ 320757 h 378947"/>
                  <a:gd name="connsiteX266" fmla="*/ 651039 w 762846"/>
                  <a:gd name="connsiteY266" fmla="*/ 315371 h 378947"/>
                  <a:gd name="connsiteX267" fmla="*/ 659922 w 762846"/>
                  <a:gd name="connsiteY267" fmla="*/ 313783 h 37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Lst>
                <a:rect l="l" t="t" r="r" b="b"/>
                <a:pathLst>
                  <a:path w="762846" h="378947">
                    <a:moveTo>
                      <a:pt x="659922" y="313783"/>
                    </a:moveTo>
                    <a:lnTo>
                      <a:pt x="663702" y="307320"/>
                    </a:lnTo>
                    <a:lnTo>
                      <a:pt x="671243" y="300856"/>
                    </a:lnTo>
                    <a:lnTo>
                      <a:pt x="679861" y="291690"/>
                    </a:lnTo>
                    <a:lnTo>
                      <a:pt x="689556" y="291690"/>
                    </a:lnTo>
                    <a:lnTo>
                      <a:pt x="696567" y="283072"/>
                    </a:lnTo>
                    <a:lnTo>
                      <a:pt x="696567" y="274983"/>
                    </a:lnTo>
                    <a:lnTo>
                      <a:pt x="696019" y="269049"/>
                    </a:lnTo>
                    <a:lnTo>
                      <a:pt x="689556" y="265817"/>
                    </a:lnTo>
                    <a:lnTo>
                      <a:pt x="689556" y="260431"/>
                    </a:lnTo>
                    <a:lnTo>
                      <a:pt x="694942" y="256122"/>
                    </a:lnTo>
                    <a:lnTo>
                      <a:pt x="695471" y="251813"/>
                    </a:lnTo>
                    <a:lnTo>
                      <a:pt x="691692" y="246880"/>
                    </a:lnTo>
                    <a:lnTo>
                      <a:pt x="689537" y="237260"/>
                    </a:lnTo>
                    <a:lnTo>
                      <a:pt x="697078" y="231874"/>
                    </a:lnTo>
                    <a:lnTo>
                      <a:pt x="704089" y="231874"/>
                    </a:lnTo>
                    <a:lnTo>
                      <a:pt x="708946" y="224863"/>
                    </a:lnTo>
                    <a:lnTo>
                      <a:pt x="713255" y="217322"/>
                    </a:lnTo>
                    <a:lnTo>
                      <a:pt x="713255" y="210310"/>
                    </a:lnTo>
                    <a:lnTo>
                      <a:pt x="708946" y="204924"/>
                    </a:lnTo>
                    <a:lnTo>
                      <a:pt x="701935" y="199538"/>
                    </a:lnTo>
                    <a:lnTo>
                      <a:pt x="693317" y="199538"/>
                    </a:lnTo>
                    <a:lnTo>
                      <a:pt x="689537" y="195229"/>
                    </a:lnTo>
                    <a:lnTo>
                      <a:pt x="693317" y="189294"/>
                    </a:lnTo>
                    <a:lnTo>
                      <a:pt x="701406" y="183360"/>
                    </a:lnTo>
                    <a:lnTo>
                      <a:pt x="701406" y="180658"/>
                    </a:lnTo>
                    <a:lnTo>
                      <a:pt x="707869" y="180658"/>
                    </a:lnTo>
                    <a:lnTo>
                      <a:pt x="712726" y="183360"/>
                    </a:lnTo>
                    <a:lnTo>
                      <a:pt x="719190" y="189294"/>
                    </a:lnTo>
                    <a:lnTo>
                      <a:pt x="729433" y="189294"/>
                    </a:lnTo>
                    <a:lnTo>
                      <a:pt x="738051" y="189294"/>
                    </a:lnTo>
                    <a:lnTo>
                      <a:pt x="746669" y="189294"/>
                    </a:lnTo>
                    <a:lnTo>
                      <a:pt x="751526" y="183360"/>
                    </a:lnTo>
                    <a:lnTo>
                      <a:pt x="748295" y="175271"/>
                    </a:lnTo>
                    <a:lnTo>
                      <a:pt x="745063" y="166105"/>
                    </a:lnTo>
                    <a:lnTo>
                      <a:pt x="747765" y="159641"/>
                    </a:lnTo>
                    <a:lnTo>
                      <a:pt x="757460" y="157487"/>
                    </a:lnTo>
                    <a:lnTo>
                      <a:pt x="759615" y="149946"/>
                    </a:lnTo>
                    <a:lnTo>
                      <a:pt x="757990" y="141328"/>
                    </a:lnTo>
                    <a:lnTo>
                      <a:pt x="762847" y="137548"/>
                    </a:lnTo>
                    <a:lnTo>
                      <a:pt x="756024" y="127494"/>
                    </a:lnTo>
                    <a:lnTo>
                      <a:pt x="751715" y="121389"/>
                    </a:lnTo>
                    <a:lnTo>
                      <a:pt x="743815" y="116362"/>
                    </a:lnTo>
                    <a:lnTo>
                      <a:pt x="739506" y="112053"/>
                    </a:lnTo>
                    <a:lnTo>
                      <a:pt x="736274" y="104872"/>
                    </a:lnTo>
                    <a:lnTo>
                      <a:pt x="734120" y="96972"/>
                    </a:lnTo>
                    <a:lnTo>
                      <a:pt x="732684" y="91226"/>
                    </a:lnTo>
                    <a:lnTo>
                      <a:pt x="731606" y="80095"/>
                    </a:lnTo>
                    <a:lnTo>
                      <a:pt x="734120" y="73272"/>
                    </a:lnTo>
                    <a:cubicBezTo>
                      <a:pt x="734120" y="73272"/>
                      <a:pt x="739147" y="67527"/>
                      <a:pt x="739506" y="66090"/>
                    </a:cubicBezTo>
                    <a:cubicBezTo>
                      <a:pt x="739866" y="64654"/>
                      <a:pt x="739506" y="59627"/>
                      <a:pt x="739506" y="59627"/>
                    </a:cubicBezTo>
                    <a:lnTo>
                      <a:pt x="739866" y="54241"/>
                    </a:lnTo>
                    <a:lnTo>
                      <a:pt x="733213" y="46511"/>
                    </a:lnTo>
                    <a:lnTo>
                      <a:pt x="733213" y="42731"/>
                    </a:lnTo>
                    <a:lnTo>
                      <a:pt x="722251" y="42013"/>
                    </a:lnTo>
                    <a:lnTo>
                      <a:pt x="711838" y="36986"/>
                    </a:lnTo>
                    <a:lnTo>
                      <a:pt x="707529" y="31599"/>
                    </a:lnTo>
                    <a:lnTo>
                      <a:pt x="701425" y="31240"/>
                    </a:lnTo>
                    <a:lnTo>
                      <a:pt x="694243" y="30163"/>
                    </a:lnTo>
                    <a:lnTo>
                      <a:pt x="689575" y="31958"/>
                    </a:lnTo>
                    <a:lnTo>
                      <a:pt x="683829" y="37345"/>
                    </a:lnTo>
                    <a:lnTo>
                      <a:pt x="677366" y="37345"/>
                    </a:lnTo>
                    <a:lnTo>
                      <a:pt x="669466" y="38063"/>
                    </a:lnTo>
                    <a:lnTo>
                      <a:pt x="661207" y="38781"/>
                    </a:lnTo>
                    <a:lnTo>
                      <a:pt x="654385" y="37704"/>
                    </a:lnTo>
                    <a:lnTo>
                      <a:pt x="644330" y="32318"/>
                    </a:lnTo>
                    <a:lnTo>
                      <a:pt x="638585" y="25495"/>
                    </a:lnTo>
                    <a:lnTo>
                      <a:pt x="633558" y="20468"/>
                    </a:lnTo>
                    <a:lnTo>
                      <a:pt x="619913" y="20109"/>
                    </a:lnTo>
                    <a:lnTo>
                      <a:pt x="615244" y="17595"/>
                    </a:lnTo>
                    <a:lnTo>
                      <a:pt x="612371" y="13286"/>
                    </a:lnTo>
                    <a:lnTo>
                      <a:pt x="607344" y="13286"/>
                    </a:lnTo>
                    <a:lnTo>
                      <a:pt x="600163" y="14364"/>
                    </a:lnTo>
                    <a:lnTo>
                      <a:pt x="595778" y="14364"/>
                    </a:lnTo>
                    <a:lnTo>
                      <a:pt x="587954" y="11491"/>
                    </a:lnTo>
                    <a:lnTo>
                      <a:pt x="580054" y="8977"/>
                    </a:lnTo>
                    <a:lnTo>
                      <a:pt x="572513" y="6823"/>
                    </a:lnTo>
                    <a:lnTo>
                      <a:pt x="567845" y="4668"/>
                    </a:lnTo>
                    <a:lnTo>
                      <a:pt x="559945" y="359"/>
                    </a:lnTo>
                    <a:lnTo>
                      <a:pt x="553841" y="0"/>
                    </a:lnTo>
                    <a:lnTo>
                      <a:pt x="549532" y="0"/>
                    </a:lnTo>
                    <a:lnTo>
                      <a:pt x="547736" y="2154"/>
                    </a:lnTo>
                    <a:lnTo>
                      <a:pt x="548096" y="7541"/>
                    </a:lnTo>
                    <a:lnTo>
                      <a:pt x="544504" y="17236"/>
                    </a:lnTo>
                    <a:lnTo>
                      <a:pt x="542709" y="25136"/>
                    </a:lnTo>
                    <a:lnTo>
                      <a:pt x="539477" y="28009"/>
                    </a:lnTo>
                    <a:lnTo>
                      <a:pt x="530859" y="32677"/>
                    </a:lnTo>
                    <a:lnTo>
                      <a:pt x="523319" y="40577"/>
                    </a:lnTo>
                    <a:lnTo>
                      <a:pt x="522600" y="45245"/>
                    </a:lnTo>
                    <a:lnTo>
                      <a:pt x="519009" y="52785"/>
                    </a:lnTo>
                    <a:lnTo>
                      <a:pt x="512187" y="56376"/>
                    </a:lnTo>
                    <a:lnTo>
                      <a:pt x="506442" y="57094"/>
                    </a:lnTo>
                    <a:lnTo>
                      <a:pt x="497824" y="58531"/>
                    </a:lnTo>
                    <a:lnTo>
                      <a:pt x="488487" y="62481"/>
                    </a:lnTo>
                    <a:lnTo>
                      <a:pt x="480587" y="62481"/>
                    </a:lnTo>
                    <a:lnTo>
                      <a:pt x="470174" y="62481"/>
                    </a:lnTo>
                    <a:lnTo>
                      <a:pt x="460611" y="59608"/>
                    </a:lnTo>
                    <a:lnTo>
                      <a:pt x="452919" y="55658"/>
                    </a:lnTo>
                    <a:lnTo>
                      <a:pt x="452201" y="49913"/>
                    </a:lnTo>
                    <a:lnTo>
                      <a:pt x="452201" y="44886"/>
                    </a:lnTo>
                    <a:lnTo>
                      <a:pt x="448969" y="39499"/>
                    </a:lnTo>
                    <a:lnTo>
                      <a:pt x="443583" y="37704"/>
                    </a:lnTo>
                    <a:lnTo>
                      <a:pt x="437479" y="35814"/>
                    </a:lnTo>
                    <a:lnTo>
                      <a:pt x="434606" y="29086"/>
                    </a:lnTo>
                    <a:lnTo>
                      <a:pt x="423115" y="35814"/>
                    </a:lnTo>
                    <a:lnTo>
                      <a:pt x="423833" y="45812"/>
                    </a:lnTo>
                    <a:lnTo>
                      <a:pt x="423474" y="54033"/>
                    </a:lnTo>
                    <a:lnTo>
                      <a:pt x="418126" y="59041"/>
                    </a:lnTo>
                    <a:lnTo>
                      <a:pt x="412059" y="59041"/>
                    </a:lnTo>
                    <a:lnTo>
                      <a:pt x="400266" y="54751"/>
                    </a:lnTo>
                    <a:lnTo>
                      <a:pt x="393122" y="54033"/>
                    </a:lnTo>
                    <a:lnTo>
                      <a:pt x="391345" y="64390"/>
                    </a:lnTo>
                    <a:lnTo>
                      <a:pt x="391345" y="79037"/>
                    </a:lnTo>
                    <a:lnTo>
                      <a:pt x="387055" y="83686"/>
                    </a:lnTo>
                    <a:lnTo>
                      <a:pt x="379911" y="91189"/>
                    </a:lnTo>
                    <a:lnTo>
                      <a:pt x="375262" y="95120"/>
                    </a:lnTo>
                    <a:lnTo>
                      <a:pt x="355626" y="96556"/>
                    </a:lnTo>
                    <a:lnTo>
                      <a:pt x="349560" y="103700"/>
                    </a:lnTo>
                    <a:lnTo>
                      <a:pt x="344211" y="106554"/>
                    </a:lnTo>
                    <a:lnTo>
                      <a:pt x="337067" y="108330"/>
                    </a:lnTo>
                    <a:lnTo>
                      <a:pt x="328506" y="118687"/>
                    </a:lnTo>
                    <a:lnTo>
                      <a:pt x="327429" y="129762"/>
                    </a:lnTo>
                    <a:lnTo>
                      <a:pt x="332437" y="138342"/>
                    </a:lnTo>
                    <a:lnTo>
                      <a:pt x="341716" y="146204"/>
                    </a:lnTo>
                    <a:lnTo>
                      <a:pt x="346006" y="154425"/>
                    </a:lnTo>
                    <a:lnTo>
                      <a:pt x="343512" y="159074"/>
                    </a:lnTo>
                    <a:lnTo>
                      <a:pt x="336727" y="163006"/>
                    </a:lnTo>
                    <a:lnTo>
                      <a:pt x="334591" y="170508"/>
                    </a:lnTo>
                    <a:lnTo>
                      <a:pt x="334951" y="175158"/>
                    </a:lnTo>
                    <a:lnTo>
                      <a:pt x="342812" y="180506"/>
                    </a:lnTo>
                    <a:lnTo>
                      <a:pt x="350674" y="184078"/>
                    </a:lnTo>
                    <a:cubicBezTo>
                      <a:pt x="350674" y="184078"/>
                      <a:pt x="354247" y="181943"/>
                      <a:pt x="355324" y="184078"/>
                    </a:cubicBezTo>
                    <a:cubicBezTo>
                      <a:pt x="356401" y="186214"/>
                      <a:pt x="359614" y="192999"/>
                      <a:pt x="359614" y="194076"/>
                    </a:cubicBezTo>
                    <a:cubicBezTo>
                      <a:pt x="359614" y="195153"/>
                      <a:pt x="356042" y="205151"/>
                      <a:pt x="356042" y="205151"/>
                    </a:cubicBezTo>
                    <a:cubicBezTo>
                      <a:pt x="356042" y="205151"/>
                      <a:pt x="356401" y="217284"/>
                      <a:pt x="354964" y="217643"/>
                    </a:cubicBezTo>
                    <a:cubicBezTo>
                      <a:pt x="353528" y="218002"/>
                      <a:pt x="347103" y="215848"/>
                      <a:pt x="347103" y="215848"/>
                    </a:cubicBezTo>
                    <a:lnTo>
                      <a:pt x="335668" y="208345"/>
                    </a:lnTo>
                    <a:lnTo>
                      <a:pt x="328883" y="194057"/>
                    </a:lnTo>
                    <a:cubicBezTo>
                      <a:pt x="328883" y="194057"/>
                      <a:pt x="327448" y="185836"/>
                      <a:pt x="326389" y="185836"/>
                    </a:cubicBezTo>
                    <a:cubicBezTo>
                      <a:pt x="325312" y="185836"/>
                      <a:pt x="312101" y="181905"/>
                      <a:pt x="312101" y="181905"/>
                    </a:cubicBezTo>
                    <a:lnTo>
                      <a:pt x="304598" y="185476"/>
                    </a:lnTo>
                    <a:lnTo>
                      <a:pt x="294242" y="180827"/>
                    </a:lnTo>
                    <a:lnTo>
                      <a:pt x="284962" y="178692"/>
                    </a:lnTo>
                    <a:lnTo>
                      <a:pt x="274965" y="179051"/>
                    </a:lnTo>
                    <a:lnTo>
                      <a:pt x="271392" y="188330"/>
                    </a:lnTo>
                    <a:lnTo>
                      <a:pt x="259958" y="190825"/>
                    </a:lnTo>
                    <a:lnTo>
                      <a:pt x="248884" y="191902"/>
                    </a:lnTo>
                    <a:lnTo>
                      <a:pt x="229606" y="194397"/>
                    </a:lnTo>
                    <a:lnTo>
                      <a:pt x="219250" y="200105"/>
                    </a:lnTo>
                    <a:lnTo>
                      <a:pt x="214241" y="207248"/>
                    </a:lnTo>
                    <a:lnTo>
                      <a:pt x="206020" y="208685"/>
                    </a:lnTo>
                    <a:lnTo>
                      <a:pt x="200313" y="210821"/>
                    </a:lnTo>
                    <a:lnTo>
                      <a:pt x="197459" y="217643"/>
                    </a:lnTo>
                    <a:lnTo>
                      <a:pt x="192809" y="221177"/>
                    </a:lnTo>
                    <a:lnTo>
                      <a:pt x="179599" y="224031"/>
                    </a:lnTo>
                    <a:lnTo>
                      <a:pt x="166029" y="224031"/>
                    </a:lnTo>
                    <a:lnTo>
                      <a:pt x="156750" y="224031"/>
                    </a:lnTo>
                    <a:lnTo>
                      <a:pt x="148170" y="221536"/>
                    </a:lnTo>
                    <a:lnTo>
                      <a:pt x="142821" y="214033"/>
                    </a:lnTo>
                    <a:lnTo>
                      <a:pt x="137473" y="209025"/>
                    </a:lnTo>
                    <a:cubicBezTo>
                      <a:pt x="137473" y="209025"/>
                      <a:pt x="129970" y="208666"/>
                      <a:pt x="128552" y="208666"/>
                    </a:cubicBezTo>
                    <a:cubicBezTo>
                      <a:pt x="127116" y="208666"/>
                      <a:pt x="121768" y="209025"/>
                      <a:pt x="120331" y="209025"/>
                    </a:cubicBezTo>
                    <a:cubicBezTo>
                      <a:pt x="118895" y="209025"/>
                      <a:pt x="112828" y="210462"/>
                      <a:pt x="112828" y="210462"/>
                    </a:cubicBezTo>
                    <a:lnTo>
                      <a:pt x="101753" y="201182"/>
                    </a:lnTo>
                    <a:lnTo>
                      <a:pt x="99618" y="205472"/>
                    </a:lnTo>
                    <a:lnTo>
                      <a:pt x="100336" y="210480"/>
                    </a:lnTo>
                    <a:lnTo>
                      <a:pt x="101413" y="224050"/>
                    </a:lnTo>
                    <a:lnTo>
                      <a:pt x="95347" y="231553"/>
                    </a:lnTo>
                    <a:lnTo>
                      <a:pt x="87843" y="240473"/>
                    </a:lnTo>
                    <a:lnTo>
                      <a:pt x="80340" y="246899"/>
                    </a:lnTo>
                    <a:lnTo>
                      <a:pt x="72838" y="242609"/>
                    </a:lnTo>
                    <a:lnTo>
                      <a:pt x="80340" y="227962"/>
                    </a:lnTo>
                    <a:lnTo>
                      <a:pt x="78904" y="225467"/>
                    </a:lnTo>
                    <a:lnTo>
                      <a:pt x="67829" y="231893"/>
                    </a:lnTo>
                    <a:lnTo>
                      <a:pt x="64257" y="225108"/>
                    </a:lnTo>
                    <a:lnTo>
                      <a:pt x="59967" y="216887"/>
                    </a:lnTo>
                    <a:lnTo>
                      <a:pt x="54619" y="210102"/>
                    </a:lnTo>
                    <a:lnTo>
                      <a:pt x="51047" y="208666"/>
                    </a:lnTo>
                    <a:lnTo>
                      <a:pt x="44262" y="208307"/>
                    </a:lnTo>
                    <a:lnTo>
                      <a:pt x="37477" y="208307"/>
                    </a:lnTo>
                    <a:lnTo>
                      <a:pt x="34982" y="201522"/>
                    </a:lnTo>
                    <a:lnTo>
                      <a:pt x="24626" y="207229"/>
                    </a:lnTo>
                    <a:lnTo>
                      <a:pt x="20336" y="210272"/>
                    </a:lnTo>
                    <a:lnTo>
                      <a:pt x="16858" y="214014"/>
                    </a:lnTo>
                    <a:cubicBezTo>
                      <a:pt x="16858" y="214014"/>
                      <a:pt x="11491" y="218588"/>
                      <a:pt x="9884" y="218588"/>
                    </a:cubicBezTo>
                    <a:lnTo>
                      <a:pt x="12039" y="230268"/>
                    </a:lnTo>
                    <a:lnTo>
                      <a:pt x="9884" y="239075"/>
                    </a:lnTo>
                    <a:lnTo>
                      <a:pt x="3232" y="251832"/>
                    </a:lnTo>
                    <a:lnTo>
                      <a:pt x="0" y="259372"/>
                    </a:lnTo>
                    <a:lnTo>
                      <a:pt x="737" y="269068"/>
                    </a:lnTo>
                    <a:lnTo>
                      <a:pt x="5386" y="273395"/>
                    </a:lnTo>
                    <a:cubicBezTo>
                      <a:pt x="5386" y="273395"/>
                      <a:pt x="16159" y="279330"/>
                      <a:pt x="17784" y="280407"/>
                    </a:cubicBezTo>
                    <a:cubicBezTo>
                      <a:pt x="19410" y="281484"/>
                      <a:pt x="31789" y="287419"/>
                      <a:pt x="31789" y="287419"/>
                    </a:cubicBezTo>
                    <a:lnTo>
                      <a:pt x="42561" y="288496"/>
                    </a:lnTo>
                    <a:lnTo>
                      <a:pt x="48495" y="299269"/>
                    </a:lnTo>
                    <a:lnTo>
                      <a:pt x="53882" y="308435"/>
                    </a:lnTo>
                    <a:lnTo>
                      <a:pt x="62500" y="312744"/>
                    </a:lnTo>
                    <a:lnTo>
                      <a:pt x="71666" y="310589"/>
                    </a:lnTo>
                    <a:lnTo>
                      <a:pt x="81361" y="300346"/>
                    </a:lnTo>
                    <a:lnTo>
                      <a:pt x="89450" y="298721"/>
                    </a:lnTo>
                    <a:lnTo>
                      <a:pt x="99145" y="293863"/>
                    </a:lnTo>
                    <a:lnTo>
                      <a:pt x="101848" y="305449"/>
                    </a:lnTo>
                    <a:lnTo>
                      <a:pt x="101319" y="315408"/>
                    </a:lnTo>
                    <a:lnTo>
                      <a:pt x="107253" y="317563"/>
                    </a:lnTo>
                    <a:lnTo>
                      <a:pt x="113716" y="311629"/>
                    </a:lnTo>
                    <a:lnTo>
                      <a:pt x="123960" y="310003"/>
                    </a:lnTo>
                    <a:lnTo>
                      <a:pt x="128817" y="318092"/>
                    </a:lnTo>
                    <a:lnTo>
                      <a:pt x="132049" y="327258"/>
                    </a:lnTo>
                    <a:lnTo>
                      <a:pt x="141215" y="329413"/>
                    </a:lnTo>
                    <a:lnTo>
                      <a:pt x="150381" y="328865"/>
                    </a:lnTo>
                    <a:lnTo>
                      <a:pt x="157922" y="326162"/>
                    </a:lnTo>
                    <a:lnTo>
                      <a:pt x="163856" y="321305"/>
                    </a:lnTo>
                    <a:lnTo>
                      <a:pt x="163856" y="310533"/>
                    </a:lnTo>
                    <a:lnTo>
                      <a:pt x="164933" y="302444"/>
                    </a:lnTo>
                    <a:lnTo>
                      <a:pt x="173551" y="296509"/>
                    </a:lnTo>
                    <a:lnTo>
                      <a:pt x="199953" y="292201"/>
                    </a:lnTo>
                    <a:lnTo>
                      <a:pt x="216112" y="288421"/>
                    </a:lnTo>
                    <a:lnTo>
                      <a:pt x="235503" y="288949"/>
                    </a:lnTo>
                    <a:lnTo>
                      <a:pt x="247353" y="285170"/>
                    </a:lnTo>
                    <a:lnTo>
                      <a:pt x="256519" y="278706"/>
                    </a:lnTo>
                    <a:lnTo>
                      <a:pt x="269654" y="273849"/>
                    </a:lnTo>
                    <a:lnTo>
                      <a:pt x="273755" y="277081"/>
                    </a:lnTo>
                    <a:lnTo>
                      <a:pt x="275380" y="283015"/>
                    </a:lnTo>
                    <a:lnTo>
                      <a:pt x="265345" y="288402"/>
                    </a:lnTo>
                    <a:lnTo>
                      <a:pt x="265345" y="295413"/>
                    </a:lnTo>
                    <a:lnTo>
                      <a:pt x="268916" y="302954"/>
                    </a:lnTo>
                    <a:lnTo>
                      <a:pt x="274303" y="307528"/>
                    </a:lnTo>
                    <a:lnTo>
                      <a:pt x="283469" y="314256"/>
                    </a:lnTo>
                    <a:lnTo>
                      <a:pt x="291010" y="324499"/>
                    </a:lnTo>
                    <a:lnTo>
                      <a:pt x="297473" y="332040"/>
                    </a:lnTo>
                    <a:lnTo>
                      <a:pt x="306640" y="337426"/>
                    </a:lnTo>
                    <a:lnTo>
                      <a:pt x="322269" y="340658"/>
                    </a:lnTo>
                    <a:lnTo>
                      <a:pt x="338976" y="343360"/>
                    </a:lnTo>
                    <a:lnTo>
                      <a:pt x="359444" y="349824"/>
                    </a:lnTo>
                    <a:lnTo>
                      <a:pt x="377228" y="354133"/>
                    </a:lnTo>
                    <a:lnTo>
                      <a:pt x="395541" y="354681"/>
                    </a:lnTo>
                    <a:lnTo>
                      <a:pt x="401476" y="357384"/>
                    </a:lnTo>
                    <a:lnTo>
                      <a:pt x="411719" y="358461"/>
                    </a:lnTo>
                    <a:lnTo>
                      <a:pt x="426271" y="361164"/>
                    </a:lnTo>
                    <a:lnTo>
                      <a:pt x="435967" y="363318"/>
                    </a:lnTo>
                    <a:lnTo>
                      <a:pt x="446210" y="363318"/>
                    </a:lnTo>
                    <a:lnTo>
                      <a:pt x="460724" y="367627"/>
                    </a:lnTo>
                    <a:lnTo>
                      <a:pt x="467774" y="373014"/>
                    </a:lnTo>
                    <a:lnTo>
                      <a:pt x="479623" y="373561"/>
                    </a:lnTo>
                    <a:lnTo>
                      <a:pt x="495782" y="374639"/>
                    </a:lnTo>
                    <a:lnTo>
                      <a:pt x="501717" y="378948"/>
                    </a:lnTo>
                    <a:lnTo>
                      <a:pt x="509806" y="374090"/>
                    </a:lnTo>
                    <a:lnTo>
                      <a:pt x="522203" y="360616"/>
                    </a:lnTo>
                    <a:lnTo>
                      <a:pt x="533524" y="356306"/>
                    </a:lnTo>
                    <a:lnTo>
                      <a:pt x="539988" y="355758"/>
                    </a:lnTo>
                    <a:lnTo>
                      <a:pt x="545922" y="350372"/>
                    </a:lnTo>
                    <a:lnTo>
                      <a:pt x="552385" y="344986"/>
                    </a:lnTo>
                    <a:lnTo>
                      <a:pt x="563158" y="347140"/>
                    </a:lnTo>
                    <a:lnTo>
                      <a:pt x="570699" y="351997"/>
                    </a:lnTo>
                    <a:cubicBezTo>
                      <a:pt x="570699" y="351997"/>
                      <a:pt x="582549" y="355229"/>
                      <a:pt x="584174" y="355777"/>
                    </a:cubicBezTo>
                    <a:cubicBezTo>
                      <a:pt x="585799" y="356325"/>
                      <a:pt x="593623" y="355248"/>
                      <a:pt x="593623" y="355248"/>
                    </a:cubicBezTo>
                    <a:lnTo>
                      <a:pt x="598197" y="348785"/>
                    </a:lnTo>
                    <a:lnTo>
                      <a:pt x="600900" y="340166"/>
                    </a:lnTo>
                    <a:lnTo>
                      <a:pt x="603054" y="336935"/>
                    </a:lnTo>
                    <a:lnTo>
                      <a:pt x="617606" y="337483"/>
                    </a:lnTo>
                    <a:lnTo>
                      <a:pt x="624070" y="334780"/>
                    </a:lnTo>
                    <a:lnTo>
                      <a:pt x="632159" y="331000"/>
                    </a:lnTo>
                    <a:lnTo>
                      <a:pt x="641325" y="335309"/>
                    </a:lnTo>
                    <a:lnTo>
                      <a:pt x="648337" y="337464"/>
                    </a:lnTo>
                    <a:lnTo>
                      <a:pt x="647260" y="327220"/>
                    </a:lnTo>
                    <a:lnTo>
                      <a:pt x="647260" y="320757"/>
                    </a:lnTo>
                    <a:lnTo>
                      <a:pt x="651039" y="315371"/>
                    </a:lnTo>
                    <a:lnTo>
                      <a:pt x="659922" y="313783"/>
                    </a:lnTo>
                    <a:close/>
                  </a:path>
                </a:pathLst>
              </a:custGeom>
              <a:grpFill/>
              <a:ln w="3777" cap="flat">
                <a:solidFill>
                  <a:srgbClr val="FFFFFF"/>
                </a:solidFill>
                <a:prstDash val="solid"/>
                <a:miter/>
              </a:ln>
            </p:spPr>
            <p:txBody>
              <a:bodyPr rtlCol="0" anchor="ctr"/>
              <a:lstStyle/>
              <a:p>
                <a:endParaRPr lang="en-GB"/>
              </a:p>
            </p:txBody>
          </p:sp>
          <p:sp>
            <p:nvSpPr>
              <p:cNvPr id="262" name="Freeform 261">
                <a:extLst>
                  <a:ext uri="{FF2B5EF4-FFF2-40B4-BE49-F238E27FC236}">
                    <a16:creationId xmlns:a16="http://schemas.microsoft.com/office/drawing/2014/main" id="{BD201478-6A07-8702-14B5-69CA3496F5F2}"/>
                  </a:ext>
                </a:extLst>
              </p:cNvPr>
              <p:cNvSpPr/>
              <p:nvPr/>
            </p:nvSpPr>
            <p:spPr>
              <a:xfrm>
                <a:off x="4103277" y="6995843"/>
                <a:ext cx="299665" cy="201635"/>
              </a:xfrm>
              <a:custGeom>
                <a:avLst/>
                <a:gdLst>
                  <a:gd name="connsiteX0" fmla="*/ 33376 w 299665"/>
                  <a:gd name="connsiteY0" fmla="*/ 47418 h 201635"/>
                  <a:gd name="connsiteX1" fmla="*/ 43071 w 299665"/>
                  <a:gd name="connsiteY1" fmla="*/ 49573 h 201635"/>
                  <a:gd name="connsiteX2" fmla="*/ 53315 w 299665"/>
                  <a:gd name="connsiteY2" fmla="*/ 49573 h 201635"/>
                  <a:gd name="connsiteX3" fmla="*/ 67829 w 299665"/>
                  <a:gd name="connsiteY3" fmla="*/ 53882 h 201635"/>
                  <a:gd name="connsiteX4" fmla="*/ 74879 w 299665"/>
                  <a:gd name="connsiteY4" fmla="*/ 59268 h 201635"/>
                  <a:gd name="connsiteX5" fmla="*/ 86729 w 299665"/>
                  <a:gd name="connsiteY5" fmla="*/ 59816 h 201635"/>
                  <a:gd name="connsiteX6" fmla="*/ 102888 w 299665"/>
                  <a:gd name="connsiteY6" fmla="*/ 60893 h 201635"/>
                  <a:gd name="connsiteX7" fmla="*/ 108822 w 299665"/>
                  <a:gd name="connsiteY7" fmla="*/ 65202 h 201635"/>
                  <a:gd name="connsiteX8" fmla="*/ 116911 w 299665"/>
                  <a:gd name="connsiteY8" fmla="*/ 60345 h 201635"/>
                  <a:gd name="connsiteX9" fmla="*/ 129309 w 299665"/>
                  <a:gd name="connsiteY9" fmla="*/ 46870 h 201635"/>
                  <a:gd name="connsiteX10" fmla="*/ 140629 w 299665"/>
                  <a:gd name="connsiteY10" fmla="*/ 42561 h 201635"/>
                  <a:gd name="connsiteX11" fmla="*/ 147093 w 299665"/>
                  <a:gd name="connsiteY11" fmla="*/ 42013 h 201635"/>
                  <a:gd name="connsiteX12" fmla="*/ 153027 w 299665"/>
                  <a:gd name="connsiteY12" fmla="*/ 36626 h 201635"/>
                  <a:gd name="connsiteX13" fmla="*/ 159491 w 299665"/>
                  <a:gd name="connsiteY13" fmla="*/ 31240 h 201635"/>
                  <a:gd name="connsiteX14" fmla="*/ 170263 w 299665"/>
                  <a:gd name="connsiteY14" fmla="*/ 33395 h 201635"/>
                  <a:gd name="connsiteX15" fmla="*/ 177804 w 299665"/>
                  <a:gd name="connsiteY15" fmla="*/ 38252 h 201635"/>
                  <a:gd name="connsiteX16" fmla="*/ 191279 w 299665"/>
                  <a:gd name="connsiteY16" fmla="*/ 42032 h 201635"/>
                  <a:gd name="connsiteX17" fmla="*/ 200729 w 299665"/>
                  <a:gd name="connsiteY17" fmla="*/ 41503 h 201635"/>
                  <a:gd name="connsiteX18" fmla="*/ 205302 w 299665"/>
                  <a:gd name="connsiteY18" fmla="*/ 35039 h 201635"/>
                  <a:gd name="connsiteX19" fmla="*/ 208005 w 299665"/>
                  <a:gd name="connsiteY19" fmla="*/ 26421 h 201635"/>
                  <a:gd name="connsiteX20" fmla="*/ 210159 w 299665"/>
                  <a:gd name="connsiteY20" fmla="*/ 23189 h 201635"/>
                  <a:gd name="connsiteX21" fmla="*/ 224712 w 299665"/>
                  <a:gd name="connsiteY21" fmla="*/ 23737 h 201635"/>
                  <a:gd name="connsiteX22" fmla="*/ 231175 w 299665"/>
                  <a:gd name="connsiteY22" fmla="*/ 21035 h 201635"/>
                  <a:gd name="connsiteX23" fmla="*/ 239264 w 299665"/>
                  <a:gd name="connsiteY23" fmla="*/ 17255 h 201635"/>
                  <a:gd name="connsiteX24" fmla="*/ 248430 w 299665"/>
                  <a:gd name="connsiteY24" fmla="*/ 21564 h 201635"/>
                  <a:gd name="connsiteX25" fmla="*/ 255442 w 299665"/>
                  <a:gd name="connsiteY25" fmla="*/ 23719 h 201635"/>
                  <a:gd name="connsiteX26" fmla="*/ 254364 w 299665"/>
                  <a:gd name="connsiteY26" fmla="*/ 13475 h 201635"/>
                  <a:gd name="connsiteX27" fmla="*/ 254364 w 299665"/>
                  <a:gd name="connsiteY27" fmla="*/ 7012 h 201635"/>
                  <a:gd name="connsiteX28" fmla="*/ 258144 w 299665"/>
                  <a:gd name="connsiteY28" fmla="*/ 1625 h 201635"/>
                  <a:gd name="connsiteX29" fmla="*/ 267310 w 299665"/>
                  <a:gd name="connsiteY29" fmla="*/ 0 h 201635"/>
                  <a:gd name="connsiteX30" fmla="*/ 277554 w 299665"/>
                  <a:gd name="connsiteY30" fmla="*/ 0 h 201635"/>
                  <a:gd name="connsiteX31" fmla="*/ 285094 w 299665"/>
                  <a:gd name="connsiteY31" fmla="*/ 0 h 201635"/>
                  <a:gd name="connsiteX32" fmla="*/ 288326 w 299665"/>
                  <a:gd name="connsiteY32" fmla="*/ 6463 h 201635"/>
                  <a:gd name="connsiteX33" fmla="*/ 289404 w 299665"/>
                  <a:gd name="connsiteY33" fmla="*/ 12927 h 201635"/>
                  <a:gd name="connsiteX34" fmla="*/ 295338 w 299665"/>
                  <a:gd name="connsiteY34" fmla="*/ 23700 h 201635"/>
                  <a:gd name="connsiteX35" fmla="*/ 298041 w 299665"/>
                  <a:gd name="connsiteY35" fmla="*/ 32318 h 201635"/>
                  <a:gd name="connsiteX36" fmla="*/ 299666 w 299665"/>
                  <a:gd name="connsiteY36" fmla="*/ 41484 h 201635"/>
                  <a:gd name="connsiteX37" fmla="*/ 290140 w 299665"/>
                  <a:gd name="connsiteY37" fmla="*/ 46511 h 201635"/>
                  <a:gd name="connsiteX38" fmla="*/ 284036 w 299665"/>
                  <a:gd name="connsiteY38" fmla="*/ 50102 h 201635"/>
                  <a:gd name="connsiteX39" fmla="*/ 280804 w 299665"/>
                  <a:gd name="connsiteY39" fmla="*/ 55488 h 201635"/>
                  <a:gd name="connsiteX40" fmla="*/ 281523 w 299665"/>
                  <a:gd name="connsiteY40" fmla="*/ 62670 h 201635"/>
                  <a:gd name="connsiteX41" fmla="*/ 267877 w 299665"/>
                  <a:gd name="connsiteY41" fmla="*/ 65183 h 201635"/>
                  <a:gd name="connsiteX42" fmla="*/ 259977 w 299665"/>
                  <a:gd name="connsiteY42" fmla="*/ 72006 h 201635"/>
                  <a:gd name="connsiteX43" fmla="*/ 259618 w 299665"/>
                  <a:gd name="connsiteY43" fmla="*/ 78110 h 201635"/>
                  <a:gd name="connsiteX44" fmla="*/ 247051 w 299665"/>
                  <a:gd name="connsiteY44" fmla="*/ 84574 h 201635"/>
                  <a:gd name="connsiteX45" fmla="*/ 241305 w 299665"/>
                  <a:gd name="connsiteY45" fmla="*/ 86010 h 201635"/>
                  <a:gd name="connsiteX46" fmla="*/ 237714 w 299665"/>
                  <a:gd name="connsiteY46" fmla="*/ 92115 h 201635"/>
                  <a:gd name="connsiteX47" fmla="*/ 228378 w 299665"/>
                  <a:gd name="connsiteY47" fmla="*/ 93551 h 201635"/>
                  <a:gd name="connsiteX48" fmla="*/ 225146 w 299665"/>
                  <a:gd name="connsiteY48" fmla="*/ 98578 h 201635"/>
                  <a:gd name="connsiteX49" fmla="*/ 224787 w 299665"/>
                  <a:gd name="connsiteY49" fmla="*/ 107196 h 201635"/>
                  <a:gd name="connsiteX50" fmla="*/ 228378 w 299665"/>
                  <a:gd name="connsiteY50" fmla="*/ 109350 h 201635"/>
                  <a:gd name="connsiteX51" fmla="*/ 227660 w 299665"/>
                  <a:gd name="connsiteY51" fmla="*/ 120482 h 201635"/>
                  <a:gd name="connsiteX52" fmla="*/ 224069 w 299665"/>
                  <a:gd name="connsiteY52" fmla="*/ 124073 h 201635"/>
                  <a:gd name="connsiteX53" fmla="*/ 224069 w 299665"/>
                  <a:gd name="connsiteY53" fmla="*/ 135564 h 201635"/>
                  <a:gd name="connsiteX54" fmla="*/ 219760 w 299665"/>
                  <a:gd name="connsiteY54" fmla="*/ 141309 h 201635"/>
                  <a:gd name="connsiteX55" fmla="*/ 213296 w 299665"/>
                  <a:gd name="connsiteY55" fmla="*/ 147773 h 201635"/>
                  <a:gd name="connsiteX56" fmla="*/ 208269 w 299665"/>
                  <a:gd name="connsiteY56" fmla="*/ 150645 h 201635"/>
                  <a:gd name="connsiteX57" fmla="*/ 201806 w 299665"/>
                  <a:gd name="connsiteY57" fmla="*/ 155672 h 201635"/>
                  <a:gd name="connsiteX58" fmla="*/ 197856 w 299665"/>
                  <a:gd name="connsiteY58" fmla="*/ 152800 h 201635"/>
                  <a:gd name="connsiteX59" fmla="*/ 193906 w 299665"/>
                  <a:gd name="connsiteY59" fmla="*/ 157468 h 201635"/>
                  <a:gd name="connsiteX60" fmla="*/ 193906 w 299665"/>
                  <a:gd name="connsiteY60" fmla="*/ 162854 h 201635"/>
                  <a:gd name="connsiteX61" fmla="*/ 196420 w 299665"/>
                  <a:gd name="connsiteY61" fmla="*/ 162854 h 201635"/>
                  <a:gd name="connsiteX62" fmla="*/ 196420 w 299665"/>
                  <a:gd name="connsiteY62" fmla="*/ 167522 h 201635"/>
                  <a:gd name="connsiteX63" fmla="*/ 192469 w 299665"/>
                  <a:gd name="connsiteY63" fmla="*/ 169318 h 201635"/>
                  <a:gd name="connsiteX64" fmla="*/ 187801 w 299665"/>
                  <a:gd name="connsiteY64" fmla="*/ 172550 h 201635"/>
                  <a:gd name="connsiteX65" fmla="*/ 186006 w 299665"/>
                  <a:gd name="connsiteY65" fmla="*/ 175781 h 201635"/>
                  <a:gd name="connsiteX66" fmla="*/ 186006 w 299665"/>
                  <a:gd name="connsiteY66" fmla="*/ 181886 h 201635"/>
                  <a:gd name="connsiteX67" fmla="*/ 187801 w 299665"/>
                  <a:gd name="connsiteY67" fmla="*/ 187990 h 201635"/>
                  <a:gd name="connsiteX68" fmla="*/ 192469 w 299665"/>
                  <a:gd name="connsiteY68" fmla="*/ 189427 h 201635"/>
                  <a:gd name="connsiteX69" fmla="*/ 194983 w 299665"/>
                  <a:gd name="connsiteY69" fmla="*/ 193377 h 201635"/>
                  <a:gd name="connsiteX70" fmla="*/ 190674 w 299665"/>
                  <a:gd name="connsiteY70" fmla="*/ 196249 h 201635"/>
                  <a:gd name="connsiteX71" fmla="*/ 182774 w 299665"/>
                  <a:gd name="connsiteY71" fmla="*/ 196249 h 201635"/>
                  <a:gd name="connsiteX72" fmla="*/ 172720 w 299665"/>
                  <a:gd name="connsiteY72" fmla="*/ 199122 h 201635"/>
                  <a:gd name="connsiteX73" fmla="*/ 166616 w 299665"/>
                  <a:gd name="connsiteY73" fmla="*/ 199122 h 201635"/>
                  <a:gd name="connsiteX74" fmla="*/ 160152 w 299665"/>
                  <a:gd name="connsiteY74" fmla="*/ 193017 h 201635"/>
                  <a:gd name="connsiteX75" fmla="*/ 155843 w 299665"/>
                  <a:gd name="connsiteY75" fmla="*/ 190863 h 201635"/>
                  <a:gd name="connsiteX76" fmla="*/ 148661 w 299665"/>
                  <a:gd name="connsiteY76" fmla="*/ 189786 h 201635"/>
                  <a:gd name="connsiteX77" fmla="*/ 142557 w 299665"/>
                  <a:gd name="connsiteY77" fmla="*/ 191581 h 201635"/>
                  <a:gd name="connsiteX78" fmla="*/ 135734 w 299665"/>
                  <a:gd name="connsiteY78" fmla="*/ 189068 h 201635"/>
                  <a:gd name="connsiteX79" fmla="*/ 128912 w 299665"/>
                  <a:gd name="connsiteY79" fmla="*/ 183681 h 201635"/>
                  <a:gd name="connsiteX80" fmla="*/ 127834 w 299665"/>
                  <a:gd name="connsiteY80" fmla="*/ 179013 h 201635"/>
                  <a:gd name="connsiteX81" fmla="*/ 122807 w 299665"/>
                  <a:gd name="connsiteY81" fmla="*/ 174345 h 201635"/>
                  <a:gd name="connsiteX82" fmla="*/ 115626 w 299665"/>
                  <a:gd name="connsiteY82" fmla="*/ 171472 h 201635"/>
                  <a:gd name="connsiteX83" fmla="*/ 104494 w 299665"/>
                  <a:gd name="connsiteY83" fmla="*/ 169677 h 201635"/>
                  <a:gd name="connsiteX84" fmla="*/ 100544 w 299665"/>
                  <a:gd name="connsiteY84" fmla="*/ 173986 h 201635"/>
                  <a:gd name="connsiteX85" fmla="*/ 100544 w 299665"/>
                  <a:gd name="connsiteY85" fmla="*/ 178654 h 201635"/>
                  <a:gd name="connsiteX86" fmla="*/ 100185 w 299665"/>
                  <a:gd name="connsiteY86" fmla="*/ 184758 h 201635"/>
                  <a:gd name="connsiteX87" fmla="*/ 96953 w 299665"/>
                  <a:gd name="connsiteY87" fmla="*/ 189786 h 201635"/>
                  <a:gd name="connsiteX88" fmla="*/ 91567 w 299665"/>
                  <a:gd name="connsiteY88" fmla="*/ 193736 h 201635"/>
                  <a:gd name="connsiteX89" fmla="*/ 81512 w 299665"/>
                  <a:gd name="connsiteY89" fmla="*/ 193377 h 201635"/>
                  <a:gd name="connsiteX90" fmla="*/ 76126 w 299665"/>
                  <a:gd name="connsiteY90" fmla="*/ 197686 h 201635"/>
                  <a:gd name="connsiteX91" fmla="*/ 68945 w 299665"/>
                  <a:gd name="connsiteY91" fmla="*/ 197326 h 201635"/>
                  <a:gd name="connsiteX92" fmla="*/ 65354 w 299665"/>
                  <a:gd name="connsiteY92" fmla="*/ 192299 h 201635"/>
                  <a:gd name="connsiteX93" fmla="*/ 61044 w 299665"/>
                  <a:gd name="connsiteY93" fmla="*/ 193377 h 201635"/>
                  <a:gd name="connsiteX94" fmla="*/ 57095 w 299665"/>
                  <a:gd name="connsiteY94" fmla="*/ 201635 h 201635"/>
                  <a:gd name="connsiteX95" fmla="*/ 53145 w 299665"/>
                  <a:gd name="connsiteY95" fmla="*/ 201635 h 201635"/>
                  <a:gd name="connsiteX96" fmla="*/ 46322 w 299665"/>
                  <a:gd name="connsiteY96" fmla="*/ 201635 h 201635"/>
                  <a:gd name="connsiteX97" fmla="*/ 42013 w 299665"/>
                  <a:gd name="connsiteY97" fmla="*/ 195531 h 201635"/>
                  <a:gd name="connsiteX98" fmla="*/ 31959 w 299665"/>
                  <a:gd name="connsiteY98" fmla="*/ 195531 h 201635"/>
                  <a:gd name="connsiteX99" fmla="*/ 26572 w 299665"/>
                  <a:gd name="connsiteY99" fmla="*/ 195531 h 201635"/>
                  <a:gd name="connsiteX100" fmla="*/ 18314 w 299665"/>
                  <a:gd name="connsiteY100" fmla="*/ 192299 h 201635"/>
                  <a:gd name="connsiteX101" fmla="*/ 12927 w 299665"/>
                  <a:gd name="connsiteY101" fmla="*/ 188709 h 201635"/>
                  <a:gd name="connsiteX102" fmla="*/ 12927 w 299665"/>
                  <a:gd name="connsiteY102" fmla="*/ 183681 h 201635"/>
                  <a:gd name="connsiteX103" fmla="*/ 20109 w 299665"/>
                  <a:gd name="connsiteY103" fmla="*/ 182604 h 201635"/>
                  <a:gd name="connsiteX104" fmla="*/ 25854 w 299665"/>
                  <a:gd name="connsiteY104" fmla="*/ 179731 h 201635"/>
                  <a:gd name="connsiteX105" fmla="*/ 33036 w 299665"/>
                  <a:gd name="connsiteY105" fmla="*/ 174345 h 201635"/>
                  <a:gd name="connsiteX106" fmla="*/ 38422 w 299665"/>
                  <a:gd name="connsiteY106" fmla="*/ 170036 h 201635"/>
                  <a:gd name="connsiteX107" fmla="*/ 41654 w 299665"/>
                  <a:gd name="connsiteY107" fmla="*/ 163932 h 201635"/>
                  <a:gd name="connsiteX108" fmla="*/ 41295 w 299665"/>
                  <a:gd name="connsiteY108" fmla="*/ 157468 h 201635"/>
                  <a:gd name="connsiteX109" fmla="*/ 35908 w 299665"/>
                  <a:gd name="connsiteY109" fmla="*/ 149209 h 201635"/>
                  <a:gd name="connsiteX110" fmla="*/ 30163 w 299665"/>
                  <a:gd name="connsiteY110" fmla="*/ 142746 h 201635"/>
                  <a:gd name="connsiteX111" fmla="*/ 22263 w 299665"/>
                  <a:gd name="connsiteY111" fmla="*/ 140591 h 201635"/>
                  <a:gd name="connsiteX112" fmla="*/ 18314 w 299665"/>
                  <a:gd name="connsiteY112" fmla="*/ 137000 h 201635"/>
                  <a:gd name="connsiteX113" fmla="*/ 17954 w 299665"/>
                  <a:gd name="connsiteY113" fmla="*/ 128382 h 201635"/>
                  <a:gd name="connsiteX114" fmla="*/ 20109 w 299665"/>
                  <a:gd name="connsiteY114" fmla="*/ 120841 h 201635"/>
                  <a:gd name="connsiteX115" fmla="*/ 22982 w 299665"/>
                  <a:gd name="connsiteY115" fmla="*/ 114378 h 201635"/>
                  <a:gd name="connsiteX116" fmla="*/ 27291 w 299665"/>
                  <a:gd name="connsiteY116" fmla="*/ 106837 h 201635"/>
                  <a:gd name="connsiteX117" fmla="*/ 26931 w 299665"/>
                  <a:gd name="connsiteY117" fmla="*/ 98937 h 201635"/>
                  <a:gd name="connsiteX118" fmla="*/ 23700 w 299665"/>
                  <a:gd name="connsiteY118" fmla="*/ 93910 h 201635"/>
                  <a:gd name="connsiteX119" fmla="*/ 16518 w 299665"/>
                  <a:gd name="connsiteY119" fmla="*/ 90678 h 201635"/>
                  <a:gd name="connsiteX120" fmla="*/ 12927 w 299665"/>
                  <a:gd name="connsiteY120" fmla="*/ 87806 h 201635"/>
                  <a:gd name="connsiteX121" fmla="*/ 7541 w 299665"/>
                  <a:gd name="connsiteY121" fmla="*/ 87806 h 201635"/>
                  <a:gd name="connsiteX122" fmla="*/ 2873 w 299665"/>
                  <a:gd name="connsiteY122" fmla="*/ 88883 h 201635"/>
                  <a:gd name="connsiteX123" fmla="*/ 0 w 299665"/>
                  <a:gd name="connsiteY123" fmla="*/ 84574 h 201635"/>
                  <a:gd name="connsiteX124" fmla="*/ 0 w 299665"/>
                  <a:gd name="connsiteY124" fmla="*/ 79906 h 201635"/>
                  <a:gd name="connsiteX125" fmla="*/ 3950 w 299665"/>
                  <a:gd name="connsiteY125" fmla="*/ 73442 h 201635"/>
                  <a:gd name="connsiteX126" fmla="*/ 8977 w 299665"/>
                  <a:gd name="connsiteY126" fmla="*/ 66979 h 201635"/>
                  <a:gd name="connsiteX127" fmla="*/ 17236 w 299665"/>
                  <a:gd name="connsiteY127" fmla="*/ 61593 h 201635"/>
                  <a:gd name="connsiteX128" fmla="*/ 22623 w 299665"/>
                  <a:gd name="connsiteY128" fmla="*/ 59438 h 201635"/>
                  <a:gd name="connsiteX129" fmla="*/ 25854 w 299665"/>
                  <a:gd name="connsiteY129" fmla="*/ 58001 h 201635"/>
                  <a:gd name="connsiteX130" fmla="*/ 31600 w 299665"/>
                  <a:gd name="connsiteY130" fmla="*/ 53692 h 201635"/>
                  <a:gd name="connsiteX131" fmla="*/ 31600 w 299665"/>
                  <a:gd name="connsiteY131" fmla="*/ 49383 h 201635"/>
                  <a:gd name="connsiteX132" fmla="*/ 31240 w 299665"/>
                  <a:gd name="connsiteY132" fmla="*/ 48306 h 201635"/>
                  <a:gd name="connsiteX133" fmla="*/ 33376 w 299665"/>
                  <a:gd name="connsiteY133" fmla="*/ 47418 h 20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99665" h="201635">
                    <a:moveTo>
                      <a:pt x="33376" y="47418"/>
                    </a:moveTo>
                    <a:lnTo>
                      <a:pt x="43071" y="49573"/>
                    </a:lnTo>
                    <a:lnTo>
                      <a:pt x="53315" y="49573"/>
                    </a:lnTo>
                    <a:lnTo>
                      <a:pt x="67829" y="53882"/>
                    </a:lnTo>
                    <a:lnTo>
                      <a:pt x="74879" y="59268"/>
                    </a:lnTo>
                    <a:lnTo>
                      <a:pt x="86729" y="59816"/>
                    </a:lnTo>
                    <a:lnTo>
                      <a:pt x="102888" y="60893"/>
                    </a:lnTo>
                    <a:lnTo>
                      <a:pt x="108822" y="65202"/>
                    </a:lnTo>
                    <a:lnTo>
                      <a:pt x="116911" y="60345"/>
                    </a:lnTo>
                    <a:lnTo>
                      <a:pt x="129309" y="46870"/>
                    </a:lnTo>
                    <a:lnTo>
                      <a:pt x="140629" y="42561"/>
                    </a:lnTo>
                    <a:lnTo>
                      <a:pt x="147093" y="42013"/>
                    </a:lnTo>
                    <a:lnTo>
                      <a:pt x="153027" y="36626"/>
                    </a:lnTo>
                    <a:lnTo>
                      <a:pt x="159491" y="31240"/>
                    </a:lnTo>
                    <a:lnTo>
                      <a:pt x="170263" y="33395"/>
                    </a:lnTo>
                    <a:lnTo>
                      <a:pt x="177804" y="38252"/>
                    </a:lnTo>
                    <a:cubicBezTo>
                      <a:pt x="177804" y="38252"/>
                      <a:pt x="189654" y="41484"/>
                      <a:pt x="191279" y="42032"/>
                    </a:cubicBezTo>
                    <a:cubicBezTo>
                      <a:pt x="192904" y="42580"/>
                      <a:pt x="200729" y="41503"/>
                      <a:pt x="200729" y="41503"/>
                    </a:cubicBezTo>
                    <a:lnTo>
                      <a:pt x="205302" y="35039"/>
                    </a:lnTo>
                    <a:lnTo>
                      <a:pt x="208005" y="26421"/>
                    </a:lnTo>
                    <a:lnTo>
                      <a:pt x="210159" y="23189"/>
                    </a:lnTo>
                    <a:lnTo>
                      <a:pt x="224712" y="23737"/>
                    </a:lnTo>
                    <a:lnTo>
                      <a:pt x="231175" y="21035"/>
                    </a:lnTo>
                    <a:lnTo>
                      <a:pt x="239264" y="17255"/>
                    </a:lnTo>
                    <a:lnTo>
                      <a:pt x="248430" y="21564"/>
                    </a:lnTo>
                    <a:lnTo>
                      <a:pt x="255442" y="23719"/>
                    </a:lnTo>
                    <a:lnTo>
                      <a:pt x="254364" y="13475"/>
                    </a:lnTo>
                    <a:lnTo>
                      <a:pt x="254364" y="7012"/>
                    </a:lnTo>
                    <a:lnTo>
                      <a:pt x="258144" y="1625"/>
                    </a:lnTo>
                    <a:lnTo>
                      <a:pt x="267310" y="0"/>
                    </a:lnTo>
                    <a:lnTo>
                      <a:pt x="277554" y="0"/>
                    </a:lnTo>
                    <a:lnTo>
                      <a:pt x="285094" y="0"/>
                    </a:lnTo>
                    <a:lnTo>
                      <a:pt x="288326" y="6463"/>
                    </a:lnTo>
                    <a:lnTo>
                      <a:pt x="289404" y="12927"/>
                    </a:lnTo>
                    <a:lnTo>
                      <a:pt x="295338" y="23700"/>
                    </a:lnTo>
                    <a:lnTo>
                      <a:pt x="298041" y="32318"/>
                    </a:lnTo>
                    <a:lnTo>
                      <a:pt x="299666" y="41484"/>
                    </a:lnTo>
                    <a:lnTo>
                      <a:pt x="290140" y="46511"/>
                    </a:lnTo>
                    <a:lnTo>
                      <a:pt x="284036" y="50102"/>
                    </a:lnTo>
                    <a:lnTo>
                      <a:pt x="280804" y="55488"/>
                    </a:lnTo>
                    <a:lnTo>
                      <a:pt x="281523" y="62670"/>
                    </a:lnTo>
                    <a:lnTo>
                      <a:pt x="267877" y="65183"/>
                    </a:lnTo>
                    <a:lnTo>
                      <a:pt x="259977" y="72006"/>
                    </a:lnTo>
                    <a:lnTo>
                      <a:pt x="259618" y="78110"/>
                    </a:lnTo>
                    <a:lnTo>
                      <a:pt x="247051" y="84574"/>
                    </a:lnTo>
                    <a:lnTo>
                      <a:pt x="241305" y="86010"/>
                    </a:lnTo>
                    <a:lnTo>
                      <a:pt x="237714" y="92115"/>
                    </a:lnTo>
                    <a:lnTo>
                      <a:pt x="228378" y="93551"/>
                    </a:lnTo>
                    <a:lnTo>
                      <a:pt x="225146" y="98578"/>
                    </a:lnTo>
                    <a:lnTo>
                      <a:pt x="224787" y="107196"/>
                    </a:lnTo>
                    <a:lnTo>
                      <a:pt x="228378" y="109350"/>
                    </a:lnTo>
                    <a:lnTo>
                      <a:pt x="227660" y="120482"/>
                    </a:lnTo>
                    <a:lnTo>
                      <a:pt x="224069" y="124073"/>
                    </a:lnTo>
                    <a:lnTo>
                      <a:pt x="224069" y="135564"/>
                    </a:lnTo>
                    <a:lnTo>
                      <a:pt x="219760" y="141309"/>
                    </a:lnTo>
                    <a:lnTo>
                      <a:pt x="213296" y="147773"/>
                    </a:lnTo>
                    <a:lnTo>
                      <a:pt x="208269" y="150645"/>
                    </a:lnTo>
                    <a:lnTo>
                      <a:pt x="201806" y="155672"/>
                    </a:lnTo>
                    <a:lnTo>
                      <a:pt x="197856" y="152800"/>
                    </a:lnTo>
                    <a:lnTo>
                      <a:pt x="193906" y="157468"/>
                    </a:lnTo>
                    <a:lnTo>
                      <a:pt x="193906" y="162854"/>
                    </a:lnTo>
                    <a:lnTo>
                      <a:pt x="196420" y="162854"/>
                    </a:lnTo>
                    <a:lnTo>
                      <a:pt x="196420" y="167522"/>
                    </a:lnTo>
                    <a:lnTo>
                      <a:pt x="192469" y="169318"/>
                    </a:lnTo>
                    <a:lnTo>
                      <a:pt x="187801" y="172550"/>
                    </a:lnTo>
                    <a:lnTo>
                      <a:pt x="186006" y="175781"/>
                    </a:lnTo>
                    <a:lnTo>
                      <a:pt x="186006" y="181886"/>
                    </a:lnTo>
                    <a:lnTo>
                      <a:pt x="187801" y="187990"/>
                    </a:lnTo>
                    <a:lnTo>
                      <a:pt x="192469" y="189427"/>
                    </a:lnTo>
                    <a:lnTo>
                      <a:pt x="194983" y="193377"/>
                    </a:lnTo>
                    <a:lnTo>
                      <a:pt x="190674" y="196249"/>
                    </a:lnTo>
                    <a:lnTo>
                      <a:pt x="182774" y="196249"/>
                    </a:lnTo>
                    <a:lnTo>
                      <a:pt x="172720" y="199122"/>
                    </a:lnTo>
                    <a:lnTo>
                      <a:pt x="166616" y="199122"/>
                    </a:lnTo>
                    <a:lnTo>
                      <a:pt x="160152" y="193017"/>
                    </a:lnTo>
                    <a:lnTo>
                      <a:pt x="155843" y="190863"/>
                    </a:lnTo>
                    <a:lnTo>
                      <a:pt x="148661" y="189786"/>
                    </a:lnTo>
                    <a:lnTo>
                      <a:pt x="142557" y="191581"/>
                    </a:lnTo>
                    <a:lnTo>
                      <a:pt x="135734" y="189068"/>
                    </a:lnTo>
                    <a:lnTo>
                      <a:pt x="128912" y="183681"/>
                    </a:lnTo>
                    <a:lnTo>
                      <a:pt x="127834" y="179013"/>
                    </a:lnTo>
                    <a:lnTo>
                      <a:pt x="122807" y="174345"/>
                    </a:lnTo>
                    <a:lnTo>
                      <a:pt x="115626" y="171472"/>
                    </a:lnTo>
                    <a:lnTo>
                      <a:pt x="104494" y="169677"/>
                    </a:lnTo>
                    <a:lnTo>
                      <a:pt x="100544" y="173986"/>
                    </a:lnTo>
                    <a:lnTo>
                      <a:pt x="100544" y="178654"/>
                    </a:lnTo>
                    <a:lnTo>
                      <a:pt x="100185" y="184758"/>
                    </a:lnTo>
                    <a:lnTo>
                      <a:pt x="96953" y="189786"/>
                    </a:lnTo>
                    <a:lnTo>
                      <a:pt x="91567" y="193736"/>
                    </a:lnTo>
                    <a:lnTo>
                      <a:pt x="81512" y="193377"/>
                    </a:lnTo>
                    <a:lnTo>
                      <a:pt x="76126" y="197686"/>
                    </a:lnTo>
                    <a:lnTo>
                      <a:pt x="68945" y="197326"/>
                    </a:lnTo>
                    <a:lnTo>
                      <a:pt x="65354" y="192299"/>
                    </a:lnTo>
                    <a:lnTo>
                      <a:pt x="61044" y="193377"/>
                    </a:lnTo>
                    <a:lnTo>
                      <a:pt x="57095" y="201635"/>
                    </a:lnTo>
                    <a:lnTo>
                      <a:pt x="53145" y="201635"/>
                    </a:lnTo>
                    <a:lnTo>
                      <a:pt x="46322" y="201635"/>
                    </a:lnTo>
                    <a:lnTo>
                      <a:pt x="42013" y="195531"/>
                    </a:lnTo>
                    <a:lnTo>
                      <a:pt x="31959" y="195531"/>
                    </a:lnTo>
                    <a:lnTo>
                      <a:pt x="26572" y="195531"/>
                    </a:lnTo>
                    <a:lnTo>
                      <a:pt x="18314" y="192299"/>
                    </a:lnTo>
                    <a:lnTo>
                      <a:pt x="12927" y="188709"/>
                    </a:lnTo>
                    <a:lnTo>
                      <a:pt x="12927" y="183681"/>
                    </a:lnTo>
                    <a:lnTo>
                      <a:pt x="20109" y="182604"/>
                    </a:lnTo>
                    <a:lnTo>
                      <a:pt x="25854" y="179731"/>
                    </a:lnTo>
                    <a:lnTo>
                      <a:pt x="33036" y="174345"/>
                    </a:lnTo>
                    <a:lnTo>
                      <a:pt x="38422" y="170036"/>
                    </a:lnTo>
                    <a:lnTo>
                      <a:pt x="41654" y="163932"/>
                    </a:lnTo>
                    <a:lnTo>
                      <a:pt x="41295" y="157468"/>
                    </a:lnTo>
                    <a:lnTo>
                      <a:pt x="35908" y="149209"/>
                    </a:lnTo>
                    <a:lnTo>
                      <a:pt x="30163" y="142746"/>
                    </a:lnTo>
                    <a:lnTo>
                      <a:pt x="22263" y="140591"/>
                    </a:lnTo>
                    <a:lnTo>
                      <a:pt x="18314" y="137000"/>
                    </a:lnTo>
                    <a:lnTo>
                      <a:pt x="17954" y="128382"/>
                    </a:lnTo>
                    <a:lnTo>
                      <a:pt x="20109" y="120841"/>
                    </a:lnTo>
                    <a:lnTo>
                      <a:pt x="22982" y="114378"/>
                    </a:lnTo>
                    <a:lnTo>
                      <a:pt x="27291" y="106837"/>
                    </a:lnTo>
                    <a:lnTo>
                      <a:pt x="26931" y="98937"/>
                    </a:lnTo>
                    <a:lnTo>
                      <a:pt x="23700" y="93910"/>
                    </a:lnTo>
                    <a:lnTo>
                      <a:pt x="16518" y="90678"/>
                    </a:lnTo>
                    <a:lnTo>
                      <a:pt x="12927" y="87806"/>
                    </a:lnTo>
                    <a:lnTo>
                      <a:pt x="7541" y="87806"/>
                    </a:lnTo>
                    <a:lnTo>
                      <a:pt x="2873" y="88883"/>
                    </a:lnTo>
                    <a:lnTo>
                      <a:pt x="0" y="84574"/>
                    </a:lnTo>
                    <a:lnTo>
                      <a:pt x="0" y="79906"/>
                    </a:lnTo>
                    <a:lnTo>
                      <a:pt x="3950" y="73442"/>
                    </a:lnTo>
                    <a:lnTo>
                      <a:pt x="8977" y="66979"/>
                    </a:lnTo>
                    <a:lnTo>
                      <a:pt x="17236" y="61593"/>
                    </a:lnTo>
                    <a:lnTo>
                      <a:pt x="22623" y="59438"/>
                    </a:lnTo>
                    <a:lnTo>
                      <a:pt x="25854" y="58001"/>
                    </a:lnTo>
                    <a:lnTo>
                      <a:pt x="31600" y="53692"/>
                    </a:lnTo>
                    <a:lnTo>
                      <a:pt x="31600" y="49383"/>
                    </a:lnTo>
                    <a:lnTo>
                      <a:pt x="31240" y="48306"/>
                    </a:lnTo>
                    <a:lnTo>
                      <a:pt x="33376" y="47418"/>
                    </a:lnTo>
                    <a:close/>
                  </a:path>
                </a:pathLst>
              </a:custGeom>
              <a:grpFill/>
              <a:ln w="3777" cap="flat">
                <a:solidFill>
                  <a:srgbClr val="FFFFFF"/>
                </a:solidFill>
                <a:prstDash val="solid"/>
                <a:miter/>
              </a:ln>
            </p:spPr>
            <p:txBody>
              <a:bodyPr rtlCol="0" anchor="ctr"/>
              <a:lstStyle/>
              <a:p>
                <a:endParaRPr lang="en-GB"/>
              </a:p>
            </p:txBody>
          </p:sp>
          <p:sp>
            <p:nvSpPr>
              <p:cNvPr id="263" name="Freeform 262">
                <a:extLst>
                  <a:ext uri="{FF2B5EF4-FFF2-40B4-BE49-F238E27FC236}">
                    <a16:creationId xmlns:a16="http://schemas.microsoft.com/office/drawing/2014/main" id="{7DD24FD4-E160-6922-FBFE-846FAC554F49}"/>
                  </a:ext>
                </a:extLst>
              </p:cNvPr>
              <p:cNvSpPr/>
              <p:nvPr/>
            </p:nvSpPr>
            <p:spPr>
              <a:xfrm>
                <a:off x="4108210" y="7037402"/>
                <a:ext cx="575990" cy="561324"/>
              </a:xfrm>
              <a:custGeom>
                <a:avLst/>
                <a:gdLst>
                  <a:gd name="connsiteX0" fmla="*/ 7787 w 575990"/>
                  <a:gd name="connsiteY0" fmla="*/ 147224 h 561324"/>
                  <a:gd name="connsiteX1" fmla="*/ 13173 w 575990"/>
                  <a:gd name="connsiteY1" fmla="*/ 150816 h 561324"/>
                  <a:gd name="connsiteX2" fmla="*/ 21432 w 575990"/>
                  <a:gd name="connsiteY2" fmla="*/ 154047 h 561324"/>
                  <a:gd name="connsiteX3" fmla="*/ 26818 w 575990"/>
                  <a:gd name="connsiteY3" fmla="*/ 154047 h 561324"/>
                  <a:gd name="connsiteX4" fmla="*/ 36872 w 575990"/>
                  <a:gd name="connsiteY4" fmla="*/ 154047 h 561324"/>
                  <a:gd name="connsiteX5" fmla="*/ 41181 w 575990"/>
                  <a:gd name="connsiteY5" fmla="*/ 160152 h 561324"/>
                  <a:gd name="connsiteX6" fmla="*/ 48004 w 575990"/>
                  <a:gd name="connsiteY6" fmla="*/ 160152 h 561324"/>
                  <a:gd name="connsiteX7" fmla="*/ 51954 w 575990"/>
                  <a:gd name="connsiteY7" fmla="*/ 160152 h 561324"/>
                  <a:gd name="connsiteX8" fmla="*/ 55904 w 575990"/>
                  <a:gd name="connsiteY8" fmla="*/ 151893 h 561324"/>
                  <a:gd name="connsiteX9" fmla="*/ 60213 w 575990"/>
                  <a:gd name="connsiteY9" fmla="*/ 150816 h 561324"/>
                  <a:gd name="connsiteX10" fmla="*/ 63804 w 575990"/>
                  <a:gd name="connsiteY10" fmla="*/ 155843 h 561324"/>
                  <a:gd name="connsiteX11" fmla="*/ 70985 w 575990"/>
                  <a:gd name="connsiteY11" fmla="*/ 156202 h 561324"/>
                  <a:gd name="connsiteX12" fmla="*/ 76371 w 575990"/>
                  <a:gd name="connsiteY12" fmla="*/ 151893 h 561324"/>
                  <a:gd name="connsiteX13" fmla="*/ 86426 w 575990"/>
                  <a:gd name="connsiteY13" fmla="*/ 152252 h 561324"/>
                  <a:gd name="connsiteX14" fmla="*/ 91812 w 575990"/>
                  <a:gd name="connsiteY14" fmla="*/ 148302 h 561324"/>
                  <a:gd name="connsiteX15" fmla="*/ 95044 w 575990"/>
                  <a:gd name="connsiteY15" fmla="*/ 143275 h 561324"/>
                  <a:gd name="connsiteX16" fmla="*/ 95403 w 575990"/>
                  <a:gd name="connsiteY16" fmla="*/ 137170 h 561324"/>
                  <a:gd name="connsiteX17" fmla="*/ 95403 w 575990"/>
                  <a:gd name="connsiteY17" fmla="*/ 132502 h 561324"/>
                  <a:gd name="connsiteX18" fmla="*/ 99353 w 575990"/>
                  <a:gd name="connsiteY18" fmla="*/ 128193 h 561324"/>
                  <a:gd name="connsiteX19" fmla="*/ 110485 w 575990"/>
                  <a:gd name="connsiteY19" fmla="*/ 129989 h 561324"/>
                  <a:gd name="connsiteX20" fmla="*/ 117666 w 575990"/>
                  <a:gd name="connsiteY20" fmla="*/ 132861 h 561324"/>
                  <a:gd name="connsiteX21" fmla="*/ 122693 w 575990"/>
                  <a:gd name="connsiteY21" fmla="*/ 137529 h 561324"/>
                  <a:gd name="connsiteX22" fmla="*/ 123771 w 575990"/>
                  <a:gd name="connsiteY22" fmla="*/ 142197 h 561324"/>
                  <a:gd name="connsiteX23" fmla="*/ 130594 w 575990"/>
                  <a:gd name="connsiteY23" fmla="*/ 147584 h 561324"/>
                  <a:gd name="connsiteX24" fmla="*/ 137416 w 575990"/>
                  <a:gd name="connsiteY24" fmla="*/ 150097 h 561324"/>
                  <a:gd name="connsiteX25" fmla="*/ 143520 w 575990"/>
                  <a:gd name="connsiteY25" fmla="*/ 148302 h 561324"/>
                  <a:gd name="connsiteX26" fmla="*/ 150702 w 575990"/>
                  <a:gd name="connsiteY26" fmla="*/ 149379 h 561324"/>
                  <a:gd name="connsiteX27" fmla="*/ 155011 w 575990"/>
                  <a:gd name="connsiteY27" fmla="*/ 151534 h 561324"/>
                  <a:gd name="connsiteX28" fmla="*/ 161475 w 575990"/>
                  <a:gd name="connsiteY28" fmla="*/ 157638 h 561324"/>
                  <a:gd name="connsiteX29" fmla="*/ 167579 w 575990"/>
                  <a:gd name="connsiteY29" fmla="*/ 157638 h 561324"/>
                  <a:gd name="connsiteX30" fmla="*/ 177633 w 575990"/>
                  <a:gd name="connsiteY30" fmla="*/ 154765 h 561324"/>
                  <a:gd name="connsiteX31" fmla="*/ 185533 w 575990"/>
                  <a:gd name="connsiteY31" fmla="*/ 154765 h 561324"/>
                  <a:gd name="connsiteX32" fmla="*/ 189842 w 575990"/>
                  <a:gd name="connsiteY32" fmla="*/ 151893 h 561324"/>
                  <a:gd name="connsiteX33" fmla="*/ 187329 w 575990"/>
                  <a:gd name="connsiteY33" fmla="*/ 147943 h 561324"/>
                  <a:gd name="connsiteX34" fmla="*/ 182660 w 575990"/>
                  <a:gd name="connsiteY34" fmla="*/ 146507 h 561324"/>
                  <a:gd name="connsiteX35" fmla="*/ 180865 w 575990"/>
                  <a:gd name="connsiteY35" fmla="*/ 140402 h 561324"/>
                  <a:gd name="connsiteX36" fmla="*/ 180865 w 575990"/>
                  <a:gd name="connsiteY36" fmla="*/ 134298 h 561324"/>
                  <a:gd name="connsiteX37" fmla="*/ 182660 w 575990"/>
                  <a:gd name="connsiteY37" fmla="*/ 131066 h 561324"/>
                  <a:gd name="connsiteX38" fmla="*/ 187329 w 575990"/>
                  <a:gd name="connsiteY38" fmla="*/ 127834 h 561324"/>
                  <a:gd name="connsiteX39" fmla="*/ 191279 w 575990"/>
                  <a:gd name="connsiteY39" fmla="*/ 126039 h 561324"/>
                  <a:gd name="connsiteX40" fmla="*/ 191279 w 575990"/>
                  <a:gd name="connsiteY40" fmla="*/ 121371 h 561324"/>
                  <a:gd name="connsiteX41" fmla="*/ 188765 w 575990"/>
                  <a:gd name="connsiteY41" fmla="*/ 121371 h 561324"/>
                  <a:gd name="connsiteX42" fmla="*/ 188765 w 575990"/>
                  <a:gd name="connsiteY42" fmla="*/ 115984 h 561324"/>
                  <a:gd name="connsiteX43" fmla="*/ 192715 w 575990"/>
                  <a:gd name="connsiteY43" fmla="*/ 111316 h 561324"/>
                  <a:gd name="connsiteX44" fmla="*/ 196665 w 575990"/>
                  <a:gd name="connsiteY44" fmla="*/ 114189 h 561324"/>
                  <a:gd name="connsiteX45" fmla="*/ 203128 w 575990"/>
                  <a:gd name="connsiteY45" fmla="*/ 109162 h 561324"/>
                  <a:gd name="connsiteX46" fmla="*/ 208155 w 575990"/>
                  <a:gd name="connsiteY46" fmla="*/ 106289 h 561324"/>
                  <a:gd name="connsiteX47" fmla="*/ 214619 w 575990"/>
                  <a:gd name="connsiteY47" fmla="*/ 99826 h 561324"/>
                  <a:gd name="connsiteX48" fmla="*/ 218928 w 575990"/>
                  <a:gd name="connsiteY48" fmla="*/ 94080 h 561324"/>
                  <a:gd name="connsiteX49" fmla="*/ 218928 w 575990"/>
                  <a:gd name="connsiteY49" fmla="*/ 82589 h 561324"/>
                  <a:gd name="connsiteX50" fmla="*/ 222519 w 575990"/>
                  <a:gd name="connsiteY50" fmla="*/ 78999 h 561324"/>
                  <a:gd name="connsiteX51" fmla="*/ 223237 w 575990"/>
                  <a:gd name="connsiteY51" fmla="*/ 67867 h 561324"/>
                  <a:gd name="connsiteX52" fmla="*/ 219646 w 575990"/>
                  <a:gd name="connsiteY52" fmla="*/ 65713 h 561324"/>
                  <a:gd name="connsiteX53" fmla="*/ 220005 w 575990"/>
                  <a:gd name="connsiteY53" fmla="*/ 57094 h 561324"/>
                  <a:gd name="connsiteX54" fmla="*/ 223237 w 575990"/>
                  <a:gd name="connsiteY54" fmla="*/ 52067 h 561324"/>
                  <a:gd name="connsiteX55" fmla="*/ 232574 w 575990"/>
                  <a:gd name="connsiteY55" fmla="*/ 50631 h 561324"/>
                  <a:gd name="connsiteX56" fmla="*/ 236164 w 575990"/>
                  <a:gd name="connsiteY56" fmla="*/ 44527 h 561324"/>
                  <a:gd name="connsiteX57" fmla="*/ 241910 w 575990"/>
                  <a:gd name="connsiteY57" fmla="*/ 43090 h 561324"/>
                  <a:gd name="connsiteX58" fmla="*/ 254477 w 575990"/>
                  <a:gd name="connsiteY58" fmla="*/ 36626 h 561324"/>
                  <a:gd name="connsiteX59" fmla="*/ 254837 w 575990"/>
                  <a:gd name="connsiteY59" fmla="*/ 30522 h 561324"/>
                  <a:gd name="connsiteX60" fmla="*/ 262737 w 575990"/>
                  <a:gd name="connsiteY60" fmla="*/ 23700 h 561324"/>
                  <a:gd name="connsiteX61" fmla="*/ 276382 w 575990"/>
                  <a:gd name="connsiteY61" fmla="*/ 21186 h 561324"/>
                  <a:gd name="connsiteX62" fmla="*/ 275664 w 575990"/>
                  <a:gd name="connsiteY62" fmla="*/ 14004 h 561324"/>
                  <a:gd name="connsiteX63" fmla="*/ 278895 w 575990"/>
                  <a:gd name="connsiteY63" fmla="*/ 8618 h 561324"/>
                  <a:gd name="connsiteX64" fmla="*/ 285000 w 575990"/>
                  <a:gd name="connsiteY64" fmla="*/ 5027 h 561324"/>
                  <a:gd name="connsiteX65" fmla="*/ 294525 w 575990"/>
                  <a:gd name="connsiteY65" fmla="*/ 0 h 561324"/>
                  <a:gd name="connsiteX66" fmla="*/ 299023 w 575990"/>
                  <a:gd name="connsiteY66" fmla="*/ 2154 h 561324"/>
                  <a:gd name="connsiteX67" fmla="*/ 305846 w 575990"/>
                  <a:gd name="connsiteY67" fmla="*/ 8618 h 561324"/>
                  <a:gd name="connsiteX68" fmla="*/ 311232 w 575990"/>
                  <a:gd name="connsiteY68" fmla="*/ 13286 h 561324"/>
                  <a:gd name="connsiteX69" fmla="*/ 315541 w 575990"/>
                  <a:gd name="connsiteY69" fmla="*/ 23170 h 561324"/>
                  <a:gd name="connsiteX70" fmla="*/ 323630 w 575990"/>
                  <a:gd name="connsiteY70" fmla="*/ 26950 h 561324"/>
                  <a:gd name="connsiteX71" fmla="*/ 329016 w 575990"/>
                  <a:gd name="connsiteY71" fmla="*/ 30182 h 561324"/>
                  <a:gd name="connsiteX72" fmla="*/ 332796 w 575990"/>
                  <a:gd name="connsiteY72" fmla="*/ 39877 h 561324"/>
                  <a:gd name="connsiteX73" fmla="*/ 338730 w 575990"/>
                  <a:gd name="connsiteY73" fmla="*/ 44734 h 561324"/>
                  <a:gd name="connsiteX74" fmla="*/ 347348 w 575990"/>
                  <a:gd name="connsiteY74" fmla="*/ 44734 h 561324"/>
                  <a:gd name="connsiteX75" fmla="*/ 352205 w 575990"/>
                  <a:gd name="connsiteY75" fmla="*/ 52275 h 561324"/>
                  <a:gd name="connsiteX76" fmla="*/ 357062 w 575990"/>
                  <a:gd name="connsiteY76" fmla="*/ 60364 h 561324"/>
                  <a:gd name="connsiteX77" fmla="*/ 366229 w 575990"/>
                  <a:gd name="connsiteY77" fmla="*/ 65221 h 561324"/>
                  <a:gd name="connsiteX78" fmla="*/ 372692 w 575990"/>
                  <a:gd name="connsiteY78" fmla="*/ 72762 h 561324"/>
                  <a:gd name="connsiteX79" fmla="*/ 378078 w 575990"/>
                  <a:gd name="connsiteY79" fmla="*/ 81380 h 561324"/>
                  <a:gd name="connsiteX80" fmla="*/ 382387 w 575990"/>
                  <a:gd name="connsiteY80" fmla="*/ 88392 h 561324"/>
                  <a:gd name="connsiteX81" fmla="*/ 398546 w 575990"/>
                  <a:gd name="connsiteY81" fmla="*/ 88392 h 561324"/>
                  <a:gd name="connsiteX82" fmla="*/ 404480 w 575990"/>
                  <a:gd name="connsiteY82" fmla="*/ 93249 h 561324"/>
                  <a:gd name="connsiteX83" fmla="*/ 410944 w 575990"/>
                  <a:gd name="connsiteY83" fmla="*/ 99712 h 561324"/>
                  <a:gd name="connsiteX84" fmla="*/ 419033 w 575990"/>
                  <a:gd name="connsiteY84" fmla="*/ 102415 h 561324"/>
                  <a:gd name="connsiteX85" fmla="*/ 425496 w 575990"/>
                  <a:gd name="connsiteY85" fmla="*/ 105117 h 561324"/>
                  <a:gd name="connsiteX86" fmla="*/ 428199 w 575990"/>
                  <a:gd name="connsiteY86" fmla="*/ 108897 h 561324"/>
                  <a:gd name="connsiteX87" fmla="*/ 441126 w 575990"/>
                  <a:gd name="connsiteY87" fmla="*/ 108897 h 561324"/>
                  <a:gd name="connsiteX88" fmla="*/ 460516 w 575990"/>
                  <a:gd name="connsiteY88" fmla="*/ 108897 h 561324"/>
                  <a:gd name="connsiteX89" fmla="*/ 471289 w 575990"/>
                  <a:gd name="connsiteY89" fmla="*/ 114283 h 561324"/>
                  <a:gd name="connsiteX90" fmla="*/ 481532 w 575990"/>
                  <a:gd name="connsiteY90" fmla="*/ 114283 h 561324"/>
                  <a:gd name="connsiteX91" fmla="*/ 491228 w 575990"/>
                  <a:gd name="connsiteY91" fmla="*/ 109426 h 561324"/>
                  <a:gd name="connsiteX92" fmla="*/ 504155 w 575990"/>
                  <a:gd name="connsiteY92" fmla="*/ 101337 h 561324"/>
                  <a:gd name="connsiteX93" fmla="*/ 510089 w 575990"/>
                  <a:gd name="connsiteY93" fmla="*/ 91642 h 561324"/>
                  <a:gd name="connsiteX94" fmla="*/ 522487 w 575990"/>
                  <a:gd name="connsiteY94" fmla="*/ 90017 h 561324"/>
                  <a:gd name="connsiteX95" fmla="*/ 526437 w 575990"/>
                  <a:gd name="connsiteY95" fmla="*/ 97029 h 561324"/>
                  <a:gd name="connsiteX96" fmla="*/ 531105 w 575990"/>
                  <a:gd name="connsiteY96" fmla="*/ 105287 h 561324"/>
                  <a:gd name="connsiteX97" fmla="*/ 536132 w 575990"/>
                  <a:gd name="connsiteY97" fmla="*/ 113905 h 561324"/>
                  <a:gd name="connsiteX98" fmla="*/ 536132 w 575990"/>
                  <a:gd name="connsiteY98" fmla="*/ 121446 h 561324"/>
                  <a:gd name="connsiteX99" fmla="*/ 536132 w 575990"/>
                  <a:gd name="connsiteY99" fmla="*/ 126833 h 561324"/>
                  <a:gd name="connsiteX100" fmla="*/ 533619 w 575990"/>
                  <a:gd name="connsiteY100" fmla="*/ 131141 h 561324"/>
                  <a:gd name="connsiteX101" fmla="*/ 531105 w 575990"/>
                  <a:gd name="connsiteY101" fmla="*/ 135810 h 561324"/>
                  <a:gd name="connsiteX102" fmla="*/ 536132 w 575990"/>
                  <a:gd name="connsiteY102" fmla="*/ 142632 h 561324"/>
                  <a:gd name="connsiteX103" fmla="*/ 540082 w 575990"/>
                  <a:gd name="connsiteY103" fmla="*/ 145146 h 561324"/>
                  <a:gd name="connsiteX104" fmla="*/ 545828 w 575990"/>
                  <a:gd name="connsiteY104" fmla="*/ 146582 h 561324"/>
                  <a:gd name="connsiteX105" fmla="*/ 548341 w 575990"/>
                  <a:gd name="connsiteY105" fmla="*/ 150891 h 561324"/>
                  <a:gd name="connsiteX106" fmla="*/ 546546 w 575990"/>
                  <a:gd name="connsiteY106" fmla="*/ 155918 h 561324"/>
                  <a:gd name="connsiteX107" fmla="*/ 542236 w 575990"/>
                  <a:gd name="connsiteY107" fmla="*/ 160227 h 561324"/>
                  <a:gd name="connsiteX108" fmla="*/ 540082 w 575990"/>
                  <a:gd name="connsiteY108" fmla="*/ 165254 h 561324"/>
                  <a:gd name="connsiteX109" fmla="*/ 545469 w 575990"/>
                  <a:gd name="connsiteY109" fmla="*/ 170282 h 561324"/>
                  <a:gd name="connsiteX110" fmla="*/ 554805 w 575990"/>
                  <a:gd name="connsiteY110" fmla="*/ 173514 h 561324"/>
                  <a:gd name="connsiteX111" fmla="*/ 558754 w 575990"/>
                  <a:gd name="connsiteY111" fmla="*/ 177823 h 561324"/>
                  <a:gd name="connsiteX112" fmla="*/ 565577 w 575990"/>
                  <a:gd name="connsiteY112" fmla="*/ 180336 h 561324"/>
                  <a:gd name="connsiteX113" fmla="*/ 572400 w 575990"/>
                  <a:gd name="connsiteY113" fmla="*/ 183209 h 561324"/>
                  <a:gd name="connsiteX114" fmla="*/ 575991 w 575990"/>
                  <a:gd name="connsiteY114" fmla="*/ 187877 h 561324"/>
                  <a:gd name="connsiteX115" fmla="*/ 575991 w 575990"/>
                  <a:gd name="connsiteY115" fmla="*/ 193622 h 561324"/>
                  <a:gd name="connsiteX116" fmla="*/ 572400 w 575990"/>
                  <a:gd name="connsiteY116" fmla="*/ 196136 h 561324"/>
                  <a:gd name="connsiteX117" fmla="*/ 561627 w 575990"/>
                  <a:gd name="connsiteY117" fmla="*/ 196136 h 561324"/>
                  <a:gd name="connsiteX118" fmla="*/ 555523 w 575990"/>
                  <a:gd name="connsiteY118" fmla="*/ 199009 h 561324"/>
                  <a:gd name="connsiteX119" fmla="*/ 551214 w 575990"/>
                  <a:gd name="connsiteY119" fmla="*/ 203318 h 561324"/>
                  <a:gd name="connsiteX120" fmla="*/ 551214 w 575990"/>
                  <a:gd name="connsiteY120" fmla="*/ 211217 h 561324"/>
                  <a:gd name="connsiteX121" fmla="*/ 553727 w 575990"/>
                  <a:gd name="connsiteY121" fmla="*/ 217322 h 561324"/>
                  <a:gd name="connsiteX122" fmla="*/ 555882 w 575990"/>
                  <a:gd name="connsiteY122" fmla="*/ 223067 h 561324"/>
                  <a:gd name="connsiteX123" fmla="*/ 549777 w 575990"/>
                  <a:gd name="connsiteY123" fmla="*/ 225940 h 561324"/>
                  <a:gd name="connsiteX124" fmla="*/ 548341 w 575990"/>
                  <a:gd name="connsiteY124" fmla="*/ 229890 h 561324"/>
                  <a:gd name="connsiteX125" fmla="*/ 541519 w 575990"/>
                  <a:gd name="connsiteY125" fmla="*/ 229890 h 561324"/>
                  <a:gd name="connsiteX126" fmla="*/ 539723 w 575990"/>
                  <a:gd name="connsiteY126" fmla="*/ 236712 h 561324"/>
                  <a:gd name="connsiteX127" fmla="*/ 532900 w 575990"/>
                  <a:gd name="connsiteY127" fmla="*/ 236712 h 561324"/>
                  <a:gd name="connsiteX128" fmla="*/ 521051 w 575990"/>
                  <a:gd name="connsiteY128" fmla="*/ 232403 h 561324"/>
                  <a:gd name="connsiteX129" fmla="*/ 517460 w 575990"/>
                  <a:gd name="connsiteY129" fmla="*/ 226299 h 561324"/>
                  <a:gd name="connsiteX130" fmla="*/ 517819 w 575990"/>
                  <a:gd name="connsiteY130" fmla="*/ 221990 h 561324"/>
                  <a:gd name="connsiteX131" fmla="*/ 521769 w 575990"/>
                  <a:gd name="connsiteY131" fmla="*/ 221631 h 561324"/>
                  <a:gd name="connsiteX132" fmla="*/ 523923 w 575990"/>
                  <a:gd name="connsiteY132" fmla="*/ 218040 h 561324"/>
                  <a:gd name="connsiteX133" fmla="*/ 518896 w 575990"/>
                  <a:gd name="connsiteY133" fmla="*/ 215885 h 561324"/>
                  <a:gd name="connsiteX134" fmla="*/ 515305 w 575990"/>
                  <a:gd name="connsiteY134" fmla="*/ 212654 h 561324"/>
                  <a:gd name="connsiteX135" fmla="*/ 513869 w 575990"/>
                  <a:gd name="connsiteY135" fmla="*/ 206908 h 561324"/>
                  <a:gd name="connsiteX136" fmla="*/ 510278 w 575990"/>
                  <a:gd name="connsiteY136" fmla="*/ 202240 h 561324"/>
                  <a:gd name="connsiteX137" fmla="*/ 504174 w 575990"/>
                  <a:gd name="connsiteY137" fmla="*/ 201522 h 561324"/>
                  <a:gd name="connsiteX138" fmla="*/ 500583 w 575990"/>
                  <a:gd name="connsiteY138" fmla="*/ 202599 h 561324"/>
                  <a:gd name="connsiteX139" fmla="*/ 493760 w 575990"/>
                  <a:gd name="connsiteY139" fmla="*/ 202958 h 561324"/>
                  <a:gd name="connsiteX140" fmla="*/ 488015 w 575990"/>
                  <a:gd name="connsiteY140" fmla="*/ 199009 h 561324"/>
                  <a:gd name="connsiteX141" fmla="*/ 478679 w 575990"/>
                  <a:gd name="connsiteY141" fmla="*/ 197572 h 561324"/>
                  <a:gd name="connsiteX142" fmla="*/ 469702 w 575990"/>
                  <a:gd name="connsiteY142" fmla="*/ 197213 h 561324"/>
                  <a:gd name="connsiteX143" fmla="*/ 465751 w 575990"/>
                  <a:gd name="connsiteY143" fmla="*/ 201522 h 561324"/>
                  <a:gd name="connsiteX144" fmla="*/ 463238 w 575990"/>
                  <a:gd name="connsiteY144" fmla="*/ 204754 h 561324"/>
                  <a:gd name="connsiteX145" fmla="*/ 457493 w 575990"/>
                  <a:gd name="connsiteY145" fmla="*/ 202958 h 561324"/>
                  <a:gd name="connsiteX146" fmla="*/ 451388 w 575990"/>
                  <a:gd name="connsiteY146" fmla="*/ 199368 h 561324"/>
                  <a:gd name="connsiteX147" fmla="*/ 444207 w 575990"/>
                  <a:gd name="connsiteY147" fmla="*/ 199368 h 561324"/>
                  <a:gd name="connsiteX148" fmla="*/ 442411 w 575990"/>
                  <a:gd name="connsiteY148" fmla="*/ 202599 h 561324"/>
                  <a:gd name="connsiteX149" fmla="*/ 439179 w 575990"/>
                  <a:gd name="connsiteY149" fmla="*/ 208345 h 561324"/>
                  <a:gd name="connsiteX150" fmla="*/ 434871 w 575990"/>
                  <a:gd name="connsiteY150" fmla="*/ 210140 h 561324"/>
                  <a:gd name="connsiteX151" fmla="*/ 427330 w 575990"/>
                  <a:gd name="connsiteY151" fmla="*/ 207986 h 561324"/>
                  <a:gd name="connsiteX152" fmla="*/ 419430 w 575990"/>
                  <a:gd name="connsiteY152" fmla="*/ 205472 h 561324"/>
                  <a:gd name="connsiteX153" fmla="*/ 412966 w 575990"/>
                  <a:gd name="connsiteY153" fmla="*/ 201522 h 561324"/>
                  <a:gd name="connsiteX154" fmla="*/ 400398 w 575990"/>
                  <a:gd name="connsiteY154" fmla="*/ 201522 h 561324"/>
                  <a:gd name="connsiteX155" fmla="*/ 392498 w 575990"/>
                  <a:gd name="connsiteY155" fmla="*/ 201522 h 561324"/>
                  <a:gd name="connsiteX156" fmla="*/ 384598 w 575990"/>
                  <a:gd name="connsiteY156" fmla="*/ 197931 h 561324"/>
                  <a:gd name="connsiteX157" fmla="*/ 375980 w 575990"/>
                  <a:gd name="connsiteY157" fmla="*/ 194699 h 561324"/>
                  <a:gd name="connsiteX158" fmla="*/ 367722 w 575990"/>
                  <a:gd name="connsiteY158" fmla="*/ 195417 h 561324"/>
                  <a:gd name="connsiteX159" fmla="*/ 363413 w 575990"/>
                  <a:gd name="connsiteY159" fmla="*/ 199009 h 561324"/>
                  <a:gd name="connsiteX160" fmla="*/ 349408 w 575990"/>
                  <a:gd name="connsiteY160" fmla="*/ 191468 h 561324"/>
                  <a:gd name="connsiteX161" fmla="*/ 342945 w 575990"/>
                  <a:gd name="connsiteY161" fmla="*/ 185363 h 561324"/>
                  <a:gd name="connsiteX162" fmla="*/ 338995 w 575990"/>
                  <a:gd name="connsiteY162" fmla="*/ 183209 h 561324"/>
                  <a:gd name="connsiteX163" fmla="*/ 331454 w 575990"/>
                  <a:gd name="connsiteY163" fmla="*/ 182850 h 561324"/>
                  <a:gd name="connsiteX164" fmla="*/ 330377 w 575990"/>
                  <a:gd name="connsiteY164" fmla="*/ 187518 h 561324"/>
                  <a:gd name="connsiteX165" fmla="*/ 329299 w 575990"/>
                  <a:gd name="connsiteY165" fmla="*/ 192545 h 561324"/>
                  <a:gd name="connsiteX166" fmla="*/ 323913 w 575990"/>
                  <a:gd name="connsiteY166" fmla="*/ 195417 h 561324"/>
                  <a:gd name="connsiteX167" fmla="*/ 317091 w 575990"/>
                  <a:gd name="connsiteY167" fmla="*/ 195058 h 561324"/>
                  <a:gd name="connsiteX168" fmla="*/ 309909 w 575990"/>
                  <a:gd name="connsiteY168" fmla="*/ 191468 h 561324"/>
                  <a:gd name="connsiteX169" fmla="*/ 303445 w 575990"/>
                  <a:gd name="connsiteY169" fmla="*/ 188954 h 561324"/>
                  <a:gd name="connsiteX170" fmla="*/ 299136 w 575990"/>
                  <a:gd name="connsiteY170" fmla="*/ 191468 h 561324"/>
                  <a:gd name="connsiteX171" fmla="*/ 294468 w 575990"/>
                  <a:gd name="connsiteY171" fmla="*/ 197213 h 561324"/>
                  <a:gd name="connsiteX172" fmla="*/ 290330 w 575990"/>
                  <a:gd name="connsiteY172" fmla="*/ 206190 h 561324"/>
                  <a:gd name="connsiteX173" fmla="*/ 285113 w 575990"/>
                  <a:gd name="connsiteY173" fmla="*/ 212654 h 561324"/>
                  <a:gd name="connsiteX174" fmla="*/ 282241 w 575990"/>
                  <a:gd name="connsiteY174" fmla="*/ 217322 h 561324"/>
                  <a:gd name="connsiteX175" fmla="*/ 274700 w 575990"/>
                  <a:gd name="connsiteY175" fmla="*/ 215526 h 561324"/>
                  <a:gd name="connsiteX176" fmla="*/ 266441 w 575990"/>
                  <a:gd name="connsiteY176" fmla="*/ 209781 h 561324"/>
                  <a:gd name="connsiteX177" fmla="*/ 256746 w 575990"/>
                  <a:gd name="connsiteY177" fmla="*/ 203677 h 561324"/>
                  <a:gd name="connsiteX178" fmla="*/ 250641 w 575990"/>
                  <a:gd name="connsiteY178" fmla="*/ 199368 h 561324"/>
                  <a:gd name="connsiteX179" fmla="*/ 244177 w 575990"/>
                  <a:gd name="connsiteY179" fmla="*/ 195777 h 561324"/>
                  <a:gd name="connsiteX180" fmla="*/ 238791 w 575990"/>
                  <a:gd name="connsiteY180" fmla="*/ 196136 h 561324"/>
                  <a:gd name="connsiteX181" fmla="*/ 234841 w 575990"/>
                  <a:gd name="connsiteY181" fmla="*/ 199726 h 561324"/>
                  <a:gd name="connsiteX182" fmla="*/ 230532 w 575990"/>
                  <a:gd name="connsiteY182" fmla="*/ 206549 h 561324"/>
                  <a:gd name="connsiteX183" fmla="*/ 228378 w 575990"/>
                  <a:gd name="connsiteY183" fmla="*/ 214090 h 561324"/>
                  <a:gd name="connsiteX184" fmla="*/ 226582 w 575990"/>
                  <a:gd name="connsiteY184" fmla="*/ 222708 h 561324"/>
                  <a:gd name="connsiteX185" fmla="*/ 225864 w 575990"/>
                  <a:gd name="connsiteY185" fmla="*/ 230249 h 561324"/>
                  <a:gd name="connsiteX186" fmla="*/ 226223 w 575990"/>
                  <a:gd name="connsiteY186" fmla="*/ 243176 h 561324"/>
                  <a:gd name="connsiteX187" fmla="*/ 229455 w 575990"/>
                  <a:gd name="connsiteY187" fmla="*/ 257898 h 561324"/>
                  <a:gd name="connsiteX188" fmla="*/ 235200 w 575990"/>
                  <a:gd name="connsiteY188" fmla="*/ 265080 h 561324"/>
                  <a:gd name="connsiteX189" fmla="*/ 241664 w 575990"/>
                  <a:gd name="connsiteY189" fmla="*/ 265080 h 561324"/>
                  <a:gd name="connsiteX190" fmla="*/ 247769 w 575990"/>
                  <a:gd name="connsiteY190" fmla="*/ 265080 h 561324"/>
                  <a:gd name="connsiteX191" fmla="*/ 253155 w 575990"/>
                  <a:gd name="connsiteY191" fmla="*/ 270466 h 561324"/>
                  <a:gd name="connsiteX192" fmla="*/ 257823 w 575990"/>
                  <a:gd name="connsiteY192" fmla="*/ 277648 h 561324"/>
                  <a:gd name="connsiteX193" fmla="*/ 260336 w 575990"/>
                  <a:gd name="connsiteY193" fmla="*/ 286625 h 561324"/>
                  <a:gd name="connsiteX194" fmla="*/ 263927 w 575990"/>
                  <a:gd name="connsiteY194" fmla="*/ 296679 h 561324"/>
                  <a:gd name="connsiteX195" fmla="*/ 267518 w 575990"/>
                  <a:gd name="connsiteY195" fmla="*/ 303861 h 561324"/>
                  <a:gd name="connsiteX196" fmla="*/ 271827 w 575990"/>
                  <a:gd name="connsiteY196" fmla="*/ 324329 h 561324"/>
                  <a:gd name="connsiteX197" fmla="*/ 277573 w 575990"/>
                  <a:gd name="connsiteY197" fmla="*/ 335102 h 561324"/>
                  <a:gd name="connsiteX198" fmla="*/ 289422 w 575990"/>
                  <a:gd name="connsiteY198" fmla="*/ 345515 h 561324"/>
                  <a:gd name="connsiteX199" fmla="*/ 299476 w 575990"/>
                  <a:gd name="connsiteY199" fmla="*/ 357365 h 561324"/>
                  <a:gd name="connsiteX200" fmla="*/ 305940 w 575990"/>
                  <a:gd name="connsiteY200" fmla="*/ 362751 h 561324"/>
                  <a:gd name="connsiteX201" fmla="*/ 313481 w 575990"/>
                  <a:gd name="connsiteY201" fmla="*/ 367419 h 561324"/>
                  <a:gd name="connsiteX202" fmla="*/ 316353 w 575990"/>
                  <a:gd name="connsiteY202" fmla="*/ 373164 h 561324"/>
                  <a:gd name="connsiteX203" fmla="*/ 318149 w 575990"/>
                  <a:gd name="connsiteY203" fmla="*/ 378551 h 561324"/>
                  <a:gd name="connsiteX204" fmla="*/ 322099 w 575990"/>
                  <a:gd name="connsiteY204" fmla="*/ 386451 h 561324"/>
                  <a:gd name="connsiteX205" fmla="*/ 329281 w 575990"/>
                  <a:gd name="connsiteY205" fmla="*/ 392914 h 561324"/>
                  <a:gd name="connsiteX206" fmla="*/ 336821 w 575990"/>
                  <a:gd name="connsiteY206" fmla="*/ 399378 h 561324"/>
                  <a:gd name="connsiteX207" fmla="*/ 347235 w 575990"/>
                  <a:gd name="connsiteY207" fmla="*/ 406919 h 561324"/>
                  <a:gd name="connsiteX208" fmla="*/ 355134 w 575990"/>
                  <a:gd name="connsiteY208" fmla="*/ 413741 h 561324"/>
                  <a:gd name="connsiteX209" fmla="*/ 361957 w 575990"/>
                  <a:gd name="connsiteY209" fmla="*/ 419486 h 561324"/>
                  <a:gd name="connsiteX210" fmla="*/ 368780 w 575990"/>
                  <a:gd name="connsiteY210" fmla="*/ 421282 h 561324"/>
                  <a:gd name="connsiteX211" fmla="*/ 375602 w 575990"/>
                  <a:gd name="connsiteY211" fmla="*/ 426309 h 561324"/>
                  <a:gd name="connsiteX212" fmla="*/ 380629 w 575990"/>
                  <a:gd name="connsiteY212" fmla="*/ 437441 h 561324"/>
                  <a:gd name="connsiteX213" fmla="*/ 380989 w 575990"/>
                  <a:gd name="connsiteY213" fmla="*/ 445340 h 561324"/>
                  <a:gd name="connsiteX214" fmla="*/ 383143 w 575990"/>
                  <a:gd name="connsiteY214" fmla="*/ 452881 h 561324"/>
                  <a:gd name="connsiteX215" fmla="*/ 387093 w 575990"/>
                  <a:gd name="connsiteY215" fmla="*/ 459704 h 561324"/>
                  <a:gd name="connsiteX216" fmla="*/ 392479 w 575990"/>
                  <a:gd name="connsiteY216" fmla="*/ 465090 h 561324"/>
                  <a:gd name="connsiteX217" fmla="*/ 398584 w 575990"/>
                  <a:gd name="connsiteY217" fmla="*/ 472272 h 561324"/>
                  <a:gd name="connsiteX218" fmla="*/ 404329 w 575990"/>
                  <a:gd name="connsiteY218" fmla="*/ 479453 h 561324"/>
                  <a:gd name="connsiteX219" fmla="*/ 407202 w 575990"/>
                  <a:gd name="connsiteY219" fmla="*/ 483762 h 561324"/>
                  <a:gd name="connsiteX220" fmla="*/ 404329 w 575990"/>
                  <a:gd name="connsiteY220" fmla="*/ 489508 h 561324"/>
                  <a:gd name="connsiteX221" fmla="*/ 403611 w 575990"/>
                  <a:gd name="connsiteY221" fmla="*/ 495253 h 561324"/>
                  <a:gd name="connsiteX222" fmla="*/ 407561 w 575990"/>
                  <a:gd name="connsiteY222" fmla="*/ 497767 h 561324"/>
                  <a:gd name="connsiteX223" fmla="*/ 411511 w 575990"/>
                  <a:gd name="connsiteY223" fmla="*/ 494894 h 561324"/>
                  <a:gd name="connsiteX224" fmla="*/ 418334 w 575990"/>
                  <a:gd name="connsiteY224" fmla="*/ 494894 h 561324"/>
                  <a:gd name="connsiteX225" fmla="*/ 423002 w 575990"/>
                  <a:gd name="connsiteY225" fmla="*/ 490944 h 561324"/>
                  <a:gd name="connsiteX226" fmla="*/ 428388 w 575990"/>
                  <a:gd name="connsiteY226" fmla="*/ 491662 h 561324"/>
                  <a:gd name="connsiteX227" fmla="*/ 431260 w 575990"/>
                  <a:gd name="connsiteY227" fmla="*/ 497767 h 561324"/>
                  <a:gd name="connsiteX228" fmla="*/ 429465 w 575990"/>
                  <a:gd name="connsiteY228" fmla="*/ 502076 h 561324"/>
                  <a:gd name="connsiteX229" fmla="*/ 431260 w 575990"/>
                  <a:gd name="connsiteY229" fmla="*/ 508898 h 561324"/>
                  <a:gd name="connsiteX230" fmla="*/ 435929 w 575990"/>
                  <a:gd name="connsiteY230" fmla="*/ 511412 h 561324"/>
                  <a:gd name="connsiteX231" fmla="*/ 441674 w 575990"/>
                  <a:gd name="connsiteY231" fmla="*/ 511412 h 561324"/>
                  <a:gd name="connsiteX232" fmla="*/ 446342 w 575990"/>
                  <a:gd name="connsiteY232" fmla="*/ 511412 h 561324"/>
                  <a:gd name="connsiteX233" fmla="*/ 455679 w 575990"/>
                  <a:gd name="connsiteY233" fmla="*/ 519671 h 561324"/>
                  <a:gd name="connsiteX234" fmla="*/ 460347 w 575990"/>
                  <a:gd name="connsiteY234" fmla="*/ 525775 h 561324"/>
                  <a:gd name="connsiteX235" fmla="*/ 468246 w 575990"/>
                  <a:gd name="connsiteY235" fmla="*/ 530443 h 561324"/>
                  <a:gd name="connsiteX236" fmla="*/ 472196 w 575990"/>
                  <a:gd name="connsiteY236" fmla="*/ 534393 h 561324"/>
                  <a:gd name="connsiteX237" fmla="*/ 478660 w 575990"/>
                  <a:gd name="connsiteY237" fmla="*/ 536907 h 561324"/>
                  <a:gd name="connsiteX238" fmla="*/ 481891 w 575990"/>
                  <a:gd name="connsiteY238" fmla="*/ 536907 h 561324"/>
                  <a:gd name="connsiteX239" fmla="*/ 486560 w 575990"/>
                  <a:gd name="connsiteY239" fmla="*/ 540857 h 561324"/>
                  <a:gd name="connsiteX240" fmla="*/ 486918 w 575990"/>
                  <a:gd name="connsiteY240" fmla="*/ 561325 h 561324"/>
                  <a:gd name="connsiteX241" fmla="*/ 476146 w 575990"/>
                  <a:gd name="connsiteY241" fmla="*/ 553784 h 561324"/>
                  <a:gd name="connsiteX242" fmla="*/ 469324 w 575990"/>
                  <a:gd name="connsiteY242" fmla="*/ 548398 h 561324"/>
                  <a:gd name="connsiteX243" fmla="*/ 462501 w 575990"/>
                  <a:gd name="connsiteY243" fmla="*/ 545166 h 561324"/>
                  <a:gd name="connsiteX244" fmla="*/ 460706 w 575990"/>
                  <a:gd name="connsiteY244" fmla="*/ 543730 h 561324"/>
                  <a:gd name="connsiteX245" fmla="*/ 459628 w 575990"/>
                  <a:gd name="connsiteY245" fmla="*/ 538703 h 561324"/>
                  <a:gd name="connsiteX246" fmla="*/ 459987 w 575990"/>
                  <a:gd name="connsiteY246" fmla="*/ 535830 h 561324"/>
                  <a:gd name="connsiteX247" fmla="*/ 453165 w 575990"/>
                  <a:gd name="connsiteY247" fmla="*/ 533316 h 561324"/>
                  <a:gd name="connsiteX248" fmla="*/ 449574 w 575990"/>
                  <a:gd name="connsiteY248" fmla="*/ 533316 h 561324"/>
                  <a:gd name="connsiteX249" fmla="*/ 447060 w 575990"/>
                  <a:gd name="connsiteY249" fmla="*/ 528648 h 561324"/>
                  <a:gd name="connsiteX250" fmla="*/ 443110 w 575990"/>
                  <a:gd name="connsiteY250" fmla="*/ 524698 h 561324"/>
                  <a:gd name="connsiteX251" fmla="*/ 437006 w 575990"/>
                  <a:gd name="connsiteY251" fmla="*/ 521826 h 561324"/>
                  <a:gd name="connsiteX252" fmla="*/ 433415 w 575990"/>
                  <a:gd name="connsiteY252" fmla="*/ 518594 h 561324"/>
                  <a:gd name="connsiteX253" fmla="*/ 429106 w 575990"/>
                  <a:gd name="connsiteY253" fmla="*/ 514644 h 561324"/>
                  <a:gd name="connsiteX254" fmla="*/ 425874 w 575990"/>
                  <a:gd name="connsiteY254" fmla="*/ 510335 h 561324"/>
                  <a:gd name="connsiteX255" fmla="*/ 423002 w 575990"/>
                  <a:gd name="connsiteY255" fmla="*/ 510335 h 561324"/>
                  <a:gd name="connsiteX256" fmla="*/ 420488 w 575990"/>
                  <a:gd name="connsiteY256" fmla="*/ 513208 h 561324"/>
                  <a:gd name="connsiteX257" fmla="*/ 419770 w 575990"/>
                  <a:gd name="connsiteY257" fmla="*/ 516798 h 561324"/>
                  <a:gd name="connsiteX258" fmla="*/ 414025 w 575990"/>
                  <a:gd name="connsiteY258" fmla="*/ 515362 h 561324"/>
                  <a:gd name="connsiteX259" fmla="*/ 407920 w 575990"/>
                  <a:gd name="connsiteY259" fmla="*/ 510694 h 561324"/>
                  <a:gd name="connsiteX260" fmla="*/ 402534 w 575990"/>
                  <a:gd name="connsiteY260" fmla="*/ 507103 h 561324"/>
                  <a:gd name="connsiteX261" fmla="*/ 396070 w 575990"/>
                  <a:gd name="connsiteY261" fmla="*/ 506744 h 561324"/>
                  <a:gd name="connsiteX262" fmla="*/ 393557 w 575990"/>
                  <a:gd name="connsiteY262" fmla="*/ 504230 h 561324"/>
                  <a:gd name="connsiteX263" fmla="*/ 387093 w 575990"/>
                  <a:gd name="connsiteY263" fmla="*/ 504230 h 561324"/>
                  <a:gd name="connsiteX264" fmla="*/ 385298 w 575990"/>
                  <a:gd name="connsiteY264" fmla="*/ 498485 h 561324"/>
                  <a:gd name="connsiteX265" fmla="*/ 380629 w 575990"/>
                  <a:gd name="connsiteY265" fmla="*/ 495612 h 561324"/>
                  <a:gd name="connsiteX266" fmla="*/ 376321 w 575990"/>
                  <a:gd name="connsiteY266" fmla="*/ 495612 h 561324"/>
                  <a:gd name="connsiteX267" fmla="*/ 370575 w 575990"/>
                  <a:gd name="connsiteY267" fmla="*/ 492022 h 561324"/>
                  <a:gd name="connsiteX268" fmla="*/ 366625 w 575990"/>
                  <a:gd name="connsiteY268" fmla="*/ 488789 h 561324"/>
                  <a:gd name="connsiteX269" fmla="*/ 358367 w 575990"/>
                  <a:gd name="connsiteY269" fmla="*/ 489508 h 561324"/>
                  <a:gd name="connsiteX270" fmla="*/ 352621 w 575990"/>
                  <a:gd name="connsiteY270" fmla="*/ 486635 h 561324"/>
                  <a:gd name="connsiteX271" fmla="*/ 346876 w 575990"/>
                  <a:gd name="connsiteY271" fmla="*/ 486635 h 561324"/>
                  <a:gd name="connsiteX272" fmla="*/ 342926 w 575990"/>
                  <a:gd name="connsiteY272" fmla="*/ 482685 h 561324"/>
                  <a:gd name="connsiteX273" fmla="*/ 344003 w 575990"/>
                  <a:gd name="connsiteY273" fmla="*/ 480531 h 561324"/>
                  <a:gd name="connsiteX274" fmla="*/ 347594 w 575990"/>
                  <a:gd name="connsiteY274" fmla="*/ 480890 h 561324"/>
                  <a:gd name="connsiteX275" fmla="*/ 349390 w 575990"/>
                  <a:gd name="connsiteY275" fmla="*/ 482685 h 561324"/>
                  <a:gd name="connsiteX276" fmla="*/ 358367 w 575990"/>
                  <a:gd name="connsiteY276" fmla="*/ 483403 h 561324"/>
                  <a:gd name="connsiteX277" fmla="*/ 368421 w 575990"/>
                  <a:gd name="connsiteY277" fmla="*/ 483762 h 561324"/>
                  <a:gd name="connsiteX278" fmla="*/ 375961 w 575990"/>
                  <a:gd name="connsiteY278" fmla="*/ 486635 h 561324"/>
                  <a:gd name="connsiteX279" fmla="*/ 384580 w 575990"/>
                  <a:gd name="connsiteY279" fmla="*/ 493099 h 561324"/>
                  <a:gd name="connsiteX280" fmla="*/ 387811 w 575990"/>
                  <a:gd name="connsiteY280" fmla="*/ 497049 h 561324"/>
                  <a:gd name="connsiteX281" fmla="*/ 394634 w 575990"/>
                  <a:gd name="connsiteY281" fmla="*/ 499562 h 561324"/>
                  <a:gd name="connsiteX282" fmla="*/ 397507 w 575990"/>
                  <a:gd name="connsiteY282" fmla="*/ 499562 h 561324"/>
                  <a:gd name="connsiteX283" fmla="*/ 401097 w 575990"/>
                  <a:gd name="connsiteY283" fmla="*/ 499562 h 561324"/>
                  <a:gd name="connsiteX284" fmla="*/ 400379 w 575990"/>
                  <a:gd name="connsiteY284" fmla="*/ 495253 h 561324"/>
                  <a:gd name="connsiteX285" fmla="*/ 393916 w 575990"/>
                  <a:gd name="connsiteY285" fmla="*/ 493099 h 561324"/>
                  <a:gd name="connsiteX286" fmla="*/ 389966 w 575990"/>
                  <a:gd name="connsiteY286" fmla="*/ 486635 h 561324"/>
                  <a:gd name="connsiteX287" fmla="*/ 397147 w 575990"/>
                  <a:gd name="connsiteY287" fmla="*/ 483045 h 561324"/>
                  <a:gd name="connsiteX288" fmla="*/ 394993 w 575990"/>
                  <a:gd name="connsiteY288" fmla="*/ 481608 h 561324"/>
                  <a:gd name="connsiteX289" fmla="*/ 388889 w 575990"/>
                  <a:gd name="connsiteY289" fmla="*/ 481249 h 561324"/>
                  <a:gd name="connsiteX290" fmla="*/ 386375 w 575990"/>
                  <a:gd name="connsiteY290" fmla="*/ 478376 h 561324"/>
                  <a:gd name="connsiteX291" fmla="*/ 380989 w 575990"/>
                  <a:gd name="connsiteY291" fmla="*/ 478017 h 561324"/>
                  <a:gd name="connsiteX292" fmla="*/ 367344 w 575990"/>
                  <a:gd name="connsiteY292" fmla="*/ 464013 h 561324"/>
                  <a:gd name="connsiteX293" fmla="*/ 358367 w 575990"/>
                  <a:gd name="connsiteY293" fmla="*/ 461858 h 561324"/>
                  <a:gd name="connsiteX294" fmla="*/ 346876 w 575990"/>
                  <a:gd name="connsiteY294" fmla="*/ 447136 h 561324"/>
                  <a:gd name="connsiteX295" fmla="*/ 335026 w 575990"/>
                  <a:gd name="connsiteY295" fmla="*/ 433850 h 561324"/>
                  <a:gd name="connsiteX296" fmla="*/ 321022 w 575990"/>
                  <a:gd name="connsiteY296" fmla="*/ 432772 h 561324"/>
                  <a:gd name="connsiteX297" fmla="*/ 313840 w 575990"/>
                  <a:gd name="connsiteY297" fmla="*/ 428104 h 561324"/>
                  <a:gd name="connsiteX298" fmla="*/ 307376 w 575990"/>
                  <a:gd name="connsiteY298" fmla="*/ 427745 h 561324"/>
                  <a:gd name="connsiteX299" fmla="*/ 304863 w 575990"/>
                  <a:gd name="connsiteY299" fmla="*/ 420564 h 561324"/>
                  <a:gd name="connsiteX300" fmla="*/ 307376 w 575990"/>
                  <a:gd name="connsiteY300" fmla="*/ 414100 h 561324"/>
                  <a:gd name="connsiteX301" fmla="*/ 299476 w 575990"/>
                  <a:gd name="connsiteY301" fmla="*/ 409791 h 561324"/>
                  <a:gd name="connsiteX302" fmla="*/ 291936 w 575990"/>
                  <a:gd name="connsiteY302" fmla="*/ 410150 h 561324"/>
                  <a:gd name="connsiteX303" fmla="*/ 291936 w 575990"/>
                  <a:gd name="connsiteY303" fmla="*/ 414818 h 561324"/>
                  <a:gd name="connsiteX304" fmla="*/ 291936 w 575990"/>
                  <a:gd name="connsiteY304" fmla="*/ 421641 h 561324"/>
                  <a:gd name="connsiteX305" fmla="*/ 286909 w 575990"/>
                  <a:gd name="connsiteY305" fmla="*/ 424154 h 561324"/>
                  <a:gd name="connsiteX306" fmla="*/ 285831 w 575990"/>
                  <a:gd name="connsiteY306" fmla="*/ 415536 h 561324"/>
                  <a:gd name="connsiteX307" fmla="*/ 284036 w 575990"/>
                  <a:gd name="connsiteY307" fmla="*/ 411228 h 561324"/>
                  <a:gd name="connsiteX308" fmla="*/ 275418 w 575990"/>
                  <a:gd name="connsiteY308" fmla="*/ 411587 h 561324"/>
                  <a:gd name="connsiteX309" fmla="*/ 270391 w 575990"/>
                  <a:gd name="connsiteY309" fmla="*/ 415536 h 561324"/>
                  <a:gd name="connsiteX310" fmla="*/ 274340 w 575990"/>
                  <a:gd name="connsiteY310" fmla="*/ 419486 h 561324"/>
                  <a:gd name="connsiteX311" fmla="*/ 269672 w 575990"/>
                  <a:gd name="connsiteY311" fmla="*/ 419486 h 561324"/>
                  <a:gd name="connsiteX312" fmla="*/ 266441 w 575990"/>
                  <a:gd name="connsiteY312" fmla="*/ 415896 h 561324"/>
                  <a:gd name="connsiteX313" fmla="*/ 260336 w 575990"/>
                  <a:gd name="connsiteY313" fmla="*/ 415896 h 561324"/>
                  <a:gd name="connsiteX314" fmla="*/ 259259 w 575990"/>
                  <a:gd name="connsiteY314" fmla="*/ 419845 h 561324"/>
                  <a:gd name="connsiteX315" fmla="*/ 254232 w 575990"/>
                  <a:gd name="connsiteY315" fmla="*/ 422718 h 561324"/>
                  <a:gd name="connsiteX316" fmla="*/ 245255 w 575990"/>
                  <a:gd name="connsiteY316" fmla="*/ 419486 h 561324"/>
                  <a:gd name="connsiteX317" fmla="*/ 239150 w 575990"/>
                  <a:gd name="connsiteY317" fmla="*/ 413741 h 561324"/>
                  <a:gd name="connsiteX318" fmla="*/ 236637 w 575990"/>
                  <a:gd name="connsiteY318" fmla="*/ 408714 h 561324"/>
                  <a:gd name="connsiteX319" fmla="*/ 236996 w 575990"/>
                  <a:gd name="connsiteY319" fmla="*/ 402968 h 561324"/>
                  <a:gd name="connsiteX320" fmla="*/ 238791 w 575990"/>
                  <a:gd name="connsiteY320" fmla="*/ 400814 h 561324"/>
                  <a:gd name="connsiteX321" fmla="*/ 236278 w 575990"/>
                  <a:gd name="connsiteY321" fmla="*/ 395428 h 561324"/>
                  <a:gd name="connsiteX322" fmla="*/ 229096 w 575990"/>
                  <a:gd name="connsiteY322" fmla="*/ 392196 h 561324"/>
                  <a:gd name="connsiteX323" fmla="*/ 226223 w 575990"/>
                  <a:gd name="connsiteY323" fmla="*/ 388246 h 561324"/>
                  <a:gd name="connsiteX324" fmla="*/ 218323 w 575990"/>
                  <a:gd name="connsiteY324" fmla="*/ 386092 h 561324"/>
                  <a:gd name="connsiteX325" fmla="*/ 206833 w 575990"/>
                  <a:gd name="connsiteY325" fmla="*/ 380705 h 561324"/>
                  <a:gd name="connsiteX326" fmla="*/ 210064 w 575990"/>
                  <a:gd name="connsiteY326" fmla="*/ 376396 h 561324"/>
                  <a:gd name="connsiteX327" fmla="*/ 204319 w 575990"/>
                  <a:gd name="connsiteY327" fmla="*/ 370651 h 561324"/>
                  <a:gd name="connsiteX328" fmla="*/ 197497 w 575990"/>
                  <a:gd name="connsiteY328" fmla="*/ 365983 h 561324"/>
                  <a:gd name="connsiteX329" fmla="*/ 193187 w 575990"/>
                  <a:gd name="connsiteY329" fmla="*/ 362392 h 561324"/>
                  <a:gd name="connsiteX330" fmla="*/ 186724 w 575990"/>
                  <a:gd name="connsiteY330" fmla="*/ 358083 h 561324"/>
                  <a:gd name="connsiteX331" fmla="*/ 179901 w 575990"/>
                  <a:gd name="connsiteY331" fmla="*/ 351978 h 561324"/>
                  <a:gd name="connsiteX332" fmla="*/ 173438 w 575990"/>
                  <a:gd name="connsiteY332" fmla="*/ 343719 h 561324"/>
                  <a:gd name="connsiteX333" fmla="*/ 168411 w 575990"/>
                  <a:gd name="connsiteY333" fmla="*/ 338333 h 561324"/>
                  <a:gd name="connsiteX334" fmla="*/ 165179 w 575990"/>
                  <a:gd name="connsiteY334" fmla="*/ 329715 h 561324"/>
                  <a:gd name="connsiteX335" fmla="*/ 158715 w 575990"/>
                  <a:gd name="connsiteY335" fmla="*/ 323611 h 561324"/>
                  <a:gd name="connsiteX336" fmla="*/ 159074 w 575990"/>
                  <a:gd name="connsiteY336" fmla="*/ 317147 h 561324"/>
                  <a:gd name="connsiteX337" fmla="*/ 168051 w 575990"/>
                  <a:gd name="connsiteY337" fmla="*/ 315352 h 561324"/>
                  <a:gd name="connsiteX338" fmla="*/ 171643 w 575990"/>
                  <a:gd name="connsiteY338" fmla="*/ 317506 h 561324"/>
                  <a:gd name="connsiteX339" fmla="*/ 174156 w 575990"/>
                  <a:gd name="connsiteY339" fmla="*/ 317506 h 561324"/>
                  <a:gd name="connsiteX340" fmla="*/ 174156 w 575990"/>
                  <a:gd name="connsiteY340" fmla="*/ 310325 h 561324"/>
                  <a:gd name="connsiteX341" fmla="*/ 179542 w 575990"/>
                  <a:gd name="connsiteY341" fmla="*/ 313556 h 561324"/>
                  <a:gd name="connsiteX342" fmla="*/ 181697 w 575990"/>
                  <a:gd name="connsiteY342" fmla="*/ 316788 h 561324"/>
                  <a:gd name="connsiteX343" fmla="*/ 186724 w 575990"/>
                  <a:gd name="connsiteY343" fmla="*/ 317147 h 561324"/>
                  <a:gd name="connsiteX344" fmla="*/ 189597 w 575990"/>
                  <a:gd name="connsiteY344" fmla="*/ 318584 h 561324"/>
                  <a:gd name="connsiteX345" fmla="*/ 190674 w 575990"/>
                  <a:gd name="connsiteY345" fmla="*/ 322893 h 561324"/>
                  <a:gd name="connsiteX346" fmla="*/ 194265 w 575990"/>
                  <a:gd name="connsiteY346" fmla="*/ 328638 h 561324"/>
                  <a:gd name="connsiteX347" fmla="*/ 200728 w 575990"/>
                  <a:gd name="connsiteY347" fmla="*/ 330793 h 561324"/>
                  <a:gd name="connsiteX348" fmla="*/ 204319 w 575990"/>
                  <a:gd name="connsiteY348" fmla="*/ 333306 h 561324"/>
                  <a:gd name="connsiteX349" fmla="*/ 206833 w 575990"/>
                  <a:gd name="connsiteY349" fmla="*/ 332588 h 561324"/>
                  <a:gd name="connsiteX350" fmla="*/ 205756 w 575990"/>
                  <a:gd name="connsiteY350" fmla="*/ 327920 h 561324"/>
                  <a:gd name="connsiteX351" fmla="*/ 202165 w 575990"/>
                  <a:gd name="connsiteY351" fmla="*/ 324688 h 561324"/>
                  <a:gd name="connsiteX352" fmla="*/ 199651 w 575990"/>
                  <a:gd name="connsiteY352" fmla="*/ 318584 h 561324"/>
                  <a:gd name="connsiteX353" fmla="*/ 194624 w 575990"/>
                  <a:gd name="connsiteY353" fmla="*/ 312479 h 561324"/>
                  <a:gd name="connsiteX354" fmla="*/ 187801 w 575990"/>
                  <a:gd name="connsiteY354" fmla="*/ 310325 h 561324"/>
                  <a:gd name="connsiteX355" fmla="*/ 183492 w 575990"/>
                  <a:gd name="connsiteY355" fmla="*/ 308529 h 561324"/>
                  <a:gd name="connsiteX356" fmla="*/ 177029 w 575990"/>
                  <a:gd name="connsiteY356" fmla="*/ 303861 h 561324"/>
                  <a:gd name="connsiteX357" fmla="*/ 168051 w 575990"/>
                  <a:gd name="connsiteY357" fmla="*/ 294166 h 561324"/>
                  <a:gd name="connsiteX358" fmla="*/ 152252 w 575990"/>
                  <a:gd name="connsiteY358" fmla="*/ 278007 h 561324"/>
                  <a:gd name="connsiteX359" fmla="*/ 140761 w 575990"/>
                  <a:gd name="connsiteY359" fmla="*/ 266157 h 561324"/>
                  <a:gd name="connsiteX360" fmla="*/ 136452 w 575990"/>
                  <a:gd name="connsiteY360" fmla="*/ 258976 h 561324"/>
                  <a:gd name="connsiteX361" fmla="*/ 136452 w 575990"/>
                  <a:gd name="connsiteY361" fmla="*/ 244612 h 561324"/>
                  <a:gd name="connsiteX362" fmla="*/ 136093 w 575990"/>
                  <a:gd name="connsiteY362" fmla="*/ 232762 h 561324"/>
                  <a:gd name="connsiteX363" fmla="*/ 137529 w 575990"/>
                  <a:gd name="connsiteY363" fmla="*/ 221272 h 561324"/>
                  <a:gd name="connsiteX364" fmla="*/ 134298 w 575990"/>
                  <a:gd name="connsiteY364" fmla="*/ 209781 h 561324"/>
                  <a:gd name="connsiteX365" fmla="*/ 125321 w 575990"/>
                  <a:gd name="connsiteY365" fmla="*/ 198290 h 561324"/>
                  <a:gd name="connsiteX366" fmla="*/ 114189 w 575990"/>
                  <a:gd name="connsiteY366" fmla="*/ 186440 h 561324"/>
                  <a:gd name="connsiteX367" fmla="*/ 103775 w 575990"/>
                  <a:gd name="connsiteY367" fmla="*/ 176745 h 561324"/>
                  <a:gd name="connsiteX368" fmla="*/ 89412 w 575990"/>
                  <a:gd name="connsiteY368" fmla="*/ 169922 h 561324"/>
                  <a:gd name="connsiteX369" fmla="*/ 86539 w 575990"/>
                  <a:gd name="connsiteY369" fmla="*/ 167409 h 561324"/>
                  <a:gd name="connsiteX370" fmla="*/ 77921 w 575990"/>
                  <a:gd name="connsiteY370" fmla="*/ 167409 h 561324"/>
                  <a:gd name="connsiteX371" fmla="*/ 73253 w 575990"/>
                  <a:gd name="connsiteY371" fmla="*/ 178182 h 561324"/>
                  <a:gd name="connsiteX372" fmla="*/ 71817 w 575990"/>
                  <a:gd name="connsiteY372" fmla="*/ 189672 h 561324"/>
                  <a:gd name="connsiteX373" fmla="*/ 67508 w 575990"/>
                  <a:gd name="connsiteY373" fmla="*/ 196854 h 561324"/>
                  <a:gd name="connsiteX374" fmla="*/ 64276 w 575990"/>
                  <a:gd name="connsiteY374" fmla="*/ 202240 h 561324"/>
                  <a:gd name="connsiteX375" fmla="*/ 63917 w 575990"/>
                  <a:gd name="connsiteY375" fmla="*/ 207986 h 561324"/>
                  <a:gd name="connsiteX376" fmla="*/ 63917 w 575990"/>
                  <a:gd name="connsiteY376" fmla="*/ 217681 h 561324"/>
                  <a:gd name="connsiteX377" fmla="*/ 60326 w 575990"/>
                  <a:gd name="connsiteY377" fmla="*/ 220194 h 561324"/>
                  <a:gd name="connsiteX378" fmla="*/ 57094 w 575990"/>
                  <a:gd name="connsiteY378" fmla="*/ 218399 h 561324"/>
                  <a:gd name="connsiteX379" fmla="*/ 55658 w 575990"/>
                  <a:gd name="connsiteY379" fmla="*/ 211576 h 561324"/>
                  <a:gd name="connsiteX380" fmla="*/ 51708 w 575990"/>
                  <a:gd name="connsiteY380" fmla="*/ 207267 h 561324"/>
                  <a:gd name="connsiteX381" fmla="*/ 50990 w 575990"/>
                  <a:gd name="connsiteY381" fmla="*/ 216604 h 561324"/>
                  <a:gd name="connsiteX382" fmla="*/ 50631 w 575990"/>
                  <a:gd name="connsiteY382" fmla="*/ 223785 h 561324"/>
                  <a:gd name="connsiteX383" fmla="*/ 47399 w 575990"/>
                  <a:gd name="connsiteY383" fmla="*/ 229890 h 561324"/>
                  <a:gd name="connsiteX384" fmla="*/ 46322 w 575990"/>
                  <a:gd name="connsiteY384" fmla="*/ 237790 h 561324"/>
                  <a:gd name="connsiteX385" fmla="*/ 44168 w 575990"/>
                  <a:gd name="connsiteY385" fmla="*/ 240303 h 561324"/>
                  <a:gd name="connsiteX386" fmla="*/ 38781 w 575990"/>
                  <a:gd name="connsiteY386" fmla="*/ 238867 h 561324"/>
                  <a:gd name="connsiteX387" fmla="*/ 31958 w 575990"/>
                  <a:gd name="connsiteY387" fmla="*/ 237071 h 561324"/>
                  <a:gd name="connsiteX388" fmla="*/ 31240 w 575990"/>
                  <a:gd name="connsiteY388" fmla="*/ 231326 h 561324"/>
                  <a:gd name="connsiteX389" fmla="*/ 29804 w 575990"/>
                  <a:gd name="connsiteY389" fmla="*/ 224145 h 561324"/>
                  <a:gd name="connsiteX390" fmla="*/ 23341 w 575990"/>
                  <a:gd name="connsiteY390" fmla="*/ 216963 h 561324"/>
                  <a:gd name="connsiteX391" fmla="*/ 20109 w 575990"/>
                  <a:gd name="connsiteY391" fmla="*/ 211576 h 561324"/>
                  <a:gd name="connsiteX392" fmla="*/ 15800 w 575990"/>
                  <a:gd name="connsiteY392" fmla="*/ 206908 h 561324"/>
                  <a:gd name="connsiteX393" fmla="*/ 12568 w 575990"/>
                  <a:gd name="connsiteY393" fmla="*/ 206908 h 561324"/>
                  <a:gd name="connsiteX394" fmla="*/ 12209 w 575990"/>
                  <a:gd name="connsiteY394" fmla="*/ 199009 h 561324"/>
                  <a:gd name="connsiteX395" fmla="*/ 15440 w 575990"/>
                  <a:gd name="connsiteY395" fmla="*/ 197931 h 561324"/>
                  <a:gd name="connsiteX396" fmla="*/ 14723 w 575990"/>
                  <a:gd name="connsiteY396" fmla="*/ 194341 h 561324"/>
                  <a:gd name="connsiteX397" fmla="*/ 10054 w 575990"/>
                  <a:gd name="connsiteY397" fmla="*/ 193981 h 561324"/>
                  <a:gd name="connsiteX398" fmla="*/ 7900 w 575990"/>
                  <a:gd name="connsiteY398" fmla="*/ 190390 h 561324"/>
                  <a:gd name="connsiteX399" fmla="*/ 7900 w 575990"/>
                  <a:gd name="connsiteY399" fmla="*/ 175668 h 561324"/>
                  <a:gd name="connsiteX400" fmla="*/ 11491 w 575990"/>
                  <a:gd name="connsiteY400" fmla="*/ 172077 h 561324"/>
                  <a:gd name="connsiteX401" fmla="*/ 10772 w 575990"/>
                  <a:gd name="connsiteY401" fmla="*/ 170282 h 561324"/>
                  <a:gd name="connsiteX402" fmla="*/ 2873 w 575990"/>
                  <a:gd name="connsiteY402" fmla="*/ 169922 h 561324"/>
                  <a:gd name="connsiteX403" fmla="*/ 2873 w 575990"/>
                  <a:gd name="connsiteY403" fmla="*/ 162023 h 561324"/>
                  <a:gd name="connsiteX404" fmla="*/ 0 w 575990"/>
                  <a:gd name="connsiteY404" fmla="*/ 156636 h 561324"/>
                  <a:gd name="connsiteX405" fmla="*/ 0 w 575990"/>
                  <a:gd name="connsiteY405" fmla="*/ 151609 h 561324"/>
                  <a:gd name="connsiteX406" fmla="*/ 0 w 575990"/>
                  <a:gd name="connsiteY406" fmla="*/ 148737 h 561324"/>
                  <a:gd name="connsiteX407" fmla="*/ 0 w 575990"/>
                  <a:gd name="connsiteY407" fmla="*/ 146223 h 561324"/>
                  <a:gd name="connsiteX408" fmla="*/ 7787 w 575990"/>
                  <a:gd name="connsiteY408" fmla="*/ 147224 h 561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575990" h="561324">
                    <a:moveTo>
                      <a:pt x="7787" y="147224"/>
                    </a:moveTo>
                    <a:lnTo>
                      <a:pt x="13173" y="150816"/>
                    </a:lnTo>
                    <a:lnTo>
                      <a:pt x="21432" y="154047"/>
                    </a:lnTo>
                    <a:lnTo>
                      <a:pt x="26818" y="154047"/>
                    </a:lnTo>
                    <a:lnTo>
                      <a:pt x="36872" y="154047"/>
                    </a:lnTo>
                    <a:lnTo>
                      <a:pt x="41181" y="160152"/>
                    </a:lnTo>
                    <a:lnTo>
                      <a:pt x="48004" y="160152"/>
                    </a:lnTo>
                    <a:lnTo>
                      <a:pt x="51954" y="160152"/>
                    </a:lnTo>
                    <a:lnTo>
                      <a:pt x="55904" y="151893"/>
                    </a:lnTo>
                    <a:lnTo>
                      <a:pt x="60213" y="150816"/>
                    </a:lnTo>
                    <a:lnTo>
                      <a:pt x="63804" y="155843"/>
                    </a:lnTo>
                    <a:lnTo>
                      <a:pt x="70985" y="156202"/>
                    </a:lnTo>
                    <a:lnTo>
                      <a:pt x="76371" y="151893"/>
                    </a:lnTo>
                    <a:lnTo>
                      <a:pt x="86426" y="152252"/>
                    </a:lnTo>
                    <a:lnTo>
                      <a:pt x="91812" y="148302"/>
                    </a:lnTo>
                    <a:lnTo>
                      <a:pt x="95044" y="143275"/>
                    </a:lnTo>
                    <a:lnTo>
                      <a:pt x="95403" y="137170"/>
                    </a:lnTo>
                    <a:lnTo>
                      <a:pt x="95403" y="132502"/>
                    </a:lnTo>
                    <a:lnTo>
                      <a:pt x="99353" y="128193"/>
                    </a:lnTo>
                    <a:lnTo>
                      <a:pt x="110485" y="129989"/>
                    </a:lnTo>
                    <a:lnTo>
                      <a:pt x="117666" y="132861"/>
                    </a:lnTo>
                    <a:lnTo>
                      <a:pt x="122693" y="137529"/>
                    </a:lnTo>
                    <a:lnTo>
                      <a:pt x="123771" y="142197"/>
                    </a:lnTo>
                    <a:lnTo>
                      <a:pt x="130594" y="147584"/>
                    </a:lnTo>
                    <a:lnTo>
                      <a:pt x="137416" y="150097"/>
                    </a:lnTo>
                    <a:lnTo>
                      <a:pt x="143520" y="148302"/>
                    </a:lnTo>
                    <a:lnTo>
                      <a:pt x="150702" y="149379"/>
                    </a:lnTo>
                    <a:lnTo>
                      <a:pt x="155011" y="151534"/>
                    </a:lnTo>
                    <a:lnTo>
                      <a:pt x="161475" y="157638"/>
                    </a:lnTo>
                    <a:lnTo>
                      <a:pt x="167579" y="157638"/>
                    </a:lnTo>
                    <a:lnTo>
                      <a:pt x="177633" y="154765"/>
                    </a:lnTo>
                    <a:lnTo>
                      <a:pt x="185533" y="154765"/>
                    </a:lnTo>
                    <a:lnTo>
                      <a:pt x="189842" y="151893"/>
                    </a:lnTo>
                    <a:lnTo>
                      <a:pt x="187329" y="147943"/>
                    </a:lnTo>
                    <a:lnTo>
                      <a:pt x="182660" y="146507"/>
                    </a:lnTo>
                    <a:lnTo>
                      <a:pt x="180865" y="140402"/>
                    </a:lnTo>
                    <a:lnTo>
                      <a:pt x="180865" y="134298"/>
                    </a:lnTo>
                    <a:lnTo>
                      <a:pt x="182660" y="131066"/>
                    </a:lnTo>
                    <a:lnTo>
                      <a:pt x="187329" y="127834"/>
                    </a:lnTo>
                    <a:lnTo>
                      <a:pt x="191279" y="126039"/>
                    </a:lnTo>
                    <a:lnTo>
                      <a:pt x="191279" y="121371"/>
                    </a:lnTo>
                    <a:lnTo>
                      <a:pt x="188765" y="121371"/>
                    </a:lnTo>
                    <a:lnTo>
                      <a:pt x="188765" y="115984"/>
                    </a:lnTo>
                    <a:lnTo>
                      <a:pt x="192715" y="111316"/>
                    </a:lnTo>
                    <a:lnTo>
                      <a:pt x="196665" y="114189"/>
                    </a:lnTo>
                    <a:lnTo>
                      <a:pt x="203128" y="109162"/>
                    </a:lnTo>
                    <a:lnTo>
                      <a:pt x="208155" y="106289"/>
                    </a:lnTo>
                    <a:lnTo>
                      <a:pt x="214619" y="99826"/>
                    </a:lnTo>
                    <a:lnTo>
                      <a:pt x="218928" y="94080"/>
                    </a:lnTo>
                    <a:lnTo>
                      <a:pt x="218928" y="82589"/>
                    </a:lnTo>
                    <a:lnTo>
                      <a:pt x="222519" y="78999"/>
                    </a:lnTo>
                    <a:lnTo>
                      <a:pt x="223237" y="67867"/>
                    </a:lnTo>
                    <a:lnTo>
                      <a:pt x="219646" y="65713"/>
                    </a:lnTo>
                    <a:lnTo>
                      <a:pt x="220005" y="57094"/>
                    </a:lnTo>
                    <a:lnTo>
                      <a:pt x="223237" y="52067"/>
                    </a:lnTo>
                    <a:lnTo>
                      <a:pt x="232574" y="50631"/>
                    </a:lnTo>
                    <a:lnTo>
                      <a:pt x="236164" y="44527"/>
                    </a:lnTo>
                    <a:lnTo>
                      <a:pt x="241910" y="43090"/>
                    </a:lnTo>
                    <a:lnTo>
                      <a:pt x="254477" y="36626"/>
                    </a:lnTo>
                    <a:lnTo>
                      <a:pt x="254837" y="30522"/>
                    </a:lnTo>
                    <a:lnTo>
                      <a:pt x="262737" y="23700"/>
                    </a:lnTo>
                    <a:lnTo>
                      <a:pt x="276382" y="21186"/>
                    </a:lnTo>
                    <a:lnTo>
                      <a:pt x="275664" y="14004"/>
                    </a:lnTo>
                    <a:lnTo>
                      <a:pt x="278895" y="8618"/>
                    </a:lnTo>
                    <a:lnTo>
                      <a:pt x="285000" y="5027"/>
                    </a:lnTo>
                    <a:lnTo>
                      <a:pt x="294525" y="0"/>
                    </a:lnTo>
                    <a:lnTo>
                      <a:pt x="299023" y="2154"/>
                    </a:lnTo>
                    <a:lnTo>
                      <a:pt x="305846" y="8618"/>
                    </a:lnTo>
                    <a:lnTo>
                      <a:pt x="311232" y="13286"/>
                    </a:lnTo>
                    <a:lnTo>
                      <a:pt x="315541" y="23170"/>
                    </a:lnTo>
                    <a:lnTo>
                      <a:pt x="323630" y="26950"/>
                    </a:lnTo>
                    <a:lnTo>
                      <a:pt x="329016" y="30182"/>
                    </a:lnTo>
                    <a:lnTo>
                      <a:pt x="332796" y="39877"/>
                    </a:lnTo>
                    <a:lnTo>
                      <a:pt x="338730" y="44734"/>
                    </a:lnTo>
                    <a:lnTo>
                      <a:pt x="347348" y="44734"/>
                    </a:lnTo>
                    <a:lnTo>
                      <a:pt x="352205" y="52275"/>
                    </a:lnTo>
                    <a:lnTo>
                      <a:pt x="357062" y="60364"/>
                    </a:lnTo>
                    <a:lnTo>
                      <a:pt x="366229" y="65221"/>
                    </a:lnTo>
                    <a:lnTo>
                      <a:pt x="372692" y="72762"/>
                    </a:lnTo>
                    <a:lnTo>
                      <a:pt x="378078" y="81380"/>
                    </a:lnTo>
                    <a:lnTo>
                      <a:pt x="382387" y="88392"/>
                    </a:lnTo>
                    <a:lnTo>
                      <a:pt x="398546" y="88392"/>
                    </a:lnTo>
                    <a:lnTo>
                      <a:pt x="404480" y="93249"/>
                    </a:lnTo>
                    <a:lnTo>
                      <a:pt x="410944" y="99712"/>
                    </a:lnTo>
                    <a:lnTo>
                      <a:pt x="419033" y="102415"/>
                    </a:lnTo>
                    <a:lnTo>
                      <a:pt x="425496" y="105117"/>
                    </a:lnTo>
                    <a:lnTo>
                      <a:pt x="428199" y="108897"/>
                    </a:lnTo>
                    <a:lnTo>
                      <a:pt x="441126" y="108897"/>
                    </a:lnTo>
                    <a:lnTo>
                      <a:pt x="460516" y="108897"/>
                    </a:lnTo>
                    <a:lnTo>
                      <a:pt x="471289" y="114283"/>
                    </a:lnTo>
                    <a:lnTo>
                      <a:pt x="481532" y="114283"/>
                    </a:lnTo>
                    <a:lnTo>
                      <a:pt x="491228" y="109426"/>
                    </a:lnTo>
                    <a:lnTo>
                      <a:pt x="504155" y="101337"/>
                    </a:lnTo>
                    <a:lnTo>
                      <a:pt x="510089" y="91642"/>
                    </a:lnTo>
                    <a:lnTo>
                      <a:pt x="522487" y="90017"/>
                    </a:lnTo>
                    <a:lnTo>
                      <a:pt x="526437" y="97029"/>
                    </a:lnTo>
                    <a:lnTo>
                      <a:pt x="531105" y="105287"/>
                    </a:lnTo>
                    <a:cubicBezTo>
                      <a:pt x="531105" y="105287"/>
                      <a:pt x="536132" y="112828"/>
                      <a:pt x="536132" y="113905"/>
                    </a:cubicBezTo>
                    <a:cubicBezTo>
                      <a:pt x="536132" y="114983"/>
                      <a:pt x="536132" y="121446"/>
                      <a:pt x="536132" y="121446"/>
                    </a:cubicBezTo>
                    <a:lnTo>
                      <a:pt x="536132" y="126833"/>
                    </a:lnTo>
                    <a:lnTo>
                      <a:pt x="533619" y="131141"/>
                    </a:lnTo>
                    <a:lnTo>
                      <a:pt x="531105" y="135810"/>
                    </a:lnTo>
                    <a:lnTo>
                      <a:pt x="536132" y="142632"/>
                    </a:lnTo>
                    <a:lnTo>
                      <a:pt x="540082" y="145146"/>
                    </a:lnTo>
                    <a:lnTo>
                      <a:pt x="545828" y="146582"/>
                    </a:lnTo>
                    <a:lnTo>
                      <a:pt x="548341" y="150891"/>
                    </a:lnTo>
                    <a:lnTo>
                      <a:pt x="546546" y="155918"/>
                    </a:lnTo>
                    <a:lnTo>
                      <a:pt x="542236" y="160227"/>
                    </a:lnTo>
                    <a:lnTo>
                      <a:pt x="540082" y="165254"/>
                    </a:lnTo>
                    <a:lnTo>
                      <a:pt x="545469" y="170282"/>
                    </a:lnTo>
                    <a:lnTo>
                      <a:pt x="554805" y="173514"/>
                    </a:lnTo>
                    <a:lnTo>
                      <a:pt x="558754" y="177823"/>
                    </a:lnTo>
                    <a:lnTo>
                      <a:pt x="565577" y="180336"/>
                    </a:lnTo>
                    <a:lnTo>
                      <a:pt x="572400" y="183209"/>
                    </a:lnTo>
                    <a:lnTo>
                      <a:pt x="575991" y="187877"/>
                    </a:lnTo>
                    <a:lnTo>
                      <a:pt x="575991" y="193622"/>
                    </a:lnTo>
                    <a:lnTo>
                      <a:pt x="572400" y="196136"/>
                    </a:lnTo>
                    <a:lnTo>
                      <a:pt x="561627" y="196136"/>
                    </a:lnTo>
                    <a:lnTo>
                      <a:pt x="555523" y="199009"/>
                    </a:lnTo>
                    <a:lnTo>
                      <a:pt x="551214" y="203318"/>
                    </a:lnTo>
                    <a:lnTo>
                      <a:pt x="551214" y="211217"/>
                    </a:lnTo>
                    <a:lnTo>
                      <a:pt x="553727" y="217322"/>
                    </a:lnTo>
                    <a:lnTo>
                      <a:pt x="555882" y="223067"/>
                    </a:lnTo>
                    <a:lnTo>
                      <a:pt x="549777" y="225940"/>
                    </a:lnTo>
                    <a:lnTo>
                      <a:pt x="548341" y="229890"/>
                    </a:lnTo>
                    <a:cubicBezTo>
                      <a:pt x="548341" y="229890"/>
                      <a:pt x="542596" y="228094"/>
                      <a:pt x="541519" y="229890"/>
                    </a:cubicBezTo>
                    <a:cubicBezTo>
                      <a:pt x="540441" y="231685"/>
                      <a:pt x="539723" y="236712"/>
                      <a:pt x="539723" y="236712"/>
                    </a:cubicBezTo>
                    <a:lnTo>
                      <a:pt x="532900" y="236712"/>
                    </a:lnTo>
                    <a:lnTo>
                      <a:pt x="521051" y="232403"/>
                    </a:lnTo>
                    <a:lnTo>
                      <a:pt x="517460" y="226299"/>
                    </a:lnTo>
                    <a:lnTo>
                      <a:pt x="517819" y="221990"/>
                    </a:lnTo>
                    <a:lnTo>
                      <a:pt x="521769" y="221631"/>
                    </a:lnTo>
                    <a:lnTo>
                      <a:pt x="523923" y="218040"/>
                    </a:lnTo>
                    <a:lnTo>
                      <a:pt x="518896" y="215885"/>
                    </a:lnTo>
                    <a:lnTo>
                      <a:pt x="515305" y="212654"/>
                    </a:lnTo>
                    <a:lnTo>
                      <a:pt x="513869" y="206908"/>
                    </a:lnTo>
                    <a:lnTo>
                      <a:pt x="510278" y="202240"/>
                    </a:lnTo>
                    <a:lnTo>
                      <a:pt x="504174" y="201522"/>
                    </a:lnTo>
                    <a:lnTo>
                      <a:pt x="500583" y="202599"/>
                    </a:lnTo>
                    <a:lnTo>
                      <a:pt x="493760" y="202958"/>
                    </a:lnTo>
                    <a:lnTo>
                      <a:pt x="488015" y="199009"/>
                    </a:lnTo>
                    <a:lnTo>
                      <a:pt x="478679" y="197572"/>
                    </a:lnTo>
                    <a:lnTo>
                      <a:pt x="469702" y="197213"/>
                    </a:lnTo>
                    <a:lnTo>
                      <a:pt x="465751" y="201522"/>
                    </a:lnTo>
                    <a:lnTo>
                      <a:pt x="463238" y="204754"/>
                    </a:lnTo>
                    <a:lnTo>
                      <a:pt x="457493" y="202958"/>
                    </a:lnTo>
                    <a:lnTo>
                      <a:pt x="451388" y="199368"/>
                    </a:lnTo>
                    <a:lnTo>
                      <a:pt x="444207" y="199368"/>
                    </a:lnTo>
                    <a:cubicBezTo>
                      <a:pt x="444207" y="199368"/>
                      <a:pt x="442411" y="201522"/>
                      <a:pt x="442411" y="202599"/>
                    </a:cubicBezTo>
                    <a:cubicBezTo>
                      <a:pt x="442411" y="203677"/>
                      <a:pt x="439179" y="208345"/>
                      <a:pt x="439179" y="208345"/>
                    </a:cubicBezTo>
                    <a:lnTo>
                      <a:pt x="434871" y="210140"/>
                    </a:lnTo>
                    <a:lnTo>
                      <a:pt x="427330" y="207986"/>
                    </a:lnTo>
                    <a:lnTo>
                      <a:pt x="419430" y="205472"/>
                    </a:lnTo>
                    <a:cubicBezTo>
                      <a:pt x="419430" y="205472"/>
                      <a:pt x="414044" y="201522"/>
                      <a:pt x="412966" y="201522"/>
                    </a:cubicBezTo>
                    <a:cubicBezTo>
                      <a:pt x="411889" y="201522"/>
                      <a:pt x="400398" y="201522"/>
                      <a:pt x="400398" y="201522"/>
                    </a:cubicBezTo>
                    <a:lnTo>
                      <a:pt x="392498" y="201522"/>
                    </a:lnTo>
                    <a:lnTo>
                      <a:pt x="384598" y="197931"/>
                    </a:lnTo>
                    <a:lnTo>
                      <a:pt x="375980" y="194699"/>
                    </a:lnTo>
                    <a:lnTo>
                      <a:pt x="367722" y="195417"/>
                    </a:lnTo>
                    <a:cubicBezTo>
                      <a:pt x="367722" y="195417"/>
                      <a:pt x="365567" y="199009"/>
                      <a:pt x="363413" y="199009"/>
                    </a:cubicBezTo>
                    <a:cubicBezTo>
                      <a:pt x="361258" y="199009"/>
                      <a:pt x="349408" y="191468"/>
                      <a:pt x="349408" y="191468"/>
                    </a:cubicBezTo>
                    <a:lnTo>
                      <a:pt x="342945" y="185363"/>
                    </a:lnTo>
                    <a:lnTo>
                      <a:pt x="338995" y="183209"/>
                    </a:lnTo>
                    <a:lnTo>
                      <a:pt x="331454" y="182850"/>
                    </a:lnTo>
                    <a:lnTo>
                      <a:pt x="330377" y="187518"/>
                    </a:lnTo>
                    <a:lnTo>
                      <a:pt x="329299" y="192545"/>
                    </a:lnTo>
                    <a:lnTo>
                      <a:pt x="323913" y="195417"/>
                    </a:lnTo>
                    <a:lnTo>
                      <a:pt x="317091" y="195058"/>
                    </a:lnTo>
                    <a:lnTo>
                      <a:pt x="309909" y="191468"/>
                    </a:lnTo>
                    <a:lnTo>
                      <a:pt x="303445" y="188954"/>
                    </a:lnTo>
                    <a:lnTo>
                      <a:pt x="299136" y="191468"/>
                    </a:lnTo>
                    <a:lnTo>
                      <a:pt x="294468" y="197213"/>
                    </a:lnTo>
                    <a:lnTo>
                      <a:pt x="290330" y="206190"/>
                    </a:lnTo>
                    <a:lnTo>
                      <a:pt x="285113" y="212654"/>
                    </a:lnTo>
                    <a:lnTo>
                      <a:pt x="282241" y="217322"/>
                    </a:lnTo>
                    <a:lnTo>
                      <a:pt x="274700" y="215526"/>
                    </a:lnTo>
                    <a:lnTo>
                      <a:pt x="266441" y="209781"/>
                    </a:lnTo>
                    <a:lnTo>
                      <a:pt x="256746" y="203677"/>
                    </a:lnTo>
                    <a:lnTo>
                      <a:pt x="250641" y="199368"/>
                    </a:lnTo>
                    <a:lnTo>
                      <a:pt x="244177" y="195777"/>
                    </a:lnTo>
                    <a:lnTo>
                      <a:pt x="238791" y="196136"/>
                    </a:lnTo>
                    <a:lnTo>
                      <a:pt x="234841" y="199726"/>
                    </a:lnTo>
                    <a:lnTo>
                      <a:pt x="230532" y="206549"/>
                    </a:lnTo>
                    <a:lnTo>
                      <a:pt x="228378" y="214090"/>
                    </a:lnTo>
                    <a:lnTo>
                      <a:pt x="226582" y="222708"/>
                    </a:lnTo>
                    <a:lnTo>
                      <a:pt x="225864" y="230249"/>
                    </a:lnTo>
                    <a:lnTo>
                      <a:pt x="226223" y="243176"/>
                    </a:lnTo>
                    <a:lnTo>
                      <a:pt x="229455" y="257898"/>
                    </a:lnTo>
                    <a:lnTo>
                      <a:pt x="235200" y="265080"/>
                    </a:lnTo>
                    <a:lnTo>
                      <a:pt x="241664" y="265080"/>
                    </a:lnTo>
                    <a:lnTo>
                      <a:pt x="247769" y="265080"/>
                    </a:lnTo>
                    <a:lnTo>
                      <a:pt x="253155" y="270466"/>
                    </a:lnTo>
                    <a:lnTo>
                      <a:pt x="257823" y="277648"/>
                    </a:lnTo>
                    <a:lnTo>
                      <a:pt x="260336" y="286625"/>
                    </a:lnTo>
                    <a:lnTo>
                      <a:pt x="263927" y="296679"/>
                    </a:lnTo>
                    <a:lnTo>
                      <a:pt x="267518" y="303861"/>
                    </a:lnTo>
                    <a:lnTo>
                      <a:pt x="271827" y="324329"/>
                    </a:lnTo>
                    <a:lnTo>
                      <a:pt x="277573" y="335102"/>
                    </a:lnTo>
                    <a:lnTo>
                      <a:pt x="289422" y="345515"/>
                    </a:lnTo>
                    <a:lnTo>
                      <a:pt x="299476" y="357365"/>
                    </a:lnTo>
                    <a:lnTo>
                      <a:pt x="305940" y="362751"/>
                    </a:lnTo>
                    <a:lnTo>
                      <a:pt x="313481" y="367419"/>
                    </a:lnTo>
                    <a:lnTo>
                      <a:pt x="316353" y="373164"/>
                    </a:lnTo>
                    <a:lnTo>
                      <a:pt x="318149" y="378551"/>
                    </a:lnTo>
                    <a:lnTo>
                      <a:pt x="322099" y="386451"/>
                    </a:lnTo>
                    <a:lnTo>
                      <a:pt x="329281" y="392914"/>
                    </a:lnTo>
                    <a:lnTo>
                      <a:pt x="336821" y="399378"/>
                    </a:lnTo>
                    <a:lnTo>
                      <a:pt x="347235" y="406919"/>
                    </a:lnTo>
                    <a:lnTo>
                      <a:pt x="355134" y="413741"/>
                    </a:lnTo>
                    <a:lnTo>
                      <a:pt x="361957" y="419486"/>
                    </a:lnTo>
                    <a:lnTo>
                      <a:pt x="368780" y="421282"/>
                    </a:lnTo>
                    <a:lnTo>
                      <a:pt x="375602" y="426309"/>
                    </a:lnTo>
                    <a:cubicBezTo>
                      <a:pt x="377039" y="428104"/>
                      <a:pt x="380629" y="437441"/>
                      <a:pt x="380629" y="437441"/>
                    </a:cubicBezTo>
                    <a:lnTo>
                      <a:pt x="380989" y="445340"/>
                    </a:lnTo>
                    <a:lnTo>
                      <a:pt x="383143" y="452881"/>
                    </a:lnTo>
                    <a:lnTo>
                      <a:pt x="387093" y="459704"/>
                    </a:lnTo>
                    <a:lnTo>
                      <a:pt x="392479" y="465090"/>
                    </a:lnTo>
                    <a:lnTo>
                      <a:pt x="398584" y="472272"/>
                    </a:lnTo>
                    <a:lnTo>
                      <a:pt x="404329" y="479453"/>
                    </a:lnTo>
                    <a:lnTo>
                      <a:pt x="407202" y="483762"/>
                    </a:lnTo>
                    <a:lnTo>
                      <a:pt x="404329" y="489508"/>
                    </a:lnTo>
                    <a:lnTo>
                      <a:pt x="403611" y="495253"/>
                    </a:lnTo>
                    <a:lnTo>
                      <a:pt x="407561" y="497767"/>
                    </a:lnTo>
                    <a:lnTo>
                      <a:pt x="411511" y="494894"/>
                    </a:lnTo>
                    <a:lnTo>
                      <a:pt x="418334" y="494894"/>
                    </a:lnTo>
                    <a:lnTo>
                      <a:pt x="423002" y="490944"/>
                    </a:lnTo>
                    <a:lnTo>
                      <a:pt x="428388" y="491662"/>
                    </a:lnTo>
                    <a:lnTo>
                      <a:pt x="431260" y="497767"/>
                    </a:lnTo>
                    <a:lnTo>
                      <a:pt x="429465" y="502076"/>
                    </a:lnTo>
                    <a:lnTo>
                      <a:pt x="431260" y="508898"/>
                    </a:lnTo>
                    <a:lnTo>
                      <a:pt x="435929" y="511412"/>
                    </a:lnTo>
                    <a:lnTo>
                      <a:pt x="441674" y="511412"/>
                    </a:lnTo>
                    <a:cubicBezTo>
                      <a:pt x="441674" y="511412"/>
                      <a:pt x="445265" y="509976"/>
                      <a:pt x="446342" y="511412"/>
                    </a:cubicBezTo>
                    <a:cubicBezTo>
                      <a:pt x="447419" y="512849"/>
                      <a:pt x="455679" y="519671"/>
                      <a:pt x="455679" y="519671"/>
                    </a:cubicBezTo>
                    <a:lnTo>
                      <a:pt x="460347" y="525775"/>
                    </a:lnTo>
                    <a:lnTo>
                      <a:pt x="468246" y="530443"/>
                    </a:lnTo>
                    <a:lnTo>
                      <a:pt x="472196" y="534393"/>
                    </a:lnTo>
                    <a:lnTo>
                      <a:pt x="478660" y="536907"/>
                    </a:lnTo>
                    <a:lnTo>
                      <a:pt x="481891" y="536907"/>
                    </a:lnTo>
                    <a:lnTo>
                      <a:pt x="486560" y="540857"/>
                    </a:lnTo>
                    <a:lnTo>
                      <a:pt x="486918" y="561325"/>
                    </a:lnTo>
                    <a:lnTo>
                      <a:pt x="476146" y="553784"/>
                    </a:lnTo>
                    <a:lnTo>
                      <a:pt x="469324" y="548398"/>
                    </a:lnTo>
                    <a:lnTo>
                      <a:pt x="462501" y="545166"/>
                    </a:lnTo>
                    <a:lnTo>
                      <a:pt x="460706" y="543730"/>
                    </a:lnTo>
                    <a:lnTo>
                      <a:pt x="459628" y="538703"/>
                    </a:lnTo>
                    <a:lnTo>
                      <a:pt x="459987" y="535830"/>
                    </a:lnTo>
                    <a:lnTo>
                      <a:pt x="453165" y="533316"/>
                    </a:lnTo>
                    <a:lnTo>
                      <a:pt x="449574" y="533316"/>
                    </a:lnTo>
                    <a:lnTo>
                      <a:pt x="447060" y="528648"/>
                    </a:lnTo>
                    <a:lnTo>
                      <a:pt x="443110" y="524698"/>
                    </a:lnTo>
                    <a:lnTo>
                      <a:pt x="437006" y="521826"/>
                    </a:lnTo>
                    <a:lnTo>
                      <a:pt x="433415" y="518594"/>
                    </a:lnTo>
                    <a:lnTo>
                      <a:pt x="429106" y="514644"/>
                    </a:lnTo>
                    <a:lnTo>
                      <a:pt x="425874" y="510335"/>
                    </a:lnTo>
                    <a:lnTo>
                      <a:pt x="423002" y="510335"/>
                    </a:lnTo>
                    <a:lnTo>
                      <a:pt x="420488" y="513208"/>
                    </a:lnTo>
                    <a:lnTo>
                      <a:pt x="419770" y="516798"/>
                    </a:lnTo>
                    <a:lnTo>
                      <a:pt x="414025" y="515362"/>
                    </a:lnTo>
                    <a:lnTo>
                      <a:pt x="407920" y="510694"/>
                    </a:lnTo>
                    <a:lnTo>
                      <a:pt x="402534" y="507103"/>
                    </a:lnTo>
                    <a:lnTo>
                      <a:pt x="396070" y="506744"/>
                    </a:lnTo>
                    <a:lnTo>
                      <a:pt x="393557" y="504230"/>
                    </a:lnTo>
                    <a:lnTo>
                      <a:pt x="387093" y="504230"/>
                    </a:lnTo>
                    <a:lnTo>
                      <a:pt x="385298" y="498485"/>
                    </a:lnTo>
                    <a:lnTo>
                      <a:pt x="380629" y="495612"/>
                    </a:lnTo>
                    <a:lnTo>
                      <a:pt x="376321" y="495612"/>
                    </a:lnTo>
                    <a:lnTo>
                      <a:pt x="370575" y="492022"/>
                    </a:lnTo>
                    <a:lnTo>
                      <a:pt x="366625" y="488789"/>
                    </a:lnTo>
                    <a:lnTo>
                      <a:pt x="358367" y="489508"/>
                    </a:lnTo>
                    <a:lnTo>
                      <a:pt x="352621" y="486635"/>
                    </a:lnTo>
                    <a:lnTo>
                      <a:pt x="346876" y="486635"/>
                    </a:lnTo>
                    <a:lnTo>
                      <a:pt x="342926" y="482685"/>
                    </a:lnTo>
                    <a:lnTo>
                      <a:pt x="344003" y="480531"/>
                    </a:lnTo>
                    <a:lnTo>
                      <a:pt x="347594" y="480890"/>
                    </a:lnTo>
                    <a:lnTo>
                      <a:pt x="349390" y="482685"/>
                    </a:lnTo>
                    <a:lnTo>
                      <a:pt x="358367" y="483403"/>
                    </a:lnTo>
                    <a:lnTo>
                      <a:pt x="368421" y="483762"/>
                    </a:lnTo>
                    <a:lnTo>
                      <a:pt x="375961" y="486635"/>
                    </a:lnTo>
                    <a:lnTo>
                      <a:pt x="384580" y="493099"/>
                    </a:lnTo>
                    <a:lnTo>
                      <a:pt x="387811" y="497049"/>
                    </a:lnTo>
                    <a:lnTo>
                      <a:pt x="394634" y="499562"/>
                    </a:lnTo>
                    <a:lnTo>
                      <a:pt x="397507" y="499562"/>
                    </a:lnTo>
                    <a:lnTo>
                      <a:pt x="401097" y="499562"/>
                    </a:lnTo>
                    <a:lnTo>
                      <a:pt x="400379" y="495253"/>
                    </a:lnTo>
                    <a:lnTo>
                      <a:pt x="393916" y="493099"/>
                    </a:lnTo>
                    <a:lnTo>
                      <a:pt x="389966" y="486635"/>
                    </a:lnTo>
                    <a:lnTo>
                      <a:pt x="397147" y="483045"/>
                    </a:lnTo>
                    <a:lnTo>
                      <a:pt x="394993" y="481608"/>
                    </a:lnTo>
                    <a:lnTo>
                      <a:pt x="388889" y="481249"/>
                    </a:lnTo>
                    <a:lnTo>
                      <a:pt x="386375" y="478376"/>
                    </a:lnTo>
                    <a:lnTo>
                      <a:pt x="380989" y="478017"/>
                    </a:lnTo>
                    <a:lnTo>
                      <a:pt x="367344" y="464013"/>
                    </a:lnTo>
                    <a:lnTo>
                      <a:pt x="358367" y="461858"/>
                    </a:lnTo>
                    <a:lnTo>
                      <a:pt x="346876" y="447136"/>
                    </a:lnTo>
                    <a:lnTo>
                      <a:pt x="335026" y="433850"/>
                    </a:lnTo>
                    <a:lnTo>
                      <a:pt x="321022" y="432772"/>
                    </a:lnTo>
                    <a:lnTo>
                      <a:pt x="313840" y="428104"/>
                    </a:lnTo>
                    <a:lnTo>
                      <a:pt x="307376" y="427745"/>
                    </a:lnTo>
                    <a:lnTo>
                      <a:pt x="304863" y="420564"/>
                    </a:lnTo>
                    <a:lnTo>
                      <a:pt x="307376" y="414100"/>
                    </a:lnTo>
                    <a:lnTo>
                      <a:pt x="299476" y="409791"/>
                    </a:lnTo>
                    <a:lnTo>
                      <a:pt x="291936" y="410150"/>
                    </a:lnTo>
                    <a:lnTo>
                      <a:pt x="291936" y="414818"/>
                    </a:lnTo>
                    <a:lnTo>
                      <a:pt x="291936" y="421641"/>
                    </a:lnTo>
                    <a:lnTo>
                      <a:pt x="286909" y="424154"/>
                    </a:lnTo>
                    <a:lnTo>
                      <a:pt x="285831" y="415536"/>
                    </a:lnTo>
                    <a:lnTo>
                      <a:pt x="284036" y="411228"/>
                    </a:lnTo>
                    <a:lnTo>
                      <a:pt x="275418" y="411587"/>
                    </a:lnTo>
                    <a:lnTo>
                      <a:pt x="270391" y="415536"/>
                    </a:lnTo>
                    <a:lnTo>
                      <a:pt x="274340" y="419486"/>
                    </a:lnTo>
                    <a:lnTo>
                      <a:pt x="269672" y="419486"/>
                    </a:lnTo>
                    <a:lnTo>
                      <a:pt x="266441" y="415896"/>
                    </a:lnTo>
                    <a:lnTo>
                      <a:pt x="260336" y="415896"/>
                    </a:lnTo>
                    <a:lnTo>
                      <a:pt x="259259" y="419845"/>
                    </a:lnTo>
                    <a:lnTo>
                      <a:pt x="254232" y="422718"/>
                    </a:lnTo>
                    <a:cubicBezTo>
                      <a:pt x="254232" y="422718"/>
                      <a:pt x="245973" y="420564"/>
                      <a:pt x="245255" y="419486"/>
                    </a:cubicBezTo>
                    <a:cubicBezTo>
                      <a:pt x="244536" y="418409"/>
                      <a:pt x="239150" y="413741"/>
                      <a:pt x="239150" y="413741"/>
                    </a:cubicBezTo>
                    <a:lnTo>
                      <a:pt x="236637" y="408714"/>
                    </a:lnTo>
                    <a:lnTo>
                      <a:pt x="236996" y="402968"/>
                    </a:lnTo>
                    <a:lnTo>
                      <a:pt x="238791" y="400814"/>
                    </a:lnTo>
                    <a:lnTo>
                      <a:pt x="236278" y="395428"/>
                    </a:lnTo>
                    <a:lnTo>
                      <a:pt x="229096" y="392196"/>
                    </a:lnTo>
                    <a:lnTo>
                      <a:pt x="226223" y="388246"/>
                    </a:lnTo>
                    <a:lnTo>
                      <a:pt x="218323" y="386092"/>
                    </a:lnTo>
                    <a:lnTo>
                      <a:pt x="206833" y="380705"/>
                    </a:lnTo>
                    <a:lnTo>
                      <a:pt x="210064" y="376396"/>
                    </a:lnTo>
                    <a:lnTo>
                      <a:pt x="204319" y="370651"/>
                    </a:lnTo>
                    <a:lnTo>
                      <a:pt x="197497" y="365983"/>
                    </a:lnTo>
                    <a:lnTo>
                      <a:pt x="193187" y="362392"/>
                    </a:lnTo>
                    <a:lnTo>
                      <a:pt x="186724" y="358083"/>
                    </a:lnTo>
                    <a:lnTo>
                      <a:pt x="179901" y="351978"/>
                    </a:lnTo>
                    <a:lnTo>
                      <a:pt x="173438" y="343719"/>
                    </a:lnTo>
                    <a:lnTo>
                      <a:pt x="168411" y="338333"/>
                    </a:lnTo>
                    <a:lnTo>
                      <a:pt x="165179" y="329715"/>
                    </a:lnTo>
                    <a:lnTo>
                      <a:pt x="158715" y="323611"/>
                    </a:lnTo>
                    <a:lnTo>
                      <a:pt x="159074" y="317147"/>
                    </a:lnTo>
                    <a:lnTo>
                      <a:pt x="168051" y="315352"/>
                    </a:lnTo>
                    <a:lnTo>
                      <a:pt x="171643" y="317506"/>
                    </a:lnTo>
                    <a:lnTo>
                      <a:pt x="174156" y="317506"/>
                    </a:lnTo>
                    <a:lnTo>
                      <a:pt x="174156" y="310325"/>
                    </a:lnTo>
                    <a:lnTo>
                      <a:pt x="179542" y="313556"/>
                    </a:lnTo>
                    <a:lnTo>
                      <a:pt x="181697" y="316788"/>
                    </a:lnTo>
                    <a:lnTo>
                      <a:pt x="186724" y="317147"/>
                    </a:lnTo>
                    <a:lnTo>
                      <a:pt x="189597" y="318584"/>
                    </a:lnTo>
                    <a:lnTo>
                      <a:pt x="190674" y="322893"/>
                    </a:lnTo>
                    <a:lnTo>
                      <a:pt x="194265" y="328638"/>
                    </a:lnTo>
                    <a:lnTo>
                      <a:pt x="200728" y="330793"/>
                    </a:lnTo>
                    <a:lnTo>
                      <a:pt x="204319" y="333306"/>
                    </a:lnTo>
                    <a:lnTo>
                      <a:pt x="206833" y="332588"/>
                    </a:lnTo>
                    <a:cubicBezTo>
                      <a:pt x="206833" y="332588"/>
                      <a:pt x="206833" y="328279"/>
                      <a:pt x="205756" y="327920"/>
                    </a:cubicBezTo>
                    <a:cubicBezTo>
                      <a:pt x="204678" y="327561"/>
                      <a:pt x="202165" y="324688"/>
                      <a:pt x="202165" y="324688"/>
                    </a:cubicBezTo>
                    <a:lnTo>
                      <a:pt x="199651" y="318584"/>
                    </a:lnTo>
                    <a:lnTo>
                      <a:pt x="194624" y="312479"/>
                    </a:lnTo>
                    <a:lnTo>
                      <a:pt x="187801" y="310325"/>
                    </a:lnTo>
                    <a:lnTo>
                      <a:pt x="183492" y="308529"/>
                    </a:lnTo>
                    <a:lnTo>
                      <a:pt x="177029" y="303861"/>
                    </a:lnTo>
                    <a:lnTo>
                      <a:pt x="168051" y="294166"/>
                    </a:lnTo>
                    <a:lnTo>
                      <a:pt x="152252" y="278007"/>
                    </a:lnTo>
                    <a:lnTo>
                      <a:pt x="140761" y="266157"/>
                    </a:lnTo>
                    <a:lnTo>
                      <a:pt x="136452" y="258976"/>
                    </a:lnTo>
                    <a:lnTo>
                      <a:pt x="136452" y="244612"/>
                    </a:lnTo>
                    <a:lnTo>
                      <a:pt x="136093" y="232762"/>
                    </a:lnTo>
                    <a:lnTo>
                      <a:pt x="137529" y="221272"/>
                    </a:lnTo>
                    <a:lnTo>
                      <a:pt x="134298" y="209781"/>
                    </a:lnTo>
                    <a:lnTo>
                      <a:pt x="125321" y="198290"/>
                    </a:lnTo>
                    <a:lnTo>
                      <a:pt x="114189" y="186440"/>
                    </a:lnTo>
                    <a:lnTo>
                      <a:pt x="103775" y="176745"/>
                    </a:lnTo>
                    <a:lnTo>
                      <a:pt x="89412" y="169922"/>
                    </a:lnTo>
                    <a:lnTo>
                      <a:pt x="86539" y="167409"/>
                    </a:lnTo>
                    <a:lnTo>
                      <a:pt x="77921" y="167409"/>
                    </a:lnTo>
                    <a:lnTo>
                      <a:pt x="73253" y="178182"/>
                    </a:lnTo>
                    <a:lnTo>
                      <a:pt x="71817" y="189672"/>
                    </a:lnTo>
                    <a:lnTo>
                      <a:pt x="67508" y="196854"/>
                    </a:lnTo>
                    <a:lnTo>
                      <a:pt x="64276" y="202240"/>
                    </a:lnTo>
                    <a:lnTo>
                      <a:pt x="63917" y="207986"/>
                    </a:lnTo>
                    <a:lnTo>
                      <a:pt x="63917" y="217681"/>
                    </a:lnTo>
                    <a:lnTo>
                      <a:pt x="60326" y="220194"/>
                    </a:lnTo>
                    <a:lnTo>
                      <a:pt x="57094" y="218399"/>
                    </a:lnTo>
                    <a:lnTo>
                      <a:pt x="55658" y="211576"/>
                    </a:lnTo>
                    <a:lnTo>
                      <a:pt x="51708" y="207267"/>
                    </a:lnTo>
                    <a:lnTo>
                      <a:pt x="50990" y="216604"/>
                    </a:lnTo>
                    <a:lnTo>
                      <a:pt x="50631" y="223785"/>
                    </a:lnTo>
                    <a:lnTo>
                      <a:pt x="47399" y="229890"/>
                    </a:lnTo>
                    <a:lnTo>
                      <a:pt x="46322" y="237790"/>
                    </a:lnTo>
                    <a:lnTo>
                      <a:pt x="44168" y="240303"/>
                    </a:lnTo>
                    <a:lnTo>
                      <a:pt x="38781" y="238867"/>
                    </a:lnTo>
                    <a:lnTo>
                      <a:pt x="31958" y="237071"/>
                    </a:lnTo>
                    <a:lnTo>
                      <a:pt x="31240" y="231326"/>
                    </a:lnTo>
                    <a:lnTo>
                      <a:pt x="29804" y="224145"/>
                    </a:lnTo>
                    <a:lnTo>
                      <a:pt x="23341" y="216963"/>
                    </a:lnTo>
                    <a:lnTo>
                      <a:pt x="20109" y="211576"/>
                    </a:lnTo>
                    <a:lnTo>
                      <a:pt x="15800" y="206908"/>
                    </a:lnTo>
                    <a:lnTo>
                      <a:pt x="12568" y="206908"/>
                    </a:lnTo>
                    <a:lnTo>
                      <a:pt x="12209" y="199009"/>
                    </a:lnTo>
                    <a:lnTo>
                      <a:pt x="15440" y="197931"/>
                    </a:lnTo>
                    <a:lnTo>
                      <a:pt x="14723" y="194341"/>
                    </a:lnTo>
                    <a:lnTo>
                      <a:pt x="10054" y="193981"/>
                    </a:lnTo>
                    <a:lnTo>
                      <a:pt x="7900" y="190390"/>
                    </a:lnTo>
                    <a:lnTo>
                      <a:pt x="7900" y="175668"/>
                    </a:lnTo>
                    <a:lnTo>
                      <a:pt x="11491" y="172077"/>
                    </a:lnTo>
                    <a:lnTo>
                      <a:pt x="10772" y="170282"/>
                    </a:lnTo>
                    <a:lnTo>
                      <a:pt x="2873" y="169922"/>
                    </a:lnTo>
                    <a:lnTo>
                      <a:pt x="2873" y="162023"/>
                    </a:lnTo>
                    <a:lnTo>
                      <a:pt x="0" y="156636"/>
                    </a:lnTo>
                    <a:lnTo>
                      <a:pt x="0" y="151609"/>
                    </a:lnTo>
                    <a:lnTo>
                      <a:pt x="0" y="148737"/>
                    </a:lnTo>
                    <a:lnTo>
                      <a:pt x="0" y="146223"/>
                    </a:lnTo>
                    <a:lnTo>
                      <a:pt x="7787" y="147224"/>
                    </a:lnTo>
                    <a:close/>
                  </a:path>
                </a:pathLst>
              </a:custGeom>
              <a:grpFill/>
              <a:ln w="3777" cap="flat">
                <a:solidFill>
                  <a:srgbClr val="FFFFFF"/>
                </a:solidFill>
                <a:prstDash val="solid"/>
                <a:miter/>
              </a:ln>
            </p:spPr>
            <p:txBody>
              <a:bodyPr rtlCol="0" anchor="ctr"/>
              <a:lstStyle/>
              <a:p>
                <a:endParaRPr lang="en-GB"/>
              </a:p>
            </p:txBody>
          </p:sp>
          <p:sp>
            <p:nvSpPr>
              <p:cNvPr id="264" name="Freeform 263">
                <a:extLst>
                  <a:ext uri="{FF2B5EF4-FFF2-40B4-BE49-F238E27FC236}">
                    <a16:creationId xmlns:a16="http://schemas.microsoft.com/office/drawing/2014/main" id="{952F0A49-0BD2-3AE1-8DDE-CCF12056335C}"/>
                  </a:ext>
                </a:extLst>
              </p:cNvPr>
              <p:cNvSpPr/>
              <p:nvPr/>
            </p:nvSpPr>
            <p:spPr>
              <a:xfrm>
                <a:off x="4415605" y="7524113"/>
                <a:ext cx="51008" cy="12926"/>
              </a:xfrm>
              <a:custGeom>
                <a:avLst/>
                <a:gdLst>
                  <a:gd name="connsiteX0" fmla="*/ 51009 w 51008"/>
                  <a:gd name="connsiteY0" fmla="*/ 7541 h 12926"/>
                  <a:gd name="connsiteX1" fmla="*/ 45982 w 51008"/>
                  <a:gd name="connsiteY1" fmla="*/ 8977 h 12926"/>
                  <a:gd name="connsiteX2" fmla="*/ 35568 w 51008"/>
                  <a:gd name="connsiteY2" fmla="*/ 7900 h 12926"/>
                  <a:gd name="connsiteX3" fmla="*/ 25514 w 51008"/>
                  <a:gd name="connsiteY3" fmla="*/ 10054 h 12926"/>
                  <a:gd name="connsiteX4" fmla="*/ 21904 w 51008"/>
                  <a:gd name="connsiteY4" fmla="*/ 12927 h 12926"/>
                  <a:gd name="connsiteX5" fmla="*/ 19391 w 51008"/>
                  <a:gd name="connsiteY5" fmla="*/ 10772 h 12926"/>
                  <a:gd name="connsiteX6" fmla="*/ 8259 w 51008"/>
                  <a:gd name="connsiteY6" fmla="*/ 11491 h 12926"/>
                  <a:gd name="connsiteX7" fmla="*/ 0 w 51008"/>
                  <a:gd name="connsiteY7" fmla="*/ 8259 h 12926"/>
                  <a:gd name="connsiteX8" fmla="*/ 0 w 51008"/>
                  <a:gd name="connsiteY8" fmla="*/ 3950 h 12926"/>
                  <a:gd name="connsiteX9" fmla="*/ 1077 w 51008"/>
                  <a:gd name="connsiteY9" fmla="*/ 359 h 12926"/>
                  <a:gd name="connsiteX10" fmla="*/ 7541 w 51008"/>
                  <a:gd name="connsiteY10" fmla="*/ 0 h 12926"/>
                  <a:gd name="connsiteX11" fmla="*/ 12927 w 51008"/>
                  <a:gd name="connsiteY11" fmla="*/ 2514 h 12926"/>
                  <a:gd name="connsiteX12" fmla="*/ 18673 w 51008"/>
                  <a:gd name="connsiteY12" fmla="*/ 4309 h 12926"/>
                  <a:gd name="connsiteX13" fmla="*/ 26950 w 51008"/>
                  <a:gd name="connsiteY13" fmla="*/ 5027 h 12926"/>
                  <a:gd name="connsiteX14" fmla="*/ 35927 w 51008"/>
                  <a:gd name="connsiteY14" fmla="*/ 4309 h 12926"/>
                  <a:gd name="connsiteX15" fmla="*/ 41673 w 51008"/>
                  <a:gd name="connsiteY15" fmla="*/ 3591 h 12926"/>
                  <a:gd name="connsiteX16" fmla="*/ 45623 w 51008"/>
                  <a:gd name="connsiteY16" fmla="*/ 3591 h 1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008" h="12926">
                    <a:moveTo>
                      <a:pt x="51009" y="7541"/>
                    </a:moveTo>
                    <a:lnTo>
                      <a:pt x="45982" y="8977"/>
                    </a:lnTo>
                    <a:lnTo>
                      <a:pt x="35568" y="7900"/>
                    </a:lnTo>
                    <a:lnTo>
                      <a:pt x="25514" y="10054"/>
                    </a:lnTo>
                    <a:lnTo>
                      <a:pt x="21904" y="12927"/>
                    </a:lnTo>
                    <a:lnTo>
                      <a:pt x="19391" y="10772"/>
                    </a:lnTo>
                    <a:lnTo>
                      <a:pt x="8259" y="11491"/>
                    </a:lnTo>
                    <a:lnTo>
                      <a:pt x="0" y="8259"/>
                    </a:lnTo>
                    <a:lnTo>
                      <a:pt x="0" y="3950"/>
                    </a:lnTo>
                    <a:lnTo>
                      <a:pt x="1077" y="359"/>
                    </a:lnTo>
                    <a:lnTo>
                      <a:pt x="7541" y="0"/>
                    </a:lnTo>
                    <a:lnTo>
                      <a:pt x="12927" y="2514"/>
                    </a:lnTo>
                    <a:lnTo>
                      <a:pt x="18673" y="4309"/>
                    </a:lnTo>
                    <a:lnTo>
                      <a:pt x="26950" y="5027"/>
                    </a:lnTo>
                    <a:lnTo>
                      <a:pt x="35927" y="4309"/>
                    </a:lnTo>
                    <a:lnTo>
                      <a:pt x="41673" y="3591"/>
                    </a:lnTo>
                    <a:lnTo>
                      <a:pt x="45623" y="3591"/>
                    </a:lnTo>
                    <a:close/>
                  </a:path>
                </a:pathLst>
              </a:custGeom>
              <a:grpFill/>
              <a:ln w="3777" cap="flat">
                <a:solidFill>
                  <a:srgbClr val="FFFFFF"/>
                </a:solidFill>
                <a:prstDash val="solid"/>
                <a:miter/>
              </a:ln>
            </p:spPr>
            <p:txBody>
              <a:bodyPr rtlCol="0" anchor="ctr"/>
              <a:lstStyle/>
              <a:p>
                <a:endParaRPr lang="en-GB"/>
              </a:p>
            </p:txBody>
          </p:sp>
          <p:sp>
            <p:nvSpPr>
              <p:cNvPr id="265" name="Freeform 264">
                <a:extLst>
                  <a:ext uri="{FF2B5EF4-FFF2-40B4-BE49-F238E27FC236}">
                    <a16:creationId xmlns:a16="http://schemas.microsoft.com/office/drawing/2014/main" id="{CA0612CD-4579-5BBB-C39D-21D400621E98}"/>
                  </a:ext>
                </a:extLst>
              </p:cNvPr>
              <p:cNvSpPr/>
              <p:nvPr/>
            </p:nvSpPr>
            <p:spPr>
              <a:xfrm>
                <a:off x="4391169" y="7495726"/>
                <a:ext cx="75445" cy="13305"/>
              </a:xfrm>
              <a:custGeom>
                <a:avLst/>
                <a:gdLst>
                  <a:gd name="connsiteX0" fmla="*/ 0 w 75445"/>
                  <a:gd name="connsiteY0" fmla="*/ 1795 h 13305"/>
                  <a:gd name="connsiteX1" fmla="*/ 13664 w 75445"/>
                  <a:gd name="connsiteY1" fmla="*/ 8259 h 13305"/>
                  <a:gd name="connsiteX2" fmla="*/ 24437 w 75445"/>
                  <a:gd name="connsiteY2" fmla="*/ 9336 h 13305"/>
                  <a:gd name="connsiteX3" fmla="*/ 39159 w 75445"/>
                  <a:gd name="connsiteY3" fmla="*/ 11491 h 13305"/>
                  <a:gd name="connsiteX4" fmla="*/ 56414 w 75445"/>
                  <a:gd name="connsiteY4" fmla="*/ 13305 h 13305"/>
                  <a:gd name="connsiteX5" fmla="*/ 75445 w 75445"/>
                  <a:gd name="connsiteY5" fmla="*/ 13305 h 13305"/>
                  <a:gd name="connsiteX6" fmla="*/ 75445 w 75445"/>
                  <a:gd name="connsiteY6" fmla="*/ 10413 h 13305"/>
                  <a:gd name="connsiteX7" fmla="*/ 63955 w 75445"/>
                  <a:gd name="connsiteY7" fmla="*/ 7541 h 13305"/>
                  <a:gd name="connsiteX8" fmla="*/ 52823 w 75445"/>
                  <a:gd name="connsiteY8" fmla="*/ 5745 h 13305"/>
                  <a:gd name="connsiteX9" fmla="*/ 37723 w 75445"/>
                  <a:gd name="connsiteY9" fmla="*/ 7541 h 13305"/>
                  <a:gd name="connsiteX10" fmla="*/ 29105 w 75445"/>
                  <a:gd name="connsiteY10" fmla="*/ 5027 h 13305"/>
                  <a:gd name="connsiteX11" fmla="*/ 23000 w 75445"/>
                  <a:gd name="connsiteY11" fmla="*/ 0 h 13305"/>
                  <a:gd name="connsiteX12" fmla="*/ 1795 w 75445"/>
                  <a:gd name="connsiteY12" fmla="*/ 0 h 13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445" h="13305">
                    <a:moveTo>
                      <a:pt x="0" y="1795"/>
                    </a:moveTo>
                    <a:lnTo>
                      <a:pt x="13664" y="8259"/>
                    </a:lnTo>
                    <a:lnTo>
                      <a:pt x="24437" y="9336"/>
                    </a:lnTo>
                    <a:lnTo>
                      <a:pt x="39159" y="11491"/>
                    </a:lnTo>
                    <a:lnTo>
                      <a:pt x="56414" y="13305"/>
                    </a:lnTo>
                    <a:lnTo>
                      <a:pt x="75445" y="13305"/>
                    </a:lnTo>
                    <a:lnTo>
                      <a:pt x="75445" y="10413"/>
                    </a:lnTo>
                    <a:lnTo>
                      <a:pt x="63955" y="7541"/>
                    </a:lnTo>
                    <a:lnTo>
                      <a:pt x="52823" y="5745"/>
                    </a:lnTo>
                    <a:lnTo>
                      <a:pt x="37723" y="7541"/>
                    </a:lnTo>
                    <a:lnTo>
                      <a:pt x="29105" y="5027"/>
                    </a:lnTo>
                    <a:lnTo>
                      <a:pt x="23000" y="0"/>
                    </a:lnTo>
                    <a:lnTo>
                      <a:pt x="1795" y="0"/>
                    </a:lnTo>
                    <a:close/>
                  </a:path>
                </a:pathLst>
              </a:custGeom>
              <a:grpFill/>
              <a:ln w="3777" cap="flat">
                <a:solidFill>
                  <a:srgbClr val="FFFFFF"/>
                </a:solidFill>
                <a:prstDash val="solid"/>
                <a:miter/>
              </a:ln>
            </p:spPr>
            <p:txBody>
              <a:bodyPr rtlCol="0" anchor="ctr"/>
              <a:lstStyle/>
              <a:p>
                <a:endParaRPr lang="en-GB"/>
              </a:p>
            </p:txBody>
          </p:sp>
          <p:sp>
            <p:nvSpPr>
              <p:cNvPr id="266" name="Freeform 265">
                <a:extLst>
                  <a:ext uri="{FF2B5EF4-FFF2-40B4-BE49-F238E27FC236}">
                    <a16:creationId xmlns:a16="http://schemas.microsoft.com/office/drawing/2014/main" id="{E678979F-3FA8-61B4-CB34-7BB0CCA75A5C}"/>
                  </a:ext>
                </a:extLst>
              </p:cNvPr>
              <p:cNvSpPr/>
              <p:nvPr/>
            </p:nvSpPr>
            <p:spPr>
              <a:xfrm>
                <a:off x="4356338" y="7511904"/>
                <a:ext cx="19749" cy="8977"/>
              </a:xfrm>
              <a:custGeom>
                <a:avLst/>
                <a:gdLst>
                  <a:gd name="connsiteX0" fmla="*/ 0 w 19749"/>
                  <a:gd name="connsiteY0" fmla="*/ 3591 h 8977"/>
                  <a:gd name="connsiteX1" fmla="*/ 8259 w 19749"/>
                  <a:gd name="connsiteY1" fmla="*/ 8977 h 8977"/>
                  <a:gd name="connsiteX2" fmla="*/ 19750 w 19749"/>
                  <a:gd name="connsiteY2" fmla="*/ 6274 h 8977"/>
                  <a:gd name="connsiteX3" fmla="*/ 19750 w 19749"/>
                  <a:gd name="connsiteY3" fmla="*/ 3591 h 8977"/>
                  <a:gd name="connsiteX4" fmla="*/ 9865 w 19749"/>
                  <a:gd name="connsiteY4" fmla="*/ 0 h 8977"/>
                  <a:gd name="connsiteX5" fmla="*/ 2873 w 19749"/>
                  <a:gd name="connsiteY5" fmla="*/ 0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49" h="8977">
                    <a:moveTo>
                      <a:pt x="0" y="3591"/>
                    </a:moveTo>
                    <a:lnTo>
                      <a:pt x="8259" y="8977"/>
                    </a:lnTo>
                    <a:lnTo>
                      <a:pt x="19750" y="6274"/>
                    </a:lnTo>
                    <a:lnTo>
                      <a:pt x="19750" y="3591"/>
                    </a:lnTo>
                    <a:lnTo>
                      <a:pt x="9865" y="0"/>
                    </a:lnTo>
                    <a:lnTo>
                      <a:pt x="2873" y="0"/>
                    </a:lnTo>
                    <a:close/>
                  </a:path>
                </a:pathLst>
              </a:custGeom>
              <a:grpFill/>
              <a:ln w="3777" cap="flat">
                <a:solidFill>
                  <a:srgbClr val="FFFFFF"/>
                </a:solidFill>
                <a:prstDash val="solid"/>
                <a:miter/>
              </a:ln>
            </p:spPr>
            <p:txBody>
              <a:bodyPr rtlCol="0" anchor="ctr"/>
              <a:lstStyle/>
              <a:p>
                <a:endParaRPr lang="en-GB"/>
              </a:p>
            </p:txBody>
          </p:sp>
          <p:sp>
            <p:nvSpPr>
              <p:cNvPr id="267" name="Freeform 266">
                <a:extLst>
                  <a:ext uri="{FF2B5EF4-FFF2-40B4-BE49-F238E27FC236}">
                    <a16:creationId xmlns:a16="http://schemas.microsoft.com/office/drawing/2014/main" id="{817D38D2-970E-EED9-C656-BA869C00DFB8}"/>
                  </a:ext>
                </a:extLst>
              </p:cNvPr>
              <p:cNvSpPr/>
              <p:nvPr/>
            </p:nvSpPr>
            <p:spPr>
              <a:xfrm>
                <a:off x="4373933" y="7468077"/>
                <a:ext cx="14363" cy="12568"/>
              </a:xfrm>
              <a:custGeom>
                <a:avLst/>
                <a:gdLst>
                  <a:gd name="connsiteX0" fmla="*/ 0 w 14363"/>
                  <a:gd name="connsiteY0" fmla="*/ 2514 h 12568"/>
                  <a:gd name="connsiteX1" fmla="*/ 14363 w 14363"/>
                  <a:gd name="connsiteY1" fmla="*/ 12568 h 12568"/>
                  <a:gd name="connsiteX2" fmla="*/ 14363 w 14363"/>
                  <a:gd name="connsiteY2" fmla="*/ 7541 h 12568"/>
                  <a:gd name="connsiteX3" fmla="*/ 8618 w 14363"/>
                  <a:gd name="connsiteY3" fmla="*/ 1077 h 12568"/>
                  <a:gd name="connsiteX4" fmla="*/ 2154 w 14363"/>
                  <a:gd name="connsiteY4" fmla="*/ 0 h 1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3" h="12568">
                    <a:moveTo>
                      <a:pt x="0" y="2514"/>
                    </a:moveTo>
                    <a:lnTo>
                      <a:pt x="14363" y="12568"/>
                    </a:lnTo>
                    <a:lnTo>
                      <a:pt x="14363" y="7541"/>
                    </a:lnTo>
                    <a:lnTo>
                      <a:pt x="8618" y="1077"/>
                    </a:lnTo>
                    <a:lnTo>
                      <a:pt x="2154" y="0"/>
                    </a:lnTo>
                    <a:close/>
                  </a:path>
                </a:pathLst>
              </a:custGeom>
              <a:grpFill/>
              <a:ln w="3777" cap="flat">
                <a:solidFill>
                  <a:srgbClr val="FFFFFF"/>
                </a:solidFill>
                <a:prstDash val="solid"/>
                <a:miter/>
              </a:ln>
            </p:spPr>
            <p:txBody>
              <a:bodyPr rtlCol="0" anchor="ctr"/>
              <a:lstStyle/>
              <a:p>
                <a:endParaRPr lang="en-GB"/>
              </a:p>
            </p:txBody>
          </p:sp>
          <p:sp>
            <p:nvSpPr>
              <p:cNvPr id="268" name="Freeform 267">
                <a:extLst>
                  <a:ext uri="{FF2B5EF4-FFF2-40B4-BE49-F238E27FC236}">
                    <a16:creationId xmlns:a16="http://schemas.microsoft.com/office/drawing/2014/main" id="{CD9BBFE7-3A93-E377-5CFE-A1C7CA3E740F}"/>
                  </a:ext>
                </a:extLst>
              </p:cNvPr>
              <p:cNvSpPr/>
              <p:nvPr/>
            </p:nvSpPr>
            <p:spPr>
              <a:xfrm>
                <a:off x="4395119" y="7472745"/>
                <a:ext cx="46000" cy="15799"/>
              </a:xfrm>
              <a:custGeom>
                <a:avLst/>
                <a:gdLst>
                  <a:gd name="connsiteX0" fmla="*/ 0 w 46000"/>
                  <a:gd name="connsiteY0" fmla="*/ 0 h 15799"/>
                  <a:gd name="connsiteX1" fmla="*/ 1795 w 46000"/>
                  <a:gd name="connsiteY1" fmla="*/ 7900 h 15799"/>
                  <a:gd name="connsiteX2" fmla="*/ 11869 w 46000"/>
                  <a:gd name="connsiteY2" fmla="*/ 14004 h 15799"/>
                  <a:gd name="connsiteX3" fmla="*/ 25873 w 46000"/>
                  <a:gd name="connsiteY3" fmla="*/ 15799 h 15799"/>
                  <a:gd name="connsiteX4" fmla="*/ 39159 w 46000"/>
                  <a:gd name="connsiteY4" fmla="*/ 15799 h 15799"/>
                  <a:gd name="connsiteX5" fmla="*/ 46000 w 46000"/>
                  <a:gd name="connsiteY5" fmla="*/ 11131 h 15799"/>
                  <a:gd name="connsiteX6" fmla="*/ 41673 w 46000"/>
                  <a:gd name="connsiteY6" fmla="*/ 7900 h 15799"/>
                  <a:gd name="connsiteX7" fmla="*/ 29105 w 46000"/>
                  <a:gd name="connsiteY7" fmla="*/ 3591 h 15799"/>
                  <a:gd name="connsiteX8" fmla="*/ 20486 w 46000"/>
                  <a:gd name="connsiteY8" fmla="*/ 1606 h 15799"/>
                  <a:gd name="connsiteX9" fmla="*/ 15818 w 46000"/>
                  <a:gd name="connsiteY9" fmla="*/ 0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000" h="15799">
                    <a:moveTo>
                      <a:pt x="0" y="0"/>
                    </a:moveTo>
                    <a:lnTo>
                      <a:pt x="1795" y="7900"/>
                    </a:lnTo>
                    <a:lnTo>
                      <a:pt x="11869" y="14004"/>
                    </a:lnTo>
                    <a:lnTo>
                      <a:pt x="25873" y="15799"/>
                    </a:lnTo>
                    <a:lnTo>
                      <a:pt x="39159" y="15799"/>
                    </a:lnTo>
                    <a:lnTo>
                      <a:pt x="46000" y="11131"/>
                    </a:lnTo>
                    <a:lnTo>
                      <a:pt x="41673" y="7900"/>
                    </a:lnTo>
                    <a:lnTo>
                      <a:pt x="29105" y="3591"/>
                    </a:lnTo>
                    <a:lnTo>
                      <a:pt x="20486" y="1606"/>
                    </a:lnTo>
                    <a:lnTo>
                      <a:pt x="15818" y="0"/>
                    </a:lnTo>
                    <a:close/>
                  </a:path>
                </a:pathLst>
              </a:custGeom>
              <a:grpFill/>
              <a:ln w="3777" cap="flat">
                <a:solidFill>
                  <a:srgbClr val="FFFFFF"/>
                </a:solidFill>
                <a:prstDash val="solid"/>
                <a:miter/>
              </a:ln>
            </p:spPr>
            <p:txBody>
              <a:bodyPr rtlCol="0" anchor="ctr"/>
              <a:lstStyle/>
              <a:p>
                <a:endParaRPr lang="en-GB"/>
              </a:p>
            </p:txBody>
          </p:sp>
          <p:sp>
            <p:nvSpPr>
              <p:cNvPr id="269" name="Freeform 268">
                <a:extLst>
                  <a:ext uri="{FF2B5EF4-FFF2-40B4-BE49-F238E27FC236}">
                    <a16:creationId xmlns:a16="http://schemas.microsoft.com/office/drawing/2014/main" id="{7133B1CB-B823-EC73-34FA-442448FA6518}"/>
                  </a:ext>
                </a:extLst>
              </p:cNvPr>
              <p:cNvSpPr/>
              <p:nvPr/>
            </p:nvSpPr>
            <p:spPr>
              <a:xfrm>
                <a:off x="4230602" y="7296737"/>
                <a:ext cx="42591" cy="48495"/>
              </a:xfrm>
              <a:custGeom>
                <a:avLst/>
                <a:gdLst>
                  <a:gd name="connsiteX0" fmla="*/ 33754 w 42591"/>
                  <a:gd name="connsiteY0" fmla="*/ 48476 h 48495"/>
                  <a:gd name="connsiteX1" fmla="*/ 40218 w 42591"/>
                  <a:gd name="connsiteY1" fmla="*/ 46681 h 48495"/>
                  <a:gd name="connsiteX2" fmla="*/ 42372 w 42591"/>
                  <a:gd name="connsiteY2" fmla="*/ 43090 h 48495"/>
                  <a:gd name="connsiteX3" fmla="*/ 33754 w 42591"/>
                  <a:gd name="connsiteY3" fmla="*/ 32677 h 48495"/>
                  <a:gd name="connsiteX4" fmla="*/ 31240 w 42591"/>
                  <a:gd name="connsiteY4" fmla="*/ 30522 h 48495"/>
                  <a:gd name="connsiteX5" fmla="*/ 31240 w 42591"/>
                  <a:gd name="connsiteY5" fmla="*/ 32677 h 48495"/>
                  <a:gd name="connsiteX6" fmla="*/ 20203 w 42591"/>
                  <a:gd name="connsiteY6" fmla="*/ 28727 h 48495"/>
                  <a:gd name="connsiteX7" fmla="*/ 20203 w 42591"/>
                  <a:gd name="connsiteY7" fmla="*/ 19391 h 48495"/>
                  <a:gd name="connsiteX8" fmla="*/ 20203 w 42591"/>
                  <a:gd name="connsiteY8" fmla="*/ 14723 h 48495"/>
                  <a:gd name="connsiteX9" fmla="*/ 13645 w 42591"/>
                  <a:gd name="connsiteY9" fmla="*/ 9696 h 48495"/>
                  <a:gd name="connsiteX10" fmla="*/ 10413 w 42591"/>
                  <a:gd name="connsiteY10" fmla="*/ 9696 h 48495"/>
                  <a:gd name="connsiteX11" fmla="*/ 0 w 42591"/>
                  <a:gd name="connsiteY11" fmla="*/ 0 h 48495"/>
                  <a:gd name="connsiteX12" fmla="*/ 0 w 42591"/>
                  <a:gd name="connsiteY12" fmla="*/ 4309 h 48495"/>
                  <a:gd name="connsiteX13" fmla="*/ 12568 w 42591"/>
                  <a:gd name="connsiteY13" fmla="*/ 15440 h 48495"/>
                  <a:gd name="connsiteX14" fmla="*/ 13286 w 42591"/>
                  <a:gd name="connsiteY14" fmla="*/ 24248 h 48495"/>
                  <a:gd name="connsiteX15" fmla="*/ 17595 w 42591"/>
                  <a:gd name="connsiteY15" fmla="*/ 28028 h 48495"/>
                  <a:gd name="connsiteX16" fmla="*/ 21299 w 42591"/>
                  <a:gd name="connsiteY16" fmla="*/ 32696 h 48495"/>
                  <a:gd name="connsiteX17" fmla="*/ 26931 w 42591"/>
                  <a:gd name="connsiteY17" fmla="*/ 36646 h 48495"/>
                  <a:gd name="connsiteX18" fmla="*/ 31958 w 42591"/>
                  <a:gd name="connsiteY18" fmla="*/ 38800 h 48495"/>
                  <a:gd name="connsiteX19" fmla="*/ 31958 w 42591"/>
                  <a:gd name="connsiteY19" fmla="*/ 43468 h 48495"/>
                  <a:gd name="connsiteX20" fmla="*/ 31599 w 42591"/>
                  <a:gd name="connsiteY20" fmla="*/ 48495 h 48495"/>
                  <a:gd name="connsiteX21" fmla="*/ 33754 w 42591"/>
                  <a:gd name="connsiteY21" fmla="*/ 48495 h 4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91" h="48495">
                    <a:moveTo>
                      <a:pt x="33754" y="48476"/>
                    </a:moveTo>
                    <a:lnTo>
                      <a:pt x="40218" y="46681"/>
                    </a:lnTo>
                    <a:cubicBezTo>
                      <a:pt x="40218" y="46681"/>
                      <a:pt x="43449" y="43449"/>
                      <a:pt x="42372" y="43090"/>
                    </a:cubicBezTo>
                    <a:cubicBezTo>
                      <a:pt x="41295" y="42731"/>
                      <a:pt x="33754" y="32677"/>
                      <a:pt x="33754" y="32677"/>
                    </a:cubicBezTo>
                    <a:lnTo>
                      <a:pt x="31240" y="30522"/>
                    </a:lnTo>
                    <a:lnTo>
                      <a:pt x="31240" y="32677"/>
                    </a:lnTo>
                    <a:lnTo>
                      <a:pt x="20203" y="28727"/>
                    </a:lnTo>
                    <a:lnTo>
                      <a:pt x="20203" y="19391"/>
                    </a:lnTo>
                    <a:lnTo>
                      <a:pt x="20203" y="14723"/>
                    </a:lnTo>
                    <a:lnTo>
                      <a:pt x="13645" y="9696"/>
                    </a:lnTo>
                    <a:lnTo>
                      <a:pt x="10413" y="9696"/>
                    </a:lnTo>
                    <a:lnTo>
                      <a:pt x="0" y="0"/>
                    </a:lnTo>
                    <a:lnTo>
                      <a:pt x="0" y="4309"/>
                    </a:lnTo>
                    <a:lnTo>
                      <a:pt x="12568" y="15440"/>
                    </a:lnTo>
                    <a:lnTo>
                      <a:pt x="13286" y="24248"/>
                    </a:lnTo>
                    <a:lnTo>
                      <a:pt x="17595" y="28028"/>
                    </a:lnTo>
                    <a:lnTo>
                      <a:pt x="21299" y="32696"/>
                    </a:lnTo>
                    <a:lnTo>
                      <a:pt x="26931" y="36646"/>
                    </a:lnTo>
                    <a:lnTo>
                      <a:pt x="31958" y="38800"/>
                    </a:lnTo>
                    <a:lnTo>
                      <a:pt x="31958" y="43468"/>
                    </a:lnTo>
                    <a:lnTo>
                      <a:pt x="31599" y="48495"/>
                    </a:lnTo>
                    <a:lnTo>
                      <a:pt x="33754" y="48495"/>
                    </a:lnTo>
                    <a:close/>
                  </a:path>
                </a:pathLst>
              </a:custGeom>
              <a:grpFill/>
              <a:ln w="3777" cap="flat">
                <a:solidFill>
                  <a:srgbClr val="FFFFFF"/>
                </a:solidFill>
                <a:prstDash val="solid"/>
                <a:miter/>
              </a:ln>
            </p:spPr>
            <p:txBody>
              <a:bodyPr rtlCol="0" anchor="ctr"/>
              <a:lstStyle/>
              <a:p>
                <a:endParaRPr lang="en-GB"/>
              </a:p>
            </p:txBody>
          </p:sp>
          <p:sp>
            <p:nvSpPr>
              <p:cNvPr id="270" name="Freeform 269">
                <a:extLst>
                  <a:ext uri="{FF2B5EF4-FFF2-40B4-BE49-F238E27FC236}">
                    <a16:creationId xmlns:a16="http://schemas.microsoft.com/office/drawing/2014/main" id="{03D7E886-523C-10AE-EE93-D8B96B541B1B}"/>
                  </a:ext>
                </a:extLst>
              </p:cNvPr>
              <p:cNvSpPr/>
              <p:nvPr/>
            </p:nvSpPr>
            <p:spPr>
              <a:xfrm>
                <a:off x="4232397" y="7334441"/>
                <a:ext cx="3591" cy="8977"/>
              </a:xfrm>
              <a:custGeom>
                <a:avLst/>
                <a:gdLst>
                  <a:gd name="connsiteX0" fmla="*/ 3591 w 3591"/>
                  <a:gd name="connsiteY0" fmla="*/ 0 h 8977"/>
                  <a:gd name="connsiteX1" fmla="*/ 3591 w 3591"/>
                  <a:gd name="connsiteY1" fmla="*/ 8977 h 8977"/>
                  <a:gd name="connsiteX2" fmla="*/ 0 w 3591"/>
                  <a:gd name="connsiteY2" fmla="*/ 7182 h 8977"/>
                  <a:gd name="connsiteX3" fmla="*/ 0 w 3591"/>
                  <a:gd name="connsiteY3" fmla="*/ 0 h 8977"/>
                </a:gdLst>
                <a:ahLst/>
                <a:cxnLst>
                  <a:cxn ang="0">
                    <a:pos x="connsiteX0" y="connsiteY0"/>
                  </a:cxn>
                  <a:cxn ang="0">
                    <a:pos x="connsiteX1" y="connsiteY1"/>
                  </a:cxn>
                  <a:cxn ang="0">
                    <a:pos x="connsiteX2" y="connsiteY2"/>
                  </a:cxn>
                  <a:cxn ang="0">
                    <a:pos x="connsiteX3" y="connsiteY3"/>
                  </a:cxn>
                </a:cxnLst>
                <a:rect l="l" t="t" r="r" b="b"/>
                <a:pathLst>
                  <a:path w="3591" h="8977">
                    <a:moveTo>
                      <a:pt x="3591" y="0"/>
                    </a:moveTo>
                    <a:lnTo>
                      <a:pt x="3591" y="8977"/>
                    </a:lnTo>
                    <a:lnTo>
                      <a:pt x="0" y="7182"/>
                    </a:lnTo>
                    <a:lnTo>
                      <a:pt x="0" y="0"/>
                    </a:lnTo>
                    <a:close/>
                  </a:path>
                </a:pathLst>
              </a:custGeom>
              <a:grpFill/>
              <a:ln w="3777" cap="flat">
                <a:solidFill>
                  <a:srgbClr val="FFFFFF"/>
                </a:solidFill>
                <a:prstDash val="solid"/>
                <a:miter/>
              </a:ln>
            </p:spPr>
            <p:txBody>
              <a:bodyPr rtlCol="0" anchor="ctr"/>
              <a:lstStyle/>
              <a:p>
                <a:endParaRPr lang="en-GB"/>
              </a:p>
            </p:txBody>
          </p:sp>
          <p:sp>
            <p:nvSpPr>
              <p:cNvPr id="271" name="Freeform 270">
                <a:extLst>
                  <a:ext uri="{FF2B5EF4-FFF2-40B4-BE49-F238E27FC236}">
                    <a16:creationId xmlns:a16="http://schemas.microsoft.com/office/drawing/2014/main" id="{E94039AC-BE8B-52A5-22A2-B395A67A3169}"/>
                  </a:ext>
                </a:extLst>
              </p:cNvPr>
              <p:cNvSpPr/>
              <p:nvPr/>
            </p:nvSpPr>
            <p:spPr>
              <a:xfrm>
                <a:off x="4182106" y="7255782"/>
                <a:ext cx="53862" cy="68263"/>
              </a:xfrm>
              <a:custGeom>
                <a:avLst/>
                <a:gdLst>
                  <a:gd name="connsiteX0" fmla="*/ 23699 w 53862"/>
                  <a:gd name="connsiteY0" fmla="*/ 51349 h 68263"/>
                  <a:gd name="connsiteX1" fmla="*/ 23699 w 53862"/>
                  <a:gd name="connsiteY1" fmla="*/ 45962 h 68263"/>
                  <a:gd name="connsiteX2" fmla="*/ 21186 w 53862"/>
                  <a:gd name="connsiteY2" fmla="*/ 40935 h 68263"/>
                  <a:gd name="connsiteX3" fmla="*/ 18672 w 53862"/>
                  <a:gd name="connsiteY3" fmla="*/ 34831 h 68263"/>
                  <a:gd name="connsiteX4" fmla="*/ 21186 w 53862"/>
                  <a:gd name="connsiteY4" fmla="*/ 27649 h 68263"/>
                  <a:gd name="connsiteX5" fmla="*/ 25495 w 53862"/>
                  <a:gd name="connsiteY5" fmla="*/ 27649 h 68263"/>
                  <a:gd name="connsiteX6" fmla="*/ 34472 w 53862"/>
                  <a:gd name="connsiteY6" fmla="*/ 25495 h 68263"/>
                  <a:gd name="connsiteX7" fmla="*/ 43449 w 53862"/>
                  <a:gd name="connsiteY7" fmla="*/ 28727 h 68263"/>
                  <a:gd name="connsiteX8" fmla="*/ 52067 w 53862"/>
                  <a:gd name="connsiteY8" fmla="*/ 34113 h 68263"/>
                  <a:gd name="connsiteX9" fmla="*/ 53863 w 53862"/>
                  <a:gd name="connsiteY9" fmla="*/ 35908 h 68263"/>
                  <a:gd name="connsiteX10" fmla="*/ 53863 w 53862"/>
                  <a:gd name="connsiteY10" fmla="*/ 30881 h 68263"/>
                  <a:gd name="connsiteX11" fmla="*/ 48476 w 53862"/>
                  <a:gd name="connsiteY11" fmla="*/ 25495 h 68263"/>
                  <a:gd name="connsiteX12" fmla="*/ 33754 w 53862"/>
                  <a:gd name="connsiteY12" fmla="*/ 18672 h 68263"/>
                  <a:gd name="connsiteX13" fmla="*/ 25136 w 53862"/>
                  <a:gd name="connsiteY13" fmla="*/ 12927 h 68263"/>
                  <a:gd name="connsiteX14" fmla="*/ 18672 w 53862"/>
                  <a:gd name="connsiteY14" fmla="*/ 8259 h 68263"/>
                  <a:gd name="connsiteX15" fmla="*/ 18672 w 53862"/>
                  <a:gd name="connsiteY15" fmla="*/ 0 h 68263"/>
                  <a:gd name="connsiteX16" fmla="*/ 15440 w 53862"/>
                  <a:gd name="connsiteY16" fmla="*/ 0 h 68263"/>
                  <a:gd name="connsiteX17" fmla="*/ 12568 w 53862"/>
                  <a:gd name="connsiteY17" fmla="*/ 5386 h 68263"/>
                  <a:gd name="connsiteX18" fmla="*/ 12568 w 53862"/>
                  <a:gd name="connsiteY18" fmla="*/ 17954 h 68263"/>
                  <a:gd name="connsiteX19" fmla="*/ 8259 w 53862"/>
                  <a:gd name="connsiteY19" fmla="*/ 11490 h 68263"/>
                  <a:gd name="connsiteX20" fmla="*/ 3950 w 53862"/>
                  <a:gd name="connsiteY20" fmla="*/ 11850 h 68263"/>
                  <a:gd name="connsiteX21" fmla="*/ 3950 w 53862"/>
                  <a:gd name="connsiteY21" fmla="*/ 19750 h 68263"/>
                  <a:gd name="connsiteX22" fmla="*/ 0 w 53862"/>
                  <a:gd name="connsiteY22" fmla="*/ 23340 h 68263"/>
                  <a:gd name="connsiteX23" fmla="*/ 6822 w 53862"/>
                  <a:gd name="connsiteY23" fmla="*/ 25684 h 68263"/>
                  <a:gd name="connsiteX24" fmla="*/ 10413 w 53862"/>
                  <a:gd name="connsiteY24" fmla="*/ 29105 h 68263"/>
                  <a:gd name="connsiteX25" fmla="*/ 12209 w 53862"/>
                  <a:gd name="connsiteY25" fmla="*/ 32336 h 68263"/>
                  <a:gd name="connsiteX26" fmla="*/ 12927 w 53862"/>
                  <a:gd name="connsiteY26" fmla="*/ 35568 h 68263"/>
                  <a:gd name="connsiteX27" fmla="*/ 10054 w 53862"/>
                  <a:gd name="connsiteY27" fmla="*/ 38082 h 68263"/>
                  <a:gd name="connsiteX28" fmla="*/ 7181 w 53862"/>
                  <a:gd name="connsiteY28" fmla="*/ 40954 h 68263"/>
                  <a:gd name="connsiteX29" fmla="*/ 8618 w 53862"/>
                  <a:gd name="connsiteY29" fmla="*/ 48136 h 68263"/>
                  <a:gd name="connsiteX30" fmla="*/ 11490 w 53862"/>
                  <a:gd name="connsiteY30" fmla="*/ 52804 h 68263"/>
                  <a:gd name="connsiteX31" fmla="*/ 16877 w 53862"/>
                  <a:gd name="connsiteY31" fmla="*/ 62329 h 68263"/>
                  <a:gd name="connsiteX32" fmla="*/ 22981 w 53862"/>
                  <a:gd name="connsiteY32" fmla="*/ 68264 h 68263"/>
                  <a:gd name="connsiteX33" fmla="*/ 26931 w 53862"/>
                  <a:gd name="connsiteY33" fmla="*/ 65202 h 68263"/>
                  <a:gd name="connsiteX34" fmla="*/ 21186 w 53862"/>
                  <a:gd name="connsiteY34" fmla="*/ 62329 h 68263"/>
                  <a:gd name="connsiteX35" fmla="*/ 15082 w 53862"/>
                  <a:gd name="connsiteY35" fmla="*/ 54600 h 68263"/>
                  <a:gd name="connsiteX36" fmla="*/ 12568 w 53862"/>
                  <a:gd name="connsiteY36" fmla="*/ 49214 h 68263"/>
                  <a:gd name="connsiteX37" fmla="*/ 10772 w 53862"/>
                  <a:gd name="connsiteY37" fmla="*/ 45981 h 68263"/>
                  <a:gd name="connsiteX38" fmla="*/ 11131 w 53862"/>
                  <a:gd name="connsiteY38" fmla="*/ 40954 h 68263"/>
                  <a:gd name="connsiteX39" fmla="*/ 14004 w 53862"/>
                  <a:gd name="connsiteY39" fmla="*/ 40954 h 68263"/>
                  <a:gd name="connsiteX40" fmla="*/ 16518 w 53862"/>
                  <a:gd name="connsiteY40" fmla="*/ 43468 h 68263"/>
                  <a:gd name="connsiteX41" fmla="*/ 19031 w 53862"/>
                  <a:gd name="connsiteY41" fmla="*/ 48854 h 68263"/>
                  <a:gd name="connsiteX42" fmla="*/ 23699 w 53862"/>
                  <a:gd name="connsiteY42" fmla="*/ 51349 h 6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3862" h="68263">
                    <a:moveTo>
                      <a:pt x="23699" y="51349"/>
                    </a:moveTo>
                    <a:lnTo>
                      <a:pt x="23699" y="45962"/>
                    </a:lnTo>
                    <a:lnTo>
                      <a:pt x="21186" y="40935"/>
                    </a:lnTo>
                    <a:lnTo>
                      <a:pt x="18672" y="34831"/>
                    </a:lnTo>
                    <a:lnTo>
                      <a:pt x="21186" y="27649"/>
                    </a:lnTo>
                    <a:lnTo>
                      <a:pt x="25495" y="27649"/>
                    </a:lnTo>
                    <a:lnTo>
                      <a:pt x="34472" y="25495"/>
                    </a:lnTo>
                    <a:lnTo>
                      <a:pt x="43449" y="28727"/>
                    </a:lnTo>
                    <a:lnTo>
                      <a:pt x="52067" y="34113"/>
                    </a:lnTo>
                    <a:lnTo>
                      <a:pt x="53863" y="35908"/>
                    </a:lnTo>
                    <a:lnTo>
                      <a:pt x="53863" y="30881"/>
                    </a:lnTo>
                    <a:lnTo>
                      <a:pt x="48476" y="25495"/>
                    </a:lnTo>
                    <a:lnTo>
                      <a:pt x="33754" y="18672"/>
                    </a:lnTo>
                    <a:lnTo>
                      <a:pt x="25136" y="12927"/>
                    </a:lnTo>
                    <a:lnTo>
                      <a:pt x="18672" y="8259"/>
                    </a:lnTo>
                    <a:lnTo>
                      <a:pt x="18672" y="0"/>
                    </a:lnTo>
                    <a:lnTo>
                      <a:pt x="15440" y="0"/>
                    </a:lnTo>
                    <a:lnTo>
                      <a:pt x="12568" y="5386"/>
                    </a:lnTo>
                    <a:lnTo>
                      <a:pt x="12568" y="17954"/>
                    </a:lnTo>
                    <a:lnTo>
                      <a:pt x="8259" y="11490"/>
                    </a:lnTo>
                    <a:lnTo>
                      <a:pt x="3950" y="11850"/>
                    </a:lnTo>
                    <a:lnTo>
                      <a:pt x="3950" y="19750"/>
                    </a:lnTo>
                    <a:lnTo>
                      <a:pt x="0" y="23340"/>
                    </a:lnTo>
                    <a:lnTo>
                      <a:pt x="6822" y="25684"/>
                    </a:lnTo>
                    <a:lnTo>
                      <a:pt x="10413" y="29105"/>
                    </a:lnTo>
                    <a:cubicBezTo>
                      <a:pt x="10413" y="29105"/>
                      <a:pt x="11490" y="31259"/>
                      <a:pt x="12209" y="32336"/>
                    </a:cubicBezTo>
                    <a:cubicBezTo>
                      <a:pt x="12927" y="33414"/>
                      <a:pt x="12927" y="35568"/>
                      <a:pt x="12927" y="35568"/>
                    </a:cubicBezTo>
                    <a:lnTo>
                      <a:pt x="10054" y="38082"/>
                    </a:lnTo>
                    <a:lnTo>
                      <a:pt x="7181" y="40954"/>
                    </a:lnTo>
                    <a:lnTo>
                      <a:pt x="8618" y="48136"/>
                    </a:lnTo>
                    <a:lnTo>
                      <a:pt x="11490" y="52804"/>
                    </a:lnTo>
                    <a:lnTo>
                      <a:pt x="16877" y="62329"/>
                    </a:lnTo>
                    <a:lnTo>
                      <a:pt x="22981" y="68264"/>
                    </a:lnTo>
                    <a:lnTo>
                      <a:pt x="26931" y="65202"/>
                    </a:lnTo>
                    <a:lnTo>
                      <a:pt x="21186" y="62329"/>
                    </a:lnTo>
                    <a:lnTo>
                      <a:pt x="15082" y="54600"/>
                    </a:lnTo>
                    <a:lnTo>
                      <a:pt x="12568" y="49214"/>
                    </a:lnTo>
                    <a:lnTo>
                      <a:pt x="10772" y="45981"/>
                    </a:lnTo>
                    <a:lnTo>
                      <a:pt x="11131" y="40954"/>
                    </a:lnTo>
                    <a:lnTo>
                      <a:pt x="14004" y="40954"/>
                    </a:lnTo>
                    <a:lnTo>
                      <a:pt x="16518" y="43468"/>
                    </a:lnTo>
                    <a:lnTo>
                      <a:pt x="19031" y="48854"/>
                    </a:lnTo>
                    <a:lnTo>
                      <a:pt x="23699" y="51349"/>
                    </a:lnTo>
                    <a:close/>
                  </a:path>
                </a:pathLst>
              </a:custGeom>
              <a:grpFill/>
              <a:ln w="3777" cap="flat">
                <a:solidFill>
                  <a:srgbClr val="FFFFFF"/>
                </a:solidFill>
                <a:prstDash val="solid"/>
                <a:miter/>
              </a:ln>
            </p:spPr>
            <p:txBody>
              <a:bodyPr rtlCol="0" anchor="ctr"/>
              <a:lstStyle/>
              <a:p>
                <a:endParaRPr lang="en-GB"/>
              </a:p>
            </p:txBody>
          </p:sp>
          <p:sp>
            <p:nvSpPr>
              <p:cNvPr id="272" name="Freeform 271">
                <a:extLst>
                  <a:ext uri="{FF2B5EF4-FFF2-40B4-BE49-F238E27FC236}">
                    <a16:creationId xmlns:a16="http://schemas.microsoft.com/office/drawing/2014/main" id="{E45FD600-C72C-838A-0C72-F925BFD0B63B}"/>
                  </a:ext>
                </a:extLst>
              </p:cNvPr>
              <p:cNvSpPr/>
              <p:nvPr/>
            </p:nvSpPr>
            <p:spPr>
              <a:xfrm>
                <a:off x="4183562" y="7219137"/>
                <a:ext cx="52426" cy="42372"/>
              </a:xfrm>
              <a:custGeom>
                <a:avLst/>
                <a:gdLst>
                  <a:gd name="connsiteX0" fmla="*/ 44886 w 52426"/>
                  <a:gd name="connsiteY0" fmla="*/ 42372 h 42372"/>
                  <a:gd name="connsiteX1" fmla="*/ 47040 w 52426"/>
                  <a:gd name="connsiteY1" fmla="*/ 36627 h 42372"/>
                  <a:gd name="connsiteX2" fmla="*/ 52426 w 52426"/>
                  <a:gd name="connsiteY2" fmla="*/ 36627 h 42372"/>
                  <a:gd name="connsiteX3" fmla="*/ 52426 w 52426"/>
                  <a:gd name="connsiteY3" fmla="*/ 31240 h 42372"/>
                  <a:gd name="connsiteX4" fmla="*/ 48835 w 52426"/>
                  <a:gd name="connsiteY4" fmla="*/ 23700 h 42372"/>
                  <a:gd name="connsiteX5" fmla="*/ 44886 w 52426"/>
                  <a:gd name="connsiteY5" fmla="*/ 17595 h 42372"/>
                  <a:gd name="connsiteX6" fmla="*/ 37344 w 52426"/>
                  <a:gd name="connsiteY6" fmla="*/ 11850 h 42372"/>
                  <a:gd name="connsiteX7" fmla="*/ 33395 w 52426"/>
                  <a:gd name="connsiteY7" fmla="*/ 11850 h 42372"/>
                  <a:gd name="connsiteX8" fmla="*/ 30522 w 52426"/>
                  <a:gd name="connsiteY8" fmla="*/ 5745 h 42372"/>
                  <a:gd name="connsiteX9" fmla="*/ 28727 w 52426"/>
                  <a:gd name="connsiteY9" fmla="*/ 0 h 42372"/>
                  <a:gd name="connsiteX10" fmla="*/ 25495 w 52426"/>
                  <a:gd name="connsiteY10" fmla="*/ 1796 h 42372"/>
                  <a:gd name="connsiteX11" fmla="*/ 25495 w 52426"/>
                  <a:gd name="connsiteY11" fmla="*/ 8977 h 42372"/>
                  <a:gd name="connsiteX12" fmla="*/ 25495 w 52426"/>
                  <a:gd name="connsiteY12" fmla="*/ 13645 h 42372"/>
                  <a:gd name="connsiteX13" fmla="*/ 20468 w 52426"/>
                  <a:gd name="connsiteY13" fmla="*/ 16877 h 42372"/>
                  <a:gd name="connsiteX14" fmla="*/ 18672 w 52426"/>
                  <a:gd name="connsiteY14" fmla="*/ 21186 h 42372"/>
                  <a:gd name="connsiteX15" fmla="*/ 15799 w 52426"/>
                  <a:gd name="connsiteY15" fmla="*/ 21186 h 42372"/>
                  <a:gd name="connsiteX16" fmla="*/ 13286 w 52426"/>
                  <a:gd name="connsiteY16" fmla="*/ 18673 h 42372"/>
                  <a:gd name="connsiteX17" fmla="*/ 9695 w 52426"/>
                  <a:gd name="connsiteY17" fmla="*/ 15441 h 42372"/>
                  <a:gd name="connsiteX18" fmla="*/ 9695 w 52426"/>
                  <a:gd name="connsiteY18" fmla="*/ 11850 h 42372"/>
                  <a:gd name="connsiteX19" fmla="*/ 5386 w 52426"/>
                  <a:gd name="connsiteY19" fmla="*/ 9696 h 42372"/>
                  <a:gd name="connsiteX20" fmla="*/ 1436 w 52426"/>
                  <a:gd name="connsiteY20" fmla="*/ 15441 h 42372"/>
                  <a:gd name="connsiteX21" fmla="*/ 0 w 52426"/>
                  <a:gd name="connsiteY21" fmla="*/ 21186 h 42372"/>
                  <a:gd name="connsiteX22" fmla="*/ 0 w 52426"/>
                  <a:gd name="connsiteY22" fmla="*/ 28009 h 42372"/>
                  <a:gd name="connsiteX23" fmla="*/ 4309 w 52426"/>
                  <a:gd name="connsiteY23" fmla="*/ 33395 h 42372"/>
                  <a:gd name="connsiteX24" fmla="*/ 9336 w 52426"/>
                  <a:gd name="connsiteY24" fmla="*/ 34832 h 42372"/>
                  <a:gd name="connsiteX25" fmla="*/ 12209 w 52426"/>
                  <a:gd name="connsiteY25" fmla="*/ 34472 h 42372"/>
                  <a:gd name="connsiteX26" fmla="*/ 16158 w 52426"/>
                  <a:gd name="connsiteY26" fmla="*/ 31240 h 42372"/>
                  <a:gd name="connsiteX27" fmla="*/ 19750 w 52426"/>
                  <a:gd name="connsiteY27" fmla="*/ 26572 h 42372"/>
                  <a:gd name="connsiteX28" fmla="*/ 25495 w 52426"/>
                  <a:gd name="connsiteY28" fmla="*/ 28009 h 42372"/>
                  <a:gd name="connsiteX29" fmla="*/ 29086 w 52426"/>
                  <a:gd name="connsiteY29" fmla="*/ 30522 h 42372"/>
                  <a:gd name="connsiteX30" fmla="*/ 35908 w 52426"/>
                  <a:gd name="connsiteY30" fmla="*/ 33754 h 42372"/>
                  <a:gd name="connsiteX31" fmla="*/ 36626 w 52426"/>
                  <a:gd name="connsiteY31" fmla="*/ 36627 h 42372"/>
                  <a:gd name="connsiteX32" fmla="*/ 44886 w 52426"/>
                  <a:gd name="connsiteY32" fmla="*/ 42372 h 4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426" h="42372">
                    <a:moveTo>
                      <a:pt x="44886" y="42372"/>
                    </a:moveTo>
                    <a:lnTo>
                      <a:pt x="47040" y="36627"/>
                    </a:lnTo>
                    <a:lnTo>
                      <a:pt x="52426" y="36627"/>
                    </a:lnTo>
                    <a:lnTo>
                      <a:pt x="52426" y="31240"/>
                    </a:lnTo>
                    <a:lnTo>
                      <a:pt x="48835" y="23700"/>
                    </a:lnTo>
                    <a:cubicBezTo>
                      <a:pt x="48835" y="23700"/>
                      <a:pt x="46321" y="18673"/>
                      <a:pt x="44886" y="17595"/>
                    </a:cubicBezTo>
                    <a:cubicBezTo>
                      <a:pt x="43449" y="16518"/>
                      <a:pt x="37344" y="11850"/>
                      <a:pt x="37344" y="11850"/>
                    </a:cubicBezTo>
                    <a:lnTo>
                      <a:pt x="33395" y="11850"/>
                    </a:lnTo>
                    <a:lnTo>
                      <a:pt x="30522" y="5745"/>
                    </a:lnTo>
                    <a:lnTo>
                      <a:pt x="28727" y="0"/>
                    </a:lnTo>
                    <a:lnTo>
                      <a:pt x="25495" y="1796"/>
                    </a:lnTo>
                    <a:lnTo>
                      <a:pt x="25495" y="8977"/>
                    </a:lnTo>
                    <a:lnTo>
                      <a:pt x="25495" y="13645"/>
                    </a:lnTo>
                    <a:lnTo>
                      <a:pt x="20468" y="16877"/>
                    </a:lnTo>
                    <a:lnTo>
                      <a:pt x="18672" y="21186"/>
                    </a:lnTo>
                    <a:lnTo>
                      <a:pt x="15799" y="21186"/>
                    </a:lnTo>
                    <a:lnTo>
                      <a:pt x="13286" y="18673"/>
                    </a:lnTo>
                    <a:lnTo>
                      <a:pt x="9695" y="15441"/>
                    </a:lnTo>
                    <a:lnTo>
                      <a:pt x="9695" y="11850"/>
                    </a:lnTo>
                    <a:lnTo>
                      <a:pt x="5386" y="9696"/>
                    </a:lnTo>
                    <a:lnTo>
                      <a:pt x="1436" y="15441"/>
                    </a:lnTo>
                    <a:lnTo>
                      <a:pt x="0" y="21186"/>
                    </a:lnTo>
                    <a:lnTo>
                      <a:pt x="0" y="28009"/>
                    </a:lnTo>
                    <a:lnTo>
                      <a:pt x="4309" y="33395"/>
                    </a:lnTo>
                    <a:lnTo>
                      <a:pt x="9336" y="34832"/>
                    </a:lnTo>
                    <a:lnTo>
                      <a:pt x="12209" y="34472"/>
                    </a:lnTo>
                    <a:lnTo>
                      <a:pt x="16158" y="31240"/>
                    </a:lnTo>
                    <a:lnTo>
                      <a:pt x="19750" y="26572"/>
                    </a:lnTo>
                    <a:lnTo>
                      <a:pt x="25495" y="28009"/>
                    </a:lnTo>
                    <a:lnTo>
                      <a:pt x="29086" y="30522"/>
                    </a:lnTo>
                    <a:lnTo>
                      <a:pt x="35908" y="33754"/>
                    </a:lnTo>
                    <a:lnTo>
                      <a:pt x="36626" y="36627"/>
                    </a:lnTo>
                    <a:lnTo>
                      <a:pt x="44886" y="42372"/>
                    </a:lnTo>
                    <a:close/>
                  </a:path>
                </a:pathLst>
              </a:custGeom>
              <a:grpFill/>
              <a:ln w="3777" cap="flat">
                <a:solidFill>
                  <a:srgbClr val="FFFFFF"/>
                </a:solidFill>
                <a:prstDash val="solid"/>
                <a:miter/>
              </a:ln>
            </p:spPr>
            <p:txBody>
              <a:bodyPr rtlCol="0" anchor="ctr"/>
              <a:lstStyle/>
              <a:p>
                <a:endParaRPr lang="en-GB"/>
              </a:p>
            </p:txBody>
          </p:sp>
          <p:sp>
            <p:nvSpPr>
              <p:cNvPr id="273" name="Freeform 272">
                <a:extLst>
                  <a:ext uri="{FF2B5EF4-FFF2-40B4-BE49-F238E27FC236}">
                    <a16:creationId xmlns:a16="http://schemas.microsoft.com/office/drawing/2014/main" id="{D300A860-DE86-68DD-7901-B859B81E2261}"/>
                  </a:ext>
                </a:extLst>
              </p:cNvPr>
              <p:cNvSpPr/>
              <p:nvPr/>
            </p:nvSpPr>
            <p:spPr>
              <a:xfrm>
                <a:off x="4334188" y="7220214"/>
                <a:ext cx="375318" cy="358007"/>
              </a:xfrm>
              <a:custGeom>
                <a:avLst/>
                <a:gdLst>
                  <a:gd name="connsiteX0" fmla="*/ 330017 w 375318"/>
                  <a:gd name="connsiteY0" fmla="*/ 40218 h 358007"/>
                  <a:gd name="connsiteX1" fmla="*/ 323913 w 375318"/>
                  <a:gd name="connsiteY1" fmla="*/ 43090 h 358007"/>
                  <a:gd name="connsiteX2" fmla="*/ 322477 w 375318"/>
                  <a:gd name="connsiteY2" fmla="*/ 47040 h 358007"/>
                  <a:gd name="connsiteX3" fmla="*/ 315654 w 375318"/>
                  <a:gd name="connsiteY3" fmla="*/ 47040 h 358007"/>
                  <a:gd name="connsiteX4" fmla="*/ 313858 w 375318"/>
                  <a:gd name="connsiteY4" fmla="*/ 53863 h 358007"/>
                  <a:gd name="connsiteX5" fmla="*/ 307036 w 375318"/>
                  <a:gd name="connsiteY5" fmla="*/ 53863 h 358007"/>
                  <a:gd name="connsiteX6" fmla="*/ 295186 w 375318"/>
                  <a:gd name="connsiteY6" fmla="*/ 49554 h 358007"/>
                  <a:gd name="connsiteX7" fmla="*/ 291596 w 375318"/>
                  <a:gd name="connsiteY7" fmla="*/ 43449 h 358007"/>
                  <a:gd name="connsiteX8" fmla="*/ 291955 w 375318"/>
                  <a:gd name="connsiteY8" fmla="*/ 39140 h 358007"/>
                  <a:gd name="connsiteX9" fmla="*/ 295904 w 375318"/>
                  <a:gd name="connsiteY9" fmla="*/ 38781 h 358007"/>
                  <a:gd name="connsiteX10" fmla="*/ 298059 w 375318"/>
                  <a:gd name="connsiteY10" fmla="*/ 35191 h 358007"/>
                  <a:gd name="connsiteX11" fmla="*/ 293032 w 375318"/>
                  <a:gd name="connsiteY11" fmla="*/ 33036 h 358007"/>
                  <a:gd name="connsiteX12" fmla="*/ 289441 w 375318"/>
                  <a:gd name="connsiteY12" fmla="*/ 29804 h 358007"/>
                  <a:gd name="connsiteX13" fmla="*/ 288005 w 375318"/>
                  <a:gd name="connsiteY13" fmla="*/ 24059 h 358007"/>
                  <a:gd name="connsiteX14" fmla="*/ 284414 w 375318"/>
                  <a:gd name="connsiteY14" fmla="*/ 19391 h 358007"/>
                  <a:gd name="connsiteX15" fmla="*/ 278309 w 375318"/>
                  <a:gd name="connsiteY15" fmla="*/ 18673 h 358007"/>
                  <a:gd name="connsiteX16" fmla="*/ 274718 w 375318"/>
                  <a:gd name="connsiteY16" fmla="*/ 19750 h 358007"/>
                  <a:gd name="connsiteX17" fmla="*/ 267896 w 375318"/>
                  <a:gd name="connsiteY17" fmla="*/ 20109 h 358007"/>
                  <a:gd name="connsiteX18" fmla="*/ 262151 w 375318"/>
                  <a:gd name="connsiteY18" fmla="*/ 16159 h 358007"/>
                  <a:gd name="connsiteX19" fmla="*/ 252814 w 375318"/>
                  <a:gd name="connsiteY19" fmla="*/ 14723 h 358007"/>
                  <a:gd name="connsiteX20" fmla="*/ 243837 w 375318"/>
                  <a:gd name="connsiteY20" fmla="*/ 14364 h 358007"/>
                  <a:gd name="connsiteX21" fmla="*/ 239887 w 375318"/>
                  <a:gd name="connsiteY21" fmla="*/ 18673 h 358007"/>
                  <a:gd name="connsiteX22" fmla="*/ 237374 w 375318"/>
                  <a:gd name="connsiteY22" fmla="*/ 21904 h 358007"/>
                  <a:gd name="connsiteX23" fmla="*/ 231628 w 375318"/>
                  <a:gd name="connsiteY23" fmla="*/ 20109 h 358007"/>
                  <a:gd name="connsiteX24" fmla="*/ 225524 w 375318"/>
                  <a:gd name="connsiteY24" fmla="*/ 16518 h 358007"/>
                  <a:gd name="connsiteX25" fmla="*/ 218342 w 375318"/>
                  <a:gd name="connsiteY25" fmla="*/ 16518 h 358007"/>
                  <a:gd name="connsiteX26" fmla="*/ 216547 w 375318"/>
                  <a:gd name="connsiteY26" fmla="*/ 19750 h 358007"/>
                  <a:gd name="connsiteX27" fmla="*/ 213315 w 375318"/>
                  <a:gd name="connsiteY27" fmla="*/ 25495 h 358007"/>
                  <a:gd name="connsiteX28" fmla="*/ 209006 w 375318"/>
                  <a:gd name="connsiteY28" fmla="*/ 27290 h 358007"/>
                  <a:gd name="connsiteX29" fmla="*/ 201465 w 375318"/>
                  <a:gd name="connsiteY29" fmla="*/ 25136 h 358007"/>
                  <a:gd name="connsiteX30" fmla="*/ 193565 w 375318"/>
                  <a:gd name="connsiteY30" fmla="*/ 22622 h 358007"/>
                  <a:gd name="connsiteX31" fmla="*/ 187102 w 375318"/>
                  <a:gd name="connsiteY31" fmla="*/ 18673 h 358007"/>
                  <a:gd name="connsiteX32" fmla="*/ 174534 w 375318"/>
                  <a:gd name="connsiteY32" fmla="*/ 18673 h 358007"/>
                  <a:gd name="connsiteX33" fmla="*/ 166634 w 375318"/>
                  <a:gd name="connsiteY33" fmla="*/ 18673 h 358007"/>
                  <a:gd name="connsiteX34" fmla="*/ 158734 w 375318"/>
                  <a:gd name="connsiteY34" fmla="*/ 15082 h 358007"/>
                  <a:gd name="connsiteX35" fmla="*/ 150116 w 375318"/>
                  <a:gd name="connsiteY35" fmla="*/ 11850 h 358007"/>
                  <a:gd name="connsiteX36" fmla="*/ 141857 w 375318"/>
                  <a:gd name="connsiteY36" fmla="*/ 12568 h 358007"/>
                  <a:gd name="connsiteX37" fmla="*/ 137548 w 375318"/>
                  <a:gd name="connsiteY37" fmla="*/ 16159 h 358007"/>
                  <a:gd name="connsiteX38" fmla="*/ 123544 w 375318"/>
                  <a:gd name="connsiteY38" fmla="*/ 8618 h 358007"/>
                  <a:gd name="connsiteX39" fmla="*/ 117080 w 375318"/>
                  <a:gd name="connsiteY39" fmla="*/ 2514 h 358007"/>
                  <a:gd name="connsiteX40" fmla="*/ 113130 w 375318"/>
                  <a:gd name="connsiteY40" fmla="*/ 359 h 358007"/>
                  <a:gd name="connsiteX41" fmla="*/ 105590 w 375318"/>
                  <a:gd name="connsiteY41" fmla="*/ 0 h 358007"/>
                  <a:gd name="connsiteX42" fmla="*/ 104513 w 375318"/>
                  <a:gd name="connsiteY42" fmla="*/ 4668 h 358007"/>
                  <a:gd name="connsiteX43" fmla="*/ 103435 w 375318"/>
                  <a:gd name="connsiteY43" fmla="*/ 9696 h 358007"/>
                  <a:gd name="connsiteX44" fmla="*/ 98049 w 375318"/>
                  <a:gd name="connsiteY44" fmla="*/ 12568 h 358007"/>
                  <a:gd name="connsiteX45" fmla="*/ 91226 w 375318"/>
                  <a:gd name="connsiteY45" fmla="*/ 12209 h 358007"/>
                  <a:gd name="connsiteX46" fmla="*/ 84045 w 375318"/>
                  <a:gd name="connsiteY46" fmla="*/ 8618 h 358007"/>
                  <a:gd name="connsiteX47" fmla="*/ 77581 w 375318"/>
                  <a:gd name="connsiteY47" fmla="*/ 6104 h 358007"/>
                  <a:gd name="connsiteX48" fmla="*/ 73272 w 375318"/>
                  <a:gd name="connsiteY48" fmla="*/ 8618 h 358007"/>
                  <a:gd name="connsiteX49" fmla="*/ 68604 w 375318"/>
                  <a:gd name="connsiteY49" fmla="*/ 14364 h 358007"/>
                  <a:gd name="connsiteX50" fmla="*/ 64465 w 375318"/>
                  <a:gd name="connsiteY50" fmla="*/ 23341 h 358007"/>
                  <a:gd name="connsiteX51" fmla="*/ 59249 w 375318"/>
                  <a:gd name="connsiteY51" fmla="*/ 29804 h 358007"/>
                  <a:gd name="connsiteX52" fmla="*/ 56376 w 375318"/>
                  <a:gd name="connsiteY52" fmla="*/ 34472 h 358007"/>
                  <a:gd name="connsiteX53" fmla="*/ 48835 w 375318"/>
                  <a:gd name="connsiteY53" fmla="*/ 32677 h 358007"/>
                  <a:gd name="connsiteX54" fmla="*/ 40577 w 375318"/>
                  <a:gd name="connsiteY54" fmla="*/ 26931 h 358007"/>
                  <a:gd name="connsiteX55" fmla="*/ 30881 w 375318"/>
                  <a:gd name="connsiteY55" fmla="*/ 20827 h 358007"/>
                  <a:gd name="connsiteX56" fmla="*/ 24777 w 375318"/>
                  <a:gd name="connsiteY56" fmla="*/ 16518 h 358007"/>
                  <a:gd name="connsiteX57" fmla="*/ 18313 w 375318"/>
                  <a:gd name="connsiteY57" fmla="*/ 12927 h 358007"/>
                  <a:gd name="connsiteX58" fmla="*/ 12927 w 375318"/>
                  <a:gd name="connsiteY58" fmla="*/ 13286 h 358007"/>
                  <a:gd name="connsiteX59" fmla="*/ 8977 w 375318"/>
                  <a:gd name="connsiteY59" fmla="*/ 16877 h 358007"/>
                  <a:gd name="connsiteX60" fmla="*/ 4668 w 375318"/>
                  <a:gd name="connsiteY60" fmla="*/ 23700 h 358007"/>
                  <a:gd name="connsiteX61" fmla="*/ 2513 w 375318"/>
                  <a:gd name="connsiteY61" fmla="*/ 31240 h 358007"/>
                  <a:gd name="connsiteX62" fmla="*/ 718 w 375318"/>
                  <a:gd name="connsiteY62" fmla="*/ 39859 h 358007"/>
                  <a:gd name="connsiteX63" fmla="*/ 0 w 375318"/>
                  <a:gd name="connsiteY63" fmla="*/ 47399 h 358007"/>
                  <a:gd name="connsiteX64" fmla="*/ 359 w 375318"/>
                  <a:gd name="connsiteY64" fmla="*/ 60326 h 358007"/>
                  <a:gd name="connsiteX65" fmla="*/ 3591 w 375318"/>
                  <a:gd name="connsiteY65" fmla="*/ 75049 h 358007"/>
                  <a:gd name="connsiteX66" fmla="*/ 9336 w 375318"/>
                  <a:gd name="connsiteY66" fmla="*/ 82230 h 358007"/>
                  <a:gd name="connsiteX67" fmla="*/ 15799 w 375318"/>
                  <a:gd name="connsiteY67" fmla="*/ 82230 h 358007"/>
                  <a:gd name="connsiteX68" fmla="*/ 21904 w 375318"/>
                  <a:gd name="connsiteY68" fmla="*/ 82230 h 358007"/>
                  <a:gd name="connsiteX69" fmla="*/ 27290 w 375318"/>
                  <a:gd name="connsiteY69" fmla="*/ 87617 h 358007"/>
                  <a:gd name="connsiteX70" fmla="*/ 31958 w 375318"/>
                  <a:gd name="connsiteY70" fmla="*/ 94798 h 358007"/>
                  <a:gd name="connsiteX71" fmla="*/ 34472 w 375318"/>
                  <a:gd name="connsiteY71" fmla="*/ 103775 h 358007"/>
                  <a:gd name="connsiteX72" fmla="*/ 38063 w 375318"/>
                  <a:gd name="connsiteY72" fmla="*/ 113830 h 358007"/>
                  <a:gd name="connsiteX73" fmla="*/ 41654 w 375318"/>
                  <a:gd name="connsiteY73" fmla="*/ 121012 h 358007"/>
                  <a:gd name="connsiteX74" fmla="*/ 45962 w 375318"/>
                  <a:gd name="connsiteY74" fmla="*/ 141480 h 358007"/>
                  <a:gd name="connsiteX75" fmla="*/ 51708 w 375318"/>
                  <a:gd name="connsiteY75" fmla="*/ 152252 h 358007"/>
                  <a:gd name="connsiteX76" fmla="*/ 63558 w 375318"/>
                  <a:gd name="connsiteY76" fmla="*/ 162665 h 358007"/>
                  <a:gd name="connsiteX77" fmla="*/ 73612 w 375318"/>
                  <a:gd name="connsiteY77" fmla="*/ 174515 h 358007"/>
                  <a:gd name="connsiteX78" fmla="*/ 80076 w 375318"/>
                  <a:gd name="connsiteY78" fmla="*/ 179901 h 358007"/>
                  <a:gd name="connsiteX79" fmla="*/ 87616 w 375318"/>
                  <a:gd name="connsiteY79" fmla="*/ 184569 h 358007"/>
                  <a:gd name="connsiteX80" fmla="*/ 90489 w 375318"/>
                  <a:gd name="connsiteY80" fmla="*/ 190315 h 358007"/>
                  <a:gd name="connsiteX81" fmla="*/ 92284 w 375318"/>
                  <a:gd name="connsiteY81" fmla="*/ 195701 h 358007"/>
                  <a:gd name="connsiteX82" fmla="*/ 96235 w 375318"/>
                  <a:gd name="connsiteY82" fmla="*/ 203601 h 358007"/>
                  <a:gd name="connsiteX83" fmla="*/ 103416 w 375318"/>
                  <a:gd name="connsiteY83" fmla="*/ 210064 h 358007"/>
                  <a:gd name="connsiteX84" fmla="*/ 110957 w 375318"/>
                  <a:gd name="connsiteY84" fmla="*/ 216528 h 358007"/>
                  <a:gd name="connsiteX85" fmla="*/ 121371 w 375318"/>
                  <a:gd name="connsiteY85" fmla="*/ 224069 h 358007"/>
                  <a:gd name="connsiteX86" fmla="*/ 129270 w 375318"/>
                  <a:gd name="connsiteY86" fmla="*/ 230891 h 358007"/>
                  <a:gd name="connsiteX87" fmla="*/ 136093 w 375318"/>
                  <a:gd name="connsiteY87" fmla="*/ 236637 h 358007"/>
                  <a:gd name="connsiteX88" fmla="*/ 142915 w 375318"/>
                  <a:gd name="connsiteY88" fmla="*/ 238432 h 358007"/>
                  <a:gd name="connsiteX89" fmla="*/ 149738 w 375318"/>
                  <a:gd name="connsiteY89" fmla="*/ 243459 h 358007"/>
                  <a:gd name="connsiteX90" fmla="*/ 154765 w 375318"/>
                  <a:gd name="connsiteY90" fmla="*/ 254591 h 358007"/>
                  <a:gd name="connsiteX91" fmla="*/ 155124 w 375318"/>
                  <a:gd name="connsiteY91" fmla="*/ 262491 h 358007"/>
                  <a:gd name="connsiteX92" fmla="*/ 157279 w 375318"/>
                  <a:gd name="connsiteY92" fmla="*/ 270032 h 358007"/>
                  <a:gd name="connsiteX93" fmla="*/ 161229 w 375318"/>
                  <a:gd name="connsiteY93" fmla="*/ 276854 h 358007"/>
                  <a:gd name="connsiteX94" fmla="*/ 166615 w 375318"/>
                  <a:gd name="connsiteY94" fmla="*/ 282241 h 358007"/>
                  <a:gd name="connsiteX95" fmla="*/ 172719 w 375318"/>
                  <a:gd name="connsiteY95" fmla="*/ 289422 h 358007"/>
                  <a:gd name="connsiteX96" fmla="*/ 178465 w 375318"/>
                  <a:gd name="connsiteY96" fmla="*/ 296604 h 358007"/>
                  <a:gd name="connsiteX97" fmla="*/ 181338 w 375318"/>
                  <a:gd name="connsiteY97" fmla="*/ 300913 h 358007"/>
                  <a:gd name="connsiteX98" fmla="*/ 178465 w 375318"/>
                  <a:gd name="connsiteY98" fmla="*/ 306658 h 358007"/>
                  <a:gd name="connsiteX99" fmla="*/ 177747 w 375318"/>
                  <a:gd name="connsiteY99" fmla="*/ 312404 h 358007"/>
                  <a:gd name="connsiteX100" fmla="*/ 181697 w 375318"/>
                  <a:gd name="connsiteY100" fmla="*/ 314917 h 358007"/>
                  <a:gd name="connsiteX101" fmla="*/ 185647 w 375318"/>
                  <a:gd name="connsiteY101" fmla="*/ 312045 h 358007"/>
                  <a:gd name="connsiteX102" fmla="*/ 192469 w 375318"/>
                  <a:gd name="connsiteY102" fmla="*/ 312045 h 358007"/>
                  <a:gd name="connsiteX103" fmla="*/ 197137 w 375318"/>
                  <a:gd name="connsiteY103" fmla="*/ 308095 h 358007"/>
                  <a:gd name="connsiteX104" fmla="*/ 202524 w 375318"/>
                  <a:gd name="connsiteY104" fmla="*/ 308813 h 358007"/>
                  <a:gd name="connsiteX105" fmla="*/ 205396 w 375318"/>
                  <a:gd name="connsiteY105" fmla="*/ 314917 h 358007"/>
                  <a:gd name="connsiteX106" fmla="*/ 203601 w 375318"/>
                  <a:gd name="connsiteY106" fmla="*/ 319226 h 358007"/>
                  <a:gd name="connsiteX107" fmla="*/ 205396 w 375318"/>
                  <a:gd name="connsiteY107" fmla="*/ 326049 h 358007"/>
                  <a:gd name="connsiteX108" fmla="*/ 210064 w 375318"/>
                  <a:gd name="connsiteY108" fmla="*/ 328563 h 358007"/>
                  <a:gd name="connsiteX109" fmla="*/ 215810 w 375318"/>
                  <a:gd name="connsiteY109" fmla="*/ 328563 h 358007"/>
                  <a:gd name="connsiteX110" fmla="*/ 220478 w 375318"/>
                  <a:gd name="connsiteY110" fmla="*/ 328563 h 358007"/>
                  <a:gd name="connsiteX111" fmla="*/ 229814 w 375318"/>
                  <a:gd name="connsiteY111" fmla="*/ 336821 h 358007"/>
                  <a:gd name="connsiteX112" fmla="*/ 234482 w 375318"/>
                  <a:gd name="connsiteY112" fmla="*/ 342926 h 358007"/>
                  <a:gd name="connsiteX113" fmla="*/ 242382 w 375318"/>
                  <a:gd name="connsiteY113" fmla="*/ 347594 h 358007"/>
                  <a:gd name="connsiteX114" fmla="*/ 246332 w 375318"/>
                  <a:gd name="connsiteY114" fmla="*/ 351544 h 358007"/>
                  <a:gd name="connsiteX115" fmla="*/ 252796 w 375318"/>
                  <a:gd name="connsiteY115" fmla="*/ 354058 h 358007"/>
                  <a:gd name="connsiteX116" fmla="*/ 256027 w 375318"/>
                  <a:gd name="connsiteY116" fmla="*/ 354058 h 358007"/>
                  <a:gd name="connsiteX117" fmla="*/ 260695 w 375318"/>
                  <a:gd name="connsiteY117" fmla="*/ 358007 h 358007"/>
                  <a:gd name="connsiteX118" fmla="*/ 267518 w 375318"/>
                  <a:gd name="connsiteY118" fmla="*/ 358007 h 358007"/>
                  <a:gd name="connsiteX119" fmla="*/ 274530 w 375318"/>
                  <a:gd name="connsiteY119" fmla="*/ 351544 h 358007"/>
                  <a:gd name="connsiteX120" fmla="*/ 272904 w 375318"/>
                  <a:gd name="connsiteY120" fmla="*/ 341301 h 358007"/>
                  <a:gd name="connsiteX121" fmla="*/ 268595 w 375318"/>
                  <a:gd name="connsiteY121" fmla="*/ 333212 h 358007"/>
                  <a:gd name="connsiteX122" fmla="*/ 267518 w 375318"/>
                  <a:gd name="connsiteY122" fmla="*/ 323516 h 358007"/>
                  <a:gd name="connsiteX123" fmla="*/ 266441 w 375318"/>
                  <a:gd name="connsiteY123" fmla="*/ 313273 h 358007"/>
                  <a:gd name="connsiteX124" fmla="*/ 268595 w 375318"/>
                  <a:gd name="connsiteY124" fmla="*/ 303748 h 358007"/>
                  <a:gd name="connsiteX125" fmla="*/ 272904 w 375318"/>
                  <a:gd name="connsiteY125" fmla="*/ 303748 h 358007"/>
                  <a:gd name="connsiteX126" fmla="*/ 279916 w 375318"/>
                  <a:gd name="connsiteY126" fmla="*/ 300516 h 358007"/>
                  <a:gd name="connsiteX127" fmla="*/ 284773 w 375318"/>
                  <a:gd name="connsiteY127" fmla="*/ 296018 h 358007"/>
                  <a:gd name="connsiteX128" fmla="*/ 283147 w 375318"/>
                  <a:gd name="connsiteY128" fmla="*/ 278782 h 358007"/>
                  <a:gd name="connsiteX129" fmla="*/ 283695 w 375318"/>
                  <a:gd name="connsiteY129" fmla="*/ 265855 h 358007"/>
                  <a:gd name="connsiteX130" fmla="*/ 292862 w 375318"/>
                  <a:gd name="connsiteY130" fmla="*/ 260280 h 358007"/>
                  <a:gd name="connsiteX131" fmla="*/ 296642 w 375318"/>
                  <a:gd name="connsiteY131" fmla="*/ 253986 h 358007"/>
                  <a:gd name="connsiteX132" fmla="*/ 304730 w 375318"/>
                  <a:gd name="connsiteY132" fmla="*/ 253986 h 358007"/>
                  <a:gd name="connsiteX133" fmla="*/ 311742 w 375318"/>
                  <a:gd name="connsiteY133" fmla="*/ 253986 h 358007"/>
                  <a:gd name="connsiteX134" fmla="*/ 312290 w 375318"/>
                  <a:gd name="connsiteY134" fmla="*/ 260280 h 358007"/>
                  <a:gd name="connsiteX135" fmla="*/ 318754 w 375318"/>
                  <a:gd name="connsiteY135" fmla="*/ 260280 h 358007"/>
                  <a:gd name="connsiteX136" fmla="*/ 318754 w 375318"/>
                  <a:gd name="connsiteY136" fmla="*/ 247712 h 358007"/>
                  <a:gd name="connsiteX137" fmla="*/ 318754 w 375318"/>
                  <a:gd name="connsiteY137" fmla="*/ 235673 h 358007"/>
                  <a:gd name="connsiteX138" fmla="*/ 324140 w 375318"/>
                  <a:gd name="connsiteY138" fmla="*/ 234596 h 358007"/>
                  <a:gd name="connsiteX139" fmla="*/ 332758 w 375318"/>
                  <a:gd name="connsiteY139" fmla="*/ 242684 h 358007"/>
                  <a:gd name="connsiteX140" fmla="*/ 336538 w 375318"/>
                  <a:gd name="connsiteY140" fmla="*/ 241059 h 358007"/>
                  <a:gd name="connsiteX141" fmla="*/ 336538 w 375318"/>
                  <a:gd name="connsiteY141" fmla="*/ 229209 h 358007"/>
                  <a:gd name="connsiteX142" fmla="*/ 345156 w 375318"/>
                  <a:gd name="connsiteY142" fmla="*/ 221121 h 358007"/>
                  <a:gd name="connsiteX143" fmla="*/ 350183 w 375318"/>
                  <a:gd name="connsiteY143" fmla="*/ 225978 h 358007"/>
                  <a:gd name="connsiteX144" fmla="*/ 360237 w 375318"/>
                  <a:gd name="connsiteY144" fmla="*/ 223823 h 358007"/>
                  <a:gd name="connsiteX145" fmla="*/ 360237 w 375318"/>
                  <a:gd name="connsiteY145" fmla="*/ 213580 h 358007"/>
                  <a:gd name="connsiteX146" fmla="*/ 350183 w 375318"/>
                  <a:gd name="connsiteY146" fmla="*/ 196873 h 358007"/>
                  <a:gd name="connsiteX147" fmla="*/ 350183 w 375318"/>
                  <a:gd name="connsiteY147" fmla="*/ 186100 h 358007"/>
                  <a:gd name="connsiteX148" fmla="*/ 354851 w 375318"/>
                  <a:gd name="connsiteY148" fmla="*/ 175328 h 358007"/>
                  <a:gd name="connsiteX149" fmla="*/ 367778 w 375318"/>
                  <a:gd name="connsiteY149" fmla="*/ 168316 h 358007"/>
                  <a:gd name="connsiteX150" fmla="*/ 375319 w 375318"/>
                  <a:gd name="connsiteY150" fmla="*/ 160776 h 358007"/>
                  <a:gd name="connsiteX151" fmla="*/ 375319 w 375318"/>
                  <a:gd name="connsiteY151" fmla="*/ 155918 h 358007"/>
                  <a:gd name="connsiteX152" fmla="*/ 366153 w 375318"/>
                  <a:gd name="connsiteY152" fmla="*/ 155389 h 358007"/>
                  <a:gd name="connsiteX153" fmla="*/ 355909 w 375318"/>
                  <a:gd name="connsiteY153" fmla="*/ 145694 h 358007"/>
                  <a:gd name="connsiteX154" fmla="*/ 350164 w 375318"/>
                  <a:gd name="connsiteY154" fmla="*/ 142462 h 358007"/>
                  <a:gd name="connsiteX155" fmla="*/ 347292 w 375318"/>
                  <a:gd name="connsiteY155" fmla="*/ 130064 h 358007"/>
                  <a:gd name="connsiteX156" fmla="*/ 338673 w 375318"/>
                  <a:gd name="connsiteY156" fmla="*/ 124848 h 358007"/>
                  <a:gd name="connsiteX157" fmla="*/ 331662 w 375318"/>
                  <a:gd name="connsiteY157" fmla="*/ 123053 h 358007"/>
                  <a:gd name="connsiteX158" fmla="*/ 333816 w 375318"/>
                  <a:gd name="connsiteY158" fmla="*/ 107971 h 358007"/>
                  <a:gd name="connsiteX159" fmla="*/ 332191 w 375318"/>
                  <a:gd name="connsiteY159" fmla="*/ 97728 h 358007"/>
                  <a:gd name="connsiteX160" fmla="*/ 340280 w 375318"/>
                  <a:gd name="connsiteY160" fmla="*/ 83723 h 358007"/>
                  <a:gd name="connsiteX161" fmla="*/ 340828 w 375318"/>
                  <a:gd name="connsiteY161" fmla="*/ 76353 h 358007"/>
                  <a:gd name="connsiteX162" fmla="*/ 350164 w 375318"/>
                  <a:gd name="connsiteY162" fmla="*/ 69530 h 358007"/>
                  <a:gd name="connsiteX163" fmla="*/ 350164 w 375318"/>
                  <a:gd name="connsiteY163" fmla="*/ 53012 h 358007"/>
                  <a:gd name="connsiteX164" fmla="*/ 347292 w 375318"/>
                  <a:gd name="connsiteY164" fmla="*/ 45472 h 358007"/>
                  <a:gd name="connsiteX165" fmla="*/ 340280 w 375318"/>
                  <a:gd name="connsiteY165" fmla="*/ 44923 h 358007"/>
                  <a:gd name="connsiteX166" fmla="*/ 330017 w 375318"/>
                  <a:gd name="connsiteY166" fmla="*/ 40218 h 3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75318" h="358007">
                    <a:moveTo>
                      <a:pt x="330017" y="40218"/>
                    </a:moveTo>
                    <a:lnTo>
                      <a:pt x="323913" y="43090"/>
                    </a:lnTo>
                    <a:lnTo>
                      <a:pt x="322477" y="47040"/>
                    </a:lnTo>
                    <a:cubicBezTo>
                      <a:pt x="322477" y="47040"/>
                      <a:pt x="316731" y="45245"/>
                      <a:pt x="315654" y="47040"/>
                    </a:cubicBezTo>
                    <a:cubicBezTo>
                      <a:pt x="314577" y="48836"/>
                      <a:pt x="313858" y="53863"/>
                      <a:pt x="313858" y="53863"/>
                    </a:cubicBezTo>
                    <a:lnTo>
                      <a:pt x="307036" y="53863"/>
                    </a:lnTo>
                    <a:lnTo>
                      <a:pt x="295186" y="49554"/>
                    </a:lnTo>
                    <a:lnTo>
                      <a:pt x="291596" y="43449"/>
                    </a:lnTo>
                    <a:lnTo>
                      <a:pt x="291955" y="39140"/>
                    </a:lnTo>
                    <a:lnTo>
                      <a:pt x="295904" y="38781"/>
                    </a:lnTo>
                    <a:lnTo>
                      <a:pt x="298059" y="35191"/>
                    </a:lnTo>
                    <a:lnTo>
                      <a:pt x="293032" y="33036"/>
                    </a:lnTo>
                    <a:lnTo>
                      <a:pt x="289441" y="29804"/>
                    </a:lnTo>
                    <a:lnTo>
                      <a:pt x="288005" y="24059"/>
                    </a:lnTo>
                    <a:lnTo>
                      <a:pt x="284414" y="19391"/>
                    </a:lnTo>
                    <a:lnTo>
                      <a:pt x="278309" y="18673"/>
                    </a:lnTo>
                    <a:lnTo>
                      <a:pt x="274718" y="19750"/>
                    </a:lnTo>
                    <a:lnTo>
                      <a:pt x="267896" y="20109"/>
                    </a:lnTo>
                    <a:lnTo>
                      <a:pt x="262151" y="16159"/>
                    </a:lnTo>
                    <a:lnTo>
                      <a:pt x="252814" y="14723"/>
                    </a:lnTo>
                    <a:lnTo>
                      <a:pt x="243837" y="14364"/>
                    </a:lnTo>
                    <a:lnTo>
                      <a:pt x="239887" y="18673"/>
                    </a:lnTo>
                    <a:lnTo>
                      <a:pt x="237374" y="21904"/>
                    </a:lnTo>
                    <a:lnTo>
                      <a:pt x="231628" y="20109"/>
                    </a:lnTo>
                    <a:lnTo>
                      <a:pt x="225524" y="16518"/>
                    </a:lnTo>
                    <a:lnTo>
                      <a:pt x="218342" y="16518"/>
                    </a:lnTo>
                    <a:cubicBezTo>
                      <a:pt x="218342" y="16518"/>
                      <a:pt x="216547" y="18673"/>
                      <a:pt x="216547" y="19750"/>
                    </a:cubicBezTo>
                    <a:cubicBezTo>
                      <a:pt x="216547" y="20827"/>
                      <a:pt x="213315" y="25495"/>
                      <a:pt x="213315" y="25495"/>
                    </a:cubicBezTo>
                    <a:lnTo>
                      <a:pt x="209006" y="27290"/>
                    </a:lnTo>
                    <a:lnTo>
                      <a:pt x="201465" y="25136"/>
                    </a:lnTo>
                    <a:lnTo>
                      <a:pt x="193565" y="22622"/>
                    </a:lnTo>
                    <a:cubicBezTo>
                      <a:pt x="193565" y="22622"/>
                      <a:pt x="188179" y="18673"/>
                      <a:pt x="187102" y="18673"/>
                    </a:cubicBezTo>
                    <a:cubicBezTo>
                      <a:pt x="186025" y="18673"/>
                      <a:pt x="174534" y="18673"/>
                      <a:pt x="174534" y="18673"/>
                    </a:cubicBezTo>
                    <a:lnTo>
                      <a:pt x="166634" y="18673"/>
                    </a:lnTo>
                    <a:lnTo>
                      <a:pt x="158734" y="15082"/>
                    </a:lnTo>
                    <a:lnTo>
                      <a:pt x="150116" y="11850"/>
                    </a:lnTo>
                    <a:lnTo>
                      <a:pt x="141857" y="12568"/>
                    </a:lnTo>
                    <a:cubicBezTo>
                      <a:pt x="141857" y="12568"/>
                      <a:pt x="139703" y="16159"/>
                      <a:pt x="137548" y="16159"/>
                    </a:cubicBezTo>
                    <a:cubicBezTo>
                      <a:pt x="135394" y="16159"/>
                      <a:pt x="123544" y="8618"/>
                      <a:pt x="123544" y="8618"/>
                    </a:cubicBezTo>
                    <a:lnTo>
                      <a:pt x="117080" y="2514"/>
                    </a:lnTo>
                    <a:lnTo>
                      <a:pt x="113130" y="359"/>
                    </a:lnTo>
                    <a:lnTo>
                      <a:pt x="105590" y="0"/>
                    </a:lnTo>
                    <a:lnTo>
                      <a:pt x="104513" y="4668"/>
                    </a:lnTo>
                    <a:lnTo>
                      <a:pt x="103435" y="9696"/>
                    </a:lnTo>
                    <a:lnTo>
                      <a:pt x="98049" y="12568"/>
                    </a:lnTo>
                    <a:lnTo>
                      <a:pt x="91226" y="12209"/>
                    </a:lnTo>
                    <a:lnTo>
                      <a:pt x="84045" y="8618"/>
                    </a:lnTo>
                    <a:lnTo>
                      <a:pt x="77581" y="6104"/>
                    </a:lnTo>
                    <a:lnTo>
                      <a:pt x="73272" y="8618"/>
                    </a:lnTo>
                    <a:lnTo>
                      <a:pt x="68604" y="14364"/>
                    </a:lnTo>
                    <a:lnTo>
                      <a:pt x="64465" y="23341"/>
                    </a:lnTo>
                    <a:lnTo>
                      <a:pt x="59249" y="29804"/>
                    </a:lnTo>
                    <a:lnTo>
                      <a:pt x="56376" y="34472"/>
                    </a:lnTo>
                    <a:lnTo>
                      <a:pt x="48835" y="32677"/>
                    </a:lnTo>
                    <a:lnTo>
                      <a:pt x="40577" y="26931"/>
                    </a:lnTo>
                    <a:lnTo>
                      <a:pt x="30881" y="20827"/>
                    </a:lnTo>
                    <a:lnTo>
                      <a:pt x="24777" y="16518"/>
                    </a:lnTo>
                    <a:lnTo>
                      <a:pt x="18313" y="12927"/>
                    </a:lnTo>
                    <a:lnTo>
                      <a:pt x="12927" y="13286"/>
                    </a:lnTo>
                    <a:lnTo>
                      <a:pt x="8977" y="16877"/>
                    </a:lnTo>
                    <a:lnTo>
                      <a:pt x="4668" y="23700"/>
                    </a:lnTo>
                    <a:lnTo>
                      <a:pt x="2513" y="31240"/>
                    </a:lnTo>
                    <a:lnTo>
                      <a:pt x="718" y="39859"/>
                    </a:lnTo>
                    <a:lnTo>
                      <a:pt x="0" y="47399"/>
                    </a:lnTo>
                    <a:lnTo>
                      <a:pt x="359" y="60326"/>
                    </a:lnTo>
                    <a:lnTo>
                      <a:pt x="3591" y="75049"/>
                    </a:lnTo>
                    <a:lnTo>
                      <a:pt x="9336" y="82230"/>
                    </a:lnTo>
                    <a:lnTo>
                      <a:pt x="15799" y="82230"/>
                    </a:lnTo>
                    <a:lnTo>
                      <a:pt x="21904" y="82230"/>
                    </a:lnTo>
                    <a:lnTo>
                      <a:pt x="27290" y="87617"/>
                    </a:lnTo>
                    <a:lnTo>
                      <a:pt x="31958" y="94798"/>
                    </a:lnTo>
                    <a:lnTo>
                      <a:pt x="34472" y="103775"/>
                    </a:lnTo>
                    <a:lnTo>
                      <a:pt x="38063" y="113830"/>
                    </a:lnTo>
                    <a:lnTo>
                      <a:pt x="41654" y="121012"/>
                    </a:lnTo>
                    <a:lnTo>
                      <a:pt x="45962" y="141480"/>
                    </a:lnTo>
                    <a:lnTo>
                      <a:pt x="51708" y="152252"/>
                    </a:lnTo>
                    <a:lnTo>
                      <a:pt x="63558" y="162665"/>
                    </a:lnTo>
                    <a:lnTo>
                      <a:pt x="73612" y="174515"/>
                    </a:lnTo>
                    <a:lnTo>
                      <a:pt x="80076" y="179901"/>
                    </a:lnTo>
                    <a:lnTo>
                      <a:pt x="87616" y="184569"/>
                    </a:lnTo>
                    <a:lnTo>
                      <a:pt x="90489" y="190315"/>
                    </a:lnTo>
                    <a:lnTo>
                      <a:pt x="92284" y="195701"/>
                    </a:lnTo>
                    <a:lnTo>
                      <a:pt x="96235" y="203601"/>
                    </a:lnTo>
                    <a:lnTo>
                      <a:pt x="103416" y="210064"/>
                    </a:lnTo>
                    <a:lnTo>
                      <a:pt x="110957" y="216528"/>
                    </a:lnTo>
                    <a:lnTo>
                      <a:pt x="121371" y="224069"/>
                    </a:lnTo>
                    <a:lnTo>
                      <a:pt x="129270" y="230891"/>
                    </a:lnTo>
                    <a:lnTo>
                      <a:pt x="136093" y="236637"/>
                    </a:lnTo>
                    <a:lnTo>
                      <a:pt x="142915" y="238432"/>
                    </a:lnTo>
                    <a:lnTo>
                      <a:pt x="149738" y="243459"/>
                    </a:lnTo>
                    <a:cubicBezTo>
                      <a:pt x="151175" y="245255"/>
                      <a:pt x="154765" y="254591"/>
                      <a:pt x="154765" y="254591"/>
                    </a:cubicBezTo>
                    <a:lnTo>
                      <a:pt x="155124" y="262491"/>
                    </a:lnTo>
                    <a:lnTo>
                      <a:pt x="157279" y="270032"/>
                    </a:lnTo>
                    <a:lnTo>
                      <a:pt x="161229" y="276854"/>
                    </a:lnTo>
                    <a:lnTo>
                      <a:pt x="166615" y="282241"/>
                    </a:lnTo>
                    <a:lnTo>
                      <a:pt x="172719" y="289422"/>
                    </a:lnTo>
                    <a:lnTo>
                      <a:pt x="178465" y="296604"/>
                    </a:lnTo>
                    <a:lnTo>
                      <a:pt x="181338" y="300913"/>
                    </a:lnTo>
                    <a:lnTo>
                      <a:pt x="178465" y="306658"/>
                    </a:lnTo>
                    <a:lnTo>
                      <a:pt x="177747" y="312404"/>
                    </a:lnTo>
                    <a:lnTo>
                      <a:pt x="181697" y="314917"/>
                    </a:lnTo>
                    <a:lnTo>
                      <a:pt x="185647" y="312045"/>
                    </a:lnTo>
                    <a:lnTo>
                      <a:pt x="192469" y="312045"/>
                    </a:lnTo>
                    <a:lnTo>
                      <a:pt x="197137" y="308095"/>
                    </a:lnTo>
                    <a:lnTo>
                      <a:pt x="202524" y="308813"/>
                    </a:lnTo>
                    <a:lnTo>
                      <a:pt x="205396" y="314917"/>
                    </a:lnTo>
                    <a:lnTo>
                      <a:pt x="203601" y="319226"/>
                    </a:lnTo>
                    <a:lnTo>
                      <a:pt x="205396" y="326049"/>
                    </a:lnTo>
                    <a:lnTo>
                      <a:pt x="210064" y="328563"/>
                    </a:lnTo>
                    <a:lnTo>
                      <a:pt x="215810" y="328563"/>
                    </a:lnTo>
                    <a:cubicBezTo>
                      <a:pt x="215810" y="328563"/>
                      <a:pt x="219400" y="327126"/>
                      <a:pt x="220478" y="328563"/>
                    </a:cubicBezTo>
                    <a:cubicBezTo>
                      <a:pt x="221555" y="329999"/>
                      <a:pt x="229814" y="336821"/>
                      <a:pt x="229814" y="336821"/>
                    </a:cubicBezTo>
                    <a:lnTo>
                      <a:pt x="234482" y="342926"/>
                    </a:lnTo>
                    <a:lnTo>
                      <a:pt x="242382" y="347594"/>
                    </a:lnTo>
                    <a:lnTo>
                      <a:pt x="246332" y="351544"/>
                    </a:lnTo>
                    <a:lnTo>
                      <a:pt x="252796" y="354058"/>
                    </a:lnTo>
                    <a:lnTo>
                      <a:pt x="256027" y="354058"/>
                    </a:lnTo>
                    <a:lnTo>
                      <a:pt x="260695" y="358007"/>
                    </a:lnTo>
                    <a:lnTo>
                      <a:pt x="267518" y="358007"/>
                    </a:lnTo>
                    <a:lnTo>
                      <a:pt x="274530" y="351544"/>
                    </a:lnTo>
                    <a:lnTo>
                      <a:pt x="272904" y="341301"/>
                    </a:lnTo>
                    <a:lnTo>
                      <a:pt x="268595" y="333212"/>
                    </a:lnTo>
                    <a:lnTo>
                      <a:pt x="267518" y="323516"/>
                    </a:lnTo>
                    <a:lnTo>
                      <a:pt x="266441" y="313273"/>
                    </a:lnTo>
                    <a:lnTo>
                      <a:pt x="268595" y="303748"/>
                    </a:lnTo>
                    <a:lnTo>
                      <a:pt x="272904" y="303748"/>
                    </a:lnTo>
                    <a:lnTo>
                      <a:pt x="279916" y="300516"/>
                    </a:lnTo>
                    <a:lnTo>
                      <a:pt x="284773" y="296018"/>
                    </a:lnTo>
                    <a:lnTo>
                      <a:pt x="283147" y="278782"/>
                    </a:lnTo>
                    <a:lnTo>
                      <a:pt x="283695" y="265855"/>
                    </a:lnTo>
                    <a:lnTo>
                      <a:pt x="292862" y="260280"/>
                    </a:lnTo>
                    <a:lnTo>
                      <a:pt x="296642" y="253986"/>
                    </a:lnTo>
                    <a:lnTo>
                      <a:pt x="304730" y="253986"/>
                    </a:lnTo>
                    <a:lnTo>
                      <a:pt x="311742" y="253986"/>
                    </a:lnTo>
                    <a:lnTo>
                      <a:pt x="312290" y="260280"/>
                    </a:lnTo>
                    <a:lnTo>
                      <a:pt x="318754" y="260280"/>
                    </a:lnTo>
                    <a:lnTo>
                      <a:pt x="318754" y="247712"/>
                    </a:lnTo>
                    <a:lnTo>
                      <a:pt x="318754" y="235673"/>
                    </a:lnTo>
                    <a:lnTo>
                      <a:pt x="324140" y="234596"/>
                    </a:lnTo>
                    <a:lnTo>
                      <a:pt x="332758" y="242684"/>
                    </a:lnTo>
                    <a:lnTo>
                      <a:pt x="336538" y="241059"/>
                    </a:lnTo>
                    <a:lnTo>
                      <a:pt x="336538" y="229209"/>
                    </a:lnTo>
                    <a:lnTo>
                      <a:pt x="345156" y="221121"/>
                    </a:lnTo>
                    <a:lnTo>
                      <a:pt x="350183" y="225978"/>
                    </a:lnTo>
                    <a:lnTo>
                      <a:pt x="360237" y="223823"/>
                    </a:lnTo>
                    <a:lnTo>
                      <a:pt x="360237" y="213580"/>
                    </a:lnTo>
                    <a:lnTo>
                      <a:pt x="350183" y="196873"/>
                    </a:lnTo>
                    <a:lnTo>
                      <a:pt x="350183" y="186100"/>
                    </a:lnTo>
                    <a:lnTo>
                      <a:pt x="354851" y="175328"/>
                    </a:lnTo>
                    <a:lnTo>
                      <a:pt x="367778" y="168316"/>
                    </a:lnTo>
                    <a:lnTo>
                      <a:pt x="375319" y="160776"/>
                    </a:lnTo>
                    <a:lnTo>
                      <a:pt x="375319" y="155918"/>
                    </a:lnTo>
                    <a:lnTo>
                      <a:pt x="366153" y="155389"/>
                    </a:lnTo>
                    <a:lnTo>
                      <a:pt x="355909" y="145694"/>
                    </a:lnTo>
                    <a:lnTo>
                      <a:pt x="350164" y="142462"/>
                    </a:lnTo>
                    <a:lnTo>
                      <a:pt x="347292" y="130064"/>
                    </a:lnTo>
                    <a:lnTo>
                      <a:pt x="338673" y="124848"/>
                    </a:lnTo>
                    <a:lnTo>
                      <a:pt x="331662" y="123053"/>
                    </a:lnTo>
                    <a:lnTo>
                      <a:pt x="333816" y="107971"/>
                    </a:lnTo>
                    <a:lnTo>
                      <a:pt x="332191" y="97728"/>
                    </a:lnTo>
                    <a:lnTo>
                      <a:pt x="340280" y="83723"/>
                    </a:lnTo>
                    <a:lnTo>
                      <a:pt x="340828" y="76353"/>
                    </a:lnTo>
                    <a:lnTo>
                      <a:pt x="350164" y="69530"/>
                    </a:lnTo>
                    <a:lnTo>
                      <a:pt x="350164" y="53012"/>
                    </a:lnTo>
                    <a:lnTo>
                      <a:pt x="347292" y="45472"/>
                    </a:lnTo>
                    <a:lnTo>
                      <a:pt x="340280" y="44923"/>
                    </a:lnTo>
                    <a:lnTo>
                      <a:pt x="330017" y="40218"/>
                    </a:lnTo>
                    <a:close/>
                  </a:path>
                </a:pathLst>
              </a:custGeom>
              <a:grpFill/>
              <a:ln w="3777" cap="flat">
                <a:solidFill>
                  <a:srgbClr val="FFFFFF"/>
                </a:solidFill>
                <a:prstDash val="solid"/>
                <a:miter/>
              </a:ln>
            </p:spPr>
            <p:txBody>
              <a:bodyPr rtlCol="0" anchor="ctr"/>
              <a:lstStyle/>
              <a:p>
                <a:endParaRPr lang="en-GB"/>
              </a:p>
            </p:txBody>
          </p:sp>
          <p:sp>
            <p:nvSpPr>
              <p:cNvPr id="274" name="Freeform 273">
                <a:extLst>
                  <a:ext uri="{FF2B5EF4-FFF2-40B4-BE49-F238E27FC236}">
                    <a16:creationId xmlns:a16="http://schemas.microsoft.com/office/drawing/2014/main" id="{97AB1391-62C6-4993-87C7-01279AD85DF6}"/>
                  </a:ext>
                </a:extLst>
              </p:cNvPr>
              <p:cNvSpPr/>
              <p:nvPr/>
            </p:nvSpPr>
            <p:spPr>
              <a:xfrm>
                <a:off x="4630792" y="7085312"/>
                <a:ext cx="409753" cy="593888"/>
              </a:xfrm>
              <a:custGeom>
                <a:avLst/>
                <a:gdLst>
                  <a:gd name="connsiteX0" fmla="*/ 141725 w 409753"/>
                  <a:gd name="connsiteY0" fmla="*/ 5915 h 593888"/>
                  <a:gd name="connsiteX1" fmla="*/ 135791 w 409753"/>
                  <a:gd name="connsiteY1" fmla="*/ 3761 h 593888"/>
                  <a:gd name="connsiteX2" fmla="*/ 127173 w 409753"/>
                  <a:gd name="connsiteY2" fmla="*/ 529 h 593888"/>
                  <a:gd name="connsiteX3" fmla="*/ 118555 w 409753"/>
                  <a:gd name="connsiteY3" fmla="*/ 0 h 593888"/>
                  <a:gd name="connsiteX4" fmla="*/ 110466 w 409753"/>
                  <a:gd name="connsiteY4" fmla="*/ 3232 h 593888"/>
                  <a:gd name="connsiteX5" fmla="*/ 107763 w 409753"/>
                  <a:gd name="connsiteY5" fmla="*/ 9695 h 593888"/>
                  <a:gd name="connsiteX6" fmla="*/ 94836 w 409753"/>
                  <a:gd name="connsiteY6" fmla="*/ 10243 h 593888"/>
                  <a:gd name="connsiteX7" fmla="*/ 80832 w 409753"/>
                  <a:gd name="connsiteY7" fmla="*/ 7012 h 593888"/>
                  <a:gd name="connsiteX8" fmla="*/ 70589 w 409753"/>
                  <a:gd name="connsiteY8" fmla="*/ 10791 h 593888"/>
                  <a:gd name="connsiteX9" fmla="*/ 59816 w 409753"/>
                  <a:gd name="connsiteY9" fmla="*/ 20486 h 593888"/>
                  <a:gd name="connsiteX10" fmla="*/ 43657 w 409753"/>
                  <a:gd name="connsiteY10" fmla="*/ 29653 h 593888"/>
                  <a:gd name="connsiteX11" fmla="*/ 36117 w 409753"/>
                  <a:gd name="connsiteY11" fmla="*/ 27498 h 593888"/>
                  <a:gd name="connsiteX12" fmla="*/ 28028 w 409753"/>
                  <a:gd name="connsiteY12" fmla="*/ 28575 h 593888"/>
                  <a:gd name="connsiteX13" fmla="*/ 21016 w 409753"/>
                  <a:gd name="connsiteY13" fmla="*/ 37193 h 593888"/>
                  <a:gd name="connsiteX14" fmla="*/ 10054 w 409753"/>
                  <a:gd name="connsiteY14" fmla="*/ 42051 h 593888"/>
                  <a:gd name="connsiteX15" fmla="*/ 0 w 409753"/>
                  <a:gd name="connsiteY15" fmla="*/ 42051 h 593888"/>
                  <a:gd name="connsiteX16" fmla="*/ 3950 w 409753"/>
                  <a:gd name="connsiteY16" fmla="*/ 49062 h 593888"/>
                  <a:gd name="connsiteX17" fmla="*/ 8618 w 409753"/>
                  <a:gd name="connsiteY17" fmla="*/ 57321 h 593888"/>
                  <a:gd name="connsiteX18" fmla="*/ 13645 w 409753"/>
                  <a:gd name="connsiteY18" fmla="*/ 65939 h 593888"/>
                  <a:gd name="connsiteX19" fmla="*/ 13645 w 409753"/>
                  <a:gd name="connsiteY19" fmla="*/ 73480 h 593888"/>
                  <a:gd name="connsiteX20" fmla="*/ 13645 w 409753"/>
                  <a:gd name="connsiteY20" fmla="*/ 78866 h 593888"/>
                  <a:gd name="connsiteX21" fmla="*/ 11131 w 409753"/>
                  <a:gd name="connsiteY21" fmla="*/ 83175 h 593888"/>
                  <a:gd name="connsiteX22" fmla="*/ 8618 w 409753"/>
                  <a:gd name="connsiteY22" fmla="*/ 87843 h 593888"/>
                  <a:gd name="connsiteX23" fmla="*/ 13645 w 409753"/>
                  <a:gd name="connsiteY23" fmla="*/ 94666 h 593888"/>
                  <a:gd name="connsiteX24" fmla="*/ 17595 w 409753"/>
                  <a:gd name="connsiteY24" fmla="*/ 97179 h 593888"/>
                  <a:gd name="connsiteX25" fmla="*/ 23341 w 409753"/>
                  <a:gd name="connsiteY25" fmla="*/ 98616 h 593888"/>
                  <a:gd name="connsiteX26" fmla="*/ 25854 w 409753"/>
                  <a:gd name="connsiteY26" fmla="*/ 102925 h 593888"/>
                  <a:gd name="connsiteX27" fmla="*/ 24059 w 409753"/>
                  <a:gd name="connsiteY27" fmla="*/ 107952 h 593888"/>
                  <a:gd name="connsiteX28" fmla="*/ 19750 w 409753"/>
                  <a:gd name="connsiteY28" fmla="*/ 112261 h 593888"/>
                  <a:gd name="connsiteX29" fmla="*/ 17595 w 409753"/>
                  <a:gd name="connsiteY29" fmla="*/ 117288 h 593888"/>
                  <a:gd name="connsiteX30" fmla="*/ 22981 w 409753"/>
                  <a:gd name="connsiteY30" fmla="*/ 122315 h 593888"/>
                  <a:gd name="connsiteX31" fmla="*/ 32318 w 409753"/>
                  <a:gd name="connsiteY31" fmla="*/ 125547 h 593888"/>
                  <a:gd name="connsiteX32" fmla="*/ 36267 w 409753"/>
                  <a:gd name="connsiteY32" fmla="*/ 129856 h 593888"/>
                  <a:gd name="connsiteX33" fmla="*/ 43090 w 409753"/>
                  <a:gd name="connsiteY33" fmla="*/ 132370 h 593888"/>
                  <a:gd name="connsiteX34" fmla="*/ 49913 w 409753"/>
                  <a:gd name="connsiteY34" fmla="*/ 135242 h 593888"/>
                  <a:gd name="connsiteX35" fmla="*/ 53504 w 409753"/>
                  <a:gd name="connsiteY35" fmla="*/ 139910 h 593888"/>
                  <a:gd name="connsiteX36" fmla="*/ 53504 w 409753"/>
                  <a:gd name="connsiteY36" fmla="*/ 145656 h 593888"/>
                  <a:gd name="connsiteX37" fmla="*/ 49913 w 409753"/>
                  <a:gd name="connsiteY37" fmla="*/ 148169 h 593888"/>
                  <a:gd name="connsiteX38" fmla="*/ 39140 w 409753"/>
                  <a:gd name="connsiteY38" fmla="*/ 148169 h 593888"/>
                  <a:gd name="connsiteX39" fmla="*/ 33036 w 409753"/>
                  <a:gd name="connsiteY39" fmla="*/ 151042 h 593888"/>
                  <a:gd name="connsiteX40" fmla="*/ 28727 w 409753"/>
                  <a:gd name="connsiteY40" fmla="*/ 155351 h 593888"/>
                  <a:gd name="connsiteX41" fmla="*/ 28727 w 409753"/>
                  <a:gd name="connsiteY41" fmla="*/ 163251 h 593888"/>
                  <a:gd name="connsiteX42" fmla="*/ 29086 w 409753"/>
                  <a:gd name="connsiteY42" fmla="*/ 171510 h 593888"/>
                  <a:gd name="connsiteX43" fmla="*/ 33395 w 409753"/>
                  <a:gd name="connsiteY43" fmla="*/ 175101 h 593888"/>
                  <a:gd name="connsiteX44" fmla="*/ 43638 w 409753"/>
                  <a:gd name="connsiteY44" fmla="*/ 179958 h 593888"/>
                  <a:gd name="connsiteX45" fmla="*/ 50650 w 409753"/>
                  <a:gd name="connsiteY45" fmla="*/ 180506 h 593888"/>
                  <a:gd name="connsiteX46" fmla="*/ 53523 w 409753"/>
                  <a:gd name="connsiteY46" fmla="*/ 188047 h 593888"/>
                  <a:gd name="connsiteX47" fmla="*/ 53523 w 409753"/>
                  <a:gd name="connsiteY47" fmla="*/ 204565 h 593888"/>
                  <a:gd name="connsiteX48" fmla="*/ 44186 w 409753"/>
                  <a:gd name="connsiteY48" fmla="*/ 211387 h 593888"/>
                  <a:gd name="connsiteX49" fmla="*/ 43638 w 409753"/>
                  <a:gd name="connsiteY49" fmla="*/ 218758 h 593888"/>
                  <a:gd name="connsiteX50" fmla="*/ 35549 w 409753"/>
                  <a:gd name="connsiteY50" fmla="*/ 232762 h 593888"/>
                  <a:gd name="connsiteX51" fmla="*/ 37175 w 409753"/>
                  <a:gd name="connsiteY51" fmla="*/ 243005 h 593888"/>
                  <a:gd name="connsiteX52" fmla="*/ 35020 w 409753"/>
                  <a:gd name="connsiteY52" fmla="*/ 258087 h 593888"/>
                  <a:gd name="connsiteX53" fmla="*/ 42032 w 409753"/>
                  <a:gd name="connsiteY53" fmla="*/ 259883 h 593888"/>
                  <a:gd name="connsiteX54" fmla="*/ 50650 w 409753"/>
                  <a:gd name="connsiteY54" fmla="*/ 265098 h 593888"/>
                  <a:gd name="connsiteX55" fmla="*/ 53523 w 409753"/>
                  <a:gd name="connsiteY55" fmla="*/ 277496 h 593888"/>
                  <a:gd name="connsiteX56" fmla="*/ 59268 w 409753"/>
                  <a:gd name="connsiteY56" fmla="*/ 280728 h 593888"/>
                  <a:gd name="connsiteX57" fmla="*/ 69511 w 409753"/>
                  <a:gd name="connsiteY57" fmla="*/ 290424 h 593888"/>
                  <a:gd name="connsiteX58" fmla="*/ 78677 w 409753"/>
                  <a:gd name="connsiteY58" fmla="*/ 290953 h 593888"/>
                  <a:gd name="connsiteX59" fmla="*/ 78677 w 409753"/>
                  <a:gd name="connsiteY59" fmla="*/ 295810 h 593888"/>
                  <a:gd name="connsiteX60" fmla="*/ 71136 w 409753"/>
                  <a:gd name="connsiteY60" fmla="*/ 303351 h 593888"/>
                  <a:gd name="connsiteX61" fmla="*/ 58210 w 409753"/>
                  <a:gd name="connsiteY61" fmla="*/ 310362 h 593888"/>
                  <a:gd name="connsiteX62" fmla="*/ 53542 w 409753"/>
                  <a:gd name="connsiteY62" fmla="*/ 321135 h 593888"/>
                  <a:gd name="connsiteX63" fmla="*/ 53542 w 409753"/>
                  <a:gd name="connsiteY63" fmla="*/ 331907 h 593888"/>
                  <a:gd name="connsiteX64" fmla="*/ 63596 w 409753"/>
                  <a:gd name="connsiteY64" fmla="*/ 348614 h 593888"/>
                  <a:gd name="connsiteX65" fmla="*/ 63596 w 409753"/>
                  <a:gd name="connsiteY65" fmla="*/ 358858 h 593888"/>
                  <a:gd name="connsiteX66" fmla="*/ 53542 w 409753"/>
                  <a:gd name="connsiteY66" fmla="*/ 361012 h 593888"/>
                  <a:gd name="connsiteX67" fmla="*/ 48514 w 409753"/>
                  <a:gd name="connsiteY67" fmla="*/ 356155 h 593888"/>
                  <a:gd name="connsiteX68" fmla="*/ 39896 w 409753"/>
                  <a:gd name="connsiteY68" fmla="*/ 364244 h 593888"/>
                  <a:gd name="connsiteX69" fmla="*/ 39896 w 409753"/>
                  <a:gd name="connsiteY69" fmla="*/ 376094 h 593888"/>
                  <a:gd name="connsiteX70" fmla="*/ 41332 w 409753"/>
                  <a:gd name="connsiteY70" fmla="*/ 381310 h 593888"/>
                  <a:gd name="connsiteX71" fmla="*/ 45641 w 409753"/>
                  <a:gd name="connsiteY71" fmla="*/ 387414 h 593888"/>
                  <a:gd name="connsiteX72" fmla="*/ 54978 w 409753"/>
                  <a:gd name="connsiteY72" fmla="*/ 391364 h 593888"/>
                  <a:gd name="connsiteX73" fmla="*/ 63596 w 409753"/>
                  <a:gd name="connsiteY73" fmla="*/ 397468 h 593888"/>
                  <a:gd name="connsiteX74" fmla="*/ 69341 w 409753"/>
                  <a:gd name="connsiteY74" fmla="*/ 405369 h 593888"/>
                  <a:gd name="connsiteX75" fmla="*/ 72932 w 409753"/>
                  <a:gd name="connsiteY75" fmla="*/ 410396 h 593888"/>
                  <a:gd name="connsiteX76" fmla="*/ 79396 w 409753"/>
                  <a:gd name="connsiteY76" fmla="*/ 415064 h 593888"/>
                  <a:gd name="connsiteX77" fmla="*/ 92682 w 409753"/>
                  <a:gd name="connsiteY77" fmla="*/ 423682 h 593888"/>
                  <a:gd name="connsiteX78" fmla="*/ 96631 w 409753"/>
                  <a:gd name="connsiteY78" fmla="*/ 423682 h 593888"/>
                  <a:gd name="connsiteX79" fmla="*/ 102377 w 409753"/>
                  <a:gd name="connsiteY79" fmla="*/ 423682 h 593888"/>
                  <a:gd name="connsiteX80" fmla="*/ 108841 w 409753"/>
                  <a:gd name="connsiteY80" fmla="*/ 419014 h 593888"/>
                  <a:gd name="connsiteX81" fmla="*/ 113149 w 409753"/>
                  <a:gd name="connsiteY81" fmla="*/ 423682 h 593888"/>
                  <a:gd name="connsiteX82" fmla="*/ 115304 w 409753"/>
                  <a:gd name="connsiteY82" fmla="*/ 427991 h 593888"/>
                  <a:gd name="connsiteX83" fmla="*/ 115304 w 409753"/>
                  <a:gd name="connsiteY83" fmla="*/ 430145 h 593888"/>
                  <a:gd name="connsiteX84" fmla="*/ 124640 w 409753"/>
                  <a:gd name="connsiteY84" fmla="*/ 434454 h 593888"/>
                  <a:gd name="connsiteX85" fmla="*/ 130744 w 409753"/>
                  <a:gd name="connsiteY85" fmla="*/ 436968 h 593888"/>
                  <a:gd name="connsiteX86" fmla="*/ 136849 w 409753"/>
                  <a:gd name="connsiteY86" fmla="*/ 440200 h 593888"/>
                  <a:gd name="connsiteX87" fmla="*/ 141158 w 409753"/>
                  <a:gd name="connsiteY87" fmla="*/ 443072 h 593888"/>
                  <a:gd name="connsiteX88" fmla="*/ 146903 w 409753"/>
                  <a:gd name="connsiteY88" fmla="*/ 443072 h 593888"/>
                  <a:gd name="connsiteX89" fmla="*/ 147622 w 409753"/>
                  <a:gd name="connsiteY89" fmla="*/ 453127 h 593888"/>
                  <a:gd name="connsiteX90" fmla="*/ 145826 w 409753"/>
                  <a:gd name="connsiteY90" fmla="*/ 458513 h 593888"/>
                  <a:gd name="connsiteX91" fmla="*/ 142235 w 409753"/>
                  <a:gd name="connsiteY91" fmla="*/ 462822 h 593888"/>
                  <a:gd name="connsiteX92" fmla="*/ 137926 w 409753"/>
                  <a:gd name="connsiteY92" fmla="*/ 467849 h 593888"/>
                  <a:gd name="connsiteX93" fmla="*/ 132540 w 409753"/>
                  <a:gd name="connsiteY93" fmla="*/ 467849 h 593888"/>
                  <a:gd name="connsiteX94" fmla="*/ 124640 w 409753"/>
                  <a:gd name="connsiteY94" fmla="*/ 464258 h 593888"/>
                  <a:gd name="connsiteX95" fmla="*/ 119254 w 409753"/>
                  <a:gd name="connsiteY95" fmla="*/ 464617 h 593888"/>
                  <a:gd name="connsiteX96" fmla="*/ 115304 w 409753"/>
                  <a:gd name="connsiteY96" fmla="*/ 471799 h 593888"/>
                  <a:gd name="connsiteX97" fmla="*/ 114945 w 409753"/>
                  <a:gd name="connsiteY97" fmla="*/ 478622 h 593888"/>
                  <a:gd name="connsiteX98" fmla="*/ 121767 w 409753"/>
                  <a:gd name="connsiteY98" fmla="*/ 487240 h 593888"/>
                  <a:gd name="connsiteX99" fmla="*/ 124640 w 409753"/>
                  <a:gd name="connsiteY99" fmla="*/ 492985 h 593888"/>
                  <a:gd name="connsiteX100" fmla="*/ 135413 w 409753"/>
                  <a:gd name="connsiteY100" fmla="*/ 500167 h 593888"/>
                  <a:gd name="connsiteX101" fmla="*/ 140081 w 409753"/>
                  <a:gd name="connsiteY101" fmla="*/ 507708 h 593888"/>
                  <a:gd name="connsiteX102" fmla="*/ 148340 w 409753"/>
                  <a:gd name="connsiteY102" fmla="*/ 516685 h 593888"/>
                  <a:gd name="connsiteX103" fmla="*/ 153726 w 409753"/>
                  <a:gd name="connsiteY103" fmla="*/ 523866 h 593888"/>
                  <a:gd name="connsiteX104" fmla="*/ 160907 w 409753"/>
                  <a:gd name="connsiteY104" fmla="*/ 528176 h 593888"/>
                  <a:gd name="connsiteX105" fmla="*/ 168448 w 409753"/>
                  <a:gd name="connsiteY105" fmla="*/ 533562 h 593888"/>
                  <a:gd name="connsiteX106" fmla="*/ 172398 w 409753"/>
                  <a:gd name="connsiteY106" fmla="*/ 542898 h 593888"/>
                  <a:gd name="connsiteX107" fmla="*/ 174194 w 409753"/>
                  <a:gd name="connsiteY107" fmla="*/ 555466 h 593888"/>
                  <a:gd name="connsiteX108" fmla="*/ 175630 w 409753"/>
                  <a:gd name="connsiteY108" fmla="*/ 565520 h 593888"/>
                  <a:gd name="connsiteX109" fmla="*/ 175630 w 409753"/>
                  <a:gd name="connsiteY109" fmla="*/ 574138 h 593888"/>
                  <a:gd name="connsiteX110" fmla="*/ 171680 w 409753"/>
                  <a:gd name="connsiteY110" fmla="*/ 583834 h 593888"/>
                  <a:gd name="connsiteX111" fmla="*/ 171321 w 409753"/>
                  <a:gd name="connsiteY111" fmla="*/ 588861 h 593888"/>
                  <a:gd name="connsiteX112" fmla="*/ 174912 w 409753"/>
                  <a:gd name="connsiteY112" fmla="*/ 593888 h 593888"/>
                  <a:gd name="connsiteX113" fmla="*/ 184248 w 409753"/>
                  <a:gd name="connsiteY113" fmla="*/ 592092 h 593888"/>
                  <a:gd name="connsiteX114" fmla="*/ 189275 w 409753"/>
                  <a:gd name="connsiteY114" fmla="*/ 591374 h 593888"/>
                  <a:gd name="connsiteX115" fmla="*/ 195380 w 409753"/>
                  <a:gd name="connsiteY115" fmla="*/ 579525 h 593888"/>
                  <a:gd name="connsiteX116" fmla="*/ 197534 w 409753"/>
                  <a:gd name="connsiteY116" fmla="*/ 570906 h 593888"/>
                  <a:gd name="connsiteX117" fmla="*/ 198252 w 409753"/>
                  <a:gd name="connsiteY117" fmla="*/ 563366 h 593888"/>
                  <a:gd name="connsiteX118" fmla="*/ 203998 w 409753"/>
                  <a:gd name="connsiteY118" fmla="*/ 552593 h 593888"/>
                  <a:gd name="connsiteX119" fmla="*/ 215130 w 409753"/>
                  <a:gd name="connsiteY119" fmla="*/ 544334 h 593888"/>
                  <a:gd name="connsiteX120" fmla="*/ 221952 w 409753"/>
                  <a:gd name="connsiteY120" fmla="*/ 538948 h 593888"/>
                  <a:gd name="connsiteX121" fmla="*/ 227697 w 409753"/>
                  <a:gd name="connsiteY121" fmla="*/ 538948 h 593888"/>
                  <a:gd name="connsiteX122" fmla="*/ 234161 w 409753"/>
                  <a:gd name="connsiteY122" fmla="*/ 544334 h 593888"/>
                  <a:gd name="connsiteX123" fmla="*/ 240265 w 409753"/>
                  <a:gd name="connsiteY123" fmla="*/ 547925 h 593888"/>
                  <a:gd name="connsiteX124" fmla="*/ 244934 w 409753"/>
                  <a:gd name="connsiteY124" fmla="*/ 549361 h 593888"/>
                  <a:gd name="connsiteX125" fmla="*/ 249242 w 409753"/>
                  <a:gd name="connsiteY125" fmla="*/ 546848 h 593888"/>
                  <a:gd name="connsiteX126" fmla="*/ 251038 w 409753"/>
                  <a:gd name="connsiteY126" fmla="*/ 541102 h 593888"/>
                  <a:gd name="connsiteX127" fmla="*/ 257142 w 409753"/>
                  <a:gd name="connsiteY127" fmla="*/ 534639 h 593888"/>
                  <a:gd name="connsiteX128" fmla="*/ 265401 w 409753"/>
                  <a:gd name="connsiteY128" fmla="*/ 531407 h 593888"/>
                  <a:gd name="connsiteX129" fmla="*/ 274019 w 409753"/>
                  <a:gd name="connsiteY129" fmla="*/ 529252 h 593888"/>
                  <a:gd name="connsiteX130" fmla="*/ 281560 w 409753"/>
                  <a:gd name="connsiteY130" fmla="*/ 528894 h 593888"/>
                  <a:gd name="connsiteX131" fmla="*/ 285869 w 409753"/>
                  <a:gd name="connsiteY131" fmla="*/ 527816 h 593888"/>
                  <a:gd name="connsiteX132" fmla="*/ 292333 w 409753"/>
                  <a:gd name="connsiteY132" fmla="*/ 522789 h 593888"/>
                  <a:gd name="connsiteX133" fmla="*/ 295924 w 409753"/>
                  <a:gd name="connsiteY133" fmla="*/ 520275 h 593888"/>
                  <a:gd name="connsiteX134" fmla="*/ 299514 w 409753"/>
                  <a:gd name="connsiteY134" fmla="*/ 520994 h 593888"/>
                  <a:gd name="connsiteX135" fmla="*/ 307414 w 409753"/>
                  <a:gd name="connsiteY135" fmla="*/ 524225 h 593888"/>
                  <a:gd name="connsiteX136" fmla="*/ 312442 w 409753"/>
                  <a:gd name="connsiteY136" fmla="*/ 527457 h 593888"/>
                  <a:gd name="connsiteX137" fmla="*/ 321419 w 409753"/>
                  <a:gd name="connsiteY137" fmla="*/ 525662 h 593888"/>
                  <a:gd name="connsiteX138" fmla="*/ 330036 w 409753"/>
                  <a:gd name="connsiteY138" fmla="*/ 524584 h 593888"/>
                  <a:gd name="connsiteX139" fmla="*/ 340809 w 409753"/>
                  <a:gd name="connsiteY139" fmla="*/ 523148 h 593888"/>
                  <a:gd name="connsiteX140" fmla="*/ 350504 w 409753"/>
                  <a:gd name="connsiteY140" fmla="*/ 520994 h 593888"/>
                  <a:gd name="connsiteX141" fmla="*/ 357686 w 409753"/>
                  <a:gd name="connsiteY141" fmla="*/ 517762 h 593888"/>
                  <a:gd name="connsiteX142" fmla="*/ 364149 w 409753"/>
                  <a:gd name="connsiteY142" fmla="*/ 512017 h 593888"/>
                  <a:gd name="connsiteX143" fmla="*/ 364868 w 409753"/>
                  <a:gd name="connsiteY143" fmla="*/ 505912 h 593888"/>
                  <a:gd name="connsiteX144" fmla="*/ 364149 w 409753"/>
                  <a:gd name="connsiteY144" fmla="*/ 500885 h 593888"/>
                  <a:gd name="connsiteX145" fmla="*/ 358763 w 409753"/>
                  <a:gd name="connsiteY145" fmla="*/ 495140 h 593888"/>
                  <a:gd name="connsiteX146" fmla="*/ 354095 w 409753"/>
                  <a:gd name="connsiteY146" fmla="*/ 492985 h 593888"/>
                  <a:gd name="connsiteX147" fmla="*/ 354095 w 409753"/>
                  <a:gd name="connsiteY147" fmla="*/ 487958 h 593888"/>
                  <a:gd name="connsiteX148" fmla="*/ 354095 w 409753"/>
                  <a:gd name="connsiteY148" fmla="*/ 483649 h 593888"/>
                  <a:gd name="connsiteX149" fmla="*/ 359481 w 409753"/>
                  <a:gd name="connsiteY149" fmla="*/ 479340 h 593888"/>
                  <a:gd name="connsiteX150" fmla="*/ 360200 w 409753"/>
                  <a:gd name="connsiteY150" fmla="*/ 472517 h 593888"/>
                  <a:gd name="connsiteX151" fmla="*/ 359840 w 409753"/>
                  <a:gd name="connsiteY151" fmla="*/ 466054 h 593888"/>
                  <a:gd name="connsiteX152" fmla="*/ 356609 w 409753"/>
                  <a:gd name="connsiteY152" fmla="*/ 460308 h 593888"/>
                  <a:gd name="connsiteX153" fmla="*/ 353736 w 409753"/>
                  <a:gd name="connsiteY153" fmla="*/ 455281 h 593888"/>
                  <a:gd name="connsiteX154" fmla="*/ 355891 w 409753"/>
                  <a:gd name="connsiteY154" fmla="*/ 449895 h 593888"/>
                  <a:gd name="connsiteX155" fmla="*/ 364149 w 409753"/>
                  <a:gd name="connsiteY155" fmla="*/ 449536 h 593888"/>
                  <a:gd name="connsiteX156" fmla="*/ 383181 w 409753"/>
                  <a:gd name="connsiteY156" fmla="*/ 447741 h 593888"/>
                  <a:gd name="connsiteX157" fmla="*/ 391440 w 409753"/>
                  <a:gd name="connsiteY157" fmla="*/ 441995 h 593888"/>
                  <a:gd name="connsiteX158" fmla="*/ 398622 w 409753"/>
                  <a:gd name="connsiteY158" fmla="*/ 433377 h 593888"/>
                  <a:gd name="connsiteX159" fmla="*/ 404008 w 409753"/>
                  <a:gd name="connsiteY159" fmla="*/ 424759 h 593888"/>
                  <a:gd name="connsiteX160" fmla="*/ 409753 w 409753"/>
                  <a:gd name="connsiteY160" fmla="*/ 415782 h 593888"/>
                  <a:gd name="connsiteX161" fmla="*/ 409753 w 409753"/>
                  <a:gd name="connsiteY161" fmla="*/ 406805 h 593888"/>
                  <a:gd name="connsiteX162" fmla="*/ 403649 w 409753"/>
                  <a:gd name="connsiteY162" fmla="*/ 397828 h 593888"/>
                  <a:gd name="connsiteX163" fmla="*/ 393953 w 409753"/>
                  <a:gd name="connsiteY163" fmla="*/ 389928 h 593888"/>
                  <a:gd name="connsiteX164" fmla="*/ 383899 w 409753"/>
                  <a:gd name="connsiteY164" fmla="*/ 382028 h 593888"/>
                  <a:gd name="connsiteX165" fmla="*/ 374922 w 409753"/>
                  <a:gd name="connsiteY165" fmla="*/ 375565 h 593888"/>
                  <a:gd name="connsiteX166" fmla="*/ 368459 w 409753"/>
                  <a:gd name="connsiteY166" fmla="*/ 369819 h 593888"/>
                  <a:gd name="connsiteX167" fmla="*/ 362354 w 409753"/>
                  <a:gd name="connsiteY167" fmla="*/ 362996 h 593888"/>
                  <a:gd name="connsiteX168" fmla="*/ 359122 w 409753"/>
                  <a:gd name="connsiteY168" fmla="*/ 354019 h 593888"/>
                  <a:gd name="connsiteX169" fmla="*/ 354813 w 409753"/>
                  <a:gd name="connsiteY169" fmla="*/ 346479 h 593888"/>
                  <a:gd name="connsiteX170" fmla="*/ 349068 w 409753"/>
                  <a:gd name="connsiteY170" fmla="*/ 338579 h 593888"/>
                  <a:gd name="connsiteX171" fmla="*/ 346554 w 409753"/>
                  <a:gd name="connsiteY171" fmla="*/ 327088 h 593888"/>
                  <a:gd name="connsiteX172" fmla="*/ 346554 w 409753"/>
                  <a:gd name="connsiteY172" fmla="*/ 317752 h 593888"/>
                  <a:gd name="connsiteX173" fmla="*/ 349427 w 409753"/>
                  <a:gd name="connsiteY173" fmla="*/ 304466 h 593888"/>
                  <a:gd name="connsiteX174" fmla="*/ 355172 w 409753"/>
                  <a:gd name="connsiteY174" fmla="*/ 299080 h 593888"/>
                  <a:gd name="connsiteX175" fmla="*/ 360559 w 409753"/>
                  <a:gd name="connsiteY175" fmla="*/ 291179 h 593888"/>
                  <a:gd name="connsiteX176" fmla="*/ 364868 w 409753"/>
                  <a:gd name="connsiteY176" fmla="*/ 287230 h 593888"/>
                  <a:gd name="connsiteX177" fmla="*/ 366304 w 409753"/>
                  <a:gd name="connsiteY177" fmla="*/ 280407 h 593888"/>
                  <a:gd name="connsiteX178" fmla="*/ 368817 w 409753"/>
                  <a:gd name="connsiteY178" fmla="*/ 274303 h 593888"/>
                  <a:gd name="connsiteX179" fmla="*/ 374204 w 409753"/>
                  <a:gd name="connsiteY179" fmla="*/ 268557 h 593888"/>
                  <a:gd name="connsiteX180" fmla="*/ 374204 w 409753"/>
                  <a:gd name="connsiteY180" fmla="*/ 262094 h 593888"/>
                  <a:gd name="connsiteX181" fmla="*/ 370254 w 409753"/>
                  <a:gd name="connsiteY181" fmla="*/ 256348 h 593888"/>
                  <a:gd name="connsiteX182" fmla="*/ 362354 w 409753"/>
                  <a:gd name="connsiteY182" fmla="*/ 248449 h 593888"/>
                  <a:gd name="connsiteX183" fmla="*/ 356968 w 409753"/>
                  <a:gd name="connsiteY183" fmla="*/ 239472 h 593888"/>
                  <a:gd name="connsiteX184" fmla="*/ 356609 w 409753"/>
                  <a:gd name="connsiteY184" fmla="*/ 233367 h 593888"/>
                  <a:gd name="connsiteX185" fmla="*/ 356250 w 409753"/>
                  <a:gd name="connsiteY185" fmla="*/ 229058 h 593888"/>
                  <a:gd name="connsiteX186" fmla="*/ 364149 w 409753"/>
                  <a:gd name="connsiteY186" fmla="*/ 229058 h 593888"/>
                  <a:gd name="connsiteX187" fmla="*/ 366663 w 409753"/>
                  <a:gd name="connsiteY187" fmla="*/ 224390 h 593888"/>
                  <a:gd name="connsiteX188" fmla="*/ 367381 w 409753"/>
                  <a:gd name="connsiteY188" fmla="*/ 221517 h 593888"/>
                  <a:gd name="connsiteX189" fmla="*/ 370613 w 409753"/>
                  <a:gd name="connsiteY189" fmla="*/ 216849 h 593888"/>
                  <a:gd name="connsiteX190" fmla="*/ 375281 w 409753"/>
                  <a:gd name="connsiteY190" fmla="*/ 216849 h 593888"/>
                  <a:gd name="connsiteX191" fmla="*/ 377436 w 409753"/>
                  <a:gd name="connsiteY191" fmla="*/ 221517 h 593888"/>
                  <a:gd name="connsiteX192" fmla="*/ 381745 w 409753"/>
                  <a:gd name="connsiteY192" fmla="*/ 223672 h 593888"/>
                  <a:gd name="connsiteX193" fmla="*/ 383899 w 409753"/>
                  <a:gd name="connsiteY193" fmla="*/ 220799 h 593888"/>
                  <a:gd name="connsiteX194" fmla="*/ 383181 w 409753"/>
                  <a:gd name="connsiteY194" fmla="*/ 215772 h 593888"/>
                  <a:gd name="connsiteX195" fmla="*/ 378872 w 409753"/>
                  <a:gd name="connsiteY195" fmla="*/ 211822 h 593888"/>
                  <a:gd name="connsiteX196" fmla="*/ 373845 w 409753"/>
                  <a:gd name="connsiteY196" fmla="*/ 209309 h 593888"/>
                  <a:gd name="connsiteX197" fmla="*/ 367741 w 409753"/>
                  <a:gd name="connsiteY197" fmla="*/ 206795 h 593888"/>
                  <a:gd name="connsiteX198" fmla="*/ 364868 w 409753"/>
                  <a:gd name="connsiteY198" fmla="*/ 199972 h 593888"/>
                  <a:gd name="connsiteX199" fmla="*/ 360918 w 409753"/>
                  <a:gd name="connsiteY199" fmla="*/ 198536 h 593888"/>
                  <a:gd name="connsiteX200" fmla="*/ 356250 w 409753"/>
                  <a:gd name="connsiteY200" fmla="*/ 202845 h 593888"/>
                  <a:gd name="connsiteX201" fmla="*/ 349068 w 409753"/>
                  <a:gd name="connsiteY201" fmla="*/ 204281 h 593888"/>
                  <a:gd name="connsiteX202" fmla="*/ 344041 w 409753"/>
                  <a:gd name="connsiteY202" fmla="*/ 204281 h 593888"/>
                  <a:gd name="connsiteX203" fmla="*/ 339373 w 409753"/>
                  <a:gd name="connsiteY203" fmla="*/ 210026 h 593888"/>
                  <a:gd name="connsiteX204" fmla="*/ 337936 w 409753"/>
                  <a:gd name="connsiteY204" fmla="*/ 217208 h 593888"/>
                  <a:gd name="connsiteX205" fmla="*/ 336500 w 409753"/>
                  <a:gd name="connsiteY205" fmla="*/ 222235 h 593888"/>
                  <a:gd name="connsiteX206" fmla="*/ 332191 w 409753"/>
                  <a:gd name="connsiteY206" fmla="*/ 227622 h 593888"/>
                  <a:gd name="connsiteX207" fmla="*/ 324291 w 409753"/>
                  <a:gd name="connsiteY207" fmla="*/ 229058 h 593888"/>
                  <a:gd name="connsiteX208" fmla="*/ 316032 w 409753"/>
                  <a:gd name="connsiteY208" fmla="*/ 224031 h 593888"/>
                  <a:gd name="connsiteX209" fmla="*/ 314237 w 409753"/>
                  <a:gd name="connsiteY209" fmla="*/ 215413 h 593888"/>
                  <a:gd name="connsiteX210" fmla="*/ 311723 w 409753"/>
                  <a:gd name="connsiteY210" fmla="*/ 210745 h 593888"/>
                  <a:gd name="connsiteX211" fmla="*/ 304182 w 409753"/>
                  <a:gd name="connsiteY211" fmla="*/ 205358 h 593888"/>
                  <a:gd name="connsiteX212" fmla="*/ 298078 w 409753"/>
                  <a:gd name="connsiteY212" fmla="*/ 204640 h 593888"/>
                  <a:gd name="connsiteX213" fmla="*/ 289819 w 409753"/>
                  <a:gd name="connsiteY213" fmla="*/ 203204 h 593888"/>
                  <a:gd name="connsiteX214" fmla="*/ 283714 w 409753"/>
                  <a:gd name="connsiteY214" fmla="*/ 200690 h 593888"/>
                  <a:gd name="connsiteX215" fmla="*/ 275456 w 409753"/>
                  <a:gd name="connsiteY215" fmla="*/ 194945 h 593888"/>
                  <a:gd name="connsiteX216" fmla="*/ 272942 w 409753"/>
                  <a:gd name="connsiteY216" fmla="*/ 188482 h 593888"/>
                  <a:gd name="connsiteX217" fmla="*/ 268274 w 409753"/>
                  <a:gd name="connsiteY217" fmla="*/ 187045 h 593888"/>
                  <a:gd name="connsiteX218" fmla="*/ 262528 w 409753"/>
                  <a:gd name="connsiteY218" fmla="*/ 184890 h 593888"/>
                  <a:gd name="connsiteX219" fmla="*/ 260374 w 409753"/>
                  <a:gd name="connsiteY219" fmla="*/ 183814 h 593888"/>
                  <a:gd name="connsiteX220" fmla="*/ 261092 w 409753"/>
                  <a:gd name="connsiteY220" fmla="*/ 178068 h 593888"/>
                  <a:gd name="connsiteX221" fmla="*/ 267556 w 409753"/>
                  <a:gd name="connsiteY221" fmla="*/ 175554 h 593888"/>
                  <a:gd name="connsiteX222" fmla="*/ 268274 w 409753"/>
                  <a:gd name="connsiteY222" fmla="*/ 171604 h 593888"/>
                  <a:gd name="connsiteX223" fmla="*/ 261092 w 409753"/>
                  <a:gd name="connsiteY223" fmla="*/ 166577 h 593888"/>
                  <a:gd name="connsiteX224" fmla="*/ 253551 w 409753"/>
                  <a:gd name="connsiteY224" fmla="*/ 165859 h 593888"/>
                  <a:gd name="connsiteX225" fmla="*/ 250679 w 409753"/>
                  <a:gd name="connsiteY225" fmla="*/ 161550 h 593888"/>
                  <a:gd name="connsiteX226" fmla="*/ 253911 w 409753"/>
                  <a:gd name="connsiteY226" fmla="*/ 155805 h 593888"/>
                  <a:gd name="connsiteX227" fmla="*/ 257142 w 409753"/>
                  <a:gd name="connsiteY227" fmla="*/ 154368 h 593888"/>
                  <a:gd name="connsiteX228" fmla="*/ 262888 w 409753"/>
                  <a:gd name="connsiteY228" fmla="*/ 147905 h 593888"/>
                  <a:gd name="connsiteX229" fmla="*/ 263606 w 409753"/>
                  <a:gd name="connsiteY229" fmla="*/ 141800 h 593888"/>
                  <a:gd name="connsiteX230" fmla="*/ 262528 w 409753"/>
                  <a:gd name="connsiteY230" fmla="*/ 137851 h 593888"/>
                  <a:gd name="connsiteX231" fmla="*/ 250679 w 409753"/>
                  <a:gd name="connsiteY231" fmla="*/ 131387 h 593888"/>
                  <a:gd name="connsiteX232" fmla="*/ 240265 w 409753"/>
                  <a:gd name="connsiteY232" fmla="*/ 129232 h 593888"/>
                  <a:gd name="connsiteX233" fmla="*/ 228056 w 409753"/>
                  <a:gd name="connsiteY233" fmla="*/ 123298 h 593888"/>
                  <a:gd name="connsiteX234" fmla="*/ 215848 w 409753"/>
                  <a:gd name="connsiteY234" fmla="*/ 116286 h 593888"/>
                  <a:gd name="connsiteX235" fmla="*/ 208666 w 409753"/>
                  <a:gd name="connsiteY235" fmla="*/ 108028 h 593888"/>
                  <a:gd name="connsiteX236" fmla="*/ 198612 w 409753"/>
                  <a:gd name="connsiteY236" fmla="*/ 100487 h 593888"/>
                  <a:gd name="connsiteX237" fmla="*/ 195739 w 409753"/>
                  <a:gd name="connsiteY237" fmla="*/ 94741 h 593888"/>
                  <a:gd name="connsiteX238" fmla="*/ 193584 w 409753"/>
                  <a:gd name="connsiteY238" fmla="*/ 85046 h 593888"/>
                  <a:gd name="connsiteX239" fmla="*/ 192507 w 409753"/>
                  <a:gd name="connsiteY239" fmla="*/ 80378 h 593888"/>
                  <a:gd name="connsiteX240" fmla="*/ 192507 w 409753"/>
                  <a:gd name="connsiteY240" fmla="*/ 74273 h 593888"/>
                  <a:gd name="connsiteX241" fmla="*/ 195021 w 409753"/>
                  <a:gd name="connsiteY241" fmla="*/ 67092 h 593888"/>
                  <a:gd name="connsiteX242" fmla="*/ 196816 w 409753"/>
                  <a:gd name="connsiteY242" fmla="*/ 62783 h 593888"/>
                  <a:gd name="connsiteX243" fmla="*/ 197534 w 409753"/>
                  <a:gd name="connsiteY243" fmla="*/ 52729 h 593888"/>
                  <a:gd name="connsiteX244" fmla="*/ 186043 w 409753"/>
                  <a:gd name="connsiteY244" fmla="*/ 52010 h 593888"/>
                  <a:gd name="connsiteX245" fmla="*/ 178144 w 409753"/>
                  <a:gd name="connsiteY245" fmla="*/ 41238 h 593888"/>
                  <a:gd name="connsiteX246" fmla="*/ 168808 w 409753"/>
                  <a:gd name="connsiteY246" fmla="*/ 29029 h 593888"/>
                  <a:gd name="connsiteX247" fmla="*/ 158753 w 409753"/>
                  <a:gd name="connsiteY247" fmla="*/ 20770 h 593888"/>
                  <a:gd name="connsiteX248" fmla="*/ 147622 w 409753"/>
                  <a:gd name="connsiteY248" fmla="*/ 13947 h 593888"/>
                  <a:gd name="connsiteX249" fmla="*/ 142953 w 409753"/>
                  <a:gd name="connsiteY249" fmla="*/ 8561 h 593888"/>
                  <a:gd name="connsiteX250" fmla="*/ 141725 w 409753"/>
                  <a:gd name="connsiteY250" fmla="*/ 5915 h 5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409753" h="593888">
                    <a:moveTo>
                      <a:pt x="141725" y="5915"/>
                    </a:moveTo>
                    <a:lnTo>
                      <a:pt x="135791" y="3761"/>
                    </a:lnTo>
                    <a:lnTo>
                      <a:pt x="127173" y="529"/>
                    </a:lnTo>
                    <a:lnTo>
                      <a:pt x="118555" y="0"/>
                    </a:lnTo>
                    <a:lnTo>
                      <a:pt x="110466" y="3232"/>
                    </a:lnTo>
                    <a:lnTo>
                      <a:pt x="107763" y="9695"/>
                    </a:lnTo>
                    <a:lnTo>
                      <a:pt x="94836" y="10243"/>
                    </a:lnTo>
                    <a:lnTo>
                      <a:pt x="80832" y="7012"/>
                    </a:lnTo>
                    <a:lnTo>
                      <a:pt x="70589" y="10791"/>
                    </a:lnTo>
                    <a:lnTo>
                      <a:pt x="59816" y="20486"/>
                    </a:lnTo>
                    <a:lnTo>
                      <a:pt x="43657" y="29653"/>
                    </a:lnTo>
                    <a:lnTo>
                      <a:pt x="36117" y="27498"/>
                    </a:lnTo>
                    <a:lnTo>
                      <a:pt x="28028" y="28575"/>
                    </a:lnTo>
                    <a:lnTo>
                      <a:pt x="21016" y="37193"/>
                    </a:lnTo>
                    <a:lnTo>
                      <a:pt x="10054" y="42051"/>
                    </a:lnTo>
                    <a:lnTo>
                      <a:pt x="0" y="42051"/>
                    </a:lnTo>
                    <a:lnTo>
                      <a:pt x="3950" y="49062"/>
                    </a:lnTo>
                    <a:lnTo>
                      <a:pt x="8618" y="57321"/>
                    </a:lnTo>
                    <a:cubicBezTo>
                      <a:pt x="8618" y="57321"/>
                      <a:pt x="13645" y="64862"/>
                      <a:pt x="13645" y="65939"/>
                    </a:cubicBezTo>
                    <a:cubicBezTo>
                      <a:pt x="13645" y="67016"/>
                      <a:pt x="13645" y="73480"/>
                      <a:pt x="13645" y="73480"/>
                    </a:cubicBezTo>
                    <a:lnTo>
                      <a:pt x="13645" y="78866"/>
                    </a:lnTo>
                    <a:lnTo>
                      <a:pt x="11131" y="83175"/>
                    </a:lnTo>
                    <a:lnTo>
                      <a:pt x="8618" y="87843"/>
                    </a:lnTo>
                    <a:lnTo>
                      <a:pt x="13645" y="94666"/>
                    </a:lnTo>
                    <a:lnTo>
                      <a:pt x="17595" y="97179"/>
                    </a:lnTo>
                    <a:lnTo>
                      <a:pt x="23341" y="98616"/>
                    </a:lnTo>
                    <a:lnTo>
                      <a:pt x="25854" y="102925"/>
                    </a:lnTo>
                    <a:lnTo>
                      <a:pt x="24059" y="107952"/>
                    </a:lnTo>
                    <a:lnTo>
                      <a:pt x="19750" y="112261"/>
                    </a:lnTo>
                    <a:lnTo>
                      <a:pt x="17595" y="117288"/>
                    </a:lnTo>
                    <a:lnTo>
                      <a:pt x="22981" y="122315"/>
                    </a:lnTo>
                    <a:lnTo>
                      <a:pt x="32318" y="125547"/>
                    </a:lnTo>
                    <a:lnTo>
                      <a:pt x="36267" y="129856"/>
                    </a:lnTo>
                    <a:lnTo>
                      <a:pt x="43090" y="132370"/>
                    </a:lnTo>
                    <a:lnTo>
                      <a:pt x="49913" y="135242"/>
                    </a:lnTo>
                    <a:lnTo>
                      <a:pt x="53504" y="139910"/>
                    </a:lnTo>
                    <a:lnTo>
                      <a:pt x="53504" y="145656"/>
                    </a:lnTo>
                    <a:lnTo>
                      <a:pt x="49913" y="148169"/>
                    </a:lnTo>
                    <a:lnTo>
                      <a:pt x="39140" y="148169"/>
                    </a:lnTo>
                    <a:lnTo>
                      <a:pt x="33036" y="151042"/>
                    </a:lnTo>
                    <a:lnTo>
                      <a:pt x="28727" y="155351"/>
                    </a:lnTo>
                    <a:lnTo>
                      <a:pt x="28727" y="163251"/>
                    </a:lnTo>
                    <a:lnTo>
                      <a:pt x="29086" y="171510"/>
                    </a:lnTo>
                    <a:lnTo>
                      <a:pt x="33395" y="175101"/>
                    </a:lnTo>
                    <a:lnTo>
                      <a:pt x="43638" y="179958"/>
                    </a:lnTo>
                    <a:lnTo>
                      <a:pt x="50650" y="180506"/>
                    </a:lnTo>
                    <a:lnTo>
                      <a:pt x="53523" y="188047"/>
                    </a:lnTo>
                    <a:lnTo>
                      <a:pt x="53523" y="204565"/>
                    </a:lnTo>
                    <a:lnTo>
                      <a:pt x="44186" y="211387"/>
                    </a:lnTo>
                    <a:lnTo>
                      <a:pt x="43638" y="218758"/>
                    </a:lnTo>
                    <a:lnTo>
                      <a:pt x="35549" y="232762"/>
                    </a:lnTo>
                    <a:lnTo>
                      <a:pt x="37175" y="243005"/>
                    </a:lnTo>
                    <a:lnTo>
                      <a:pt x="35020" y="258087"/>
                    </a:lnTo>
                    <a:lnTo>
                      <a:pt x="42032" y="259883"/>
                    </a:lnTo>
                    <a:lnTo>
                      <a:pt x="50650" y="265098"/>
                    </a:lnTo>
                    <a:lnTo>
                      <a:pt x="53523" y="277496"/>
                    </a:lnTo>
                    <a:lnTo>
                      <a:pt x="59268" y="280728"/>
                    </a:lnTo>
                    <a:lnTo>
                      <a:pt x="69511" y="290424"/>
                    </a:lnTo>
                    <a:lnTo>
                      <a:pt x="78677" y="290953"/>
                    </a:lnTo>
                    <a:lnTo>
                      <a:pt x="78677" y="295810"/>
                    </a:lnTo>
                    <a:lnTo>
                      <a:pt x="71136" y="303351"/>
                    </a:lnTo>
                    <a:lnTo>
                      <a:pt x="58210" y="310362"/>
                    </a:lnTo>
                    <a:lnTo>
                      <a:pt x="53542" y="321135"/>
                    </a:lnTo>
                    <a:lnTo>
                      <a:pt x="53542" y="331907"/>
                    </a:lnTo>
                    <a:lnTo>
                      <a:pt x="63596" y="348614"/>
                    </a:lnTo>
                    <a:lnTo>
                      <a:pt x="63596" y="358858"/>
                    </a:lnTo>
                    <a:lnTo>
                      <a:pt x="53542" y="361012"/>
                    </a:lnTo>
                    <a:lnTo>
                      <a:pt x="48514" y="356155"/>
                    </a:lnTo>
                    <a:lnTo>
                      <a:pt x="39896" y="364244"/>
                    </a:lnTo>
                    <a:lnTo>
                      <a:pt x="39896" y="376094"/>
                    </a:lnTo>
                    <a:lnTo>
                      <a:pt x="41332" y="381310"/>
                    </a:lnTo>
                    <a:lnTo>
                      <a:pt x="45641" y="387414"/>
                    </a:lnTo>
                    <a:lnTo>
                      <a:pt x="54978" y="391364"/>
                    </a:lnTo>
                    <a:lnTo>
                      <a:pt x="63596" y="397468"/>
                    </a:lnTo>
                    <a:lnTo>
                      <a:pt x="69341" y="405369"/>
                    </a:lnTo>
                    <a:lnTo>
                      <a:pt x="72932" y="410396"/>
                    </a:lnTo>
                    <a:lnTo>
                      <a:pt x="79396" y="415064"/>
                    </a:lnTo>
                    <a:lnTo>
                      <a:pt x="92682" y="423682"/>
                    </a:lnTo>
                    <a:lnTo>
                      <a:pt x="96631" y="423682"/>
                    </a:lnTo>
                    <a:lnTo>
                      <a:pt x="102377" y="423682"/>
                    </a:lnTo>
                    <a:lnTo>
                      <a:pt x="108841" y="419014"/>
                    </a:lnTo>
                    <a:lnTo>
                      <a:pt x="113149" y="423682"/>
                    </a:lnTo>
                    <a:lnTo>
                      <a:pt x="115304" y="427991"/>
                    </a:lnTo>
                    <a:lnTo>
                      <a:pt x="115304" y="430145"/>
                    </a:lnTo>
                    <a:lnTo>
                      <a:pt x="124640" y="434454"/>
                    </a:lnTo>
                    <a:lnTo>
                      <a:pt x="130744" y="436968"/>
                    </a:lnTo>
                    <a:lnTo>
                      <a:pt x="136849" y="440200"/>
                    </a:lnTo>
                    <a:lnTo>
                      <a:pt x="141158" y="443072"/>
                    </a:lnTo>
                    <a:lnTo>
                      <a:pt x="146903" y="443072"/>
                    </a:lnTo>
                    <a:lnTo>
                      <a:pt x="147622" y="453127"/>
                    </a:lnTo>
                    <a:lnTo>
                      <a:pt x="145826" y="458513"/>
                    </a:lnTo>
                    <a:lnTo>
                      <a:pt x="142235" y="462822"/>
                    </a:lnTo>
                    <a:lnTo>
                      <a:pt x="137926" y="467849"/>
                    </a:lnTo>
                    <a:lnTo>
                      <a:pt x="132540" y="467849"/>
                    </a:lnTo>
                    <a:lnTo>
                      <a:pt x="124640" y="464258"/>
                    </a:lnTo>
                    <a:lnTo>
                      <a:pt x="119254" y="464617"/>
                    </a:lnTo>
                    <a:lnTo>
                      <a:pt x="115304" y="471799"/>
                    </a:lnTo>
                    <a:lnTo>
                      <a:pt x="114945" y="478622"/>
                    </a:lnTo>
                    <a:lnTo>
                      <a:pt x="121767" y="487240"/>
                    </a:lnTo>
                    <a:lnTo>
                      <a:pt x="124640" y="492985"/>
                    </a:lnTo>
                    <a:lnTo>
                      <a:pt x="135413" y="500167"/>
                    </a:lnTo>
                    <a:lnTo>
                      <a:pt x="140081" y="507708"/>
                    </a:lnTo>
                    <a:lnTo>
                      <a:pt x="148340" y="516685"/>
                    </a:lnTo>
                    <a:lnTo>
                      <a:pt x="153726" y="523866"/>
                    </a:lnTo>
                    <a:lnTo>
                      <a:pt x="160907" y="528176"/>
                    </a:lnTo>
                    <a:lnTo>
                      <a:pt x="168448" y="533562"/>
                    </a:lnTo>
                    <a:lnTo>
                      <a:pt x="172398" y="542898"/>
                    </a:lnTo>
                    <a:lnTo>
                      <a:pt x="174194" y="555466"/>
                    </a:lnTo>
                    <a:lnTo>
                      <a:pt x="175630" y="565520"/>
                    </a:lnTo>
                    <a:lnTo>
                      <a:pt x="175630" y="574138"/>
                    </a:lnTo>
                    <a:lnTo>
                      <a:pt x="171680" y="583834"/>
                    </a:lnTo>
                    <a:lnTo>
                      <a:pt x="171321" y="588861"/>
                    </a:lnTo>
                    <a:lnTo>
                      <a:pt x="174912" y="593888"/>
                    </a:lnTo>
                    <a:lnTo>
                      <a:pt x="184248" y="592092"/>
                    </a:lnTo>
                    <a:lnTo>
                      <a:pt x="189275" y="591374"/>
                    </a:lnTo>
                    <a:lnTo>
                      <a:pt x="195380" y="579525"/>
                    </a:lnTo>
                    <a:lnTo>
                      <a:pt x="197534" y="570906"/>
                    </a:lnTo>
                    <a:lnTo>
                      <a:pt x="198252" y="563366"/>
                    </a:lnTo>
                    <a:lnTo>
                      <a:pt x="203998" y="552593"/>
                    </a:lnTo>
                    <a:lnTo>
                      <a:pt x="215130" y="544334"/>
                    </a:lnTo>
                    <a:lnTo>
                      <a:pt x="221952" y="538948"/>
                    </a:lnTo>
                    <a:lnTo>
                      <a:pt x="227697" y="538948"/>
                    </a:lnTo>
                    <a:lnTo>
                      <a:pt x="234161" y="544334"/>
                    </a:lnTo>
                    <a:lnTo>
                      <a:pt x="240265" y="547925"/>
                    </a:lnTo>
                    <a:lnTo>
                      <a:pt x="244934" y="549361"/>
                    </a:lnTo>
                    <a:lnTo>
                      <a:pt x="249242" y="546848"/>
                    </a:lnTo>
                    <a:lnTo>
                      <a:pt x="251038" y="541102"/>
                    </a:lnTo>
                    <a:lnTo>
                      <a:pt x="257142" y="534639"/>
                    </a:lnTo>
                    <a:lnTo>
                      <a:pt x="265401" y="531407"/>
                    </a:lnTo>
                    <a:lnTo>
                      <a:pt x="274019" y="529252"/>
                    </a:lnTo>
                    <a:lnTo>
                      <a:pt x="281560" y="528894"/>
                    </a:lnTo>
                    <a:lnTo>
                      <a:pt x="285869" y="527816"/>
                    </a:lnTo>
                    <a:lnTo>
                      <a:pt x="292333" y="522789"/>
                    </a:lnTo>
                    <a:lnTo>
                      <a:pt x="295924" y="520275"/>
                    </a:lnTo>
                    <a:lnTo>
                      <a:pt x="299514" y="520994"/>
                    </a:lnTo>
                    <a:lnTo>
                      <a:pt x="307414" y="524225"/>
                    </a:lnTo>
                    <a:lnTo>
                      <a:pt x="312442" y="527457"/>
                    </a:lnTo>
                    <a:lnTo>
                      <a:pt x="321419" y="525662"/>
                    </a:lnTo>
                    <a:lnTo>
                      <a:pt x="330036" y="524584"/>
                    </a:lnTo>
                    <a:lnTo>
                      <a:pt x="340809" y="523148"/>
                    </a:lnTo>
                    <a:lnTo>
                      <a:pt x="350504" y="520994"/>
                    </a:lnTo>
                    <a:lnTo>
                      <a:pt x="357686" y="517762"/>
                    </a:lnTo>
                    <a:lnTo>
                      <a:pt x="364149" y="512017"/>
                    </a:lnTo>
                    <a:lnTo>
                      <a:pt x="364868" y="505912"/>
                    </a:lnTo>
                    <a:lnTo>
                      <a:pt x="364149" y="500885"/>
                    </a:lnTo>
                    <a:lnTo>
                      <a:pt x="358763" y="495140"/>
                    </a:lnTo>
                    <a:lnTo>
                      <a:pt x="354095" y="492985"/>
                    </a:lnTo>
                    <a:lnTo>
                      <a:pt x="354095" y="487958"/>
                    </a:lnTo>
                    <a:lnTo>
                      <a:pt x="354095" y="483649"/>
                    </a:lnTo>
                    <a:lnTo>
                      <a:pt x="359481" y="479340"/>
                    </a:lnTo>
                    <a:lnTo>
                      <a:pt x="360200" y="472517"/>
                    </a:lnTo>
                    <a:lnTo>
                      <a:pt x="359840" y="466054"/>
                    </a:lnTo>
                    <a:lnTo>
                      <a:pt x="356609" y="460308"/>
                    </a:lnTo>
                    <a:lnTo>
                      <a:pt x="353736" y="455281"/>
                    </a:lnTo>
                    <a:lnTo>
                      <a:pt x="355891" y="449895"/>
                    </a:lnTo>
                    <a:lnTo>
                      <a:pt x="364149" y="449536"/>
                    </a:lnTo>
                    <a:lnTo>
                      <a:pt x="383181" y="447741"/>
                    </a:lnTo>
                    <a:lnTo>
                      <a:pt x="391440" y="441995"/>
                    </a:lnTo>
                    <a:lnTo>
                      <a:pt x="398622" y="433377"/>
                    </a:lnTo>
                    <a:lnTo>
                      <a:pt x="404008" y="424759"/>
                    </a:lnTo>
                    <a:lnTo>
                      <a:pt x="409753" y="415782"/>
                    </a:lnTo>
                    <a:lnTo>
                      <a:pt x="409753" y="406805"/>
                    </a:lnTo>
                    <a:lnTo>
                      <a:pt x="403649" y="397828"/>
                    </a:lnTo>
                    <a:lnTo>
                      <a:pt x="393953" y="389928"/>
                    </a:lnTo>
                    <a:lnTo>
                      <a:pt x="383899" y="382028"/>
                    </a:lnTo>
                    <a:lnTo>
                      <a:pt x="374922" y="375565"/>
                    </a:lnTo>
                    <a:lnTo>
                      <a:pt x="368459" y="369819"/>
                    </a:lnTo>
                    <a:lnTo>
                      <a:pt x="362354" y="362996"/>
                    </a:lnTo>
                    <a:lnTo>
                      <a:pt x="359122" y="354019"/>
                    </a:lnTo>
                    <a:lnTo>
                      <a:pt x="354813" y="346479"/>
                    </a:lnTo>
                    <a:lnTo>
                      <a:pt x="349068" y="338579"/>
                    </a:lnTo>
                    <a:lnTo>
                      <a:pt x="346554" y="327088"/>
                    </a:lnTo>
                    <a:lnTo>
                      <a:pt x="346554" y="317752"/>
                    </a:lnTo>
                    <a:lnTo>
                      <a:pt x="349427" y="304466"/>
                    </a:lnTo>
                    <a:lnTo>
                      <a:pt x="355172" y="299080"/>
                    </a:lnTo>
                    <a:lnTo>
                      <a:pt x="360559" y="291179"/>
                    </a:lnTo>
                    <a:lnTo>
                      <a:pt x="364868" y="287230"/>
                    </a:lnTo>
                    <a:lnTo>
                      <a:pt x="366304" y="280407"/>
                    </a:lnTo>
                    <a:lnTo>
                      <a:pt x="368817" y="274303"/>
                    </a:lnTo>
                    <a:lnTo>
                      <a:pt x="374204" y="268557"/>
                    </a:lnTo>
                    <a:lnTo>
                      <a:pt x="374204" y="262094"/>
                    </a:lnTo>
                    <a:lnTo>
                      <a:pt x="370254" y="256348"/>
                    </a:lnTo>
                    <a:lnTo>
                      <a:pt x="362354" y="248449"/>
                    </a:lnTo>
                    <a:lnTo>
                      <a:pt x="356968" y="239472"/>
                    </a:lnTo>
                    <a:lnTo>
                      <a:pt x="356609" y="233367"/>
                    </a:lnTo>
                    <a:lnTo>
                      <a:pt x="356250" y="229058"/>
                    </a:lnTo>
                    <a:lnTo>
                      <a:pt x="364149" y="229058"/>
                    </a:lnTo>
                    <a:lnTo>
                      <a:pt x="366663" y="224390"/>
                    </a:lnTo>
                    <a:lnTo>
                      <a:pt x="367381" y="221517"/>
                    </a:lnTo>
                    <a:lnTo>
                      <a:pt x="370613" y="216849"/>
                    </a:lnTo>
                    <a:lnTo>
                      <a:pt x="375281" y="216849"/>
                    </a:lnTo>
                    <a:lnTo>
                      <a:pt x="377436" y="221517"/>
                    </a:lnTo>
                    <a:lnTo>
                      <a:pt x="381745" y="223672"/>
                    </a:lnTo>
                    <a:lnTo>
                      <a:pt x="383899" y="220799"/>
                    </a:lnTo>
                    <a:lnTo>
                      <a:pt x="383181" y="215772"/>
                    </a:lnTo>
                    <a:lnTo>
                      <a:pt x="378872" y="211822"/>
                    </a:lnTo>
                    <a:lnTo>
                      <a:pt x="373845" y="209309"/>
                    </a:lnTo>
                    <a:lnTo>
                      <a:pt x="367741" y="206795"/>
                    </a:lnTo>
                    <a:lnTo>
                      <a:pt x="364868" y="199972"/>
                    </a:lnTo>
                    <a:lnTo>
                      <a:pt x="360918" y="198536"/>
                    </a:lnTo>
                    <a:lnTo>
                      <a:pt x="356250" y="202845"/>
                    </a:lnTo>
                    <a:lnTo>
                      <a:pt x="349068" y="204281"/>
                    </a:lnTo>
                    <a:lnTo>
                      <a:pt x="344041" y="204281"/>
                    </a:lnTo>
                    <a:lnTo>
                      <a:pt x="339373" y="210026"/>
                    </a:lnTo>
                    <a:lnTo>
                      <a:pt x="337936" y="217208"/>
                    </a:lnTo>
                    <a:lnTo>
                      <a:pt x="336500" y="222235"/>
                    </a:lnTo>
                    <a:lnTo>
                      <a:pt x="332191" y="227622"/>
                    </a:lnTo>
                    <a:lnTo>
                      <a:pt x="324291" y="229058"/>
                    </a:lnTo>
                    <a:lnTo>
                      <a:pt x="316032" y="224031"/>
                    </a:lnTo>
                    <a:lnTo>
                      <a:pt x="314237" y="215413"/>
                    </a:lnTo>
                    <a:lnTo>
                      <a:pt x="311723" y="210745"/>
                    </a:lnTo>
                    <a:lnTo>
                      <a:pt x="304182" y="205358"/>
                    </a:lnTo>
                    <a:lnTo>
                      <a:pt x="298078" y="204640"/>
                    </a:lnTo>
                    <a:lnTo>
                      <a:pt x="289819" y="203204"/>
                    </a:lnTo>
                    <a:lnTo>
                      <a:pt x="283714" y="200690"/>
                    </a:lnTo>
                    <a:lnTo>
                      <a:pt x="275456" y="194945"/>
                    </a:lnTo>
                    <a:lnTo>
                      <a:pt x="272942" y="188482"/>
                    </a:lnTo>
                    <a:lnTo>
                      <a:pt x="268274" y="187045"/>
                    </a:lnTo>
                    <a:lnTo>
                      <a:pt x="262528" y="184890"/>
                    </a:lnTo>
                    <a:lnTo>
                      <a:pt x="260374" y="183814"/>
                    </a:lnTo>
                    <a:lnTo>
                      <a:pt x="261092" y="178068"/>
                    </a:lnTo>
                    <a:lnTo>
                      <a:pt x="267556" y="175554"/>
                    </a:lnTo>
                    <a:lnTo>
                      <a:pt x="268274" y="171604"/>
                    </a:lnTo>
                    <a:lnTo>
                      <a:pt x="261092" y="166577"/>
                    </a:lnTo>
                    <a:lnTo>
                      <a:pt x="253551" y="165859"/>
                    </a:lnTo>
                    <a:lnTo>
                      <a:pt x="250679" y="161550"/>
                    </a:lnTo>
                    <a:lnTo>
                      <a:pt x="253911" y="155805"/>
                    </a:lnTo>
                    <a:lnTo>
                      <a:pt x="257142" y="154368"/>
                    </a:lnTo>
                    <a:lnTo>
                      <a:pt x="262888" y="147905"/>
                    </a:lnTo>
                    <a:lnTo>
                      <a:pt x="263606" y="141800"/>
                    </a:lnTo>
                    <a:lnTo>
                      <a:pt x="262528" y="137851"/>
                    </a:lnTo>
                    <a:lnTo>
                      <a:pt x="250679" y="131387"/>
                    </a:lnTo>
                    <a:lnTo>
                      <a:pt x="240265" y="129232"/>
                    </a:lnTo>
                    <a:lnTo>
                      <a:pt x="228056" y="123298"/>
                    </a:lnTo>
                    <a:lnTo>
                      <a:pt x="215848" y="116286"/>
                    </a:lnTo>
                    <a:lnTo>
                      <a:pt x="208666" y="108028"/>
                    </a:lnTo>
                    <a:lnTo>
                      <a:pt x="198612" y="100487"/>
                    </a:lnTo>
                    <a:lnTo>
                      <a:pt x="195739" y="94741"/>
                    </a:lnTo>
                    <a:lnTo>
                      <a:pt x="193584" y="85046"/>
                    </a:lnTo>
                    <a:lnTo>
                      <a:pt x="192507" y="80378"/>
                    </a:lnTo>
                    <a:lnTo>
                      <a:pt x="192507" y="74273"/>
                    </a:lnTo>
                    <a:lnTo>
                      <a:pt x="195021" y="67092"/>
                    </a:lnTo>
                    <a:lnTo>
                      <a:pt x="196816" y="62783"/>
                    </a:lnTo>
                    <a:lnTo>
                      <a:pt x="197534" y="52729"/>
                    </a:lnTo>
                    <a:lnTo>
                      <a:pt x="186043" y="52010"/>
                    </a:lnTo>
                    <a:lnTo>
                      <a:pt x="178144" y="41238"/>
                    </a:lnTo>
                    <a:lnTo>
                      <a:pt x="168808" y="29029"/>
                    </a:lnTo>
                    <a:lnTo>
                      <a:pt x="158753" y="20770"/>
                    </a:lnTo>
                    <a:lnTo>
                      <a:pt x="147622" y="13947"/>
                    </a:lnTo>
                    <a:lnTo>
                      <a:pt x="142953" y="8561"/>
                    </a:lnTo>
                    <a:lnTo>
                      <a:pt x="141725" y="5915"/>
                    </a:lnTo>
                    <a:close/>
                  </a:path>
                </a:pathLst>
              </a:custGeom>
              <a:grpFill/>
              <a:ln w="3777" cap="flat">
                <a:solidFill>
                  <a:srgbClr val="FFFFFF"/>
                </a:solidFill>
                <a:prstDash val="solid"/>
                <a:miter/>
              </a:ln>
            </p:spPr>
            <p:txBody>
              <a:bodyPr rtlCol="0" anchor="ctr"/>
              <a:lstStyle/>
              <a:p>
                <a:endParaRPr lang="en-GB"/>
              </a:p>
            </p:txBody>
          </p:sp>
          <p:sp>
            <p:nvSpPr>
              <p:cNvPr id="275" name="Freeform 274">
                <a:extLst>
                  <a:ext uri="{FF2B5EF4-FFF2-40B4-BE49-F238E27FC236}">
                    <a16:creationId xmlns:a16="http://schemas.microsoft.com/office/drawing/2014/main" id="{291987E4-1D4F-4480-2853-460AE7224576}"/>
                  </a:ext>
                </a:extLst>
              </p:cNvPr>
              <p:cNvSpPr/>
              <p:nvPr/>
            </p:nvSpPr>
            <p:spPr>
              <a:xfrm>
                <a:off x="4594864" y="7454980"/>
                <a:ext cx="183567" cy="219344"/>
              </a:xfrm>
              <a:custGeom>
                <a:avLst/>
                <a:gdLst>
                  <a:gd name="connsiteX0" fmla="*/ 160586 w 183567"/>
                  <a:gd name="connsiteY0" fmla="*/ 121220 h 219344"/>
                  <a:gd name="connsiteX1" fmla="*/ 157714 w 183567"/>
                  <a:gd name="connsiteY1" fmla="*/ 117629 h 219344"/>
                  <a:gd name="connsiteX2" fmla="*/ 150891 w 183567"/>
                  <a:gd name="connsiteY2" fmla="*/ 109010 h 219344"/>
                  <a:gd name="connsiteX3" fmla="*/ 151250 w 183567"/>
                  <a:gd name="connsiteY3" fmla="*/ 102188 h 219344"/>
                  <a:gd name="connsiteX4" fmla="*/ 155200 w 183567"/>
                  <a:gd name="connsiteY4" fmla="*/ 95006 h 219344"/>
                  <a:gd name="connsiteX5" fmla="*/ 160586 w 183567"/>
                  <a:gd name="connsiteY5" fmla="*/ 94647 h 219344"/>
                  <a:gd name="connsiteX6" fmla="*/ 168486 w 183567"/>
                  <a:gd name="connsiteY6" fmla="*/ 98238 h 219344"/>
                  <a:gd name="connsiteX7" fmla="*/ 173873 w 183567"/>
                  <a:gd name="connsiteY7" fmla="*/ 98238 h 219344"/>
                  <a:gd name="connsiteX8" fmla="*/ 178182 w 183567"/>
                  <a:gd name="connsiteY8" fmla="*/ 93211 h 219344"/>
                  <a:gd name="connsiteX9" fmla="*/ 181772 w 183567"/>
                  <a:gd name="connsiteY9" fmla="*/ 88902 h 219344"/>
                  <a:gd name="connsiteX10" fmla="*/ 183568 w 183567"/>
                  <a:gd name="connsiteY10" fmla="*/ 83515 h 219344"/>
                  <a:gd name="connsiteX11" fmla="*/ 182850 w 183567"/>
                  <a:gd name="connsiteY11" fmla="*/ 73461 h 219344"/>
                  <a:gd name="connsiteX12" fmla="*/ 177104 w 183567"/>
                  <a:gd name="connsiteY12" fmla="*/ 73461 h 219344"/>
                  <a:gd name="connsiteX13" fmla="*/ 172795 w 183567"/>
                  <a:gd name="connsiteY13" fmla="*/ 70589 h 219344"/>
                  <a:gd name="connsiteX14" fmla="*/ 166691 w 183567"/>
                  <a:gd name="connsiteY14" fmla="*/ 67357 h 219344"/>
                  <a:gd name="connsiteX15" fmla="*/ 160586 w 183567"/>
                  <a:gd name="connsiteY15" fmla="*/ 64843 h 219344"/>
                  <a:gd name="connsiteX16" fmla="*/ 151250 w 183567"/>
                  <a:gd name="connsiteY16" fmla="*/ 60534 h 219344"/>
                  <a:gd name="connsiteX17" fmla="*/ 151250 w 183567"/>
                  <a:gd name="connsiteY17" fmla="*/ 58380 h 219344"/>
                  <a:gd name="connsiteX18" fmla="*/ 149095 w 183567"/>
                  <a:gd name="connsiteY18" fmla="*/ 54071 h 219344"/>
                  <a:gd name="connsiteX19" fmla="*/ 144787 w 183567"/>
                  <a:gd name="connsiteY19" fmla="*/ 49403 h 219344"/>
                  <a:gd name="connsiteX20" fmla="*/ 138323 w 183567"/>
                  <a:gd name="connsiteY20" fmla="*/ 54071 h 219344"/>
                  <a:gd name="connsiteX21" fmla="*/ 132578 w 183567"/>
                  <a:gd name="connsiteY21" fmla="*/ 54071 h 219344"/>
                  <a:gd name="connsiteX22" fmla="*/ 128628 w 183567"/>
                  <a:gd name="connsiteY22" fmla="*/ 54071 h 219344"/>
                  <a:gd name="connsiteX23" fmla="*/ 115342 w 183567"/>
                  <a:gd name="connsiteY23" fmla="*/ 45453 h 219344"/>
                  <a:gd name="connsiteX24" fmla="*/ 108878 w 183567"/>
                  <a:gd name="connsiteY24" fmla="*/ 40785 h 219344"/>
                  <a:gd name="connsiteX25" fmla="*/ 105287 w 183567"/>
                  <a:gd name="connsiteY25" fmla="*/ 35757 h 219344"/>
                  <a:gd name="connsiteX26" fmla="*/ 99542 w 183567"/>
                  <a:gd name="connsiteY26" fmla="*/ 27857 h 219344"/>
                  <a:gd name="connsiteX27" fmla="*/ 90924 w 183567"/>
                  <a:gd name="connsiteY27" fmla="*/ 21753 h 219344"/>
                  <a:gd name="connsiteX28" fmla="*/ 81588 w 183567"/>
                  <a:gd name="connsiteY28" fmla="*/ 17803 h 219344"/>
                  <a:gd name="connsiteX29" fmla="*/ 77279 w 183567"/>
                  <a:gd name="connsiteY29" fmla="*/ 11698 h 219344"/>
                  <a:gd name="connsiteX30" fmla="*/ 75842 w 183567"/>
                  <a:gd name="connsiteY30" fmla="*/ 6482 h 219344"/>
                  <a:gd name="connsiteX31" fmla="*/ 71893 w 183567"/>
                  <a:gd name="connsiteY31" fmla="*/ 5216 h 219344"/>
                  <a:gd name="connsiteX32" fmla="*/ 63445 w 183567"/>
                  <a:gd name="connsiteY32" fmla="*/ 0 h 219344"/>
                  <a:gd name="connsiteX33" fmla="*/ 58058 w 183567"/>
                  <a:gd name="connsiteY33" fmla="*/ 1077 h 219344"/>
                  <a:gd name="connsiteX34" fmla="*/ 58058 w 183567"/>
                  <a:gd name="connsiteY34" fmla="*/ 13116 h 219344"/>
                  <a:gd name="connsiteX35" fmla="*/ 58058 w 183567"/>
                  <a:gd name="connsiteY35" fmla="*/ 25684 h 219344"/>
                  <a:gd name="connsiteX36" fmla="*/ 51595 w 183567"/>
                  <a:gd name="connsiteY36" fmla="*/ 25684 h 219344"/>
                  <a:gd name="connsiteX37" fmla="*/ 51047 w 183567"/>
                  <a:gd name="connsiteY37" fmla="*/ 19391 h 219344"/>
                  <a:gd name="connsiteX38" fmla="*/ 44035 w 183567"/>
                  <a:gd name="connsiteY38" fmla="*/ 19391 h 219344"/>
                  <a:gd name="connsiteX39" fmla="*/ 35946 w 183567"/>
                  <a:gd name="connsiteY39" fmla="*/ 19391 h 219344"/>
                  <a:gd name="connsiteX40" fmla="*/ 32166 w 183567"/>
                  <a:gd name="connsiteY40" fmla="*/ 25684 h 219344"/>
                  <a:gd name="connsiteX41" fmla="*/ 23000 w 183567"/>
                  <a:gd name="connsiteY41" fmla="*/ 31259 h 219344"/>
                  <a:gd name="connsiteX42" fmla="*/ 22452 w 183567"/>
                  <a:gd name="connsiteY42" fmla="*/ 44187 h 219344"/>
                  <a:gd name="connsiteX43" fmla="*/ 24078 w 183567"/>
                  <a:gd name="connsiteY43" fmla="*/ 61422 h 219344"/>
                  <a:gd name="connsiteX44" fmla="*/ 19220 w 183567"/>
                  <a:gd name="connsiteY44" fmla="*/ 65921 h 219344"/>
                  <a:gd name="connsiteX45" fmla="*/ 12209 w 183567"/>
                  <a:gd name="connsiteY45" fmla="*/ 69152 h 219344"/>
                  <a:gd name="connsiteX46" fmla="*/ 7900 w 183567"/>
                  <a:gd name="connsiteY46" fmla="*/ 69152 h 219344"/>
                  <a:gd name="connsiteX47" fmla="*/ 5745 w 183567"/>
                  <a:gd name="connsiteY47" fmla="*/ 78678 h 219344"/>
                  <a:gd name="connsiteX48" fmla="*/ 6823 w 183567"/>
                  <a:gd name="connsiteY48" fmla="*/ 88921 h 219344"/>
                  <a:gd name="connsiteX49" fmla="*/ 7900 w 183567"/>
                  <a:gd name="connsiteY49" fmla="*/ 98616 h 219344"/>
                  <a:gd name="connsiteX50" fmla="*/ 12209 w 183567"/>
                  <a:gd name="connsiteY50" fmla="*/ 106705 h 219344"/>
                  <a:gd name="connsiteX51" fmla="*/ 13834 w 183567"/>
                  <a:gd name="connsiteY51" fmla="*/ 116948 h 219344"/>
                  <a:gd name="connsiteX52" fmla="*/ 6823 w 183567"/>
                  <a:gd name="connsiteY52" fmla="*/ 123412 h 219344"/>
                  <a:gd name="connsiteX53" fmla="*/ 0 w 183567"/>
                  <a:gd name="connsiteY53" fmla="*/ 123412 h 219344"/>
                  <a:gd name="connsiteX54" fmla="*/ 0 w 183567"/>
                  <a:gd name="connsiteY54" fmla="*/ 143615 h 219344"/>
                  <a:gd name="connsiteX55" fmla="*/ 4139 w 183567"/>
                  <a:gd name="connsiteY55" fmla="*/ 143615 h 219344"/>
                  <a:gd name="connsiteX56" fmla="*/ 6029 w 183567"/>
                  <a:gd name="connsiteY56" fmla="*/ 141196 h 219344"/>
                  <a:gd name="connsiteX57" fmla="*/ 8996 w 183567"/>
                  <a:gd name="connsiteY57" fmla="*/ 140383 h 219344"/>
                  <a:gd name="connsiteX58" fmla="*/ 12776 w 183567"/>
                  <a:gd name="connsiteY58" fmla="*/ 141196 h 219344"/>
                  <a:gd name="connsiteX59" fmla="*/ 15195 w 183567"/>
                  <a:gd name="connsiteY59" fmla="*/ 143615 h 219344"/>
                  <a:gd name="connsiteX60" fmla="*/ 17614 w 183567"/>
                  <a:gd name="connsiteY60" fmla="*/ 136339 h 219344"/>
                  <a:gd name="connsiteX61" fmla="*/ 19768 w 183567"/>
                  <a:gd name="connsiteY61" fmla="*/ 136339 h 219344"/>
                  <a:gd name="connsiteX62" fmla="*/ 21658 w 183567"/>
                  <a:gd name="connsiteY62" fmla="*/ 141196 h 219344"/>
                  <a:gd name="connsiteX63" fmla="*/ 20033 w 183567"/>
                  <a:gd name="connsiteY63" fmla="*/ 145505 h 219344"/>
                  <a:gd name="connsiteX64" fmla="*/ 15724 w 183567"/>
                  <a:gd name="connsiteY64" fmla="*/ 145505 h 219344"/>
                  <a:gd name="connsiteX65" fmla="*/ 10603 w 183567"/>
                  <a:gd name="connsiteY65" fmla="*/ 145505 h 219344"/>
                  <a:gd name="connsiteX66" fmla="*/ 7635 w 183567"/>
                  <a:gd name="connsiteY66" fmla="*/ 147660 h 219344"/>
                  <a:gd name="connsiteX67" fmla="*/ 10603 w 183567"/>
                  <a:gd name="connsiteY67" fmla="*/ 151439 h 219344"/>
                  <a:gd name="connsiteX68" fmla="*/ 14382 w 183567"/>
                  <a:gd name="connsiteY68" fmla="*/ 151439 h 219344"/>
                  <a:gd name="connsiteX69" fmla="*/ 16008 w 183567"/>
                  <a:gd name="connsiteY69" fmla="*/ 151439 h 219344"/>
                  <a:gd name="connsiteX70" fmla="*/ 17633 w 183567"/>
                  <a:gd name="connsiteY70" fmla="*/ 149550 h 219344"/>
                  <a:gd name="connsiteX71" fmla="*/ 19523 w 183567"/>
                  <a:gd name="connsiteY71" fmla="*/ 151439 h 219344"/>
                  <a:gd name="connsiteX72" fmla="*/ 24645 w 183567"/>
                  <a:gd name="connsiteY72" fmla="*/ 158980 h 219344"/>
                  <a:gd name="connsiteX73" fmla="*/ 27612 w 183567"/>
                  <a:gd name="connsiteY73" fmla="*/ 162212 h 219344"/>
                  <a:gd name="connsiteX74" fmla="*/ 27612 w 183567"/>
                  <a:gd name="connsiteY74" fmla="*/ 164631 h 219344"/>
                  <a:gd name="connsiteX75" fmla="*/ 30031 w 183567"/>
                  <a:gd name="connsiteY75" fmla="*/ 164631 h 219344"/>
                  <a:gd name="connsiteX76" fmla="*/ 32734 w 183567"/>
                  <a:gd name="connsiteY76" fmla="*/ 163289 h 219344"/>
                  <a:gd name="connsiteX77" fmla="*/ 35965 w 183567"/>
                  <a:gd name="connsiteY77" fmla="*/ 162741 h 219344"/>
                  <a:gd name="connsiteX78" fmla="*/ 39461 w 183567"/>
                  <a:gd name="connsiteY78" fmla="*/ 162741 h 219344"/>
                  <a:gd name="connsiteX79" fmla="*/ 41087 w 183567"/>
                  <a:gd name="connsiteY79" fmla="*/ 167050 h 219344"/>
                  <a:gd name="connsiteX80" fmla="*/ 41087 w 183567"/>
                  <a:gd name="connsiteY80" fmla="*/ 171094 h 219344"/>
                  <a:gd name="connsiteX81" fmla="*/ 44054 w 183567"/>
                  <a:gd name="connsiteY81" fmla="*/ 174326 h 219344"/>
                  <a:gd name="connsiteX82" fmla="*/ 49176 w 183567"/>
                  <a:gd name="connsiteY82" fmla="*/ 177029 h 219344"/>
                  <a:gd name="connsiteX83" fmla="*/ 50517 w 183567"/>
                  <a:gd name="connsiteY83" fmla="*/ 180525 h 219344"/>
                  <a:gd name="connsiteX84" fmla="*/ 55904 w 183567"/>
                  <a:gd name="connsiteY84" fmla="*/ 183757 h 219344"/>
                  <a:gd name="connsiteX85" fmla="*/ 57529 w 183567"/>
                  <a:gd name="connsiteY85" fmla="*/ 187537 h 219344"/>
                  <a:gd name="connsiteX86" fmla="*/ 61838 w 183567"/>
                  <a:gd name="connsiteY86" fmla="*/ 193187 h 219344"/>
                  <a:gd name="connsiteX87" fmla="*/ 64805 w 183567"/>
                  <a:gd name="connsiteY87" fmla="*/ 193187 h 219344"/>
                  <a:gd name="connsiteX88" fmla="*/ 64805 w 183567"/>
                  <a:gd name="connsiteY88" fmla="*/ 200199 h 219344"/>
                  <a:gd name="connsiteX89" fmla="*/ 66430 w 183567"/>
                  <a:gd name="connsiteY89" fmla="*/ 208288 h 219344"/>
                  <a:gd name="connsiteX90" fmla="*/ 69927 w 183567"/>
                  <a:gd name="connsiteY90" fmla="*/ 210707 h 219344"/>
                  <a:gd name="connsiteX91" fmla="*/ 79093 w 183567"/>
                  <a:gd name="connsiteY91" fmla="*/ 215564 h 219344"/>
                  <a:gd name="connsiteX92" fmla="*/ 91850 w 183567"/>
                  <a:gd name="connsiteY92" fmla="*/ 219344 h 219344"/>
                  <a:gd name="connsiteX93" fmla="*/ 94194 w 183567"/>
                  <a:gd name="connsiteY93" fmla="*/ 219344 h 219344"/>
                  <a:gd name="connsiteX94" fmla="*/ 91850 w 183567"/>
                  <a:gd name="connsiteY94" fmla="*/ 191600 h 219344"/>
                  <a:gd name="connsiteX95" fmla="*/ 86634 w 183567"/>
                  <a:gd name="connsiteY95" fmla="*/ 185949 h 219344"/>
                  <a:gd name="connsiteX96" fmla="*/ 80435 w 183567"/>
                  <a:gd name="connsiteY96" fmla="*/ 185685 h 219344"/>
                  <a:gd name="connsiteX97" fmla="*/ 77732 w 183567"/>
                  <a:gd name="connsiteY97" fmla="*/ 185685 h 219344"/>
                  <a:gd name="connsiteX98" fmla="*/ 77184 w 183567"/>
                  <a:gd name="connsiteY98" fmla="*/ 179750 h 219344"/>
                  <a:gd name="connsiteX99" fmla="*/ 72875 w 183567"/>
                  <a:gd name="connsiteY99" fmla="*/ 173816 h 219344"/>
                  <a:gd name="connsiteX100" fmla="*/ 67225 w 183567"/>
                  <a:gd name="connsiteY100" fmla="*/ 170036 h 219344"/>
                  <a:gd name="connsiteX101" fmla="*/ 63445 w 183567"/>
                  <a:gd name="connsiteY101" fmla="*/ 165992 h 219344"/>
                  <a:gd name="connsiteX102" fmla="*/ 63180 w 183567"/>
                  <a:gd name="connsiteY102" fmla="*/ 158980 h 219344"/>
                  <a:gd name="connsiteX103" fmla="*/ 66412 w 183567"/>
                  <a:gd name="connsiteY103" fmla="*/ 153329 h 219344"/>
                  <a:gd name="connsiteX104" fmla="*/ 72611 w 183567"/>
                  <a:gd name="connsiteY104" fmla="*/ 150910 h 219344"/>
                  <a:gd name="connsiteX105" fmla="*/ 78810 w 183567"/>
                  <a:gd name="connsiteY105" fmla="*/ 150645 h 219344"/>
                  <a:gd name="connsiteX106" fmla="*/ 75578 w 183567"/>
                  <a:gd name="connsiteY106" fmla="*/ 153613 h 219344"/>
                  <a:gd name="connsiteX107" fmla="*/ 69927 w 183567"/>
                  <a:gd name="connsiteY107" fmla="*/ 154690 h 219344"/>
                  <a:gd name="connsiteX108" fmla="*/ 67225 w 183567"/>
                  <a:gd name="connsiteY108" fmla="*/ 157109 h 219344"/>
                  <a:gd name="connsiteX109" fmla="*/ 67773 w 183567"/>
                  <a:gd name="connsiteY109" fmla="*/ 161966 h 219344"/>
                  <a:gd name="connsiteX110" fmla="*/ 71004 w 183567"/>
                  <a:gd name="connsiteY110" fmla="*/ 166540 h 219344"/>
                  <a:gd name="connsiteX111" fmla="*/ 76939 w 183567"/>
                  <a:gd name="connsiteY111" fmla="*/ 167882 h 219344"/>
                  <a:gd name="connsiteX112" fmla="*/ 84479 w 183567"/>
                  <a:gd name="connsiteY112" fmla="*/ 168411 h 219344"/>
                  <a:gd name="connsiteX113" fmla="*/ 89053 w 183567"/>
                  <a:gd name="connsiteY113" fmla="*/ 164366 h 219344"/>
                  <a:gd name="connsiteX114" fmla="*/ 95252 w 183567"/>
                  <a:gd name="connsiteY114" fmla="*/ 155484 h 219344"/>
                  <a:gd name="connsiteX115" fmla="*/ 102528 w 183567"/>
                  <a:gd name="connsiteY115" fmla="*/ 144711 h 219344"/>
                  <a:gd name="connsiteX116" fmla="*/ 104418 w 183567"/>
                  <a:gd name="connsiteY116" fmla="*/ 137983 h 219344"/>
                  <a:gd name="connsiteX117" fmla="*/ 107120 w 183567"/>
                  <a:gd name="connsiteY117" fmla="*/ 136377 h 219344"/>
                  <a:gd name="connsiteX118" fmla="*/ 110352 w 183567"/>
                  <a:gd name="connsiteY118" fmla="*/ 131520 h 219344"/>
                  <a:gd name="connsiteX119" fmla="*/ 113319 w 183567"/>
                  <a:gd name="connsiteY119" fmla="*/ 129100 h 219344"/>
                  <a:gd name="connsiteX120" fmla="*/ 116022 w 183567"/>
                  <a:gd name="connsiteY120" fmla="*/ 127211 h 219344"/>
                  <a:gd name="connsiteX121" fmla="*/ 122221 w 183567"/>
                  <a:gd name="connsiteY121" fmla="*/ 126398 h 219344"/>
                  <a:gd name="connsiteX122" fmla="*/ 127078 w 183567"/>
                  <a:gd name="connsiteY122" fmla="*/ 130178 h 219344"/>
                  <a:gd name="connsiteX123" fmla="*/ 131935 w 183567"/>
                  <a:gd name="connsiteY123" fmla="*/ 136377 h 219344"/>
                  <a:gd name="connsiteX124" fmla="*/ 135980 w 183567"/>
                  <a:gd name="connsiteY124" fmla="*/ 136377 h 219344"/>
                  <a:gd name="connsiteX125" fmla="*/ 141366 w 183567"/>
                  <a:gd name="connsiteY125" fmla="*/ 134487 h 219344"/>
                  <a:gd name="connsiteX126" fmla="*/ 148907 w 183567"/>
                  <a:gd name="connsiteY126" fmla="*/ 130442 h 219344"/>
                  <a:gd name="connsiteX127" fmla="*/ 152403 w 183567"/>
                  <a:gd name="connsiteY127" fmla="*/ 128023 h 219344"/>
                  <a:gd name="connsiteX128" fmla="*/ 156712 w 183567"/>
                  <a:gd name="connsiteY128" fmla="*/ 125321 h 219344"/>
                  <a:gd name="connsiteX129" fmla="*/ 160586 w 183567"/>
                  <a:gd name="connsiteY129" fmla="*/ 121220 h 21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83567" h="219344">
                    <a:moveTo>
                      <a:pt x="160586" y="121220"/>
                    </a:moveTo>
                    <a:lnTo>
                      <a:pt x="157714" y="117629"/>
                    </a:lnTo>
                    <a:lnTo>
                      <a:pt x="150891" y="109010"/>
                    </a:lnTo>
                    <a:lnTo>
                      <a:pt x="151250" y="102188"/>
                    </a:lnTo>
                    <a:lnTo>
                      <a:pt x="155200" y="95006"/>
                    </a:lnTo>
                    <a:lnTo>
                      <a:pt x="160586" y="94647"/>
                    </a:lnTo>
                    <a:lnTo>
                      <a:pt x="168486" y="98238"/>
                    </a:lnTo>
                    <a:lnTo>
                      <a:pt x="173873" y="98238"/>
                    </a:lnTo>
                    <a:lnTo>
                      <a:pt x="178182" y="93211"/>
                    </a:lnTo>
                    <a:lnTo>
                      <a:pt x="181772" y="88902"/>
                    </a:lnTo>
                    <a:lnTo>
                      <a:pt x="183568" y="83515"/>
                    </a:lnTo>
                    <a:lnTo>
                      <a:pt x="182850" y="73461"/>
                    </a:lnTo>
                    <a:lnTo>
                      <a:pt x="177104" y="73461"/>
                    </a:lnTo>
                    <a:lnTo>
                      <a:pt x="172795" y="70589"/>
                    </a:lnTo>
                    <a:lnTo>
                      <a:pt x="166691" y="67357"/>
                    </a:lnTo>
                    <a:lnTo>
                      <a:pt x="160586" y="64843"/>
                    </a:lnTo>
                    <a:lnTo>
                      <a:pt x="151250" y="60534"/>
                    </a:lnTo>
                    <a:lnTo>
                      <a:pt x="151250" y="58380"/>
                    </a:lnTo>
                    <a:lnTo>
                      <a:pt x="149095" y="54071"/>
                    </a:lnTo>
                    <a:lnTo>
                      <a:pt x="144787" y="49403"/>
                    </a:lnTo>
                    <a:lnTo>
                      <a:pt x="138323" y="54071"/>
                    </a:lnTo>
                    <a:lnTo>
                      <a:pt x="132578" y="54071"/>
                    </a:lnTo>
                    <a:lnTo>
                      <a:pt x="128628" y="54071"/>
                    </a:lnTo>
                    <a:lnTo>
                      <a:pt x="115342" y="45453"/>
                    </a:lnTo>
                    <a:lnTo>
                      <a:pt x="108878" y="40785"/>
                    </a:lnTo>
                    <a:lnTo>
                      <a:pt x="105287" y="35757"/>
                    </a:lnTo>
                    <a:lnTo>
                      <a:pt x="99542" y="27857"/>
                    </a:lnTo>
                    <a:lnTo>
                      <a:pt x="90924" y="21753"/>
                    </a:lnTo>
                    <a:lnTo>
                      <a:pt x="81588" y="17803"/>
                    </a:lnTo>
                    <a:lnTo>
                      <a:pt x="77279" y="11698"/>
                    </a:lnTo>
                    <a:lnTo>
                      <a:pt x="75842" y="6482"/>
                    </a:lnTo>
                    <a:lnTo>
                      <a:pt x="71893" y="5216"/>
                    </a:lnTo>
                    <a:lnTo>
                      <a:pt x="63445" y="0"/>
                    </a:lnTo>
                    <a:lnTo>
                      <a:pt x="58058" y="1077"/>
                    </a:lnTo>
                    <a:lnTo>
                      <a:pt x="58058" y="13116"/>
                    </a:lnTo>
                    <a:lnTo>
                      <a:pt x="58058" y="25684"/>
                    </a:lnTo>
                    <a:lnTo>
                      <a:pt x="51595" y="25684"/>
                    </a:lnTo>
                    <a:lnTo>
                      <a:pt x="51047" y="19391"/>
                    </a:lnTo>
                    <a:lnTo>
                      <a:pt x="44035" y="19391"/>
                    </a:lnTo>
                    <a:lnTo>
                      <a:pt x="35946" y="19391"/>
                    </a:lnTo>
                    <a:lnTo>
                      <a:pt x="32166" y="25684"/>
                    </a:lnTo>
                    <a:lnTo>
                      <a:pt x="23000" y="31259"/>
                    </a:lnTo>
                    <a:lnTo>
                      <a:pt x="22452" y="44187"/>
                    </a:lnTo>
                    <a:lnTo>
                      <a:pt x="24078" y="61422"/>
                    </a:lnTo>
                    <a:lnTo>
                      <a:pt x="19220" y="65921"/>
                    </a:lnTo>
                    <a:lnTo>
                      <a:pt x="12209" y="69152"/>
                    </a:lnTo>
                    <a:lnTo>
                      <a:pt x="7900" y="69152"/>
                    </a:lnTo>
                    <a:lnTo>
                      <a:pt x="5745" y="78678"/>
                    </a:lnTo>
                    <a:lnTo>
                      <a:pt x="6823" y="88921"/>
                    </a:lnTo>
                    <a:lnTo>
                      <a:pt x="7900" y="98616"/>
                    </a:lnTo>
                    <a:lnTo>
                      <a:pt x="12209" y="106705"/>
                    </a:lnTo>
                    <a:lnTo>
                      <a:pt x="13834" y="116948"/>
                    </a:lnTo>
                    <a:lnTo>
                      <a:pt x="6823" y="123412"/>
                    </a:lnTo>
                    <a:lnTo>
                      <a:pt x="0" y="123412"/>
                    </a:lnTo>
                    <a:lnTo>
                      <a:pt x="0" y="143615"/>
                    </a:lnTo>
                    <a:lnTo>
                      <a:pt x="4139" y="143615"/>
                    </a:lnTo>
                    <a:lnTo>
                      <a:pt x="6029" y="141196"/>
                    </a:lnTo>
                    <a:lnTo>
                      <a:pt x="8996" y="140383"/>
                    </a:lnTo>
                    <a:lnTo>
                      <a:pt x="12776" y="141196"/>
                    </a:lnTo>
                    <a:lnTo>
                      <a:pt x="15195" y="143615"/>
                    </a:lnTo>
                    <a:lnTo>
                      <a:pt x="17614" y="136339"/>
                    </a:lnTo>
                    <a:lnTo>
                      <a:pt x="19768" y="136339"/>
                    </a:lnTo>
                    <a:lnTo>
                      <a:pt x="21658" y="141196"/>
                    </a:lnTo>
                    <a:lnTo>
                      <a:pt x="20033" y="145505"/>
                    </a:lnTo>
                    <a:lnTo>
                      <a:pt x="15724" y="145505"/>
                    </a:lnTo>
                    <a:lnTo>
                      <a:pt x="10603" y="145505"/>
                    </a:lnTo>
                    <a:lnTo>
                      <a:pt x="7635" y="147660"/>
                    </a:lnTo>
                    <a:lnTo>
                      <a:pt x="10603" y="151439"/>
                    </a:lnTo>
                    <a:lnTo>
                      <a:pt x="14382" y="151439"/>
                    </a:lnTo>
                    <a:lnTo>
                      <a:pt x="16008" y="151439"/>
                    </a:lnTo>
                    <a:lnTo>
                      <a:pt x="17633" y="149550"/>
                    </a:lnTo>
                    <a:lnTo>
                      <a:pt x="19523" y="151439"/>
                    </a:lnTo>
                    <a:cubicBezTo>
                      <a:pt x="19523" y="151439"/>
                      <a:pt x="23832" y="158980"/>
                      <a:pt x="24645" y="158980"/>
                    </a:cubicBezTo>
                    <a:cubicBezTo>
                      <a:pt x="25457" y="158980"/>
                      <a:pt x="27612" y="162212"/>
                      <a:pt x="27612" y="162212"/>
                    </a:cubicBezTo>
                    <a:lnTo>
                      <a:pt x="27612" y="164631"/>
                    </a:lnTo>
                    <a:lnTo>
                      <a:pt x="30031" y="164631"/>
                    </a:lnTo>
                    <a:lnTo>
                      <a:pt x="32734" y="163289"/>
                    </a:lnTo>
                    <a:lnTo>
                      <a:pt x="35965" y="162741"/>
                    </a:lnTo>
                    <a:lnTo>
                      <a:pt x="39461" y="162741"/>
                    </a:lnTo>
                    <a:lnTo>
                      <a:pt x="41087" y="167050"/>
                    </a:lnTo>
                    <a:lnTo>
                      <a:pt x="41087" y="171094"/>
                    </a:lnTo>
                    <a:lnTo>
                      <a:pt x="44054" y="174326"/>
                    </a:lnTo>
                    <a:lnTo>
                      <a:pt x="49176" y="177029"/>
                    </a:lnTo>
                    <a:lnTo>
                      <a:pt x="50517" y="180525"/>
                    </a:lnTo>
                    <a:lnTo>
                      <a:pt x="55904" y="183757"/>
                    </a:lnTo>
                    <a:lnTo>
                      <a:pt x="57529" y="187537"/>
                    </a:lnTo>
                    <a:lnTo>
                      <a:pt x="61838" y="193187"/>
                    </a:lnTo>
                    <a:lnTo>
                      <a:pt x="64805" y="193187"/>
                    </a:lnTo>
                    <a:lnTo>
                      <a:pt x="64805" y="200199"/>
                    </a:lnTo>
                    <a:lnTo>
                      <a:pt x="66430" y="208288"/>
                    </a:lnTo>
                    <a:lnTo>
                      <a:pt x="69927" y="210707"/>
                    </a:lnTo>
                    <a:lnTo>
                      <a:pt x="79093" y="215564"/>
                    </a:lnTo>
                    <a:lnTo>
                      <a:pt x="91850" y="219344"/>
                    </a:lnTo>
                    <a:lnTo>
                      <a:pt x="94194" y="219344"/>
                    </a:lnTo>
                    <a:lnTo>
                      <a:pt x="91850" y="191600"/>
                    </a:lnTo>
                    <a:lnTo>
                      <a:pt x="86634" y="185949"/>
                    </a:lnTo>
                    <a:lnTo>
                      <a:pt x="80435" y="185685"/>
                    </a:lnTo>
                    <a:lnTo>
                      <a:pt x="77732" y="185685"/>
                    </a:lnTo>
                    <a:lnTo>
                      <a:pt x="77184" y="179750"/>
                    </a:lnTo>
                    <a:lnTo>
                      <a:pt x="72875" y="173816"/>
                    </a:lnTo>
                    <a:lnTo>
                      <a:pt x="67225" y="170036"/>
                    </a:lnTo>
                    <a:lnTo>
                      <a:pt x="63445" y="165992"/>
                    </a:lnTo>
                    <a:lnTo>
                      <a:pt x="63180" y="158980"/>
                    </a:lnTo>
                    <a:lnTo>
                      <a:pt x="66412" y="153329"/>
                    </a:lnTo>
                    <a:lnTo>
                      <a:pt x="72611" y="150910"/>
                    </a:lnTo>
                    <a:lnTo>
                      <a:pt x="78810" y="150645"/>
                    </a:lnTo>
                    <a:lnTo>
                      <a:pt x="75578" y="153613"/>
                    </a:lnTo>
                    <a:lnTo>
                      <a:pt x="69927" y="154690"/>
                    </a:lnTo>
                    <a:lnTo>
                      <a:pt x="67225" y="157109"/>
                    </a:lnTo>
                    <a:lnTo>
                      <a:pt x="67773" y="161966"/>
                    </a:lnTo>
                    <a:cubicBezTo>
                      <a:pt x="67773" y="161966"/>
                      <a:pt x="70191" y="166275"/>
                      <a:pt x="71004" y="166540"/>
                    </a:cubicBezTo>
                    <a:cubicBezTo>
                      <a:pt x="71817" y="166804"/>
                      <a:pt x="76939" y="167882"/>
                      <a:pt x="76939" y="167882"/>
                    </a:cubicBezTo>
                    <a:lnTo>
                      <a:pt x="84479" y="168411"/>
                    </a:lnTo>
                    <a:lnTo>
                      <a:pt x="89053" y="164366"/>
                    </a:lnTo>
                    <a:lnTo>
                      <a:pt x="95252" y="155484"/>
                    </a:lnTo>
                    <a:lnTo>
                      <a:pt x="102528" y="144711"/>
                    </a:lnTo>
                    <a:lnTo>
                      <a:pt x="104418" y="137983"/>
                    </a:lnTo>
                    <a:lnTo>
                      <a:pt x="107120" y="136377"/>
                    </a:lnTo>
                    <a:lnTo>
                      <a:pt x="110352" y="131520"/>
                    </a:lnTo>
                    <a:lnTo>
                      <a:pt x="113319" y="129100"/>
                    </a:lnTo>
                    <a:lnTo>
                      <a:pt x="116022" y="127211"/>
                    </a:lnTo>
                    <a:lnTo>
                      <a:pt x="122221" y="126398"/>
                    </a:lnTo>
                    <a:lnTo>
                      <a:pt x="127078" y="130178"/>
                    </a:lnTo>
                    <a:lnTo>
                      <a:pt x="131935" y="136377"/>
                    </a:lnTo>
                    <a:lnTo>
                      <a:pt x="135980" y="136377"/>
                    </a:lnTo>
                    <a:lnTo>
                      <a:pt x="141366" y="134487"/>
                    </a:lnTo>
                    <a:lnTo>
                      <a:pt x="148907" y="130442"/>
                    </a:lnTo>
                    <a:lnTo>
                      <a:pt x="152403" y="128023"/>
                    </a:lnTo>
                    <a:lnTo>
                      <a:pt x="156712" y="125321"/>
                    </a:lnTo>
                    <a:lnTo>
                      <a:pt x="160586" y="121220"/>
                    </a:lnTo>
                    <a:close/>
                  </a:path>
                </a:pathLst>
              </a:custGeom>
              <a:grpFill/>
              <a:ln w="3777" cap="flat">
                <a:solidFill>
                  <a:srgbClr val="FFFFFF"/>
                </a:solidFill>
                <a:prstDash val="solid"/>
                <a:miter/>
              </a:ln>
            </p:spPr>
            <p:txBody>
              <a:bodyPr rtlCol="0" anchor="ctr"/>
              <a:lstStyle/>
              <a:p>
                <a:endParaRPr lang="en-GB"/>
              </a:p>
            </p:txBody>
          </p:sp>
          <p:sp>
            <p:nvSpPr>
              <p:cNvPr id="276" name="Freeform 275">
                <a:extLst>
                  <a:ext uri="{FF2B5EF4-FFF2-40B4-BE49-F238E27FC236}">
                    <a16:creationId xmlns:a16="http://schemas.microsoft.com/office/drawing/2014/main" id="{14CE5D17-AD03-7107-9C2A-060DD4FC68C1}"/>
                  </a:ext>
                </a:extLst>
              </p:cNvPr>
              <p:cNvSpPr/>
              <p:nvPr/>
            </p:nvSpPr>
            <p:spPr>
              <a:xfrm>
                <a:off x="4794686" y="7605663"/>
                <a:ext cx="250565" cy="205415"/>
              </a:xfrm>
              <a:custGeom>
                <a:avLst/>
                <a:gdLst>
                  <a:gd name="connsiteX0" fmla="*/ 186724 w 250565"/>
                  <a:gd name="connsiteY0" fmla="*/ 718 h 205415"/>
                  <a:gd name="connsiteX1" fmla="*/ 177029 w 250565"/>
                  <a:gd name="connsiteY1" fmla="*/ 2873 h 205415"/>
                  <a:gd name="connsiteX2" fmla="*/ 166256 w 250565"/>
                  <a:gd name="connsiteY2" fmla="*/ 4309 h 205415"/>
                  <a:gd name="connsiteX3" fmla="*/ 157638 w 250565"/>
                  <a:gd name="connsiteY3" fmla="*/ 5386 h 205415"/>
                  <a:gd name="connsiteX4" fmla="*/ 148661 w 250565"/>
                  <a:gd name="connsiteY4" fmla="*/ 7182 h 205415"/>
                  <a:gd name="connsiteX5" fmla="*/ 143634 w 250565"/>
                  <a:gd name="connsiteY5" fmla="*/ 3950 h 205415"/>
                  <a:gd name="connsiteX6" fmla="*/ 135734 w 250565"/>
                  <a:gd name="connsiteY6" fmla="*/ 718 h 205415"/>
                  <a:gd name="connsiteX7" fmla="*/ 132143 w 250565"/>
                  <a:gd name="connsiteY7" fmla="*/ 0 h 205415"/>
                  <a:gd name="connsiteX8" fmla="*/ 128552 w 250565"/>
                  <a:gd name="connsiteY8" fmla="*/ 2514 h 205415"/>
                  <a:gd name="connsiteX9" fmla="*/ 122089 w 250565"/>
                  <a:gd name="connsiteY9" fmla="*/ 7541 h 205415"/>
                  <a:gd name="connsiteX10" fmla="*/ 117780 w 250565"/>
                  <a:gd name="connsiteY10" fmla="*/ 8618 h 205415"/>
                  <a:gd name="connsiteX11" fmla="*/ 110239 w 250565"/>
                  <a:gd name="connsiteY11" fmla="*/ 8977 h 205415"/>
                  <a:gd name="connsiteX12" fmla="*/ 101621 w 250565"/>
                  <a:gd name="connsiteY12" fmla="*/ 11132 h 205415"/>
                  <a:gd name="connsiteX13" fmla="*/ 93362 w 250565"/>
                  <a:gd name="connsiteY13" fmla="*/ 14364 h 205415"/>
                  <a:gd name="connsiteX14" fmla="*/ 87257 w 250565"/>
                  <a:gd name="connsiteY14" fmla="*/ 20827 h 205415"/>
                  <a:gd name="connsiteX15" fmla="*/ 85462 w 250565"/>
                  <a:gd name="connsiteY15" fmla="*/ 26572 h 205415"/>
                  <a:gd name="connsiteX16" fmla="*/ 81153 w 250565"/>
                  <a:gd name="connsiteY16" fmla="*/ 29086 h 205415"/>
                  <a:gd name="connsiteX17" fmla="*/ 76485 w 250565"/>
                  <a:gd name="connsiteY17" fmla="*/ 27650 h 205415"/>
                  <a:gd name="connsiteX18" fmla="*/ 70381 w 250565"/>
                  <a:gd name="connsiteY18" fmla="*/ 24059 h 205415"/>
                  <a:gd name="connsiteX19" fmla="*/ 63917 w 250565"/>
                  <a:gd name="connsiteY19" fmla="*/ 18673 h 205415"/>
                  <a:gd name="connsiteX20" fmla="*/ 58172 w 250565"/>
                  <a:gd name="connsiteY20" fmla="*/ 18673 h 205415"/>
                  <a:gd name="connsiteX21" fmla="*/ 51349 w 250565"/>
                  <a:gd name="connsiteY21" fmla="*/ 24059 h 205415"/>
                  <a:gd name="connsiteX22" fmla="*/ 40218 w 250565"/>
                  <a:gd name="connsiteY22" fmla="*/ 32318 h 205415"/>
                  <a:gd name="connsiteX23" fmla="*/ 34472 w 250565"/>
                  <a:gd name="connsiteY23" fmla="*/ 43090 h 205415"/>
                  <a:gd name="connsiteX24" fmla="*/ 33754 w 250565"/>
                  <a:gd name="connsiteY24" fmla="*/ 50631 h 205415"/>
                  <a:gd name="connsiteX25" fmla="*/ 31599 w 250565"/>
                  <a:gd name="connsiteY25" fmla="*/ 59249 h 205415"/>
                  <a:gd name="connsiteX26" fmla="*/ 25495 w 250565"/>
                  <a:gd name="connsiteY26" fmla="*/ 71099 h 205415"/>
                  <a:gd name="connsiteX27" fmla="*/ 20468 w 250565"/>
                  <a:gd name="connsiteY27" fmla="*/ 71817 h 205415"/>
                  <a:gd name="connsiteX28" fmla="*/ 11132 w 250565"/>
                  <a:gd name="connsiteY28" fmla="*/ 73612 h 205415"/>
                  <a:gd name="connsiteX29" fmla="*/ 6199 w 250565"/>
                  <a:gd name="connsiteY29" fmla="*/ 78281 h 205415"/>
                  <a:gd name="connsiteX30" fmla="*/ 6199 w 250565"/>
                  <a:gd name="connsiteY30" fmla="*/ 82325 h 205415"/>
                  <a:gd name="connsiteX31" fmla="*/ 6199 w 250565"/>
                  <a:gd name="connsiteY31" fmla="*/ 83932 h 205415"/>
                  <a:gd name="connsiteX32" fmla="*/ 6199 w 250565"/>
                  <a:gd name="connsiteY32" fmla="*/ 90130 h 205415"/>
                  <a:gd name="connsiteX33" fmla="*/ 6199 w 250565"/>
                  <a:gd name="connsiteY33" fmla="*/ 94987 h 205415"/>
                  <a:gd name="connsiteX34" fmla="*/ 9166 w 250565"/>
                  <a:gd name="connsiteY34" fmla="*/ 99032 h 205415"/>
                  <a:gd name="connsiteX35" fmla="*/ 6199 w 250565"/>
                  <a:gd name="connsiteY35" fmla="*/ 103605 h 205415"/>
                  <a:gd name="connsiteX36" fmla="*/ 0 w 250565"/>
                  <a:gd name="connsiteY36" fmla="*/ 107915 h 205415"/>
                  <a:gd name="connsiteX37" fmla="*/ 0 w 250565"/>
                  <a:gd name="connsiteY37" fmla="*/ 114378 h 205415"/>
                  <a:gd name="connsiteX38" fmla="*/ 3232 w 250565"/>
                  <a:gd name="connsiteY38" fmla="*/ 120029 h 205415"/>
                  <a:gd name="connsiteX39" fmla="*/ 4573 w 250565"/>
                  <a:gd name="connsiteY39" fmla="*/ 126228 h 205415"/>
                  <a:gd name="connsiteX40" fmla="*/ 4838 w 250565"/>
                  <a:gd name="connsiteY40" fmla="*/ 132956 h 205415"/>
                  <a:gd name="connsiteX41" fmla="*/ 4026 w 250565"/>
                  <a:gd name="connsiteY41" fmla="*/ 138078 h 205415"/>
                  <a:gd name="connsiteX42" fmla="*/ 7522 w 250565"/>
                  <a:gd name="connsiteY42" fmla="*/ 143728 h 205415"/>
                  <a:gd name="connsiteX43" fmla="*/ 8334 w 250565"/>
                  <a:gd name="connsiteY43" fmla="*/ 149379 h 205415"/>
                  <a:gd name="connsiteX44" fmla="*/ 9677 w 250565"/>
                  <a:gd name="connsiteY44" fmla="*/ 157997 h 205415"/>
                  <a:gd name="connsiteX45" fmla="*/ 15063 w 250565"/>
                  <a:gd name="connsiteY45" fmla="*/ 165538 h 205415"/>
                  <a:gd name="connsiteX46" fmla="*/ 21791 w 250565"/>
                  <a:gd name="connsiteY46" fmla="*/ 163119 h 205415"/>
                  <a:gd name="connsiteX47" fmla="*/ 30957 w 250565"/>
                  <a:gd name="connsiteY47" fmla="*/ 162855 h 205415"/>
                  <a:gd name="connsiteX48" fmla="*/ 33376 w 250565"/>
                  <a:gd name="connsiteY48" fmla="*/ 169318 h 205415"/>
                  <a:gd name="connsiteX49" fmla="*/ 33641 w 250565"/>
                  <a:gd name="connsiteY49" fmla="*/ 178749 h 205415"/>
                  <a:gd name="connsiteX50" fmla="*/ 33641 w 250565"/>
                  <a:gd name="connsiteY50" fmla="*/ 185760 h 205415"/>
                  <a:gd name="connsiteX51" fmla="*/ 30409 w 250565"/>
                  <a:gd name="connsiteY51" fmla="*/ 188179 h 205415"/>
                  <a:gd name="connsiteX52" fmla="*/ 25023 w 250565"/>
                  <a:gd name="connsiteY52" fmla="*/ 188179 h 205415"/>
                  <a:gd name="connsiteX53" fmla="*/ 29067 w 250565"/>
                  <a:gd name="connsiteY53" fmla="*/ 192753 h 205415"/>
                  <a:gd name="connsiteX54" fmla="*/ 38233 w 250565"/>
                  <a:gd name="connsiteY54" fmla="*/ 195456 h 205415"/>
                  <a:gd name="connsiteX55" fmla="*/ 43090 w 250565"/>
                  <a:gd name="connsiteY55" fmla="*/ 197610 h 205415"/>
                  <a:gd name="connsiteX56" fmla="*/ 46322 w 250565"/>
                  <a:gd name="connsiteY56" fmla="*/ 198952 h 205415"/>
                  <a:gd name="connsiteX57" fmla="*/ 48476 w 250565"/>
                  <a:gd name="connsiteY57" fmla="*/ 201107 h 205415"/>
                  <a:gd name="connsiteX58" fmla="*/ 52785 w 250565"/>
                  <a:gd name="connsiteY58" fmla="*/ 203261 h 205415"/>
                  <a:gd name="connsiteX59" fmla="*/ 54940 w 250565"/>
                  <a:gd name="connsiteY59" fmla="*/ 203261 h 205415"/>
                  <a:gd name="connsiteX60" fmla="*/ 57094 w 250565"/>
                  <a:gd name="connsiteY60" fmla="*/ 205415 h 205415"/>
                  <a:gd name="connsiteX61" fmla="*/ 59249 w 250565"/>
                  <a:gd name="connsiteY61" fmla="*/ 205415 h 205415"/>
                  <a:gd name="connsiteX62" fmla="*/ 61403 w 250565"/>
                  <a:gd name="connsiteY62" fmla="*/ 205415 h 205415"/>
                  <a:gd name="connsiteX63" fmla="*/ 63558 w 250565"/>
                  <a:gd name="connsiteY63" fmla="*/ 205415 h 205415"/>
                  <a:gd name="connsiteX64" fmla="*/ 65713 w 250565"/>
                  <a:gd name="connsiteY64" fmla="*/ 205415 h 205415"/>
                  <a:gd name="connsiteX65" fmla="*/ 71363 w 250565"/>
                  <a:gd name="connsiteY65" fmla="*/ 203790 h 205415"/>
                  <a:gd name="connsiteX66" fmla="*/ 75937 w 250565"/>
                  <a:gd name="connsiteY66" fmla="*/ 200294 h 205415"/>
                  <a:gd name="connsiteX67" fmla="*/ 79169 w 250565"/>
                  <a:gd name="connsiteY67" fmla="*/ 196797 h 205415"/>
                  <a:gd name="connsiteX68" fmla="*/ 86180 w 250565"/>
                  <a:gd name="connsiteY68" fmla="*/ 199217 h 205415"/>
                  <a:gd name="connsiteX69" fmla="*/ 91302 w 250565"/>
                  <a:gd name="connsiteY69" fmla="*/ 195172 h 205415"/>
                  <a:gd name="connsiteX70" fmla="*/ 93362 w 250565"/>
                  <a:gd name="connsiteY70" fmla="*/ 191940 h 205415"/>
                  <a:gd name="connsiteX71" fmla="*/ 101810 w 250565"/>
                  <a:gd name="connsiteY71" fmla="*/ 191940 h 205415"/>
                  <a:gd name="connsiteX72" fmla="*/ 107196 w 250565"/>
                  <a:gd name="connsiteY72" fmla="*/ 195172 h 205415"/>
                  <a:gd name="connsiteX73" fmla="*/ 110163 w 250565"/>
                  <a:gd name="connsiteY73" fmla="*/ 197874 h 205415"/>
                  <a:gd name="connsiteX74" fmla="*/ 115285 w 250565"/>
                  <a:gd name="connsiteY74" fmla="*/ 195984 h 205415"/>
                  <a:gd name="connsiteX75" fmla="*/ 118517 w 250565"/>
                  <a:gd name="connsiteY75" fmla="*/ 190050 h 205415"/>
                  <a:gd name="connsiteX76" fmla="*/ 120407 w 250565"/>
                  <a:gd name="connsiteY76" fmla="*/ 183587 h 205415"/>
                  <a:gd name="connsiteX77" fmla="*/ 124451 w 250565"/>
                  <a:gd name="connsiteY77" fmla="*/ 180620 h 205415"/>
                  <a:gd name="connsiteX78" fmla="*/ 129837 w 250565"/>
                  <a:gd name="connsiteY78" fmla="*/ 179278 h 205415"/>
                  <a:gd name="connsiteX79" fmla="*/ 134959 w 250565"/>
                  <a:gd name="connsiteY79" fmla="*/ 178465 h 205415"/>
                  <a:gd name="connsiteX80" fmla="*/ 138191 w 250565"/>
                  <a:gd name="connsiteY80" fmla="*/ 173891 h 205415"/>
                  <a:gd name="connsiteX81" fmla="*/ 144125 w 250565"/>
                  <a:gd name="connsiteY81" fmla="*/ 167957 h 205415"/>
                  <a:gd name="connsiteX82" fmla="*/ 149776 w 250565"/>
                  <a:gd name="connsiteY82" fmla="*/ 163383 h 205415"/>
                  <a:gd name="connsiteX83" fmla="*/ 159472 w 250565"/>
                  <a:gd name="connsiteY83" fmla="*/ 161229 h 205415"/>
                  <a:gd name="connsiteX84" fmla="*/ 170244 w 250565"/>
                  <a:gd name="connsiteY84" fmla="*/ 160965 h 205415"/>
                  <a:gd name="connsiteX85" fmla="*/ 179127 w 250565"/>
                  <a:gd name="connsiteY85" fmla="*/ 160965 h 205415"/>
                  <a:gd name="connsiteX86" fmla="*/ 188009 w 250565"/>
                  <a:gd name="connsiteY86" fmla="*/ 160965 h 205415"/>
                  <a:gd name="connsiteX87" fmla="*/ 201220 w 250565"/>
                  <a:gd name="connsiteY87" fmla="*/ 162855 h 205415"/>
                  <a:gd name="connsiteX88" fmla="*/ 211463 w 250565"/>
                  <a:gd name="connsiteY88" fmla="*/ 162306 h 205415"/>
                  <a:gd name="connsiteX89" fmla="*/ 222500 w 250565"/>
                  <a:gd name="connsiteY89" fmla="*/ 161777 h 205415"/>
                  <a:gd name="connsiteX90" fmla="*/ 224390 w 250565"/>
                  <a:gd name="connsiteY90" fmla="*/ 153424 h 205415"/>
                  <a:gd name="connsiteX91" fmla="*/ 224390 w 250565"/>
                  <a:gd name="connsiteY91" fmla="*/ 145070 h 205415"/>
                  <a:gd name="connsiteX92" fmla="*/ 224390 w 250565"/>
                  <a:gd name="connsiteY92" fmla="*/ 136981 h 205415"/>
                  <a:gd name="connsiteX93" fmla="*/ 232479 w 250565"/>
                  <a:gd name="connsiteY93" fmla="*/ 129705 h 205415"/>
                  <a:gd name="connsiteX94" fmla="*/ 242722 w 250565"/>
                  <a:gd name="connsiteY94" fmla="*/ 128892 h 205415"/>
                  <a:gd name="connsiteX95" fmla="*/ 247579 w 250565"/>
                  <a:gd name="connsiteY95" fmla="*/ 121616 h 205415"/>
                  <a:gd name="connsiteX96" fmla="*/ 247579 w 250565"/>
                  <a:gd name="connsiteY96" fmla="*/ 113811 h 205415"/>
                  <a:gd name="connsiteX97" fmla="*/ 243535 w 250565"/>
                  <a:gd name="connsiteY97" fmla="*/ 105193 h 205415"/>
                  <a:gd name="connsiteX98" fmla="*/ 242193 w 250565"/>
                  <a:gd name="connsiteY98" fmla="*/ 96575 h 205415"/>
                  <a:gd name="connsiteX99" fmla="*/ 241929 w 250565"/>
                  <a:gd name="connsiteY99" fmla="*/ 91453 h 205415"/>
                  <a:gd name="connsiteX100" fmla="*/ 246067 w 250565"/>
                  <a:gd name="connsiteY100" fmla="*/ 85803 h 205415"/>
                  <a:gd name="connsiteX101" fmla="*/ 250566 w 250565"/>
                  <a:gd name="connsiteY101" fmla="*/ 82023 h 205415"/>
                  <a:gd name="connsiteX102" fmla="*/ 250566 w 250565"/>
                  <a:gd name="connsiteY102" fmla="*/ 77166 h 205415"/>
                  <a:gd name="connsiteX103" fmla="*/ 246067 w 250565"/>
                  <a:gd name="connsiteY103" fmla="*/ 68547 h 205415"/>
                  <a:gd name="connsiteX104" fmla="*/ 242741 w 250565"/>
                  <a:gd name="connsiteY104" fmla="*/ 60742 h 205415"/>
                  <a:gd name="connsiteX105" fmla="*/ 237884 w 250565"/>
                  <a:gd name="connsiteY105" fmla="*/ 51576 h 205415"/>
                  <a:gd name="connsiteX106" fmla="*/ 235181 w 250565"/>
                  <a:gd name="connsiteY106" fmla="*/ 44035 h 205415"/>
                  <a:gd name="connsiteX107" fmla="*/ 230325 w 250565"/>
                  <a:gd name="connsiteY107" fmla="*/ 38914 h 205415"/>
                  <a:gd name="connsiteX108" fmla="*/ 220081 w 250565"/>
                  <a:gd name="connsiteY108" fmla="*/ 35946 h 205415"/>
                  <a:gd name="connsiteX109" fmla="*/ 215224 w 250565"/>
                  <a:gd name="connsiteY109" fmla="*/ 30825 h 205415"/>
                  <a:gd name="connsiteX110" fmla="*/ 204716 w 250565"/>
                  <a:gd name="connsiteY110" fmla="*/ 25438 h 205415"/>
                  <a:gd name="connsiteX111" fmla="*/ 197988 w 250565"/>
                  <a:gd name="connsiteY111" fmla="*/ 20052 h 205415"/>
                  <a:gd name="connsiteX112" fmla="*/ 194756 w 250565"/>
                  <a:gd name="connsiteY112" fmla="*/ 11170 h 205415"/>
                  <a:gd name="connsiteX113" fmla="*/ 190976 w 250565"/>
                  <a:gd name="connsiteY113" fmla="*/ 5783 h 205415"/>
                  <a:gd name="connsiteX114" fmla="*/ 186724 w 250565"/>
                  <a:gd name="connsiteY114" fmla="*/ 718 h 2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50565" h="205415">
                    <a:moveTo>
                      <a:pt x="186724" y="718"/>
                    </a:moveTo>
                    <a:lnTo>
                      <a:pt x="177029" y="2873"/>
                    </a:lnTo>
                    <a:lnTo>
                      <a:pt x="166256" y="4309"/>
                    </a:lnTo>
                    <a:lnTo>
                      <a:pt x="157638" y="5386"/>
                    </a:lnTo>
                    <a:lnTo>
                      <a:pt x="148661" y="7182"/>
                    </a:lnTo>
                    <a:lnTo>
                      <a:pt x="143634" y="3950"/>
                    </a:lnTo>
                    <a:lnTo>
                      <a:pt x="135734" y="718"/>
                    </a:lnTo>
                    <a:lnTo>
                      <a:pt x="132143" y="0"/>
                    </a:lnTo>
                    <a:lnTo>
                      <a:pt x="128552" y="2514"/>
                    </a:lnTo>
                    <a:lnTo>
                      <a:pt x="122089" y="7541"/>
                    </a:lnTo>
                    <a:lnTo>
                      <a:pt x="117780" y="8618"/>
                    </a:lnTo>
                    <a:lnTo>
                      <a:pt x="110239" y="8977"/>
                    </a:lnTo>
                    <a:lnTo>
                      <a:pt x="101621" y="11132"/>
                    </a:lnTo>
                    <a:lnTo>
                      <a:pt x="93362" y="14364"/>
                    </a:lnTo>
                    <a:lnTo>
                      <a:pt x="87257" y="20827"/>
                    </a:lnTo>
                    <a:lnTo>
                      <a:pt x="85462" y="26572"/>
                    </a:lnTo>
                    <a:lnTo>
                      <a:pt x="81153" y="29086"/>
                    </a:lnTo>
                    <a:lnTo>
                      <a:pt x="76485" y="27650"/>
                    </a:lnTo>
                    <a:lnTo>
                      <a:pt x="70381" y="24059"/>
                    </a:lnTo>
                    <a:lnTo>
                      <a:pt x="63917" y="18673"/>
                    </a:lnTo>
                    <a:lnTo>
                      <a:pt x="58172" y="18673"/>
                    </a:lnTo>
                    <a:lnTo>
                      <a:pt x="51349" y="24059"/>
                    </a:lnTo>
                    <a:lnTo>
                      <a:pt x="40218" y="32318"/>
                    </a:lnTo>
                    <a:lnTo>
                      <a:pt x="34472" y="43090"/>
                    </a:lnTo>
                    <a:lnTo>
                      <a:pt x="33754" y="50631"/>
                    </a:lnTo>
                    <a:lnTo>
                      <a:pt x="31599" y="59249"/>
                    </a:lnTo>
                    <a:lnTo>
                      <a:pt x="25495" y="71099"/>
                    </a:lnTo>
                    <a:lnTo>
                      <a:pt x="20468" y="71817"/>
                    </a:lnTo>
                    <a:lnTo>
                      <a:pt x="11132" y="73612"/>
                    </a:lnTo>
                    <a:lnTo>
                      <a:pt x="6199" y="78281"/>
                    </a:lnTo>
                    <a:lnTo>
                      <a:pt x="6199" y="82325"/>
                    </a:lnTo>
                    <a:lnTo>
                      <a:pt x="6199" y="83932"/>
                    </a:lnTo>
                    <a:lnTo>
                      <a:pt x="6199" y="90130"/>
                    </a:lnTo>
                    <a:lnTo>
                      <a:pt x="6199" y="94987"/>
                    </a:lnTo>
                    <a:lnTo>
                      <a:pt x="9166" y="99032"/>
                    </a:lnTo>
                    <a:lnTo>
                      <a:pt x="6199" y="103605"/>
                    </a:lnTo>
                    <a:lnTo>
                      <a:pt x="0" y="107915"/>
                    </a:lnTo>
                    <a:lnTo>
                      <a:pt x="0" y="114378"/>
                    </a:lnTo>
                    <a:lnTo>
                      <a:pt x="3232" y="120029"/>
                    </a:lnTo>
                    <a:cubicBezTo>
                      <a:pt x="3232" y="120029"/>
                      <a:pt x="4309" y="124886"/>
                      <a:pt x="4573" y="126228"/>
                    </a:cubicBezTo>
                    <a:cubicBezTo>
                      <a:pt x="4838" y="127570"/>
                      <a:pt x="4838" y="132956"/>
                      <a:pt x="4838" y="132956"/>
                    </a:cubicBezTo>
                    <a:lnTo>
                      <a:pt x="4026" y="138078"/>
                    </a:lnTo>
                    <a:lnTo>
                      <a:pt x="7522" y="143728"/>
                    </a:lnTo>
                    <a:lnTo>
                      <a:pt x="8334" y="149379"/>
                    </a:lnTo>
                    <a:lnTo>
                      <a:pt x="9677" y="157997"/>
                    </a:lnTo>
                    <a:lnTo>
                      <a:pt x="15063" y="165538"/>
                    </a:lnTo>
                    <a:lnTo>
                      <a:pt x="21791" y="163119"/>
                    </a:lnTo>
                    <a:lnTo>
                      <a:pt x="30957" y="162855"/>
                    </a:lnTo>
                    <a:cubicBezTo>
                      <a:pt x="30957" y="162855"/>
                      <a:pt x="33376" y="168505"/>
                      <a:pt x="33376" y="169318"/>
                    </a:cubicBezTo>
                    <a:cubicBezTo>
                      <a:pt x="33376" y="170131"/>
                      <a:pt x="33641" y="178749"/>
                      <a:pt x="33641" y="178749"/>
                    </a:cubicBezTo>
                    <a:lnTo>
                      <a:pt x="33641" y="185760"/>
                    </a:lnTo>
                    <a:lnTo>
                      <a:pt x="30409" y="188179"/>
                    </a:lnTo>
                    <a:lnTo>
                      <a:pt x="25023" y="188179"/>
                    </a:lnTo>
                    <a:lnTo>
                      <a:pt x="29067" y="192753"/>
                    </a:lnTo>
                    <a:lnTo>
                      <a:pt x="38233" y="195456"/>
                    </a:lnTo>
                    <a:lnTo>
                      <a:pt x="43090" y="197610"/>
                    </a:lnTo>
                    <a:lnTo>
                      <a:pt x="46322" y="198952"/>
                    </a:lnTo>
                    <a:lnTo>
                      <a:pt x="48476" y="201107"/>
                    </a:lnTo>
                    <a:lnTo>
                      <a:pt x="52785" y="203261"/>
                    </a:lnTo>
                    <a:lnTo>
                      <a:pt x="54940" y="203261"/>
                    </a:lnTo>
                    <a:lnTo>
                      <a:pt x="57094" y="205415"/>
                    </a:lnTo>
                    <a:lnTo>
                      <a:pt x="59249" y="205415"/>
                    </a:lnTo>
                    <a:lnTo>
                      <a:pt x="61403" y="205415"/>
                    </a:lnTo>
                    <a:lnTo>
                      <a:pt x="63558" y="205415"/>
                    </a:lnTo>
                    <a:lnTo>
                      <a:pt x="65713" y="205415"/>
                    </a:lnTo>
                    <a:lnTo>
                      <a:pt x="71363" y="203790"/>
                    </a:lnTo>
                    <a:lnTo>
                      <a:pt x="75937" y="200294"/>
                    </a:lnTo>
                    <a:lnTo>
                      <a:pt x="79169" y="196797"/>
                    </a:lnTo>
                    <a:lnTo>
                      <a:pt x="86180" y="199217"/>
                    </a:lnTo>
                    <a:lnTo>
                      <a:pt x="91302" y="195172"/>
                    </a:lnTo>
                    <a:lnTo>
                      <a:pt x="93362" y="191940"/>
                    </a:lnTo>
                    <a:lnTo>
                      <a:pt x="101810" y="191940"/>
                    </a:lnTo>
                    <a:lnTo>
                      <a:pt x="107196" y="195172"/>
                    </a:lnTo>
                    <a:lnTo>
                      <a:pt x="110163" y="197874"/>
                    </a:lnTo>
                    <a:lnTo>
                      <a:pt x="115285" y="195984"/>
                    </a:lnTo>
                    <a:lnTo>
                      <a:pt x="118517" y="190050"/>
                    </a:lnTo>
                    <a:lnTo>
                      <a:pt x="120407" y="183587"/>
                    </a:lnTo>
                    <a:lnTo>
                      <a:pt x="124451" y="180620"/>
                    </a:lnTo>
                    <a:lnTo>
                      <a:pt x="129837" y="179278"/>
                    </a:lnTo>
                    <a:lnTo>
                      <a:pt x="134959" y="178465"/>
                    </a:lnTo>
                    <a:lnTo>
                      <a:pt x="138191" y="173891"/>
                    </a:lnTo>
                    <a:lnTo>
                      <a:pt x="144125" y="167957"/>
                    </a:lnTo>
                    <a:lnTo>
                      <a:pt x="149776" y="163383"/>
                    </a:lnTo>
                    <a:lnTo>
                      <a:pt x="159472" y="161229"/>
                    </a:lnTo>
                    <a:lnTo>
                      <a:pt x="170244" y="160965"/>
                    </a:lnTo>
                    <a:lnTo>
                      <a:pt x="179127" y="160965"/>
                    </a:lnTo>
                    <a:lnTo>
                      <a:pt x="188009" y="160965"/>
                    </a:lnTo>
                    <a:lnTo>
                      <a:pt x="201220" y="162855"/>
                    </a:lnTo>
                    <a:lnTo>
                      <a:pt x="211463" y="162306"/>
                    </a:lnTo>
                    <a:lnTo>
                      <a:pt x="222500" y="161777"/>
                    </a:lnTo>
                    <a:lnTo>
                      <a:pt x="224390" y="153424"/>
                    </a:lnTo>
                    <a:lnTo>
                      <a:pt x="224390" y="145070"/>
                    </a:lnTo>
                    <a:lnTo>
                      <a:pt x="224390" y="136981"/>
                    </a:lnTo>
                    <a:lnTo>
                      <a:pt x="232479" y="129705"/>
                    </a:lnTo>
                    <a:lnTo>
                      <a:pt x="242722" y="128892"/>
                    </a:lnTo>
                    <a:lnTo>
                      <a:pt x="247579" y="121616"/>
                    </a:lnTo>
                    <a:lnTo>
                      <a:pt x="247579" y="113811"/>
                    </a:lnTo>
                    <a:lnTo>
                      <a:pt x="243535" y="105193"/>
                    </a:lnTo>
                    <a:lnTo>
                      <a:pt x="242193" y="96575"/>
                    </a:lnTo>
                    <a:lnTo>
                      <a:pt x="241929" y="91453"/>
                    </a:lnTo>
                    <a:lnTo>
                      <a:pt x="246067" y="85803"/>
                    </a:lnTo>
                    <a:lnTo>
                      <a:pt x="250566" y="82023"/>
                    </a:lnTo>
                    <a:lnTo>
                      <a:pt x="250566" y="77166"/>
                    </a:lnTo>
                    <a:lnTo>
                      <a:pt x="246067" y="68547"/>
                    </a:lnTo>
                    <a:lnTo>
                      <a:pt x="242741" y="60742"/>
                    </a:lnTo>
                    <a:lnTo>
                      <a:pt x="237884" y="51576"/>
                    </a:lnTo>
                    <a:lnTo>
                      <a:pt x="235181" y="44035"/>
                    </a:lnTo>
                    <a:lnTo>
                      <a:pt x="230325" y="38914"/>
                    </a:lnTo>
                    <a:lnTo>
                      <a:pt x="220081" y="35946"/>
                    </a:lnTo>
                    <a:lnTo>
                      <a:pt x="215224" y="30825"/>
                    </a:lnTo>
                    <a:lnTo>
                      <a:pt x="204716" y="25438"/>
                    </a:lnTo>
                    <a:lnTo>
                      <a:pt x="197988" y="20052"/>
                    </a:lnTo>
                    <a:lnTo>
                      <a:pt x="194756" y="11170"/>
                    </a:lnTo>
                    <a:lnTo>
                      <a:pt x="190976" y="5783"/>
                    </a:lnTo>
                    <a:lnTo>
                      <a:pt x="186724" y="718"/>
                    </a:lnTo>
                    <a:close/>
                  </a:path>
                </a:pathLst>
              </a:custGeom>
              <a:grpFill/>
              <a:ln w="3777" cap="flat">
                <a:solidFill>
                  <a:srgbClr val="FFFFFF"/>
                </a:solidFill>
                <a:prstDash val="solid"/>
                <a:miter/>
              </a:ln>
            </p:spPr>
            <p:txBody>
              <a:bodyPr rtlCol="0" anchor="ctr"/>
              <a:lstStyle/>
              <a:p>
                <a:endParaRPr lang="en-GB"/>
              </a:p>
            </p:txBody>
          </p:sp>
          <p:sp>
            <p:nvSpPr>
              <p:cNvPr id="277" name="Freeform 276">
                <a:extLst>
                  <a:ext uri="{FF2B5EF4-FFF2-40B4-BE49-F238E27FC236}">
                    <a16:creationId xmlns:a16="http://schemas.microsoft.com/office/drawing/2014/main" id="{C8142C86-A5D5-58CA-2A7F-66CA0E7D9135}"/>
                  </a:ext>
                </a:extLst>
              </p:cNvPr>
              <p:cNvSpPr/>
              <p:nvPr/>
            </p:nvSpPr>
            <p:spPr>
              <a:xfrm>
                <a:off x="4679344" y="7576218"/>
                <a:ext cx="180978" cy="380648"/>
              </a:xfrm>
              <a:custGeom>
                <a:avLst/>
                <a:gdLst>
                  <a:gd name="connsiteX0" fmla="*/ 10716 w 180978"/>
                  <a:gd name="connsiteY0" fmla="*/ 34207 h 380648"/>
                  <a:gd name="connsiteX1" fmla="*/ 17992 w 180978"/>
                  <a:gd name="connsiteY1" fmla="*/ 23435 h 380648"/>
                  <a:gd name="connsiteX2" fmla="*/ 19882 w 180978"/>
                  <a:gd name="connsiteY2" fmla="*/ 16707 h 380648"/>
                  <a:gd name="connsiteX3" fmla="*/ 22584 w 180978"/>
                  <a:gd name="connsiteY3" fmla="*/ 15100 h 380648"/>
                  <a:gd name="connsiteX4" fmla="*/ 25817 w 180978"/>
                  <a:gd name="connsiteY4" fmla="*/ 10243 h 380648"/>
                  <a:gd name="connsiteX5" fmla="*/ 28783 w 180978"/>
                  <a:gd name="connsiteY5" fmla="*/ 7824 h 380648"/>
                  <a:gd name="connsiteX6" fmla="*/ 31486 w 180978"/>
                  <a:gd name="connsiteY6" fmla="*/ 5934 h 380648"/>
                  <a:gd name="connsiteX7" fmla="*/ 37685 w 180978"/>
                  <a:gd name="connsiteY7" fmla="*/ 5122 h 380648"/>
                  <a:gd name="connsiteX8" fmla="*/ 42542 w 180978"/>
                  <a:gd name="connsiteY8" fmla="*/ 8901 h 380648"/>
                  <a:gd name="connsiteX9" fmla="*/ 47399 w 180978"/>
                  <a:gd name="connsiteY9" fmla="*/ 15100 h 380648"/>
                  <a:gd name="connsiteX10" fmla="*/ 51444 w 180978"/>
                  <a:gd name="connsiteY10" fmla="*/ 15100 h 380648"/>
                  <a:gd name="connsiteX11" fmla="*/ 56830 w 180978"/>
                  <a:gd name="connsiteY11" fmla="*/ 13211 h 380648"/>
                  <a:gd name="connsiteX12" fmla="*/ 64371 w 180978"/>
                  <a:gd name="connsiteY12" fmla="*/ 9166 h 380648"/>
                  <a:gd name="connsiteX13" fmla="*/ 67867 w 180978"/>
                  <a:gd name="connsiteY13" fmla="*/ 6747 h 380648"/>
                  <a:gd name="connsiteX14" fmla="*/ 72176 w 180978"/>
                  <a:gd name="connsiteY14" fmla="*/ 4044 h 380648"/>
                  <a:gd name="connsiteX15" fmla="*/ 76126 w 180978"/>
                  <a:gd name="connsiteY15" fmla="*/ 0 h 380648"/>
                  <a:gd name="connsiteX16" fmla="*/ 77921 w 180978"/>
                  <a:gd name="connsiteY16" fmla="*/ 3950 h 380648"/>
                  <a:gd name="connsiteX17" fmla="*/ 84744 w 180978"/>
                  <a:gd name="connsiteY17" fmla="*/ 8618 h 380648"/>
                  <a:gd name="connsiteX18" fmla="*/ 91566 w 180978"/>
                  <a:gd name="connsiteY18" fmla="*/ 16877 h 380648"/>
                  <a:gd name="connsiteX19" fmla="*/ 99826 w 180978"/>
                  <a:gd name="connsiteY19" fmla="*/ 25854 h 380648"/>
                  <a:gd name="connsiteX20" fmla="*/ 105212 w 180978"/>
                  <a:gd name="connsiteY20" fmla="*/ 33036 h 380648"/>
                  <a:gd name="connsiteX21" fmla="*/ 112393 w 180978"/>
                  <a:gd name="connsiteY21" fmla="*/ 37345 h 380648"/>
                  <a:gd name="connsiteX22" fmla="*/ 119934 w 180978"/>
                  <a:gd name="connsiteY22" fmla="*/ 42731 h 380648"/>
                  <a:gd name="connsiteX23" fmla="*/ 123884 w 180978"/>
                  <a:gd name="connsiteY23" fmla="*/ 52067 h 380648"/>
                  <a:gd name="connsiteX24" fmla="*/ 125680 w 180978"/>
                  <a:gd name="connsiteY24" fmla="*/ 64635 h 380648"/>
                  <a:gd name="connsiteX25" fmla="*/ 127116 w 180978"/>
                  <a:gd name="connsiteY25" fmla="*/ 74689 h 380648"/>
                  <a:gd name="connsiteX26" fmla="*/ 127116 w 180978"/>
                  <a:gd name="connsiteY26" fmla="*/ 83307 h 380648"/>
                  <a:gd name="connsiteX27" fmla="*/ 123166 w 180978"/>
                  <a:gd name="connsiteY27" fmla="*/ 93003 h 380648"/>
                  <a:gd name="connsiteX28" fmla="*/ 126398 w 180978"/>
                  <a:gd name="connsiteY28" fmla="*/ 103057 h 380648"/>
                  <a:gd name="connsiteX29" fmla="*/ 121465 w 180978"/>
                  <a:gd name="connsiteY29" fmla="*/ 107725 h 380648"/>
                  <a:gd name="connsiteX30" fmla="*/ 121465 w 180978"/>
                  <a:gd name="connsiteY30" fmla="*/ 111770 h 380648"/>
                  <a:gd name="connsiteX31" fmla="*/ 121465 w 180978"/>
                  <a:gd name="connsiteY31" fmla="*/ 113376 h 380648"/>
                  <a:gd name="connsiteX32" fmla="*/ 121465 w 180978"/>
                  <a:gd name="connsiteY32" fmla="*/ 119575 h 380648"/>
                  <a:gd name="connsiteX33" fmla="*/ 121465 w 180978"/>
                  <a:gd name="connsiteY33" fmla="*/ 124432 h 380648"/>
                  <a:gd name="connsiteX34" fmla="*/ 124432 w 180978"/>
                  <a:gd name="connsiteY34" fmla="*/ 128477 h 380648"/>
                  <a:gd name="connsiteX35" fmla="*/ 121465 w 180978"/>
                  <a:gd name="connsiteY35" fmla="*/ 133050 h 380648"/>
                  <a:gd name="connsiteX36" fmla="*/ 115266 w 180978"/>
                  <a:gd name="connsiteY36" fmla="*/ 137359 h 380648"/>
                  <a:gd name="connsiteX37" fmla="*/ 115266 w 180978"/>
                  <a:gd name="connsiteY37" fmla="*/ 143823 h 380648"/>
                  <a:gd name="connsiteX38" fmla="*/ 118498 w 180978"/>
                  <a:gd name="connsiteY38" fmla="*/ 149473 h 380648"/>
                  <a:gd name="connsiteX39" fmla="*/ 119840 w 180978"/>
                  <a:gd name="connsiteY39" fmla="*/ 155672 h 380648"/>
                  <a:gd name="connsiteX40" fmla="*/ 120104 w 180978"/>
                  <a:gd name="connsiteY40" fmla="*/ 162401 h 380648"/>
                  <a:gd name="connsiteX41" fmla="*/ 119292 w 180978"/>
                  <a:gd name="connsiteY41" fmla="*/ 167522 h 380648"/>
                  <a:gd name="connsiteX42" fmla="*/ 122788 w 180978"/>
                  <a:gd name="connsiteY42" fmla="*/ 173173 h 380648"/>
                  <a:gd name="connsiteX43" fmla="*/ 123601 w 180978"/>
                  <a:gd name="connsiteY43" fmla="*/ 178824 h 380648"/>
                  <a:gd name="connsiteX44" fmla="*/ 124943 w 180978"/>
                  <a:gd name="connsiteY44" fmla="*/ 187442 h 380648"/>
                  <a:gd name="connsiteX45" fmla="*/ 130329 w 180978"/>
                  <a:gd name="connsiteY45" fmla="*/ 194983 h 380648"/>
                  <a:gd name="connsiteX46" fmla="*/ 137057 w 180978"/>
                  <a:gd name="connsiteY46" fmla="*/ 192564 h 380648"/>
                  <a:gd name="connsiteX47" fmla="*/ 146223 w 180978"/>
                  <a:gd name="connsiteY47" fmla="*/ 192299 h 380648"/>
                  <a:gd name="connsiteX48" fmla="*/ 148642 w 180978"/>
                  <a:gd name="connsiteY48" fmla="*/ 198763 h 380648"/>
                  <a:gd name="connsiteX49" fmla="*/ 148907 w 180978"/>
                  <a:gd name="connsiteY49" fmla="*/ 208193 h 380648"/>
                  <a:gd name="connsiteX50" fmla="*/ 148907 w 180978"/>
                  <a:gd name="connsiteY50" fmla="*/ 215205 h 380648"/>
                  <a:gd name="connsiteX51" fmla="*/ 145675 w 180978"/>
                  <a:gd name="connsiteY51" fmla="*/ 217624 h 380648"/>
                  <a:gd name="connsiteX52" fmla="*/ 140289 w 180978"/>
                  <a:gd name="connsiteY52" fmla="*/ 217624 h 380648"/>
                  <a:gd name="connsiteX53" fmla="*/ 144333 w 180978"/>
                  <a:gd name="connsiteY53" fmla="*/ 222197 h 380648"/>
                  <a:gd name="connsiteX54" fmla="*/ 153499 w 180978"/>
                  <a:gd name="connsiteY54" fmla="*/ 224900 h 380648"/>
                  <a:gd name="connsiteX55" fmla="*/ 159434 w 180978"/>
                  <a:gd name="connsiteY55" fmla="*/ 226242 h 380648"/>
                  <a:gd name="connsiteX56" fmla="*/ 165897 w 180978"/>
                  <a:gd name="connsiteY56" fmla="*/ 230551 h 380648"/>
                  <a:gd name="connsiteX57" fmla="*/ 170206 w 180978"/>
                  <a:gd name="connsiteY57" fmla="*/ 232705 h 380648"/>
                  <a:gd name="connsiteX58" fmla="*/ 180979 w 180978"/>
                  <a:gd name="connsiteY58" fmla="*/ 234860 h 380648"/>
                  <a:gd name="connsiteX59" fmla="*/ 172361 w 180978"/>
                  <a:gd name="connsiteY59" fmla="*/ 249942 h 380648"/>
                  <a:gd name="connsiteX60" fmla="*/ 170924 w 180978"/>
                  <a:gd name="connsiteY60" fmla="*/ 256046 h 380648"/>
                  <a:gd name="connsiteX61" fmla="*/ 170924 w 180978"/>
                  <a:gd name="connsiteY61" fmla="*/ 263227 h 380648"/>
                  <a:gd name="connsiteX62" fmla="*/ 167333 w 180978"/>
                  <a:gd name="connsiteY62" fmla="*/ 269332 h 380648"/>
                  <a:gd name="connsiteX63" fmla="*/ 161588 w 180978"/>
                  <a:gd name="connsiteY63" fmla="*/ 274718 h 380648"/>
                  <a:gd name="connsiteX64" fmla="*/ 153329 w 180978"/>
                  <a:gd name="connsiteY64" fmla="*/ 275796 h 380648"/>
                  <a:gd name="connsiteX65" fmla="*/ 148302 w 180978"/>
                  <a:gd name="connsiteY65" fmla="*/ 278668 h 380648"/>
                  <a:gd name="connsiteX66" fmla="*/ 145070 w 180978"/>
                  <a:gd name="connsiteY66" fmla="*/ 285132 h 380648"/>
                  <a:gd name="connsiteX67" fmla="*/ 145070 w 180978"/>
                  <a:gd name="connsiteY67" fmla="*/ 289441 h 380648"/>
                  <a:gd name="connsiteX68" fmla="*/ 142916 w 180978"/>
                  <a:gd name="connsiteY68" fmla="*/ 295904 h 380648"/>
                  <a:gd name="connsiteX69" fmla="*/ 140761 w 180978"/>
                  <a:gd name="connsiteY69" fmla="*/ 300932 h 380648"/>
                  <a:gd name="connsiteX70" fmla="*/ 140761 w 180978"/>
                  <a:gd name="connsiteY70" fmla="*/ 309909 h 380648"/>
                  <a:gd name="connsiteX71" fmla="*/ 135734 w 180978"/>
                  <a:gd name="connsiteY71" fmla="*/ 315295 h 380648"/>
                  <a:gd name="connsiteX72" fmla="*/ 130348 w 180978"/>
                  <a:gd name="connsiteY72" fmla="*/ 320322 h 380648"/>
                  <a:gd name="connsiteX73" fmla="*/ 125321 w 180978"/>
                  <a:gd name="connsiteY73" fmla="*/ 326786 h 380648"/>
                  <a:gd name="connsiteX74" fmla="*/ 121012 w 180978"/>
                  <a:gd name="connsiteY74" fmla="*/ 325708 h 380648"/>
                  <a:gd name="connsiteX75" fmla="*/ 113830 w 180978"/>
                  <a:gd name="connsiteY75" fmla="*/ 327504 h 380648"/>
                  <a:gd name="connsiteX76" fmla="*/ 110598 w 180978"/>
                  <a:gd name="connsiteY76" fmla="*/ 330017 h 380648"/>
                  <a:gd name="connsiteX77" fmla="*/ 107725 w 180978"/>
                  <a:gd name="connsiteY77" fmla="*/ 335763 h 380648"/>
                  <a:gd name="connsiteX78" fmla="*/ 100185 w 180978"/>
                  <a:gd name="connsiteY78" fmla="*/ 342226 h 380648"/>
                  <a:gd name="connsiteX79" fmla="*/ 105212 w 180978"/>
                  <a:gd name="connsiteY79" fmla="*/ 349049 h 380648"/>
                  <a:gd name="connsiteX80" fmla="*/ 112393 w 180978"/>
                  <a:gd name="connsiteY80" fmla="*/ 359103 h 380648"/>
                  <a:gd name="connsiteX81" fmla="*/ 110957 w 180978"/>
                  <a:gd name="connsiteY81" fmla="*/ 364489 h 380648"/>
                  <a:gd name="connsiteX82" fmla="*/ 107366 w 180978"/>
                  <a:gd name="connsiteY82" fmla="*/ 367721 h 380648"/>
                  <a:gd name="connsiteX83" fmla="*/ 103057 w 180978"/>
                  <a:gd name="connsiteY83" fmla="*/ 367362 h 380648"/>
                  <a:gd name="connsiteX84" fmla="*/ 98030 w 180978"/>
                  <a:gd name="connsiteY84" fmla="*/ 373108 h 380648"/>
                  <a:gd name="connsiteX85" fmla="*/ 94439 w 180978"/>
                  <a:gd name="connsiteY85" fmla="*/ 379212 h 380648"/>
                  <a:gd name="connsiteX86" fmla="*/ 88694 w 180978"/>
                  <a:gd name="connsiteY86" fmla="*/ 380648 h 380648"/>
                  <a:gd name="connsiteX87" fmla="*/ 80435 w 180978"/>
                  <a:gd name="connsiteY87" fmla="*/ 377417 h 380648"/>
                  <a:gd name="connsiteX88" fmla="*/ 70022 w 180978"/>
                  <a:gd name="connsiteY88" fmla="*/ 374544 h 380648"/>
                  <a:gd name="connsiteX89" fmla="*/ 70022 w 180978"/>
                  <a:gd name="connsiteY89" fmla="*/ 366644 h 380648"/>
                  <a:gd name="connsiteX90" fmla="*/ 70022 w 180978"/>
                  <a:gd name="connsiteY90" fmla="*/ 360539 h 380648"/>
                  <a:gd name="connsiteX91" fmla="*/ 70022 w 180978"/>
                  <a:gd name="connsiteY91" fmla="*/ 355512 h 380648"/>
                  <a:gd name="connsiteX92" fmla="*/ 66790 w 180978"/>
                  <a:gd name="connsiteY92" fmla="*/ 350844 h 380648"/>
                  <a:gd name="connsiteX93" fmla="*/ 62481 w 180978"/>
                  <a:gd name="connsiteY93" fmla="*/ 350844 h 380648"/>
                  <a:gd name="connsiteX94" fmla="*/ 61762 w 180978"/>
                  <a:gd name="connsiteY94" fmla="*/ 347972 h 380648"/>
                  <a:gd name="connsiteX95" fmla="*/ 63199 w 180978"/>
                  <a:gd name="connsiteY95" fmla="*/ 343663 h 380648"/>
                  <a:gd name="connsiteX96" fmla="*/ 61762 w 180978"/>
                  <a:gd name="connsiteY96" fmla="*/ 340072 h 380648"/>
                  <a:gd name="connsiteX97" fmla="*/ 57094 w 180978"/>
                  <a:gd name="connsiteY97" fmla="*/ 334685 h 380648"/>
                  <a:gd name="connsiteX98" fmla="*/ 52426 w 180978"/>
                  <a:gd name="connsiteY98" fmla="*/ 328222 h 380648"/>
                  <a:gd name="connsiteX99" fmla="*/ 45963 w 180978"/>
                  <a:gd name="connsiteY99" fmla="*/ 328222 h 380648"/>
                  <a:gd name="connsiteX100" fmla="*/ 43808 w 180978"/>
                  <a:gd name="connsiteY100" fmla="*/ 323913 h 380648"/>
                  <a:gd name="connsiteX101" fmla="*/ 39859 w 180978"/>
                  <a:gd name="connsiteY101" fmla="*/ 320322 h 380648"/>
                  <a:gd name="connsiteX102" fmla="*/ 30522 w 180978"/>
                  <a:gd name="connsiteY102" fmla="*/ 316372 h 380648"/>
                  <a:gd name="connsiteX103" fmla="*/ 22982 w 180978"/>
                  <a:gd name="connsiteY103" fmla="*/ 310268 h 380648"/>
                  <a:gd name="connsiteX104" fmla="*/ 15441 w 180978"/>
                  <a:gd name="connsiteY104" fmla="*/ 305600 h 380648"/>
                  <a:gd name="connsiteX105" fmla="*/ 10413 w 180978"/>
                  <a:gd name="connsiteY105" fmla="*/ 300932 h 380648"/>
                  <a:gd name="connsiteX106" fmla="*/ 8618 w 180978"/>
                  <a:gd name="connsiteY106" fmla="*/ 295545 h 380648"/>
                  <a:gd name="connsiteX107" fmla="*/ 4668 w 180978"/>
                  <a:gd name="connsiteY107" fmla="*/ 288722 h 380648"/>
                  <a:gd name="connsiteX108" fmla="*/ 0 w 180978"/>
                  <a:gd name="connsiteY108" fmla="*/ 285132 h 380648"/>
                  <a:gd name="connsiteX109" fmla="*/ 1077 w 180978"/>
                  <a:gd name="connsiteY109" fmla="*/ 280464 h 380648"/>
                  <a:gd name="connsiteX110" fmla="*/ 6104 w 180978"/>
                  <a:gd name="connsiteY110" fmla="*/ 280464 h 380648"/>
                  <a:gd name="connsiteX111" fmla="*/ 11132 w 180978"/>
                  <a:gd name="connsiteY111" fmla="*/ 280464 h 380648"/>
                  <a:gd name="connsiteX112" fmla="*/ 17595 w 180978"/>
                  <a:gd name="connsiteY112" fmla="*/ 277591 h 380648"/>
                  <a:gd name="connsiteX113" fmla="*/ 18673 w 180978"/>
                  <a:gd name="connsiteY113" fmla="*/ 272923 h 380648"/>
                  <a:gd name="connsiteX114" fmla="*/ 15800 w 180978"/>
                  <a:gd name="connsiteY114" fmla="*/ 267896 h 380648"/>
                  <a:gd name="connsiteX115" fmla="*/ 13645 w 180978"/>
                  <a:gd name="connsiteY115" fmla="*/ 264664 h 380648"/>
                  <a:gd name="connsiteX116" fmla="*/ 9696 w 180978"/>
                  <a:gd name="connsiteY116" fmla="*/ 265023 h 380648"/>
                  <a:gd name="connsiteX117" fmla="*/ 7352 w 180978"/>
                  <a:gd name="connsiteY117" fmla="*/ 267896 h 380648"/>
                  <a:gd name="connsiteX118" fmla="*/ 5727 w 180978"/>
                  <a:gd name="connsiteY118" fmla="*/ 263946 h 380648"/>
                  <a:gd name="connsiteX119" fmla="*/ 2495 w 180978"/>
                  <a:gd name="connsiteY119" fmla="*/ 254610 h 380648"/>
                  <a:gd name="connsiteX120" fmla="*/ 5727 w 180978"/>
                  <a:gd name="connsiteY120" fmla="*/ 251378 h 380648"/>
                  <a:gd name="connsiteX121" fmla="*/ 9317 w 180978"/>
                  <a:gd name="connsiteY121" fmla="*/ 245992 h 380648"/>
                  <a:gd name="connsiteX122" fmla="*/ 7352 w 180978"/>
                  <a:gd name="connsiteY122" fmla="*/ 238810 h 380648"/>
                  <a:gd name="connsiteX123" fmla="*/ 8977 w 180978"/>
                  <a:gd name="connsiteY123" fmla="*/ 233235 h 380648"/>
                  <a:gd name="connsiteX124" fmla="*/ 7352 w 180978"/>
                  <a:gd name="connsiteY124" fmla="*/ 228019 h 380648"/>
                  <a:gd name="connsiteX125" fmla="*/ 10772 w 180978"/>
                  <a:gd name="connsiteY125" fmla="*/ 220837 h 380648"/>
                  <a:gd name="connsiteX126" fmla="*/ 13286 w 180978"/>
                  <a:gd name="connsiteY126" fmla="*/ 219400 h 380648"/>
                  <a:gd name="connsiteX127" fmla="*/ 13645 w 180978"/>
                  <a:gd name="connsiteY127" fmla="*/ 228019 h 380648"/>
                  <a:gd name="connsiteX128" fmla="*/ 19750 w 180978"/>
                  <a:gd name="connsiteY128" fmla="*/ 224881 h 380648"/>
                  <a:gd name="connsiteX129" fmla="*/ 22982 w 180978"/>
                  <a:gd name="connsiteY129" fmla="*/ 219759 h 380648"/>
                  <a:gd name="connsiteX130" fmla="*/ 22982 w 180978"/>
                  <a:gd name="connsiteY130" fmla="*/ 214014 h 380648"/>
                  <a:gd name="connsiteX131" fmla="*/ 19032 w 180978"/>
                  <a:gd name="connsiteY131" fmla="*/ 214014 h 380648"/>
                  <a:gd name="connsiteX132" fmla="*/ 19032 w 180978"/>
                  <a:gd name="connsiteY132" fmla="*/ 216887 h 380648"/>
                  <a:gd name="connsiteX133" fmla="*/ 16877 w 180978"/>
                  <a:gd name="connsiteY133" fmla="*/ 216169 h 380648"/>
                  <a:gd name="connsiteX134" fmla="*/ 15441 w 180978"/>
                  <a:gd name="connsiteY134" fmla="*/ 205037 h 380648"/>
                  <a:gd name="connsiteX135" fmla="*/ 20827 w 180978"/>
                  <a:gd name="connsiteY135" fmla="*/ 203601 h 380648"/>
                  <a:gd name="connsiteX136" fmla="*/ 19750 w 180978"/>
                  <a:gd name="connsiteY136" fmla="*/ 197137 h 380648"/>
                  <a:gd name="connsiteX137" fmla="*/ 14723 w 180978"/>
                  <a:gd name="connsiteY137" fmla="*/ 193905 h 380648"/>
                  <a:gd name="connsiteX138" fmla="*/ 15082 w 180978"/>
                  <a:gd name="connsiteY138" fmla="*/ 187442 h 380648"/>
                  <a:gd name="connsiteX139" fmla="*/ 17954 w 180978"/>
                  <a:gd name="connsiteY139" fmla="*/ 184210 h 380648"/>
                  <a:gd name="connsiteX140" fmla="*/ 16159 w 180978"/>
                  <a:gd name="connsiteY140" fmla="*/ 179901 h 380648"/>
                  <a:gd name="connsiteX141" fmla="*/ 18313 w 180978"/>
                  <a:gd name="connsiteY141" fmla="*/ 173437 h 380648"/>
                  <a:gd name="connsiteX142" fmla="*/ 15082 w 180978"/>
                  <a:gd name="connsiteY142" fmla="*/ 169129 h 380648"/>
                  <a:gd name="connsiteX143" fmla="*/ 10054 w 180978"/>
                  <a:gd name="connsiteY143" fmla="*/ 162306 h 380648"/>
                  <a:gd name="connsiteX144" fmla="*/ 11132 w 180978"/>
                  <a:gd name="connsiteY144" fmla="*/ 153329 h 380648"/>
                  <a:gd name="connsiteX145" fmla="*/ 14364 w 180978"/>
                  <a:gd name="connsiteY145" fmla="*/ 150456 h 380648"/>
                  <a:gd name="connsiteX146" fmla="*/ 17954 w 180978"/>
                  <a:gd name="connsiteY146" fmla="*/ 145429 h 380648"/>
                  <a:gd name="connsiteX147" fmla="*/ 17236 w 180978"/>
                  <a:gd name="connsiteY147" fmla="*/ 141479 h 380648"/>
                  <a:gd name="connsiteX148" fmla="*/ 12927 w 180978"/>
                  <a:gd name="connsiteY148" fmla="*/ 136811 h 380648"/>
                  <a:gd name="connsiteX149" fmla="*/ 19750 w 180978"/>
                  <a:gd name="connsiteY149" fmla="*/ 136452 h 380648"/>
                  <a:gd name="connsiteX150" fmla="*/ 21186 w 180978"/>
                  <a:gd name="connsiteY150" fmla="*/ 133579 h 380648"/>
                  <a:gd name="connsiteX151" fmla="*/ 21186 w 180978"/>
                  <a:gd name="connsiteY151" fmla="*/ 131330 h 380648"/>
                  <a:gd name="connsiteX152" fmla="*/ 23341 w 180978"/>
                  <a:gd name="connsiteY152" fmla="*/ 128911 h 380648"/>
                  <a:gd name="connsiteX153" fmla="*/ 22263 w 180978"/>
                  <a:gd name="connsiteY153" fmla="*/ 125320 h 380648"/>
                  <a:gd name="connsiteX154" fmla="*/ 21186 w 180978"/>
                  <a:gd name="connsiteY154" fmla="*/ 121730 h 380648"/>
                  <a:gd name="connsiteX155" fmla="*/ 22622 w 180978"/>
                  <a:gd name="connsiteY155" fmla="*/ 116343 h 380648"/>
                  <a:gd name="connsiteX156" fmla="*/ 25136 w 180978"/>
                  <a:gd name="connsiteY156" fmla="*/ 107366 h 380648"/>
                  <a:gd name="connsiteX157" fmla="*/ 20827 w 180978"/>
                  <a:gd name="connsiteY157" fmla="*/ 103416 h 380648"/>
                  <a:gd name="connsiteX158" fmla="*/ 15800 w 180978"/>
                  <a:gd name="connsiteY158" fmla="*/ 100185 h 380648"/>
                  <a:gd name="connsiteX159" fmla="*/ 9696 w 180978"/>
                  <a:gd name="connsiteY159" fmla="*/ 98030 h 380648"/>
                  <a:gd name="connsiteX160" fmla="*/ 7352 w 180978"/>
                  <a:gd name="connsiteY160" fmla="*/ 70286 h 380648"/>
                  <a:gd name="connsiteX161" fmla="*/ 12927 w 180978"/>
                  <a:gd name="connsiteY161" fmla="*/ 70021 h 380648"/>
                  <a:gd name="connsiteX162" fmla="*/ 16877 w 180978"/>
                  <a:gd name="connsiteY162" fmla="*/ 67148 h 380648"/>
                  <a:gd name="connsiteX163" fmla="*/ 16877 w 180978"/>
                  <a:gd name="connsiteY163" fmla="*/ 61762 h 380648"/>
                  <a:gd name="connsiteX164" fmla="*/ 13286 w 180978"/>
                  <a:gd name="connsiteY164" fmla="*/ 56735 h 380648"/>
                  <a:gd name="connsiteX165" fmla="*/ 12568 w 180978"/>
                  <a:gd name="connsiteY165" fmla="*/ 53144 h 380648"/>
                  <a:gd name="connsiteX166" fmla="*/ 7352 w 180978"/>
                  <a:gd name="connsiteY166" fmla="*/ 51349 h 380648"/>
                  <a:gd name="connsiteX167" fmla="*/ 7352 w 180978"/>
                  <a:gd name="connsiteY167" fmla="*/ 46851 h 380648"/>
                  <a:gd name="connsiteX168" fmla="*/ 7352 w 180978"/>
                  <a:gd name="connsiteY168" fmla="*/ 43430 h 380648"/>
                  <a:gd name="connsiteX169" fmla="*/ 7352 w 180978"/>
                  <a:gd name="connsiteY169" fmla="*/ 39480 h 380648"/>
                  <a:gd name="connsiteX170" fmla="*/ 10716 w 180978"/>
                  <a:gd name="connsiteY170" fmla="*/ 34207 h 3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80978" h="380648">
                    <a:moveTo>
                      <a:pt x="10716" y="34207"/>
                    </a:moveTo>
                    <a:lnTo>
                      <a:pt x="17992" y="23435"/>
                    </a:lnTo>
                    <a:lnTo>
                      <a:pt x="19882" y="16707"/>
                    </a:lnTo>
                    <a:lnTo>
                      <a:pt x="22584" y="15100"/>
                    </a:lnTo>
                    <a:lnTo>
                      <a:pt x="25817" y="10243"/>
                    </a:lnTo>
                    <a:lnTo>
                      <a:pt x="28783" y="7824"/>
                    </a:lnTo>
                    <a:lnTo>
                      <a:pt x="31486" y="5934"/>
                    </a:lnTo>
                    <a:lnTo>
                      <a:pt x="37685" y="5122"/>
                    </a:lnTo>
                    <a:lnTo>
                      <a:pt x="42542" y="8901"/>
                    </a:lnTo>
                    <a:lnTo>
                      <a:pt x="47399" y="15100"/>
                    </a:lnTo>
                    <a:lnTo>
                      <a:pt x="51444" y="15100"/>
                    </a:lnTo>
                    <a:lnTo>
                      <a:pt x="56830" y="13211"/>
                    </a:lnTo>
                    <a:lnTo>
                      <a:pt x="64371" y="9166"/>
                    </a:lnTo>
                    <a:lnTo>
                      <a:pt x="67867" y="6747"/>
                    </a:lnTo>
                    <a:lnTo>
                      <a:pt x="72176" y="4044"/>
                    </a:lnTo>
                    <a:lnTo>
                      <a:pt x="76126" y="0"/>
                    </a:lnTo>
                    <a:lnTo>
                      <a:pt x="77921" y="3950"/>
                    </a:lnTo>
                    <a:lnTo>
                      <a:pt x="84744" y="8618"/>
                    </a:lnTo>
                    <a:lnTo>
                      <a:pt x="91566" y="16877"/>
                    </a:lnTo>
                    <a:lnTo>
                      <a:pt x="99826" y="25854"/>
                    </a:lnTo>
                    <a:lnTo>
                      <a:pt x="105212" y="33036"/>
                    </a:lnTo>
                    <a:lnTo>
                      <a:pt x="112393" y="37345"/>
                    </a:lnTo>
                    <a:lnTo>
                      <a:pt x="119934" y="42731"/>
                    </a:lnTo>
                    <a:lnTo>
                      <a:pt x="123884" y="52067"/>
                    </a:lnTo>
                    <a:lnTo>
                      <a:pt x="125680" y="64635"/>
                    </a:lnTo>
                    <a:lnTo>
                      <a:pt x="127116" y="74689"/>
                    </a:lnTo>
                    <a:lnTo>
                      <a:pt x="127116" y="83307"/>
                    </a:lnTo>
                    <a:lnTo>
                      <a:pt x="123166" y="93003"/>
                    </a:lnTo>
                    <a:lnTo>
                      <a:pt x="126398" y="103057"/>
                    </a:lnTo>
                    <a:lnTo>
                      <a:pt x="121465" y="107725"/>
                    </a:lnTo>
                    <a:lnTo>
                      <a:pt x="121465" y="111770"/>
                    </a:lnTo>
                    <a:lnTo>
                      <a:pt x="121465" y="113376"/>
                    </a:lnTo>
                    <a:lnTo>
                      <a:pt x="121465" y="119575"/>
                    </a:lnTo>
                    <a:lnTo>
                      <a:pt x="121465" y="124432"/>
                    </a:lnTo>
                    <a:lnTo>
                      <a:pt x="124432" y="128477"/>
                    </a:lnTo>
                    <a:lnTo>
                      <a:pt x="121465" y="133050"/>
                    </a:lnTo>
                    <a:lnTo>
                      <a:pt x="115266" y="137359"/>
                    </a:lnTo>
                    <a:lnTo>
                      <a:pt x="115266" y="143823"/>
                    </a:lnTo>
                    <a:lnTo>
                      <a:pt x="118498" y="149473"/>
                    </a:lnTo>
                    <a:cubicBezTo>
                      <a:pt x="118498" y="149473"/>
                      <a:pt x="119575" y="154331"/>
                      <a:pt x="119840" y="155672"/>
                    </a:cubicBezTo>
                    <a:cubicBezTo>
                      <a:pt x="120104" y="157014"/>
                      <a:pt x="120104" y="162401"/>
                      <a:pt x="120104" y="162401"/>
                    </a:cubicBezTo>
                    <a:lnTo>
                      <a:pt x="119292" y="167522"/>
                    </a:lnTo>
                    <a:lnTo>
                      <a:pt x="122788" y="173173"/>
                    </a:lnTo>
                    <a:lnTo>
                      <a:pt x="123601" y="178824"/>
                    </a:lnTo>
                    <a:lnTo>
                      <a:pt x="124943" y="187442"/>
                    </a:lnTo>
                    <a:lnTo>
                      <a:pt x="130329" y="194983"/>
                    </a:lnTo>
                    <a:lnTo>
                      <a:pt x="137057" y="192564"/>
                    </a:lnTo>
                    <a:lnTo>
                      <a:pt x="146223" y="192299"/>
                    </a:lnTo>
                    <a:cubicBezTo>
                      <a:pt x="146223" y="192299"/>
                      <a:pt x="148642" y="197950"/>
                      <a:pt x="148642" y="198763"/>
                    </a:cubicBezTo>
                    <a:cubicBezTo>
                      <a:pt x="148642" y="199575"/>
                      <a:pt x="148907" y="208193"/>
                      <a:pt x="148907" y="208193"/>
                    </a:cubicBezTo>
                    <a:lnTo>
                      <a:pt x="148907" y="215205"/>
                    </a:lnTo>
                    <a:lnTo>
                      <a:pt x="145675" y="217624"/>
                    </a:lnTo>
                    <a:lnTo>
                      <a:pt x="140289" y="217624"/>
                    </a:lnTo>
                    <a:lnTo>
                      <a:pt x="144333" y="222197"/>
                    </a:lnTo>
                    <a:lnTo>
                      <a:pt x="153499" y="224900"/>
                    </a:lnTo>
                    <a:lnTo>
                      <a:pt x="159434" y="226242"/>
                    </a:lnTo>
                    <a:lnTo>
                      <a:pt x="165897" y="230551"/>
                    </a:lnTo>
                    <a:lnTo>
                      <a:pt x="170206" y="232705"/>
                    </a:lnTo>
                    <a:lnTo>
                      <a:pt x="180979" y="234860"/>
                    </a:lnTo>
                    <a:lnTo>
                      <a:pt x="172361" y="249942"/>
                    </a:lnTo>
                    <a:lnTo>
                      <a:pt x="170924" y="256046"/>
                    </a:lnTo>
                    <a:lnTo>
                      <a:pt x="170924" y="263227"/>
                    </a:lnTo>
                    <a:lnTo>
                      <a:pt x="167333" y="269332"/>
                    </a:lnTo>
                    <a:lnTo>
                      <a:pt x="161588" y="274718"/>
                    </a:lnTo>
                    <a:lnTo>
                      <a:pt x="153329" y="275796"/>
                    </a:lnTo>
                    <a:lnTo>
                      <a:pt x="148302" y="278668"/>
                    </a:lnTo>
                    <a:lnTo>
                      <a:pt x="145070" y="285132"/>
                    </a:lnTo>
                    <a:lnTo>
                      <a:pt x="145070" y="289441"/>
                    </a:lnTo>
                    <a:lnTo>
                      <a:pt x="142916" y="295904"/>
                    </a:lnTo>
                    <a:lnTo>
                      <a:pt x="140761" y="300932"/>
                    </a:lnTo>
                    <a:lnTo>
                      <a:pt x="140761" y="309909"/>
                    </a:lnTo>
                    <a:lnTo>
                      <a:pt x="135734" y="315295"/>
                    </a:lnTo>
                    <a:lnTo>
                      <a:pt x="130348" y="320322"/>
                    </a:lnTo>
                    <a:lnTo>
                      <a:pt x="125321" y="326786"/>
                    </a:lnTo>
                    <a:lnTo>
                      <a:pt x="121012" y="325708"/>
                    </a:lnTo>
                    <a:lnTo>
                      <a:pt x="113830" y="327504"/>
                    </a:lnTo>
                    <a:lnTo>
                      <a:pt x="110598" y="330017"/>
                    </a:lnTo>
                    <a:lnTo>
                      <a:pt x="107725" y="335763"/>
                    </a:lnTo>
                    <a:lnTo>
                      <a:pt x="100185" y="342226"/>
                    </a:lnTo>
                    <a:lnTo>
                      <a:pt x="105212" y="349049"/>
                    </a:lnTo>
                    <a:lnTo>
                      <a:pt x="112393" y="359103"/>
                    </a:lnTo>
                    <a:lnTo>
                      <a:pt x="110957" y="364489"/>
                    </a:lnTo>
                    <a:lnTo>
                      <a:pt x="107366" y="367721"/>
                    </a:lnTo>
                    <a:lnTo>
                      <a:pt x="103057" y="367362"/>
                    </a:lnTo>
                    <a:lnTo>
                      <a:pt x="98030" y="373108"/>
                    </a:lnTo>
                    <a:lnTo>
                      <a:pt x="94439" y="379212"/>
                    </a:lnTo>
                    <a:cubicBezTo>
                      <a:pt x="94439" y="379212"/>
                      <a:pt x="90130" y="380648"/>
                      <a:pt x="88694" y="380648"/>
                    </a:cubicBezTo>
                    <a:cubicBezTo>
                      <a:pt x="87258" y="380648"/>
                      <a:pt x="80435" y="377417"/>
                      <a:pt x="80435" y="377417"/>
                    </a:cubicBezTo>
                    <a:lnTo>
                      <a:pt x="70022" y="374544"/>
                    </a:lnTo>
                    <a:lnTo>
                      <a:pt x="70022" y="366644"/>
                    </a:lnTo>
                    <a:cubicBezTo>
                      <a:pt x="70022" y="366644"/>
                      <a:pt x="70022" y="361617"/>
                      <a:pt x="70022" y="360539"/>
                    </a:cubicBezTo>
                    <a:cubicBezTo>
                      <a:pt x="70022" y="359462"/>
                      <a:pt x="70022" y="355512"/>
                      <a:pt x="70022" y="355512"/>
                    </a:cubicBezTo>
                    <a:lnTo>
                      <a:pt x="66790" y="350844"/>
                    </a:lnTo>
                    <a:lnTo>
                      <a:pt x="62481" y="350844"/>
                    </a:lnTo>
                    <a:lnTo>
                      <a:pt x="61762" y="347972"/>
                    </a:lnTo>
                    <a:lnTo>
                      <a:pt x="63199" y="343663"/>
                    </a:lnTo>
                    <a:lnTo>
                      <a:pt x="61762" y="340072"/>
                    </a:lnTo>
                    <a:lnTo>
                      <a:pt x="57094" y="334685"/>
                    </a:lnTo>
                    <a:lnTo>
                      <a:pt x="52426" y="328222"/>
                    </a:lnTo>
                    <a:lnTo>
                      <a:pt x="45963" y="328222"/>
                    </a:lnTo>
                    <a:lnTo>
                      <a:pt x="43808" y="323913"/>
                    </a:lnTo>
                    <a:lnTo>
                      <a:pt x="39859" y="320322"/>
                    </a:lnTo>
                    <a:lnTo>
                      <a:pt x="30522" y="316372"/>
                    </a:lnTo>
                    <a:lnTo>
                      <a:pt x="22982" y="310268"/>
                    </a:lnTo>
                    <a:lnTo>
                      <a:pt x="15441" y="305600"/>
                    </a:lnTo>
                    <a:lnTo>
                      <a:pt x="10413" y="300932"/>
                    </a:lnTo>
                    <a:lnTo>
                      <a:pt x="8618" y="295545"/>
                    </a:lnTo>
                    <a:lnTo>
                      <a:pt x="4668" y="288722"/>
                    </a:lnTo>
                    <a:lnTo>
                      <a:pt x="0" y="285132"/>
                    </a:lnTo>
                    <a:lnTo>
                      <a:pt x="1077" y="280464"/>
                    </a:lnTo>
                    <a:lnTo>
                      <a:pt x="6104" y="280464"/>
                    </a:lnTo>
                    <a:lnTo>
                      <a:pt x="11132" y="280464"/>
                    </a:lnTo>
                    <a:lnTo>
                      <a:pt x="17595" y="277591"/>
                    </a:lnTo>
                    <a:lnTo>
                      <a:pt x="18673" y="272923"/>
                    </a:lnTo>
                    <a:lnTo>
                      <a:pt x="15800" y="267896"/>
                    </a:lnTo>
                    <a:lnTo>
                      <a:pt x="13645" y="264664"/>
                    </a:lnTo>
                    <a:lnTo>
                      <a:pt x="9696" y="265023"/>
                    </a:lnTo>
                    <a:lnTo>
                      <a:pt x="7352" y="267896"/>
                    </a:lnTo>
                    <a:lnTo>
                      <a:pt x="5727" y="263946"/>
                    </a:lnTo>
                    <a:lnTo>
                      <a:pt x="2495" y="254610"/>
                    </a:lnTo>
                    <a:lnTo>
                      <a:pt x="5727" y="251378"/>
                    </a:lnTo>
                    <a:lnTo>
                      <a:pt x="9317" y="245992"/>
                    </a:lnTo>
                    <a:lnTo>
                      <a:pt x="7352" y="238810"/>
                    </a:lnTo>
                    <a:lnTo>
                      <a:pt x="8977" y="233235"/>
                    </a:lnTo>
                    <a:lnTo>
                      <a:pt x="7352" y="228019"/>
                    </a:lnTo>
                    <a:lnTo>
                      <a:pt x="10772" y="220837"/>
                    </a:lnTo>
                    <a:lnTo>
                      <a:pt x="13286" y="219400"/>
                    </a:lnTo>
                    <a:lnTo>
                      <a:pt x="13645" y="228019"/>
                    </a:lnTo>
                    <a:lnTo>
                      <a:pt x="19750" y="224881"/>
                    </a:lnTo>
                    <a:lnTo>
                      <a:pt x="22982" y="219759"/>
                    </a:lnTo>
                    <a:lnTo>
                      <a:pt x="22982" y="214014"/>
                    </a:lnTo>
                    <a:lnTo>
                      <a:pt x="19032" y="214014"/>
                    </a:lnTo>
                    <a:lnTo>
                      <a:pt x="19032" y="216887"/>
                    </a:lnTo>
                    <a:lnTo>
                      <a:pt x="16877" y="216169"/>
                    </a:lnTo>
                    <a:lnTo>
                      <a:pt x="15441" y="205037"/>
                    </a:lnTo>
                    <a:lnTo>
                      <a:pt x="20827" y="203601"/>
                    </a:lnTo>
                    <a:lnTo>
                      <a:pt x="19750" y="197137"/>
                    </a:lnTo>
                    <a:lnTo>
                      <a:pt x="14723" y="193905"/>
                    </a:lnTo>
                    <a:lnTo>
                      <a:pt x="15082" y="187442"/>
                    </a:lnTo>
                    <a:lnTo>
                      <a:pt x="17954" y="184210"/>
                    </a:lnTo>
                    <a:lnTo>
                      <a:pt x="16159" y="179901"/>
                    </a:lnTo>
                    <a:lnTo>
                      <a:pt x="18313" y="173437"/>
                    </a:lnTo>
                    <a:lnTo>
                      <a:pt x="15082" y="169129"/>
                    </a:lnTo>
                    <a:lnTo>
                      <a:pt x="10054" y="162306"/>
                    </a:lnTo>
                    <a:lnTo>
                      <a:pt x="11132" y="153329"/>
                    </a:lnTo>
                    <a:lnTo>
                      <a:pt x="14364" y="150456"/>
                    </a:lnTo>
                    <a:lnTo>
                      <a:pt x="17954" y="145429"/>
                    </a:lnTo>
                    <a:lnTo>
                      <a:pt x="17236" y="141479"/>
                    </a:lnTo>
                    <a:lnTo>
                      <a:pt x="12927" y="136811"/>
                    </a:lnTo>
                    <a:lnTo>
                      <a:pt x="19750" y="136452"/>
                    </a:lnTo>
                    <a:lnTo>
                      <a:pt x="21186" y="133579"/>
                    </a:lnTo>
                    <a:lnTo>
                      <a:pt x="21186" y="131330"/>
                    </a:lnTo>
                    <a:lnTo>
                      <a:pt x="23341" y="128911"/>
                    </a:lnTo>
                    <a:lnTo>
                      <a:pt x="22263" y="125320"/>
                    </a:lnTo>
                    <a:lnTo>
                      <a:pt x="21186" y="121730"/>
                    </a:lnTo>
                    <a:lnTo>
                      <a:pt x="22622" y="116343"/>
                    </a:lnTo>
                    <a:lnTo>
                      <a:pt x="25136" y="107366"/>
                    </a:lnTo>
                    <a:lnTo>
                      <a:pt x="20827" y="103416"/>
                    </a:lnTo>
                    <a:lnTo>
                      <a:pt x="15800" y="100185"/>
                    </a:lnTo>
                    <a:lnTo>
                      <a:pt x="9696" y="98030"/>
                    </a:lnTo>
                    <a:lnTo>
                      <a:pt x="7352" y="70286"/>
                    </a:lnTo>
                    <a:lnTo>
                      <a:pt x="12927" y="70021"/>
                    </a:lnTo>
                    <a:lnTo>
                      <a:pt x="16877" y="67148"/>
                    </a:lnTo>
                    <a:lnTo>
                      <a:pt x="16877" y="61762"/>
                    </a:lnTo>
                    <a:lnTo>
                      <a:pt x="13286" y="56735"/>
                    </a:lnTo>
                    <a:lnTo>
                      <a:pt x="12568" y="53144"/>
                    </a:lnTo>
                    <a:lnTo>
                      <a:pt x="7352" y="51349"/>
                    </a:lnTo>
                    <a:lnTo>
                      <a:pt x="7352" y="46851"/>
                    </a:lnTo>
                    <a:lnTo>
                      <a:pt x="7352" y="43430"/>
                    </a:lnTo>
                    <a:lnTo>
                      <a:pt x="7352" y="39480"/>
                    </a:lnTo>
                    <a:lnTo>
                      <a:pt x="10716" y="34207"/>
                    </a:lnTo>
                    <a:close/>
                  </a:path>
                </a:pathLst>
              </a:custGeom>
              <a:grpFill/>
              <a:ln w="3777" cap="flat">
                <a:solidFill>
                  <a:srgbClr val="FFFFFF"/>
                </a:solidFill>
                <a:prstDash val="solid"/>
                <a:miter/>
              </a:ln>
            </p:spPr>
            <p:txBody>
              <a:bodyPr rtlCol="0" anchor="ctr"/>
              <a:lstStyle/>
              <a:p>
                <a:endParaRPr lang="en-GB"/>
              </a:p>
            </p:txBody>
          </p:sp>
          <p:sp>
            <p:nvSpPr>
              <p:cNvPr id="278" name="Freeform 277">
                <a:extLst>
                  <a:ext uri="{FF2B5EF4-FFF2-40B4-BE49-F238E27FC236}">
                    <a16:creationId xmlns:a16="http://schemas.microsoft.com/office/drawing/2014/main" id="{530F6F7C-3B98-6FE4-ECB6-26853CA8A065}"/>
                  </a:ext>
                </a:extLst>
              </p:cNvPr>
              <p:cNvSpPr/>
              <p:nvPr/>
            </p:nvSpPr>
            <p:spPr>
              <a:xfrm>
                <a:off x="3371369" y="6848289"/>
                <a:ext cx="445624" cy="292888"/>
              </a:xfrm>
              <a:custGeom>
                <a:avLst/>
                <a:gdLst>
                  <a:gd name="connsiteX0" fmla="*/ 349408 w 445624"/>
                  <a:gd name="connsiteY0" fmla="*/ 53172 h 292888"/>
                  <a:gd name="connsiteX1" fmla="*/ 340526 w 445624"/>
                  <a:gd name="connsiteY1" fmla="*/ 52094 h 292888"/>
                  <a:gd name="connsiteX2" fmla="*/ 335139 w 445624"/>
                  <a:gd name="connsiteY2" fmla="*/ 49940 h 292888"/>
                  <a:gd name="connsiteX3" fmla="*/ 330566 w 445624"/>
                  <a:gd name="connsiteY3" fmla="*/ 44818 h 292888"/>
                  <a:gd name="connsiteX4" fmla="*/ 327069 w 445624"/>
                  <a:gd name="connsiteY4" fmla="*/ 40245 h 292888"/>
                  <a:gd name="connsiteX5" fmla="*/ 320058 w 445624"/>
                  <a:gd name="connsiteY5" fmla="*/ 34858 h 292888"/>
                  <a:gd name="connsiteX6" fmla="*/ 314936 w 445624"/>
                  <a:gd name="connsiteY6" fmla="*/ 30814 h 292888"/>
                  <a:gd name="connsiteX7" fmla="*/ 310079 w 445624"/>
                  <a:gd name="connsiteY7" fmla="*/ 27034 h 292888"/>
                  <a:gd name="connsiteX8" fmla="*/ 294185 w 445624"/>
                  <a:gd name="connsiteY8" fmla="*/ 20571 h 292888"/>
                  <a:gd name="connsiteX9" fmla="*/ 284849 w 445624"/>
                  <a:gd name="connsiteY9" fmla="*/ 17339 h 292888"/>
                  <a:gd name="connsiteX10" fmla="*/ 280540 w 445624"/>
                  <a:gd name="connsiteY10" fmla="*/ 15184 h 292888"/>
                  <a:gd name="connsiteX11" fmla="*/ 268690 w 445624"/>
                  <a:gd name="connsiteY11" fmla="*/ 16980 h 292888"/>
                  <a:gd name="connsiteX12" fmla="*/ 264381 w 445624"/>
                  <a:gd name="connsiteY12" fmla="*/ 12670 h 292888"/>
                  <a:gd name="connsiteX13" fmla="*/ 261508 w 445624"/>
                  <a:gd name="connsiteY13" fmla="*/ 4053 h 292888"/>
                  <a:gd name="connsiteX14" fmla="*/ 248581 w 445624"/>
                  <a:gd name="connsiteY14" fmla="*/ 103 h 292888"/>
                  <a:gd name="connsiteX15" fmla="*/ 241758 w 445624"/>
                  <a:gd name="connsiteY15" fmla="*/ 10157 h 292888"/>
                  <a:gd name="connsiteX16" fmla="*/ 236372 w 445624"/>
                  <a:gd name="connsiteY16" fmla="*/ 16262 h 292888"/>
                  <a:gd name="connsiteX17" fmla="*/ 238886 w 445624"/>
                  <a:gd name="connsiteY17" fmla="*/ 22007 h 292888"/>
                  <a:gd name="connsiteX18" fmla="*/ 248222 w 445624"/>
                  <a:gd name="connsiteY18" fmla="*/ 22366 h 292888"/>
                  <a:gd name="connsiteX19" fmla="*/ 253967 w 445624"/>
                  <a:gd name="connsiteY19" fmla="*/ 27393 h 292888"/>
                  <a:gd name="connsiteX20" fmla="*/ 250376 w 445624"/>
                  <a:gd name="connsiteY20" fmla="*/ 33857 h 292888"/>
                  <a:gd name="connsiteX21" fmla="*/ 241399 w 445624"/>
                  <a:gd name="connsiteY21" fmla="*/ 38525 h 292888"/>
                  <a:gd name="connsiteX22" fmla="*/ 229909 w 445624"/>
                  <a:gd name="connsiteY22" fmla="*/ 36011 h 292888"/>
                  <a:gd name="connsiteX23" fmla="*/ 222727 w 445624"/>
                  <a:gd name="connsiteY23" fmla="*/ 32061 h 292888"/>
                  <a:gd name="connsiteX24" fmla="*/ 209441 w 445624"/>
                  <a:gd name="connsiteY24" fmla="*/ 30266 h 292888"/>
                  <a:gd name="connsiteX25" fmla="*/ 201541 w 445624"/>
                  <a:gd name="connsiteY25" fmla="*/ 33857 h 292888"/>
                  <a:gd name="connsiteX26" fmla="*/ 198309 w 445624"/>
                  <a:gd name="connsiteY26" fmla="*/ 37448 h 292888"/>
                  <a:gd name="connsiteX27" fmla="*/ 187178 w 445624"/>
                  <a:gd name="connsiteY27" fmla="*/ 37806 h 292888"/>
                  <a:gd name="connsiteX28" fmla="*/ 172096 w 445624"/>
                  <a:gd name="connsiteY28" fmla="*/ 37806 h 292888"/>
                  <a:gd name="connsiteX29" fmla="*/ 162042 w 445624"/>
                  <a:gd name="connsiteY29" fmla="*/ 36011 h 292888"/>
                  <a:gd name="connsiteX30" fmla="*/ 159528 w 445624"/>
                  <a:gd name="connsiteY30" fmla="*/ 39961 h 292888"/>
                  <a:gd name="connsiteX31" fmla="*/ 145524 w 445624"/>
                  <a:gd name="connsiteY31" fmla="*/ 46973 h 292888"/>
                  <a:gd name="connsiteX32" fmla="*/ 134203 w 445624"/>
                  <a:gd name="connsiteY32" fmla="*/ 57216 h 292888"/>
                  <a:gd name="connsiteX33" fmla="*/ 119651 w 445624"/>
                  <a:gd name="connsiteY33" fmla="*/ 57216 h 292888"/>
                  <a:gd name="connsiteX34" fmla="*/ 118573 w 445624"/>
                  <a:gd name="connsiteY34" fmla="*/ 50753 h 292888"/>
                  <a:gd name="connsiteX35" fmla="*/ 111562 w 445624"/>
                  <a:gd name="connsiteY35" fmla="*/ 46973 h 292888"/>
                  <a:gd name="connsiteX36" fmla="*/ 102396 w 445624"/>
                  <a:gd name="connsiteY36" fmla="*/ 50204 h 292888"/>
                  <a:gd name="connsiteX37" fmla="*/ 95384 w 445624"/>
                  <a:gd name="connsiteY37" fmla="*/ 57216 h 292888"/>
                  <a:gd name="connsiteX38" fmla="*/ 92152 w 445624"/>
                  <a:gd name="connsiteY38" fmla="*/ 67988 h 292888"/>
                  <a:gd name="connsiteX39" fmla="*/ 106157 w 445624"/>
                  <a:gd name="connsiteY39" fmla="*/ 67988 h 292888"/>
                  <a:gd name="connsiteX40" fmla="*/ 107234 w 445624"/>
                  <a:gd name="connsiteY40" fmla="*/ 72846 h 292888"/>
                  <a:gd name="connsiteX41" fmla="*/ 99466 w 445624"/>
                  <a:gd name="connsiteY41" fmla="*/ 79234 h 292888"/>
                  <a:gd name="connsiteX42" fmla="*/ 92682 w 445624"/>
                  <a:gd name="connsiteY42" fmla="*/ 86869 h 292888"/>
                  <a:gd name="connsiteX43" fmla="*/ 87295 w 445624"/>
                  <a:gd name="connsiteY43" fmla="*/ 96035 h 292888"/>
                  <a:gd name="connsiteX44" fmla="*/ 72743 w 445624"/>
                  <a:gd name="connsiteY44" fmla="*/ 105730 h 292888"/>
                  <a:gd name="connsiteX45" fmla="*/ 63048 w 445624"/>
                  <a:gd name="connsiteY45" fmla="*/ 110039 h 292888"/>
                  <a:gd name="connsiteX46" fmla="*/ 54959 w 445624"/>
                  <a:gd name="connsiteY46" fmla="*/ 120283 h 292888"/>
                  <a:gd name="connsiteX47" fmla="*/ 49573 w 445624"/>
                  <a:gd name="connsiteY47" fmla="*/ 128900 h 292888"/>
                  <a:gd name="connsiteX48" fmla="*/ 44186 w 445624"/>
                  <a:gd name="connsiteY48" fmla="*/ 138067 h 292888"/>
                  <a:gd name="connsiteX49" fmla="*/ 44734 w 445624"/>
                  <a:gd name="connsiteY49" fmla="*/ 148839 h 292888"/>
                  <a:gd name="connsiteX50" fmla="*/ 45812 w 445624"/>
                  <a:gd name="connsiteY50" fmla="*/ 156928 h 292888"/>
                  <a:gd name="connsiteX51" fmla="*/ 30182 w 445624"/>
                  <a:gd name="connsiteY51" fmla="*/ 166094 h 292888"/>
                  <a:gd name="connsiteX52" fmla="*/ 23170 w 445624"/>
                  <a:gd name="connsiteY52" fmla="*/ 173106 h 292888"/>
                  <a:gd name="connsiteX53" fmla="*/ 15630 w 445624"/>
                  <a:gd name="connsiteY53" fmla="*/ 180647 h 292888"/>
                  <a:gd name="connsiteX54" fmla="*/ 14552 w 445624"/>
                  <a:gd name="connsiteY54" fmla="*/ 194651 h 292888"/>
                  <a:gd name="connsiteX55" fmla="*/ 9166 w 445624"/>
                  <a:gd name="connsiteY55" fmla="*/ 205423 h 292888"/>
                  <a:gd name="connsiteX56" fmla="*/ 8089 w 445624"/>
                  <a:gd name="connsiteY56" fmla="*/ 215667 h 292888"/>
                  <a:gd name="connsiteX57" fmla="*/ 5386 w 445624"/>
                  <a:gd name="connsiteY57" fmla="*/ 224833 h 292888"/>
                  <a:gd name="connsiteX58" fmla="*/ 0 w 445624"/>
                  <a:gd name="connsiteY58" fmla="*/ 229690 h 292888"/>
                  <a:gd name="connsiteX59" fmla="*/ 1077 w 445624"/>
                  <a:gd name="connsiteY59" fmla="*/ 243694 h 292888"/>
                  <a:gd name="connsiteX60" fmla="*/ 19939 w 445624"/>
                  <a:gd name="connsiteY60" fmla="*/ 240462 h 292888"/>
                  <a:gd name="connsiteX61" fmla="*/ 25325 w 445624"/>
                  <a:gd name="connsiteY61" fmla="*/ 236683 h 292888"/>
                  <a:gd name="connsiteX62" fmla="*/ 26402 w 445624"/>
                  <a:gd name="connsiteY62" fmla="*/ 229671 h 292888"/>
                  <a:gd name="connsiteX63" fmla="*/ 28557 w 445624"/>
                  <a:gd name="connsiteY63" fmla="*/ 220505 h 292888"/>
                  <a:gd name="connsiteX64" fmla="*/ 29634 w 445624"/>
                  <a:gd name="connsiteY64" fmla="*/ 214041 h 292888"/>
                  <a:gd name="connsiteX65" fmla="*/ 37175 w 445624"/>
                  <a:gd name="connsiteY65" fmla="*/ 206501 h 292888"/>
                  <a:gd name="connsiteX66" fmla="*/ 43638 w 445624"/>
                  <a:gd name="connsiteY66" fmla="*/ 202721 h 292888"/>
                  <a:gd name="connsiteX67" fmla="*/ 52256 w 445624"/>
                  <a:gd name="connsiteY67" fmla="*/ 200567 h 292888"/>
                  <a:gd name="connsiteX68" fmla="*/ 60874 w 445624"/>
                  <a:gd name="connsiteY68" fmla="*/ 200567 h 292888"/>
                  <a:gd name="connsiteX69" fmla="*/ 69492 w 445624"/>
                  <a:gd name="connsiteY69" fmla="*/ 203269 h 292888"/>
                  <a:gd name="connsiteX70" fmla="*/ 77581 w 445624"/>
                  <a:gd name="connsiteY70" fmla="*/ 207578 h 292888"/>
                  <a:gd name="connsiteX71" fmla="*/ 78129 w 445624"/>
                  <a:gd name="connsiteY71" fmla="*/ 211358 h 292888"/>
                  <a:gd name="connsiteX72" fmla="*/ 74897 w 445624"/>
                  <a:gd name="connsiteY72" fmla="*/ 217292 h 292888"/>
                  <a:gd name="connsiteX73" fmla="*/ 79207 w 445624"/>
                  <a:gd name="connsiteY73" fmla="*/ 226988 h 292888"/>
                  <a:gd name="connsiteX74" fmla="*/ 83516 w 445624"/>
                  <a:gd name="connsiteY74" fmla="*/ 238837 h 292888"/>
                  <a:gd name="connsiteX75" fmla="*/ 83516 w 445624"/>
                  <a:gd name="connsiteY75" fmla="*/ 249610 h 292888"/>
                  <a:gd name="connsiteX76" fmla="*/ 94836 w 445624"/>
                  <a:gd name="connsiteY76" fmla="*/ 263085 h 292888"/>
                  <a:gd name="connsiteX77" fmla="*/ 99466 w 445624"/>
                  <a:gd name="connsiteY77" fmla="*/ 269549 h 292888"/>
                  <a:gd name="connsiteX78" fmla="*/ 99466 w 445624"/>
                  <a:gd name="connsiteY78" fmla="*/ 273858 h 292888"/>
                  <a:gd name="connsiteX79" fmla="*/ 106648 w 445624"/>
                  <a:gd name="connsiteY79" fmla="*/ 281757 h 292888"/>
                  <a:gd name="connsiteX80" fmla="*/ 118857 w 445624"/>
                  <a:gd name="connsiteY80" fmla="*/ 284989 h 292888"/>
                  <a:gd name="connsiteX81" fmla="*/ 132502 w 445624"/>
                  <a:gd name="connsiteY81" fmla="*/ 280321 h 292888"/>
                  <a:gd name="connsiteX82" fmla="*/ 145788 w 445624"/>
                  <a:gd name="connsiteY82" fmla="*/ 277089 h 292888"/>
                  <a:gd name="connsiteX83" fmla="*/ 160152 w 445624"/>
                  <a:gd name="connsiteY83" fmla="*/ 272780 h 292888"/>
                  <a:gd name="connsiteX84" fmla="*/ 172002 w 445624"/>
                  <a:gd name="connsiteY84" fmla="*/ 276730 h 292888"/>
                  <a:gd name="connsiteX85" fmla="*/ 184210 w 445624"/>
                  <a:gd name="connsiteY85" fmla="*/ 279962 h 292888"/>
                  <a:gd name="connsiteX86" fmla="*/ 190315 w 445624"/>
                  <a:gd name="connsiteY86" fmla="*/ 272780 h 292888"/>
                  <a:gd name="connsiteX87" fmla="*/ 194265 w 445624"/>
                  <a:gd name="connsiteY87" fmla="*/ 266317 h 292888"/>
                  <a:gd name="connsiteX88" fmla="*/ 192469 w 445624"/>
                  <a:gd name="connsiteY88" fmla="*/ 256980 h 292888"/>
                  <a:gd name="connsiteX89" fmla="*/ 202165 w 445624"/>
                  <a:gd name="connsiteY89" fmla="*/ 249081 h 292888"/>
                  <a:gd name="connsiteX90" fmla="*/ 207551 w 445624"/>
                  <a:gd name="connsiteY90" fmla="*/ 244772 h 292888"/>
                  <a:gd name="connsiteX91" fmla="*/ 202524 w 445624"/>
                  <a:gd name="connsiteY91" fmla="*/ 236153 h 292888"/>
                  <a:gd name="connsiteX92" fmla="*/ 199651 w 445624"/>
                  <a:gd name="connsiteY92" fmla="*/ 231126 h 292888"/>
                  <a:gd name="connsiteX93" fmla="*/ 203601 w 445624"/>
                  <a:gd name="connsiteY93" fmla="*/ 226458 h 292888"/>
                  <a:gd name="connsiteX94" fmla="*/ 210839 w 445624"/>
                  <a:gd name="connsiteY94" fmla="*/ 221790 h 292888"/>
                  <a:gd name="connsiteX95" fmla="*/ 221914 w 445624"/>
                  <a:gd name="connsiteY95" fmla="*/ 213531 h 292888"/>
                  <a:gd name="connsiteX96" fmla="*/ 228019 w 445624"/>
                  <a:gd name="connsiteY96" fmla="*/ 205990 h 292888"/>
                  <a:gd name="connsiteX97" fmla="*/ 233405 w 445624"/>
                  <a:gd name="connsiteY97" fmla="*/ 205631 h 292888"/>
                  <a:gd name="connsiteX98" fmla="*/ 236278 w 445624"/>
                  <a:gd name="connsiteY98" fmla="*/ 210299 h 292888"/>
                  <a:gd name="connsiteX99" fmla="*/ 237355 w 445624"/>
                  <a:gd name="connsiteY99" fmla="*/ 216763 h 292888"/>
                  <a:gd name="connsiteX100" fmla="*/ 232687 w 445624"/>
                  <a:gd name="connsiteY100" fmla="*/ 223227 h 292888"/>
                  <a:gd name="connsiteX101" fmla="*/ 232687 w 445624"/>
                  <a:gd name="connsiteY101" fmla="*/ 228613 h 292888"/>
                  <a:gd name="connsiteX102" fmla="*/ 240946 w 445624"/>
                  <a:gd name="connsiteY102" fmla="*/ 237590 h 292888"/>
                  <a:gd name="connsiteX103" fmla="*/ 248846 w 445624"/>
                  <a:gd name="connsiteY103" fmla="*/ 241540 h 292888"/>
                  <a:gd name="connsiteX104" fmla="*/ 253873 w 445624"/>
                  <a:gd name="connsiteY104" fmla="*/ 248003 h 292888"/>
                  <a:gd name="connsiteX105" fmla="*/ 261773 w 445624"/>
                  <a:gd name="connsiteY105" fmla="*/ 250517 h 292888"/>
                  <a:gd name="connsiteX106" fmla="*/ 273981 w 445624"/>
                  <a:gd name="connsiteY106" fmla="*/ 256262 h 292888"/>
                  <a:gd name="connsiteX107" fmla="*/ 279727 w 445624"/>
                  <a:gd name="connsiteY107" fmla="*/ 268471 h 292888"/>
                  <a:gd name="connsiteX108" fmla="*/ 286549 w 445624"/>
                  <a:gd name="connsiteY108" fmla="*/ 277448 h 292888"/>
                  <a:gd name="connsiteX109" fmla="*/ 290859 w 445624"/>
                  <a:gd name="connsiteY109" fmla="*/ 287143 h 292888"/>
                  <a:gd name="connsiteX110" fmla="*/ 292654 w 445624"/>
                  <a:gd name="connsiteY110" fmla="*/ 292889 h 292888"/>
                  <a:gd name="connsiteX111" fmla="*/ 296963 w 445624"/>
                  <a:gd name="connsiteY111" fmla="*/ 292889 h 292888"/>
                  <a:gd name="connsiteX112" fmla="*/ 301631 w 445624"/>
                  <a:gd name="connsiteY112" fmla="*/ 282835 h 292888"/>
                  <a:gd name="connsiteX113" fmla="*/ 303427 w 445624"/>
                  <a:gd name="connsiteY113" fmla="*/ 277807 h 292888"/>
                  <a:gd name="connsiteX114" fmla="*/ 299476 w 445624"/>
                  <a:gd name="connsiteY114" fmla="*/ 269189 h 292888"/>
                  <a:gd name="connsiteX115" fmla="*/ 299117 w 445624"/>
                  <a:gd name="connsiteY115" fmla="*/ 264162 h 292888"/>
                  <a:gd name="connsiteX116" fmla="*/ 306658 w 445624"/>
                  <a:gd name="connsiteY116" fmla="*/ 248003 h 292888"/>
                  <a:gd name="connsiteX117" fmla="*/ 315635 w 445624"/>
                  <a:gd name="connsiteY117" fmla="*/ 239744 h 292888"/>
                  <a:gd name="connsiteX118" fmla="*/ 320303 w 445624"/>
                  <a:gd name="connsiteY118" fmla="*/ 233999 h 292888"/>
                  <a:gd name="connsiteX119" fmla="*/ 322458 w 445624"/>
                  <a:gd name="connsiteY119" fmla="*/ 226817 h 292888"/>
                  <a:gd name="connsiteX120" fmla="*/ 319944 w 445624"/>
                  <a:gd name="connsiteY120" fmla="*/ 213531 h 292888"/>
                  <a:gd name="connsiteX121" fmla="*/ 319585 w 445624"/>
                  <a:gd name="connsiteY121" fmla="*/ 204554 h 292888"/>
                  <a:gd name="connsiteX122" fmla="*/ 327126 w 445624"/>
                  <a:gd name="connsiteY122" fmla="*/ 198091 h 292888"/>
                  <a:gd name="connsiteX123" fmla="*/ 337899 w 445624"/>
                  <a:gd name="connsiteY123" fmla="*/ 196654 h 292888"/>
                  <a:gd name="connsiteX124" fmla="*/ 341527 w 445624"/>
                  <a:gd name="connsiteY124" fmla="*/ 199527 h 292888"/>
                  <a:gd name="connsiteX125" fmla="*/ 341527 w 445624"/>
                  <a:gd name="connsiteY125" fmla="*/ 208504 h 292888"/>
                  <a:gd name="connsiteX126" fmla="*/ 341527 w 445624"/>
                  <a:gd name="connsiteY126" fmla="*/ 218559 h 292888"/>
                  <a:gd name="connsiteX127" fmla="*/ 352980 w 445624"/>
                  <a:gd name="connsiteY127" fmla="*/ 227176 h 292888"/>
                  <a:gd name="connsiteX128" fmla="*/ 359085 w 445624"/>
                  <a:gd name="connsiteY128" fmla="*/ 228972 h 292888"/>
                  <a:gd name="connsiteX129" fmla="*/ 365189 w 445624"/>
                  <a:gd name="connsiteY129" fmla="*/ 225022 h 292888"/>
                  <a:gd name="connsiteX130" fmla="*/ 374525 w 445624"/>
                  <a:gd name="connsiteY130" fmla="*/ 216404 h 292888"/>
                  <a:gd name="connsiteX131" fmla="*/ 381707 w 445624"/>
                  <a:gd name="connsiteY131" fmla="*/ 213531 h 292888"/>
                  <a:gd name="connsiteX132" fmla="*/ 391761 w 445624"/>
                  <a:gd name="connsiteY132" fmla="*/ 214967 h 292888"/>
                  <a:gd name="connsiteX133" fmla="*/ 391761 w 445624"/>
                  <a:gd name="connsiteY133" fmla="*/ 227176 h 292888"/>
                  <a:gd name="connsiteX134" fmla="*/ 401816 w 445624"/>
                  <a:gd name="connsiteY134" fmla="*/ 230049 h 292888"/>
                  <a:gd name="connsiteX135" fmla="*/ 408638 w 445624"/>
                  <a:gd name="connsiteY135" fmla="*/ 226817 h 292888"/>
                  <a:gd name="connsiteX136" fmla="*/ 408997 w 445624"/>
                  <a:gd name="connsiteY136" fmla="*/ 215686 h 292888"/>
                  <a:gd name="connsiteX137" fmla="*/ 399302 w 445624"/>
                  <a:gd name="connsiteY137" fmla="*/ 200963 h 292888"/>
                  <a:gd name="connsiteX138" fmla="*/ 397507 w 445624"/>
                  <a:gd name="connsiteY138" fmla="*/ 189831 h 292888"/>
                  <a:gd name="connsiteX139" fmla="*/ 403252 w 445624"/>
                  <a:gd name="connsiteY139" fmla="*/ 188395 h 292888"/>
                  <a:gd name="connsiteX140" fmla="*/ 408279 w 445624"/>
                  <a:gd name="connsiteY140" fmla="*/ 180495 h 292888"/>
                  <a:gd name="connsiteX141" fmla="*/ 417615 w 445624"/>
                  <a:gd name="connsiteY141" fmla="*/ 177623 h 292888"/>
                  <a:gd name="connsiteX142" fmla="*/ 421565 w 445624"/>
                  <a:gd name="connsiteY142" fmla="*/ 180136 h 292888"/>
                  <a:gd name="connsiteX143" fmla="*/ 423361 w 445624"/>
                  <a:gd name="connsiteY143" fmla="*/ 186959 h 292888"/>
                  <a:gd name="connsiteX144" fmla="*/ 427311 w 445624"/>
                  <a:gd name="connsiteY144" fmla="*/ 190191 h 292888"/>
                  <a:gd name="connsiteX145" fmla="*/ 437724 w 445624"/>
                  <a:gd name="connsiteY145" fmla="*/ 190909 h 292888"/>
                  <a:gd name="connsiteX146" fmla="*/ 445624 w 445624"/>
                  <a:gd name="connsiteY146" fmla="*/ 187318 h 292888"/>
                  <a:gd name="connsiteX147" fmla="*/ 444547 w 445624"/>
                  <a:gd name="connsiteY147" fmla="*/ 174391 h 292888"/>
                  <a:gd name="connsiteX148" fmla="*/ 434492 w 445624"/>
                  <a:gd name="connsiteY148" fmla="*/ 173314 h 292888"/>
                  <a:gd name="connsiteX149" fmla="*/ 433774 w 445624"/>
                  <a:gd name="connsiteY149" fmla="*/ 166132 h 292888"/>
                  <a:gd name="connsiteX150" fmla="*/ 435211 w 445624"/>
                  <a:gd name="connsiteY150" fmla="*/ 156437 h 292888"/>
                  <a:gd name="connsiteX151" fmla="*/ 440635 w 445624"/>
                  <a:gd name="connsiteY151" fmla="*/ 149973 h 292888"/>
                  <a:gd name="connsiteX152" fmla="*/ 440956 w 445624"/>
                  <a:gd name="connsiteY152" fmla="*/ 138841 h 292888"/>
                  <a:gd name="connsiteX153" fmla="*/ 438442 w 445624"/>
                  <a:gd name="connsiteY153" fmla="*/ 125915 h 292888"/>
                  <a:gd name="connsiteX154" fmla="*/ 429824 w 445624"/>
                  <a:gd name="connsiteY154" fmla="*/ 127710 h 292888"/>
                  <a:gd name="connsiteX155" fmla="*/ 418333 w 445624"/>
                  <a:gd name="connsiteY155" fmla="*/ 134892 h 292888"/>
                  <a:gd name="connsiteX156" fmla="*/ 410434 w 445624"/>
                  <a:gd name="connsiteY156" fmla="*/ 142433 h 292888"/>
                  <a:gd name="connsiteX157" fmla="*/ 405047 w 445624"/>
                  <a:gd name="connsiteY157" fmla="*/ 146515 h 292888"/>
                  <a:gd name="connsiteX158" fmla="*/ 391402 w 445624"/>
                  <a:gd name="connsiteY158" fmla="*/ 141355 h 292888"/>
                  <a:gd name="connsiteX159" fmla="*/ 384939 w 445624"/>
                  <a:gd name="connsiteY159" fmla="*/ 134532 h 292888"/>
                  <a:gd name="connsiteX160" fmla="*/ 383143 w 445624"/>
                  <a:gd name="connsiteY160" fmla="*/ 124119 h 292888"/>
                  <a:gd name="connsiteX161" fmla="*/ 374166 w 445624"/>
                  <a:gd name="connsiteY161" fmla="*/ 117656 h 292888"/>
                  <a:gd name="connsiteX162" fmla="*/ 365189 w 445624"/>
                  <a:gd name="connsiteY162" fmla="*/ 118015 h 292888"/>
                  <a:gd name="connsiteX163" fmla="*/ 358726 w 445624"/>
                  <a:gd name="connsiteY163" fmla="*/ 115860 h 292888"/>
                  <a:gd name="connsiteX164" fmla="*/ 352262 w 445624"/>
                  <a:gd name="connsiteY164" fmla="*/ 111910 h 292888"/>
                  <a:gd name="connsiteX165" fmla="*/ 344721 w 445624"/>
                  <a:gd name="connsiteY165" fmla="*/ 108319 h 292888"/>
                  <a:gd name="connsiteX166" fmla="*/ 341130 w 445624"/>
                  <a:gd name="connsiteY166" fmla="*/ 102574 h 292888"/>
                  <a:gd name="connsiteX167" fmla="*/ 339335 w 445624"/>
                  <a:gd name="connsiteY167" fmla="*/ 92879 h 292888"/>
                  <a:gd name="connsiteX168" fmla="*/ 342567 w 445624"/>
                  <a:gd name="connsiteY168" fmla="*/ 83902 h 292888"/>
                  <a:gd name="connsiteX169" fmla="*/ 348671 w 445624"/>
                  <a:gd name="connsiteY169" fmla="*/ 75284 h 292888"/>
                  <a:gd name="connsiteX170" fmla="*/ 350826 w 445624"/>
                  <a:gd name="connsiteY170" fmla="*/ 65229 h 292888"/>
                  <a:gd name="connsiteX171" fmla="*/ 349408 w 445624"/>
                  <a:gd name="connsiteY171" fmla="*/ 53172 h 2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624" h="292888">
                    <a:moveTo>
                      <a:pt x="349408" y="53172"/>
                    </a:moveTo>
                    <a:cubicBezTo>
                      <a:pt x="347783" y="53172"/>
                      <a:pt x="340526" y="52094"/>
                      <a:pt x="340526" y="52094"/>
                    </a:cubicBezTo>
                    <a:lnTo>
                      <a:pt x="335139" y="49940"/>
                    </a:lnTo>
                    <a:lnTo>
                      <a:pt x="330566" y="44818"/>
                    </a:lnTo>
                    <a:lnTo>
                      <a:pt x="327069" y="40245"/>
                    </a:lnTo>
                    <a:lnTo>
                      <a:pt x="320058" y="34858"/>
                    </a:lnTo>
                    <a:lnTo>
                      <a:pt x="314936" y="30814"/>
                    </a:lnTo>
                    <a:lnTo>
                      <a:pt x="310079" y="27034"/>
                    </a:lnTo>
                    <a:lnTo>
                      <a:pt x="294185" y="20571"/>
                    </a:lnTo>
                    <a:lnTo>
                      <a:pt x="284849" y="17339"/>
                    </a:lnTo>
                    <a:cubicBezTo>
                      <a:pt x="284849" y="17339"/>
                      <a:pt x="281976" y="14825"/>
                      <a:pt x="280540" y="15184"/>
                    </a:cubicBezTo>
                    <a:cubicBezTo>
                      <a:pt x="279103" y="15543"/>
                      <a:pt x="268690" y="16980"/>
                      <a:pt x="268690" y="16980"/>
                    </a:cubicBezTo>
                    <a:lnTo>
                      <a:pt x="264381" y="12670"/>
                    </a:lnTo>
                    <a:cubicBezTo>
                      <a:pt x="264381" y="12670"/>
                      <a:pt x="263303" y="5489"/>
                      <a:pt x="261508" y="4053"/>
                    </a:cubicBezTo>
                    <a:cubicBezTo>
                      <a:pt x="259713" y="2616"/>
                      <a:pt x="250017" y="-615"/>
                      <a:pt x="248581" y="103"/>
                    </a:cubicBezTo>
                    <a:cubicBezTo>
                      <a:pt x="247145" y="821"/>
                      <a:pt x="241758" y="10157"/>
                      <a:pt x="241758" y="10157"/>
                    </a:cubicBezTo>
                    <a:lnTo>
                      <a:pt x="236372" y="16262"/>
                    </a:lnTo>
                    <a:lnTo>
                      <a:pt x="238886" y="22007"/>
                    </a:lnTo>
                    <a:lnTo>
                      <a:pt x="248222" y="22366"/>
                    </a:lnTo>
                    <a:cubicBezTo>
                      <a:pt x="248222" y="22366"/>
                      <a:pt x="253967" y="25239"/>
                      <a:pt x="253967" y="27393"/>
                    </a:cubicBezTo>
                    <a:cubicBezTo>
                      <a:pt x="253967" y="29548"/>
                      <a:pt x="250376" y="33857"/>
                      <a:pt x="250376" y="33857"/>
                    </a:cubicBezTo>
                    <a:cubicBezTo>
                      <a:pt x="250376" y="33857"/>
                      <a:pt x="243554" y="38525"/>
                      <a:pt x="241399" y="38525"/>
                    </a:cubicBezTo>
                    <a:cubicBezTo>
                      <a:pt x="239245" y="38525"/>
                      <a:pt x="229909" y="36011"/>
                      <a:pt x="229909" y="36011"/>
                    </a:cubicBezTo>
                    <a:lnTo>
                      <a:pt x="222727" y="32061"/>
                    </a:lnTo>
                    <a:cubicBezTo>
                      <a:pt x="222727" y="32061"/>
                      <a:pt x="210877" y="30266"/>
                      <a:pt x="209441" y="30266"/>
                    </a:cubicBezTo>
                    <a:cubicBezTo>
                      <a:pt x="208005" y="30266"/>
                      <a:pt x="201541" y="33857"/>
                      <a:pt x="201541" y="33857"/>
                    </a:cubicBezTo>
                    <a:lnTo>
                      <a:pt x="198309" y="37448"/>
                    </a:lnTo>
                    <a:lnTo>
                      <a:pt x="187178" y="37806"/>
                    </a:lnTo>
                    <a:lnTo>
                      <a:pt x="172096" y="37806"/>
                    </a:lnTo>
                    <a:lnTo>
                      <a:pt x="162042" y="36011"/>
                    </a:lnTo>
                    <a:lnTo>
                      <a:pt x="159528" y="39961"/>
                    </a:lnTo>
                    <a:lnTo>
                      <a:pt x="145524" y="46973"/>
                    </a:lnTo>
                    <a:lnTo>
                      <a:pt x="134203" y="57216"/>
                    </a:lnTo>
                    <a:lnTo>
                      <a:pt x="119651" y="57216"/>
                    </a:lnTo>
                    <a:lnTo>
                      <a:pt x="118573" y="50753"/>
                    </a:lnTo>
                    <a:lnTo>
                      <a:pt x="111562" y="46973"/>
                    </a:lnTo>
                    <a:lnTo>
                      <a:pt x="102396" y="50204"/>
                    </a:lnTo>
                    <a:lnTo>
                      <a:pt x="95384" y="57216"/>
                    </a:lnTo>
                    <a:lnTo>
                      <a:pt x="92152" y="67988"/>
                    </a:lnTo>
                    <a:lnTo>
                      <a:pt x="106157" y="67988"/>
                    </a:lnTo>
                    <a:lnTo>
                      <a:pt x="107234" y="72846"/>
                    </a:lnTo>
                    <a:lnTo>
                      <a:pt x="99466" y="79234"/>
                    </a:lnTo>
                    <a:lnTo>
                      <a:pt x="92682" y="86869"/>
                    </a:lnTo>
                    <a:lnTo>
                      <a:pt x="87295" y="96035"/>
                    </a:lnTo>
                    <a:lnTo>
                      <a:pt x="72743" y="105730"/>
                    </a:lnTo>
                    <a:lnTo>
                      <a:pt x="63048" y="110039"/>
                    </a:lnTo>
                    <a:lnTo>
                      <a:pt x="54959" y="120283"/>
                    </a:lnTo>
                    <a:lnTo>
                      <a:pt x="49573" y="128900"/>
                    </a:lnTo>
                    <a:lnTo>
                      <a:pt x="44186" y="138067"/>
                    </a:lnTo>
                    <a:lnTo>
                      <a:pt x="44734" y="148839"/>
                    </a:lnTo>
                    <a:lnTo>
                      <a:pt x="45812" y="156928"/>
                    </a:lnTo>
                    <a:lnTo>
                      <a:pt x="30182" y="166094"/>
                    </a:lnTo>
                    <a:lnTo>
                      <a:pt x="23170" y="173106"/>
                    </a:lnTo>
                    <a:lnTo>
                      <a:pt x="15630" y="180647"/>
                    </a:lnTo>
                    <a:lnTo>
                      <a:pt x="14552" y="194651"/>
                    </a:lnTo>
                    <a:lnTo>
                      <a:pt x="9166" y="205423"/>
                    </a:lnTo>
                    <a:lnTo>
                      <a:pt x="8089" y="215667"/>
                    </a:lnTo>
                    <a:lnTo>
                      <a:pt x="5386" y="224833"/>
                    </a:lnTo>
                    <a:cubicBezTo>
                      <a:pt x="5386" y="224833"/>
                      <a:pt x="0" y="228065"/>
                      <a:pt x="0" y="229690"/>
                    </a:cubicBezTo>
                    <a:cubicBezTo>
                      <a:pt x="0" y="231316"/>
                      <a:pt x="1077" y="243694"/>
                      <a:pt x="1077" y="243694"/>
                    </a:cubicBezTo>
                    <a:lnTo>
                      <a:pt x="19939" y="240462"/>
                    </a:lnTo>
                    <a:lnTo>
                      <a:pt x="25325" y="236683"/>
                    </a:lnTo>
                    <a:lnTo>
                      <a:pt x="26402" y="229671"/>
                    </a:lnTo>
                    <a:lnTo>
                      <a:pt x="28557" y="220505"/>
                    </a:lnTo>
                    <a:lnTo>
                      <a:pt x="29634" y="214041"/>
                    </a:lnTo>
                    <a:lnTo>
                      <a:pt x="37175" y="206501"/>
                    </a:lnTo>
                    <a:lnTo>
                      <a:pt x="43638" y="202721"/>
                    </a:lnTo>
                    <a:lnTo>
                      <a:pt x="52256" y="200567"/>
                    </a:lnTo>
                    <a:lnTo>
                      <a:pt x="60874" y="200567"/>
                    </a:lnTo>
                    <a:lnTo>
                      <a:pt x="69492" y="203269"/>
                    </a:lnTo>
                    <a:lnTo>
                      <a:pt x="77581" y="207578"/>
                    </a:lnTo>
                    <a:lnTo>
                      <a:pt x="78129" y="211358"/>
                    </a:lnTo>
                    <a:lnTo>
                      <a:pt x="74897" y="217292"/>
                    </a:lnTo>
                    <a:lnTo>
                      <a:pt x="79207" y="226988"/>
                    </a:lnTo>
                    <a:lnTo>
                      <a:pt x="83516" y="238837"/>
                    </a:lnTo>
                    <a:lnTo>
                      <a:pt x="83516" y="249610"/>
                    </a:lnTo>
                    <a:lnTo>
                      <a:pt x="94836" y="263085"/>
                    </a:lnTo>
                    <a:lnTo>
                      <a:pt x="99466" y="269549"/>
                    </a:lnTo>
                    <a:lnTo>
                      <a:pt x="99466" y="273858"/>
                    </a:lnTo>
                    <a:lnTo>
                      <a:pt x="106648" y="281757"/>
                    </a:lnTo>
                    <a:lnTo>
                      <a:pt x="118857" y="284989"/>
                    </a:lnTo>
                    <a:lnTo>
                      <a:pt x="132502" y="280321"/>
                    </a:lnTo>
                    <a:lnTo>
                      <a:pt x="145788" y="277089"/>
                    </a:lnTo>
                    <a:lnTo>
                      <a:pt x="160152" y="272780"/>
                    </a:lnTo>
                    <a:lnTo>
                      <a:pt x="172002" y="276730"/>
                    </a:lnTo>
                    <a:lnTo>
                      <a:pt x="184210" y="279962"/>
                    </a:lnTo>
                    <a:lnTo>
                      <a:pt x="190315" y="272780"/>
                    </a:lnTo>
                    <a:lnTo>
                      <a:pt x="194265" y="266317"/>
                    </a:lnTo>
                    <a:lnTo>
                      <a:pt x="192469" y="256980"/>
                    </a:lnTo>
                    <a:lnTo>
                      <a:pt x="202165" y="249081"/>
                    </a:lnTo>
                    <a:lnTo>
                      <a:pt x="207551" y="244772"/>
                    </a:lnTo>
                    <a:lnTo>
                      <a:pt x="202524" y="236153"/>
                    </a:lnTo>
                    <a:lnTo>
                      <a:pt x="199651" y="231126"/>
                    </a:lnTo>
                    <a:lnTo>
                      <a:pt x="203601" y="226458"/>
                    </a:lnTo>
                    <a:lnTo>
                      <a:pt x="210839" y="221790"/>
                    </a:lnTo>
                    <a:lnTo>
                      <a:pt x="221914" y="213531"/>
                    </a:lnTo>
                    <a:lnTo>
                      <a:pt x="228019" y="205990"/>
                    </a:lnTo>
                    <a:lnTo>
                      <a:pt x="233405" y="205631"/>
                    </a:lnTo>
                    <a:lnTo>
                      <a:pt x="236278" y="210299"/>
                    </a:lnTo>
                    <a:lnTo>
                      <a:pt x="237355" y="216763"/>
                    </a:lnTo>
                    <a:lnTo>
                      <a:pt x="232687" y="223227"/>
                    </a:lnTo>
                    <a:lnTo>
                      <a:pt x="232687" y="228613"/>
                    </a:lnTo>
                    <a:lnTo>
                      <a:pt x="240946" y="237590"/>
                    </a:lnTo>
                    <a:lnTo>
                      <a:pt x="248846" y="241540"/>
                    </a:lnTo>
                    <a:lnTo>
                      <a:pt x="253873" y="248003"/>
                    </a:lnTo>
                    <a:lnTo>
                      <a:pt x="261773" y="250517"/>
                    </a:lnTo>
                    <a:lnTo>
                      <a:pt x="273981" y="256262"/>
                    </a:lnTo>
                    <a:lnTo>
                      <a:pt x="279727" y="268471"/>
                    </a:lnTo>
                    <a:lnTo>
                      <a:pt x="286549" y="277448"/>
                    </a:lnTo>
                    <a:lnTo>
                      <a:pt x="290859" y="287143"/>
                    </a:lnTo>
                    <a:lnTo>
                      <a:pt x="292654" y="292889"/>
                    </a:lnTo>
                    <a:lnTo>
                      <a:pt x="296963" y="292889"/>
                    </a:lnTo>
                    <a:lnTo>
                      <a:pt x="301631" y="282835"/>
                    </a:lnTo>
                    <a:lnTo>
                      <a:pt x="303427" y="277807"/>
                    </a:lnTo>
                    <a:lnTo>
                      <a:pt x="299476" y="269189"/>
                    </a:lnTo>
                    <a:lnTo>
                      <a:pt x="299117" y="264162"/>
                    </a:lnTo>
                    <a:lnTo>
                      <a:pt x="306658" y="248003"/>
                    </a:lnTo>
                    <a:lnTo>
                      <a:pt x="315635" y="239744"/>
                    </a:lnTo>
                    <a:lnTo>
                      <a:pt x="320303" y="233999"/>
                    </a:lnTo>
                    <a:lnTo>
                      <a:pt x="322458" y="226817"/>
                    </a:lnTo>
                    <a:lnTo>
                      <a:pt x="319944" y="213531"/>
                    </a:lnTo>
                    <a:lnTo>
                      <a:pt x="319585" y="204554"/>
                    </a:lnTo>
                    <a:lnTo>
                      <a:pt x="327126" y="198091"/>
                    </a:lnTo>
                    <a:lnTo>
                      <a:pt x="337899" y="196654"/>
                    </a:lnTo>
                    <a:lnTo>
                      <a:pt x="341527" y="199527"/>
                    </a:lnTo>
                    <a:lnTo>
                      <a:pt x="341527" y="208504"/>
                    </a:lnTo>
                    <a:lnTo>
                      <a:pt x="341527" y="218559"/>
                    </a:lnTo>
                    <a:lnTo>
                      <a:pt x="352980" y="227176"/>
                    </a:lnTo>
                    <a:lnTo>
                      <a:pt x="359085" y="228972"/>
                    </a:lnTo>
                    <a:lnTo>
                      <a:pt x="365189" y="225022"/>
                    </a:lnTo>
                    <a:lnTo>
                      <a:pt x="374525" y="216404"/>
                    </a:lnTo>
                    <a:lnTo>
                      <a:pt x="381707" y="213531"/>
                    </a:lnTo>
                    <a:lnTo>
                      <a:pt x="391761" y="214967"/>
                    </a:lnTo>
                    <a:lnTo>
                      <a:pt x="391761" y="227176"/>
                    </a:lnTo>
                    <a:lnTo>
                      <a:pt x="401816" y="230049"/>
                    </a:lnTo>
                    <a:lnTo>
                      <a:pt x="408638" y="226817"/>
                    </a:lnTo>
                    <a:lnTo>
                      <a:pt x="408997" y="215686"/>
                    </a:lnTo>
                    <a:lnTo>
                      <a:pt x="399302" y="200963"/>
                    </a:lnTo>
                    <a:lnTo>
                      <a:pt x="397507" y="189831"/>
                    </a:lnTo>
                    <a:lnTo>
                      <a:pt x="403252" y="188395"/>
                    </a:lnTo>
                    <a:lnTo>
                      <a:pt x="408279" y="180495"/>
                    </a:lnTo>
                    <a:lnTo>
                      <a:pt x="417615" y="177623"/>
                    </a:lnTo>
                    <a:lnTo>
                      <a:pt x="421565" y="180136"/>
                    </a:lnTo>
                    <a:lnTo>
                      <a:pt x="423361" y="186959"/>
                    </a:lnTo>
                    <a:lnTo>
                      <a:pt x="427311" y="190191"/>
                    </a:lnTo>
                    <a:lnTo>
                      <a:pt x="437724" y="190909"/>
                    </a:lnTo>
                    <a:lnTo>
                      <a:pt x="445624" y="187318"/>
                    </a:lnTo>
                    <a:lnTo>
                      <a:pt x="444547" y="174391"/>
                    </a:lnTo>
                    <a:lnTo>
                      <a:pt x="434492" y="173314"/>
                    </a:lnTo>
                    <a:lnTo>
                      <a:pt x="433774" y="166132"/>
                    </a:lnTo>
                    <a:lnTo>
                      <a:pt x="435211" y="156437"/>
                    </a:lnTo>
                    <a:lnTo>
                      <a:pt x="440635" y="149973"/>
                    </a:lnTo>
                    <a:lnTo>
                      <a:pt x="440956" y="138841"/>
                    </a:lnTo>
                    <a:lnTo>
                      <a:pt x="438442" y="125915"/>
                    </a:lnTo>
                    <a:lnTo>
                      <a:pt x="429824" y="127710"/>
                    </a:lnTo>
                    <a:lnTo>
                      <a:pt x="418333" y="134892"/>
                    </a:lnTo>
                    <a:lnTo>
                      <a:pt x="410434" y="142433"/>
                    </a:lnTo>
                    <a:lnTo>
                      <a:pt x="405047" y="146515"/>
                    </a:lnTo>
                    <a:lnTo>
                      <a:pt x="391402" y="141355"/>
                    </a:lnTo>
                    <a:lnTo>
                      <a:pt x="384939" y="134532"/>
                    </a:lnTo>
                    <a:lnTo>
                      <a:pt x="383143" y="124119"/>
                    </a:lnTo>
                    <a:lnTo>
                      <a:pt x="374166" y="117656"/>
                    </a:lnTo>
                    <a:lnTo>
                      <a:pt x="365189" y="118015"/>
                    </a:lnTo>
                    <a:lnTo>
                      <a:pt x="358726" y="115860"/>
                    </a:lnTo>
                    <a:lnTo>
                      <a:pt x="352262" y="111910"/>
                    </a:lnTo>
                    <a:lnTo>
                      <a:pt x="344721" y="108319"/>
                    </a:lnTo>
                    <a:lnTo>
                      <a:pt x="341130" y="102574"/>
                    </a:lnTo>
                    <a:lnTo>
                      <a:pt x="339335" y="92879"/>
                    </a:lnTo>
                    <a:lnTo>
                      <a:pt x="342567" y="83902"/>
                    </a:lnTo>
                    <a:lnTo>
                      <a:pt x="348671" y="75284"/>
                    </a:lnTo>
                    <a:lnTo>
                      <a:pt x="350826" y="65229"/>
                    </a:lnTo>
                    <a:lnTo>
                      <a:pt x="349408" y="53172"/>
                    </a:lnTo>
                    <a:close/>
                  </a:path>
                </a:pathLst>
              </a:custGeom>
              <a:grpFill/>
              <a:ln w="3777" cap="flat">
                <a:solidFill>
                  <a:srgbClr val="FFFFFF"/>
                </a:solidFill>
                <a:prstDash val="solid"/>
                <a:miter/>
              </a:ln>
            </p:spPr>
            <p:txBody>
              <a:bodyPr rtlCol="0" anchor="ctr"/>
              <a:lstStyle/>
              <a:p>
                <a:endParaRPr lang="en-GB"/>
              </a:p>
            </p:txBody>
          </p:sp>
          <p:sp>
            <p:nvSpPr>
              <p:cNvPr id="279" name="Freeform 278">
                <a:extLst>
                  <a:ext uri="{FF2B5EF4-FFF2-40B4-BE49-F238E27FC236}">
                    <a16:creationId xmlns:a16="http://schemas.microsoft.com/office/drawing/2014/main" id="{E5330B63-7FDF-80DF-1880-C3E04E4F5BBF}"/>
                  </a:ext>
                </a:extLst>
              </p:cNvPr>
              <p:cNvSpPr/>
              <p:nvPr/>
            </p:nvSpPr>
            <p:spPr>
              <a:xfrm>
                <a:off x="3433868" y="6955512"/>
                <a:ext cx="1167005" cy="1217655"/>
              </a:xfrm>
              <a:custGeom>
                <a:avLst/>
                <a:gdLst>
                  <a:gd name="connsiteX0" fmla="*/ 76485 w 1167005"/>
                  <a:gd name="connsiteY0" fmla="*/ 462445 h 1217655"/>
                  <a:gd name="connsiteX1" fmla="*/ 83497 w 1167005"/>
                  <a:gd name="connsiteY1" fmla="*/ 454903 h 1217655"/>
                  <a:gd name="connsiteX2" fmla="*/ 87806 w 1167005"/>
                  <a:gd name="connsiteY2" fmla="*/ 445738 h 1217655"/>
                  <a:gd name="connsiteX3" fmla="*/ 98578 w 1167005"/>
                  <a:gd name="connsiteY3" fmla="*/ 432810 h 1217655"/>
                  <a:gd name="connsiteX4" fmla="*/ 105042 w 1167005"/>
                  <a:gd name="connsiteY4" fmla="*/ 424192 h 1217655"/>
                  <a:gd name="connsiteX5" fmla="*/ 104494 w 1167005"/>
                  <a:gd name="connsiteY5" fmla="*/ 412343 h 1217655"/>
                  <a:gd name="connsiteX6" fmla="*/ 99107 w 1167005"/>
                  <a:gd name="connsiteY6" fmla="*/ 409111 h 1217655"/>
                  <a:gd name="connsiteX7" fmla="*/ 88335 w 1167005"/>
                  <a:gd name="connsiteY7" fmla="*/ 410736 h 1217655"/>
                  <a:gd name="connsiteX8" fmla="*/ 82401 w 1167005"/>
                  <a:gd name="connsiteY8" fmla="*/ 415593 h 1217655"/>
                  <a:gd name="connsiteX9" fmla="*/ 74312 w 1167005"/>
                  <a:gd name="connsiteY9" fmla="*/ 415593 h 1217655"/>
                  <a:gd name="connsiteX10" fmla="*/ 67848 w 1167005"/>
                  <a:gd name="connsiteY10" fmla="*/ 410736 h 1217655"/>
                  <a:gd name="connsiteX11" fmla="*/ 57076 w 1167005"/>
                  <a:gd name="connsiteY11" fmla="*/ 404273 h 1217655"/>
                  <a:gd name="connsiteX12" fmla="*/ 43601 w 1167005"/>
                  <a:gd name="connsiteY12" fmla="*/ 396732 h 1217655"/>
                  <a:gd name="connsiteX13" fmla="*/ 30674 w 1167005"/>
                  <a:gd name="connsiteY13" fmla="*/ 387566 h 1217655"/>
                  <a:gd name="connsiteX14" fmla="*/ 25816 w 1167005"/>
                  <a:gd name="connsiteY14" fmla="*/ 382709 h 1217655"/>
                  <a:gd name="connsiteX15" fmla="*/ 25287 w 1167005"/>
                  <a:gd name="connsiteY15" fmla="*/ 372465 h 1217655"/>
                  <a:gd name="connsiteX16" fmla="*/ 24210 w 1167005"/>
                  <a:gd name="connsiteY16" fmla="*/ 366531 h 1217655"/>
                  <a:gd name="connsiteX17" fmla="*/ 25835 w 1167005"/>
                  <a:gd name="connsiteY17" fmla="*/ 357365 h 1217655"/>
                  <a:gd name="connsiteX18" fmla="*/ 26383 w 1167005"/>
                  <a:gd name="connsiteY18" fmla="*/ 353585 h 1217655"/>
                  <a:gd name="connsiteX19" fmla="*/ 30163 w 1167005"/>
                  <a:gd name="connsiteY19" fmla="*/ 344967 h 1217655"/>
                  <a:gd name="connsiteX20" fmla="*/ 36948 w 1167005"/>
                  <a:gd name="connsiteY20" fmla="*/ 335272 h 1217655"/>
                  <a:gd name="connsiteX21" fmla="*/ 39329 w 1167005"/>
                  <a:gd name="connsiteY21" fmla="*/ 327731 h 1217655"/>
                  <a:gd name="connsiteX22" fmla="*/ 36948 w 1167005"/>
                  <a:gd name="connsiteY22" fmla="*/ 318036 h 1217655"/>
                  <a:gd name="connsiteX23" fmla="*/ 25325 w 1167005"/>
                  <a:gd name="connsiteY23" fmla="*/ 314256 h 1217655"/>
                  <a:gd name="connsiteX24" fmla="*/ 17784 w 1167005"/>
                  <a:gd name="connsiteY24" fmla="*/ 314256 h 1217655"/>
                  <a:gd name="connsiteX25" fmla="*/ 10243 w 1167005"/>
                  <a:gd name="connsiteY25" fmla="*/ 310476 h 1217655"/>
                  <a:gd name="connsiteX26" fmla="*/ 9714 w 1167005"/>
                  <a:gd name="connsiteY26" fmla="*/ 302935 h 1217655"/>
                  <a:gd name="connsiteX27" fmla="*/ 8089 w 1167005"/>
                  <a:gd name="connsiteY27" fmla="*/ 293769 h 1217655"/>
                  <a:gd name="connsiteX28" fmla="*/ 1626 w 1167005"/>
                  <a:gd name="connsiteY28" fmla="*/ 289460 h 1217655"/>
                  <a:gd name="connsiteX29" fmla="*/ 0 w 1167005"/>
                  <a:gd name="connsiteY29" fmla="*/ 276533 h 1217655"/>
                  <a:gd name="connsiteX30" fmla="*/ 5934 w 1167005"/>
                  <a:gd name="connsiteY30" fmla="*/ 272224 h 1217655"/>
                  <a:gd name="connsiteX31" fmla="*/ 12398 w 1167005"/>
                  <a:gd name="connsiteY31" fmla="*/ 273850 h 1217655"/>
                  <a:gd name="connsiteX32" fmla="*/ 23170 w 1167005"/>
                  <a:gd name="connsiteY32" fmla="*/ 276552 h 1217655"/>
                  <a:gd name="connsiteX33" fmla="*/ 36967 w 1167005"/>
                  <a:gd name="connsiteY33" fmla="*/ 269011 h 1217655"/>
                  <a:gd name="connsiteX34" fmla="*/ 47966 w 1167005"/>
                  <a:gd name="connsiteY34" fmla="*/ 262000 h 1217655"/>
                  <a:gd name="connsiteX35" fmla="*/ 51198 w 1167005"/>
                  <a:gd name="connsiteY35" fmla="*/ 254459 h 1217655"/>
                  <a:gd name="connsiteX36" fmla="*/ 51198 w 1167005"/>
                  <a:gd name="connsiteY36" fmla="*/ 246918 h 1217655"/>
                  <a:gd name="connsiteX37" fmla="*/ 53901 w 1167005"/>
                  <a:gd name="connsiteY37" fmla="*/ 240454 h 1217655"/>
                  <a:gd name="connsiteX38" fmla="*/ 47966 w 1167005"/>
                  <a:gd name="connsiteY38" fmla="*/ 233991 h 1217655"/>
                  <a:gd name="connsiteX39" fmla="*/ 40955 w 1167005"/>
                  <a:gd name="connsiteY39" fmla="*/ 226979 h 1217655"/>
                  <a:gd name="connsiteX40" fmla="*/ 36967 w 1167005"/>
                  <a:gd name="connsiteY40" fmla="*/ 223200 h 1217655"/>
                  <a:gd name="connsiteX41" fmla="*/ 36967 w 1167005"/>
                  <a:gd name="connsiteY41" fmla="*/ 216188 h 1217655"/>
                  <a:gd name="connsiteX42" fmla="*/ 36967 w 1167005"/>
                  <a:gd name="connsiteY42" fmla="*/ 206493 h 1217655"/>
                  <a:gd name="connsiteX43" fmla="*/ 31259 w 1167005"/>
                  <a:gd name="connsiteY43" fmla="*/ 206493 h 1217655"/>
                  <a:gd name="connsiteX44" fmla="*/ 23719 w 1167005"/>
                  <a:gd name="connsiteY44" fmla="*/ 203261 h 1217655"/>
                  <a:gd name="connsiteX45" fmla="*/ 18862 w 1167005"/>
                  <a:gd name="connsiteY45" fmla="*/ 198404 h 1217655"/>
                  <a:gd name="connsiteX46" fmla="*/ 17236 w 1167005"/>
                  <a:gd name="connsiteY46" fmla="*/ 182774 h 1217655"/>
                  <a:gd name="connsiteX47" fmla="*/ 21016 w 1167005"/>
                  <a:gd name="connsiteY47" fmla="*/ 182774 h 1217655"/>
                  <a:gd name="connsiteX48" fmla="*/ 30711 w 1167005"/>
                  <a:gd name="connsiteY48" fmla="*/ 178465 h 1217655"/>
                  <a:gd name="connsiteX49" fmla="*/ 36948 w 1167005"/>
                  <a:gd name="connsiteY49" fmla="*/ 166616 h 1217655"/>
                  <a:gd name="connsiteX50" fmla="*/ 44130 w 1167005"/>
                  <a:gd name="connsiteY50" fmla="*/ 174515 h 1217655"/>
                  <a:gd name="connsiteX51" fmla="*/ 56339 w 1167005"/>
                  <a:gd name="connsiteY51" fmla="*/ 177747 h 1217655"/>
                  <a:gd name="connsiteX52" fmla="*/ 69984 w 1167005"/>
                  <a:gd name="connsiteY52" fmla="*/ 173079 h 1217655"/>
                  <a:gd name="connsiteX53" fmla="*/ 83270 w 1167005"/>
                  <a:gd name="connsiteY53" fmla="*/ 169847 h 1217655"/>
                  <a:gd name="connsiteX54" fmla="*/ 97633 w 1167005"/>
                  <a:gd name="connsiteY54" fmla="*/ 165538 h 1217655"/>
                  <a:gd name="connsiteX55" fmla="*/ 109483 w 1167005"/>
                  <a:gd name="connsiteY55" fmla="*/ 169488 h 1217655"/>
                  <a:gd name="connsiteX56" fmla="*/ 121692 w 1167005"/>
                  <a:gd name="connsiteY56" fmla="*/ 172720 h 1217655"/>
                  <a:gd name="connsiteX57" fmla="*/ 127797 w 1167005"/>
                  <a:gd name="connsiteY57" fmla="*/ 165538 h 1217655"/>
                  <a:gd name="connsiteX58" fmla="*/ 131746 w 1167005"/>
                  <a:gd name="connsiteY58" fmla="*/ 159075 h 1217655"/>
                  <a:gd name="connsiteX59" fmla="*/ 129951 w 1167005"/>
                  <a:gd name="connsiteY59" fmla="*/ 149738 h 1217655"/>
                  <a:gd name="connsiteX60" fmla="*/ 139646 w 1167005"/>
                  <a:gd name="connsiteY60" fmla="*/ 141839 h 1217655"/>
                  <a:gd name="connsiteX61" fmla="*/ 145033 w 1167005"/>
                  <a:gd name="connsiteY61" fmla="*/ 137529 h 1217655"/>
                  <a:gd name="connsiteX62" fmla="*/ 140005 w 1167005"/>
                  <a:gd name="connsiteY62" fmla="*/ 128911 h 1217655"/>
                  <a:gd name="connsiteX63" fmla="*/ 137133 w 1167005"/>
                  <a:gd name="connsiteY63" fmla="*/ 123884 h 1217655"/>
                  <a:gd name="connsiteX64" fmla="*/ 141082 w 1167005"/>
                  <a:gd name="connsiteY64" fmla="*/ 119216 h 1217655"/>
                  <a:gd name="connsiteX65" fmla="*/ 148321 w 1167005"/>
                  <a:gd name="connsiteY65" fmla="*/ 114548 h 1217655"/>
                  <a:gd name="connsiteX66" fmla="*/ 159396 w 1167005"/>
                  <a:gd name="connsiteY66" fmla="*/ 106289 h 1217655"/>
                  <a:gd name="connsiteX67" fmla="*/ 165500 w 1167005"/>
                  <a:gd name="connsiteY67" fmla="*/ 98748 h 1217655"/>
                  <a:gd name="connsiteX68" fmla="*/ 170887 w 1167005"/>
                  <a:gd name="connsiteY68" fmla="*/ 98389 h 1217655"/>
                  <a:gd name="connsiteX69" fmla="*/ 173759 w 1167005"/>
                  <a:gd name="connsiteY69" fmla="*/ 103057 h 1217655"/>
                  <a:gd name="connsiteX70" fmla="*/ 174836 w 1167005"/>
                  <a:gd name="connsiteY70" fmla="*/ 109521 h 1217655"/>
                  <a:gd name="connsiteX71" fmla="*/ 170168 w 1167005"/>
                  <a:gd name="connsiteY71" fmla="*/ 115985 h 1217655"/>
                  <a:gd name="connsiteX72" fmla="*/ 170168 w 1167005"/>
                  <a:gd name="connsiteY72" fmla="*/ 121371 h 1217655"/>
                  <a:gd name="connsiteX73" fmla="*/ 178427 w 1167005"/>
                  <a:gd name="connsiteY73" fmla="*/ 130348 h 1217655"/>
                  <a:gd name="connsiteX74" fmla="*/ 186327 w 1167005"/>
                  <a:gd name="connsiteY74" fmla="*/ 134298 h 1217655"/>
                  <a:gd name="connsiteX75" fmla="*/ 191354 w 1167005"/>
                  <a:gd name="connsiteY75" fmla="*/ 140761 h 1217655"/>
                  <a:gd name="connsiteX76" fmla="*/ 199254 w 1167005"/>
                  <a:gd name="connsiteY76" fmla="*/ 143275 h 1217655"/>
                  <a:gd name="connsiteX77" fmla="*/ 211463 w 1167005"/>
                  <a:gd name="connsiteY77" fmla="*/ 149020 h 1217655"/>
                  <a:gd name="connsiteX78" fmla="*/ 217208 w 1167005"/>
                  <a:gd name="connsiteY78" fmla="*/ 161229 h 1217655"/>
                  <a:gd name="connsiteX79" fmla="*/ 224031 w 1167005"/>
                  <a:gd name="connsiteY79" fmla="*/ 170206 h 1217655"/>
                  <a:gd name="connsiteX80" fmla="*/ 228340 w 1167005"/>
                  <a:gd name="connsiteY80" fmla="*/ 179902 h 1217655"/>
                  <a:gd name="connsiteX81" fmla="*/ 230135 w 1167005"/>
                  <a:gd name="connsiteY81" fmla="*/ 185647 h 1217655"/>
                  <a:gd name="connsiteX82" fmla="*/ 234445 w 1167005"/>
                  <a:gd name="connsiteY82" fmla="*/ 185647 h 1217655"/>
                  <a:gd name="connsiteX83" fmla="*/ 239113 w 1167005"/>
                  <a:gd name="connsiteY83" fmla="*/ 175593 h 1217655"/>
                  <a:gd name="connsiteX84" fmla="*/ 240908 w 1167005"/>
                  <a:gd name="connsiteY84" fmla="*/ 170565 h 1217655"/>
                  <a:gd name="connsiteX85" fmla="*/ 236958 w 1167005"/>
                  <a:gd name="connsiteY85" fmla="*/ 161947 h 1217655"/>
                  <a:gd name="connsiteX86" fmla="*/ 236599 w 1167005"/>
                  <a:gd name="connsiteY86" fmla="*/ 156920 h 1217655"/>
                  <a:gd name="connsiteX87" fmla="*/ 244140 w 1167005"/>
                  <a:gd name="connsiteY87" fmla="*/ 140761 h 1217655"/>
                  <a:gd name="connsiteX88" fmla="*/ 253117 w 1167005"/>
                  <a:gd name="connsiteY88" fmla="*/ 132502 h 1217655"/>
                  <a:gd name="connsiteX89" fmla="*/ 257785 w 1167005"/>
                  <a:gd name="connsiteY89" fmla="*/ 126757 h 1217655"/>
                  <a:gd name="connsiteX90" fmla="*/ 259940 w 1167005"/>
                  <a:gd name="connsiteY90" fmla="*/ 119575 h 1217655"/>
                  <a:gd name="connsiteX91" fmla="*/ 257426 w 1167005"/>
                  <a:gd name="connsiteY91" fmla="*/ 106289 h 1217655"/>
                  <a:gd name="connsiteX92" fmla="*/ 257067 w 1167005"/>
                  <a:gd name="connsiteY92" fmla="*/ 97312 h 1217655"/>
                  <a:gd name="connsiteX93" fmla="*/ 264608 w 1167005"/>
                  <a:gd name="connsiteY93" fmla="*/ 90849 h 1217655"/>
                  <a:gd name="connsiteX94" fmla="*/ 275380 w 1167005"/>
                  <a:gd name="connsiteY94" fmla="*/ 89412 h 1217655"/>
                  <a:gd name="connsiteX95" fmla="*/ 279009 w 1167005"/>
                  <a:gd name="connsiteY95" fmla="*/ 92285 h 1217655"/>
                  <a:gd name="connsiteX96" fmla="*/ 279009 w 1167005"/>
                  <a:gd name="connsiteY96" fmla="*/ 101262 h 1217655"/>
                  <a:gd name="connsiteX97" fmla="*/ 279009 w 1167005"/>
                  <a:gd name="connsiteY97" fmla="*/ 111316 h 1217655"/>
                  <a:gd name="connsiteX98" fmla="*/ 290462 w 1167005"/>
                  <a:gd name="connsiteY98" fmla="*/ 119934 h 1217655"/>
                  <a:gd name="connsiteX99" fmla="*/ 296566 w 1167005"/>
                  <a:gd name="connsiteY99" fmla="*/ 121730 h 1217655"/>
                  <a:gd name="connsiteX100" fmla="*/ 302671 w 1167005"/>
                  <a:gd name="connsiteY100" fmla="*/ 117780 h 1217655"/>
                  <a:gd name="connsiteX101" fmla="*/ 312007 w 1167005"/>
                  <a:gd name="connsiteY101" fmla="*/ 109162 h 1217655"/>
                  <a:gd name="connsiteX102" fmla="*/ 319188 w 1167005"/>
                  <a:gd name="connsiteY102" fmla="*/ 106289 h 1217655"/>
                  <a:gd name="connsiteX103" fmla="*/ 329243 w 1167005"/>
                  <a:gd name="connsiteY103" fmla="*/ 107725 h 1217655"/>
                  <a:gd name="connsiteX104" fmla="*/ 329243 w 1167005"/>
                  <a:gd name="connsiteY104" fmla="*/ 119934 h 1217655"/>
                  <a:gd name="connsiteX105" fmla="*/ 339297 w 1167005"/>
                  <a:gd name="connsiteY105" fmla="*/ 122807 h 1217655"/>
                  <a:gd name="connsiteX106" fmla="*/ 346120 w 1167005"/>
                  <a:gd name="connsiteY106" fmla="*/ 119575 h 1217655"/>
                  <a:gd name="connsiteX107" fmla="*/ 346479 w 1167005"/>
                  <a:gd name="connsiteY107" fmla="*/ 108444 h 1217655"/>
                  <a:gd name="connsiteX108" fmla="*/ 336784 w 1167005"/>
                  <a:gd name="connsiteY108" fmla="*/ 93721 h 1217655"/>
                  <a:gd name="connsiteX109" fmla="*/ 334988 w 1167005"/>
                  <a:gd name="connsiteY109" fmla="*/ 82589 h 1217655"/>
                  <a:gd name="connsiteX110" fmla="*/ 340734 w 1167005"/>
                  <a:gd name="connsiteY110" fmla="*/ 81153 h 1217655"/>
                  <a:gd name="connsiteX111" fmla="*/ 345761 w 1167005"/>
                  <a:gd name="connsiteY111" fmla="*/ 73253 h 1217655"/>
                  <a:gd name="connsiteX112" fmla="*/ 355097 w 1167005"/>
                  <a:gd name="connsiteY112" fmla="*/ 70381 h 1217655"/>
                  <a:gd name="connsiteX113" fmla="*/ 359047 w 1167005"/>
                  <a:gd name="connsiteY113" fmla="*/ 72894 h 1217655"/>
                  <a:gd name="connsiteX114" fmla="*/ 360842 w 1167005"/>
                  <a:gd name="connsiteY114" fmla="*/ 79717 h 1217655"/>
                  <a:gd name="connsiteX115" fmla="*/ 364792 w 1167005"/>
                  <a:gd name="connsiteY115" fmla="*/ 82949 h 1217655"/>
                  <a:gd name="connsiteX116" fmla="*/ 375206 w 1167005"/>
                  <a:gd name="connsiteY116" fmla="*/ 83667 h 1217655"/>
                  <a:gd name="connsiteX117" fmla="*/ 383106 w 1167005"/>
                  <a:gd name="connsiteY117" fmla="*/ 80076 h 1217655"/>
                  <a:gd name="connsiteX118" fmla="*/ 382028 w 1167005"/>
                  <a:gd name="connsiteY118" fmla="*/ 67149 h 1217655"/>
                  <a:gd name="connsiteX119" fmla="*/ 371974 w 1167005"/>
                  <a:gd name="connsiteY119" fmla="*/ 66071 h 1217655"/>
                  <a:gd name="connsiteX120" fmla="*/ 371256 w 1167005"/>
                  <a:gd name="connsiteY120" fmla="*/ 58890 h 1217655"/>
                  <a:gd name="connsiteX121" fmla="*/ 372692 w 1167005"/>
                  <a:gd name="connsiteY121" fmla="*/ 49195 h 1217655"/>
                  <a:gd name="connsiteX122" fmla="*/ 378116 w 1167005"/>
                  <a:gd name="connsiteY122" fmla="*/ 42731 h 1217655"/>
                  <a:gd name="connsiteX123" fmla="*/ 387055 w 1167005"/>
                  <a:gd name="connsiteY123" fmla="*/ 40577 h 1217655"/>
                  <a:gd name="connsiteX124" fmla="*/ 391724 w 1167005"/>
                  <a:gd name="connsiteY124" fmla="*/ 36627 h 1217655"/>
                  <a:gd name="connsiteX125" fmla="*/ 399132 w 1167005"/>
                  <a:gd name="connsiteY125" fmla="*/ 35549 h 1217655"/>
                  <a:gd name="connsiteX126" fmla="*/ 403214 w 1167005"/>
                  <a:gd name="connsiteY126" fmla="*/ 42372 h 1217655"/>
                  <a:gd name="connsiteX127" fmla="*/ 409678 w 1167005"/>
                  <a:gd name="connsiteY127" fmla="*/ 55299 h 1217655"/>
                  <a:gd name="connsiteX128" fmla="*/ 420450 w 1167005"/>
                  <a:gd name="connsiteY128" fmla="*/ 55299 h 1217655"/>
                  <a:gd name="connsiteX129" fmla="*/ 430864 w 1167005"/>
                  <a:gd name="connsiteY129" fmla="*/ 52426 h 1217655"/>
                  <a:gd name="connsiteX130" fmla="*/ 438404 w 1167005"/>
                  <a:gd name="connsiteY130" fmla="*/ 46681 h 1217655"/>
                  <a:gd name="connsiteX131" fmla="*/ 438404 w 1167005"/>
                  <a:gd name="connsiteY131" fmla="*/ 36627 h 1217655"/>
                  <a:gd name="connsiteX132" fmla="*/ 443072 w 1167005"/>
                  <a:gd name="connsiteY132" fmla="*/ 25854 h 1217655"/>
                  <a:gd name="connsiteX133" fmla="*/ 451332 w 1167005"/>
                  <a:gd name="connsiteY133" fmla="*/ 20468 h 1217655"/>
                  <a:gd name="connsiteX134" fmla="*/ 467132 w 1167005"/>
                  <a:gd name="connsiteY134" fmla="*/ 15441 h 1217655"/>
                  <a:gd name="connsiteX135" fmla="*/ 481495 w 1167005"/>
                  <a:gd name="connsiteY135" fmla="*/ 14364 h 1217655"/>
                  <a:gd name="connsiteX136" fmla="*/ 497295 w 1167005"/>
                  <a:gd name="connsiteY136" fmla="*/ 14364 h 1217655"/>
                  <a:gd name="connsiteX137" fmla="*/ 510581 w 1167005"/>
                  <a:gd name="connsiteY137" fmla="*/ 17633 h 1217655"/>
                  <a:gd name="connsiteX138" fmla="*/ 527458 w 1167005"/>
                  <a:gd name="connsiteY138" fmla="*/ 8977 h 1217655"/>
                  <a:gd name="connsiteX139" fmla="*/ 536435 w 1167005"/>
                  <a:gd name="connsiteY139" fmla="*/ 3950 h 1217655"/>
                  <a:gd name="connsiteX140" fmla="*/ 546489 w 1167005"/>
                  <a:gd name="connsiteY140" fmla="*/ 0 h 1217655"/>
                  <a:gd name="connsiteX141" fmla="*/ 552234 w 1167005"/>
                  <a:gd name="connsiteY141" fmla="*/ 5386 h 1217655"/>
                  <a:gd name="connsiteX142" fmla="*/ 550798 w 1167005"/>
                  <a:gd name="connsiteY142" fmla="*/ 11132 h 1217655"/>
                  <a:gd name="connsiteX143" fmla="*/ 541462 w 1167005"/>
                  <a:gd name="connsiteY143" fmla="*/ 14364 h 1217655"/>
                  <a:gd name="connsiteX144" fmla="*/ 541462 w 1167005"/>
                  <a:gd name="connsiteY144" fmla="*/ 21545 h 1217655"/>
                  <a:gd name="connsiteX145" fmla="*/ 544334 w 1167005"/>
                  <a:gd name="connsiteY145" fmla="*/ 29540 h 1217655"/>
                  <a:gd name="connsiteX146" fmla="*/ 552234 w 1167005"/>
                  <a:gd name="connsiteY146" fmla="*/ 36268 h 1217655"/>
                  <a:gd name="connsiteX147" fmla="*/ 560852 w 1167005"/>
                  <a:gd name="connsiteY147" fmla="*/ 43090 h 1217655"/>
                  <a:gd name="connsiteX148" fmla="*/ 568393 w 1167005"/>
                  <a:gd name="connsiteY148" fmla="*/ 55299 h 1217655"/>
                  <a:gd name="connsiteX149" fmla="*/ 580961 w 1167005"/>
                  <a:gd name="connsiteY149" fmla="*/ 63199 h 1217655"/>
                  <a:gd name="connsiteX150" fmla="*/ 597479 w 1167005"/>
                  <a:gd name="connsiteY150" fmla="*/ 68944 h 1217655"/>
                  <a:gd name="connsiteX151" fmla="*/ 610406 w 1167005"/>
                  <a:gd name="connsiteY151" fmla="*/ 68226 h 1217655"/>
                  <a:gd name="connsiteX152" fmla="*/ 621538 w 1167005"/>
                  <a:gd name="connsiteY152" fmla="*/ 72535 h 1217655"/>
                  <a:gd name="connsiteX153" fmla="*/ 644179 w 1167005"/>
                  <a:gd name="connsiteY153" fmla="*/ 79717 h 1217655"/>
                  <a:gd name="connsiteX154" fmla="*/ 657465 w 1167005"/>
                  <a:gd name="connsiteY154" fmla="*/ 81871 h 1217655"/>
                  <a:gd name="connsiteX155" fmla="*/ 667879 w 1167005"/>
                  <a:gd name="connsiteY155" fmla="*/ 82589 h 1217655"/>
                  <a:gd name="connsiteX156" fmla="*/ 683678 w 1167005"/>
                  <a:gd name="connsiteY156" fmla="*/ 85103 h 1217655"/>
                  <a:gd name="connsiteX157" fmla="*/ 693733 w 1167005"/>
                  <a:gd name="connsiteY157" fmla="*/ 86898 h 1217655"/>
                  <a:gd name="connsiteX158" fmla="*/ 699837 w 1167005"/>
                  <a:gd name="connsiteY158" fmla="*/ 87617 h 1217655"/>
                  <a:gd name="connsiteX159" fmla="*/ 699837 w 1167005"/>
                  <a:gd name="connsiteY159" fmla="*/ 94439 h 1217655"/>
                  <a:gd name="connsiteX160" fmla="*/ 687987 w 1167005"/>
                  <a:gd name="connsiteY160" fmla="*/ 100903 h 1217655"/>
                  <a:gd name="connsiteX161" fmla="*/ 679729 w 1167005"/>
                  <a:gd name="connsiteY161" fmla="*/ 105930 h 1217655"/>
                  <a:gd name="connsiteX162" fmla="*/ 675419 w 1167005"/>
                  <a:gd name="connsiteY162" fmla="*/ 108803 h 1217655"/>
                  <a:gd name="connsiteX163" fmla="*/ 671110 w 1167005"/>
                  <a:gd name="connsiteY163" fmla="*/ 117780 h 1217655"/>
                  <a:gd name="connsiteX164" fmla="*/ 669674 w 1167005"/>
                  <a:gd name="connsiteY164" fmla="*/ 124603 h 1217655"/>
                  <a:gd name="connsiteX165" fmla="*/ 671828 w 1167005"/>
                  <a:gd name="connsiteY165" fmla="*/ 127475 h 1217655"/>
                  <a:gd name="connsiteX166" fmla="*/ 681524 w 1167005"/>
                  <a:gd name="connsiteY166" fmla="*/ 128552 h 1217655"/>
                  <a:gd name="connsiteX167" fmla="*/ 686192 w 1167005"/>
                  <a:gd name="connsiteY167" fmla="*/ 130348 h 1217655"/>
                  <a:gd name="connsiteX168" fmla="*/ 693733 w 1167005"/>
                  <a:gd name="connsiteY168" fmla="*/ 135375 h 1217655"/>
                  <a:gd name="connsiteX169" fmla="*/ 696246 w 1167005"/>
                  <a:gd name="connsiteY169" fmla="*/ 143275 h 1217655"/>
                  <a:gd name="connsiteX170" fmla="*/ 692296 w 1167005"/>
                  <a:gd name="connsiteY170" fmla="*/ 154766 h 1217655"/>
                  <a:gd name="connsiteX171" fmla="*/ 690501 w 1167005"/>
                  <a:gd name="connsiteY171" fmla="*/ 159793 h 1217655"/>
                  <a:gd name="connsiteX172" fmla="*/ 687628 w 1167005"/>
                  <a:gd name="connsiteY172" fmla="*/ 167692 h 1217655"/>
                  <a:gd name="connsiteX173" fmla="*/ 686910 w 1167005"/>
                  <a:gd name="connsiteY173" fmla="*/ 177747 h 1217655"/>
                  <a:gd name="connsiteX174" fmla="*/ 689783 w 1167005"/>
                  <a:gd name="connsiteY174" fmla="*/ 180979 h 1217655"/>
                  <a:gd name="connsiteX175" fmla="*/ 697683 w 1167005"/>
                  <a:gd name="connsiteY175" fmla="*/ 185647 h 1217655"/>
                  <a:gd name="connsiteX176" fmla="*/ 707019 w 1167005"/>
                  <a:gd name="connsiteY176" fmla="*/ 194265 h 1217655"/>
                  <a:gd name="connsiteX177" fmla="*/ 710251 w 1167005"/>
                  <a:gd name="connsiteY177" fmla="*/ 202524 h 1217655"/>
                  <a:gd name="connsiteX178" fmla="*/ 708096 w 1167005"/>
                  <a:gd name="connsiteY178" fmla="*/ 212219 h 1217655"/>
                  <a:gd name="connsiteX179" fmla="*/ 696246 w 1167005"/>
                  <a:gd name="connsiteY179" fmla="*/ 215810 h 1217655"/>
                  <a:gd name="connsiteX180" fmla="*/ 692655 w 1167005"/>
                  <a:gd name="connsiteY180" fmla="*/ 207192 h 1217655"/>
                  <a:gd name="connsiteX181" fmla="*/ 692655 w 1167005"/>
                  <a:gd name="connsiteY181" fmla="*/ 199292 h 1217655"/>
                  <a:gd name="connsiteX182" fmla="*/ 682960 w 1167005"/>
                  <a:gd name="connsiteY182" fmla="*/ 192469 h 1217655"/>
                  <a:gd name="connsiteX183" fmla="*/ 676137 w 1167005"/>
                  <a:gd name="connsiteY183" fmla="*/ 188160 h 1217655"/>
                  <a:gd name="connsiteX184" fmla="*/ 670751 w 1167005"/>
                  <a:gd name="connsiteY184" fmla="*/ 191033 h 1217655"/>
                  <a:gd name="connsiteX185" fmla="*/ 672547 w 1167005"/>
                  <a:gd name="connsiteY185" fmla="*/ 196779 h 1217655"/>
                  <a:gd name="connsiteX186" fmla="*/ 667160 w 1167005"/>
                  <a:gd name="connsiteY186" fmla="*/ 197497 h 1217655"/>
                  <a:gd name="connsiteX187" fmla="*/ 664288 w 1167005"/>
                  <a:gd name="connsiteY187" fmla="*/ 196060 h 1217655"/>
                  <a:gd name="connsiteX188" fmla="*/ 656747 w 1167005"/>
                  <a:gd name="connsiteY188" fmla="*/ 194624 h 1217655"/>
                  <a:gd name="connsiteX189" fmla="*/ 648488 w 1167005"/>
                  <a:gd name="connsiteY189" fmla="*/ 192469 h 1217655"/>
                  <a:gd name="connsiteX190" fmla="*/ 640947 w 1167005"/>
                  <a:gd name="connsiteY190" fmla="*/ 189238 h 1217655"/>
                  <a:gd name="connsiteX191" fmla="*/ 635202 w 1167005"/>
                  <a:gd name="connsiteY191" fmla="*/ 189238 h 1217655"/>
                  <a:gd name="connsiteX192" fmla="*/ 631252 w 1167005"/>
                  <a:gd name="connsiteY192" fmla="*/ 192111 h 1217655"/>
                  <a:gd name="connsiteX193" fmla="*/ 628379 w 1167005"/>
                  <a:gd name="connsiteY193" fmla="*/ 195342 h 1217655"/>
                  <a:gd name="connsiteX194" fmla="*/ 627661 w 1167005"/>
                  <a:gd name="connsiteY194" fmla="*/ 201447 h 1217655"/>
                  <a:gd name="connsiteX195" fmla="*/ 632329 w 1167005"/>
                  <a:gd name="connsiteY195" fmla="*/ 201447 h 1217655"/>
                  <a:gd name="connsiteX196" fmla="*/ 628739 w 1167005"/>
                  <a:gd name="connsiteY196" fmla="*/ 207551 h 1217655"/>
                  <a:gd name="connsiteX197" fmla="*/ 619761 w 1167005"/>
                  <a:gd name="connsiteY197" fmla="*/ 208269 h 1217655"/>
                  <a:gd name="connsiteX198" fmla="*/ 616889 w 1167005"/>
                  <a:gd name="connsiteY198" fmla="*/ 207910 h 1217655"/>
                  <a:gd name="connsiteX199" fmla="*/ 615093 w 1167005"/>
                  <a:gd name="connsiteY199" fmla="*/ 210065 h 1217655"/>
                  <a:gd name="connsiteX200" fmla="*/ 608630 w 1167005"/>
                  <a:gd name="connsiteY200" fmla="*/ 212219 h 1217655"/>
                  <a:gd name="connsiteX201" fmla="*/ 599293 w 1167005"/>
                  <a:gd name="connsiteY201" fmla="*/ 220837 h 1217655"/>
                  <a:gd name="connsiteX202" fmla="*/ 586366 w 1167005"/>
                  <a:gd name="connsiteY202" fmla="*/ 213296 h 1217655"/>
                  <a:gd name="connsiteX203" fmla="*/ 586007 w 1167005"/>
                  <a:gd name="connsiteY203" fmla="*/ 216528 h 1217655"/>
                  <a:gd name="connsiteX204" fmla="*/ 595343 w 1167005"/>
                  <a:gd name="connsiteY204" fmla="*/ 222992 h 1217655"/>
                  <a:gd name="connsiteX205" fmla="*/ 584930 w 1167005"/>
                  <a:gd name="connsiteY205" fmla="*/ 229096 h 1217655"/>
                  <a:gd name="connsiteX206" fmla="*/ 570926 w 1167005"/>
                  <a:gd name="connsiteY206" fmla="*/ 233405 h 1217655"/>
                  <a:gd name="connsiteX207" fmla="*/ 572003 w 1167005"/>
                  <a:gd name="connsiteY207" fmla="*/ 228737 h 1217655"/>
                  <a:gd name="connsiteX208" fmla="*/ 577389 w 1167005"/>
                  <a:gd name="connsiteY208" fmla="*/ 223710 h 1217655"/>
                  <a:gd name="connsiteX209" fmla="*/ 576312 w 1167005"/>
                  <a:gd name="connsiteY209" fmla="*/ 219042 h 1217655"/>
                  <a:gd name="connsiteX210" fmla="*/ 565180 w 1167005"/>
                  <a:gd name="connsiteY210" fmla="*/ 222992 h 1217655"/>
                  <a:gd name="connsiteX211" fmla="*/ 557281 w 1167005"/>
                  <a:gd name="connsiteY211" fmla="*/ 224428 h 1217655"/>
                  <a:gd name="connsiteX212" fmla="*/ 549740 w 1167005"/>
                  <a:gd name="connsiteY212" fmla="*/ 233764 h 1217655"/>
                  <a:gd name="connsiteX213" fmla="*/ 545431 w 1167005"/>
                  <a:gd name="connsiteY213" fmla="*/ 238791 h 1217655"/>
                  <a:gd name="connsiteX214" fmla="*/ 542199 w 1167005"/>
                  <a:gd name="connsiteY214" fmla="*/ 240587 h 1217655"/>
                  <a:gd name="connsiteX215" fmla="*/ 538967 w 1167005"/>
                  <a:gd name="connsiteY215" fmla="*/ 245255 h 1217655"/>
                  <a:gd name="connsiteX216" fmla="*/ 542558 w 1167005"/>
                  <a:gd name="connsiteY216" fmla="*/ 251000 h 1217655"/>
                  <a:gd name="connsiteX217" fmla="*/ 538608 w 1167005"/>
                  <a:gd name="connsiteY217" fmla="*/ 257823 h 1217655"/>
                  <a:gd name="connsiteX218" fmla="*/ 546149 w 1167005"/>
                  <a:gd name="connsiteY218" fmla="*/ 259259 h 1217655"/>
                  <a:gd name="connsiteX219" fmla="*/ 545790 w 1167005"/>
                  <a:gd name="connsiteY219" fmla="*/ 268595 h 1217655"/>
                  <a:gd name="connsiteX220" fmla="*/ 552613 w 1167005"/>
                  <a:gd name="connsiteY220" fmla="*/ 270391 h 1217655"/>
                  <a:gd name="connsiteX221" fmla="*/ 557281 w 1167005"/>
                  <a:gd name="connsiteY221" fmla="*/ 275777 h 1217655"/>
                  <a:gd name="connsiteX222" fmla="*/ 557281 w 1167005"/>
                  <a:gd name="connsiteY222" fmla="*/ 281882 h 1217655"/>
                  <a:gd name="connsiteX223" fmla="*/ 560153 w 1167005"/>
                  <a:gd name="connsiteY223" fmla="*/ 289422 h 1217655"/>
                  <a:gd name="connsiteX224" fmla="*/ 565899 w 1167005"/>
                  <a:gd name="connsiteY224" fmla="*/ 295527 h 1217655"/>
                  <a:gd name="connsiteX225" fmla="*/ 569489 w 1167005"/>
                  <a:gd name="connsiteY225" fmla="*/ 297681 h 1217655"/>
                  <a:gd name="connsiteX226" fmla="*/ 578467 w 1167005"/>
                  <a:gd name="connsiteY226" fmla="*/ 299476 h 1217655"/>
                  <a:gd name="connsiteX227" fmla="*/ 573080 w 1167005"/>
                  <a:gd name="connsiteY227" fmla="*/ 310608 h 1217655"/>
                  <a:gd name="connsiteX228" fmla="*/ 569848 w 1167005"/>
                  <a:gd name="connsiteY228" fmla="*/ 322099 h 1217655"/>
                  <a:gd name="connsiteX229" fmla="*/ 566976 w 1167005"/>
                  <a:gd name="connsiteY229" fmla="*/ 310967 h 1217655"/>
                  <a:gd name="connsiteX230" fmla="*/ 561949 w 1167005"/>
                  <a:gd name="connsiteY230" fmla="*/ 310967 h 1217655"/>
                  <a:gd name="connsiteX231" fmla="*/ 561590 w 1167005"/>
                  <a:gd name="connsiteY231" fmla="*/ 319226 h 1217655"/>
                  <a:gd name="connsiteX232" fmla="*/ 558358 w 1167005"/>
                  <a:gd name="connsiteY232" fmla="*/ 327485 h 1217655"/>
                  <a:gd name="connsiteX233" fmla="*/ 550817 w 1167005"/>
                  <a:gd name="connsiteY233" fmla="*/ 330717 h 1217655"/>
                  <a:gd name="connsiteX234" fmla="*/ 547226 w 1167005"/>
                  <a:gd name="connsiteY234" fmla="*/ 337540 h 1217655"/>
                  <a:gd name="connsiteX235" fmla="*/ 548303 w 1167005"/>
                  <a:gd name="connsiteY235" fmla="*/ 345798 h 1217655"/>
                  <a:gd name="connsiteX236" fmla="*/ 551894 w 1167005"/>
                  <a:gd name="connsiteY236" fmla="*/ 351544 h 1217655"/>
                  <a:gd name="connsiteX237" fmla="*/ 552253 w 1167005"/>
                  <a:gd name="connsiteY237" fmla="*/ 356212 h 1217655"/>
                  <a:gd name="connsiteX238" fmla="*/ 549021 w 1167005"/>
                  <a:gd name="connsiteY238" fmla="*/ 356571 h 1217655"/>
                  <a:gd name="connsiteX239" fmla="*/ 547226 w 1167005"/>
                  <a:gd name="connsiteY239" fmla="*/ 350826 h 1217655"/>
                  <a:gd name="connsiteX240" fmla="*/ 542558 w 1167005"/>
                  <a:gd name="connsiteY240" fmla="*/ 343644 h 1217655"/>
                  <a:gd name="connsiteX241" fmla="*/ 540403 w 1167005"/>
                  <a:gd name="connsiteY241" fmla="*/ 339335 h 1217655"/>
                  <a:gd name="connsiteX242" fmla="*/ 536454 w 1167005"/>
                  <a:gd name="connsiteY242" fmla="*/ 335026 h 1217655"/>
                  <a:gd name="connsiteX243" fmla="*/ 531426 w 1167005"/>
                  <a:gd name="connsiteY243" fmla="*/ 331794 h 1217655"/>
                  <a:gd name="connsiteX244" fmla="*/ 522090 w 1167005"/>
                  <a:gd name="connsiteY244" fmla="*/ 333231 h 1217655"/>
                  <a:gd name="connsiteX245" fmla="*/ 517781 w 1167005"/>
                  <a:gd name="connsiteY245" fmla="*/ 337540 h 1217655"/>
                  <a:gd name="connsiteX246" fmla="*/ 518499 w 1167005"/>
                  <a:gd name="connsiteY246" fmla="*/ 342567 h 1217655"/>
                  <a:gd name="connsiteX247" fmla="*/ 527118 w 1167005"/>
                  <a:gd name="connsiteY247" fmla="*/ 343285 h 1217655"/>
                  <a:gd name="connsiteX248" fmla="*/ 534658 w 1167005"/>
                  <a:gd name="connsiteY248" fmla="*/ 348312 h 1217655"/>
                  <a:gd name="connsiteX249" fmla="*/ 541122 w 1167005"/>
                  <a:gd name="connsiteY249" fmla="*/ 354058 h 1217655"/>
                  <a:gd name="connsiteX250" fmla="*/ 541122 w 1167005"/>
                  <a:gd name="connsiteY250" fmla="*/ 355853 h 1217655"/>
                  <a:gd name="connsiteX251" fmla="*/ 536454 w 1167005"/>
                  <a:gd name="connsiteY251" fmla="*/ 356212 h 1217655"/>
                  <a:gd name="connsiteX252" fmla="*/ 527118 w 1167005"/>
                  <a:gd name="connsiteY252" fmla="*/ 356212 h 1217655"/>
                  <a:gd name="connsiteX253" fmla="*/ 531426 w 1167005"/>
                  <a:gd name="connsiteY253" fmla="*/ 358367 h 1217655"/>
                  <a:gd name="connsiteX254" fmla="*/ 551176 w 1167005"/>
                  <a:gd name="connsiteY254" fmla="*/ 361598 h 1217655"/>
                  <a:gd name="connsiteX255" fmla="*/ 551535 w 1167005"/>
                  <a:gd name="connsiteY255" fmla="*/ 375962 h 1217655"/>
                  <a:gd name="connsiteX256" fmla="*/ 556203 w 1167005"/>
                  <a:gd name="connsiteY256" fmla="*/ 385657 h 1217655"/>
                  <a:gd name="connsiteX257" fmla="*/ 558358 w 1167005"/>
                  <a:gd name="connsiteY257" fmla="*/ 402893 h 1217655"/>
                  <a:gd name="connsiteX258" fmla="*/ 570926 w 1167005"/>
                  <a:gd name="connsiteY258" fmla="*/ 415461 h 1217655"/>
                  <a:gd name="connsiteX259" fmla="*/ 587444 w 1167005"/>
                  <a:gd name="connsiteY259" fmla="*/ 430543 h 1217655"/>
                  <a:gd name="connsiteX260" fmla="*/ 593548 w 1167005"/>
                  <a:gd name="connsiteY260" fmla="*/ 436288 h 1217655"/>
                  <a:gd name="connsiteX261" fmla="*/ 606116 w 1167005"/>
                  <a:gd name="connsiteY261" fmla="*/ 437724 h 1217655"/>
                  <a:gd name="connsiteX262" fmla="*/ 612939 w 1167005"/>
                  <a:gd name="connsiteY262" fmla="*/ 442392 h 1217655"/>
                  <a:gd name="connsiteX263" fmla="*/ 621197 w 1167005"/>
                  <a:gd name="connsiteY263" fmla="*/ 451010 h 1217655"/>
                  <a:gd name="connsiteX264" fmla="*/ 629098 w 1167005"/>
                  <a:gd name="connsiteY264" fmla="*/ 459269 h 1217655"/>
                  <a:gd name="connsiteX265" fmla="*/ 639870 w 1167005"/>
                  <a:gd name="connsiteY265" fmla="*/ 468965 h 1217655"/>
                  <a:gd name="connsiteX266" fmla="*/ 650642 w 1167005"/>
                  <a:gd name="connsiteY266" fmla="*/ 478301 h 1217655"/>
                  <a:gd name="connsiteX267" fmla="*/ 664647 w 1167005"/>
                  <a:gd name="connsiteY267" fmla="*/ 484764 h 1217655"/>
                  <a:gd name="connsiteX268" fmla="*/ 676856 w 1167005"/>
                  <a:gd name="connsiteY268" fmla="*/ 491228 h 1217655"/>
                  <a:gd name="connsiteX269" fmla="*/ 684037 w 1167005"/>
                  <a:gd name="connsiteY269" fmla="*/ 495178 h 1217655"/>
                  <a:gd name="connsiteX270" fmla="*/ 687269 w 1167005"/>
                  <a:gd name="connsiteY270" fmla="*/ 504155 h 1217655"/>
                  <a:gd name="connsiteX271" fmla="*/ 687269 w 1167005"/>
                  <a:gd name="connsiteY271" fmla="*/ 514568 h 1217655"/>
                  <a:gd name="connsiteX272" fmla="*/ 691937 w 1167005"/>
                  <a:gd name="connsiteY272" fmla="*/ 526418 h 1217655"/>
                  <a:gd name="connsiteX273" fmla="*/ 699119 w 1167005"/>
                  <a:gd name="connsiteY273" fmla="*/ 538986 h 1217655"/>
                  <a:gd name="connsiteX274" fmla="*/ 704146 w 1167005"/>
                  <a:gd name="connsiteY274" fmla="*/ 554068 h 1217655"/>
                  <a:gd name="connsiteX275" fmla="*/ 708455 w 1167005"/>
                  <a:gd name="connsiteY275" fmla="*/ 576331 h 1217655"/>
                  <a:gd name="connsiteX276" fmla="*/ 714560 w 1167005"/>
                  <a:gd name="connsiteY276" fmla="*/ 596081 h 1217655"/>
                  <a:gd name="connsiteX277" fmla="*/ 719587 w 1167005"/>
                  <a:gd name="connsiteY277" fmla="*/ 609367 h 1217655"/>
                  <a:gd name="connsiteX278" fmla="*/ 728564 w 1167005"/>
                  <a:gd name="connsiteY278" fmla="*/ 623371 h 1217655"/>
                  <a:gd name="connsiteX279" fmla="*/ 743645 w 1167005"/>
                  <a:gd name="connsiteY279" fmla="*/ 639889 h 1217655"/>
                  <a:gd name="connsiteX280" fmla="*/ 760163 w 1167005"/>
                  <a:gd name="connsiteY280" fmla="*/ 655689 h 1217655"/>
                  <a:gd name="connsiteX281" fmla="*/ 767704 w 1167005"/>
                  <a:gd name="connsiteY281" fmla="*/ 661434 h 1217655"/>
                  <a:gd name="connsiteX282" fmla="*/ 771654 w 1167005"/>
                  <a:gd name="connsiteY282" fmla="*/ 668257 h 1217655"/>
                  <a:gd name="connsiteX283" fmla="*/ 776681 w 1167005"/>
                  <a:gd name="connsiteY283" fmla="*/ 674002 h 1217655"/>
                  <a:gd name="connsiteX284" fmla="*/ 787813 w 1167005"/>
                  <a:gd name="connsiteY284" fmla="*/ 678311 h 1217655"/>
                  <a:gd name="connsiteX285" fmla="*/ 789967 w 1167005"/>
                  <a:gd name="connsiteY285" fmla="*/ 685492 h 1217655"/>
                  <a:gd name="connsiteX286" fmla="*/ 795354 w 1167005"/>
                  <a:gd name="connsiteY286" fmla="*/ 691956 h 1217655"/>
                  <a:gd name="connsiteX287" fmla="*/ 806126 w 1167005"/>
                  <a:gd name="connsiteY287" fmla="*/ 696265 h 1217655"/>
                  <a:gd name="connsiteX288" fmla="*/ 820490 w 1167005"/>
                  <a:gd name="connsiteY288" fmla="*/ 701292 h 1217655"/>
                  <a:gd name="connsiteX289" fmla="*/ 830185 w 1167005"/>
                  <a:gd name="connsiteY289" fmla="*/ 710269 h 1217655"/>
                  <a:gd name="connsiteX290" fmla="*/ 844189 w 1167005"/>
                  <a:gd name="connsiteY290" fmla="*/ 710269 h 1217655"/>
                  <a:gd name="connsiteX291" fmla="*/ 854962 w 1167005"/>
                  <a:gd name="connsiteY291" fmla="*/ 713501 h 1217655"/>
                  <a:gd name="connsiteX292" fmla="*/ 862861 w 1167005"/>
                  <a:gd name="connsiteY292" fmla="*/ 713501 h 1217655"/>
                  <a:gd name="connsiteX293" fmla="*/ 860707 w 1167005"/>
                  <a:gd name="connsiteY293" fmla="*/ 717451 h 1217655"/>
                  <a:gd name="connsiteX294" fmla="*/ 868248 w 1167005"/>
                  <a:gd name="connsiteY294" fmla="*/ 717451 h 1217655"/>
                  <a:gd name="connsiteX295" fmla="*/ 868248 w 1167005"/>
                  <a:gd name="connsiteY295" fmla="*/ 713501 h 1217655"/>
                  <a:gd name="connsiteX296" fmla="*/ 877943 w 1167005"/>
                  <a:gd name="connsiteY296" fmla="*/ 713142 h 1217655"/>
                  <a:gd name="connsiteX297" fmla="*/ 884406 w 1167005"/>
                  <a:gd name="connsiteY297" fmla="*/ 717451 h 1217655"/>
                  <a:gd name="connsiteX298" fmla="*/ 884406 w 1167005"/>
                  <a:gd name="connsiteY298" fmla="*/ 712783 h 1217655"/>
                  <a:gd name="connsiteX299" fmla="*/ 888715 w 1167005"/>
                  <a:gd name="connsiteY299" fmla="*/ 711347 h 1217655"/>
                  <a:gd name="connsiteX300" fmla="*/ 890511 w 1167005"/>
                  <a:gd name="connsiteY300" fmla="*/ 717451 h 1217655"/>
                  <a:gd name="connsiteX301" fmla="*/ 899129 w 1167005"/>
                  <a:gd name="connsiteY301" fmla="*/ 717451 h 1217655"/>
                  <a:gd name="connsiteX302" fmla="*/ 891588 w 1167005"/>
                  <a:gd name="connsiteY302" fmla="*/ 713860 h 1217655"/>
                  <a:gd name="connsiteX303" fmla="*/ 899129 w 1167005"/>
                  <a:gd name="connsiteY303" fmla="*/ 710987 h 1217655"/>
                  <a:gd name="connsiteX304" fmla="*/ 906670 w 1167005"/>
                  <a:gd name="connsiteY304" fmla="*/ 708474 h 1217655"/>
                  <a:gd name="connsiteX305" fmla="*/ 917802 w 1167005"/>
                  <a:gd name="connsiteY305" fmla="*/ 708833 h 1217655"/>
                  <a:gd name="connsiteX306" fmla="*/ 924265 w 1167005"/>
                  <a:gd name="connsiteY306" fmla="*/ 709910 h 1217655"/>
                  <a:gd name="connsiteX307" fmla="*/ 931806 w 1167005"/>
                  <a:gd name="connsiteY307" fmla="*/ 717451 h 1217655"/>
                  <a:gd name="connsiteX308" fmla="*/ 934678 w 1167005"/>
                  <a:gd name="connsiteY308" fmla="*/ 727146 h 1217655"/>
                  <a:gd name="connsiteX309" fmla="*/ 929292 w 1167005"/>
                  <a:gd name="connsiteY309" fmla="*/ 735405 h 1217655"/>
                  <a:gd name="connsiteX310" fmla="*/ 918878 w 1167005"/>
                  <a:gd name="connsiteY310" fmla="*/ 739715 h 1217655"/>
                  <a:gd name="connsiteX311" fmla="*/ 910979 w 1167005"/>
                  <a:gd name="connsiteY311" fmla="*/ 743305 h 1217655"/>
                  <a:gd name="connsiteX312" fmla="*/ 905952 w 1167005"/>
                  <a:gd name="connsiteY312" fmla="*/ 748332 h 1217655"/>
                  <a:gd name="connsiteX313" fmla="*/ 904874 w 1167005"/>
                  <a:gd name="connsiteY313" fmla="*/ 754078 h 1217655"/>
                  <a:gd name="connsiteX314" fmla="*/ 906670 w 1167005"/>
                  <a:gd name="connsiteY314" fmla="*/ 760182 h 1217655"/>
                  <a:gd name="connsiteX315" fmla="*/ 908106 w 1167005"/>
                  <a:gd name="connsiteY315" fmla="*/ 768800 h 1217655"/>
                  <a:gd name="connsiteX316" fmla="*/ 916365 w 1167005"/>
                  <a:gd name="connsiteY316" fmla="*/ 777059 h 1217655"/>
                  <a:gd name="connsiteX317" fmla="*/ 922111 w 1167005"/>
                  <a:gd name="connsiteY317" fmla="*/ 778855 h 1217655"/>
                  <a:gd name="connsiteX318" fmla="*/ 930728 w 1167005"/>
                  <a:gd name="connsiteY318" fmla="*/ 778855 h 1217655"/>
                  <a:gd name="connsiteX319" fmla="*/ 936833 w 1167005"/>
                  <a:gd name="connsiteY319" fmla="*/ 778855 h 1217655"/>
                  <a:gd name="connsiteX320" fmla="*/ 943655 w 1167005"/>
                  <a:gd name="connsiteY320" fmla="*/ 782086 h 1217655"/>
                  <a:gd name="connsiteX321" fmla="*/ 951555 w 1167005"/>
                  <a:gd name="connsiteY321" fmla="*/ 789268 h 1217655"/>
                  <a:gd name="connsiteX322" fmla="*/ 961610 w 1167005"/>
                  <a:gd name="connsiteY322" fmla="*/ 796450 h 1217655"/>
                  <a:gd name="connsiteX323" fmla="*/ 972741 w 1167005"/>
                  <a:gd name="connsiteY323" fmla="*/ 802913 h 1217655"/>
                  <a:gd name="connsiteX324" fmla="*/ 992132 w 1167005"/>
                  <a:gd name="connsiteY324" fmla="*/ 808659 h 1217655"/>
                  <a:gd name="connsiteX325" fmla="*/ 1006136 w 1167005"/>
                  <a:gd name="connsiteY325" fmla="*/ 811531 h 1217655"/>
                  <a:gd name="connsiteX326" fmla="*/ 1019063 w 1167005"/>
                  <a:gd name="connsiteY326" fmla="*/ 814045 h 1217655"/>
                  <a:gd name="connsiteX327" fmla="*/ 1034863 w 1167005"/>
                  <a:gd name="connsiteY327" fmla="*/ 823022 h 1217655"/>
                  <a:gd name="connsiteX328" fmla="*/ 1045994 w 1167005"/>
                  <a:gd name="connsiteY328" fmla="*/ 835231 h 1217655"/>
                  <a:gd name="connsiteX329" fmla="*/ 1055331 w 1167005"/>
                  <a:gd name="connsiteY329" fmla="*/ 844208 h 1217655"/>
                  <a:gd name="connsiteX330" fmla="*/ 1067540 w 1167005"/>
                  <a:gd name="connsiteY330" fmla="*/ 850672 h 1217655"/>
                  <a:gd name="connsiteX331" fmla="*/ 1080826 w 1167005"/>
                  <a:gd name="connsiteY331" fmla="*/ 857494 h 1217655"/>
                  <a:gd name="connsiteX332" fmla="*/ 1094830 w 1167005"/>
                  <a:gd name="connsiteY332" fmla="*/ 863239 h 1217655"/>
                  <a:gd name="connsiteX333" fmla="*/ 1103089 w 1167005"/>
                  <a:gd name="connsiteY333" fmla="*/ 868267 h 1217655"/>
                  <a:gd name="connsiteX334" fmla="*/ 1111707 w 1167005"/>
                  <a:gd name="connsiteY334" fmla="*/ 871857 h 1217655"/>
                  <a:gd name="connsiteX335" fmla="*/ 1118530 w 1167005"/>
                  <a:gd name="connsiteY335" fmla="*/ 876884 h 1217655"/>
                  <a:gd name="connsiteX336" fmla="*/ 1123916 w 1167005"/>
                  <a:gd name="connsiteY336" fmla="*/ 883707 h 1217655"/>
                  <a:gd name="connsiteX337" fmla="*/ 1123916 w 1167005"/>
                  <a:gd name="connsiteY337" fmla="*/ 890171 h 1217655"/>
                  <a:gd name="connsiteX338" fmla="*/ 1130021 w 1167005"/>
                  <a:gd name="connsiteY338" fmla="*/ 895916 h 1217655"/>
                  <a:gd name="connsiteX339" fmla="*/ 1140075 w 1167005"/>
                  <a:gd name="connsiteY339" fmla="*/ 898071 h 1217655"/>
                  <a:gd name="connsiteX340" fmla="*/ 1146897 w 1167005"/>
                  <a:gd name="connsiteY340" fmla="*/ 904175 h 1217655"/>
                  <a:gd name="connsiteX341" fmla="*/ 1150129 w 1167005"/>
                  <a:gd name="connsiteY341" fmla="*/ 910280 h 1217655"/>
                  <a:gd name="connsiteX342" fmla="*/ 1156234 w 1167005"/>
                  <a:gd name="connsiteY342" fmla="*/ 917102 h 1217655"/>
                  <a:gd name="connsiteX343" fmla="*/ 1161261 w 1167005"/>
                  <a:gd name="connsiteY343" fmla="*/ 922130 h 1217655"/>
                  <a:gd name="connsiteX344" fmla="*/ 1164493 w 1167005"/>
                  <a:gd name="connsiteY344" fmla="*/ 931825 h 1217655"/>
                  <a:gd name="connsiteX345" fmla="*/ 1167006 w 1167005"/>
                  <a:gd name="connsiteY345" fmla="*/ 939724 h 1217655"/>
                  <a:gd name="connsiteX346" fmla="*/ 1167006 w 1167005"/>
                  <a:gd name="connsiteY346" fmla="*/ 947624 h 1217655"/>
                  <a:gd name="connsiteX347" fmla="*/ 1160902 w 1167005"/>
                  <a:gd name="connsiteY347" fmla="*/ 950856 h 1217655"/>
                  <a:gd name="connsiteX348" fmla="*/ 1155156 w 1167005"/>
                  <a:gd name="connsiteY348" fmla="*/ 956602 h 1217655"/>
                  <a:gd name="connsiteX349" fmla="*/ 1153361 w 1167005"/>
                  <a:gd name="connsiteY349" fmla="*/ 964142 h 1217655"/>
                  <a:gd name="connsiteX350" fmla="*/ 1154079 w 1167005"/>
                  <a:gd name="connsiteY350" fmla="*/ 972042 h 1217655"/>
                  <a:gd name="connsiteX351" fmla="*/ 1154079 w 1167005"/>
                  <a:gd name="connsiteY351" fmla="*/ 977788 h 1217655"/>
                  <a:gd name="connsiteX352" fmla="*/ 1151207 w 1167005"/>
                  <a:gd name="connsiteY352" fmla="*/ 983174 h 1217655"/>
                  <a:gd name="connsiteX353" fmla="*/ 1147256 w 1167005"/>
                  <a:gd name="connsiteY353" fmla="*/ 980301 h 1217655"/>
                  <a:gd name="connsiteX354" fmla="*/ 1143306 w 1167005"/>
                  <a:gd name="connsiteY354" fmla="*/ 975633 h 1217655"/>
                  <a:gd name="connsiteX355" fmla="*/ 1132893 w 1167005"/>
                  <a:gd name="connsiteY355" fmla="*/ 974556 h 1217655"/>
                  <a:gd name="connsiteX356" fmla="*/ 1121043 w 1167005"/>
                  <a:gd name="connsiteY356" fmla="*/ 964501 h 1217655"/>
                  <a:gd name="connsiteX357" fmla="*/ 1115298 w 1167005"/>
                  <a:gd name="connsiteY357" fmla="*/ 955524 h 1217655"/>
                  <a:gd name="connsiteX358" fmla="*/ 1114580 w 1167005"/>
                  <a:gd name="connsiteY358" fmla="*/ 947624 h 1217655"/>
                  <a:gd name="connsiteX359" fmla="*/ 1116734 w 1167005"/>
                  <a:gd name="connsiteY359" fmla="*/ 946547 h 1217655"/>
                  <a:gd name="connsiteX360" fmla="*/ 1117452 w 1167005"/>
                  <a:gd name="connsiteY360" fmla="*/ 940802 h 1217655"/>
                  <a:gd name="connsiteX361" fmla="*/ 1110989 w 1167005"/>
                  <a:gd name="connsiteY361" fmla="*/ 932543 h 1217655"/>
                  <a:gd name="connsiteX362" fmla="*/ 1107757 w 1167005"/>
                  <a:gd name="connsiteY362" fmla="*/ 925361 h 1217655"/>
                  <a:gd name="connsiteX363" fmla="*/ 1103807 w 1167005"/>
                  <a:gd name="connsiteY363" fmla="*/ 919257 h 1217655"/>
                  <a:gd name="connsiteX364" fmla="*/ 1093035 w 1167005"/>
                  <a:gd name="connsiteY364" fmla="*/ 917102 h 1217655"/>
                  <a:gd name="connsiteX365" fmla="*/ 1085494 w 1167005"/>
                  <a:gd name="connsiteY365" fmla="*/ 917102 h 1217655"/>
                  <a:gd name="connsiteX366" fmla="*/ 1077594 w 1167005"/>
                  <a:gd name="connsiteY366" fmla="*/ 918538 h 1217655"/>
                  <a:gd name="connsiteX367" fmla="*/ 1066103 w 1167005"/>
                  <a:gd name="connsiteY367" fmla="*/ 918538 h 1217655"/>
                  <a:gd name="connsiteX368" fmla="*/ 1055690 w 1167005"/>
                  <a:gd name="connsiteY368" fmla="*/ 913152 h 1217655"/>
                  <a:gd name="connsiteX369" fmla="*/ 1048149 w 1167005"/>
                  <a:gd name="connsiteY369" fmla="*/ 908484 h 1217655"/>
                  <a:gd name="connsiteX370" fmla="*/ 1043840 w 1167005"/>
                  <a:gd name="connsiteY370" fmla="*/ 904534 h 1217655"/>
                  <a:gd name="connsiteX371" fmla="*/ 1048508 w 1167005"/>
                  <a:gd name="connsiteY371" fmla="*/ 901662 h 1217655"/>
                  <a:gd name="connsiteX372" fmla="*/ 1049586 w 1167005"/>
                  <a:gd name="connsiteY372" fmla="*/ 896993 h 1217655"/>
                  <a:gd name="connsiteX373" fmla="*/ 1046713 w 1167005"/>
                  <a:gd name="connsiteY373" fmla="*/ 892325 h 1217655"/>
                  <a:gd name="connsiteX374" fmla="*/ 1042045 w 1167005"/>
                  <a:gd name="connsiteY374" fmla="*/ 892325 h 1217655"/>
                  <a:gd name="connsiteX375" fmla="*/ 1040608 w 1167005"/>
                  <a:gd name="connsiteY375" fmla="*/ 895916 h 1217655"/>
                  <a:gd name="connsiteX376" fmla="*/ 1031990 w 1167005"/>
                  <a:gd name="connsiteY376" fmla="*/ 892325 h 1217655"/>
                  <a:gd name="connsiteX377" fmla="*/ 1023732 w 1167005"/>
                  <a:gd name="connsiteY377" fmla="*/ 891966 h 1217655"/>
                  <a:gd name="connsiteX378" fmla="*/ 1013677 w 1167005"/>
                  <a:gd name="connsiteY378" fmla="*/ 891966 h 1217655"/>
                  <a:gd name="connsiteX379" fmla="*/ 1006854 w 1167005"/>
                  <a:gd name="connsiteY379" fmla="*/ 899507 h 1217655"/>
                  <a:gd name="connsiteX380" fmla="*/ 1000391 w 1167005"/>
                  <a:gd name="connsiteY380" fmla="*/ 912434 h 1217655"/>
                  <a:gd name="connsiteX381" fmla="*/ 993209 w 1167005"/>
                  <a:gd name="connsiteY381" fmla="*/ 922847 h 1217655"/>
                  <a:gd name="connsiteX382" fmla="*/ 991773 w 1167005"/>
                  <a:gd name="connsiteY382" fmla="*/ 929670 h 1217655"/>
                  <a:gd name="connsiteX383" fmla="*/ 984950 w 1167005"/>
                  <a:gd name="connsiteY383" fmla="*/ 937929 h 1217655"/>
                  <a:gd name="connsiteX384" fmla="*/ 977050 w 1167005"/>
                  <a:gd name="connsiteY384" fmla="*/ 945470 h 1217655"/>
                  <a:gd name="connsiteX385" fmla="*/ 976691 w 1167005"/>
                  <a:gd name="connsiteY385" fmla="*/ 961988 h 1217655"/>
                  <a:gd name="connsiteX386" fmla="*/ 970587 w 1167005"/>
                  <a:gd name="connsiteY386" fmla="*/ 970965 h 1217655"/>
                  <a:gd name="connsiteX387" fmla="*/ 965200 w 1167005"/>
                  <a:gd name="connsiteY387" fmla="*/ 979224 h 1217655"/>
                  <a:gd name="connsiteX388" fmla="*/ 965200 w 1167005"/>
                  <a:gd name="connsiteY388" fmla="*/ 988560 h 1217655"/>
                  <a:gd name="connsiteX389" fmla="*/ 967355 w 1167005"/>
                  <a:gd name="connsiteY389" fmla="*/ 992151 h 1217655"/>
                  <a:gd name="connsiteX390" fmla="*/ 966637 w 1167005"/>
                  <a:gd name="connsiteY390" fmla="*/ 996819 h 1217655"/>
                  <a:gd name="connsiteX391" fmla="*/ 970587 w 1167005"/>
                  <a:gd name="connsiteY391" fmla="*/ 1001846 h 1217655"/>
                  <a:gd name="connsiteX392" fmla="*/ 975973 w 1167005"/>
                  <a:gd name="connsiteY392" fmla="*/ 1006155 h 1217655"/>
                  <a:gd name="connsiteX393" fmla="*/ 983873 w 1167005"/>
                  <a:gd name="connsiteY393" fmla="*/ 1006155 h 1217655"/>
                  <a:gd name="connsiteX394" fmla="*/ 990695 w 1167005"/>
                  <a:gd name="connsiteY394" fmla="*/ 1006155 h 1217655"/>
                  <a:gd name="connsiteX395" fmla="*/ 995364 w 1167005"/>
                  <a:gd name="connsiteY395" fmla="*/ 1007951 h 1217655"/>
                  <a:gd name="connsiteX396" fmla="*/ 996800 w 1167005"/>
                  <a:gd name="connsiteY396" fmla="*/ 1011901 h 1217655"/>
                  <a:gd name="connsiteX397" fmla="*/ 1003264 w 1167005"/>
                  <a:gd name="connsiteY397" fmla="*/ 1015850 h 1217655"/>
                  <a:gd name="connsiteX398" fmla="*/ 1013318 w 1167005"/>
                  <a:gd name="connsiteY398" fmla="*/ 1019800 h 1217655"/>
                  <a:gd name="connsiteX399" fmla="*/ 1019063 w 1167005"/>
                  <a:gd name="connsiteY399" fmla="*/ 1023032 h 1217655"/>
                  <a:gd name="connsiteX400" fmla="*/ 1020499 w 1167005"/>
                  <a:gd name="connsiteY400" fmla="*/ 1027700 h 1217655"/>
                  <a:gd name="connsiteX401" fmla="*/ 1025527 w 1167005"/>
                  <a:gd name="connsiteY401" fmla="*/ 1029855 h 1217655"/>
                  <a:gd name="connsiteX402" fmla="*/ 1028400 w 1167005"/>
                  <a:gd name="connsiteY402" fmla="*/ 1029855 h 1217655"/>
                  <a:gd name="connsiteX403" fmla="*/ 1029118 w 1167005"/>
                  <a:gd name="connsiteY403" fmla="*/ 1039909 h 1217655"/>
                  <a:gd name="connsiteX404" fmla="*/ 1027322 w 1167005"/>
                  <a:gd name="connsiteY404" fmla="*/ 1041705 h 1217655"/>
                  <a:gd name="connsiteX405" fmla="*/ 1025527 w 1167005"/>
                  <a:gd name="connsiteY405" fmla="*/ 1047809 h 1217655"/>
                  <a:gd name="connsiteX406" fmla="*/ 1027322 w 1167005"/>
                  <a:gd name="connsiteY406" fmla="*/ 1055350 h 1217655"/>
                  <a:gd name="connsiteX407" fmla="*/ 1029477 w 1167005"/>
                  <a:gd name="connsiteY407" fmla="*/ 1060736 h 1217655"/>
                  <a:gd name="connsiteX408" fmla="*/ 1028040 w 1167005"/>
                  <a:gd name="connsiteY408" fmla="*/ 1063968 h 1217655"/>
                  <a:gd name="connsiteX409" fmla="*/ 1026604 w 1167005"/>
                  <a:gd name="connsiteY409" fmla="*/ 1069713 h 1217655"/>
                  <a:gd name="connsiteX410" fmla="*/ 1028759 w 1167005"/>
                  <a:gd name="connsiteY410" fmla="*/ 1074022 h 1217655"/>
                  <a:gd name="connsiteX411" fmla="*/ 1031631 w 1167005"/>
                  <a:gd name="connsiteY411" fmla="*/ 1078331 h 1217655"/>
                  <a:gd name="connsiteX412" fmla="*/ 1034863 w 1167005"/>
                  <a:gd name="connsiteY412" fmla="*/ 1078331 h 1217655"/>
                  <a:gd name="connsiteX413" fmla="*/ 1034145 w 1167005"/>
                  <a:gd name="connsiteY413" fmla="*/ 1086590 h 1217655"/>
                  <a:gd name="connsiteX414" fmla="*/ 1030913 w 1167005"/>
                  <a:gd name="connsiteY414" fmla="*/ 1093413 h 1217655"/>
                  <a:gd name="connsiteX415" fmla="*/ 1028400 w 1167005"/>
                  <a:gd name="connsiteY415" fmla="*/ 1093413 h 1217655"/>
                  <a:gd name="connsiteX416" fmla="*/ 1027322 w 1167005"/>
                  <a:gd name="connsiteY416" fmla="*/ 1099158 h 1217655"/>
                  <a:gd name="connsiteX417" fmla="*/ 1023013 w 1167005"/>
                  <a:gd name="connsiteY417" fmla="*/ 1099158 h 1217655"/>
                  <a:gd name="connsiteX418" fmla="*/ 1018345 w 1167005"/>
                  <a:gd name="connsiteY418" fmla="*/ 1092695 h 1217655"/>
                  <a:gd name="connsiteX419" fmla="*/ 1014754 w 1167005"/>
                  <a:gd name="connsiteY419" fmla="*/ 1089822 h 1217655"/>
                  <a:gd name="connsiteX420" fmla="*/ 1007213 w 1167005"/>
                  <a:gd name="connsiteY420" fmla="*/ 1089822 h 1217655"/>
                  <a:gd name="connsiteX421" fmla="*/ 1002905 w 1167005"/>
                  <a:gd name="connsiteY421" fmla="*/ 1093772 h 1217655"/>
                  <a:gd name="connsiteX422" fmla="*/ 994286 w 1167005"/>
                  <a:gd name="connsiteY422" fmla="*/ 1096644 h 1217655"/>
                  <a:gd name="connsiteX423" fmla="*/ 984591 w 1167005"/>
                  <a:gd name="connsiteY423" fmla="*/ 1100953 h 1217655"/>
                  <a:gd name="connsiteX424" fmla="*/ 978846 w 1167005"/>
                  <a:gd name="connsiteY424" fmla="*/ 1107776 h 1217655"/>
                  <a:gd name="connsiteX425" fmla="*/ 973819 w 1167005"/>
                  <a:gd name="connsiteY425" fmla="*/ 1114958 h 1217655"/>
                  <a:gd name="connsiteX426" fmla="*/ 970587 w 1167005"/>
                  <a:gd name="connsiteY426" fmla="*/ 1117830 h 1217655"/>
                  <a:gd name="connsiteX427" fmla="*/ 970228 w 1167005"/>
                  <a:gd name="connsiteY427" fmla="*/ 1124653 h 1217655"/>
                  <a:gd name="connsiteX428" fmla="*/ 973101 w 1167005"/>
                  <a:gd name="connsiteY428" fmla="*/ 1138657 h 1217655"/>
                  <a:gd name="connsiteX429" fmla="*/ 976332 w 1167005"/>
                  <a:gd name="connsiteY429" fmla="*/ 1150148 h 1217655"/>
                  <a:gd name="connsiteX430" fmla="*/ 973819 w 1167005"/>
                  <a:gd name="connsiteY430" fmla="*/ 1158766 h 1217655"/>
                  <a:gd name="connsiteX431" fmla="*/ 963405 w 1167005"/>
                  <a:gd name="connsiteY431" fmla="*/ 1166666 h 1217655"/>
                  <a:gd name="connsiteX432" fmla="*/ 951555 w 1167005"/>
                  <a:gd name="connsiteY432" fmla="*/ 1172052 h 1217655"/>
                  <a:gd name="connsiteX433" fmla="*/ 944733 w 1167005"/>
                  <a:gd name="connsiteY433" fmla="*/ 1179952 h 1217655"/>
                  <a:gd name="connsiteX434" fmla="*/ 938987 w 1167005"/>
                  <a:gd name="connsiteY434" fmla="*/ 1185339 h 1217655"/>
                  <a:gd name="connsiteX435" fmla="*/ 935756 w 1167005"/>
                  <a:gd name="connsiteY435" fmla="*/ 1192879 h 1217655"/>
                  <a:gd name="connsiteX436" fmla="*/ 933242 w 1167005"/>
                  <a:gd name="connsiteY436" fmla="*/ 1201497 h 1217655"/>
                  <a:gd name="connsiteX437" fmla="*/ 929292 w 1167005"/>
                  <a:gd name="connsiteY437" fmla="*/ 1214065 h 1217655"/>
                  <a:gd name="connsiteX438" fmla="*/ 922829 w 1167005"/>
                  <a:gd name="connsiteY438" fmla="*/ 1217656 h 1217655"/>
                  <a:gd name="connsiteX439" fmla="*/ 911338 w 1167005"/>
                  <a:gd name="connsiteY439" fmla="*/ 1217656 h 1217655"/>
                  <a:gd name="connsiteX440" fmla="*/ 906670 w 1167005"/>
                  <a:gd name="connsiteY440" fmla="*/ 1217656 h 1217655"/>
                  <a:gd name="connsiteX441" fmla="*/ 899847 w 1167005"/>
                  <a:gd name="connsiteY441" fmla="*/ 1217656 h 1217655"/>
                  <a:gd name="connsiteX442" fmla="*/ 891588 w 1167005"/>
                  <a:gd name="connsiteY442" fmla="*/ 1217656 h 1217655"/>
                  <a:gd name="connsiteX443" fmla="*/ 886561 w 1167005"/>
                  <a:gd name="connsiteY443" fmla="*/ 1210834 h 1217655"/>
                  <a:gd name="connsiteX444" fmla="*/ 882970 w 1167005"/>
                  <a:gd name="connsiteY444" fmla="*/ 1198624 h 1217655"/>
                  <a:gd name="connsiteX445" fmla="*/ 884766 w 1167005"/>
                  <a:gd name="connsiteY445" fmla="*/ 1191443 h 1217655"/>
                  <a:gd name="connsiteX446" fmla="*/ 889793 w 1167005"/>
                  <a:gd name="connsiteY446" fmla="*/ 1184261 h 1217655"/>
                  <a:gd name="connsiteX447" fmla="*/ 897693 w 1167005"/>
                  <a:gd name="connsiteY447" fmla="*/ 1176361 h 1217655"/>
                  <a:gd name="connsiteX448" fmla="*/ 902361 w 1167005"/>
                  <a:gd name="connsiteY448" fmla="*/ 1168820 h 1217655"/>
                  <a:gd name="connsiteX449" fmla="*/ 907029 w 1167005"/>
                  <a:gd name="connsiteY449" fmla="*/ 1161279 h 1217655"/>
                  <a:gd name="connsiteX450" fmla="*/ 911338 w 1167005"/>
                  <a:gd name="connsiteY450" fmla="*/ 1149071 h 1217655"/>
                  <a:gd name="connsiteX451" fmla="*/ 912774 w 1167005"/>
                  <a:gd name="connsiteY451" fmla="*/ 1142248 h 1217655"/>
                  <a:gd name="connsiteX452" fmla="*/ 907029 w 1167005"/>
                  <a:gd name="connsiteY452" fmla="*/ 1135067 h 1217655"/>
                  <a:gd name="connsiteX453" fmla="*/ 903079 w 1167005"/>
                  <a:gd name="connsiteY453" fmla="*/ 1127526 h 1217655"/>
                  <a:gd name="connsiteX454" fmla="*/ 907388 w 1167005"/>
                  <a:gd name="connsiteY454" fmla="*/ 1123935 h 1217655"/>
                  <a:gd name="connsiteX455" fmla="*/ 910261 w 1167005"/>
                  <a:gd name="connsiteY455" fmla="*/ 1120703 h 1217655"/>
                  <a:gd name="connsiteX456" fmla="*/ 912056 w 1167005"/>
                  <a:gd name="connsiteY456" fmla="*/ 1117830 h 1217655"/>
                  <a:gd name="connsiteX457" fmla="*/ 919238 w 1167005"/>
                  <a:gd name="connsiteY457" fmla="*/ 1117471 h 1217655"/>
                  <a:gd name="connsiteX458" fmla="*/ 927138 w 1167005"/>
                  <a:gd name="connsiteY458" fmla="*/ 1119985 h 1217655"/>
                  <a:gd name="connsiteX459" fmla="*/ 932883 w 1167005"/>
                  <a:gd name="connsiteY459" fmla="*/ 1121062 h 1217655"/>
                  <a:gd name="connsiteX460" fmla="*/ 940424 w 1167005"/>
                  <a:gd name="connsiteY460" fmla="*/ 1117112 h 1217655"/>
                  <a:gd name="connsiteX461" fmla="*/ 941860 w 1167005"/>
                  <a:gd name="connsiteY461" fmla="*/ 1106340 h 1217655"/>
                  <a:gd name="connsiteX462" fmla="*/ 940783 w 1167005"/>
                  <a:gd name="connsiteY462" fmla="*/ 1097363 h 1217655"/>
                  <a:gd name="connsiteX463" fmla="*/ 936115 w 1167005"/>
                  <a:gd name="connsiteY463" fmla="*/ 1090181 h 1217655"/>
                  <a:gd name="connsiteX464" fmla="*/ 930010 w 1167005"/>
                  <a:gd name="connsiteY464" fmla="*/ 1082640 h 1217655"/>
                  <a:gd name="connsiteX465" fmla="*/ 924624 w 1167005"/>
                  <a:gd name="connsiteY465" fmla="*/ 1072227 h 1217655"/>
                  <a:gd name="connsiteX466" fmla="*/ 924265 w 1167005"/>
                  <a:gd name="connsiteY466" fmla="*/ 1048508 h 1217655"/>
                  <a:gd name="connsiteX467" fmla="*/ 921392 w 1167005"/>
                  <a:gd name="connsiteY467" fmla="*/ 1035222 h 1217655"/>
                  <a:gd name="connsiteX468" fmla="*/ 915647 w 1167005"/>
                  <a:gd name="connsiteY468" fmla="*/ 1023013 h 1217655"/>
                  <a:gd name="connsiteX469" fmla="*/ 908465 w 1167005"/>
                  <a:gd name="connsiteY469" fmla="*/ 1014036 h 1217655"/>
                  <a:gd name="connsiteX470" fmla="*/ 900924 w 1167005"/>
                  <a:gd name="connsiteY470" fmla="*/ 1000032 h 1217655"/>
                  <a:gd name="connsiteX471" fmla="*/ 899129 w 1167005"/>
                  <a:gd name="connsiteY471" fmla="*/ 984232 h 1217655"/>
                  <a:gd name="connsiteX472" fmla="*/ 898770 w 1167005"/>
                  <a:gd name="connsiteY472" fmla="*/ 969869 h 1217655"/>
                  <a:gd name="connsiteX473" fmla="*/ 889793 w 1167005"/>
                  <a:gd name="connsiteY473" fmla="*/ 958378 h 1217655"/>
                  <a:gd name="connsiteX474" fmla="*/ 882970 w 1167005"/>
                  <a:gd name="connsiteY474" fmla="*/ 949760 h 1217655"/>
                  <a:gd name="connsiteX475" fmla="*/ 874352 w 1167005"/>
                  <a:gd name="connsiteY475" fmla="*/ 947246 h 1217655"/>
                  <a:gd name="connsiteX476" fmla="*/ 865734 w 1167005"/>
                  <a:gd name="connsiteY476" fmla="*/ 950119 h 1217655"/>
                  <a:gd name="connsiteX477" fmla="*/ 858911 w 1167005"/>
                  <a:gd name="connsiteY477" fmla="*/ 957301 h 1217655"/>
                  <a:gd name="connsiteX478" fmla="*/ 850294 w 1167005"/>
                  <a:gd name="connsiteY478" fmla="*/ 955505 h 1217655"/>
                  <a:gd name="connsiteX479" fmla="*/ 844907 w 1167005"/>
                  <a:gd name="connsiteY479" fmla="*/ 955505 h 1217655"/>
                  <a:gd name="connsiteX480" fmla="*/ 844548 w 1167005"/>
                  <a:gd name="connsiteY480" fmla="*/ 946887 h 1217655"/>
                  <a:gd name="connsiteX481" fmla="*/ 838803 w 1167005"/>
                  <a:gd name="connsiteY481" fmla="*/ 940424 h 1217655"/>
                  <a:gd name="connsiteX482" fmla="*/ 831980 w 1167005"/>
                  <a:gd name="connsiteY482" fmla="*/ 934678 h 1217655"/>
                  <a:gd name="connsiteX483" fmla="*/ 820490 w 1167005"/>
                  <a:gd name="connsiteY483" fmla="*/ 934678 h 1217655"/>
                  <a:gd name="connsiteX484" fmla="*/ 817258 w 1167005"/>
                  <a:gd name="connsiteY484" fmla="*/ 928933 h 1217655"/>
                  <a:gd name="connsiteX485" fmla="*/ 812589 w 1167005"/>
                  <a:gd name="connsiteY485" fmla="*/ 926420 h 1217655"/>
                  <a:gd name="connsiteX486" fmla="*/ 811513 w 1167005"/>
                  <a:gd name="connsiteY486" fmla="*/ 922111 h 1217655"/>
                  <a:gd name="connsiteX487" fmla="*/ 811513 w 1167005"/>
                  <a:gd name="connsiteY487" fmla="*/ 915288 h 1217655"/>
                  <a:gd name="connsiteX488" fmla="*/ 814026 w 1167005"/>
                  <a:gd name="connsiteY488" fmla="*/ 911338 h 1217655"/>
                  <a:gd name="connsiteX489" fmla="*/ 818694 w 1167005"/>
                  <a:gd name="connsiteY489" fmla="*/ 909183 h 1217655"/>
                  <a:gd name="connsiteX490" fmla="*/ 817976 w 1167005"/>
                  <a:gd name="connsiteY490" fmla="*/ 900565 h 1217655"/>
                  <a:gd name="connsiteX491" fmla="*/ 820849 w 1167005"/>
                  <a:gd name="connsiteY491" fmla="*/ 896256 h 1217655"/>
                  <a:gd name="connsiteX492" fmla="*/ 812949 w 1167005"/>
                  <a:gd name="connsiteY492" fmla="*/ 894102 h 1217655"/>
                  <a:gd name="connsiteX493" fmla="*/ 807921 w 1167005"/>
                  <a:gd name="connsiteY493" fmla="*/ 880816 h 1217655"/>
                  <a:gd name="connsiteX494" fmla="*/ 804331 w 1167005"/>
                  <a:gd name="connsiteY494" fmla="*/ 875070 h 1217655"/>
                  <a:gd name="connsiteX495" fmla="*/ 796790 w 1167005"/>
                  <a:gd name="connsiteY495" fmla="*/ 874711 h 1217655"/>
                  <a:gd name="connsiteX496" fmla="*/ 792481 w 1167005"/>
                  <a:gd name="connsiteY496" fmla="*/ 877584 h 1217655"/>
                  <a:gd name="connsiteX497" fmla="*/ 793558 w 1167005"/>
                  <a:gd name="connsiteY497" fmla="*/ 883688 h 1217655"/>
                  <a:gd name="connsiteX498" fmla="*/ 791045 w 1167005"/>
                  <a:gd name="connsiteY498" fmla="*/ 885843 h 1217655"/>
                  <a:gd name="connsiteX499" fmla="*/ 787813 w 1167005"/>
                  <a:gd name="connsiteY499" fmla="*/ 881893 h 1217655"/>
                  <a:gd name="connsiteX500" fmla="*/ 787094 w 1167005"/>
                  <a:gd name="connsiteY500" fmla="*/ 876148 h 1217655"/>
                  <a:gd name="connsiteX501" fmla="*/ 780990 w 1167005"/>
                  <a:gd name="connsiteY501" fmla="*/ 873993 h 1217655"/>
                  <a:gd name="connsiteX502" fmla="*/ 775245 w 1167005"/>
                  <a:gd name="connsiteY502" fmla="*/ 877584 h 1217655"/>
                  <a:gd name="connsiteX503" fmla="*/ 764831 w 1167005"/>
                  <a:gd name="connsiteY503" fmla="*/ 879020 h 1217655"/>
                  <a:gd name="connsiteX504" fmla="*/ 758727 w 1167005"/>
                  <a:gd name="connsiteY504" fmla="*/ 885843 h 1217655"/>
                  <a:gd name="connsiteX505" fmla="*/ 752982 w 1167005"/>
                  <a:gd name="connsiteY505" fmla="*/ 886202 h 1217655"/>
                  <a:gd name="connsiteX506" fmla="*/ 756572 w 1167005"/>
                  <a:gd name="connsiteY506" fmla="*/ 879020 h 1217655"/>
                  <a:gd name="connsiteX507" fmla="*/ 760882 w 1167005"/>
                  <a:gd name="connsiteY507" fmla="*/ 873634 h 1217655"/>
                  <a:gd name="connsiteX508" fmla="*/ 766627 w 1167005"/>
                  <a:gd name="connsiteY508" fmla="*/ 870043 h 1217655"/>
                  <a:gd name="connsiteX509" fmla="*/ 769140 w 1167005"/>
                  <a:gd name="connsiteY509" fmla="*/ 862861 h 1217655"/>
                  <a:gd name="connsiteX510" fmla="*/ 764472 w 1167005"/>
                  <a:gd name="connsiteY510" fmla="*/ 856039 h 1217655"/>
                  <a:gd name="connsiteX511" fmla="*/ 755495 w 1167005"/>
                  <a:gd name="connsiteY511" fmla="*/ 853884 h 1217655"/>
                  <a:gd name="connsiteX512" fmla="*/ 745441 w 1167005"/>
                  <a:gd name="connsiteY512" fmla="*/ 853525 h 1217655"/>
                  <a:gd name="connsiteX513" fmla="*/ 736464 w 1167005"/>
                  <a:gd name="connsiteY513" fmla="*/ 853525 h 1217655"/>
                  <a:gd name="connsiteX514" fmla="*/ 733232 w 1167005"/>
                  <a:gd name="connsiteY514" fmla="*/ 850294 h 1217655"/>
                  <a:gd name="connsiteX515" fmla="*/ 732514 w 1167005"/>
                  <a:gd name="connsiteY515" fmla="*/ 856039 h 1217655"/>
                  <a:gd name="connsiteX516" fmla="*/ 728205 w 1167005"/>
                  <a:gd name="connsiteY516" fmla="*/ 856757 h 1217655"/>
                  <a:gd name="connsiteX517" fmla="*/ 728564 w 1167005"/>
                  <a:gd name="connsiteY517" fmla="*/ 845266 h 1217655"/>
                  <a:gd name="connsiteX518" fmla="*/ 720305 w 1167005"/>
                  <a:gd name="connsiteY518" fmla="*/ 833057 h 1217655"/>
                  <a:gd name="connsiteX519" fmla="*/ 714919 w 1167005"/>
                  <a:gd name="connsiteY519" fmla="*/ 828030 h 1217655"/>
                  <a:gd name="connsiteX520" fmla="*/ 713123 w 1167005"/>
                  <a:gd name="connsiteY520" fmla="*/ 825158 h 1217655"/>
                  <a:gd name="connsiteX521" fmla="*/ 709173 w 1167005"/>
                  <a:gd name="connsiteY521" fmla="*/ 816540 h 1217655"/>
                  <a:gd name="connsiteX522" fmla="*/ 708455 w 1167005"/>
                  <a:gd name="connsiteY522" fmla="*/ 809717 h 1217655"/>
                  <a:gd name="connsiteX523" fmla="*/ 701273 w 1167005"/>
                  <a:gd name="connsiteY523" fmla="*/ 808281 h 1217655"/>
                  <a:gd name="connsiteX524" fmla="*/ 694092 w 1167005"/>
                  <a:gd name="connsiteY524" fmla="*/ 800381 h 1217655"/>
                  <a:gd name="connsiteX525" fmla="*/ 686551 w 1167005"/>
                  <a:gd name="connsiteY525" fmla="*/ 796790 h 1217655"/>
                  <a:gd name="connsiteX526" fmla="*/ 677574 w 1167005"/>
                  <a:gd name="connsiteY526" fmla="*/ 800022 h 1217655"/>
                  <a:gd name="connsiteX527" fmla="*/ 671828 w 1167005"/>
                  <a:gd name="connsiteY527" fmla="*/ 801817 h 1217655"/>
                  <a:gd name="connsiteX528" fmla="*/ 663570 w 1167005"/>
                  <a:gd name="connsiteY528" fmla="*/ 796072 h 1217655"/>
                  <a:gd name="connsiteX529" fmla="*/ 651720 w 1167005"/>
                  <a:gd name="connsiteY529" fmla="*/ 792122 h 1217655"/>
                  <a:gd name="connsiteX530" fmla="*/ 644897 w 1167005"/>
                  <a:gd name="connsiteY530" fmla="*/ 794276 h 1217655"/>
                  <a:gd name="connsiteX531" fmla="*/ 633766 w 1167005"/>
                  <a:gd name="connsiteY531" fmla="*/ 796072 h 1217655"/>
                  <a:gd name="connsiteX532" fmla="*/ 628379 w 1167005"/>
                  <a:gd name="connsiteY532" fmla="*/ 802176 h 1217655"/>
                  <a:gd name="connsiteX533" fmla="*/ 622275 w 1167005"/>
                  <a:gd name="connsiteY533" fmla="*/ 792840 h 1217655"/>
                  <a:gd name="connsiteX534" fmla="*/ 619761 w 1167005"/>
                  <a:gd name="connsiteY534" fmla="*/ 784940 h 1217655"/>
                  <a:gd name="connsiteX535" fmla="*/ 613298 w 1167005"/>
                  <a:gd name="connsiteY535" fmla="*/ 778117 h 1217655"/>
                  <a:gd name="connsiteX536" fmla="*/ 602884 w 1167005"/>
                  <a:gd name="connsiteY536" fmla="*/ 777758 h 1217655"/>
                  <a:gd name="connsiteX537" fmla="*/ 597139 w 1167005"/>
                  <a:gd name="connsiteY537" fmla="*/ 773449 h 1217655"/>
                  <a:gd name="connsiteX538" fmla="*/ 583512 w 1167005"/>
                  <a:gd name="connsiteY538" fmla="*/ 772372 h 1217655"/>
                  <a:gd name="connsiteX539" fmla="*/ 579544 w 1167005"/>
                  <a:gd name="connsiteY539" fmla="*/ 764472 h 1217655"/>
                  <a:gd name="connsiteX540" fmla="*/ 573439 w 1167005"/>
                  <a:gd name="connsiteY540" fmla="*/ 754418 h 1217655"/>
                  <a:gd name="connsiteX541" fmla="*/ 566258 w 1167005"/>
                  <a:gd name="connsiteY541" fmla="*/ 746159 h 1217655"/>
                  <a:gd name="connsiteX542" fmla="*/ 556203 w 1167005"/>
                  <a:gd name="connsiteY542" fmla="*/ 740414 h 1217655"/>
                  <a:gd name="connsiteX543" fmla="*/ 548662 w 1167005"/>
                  <a:gd name="connsiteY543" fmla="*/ 734309 h 1217655"/>
                  <a:gd name="connsiteX544" fmla="*/ 543276 w 1167005"/>
                  <a:gd name="connsiteY544" fmla="*/ 723178 h 1217655"/>
                  <a:gd name="connsiteX545" fmla="*/ 540044 w 1167005"/>
                  <a:gd name="connsiteY545" fmla="*/ 713123 h 1217655"/>
                  <a:gd name="connsiteX546" fmla="*/ 535017 w 1167005"/>
                  <a:gd name="connsiteY546" fmla="*/ 701992 h 1217655"/>
                  <a:gd name="connsiteX547" fmla="*/ 522449 w 1167005"/>
                  <a:gd name="connsiteY547" fmla="*/ 696605 h 1217655"/>
                  <a:gd name="connsiteX548" fmla="*/ 512036 w 1167005"/>
                  <a:gd name="connsiteY548" fmla="*/ 695169 h 1217655"/>
                  <a:gd name="connsiteX549" fmla="*/ 506650 w 1167005"/>
                  <a:gd name="connsiteY549" fmla="*/ 693015 h 1217655"/>
                  <a:gd name="connsiteX550" fmla="*/ 503418 w 1167005"/>
                  <a:gd name="connsiteY550" fmla="*/ 685833 h 1217655"/>
                  <a:gd name="connsiteX551" fmla="*/ 499827 w 1167005"/>
                  <a:gd name="connsiteY551" fmla="*/ 676856 h 1217655"/>
                  <a:gd name="connsiteX552" fmla="*/ 492286 w 1167005"/>
                  <a:gd name="connsiteY552" fmla="*/ 666442 h 1217655"/>
                  <a:gd name="connsiteX553" fmla="*/ 482591 w 1167005"/>
                  <a:gd name="connsiteY553" fmla="*/ 657465 h 1217655"/>
                  <a:gd name="connsiteX554" fmla="*/ 470741 w 1167005"/>
                  <a:gd name="connsiteY554" fmla="*/ 650283 h 1217655"/>
                  <a:gd name="connsiteX555" fmla="*/ 457814 w 1167005"/>
                  <a:gd name="connsiteY555" fmla="*/ 646693 h 1217655"/>
                  <a:gd name="connsiteX556" fmla="*/ 448478 w 1167005"/>
                  <a:gd name="connsiteY556" fmla="*/ 643461 h 1217655"/>
                  <a:gd name="connsiteX557" fmla="*/ 448478 w 1167005"/>
                  <a:gd name="connsiteY557" fmla="*/ 649206 h 1217655"/>
                  <a:gd name="connsiteX558" fmla="*/ 453146 w 1167005"/>
                  <a:gd name="connsiteY558" fmla="*/ 656029 h 1217655"/>
                  <a:gd name="connsiteX559" fmla="*/ 449196 w 1167005"/>
                  <a:gd name="connsiteY559" fmla="*/ 661415 h 1217655"/>
                  <a:gd name="connsiteX560" fmla="*/ 439142 w 1167005"/>
                  <a:gd name="connsiteY560" fmla="*/ 659620 h 1217655"/>
                  <a:gd name="connsiteX561" fmla="*/ 435192 w 1167005"/>
                  <a:gd name="connsiteY561" fmla="*/ 652079 h 1217655"/>
                  <a:gd name="connsiteX562" fmla="*/ 435192 w 1167005"/>
                  <a:gd name="connsiteY562" fmla="*/ 644538 h 1217655"/>
                  <a:gd name="connsiteX563" fmla="*/ 443451 w 1167005"/>
                  <a:gd name="connsiteY563" fmla="*/ 643820 h 1217655"/>
                  <a:gd name="connsiteX564" fmla="*/ 446324 w 1167005"/>
                  <a:gd name="connsiteY564" fmla="*/ 638075 h 1217655"/>
                  <a:gd name="connsiteX565" fmla="*/ 445964 w 1167005"/>
                  <a:gd name="connsiteY565" fmla="*/ 627661 h 1217655"/>
                  <a:gd name="connsiteX566" fmla="*/ 434114 w 1167005"/>
                  <a:gd name="connsiteY566" fmla="*/ 620479 h 1217655"/>
                  <a:gd name="connsiteX567" fmla="*/ 423701 w 1167005"/>
                  <a:gd name="connsiteY567" fmla="*/ 611143 h 1217655"/>
                  <a:gd name="connsiteX568" fmla="*/ 420828 w 1167005"/>
                  <a:gd name="connsiteY568" fmla="*/ 602884 h 1217655"/>
                  <a:gd name="connsiteX569" fmla="*/ 406824 w 1167005"/>
                  <a:gd name="connsiteY569" fmla="*/ 596780 h 1217655"/>
                  <a:gd name="connsiteX570" fmla="*/ 401438 w 1167005"/>
                  <a:gd name="connsiteY570" fmla="*/ 593189 h 1217655"/>
                  <a:gd name="connsiteX571" fmla="*/ 404310 w 1167005"/>
                  <a:gd name="connsiteY571" fmla="*/ 590316 h 1217655"/>
                  <a:gd name="connsiteX572" fmla="*/ 404670 w 1167005"/>
                  <a:gd name="connsiteY572" fmla="*/ 578108 h 1217655"/>
                  <a:gd name="connsiteX573" fmla="*/ 395333 w 1167005"/>
                  <a:gd name="connsiteY573" fmla="*/ 574516 h 1217655"/>
                  <a:gd name="connsiteX574" fmla="*/ 384561 w 1167005"/>
                  <a:gd name="connsiteY574" fmla="*/ 576312 h 1217655"/>
                  <a:gd name="connsiteX575" fmla="*/ 382765 w 1167005"/>
                  <a:gd name="connsiteY575" fmla="*/ 579903 h 1217655"/>
                  <a:gd name="connsiteX576" fmla="*/ 377738 w 1167005"/>
                  <a:gd name="connsiteY576" fmla="*/ 575953 h 1217655"/>
                  <a:gd name="connsiteX577" fmla="*/ 380611 w 1167005"/>
                  <a:gd name="connsiteY577" fmla="*/ 568053 h 1217655"/>
                  <a:gd name="connsiteX578" fmla="*/ 382765 w 1167005"/>
                  <a:gd name="connsiteY578" fmla="*/ 560153 h 1217655"/>
                  <a:gd name="connsiteX579" fmla="*/ 384202 w 1167005"/>
                  <a:gd name="connsiteY579" fmla="*/ 550817 h 1217655"/>
                  <a:gd name="connsiteX580" fmla="*/ 382406 w 1167005"/>
                  <a:gd name="connsiteY580" fmla="*/ 540044 h 1217655"/>
                  <a:gd name="connsiteX581" fmla="*/ 377020 w 1167005"/>
                  <a:gd name="connsiteY581" fmla="*/ 527477 h 1217655"/>
                  <a:gd name="connsiteX582" fmla="*/ 372711 w 1167005"/>
                  <a:gd name="connsiteY582" fmla="*/ 519217 h 1217655"/>
                  <a:gd name="connsiteX583" fmla="*/ 364452 w 1167005"/>
                  <a:gd name="connsiteY583" fmla="*/ 509881 h 1217655"/>
                  <a:gd name="connsiteX584" fmla="*/ 360143 w 1167005"/>
                  <a:gd name="connsiteY584" fmla="*/ 503059 h 1217655"/>
                  <a:gd name="connsiteX585" fmla="*/ 359066 w 1167005"/>
                  <a:gd name="connsiteY585" fmla="*/ 489054 h 1217655"/>
                  <a:gd name="connsiteX586" fmla="*/ 356552 w 1167005"/>
                  <a:gd name="connsiteY586" fmla="*/ 479000 h 1217655"/>
                  <a:gd name="connsiteX587" fmla="*/ 356911 w 1167005"/>
                  <a:gd name="connsiteY587" fmla="*/ 470741 h 1217655"/>
                  <a:gd name="connsiteX588" fmla="*/ 356911 w 1167005"/>
                  <a:gd name="connsiteY588" fmla="*/ 459610 h 1217655"/>
                  <a:gd name="connsiteX589" fmla="*/ 348293 w 1167005"/>
                  <a:gd name="connsiteY589" fmla="*/ 450633 h 1217655"/>
                  <a:gd name="connsiteX590" fmla="*/ 333212 w 1167005"/>
                  <a:gd name="connsiteY590" fmla="*/ 432319 h 1217655"/>
                  <a:gd name="connsiteX591" fmla="*/ 326389 w 1167005"/>
                  <a:gd name="connsiteY591" fmla="*/ 425497 h 1217655"/>
                  <a:gd name="connsiteX592" fmla="*/ 323876 w 1167005"/>
                  <a:gd name="connsiteY592" fmla="*/ 427651 h 1217655"/>
                  <a:gd name="connsiteX593" fmla="*/ 318848 w 1167005"/>
                  <a:gd name="connsiteY593" fmla="*/ 425497 h 1217655"/>
                  <a:gd name="connsiteX594" fmla="*/ 313462 w 1167005"/>
                  <a:gd name="connsiteY594" fmla="*/ 419751 h 1217655"/>
                  <a:gd name="connsiteX595" fmla="*/ 312385 w 1167005"/>
                  <a:gd name="connsiteY595" fmla="*/ 425497 h 1217655"/>
                  <a:gd name="connsiteX596" fmla="*/ 307717 w 1167005"/>
                  <a:gd name="connsiteY596" fmla="*/ 425497 h 1217655"/>
                  <a:gd name="connsiteX597" fmla="*/ 301253 w 1167005"/>
                  <a:gd name="connsiteY597" fmla="*/ 416160 h 1217655"/>
                  <a:gd name="connsiteX598" fmla="*/ 291917 w 1167005"/>
                  <a:gd name="connsiteY598" fmla="*/ 414365 h 1217655"/>
                  <a:gd name="connsiteX599" fmla="*/ 286172 w 1167005"/>
                  <a:gd name="connsiteY599" fmla="*/ 407183 h 1217655"/>
                  <a:gd name="connsiteX600" fmla="*/ 275040 w 1167005"/>
                  <a:gd name="connsiteY600" fmla="*/ 402515 h 1217655"/>
                  <a:gd name="connsiteX601" fmla="*/ 265345 w 1167005"/>
                  <a:gd name="connsiteY601" fmla="*/ 394615 h 1217655"/>
                  <a:gd name="connsiteX602" fmla="*/ 259958 w 1167005"/>
                  <a:gd name="connsiteY602" fmla="*/ 390306 h 1217655"/>
                  <a:gd name="connsiteX603" fmla="*/ 251341 w 1167005"/>
                  <a:gd name="connsiteY603" fmla="*/ 387074 h 1217655"/>
                  <a:gd name="connsiteX604" fmla="*/ 244877 w 1167005"/>
                  <a:gd name="connsiteY604" fmla="*/ 384561 h 1217655"/>
                  <a:gd name="connsiteX605" fmla="*/ 235031 w 1167005"/>
                  <a:gd name="connsiteY605" fmla="*/ 383124 h 1217655"/>
                  <a:gd name="connsiteX606" fmla="*/ 232649 w 1167005"/>
                  <a:gd name="connsiteY606" fmla="*/ 380611 h 1217655"/>
                  <a:gd name="connsiteX607" fmla="*/ 228340 w 1167005"/>
                  <a:gd name="connsiteY607" fmla="*/ 380611 h 1217655"/>
                  <a:gd name="connsiteX608" fmla="*/ 215054 w 1167005"/>
                  <a:gd name="connsiteY608" fmla="*/ 375225 h 1217655"/>
                  <a:gd name="connsiteX609" fmla="*/ 204281 w 1167005"/>
                  <a:gd name="connsiteY609" fmla="*/ 375225 h 1217655"/>
                  <a:gd name="connsiteX610" fmla="*/ 192432 w 1167005"/>
                  <a:gd name="connsiteY610" fmla="*/ 379893 h 1217655"/>
                  <a:gd name="connsiteX611" fmla="*/ 187442 w 1167005"/>
                  <a:gd name="connsiteY611" fmla="*/ 385997 h 1217655"/>
                  <a:gd name="connsiteX612" fmla="*/ 181300 w 1167005"/>
                  <a:gd name="connsiteY612" fmla="*/ 389947 h 1217655"/>
                  <a:gd name="connsiteX613" fmla="*/ 175914 w 1167005"/>
                  <a:gd name="connsiteY613" fmla="*/ 393179 h 1217655"/>
                  <a:gd name="connsiteX614" fmla="*/ 172323 w 1167005"/>
                  <a:gd name="connsiteY614" fmla="*/ 401079 h 1217655"/>
                  <a:gd name="connsiteX615" fmla="*/ 170887 w 1167005"/>
                  <a:gd name="connsiteY615" fmla="*/ 405388 h 1217655"/>
                  <a:gd name="connsiteX616" fmla="*/ 167655 w 1167005"/>
                  <a:gd name="connsiteY616" fmla="*/ 409338 h 1217655"/>
                  <a:gd name="connsiteX617" fmla="*/ 162269 w 1167005"/>
                  <a:gd name="connsiteY617" fmla="*/ 411492 h 1217655"/>
                  <a:gd name="connsiteX618" fmla="*/ 156164 w 1167005"/>
                  <a:gd name="connsiteY618" fmla="*/ 414006 h 1217655"/>
                  <a:gd name="connsiteX619" fmla="*/ 152932 w 1167005"/>
                  <a:gd name="connsiteY619" fmla="*/ 419751 h 1217655"/>
                  <a:gd name="connsiteX620" fmla="*/ 150060 w 1167005"/>
                  <a:gd name="connsiteY620" fmla="*/ 425497 h 1217655"/>
                  <a:gd name="connsiteX621" fmla="*/ 148321 w 1167005"/>
                  <a:gd name="connsiteY621" fmla="*/ 429087 h 1217655"/>
                  <a:gd name="connsiteX622" fmla="*/ 146828 w 1167005"/>
                  <a:gd name="connsiteY622" fmla="*/ 433037 h 1217655"/>
                  <a:gd name="connsiteX623" fmla="*/ 145392 w 1167005"/>
                  <a:gd name="connsiteY623" fmla="*/ 439501 h 1217655"/>
                  <a:gd name="connsiteX624" fmla="*/ 140005 w 1167005"/>
                  <a:gd name="connsiteY624" fmla="*/ 444887 h 1217655"/>
                  <a:gd name="connsiteX625" fmla="*/ 130310 w 1167005"/>
                  <a:gd name="connsiteY625" fmla="*/ 449196 h 1217655"/>
                  <a:gd name="connsiteX626" fmla="*/ 121692 w 1167005"/>
                  <a:gd name="connsiteY626" fmla="*/ 456378 h 1217655"/>
                  <a:gd name="connsiteX627" fmla="*/ 111997 w 1167005"/>
                  <a:gd name="connsiteY627" fmla="*/ 462123 h 1217655"/>
                  <a:gd name="connsiteX628" fmla="*/ 99788 w 1167005"/>
                  <a:gd name="connsiteY628" fmla="*/ 466073 h 1217655"/>
                  <a:gd name="connsiteX629" fmla="*/ 91170 w 1167005"/>
                  <a:gd name="connsiteY629" fmla="*/ 468587 h 1217655"/>
                  <a:gd name="connsiteX630" fmla="*/ 82193 w 1167005"/>
                  <a:gd name="connsiteY630" fmla="*/ 468587 h 1217655"/>
                  <a:gd name="connsiteX631" fmla="*/ 75370 w 1167005"/>
                  <a:gd name="connsiteY631" fmla="*/ 467509 h 1217655"/>
                  <a:gd name="connsiteX632" fmla="*/ 76485 w 1167005"/>
                  <a:gd name="connsiteY632" fmla="*/ 462445 h 121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Lst>
                <a:rect l="l" t="t" r="r" b="b"/>
                <a:pathLst>
                  <a:path w="1167005" h="1217655">
                    <a:moveTo>
                      <a:pt x="76485" y="462445"/>
                    </a:moveTo>
                    <a:lnTo>
                      <a:pt x="83497" y="454903"/>
                    </a:lnTo>
                    <a:lnTo>
                      <a:pt x="87806" y="445738"/>
                    </a:lnTo>
                    <a:lnTo>
                      <a:pt x="98578" y="432810"/>
                    </a:lnTo>
                    <a:lnTo>
                      <a:pt x="105042" y="424192"/>
                    </a:lnTo>
                    <a:lnTo>
                      <a:pt x="104494" y="412343"/>
                    </a:lnTo>
                    <a:lnTo>
                      <a:pt x="99107" y="409111"/>
                    </a:lnTo>
                    <a:lnTo>
                      <a:pt x="88335" y="410736"/>
                    </a:lnTo>
                    <a:lnTo>
                      <a:pt x="82401" y="415593"/>
                    </a:lnTo>
                    <a:lnTo>
                      <a:pt x="74312" y="415593"/>
                    </a:lnTo>
                    <a:lnTo>
                      <a:pt x="67848" y="410736"/>
                    </a:lnTo>
                    <a:lnTo>
                      <a:pt x="57076" y="404273"/>
                    </a:lnTo>
                    <a:lnTo>
                      <a:pt x="43601" y="396732"/>
                    </a:lnTo>
                    <a:lnTo>
                      <a:pt x="30674" y="387566"/>
                    </a:lnTo>
                    <a:lnTo>
                      <a:pt x="25816" y="382709"/>
                    </a:lnTo>
                    <a:lnTo>
                      <a:pt x="25287" y="372465"/>
                    </a:lnTo>
                    <a:lnTo>
                      <a:pt x="24210" y="366531"/>
                    </a:lnTo>
                    <a:lnTo>
                      <a:pt x="25835" y="357365"/>
                    </a:lnTo>
                    <a:lnTo>
                      <a:pt x="26383" y="353585"/>
                    </a:lnTo>
                    <a:lnTo>
                      <a:pt x="30163" y="344967"/>
                    </a:lnTo>
                    <a:lnTo>
                      <a:pt x="36948" y="335272"/>
                    </a:lnTo>
                    <a:lnTo>
                      <a:pt x="39329" y="327731"/>
                    </a:lnTo>
                    <a:lnTo>
                      <a:pt x="36948" y="318036"/>
                    </a:lnTo>
                    <a:lnTo>
                      <a:pt x="25325" y="314256"/>
                    </a:lnTo>
                    <a:lnTo>
                      <a:pt x="17784" y="314256"/>
                    </a:lnTo>
                    <a:lnTo>
                      <a:pt x="10243" y="310476"/>
                    </a:lnTo>
                    <a:lnTo>
                      <a:pt x="9714" y="302935"/>
                    </a:lnTo>
                    <a:lnTo>
                      <a:pt x="8089" y="293769"/>
                    </a:lnTo>
                    <a:lnTo>
                      <a:pt x="1626" y="289460"/>
                    </a:lnTo>
                    <a:lnTo>
                      <a:pt x="0" y="276533"/>
                    </a:lnTo>
                    <a:lnTo>
                      <a:pt x="5934" y="272224"/>
                    </a:lnTo>
                    <a:lnTo>
                      <a:pt x="12398" y="273850"/>
                    </a:lnTo>
                    <a:lnTo>
                      <a:pt x="23170" y="276552"/>
                    </a:lnTo>
                    <a:lnTo>
                      <a:pt x="36967" y="269011"/>
                    </a:lnTo>
                    <a:lnTo>
                      <a:pt x="47966" y="262000"/>
                    </a:lnTo>
                    <a:lnTo>
                      <a:pt x="51198" y="254459"/>
                    </a:lnTo>
                    <a:lnTo>
                      <a:pt x="51198" y="246918"/>
                    </a:lnTo>
                    <a:lnTo>
                      <a:pt x="53901" y="240454"/>
                    </a:lnTo>
                    <a:lnTo>
                      <a:pt x="47966" y="233991"/>
                    </a:lnTo>
                    <a:lnTo>
                      <a:pt x="40955" y="226979"/>
                    </a:lnTo>
                    <a:lnTo>
                      <a:pt x="36967" y="223200"/>
                    </a:lnTo>
                    <a:lnTo>
                      <a:pt x="36967" y="216188"/>
                    </a:lnTo>
                    <a:lnTo>
                      <a:pt x="36967" y="206493"/>
                    </a:lnTo>
                    <a:lnTo>
                      <a:pt x="31259" y="206493"/>
                    </a:lnTo>
                    <a:lnTo>
                      <a:pt x="23719" y="203261"/>
                    </a:lnTo>
                    <a:lnTo>
                      <a:pt x="18862" y="198404"/>
                    </a:lnTo>
                    <a:lnTo>
                      <a:pt x="17236" y="182774"/>
                    </a:lnTo>
                    <a:lnTo>
                      <a:pt x="21016" y="182774"/>
                    </a:lnTo>
                    <a:lnTo>
                      <a:pt x="30711" y="178465"/>
                    </a:lnTo>
                    <a:lnTo>
                      <a:pt x="36948" y="166616"/>
                    </a:lnTo>
                    <a:lnTo>
                      <a:pt x="44130" y="174515"/>
                    </a:lnTo>
                    <a:lnTo>
                      <a:pt x="56339" y="177747"/>
                    </a:lnTo>
                    <a:lnTo>
                      <a:pt x="69984" y="173079"/>
                    </a:lnTo>
                    <a:lnTo>
                      <a:pt x="83270" y="169847"/>
                    </a:lnTo>
                    <a:lnTo>
                      <a:pt x="97633" y="165538"/>
                    </a:lnTo>
                    <a:lnTo>
                      <a:pt x="109483" y="169488"/>
                    </a:lnTo>
                    <a:lnTo>
                      <a:pt x="121692" y="172720"/>
                    </a:lnTo>
                    <a:lnTo>
                      <a:pt x="127797" y="165538"/>
                    </a:lnTo>
                    <a:lnTo>
                      <a:pt x="131746" y="159075"/>
                    </a:lnTo>
                    <a:lnTo>
                      <a:pt x="129951" y="149738"/>
                    </a:lnTo>
                    <a:lnTo>
                      <a:pt x="139646" y="141839"/>
                    </a:lnTo>
                    <a:lnTo>
                      <a:pt x="145033" y="137529"/>
                    </a:lnTo>
                    <a:lnTo>
                      <a:pt x="140005" y="128911"/>
                    </a:lnTo>
                    <a:lnTo>
                      <a:pt x="137133" y="123884"/>
                    </a:lnTo>
                    <a:lnTo>
                      <a:pt x="141082" y="119216"/>
                    </a:lnTo>
                    <a:lnTo>
                      <a:pt x="148321" y="114548"/>
                    </a:lnTo>
                    <a:lnTo>
                      <a:pt x="159396" y="106289"/>
                    </a:lnTo>
                    <a:lnTo>
                      <a:pt x="165500" y="98748"/>
                    </a:lnTo>
                    <a:lnTo>
                      <a:pt x="170887" y="98389"/>
                    </a:lnTo>
                    <a:lnTo>
                      <a:pt x="173759" y="103057"/>
                    </a:lnTo>
                    <a:lnTo>
                      <a:pt x="174836" y="109521"/>
                    </a:lnTo>
                    <a:lnTo>
                      <a:pt x="170168" y="115985"/>
                    </a:lnTo>
                    <a:lnTo>
                      <a:pt x="170168" y="121371"/>
                    </a:lnTo>
                    <a:lnTo>
                      <a:pt x="178427" y="130348"/>
                    </a:lnTo>
                    <a:lnTo>
                      <a:pt x="186327" y="134298"/>
                    </a:lnTo>
                    <a:lnTo>
                      <a:pt x="191354" y="140761"/>
                    </a:lnTo>
                    <a:lnTo>
                      <a:pt x="199254" y="143275"/>
                    </a:lnTo>
                    <a:lnTo>
                      <a:pt x="211463" y="149020"/>
                    </a:lnTo>
                    <a:lnTo>
                      <a:pt x="217208" y="161229"/>
                    </a:lnTo>
                    <a:lnTo>
                      <a:pt x="224031" y="170206"/>
                    </a:lnTo>
                    <a:lnTo>
                      <a:pt x="228340" y="179902"/>
                    </a:lnTo>
                    <a:lnTo>
                      <a:pt x="230135" y="185647"/>
                    </a:lnTo>
                    <a:lnTo>
                      <a:pt x="234445" y="185647"/>
                    </a:lnTo>
                    <a:lnTo>
                      <a:pt x="239113" y="175593"/>
                    </a:lnTo>
                    <a:lnTo>
                      <a:pt x="240908" y="170565"/>
                    </a:lnTo>
                    <a:lnTo>
                      <a:pt x="236958" y="161947"/>
                    </a:lnTo>
                    <a:lnTo>
                      <a:pt x="236599" y="156920"/>
                    </a:lnTo>
                    <a:lnTo>
                      <a:pt x="244140" y="140761"/>
                    </a:lnTo>
                    <a:lnTo>
                      <a:pt x="253117" y="132502"/>
                    </a:lnTo>
                    <a:lnTo>
                      <a:pt x="257785" y="126757"/>
                    </a:lnTo>
                    <a:lnTo>
                      <a:pt x="259940" y="119575"/>
                    </a:lnTo>
                    <a:lnTo>
                      <a:pt x="257426" y="106289"/>
                    </a:lnTo>
                    <a:lnTo>
                      <a:pt x="257067" y="97312"/>
                    </a:lnTo>
                    <a:lnTo>
                      <a:pt x="264608" y="90849"/>
                    </a:lnTo>
                    <a:lnTo>
                      <a:pt x="275380" y="89412"/>
                    </a:lnTo>
                    <a:lnTo>
                      <a:pt x="279009" y="92285"/>
                    </a:lnTo>
                    <a:lnTo>
                      <a:pt x="279009" y="101262"/>
                    </a:lnTo>
                    <a:lnTo>
                      <a:pt x="279009" y="111316"/>
                    </a:lnTo>
                    <a:lnTo>
                      <a:pt x="290462" y="119934"/>
                    </a:lnTo>
                    <a:lnTo>
                      <a:pt x="296566" y="121730"/>
                    </a:lnTo>
                    <a:lnTo>
                      <a:pt x="302671" y="117780"/>
                    </a:lnTo>
                    <a:lnTo>
                      <a:pt x="312007" y="109162"/>
                    </a:lnTo>
                    <a:lnTo>
                      <a:pt x="319188" y="106289"/>
                    </a:lnTo>
                    <a:lnTo>
                      <a:pt x="329243" y="107725"/>
                    </a:lnTo>
                    <a:lnTo>
                      <a:pt x="329243" y="119934"/>
                    </a:lnTo>
                    <a:lnTo>
                      <a:pt x="339297" y="122807"/>
                    </a:lnTo>
                    <a:lnTo>
                      <a:pt x="346120" y="119575"/>
                    </a:lnTo>
                    <a:lnTo>
                      <a:pt x="346479" y="108444"/>
                    </a:lnTo>
                    <a:lnTo>
                      <a:pt x="336784" y="93721"/>
                    </a:lnTo>
                    <a:lnTo>
                      <a:pt x="334988" y="82589"/>
                    </a:lnTo>
                    <a:lnTo>
                      <a:pt x="340734" y="81153"/>
                    </a:lnTo>
                    <a:lnTo>
                      <a:pt x="345761" y="73253"/>
                    </a:lnTo>
                    <a:lnTo>
                      <a:pt x="355097" y="70381"/>
                    </a:lnTo>
                    <a:lnTo>
                      <a:pt x="359047" y="72894"/>
                    </a:lnTo>
                    <a:lnTo>
                      <a:pt x="360842" y="79717"/>
                    </a:lnTo>
                    <a:lnTo>
                      <a:pt x="364792" y="82949"/>
                    </a:lnTo>
                    <a:lnTo>
                      <a:pt x="375206" y="83667"/>
                    </a:lnTo>
                    <a:lnTo>
                      <a:pt x="383106" y="80076"/>
                    </a:lnTo>
                    <a:lnTo>
                      <a:pt x="382028" y="67149"/>
                    </a:lnTo>
                    <a:lnTo>
                      <a:pt x="371974" y="66071"/>
                    </a:lnTo>
                    <a:lnTo>
                      <a:pt x="371256" y="58890"/>
                    </a:lnTo>
                    <a:lnTo>
                      <a:pt x="372692" y="49195"/>
                    </a:lnTo>
                    <a:lnTo>
                      <a:pt x="378116" y="42731"/>
                    </a:lnTo>
                    <a:lnTo>
                      <a:pt x="387055" y="40577"/>
                    </a:lnTo>
                    <a:lnTo>
                      <a:pt x="391724" y="36627"/>
                    </a:lnTo>
                    <a:lnTo>
                      <a:pt x="399132" y="35549"/>
                    </a:lnTo>
                    <a:lnTo>
                      <a:pt x="403214" y="42372"/>
                    </a:lnTo>
                    <a:lnTo>
                      <a:pt x="409678" y="55299"/>
                    </a:lnTo>
                    <a:lnTo>
                      <a:pt x="420450" y="55299"/>
                    </a:lnTo>
                    <a:lnTo>
                      <a:pt x="430864" y="52426"/>
                    </a:lnTo>
                    <a:lnTo>
                      <a:pt x="438404" y="46681"/>
                    </a:lnTo>
                    <a:lnTo>
                      <a:pt x="438404" y="36627"/>
                    </a:lnTo>
                    <a:lnTo>
                      <a:pt x="443072" y="25854"/>
                    </a:lnTo>
                    <a:lnTo>
                      <a:pt x="451332" y="20468"/>
                    </a:lnTo>
                    <a:lnTo>
                      <a:pt x="467132" y="15441"/>
                    </a:lnTo>
                    <a:lnTo>
                      <a:pt x="481495" y="14364"/>
                    </a:lnTo>
                    <a:lnTo>
                      <a:pt x="497295" y="14364"/>
                    </a:lnTo>
                    <a:lnTo>
                      <a:pt x="510581" y="17633"/>
                    </a:lnTo>
                    <a:lnTo>
                      <a:pt x="527458" y="8977"/>
                    </a:lnTo>
                    <a:lnTo>
                      <a:pt x="536435" y="3950"/>
                    </a:lnTo>
                    <a:lnTo>
                      <a:pt x="546489" y="0"/>
                    </a:lnTo>
                    <a:lnTo>
                      <a:pt x="552234" y="5386"/>
                    </a:lnTo>
                    <a:lnTo>
                      <a:pt x="550798" y="11132"/>
                    </a:lnTo>
                    <a:lnTo>
                      <a:pt x="541462" y="14364"/>
                    </a:lnTo>
                    <a:lnTo>
                      <a:pt x="541462" y="21545"/>
                    </a:lnTo>
                    <a:cubicBezTo>
                      <a:pt x="541462" y="21545"/>
                      <a:pt x="543975" y="28916"/>
                      <a:pt x="544334" y="29540"/>
                    </a:cubicBezTo>
                    <a:cubicBezTo>
                      <a:pt x="544693" y="30163"/>
                      <a:pt x="552234" y="36268"/>
                      <a:pt x="552234" y="36268"/>
                    </a:cubicBezTo>
                    <a:lnTo>
                      <a:pt x="560852" y="43090"/>
                    </a:lnTo>
                    <a:lnTo>
                      <a:pt x="568393" y="55299"/>
                    </a:lnTo>
                    <a:lnTo>
                      <a:pt x="580961" y="63199"/>
                    </a:lnTo>
                    <a:cubicBezTo>
                      <a:pt x="580961" y="63199"/>
                      <a:pt x="596402" y="68585"/>
                      <a:pt x="597479" y="68944"/>
                    </a:cubicBezTo>
                    <a:cubicBezTo>
                      <a:pt x="598556" y="69304"/>
                      <a:pt x="610406" y="68226"/>
                      <a:pt x="610406" y="68226"/>
                    </a:cubicBezTo>
                    <a:lnTo>
                      <a:pt x="621538" y="72535"/>
                    </a:lnTo>
                    <a:lnTo>
                      <a:pt x="644179" y="79717"/>
                    </a:lnTo>
                    <a:lnTo>
                      <a:pt x="657465" y="81871"/>
                    </a:lnTo>
                    <a:lnTo>
                      <a:pt x="667879" y="82589"/>
                    </a:lnTo>
                    <a:lnTo>
                      <a:pt x="683678" y="85103"/>
                    </a:lnTo>
                    <a:lnTo>
                      <a:pt x="693733" y="86898"/>
                    </a:lnTo>
                    <a:lnTo>
                      <a:pt x="699837" y="87617"/>
                    </a:lnTo>
                    <a:lnTo>
                      <a:pt x="699837" y="94439"/>
                    </a:lnTo>
                    <a:lnTo>
                      <a:pt x="687987" y="100903"/>
                    </a:lnTo>
                    <a:lnTo>
                      <a:pt x="679729" y="105930"/>
                    </a:lnTo>
                    <a:lnTo>
                      <a:pt x="675419" y="108803"/>
                    </a:lnTo>
                    <a:lnTo>
                      <a:pt x="671110" y="117780"/>
                    </a:lnTo>
                    <a:lnTo>
                      <a:pt x="669674" y="124603"/>
                    </a:lnTo>
                    <a:lnTo>
                      <a:pt x="671828" y="127475"/>
                    </a:lnTo>
                    <a:lnTo>
                      <a:pt x="681524" y="128552"/>
                    </a:lnTo>
                    <a:lnTo>
                      <a:pt x="686192" y="130348"/>
                    </a:lnTo>
                    <a:lnTo>
                      <a:pt x="693733" y="135375"/>
                    </a:lnTo>
                    <a:lnTo>
                      <a:pt x="696246" y="143275"/>
                    </a:lnTo>
                    <a:lnTo>
                      <a:pt x="692296" y="154766"/>
                    </a:lnTo>
                    <a:lnTo>
                      <a:pt x="690501" y="159793"/>
                    </a:lnTo>
                    <a:lnTo>
                      <a:pt x="687628" y="167692"/>
                    </a:lnTo>
                    <a:lnTo>
                      <a:pt x="686910" y="177747"/>
                    </a:lnTo>
                    <a:lnTo>
                      <a:pt x="689783" y="180979"/>
                    </a:lnTo>
                    <a:lnTo>
                      <a:pt x="697683" y="185647"/>
                    </a:lnTo>
                    <a:lnTo>
                      <a:pt x="707019" y="194265"/>
                    </a:lnTo>
                    <a:lnTo>
                      <a:pt x="710251" y="202524"/>
                    </a:lnTo>
                    <a:lnTo>
                      <a:pt x="708096" y="212219"/>
                    </a:lnTo>
                    <a:lnTo>
                      <a:pt x="696246" y="215810"/>
                    </a:lnTo>
                    <a:lnTo>
                      <a:pt x="692655" y="207192"/>
                    </a:lnTo>
                    <a:lnTo>
                      <a:pt x="692655" y="199292"/>
                    </a:lnTo>
                    <a:lnTo>
                      <a:pt x="682960" y="192469"/>
                    </a:lnTo>
                    <a:lnTo>
                      <a:pt x="676137" y="188160"/>
                    </a:lnTo>
                    <a:lnTo>
                      <a:pt x="670751" y="191033"/>
                    </a:lnTo>
                    <a:lnTo>
                      <a:pt x="672547" y="196779"/>
                    </a:lnTo>
                    <a:lnTo>
                      <a:pt x="667160" y="197497"/>
                    </a:lnTo>
                    <a:lnTo>
                      <a:pt x="664288" y="196060"/>
                    </a:lnTo>
                    <a:lnTo>
                      <a:pt x="656747" y="194624"/>
                    </a:lnTo>
                    <a:lnTo>
                      <a:pt x="648488" y="192469"/>
                    </a:lnTo>
                    <a:lnTo>
                      <a:pt x="640947" y="189238"/>
                    </a:lnTo>
                    <a:lnTo>
                      <a:pt x="635202" y="189238"/>
                    </a:lnTo>
                    <a:lnTo>
                      <a:pt x="631252" y="192111"/>
                    </a:lnTo>
                    <a:lnTo>
                      <a:pt x="628379" y="195342"/>
                    </a:lnTo>
                    <a:lnTo>
                      <a:pt x="627661" y="201447"/>
                    </a:lnTo>
                    <a:lnTo>
                      <a:pt x="632329" y="201447"/>
                    </a:lnTo>
                    <a:lnTo>
                      <a:pt x="628739" y="207551"/>
                    </a:lnTo>
                    <a:lnTo>
                      <a:pt x="619761" y="208269"/>
                    </a:lnTo>
                    <a:lnTo>
                      <a:pt x="616889" y="207910"/>
                    </a:lnTo>
                    <a:lnTo>
                      <a:pt x="615093" y="210065"/>
                    </a:lnTo>
                    <a:lnTo>
                      <a:pt x="608630" y="212219"/>
                    </a:lnTo>
                    <a:lnTo>
                      <a:pt x="599293" y="220837"/>
                    </a:lnTo>
                    <a:lnTo>
                      <a:pt x="586366" y="213296"/>
                    </a:lnTo>
                    <a:lnTo>
                      <a:pt x="586007" y="216528"/>
                    </a:lnTo>
                    <a:lnTo>
                      <a:pt x="595343" y="222992"/>
                    </a:lnTo>
                    <a:lnTo>
                      <a:pt x="584930" y="229096"/>
                    </a:lnTo>
                    <a:lnTo>
                      <a:pt x="570926" y="233405"/>
                    </a:lnTo>
                    <a:lnTo>
                      <a:pt x="572003" y="228737"/>
                    </a:lnTo>
                    <a:lnTo>
                      <a:pt x="577389" y="223710"/>
                    </a:lnTo>
                    <a:lnTo>
                      <a:pt x="576312" y="219042"/>
                    </a:lnTo>
                    <a:lnTo>
                      <a:pt x="565180" y="222992"/>
                    </a:lnTo>
                    <a:lnTo>
                      <a:pt x="557281" y="224428"/>
                    </a:lnTo>
                    <a:lnTo>
                      <a:pt x="549740" y="233764"/>
                    </a:lnTo>
                    <a:lnTo>
                      <a:pt x="545431" y="238791"/>
                    </a:lnTo>
                    <a:lnTo>
                      <a:pt x="542199" y="240587"/>
                    </a:lnTo>
                    <a:cubicBezTo>
                      <a:pt x="542199" y="240587"/>
                      <a:pt x="538967" y="243459"/>
                      <a:pt x="538967" y="245255"/>
                    </a:cubicBezTo>
                    <a:cubicBezTo>
                      <a:pt x="538967" y="247050"/>
                      <a:pt x="542558" y="251000"/>
                      <a:pt x="542558" y="251000"/>
                    </a:cubicBezTo>
                    <a:lnTo>
                      <a:pt x="538608" y="257823"/>
                    </a:lnTo>
                    <a:lnTo>
                      <a:pt x="546149" y="259259"/>
                    </a:lnTo>
                    <a:lnTo>
                      <a:pt x="545790" y="268595"/>
                    </a:lnTo>
                    <a:lnTo>
                      <a:pt x="552613" y="270391"/>
                    </a:lnTo>
                    <a:lnTo>
                      <a:pt x="557281" y="275777"/>
                    </a:lnTo>
                    <a:lnTo>
                      <a:pt x="557281" y="281882"/>
                    </a:lnTo>
                    <a:lnTo>
                      <a:pt x="560153" y="289422"/>
                    </a:lnTo>
                    <a:lnTo>
                      <a:pt x="565899" y="295527"/>
                    </a:lnTo>
                    <a:lnTo>
                      <a:pt x="569489" y="297681"/>
                    </a:lnTo>
                    <a:lnTo>
                      <a:pt x="578467" y="299476"/>
                    </a:lnTo>
                    <a:lnTo>
                      <a:pt x="573080" y="310608"/>
                    </a:lnTo>
                    <a:lnTo>
                      <a:pt x="569848" y="322099"/>
                    </a:lnTo>
                    <a:lnTo>
                      <a:pt x="566976" y="310967"/>
                    </a:lnTo>
                    <a:lnTo>
                      <a:pt x="561949" y="310967"/>
                    </a:lnTo>
                    <a:lnTo>
                      <a:pt x="561590" y="319226"/>
                    </a:lnTo>
                    <a:lnTo>
                      <a:pt x="558358" y="327485"/>
                    </a:lnTo>
                    <a:lnTo>
                      <a:pt x="550817" y="330717"/>
                    </a:lnTo>
                    <a:lnTo>
                      <a:pt x="547226" y="337540"/>
                    </a:lnTo>
                    <a:lnTo>
                      <a:pt x="548303" y="345798"/>
                    </a:lnTo>
                    <a:lnTo>
                      <a:pt x="551894" y="351544"/>
                    </a:lnTo>
                    <a:lnTo>
                      <a:pt x="552253" y="356212"/>
                    </a:lnTo>
                    <a:lnTo>
                      <a:pt x="549021" y="356571"/>
                    </a:lnTo>
                    <a:lnTo>
                      <a:pt x="547226" y="350826"/>
                    </a:lnTo>
                    <a:lnTo>
                      <a:pt x="542558" y="343644"/>
                    </a:lnTo>
                    <a:lnTo>
                      <a:pt x="540403" y="339335"/>
                    </a:lnTo>
                    <a:lnTo>
                      <a:pt x="536454" y="335026"/>
                    </a:lnTo>
                    <a:lnTo>
                      <a:pt x="531426" y="331794"/>
                    </a:lnTo>
                    <a:lnTo>
                      <a:pt x="522090" y="333231"/>
                    </a:lnTo>
                    <a:lnTo>
                      <a:pt x="517781" y="337540"/>
                    </a:lnTo>
                    <a:lnTo>
                      <a:pt x="518499" y="342567"/>
                    </a:lnTo>
                    <a:lnTo>
                      <a:pt x="527118" y="343285"/>
                    </a:lnTo>
                    <a:lnTo>
                      <a:pt x="534658" y="348312"/>
                    </a:lnTo>
                    <a:lnTo>
                      <a:pt x="541122" y="354058"/>
                    </a:lnTo>
                    <a:lnTo>
                      <a:pt x="541122" y="355853"/>
                    </a:lnTo>
                    <a:lnTo>
                      <a:pt x="536454" y="356212"/>
                    </a:lnTo>
                    <a:lnTo>
                      <a:pt x="527118" y="356212"/>
                    </a:lnTo>
                    <a:lnTo>
                      <a:pt x="531426" y="358367"/>
                    </a:lnTo>
                    <a:lnTo>
                      <a:pt x="551176" y="361598"/>
                    </a:lnTo>
                    <a:lnTo>
                      <a:pt x="551535" y="375962"/>
                    </a:lnTo>
                    <a:lnTo>
                      <a:pt x="556203" y="385657"/>
                    </a:lnTo>
                    <a:lnTo>
                      <a:pt x="558358" y="402893"/>
                    </a:lnTo>
                    <a:lnTo>
                      <a:pt x="570926" y="415461"/>
                    </a:lnTo>
                    <a:lnTo>
                      <a:pt x="587444" y="430543"/>
                    </a:lnTo>
                    <a:lnTo>
                      <a:pt x="593548" y="436288"/>
                    </a:lnTo>
                    <a:lnTo>
                      <a:pt x="606116" y="437724"/>
                    </a:lnTo>
                    <a:lnTo>
                      <a:pt x="612939" y="442392"/>
                    </a:lnTo>
                    <a:lnTo>
                      <a:pt x="621197" y="451010"/>
                    </a:lnTo>
                    <a:lnTo>
                      <a:pt x="629098" y="459269"/>
                    </a:lnTo>
                    <a:lnTo>
                      <a:pt x="639870" y="468965"/>
                    </a:lnTo>
                    <a:cubicBezTo>
                      <a:pt x="639870" y="468965"/>
                      <a:pt x="649565" y="477582"/>
                      <a:pt x="650642" y="478301"/>
                    </a:cubicBezTo>
                    <a:cubicBezTo>
                      <a:pt x="651720" y="479019"/>
                      <a:pt x="664647" y="484764"/>
                      <a:pt x="664647" y="484764"/>
                    </a:cubicBezTo>
                    <a:lnTo>
                      <a:pt x="676856" y="491228"/>
                    </a:lnTo>
                    <a:lnTo>
                      <a:pt x="684037" y="495178"/>
                    </a:lnTo>
                    <a:lnTo>
                      <a:pt x="687269" y="504155"/>
                    </a:lnTo>
                    <a:lnTo>
                      <a:pt x="687269" y="514568"/>
                    </a:lnTo>
                    <a:lnTo>
                      <a:pt x="691937" y="526418"/>
                    </a:lnTo>
                    <a:lnTo>
                      <a:pt x="699119" y="538986"/>
                    </a:lnTo>
                    <a:lnTo>
                      <a:pt x="704146" y="554068"/>
                    </a:lnTo>
                    <a:lnTo>
                      <a:pt x="708455" y="576331"/>
                    </a:lnTo>
                    <a:lnTo>
                      <a:pt x="714560" y="596081"/>
                    </a:lnTo>
                    <a:lnTo>
                      <a:pt x="719587" y="609367"/>
                    </a:lnTo>
                    <a:lnTo>
                      <a:pt x="728564" y="623371"/>
                    </a:lnTo>
                    <a:lnTo>
                      <a:pt x="743645" y="639889"/>
                    </a:lnTo>
                    <a:lnTo>
                      <a:pt x="760163" y="655689"/>
                    </a:lnTo>
                    <a:lnTo>
                      <a:pt x="767704" y="661434"/>
                    </a:lnTo>
                    <a:lnTo>
                      <a:pt x="771654" y="668257"/>
                    </a:lnTo>
                    <a:lnTo>
                      <a:pt x="776681" y="674002"/>
                    </a:lnTo>
                    <a:lnTo>
                      <a:pt x="787813" y="678311"/>
                    </a:lnTo>
                    <a:lnTo>
                      <a:pt x="789967" y="685492"/>
                    </a:lnTo>
                    <a:lnTo>
                      <a:pt x="795354" y="691956"/>
                    </a:lnTo>
                    <a:lnTo>
                      <a:pt x="806126" y="696265"/>
                    </a:lnTo>
                    <a:lnTo>
                      <a:pt x="820490" y="701292"/>
                    </a:lnTo>
                    <a:lnTo>
                      <a:pt x="830185" y="710269"/>
                    </a:lnTo>
                    <a:lnTo>
                      <a:pt x="844189" y="710269"/>
                    </a:lnTo>
                    <a:lnTo>
                      <a:pt x="854962" y="713501"/>
                    </a:lnTo>
                    <a:lnTo>
                      <a:pt x="862861" y="713501"/>
                    </a:lnTo>
                    <a:lnTo>
                      <a:pt x="860707" y="717451"/>
                    </a:lnTo>
                    <a:lnTo>
                      <a:pt x="868248" y="717451"/>
                    </a:lnTo>
                    <a:lnTo>
                      <a:pt x="868248" y="713501"/>
                    </a:lnTo>
                    <a:lnTo>
                      <a:pt x="877943" y="713142"/>
                    </a:lnTo>
                    <a:lnTo>
                      <a:pt x="884406" y="717451"/>
                    </a:lnTo>
                    <a:lnTo>
                      <a:pt x="884406" y="712783"/>
                    </a:lnTo>
                    <a:lnTo>
                      <a:pt x="888715" y="711347"/>
                    </a:lnTo>
                    <a:lnTo>
                      <a:pt x="890511" y="717451"/>
                    </a:lnTo>
                    <a:lnTo>
                      <a:pt x="899129" y="717451"/>
                    </a:lnTo>
                    <a:lnTo>
                      <a:pt x="891588" y="713860"/>
                    </a:lnTo>
                    <a:lnTo>
                      <a:pt x="899129" y="710987"/>
                    </a:lnTo>
                    <a:lnTo>
                      <a:pt x="906670" y="708474"/>
                    </a:lnTo>
                    <a:lnTo>
                      <a:pt x="917802" y="708833"/>
                    </a:lnTo>
                    <a:lnTo>
                      <a:pt x="924265" y="709910"/>
                    </a:lnTo>
                    <a:lnTo>
                      <a:pt x="931806" y="717451"/>
                    </a:lnTo>
                    <a:lnTo>
                      <a:pt x="934678" y="727146"/>
                    </a:lnTo>
                    <a:lnTo>
                      <a:pt x="929292" y="735405"/>
                    </a:lnTo>
                    <a:lnTo>
                      <a:pt x="918878" y="739715"/>
                    </a:lnTo>
                    <a:lnTo>
                      <a:pt x="910979" y="743305"/>
                    </a:lnTo>
                    <a:lnTo>
                      <a:pt x="905952" y="748332"/>
                    </a:lnTo>
                    <a:lnTo>
                      <a:pt x="904874" y="754078"/>
                    </a:lnTo>
                    <a:lnTo>
                      <a:pt x="906670" y="760182"/>
                    </a:lnTo>
                    <a:lnTo>
                      <a:pt x="908106" y="768800"/>
                    </a:lnTo>
                    <a:lnTo>
                      <a:pt x="916365" y="777059"/>
                    </a:lnTo>
                    <a:lnTo>
                      <a:pt x="922111" y="778855"/>
                    </a:lnTo>
                    <a:lnTo>
                      <a:pt x="930728" y="778855"/>
                    </a:lnTo>
                    <a:lnTo>
                      <a:pt x="936833" y="778855"/>
                    </a:lnTo>
                    <a:lnTo>
                      <a:pt x="943655" y="782086"/>
                    </a:lnTo>
                    <a:lnTo>
                      <a:pt x="951555" y="789268"/>
                    </a:lnTo>
                    <a:cubicBezTo>
                      <a:pt x="951555" y="789268"/>
                      <a:pt x="960532" y="796450"/>
                      <a:pt x="961610" y="796450"/>
                    </a:cubicBezTo>
                    <a:cubicBezTo>
                      <a:pt x="962687" y="796450"/>
                      <a:pt x="972741" y="802913"/>
                      <a:pt x="972741" y="802913"/>
                    </a:cubicBezTo>
                    <a:lnTo>
                      <a:pt x="992132" y="808659"/>
                    </a:lnTo>
                    <a:lnTo>
                      <a:pt x="1006136" y="811531"/>
                    </a:lnTo>
                    <a:lnTo>
                      <a:pt x="1019063" y="814045"/>
                    </a:lnTo>
                    <a:lnTo>
                      <a:pt x="1034863" y="823022"/>
                    </a:lnTo>
                    <a:lnTo>
                      <a:pt x="1045994" y="835231"/>
                    </a:lnTo>
                    <a:lnTo>
                      <a:pt x="1055331" y="844208"/>
                    </a:lnTo>
                    <a:lnTo>
                      <a:pt x="1067540" y="850672"/>
                    </a:lnTo>
                    <a:lnTo>
                      <a:pt x="1080826" y="857494"/>
                    </a:lnTo>
                    <a:lnTo>
                      <a:pt x="1094830" y="863239"/>
                    </a:lnTo>
                    <a:lnTo>
                      <a:pt x="1103089" y="868267"/>
                    </a:lnTo>
                    <a:lnTo>
                      <a:pt x="1111707" y="871857"/>
                    </a:lnTo>
                    <a:lnTo>
                      <a:pt x="1118530" y="876884"/>
                    </a:lnTo>
                    <a:lnTo>
                      <a:pt x="1123916" y="883707"/>
                    </a:lnTo>
                    <a:lnTo>
                      <a:pt x="1123916" y="890171"/>
                    </a:lnTo>
                    <a:lnTo>
                      <a:pt x="1130021" y="895916"/>
                    </a:lnTo>
                    <a:lnTo>
                      <a:pt x="1140075" y="898071"/>
                    </a:lnTo>
                    <a:lnTo>
                      <a:pt x="1146897" y="904175"/>
                    </a:lnTo>
                    <a:lnTo>
                      <a:pt x="1150129" y="910280"/>
                    </a:lnTo>
                    <a:lnTo>
                      <a:pt x="1156234" y="917102"/>
                    </a:lnTo>
                    <a:lnTo>
                      <a:pt x="1161261" y="922130"/>
                    </a:lnTo>
                    <a:lnTo>
                      <a:pt x="1164493" y="931825"/>
                    </a:lnTo>
                    <a:lnTo>
                      <a:pt x="1167006" y="939724"/>
                    </a:lnTo>
                    <a:lnTo>
                      <a:pt x="1167006" y="947624"/>
                    </a:lnTo>
                    <a:lnTo>
                      <a:pt x="1160902" y="950856"/>
                    </a:lnTo>
                    <a:lnTo>
                      <a:pt x="1155156" y="956602"/>
                    </a:lnTo>
                    <a:lnTo>
                      <a:pt x="1153361" y="964142"/>
                    </a:lnTo>
                    <a:lnTo>
                      <a:pt x="1154079" y="972042"/>
                    </a:lnTo>
                    <a:lnTo>
                      <a:pt x="1154079" y="977788"/>
                    </a:lnTo>
                    <a:lnTo>
                      <a:pt x="1151207" y="983174"/>
                    </a:lnTo>
                    <a:lnTo>
                      <a:pt x="1147256" y="980301"/>
                    </a:lnTo>
                    <a:lnTo>
                      <a:pt x="1143306" y="975633"/>
                    </a:lnTo>
                    <a:lnTo>
                      <a:pt x="1132893" y="974556"/>
                    </a:lnTo>
                    <a:lnTo>
                      <a:pt x="1121043" y="964501"/>
                    </a:lnTo>
                    <a:lnTo>
                      <a:pt x="1115298" y="955524"/>
                    </a:lnTo>
                    <a:lnTo>
                      <a:pt x="1114580" y="947624"/>
                    </a:lnTo>
                    <a:lnTo>
                      <a:pt x="1116734" y="946547"/>
                    </a:lnTo>
                    <a:lnTo>
                      <a:pt x="1117452" y="940802"/>
                    </a:lnTo>
                    <a:lnTo>
                      <a:pt x="1110989" y="932543"/>
                    </a:lnTo>
                    <a:lnTo>
                      <a:pt x="1107757" y="925361"/>
                    </a:lnTo>
                    <a:lnTo>
                      <a:pt x="1103807" y="919257"/>
                    </a:lnTo>
                    <a:lnTo>
                      <a:pt x="1093035" y="917102"/>
                    </a:lnTo>
                    <a:lnTo>
                      <a:pt x="1085494" y="917102"/>
                    </a:lnTo>
                    <a:lnTo>
                      <a:pt x="1077594" y="918538"/>
                    </a:lnTo>
                    <a:lnTo>
                      <a:pt x="1066103" y="918538"/>
                    </a:lnTo>
                    <a:lnTo>
                      <a:pt x="1055690" y="913152"/>
                    </a:lnTo>
                    <a:lnTo>
                      <a:pt x="1048149" y="908484"/>
                    </a:lnTo>
                    <a:lnTo>
                      <a:pt x="1043840" y="904534"/>
                    </a:lnTo>
                    <a:lnTo>
                      <a:pt x="1048508" y="901662"/>
                    </a:lnTo>
                    <a:lnTo>
                      <a:pt x="1049586" y="896993"/>
                    </a:lnTo>
                    <a:lnTo>
                      <a:pt x="1046713" y="892325"/>
                    </a:lnTo>
                    <a:lnTo>
                      <a:pt x="1042045" y="892325"/>
                    </a:lnTo>
                    <a:lnTo>
                      <a:pt x="1040608" y="895916"/>
                    </a:lnTo>
                    <a:lnTo>
                      <a:pt x="1031990" y="892325"/>
                    </a:lnTo>
                    <a:lnTo>
                      <a:pt x="1023732" y="891966"/>
                    </a:lnTo>
                    <a:lnTo>
                      <a:pt x="1013677" y="891966"/>
                    </a:lnTo>
                    <a:lnTo>
                      <a:pt x="1006854" y="899507"/>
                    </a:lnTo>
                    <a:lnTo>
                      <a:pt x="1000391" y="912434"/>
                    </a:lnTo>
                    <a:lnTo>
                      <a:pt x="993209" y="922847"/>
                    </a:lnTo>
                    <a:lnTo>
                      <a:pt x="991773" y="929670"/>
                    </a:lnTo>
                    <a:lnTo>
                      <a:pt x="984950" y="937929"/>
                    </a:lnTo>
                    <a:lnTo>
                      <a:pt x="977050" y="945470"/>
                    </a:lnTo>
                    <a:lnTo>
                      <a:pt x="976691" y="961988"/>
                    </a:lnTo>
                    <a:lnTo>
                      <a:pt x="970587" y="970965"/>
                    </a:lnTo>
                    <a:lnTo>
                      <a:pt x="965200" y="979224"/>
                    </a:lnTo>
                    <a:lnTo>
                      <a:pt x="965200" y="988560"/>
                    </a:lnTo>
                    <a:lnTo>
                      <a:pt x="967355" y="992151"/>
                    </a:lnTo>
                    <a:lnTo>
                      <a:pt x="966637" y="996819"/>
                    </a:lnTo>
                    <a:lnTo>
                      <a:pt x="970587" y="1001846"/>
                    </a:lnTo>
                    <a:lnTo>
                      <a:pt x="975973" y="1006155"/>
                    </a:lnTo>
                    <a:lnTo>
                      <a:pt x="983873" y="1006155"/>
                    </a:lnTo>
                    <a:lnTo>
                      <a:pt x="990695" y="1006155"/>
                    </a:lnTo>
                    <a:lnTo>
                      <a:pt x="995364" y="1007951"/>
                    </a:lnTo>
                    <a:lnTo>
                      <a:pt x="996800" y="1011901"/>
                    </a:lnTo>
                    <a:lnTo>
                      <a:pt x="1003264" y="1015850"/>
                    </a:lnTo>
                    <a:lnTo>
                      <a:pt x="1013318" y="1019800"/>
                    </a:lnTo>
                    <a:lnTo>
                      <a:pt x="1019063" y="1023032"/>
                    </a:lnTo>
                    <a:lnTo>
                      <a:pt x="1020499" y="1027700"/>
                    </a:lnTo>
                    <a:lnTo>
                      <a:pt x="1025527" y="1029855"/>
                    </a:lnTo>
                    <a:lnTo>
                      <a:pt x="1028400" y="1029855"/>
                    </a:lnTo>
                    <a:lnTo>
                      <a:pt x="1029118" y="1039909"/>
                    </a:lnTo>
                    <a:lnTo>
                      <a:pt x="1027322" y="1041705"/>
                    </a:lnTo>
                    <a:lnTo>
                      <a:pt x="1025527" y="1047809"/>
                    </a:lnTo>
                    <a:lnTo>
                      <a:pt x="1027322" y="1055350"/>
                    </a:lnTo>
                    <a:lnTo>
                      <a:pt x="1029477" y="1060736"/>
                    </a:lnTo>
                    <a:lnTo>
                      <a:pt x="1028040" y="1063968"/>
                    </a:lnTo>
                    <a:lnTo>
                      <a:pt x="1026604" y="1069713"/>
                    </a:lnTo>
                    <a:lnTo>
                      <a:pt x="1028759" y="1074022"/>
                    </a:lnTo>
                    <a:lnTo>
                      <a:pt x="1031631" y="1078331"/>
                    </a:lnTo>
                    <a:lnTo>
                      <a:pt x="1034863" y="1078331"/>
                    </a:lnTo>
                    <a:lnTo>
                      <a:pt x="1034145" y="1086590"/>
                    </a:lnTo>
                    <a:lnTo>
                      <a:pt x="1030913" y="1093413"/>
                    </a:lnTo>
                    <a:lnTo>
                      <a:pt x="1028400" y="1093413"/>
                    </a:lnTo>
                    <a:lnTo>
                      <a:pt x="1027322" y="1099158"/>
                    </a:lnTo>
                    <a:lnTo>
                      <a:pt x="1023013" y="1099158"/>
                    </a:lnTo>
                    <a:lnTo>
                      <a:pt x="1018345" y="1092695"/>
                    </a:lnTo>
                    <a:lnTo>
                      <a:pt x="1014754" y="1089822"/>
                    </a:lnTo>
                    <a:lnTo>
                      <a:pt x="1007213" y="1089822"/>
                    </a:lnTo>
                    <a:lnTo>
                      <a:pt x="1002905" y="1093772"/>
                    </a:lnTo>
                    <a:lnTo>
                      <a:pt x="994286" y="1096644"/>
                    </a:lnTo>
                    <a:lnTo>
                      <a:pt x="984591" y="1100953"/>
                    </a:lnTo>
                    <a:lnTo>
                      <a:pt x="978846" y="1107776"/>
                    </a:lnTo>
                    <a:lnTo>
                      <a:pt x="973819" y="1114958"/>
                    </a:lnTo>
                    <a:lnTo>
                      <a:pt x="970587" y="1117830"/>
                    </a:lnTo>
                    <a:lnTo>
                      <a:pt x="970228" y="1124653"/>
                    </a:lnTo>
                    <a:lnTo>
                      <a:pt x="973101" y="1138657"/>
                    </a:lnTo>
                    <a:lnTo>
                      <a:pt x="976332" y="1150148"/>
                    </a:lnTo>
                    <a:lnTo>
                      <a:pt x="973819" y="1158766"/>
                    </a:lnTo>
                    <a:lnTo>
                      <a:pt x="963405" y="1166666"/>
                    </a:lnTo>
                    <a:lnTo>
                      <a:pt x="951555" y="1172052"/>
                    </a:lnTo>
                    <a:lnTo>
                      <a:pt x="944733" y="1179952"/>
                    </a:lnTo>
                    <a:lnTo>
                      <a:pt x="938987" y="1185339"/>
                    </a:lnTo>
                    <a:lnTo>
                      <a:pt x="935756" y="1192879"/>
                    </a:lnTo>
                    <a:lnTo>
                      <a:pt x="933242" y="1201497"/>
                    </a:lnTo>
                    <a:lnTo>
                      <a:pt x="929292" y="1214065"/>
                    </a:lnTo>
                    <a:lnTo>
                      <a:pt x="922829" y="1217656"/>
                    </a:lnTo>
                    <a:lnTo>
                      <a:pt x="911338" y="1217656"/>
                    </a:lnTo>
                    <a:lnTo>
                      <a:pt x="906670" y="1217656"/>
                    </a:lnTo>
                    <a:lnTo>
                      <a:pt x="899847" y="1217656"/>
                    </a:lnTo>
                    <a:lnTo>
                      <a:pt x="891588" y="1217656"/>
                    </a:lnTo>
                    <a:lnTo>
                      <a:pt x="886561" y="1210834"/>
                    </a:lnTo>
                    <a:lnTo>
                      <a:pt x="882970" y="1198624"/>
                    </a:lnTo>
                    <a:lnTo>
                      <a:pt x="884766" y="1191443"/>
                    </a:lnTo>
                    <a:lnTo>
                      <a:pt x="889793" y="1184261"/>
                    </a:lnTo>
                    <a:lnTo>
                      <a:pt x="897693" y="1176361"/>
                    </a:lnTo>
                    <a:lnTo>
                      <a:pt x="902361" y="1168820"/>
                    </a:lnTo>
                    <a:lnTo>
                      <a:pt x="907029" y="1161279"/>
                    </a:lnTo>
                    <a:lnTo>
                      <a:pt x="911338" y="1149071"/>
                    </a:lnTo>
                    <a:lnTo>
                      <a:pt x="912774" y="1142248"/>
                    </a:lnTo>
                    <a:lnTo>
                      <a:pt x="907029" y="1135067"/>
                    </a:lnTo>
                    <a:lnTo>
                      <a:pt x="903079" y="1127526"/>
                    </a:lnTo>
                    <a:lnTo>
                      <a:pt x="907388" y="1123935"/>
                    </a:lnTo>
                    <a:lnTo>
                      <a:pt x="910261" y="1120703"/>
                    </a:lnTo>
                    <a:lnTo>
                      <a:pt x="912056" y="1117830"/>
                    </a:lnTo>
                    <a:lnTo>
                      <a:pt x="919238" y="1117471"/>
                    </a:lnTo>
                    <a:lnTo>
                      <a:pt x="927138" y="1119985"/>
                    </a:lnTo>
                    <a:lnTo>
                      <a:pt x="932883" y="1121062"/>
                    </a:lnTo>
                    <a:lnTo>
                      <a:pt x="940424" y="1117112"/>
                    </a:lnTo>
                    <a:lnTo>
                      <a:pt x="941860" y="1106340"/>
                    </a:lnTo>
                    <a:lnTo>
                      <a:pt x="940783" y="1097363"/>
                    </a:lnTo>
                    <a:lnTo>
                      <a:pt x="936115" y="1090181"/>
                    </a:lnTo>
                    <a:lnTo>
                      <a:pt x="930010" y="1082640"/>
                    </a:lnTo>
                    <a:lnTo>
                      <a:pt x="924624" y="1072227"/>
                    </a:lnTo>
                    <a:lnTo>
                      <a:pt x="924265" y="1048508"/>
                    </a:lnTo>
                    <a:lnTo>
                      <a:pt x="921392" y="1035222"/>
                    </a:lnTo>
                    <a:lnTo>
                      <a:pt x="915647" y="1023013"/>
                    </a:lnTo>
                    <a:lnTo>
                      <a:pt x="908465" y="1014036"/>
                    </a:lnTo>
                    <a:lnTo>
                      <a:pt x="900924" y="1000032"/>
                    </a:lnTo>
                    <a:lnTo>
                      <a:pt x="899129" y="984232"/>
                    </a:lnTo>
                    <a:lnTo>
                      <a:pt x="898770" y="969869"/>
                    </a:lnTo>
                    <a:lnTo>
                      <a:pt x="889793" y="958378"/>
                    </a:lnTo>
                    <a:lnTo>
                      <a:pt x="882970" y="949760"/>
                    </a:lnTo>
                    <a:lnTo>
                      <a:pt x="874352" y="947246"/>
                    </a:lnTo>
                    <a:lnTo>
                      <a:pt x="865734" y="950119"/>
                    </a:lnTo>
                    <a:lnTo>
                      <a:pt x="858911" y="957301"/>
                    </a:lnTo>
                    <a:lnTo>
                      <a:pt x="850294" y="955505"/>
                    </a:lnTo>
                    <a:lnTo>
                      <a:pt x="844907" y="955505"/>
                    </a:lnTo>
                    <a:lnTo>
                      <a:pt x="844548" y="946887"/>
                    </a:lnTo>
                    <a:lnTo>
                      <a:pt x="838803" y="940424"/>
                    </a:lnTo>
                    <a:lnTo>
                      <a:pt x="831980" y="934678"/>
                    </a:lnTo>
                    <a:lnTo>
                      <a:pt x="820490" y="934678"/>
                    </a:lnTo>
                    <a:lnTo>
                      <a:pt x="817258" y="928933"/>
                    </a:lnTo>
                    <a:lnTo>
                      <a:pt x="812589" y="926420"/>
                    </a:lnTo>
                    <a:lnTo>
                      <a:pt x="811513" y="922111"/>
                    </a:lnTo>
                    <a:lnTo>
                      <a:pt x="811513" y="915288"/>
                    </a:lnTo>
                    <a:lnTo>
                      <a:pt x="814026" y="911338"/>
                    </a:lnTo>
                    <a:lnTo>
                      <a:pt x="818694" y="909183"/>
                    </a:lnTo>
                    <a:lnTo>
                      <a:pt x="817976" y="900565"/>
                    </a:lnTo>
                    <a:lnTo>
                      <a:pt x="820849" y="896256"/>
                    </a:lnTo>
                    <a:lnTo>
                      <a:pt x="812949" y="894102"/>
                    </a:lnTo>
                    <a:lnTo>
                      <a:pt x="807921" y="880816"/>
                    </a:lnTo>
                    <a:lnTo>
                      <a:pt x="804331" y="875070"/>
                    </a:lnTo>
                    <a:lnTo>
                      <a:pt x="796790" y="874711"/>
                    </a:lnTo>
                    <a:lnTo>
                      <a:pt x="792481" y="877584"/>
                    </a:lnTo>
                    <a:lnTo>
                      <a:pt x="793558" y="883688"/>
                    </a:lnTo>
                    <a:lnTo>
                      <a:pt x="791045" y="885843"/>
                    </a:lnTo>
                    <a:lnTo>
                      <a:pt x="787813" y="881893"/>
                    </a:lnTo>
                    <a:lnTo>
                      <a:pt x="787094" y="876148"/>
                    </a:lnTo>
                    <a:lnTo>
                      <a:pt x="780990" y="873993"/>
                    </a:lnTo>
                    <a:lnTo>
                      <a:pt x="775245" y="877584"/>
                    </a:lnTo>
                    <a:lnTo>
                      <a:pt x="764831" y="879020"/>
                    </a:lnTo>
                    <a:lnTo>
                      <a:pt x="758727" y="885843"/>
                    </a:lnTo>
                    <a:lnTo>
                      <a:pt x="752982" y="886202"/>
                    </a:lnTo>
                    <a:lnTo>
                      <a:pt x="756572" y="879020"/>
                    </a:lnTo>
                    <a:cubicBezTo>
                      <a:pt x="756572" y="879020"/>
                      <a:pt x="759804" y="873634"/>
                      <a:pt x="760882" y="873634"/>
                    </a:cubicBezTo>
                    <a:cubicBezTo>
                      <a:pt x="761959" y="873634"/>
                      <a:pt x="766627" y="870043"/>
                      <a:pt x="766627" y="870043"/>
                    </a:cubicBezTo>
                    <a:lnTo>
                      <a:pt x="769140" y="862861"/>
                    </a:lnTo>
                    <a:lnTo>
                      <a:pt x="764472" y="856039"/>
                    </a:lnTo>
                    <a:lnTo>
                      <a:pt x="755495" y="853884"/>
                    </a:lnTo>
                    <a:lnTo>
                      <a:pt x="745441" y="853525"/>
                    </a:lnTo>
                    <a:lnTo>
                      <a:pt x="736464" y="853525"/>
                    </a:lnTo>
                    <a:lnTo>
                      <a:pt x="733232" y="850294"/>
                    </a:lnTo>
                    <a:lnTo>
                      <a:pt x="732514" y="856039"/>
                    </a:lnTo>
                    <a:lnTo>
                      <a:pt x="728205" y="856757"/>
                    </a:lnTo>
                    <a:lnTo>
                      <a:pt x="728564" y="845266"/>
                    </a:lnTo>
                    <a:lnTo>
                      <a:pt x="720305" y="833057"/>
                    </a:lnTo>
                    <a:lnTo>
                      <a:pt x="714919" y="828030"/>
                    </a:lnTo>
                    <a:lnTo>
                      <a:pt x="713123" y="825158"/>
                    </a:lnTo>
                    <a:lnTo>
                      <a:pt x="709173" y="816540"/>
                    </a:lnTo>
                    <a:lnTo>
                      <a:pt x="708455" y="809717"/>
                    </a:lnTo>
                    <a:lnTo>
                      <a:pt x="701273" y="808281"/>
                    </a:lnTo>
                    <a:lnTo>
                      <a:pt x="694092" y="800381"/>
                    </a:lnTo>
                    <a:lnTo>
                      <a:pt x="686551" y="796790"/>
                    </a:lnTo>
                    <a:lnTo>
                      <a:pt x="677574" y="800022"/>
                    </a:lnTo>
                    <a:lnTo>
                      <a:pt x="671828" y="801817"/>
                    </a:lnTo>
                    <a:lnTo>
                      <a:pt x="663570" y="796072"/>
                    </a:lnTo>
                    <a:lnTo>
                      <a:pt x="651720" y="792122"/>
                    </a:lnTo>
                    <a:lnTo>
                      <a:pt x="644897" y="794276"/>
                    </a:lnTo>
                    <a:lnTo>
                      <a:pt x="633766" y="796072"/>
                    </a:lnTo>
                    <a:lnTo>
                      <a:pt x="628379" y="802176"/>
                    </a:lnTo>
                    <a:lnTo>
                      <a:pt x="622275" y="792840"/>
                    </a:lnTo>
                    <a:lnTo>
                      <a:pt x="619761" y="784940"/>
                    </a:lnTo>
                    <a:lnTo>
                      <a:pt x="613298" y="778117"/>
                    </a:lnTo>
                    <a:lnTo>
                      <a:pt x="602884" y="777758"/>
                    </a:lnTo>
                    <a:lnTo>
                      <a:pt x="597139" y="773449"/>
                    </a:lnTo>
                    <a:lnTo>
                      <a:pt x="583512" y="772372"/>
                    </a:lnTo>
                    <a:lnTo>
                      <a:pt x="579544" y="764472"/>
                    </a:lnTo>
                    <a:lnTo>
                      <a:pt x="573439" y="754418"/>
                    </a:lnTo>
                    <a:lnTo>
                      <a:pt x="566258" y="746159"/>
                    </a:lnTo>
                    <a:lnTo>
                      <a:pt x="556203" y="740414"/>
                    </a:lnTo>
                    <a:lnTo>
                      <a:pt x="548662" y="734309"/>
                    </a:lnTo>
                    <a:lnTo>
                      <a:pt x="543276" y="723178"/>
                    </a:lnTo>
                    <a:lnTo>
                      <a:pt x="540044" y="713123"/>
                    </a:lnTo>
                    <a:lnTo>
                      <a:pt x="535017" y="701992"/>
                    </a:lnTo>
                    <a:lnTo>
                      <a:pt x="522449" y="696605"/>
                    </a:lnTo>
                    <a:lnTo>
                      <a:pt x="512036" y="695169"/>
                    </a:lnTo>
                    <a:lnTo>
                      <a:pt x="506650" y="693015"/>
                    </a:lnTo>
                    <a:lnTo>
                      <a:pt x="503418" y="685833"/>
                    </a:lnTo>
                    <a:lnTo>
                      <a:pt x="499827" y="676856"/>
                    </a:lnTo>
                    <a:lnTo>
                      <a:pt x="492286" y="666442"/>
                    </a:lnTo>
                    <a:lnTo>
                      <a:pt x="482591" y="657465"/>
                    </a:lnTo>
                    <a:lnTo>
                      <a:pt x="470741" y="650283"/>
                    </a:lnTo>
                    <a:lnTo>
                      <a:pt x="457814" y="646693"/>
                    </a:lnTo>
                    <a:lnTo>
                      <a:pt x="448478" y="643461"/>
                    </a:lnTo>
                    <a:lnTo>
                      <a:pt x="448478" y="649206"/>
                    </a:lnTo>
                    <a:lnTo>
                      <a:pt x="453146" y="656029"/>
                    </a:lnTo>
                    <a:lnTo>
                      <a:pt x="449196" y="661415"/>
                    </a:lnTo>
                    <a:lnTo>
                      <a:pt x="439142" y="659620"/>
                    </a:lnTo>
                    <a:lnTo>
                      <a:pt x="435192" y="652079"/>
                    </a:lnTo>
                    <a:lnTo>
                      <a:pt x="435192" y="644538"/>
                    </a:lnTo>
                    <a:lnTo>
                      <a:pt x="443451" y="643820"/>
                    </a:lnTo>
                    <a:lnTo>
                      <a:pt x="446324" y="638075"/>
                    </a:lnTo>
                    <a:lnTo>
                      <a:pt x="445964" y="627661"/>
                    </a:lnTo>
                    <a:lnTo>
                      <a:pt x="434114" y="620479"/>
                    </a:lnTo>
                    <a:lnTo>
                      <a:pt x="423701" y="611143"/>
                    </a:lnTo>
                    <a:lnTo>
                      <a:pt x="420828" y="602884"/>
                    </a:lnTo>
                    <a:lnTo>
                      <a:pt x="406824" y="596780"/>
                    </a:lnTo>
                    <a:lnTo>
                      <a:pt x="401438" y="593189"/>
                    </a:lnTo>
                    <a:lnTo>
                      <a:pt x="404310" y="590316"/>
                    </a:lnTo>
                    <a:lnTo>
                      <a:pt x="404670" y="578108"/>
                    </a:lnTo>
                    <a:lnTo>
                      <a:pt x="395333" y="574516"/>
                    </a:lnTo>
                    <a:lnTo>
                      <a:pt x="384561" y="576312"/>
                    </a:lnTo>
                    <a:lnTo>
                      <a:pt x="382765" y="579903"/>
                    </a:lnTo>
                    <a:lnTo>
                      <a:pt x="377738" y="575953"/>
                    </a:lnTo>
                    <a:lnTo>
                      <a:pt x="380611" y="568053"/>
                    </a:lnTo>
                    <a:lnTo>
                      <a:pt x="382765" y="560153"/>
                    </a:lnTo>
                    <a:lnTo>
                      <a:pt x="384202" y="550817"/>
                    </a:lnTo>
                    <a:lnTo>
                      <a:pt x="382406" y="540044"/>
                    </a:lnTo>
                    <a:lnTo>
                      <a:pt x="377020" y="527477"/>
                    </a:lnTo>
                    <a:lnTo>
                      <a:pt x="372711" y="519217"/>
                    </a:lnTo>
                    <a:lnTo>
                      <a:pt x="364452" y="509881"/>
                    </a:lnTo>
                    <a:cubicBezTo>
                      <a:pt x="364452" y="509881"/>
                      <a:pt x="360502" y="504854"/>
                      <a:pt x="360143" y="503059"/>
                    </a:cubicBezTo>
                    <a:cubicBezTo>
                      <a:pt x="359784" y="501263"/>
                      <a:pt x="359066" y="489054"/>
                      <a:pt x="359066" y="489054"/>
                    </a:cubicBezTo>
                    <a:lnTo>
                      <a:pt x="356552" y="479000"/>
                    </a:lnTo>
                    <a:lnTo>
                      <a:pt x="356911" y="470741"/>
                    </a:lnTo>
                    <a:lnTo>
                      <a:pt x="356911" y="459610"/>
                    </a:lnTo>
                    <a:lnTo>
                      <a:pt x="348293" y="450633"/>
                    </a:lnTo>
                    <a:lnTo>
                      <a:pt x="333212" y="432319"/>
                    </a:lnTo>
                    <a:lnTo>
                      <a:pt x="326389" y="425497"/>
                    </a:lnTo>
                    <a:lnTo>
                      <a:pt x="323876" y="427651"/>
                    </a:lnTo>
                    <a:lnTo>
                      <a:pt x="318848" y="425497"/>
                    </a:lnTo>
                    <a:lnTo>
                      <a:pt x="313462" y="419751"/>
                    </a:lnTo>
                    <a:lnTo>
                      <a:pt x="312385" y="425497"/>
                    </a:lnTo>
                    <a:lnTo>
                      <a:pt x="307717" y="425497"/>
                    </a:lnTo>
                    <a:lnTo>
                      <a:pt x="301253" y="416160"/>
                    </a:lnTo>
                    <a:lnTo>
                      <a:pt x="291917" y="414365"/>
                    </a:lnTo>
                    <a:lnTo>
                      <a:pt x="286172" y="407183"/>
                    </a:lnTo>
                    <a:lnTo>
                      <a:pt x="275040" y="402515"/>
                    </a:lnTo>
                    <a:lnTo>
                      <a:pt x="265345" y="394615"/>
                    </a:lnTo>
                    <a:lnTo>
                      <a:pt x="259958" y="390306"/>
                    </a:lnTo>
                    <a:lnTo>
                      <a:pt x="251341" y="387074"/>
                    </a:lnTo>
                    <a:lnTo>
                      <a:pt x="244877" y="384561"/>
                    </a:lnTo>
                    <a:lnTo>
                      <a:pt x="235031" y="383124"/>
                    </a:lnTo>
                    <a:cubicBezTo>
                      <a:pt x="235031" y="383124"/>
                      <a:pt x="233726" y="380611"/>
                      <a:pt x="232649" y="380611"/>
                    </a:cubicBezTo>
                    <a:cubicBezTo>
                      <a:pt x="231572" y="380611"/>
                      <a:pt x="228340" y="380611"/>
                      <a:pt x="228340" y="380611"/>
                    </a:cubicBezTo>
                    <a:lnTo>
                      <a:pt x="215054" y="375225"/>
                    </a:lnTo>
                    <a:lnTo>
                      <a:pt x="204281" y="375225"/>
                    </a:lnTo>
                    <a:lnTo>
                      <a:pt x="192432" y="379893"/>
                    </a:lnTo>
                    <a:lnTo>
                      <a:pt x="187442" y="385997"/>
                    </a:lnTo>
                    <a:lnTo>
                      <a:pt x="181300" y="389947"/>
                    </a:lnTo>
                    <a:lnTo>
                      <a:pt x="175914" y="393179"/>
                    </a:lnTo>
                    <a:lnTo>
                      <a:pt x="172323" y="401079"/>
                    </a:lnTo>
                    <a:lnTo>
                      <a:pt x="170887" y="405388"/>
                    </a:lnTo>
                    <a:lnTo>
                      <a:pt x="167655" y="409338"/>
                    </a:lnTo>
                    <a:lnTo>
                      <a:pt x="162269" y="411492"/>
                    </a:lnTo>
                    <a:lnTo>
                      <a:pt x="156164" y="414006"/>
                    </a:lnTo>
                    <a:lnTo>
                      <a:pt x="152932" y="419751"/>
                    </a:lnTo>
                    <a:lnTo>
                      <a:pt x="150060" y="425497"/>
                    </a:lnTo>
                    <a:lnTo>
                      <a:pt x="148321" y="429087"/>
                    </a:lnTo>
                    <a:lnTo>
                      <a:pt x="146828" y="433037"/>
                    </a:lnTo>
                    <a:lnTo>
                      <a:pt x="145392" y="439501"/>
                    </a:lnTo>
                    <a:lnTo>
                      <a:pt x="140005" y="444887"/>
                    </a:lnTo>
                    <a:lnTo>
                      <a:pt x="130310" y="449196"/>
                    </a:lnTo>
                    <a:lnTo>
                      <a:pt x="121692" y="456378"/>
                    </a:lnTo>
                    <a:lnTo>
                      <a:pt x="111997" y="462123"/>
                    </a:lnTo>
                    <a:lnTo>
                      <a:pt x="99788" y="466073"/>
                    </a:lnTo>
                    <a:lnTo>
                      <a:pt x="91170" y="468587"/>
                    </a:lnTo>
                    <a:lnTo>
                      <a:pt x="82193" y="468587"/>
                    </a:lnTo>
                    <a:lnTo>
                      <a:pt x="75370" y="467509"/>
                    </a:lnTo>
                    <a:lnTo>
                      <a:pt x="76485" y="462445"/>
                    </a:lnTo>
                    <a:close/>
                  </a:path>
                </a:pathLst>
              </a:custGeom>
              <a:grpFill/>
              <a:ln w="3777" cap="flat">
                <a:solidFill>
                  <a:srgbClr val="FFFFFF"/>
                </a:solidFill>
                <a:prstDash val="solid"/>
                <a:miter/>
              </a:ln>
            </p:spPr>
            <p:txBody>
              <a:bodyPr rtlCol="0" anchor="ctr"/>
              <a:lstStyle/>
              <a:p>
                <a:endParaRPr lang="en-GB"/>
              </a:p>
            </p:txBody>
          </p:sp>
          <p:sp>
            <p:nvSpPr>
              <p:cNvPr id="280" name="Freeform 279">
                <a:extLst>
                  <a:ext uri="{FF2B5EF4-FFF2-40B4-BE49-F238E27FC236}">
                    <a16:creationId xmlns:a16="http://schemas.microsoft.com/office/drawing/2014/main" id="{DC762A49-2FA3-61A4-75F4-E8628271308E}"/>
                  </a:ext>
                </a:extLst>
              </p:cNvPr>
              <p:cNvSpPr/>
              <p:nvPr/>
            </p:nvSpPr>
            <p:spPr>
              <a:xfrm>
                <a:off x="4001487" y="8129076"/>
                <a:ext cx="312063" cy="197572"/>
              </a:xfrm>
              <a:custGeom>
                <a:avLst/>
                <a:gdLst>
                  <a:gd name="connsiteX0" fmla="*/ 263228 w 312063"/>
                  <a:gd name="connsiteY0" fmla="*/ 197572 h 197572"/>
                  <a:gd name="connsiteX1" fmla="*/ 263228 w 312063"/>
                  <a:gd name="connsiteY1" fmla="*/ 190390 h 197572"/>
                  <a:gd name="connsiteX2" fmla="*/ 263228 w 312063"/>
                  <a:gd name="connsiteY2" fmla="*/ 182132 h 197572"/>
                  <a:gd name="connsiteX3" fmla="*/ 263228 w 312063"/>
                  <a:gd name="connsiteY3" fmla="*/ 174950 h 197572"/>
                  <a:gd name="connsiteX4" fmla="*/ 268973 w 312063"/>
                  <a:gd name="connsiteY4" fmla="*/ 168128 h 197572"/>
                  <a:gd name="connsiteX5" fmla="*/ 275078 w 312063"/>
                  <a:gd name="connsiteY5" fmla="*/ 163100 h 197572"/>
                  <a:gd name="connsiteX6" fmla="*/ 280105 w 312063"/>
                  <a:gd name="connsiteY6" fmla="*/ 158432 h 197572"/>
                  <a:gd name="connsiteX7" fmla="*/ 282259 w 312063"/>
                  <a:gd name="connsiteY7" fmla="*/ 154482 h 197572"/>
                  <a:gd name="connsiteX8" fmla="*/ 282259 w 312063"/>
                  <a:gd name="connsiteY8" fmla="*/ 146582 h 197572"/>
                  <a:gd name="connsiteX9" fmla="*/ 275078 w 312063"/>
                  <a:gd name="connsiteY9" fmla="*/ 143710 h 197572"/>
                  <a:gd name="connsiteX10" fmla="*/ 270410 w 312063"/>
                  <a:gd name="connsiteY10" fmla="*/ 138324 h 197572"/>
                  <a:gd name="connsiteX11" fmla="*/ 270050 w 312063"/>
                  <a:gd name="connsiteY11" fmla="*/ 133655 h 197572"/>
                  <a:gd name="connsiteX12" fmla="*/ 269691 w 312063"/>
                  <a:gd name="connsiteY12" fmla="*/ 130064 h 197572"/>
                  <a:gd name="connsiteX13" fmla="*/ 274718 w 312063"/>
                  <a:gd name="connsiteY13" fmla="*/ 130064 h 197572"/>
                  <a:gd name="connsiteX14" fmla="*/ 272734 w 312063"/>
                  <a:gd name="connsiteY14" fmla="*/ 124319 h 197572"/>
                  <a:gd name="connsiteX15" fmla="*/ 266441 w 312063"/>
                  <a:gd name="connsiteY15" fmla="*/ 121087 h 197572"/>
                  <a:gd name="connsiteX16" fmla="*/ 261054 w 312063"/>
                  <a:gd name="connsiteY16" fmla="*/ 116060 h 197572"/>
                  <a:gd name="connsiteX17" fmla="*/ 261054 w 312063"/>
                  <a:gd name="connsiteY17" fmla="*/ 108160 h 197572"/>
                  <a:gd name="connsiteX18" fmla="*/ 265004 w 312063"/>
                  <a:gd name="connsiteY18" fmla="*/ 103133 h 197572"/>
                  <a:gd name="connsiteX19" fmla="*/ 269672 w 312063"/>
                  <a:gd name="connsiteY19" fmla="*/ 98465 h 197572"/>
                  <a:gd name="connsiteX20" fmla="*/ 271657 w 312063"/>
                  <a:gd name="connsiteY20" fmla="*/ 88051 h 197572"/>
                  <a:gd name="connsiteX21" fmla="*/ 274359 w 312063"/>
                  <a:gd name="connsiteY21" fmla="*/ 75484 h 197572"/>
                  <a:gd name="connsiteX22" fmla="*/ 276873 w 312063"/>
                  <a:gd name="connsiteY22" fmla="*/ 64711 h 197572"/>
                  <a:gd name="connsiteX23" fmla="*/ 278309 w 312063"/>
                  <a:gd name="connsiteY23" fmla="*/ 57170 h 197572"/>
                  <a:gd name="connsiteX24" fmla="*/ 284055 w 312063"/>
                  <a:gd name="connsiteY24" fmla="*/ 44602 h 197572"/>
                  <a:gd name="connsiteX25" fmla="*/ 294827 w 312063"/>
                  <a:gd name="connsiteY25" fmla="*/ 34189 h 197572"/>
                  <a:gd name="connsiteX26" fmla="*/ 303445 w 312063"/>
                  <a:gd name="connsiteY26" fmla="*/ 24134 h 197572"/>
                  <a:gd name="connsiteX27" fmla="*/ 303445 w 312063"/>
                  <a:gd name="connsiteY27" fmla="*/ 15800 h 197572"/>
                  <a:gd name="connsiteX28" fmla="*/ 309190 w 312063"/>
                  <a:gd name="connsiteY28" fmla="*/ 10773 h 197572"/>
                  <a:gd name="connsiteX29" fmla="*/ 312063 w 312063"/>
                  <a:gd name="connsiteY29" fmla="*/ 3950 h 197572"/>
                  <a:gd name="connsiteX30" fmla="*/ 310268 w 312063"/>
                  <a:gd name="connsiteY30" fmla="*/ 0 h 197572"/>
                  <a:gd name="connsiteX31" fmla="*/ 305600 w 312063"/>
                  <a:gd name="connsiteY31" fmla="*/ 0 h 197572"/>
                  <a:gd name="connsiteX32" fmla="*/ 296982 w 312063"/>
                  <a:gd name="connsiteY32" fmla="*/ 0 h 197572"/>
                  <a:gd name="connsiteX33" fmla="*/ 289800 w 312063"/>
                  <a:gd name="connsiteY33" fmla="*/ 7541 h 197572"/>
                  <a:gd name="connsiteX34" fmla="*/ 279746 w 312063"/>
                  <a:gd name="connsiteY34" fmla="*/ 8977 h 197572"/>
                  <a:gd name="connsiteX35" fmla="*/ 276155 w 312063"/>
                  <a:gd name="connsiteY35" fmla="*/ 1796 h 197572"/>
                  <a:gd name="connsiteX36" fmla="*/ 276155 w 312063"/>
                  <a:gd name="connsiteY36" fmla="*/ 8977 h 197572"/>
                  <a:gd name="connsiteX37" fmla="*/ 271128 w 312063"/>
                  <a:gd name="connsiteY37" fmla="*/ 15441 h 197572"/>
                  <a:gd name="connsiteX38" fmla="*/ 266101 w 312063"/>
                  <a:gd name="connsiteY38" fmla="*/ 19391 h 197572"/>
                  <a:gd name="connsiteX39" fmla="*/ 259278 w 312063"/>
                  <a:gd name="connsiteY39" fmla="*/ 18673 h 197572"/>
                  <a:gd name="connsiteX40" fmla="*/ 250660 w 312063"/>
                  <a:gd name="connsiteY40" fmla="*/ 13646 h 197572"/>
                  <a:gd name="connsiteX41" fmla="*/ 244915 w 312063"/>
                  <a:gd name="connsiteY41" fmla="*/ 11132 h 197572"/>
                  <a:gd name="connsiteX42" fmla="*/ 241324 w 312063"/>
                  <a:gd name="connsiteY42" fmla="*/ 12927 h 197572"/>
                  <a:gd name="connsiteX43" fmla="*/ 234501 w 312063"/>
                  <a:gd name="connsiteY43" fmla="*/ 14364 h 197572"/>
                  <a:gd name="connsiteX44" fmla="*/ 227319 w 312063"/>
                  <a:gd name="connsiteY44" fmla="*/ 15082 h 197572"/>
                  <a:gd name="connsiteX45" fmla="*/ 219419 w 312063"/>
                  <a:gd name="connsiteY45" fmla="*/ 21186 h 197572"/>
                  <a:gd name="connsiteX46" fmla="*/ 213674 w 312063"/>
                  <a:gd name="connsiteY46" fmla="*/ 24777 h 197572"/>
                  <a:gd name="connsiteX47" fmla="*/ 196797 w 312063"/>
                  <a:gd name="connsiteY47" fmla="*/ 26213 h 197572"/>
                  <a:gd name="connsiteX48" fmla="*/ 174156 w 312063"/>
                  <a:gd name="connsiteY48" fmla="*/ 26213 h 197572"/>
                  <a:gd name="connsiteX49" fmla="*/ 161947 w 312063"/>
                  <a:gd name="connsiteY49" fmla="*/ 28368 h 197572"/>
                  <a:gd name="connsiteX50" fmla="*/ 150097 w 312063"/>
                  <a:gd name="connsiteY50" fmla="*/ 29804 h 197572"/>
                  <a:gd name="connsiteX51" fmla="*/ 135734 w 312063"/>
                  <a:gd name="connsiteY51" fmla="*/ 30163 h 197572"/>
                  <a:gd name="connsiteX52" fmla="*/ 126757 w 312063"/>
                  <a:gd name="connsiteY52" fmla="*/ 22982 h 197572"/>
                  <a:gd name="connsiteX53" fmla="*/ 119934 w 312063"/>
                  <a:gd name="connsiteY53" fmla="*/ 13286 h 197572"/>
                  <a:gd name="connsiteX54" fmla="*/ 115266 w 312063"/>
                  <a:gd name="connsiteY54" fmla="*/ 10413 h 197572"/>
                  <a:gd name="connsiteX55" fmla="*/ 106648 w 312063"/>
                  <a:gd name="connsiteY55" fmla="*/ 10413 h 197572"/>
                  <a:gd name="connsiteX56" fmla="*/ 103775 w 312063"/>
                  <a:gd name="connsiteY56" fmla="*/ 16518 h 197572"/>
                  <a:gd name="connsiteX57" fmla="*/ 101621 w 312063"/>
                  <a:gd name="connsiteY57" fmla="*/ 25136 h 197572"/>
                  <a:gd name="connsiteX58" fmla="*/ 98030 w 312063"/>
                  <a:gd name="connsiteY58" fmla="*/ 24777 h 197572"/>
                  <a:gd name="connsiteX59" fmla="*/ 94798 w 312063"/>
                  <a:gd name="connsiteY59" fmla="*/ 18673 h 197572"/>
                  <a:gd name="connsiteX60" fmla="*/ 91208 w 312063"/>
                  <a:gd name="connsiteY60" fmla="*/ 11850 h 197572"/>
                  <a:gd name="connsiteX61" fmla="*/ 87257 w 312063"/>
                  <a:gd name="connsiteY61" fmla="*/ 10054 h 197572"/>
                  <a:gd name="connsiteX62" fmla="*/ 81153 w 312063"/>
                  <a:gd name="connsiteY62" fmla="*/ 13286 h 197572"/>
                  <a:gd name="connsiteX63" fmla="*/ 74690 w 312063"/>
                  <a:gd name="connsiteY63" fmla="*/ 14005 h 197572"/>
                  <a:gd name="connsiteX64" fmla="*/ 69662 w 312063"/>
                  <a:gd name="connsiteY64" fmla="*/ 11132 h 197572"/>
                  <a:gd name="connsiteX65" fmla="*/ 66790 w 312063"/>
                  <a:gd name="connsiteY65" fmla="*/ 11132 h 197572"/>
                  <a:gd name="connsiteX66" fmla="*/ 64635 w 312063"/>
                  <a:gd name="connsiteY66" fmla="*/ 18314 h 197572"/>
                  <a:gd name="connsiteX67" fmla="*/ 64635 w 312063"/>
                  <a:gd name="connsiteY67" fmla="*/ 25495 h 197572"/>
                  <a:gd name="connsiteX68" fmla="*/ 58531 w 312063"/>
                  <a:gd name="connsiteY68" fmla="*/ 28727 h 197572"/>
                  <a:gd name="connsiteX69" fmla="*/ 49554 w 312063"/>
                  <a:gd name="connsiteY69" fmla="*/ 34113 h 197572"/>
                  <a:gd name="connsiteX70" fmla="*/ 41294 w 312063"/>
                  <a:gd name="connsiteY70" fmla="*/ 28727 h 197572"/>
                  <a:gd name="connsiteX71" fmla="*/ 35908 w 312063"/>
                  <a:gd name="connsiteY71" fmla="*/ 25495 h 197572"/>
                  <a:gd name="connsiteX72" fmla="*/ 33754 w 312063"/>
                  <a:gd name="connsiteY72" fmla="*/ 14723 h 197572"/>
                  <a:gd name="connsiteX73" fmla="*/ 30522 w 312063"/>
                  <a:gd name="connsiteY73" fmla="*/ 10773 h 197572"/>
                  <a:gd name="connsiteX74" fmla="*/ 30522 w 312063"/>
                  <a:gd name="connsiteY74" fmla="*/ 16159 h 197572"/>
                  <a:gd name="connsiteX75" fmla="*/ 26572 w 312063"/>
                  <a:gd name="connsiteY75" fmla="*/ 22982 h 197572"/>
                  <a:gd name="connsiteX76" fmla="*/ 24059 w 312063"/>
                  <a:gd name="connsiteY76" fmla="*/ 23700 h 197572"/>
                  <a:gd name="connsiteX77" fmla="*/ 22263 w 312063"/>
                  <a:gd name="connsiteY77" fmla="*/ 25854 h 197572"/>
                  <a:gd name="connsiteX78" fmla="*/ 16178 w 312063"/>
                  <a:gd name="connsiteY78" fmla="*/ 27291 h 197572"/>
                  <a:gd name="connsiteX79" fmla="*/ 8618 w 312063"/>
                  <a:gd name="connsiteY79" fmla="*/ 29445 h 197572"/>
                  <a:gd name="connsiteX80" fmla="*/ 5027 w 312063"/>
                  <a:gd name="connsiteY80" fmla="*/ 38422 h 197572"/>
                  <a:gd name="connsiteX81" fmla="*/ 5027 w 312063"/>
                  <a:gd name="connsiteY81" fmla="*/ 46681 h 197572"/>
                  <a:gd name="connsiteX82" fmla="*/ 7541 w 312063"/>
                  <a:gd name="connsiteY82" fmla="*/ 48836 h 197572"/>
                  <a:gd name="connsiteX83" fmla="*/ 5027 w 312063"/>
                  <a:gd name="connsiteY83" fmla="*/ 54222 h 197572"/>
                  <a:gd name="connsiteX84" fmla="*/ 0 w 312063"/>
                  <a:gd name="connsiteY84" fmla="*/ 59249 h 197572"/>
                  <a:gd name="connsiteX85" fmla="*/ 6463 w 312063"/>
                  <a:gd name="connsiteY85" fmla="*/ 61763 h 197572"/>
                  <a:gd name="connsiteX86" fmla="*/ 4668 w 312063"/>
                  <a:gd name="connsiteY86" fmla="*/ 69304 h 197572"/>
                  <a:gd name="connsiteX87" fmla="*/ 7541 w 312063"/>
                  <a:gd name="connsiteY87" fmla="*/ 75049 h 197572"/>
                  <a:gd name="connsiteX88" fmla="*/ 13286 w 312063"/>
                  <a:gd name="connsiteY88" fmla="*/ 77562 h 197572"/>
                  <a:gd name="connsiteX89" fmla="*/ 16178 w 312063"/>
                  <a:gd name="connsiteY89" fmla="*/ 81153 h 197572"/>
                  <a:gd name="connsiteX90" fmla="*/ 22263 w 312063"/>
                  <a:gd name="connsiteY90" fmla="*/ 88335 h 197572"/>
                  <a:gd name="connsiteX91" fmla="*/ 35908 w 312063"/>
                  <a:gd name="connsiteY91" fmla="*/ 87976 h 197572"/>
                  <a:gd name="connsiteX92" fmla="*/ 37704 w 312063"/>
                  <a:gd name="connsiteY92" fmla="*/ 83667 h 197572"/>
                  <a:gd name="connsiteX93" fmla="*/ 42372 w 312063"/>
                  <a:gd name="connsiteY93" fmla="*/ 86899 h 197572"/>
                  <a:gd name="connsiteX94" fmla="*/ 48836 w 312063"/>
                  <a:gd name="connsiteY94" fmla="*/ 86899 h 197572"/>
                  <a:gd name="connsiteX95" fmla="*/ 57453 w 312063"/>
                  <a:gd name="connsiteY95" fmla="*/ 90849 h 197572"/>
                  <a:gd name="connsiteX96" fmla="*/ 59249 w 312063"/>
                  <a:gd name="connsiteY96" fmla="*/ 94440 h 197572"/>
                  <a:gd name="connsiteX97" fmla="*/ 69662 w 312063"/>
                  <a:gd name="connsiteY97" fmla="*/ 94799 h 197572"/>
                  <a:gd name="connsiteX98" fmla="*/ 75767 w 312063"/>
                  <a:gd name="connsiteY98" fmla="*/ 101262 h 197572"/>
                  <a:gd name="connsiteX99" fmla="*/ 83308 w 312063"/>
                  <a:gd name="connsiteY99" fmla="*/ 104494 h 197572"/>
                  <a:gd name="connsiteX100" fmla="*/ 88694 w 312063"/>
                  <a:gd name="connsiteY100" fmla="*/ 111316 h 197572"/>
                  <a:gd name="connsiteX101" fmla="*/ 92285 w 312063"/>
                  <a:gd name="connsiteY101" fmla="*/ 115985 h 197572"/>
                  <a:gd name="connsiteX102" fmla="*/ 101980 w 312063"/>
                  <a:gd name="connsiteY102" fmla="*/ 119216 h 197572"/>
                  <a:gd name="connsiteX103" fmla="*/ 109162 w 312063"/>
                  <a:gd name="connsiteY103" fmla="*/ 121371 h 197572"/>
                  <a:gd name="connsiteX104" fmla="*/ 120653 w 312063"/>
                  <a:gd name="connsiteY104" fmla="*/ 128193 h 197572"/>
                  <a:gd name="connsiteX105" fmla="*/ 135016 w 312063"/>
                  <a:gd name="connsiteY105" fmla="*/ 140043 h 197572"/>
                  <a:gd name="connsiteX106" fmla="*/ 140402 w 312063"/>
                  <a:gd name="connsiteY106" fmla="*/ 142197 h 197572"/>
                  <a:gd name="connsiteX107" fmla="*/ 152252 w 312063"/>
                  <a:gd name="connsiteY107" fmla="*/ 143634 h 197572"/>
                  <a:gd name="connsiteX108" fmla="*/ 159433 w 312063"/>
                  <a:gd name="connsiteY108" fmla="*/ 143275 h 197572"/>
                  <a:gd name="connsiteX109" fmla="*/ 175233 w 312063"/>
                  <a:gd name="connsiteY109" fmla="*/ 146866 h 197572"/>
                  <a:gd name="connsiteX110" fmla="*/ 184569 w 312063"/>
                  <a:gd name="connsiteY110" fmla="*/ 152611 h 197572"/>
                  <a:gd name="connsiteX111" fmla="*/ 193546 w 312063"/>
                  <a:gd name="connsiteY111" fmla="*/ 161229 h 197572"/>
                  <a:gd name="connsiteX112" fmla="*/ 197855 w 312063"/>
                  <a:gd name="connsiteY112" fmla="*/ 170206 h 197572"/>
                  <a:gd name="connsiteX113" fmla="*/ 198214 w 312063"/>
                  <a:gd name="connsiteY113" fmla="*/ 177747 h 197572"/>
                  <a:gd name="connsiteX114" fmla="*/ 203601 w 312063"/>
                  <a:gd name="connsiteY114" fmla="*/ 183492 h 197572"/>
                  <a:gd name="connsiteX115" fmla="*/ 211860 w 312063"/>
                  <a:gd name="connsiteY115" fmla="*/ 184211 h 197572"/>
                  <a:gd name="connsiteX116" fmla="*/ 217605 w 312063"/>
                  <a:gd name="connsiteY116" fmla="*/ 186006 h 197572"/>
                  <a:gd name="connsiteX117" fmla="*/ 221914 w 312063"/>
                  <a:gd name="connsiteY117" fmla="*/ 190315 h 197572"/>
                  <a:gd name="connsiteX118" fmla="*/ 230532 w 312063"/>
                  <a:gd name="connsiteY118" fmla="*/ 192828 h 197572"/>
                  <a:gd name="connsiteX119" fmla="*/ 239868 w 312063"/>
                  <a:gd name="connsiteY119" fmla="*/ 191752 h 197572"/>
                  <a:gd name="connsiteX120" fmla="*/ 245614 w 312063"/>
                  <a:gd name="connsiteY120" fmla="*/ 190674 h 197572"/>
                  <a:gd name="connsiteX121" fmla="*/ 248486 w 312063"/>
                  <a:gd name="connsiteY121" fmla="*/ 194983 h 197572"/>
                  <a:gd name="connsiteX122" fmla="*/ 256386 w 312063"/>
                  <a:gd name="connsiteY122" fmla="*/ 195701 h 197572"/>
                  <a:gd name="connsiteX123" fmla="*/ 258900 w 312063"/>
                  <a:gd name="connsiteY123" fmla="*/ 197497 h 197572"/>
                  <a:gd name="connsiteX124" fmla="*/ 263228 w 312063"/>
                  <a:gd name="connsiteY124" fmla="*/ 197497 h 19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12063" h="197572">
                    <a:moveTo>
                      <a:pt x="263228" y="197572"/>
                    </a:moveTo>
                    <a:cubicBezTo>
                      <a:pt x="263228" y="197572"/>
                      <a:pt x="263228" y="191468"/>
                      <a:pt x="263228" y="190390"/>
                    </a:cubicBezTo>
                    <a:cubicBezTo>
                      <a:pt x="263228" y="189313"/>
                      <a:pt x="263228" y="182132"/>
                      <a:pt x="263228" y="182132"/>
                    </a:cubicBezTo>
                    <a:lnTo>
                      <a:pt x="263228" y="174950"/>
                    </a:lnTo>
                    <a:lnTo>
                      <a:pt x="268973" y="168128"/>
                    </a:lnTo>
                    <a:lnTo>
                      <a:pt x="275078" y="163100"/>
                    </a:lnTo>
                    <a:lnTo>
                      <a:pt x="280105" y="158432"/>
                    </a:lnTo>
                    <a:lnTo>
                      <a:pt x="282259" y="154482"/>
                    </a:lnTo>
                    <a:lnTo>
                      <a:pt x="282259" y="146582"/>
                    </a:lnTo>
                    <a:lnTo>
                      <a:pt x="275078" y="143710"/>
                    </a:lnTo>
                    <a:lnTo>
                      <a:pt x="270410" y="138324"/>
                    </a:lnTo>
                    <a:lnTo>
                      <a:pt x="270050" y="133655"/>
                    </a:lnTo>
                    <a:lnTo>
                      <a:pt x="269691" y="130064"/>
                    </a:lnTo>
                    <a:lnTo>
                      <a:pt x="274718" y="130064"/>
                    </a:lnTo>
                    <a:lnTo>
                      <a:pt x="272734" y="124319"/>
                    </a:lnTo>
                    <a:lnTo>
                      <a:pt x="266441" y="121087"/>
                    </a:lnTo>
                    <a:lnTo>
                      <a:pt x="261054" y="116060"/>
                    </a:lnTo>
                    <a:lnTo>
                      <a:pt x="261054" y="108160"/>
                    </a:lnTo>
                    <a:lnTo>
                      <a:pt x="265004" y="103133"/>
                    </a:lnTo>
                    <a:lnTo>
                      <a:pt x="269672" y="98465"/>
                    </a:lnTo>
                    <a:lnTo>
                      <a:pt x="271657" y="88051"/>
                    </a:lnTo>
                    <a:lnTo>
                      <a:pt x="274359" y="75484"/>
                    </a:lnTo>
                    <a:lnTo>
                      <a:pt x="276873" y="64711"/>
                    </a:lnTo>
                    <a:lnTo>
                      <a:pt x="278309" y="57170"/>
                    </a:lnTo>
                    <a:lnTo>
                      <a:pt x="284055" y="44602"/>
                    </a:lnTo>
                    <a:lnTo>
                      <a:pt x="294827" y="34189"/>
                    </a:lnTo>
                    <a:lnTo>
                      <a:pt x="303445" y="24134"/>
                    </a:lnTo>
                    <a:lnTo>
                      <a:pt x="303445" y="15800"/>
                    </a:lnTo>
                    <a:lnTo>
                      <a:pt x="309190" y="10773"/>
                    </a:lnTo>
                    <a:lnTo>
                      <a:pt x="312063" y="3950"/>
                    </a:lnTo>
                    <a:lnTo>
                      <a:pt x="310268" y="0"/>
                    </a:lnTo>
                    <a:lnTo>
                      <a:pt x="305600" y="0"/>
                    </a:lnTo>
                    <a:lnTo>
                      <a:pt x="296982" y="0"/>
                    </a:lnTo>
                    <a:lnTo>
                      <a:pt x="289800" y="7541"/>
                    </a:lnTo>
                    <a:lnTo>
                      <a:pt x="279746" y="8977"/>
                    </a:lnTo>
                    <a:lnTo>
                      <a:pt x="276155" y="1796"/>
                    </a:lnTo>
                    <a:lnTo>
                      <a:pt x="276155" y="8977"/>
                    </a:lnTo>
                    <a:lnTo>
                      <a:pt x="271128" y="15441"/>
                    </a:lnTo>
                    <a:lnTo>
                      <a:pt x="266101" y="19391"/>
                    </a:lnTo>
                    <a:lnTo>
                      <a:pt x="259278" y="18673"/>
                    </a:lnTo>
                    <a:lnTo>
                      <a:pt x="250660" y="13646"/>
                    </a:lnTo>
                    <a:lnTo>
                      <a:pt x="244915" y="11132"/>
                    </a:lnTo>
                    <a:lnTo>
                      <a:pt x="241324" y="12927"/>
                    </a:lnTo>
                    <a:lnTo>
                      <a:pt x="234501" y="14364"/>
                    </a:lnTo>
                    <a:lnTo>
                      <a:pt x="227319" y="15082"/>
                    </a:lnTo>
                    <a:lnTo>
                      <a:pt x="219419" y="21186"/>
                    </a:lnTo>
                    <a:lnTo>
                      <a:pt x="213674" y="24777"/>
                    </a:lnTo>
                    <a:lnTo>
                      <a:pt x="196797" y="26213"/>
                    </a:lnTo>
                    <a:lnTo>
                      <a:pt x="174156" y="26213"/>
                    </a:lnTo>
                    <a:lnTo>
                      <a:pt x="161947" y="28368"/>
                    </a:lnTo>
                    <a:lnTo>
                      <a:pt x="150097" y="29804"/>
                    </a:lnTo>
                    <a:lnTo>
                      <a:pt x="135734" y="30163"/>
                    </a:lnTo>
                    <a:lnTo>
                      <a:pt x="126757" y="22982"/>
                    </a:lnTo>
                    <a:lnTo>
                      <a:pt x="119934" y="13286"/>
                    </a:lnTo>
                    <a:lnTo>
                      <a:pt x="115266" y="10413"/>
                    </a:lnTo>
                    <a:lnTo>
                      <a:pt x="106648" y="10413"/>
                    </a:lnTo>
                    <a:lnTo>
                      <a:pt x="103775" y="16518"/>
                    </a:lnTo>
                    <a:lnTo>
                      <a:pt x="101621" y="25136"/>
                    </a:lnTo>
                    <a:lnTo>
                      <a:pt x="98030" y="24777"/>
                    </a:lnTo>
                    <a:lnTo>
                      <a:pt x="94798" y="18673"/>
                    </a:lnTo>
                    <a:lnTo>
                      <a:pt x="91208" y="11850"/>
                    </a:lnTo>
                    <a:lnTo>
                      <a:pt x="87257" y="10054"/>
                    </a:lnTo>
                    <a:lnTo>
                      <a:pt x="81153" y="13286"/>
                    </a:lnTo>
                    <a:lnTo>
                      <a:pt x="74690" y="14005"/>
                    </a:lnTo>
                    <a:lnTo>
                      <a:pt x="69662" y="11132"/>
                    </a:lnTo>
                    <a:lnTo>
                      <a:pt x="66790" y="11132"/>
                    </a:lnTo>
                    <a:lnTo>
                      <a:pt x="64635" y="18314"/>
                    </a:lnTo>
                    <a:lnTo>
                      <a:pt x="64635" y="25495"/>
                    </a:lnTo>
                    <a:lnTo>
                      <a:pt x="58531" y="28727"/>
                    </a:lnTo>
                    <a:lnTo>
                      <a:pt x="49554" y="34113"/>
                    </a:lnTo>
                    <a:lnTo>
                      <a:pt x="41294" y="28727"/>
                    </a:lnTo>
                    <a:lnTo>
                      <a:pt x="35908" y="25495"/>
                    </a:lnTo>
                    <a:lnTo>
                      <a:pt x="33754" y="14723"/>
                    </a:lnTo>
                    <a:lnTo>
                      <a:pt x="30522" y="10773"/>
                    </a:lnTo>
                    <a:lnTo>
                      <a:pt x="30522" y="16159"/>
                    </a:lnTo>
                    <a:lnTo>
                      <a:pt x="26572" y="22982"/>
                    </a:lnTo>
                    <a:lnTo>
                      <a:pt x="24059" y="23700"/>
                    </a:lnTo>
                    <a:lnTo>
                      <a:pt x="22263" y="25854"/>
                    </a:lnTo>
                    <a:lnTo>
                      <a:pt x="16178" y="27291"/>
                    </a:lnTo>
                    <a:lnTo>
                      <a:pt x="8618" y="29445"/>
                    </a:lnTo>
                    <a:lnTo>
                      <a:pt x="5027" y="38422"/>
                    </a:lnTo>
                    <a:lnTo>
                      <a:pt x="5027" y="46681"/>
                    </a:lnTo>
                    <a:lnTo>
                      <a:pt x="7541" y="48836"/>
                    </a:lnTo>
                    <a:lnTo>
                      <a:pt x="5027" y="54222"/>
                    </a:lnTo>
                    <a:lnTo>
                      <a:pt x="0" y="59249"/>
                    </a:lnTo>
                    <a:lnTo>
                      <a:pt x="6463" y="61763"/>
                    </a:lnTo>
                    <a:lnTo>
                      <a:pt x="4668" y="69304"/>
                    </a:lnTo>
                    <a:lnTo>
                      <a:pt x="7541" y="75049"/>
                    </a:lnTo>
                    <a:lnTo>
                      <a:pt x="13286" y="77562"/>
                    </a:lnTo>
                    <a:lnTo>
                      <a:pt x="16178" y="81153"/>
                    </a:lnTo>
                    <a:lnTo>
                      <a:pt x="22263" y="88335"/>
                    </a:lnTo>
                    <a:lnTo>
                      <a:pt x="35908" y="87976"/>
                    </a:lnTo>
                    <a:lnTo>
                      <a:pt x="37704" y="83667"/>
                    </a:lnTo>
                    <a:lnTo>
                      <a:pt x="42372" y="86899"/>
                    </a:lnTo>
                    <a:lnTo>
                      <a:pt x="48836" y="86899"/>
                    </a:lnTo>
                    <a:lnTo>
                      <a:pt x="57453" y="90849"/>
                    </a:lnTo>
                    <a:lnTo>
                      <a:pt x="59249" y="94440"/>
                    </a:lnTo>
                    <a:lnTo>
                      <a:pt x="69662" y="94799"/>
                    </a:lnTo>
                    <a:lnTo>
                      <a:pt x="75767" y="101262"/>
                    </a:lnTo>
                    <a:lnTo>
                      <a:pt x="83308" y="104494"/>
                    </a:lnTo>
                    <a:lnTo>
                      <a:pt x="88694" y="111316"/>
                    </a:lnTo>
                    <a:lnTo>
                      <a:pt x="92285" y="115985"/>
                    </a:lnTo>
                    <a:lnTo>
                      <a:pt x="101980" y="119216"/>
                    </a:lnTo>
                    <a:lnTo>
                      <a:pt x="109162" y="121371"/>
                    </a:lnTo>
                    <a:lnTo>
                      <a:pt x="120653" y="128193"/>
                    </a:lnTo>
                    <a:lnTo>
                      <a:pt x="135016" y="140043"/>
                    </a:lnTo>
                    <a:lnTo>
                      <a:pt x="140402" y="142197"/>
                    </a:lnTo>
                    <a:lnTo>
                      <a:pt x="152252" y="143634"/>
                    </a:lnTo>
                    <a:lnTo>
                      <a:pt x="159433" y="143275"/>
                    </a:lnTo>
                    <a:lnTo>
                      <a:pt x="175233" y="146866"/>
                    </a:lnTo>
                    <a:lnTo>
                      <a:pt x="184569" y="152611"/>
                    </a:lnTo>
                    <a:lnTo>
                      <a:pt x="193546" y="161229"/>
                    </a:lnTo>
                    <a:lnTo>
                      <a:pt x="197855" y="170206"/>
                    </a:lnTo>
                    <a:lnTo>
                      <a:pt x="198214" y="177747"/>
                    </a:lnTo>
                    <a:lnTo>
                      <a:pt x="203601" y="183492"/>
                    </a:lnTo>
                    <a:lnTo>
                      <a:pt x="211860" y="184211"/>
                    </a:lnTo>
                    <a:lnTo>
                      <a:pt x="217605" y="186006"/>
                    </a:lnTo>
                    <a:lnTo>
                      <a:pt x="221914" y="190315"/>
                    </a:lnTo>
                    <a:lnTo>
                      <a:pt x="230532" y="192828"/>
                    </a:lnTo>
                    <a:lnTo>
                      <a:pt x="239868" y="191752"/>
                    </a:lnTo>
                    <a:lnTo>
                      <a:pt x="245614" y="190674"/>
                    </a:lnTo>
                    <a:lnTo>
                      <a:pt x="248486" y="194983"/>
                    </a:lnTo>
                    <a:lnTo>
                      <a:pt x="256386" y="195701"/>
                    </a:lnTo>
                    <a:lnTo>
                      <a:pt x="258900" y="197497"/>
                    </a:lnTo>
                    <a:lnTo>
                      <a:pt x="263228" y="197497"/>
                    </a:lnTo>
                    <a:close/>
                  </a:path>
                </a:pathLst>
              </a:custGeom>
              <a:grpFill/>
              <a:ln w="3777" cap="flat">
                <a:solidFill>
                  <a:srgbClr val="FFFFFF"/>
                </a:solidFill>
                <a:prstDash val="solid"/>
                <a:miter/>
              </a:ln>
            </p:spPr>
            <p:txBody>
              <a:bodyPr rtlCol="0" anchor="ctr"/>
              <a:lstStyle/>
              <a:p>
                <a:endParaRPr lang="en-GB"/>
              </a:p>
            </p:txBody>
          </p:sp>
          <p:sp>
            <p:nvSpPr>
              <p:cNvPr id="281" name="Freeform 280">
                <a:extLst>
                  <a:ext uri="{FF2B5EF4-FFF2-40B4-BE49-F238E27FC236}">
                    <a16:creationId xmlns:a16="http://schemas.microsoft.com/office/drawing/2014/main" id="{D917C414-5416-EE9E-0EF6-3F5718A8BF82}"/>
                  </a:ext>
                </a:extLst>
              </p:cNvPr>
              <p:cNvSpPr/>
              <p:nvPr/>
            </p:nvSpPr>
            <p:spPr>
              <a:xfrm>
                <a:off x="3767194" y="7544581"/>
                <a:ext cx="39499" cy="23737"/>
              </a:xfrm>
              <a:custGeom>
                <a:avLst/>
                <a:gdLst>
                  <a:gd name="connsiteX0" fmla="*/ 38063 w 39499"/>
                  <a:gd name="connsiteY0" fmla="*/ 0 h 23737"/>
                  <a:gd name="connsiteX1" fmla="*/ 38063 w 39499"/>
                  <a:gd name="connsiteY1" fmla="*/ 12927 h 23737"/>
                  <a:gd name="connsiteX2" fmla="*/ 39499 w 39499"/>
                  <a:gd name="connsiteY2" fmla="*/ 19938 h 23737"/>
                  <a:gd name="connsiteX3" fmla="*/ 30522 w 39499"/>
                  <a:gd name="connsiteY3" fmla="*/ 9978 h 23737"/>
                  <a:gd name="connsiteX4" fmla="*/ 20827 w 39499"/>
                  <a:gd name="connsiteY4" fmla="*/ 12946 h 23737"/>
                  <a:gd name="connsiteX5" fmla="*/ 12927 w 39499"/>
                  <a:gd name="connsiteY5" fmla="*/ 19957 h 23737"/>
                  <a:gd name="connsiteX6" fmla="*/ 4668 w 39499"/>
                  <a:gd name="connsiteY6" fmla="*/ 23737 h 23737"/>
                  <a:gd name="connsiteX7" fmla="*/ 0 w 39499"/>
                  <a:gd name="connsiteY7" fmla="*/ 19957 h 23737"/>
                  <a:gd name="connsiteX8" fmla="*/ 3232 w 39499"/>
                  <a:gd name="connsiteY8" fmla="*/ 10073 h 23737"/>
                  <a:gd name="connsiteX9" fmla="*/ 5027 w 39499"/>
                  <a:gd name="connsiteY9" fmla="*/ 4687 h 23737"/>
                  <a:gd name="connsiteX10" fmla="*/ 13286 w 39499"/>
                  <a:gd name="connsiteY10" fmla="*/ 4328 h 23737"/>
                  <a:gd name="connsiteX11" fmla="*/ 17954 w 39499"/>
                  <a:gd name="connsiteY11" fmla="*/ 6841 h 23737"/>
                  <a:gd name="connsiteX12" fmla="*/ 26213 w 39499"/>
                  <a:gd name="connsiteY12" fmla="*/ 6123 h 23737"/>
                  <a:gd name="connsiteX13" fmla="*/ 31958 w 39499"/>
                  <a:gd name="connsiteY13" fmla="*/ 2532 h 23737"/>
                  <a:gd name="connsiteX14" fmla="*/ 38063 w 39499"/>
                  <a:gd name="connsiteY14" fmla="*/ 0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499" h="23737">
                    <a:moveTo>
                      <a:pt x="38063" y="0"/>
                    </a:moveTo>
                    <a:lnTo>
                      <a:pt x="38063" y="12927"/>
                    </a:lnTo>
                    <a:lnTo>
                      <a:pt x="39499" y="19938"/>
                    </a:lnTo>
                    <a:lnTo>
                      <a:pt x="30522" y="9978"/>
                    </a:lnTo>
                    <a:lnTo>
                      <a:pt x="20827" y="12946"/>
                    </a:lnTo>
                    <a:lnTo>
                      <a:pt x="12927" y="19957"/>
                    </a:lnTo>
                    <a:lnTo>
                      <a:pt x="4668" y="23737"/>
                    </a:lnTo>
                    <a:lnTo>
                      <a:pt x="0" y="19957"/>
                    </a:lnTo>
                    <a:lnTo>
                      <a:pt x="3232" y="10073"/>
                    </a:lnTo>
                    <a:cubicBezTo>
                      <a:pt x="3232" y="10073"/>
                      <a:pt x="3950" y="5046"/>
                      <a:pt x="5027" y="4687"/>
                    </a:cubicBezTo>
                    <a:cubicBezTo>
                      <a:pt x="6104" y="4328"/>
                      <a:pt x="13286" y="4328"/>
                      <a:pt x="13286" y="4328"/>
                    </a:cubicBezTo>
                    <a:lnTo>
                      <a:pt x="17954" y="6841"/>
                    </a:lnTo>
                    <a:lnTo>
                      <a:pt x="26213" y="6123"/>
                    </a:lnTo>
                    <a:lnTo>
                      <a:pt x="31958" y="2532"/>
                    </a:lnTo>
                    <a:lnTo>
                      <a:pt x="38063" y="0"/>
                    </a:lnTo>
                    <a:close/>
                  </a:path>
                </a:pathLst>
              </a:custGeom>
              <a:grpFill/>
              <a:ln w="3777" cap="flat">
                <a:solidFill>
                  <a:srgbClr val="FFFFFF"/>
                </a:solidFill>
                <a:prstDash val="solid"/>
                <a:miter/>
              </a:ln>
            </p:spPr>
            <p:txBody>
              <a:bodyPr rtlCol="0" anchor="ctr"/>
              <a:lstStyle/>
              <a:p>
                <a:endParaRPr lang="en-GB"/>
              </a:p>
            </p:txBody>
          </p:sp>
          <p:sp>
            <p:nvSpPr>
              <p:cNvPr id="282" name="Freeform 281">
                <a:extLst>
                  <a:ext uri="{FF2B5EF4-FFF2-40B4-BE49-F238E27FC236}">
                    <a16:creationId xmlns:a16="http://schemas.microsoft.com/office/drawing/2014/main" id="{F0669550-BF1C-CFA9-E9F5-88461048A3D3}"/>
                  </a:ext>
                </a:extLst>
              </p:cNvPr>
              <p:cNvSpPr/>
              <p:nvPr/>
            </p:nvSpPr>
            <p:spPr>
              <a:xfrm>
                <a:off x="3582737" y="7747029"/>
                <a:ext cx="165443" cy="304806"/>
              </a:xfrm>
              <a:custGeom>
                <a:avLst/>
                <a:gdLst>
                  <a:gd name="connsiteX0" fmla="*/ 142765 w 165443"/>
                  <a:gd name="connsiteY0" fmla="*/ 255952 h 304806"/>
                  <a:gd name="connsiteX1" fmla="*/ 144106 w 165443"/>
                  <a:gd name="connsiteY1" fmla="*/ 238980 h 304806"/>
                  <a:gd name="connsiteX2" fmla="*/ 147886 w 165443"/>
                  <a:gd name="connsiteY2" fmla="*/ 222538 h 304806"/>
                  <a:gd name="connsiteX3" fmla="*/ 147886 w 165443"/>
                  <a:gd name="connsiteY3" fmla="*/ 200180 h 304806"/>
                  <a:gd name="connsiteX4" fmla="*/ 150589 w 165443"/>
                  <a:gd name="connsiteY4" fmla="*/ 189408 h 304806"/>
                  <a:gd name="connsiteX5" fmla="*/ 152214 w 165443"/>
                  <a:gd name="connsiteY5" fmla="*/ 169469 h 304806"/>
                  <a:gd name="connsiteX6" fmla="*/ 152214 w 165443"/>
                  <a:gd name="connsiteY6" fmla="*/ 159774 h 304806"/>
                  <a:gd name="connsiteX7" fmla="*/ 155446 w 165443"/>
                  <a:gd name="connsiteY7" fmla="*/ 153839 h 304806"/>
                  <a:gd name="connsiteX8" fmla="*/ 150872 w 165443"/>
                  <a:gd name="connsiteY8" fmla="*/ 145222 h 304806"/>
                  <a:gd name="connsiteX9" fmla="*/ 146299 w 165443"/>
                  <a:gd name="connsiteY9" fmla="*/ 137416 h 304806"/>
                  <a:gd name="connsiteX10" fmla="*/ 146034 w 165443"/>
                  <a:gd name="connsiteY10" fmla="*/ 130404 h 304806"/>
                  <a:gd name="connsiteX11" fmla="*/ 155465 w 165443"/>
                  <a:gd name="connsiteY11" fmla="*/ 121238 h 304806"/>
                  <a:gd name="connsiteX12" fmla="*/ 162476 w 165443"/>
                  <a:gd name="connsiteY12" fmla="*/ 112620 h 304806"/>
                  <a:gd name="connsiteX13" fmla="*/ 165444 w 165443"/>
                  <a:gd name="connsiteY13" fmla="*/ 100771 h 304806"/>
                  <a:gd name="connsiteX14" fmla="*/ 162212 w 165443"/>
                  <a:gd name="connsiteY14" fmla="*/ 91888 h 304806"/>
                  <a:gd name="connsiteX15" fmla="*/ 158167 w 165443"/>
                  <a:gd name="connsiteY15" fmla="*/ 87579 h 304806"/>
                  <a:gd name="connsiteX16" fmla="*/ 156825 w 165443"/>
                  <a:gd name="connsiteY16" fmla="*/ 78961 h 304806"/>
                  <a:gd name="connsiteX17" fmla="*/ 154123 w 165443"/>
                  <a:gd name="connsiteY17" fmla="*/ 65486 h 304806"/>
                  <a:gd name="connsiteX18" fmla="*/ 151420 w 165443"/>
                  <a:gd name="connsiteY18" fmla="*/ 61706 h 304806"/>
                  <a:gd name="connsiteX19" fmla="*/ 151420 w 165443"/>
                  <a:gd name="connsiteY19" fmla="*/ 56849 h 304806"/>
                  <a:gd name="connsiteX20" fmla="*/ 146563 w 165443"/>
                  <a:gd name="connsiteY20" fmla="*/ 52540 h 304806"/>
                  <a:gd name="connsiteX21" fmla="*/ 141177 w 165443"/>
                  <a:gd name="connsiteY21" fmla="*/ 46889 h 304806"/>
                  <a:gd name="connsiteX22" fmla="*/ 145222 w 165443"/>
                  <a:gd name="connsiteY22" fmla="*/ 39613 h 304806"/>
                  <a:gd name="connsiteX23" fmla="*/ 150343 w 165443"/>
                  <a:gd name="connsiteY23" fmla="*/ 36117 h 304806"/>
                  <a:gd name="connsiteX24" fmla="*/ 143067 w 165443"/>
                  <a:gd name="connsiteY24" fmla="*/ 31259 h 304806"/>
                  <a:gd name="connsiteX25" fmla="*/ 136603 w 165443"/>
                  <a:gd name="connsiteY25" fmla="*/ 34755 h 304806"/>
                  <a:gd name="connsiteX26" fmla="*/ 136603 w 165443"/>
                  <a:gd name="connsiteY26" fmla="*/ 28028 h 304806"/>
                  <a:gd name="connsiteX27" fmla="*/ 140648 w 165443"/>
                  <a:gd name="connsiteY27" fmla="*/ 23719 h 304806"/>
                  <a:gd name="connsiteX28" fmla="*/ 138758 w 165443"/>
                  <a:gd name="connsiteY28" fmla="*/ 18861 h 304806"/>
                  <a:gd name="connsiteX29" fmla="*/ 132294 w 165443"/>
                  <a:gd name="connsiteY29" fmla="*/ 18861 h 304806"/>
                  <a:gd name="connsiteX30" fmla="*/ 127721 w 165443"/>
                  <a:gd name="connsiteY30" fmla="*/ 23435 h 304806"/>
                  <a:gd name="connsiteX31" fmla="*/ 123941 w 165443"/>
                  <a:gd name="connsiteY31" fmla="*/ 18861 h 304806"/>
                  <a:gd name="connsiteX32" fmla="*/ 115852 w 165443"/>
                  <a:gd name="connsiteY32" fmla="*/ 15894 h 304806"/>
                  <a:gd name="connsiteX33" fmla="*/ 109653 w 165443"/>
                  <a:gd name="connsiteY33" fmla="*/ 13740 h 304806"/>
                  <a:gd name="connsiteX34" fmla="*/ 105080 w 165443"/>
                  <a:gd name="connsiteY34" fmla="*/ 7541 h 304806"/>
                  <a:gd name="connsiteX35" fmla="*/ 99429 w 165443"/>
                  <a:gd name="connsiteY35" fmla="*/ 0 h 304806"/>
                  <a:gd name="connsiteX36" fmla="*/ 94307 w 165443"/>
                  <a:gd name="connsiteY36" fmla="*/ 1626 h 304806"/>
                  <a:gd name="connsiteX37" fmla="*/ 90527 w 165443"/>
                  <a:gd name="connsiteY37" fmla="*/ 9714 h 304806"/>
                  <a:gd name="connsiteX38" fmla="*/ 96726 w 165443"/>
                  <a:gd name="connsiteY38" fmla="*/ 12417 h 304806"/>
                  <a:gd name="connsiteX39" fmla="*/ 96726 w 165443"/>
                  <a:gd name="connsiteY39" fmla="*/ 17803 h 304806"/>
                  <a:gd name="connsiteX40" fmla="*/ 86256 w 165443"/>
                  <a:gd name="connsiteY40" fmla="*/ 19145 h 304806"/>
                  <a:gd name="connsiteX41" fmla="*/ 82722 w 165443"/>
                  <a:gd name="connsiteY41" fmla="*/ 24002 h 304806"/>
                  <a:gd name="connsiteX42" fmla="*/ 74916 w 165443"/>
                  <a:gd name="connsiteY42" fmla="*/ 32356 h 304806"/>
                  <a:gd name="connsiteX43" fmla="*/ 73026 w 165443"/>
                  <a:gd name="connsiteY43" fmla="*/ 37477 h 304806"/>
                  <a:gd name="connsiteX44" fmla="*/ 70324 w 165443"/>
                  <a:gd name="connsiteY44" fmla="*/ 42599 h 304806"/>
                  <a:gd name="connsiteX45" fmla="*/ 66280 w 165443"/>
                  <a:gd name="connsiteY45" fmla="*/ 46643 h 304806"/>
                  <a:gd name="connsiteX46" fmla="*/ 55507 w 165443"/>
                  <a:gd name="connsiteY46" fmla="*/ 46908 h 304806"/>
                  <a:gd name="connsiteX47" fmla="*/ 47702 w 165443"/>
                  <a:gd name="connsiteY47" fmla="*/ 49875 h 304806"/>
                  <a:gd name="connsiteX48" fmla="*/ 44205 w 165443"/>
                  <a:gd name="connsiteY48" fmla="*/ 53107 h 304806"/>
                  <a:gd name="connsiteX49" fmla="*/ 33433 w 165443"/>
                  <a:gd name="connsiteY49" fmla="*/ 60383 h 304806"/>
                  <a:gd name="connsiteX50" fmla="*/ 29653 w 165443"/>
                  <a:gd name="connsiteY50" fmla="*/ 64163 h 304806"/>
                  <a:gd name="connsiteX51" fmla="*/ 23719 w 165443"/>
                  <a:gd name="connsiteY51" fmla="*/ 64163 h 304806"/>
                  <a:gd name="connsiteX52" fmla="*/ 18597 w 165443"/>
                  <a:gd name="connsiteY52" fmla="*/ 58512 h 304806"/>
                  <a:gd name="connsiteX53" fmla="*/ 10243 w 165443"/>
                  <a:gd name="connsiteY53" fmla="*/ 49629 h 304806"/>
                  <a:gd name="connsiteX54" fmla="*/ 10243 w 165443"/>
                  <a:gd name="connsiteY54" fmla="*/ 43166 h 304806"/>
                  <a:gd name="connsiteX55" fmla="*/ 7012 w 165443"/>
                  <a:gd name="connsiteY55" fmla="*/ 43166 h 304806"/>
                  <a:gd name="connsiteX56" fmla="*/ 7012 w 165443"/>
                  <a:gd name="connsiteY56" fmla="*/ 51784 h 304806"/>
                  <a:gd name="connsiteX57" fmla="*/ 7012 w 165443"/>
                  <a:gd name="connsiteY57" fmla="*/ 58796 h 304806"/>
                  <a:gd name="connsiteX58" fmla="*/ 2155 w 165443"/>
                  <a:gd name="connsiteY58" fmla="*/ 65259 h 304806"/>
                  <a:gd name="connsiteX59" fmla="*/ 2155 w 165443"/>
                  <a:gd name="connsiteY59" fmla="*/ 70910 h 304806"/>
                  <a:gd name="connsiteX60" fmla="*/ 2155 w 165443"/>
                  <a:gd name="connsiteY60" fmla="*/ 73877 h 304806"/>
                  <a:gd name="connsiteX61" fmla="*/ 4857 w 165443"/>
                  <a:gd name="connsiteY61" fmla="*/ 75767 h 304806"/>
                  <a:gd name="connsiteX62" fmla="*/ 4857 w 165443"/>
                  <a:gd name="connsiteY62" fmla="*/ 82230 h 304806"/>
                  <a:gd name="connsiteX63" fmla="*/ 0 w 165443"/>
                  <a:gd name="connsiteY63" fmla="*/ 83856 h 304806"/>
                  <a:gd name="connsiteX64" fmla="*/ 0 w 165443"/>
                  <a:gd name="connsiteY64" fmla="*/ 92474 h 304806"/>
                  <a:gd name="connsiteX65" fmla="*/ 3232 w 165443"/>
                  <a:gd name="connsiteY65" fmla="*/ 88978 h 304806"/>
                  <a:gd name="connsiteX66" fmla="*/ 6199 w 165443"/>
                  <a:gd name="connsiteY66" fmla="*/ 92209 h 304806"/>
                  <a:gd name="connsiteX67" fmla="*/ 9166 w 165443"/>
                  <a:gd name="connsiteY67" fmla="*/ 92209 h 304806"/>
                  <a:gd name="connsiteX68" fmla="*/ 12133 w 165443"/>
                  <a:gd name="connsiteY68" fmla="*/ 88978 h 304806"/>
                  <a:gd name="connsiteX69" fmla="*/ 16707 w 165443"/>
                  <a:gd name="connsiteY69" fmla="*/ 94099 h 304806"/>
                  <a:gd name="connsiteX70" fmla="*/ 18861 w 165443"/>
                  <a:gd name="connsiteY70" fmla="*/ 101111 h 304806"/>
                  <a:gd name="connsiteX71" fmla="*/ 22358 w 165443"/>
                  <a:gd name="connsiteY71" fmla="*/ 103530 h 304806"/>
                  <a:gd name="connsiteX72" fmla="*/ 24248 w 165443"/>
                  <a:gd name="connsiteY72" fmla="*/ 109993 h 304806"/>
                  <a:gd name="connsiteX73" fmla="*/ 25325 w 165443"/>
                  <a:gd name="connsiteY73" fmla="*/ 116192 h 304806"/>
                  <a:gd name="connsiteX74" fmla="*/ 23435 w 165443"/>
                  <a:gd name="connsiteY74" fmla="*/ 119689 h 304806"/>
                  <a:gd name="connsiteX75" fmla="*/ 29634 w 165443"/>
                  <a:gd name="connsiteY75" fmla="*/ 125340 h 304806"/>
                  <a:gd name="connsiteX76" fmla="*/ 32866 w 165443"/>
                  <a:gd name="connsiteY76" fmla="*/ 130461 h 304806"/>
                  <a:gd name="connsiteX77" fmla="*/ 36098 w 165443"/>
                  <a:gd name="connsiteY77" fmla="*/ 149058 h 304806"/>
                  <a:gd name="connsiteX78" fmla="*/ 33943 w 165443"/>
                  <a:gd name="connsiteY78" fmla="*/ 153367 h 304806"/>
                  <a:gd name="connsiteX79" fmla="*/ 26138 w 165443"/>
                  <a:gd name="connsiteY79" fmla="*/ 157941 h 304806"/>
                  <a:gd name="connsiteX80" fmla="*/ 23983 w 165443"/>
                  <a:gd name="connsiteY80" fmla="*/ 163327 h 304806"/>
                  <a:gd name="connsiteX81" fmla="*/ 27215 w 165443"/>
                  <a:gd name="connsiteY81" fmla="*/ 166030 h 304806"/>
                  <a:gd name="connsiteX82" fmla="*/ 25060 w 165443"/>
                  <a:gd name="connsiteY82" fmla="*/ 169261 h 304806"/>
                  <a:gd name="connsiteX83" fmla="*/ 24796 w 165443"/>
                  <a:gd name="connsiteY83" fmla="*/ 177615 h 304806"/>
                  <a:gd name="connsiteX84" fmla="*/ 29653 w 165443"/>
                  <a:gd name="connsiteY84" fmla="*/ 183265 h 304806"/>
                  <a:gd name="connsiteX85" fmla="*/ 32072 w 165443"/>
                  <a:gd name="connsiteY85" fmla="*/ 177879 h 304806"/>
                  <a:gd name="connsiteX86" fmla="*/ 31259 w 165443"/>
                  <a:gd name="connsiteY86" fmla="*/ 171680 h 304806"/>
                  <a:gd name="connsiteX87" fmla="*/ 34491 w 165443"/>
                  <a:gd name="connsiteY87" fmla="*/ 166559 h 304806"/>
                  <a:gd name="connsiteX88" fmla="*/ 36381 w 165443"/>
                  <a:gd name="connsiteY88" fmla="*/ 175725 h 304806"/>
                  <a:gd name="connsiteX89" fmla="*/ 39348 w 165443"/>
                  <a:gd name="connsiteY89" fmla="*/ 181924 h 304806"/>
                  <a:gd name="connsiteX90" fmla="*/ 40690 w 165443"/>
                  <a:gd name="connsiteY90" fmla="*/ 185420 h 304806"/>
                  <a:gd name="connsiteX91" fmla="*/ 39613 w 165443"/>
                  <a:gd name="connsiteY91" fmla="*/ 194851 h 304806"/>
                  <a:gd name="connsiteX92" fmla="*/ 39613 w 165443"/>
                  <a:gd name="connsiteY92" fmla="*/ 203204 h 304806"/>
                  <a:gd name="connsiteX93" fmla="*/ 35833 w 165443"/>
                  <a:gd name="connsiteY93" fmla="*/ 203468 h 304806"/>
                  <a:gd name="connsiteX94" fmla="*/ 31259 w 165443"/>
                  <a:gd name="connsiteY94" fmla="*/ 194586 h 304806"/>
                  <a:gd name="connsiteX95" fmla="*/ 28840 w 165443"/>
                  <a:gd name="connsiteY95" fmla="*/ 194851 h 304806"/>
                  <a:gd name="connsiteX96" fmla="*/ 31807 w 165443"/>
                  <a:gd name="connsiteY96" fmla="*/ 213977 h 304806"/>
                  <a:gd name="connsiteX97" fmla="*/ 32885 w 165443"/>
                  <a:gd name="connsiteY97" fmla="*/ 222065 h 304806"/>
                  <a:gd name="connsiteX98" fmla="*/ 29918 w 165443"/>
                  <a:gd name="connsiteY98" fmla="*/ 226375 h 304806"/>
                  <a:gd name="connsiteX99" fmla="*/ 25608 w 165443"/>
                  <a:gd name="connsiteY99" fmla="*/ 228529 h 304806"/>
                  <a:gd name="connsiteX100" fmla="*/ 25060 w 165443"/>
                  <a:gd name="connsiteY100" fmla="*/ 239037 h 304806"/>
                  <a:gd name="connsiteX101" fmla="*/ 27215 w 165443"/>
                  <a:gd name="connsiteY101" fmla="*/ 241192 h 304806"/>
                  <a:gd name="connsiteX102" fmla="*/ 24796 w 165443"/>
                  <a:gd name="connsiteY102" fmla="*/ 243082 h 304806"/>
                  <a:gd name="connsiteX103" fmla="*/ 26686 w 165443"/>
                  <a:gd name="connsiteY103" fmla="*/ 249809 h 304806"/>
                  <a:gd name="connsiteX104" fmla="*/ 29105 w 165443"/>
                  <a:gd name="connsiteY104" fmla="*/ 251964 h 304806"/>
                  <a:gd name="connsiteX105" fmla="*/ 28028 w 165443"/>
                  <a:gd name="connsiteY105" fmla="*/ 256008 h 304806"/>
                  <a:gd name="connsiteX106" fmla="*/ 27763 w 165443"/>
                  <a:gd name="connsiteY106" fmla="*/ 260582 h 304806"/>
                  <a:gd name="connsiteX107" fmla="*/ 23983 w 165443"/>
                  <a:gd name="connsiteY107" fmla="*/ 262207 h 304806"/>
                  <a:gd name="connsiteX108" fmla="*/ 23983 w 165443"/>
                  <a:gd name="connsiteY108" fmla="*/ 268671 h 304806"/>
                  <a:gd name="connsiteX109" fmla="*/ 27763 w 165443"/>
                  <a:gd name="connsiteY109" fmla="*/ 270296 h 304806"/>
                  <a:gd name="connsiteX110" fmla="*/ 31807 w 165443"/>
                  <a:gd name="connsiteY110" fmla="*/ 279463 h 304806"/>
                  <a:gd name="connsiteX111" fmla="*/ 23719 w 165443"/>
                  <a:gd name="connsiteY111" fmla="*/ 277837 h 304806"/>
                  <a:gd name="connsiteX112" fmla="*/ 19674 w 165443"/>
                  <a:gd name="connsiteY112" fmla="*/ 281617 h 304806"/>
                  <a:gd name="connsiteX113" fmla="*/ 21016 w 165443"/>
                  <a:gd name="connsiteY113" fmla="*/ 287816 h 304806"/>
                  <a:gd name="connsiteX114" fmla="*/ 26138 w 165443"/>
                  <a:gd name="connsiteY114" fmla="*/ 294827 h 304806"/>
                  <a:gd name="connsiteX115" fmla="*/ 30995 w 165443"/>
                  <a:gd name="connsiteY115" fmla="*/ 293486 h 304806"/>
                  <a:gd name="connsiteX116" fmla="*/ 29653 w 165443"/>
                  <a:gd name="connsiteY116" fmla="*/ 283242 h 304806"/>
                  <a:gd name="connsiteX117" fmla="*/ 28311 w 165443"/>
                  <a:gd name="connsiteY117" fmla="*/ 281088 h 304806"/>
                  <a:gd name="connsiteX118" fmla="*/ 33433 w 165443"/>
                  <a:gd name="connsiteY118" fmla="*/ 281088 h 304806"/>
                  <a:gd name="connsiteX119" fmla="*/ 37477 w 165443"/>
                  <a:gd name="connsiteY119" fmla="*/ 281900 h 304806"/>
                  <a:gd name="connsiteX120" fmla="*/ 39896 w 165443"/>
                  <a:gd name="connsiteY120" fmla="*/ 285680 h 304806"/>
                  <a:gd name="connsiteX121" fmla="*/ 42599 w 165443"/>
                  <a:gd name="connsiteY121" fmla="*/ 287306 h 304806"/>
                  <a:gd name="connsiteX122" fmla="*/ 43147 w 165443"/>
                  <a:gd name="connsiteY122" fmla="*/ 294846 h 304806"/>
                  <a:gd name="connsiteX123" fmla="*/ 48269 w 165443"/>
                  <a:gd name="connsiteY123" fmla="*/ 301574 h 304806"/>
                  <a:gd name="connsiteX124" fmla="*/ 53390 w 165443"/>
                  <a:gd name="connsiteY124" fmla="*/ 303181 h 304806"/>
                  <a:gd name="connsiteX125" fmla="*/ 60118 w 165443"/>
                  <a:gd name="connsiteY125" fmla="*/ 299949 h 304806"/>
                  <a:gd name="connsiteX126" fmla="*/ 65505 w 165443"/>
                  <a:gd name="connsiteY126" fmla="*/ 304806 h 304806"/>
                  <a:gd name="connsiteX127" fmla="*/ 73310 w 165443"/>
                  <a:gd name="connsiteY127" fmla="*/ 304806 h 304806"/>
                  <a:gd name="connsiteX128" fmla="*/ 84082 w 165443"/>
                  <a:gd name="connsiteY128" fmla="*/ 295375 h 304806"/>
                  <a:gd name="connsiteX129" fmla="*/ 87314 w 165443"/>
                  <a:gd name="connsiteY129" fmla="*/ 290518 h 304806"/>
                  <a:gd name="connsiteX130" fmla="*/ 87050 w 165443"/>
                  <a:gd name="connsiteY130" fmla="*/ 281352 h 304806"/>
                  <a:gd name="connsiteX131" fmla="*/ 85160 w 165443"/>
                  <a:gd name="connsiteY131" fmla="*/ 274076 h 304806"/>
                  <a:gd name="connsiteX132" fmla="*/ 88656 w 165443"/>
                  <a:gd name="connsiteY132" fmla="*/ 268425 h 304806"/>
                  <a:gd name="connsiteX133" fmla="*/ 94307 w 165443"/>
                  <a:gd name="connsiteY133" fmla="*/ 266006 h 304806"/>
                  <a:gd name="connsiteX134" fmla="*/ 105892 w 165443"/>
                  <a:gd name="connsiteY134" fmla="*/ 266006 h 304806"/>
                  <a:gd name="connsiteX135" fmla="*/ 113981 w 165443"/>
                  <a:gd name="connsiteY135" fmla="*/ 266006 h 304806"/>
                  <a:gd name="connsiteX136" fmla="*/ 121522 w 165443"/>
                  <a:gd name="connsiteY136" fmla="*/ 267896 h 304806"/>
                  <a:gd name="connsiteX137" fmla="*/ 127721 w 165443"/>
                  <a:gd name="connsiteY137" fmla="*/ 270050 h 304806"/>
                  <a:gd name="connsiteX138" fmla="*/ 130688 w 165443"/>
                  <a:gd name="connsiteY138" fmla="*/ 272205 h 304806"/>
                  <a:gd name="connsiteX139" fmla="*/ 136074 w 165443"/>
                  <a:gd name="connsiteY139" fmla="*/ 268425 h 304806"/>
                  <a:gd name="connsiteX140" fmla="*/ 141461 w 165443"/>
                  <a:gd name="connsiteY140" fmla="*/ 265458 h 304806"/>
                  <a:gd name="connsiteX141" fmla="*/ 142765 w 165443"/>
                  <a:gd name="connsiteY141" fmla="*/ 255952 h 30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65443" h="304806">
                    <a:moveTo>
                      <a:pt x="142765" y="255952"/>
                    </a:moveTo>
                    <a:lnTo>
                      <a:pt x="144106" y="238980"/>
                    </a:lnTo>
                    <a:lnTo>
                      <a:pt x="147886" y="222538"/>
                    </a:lnTo>
                    <a:lnTo>
                      <a:pt x="147886" y="200180"/>
                    </a:lnTo>
                    <a:lnTo>
                      <a:pt x="150589" y="189408"/>
                    </a:lnTo>
                    <a:lnTo>
                      <a:pt x="152214" y="169469"/>
                    </a:lnTo>
                    <a:lnTo>
                      <a:pt x="152214" y="159774"/>
                    </a:lnTo>
                    <a:lnTo>
                      <a:pt x="155446" y="153839"/>
                    </a:lnTo>
                    <a:lnTo>
                      <a:pt x="150872" y="145222"/>
                    </a:lnTo>
                    <a:lnTo>
                      <a:pt x="146299" y="137416"/>
                    </a:lnTo>
                    <a:lnTo>
                      <a:pt x="146034" y="130404"/>
                    </a:lnTo>
                    <a:lnTo>
                      <a:pt x="155465" y="121238"/>
                    </a:lnTo>
                    <a:lnTo>
                      <a:pt x="162476" y="112620"/>
                    </a:lnTo>
                    <a:lnTo>
                      <a:pt x="165444" y="100771"/>
                    </a:lnTo>
                    <a:lnTo>
                      <a:pt x="162212" y="91888"/>
                    </a:lnTo>
                    <a:lnTo>
                      <a:pt x="158167" y="87579"/>
                    </a:lnTo>
                    <a:lnTo>
                      <a:pt x="156825" y="78961"/>
                    </a:lnTo>
                    <a:lnTo>
                      <a:pt x="154123" y="65486"/>
                    </a:lnTo>
                    <a:lnTo>
                      <a:pt x="151420" y="61706"/>
                    </a:lnTo>
                    <a:lnTo>
                      <a:pt x="151420" y="56849"/>
                    </a:lnTo>
                    <a:lnTo>
                      <a:pt x="146563" y="52540"/>
                    </a:lnTo>
                    <a:lnTo>
                      <a:pt x="141177" y="46889"/>
                    </a:lnTo>
                    <a:lnTo>
                      <a:pt x="145222" y="39613"/>
                    </a:lnTo>
                    <a:lnTo>
                      <a:pt x="150343" y="36117"/>
                    </a:lnTo>
                    <a:lnTo>
                      <a:pt x="143067" y="31259"/>
                    </a:lnTo>
                    <a:lnTo>
                      <a:pt x="136603" y="34755"/>
                    </a:lnTo>
                    <a:lnTo>
                      <a:pt x="136603" y="28028"/>
                    </a:lnTo>
                    <a:lnTo>
                      <a:pt x="140648" y="23719"/>
                    </a:lnTo>
                    <a:lnTo>
                      <a:pt x="138758" y="18861"/>
                    </a:lnTo>
                    <a:lnTo>
                      <a:pt x="132294" y="18861"/>
                    </a:lnTo>
                    <a:lnTo>
                      <a:pt x="127721" y="23435"/>
                    </a:lnTo>
                    <a:lnTo>
                      <a:pt x="123941" y="18861"/>
                    </a:lnTo>
                    <a:lnTo>
                      <a:pt x="115852" y="15894"/>
                    </a:lnTo>
                    <a:lnTo>
                      <a:pt x="109653" y="13740"/>
                    </a:lnTo>
                    <a:lnTo>
                      <a:pt x="105080" y="7541"/>
                    </a:lnTo>
                    <a:lnTo>
                      <a:pt x="99429" y="0"/>
                    </a:lnTo>
                    <a:lnTo>
                      <a:pt x="94307" y="1626"/>
                    </a:lnTo>
                    <a:lnTo>
                      <a:pt x="90527" y="9714"/>
                    </a:lnTo>
                    <a:lnTo>
                      <a:pt x="96726" y="12417"/>
                    </a:lnTo>
                    <a:lnTo>
                      <a:pt x="96726" y="17803"/>
                    </a:lnTo>
                    <a:lnTo>
                      <a:pt x="86256" y="19145"/>
                    </a:lnTo>
                    <a:lnTo>
                      <a:pt x="82722" y="24002"/>
                    </a:lnTo>
                    <a:lnTo>
                      <a:pt x="74916" y="32356"/>
                    </a:lnTo>
                    <a:lnTo>
                      <a:pt x="73026" y="37477"/>
                    </a:lnTo>
                    <a:lnTo>
                      <a:pt x="70324" y="42599"/>
                    </a:lnTo>
                    <a:lnTo>
                      <a:pt x="66280" y="46643"/>
                    </a:lnTo>
                    <a:lnTo>
                      <a:pt x="55507" y="46908"/>
                    </a:lnTo>
                    <a:lnTo>
                      <a:pt x="47702" y="49875"/>
                    </a:lnTo>
                    <a:lnTo>
                      <a:pt x="44205" y="53107"/>
                    </a:lnTo>
                    <a:lnTo>
                      <a:pt x="33433" y="60383"/>
                    </a:lnTo>
                    <a:lnTo>
                      <a:pt x="29653" y="64163"/>
                    </a:lnTo>
                    <a:lnTo>
                      <a:pt x="23719" y="64163"/>
                    </a:lnTo>
                    <a:lnTo>
                      <a:pt x="18597" y="58512"/>
                    </a:lnTo>
                    <a:lnTo>
                      <a:pt x="10243" y="49629"/>
                    </a:lnTo>
                    <a:lnTo>
                      <a:pt x="10243" y="43166"/>
                    </a:lnTo>
                    <a:lnTo>
                      <a:pt x="7012" y="43166"/>
                    </a:lnTo>
                    <a:lnTo>
                      <a:pt x="7012" y="51784"/>
                    </a:lnTo>
                    <a:lnTo>
                      <a:pt x="7012" y="58796"/>
                    </a:lnTo>
                    <a:lnTo>
                      <a:pt x="2155" y="65259"/>
                    </a:lnTo>
                    <a:lnTo>
                      <a:pt x="2155" y="70910"/>
                    </a:lnTo>
                    <a:lnTo>
                      <a:pt x="2155" y="73877"/>
                    </a:lnTo>
                    <a:lnTo>
                      <a:pt x="4857" y="75767"/>
                    </a:lnTo>
                    <a:lnTo>
                      <a:pt x="4857" y="82230"/>
                    </a:lnTo>
                    <a:lnTo>
                      <a:pt x="0" y="83856"/>
                    </a:lnTo>
                    <a:lnTo>
                      <a:pt x="0" y="92474"/>
                    </a:lnTo>
                    <a:lnTo>
                      <a:pt x="3232" y="88978"/>
                    </a:lnTo>
                    <a:lnTo>
                      <a:pt x="6199" y="92209"/>
                    </a:lnTo>
                    <a:lnTo>
                      <a:pt x="9166" y="92209"/>
                    </a:lnTo>
                    <a:lnTo>
                      <a:pt x="12133" y="88978"/>
                    </a:lnTo>
                    <a:lnTo>
                      <a:pt x="16707" y="94099"/>
                    </a:lnTo>
                    <a:lnTo>
                      <a:pt x="18861" y="101111"/>
                    </a:lnTo>
                    <a:lnTo>
                      <a:pt x="22358" y="103530"/>
                    </a:lnTo>
                    <a:lnTo>
                      <a:pt x="24248" y="109993"/>
                    </a:lnTo>
                    <a:lnTo>
                      <a:pt x="25325" y="116192"/>
                    </a:lnTo>
                    <a:lnTo>
                      <a:pt x="23435" y="119689"/>
                    </a:lnTo>
                    <a:lnTo>
                      <a:pt x="29634" y="125340"/>
                    </a:lnTo>
                    <a:lnTo>
                      <a:pt x="32866" y="130461"/>
                    </a:lnTo>
                    <a:lnTo>
                      <a:pt x="36098" y="149058"/>
                    </a:lnTo>
                    <a:lnTo>
                      <a:pt x="33943" y="153367"/>
                    </a:lnTo>
                    <a:lnTo>
                      <a:pt x="26138" y="157941"/>
                    </a:lnTo>
                    <a:lnTo>
                      <a:pt x="23983" y="163327"/>
                    </a:lnTo>
                    <a:lnTo>
                      <a:pt x="27215" y="166030"/>
                    </a:lnTo>
                    <a:lnTo>
                      <a:pt x="25060" y="169261"/>
                    </a:lnTo>
                    <a:lnTo>
                      <a:pt x="24796" y="177615"/>
                    </a:lnTo>
                    <a:lnTo>
                      <a:pt x="29653" y="183265"/>
                    </a:lnTo>
                    <a:lnTo>
                      <a:pt x="32072" y="177879"/>
                    </a:lnTo>
                    <a:lnTo>
                      <a:pt x="31259" y="171680"/>
                    </a:lnTo>
                    <a:lnTo>
                      <a:pt x="34491" y="166559"/>
                    </a:lnTo>
                    <a:lnTo>
                      <a:pt x="36381" y="175725"/>
                    </a:lnTo>
                    <a:lnTo>
                      <a:pt x="39348" y="181924"/>
                    </a:lnTo>
                    <a:lnTo>
                      <a:pt x="40690" y="185420"/>
                    </a:lnTo>
                    <a:lnTo>
                      <a:pt x="39613" y="194851"/>
                    </a:lnTo>
                    <a:lnTo>
                      <a:pt x="39613" y="203204"/>
                    </a:lnTo>
                    <a:lnTo>
                      <a:pt x="35833" y="203468"/>
                    </a:lnTo>
                    <a:lnTo>
                      <a:pt x="31259" y="194586"/>
                    </a:lnTo>
                    <a:lnTo>
                      <a:pt x="28840" y="194851"/>
                    </a:lnTo>
                    <a:lnTo>
                      <a:pt x="31807" y="213977"/>
                    </a:lnTo>
                    <a:lnTo>
                      <a:pt x="32885" y="222065"/>
                    </a:lnTo>
                    <a:lnTo>
                      <a:pt x="29918" y="226375"/>
                    </a:lnTo>
                    <a:lnTo>
                      <a:pt x="25608" y="228529"/>
                    </a:lnTo>
                    <a:lnTo>
                      <a:pt x="25060" y="239037"/>
                    </a:lnTo>
                    <a:lnTo>
                      <a:pt x="27215" y="241192"/>
                    </a:lnTo>
                    <a:lnTo>
                      <a:pt x="24796" y="243082"/>
                    </a:lnTo>
                    <a:lnTo>
                      <a:pt x="26686" y="249809"/>
                    </a:lnTo>
                    <a:lnTo>
                      <a:pt x="29105" y="251964"/>
                    </a:lnTo>
                    <a:lnTo>
                      <a:pt x="28028" y="256008"/>
                    </a:lnTo>
                    <a:lnTo>
                      <a:pt x="27763" y="260582"/>
                    </a:lnTo>
                    <a:lnTo>
                      <a:pt x="23983" y="262207"/>
                    </a:lnTo>
                    <a:lnTo>
                      <a:pt x="23983" y="268671"/>
                    </a:lnTo>
                    <a:lnTo>
                      <a:pt x="27763" y="270296"/>
                    </a:lnTo>
                    <a:lnTo>
                      <a:pt x="31807" y="279463"/>
                    </a:lnTo>
                    <a:lnTo>
                      <a:pt x="23719" y="277837"/>
                    </a:lnTo>
                    <a:lnTo>
                      <a:pt x="19674" y="281617"/>
                    </a:lnTo>
                    <a:lnTo>
                      <a:pt x="21016" y="287816"/>
                    </a:lnTo>
                    <a:lnTo>
                      <a:pt x="26138" y="294827"/>
                    </a:lnTo>
                    <a:lnTo>
                      <a:pt x="30995" y="293486"/>
                    </a:lnTo>
                    <a:lnTo>
                      <a:pt x="29653" y="283242"/>
                    </a:lnTo>
                    <a:lnTo>
                      <a:pt x="28311" y="281088"/>
                    </a:lnTo>
                    <a:lnTo>
                      <a:pt x="33433" y="281088"/>
                    </a:lnTo>
                    <a:lnTo>
                      <a:pt x="37477" y="281900"/>
                    </a:lnTo>
                    <a:lnTo>
                      <a:pt x="39896" y="285680"/>
                    </a:lnTo>
                    <a:lnTo>
                      <a:pt x="42599" y="287306"/>
                    </a:lnTo>
                    <a:lnTo>
                      <a:pt x="43147" y="294846"/>
                    </a:lnTo>
                    <a:lnTo>
                      <a:pt x="48269" y="301574"/>
                    </a:lnTo>
                    <a:lnTo>
                      <a:pt x="53390" y="303181"/>
                    </a:lnTo>
                    <a:lnTo>
                      <a:pt x="60118" y="299949"/>
                    </a:lnTo>
                    <a:lnTo>
                      <a:pt x="65505" y="304806"/>
                    </a:lnTo>
                    <a:lnTo>
                      <a:pt x="73310" y="304806"/>
                    </a:lnTo>
                    <a:lnTo>
                      <a:pt x="84082" y="295375"/>
                    </a:lnTo>
                    <a:lnTo>
                      <a:pt x="87314" y="290518"/>
                    </a:lnTo>
                    <a:lnTo>
                      <a:pt x="87050" y="281352"/>
                    </a:lnTo>
                    <a:lnTo>
                      <a:pt x="85160" y="274076"/>
                    </a:lnTo>
                    <a:lnTo>
                      <a:pt x="88656" y="268425"/>
                    </a:lnTo>
                    <a:lnTo>
                      <a:pt x="94307" y="266006"/>
                    </a:lnTo>
                    <a:lnTo>
                      <a:pt x="105892" y="266006"/>
                    </a:lnTo>
                    <a:lnTo>
                      <a:pt x="113981" y="266006"/>
                    </a:lnTo>
                    <a:lnTo>
                      <a:pt x="121522" y="267896"/>
                    </a:lnTo>
                    <a:lnTo>
                      <a:pt x="127721" y="270050"/>
                    </a:lnTo>
                    <a:lnTo>
                      <a:pt x="130688" y="272205"/>
                    </a:lnTo>
                    <a:lnTo>
                      <a:pt x="136074" y="268425"/>
                    </a:lnTo>
                    <a:cubicBezTo>
                      <a:pt x="136074" y="268425"/>
                      <a:pt x="140931" y="266270"/>
                      <a:pt x="141461" y="265458"/>
                    </a:cubicBezTo>
                    <a:cubicBezTo>
                      <a:pt x="141952" y="264570"/>
                      <a:pt x="142765" y="255952"/>
                      <a:pt x="142765" y="255952"/>
                    </a:cubicBezTo>
                    <a:close/>
                  </a:path>
                </a:pathLst>
              </a:custGeom>
              <a:grpFill/>
              <a:ln w="3777" cap="flat">
                <a:solidFill>
                  <a:srgbClr val="FFFFFF"/>
                </a:solidFill>
                <a:prstDash val="solid"/>
                <a:miter/>
              </a:ln>
            </p:spPr>
            <p:txBody>
              <a:bodyPr rtlCol="0" anchor="ctr"/>
              <a:lstStyle/>
              <a:p>
                <a:endParaRPr lang="en-GB"/>
              </a:p>
            </p:txBody>
          </p:sp>
          <p:sp>
            <p:nvSpPr>
              <p:cNvPr id="283" name="Freeform 282">
                <a:extLst>
                  <a:ext uri="{FF2B5EF4-FFF2-40B4-BE49-F238E27FC236}">
                    <a16:creationId xmlns:a16="http://schemas.microsoft.com/office/drawing/2014/main" id="{E69928BE-B2C1-46BA-12F7-10F0256CE64F}"/>
                  </a:ext>
                </a:extLst>
              </p:cNvPr>
              <p:cNvSpPr/>
              <p:nvPr/>
            </p:nvSpPr>
            <p:spPr>
              <a:xfrm>
                <a:off x="1861154" y="7420432"/>
                <a:ext cx="1239049" cy="991092"/>
              </a:xfrm>
              <a:custGeom>
                <a:avLst/>
                <a:gdLst>
                  <a:gd name="connsiteX0" fmla="*/ 751999 w 1239049"/>
                  <a:gd name="connsiteY0" fmla="*/ 50877 h 991092"/>
                  <a:gd name="connsiteX1" fmla="*/ 751999 w 1239049"/>
                  <a:gd name="connsiteY1" fmla="*/ 56263 h 991092"/>
                  <a:gd name="connsiteX2" fmla="*/ 758462 w 1239049"/>
                  <a:gd name="connsiteY2" fmla="*/ 63804 h 991092"/>
                  <a:gd name="connsiteX3" fmla="*/ 767628 w 1239049"/>
                  <a:gd name="connsiteY3" fmla="*/ 67035 h 991092"/>
                  <a:gd name="connsiteX4" fmla="*/ 775717 w 1239049"/>
                  <a:gd name="connsiteY4" fmla="*/ 68113 h 991092"/>
                  <a:gd name="connsiteX5" fmla="*/ 783258 w 1239049"/>
                  <a:gd name="connsiteY5" fmla="*/ 72422 h 991092"/>
                  <a:gd name="connsiteX6" fmla="*/ 782729 w 1239049"/>
                  <a:gd name="connsiteY6" fmla="*/ 77808 h 991092"/>
                  <a:gd name="connsiteX7" fmla="*/ 779497 w 1239049"/>
                  <a:gd name="connsiteY7" fmla="*/ 86974 h 991092"/>
                  <a:gd name="connsiteX8" fmla="*/ 779497 w 1239049"/>
                  <a:gd name="connsiteY8" fmla="*/ 93438 h 991092"/>
                  <a:gd name="connsiteX9" fmla="*/ 784883 w 1239049"/>
                  <a:gd name="connsiteY9" fmla="*/ 98295 h 991092"/>
                  <a:gd name="connsiteX10" fmla="*/ 792424 w 1239049"/>
                  <a:gd name="connsiteY10" fmla="*/ 92909 h 991092"/>
                  <a:gd name="connsiteX11" fmla="*/ 795127 w 1239049"/>
                  <a:gd name="connsiteY11" fmla="*/ 86974 h 991092"/>
                  <a:gd name="connsiteX12" fmla="*/ 799984 w 1239049"/>
                  <a:gd name="connsiteY12" fmla="*/ 88600 h 991092"/>
                  <a:gd name="connsiteX13" fmla="*/ 804293 w 1239049"/>
                  <a:gd name="connsiteY13" fmla="*/ 94534 h 991092"/>
                  <a:gd name="connsiteX14" fmla="*/ 810756 w 1239049"/>
                  <a:gd name="connsiteY14" fmla="*/ 94534 h 991092"/>
                  <a:gd name="connsiteX15" fmla="*/ 818845 w 1239049"/>
                  <a:gd name="connsiteY15" fmla="*/ 97765 h 991092"/>
                  <a:gd name="connsiteX16" fmla="*/ 830166 w 1239049"/>
                  <a:gd name="connsiteY16" fmla="*/ 104777 h 991092"/>
                  <a:gd name="connsiteX17" fmla="*/ 838254 w 1239049"/>
                  <a:gd name="connsiteY17" fmla="*/ 104229 h 991092"/>
                  <a:gd name="connsiteX18" fmla="*/ 845795 w 1239049"/>
                  <a:gd name="connsiteY18" fmla="*/ 103681 h 991092"/>
                  <a:gd name="connsiteX19" fmla="*/ 850104 w 1239049"/>
                  <a:gd name="connsiteY19" fmla="*/ 107990 h 991092"/>
                  <a:gd name="connsiteX20" fmla="*/ 857645 w 1239049"/>
                  <a:gd name="connsiteY20" fmla="*/ 118233 h 991092"/>
                  <a:gd name="connsiteX21" fmla="*/ 872727 w 1239049"/>
                  <a:gd name="connsiteY21" fmla="*/ 124168 h 991092"/>
                  <a:gd name="connsiteX22" fmla="*/ 885654 w 1239049"/>
                  <a:gd name="connsiteY22" fmla="*/ 124168 h 991092"/>
                  <a:gd name="connsiteX23" fmla="*/ 895897 w 1239049"/>
                  <a:gd name="connsiteY23" fmla="*/ 122543 h 991092"/>
                  <a:gd name="connsiteX24" fmla="*/ 906670 w 1239049"/>
                  <a:gd name="connsiteY24" fmla="*/ 126852 h 991092"/>
                  <a:gd name="connsiteX25" fmla="*/ 913681 w 1239049"/>
                  <a:gd name="connsiteY25" fmla="*/ 134940 h 991092"/>
                  <a:gd name="connsiteX26" fmla="*/ 924454 w 1239049"/>
                  <a:gd name="connsiteY26" fmla="*/ 143558 h 991092"/>
                  <a:gd name="connsiteX27" fmla="*/ 937929 w 1239049"/>
                  <a:gd name="connsiteY27" fmla="*/ 138701 h 991092"/>
                  <a:gd name="connsiteX28" fmla="*/ 948701 w 1239049"/>
                  <a:gd name="connsiteY28" fmla="*/ 141933 h 991092"/>
                  <a:gd name="connsiteX29" fmla="*/ 956790 w 1239049"/>
                  <a:gd name="connsiteY29" fmla="*/ 138153 h 991092"/>
                  <a:gd name="connsiteX30" fmla="*/ 963254 w 1239049"/>
                  <a:gd name="connsiteY30" fmla="*/ 143010 h 991092"/>
                  <a:gd name="connsiteX31" fmla="*/ 974026 w 1239049"/>
                  <a:gd name="connsiteY31" fmla="*/ 144636 h 991092"/>
                  <a:gd name="connsiteX32" fmla="*/ 985347 w 1239049"/>
                  <a:gd name="connsiteY32" fmla="*/ 144636 h 991092"/>
                  <a:gd name="connsiteX33" fmla="*/ 985347 w 1239049"/>
                  <a:gd name="connsiteY33" fmla="*/ 138172 h 991092"/>
                  <a:gd name="connsiteX34" fmla="*/ 985347 w 1239049"/>
                  <a:gd name="connsiteY34" fmla="*/ 129006 h 991092"/>
                  <a:gd name="connsiteX35" fmla="*/ 989127 w 1239049"/>
                  <a:gd name="connsiteY35" fmla="*/ 127381 h 991092"/>
                  <a:gd name="connsiteX36" fmla="*/ 999899 w 1239049"/>
                  <a:gd name="connsiteY36" fmla="*/ 127381 h 991092"/>
                  <a:gd name="connsiteX37" fmla="*/ 1011749 w 1239049"/>
                  <a:gd name="connsiteY37" fmla="*/ 131690 h 991092"/>
                  <a:gd name="connsiteX38" fmla="*/ 1019290 w 1239049"/>
                  <a:gd name="connsiteY38" fmla="*/ 133315 h 991092"/>
                  <a:gd name="connsiteX39" fmla="*/ 1028456 w 1239049"/>
                  <a:gd name="connsiteY39" fmla="*/ 140856 h 991092"/>
                  <a:gd name="connsiteX40" fmla="*/ 1038699 w 1239049"/>
                  <a:gd name="connsiteY40" fmla="*/ 144087 h 991092"/>
                  <a:gd name="connsiteX41" fmla="*/ 1047865 w 1239049"/>
                  <a:gd name="connsiteY41" fmla="*/ 146242 h 991092"/>
                  <a:gd name="connsiteX42" fmla="*/ 1057031 w 1239049"/>
                  <a:gd name="connsiteY42" fmla="*/ 148945 h 991092"/>
                  <a:gd name="connsiteX43" fmla="*/ 1062966 w 1239049"/>
                  <a:gd name="connsiteY43" fmla="*/ 153802 h 991092"/>
                  <a:gd name="connsiteX44" fmla="*/ 1078047 w 1239049"/>
                  <a:gd name="connsiteY44" fmla="*/ 155427 h 991092"/>
                  <a:gd name="connsiteX45" fmla="*/ 1087743 w 1239049"/>
                  <a:gd name="connsiteY45" fmla="*/ 159736 h 991092"/>
                  <a:gd name="connsiteX46" fmla="*/ 1095283 w 1239049"/>
                  <a:gd name="connsiteY46" fmla="*/ 164593 h 991092"/>
                  <a:gd name="connsiteX47" fmla="*/ 1102824 w 1239049"/>
                  <a:gd name="connsiteY47" fmla="*/ 172682 h 991092"/>
                  <a:gd name="connsiteX48" fmla="*/ 1106604 w 1239049"/>
                  <a:gd name="connsiteY48" fmla="*/ 181300 h 991092"/>
                  <a:gd name="connsiteX49" fmla="*/ 1111990 w 1239049"/>
                  <a:gd name="connsiteY49" fmla="*/ 188841 h 991092"/>
                  <a:gd name="connsiteX50" fmla="*/ 1124388 w 1239049"/>
                  <a:gd name="connsiteY50" fmla="*/ 190995 h 991092"/>
                  <a:gd name="connsiteX51" fmla="*/ 1129774 w 1239049"/>
                  <a:gd name="connsiteY51" fmla="*/ 186138 h 991092"/>
                  <a:gd name="connsiteX52" fmla="*/ 1139470 w 1239049"/>
                  <a:gd name="connsiteY52" fmla="*/ 181829 h 991092"/>
                  <a:gd name="connsiteX53" fmla="*/ 1149165 w 1239049"/>
                  <a:gd name="connsiteY53" fmla="*/ 180752 h 991092"/>
                  <a:gd name="connsiteX54" fmla="*/ 1156706 w 1239049"/>
                  <a:gd name="connsiteY54" fmla="*/ 185609 h 991092"/>
                  <a:gd name="connsiteX55" fmla="*/ 1164606 w 1239049"/>
                  <a:gd name="connsiteY55" fmla="*/ 190466 h 991092"/>
                  <a:gd name="connsiteX56" fmla="*/ 1170181 w 1239049"/>
                  <a:gd name="connsiteY56" fmla="*/ 193698 h 991092"/>
                  <a:gd name="connsiteX57" fmla="*/ 1180954 w 1239049"/>
                  <a:gd name="connsiteY57" fmla="*/ 189918 h 991092"/>
                  <a:gd name="connsiteX58" fmla="*/ 1185811 w 1239049"/>
                  <a:gd name="connsiteY58" fmla="*/ 184532 h 991092"/>
                  <a:gd name="connsiteX59" fmla="*/ 1193899 w 1239049"/>
                  <a:gd name="connsiteY59" fmla="*/ 180752 h 991092"/>
                  <a:gd name="connsiteX60" fmla="*/ 1200911 w 1239049"/>
                  <a:gd name="connsiteY60" fmla="*/ 175366 h 991092"/>
                  <a:gd name="connsiteX61" fmla="*/ 1211684 w 1239049"/>
                  <a:gd name="connsiteY61" fmla="*/ 173211 h 991092"/>
                  <a:gd name="connsiteX62" fmla="*/ 1219772 w 1239049"/>
                  <a:gd name="connsiteY62" fmla="*/ 180223 h 991092"/>
                  <a:gd name="connsiteX63" fmla="*/ 1226784 w 1239049"/>
                  <a:gd name="connsiteY63" fmla="*/ 184532 h 991092"/>
                  <a:gd name="connsiteX64" fmla="*/ 1230696 w 1239049"/>
                  <a:gd name="connsiteY64" fmla="*/ 189200 h 991092"/>
                  <a:gd name="connsiteX65" fmla="*/ 1235818 w 1239049"/>
                  <a:gd name="connsiteY65" fmla="*/ 193698 h 991092"/>
                  <a:gd name="connsiteX66" fmla="*/ 1239050 w 1239049"/>
                  <a:gd name="connsiteY66" fmla="*/ 195134 h 991092"/>
                  <a:gd name="connsiteX67" fmla="*/ 1236631 w 1239049"/>
                  <a:gd name="connsiteY67" fmla="*/ 201862 h 991092"/>
                  <a:gd name="connsiteX68" fmla="*/ 1231509 w 1239049"/>
                  <a:gd name="connsiteY68" fmla="*/ 205359 h 991092"/>
                  <a:gd name="connsiteX69" fmla="*/ 1226123 w 1239049"/>
                  <a:gd name="connsiteY69" fmla="*/ 201314 h 991092"/>
                  <a:gd name="connsiteX70" fmla="*/ 1222626 w 1239049"/>
                  <a:gd name="connsiteY70" fmla="*/ 204017 h 991092"/>
                  <a:gd name="connsiteX71" fmla="*/ 1221001 w 1239049"/>
                  <a:gd name="connsiteY71" fmla="*/ 210745 h 991092"/>
                  <a:gd name="connsiteX72" fmla="*/ 1223155 w 1239049"/>
                  <a:gd name="connsiteY72" fmla="*/ 221253 h 991092"/>
                  <a:gd name="connsiteX73" fmla="*/ 1228013 w 1239049"/>
                  <a:gd name="connsiteY73" fmla="*/ 224220 h 991092"/>
                  <a:gd name="connsiteX74" fmla="*/ 1230715 w 1239049"/>
                  <a:gd name="connsiteY74" fmla="*/ 231232 h 991092"/>
                  <a:gd name="connsiteX75" fmla="*/ 1230980 w 1239049"/>
                  <a:gd name="connsiteY75" fmla="*/ 235012 h 991092"/>
                  <a:gd name="connsiteX76" fmla="*/ 1233134 w 1239049"/>
                  <a:gd name="connsiteY76" fmla="*/ 241475 h 991092"/>
                  <a:gd name="connsiteX77" fmla="*/ 1231509 w 1239049"/>
                  <a:gd name="connsiteY77" fmla="*/ 247410 h 991092"/>
                  <a:gd name="connsiteX78" fmla="*/ 1227464 w 1239049"/>
                  <a:gd name="connsiteY78" fmla="*/ 253060 h 991092"/>
                  <a:gd name="connsiteX79" fmla="*/ 1220188 w 1239049"/>
                  <a:gd name="connsiteY79" fmla="*/ 256292 h 991092"/>
                  <a:gd name="connsiteX80" fmla="*/ 1203481 w 1239049"/>
                  <a:gd name="connsiteY80" fmla="*/ 271922 h 991092"/>
                  <a:gd name="connsiteX81" fmla="*/ 1192973 w 1239049"/>
                  <a:gd name="connsiteY81" fmla="*/ 275153 h 991092"/>
                  <a:gd name="connsiteX82" fmla="*/ 1185433 w 1239049"/>
                  <a:gd name="connsiteY82" fmla="*/ 282959 h 991092"/>
                  <a:gd name="connsiteX83" fmla="*/ 1173847 w 1239049"/>
                  <a:gd name="connsiteY83" fmla="*/ 288081 h 991092"/>
                  <a:gd name="connsiteX84" fmla="*/ 1160637 w 1239049"/>
                  <a:gd name="connsiteY84" fmla="*/ 292389 h 991092"/>
                  <a:gd name="connsiteX85" fmla="*/ 1153909 w 1239049"/>
                  <a:gd name="connsiteY85" fmla="*/ 299666 h 991092"/>
                  <a:gd name="connsiteX86" fmla="*/ 1148787 w 1239049"/>
                  <a:gd name="connsiteY86" fmla="*/ 304239 h 991092"/>
                  <a:gd name="connsiteX87" fmla="*/ 1141246 w 1239049"/>
                  <a:gd name="connsiteY87" fmla="*/ 304239 h 991092"/>
                  <a:gd name="connsiteX88" fmla="*/ 1132628 w 1239049"/>
                  <a:gd name="connsiteY88" fmla="*/ 314199 h 991092"/>
                  <a:gd name="connsiteX89" fmla="*/ 1128584 w 1239049"/>
                  <a:gd name="connsiteY89" fmla="*/ 324707 h 991092"/>
                  <a:gd name="connsiteX90" fmla="*/ 1123462 w 1239049"/>
                  <a:gd name="connsiteY90" fmla="*/ 329016 h 991092"/>
                  <a:gd name="connsiteX91" fmla="*/ 1117263 w 1239049"/>
                  <a:gd name="connsiteY91" fmla="*/ 330906 h 991092"/>
                  <a:gd name="connsiteX92" fmla="*/ 1099479 w 1239049"/>
                  <a:gd name="connsiteY92" fmla="*/ 334950 h 991092"/>
                  <a:gd name="connsiteX93" fmla="*/ 1068673 w 1239049"/>
                  <a:gd name="connsiteY93" fmla="*/ 342586 h 991092"/>
                  <a:gd name="connsiteX94" fmla="*/ 1036337 w 1239049"/>
                  <a:gd name="connsiteY94" fmla="*/ 355513 h 991092"/>
                  <a:gd name="connsiteX95" fmla="*/ 1017306 w 1239049"/>
                  <a:gd name="connsiteY95" fmla="*/ 357308 h 991092"/>
                  <a:gd name="connsiteX96" fmla="*/ 1002224 w 1239049"/>
                  <a:gd name="connsiteY96" fmla="*/ 370953 h 991092"/>
                  <a:gd name="connsiteX97" fmla="*/ 995553 w 1239049"/>
                  <a:gd name="connsiteY97" fmla="*/ 383162 h 991092"/>
                  <a:gd name="connsiteX98" fmla="*/ 993606 w 1239049"/>
                  <a:gd name="connsiteY98" fmla="*/ 389985 h 991092"/>
                  <a:gd name="connsiteX99" fmla="*/ 998992 w 1239049"/>
                  <a:gd name="connsiteY99" fmla="*/ 396089 h 991092"/>
                  <a:gd name="connsiteX100" fmla="*/ 1006174 w 1239049"/>
                  <a:gd name="connsiteY100" fmla="*/ 398603 h 991092"/>
                  <a:gd name="connsiteX101" fmla="*/ 998992 w 1239049"/>
                  <a:gd name="connsiteY101" fmla="*/ 405425 h 991092"/>
                  <a:gd name="connsiteX102" fmla="*/ 990015 w 1239049"/>
                  <a:gd name="connsiteY102" fmla="*/ 409376 h 991092"/>
                  <a:gd name="connsiteX103" fmla="*/ 979961 w 1239049"/>
                  <a:gd name="connsiteY103" fmla="*/ 409376 h 991092"/>
                  <a:gd name="connsiteX104" fmla="*/ 973138 w 1239049"/>
                  <a:gd name="connsiteY104" fmla="*/ 422302 h 991092"/>
                  <a:gd name="connsiteX105" fmla="*/ 967752 w 1239049"/>
                  <a:gd name="connsiteY105" fmla="*/ 434871 h 991092"/>
                  <a:gd name="connsiteX106" fmla="*/ 962007 w 1239049"/>
                  <a:gd name="connsiteY106" fmla="*/ 442411 h 991092"/>
                  <a:gd name="connsiteX107" fmla="*/ 950157 w 1239049"/>
                  <a:gd name="connsiteY107" fmla="*/ 459288 h 991092"/>
                  <a:gd name="connsiteX108" fmla="*/ 939743 w 1239049"/>
                  <a:gd name="connsiteY108" fmla="*/ 469702 h 991092"/>
                  <a:gd name="connsiteX109" fmla="*/ 936152 w 1239049"/>
                  <a:gd name="connsiteY109" fmla="*/ 478320 h 991092"/>
                  <a:gd name="connsiteX110" fmla="*/ 926457 w 1239049"/>
                  <a:gd name="connsiteY110" fmla="*/ 489451 h 991092"/>
                  <a:gd name="connsiteX111" fmla="*/ 918198 w 1239049"/>
                  <a:gd name="connsiteY111" fmla="*/ 503456 h 991092"/>
                  <a:gd name="connsiteX112" fmla="*/ 906348 w 1239049"/>
                  <a:gd name="connsiteY112" fmla="*/ 521051 h 991092"/>
                  <a:gd name="connsiteX113" fmla="*/ 899885 w 1239049"/>
                  <a:gd name="connsiteY113" fmla="*/ 534696 h 991092"/>
                  <a:gd name="connsiteX114" fmla="*/ 891626 w 1239049"/>
                  <a:gd name="connsiteY114" fmla="*/ 547623 h 991092"/>
                  <a:gd name="connsiteX115" fmla="*/ 886240 w 1239049"/>
                  <a:gd name="connsiteY115" fmla="*/ 556600 h 991092"/>
                  <a:gd name="connsiteX116" fmla="*/ 886240 w 1239049"/>
                  <a:gd name="connsiteY116" fmla="*/ 564141 h 991092"/>
                  <a:gd name="connsiteX117" fmla="*/ 883726 w 1239049"/>
                  <a:gd name="connsiteY117" fmla="*/ 572759 h 991092"/>
                  <a:gd name="connsiteX118" fmla="*/ 884444 w 1239049"/>
                  <a:gd name="connsiteY118" fmla="*/ 582813 h 991092"/>
                  <a:gd name="connsiteX119" fmla="*/ 893062 w 1239049"/>
                  <a:gd name="connsiteY119" fmla="*/ 586045 h 991092"/>
                  <a:gd name="connsiteX120" fmla="*/ 895576 w 1239049"/>
                  <a:gd name="connsiteY120" fmla="*/ 595740 h 991092"/>
                  <a:gd name="connsiteX121" fmla="*/ 896294 w 1239049"/>
                  <a:gd name="connsiteY121" fmla="*/ 604358 h 991092"/>
                  <a:gd name="connsiteX122" fmla="*/ 900244 w 1239049"/>
                  <a:gd name="connsiteY122" fmla="*/ 613335 h 991092"/>
                  <a:gd name="connsiteX123" fmla="*/ 907066 w 1239049"/>
                  <a:gd name="connsiteY123" fmla="*/ 626263 h 991092"/>
                  <a:gd name="connsiteX124" fmla="*/ 914248 w 1239049"/>
                  <a:gd name="connsiteY124" fmla="*/ 633444 h 991092"/>
                  <a:gd name="connsiteX125" fmla="*/ 922148 w 1239049"/>
                  <a:gd name="connsiteY125" fmla="*/ 638471 h 991092"/>
                  <a:gd name="connsiteX126" fmla="*/ 933639 w 1239049"/>
                  <a:gd name="connsiteY126" fmla="*/ 639908 h 991092"/>
                  <a:gd name="connsiteX127" fmla="*/ 939025 w 1239049"/>
                  <a:gd name="connsiteY127" fmla="*/ 643498 h 991092"/>
                  <a:gd name="connsiteX128" fmla="*/ 940461 w 1239049"/>
                  <a:gd name="connsiteY128" fmla="*/ 648885 h 991092"/>
                  <a:gd name="connsiteX129" fmla="*/ 941898 w 1239049"/>
                  <a:gd name="connsiteY129" fmla="*/ 651758 h 991092"/>
                  <a:gd name="connsiteX130" fmla="*/ 935075 w 1239049"/>
                  <a:gd name="connsiteY130" fmla="*/ 656426 h 991092"/>
                  <a:gd name="connsiteX131" fmla="*/ 921430 w 1239049"/>
                  <a:gd name="connsiteY131" fmla="*/ 665762 h 991092"/>
                  <a:gd name="connsiteX132" fmla="*/ 916403 w 1239049"/>
                  <a:gd name="connsiteY132" fmla="*/ 668634 h 991092"/>
                  <a:gd name="connsiteX133" fmla="*/ 914607 w 1239049"/>
                  <a:gd name="connsiteY133" fmla="*/ 676175 h 991092"/>
                  <a:gd name="connsiteX134" fmla="*/ 898089 w 1239049"/>
                  <a:gd name="connsiteY134" fmla="*/ 679766 h 991092"/>
                  <a:gd name="connsiteX135" fmla="*/ 892703 w 1239049"/>
                  <a:gd name="connsiteY135" fmla="*/ 682280 h 991092"/>
                  <a:gd name="connsiteX136" fmla="*/ 886599 w 1239049"/>
                  <a:gd name="connsiteY136" fmla="*/ 686948 h 991092"/>
                  <a:gd name="connsiteX137" fmla="*/ 881212 w 1239049"/>
                  <a:gd name="connsiteY137" fmla="*/ 695207 h 991092"/>
                  <a:gd name="connsiteX138" fmla="*/ 874749 w 1239049"/>
                  <a:gd name="connsiteY138" fmla="*/ 695207 h 991092"/>
                  <a:gd name="connsiteX139" fmla="*/ 870440 w 1239049"/>
                  <a:gd name="connsiteY139" fmla="*/ 700952 h 991092"/>
                  <a:gd name="connsiteX140" fmla="*/ 869722 w 1239049"/>
                  <a:gd name="connsiteY140" fmla="*/ 712084 h 991092"/>
                  <a:gd name="connsiteX141" fmla="*/ 870081 w 1239049"/>
                  <a:gd name="connsiteY141" fmla="*/ 719624 h 991092"/>
                  <a:gd name="connsiteX142" fmla="*/ 863258 w 1239049"/>
                  <a:gd name="connsiteY142" fmla="*/ 719624 h 991092"/>
                  <a:gd name="connsiteX143" fmla="*/ 858590 w 1239049"/>
                  <a:gd name="connsiteY143" fmla="*/ 724292 h 991092"/>
                  <a:gd name="connsiteX144" fmla="*/ 855717 w 1239049"/>
                  <a:gd name="connsiteY144" fmla="*/ 731474 h 991092"/>
                  <a:gd name="connsiteX145" fmla="*/ 855717 w 1239049"/>
                  <a:gd name="connsiteY145" fmla="*/ 738656 h 991092"/>
                  <a:gd name="connsiteX146" fmla="*/ 855717 w 1239049"/>
                  <a:gd name="connsiteY146" fmla="*/ 744401 h 991092"/>
                  <a:gd name="connsiteX147" fmla="*/ 851049 w 1239049"/>
                  <a:gd name="connsiteY147" fmla="*/ 750506 h 991092"/>
                  <a:gd name="connsiteX148" fmla="*/ 847818 w 1239049"/>
                  <a:gd name="connsiteY148" fmla="*/ 755892 h 991092"/>
                  <a:gd name="connsiteX149" fmla="*/ 846022 w 1239049"/>
                  <a:gd name="connsiteY149" fmla="*/ 762356 h 991092"/>
                  <a:gd name="connsiteX150" fmla="*/ 845663 w 1239049"/>
                  <a:gd name="connsiteY150" fmla="*/ 770614 h 991092"/>
                  <a:gd name="connsiteX151" fmla="*/ 847099 w 1239049"/>
                  <a:gd name="connsiteY151" fmla="*/ 779592 h 991092"/>
                  <a:gd name="connsiteX152" fmla="*/ 850690 w 1239049"/>
                  <a:gd name="connsiteY152" fmla="*/ 788569 h 991092"/>
                  <a:gd name="connsiteX153" fmla="*/ 853922 w 1239049"/>
                  <a:gd name="connsiteY153" fmla="*/ 791800 h 991092"/>
                  <a:gd name="connsiteX154" fmla="*/ 851767 w 1239049"/>
                  <a:gd name="connsiteY154" fmla="*/ 796469 h 991092"/>
                  <a:gd name="connsiteX155" fmla="*/ 845304 w 1239049"/>
                  <a:gd name="connsiteY155" fmla="*/ 796469 h 991092"/>
                  <a:gd name="connsiteX156" fmla="*/ 833095 w 1239049"/>
                  <a:gd name="connsiteY156" fmla="*/ 798623 h 991092"/>
                  <a:gd name="connsiteX157" fmla="*/ 827350 w 1239049"/>
                  <a:gd name="connsiteY157" fmla="*/ 796469 h 991092"/>
                  <a:gd name="connsiteX158" fmla="*/ 820886 w 1239049"/>
                  <a:gd name="connsiteY158" fmla="*/ 795032 h 991092"/>
                  <a:gd name="connsiteX159" fmla="*/ 814423 w 1239049"/>
                  <a:gd name="connsiteY159" fmla="*/ 793237 h 991092"/>
                  <a:gd name="connsiteX160" fmla="*/ 809036 w 1239049"/>
                  <a:gd name="connsiteY160" fmla="*/ 793237 h 991092"/>
                  <a:gd name="connsiteX161" fmla="*/ 800418 w 1239049"/>
                  <a:gd name="connsiteY161" fmla="*/ 793237 h 991092"/>
                  <a:gd name="connsiteX162" fmla="*/ 791800 w 1239049"/>
                  <a:gd name="connsiteY162" fmla="*/ 795032 h 991092"/>
                  <a:gd name="connsiteX163" fmla="*/ 786773 w 1239049"/>
                  <a:gd name="connsiteY163" fmla="*/ 798623 h 991092"/>
                  <a:gd name="connsiteX164" fmla="*/ 778514 w 1239049"/>
                  <a:gd name="connsiteY164" fmla="*/ 805446 h 991092"/>
                  <a:gd name="connsiteX165" fmla="*/ 775641 w 1239049"/>
                  <a:gd name="connsiteY165" fmla="*/ 813705 h 991092"/>
                  <a:gd name="connsiteX166" fmla="*/ 766305 w 1239049"/>
                  <a:gd name="connsiteY166" fmla="*/ 813705 h 991092"/>
                  <a:gd name="connsiteX167" fmla="*/ 754815 w 1239049"/>
                  <a:gd name="connsiteY167" fmla="*/ 822682 h 991092"/>
                  <a:gd name="connsiteX168" fmla="*/ 747274 w 1239049"/>
                  <a:gd name="connsiteY168" fmla="*/ 831659 h 991092"/>
                  <a:gd name="connsiteX169" fmla="*/ 740451 w 1239049"/>
                  <a:gd name="connsiteY169" fmla="*/ 842072 h 991092"/>
                  <a:gd name="connsiteX170" fmla="*/ 736860 w 1239049"/>
                  <a:gd name="connsiteY170" fmla="*/ 853563 h 991092"/>
                  <a:gd name="connsiteX171" fmla="*/ 736860 w 1239049"/>
                  <a:gd name="connsiteY171" fmla="*/ 864336 h 991092"/>
                  <a:gd name="connsiteX172" fmla="*/ 729320 w 1239049"/>
                  <a:gd name="connsiteY172" fmla="*/ 874031 h 991092"/>
                  <a:gd name="connsiteX173" fmla="*/ 724292 w 1239049"/>
                  <a:gd name="connsiteY173" fmla="*/ 880854 h 991092"/>
                  <a:gd name="connsiteX174" fmla="*/ 718906 w 1239049"/>
                  <a:gd name="connsiteY174" fmla="*/ 885163 h 991092"/>
                  <a:gd name="connsiteX175" fmla="*/ 713161 w 1239049"/>
                  <a:gd name="connsiteY175" fmla="*/ 894499 h 991092"/>
                  <a:gd name="connsiteX176" fmla="*/ 708134 w 1239049"/>
                  <a:gd name="connsiteY176" fmla="*/ 898808 h 991092"/>
                  <a:gd name="connsiteX177" fmla="*/ 703466 w 1239049"/>
                  <a:gd name="connsiteY177" fmla="*/ 896653 h 991092"/>
                  <a:gd name="connsiteX178" fmla="*/ 699516 w 1239049"/>
                  <a:gd name="connsiteY178" fmla="*/ 890549 h 991092"/>
                  <a:gd name="connsiteX179" fmla="*/ 692693 w 1239049"/>
                  <a:gd name="connsiteY179" fmla="*/ 889472 h 991092"/>
                  <a:gd name="connsiteX180" fmla="*/ 686588 w 1239049"/>
                  <a:gd name="connsiteY180" fmla="*/ 890549 h 991092"/>
                  <a:gd name="connsiteX181" fmla="*/ 678689 w 1239049"/>
                  <a:gd name="connsiteY181" fmla="*/ 890549 h 991092"/>
                  <a:gd name="connsiteX182" fmla="*/ 670071 w 1239049"/>
                  <a:gd name="connsiteY182" fmla="*/ 891985 h 991092"/>
                  <a:gd name="connsiteX183" fmla="*/ 663607 w 1239049"/>
                  <a:gd name="connsiteY183" fmla="*/ 894858 h 991092"/>
                  <a:gd name="connsiteX184" fmla="*/ 661093 w 1239049"/>
                  <a:gd name="connsiteY184" fmla="*/ 898808 h 991092"/>
                  <a:gd name="connsiteX185" fmla="*/ 656425 w 1239049"/>
                  <a:gd name="connsiteY185" fmla="*/ 902758 h 991092"/>
                  <a:gd name="connsiteX186" fmla="*/ 648885 w 1239049"/>
                  <a:gd name="connsiteY186" fmla="*/ 902758 h 991092"/>
                  <a:gd name="connsiteX187" fmla="*/ 641703 w 1239049"/>
                  <a:gd name="connsiteY187" fmla="*/ 902758 h 991092"/>
                  <a:gd name="connsiteX188" fmla="*/ 637035 w 1239049"/>
                  <a:gd name="connsiteY188" fmla="*/ 899167 h 991092"/>
                  <a:gd name="connsiteX189" fmla="*/ 633085 w 1239049"/>
                  <a:gd name="connsiteY189" fmla="*/ 897730 h 991092"/>
                  <a:gd name="connsiteX190" fmla="*/ 618003 w 1239049"/>
                  <a:gd name="connsiteY190" fmla="*/ 897012 h 991092"/>
                  <a:gd name="connsiteX191" fmla="*/ 604717 w 1239049"/>
                  <a:gd name="connsiteY191" fmla="*/ 896294 h 991092"/>
                  <a:gd name="connsiteX192" fmla="*/ 596099 w 1239049"/>
                  <a:gd name="connsiteY192" fmla="*/ 896294 h 991092"/>
                  <a:gd name="connsiteX193" fmla="*/ 587122 w 1239049"/>
                  <a:gd name="connsiteY193" fmla="*/ 899526 h 991092"/>
                  <a:gd name="connsiteX194" fmla="*/ 573836 w 1239049"/>
                  <a:gd name="connsiteY194" fmla="*/ 902758 h 991092"/>
                  <a:gd name="connsiteX195" fmla="*/ 549399 w 1239049"/>
                  <a:gd name="connsiteY195" fmla="*/ 907785 h 991092"/>
                  <a:gd name="connsiteX196" fmla="*/ 530009 w 1239049"/>
                  <a:gd name="connsiteY196" fmla="*/ 905631 h 991092"/>
                  <a:gd name="connsiteX197" fmla="*/ 510977 w 1239049"/>
                  <a:gd name="connsiteY197" fmla="*/ 904912 h 991092"/>
                  <a:gd name="connsiteX198" fmla="*/ 497332 w 1239049"/>
                  <a:gd name="connsiteY198" fmla="*/ 901680 h 991092"/>
                  <a:gd name="connsiteX199" fmla="*/ 488355 w 1239049"/>
                  <a:gd name="connsiteY199" fmla="*/ 901321 h 991092"/>
                  <a:gd name="connsiteX200" fmla="*/ 479737 w 1239049"/>
                  <a:gd name="connsiteY200" fmla="*/ 911735 h 991092"/>
                  <a:gd name="connsiteX201" fmla="*/ 469323 w 1239049"/>
                  <a:gd name="connsiteY201" fmla="*/ 918916 h 991092"/>
                  <a:gd name="connsiteX202" fmla="*/ 465374 w 1239049"/>
                  <a:gd name="connsiteY202" fmla="*/ 923225 h 991092"/>
                  <a:gd name="connsiteX203" fmla="*/ 461424 w 1239049"/>
                  <a:gd name="connsiteY203" fmla="*/ 928971 h 991092"/>
                  <a:gd name="connsiteX204" fmla="*/ 448138 w 1239049"/>
                  <a:gd name="connsiteY204" fmla="*/ 928971 h 991092"/>
                  <a:gd name="connsiteX205" fmla="*/ 437724 w 1239049"/>
                  <a:gd name="connsiteY205" fmla="*/ 928971 h 991092"/>
                  <a:gd name="connsiteX206" fmla="*/ 428747 w 1239049"/>
                  <a:gd name="connsiteY206" fmla="*/ 932921 h 991092"/>
                  <a:gd name="connsiteX207" fmla="*/ 413306 w 1239049"/>
                  <a:gd name="connsiteY207" fmla="*/ 937948 h 991092"/>
                  <a:gd name="connsiteX208" fmla="*/ 401816 w 1239049"/>
                  <a:gd name="connsiteY208" fmla="*/ 947643 h 991092"/>
                  <a:gd name="connsiteX209" fmla="*/ 401816 w 1239049"/>
                  <a:gd name="connsiteY209" fmla="*/ 958416 h 991092"/>
                  <a:gd name="connsiteX210" fmla="*/ 399302 w 1239049"/>
                  <a:gd name="connsiteY210" fmla="*/ 968470 h 991092"/>
                  <a:gd name="connsiteX211" fmla="*/ 394634 w 1239049"/>
                  <a:gd name="connsiteY211" fmla="*/ 977447 h 991092"/>
                  <a:gd name="connsiteX212" fmla="*/ 388529 w 1239049"/>
                  <a:gd name="connsiteY212" fmla="*/ 982833 h 991092"/>
                  <a:gd name="connsiteX213" fmla="*/ 379912 w 1239049"/>
                  <a:gd name="connsiteY213" fmla="*/ 991093 h 991092"/>
                  <a:gd name="connsiteX214" fmla="*/ 372012 w 1239049"/>
                  <a:gd name="connsiteY214" fmla="*/ 991093 h 991092"/>
                  <a:gd name="connsiteX215" fmla="*/ 365907 w 1239049"/>
                  <a:gd name="connsiteY215" fmla="*/ 985347 h 991092"/>
                  <a:gd name="connsiteX216" fmla="*/ 358366 w 1239049"/>
                  <a:gd name="connsiteY216" fmla="*/ 977447 h 991092"/>
                  <a:gd name="connsiteX217" fmla="*/ 348671 w 1239049"/>
                  <a:gd name="connsiteY217" fmla="*/ 972420 h 991092"/>
                  <a:gd name="connsiteX218" fmla="*/ 340412 w 1239049"/>
                  <a:gd name="connsiteY218" fmla="*/ 969188 h 991092"/>
                  <a:gd name="connsiteX219" fmla="*/ 328921 w 1239049"/>
                  <a:gd name="connsiteY219" fmla="*/ 965238 h 991092"/>
                  <a:gd name="connsiteX220" fmla="*/ 318508 w 1239049"/>
                  <a:gd name="connsiteY220" fmla="*/ 954825 h 991092"/>
                  <a:gd name="connsiteX221" fmla="*/ 309531 w 1239049"/>
                  <a:gd name="connsiteY221" fmla="*/ 945489 h 991092"/>
                  <a:gd name="connsiteX222" fmla="*/ 309531 w 1239049"/>
                  <a:gd name="connsiteY222" fmla="*/ 936153 h 991092"/>
                  <a:gd name="connsiteX223" fmla="*/ 305222 w 1239049"/>
                  <a:gd name="connsiteY223" fmla="*/ 927893 h 991092"/>
                  <a:gd name="connsiteX224" fmla="*/ 305222 w 1239049"/>
                  <a:gd name="connsiteY224" fmla="*/ 917480 h 991092"/>
                  <a:gd name="connsiteX225" fmla="*/ 302708 w 1239049"/>
                  <a:gd name="connsiteY225" fmla="*/ 912453 h 991092"/>
                  <a:gd name="connsiteX226" fmla="*/ 290499 w 1239049"/>
                  <a:gd name="connsiteY226" fmla="*/ 911735 h 991092"/>
                  <a:gd name="connsiteX227" fmla="*/ 287268 w 1239049"/>
                  <a:gd name="connsiteY227" fmla="*/ 899885 h 991092"/>
                  <a:gd name="connsiteX228" fmla="*/ 284754 w 1239049"/>
                  <a:gd name="connsiteY228" fmla="*/ 895217 h 991092"/>
                  <a:gd name="connsiteX229" fmla="*/ 290140 w 1239049"/>
                  <a:gd name="connsiteY229" fmla="*/ 893062 h 991092"/>
                  <a:gd name="connsiteX230" fmla="*/ 294808 w 1239049"/>
                  <a:gd name="connsiteY230" fmla="*/ 892344 h 991092"/>
                  <a:gd name="connsiteX231" fmla="*/ 296604 w 1239049"/>
                  <a:gd name="connsiteY231" fmla="*/ 890908 h 991092"/>
                  <a:gd name="connsiteX232" fmla="*/ 295527 w 1239049"/>
                  <a:gd name="connsiteY232" fmla="*/ 881212 h 991092"/>
                  <a:gd name="connsiteX233" fmla="*/ 299476 w 1239049"/>
                  <a:gd name="connsiteY233" fmla="*/ 877981 h 991092"/>
                  <a:gd name="connsiteX234" fmla="*/ 296604 w 1239049"/>
                  <a:gd name="connsiteY234" fmla="*/ 875826 h 991092"/>
                  <a:gd name="connsiteX235" fmla="*/ 292295 w 1239049"/>
                  <a:gd name="connsiteY235" fmla="*/ 876903 h 991092"/>
                  <a:gd name="connsiteX236" fmla="*/ 291936 w 1239049"/>
                  <a:gd name="connsiteY236" fmla="*/ 887676 h 991092"/>
                  <a:gd name="connsiteX237" fmla="*/ 287986 w 1239049"/>
                  <a:gd name="connsiteY237" fmla="*/ 884444 h 991092"/>
                  <a:gd name="connsiteX238" fmla="*/ 282240 w 1239049"/>
                  <a:gd name="connsiteY238" fmla="*/ 871517 h 991092"/>
                  <a:gd name="connsiteX239" fmla="*/ 271109 w 1239049"/>
                  <a:gd name="connsiteY239" fmla="*/ 862181 h 991092"/>
                  <a:gd name="connsiteX240" fmla="*/ 259977 w 1239049"/>
                  <a:gd name="connsiteY240" fmla="*/ 854640 h 991092"/>
                  <a:gd name="connsiteX241" fmla="*/ 249205 w 1239049"/>
                  <a:gd name="connsiteY241" fmla="*/ 847459 h 991092"/>
                  <a:gd name="connsiteX242" fmla="*/ 237355 w 1239049"/>
                  <a:gd name="connsiteY242" fmla="*/ 841713 h 991092"/>
                  <a:gd name="connsiteX243" fmla="*/ 223710 w 1239049"/>
                  <a:gd name="connsiteY243" fmla="*/ 838482 h 991092"/>
                  <a:gd name="connsiteX244" fmla="*/ 219760 w 1239049"/>
                  <a:gd name="connsiteY244" fmla="*/ 836327 h 991092"/>
                  <a:gd name="connsiteX245" fmla="*/ 213296 w 1239049"/>
                  <a:gd name="connsiteY245" fmla="*/ 835968 h 991092"/>
                  <a:gd name="connsiteX246" fmla="*/ 216528 w 1239049"/>
                  <a:gd name="connsiteY246" fmla="*/ 839918 h 991092"/>
                  <a:gd name="connsiteX247" fmla="*/ 213296 w 1239049"/>
                  <a:gd name="connsiteY247" fmla="*/ 840636 h 991092"/>
                  <a:gd name="connsiteX248" fmla="*/ 200369 w 1239049"/>
                  <a:gd name="connsiteY248" fmla="*/ 841354 h 991092"/>
                  <a:gd name="connsiteX249" fmla="*/ 192469 w 1239049"/>
                  <a:gd name="connsiteY249" fmla="*/ 839918 h 991092"/>
                  <a:gd name="connsiteX250" fmla="*/ 188519 w 1239049"/>
                  <a:gd name="connsiteY250" fmla="*/ 825554 h 991092"/>
                  <a:gd name="connsiteX251" fmla="*/ 191751 w 1239049"/>
                  <a:gd name="connsiteY251" fmla="*/ 809396 h 991092"/>
                  <a:gd name="connsiteX252" fmla="*/ 186006 w 1239049"/>
                  <a:gd name="connsiteY252" fmla="*/ 793596 h 991092"/>
                  <a:gd name="connsiteX253" fmla="*/ 192469 w 1239049"/>
                  <a:gd name="connsiteY253" fmla="*/ 782464 h 991092"/>
                  <a:gd name="connsiteX254" fmla="*/ 201087 w 1239049"/>
                  <a:gd name="connsiteY254" fmla="*/ 765946 h 991092"/>
                  <a:gd name="connsiteX255" fmla="*/ 209705 w 1239049"/>
                  <a:gd name="connsiteY255" fmla="*/ 753738 h 991092"/>
                  <a:gd name="connsiteX256" fmla="*/ 216528 w 1239049"/>
                  <a:gd name="connsiteY256" fmla="*/ 741529 h 991092"/>
                  <a:gd name="connsiteX257" fmla="*/ 224787 w 1239049"/>
                  <a:gd name="connsiteY257" fmla="*/ 736861 h 991092"/>
                  <a:gd name="connsiteX258" fmla="*/ 232328 w 1239049"/>
                  <a:gd name="connsiteY258" fmla="*/ 736142 h 991092"/>
                  <a:gd name="connsiteX259" fmla="*/ 237714 w 1239049"/>
                  <a:gd name="connsiteY259" fmla="*/ 730756 h 991092"/>
                  <a:gd name="connsiteX260" fmla="*/ 236637 w 1239049"/>
                  <a:gd name="connsiteY260" fmla="*/ 721779 h 991092"/>
                  <a:gd name="connsiteX261" fmla="*/ 234123 w 1239049"/>
                  <a:gd name="connsiteY261" fmla="*/ 715675 h 991092"/>
                  <a:gd name="connsiteX262" fmla="*/ 225505 w 1239049"/>
                  <a:gd name="connsiteY262" fmla="*/ 714956 h 991092"/>
                  <a:gd name="connsiteX263" fmla="*/ 220119 w 1239049"/>
                  <a:gd name="connsiteY263" fmla="*/ 713520 h 991092"/>
                  <a:gd name="connsiteX264" fmla="*/ 209705 w 1239049"/>
                  <a:gd name="connsiteY264" fmla="*/ 690898 h 991092"/>
                  <a:gd name="connsiteX265" fmla="*/ 212578 w 1239049"/>
                  <a:gd name="connsiteY265" fmla="*/ 677612 h 991092"/>
                  <a:gd name="connsiteX266" fmla="*/ 208987 w 1239049"/>
                  <a:gd name="connsiteY266" fmla="*/ 661812 h 991092"/>
                  <a:gd name="connsiteX267" fmla="*/ 213296 w 1239049"/>
                  <a:gd name="connsiteY267" fmla="*/ 652117 h 991092"/>
                  <a:gd name="connsiteX268" fmla="*/ 224069 w 1239049"/>
                  <a:gd name="connsiteY268" fmla="*/ 640267 h 991092"/>
                  <a:gd name="connsiteX269" fmla="*/ 235200 w 1239049"/>
                  <a:gd name="connsiteY269" fmla="*/ 635599 h 991092"/>
                  <a:gd name="connsiteX270" fmla="*/ 238073 w 1239049"/>
                  <a:gd name="connsiteY270" fmla="*/ 623390 h 991092"/>
                  <a:gd name="connsiteX271" fmla="*/ 239150 w 1239049"/>
                  <a:gd name="connsiteY271" fmla="*/ 614054 h 991092"/>
                  <a:gd name="connsiteX272" fmla="*/ 231250 w 1239049"/>
                  <a:gd name="connsiteY272" fmla="*/ 605795 h 991092"/>
                  <a:gd name="connsiteX273" fmla="*/ 217605 w 1239049"/>
                  <a:gd name="connsiteY273" fmla="*/ 596818 h 991092"/>
                  <a:gd name="connsiteX274" fmla="*/ 209346 w 1239049"/>
                  <a:gd name="connsiteY274" fmla="*/ 586763 h 991092"/>
                  <a:gd name="connsiteX275" fmla="*/ 206833 w 1239049"/>
                  <a:gd name="connsiteY275" fmla="*/ 574195 h 991092"/>
                  <a:gd name="connsiteX276" fmla="*/ 206474 w 1239049"/>
                  <a:gd name="connsiteY276" fmla="*/ 564141 h 991092"/>
                  <a:gd name="connsiteX277" fmla="*/ 199651 w 1239049"/>
                  <a:gd name="connsiteY277" fmla="*/ 554805 h 991092"/>
                  <a:gd name="connsiteX278" fmla="*/ 199292 w 1239049"/>
                  <a:gd name="connsiteY278" fmla="*/ 547264 h 991092"/>
                  <a:gd name="connsiteX279" fmla="*/ 205755 w 1239049"/>
                  <a:gd name="connsiteY279" fmla="*/ 542596 h 991092"/>
                  <a:gd name="connsiteX280" fmla="*/ 217246 w 1239049"/>
                  <a:gd name="connsiteY280" fmla="*/ 540801 h 991092"/>
                  <a:gd name="connsiteX281" fmla="*/ 226223 w 1239049"/>
                  <a:gd name="connsiteY281" fmla="*/ 539723 h 991092"/>
                  <a:gd name="connsiteX282" fmla="*/ 233405 w 1239049"/>
                  <a:gd name="connsiteY282" fmla="*/ 534696 h 991092"/>
                  <a:gd name="connsiteX283" fmla="*/ 238791 w 1239049"/>
                  <a:gd name="connsiteY283" fmla="*/ 525360 h 991092"/>
                  <a:gd name="connsiteX284" fmla="*/ 247409 w 1239049"/>
                  <a:gd name="connsiteY284" fmla="*/ 509201 h 991092"/>
                  <a:gd name="connsiteX285" fmla="*/ 248845 w 1239049"/>
                  <a:gd name="connsiteY285" fmla="*/ 503096 h 991092"/>
                  <a:gd name="connsiteX286" fmla="*/ 246691 w 1239049"/>
                  <a:gd name="connsiteY286" fmla="*/ 491606 h 991092"/>
                  <a:gd name="connsiteX287" fmla="*/ 240587 w 1239049"/>
                  <a:gd name="connsiteY287" fmla="*/ 485502 h 991092"/>
                  <a:gd name="connsiteX288" fmla="*/ 231250 w 1239049"/>
                  <a:gd name="connsiteY288" fmla="*/ 478320 h 991092"/>
                  <a:gd name="connsiteX289" fmla="*/ 233764 w 1239049"/>
                  <a:gd name="connsiteY289" fmla="*/ 467906 h 991092"/>
                  <a:gd name="connsiteX290" fmla="*/ 242741 w 1239049"/>
                  <a:gd name="connsiteY290" fmla="*/ 463597 h 991092"/>
                  <a:gd name="connsiteX291" fmla="*/ 250641 w 1239049"/>
                  <a:gd name="connsiteY291" fmla="*/ 457134 h 991092"/>
                  <a:gd name="connsiteX292" fmla="*/ 253514 w 1239049"/>
                  <a:gd name="connsiteY292" fmla="*/ 447079 h 991092"/>
                  <a:gd name="connsiteX293" fmla="*/ 249923 w 1239049"/>
                  <a:gd name="connsiteY293" fmla="*/ 439180 h 991092"/>
                  <a:gd name="connsiteX294" fmla="*/ 250282 w 1239049"/>
                  <a:gd name="connsiteY294" fmla="*/ 422662 h 991092"/>
                  <a:gd name="connsiteX295" fmla="*/ 250282 w 1239049"/>
                  <a:gd name="connsiteY295" fmla="*/ 368421 h 991092"/>
                  <a:gd name="connsiteX296" fmla="*/ 255668 w 1239049"/>
                  <a:gd name="connsiteY296" fmla="*/ 356571 h 991092"/>
                  <a:gd name="connsiteX297" fmla="*/ 258900 w 1239049"/>
                  <a:gd name="connsiteY297" fmla="*/ 349748 h 991092"/>
                  <a:gd name="connsiteX298" fmla="*/ 266800 w 1239049"/>
                  <a:gd name="connsiteY298" fmla="*/ 337540 h 991092"/>
                  <a:gd name="connsiteX299" fmla="*/ 272545 w 1239049"/>
                  <a:gd name="connsiteY299" fmla="*/ 332153 h 991092"/>
                  <a:gd name="connsiteX300" fmla="*/ 279009 w 1239049"/>
                  <a:gd name="connsiteY300" fmla="*/ 326767 h 991092"/>
                  <a:gd name="connsiteX301" fmla="*/ 291218 w 1239049"/>
                  <a:gd name="connsiteY301" fmla="*/ 319585 h 991092"/>
                  <a:gd name="connsiteX302" fmla="*/ 300195 w 1239049"/>
                  <a:gd name="connsiteY302" fmla="*/ 312045 h 991092"/>
                  <a:gd name="connsiteX303" fmla="*/ 305940 w 1239049"/>
                  <a:gd name="connsiteY303" fmla="*/ 304145 h 991092"/>
                  <a:gd name="connsiteX304" fmla="*/ 309172 w 1239049"/>
                  <a:gd name="connsiteY304" fmla="*/ 295527 h 991092"/>
                  <a:gd name="connsiteX305" fmla="*/ 308095 w 1239049"/>
                  <a:gd name="connsiteY305" fmla="*/ 287268 h 991092"/>
                  <a:gd name="connsiteX306" fmla="*/ 302349 w 1239049"/>
                  <a:gd name="connsiteY306" fmla="*/ 282241 h 991092"/>
                  <a:gd name="connsiteX307" fmla="*/ 292654 w 1239049"/>
                  <a:gd name="connsiteY307" fmla="*/ 280086 h 991092"/>
                  <a:gd name="connsiteX308" fmla="*/ 282240 w 1239049"/>
                  <a:gd name="connsiteY308" fmla="*/ 278650 h 991092"/>
                  <a:gd name="connsiteX309" fmla="*/ 278650 w 1239049"/>
                  <a:gd name="connsiteY309" fmla="*/ 275418 h 991092"/>
                  <a:gd name="connsiteX310" fmla="*/ 278650 w 1239049"/>
                  <a:gd name="connsiteY310" fmla="*/ 268954 h 991092"/>
                  <a:gd name="connsiteX311" fmla="*/ 280804 w 1239049"/>
                  <a:gd name="connsiteY311" fmla="*/ 254232 h 991092"/>
                  <a:gd name="connsiteX312" fmla="*/ 277213 w 1239049"/>
                  <a:gd name="connsiteY312" fmla="*/ 246691 h 991092"/>
                  <a:gd name="connsiteX313" fmla="*/ 270032 w 1239049"/>
                  <a:gd name="connsiteY313" fmla="*/ 244177 h 991092"/>
                  <a:gd name="connsiteX314" fmla="*/ 262132 w 1239049"/>
                  <a:gd name="connsiteY314" fmla="*/ 244896 h 991092"/>
                  <a:gd name="connsiteX315" fmla="*/ 257823 w 1239049"/>
                  <a:gd name="connsiteY315" fmla="*/ 246332 h 991092"/>
                  <a:gd name="connsiteX316" fmla="*/ 251359 w 1239049"/>
                  <a:gd name="connsiteY316" fmla="*/ 243459 h 991092"/>
                  <a:gd name="connsiteX317" fmla="*/ 247050 w 1239049"/>
                  <a:gd name="connsiteY317" fmla="*/ 242023 h 991092"/>
                  <a:gd name="connsiteX318" fmla="*/ 241664 w 1239049"/>
                  <a:gd name="connsiteY318" fmla="*/ 244537 h 991092"/>
                  <a:gd name="connsiteX319" fmla="*/ 233764 w 1239049"/>
                  <a:gd name="connsiteY319" fmla="*/ 243100 h 991092"/>
                  <a:gd name="connsiteX320" fmla="*/ 228378 w 1239049"/>
                  <a:gd name="connsiteY320" fmla="*/ 241305 h 991092"/>
                  <a:gd name="connsiteX321" fmla="*/ 221196 w 1239049"/>
                  <a:gd name="connsiteY321" fmla="*/ 243459 h 991092"/>
                  <a:gd name="connsiteX322" fmla="*/ 216169 w 1239049"/>
                  <a:gd name="connsiteY322" fmla="*/ 243818 h 991092"/>
                  <a:gd name="connsiteX323" fmla="*/ 211501 w 1239049"/>
                  <a:gd name="connsiteY323" fmla="*/ 248128 h 991092"/>
                  <a:gd name="connsiteX324" fmla="*/ 203960 w 1239049"/>
                  <a:gd name="connsiteY324" fmla="*/ 247050 h 991092"/>
                  <a:gd name="connsiteX325" fmla="*/ 200010 w 1239049"/>
                  <a:gd name="connsiteY325" fmla="*/ 251359 h 991092"/>
                  <a:gd name="connsiteX326" fmla="*/ 191751 w 1239049"/>
                  <a:gd name="connsiteY326" fmla="*/ 254950 h 991092"/>
                  <a:gd name="connsiteX327" fmla="*/ 184569 w 1239049"/>
                  <a:gd name="connsiteY327" fmla="*/ 257823 h 991092"/>
                  <a:gd name="connsiteX328" fmla="*/ 177029 w 1239049"/>
                  <a:gd name="connsiteY328" fmla="*/ 257105 h 991092"/>
                  <a:gd name="connsiteX329" fmla="*/ 172361 w 1239049"/>
                  <a:gd name="connsiteY329" fmla="*/ 252796 h 991092"/>
                  <a:gd name="connsiteX330" fmla="*/ 159434 w 1239049"/>
                  <a:gd name="connsiteY330" fmla="*/ 251719 h 991092"/>
                  <a:gd name="connsiteX331" fmla="*/ 155124 w 1239049"/>
                  <a:gd name="connsiteY331" fmla="*/ 252796 h 991092"/>
                  <a:gd name="connsiteX332" fmla="*/ 150097 w 1239049"/>
                  <a:gd name="connsiteY332" fmla="*/ 256387 h 991092"/>
                  <a:gd name="connsiteX333" fmla="*/ 146147 w 1239049"/>
                  <a:gd name="connsiteY333" fmla="*/ 256027 h 991092"/>
                  <a:gd name="connsiteX334" fmla="*/ 146147 w 1239049"/>
                  <a:gd name="connsiteY334" fmla="*/ 251359 h 991092"/>
                  <a:gd name="connsiteX335" fmla="*/ 138966 w 1239049"/>
                  <a:gd name="connsiteY335" fmla="*/ 253873 h 991092"/>
                  <a:gd name="connsiteX336" fmla="*/ 133220 w 1239049"/>
                  <a:gd name="connsiteY336" fmla="*/ 260336 h 991092"/>
                  <a:gd name="connsiteX337" fmla="*/ 128193 w 1239049"/>
                  <a:gd name="connsiteY337" fmla="*/ 264645 h 991092"/>
                  <a:gd name="connsiteX338" fmla="*/ 122089 w 1239049"/>
                  <a:gd name="connsiteY338" fmla="*/ 266441 h 991092"/>
                  <a:gd name="connsiteX339" fmla="*/ 117061 w 1239049"/>
                  <a:gd name="connsiteY339" fmla="*/ 259977 h 991092"/>
                  <a:gd name="connsiteX340" fmla="*/ 117061 w 1239049"/>
                  <a:gd name="connsiteY340" fmla="*/ 257105 h 991092"/>
                  <a:gd name="connsiteX341" fmla="*/ 115266 w 1239049"/>
                  <a:gd name="connsiteY341" fmla="*/ 253155 h 991092"/>
                  <a:gd name="connsiteX342" fmla="*/ 117421 w 1239049"/>
                  <a:gd name="connsiteY342" fmla="*/ 245973 h 991092"/>
                  <a:gd name="connsiteX343" fmla="*/ 122448 w 1239049"/>
                  <a:gd name="connsiteY343" fmla="*/ 242742 h 991092"/>
                  <a:gd name="connsiteX344" fmla="*/ 127834 w 1239049"/>
                  <a:gd name="connsiteY344" fmla="*/ 236996 h 991092"/>
                  <a:gd name="connsiteX345" fmla="*/ 122807 w 1239049"/>
                  <a:gd name="connsiteY345" fmla="*/ 231610 h 991092"/>
                  <a:gd name="connsiteX346" fmla="*/ 115266 w 1239049"/>
                  <a:gd name="connsiteY346" fmla="*/ 231610 h 991092"/>
                  <a:gd name="connsiteX347" fmla="*/ 113471 w 1239049"/>
                  <a:gd name="connsiteY347" fmla="*/ 224069 h 991092"/>
                  <a:gd name="connsiteX348" fmla="*/ 107725 w 1239049"/>
                  <a:gd name="connsiteY348" fmla="*/ 224428 h 991092"/>
                  <a:gd name="connsiteX349" fmla="*/ 103057 w 1239049"/>
                  <a:gd name="connsiteY349" fmla="*/ 229096 h 991092"/>
                  <a:gd name="connsiteX350" fmla="*/ 97671 w 1239049"/>
                  <a:gd name="connsiteY350" fmla="*/ 231610 h 991092"/>
                  <a:gd name="connsiteX351" fmla="*/ 90130 w 1239049"/>
                  <a:gd name="connsiteY351" fmla="*/ 231610 h 991092"/>
                  <a:gd name="connsiteX352" fmla="*/ 79717 w 1239049"/>
                  <a:gd name="connsiteY352" fmla="*/ 229455 h 991092"/>
                  <a:gd name="connsiteX353" fmla="*/ 73971 w 1239049"/>
                  <a:gd name="connsiteY353" fmla="*/ 235560 h 991092"/>
                  <a:gd name="connsiteX354" fmla="*/ 65353 w 1239049"/>
                  <a:gd name="connsiteY354" fmla="*/ 235919 h 991092"/>
                  <a:gd name="connsiteX355" fmla="*/ 63199 w 1239049"/>
                  <a:gd name="connsiteY355" fmla="*/ 240946 h 991092"/>
                  <a:gd name="connsiteX356" fmla="*/ 53504 w 1239049"/>
                  <a:gd name="connsiteY356" fmla="*/ 245614 h 991092"/>
                  <a:gd name="connsiteX357" fmla="*/ 50272 w 1239049"/>
                  <a:gd name="connsiteY357" fmla="*/ 252437 h 991092"/>
                  <a:gd name="connsiteX358" fmla="*/ 42013 w 1239049"/>
                  <a:gd name="connsiteY358" fmla="*/ 254591 h 991092"/>
                  <a:gd name="connsiteX359" fmla="*/ 40217 w 1239049"/>
                  <a:gd name="connsiteY359" fmla="*/ 246332 h 991092"/>
                  <a:gd name="connsiteX360" fmla="*/ 40217 w 1239049"/>
                  <a:gd name="connsiteY360" fmla="*/ 236637 h 991092"/>
                  <a:gd name="connsiteX361" fmla="*/ 40217 w 1239049"/>
                  <a:gd name="connsiteY361" fmla="*/ 225146 h 991092"/>
                  <a:gd name="connsiteX362" fmla="*/ 45245 w 1239049"/>
                  <a:gd name="connsiteY362" fmla="*/ 212937 h 991092"/>
                  <a:gd name="connsiteX363" fmla="*/ 49554 w 1239049"/>
                  <a:gd name="connsiteY363" fmla="*/ 208987 h 991092"/>
                  <a:gd name="connsiteX364" fmla="*/ 56376 w 1239049"/>
                  <a:gd name="connsiteY364" fmla="*/ 204678 h 991092"/>
                  <a:gd name="connsiteX365" fmla="*/ 64994 w 1239049"/>
                  <a:gd name="connsiteY365" fmla="*/ 201447 h 991092"/>
                  <a:gd name="connsiteX366" fmla="*/ 67508 w 1239049"/>
                  <a:gd name="connsiteY366" fmla="*/ 196060 h 991092"/>
                  <a:gd name="connsiteX367" fmla="*/ 65712 w 1239049"/>
                  <a:gd name="connsiteY367" fmla="*/ 187442 h 991092"/>
                  <a:gd name="connsiteX368" fmla="*/ 62481 w 1239049"/>
                  <a:gd name="connsiteY368" fmla="*/ 192828 h 991092"/>
                  <a:gd name="connsiteX369" fmla="*/ 61763 w 1239049"/>
                  <a:gd name="connsiteY369" fmla="*/ 196420 h 991092"/>
                  <a:gd name="connsiteX370" fmla="*/ 56017 w 1239049"/>
                  <a:gd name="connsiteY370" fmla="*/ 198933 h 991092"/>
                  <a:gd name="connsiteX371" fmla="*/ 49913 w 1239049"/>
                  <a:gd name="connsiteY371" fmla="*/ 202165 h 991092"/>
                  <a:gd name="connsiteX372" fmla="*/ 45245 w 1239049"/>
                  <a:gd name="connsiteY372" fmla="*/ 202883 h 991092"/>
                  <a:gd name="connsiteX373" fmla="*/ 45245 w 1239049"/>
                  <a:gd name="connsiteY373" fmla="*/ 197497 h 991092"/>
                  <a:gd name="connsiteX374" fmla="*/ 48117 w 1239049"/>
                  <a:gd name="connsiteY374" fmla="*/ 196779 h 991092"/>
                  <a:gd name="connsiteX375" fmla="*/ 47399 w 1239049"/>
                  <a:gd name="connsiteY375" fmla="*/ 189597 h 991092"/>
                  <a:gd name="connsiteX376" fmla="*/ 54222 w 1239049"/>
                  <a:gd name="connsiteY376" fmla="*/ 190674 h 991092"/>
                  <a:gd name="connsiteX377" fmla="*/ 56376 w 1239049"/>
                  <a:gd name="connsiteY377" fmla="*/ 185647 h 991092"/>
                  <a:gd name="connsiteX378" fmla="*/ 59608 w 1239049"/>
                  <a:gd name="connsiteY378" fmla="*/ 182415 h 991092"/>
                  <a:gd name="connsiteX379" fmla="*/ 57094 w 1239049"/>
                  <a:gd name="connsiteY379" fmla="*/ 180261 h 991092"/>
                  <a:gd name="connsiteX380" fmla="*/ 51708 w 1239049"/>
                  <a:gd name="connsiteY380" fmla="*/ 182415 h 991092"/>
                  <a:gd name="connsiteX381" fmla="*/ 42731 w 1239049"/>
                  <a:gd name="connsiteY381" fmla="*/ 182774 h 991092"/>
                  <a:gd name="connsiteX382" fmla="*/ 40217 w 1239049"/>
                  <a:gd name="connsiteY382" fmla="*/ 179183 h 991092"/>
                  <a:gd name="connsiteX383" fmla="*/ 47040 w 1239049"/>
                  <a:gd name="connsiteY383" fmla="*/ 176670 h 991092"/>
                  <a:gd name="connsiteX384" fmla="*/ 47040 w 1239049"/>
                  <a:gd name="connsiteY384" fmla="*/ 164461 h 991092"/>
                  <a:gd name="connsiteX385" fmla="*/ 49554 w 1239049"/>
                  <a:gd name="connsiteY385" fmla="*/ 158356 h 991092"/>
                  <a:gd name="connsiteX386" fmla="*/ 55299 w 1239049"/>
                  <a:gd name="connsiteY386" fmla="*/ 154047 h 991092"/>
                  <a:gd name="connsiteX387" fmla="*/ 51349 w 1239049"/>
                  <a:gd name="connsiteY387" fmla="*/ 152252 h 991092"/>
                  <a:gd name="connsiteX388" fmla="*/ 48117 w 1239049"/>
                  <a:gd name="connsiteY388" fmla="*/ 148302 h 991092"/>
                  <a:gd name="connsiteX389" fmla="*/ 44526 w 1239049"/>
                  <a:gd name="connsiteY389" fmla="*/ 156202 h 991092"/>
                  <a:gd name="connsiteX390" fmla="*/ 40217 w 1239049"/>
                  <a:gd name="connsiteY390" fmla="*/ 154047 h 991092"/>
                  <a:gd name="connsiteX391" fmla="*/ 38781 w 1239049"/>
                  <a:gd name="connsiteY391" fmla="*/ 159075 h 991092"/>
                  <a:gd name="connsiteX392" fmla="*/ 28008 w 1239049"/>
                  <a:gd name="connsiteY392" fmla="*/ 166616 h 991092"/>
                  <a:gd name="connsiteX393" fmla="*/ 22263 w 1239049"/>
                  <a:gd name="connsiteY393" fmla="*/ 158356 h 991092"/>
                  <a:gd name="connsiteX394" fmla="*/ 25495 w 1239049"/>
                  <a:gd name="connsiteY394" fmla="*/ 152252 h 991092"/>
                  <a:gd name="connsiteX395" fmla="*/ 27290 w 1239049"/>
                  <a:gd name="connsiteY395" fmla="*/ 145429 h 991092"/>
                  <a:gd name="connsiteX396" fmla="*/ 31240 w 1239049"/>
                  <a:gd name="connsiteY396" fmla="*/ 140402 h 991092"/>
                  <a:gd name="connsiteX397" fmla="*/ 40217 w 1239049"/>
                  <a:gd name="connsiteY397" fmla="*/ 135016 h 991092"/>
                  <a:gd name="connsiteX398" fmla="*/ 38781 w 1239049"/>
                  <a:gd name="connsiteY398" fmla="*/ 130348 h 991092"/>
                  <a:gd name="connsiteX399" fmla="*/ 34831 w 1239049"/>
                  <a:gd name="connsiteY399" fmla="*/ 130348 h 991092"/>
                  <a:gd name="connsiteX400" fmla="*/ 34472 w 1239049"/>
                  <a:gd name="connsiteY400" fmla="*/ 133220 h 991092"/>
                  <a:gd name="connsiteX401" fmla="*/ 25136 w 1239049"/>
                  <a:gd name="connsiteY401" fmla="*/ 132502 h 991092"/>
                  <a:gd name="connsiteX402" fmla="*/ 24059 w 1239049"/>
                  <a:gd name="connsiteY402" fmla="*/ 135375 h 991092"/>
                  <a:gd name="connsiteX403" fmla="*/ 20109 w 1239049"/>
                  <a:gd name="connsiteY403" fmla="*/ 136093 h 991092"/>
                  <a:gd name="connsiteX404" fmla="*/ 16159 w 1239049"/>
                  <a:gd name="connsiteY404" fmla="*/ 132502 h 991092"/>
                  <a:gd name="connsiteX405" fmla="*/ 19390 w 1239049"/>
                  <a:gd name="connsiteY405" fmla="*/ 129989 h 991092"/>
                  <a:gd name="connsiteX406" fmla="*/ 16159 w 1239049"/>
                  <a:gd name="connsiteY406" fmla="*/ 126398 h 991092"/>
                  <a:gd name="connsiteX407" fmla="*/ 16159 w 1239049"/>
                  <a:gd name="connsiteY407" fmla="*/ 120294 h 991092"/>
                  <a:gd name="connsiteX408" fmla="*/ 18672 w 1239049"/>
                  <a:gd name="connsiteY408" fmla="*/ 120294 h 991092"/>
                  <a:gd name="connsiteX409" fmla="*/ 19031 w 1239049"/>
                  <a:gd name="connsiteY409" fmla="*/ 117421 h 991092"/>
                  <a:gd name="connsiteX410" fmla="*/ 8977 w 1239049"/>
                  <a:gd name="connsiteY410" fmla="*/ 114548 h 991092"/>
                  <a:gd name="connsiteX411" fmla="*/ 4668 w 1239049"/>
                  <a:gd name="connsiteY411" fmla="*/ 114548 h 991092"/>
                  <a:gd name="connsiteX412" fmla="*/ 3232 w 1239049"/>
                  <a:gd name="connsiteY412" fmla="*/ 117780 h 991092"/>
                  <a:gd name="connsiteX413" fmla="*/ 0 w 1239049"/>
                  <a:gd name="connsiteY413" fmla="*/ 112034 h 991092"/>
                  <a:gd name="connsiteX414" fmla="*/ 3591 w 1239049"/>
                  <a:gd name="connsiteY414" fmla="*/ 107366 h 991092"/>
                  <a:gd name="connsiteX415" fmla="*/ 1436 w 1239049"/>
                  <a:gd name="connsiteY415" fmla="*/ 97671 h 991092"/>
                  <a:gd name="connsiteX416" fmla="*/ 5386 w 1239049"/>
                  <a:gd name="connsiteY416" fmla="*/ 95876 h 991092"/>
                  <a:gd name="connsiteX417" fmla="*/ 7182 w 1239049"/>
                  <a:gd name="connsiteY417" fmla="*/ 91566 h 991092"/>
                  <a:gd name="connsiteX418" fmla="*/ 12568 w 1239049"/>
                  <a:gd name="connsiteY418" fmla="*/ 91566 h 991092"/>
                  <a:gd name="connsiteX419" fmla="*/ 13645 w 1239049"/>
                  <a:gd name="connsiteY419" fmla="*/ 81512 h 991092"/>
                  <a:gd name="connsiteX420" fmla="*/ 17954 w 1239049"/>
                  <a:gd name="connsiteY420" fmla="*/ 76844 h 991092"/>
                  <a:gd name="connsiteX421" fmla="*/ 25136 w 1239049"/>
                  <a:gd name="connsiteY421" fmla="*/ 77921 h 991092"/>
                  <a:gd name="connsiteX422" fmla="*/ 28368 w 1239049"/>
                  <a:gd name="connsiteY422" fmla="*/ 74331 h 991092"/>
                  <a:gd name="connsiteX423" fmla="*/ 36986 w 1239049"/>
                  <a:gd name="connsiteY423" fmla="*/ 73612 h 991092"/>
                  <a:gd name="connsiteX424" fmla="*/ 37345 w 1239049"/>
                  <a:gd name="connsiteY424" fmla="*/ 69663 h 991092"/>
                  <a:gd name="connsiteX425" fmla="*/ 34831 w 1239049"/>
                  <a:gd name="connsiteY425" fmla="*/ 66431 h 991092"/>
                  <a:gd name="connsiteX426" fmla="*/ 38781 w 1239049"/>
                  <a:gd name="connsiteY426" fmla="*/ 62840 h 991092"/>
                  <a:gd name="connsiteX427" fmla="*/ 39499 w 1239049"/>
                  <a:gd name="connsiteY427" fmla="*/ 59608 h 991092"/>
                  <a:gd name="connsiteX428" fmla="*/ 44526 w 1239049"/>
                  <a:gd name="connsiteY428" fmla="*/ 59608 h 991092"/>
                  <a:gd name="connsiteX429" fmla="*/ 45245 w 1239049"/>
                  <a:gd name="connsiteY429" fmla="*/ 56376 h 991092"/>
                  <a:gd name="connsiteX430" fmla="*/ 50631 w 1239049"/>
                  <a:gd name="connsiteY430" fmla="*/ 57094 h 991092"/>
                  <a:gd name="connsiteX431" fmla="*/ 52426 w 1239049"/>
                  <a:gd name="connsiteY431" fmla="*/ 60685 h 991092"/>
                  <a:gd name="connsiteX432" fmla="*/ 61044 w 1239049"/>
                  <a:gd name="connsiteY432" fmla="*/ 64276 h 991092"/>
                  <a:gd name="connsiteX433" fmla="*/ 72535 w 1239049"/>
                  <a:gd name="connsiteY433" fmla="*/ 59249 h 991092"/>
                  <a:gd name="connsiteX434" fmla="*/ 80435 w 1239049"/>
                  <a:gd name="connsiteY434" fmla="*/ 59967 h 991092"/>
                  <a:gd name="connsiteX435" fmla="*/ 88694 w 1239049"/>
                  <a:gd name="connsiteY435" fmla="*/ 52426 h 991092"/>
                  <a:gd name="connsiteX436" fmla="*/ 91566 w 1239049"/>
                  <a:gd name="connsiteY436" fmla="*/ 55299 h 991092"/>
                  <a:gd name="connsiteX437" fmla="*/ 95876 w 1239049"/>
                  <a:gd name="connsiteY437" fmla="*/ 48477 h 991092"/>
                  <a:gd name="connsiteX438" fmla="*/ 100185 w 1239049"/>
                  <a:gd name="connsiteY438" fmla="*/ 50631 h 991092"/>
                  <a:gd name="connsiteX439" fmla="*/ 102339 w 1239049"/>
                  <a:gd name="connsiteY439" fmla="*/ 54581 h 991092"/>
                  <a:gd name="connsiteX440" fmla="*/ 107725 w 1239049"/>
                  <a:gd name="connsiteY440" fmla="*/ 56735 h 991092"/>
                  <a:gd name="connsiteX441" fmla="*/ 112393 w 1239049"/>
                  <a:gd name="connsiteY441" fmla="*/ 53504 h 991092"/>
                  <a:gd name="connsiteX442" fmla="*/ 110598 w 1239049"/>
                  <a:gd name="connsiteY442" fmla="*/ 47040 h 991092"/>
                  <a:gd name="connsiteX443" fmla="*/ 102698 w 1239049"/>
                  <a:gd name="connsiteY443" fmla="*/ 43449 h 991092"/>
                  <a:gd name="connsiteX444" fmla="*/ 97671 w 1239049"/>
                  <a:gd name="connsiteY444" fmla="*/ 40936 h 991092"/>
                  <a:gd name="connsiteX445" fmla="*/ 98748 w 1239049"/>
                  <a:gd name="connsiteY445" fmla="*/ 35549 h 991092"/>
                  <a:gd name="connsiteX446" fmla="*/ 101621 w 1239049"/>
                  <a:gd name="connsiteY446" fmla="*/ 29445 h 991092"/>
                  <a:gd name="connsiteX447" fmla="*/ 106289 w 1239049"/>
                  <a:gd name="connsiteY447" fmla="*/ 26572 h 991092"/>
                  <a:gd name="connsiteX448" fmla="*/ 115984 w 1239049"/>
                  <a:gd name="connsiteY448" fmla="*/ 17236 h 991092"/>
                  <a:gd name="connsiteX449" fmla="*/ 123884 w 1239049"/>
                  <a:gd name="connsiteY449" fmla="*/ 17236 h 991092"/>
                  <a:gd name="connsiteX450" fmla="*/ 124243 w 1239049"/>
                  <a:gd name="connsiteY450" fmla="*/ 9337 h 991092"/>
                  <a:gd name="connsiteX451" fmla="*/ 141479 w 1239049"/>
                  <a:gd name="connsiteY451" fmla="*/ 0 h 991092"/>
                  <a:gd name="connsiteX452" fmla="*/ 143993 w 1239049"/>
                  <a:gd name="connsiteY452" fmla="*/ 5745 h 991092"/>
                  <a:gd name="connsiteX453" fmla="*/ 142197 w 1239049"/>
                  <a:gd name="connsiteY453" fmla="*/ 11132 h 991092"/>
                  <a:gd name="connsiteX454" fmla="*/ 151534 w 1239049"/>
                  <a:gd name="connsiteY454" fmla="*/ 5027 h 991092"/>
                  <a:gd name="connsiteX455" fmla="*/ 158356 w 1239049"/>
                  <a:gd name="connsiteY455" fmla="*/ 2873 h 991092"/>
                  <a:gd name="connsiteX456" fmla="*/ 160511 w 1239049"/>
                  <a:gd name="connsiteY456" fmla="*/ 0 h 991092"/>
                  <a:gd name="connsiteX457" fmla="*/ 163024 w 1239049"/>
                  <a:gd name="connsiteY457" fmla="*/ 3950 h 991092"/>
                  <a:gd name="connsiteX458" fmla="*/ 167333 w 1239049"/>
                  <a:gd name="connsiteY458" fmla="*/ 4309 h 991092"/>
                  <a:gd name="connsiteX459" fmla="*/ 167692 w 1239049"/>
                  <a:gd name="connsiteY459" fmla="*/ 15082 h 991092"/>
                  <a:gd name="connsiteX460" fmla="*/ 171283 w 1239049"/>
                  <a:gd name="connsiteY460" fmla="*/ 12927 h 991092"/>
                  <a:gd name="connsiteX461" fmla="*/ 174156 w 1239049"/>
                  <a:gd name="connsiteY461" fmla="*/ 8618 h 991092"/>
                  <a:gd name="connsiteX462" fmla="*/ 179901 w 1239049"/>
                  <a:gd name="connsiteY462" fmla="*/ 7900 h 991092"/>
                  <a:gd name="connsiteX463" fmla="*/ 185647 w 1239049"/>
                  <a:gd name="connsiteY463" fmla="*/ 11850 h 991092"/>
                  <a:gd name="connsiteX464" fmla="*/ 194265 w 1239049"/>
                  <a:gd name="connsiteY464" fmla="*/ 17236 h 991092"/>
                  <a:gd name="connsiteX465" fmla="*/ 200010 w 1239049"/>
                  <a:gd name="connsiteY465" fmla="*/ 24418 h 991092"/>
                  <a:gd name="connsiteX466" fmla="*/ 202165 w 1239049"/>
                  <a:gd name="connsiteY466" fmla="*/ 30522 h 991092"/>
                  <a:gd name="connsiteX467" fmla="*/ 210423 w 1239049"/>
                  <a:gd name="connsiteY467" fmla="*/ 33036 h 991092"/>
                  <a:gd name="connsiteX468" fmla="*/ 224069 w 1239049"/>
                  <a:gd name="connsiteY468" fmla="*/ 31240 h 991092"/>
                  <a:gd name="connsiteX469" fmla="*/ 227301 w 1239049"/>
                  <a:gd name="connsiteY469" fmla="*/ 34472 h 991092"/>
                  <a:gd name="connsiteX470" fmla="*/ 230891 w 1239049"/>
                  <a:gd name="connsiteY470" fmla="*/ 28368 h 991092"/>
                  <a:gd name="connsiteX471" fmla="*/ 256764 w 1239049"/>
                  <a:gd name="connsiteY471" fmla="*/ 29086 h 991092"/>
                  <a:gd name="connsiteX472" fmla="*/ 259996 w 1239049"/>
                  <a:gd name="connsiteY472" fmla="*/ 29445 h 991092"/>
                  <a:gd name="connsiteX473" fmla="*/ 263587 w 1239049"/>
                  <a:gd name="connsiteY473" fmla="*/ 27650 h 991092"/>
                  <a:gd name="connsiteX474" fmla="*/ 271128 w 1239049"/>
                  <a:gd name="connsiteY474" fmla="*/ 29086 h 991092"/>
                  <a:gd name="connsiteX475" fmla="*/ 280464 w 1239049"/>
                  <a:gd name="connsiteY475" fmla="*/ 29445 h 991092"/>
                  <a:gd name="connsiteX476" fmla="*/ 288723 w 1239049"/>
                  <a:gd name="connsiteY476" fmla="*/ 29086 h 991092"/>
                  <a:gd name="connsiteX477" fmla="*/ 297700 w 1239049"/>
                  <a:gd name="connsiteY477" fmla="*/ 25495 h 991092"/>
                  <a:gd name="connsiteX478" fmla="*/ 303804 w 1239049"/>
                  <a:gd name="connsiteY478" fmla="*/ 25136 h 991092"/>
                  <a:gd name="connsiteX479" fmla="*/ 311345 w 1239049"/>
                  <a:gd name="connsiteY479" fmla="*/ 27291 h 991092"/>
                  <a:gd name="connsiteX480" fmla="*/ 315654 w 1239049"/>
                  <a:gd name="connsiteY480" fmla="*/ 28727 h 991092"/>
                  <a:gd name="connsiteX481" fmla="*/ 326786 w 1239049"/>
                  <a:gd name="connsiteY481" fmla="*/ 29086 h 991092"/>
                  <a:gd name="connsiteX482" fmla="*/ 331095 w 1239049"/>
                  <a:gd name="connsiteY482" fmla="*/ 28727 h 991092"/>
                  <a:gd name="connsiteX483" fmla="*/ 333609 w 1239049"/>
                  <a:gd name="connsiteY483" fmla="*/ 25854 h 991092"/>
                  <a:gd name="connsiteX484" fmla="*/ 334686 w 1239049"/>
                  <a:gd name="connsiteY484" fmla="*/ 21904 h 991092"/>
                  <a:gd name="connsiteX485" fmla="*/ 342226 w 1239049"/>
                  <a:gd name="connsiteY485" fmla="*/ 17236 h 991092"/>
                  <a:gd name="connsiteX486" fmla="*/ 347613 w 1239049"/>
                  <a:gd name="connsiteY486" fmla="*/ 21904 h 991092"/>
                  <a:gd name="connsiteX487" fmla="*/ 353717 w 1239049"/>
                  <a:gd name="connsiteY487" fmla="*/ 31240 h 991092"/>
                  <a:gd name="connsiteX488" fmla="*/ 369876 w 1239049"/>
                  <a:gd name="connsiteY488" fmla="*/ 32677 h 991092"/>
                  <a:gd name="connsiteX489" fmla="*/ 377058 w 1239049"/>
                  <a:gd name="connsiteY489" fmla="*/ 29804 h 991092"/>
                  <a:gd name="connsiteX490" fmla="*/ 388189 w 1239049"/>
                  <a:gd name="connsiteY490" fmla="*/ 31240 h 991092"/>
                  <a:gd name="connsiteX491" fmla="*/ 397885 w 1239049"/>
                  <a:gd name="connsiteY491" fmla="*/ 35191 h 991092"/>
                  <a:gd name="connsiteX492" fmla="*/ 409016 w 1239049"/>
                  <a:gd name="connsiteY492" fmla="*/ 39500 h 991092"/>
                  <a:gd name="connsiteX493" fmla="*/ 424098 w 1239049"/>
                  <a:gd name="connsiteY493" fmla="*/ 42372 h 991092"/>
                  <a:gd name="connsiteX494" fmla="*/ 433793 w 1239049"/>
                  <a:gd name="connsiteY494" fmla="*/ 44886 h 991092"/>
                  <a:gd name="connsiteX495" fmla="*/ 446361 w 1239049"/>
                  <a:gd name="connsiteY495" fmla="*/ 47040 h 991092"/>
                  <a:gd name="connsiteX496" fmla="*/ 453543 w 1239049"/>
                  <a:gd name="connsiteY496" fmla="*/ 48836 h 991092"/>
                  <a:gd name="connsiteX497" fmla="*/ 459288 w 1239049"/>
                  <a:gd name="connsiteY497" fmla="*/ 50631 h 991092"/>
                  <a:gd name="connsiteX498" fmla="*/ 481570 w 1239049"/>
                  <a:gd name="connsiteY498" fmla="*/ 51708 h 991092"/>
                  <a:gd name="connsiteX499" fmla="*/ 494497 w 1239049"/>
                  <a:gd name="connsiteY499" fmla="*/ 51349 h 991092"/>
                  <a:gd name="connsiteX500" fmla="*/ 504552 w 1239049"/>
                  <a:gd name="connsiteY500" fmla="*/ 48836 h 991092"/>
                  <a:gd name="connsiteX501" fmla="*/ 521788 w 1239049"/>
                  <a:gd name="connsiteY501" fmla="*/ 45245 h 991092"/>
                  <a:gd name="connsiteX502" fmla="*/ 529328 w 1239049"/>
                  <a:gd name="connsiteY502" fmla="*/ 40218 h 991092"/>
                  <a:gd name="connsiteX503" fmla="*/ 538306 w 1239049"/>
                  <a:gd name="connsiteY503" fmla="*/ 39140 h 991092"/>
                  <a:gd name="connsiteX504" fmla="*/ 554464 w 1239049"/>
                  <a:gd name="connsiteY504" fmla="*/ 45245 h 991092"/>
                  <a:gd name="connsiteX505" fmla="*/ 561287 w 1239049"/>
                  <a:gd name="connsiteY505" fmla="*/ 40577 h 991092"/>
                  <a:gd name="connsiteX506" fmla="*/ 570982 w 1239049"/>
                  <a:gd name="connsiteY506" fmla="*/ 39500 h 991092"/>
                  <a:gd name="connsiteX507" fmla="*/ 581396 w 1239049"/>
                  <a:gd name="connsiteY507" fmla="*/ 48836 h 991092"/>
                  <a:gd name="connsiteX508" fmla="*/ 596836 w 1239049"/>
                  <a:gd name="connsiteY508" fmla="*/ 48836 h 991092"/>
                  <a:gd name="connsiteX509" fmla="*/ 609045 w 1239049"/>
                  <a:gd name="connsiteY509" fmla="*/ 46322 h 991092"/>
                  <a:gd name="connsiteX510" fmla="*/ 619515 w 1239049"/>
                  <a:gd name="connsiteY510" fmla="*/ 44527 h 991092"/>
                  <a:gd name="connsiteX511" fmla="*/ 638150 w 1239049"/>
                  <a:gd name="connsiteY511" fmla="*/ 45963 h 991092"/>
                  <a:gd name="connsiteX512" fmla="*/ 652513 w 1239049"/>
                  <a:gd name="connsiteY512" fmla="*/ 49913 h 991092"/>
                  <a:gd name="connsiteX513" fmla="*/ 665799 w 1239049"/>
                  <a:gd name="connsiteY513" fmla="*/ 53504 h 991092"/>
                  <a:gd name="connsiteX514" fmla="*/ 676931 w 1239049"/>
                  <a:gd name="connsiteY514" fmla="*/ 58172 h 991092"/>
                  <a:gd name="connsiteX515" fmla="*/ 686267 w 1239049"/>
                  <a:gd name="connsiteY515" fmla="*/ 61763 h 991092"/>
                  <a:gd name="connsiteX516" fmla="*/ 702426 w 1239049"/>
                  <a:gd name="connsiteY516" fmla="*/ 62122 h 991092"/>
                  <a:gd name="connsiteX517" fmla="*/ 716071 w 1239049"/>
                  <a:gd name="connsiteY517" fmla="*/ 61403 h 991092"/>
                  <a:gd name="connsiteX518" fmla="*/ 727562 w 1239049"/>
                  <a:gd name="connsiteY518" fmla="*/ 57454 h 991092"/>
                  <a:gd name="connsiteX519" fmla="*/ 736180 w 1239049"/>
                  <a:gd name="connsiteY519" fmla="*/ 53504 h 991092"/>
                  <a:gd name="connsiteX520" fmla="*/ 745516 w 1239049"/>
                  <a:gd name="connsiteY520" fmla="*/ 51349 h 991092"/>
                  <a:gd name="connsiteX521" fmla="*/ 751999 w 1239049"/>
                  <a:gd name="connsiteY521" fmla="*/ 50877 h 991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Lst>
                <a:rect l="l" t="t" r="r" b="b"/>
                <a:pathLst>
                  <a:path w="1239049" h="991092">
                    <a:moveTo>
                      <a:pt x="751999" y="50877"/>
                    </a:moveTo>
                    <a:lnTo>
                      <a:pt x="751999" y="56263"/>
                    </a:lnTo>
                    <a:lnTo>
                      <a:pt x="758462" y="63804"/>
                    </a:lnTo>
                    <a:lnTo>
                      <a:pt x="767628" y="67035"/>
                    </a:lnTo>
                    <a:lnTo>
                      <a:pt x="775717" y="68113"/>
                    </a:lnTo>
                    <a:lnTo>
                      <a:pt x="783258" y="72422"/>
                    </a:lnTo>
                    <a:lnTo>
                      <a:pt x="782729" y="77808"/>
                    </a:lnTo>
                    <a:lnTo>
                      <a:pt x="779497" y="86974"/>
                    </a:lnTo>
                    <a:lnTo>
                      <a:pt x="779497" y="93438"/>
                    </a:lnTo>
                    <a:lnTo>
                      <a:pt x="784883" y="98295"/>
                    </a:lnTo>
                    <a:lnTo>
                      <a:pt x="792424" y="92909"/>
                    </a:lnTo>
                    <a:lnTo>
                      <a:pt x="795127" y="86974"/>
                    </a:lnTo>
                    <a:lnTo>
                      <a:pt x="799984" y="88600"/>
                    </a:lnTo>
                    <a:lnTo>
                      <a:pt x="804293" y="94534"/>
                    </a:lnTo>
                    <a:lnTo>
                      <a:pt x="810756" y="94534"/>
                    </a:lnTo>
                    <a:lnTo>
                      <a:pt x="818845" y="97765"/>
                    </a:lnTo>
                    <a:lnTo>
                      <a:pt x="830166" y="104777"/>
                    </a:lnTo>
                    <a:lnTo>
                      <a:pt x="838254" y="104229"/>
                    </a:lnTo>
                    <a:lnTo>
                      <a:pt x="845795" y="103681"/>
                    </a:lnTo>
                    <a:lnTo>
                      <a:pt x="850104" y="107990"/>
                    </a:lnTo>
                    <a:lnTo>
                      <a:pt x="857645" y="118233"/>
                    </a:lnTo>
                    <a:cubicBezTo>
                      <a:pt x="857645" y="118233"/>
                      <a:pt x="871120" y="124168"/>
                      <a:pt x="872727" y="124168"/>
                    </a:cubicBezTo>
                    <a:cubicBezTo>
                      <a:pt x="874352" y="124168"/>
                      <a:pt x="885654" y="124168"/>
                      <a:pt x="885654" y="124168"/>
                    </a:cubicBezTo>
                    <a:lnTo>
                      <a:pt x="895897" y="122543"/>
                    </a:lnTo>
                    <a:lnTo>
                      <a:pt x="906670" y="126852"/>
                    </a:lnTo>
                    <a:lnTo>
                      <a:pt x="913681" y="134940"/>
                    </a:lnTo>
                    <a:lnTo>
                      <a:pt x="924454" y="143558"/>
                    </a:lnTo>
                    <a:lnTo>
                      <a:pt x="937929" y="138701"/>
                    </a:lnTo>
                    <a:lnTo>
                      <a:pt x="948701" y="141933"/>
                    </a:lnTo>
                    <a:lnTo>
                      <a:pt x="956790" y="138153"/>
                    </a:lnTo>
                    <a:lnTo>
                      <a:pt x="963254" y="143010"/>
                    </a:lnTo>
                    <a:lnTo>
                      <a:pt x="974026" y="144636"/>
                    </a:lnTo>
                    <a:lnTo>
                      <a:pt x="985347" y="144636"/>
                    </a:lnTo>
                    <a:lnTo>
                      <a:pt x="985347" y="138172"/>
                    </a:lnTo>
                    <a:lnTo>
                      <a:pt x="985347" y="129006"/>
                    </a:lnTo>
                    <a:lnTo>
                      <a:pt x="989127" y="127381"/>
                    </a:lnTo>
                    <a:lnTo>
                      <a:pt x="999899" y="127381"/>
                    </a:lnTo>
                    <a:lnTo>
                      <a:pt x="1011749" y="131690"/>
                    </a:lnTo>
                    <a:lnTo>
                      <a:pt x="1019290" y="133315"/>
                    </a:lnTo>
                    <a:lnTo>
                      <a:pt x="1028456" y="140856"/>
                    </a:lnTo>
                    <a:lnTo>
                      <a:pt x="1038699" y="144087"/>
                    </a:lnTo>
                    <a:lnTo>
                      <a:pt x="1047865" y="146242"/>
                    </a:lnTo>
                    <a:lnTo>
                      <a:pt x="1057031" y="148945"/>
                    </a:lnTo>
                    <a:lnTo>
                      <a:pt x="1062966" y="153802"/>
                    </a:lnTo>
                    <a:lnTo>
                      <a:pt x="1078047" y="155427"/>
                    </a:lnTo>
                    <a:lnTo>
                      <a:pt x="1087743" y="159736"/>
                    </a:lnTo>
                    <a:lnTo>
                      <a:pt x="1095283" y="164593"/>
                    </a:lnTo>
                    <a:lnTo>
                      <a:pt x="1102824" y="172682"/>
                    </a:lnTo>
                    <a:lnTo>
                      <a:pt x="1106604" y="181300"/>
                    </a:lnTo>
                    <a:lnTo>
                      <a:pt x="1111990" y="188841"/>
                    </a:lnTo>
                    <a:lnTo>
                      <a:pt x="1124388" y="190995"/>
                    </a:lnTo>
                    <a:lnTo>
                      <a:pt x="1129774" y="186138"/>
                    </a:lnTo>
                    <a:lnTo>
                      <a:pt x="1139470" y="181829"/>
                    </a:lnTo>
                    <a:lnTo>
                      <a:pt x="1149165" y="180752"/>
                    </a:lnTo>
                    <a:lnTo>
                      <a:pt x="1156706" y="185609"/>
                    </a:lnTo>
                    <a:lnTo>
                      <a:pt x="1164606" y="190466"/>
                    </a:lnTo>
                    <a:lnTo>
                      <a:pt x="1170181" y="193698"/>
                    </a:lnTo>
                    <a:lnTo>
                      <a:pt x="1180954" y="189918"/>
                    </a:lnTo>
                    <a:lnTo>
                      <a:pt x="1185811" y="184532"/>
                    </a:lnTo>
                    <a:lnTo>
                      <a:pt x="1193899" y="180752"/>
                    </a:lnTo>
                    <a:lnTo>
                      <a:pt x="1200911" y="175366"/>
                    </a:lnTo>
                    <a:lnTo>
                      <a:pt x="1211684" y="173211"/>
                    </a:lnTo>
                    <a:lnTo>
                      <a:pt x="1219772" y="180223"/>
                    </a:lnTo>
                    <a:lnTo>
                      <a:pt x="1226784" y="184532"/>
                    </a:lnTo>
                    <a:lnTo>
                      <a:pt x="1230696" y="189200"/>
                    </a:lnTo>
                    <a:lnTo>
                      <a:pt x="1235818" y="193698"/>
                    </a:lnTo>
                    <a:lnTo>
                      <a:pt x="1239050" y="195134"/>
                    </a:lnTo>
                    <a:lnTo>
                      <a:pt x="1236631" y="201862"/>
                    </a:lnTo>
                    <a:lnTo>
                      <a:pt x="1231509" y="205359"/>
                    </a:lnTo>
                    <a:lnTo>
                      <a:pt x="1226123" y="201314"/>
                    </a:lnTo>
                    <a:lnTo>
                      <a:pt x="1222626" y="204017"/>
                    </a:lnTo>
                    <a:lnTo>
                      <a:pt x="1221001" y="210745"/>
                    </a:lnTo>
                    <a:lnTo>
                      <a:pt x="1223155" y="221253"/>
                    </a:lnTo>
                    <a:lnTo>
                      <a:pt x="1228013" y="224220"/>
                    </a:lnTo>
                    <a:lnTo>
                      <a:pt x="1230715" y="231232"/>
                    </a:lnTo>
                    <a:lnTo>
                      <a:pt x="1230980" y="235012"/>
                    </a:lnTo>
                    <a:lnTo>
                      <a:pt x="1233134" y="241475"/>
                    </a:lnTo>
                    <a:lnTo>
                      <a:pt x="1231509" y="247410"/>
                    </a:lnTo>
                    <a:lnTo>
                      <a:pt x="1227464" y="253060"/>
                    </a:lnTo>
                    <a:lnTo>
                      <a:pt x="1220188" y="256292"/>
                    </a:lnTo>
                    <a:lnTo>
                      <a:pt x="1203481" y="271922"/>
                    </a:lnTo>
                    <a:lnTo>
                      <a:pt x="1192973" y="275153"/>
                    </a:lnTo>
                    <a:lnTo>
                      <a:pt x="1185433" y="282959"/>
                    </a:lnTo>
                    <a:lnTo>
                      <a:pt x="1173847" y="288081"/>
                    </a:lnTo>
                    <a:lnTo>
                      <a:pt x="1160637" y="292389"/>
                    </a:lnTo>
                    <a:lnTo>
                      <a:pt x="1153909" y="299666"/>
                    </a:lnTo>
                    <a:lnTo>
                      <a:pt x="1148787" y="304239"/>
                    </a:lnTo>
                    <a:lnTo>
                      <a:pt x="1141246" y="304239"/>
                    </a:lnTo>
                    <a:lnTo>
                      <a:pt x="1132628" y="314199"/>
                    </a:lnTo>
                    <a:lnTo>
                      <a:pt x="1128584" y="324707"/>
                    </a:lnTo>
                    <a:lnTo>
                      <a:pt x="1123462" y="329016"/>
                    </a:lnTo>
                    <a:lnTo>
                      <a:pt x="1117263" y="330906"/>
                    </a:lnTo>
                    <a:lnTo>
                      <a:pt x="1099479" y="334950"/>
                    </a:lnTo>
                    <a:lnTo>
                      <a:pt x="1068673" y="342586"/>
                    </a:lnTo>
                    <a:lnTo>
                      <a:pt x="1036337" y="355513"/>
                    </a:lnTo>
                    <a:lnTo>
                      <a:pt x="1017306" y="357308"/>
                    </a:lnTo>
                    <a:lnTo>
                      <a:pt x="1002224" y="370953"/>
                    </a:lnTo>
                    <a:lnTo>
                      <a:pt x="995553" y="383162"/>
                    </a:lnTo>
                    <a:cubicBezTo>
                      <a:pt x="995553" y="383162"/>
                      <a:pt x="993247" y="388190"/>
                      <a:pt x="993606" y="389985"/>
                    </a:cubicBezTo>
                    <a:cubicBezTo>
                      <a:pt x="993965" y="391780"/>
                      <a:pt x="998992" y="396089"/>
                      <a:pt x="998992" y="396089"/>
                    </a:cubicBezTo>
                    <a:lnTo>
                      <a:pt x="1006174" y="398603"/>
                    </a:lnTo>
                    <a:lnTo>
                      <a:pt x="998992" y="405425"/>
                    </a:lnTo>
                    <a:cubicBezTo>
                      <a:pt x="998992" y="405425"/>
                      <a:pt x="991092" y="409376"/>
                      <a:pt x="990015" y="409376"/>
                    </a:cubicBezTo>
                    <a:cubicBezTo>
                      <a:pt x="988938" y="409376"/>
                      <a:pt x="979961" y="409376"/>
                      <a:pt x="979961" y="409376"/>
                    </a:cubicBezTo>
                    <a:lnTo>
                      <a:pt x="973138" y="422302"/>
                    </a:lnTo>
                    <a:lnTo>
                      <a:pt x="967752" y="434871"/>
                    </a:lnTo>
                    <a:lnTo>
                      <a:pt x="962007" y="442411"/>
                    </a:lnTo>
                    <a:lnTo>
                      <a:pt x="950157" y="459288"/>
                    </a:lnTo>
                    <a:lnTo>
                      <a:pt x="939743" y="469702"/>
                    </a:lnTo>
                    <a:lnTo>
                      <a:pt x="936152" y="478320"/>
                    </a:lnTo>
                    <a:lnTo>
                      <a:pt x="926457" y="489451"/>
                    </a:lnTo>
                    <a:lnTo>
                      <a:pt x="918198" y="503456"/>
                    </a:lnTo>
                    <a:lnTo>
                      <a:pt x="906348" y="521051"/>
                    </a:lnTo>
                    <a:cubicBezTo>
                      <a:pt x="906348" y="521051"/>
                      <a:pt x="900603" y="533619"/>
                      <a:pt x="899885" y="534696"/>
                    </a:cubicBezTo>
                    <a:cubicBezTo>
                      <a:pt x="899167" y="535773"/>
                      <a:pt x="891626" y="547623"/>
                      <a:pt x="891626" y="547623"/>
                    </a:cubicBezTo>
                    <a:lnTo>
                      <a:pt x="886240" y="556600"/>
                    </a:lnTo>
                    <a:lnTo>
                      <a:pt x="886240" y="564141"/>
                    </a:lnTo>
                    <a:lnTo>
                      <a:pt x="883726" y="572759"/>
                    </a:lnTo>
                    <a:lnTo>
                      <a:pt x="884444" y="582813"/>
                    </a:lnTo>
                    <a:lnTo>
                      <a:pt x="893062" y="586045"/>
                    </a:lnTo>
                    <a:lnTo>
                      <a:pt x="895576" y="595740"/>
                    </a:lnTo>
                    <a:lnTo>
                      <a:pt x="896294" y="604358"/>
                    </a:lnTo>
                    <a:lnTo>
                      <a:pt x="900244" y="613335"/>
                    </a:lnTo>
                    <a:lnTo>
                      <a:pt x="907066" y="626263"/>
                    </a:lnTo>
                    <a:lnTo>
                      <a:pt x="914248" y="633444"/>
                    </a:lnTo>
                    <a:lnTo>
                      <a:pt x="922148" y="638471"/>
                    </a:lnTo>
                    <a:lnTo>
                      <a:pt x="933639" y="639908"/>
                    </a:lnTo>
                    <a:lnTo>
                      <a:pt x="939025" y="643498"/>
                    </a:lnTo>
                    <a:lnTo>
                      <a:pt x="940461" y="648885"/>
                    </a:lnTo>
                    <a:cubicBezTo>
                      <a:pt x="940461" y="648885"/>
                      <a:pt x="942257" y="650680"/>
                      <a:pt x="941898" y="651758"/>
                    </a:cubicBezTo>
                    <a:cubicBezTo>
                      <a:pt x="941539" y="652835"/>
                      <a:pt x="935075" y="656426"/>
                      <a:pt x="935075" y="656426"/>
                    </a:cubicBezTo>
                    <a:lnTo>
                      <a:pt x="921430" y="665762"/>
                    </a:lnTo>
                    <a:lnTo>
                      <a:pt x="916403" y="668634"/>
                    </a:lnTo>
                    <a:lnTo>
                      <a:pt x="914607" y="676175"/>
                    </a:lnTo>
                    <a:lnTo>
                      <a:pt x="898089" y="679766"/>
                    </a:lnTo>
                    <a:lnTo>
                      <a:pt x="892703" y="682280"/>
                    </a:lnTo>
                    <a:lnTo>
                      <a:pt x="886599" y="686948"/>
                    </a:lnTo>
                    <a:lnTo>
                      <a:pt x="881212" y="695207"/>
                    </a:lnTo>
                    <a:lnTo>
                      <a:pt x="874749" y="695207"/>
                    </a:lnTo>
                    <a:lnTo>
                      <a:pt x="870440" y="700952"/>
                    </a:lnTo>
                    <a:lnTo>
                      <a:pt x="869722" y="712084"/>
                    </a:lnTo>
                    <a:lnTo>
                      <a:pt x="870081" y="719624"/>
                    </a:lnTo>
                    <a:lnTo>
                      <a:pt x="863258" y="719624"/>
                    </a:lnTo>
                    <a:lnTo>
                      <a:pt x="858590" y="724292"/>
                    </a:lnTo>
                    <a:lnTo>
                      <a:pt x="855717" y="731474"/>
                    </a:lnTo>
                    <a:lnTo>
                      <a:pt x="855717" y="738656"/>
                    </a:lnTo>
                    <a:lnTo>
                      <a:pt x="855717" y="744401"/>
                    </a:lnTo>
                    <a:lnTo>
                      <a:pt x="851049" y="750506"/>
                    </a:lnTo>
                    <a:lnTo>
                      <a:pt x="847818" y="755892"/>
                    </a:lnTo>
                    <a:lnTo>
                      <a:pt x="846022" y="762356"/>
                    </a:lnTo>
                    <a:cubicBezTo>
                      <a:pt x="846022" y="762356"/>
                      <a:pt x="845663" y="769537"/>
                      <a:pt x="845663" y="770614"/>
                    </a:cubicBezTo>
                    <a:cubicBezTo>
                      <a:pt x="845663" y="771692"/>
                      <a:pt x="847099" y="779592"/>
                      <a:pt x="847099" y="779592"/>
                    </a:cubicBezTo>
                    <a:lnTo>
                      <a:pt x="850690" y="788569"/>
                    </a:lnTo>
                    <a:lnTo>
                      <a:pt x="853922" y="791800"/>
                    </a:lnTo>
                    <a:lnTo>
                      <a:pt x="851767" y="796469"/>
                    </a:lnTo>
                    <a:lnTo>
                      <a:pt x="845304" y="796469"/>
                    </a:lnTo>
                    <a:lnTo>
                      <a:pt x="833095" y="798623"/>
                    </a:lnTo>
                    <a:lnTo>
                      <a:pt x="827350" y="796469"/>
                    </a:lnTo>
                    <a:lnTo>
                      <a:pt x="820886" y="795032"/>
                    </a:lnTo>
                    <a:lnTo>
                      <a:pt x="814423" y="793237"/>
                    </a:lnTo>
                    <a:lnTo>
                      <a:pt x="809036" y="793237"/>
                    </a:lnTo>
                    <a:lnTo>
                      <a:pt x="800418" y="793237"/>
                    </a:lnTo>
                    <a:lnTo>
                      <a:pt x="791800" y="795032"/>
                    </a:lnTo>
                    <a:lnTo>
                      <a:pt x="786773" y="798623"/>
                    </a:lnTo>
                    <a:lnTo>
                      <a:pt x="778514" y="805446"/>
                    </a:lnTo>
                    <a:lnTo>
                      <a:pt x="775641" y="813705"/>
                    </a:lnTo>
                    <a:lnTo>
                      <a:pt x="766305" y="813705"/>
                    </a:lnTo>
                    <a:lnTo>
                      <a:pt x="754815" y="822682"/>
                    </a:lnTo>
                    <a:lnTo>
                      <a:pt x="747274" y="831659"/>
                    </a:lnTo>
                    <a:cubicBezTo>
                      <a:pt x="747274" y="831659"/>
                      <a:pt x="740451" y="840995"/>
                      <a:pt x="740451" y="842072"/>
                    </a:cubicBezTo>
                    <a:cubicBezTo>
                      <a:pt x="740451" y="843150"/>
                      <a:pt x="736860" y="853563"/>
                      <a:pt x="736860" y="853563"/>
                    </a:cubicBezTo>
                    <a:cubicBezTo>
                      <a:pt x="736860" y="853563"/>
                      <a:pt x="738297" y="863258"/>
                      <a:pt x="736860" y="864336"/>
                    </a:cubicBezTo>
                    <a:cubicBezTo>
                      <a:pt x="735424" y="865413"/>
                      <a:pt x="729320" y="874031"/>
                      <a:pt x="729320" y="874031"/>
                    </a:cubicBezTo>
                    <a:lnTo>
                      <a:pt x="724292" y="880854"/>
                    </a:lnTo>
                    <a:lnTo>
                      <a:pt x="718906" y="885163"/>
                    </a:lnTo>
                    <a:lnTo>
                      <a:pt x="713161" y="894499"/>
                    </a:lnTo>
                    <a:lnTo>
                      <a:pt x="708134" y="898808"/>
                    </a:lnTo>
                    <a:lnTo>
                      <a:pt x="703466" y="896653"/>
                    </a:lnTo>
                    <a:lnTo>
                      <a:pt x="699516" y="890549"/>
                    </a:lnTo>
                    <a:lnTo>
                      <a:pt x="692693" y="889472"/>
                    </a:lnTo>
                    <a:lnTo>
                      <a:pt x="686588" y="890549"/>
                    </a:lnTo>
                    <a:lnTo>
                      <a:pt x="678689" y="890549"/>
                    </a:lnTo>
                    <a:lnTo>
                      <a:pt x="670071" y="891985"/>
                    </a:lnTo>
                    <a:lnTo>
                      <a:pt x="663607" y="894858"/>
                    </a:lnTo>
                    <a:lnTo>
                      <a:pt x="661093" y="898808"/>
                    </a:lnTo>
                    <a:lnTo>
                      <a:pt x="656425" y="902758"/>
                    </a:lnTo>
                    <a:lnTo>
                      <a:pt x="648885" y="902758"/>
                    </a:lnTo>
                    <a:lnTo>
                      <a:pt x="641703" y="902758"/>
                    </a:lnTo>
                    <a:lnTo>
                      <a:pt x="637035" y="899167"/>
                    </a:lnTo>
                    <a:cubicBezTo>
                      <a:pt x="637035" y="899167"/>
                      <a:pt x="634162" y="898089"/>
                      <a:pt x="633085" y="897730"/>
                    </a:cubicBezTo>
                    <a:cubicBezTo>
                      <a:pt x="632008" y="897371"/>
                      <a:pt x="619081" y="897012"/>
                      <a:pt x="618003" y="897012"/>
                    </a:cubicBezTo>
                    <a:cubicBezTo>
                      <a:pt x="616926" y="897012"/>
                      <a:pt x="604717" y="896294"/>
                      <a:pt x="604717" y="896294"/>
                    </a:cubicBezTo>
                    <a:cubicBezTo>
                      <a:pt x="604717" y="896294"/>
                      <a:pt x="597177" y="896294"/>
                      <a:pt x="596099" y="896294"/>
                    </a:cubicBezTo>
                    <a:cubicBezTo>
                      <a:pt x="595022" y="896294"/>
                      <a:pt x="588199" y="898808"/>
                      <a:pt x="587122" y="899526"/>
                    </a:cubicBezTo>
                    <a:cubicBezTo>
                      <a:pt x="586045" y="900244"/>
                      <a:pt x="573836" y="902758"/>
                      <a:pt x="573836" y="902758"/>
                    </a:cubicBezTo>
                    <a:lnTo>
                      <a:pt x="549399" y="907785"/>
                    </a:lnTo>
                    <a:lnTo>
                      <a:pt x="530009" y="905631"/>
                    </a:lnTo>
                    <a:lnTo>
                      <a:pt x="510977" y="904912"/>
                    </a:lnTo>
                    <a:lnTo>
                      <a:pt x="497332" y="901680"/>
                    </a:lnTo>
                    <a:lnTo>
                      <a:pt x="488355" y="901321"/>
                    </a:lnTo>
                    <a:lnTo>
                      <a:pt x="479737" y="911735"/>
                    </a:lnTo>
                    <a:lnTo>
                      <a:pt x="469323" y="918916"/>
                    </a:lnTo>
                    <a:lnTo>
                      <a:pt x="465374" y="923225"/>
                    </a:lnTo>
                    <a:lnTo>
                      <a:pt x="461424" y="928971"/>
                    </a:lnTo>
                    <a:lnTo>
                      <a:pt x="448138" y="928971"/>
                    </a:lnTo>
                    <a:lnTo>
                      <a:pt x="437724" y="928971"/>
                    </a:lnTo>
                    <a:lnTo>
                      <a:pt x="428747" y="932921"/>
                    </a:lnTo>
                    <a:lnTo>
                      <a:pt x="413306" y="937948"/>
                    </a:lnTo>
                    <a:lnTo>
                      <a:pt x="401816" y="947643"/>
                    </a:lnTo>
                    <a:lnTo>
                      <a:pt x="401816" y="958416"/>
                    </a:lnTo>
                    <a:lnTo>
                      <a:pt x="399302" y="968470"/>
                    </a:lnTo>
                    <a:lnTo>
                      <a:pt x="394634" y="977447"/>
                    </a:lnTo>
                    <a:lnTo>
                      <a:pt x="388529" y="982833"/>
                    </a:lnTo>
                    <a:lnTo>
                      <a:pt x="379912" y="991093"/>
                    </a:lnTo>
                    <a:lnTo>
                      <a:pt x="372012" y="991093"/>
                    </a:lnTo>
                    <a:lnTo>
                      <a:pt x="365907" y="985347"/>
                    </a:lnTo>
                    <a:lnTo>
                      <a:pt x="358366" y="977447"/>
                    </a:lnTo>
                    <a:lnTo>
                      <a:pt x="348671" y="972420"/>
                    </a:lnTo>
                    <a:lnTo>
                      <a:pt x="340412" y="969188"/>
                    </a:lnTo>
                    <a:lnTo>
                      <a:pt x="328921" y="965238"/>
                    </a:lnTo>
                    <a:lnTo>
                      <a:pt x="318508" y="954825"/>
                    </a:lnTo>
                    <a:lnTo>
                      <a:pt x="309531" y="945489"/>
                    </a:lnTo>
                    <a:lnTo>
                      <a:pt x="309531" y="936153"/>
                    </a:lnTo>
                    <a:lnTo>
                      <a:pt x="305222" y="927893"/>
                    </a:lnTo>
                    <a:lnTo>
                      <a:pt x="305222" y="917480"/>
                    </a:lnTo>
                    <a:lnTo>
                      <a:pt x="302708" y="912453"/>
                    </a:lnTo>
                    <a:lnTo>
                      <a:pt x="290499" y="911735"/>
                    </a:lnTo>
                    <a:lnTo>
                      <a:pt x="287268" y="899885"/>
                    </a:lnTo>
                    <a:lnTo>
                      <a:pt x="284754" y="895217"/>
                    </a:lnTo>
                    <a:lnTo>
                      <a:pt x="290140" y="893062"/>
                    </a:lnTo>
                    <a:lnTo>
                      <a:pt x="294808" y="892344"/>
                    </a:lnTo>
                    <a:lnTo>
                      <a:pt x="296604" y="890908"/>
                    </a:lnTo>
                    <a:lnTo>
                      <a:pt x="295527" y="881212"/>
                    </a:lnTo>
                    <a:lnTo>
                      <a:pt x="299476" y="877981"/>
                    </a:lnTo>
                    <a:lnTo>
                      <a:pt x="296604" y="875826"/>
                    </a:lnTo>
                    <a:lnTo>
                      <a:pt x="292295" y="876903"/>
                    </a:lnTo>
                    <a:lnTo>
                      <a:pt x="291936" y="887676"/>
                    </a:lnTo>
                    <a:lnTo>
                      <a:pt x="287986" y="884444"/>
                    </a:lnTo>
                    <a:lnTo>
                      <a:pt x="282240" y="871517"/>
                    </a:lnTo>
                    <a:lnTo>
                      <a:pt x="271109" y="862181"/>
                    </a:lnTo>
                    <a:lnTo>
                      <a:pt x="259977" y="854640"/>
                    </a:lnTo>
                    <a:lnTo>
                      <a:pt x="249205" y="847459"/>
                    </a:lnTo>
                    <a:lnTo>
                      <a:pt x="237355" y="841713"/>
                    </a:lnTo>
                    <a:lnTo>
                      <a:pt x="223710" y="838482"/>
                    </a:lnTo>
                    <a:lnTo>
                      <a:pt x="219760" y="836327"/>
                    </a:lnTo>
                    <a:lnTo>
                      <a:pt x="213296" y="835968"/>
                    </a:lnTo>
                    <a:lnTo>
                      <a:pt x="216528" y="839918"/>
                    </a:lnTo>
                    <a:lnTo>
                      <a:pt x="213296" y="840636"/>
                    </a:lnTo>
                    <a:lnTo>
                      <a:pt x="200369" y="841354"/>
                    </a:lnTo>
                    <a:lnTo>
                      <a:pt x="192469" y="839918"/>
                    </a:lnTo>
                    <a:lnTo>
                      <a:pt x="188519" y="825554"/>
                    </a:lnTo>
                    <a:lnTo>
                      <a:pt x="191751" y="809396"/>
                    </a:lnTo>
                    <a:lnTo>
                      <a:pt x="186006" y="793596"/>
                    </a:lnTo>
                    <a:lnTo>
                      <a:pt x="192469" y="782464"/>
                    </a:lnTo>
                    <a:lnTo>
                      <a:pt x="201087" y="765946"/>
                    </a:lnTo>
                    <a:lnTo>
                      <a:pt x="209705" y="753738"/>
                    </a:lnTo>
                    <a:lnTo>
                      <a:pt x="216528" y="741529"/>
                    </a:lnTo>
                    <a:lnTo>
                      <a:pt x="224787" y="736861"/>
                    </a:lnTo>
                    <a:lnTo>
                      <a:pt x="232328" y="736142"/>
                    </a:lnTo>
                    <a:lnTo>
                      <a:pt x="237714" y="730756"/>
                    </a:lnTo>
                    <a:lnTo>
                      <a:pt x="236637" y="721779"/>
                    </a:lnTo>
                    <a:lnTo>
                      <a:pt x="234123" y="715675"/>
                    </a:lnTo>
                    <a:lnTo>
                      <a:pt x="225505" y="714956"/>
                    </a:lnTo>
                    <a:lnTo>
                      <a:pt x="220119" y="713520"/>
                    </a:lnTo>
                    <a:lnTo>
                      <a:pt x="209705" y="690898"/>
                    </a:lnTo>
                    <a:lnTo>
                      <a:pt x="212578" y="677612"/>
                    </a:lnTo>
                    <a:lnTo>
                      <a:pt x="208987" y="661812"/>
                    </a:lnTo>
                    <a:lnTo>
                      <a:pt x="213296" y="652117"/>
                    </a:lnTo>
                    <a:lnTo>
                      <a:pt x="224069" y="640267"/>
                    </a:lnTo>
                    <a:lnTo>
                      <a:pt x="235200" y="635599"/>
                    </a:lnTo>
                    <a:lnTo>
                      <a:pt x="238073" y="623390"/>
                    </a:lnTo>
                    <a:lnTo>
                      <a:pt x="239150" y="614054"/>
                    </a:lnTo>
                    <a:lnTo>
                      <a:pt x="231250" y="605795"/>
                    </a:lnTo>
                    <a:lnTo>
                      <a:pt x="217605" y="596818"/>
                    </a:lnTo>
                    <a:lnTo>
                      <a:pt x="209346" y="586763"/>
                    </a:lnTo>
                    <a:lnTo>
                      <a:pt x="206833" y="574195"/>
                    </a:lnTo>
                    <a:lnTo>
                      <a:pt x="206474" y="564141"/>
                    </a:lnTo>
                    <a:lnTo>
                      <a:pt x="199651" y="554805"/>
                    </a:lnTo>
                    <a:lnTo>
                      <a:pt x="199292" y="547264"/>
                    </a:lnTo>
                    <a:lnTo>
                      <a:pt x="205755" y="542596"/>
                    </a:lnTo>
                    <a:lnTo>
                      <a:pt x="217246" y="540801"/>
                    </a:lnTo>
                    <a:lnTo>
                      <a:pt x="226223" y="539723"/>
                    </a:lnTo>
                    <a:lnTo>
                      <a:pt x="233405" y="534696"/>
                    </a:lnTo>
                    <a:lnTo>
                      <a:pt x="238791" y="525360"/>
                    </a:lnTo>
                    <a:lnTo>
                      <a:pt x="247409" y="509201"/>
                    </a:lnTo>
                    <a:lnTo>
                      <a:pt x="248845" y="503096"/>
                    </a:lnTo>
                    <a:lnTo>
                      <a:pt x="246691" y="491606"/>
                    </a:lnTo>
                    <a:lnTo>
                      <a:pt x="240587" y="485502"/>
                    </a:lnTo>
                    <a:lnTo>
                      <a:pt x="231250" y="478320"/>
                    </a:lnTo>
                    <a:lnTo>
                      <a:pt x="233764" y="467906"/>
                    </a:lnTo>
                    <a:lnTo>
                      <a:pt x="242741" y="463597"/>
                    </a:lnTo>
                    <a:lnTo>
                      <a:pt x="250641" y="457134"/>
                    </a:lnTo>
                    <a:lnTo>
                      <a:pt x="253514" y="447079"/>
                    </a:lnTo>
                    <a:lnTo>
                      <a:pt x="249923" y="439180"/>
                    </a:lnTo>
                    <a:lnTo>
                      <a:pt x="250282" y="422662"/>
                    </a:lnTo>
                    <a:lnTo>
                      <a:pt x="250282" y="368421"/>
                    </a:lnTo>
                    <a:lnTo>
                      <a:pt x="255668" y="356571"/>
                    </a:lnTo>
                    <a:lnTo>
                      <a:pt x="258900" y="349748"/>
                    </a:lnTo>
                    <a:lnTo>
                      <a:pt x="266800" y="337540"/>
                    </a:lnTo>
                    <a:lnTo>
                      <a:pt x="272545" y="332153"/>
                    </a:lnTo>
                    <a:lnTo>
                      <a:pt x="279009" y="326767"/>
                    </a:lnTo>
                    <a:lnTo>
                      <a:pt x="291218" y="319585"/>
                    </a:lnTo>
                    <a:lnTo>
                      <a:pt x="300195" y="312045"/>
                    </a:lnTo>
                    <a:lnTo>
                      <a:pt x="305940" y="304145"/>
                    </a:lnTo>
                    <a:lnTo>
                      <a:pt x="309172" y="295527"/>
                    </a:lnTo>
                    <a:lnTo>
                      <a:pt x="308095" y="287268"/>
                    </a:lnTo>
                    <a:lnTo>
                      <a:pt x="302349" y="282241"/>
                    </a:lnTo>
                    <a:lnTo>
                      <a:pt x="292654" y="280086"/>
                    </a:lnTo>
                    <a:lnTo>
                      <a:pt x="282240" y="278650"/>
                    </a:lnTo>
                    <a:lnTo>
                      <a:pt x="278650" y="275418"/>
                    </a:lnTo>
                    <a:lnTo>
                      <a:pt x="278650" y="268954"/>
                    </a:lnTo>
                    <a:lnTo>
                      <a:pt x="280804" y="254232"/>
                    </a:lnTo>
                    <a:lnTo>
                      <a:pt x="277213" y="246691"/>
                    </a:lnTo>
                    <a:lnTo>
                      <a:pt x="270032" y="244177"/>
                    </a:lnTo>
                    <a:lnTo>
                      <a:pt x="262132" y="244896"/>
                    </a:lnTo>
                    <a:lnTo>
                      <a:pt x="257823" y="246332"/>
                    </a:lnTo>
                    <a:lnTo>
                      <a:pt x="251359" y="243459"/>
                    </a:lnTo>
                    <a:lnTo>
                      <a:pt x="247050" y="242023"/>
                    </a:lnTo>
                    <a:lnTo>
                      <a:pt x="241664" y="244537"/>
                    </a:lnTo>
                    <a:lnTo>
                      <a:pt x="233764" y="243100"/>
                    </a:lnTo>
                    <a:lnTo>
                      <a:pt x="228378" y="241305"/>
                    </a:lnTo>
                    <a:lnTo>
                      <a:pt x="221196" y="243459"/>
                    </a:lnTo>
                    <a:lnTo>
                      <a:pt x="216169" y="243818"/>
                    </a:lnTo>
                    <a:lnTo>
                      <a:pt x="211501" y="248128"/>
                    </a:lnTo>
                    <a:lnTo>
                      <a:pt x="203960" y="247050"/>
                    </a:lnTo>
                    <a:lnTo>
                      <a:pt x="200010" y="251359"/>
                    </a:lnTo>
                    <a:lnTo>
                      <a:pt x="191751" y="254950"/>
                    </a:lnTo>
                    <a:lnTo>
                      <a:pt x="184569" y="257823"/>
                    </a:lnTo>
                    <a:lnTo>
                      <a:pt x="177029" y="257105"/>
                    </a:lnTo>
                    <a:lnTo>
                      <a:pt x="172361" y="252796"/>
                    </a:lnTo>
                    <a:lnTo>
                      <a:pt x="159434" y="251719"/>
                    </a:lnTo>
                    <a:lnTo>
                      <a:pt x="155124" y="252796"/>
                    </a:lnTo>
                    <a:lnTo>
                      <a:pt x="150097" y="256387"/>
                    </a:lnTo>
                    <a:lnTo>
                      <a:pt x="146147" y="256027"/>
                    </a:lnTo>
                    <a:lnTo>
                      <a:pt x="146147" y="251359"/>
                    </a:lnTo>
                    <a:lnTo>
                      <a:pt x="138966" y="253873"/>
                    </a:lnTo>
                    <a:lnTo>
                      <a:pt x="133220" y="260336"/>
                    </a:lnTo>
                    <a:lnTo>
                      <a:pt x="128193" y="264645"/>
                    </a:lnTo>
                    <a:lnTo>
                      <a:pt x="122089" y="266441"/>
                    </a:lnTo>
                    <a:lnTo>
                      <a:pt x="117061" y="259977"/>
                    </a:lnTo>
                    <a:lnTo>
                      <a:pt x="117061" y="257105"/>
                    </a:lnTo>
                    <a:lnTo>
                      <a:pt x="115266" y="253155"/>
                    </a:lnTo>
                    <a:lnTo>
                      <a:pt x="117421" y="245973"/>
                    </a:lnTo>
                    <a:lnTo>
                      <a:pt x="122448" y="242742"/>
                    </a:lnTo>
                    <a:lnTo>
                      <a:pt x="127834" y="236996"/>
                    </a:lnTo>
                    <a:lnTo>
                      <a:pt x="122807" y="231610"/>
                    </a:lnTo>
                    <a:lnTo>
                      <a:pt x="115266" y="231610"/>
                    </a:lnTo>
                    <a:lnTo>
                      <a:pt x="113471" y="224069"/>
                    </a:lnTo>
                    <a:lnTo>
                      <a:pt x="107725" y="224428"/>
                    </a:lnTo>
                    <a:lnTo>
                      <a:pt x="103057" y="229096"/>
                    </a:lnTo>
                    <a:lnTo>
                      <a:pt x="97671" y="231610"/>
                    </a:lnTo>
                    <a:cubicBezTo>
                      <a:pt x="97671" y="231610"/>
                      <a:pt x="92644" y="231969"/>
                      <a:pt x="90130" y="231610"/>
                    </a:cubicBezTo>
                    <a:cubicBezTo>
                      <a:pt x="87617" y="231251"/>
                      <a:pt x="79717" y="229455"/>
                      <a:pt x="79717" y="229455"/>
                    </a:cubicBezTo>
                    <a:cubicBezTo>
                      <a:pt x="79717" y="229455"/>
                      <a:pt x="75049" y="235200"/>
                      <a:pt x="73971" y="235560"/>
                    </a:cubicBezTo>
                    <a:cubicBezTo>
                      <a:pt x="72894" y="235919"/>
                      <a:pt x="65353" y="235919"/>
                      <a:pt x="65353" y="235919"/>
                    </a:cubicBezTo>
                    <a:cubicBezTo>
                      <a:pt x="65353" y="235919"/>
                      <a:pt x="64635" y="239509"/>
                      <a:pt x="63199" y="240946"/>
                    </a:cubicBezTo>
                    <a:cubicBezTo>
                      <a:pt x="61763" y="242382"/>
                      <a:pt x="53504" y="245614"/>
                      <a:pt x="53504" y="245614"/>
                    </a:cubicBezTo>
                    <a:lnTo>
                      <a:pt x="50272" y="252437"/>
                    </a:lnTo>
                    <a:lnTo>
                      <a:pt x="42013" y="254591"/>
                    </a:lnTo>
                    <a:lnTo>
                      <a:pt x="40217" y="246332"/>
                    </a:lnTo>
                    <a:lnTo>
                      <a:pt x="40217" y="236637"/>
                    </a:lnTo>
                    <a:lnTo>
                      <a:pt x="40217" y="225146"/>
                    </a:lnTo>
                    <a:lnTo>
                      <a:pt x="45245" y="212937"/>
                    </a:lnTo>
                    <a:lnTo>
                      <a:pt x="49554" y="208987"/>
                    </a:lnTo>
                    <a:lnTo>
                      <a:pt x="56376" y="204678"/>
                    </a:lnTo>
                    <a:lnTo>
                      <a:pt x="64994" y="201447"/>
                    </a:lnTo>
                    <a:lnTo>
                      <a:pt x="67508" y="196060"/>
                    </a:lnTo>
                    <a:lnTo>
                      <a:pt x="65712" y="187442"/>
                    </a:lnTo>
                    <a:lnTo>
                      <a:pt x="62481" y="192828"/>
                    </a:lnTo>
                    <a:lnTo>
                      <a:pt x="61763" y="196420"/>
                    </a:lnTo>
                    <a:lnTo>
                      <a:pt x="56017" y="198933"/>
                    </a:lnTo>
                    <a:lnTo>
                      <a:pt x="49913" y="202165"/>
                    </a:lnTo>
                    <a:lnTo>
                      <a:pt x="45245" y="202883"/>
                    </a:lnTo>
                    <a:lnTo>
                      <a:pt x="45245" y="197497"/>
                    </a:lnTo>
                    <a:lnTo>
                      <a:pt x="48117" y="196779"/>
                    </a:lnTo>
                    <a:lnTo>
                      <a:pt x="47399" y="189597"/>
                    </a:lnTo>
                    <a:lnTo>
                      <a:pt x="54222" y="190674"/>
                    </a:lnTo>
                    <a:lnTo>
                      <a:pt x="56376" y="185647"/>
                    </a:lnTo>
                    <a:lnTo>
                      <a:pt x="59608" y="182415"/>
                    </a:lnTo>
                    <a:lnTo>
                      <a:pt x="57094" y="180261"/>
                    </a:lnTo>
                    <a:lnTo>
                      <a:pt x="51708" y="182415"/>
                    </a:lnTo>
                    <a:lnTo>
                      <a:pt x="42731" y="182774"/>
                    </a:lnTo>
                    <a:lnTo>
                      <a:pt x="40217" y="179183"/>
                    </a:lnTo>
                    <a:lnTo>
                      <a:pt x="47040" y="176670"/>
                    </a:lnTo>
                    <a:lnTo>
                      <a:pt x="47040" y="164461"/>
                    </a:lnTo>
                    <a:lnTo>
                      <a:pt x="49554" y="158356"/>
                    </a:lnTo>
                    <a:lnTo>
                      <a:pt x="55299" y="154047"/>
                    </a:lnTo>
                    <a:lnTo>
                      <a:pt x="51349" y="152252"/>
                    </a:lnTo>
                    <a:lnTo>
                      <a:pt x="48117" y="148302"/>
                    </a:lnTo>
                    <a:lnTo>
                      <a:pt x="44526" y="156202"/>
                    </a:lnTo>
                    <a:lnTo>
                      <a:pt x="40217" y="154047"/>
                    </a:lnTo>
                    <a:lnTo>
                      <a:pt x="38781" y="159075"/>
                    </a:lnTo>
                    <a:cubicBezTo>
                      <a:pt x="38781" y="159075"/>
                      <a:pt x="29086" y="166616"/>
                      <a:pt x="28008" y="166616"/>
                    </a:cubicBezTo>
                    <a:cubicBezTo>
                      <a:pt x="26931" y="166616"/>
                      <a:pt x="22263" y="158356"/>
                      <a:pt x="22263" y="158356"/>
                    </a:cubicBezTo>
                    <a:lnTo>
                      <a:pt x="25495" y="152252"/>
                    </a:lnTo>
                    <a:lnTo>
                      <a:pt x="27290" y="145429"/>
                    </a:lnTo>
                    <a:lnTo>
                      <a:pt x="31240" y="140402"/>
                    </a:lnTo>
                    <a:lnTo>
                      <a:pt x="40217" y="135016"/>
                    </a:lnTo>
                    <a:lnTo>
                      <a:pt x="38781" y="130348"/>
                    </a:lnTo>
                    <a:lnTo>
                      <a:pt x="34831" y="130348"/>
                    </a:lnTo>
                    <a:lnTo>
                      <a:pt x="34472" y="133220"/>
                    </a:lnTo>
                    <a:lnTo>
                      <a:pt x="25136" y="132502"/>
                    </a:lnTo>
                    <a:lnTo>
                      <a:pt x="24059" y="135375"/>
                    </a:lnTo>
                    <a:lnTo>
                      <a:pt x="20109" y="136093"/>
                    </a:lnTo>
                    <a:lnTo>
                      <a:pt x="16159" y="132502"/>
                    </a:lnTo>
                    <a:lnTo>
                      <a:pt x="19390" y="129989"/>
                    </a:lnTo>
                    <a:lnTo>
                      <a:pt x="16159" y="126398"/>
                    </a:lnTo>
                    <a:lnTo>
                      <a:pt x="16159" y="120294"/>
                    </a:lnTo>
                    <a:lnTo>
                      <a:pt x="18672" y="120294"/>
                    </a:lnTo>
                    <a:lnTo>
                      <a:pt x="19031" y="117421"/>
                    </a:lnTo>
                    <a:lnTo>
                      <a:pt x="8977" y="114548"/>
                    </a:lnTo>
                    <a:lnTo>
                      <a:pt x="4668" y="114548"/>
                    </a:lnTo>
                    <a:lnTo>
                      <a:pt x="3232" y="117780"/>
                    </a:lnTo>
                    <a:lnTo>
                      <a:pt x="0" y="112034"/>
                    </a:lnTo>
                    <a:lnTo>
                      <a:pt x="3591" y="107366"/>
                    </a:lnTo>
                    <a:lnTo>
                      <a:pt x="1436" y="97671"/>
                    </a:lnTo>
                    <a:lnTo>
                      <a:pt x="5386" y="95876"/>
                    </a:lnTo>
                    <a:lnTo>
                      <a:pt x="7182" y="91566"/>
                    </a:lnTo>
                    <a:lnTo>
                      <a:pt x="12568" y="91566"/>
                    </a:lnTo>
                    <a:lnTo>
                      <a:pt x="13645" y="81512"/>
                    </a:lnTo>
                    <a:lnTo>
                      <a:pt x="17954" y="76844"/>
                    </a:lnTo>
                    <a:lnTo>
                      <a:pt x="25136" y="77921"/>
                    </a:lnTo>
                    <a:lnTo>
                      <a:pt x="28368" y="74331"/>
                    </a:lnTo>
                    <a:lnTo>
                      <a:pt x="36986" y="73612"/>
                    </a:lnTo>
                    <a:lnTo>
                      <a:pt x="37345" y="69663"/>
                    </a:lnTo>
                    <a:lnTo>
                      <a:pt x="34831" y="66431"/>
                    </a:lnTo>
                    <a:lnTo>
                      <a:pt x="38781" y="62840"/>
                    </a:lnTo>
                    <a:lnTo>
                      <a:pt x="39499" y="59608"/>
                    </a:lnTo>
                    <a:lnTo>
                      <a:pt x="44526" y="59608"/>
                    </a:lnTo>
                    <a:lnTo>
                      <a:pt x="45245" y="56376"/>
                    </a:lnTo>
                    <a:lnTo>
                      <a:pt x="50631" y="57094"/>
                    </a:lnTo>
                    <a:lnTo>
                      <a:pt x="52426" y="60685"/>
                    </a:lnTo>
                    <a:lnTo>
                      <a:pt x="61044" y="64276"/>
                    </a:lnTo>
                    <a:lnTo>
                      <a:pt x="72535" y="59249"/>
                    </a:lnTo>
                    <a:lnTo>
                      <a:pt x="80435" y="59967"/>
                    </a:lnTo>
                    <a:lnTo>
                      <a:pt x="88694" y="52426"/>
                    </a:lnTo>
                    <a:lnTo>
                      <a:pt x="91566" y="55299"/>
                    </a:lnTo>
                    <a:lnTo>
                      <a:pt x="95876" y="48477"/>
                    </a:lnTo>
                    <a:lnTo>
                      <a:pt x="100185" y="50631"/>
                    </a:lnTo>
                    <a:lnTo>
                      <a:pt x="102339" y="54581"/>
                    </a:lnTo>
                    <a:lnTo>
                      <a:pt x="107725" y="56735"/>
                    </a:lnTo>
                    <a:lnTo>
                      <a:pt x="112393" y="53504"/>
                    </a:lnTo>
                    <a:lnTo>
                      <a:pt x="110598" y="47040"/>
                    </a:lnTo>
                    <a:lnTo>
                      <a:pt x="102698" y="43449"/>
                    </a:lnTo>
                    <a:lnTo>
                      <a:pt x="97671" y="40936"/>
                    </a:lnTo>
                    <a:lnTo>
                      <a:pt x="98748" y="35549"/>
                    </a:lnTo>
                    <a:lnTo>
                      <a:pt x="101621" y="29445"/>
                    </a:lnTo>
                    <a:lnTo>
                      <a:pt x="106289" y="26572"/>
                    </a:lnTo>
                    <a:lnTo>
                      <a:pt x="115984" y="17236"/>
                    </a:lnTo>
                    <a:lnTo>
                      <a:pt x="123884" y="17236"/>
                    </a:lnTo>
                    <a:cubicBezTo>
                      <a:pt x="123884" y="17236"/>
                      <a:pt x="122807" y="9696"/>
                      <a:pt x="124243" y="9337"/>
                    </a:cubicBezTo>
                    <a:cubicBezTo>
                      <a:pt x="125680" y="8977"/>
                      <a:pt x="141479" y="0"/>
                      <a:pt x="141479" y="0"/>
                    </a:cubicBezTo>
                    <a:lnTo>
                      <a:pt x="143993" y="5745"/>
                    </a:lnTo>
                    <a:lnTo>
                      <a:pt x="142197" y="11132"/>
                    </a:lnTo>
                    <a:lnTo>
                      <a:pt x="151534" y="5027"/>
                    </a:lnTo>
                    <a:lnTo>
                      <a:pt x="158356" y="2873"/>
                    </a:lnTo>
                    <a:lnTo>
                      <a:pt x="160511" y="0"/>
                    </a:lnTo>
                    <a:lnTo>
                      <a:pt x="163024" y="3950"/>
                    </a:lnTo>
                    <a:lnTo>
                      <a:pt x="167333" y="4309"/>
                    </a:lnTo>
                    <a:lnTo>
                      <a:pt x="167692" y="15082"/>
                    </a:lnTo>
                    <a:lnTo>
                      <a:pt x="171283" y="12927"/>
                    </a:lnTo>
                    <a:lnTo>
                      <a:pt x="174156" y="8618"/>
                    </a:lnTo>
                    <a:lnTo>
                      <a:pt x="179901" y="7900"/>
                    </a:lnTo>
                    <a:lnTo>
                      <a:pt x="185647" y="11850"/>
                    </a:lnTo>
                    <a:lnTo>
                      <a:pt x="194265" y="17236"/>
                    </a:lnTo>
                    <a:lnTo>
                      <a:pt x="200010" y="24418"/>
                    </a:lnTo>
                    <a:cubicBezTo>
                      <a:pt x="200010" y="24418"/>
                      <a:pt x="201087" y="30163"/>
                      <a:pt x="202165" y="30522"/>
                    </a:cubicBezTo>
                    <a:cubicBezTo>
                      <a:pt x="203242" y="30881"/>
                      <a:pt x="210423" y="33036"/>
                      <a:pt x="210423" y="33036"/>
                    </a:cubicBezTo>
                    <a:lnTo>
                      <a:pt x="224069" y="31240"/>
                    </a:lnTo>
                    <a:lnTo>
                      <a:pt x="227301" y="34472"/>
                    </a:lnTo>
                    <a:lnTo>
                      <a:pt x="230891" y="28368"/>
                    </a:lnTo>
                    <a:lnTo>
                      <a:pt x="256764" y="29086"/>
                    </a:lnTo>
                    <a:lnTo>
                      <a:pt x="259996" y="29445"/>
                    </a:lnTo>
                    <a:lnTo>
                      <a:pt x="263587" y="27650"/>
                    </a:lnTo>
                    <a:lnTo>
                      <a:pt x="271128" y="29086"/>
                    </a:lnTo>
                    <a:lnTo>
                      <a:pt x="280464" y="29445"/>
                    </a:lnTo>
                    <a:lnTo>
                      <a:pt x="288723" y="29086"/>
                    </a:lnTo>
                    <a:lnTo>
                      <a:pt x="297700" y="25495"/>
                    </a:lnTo>
                    <a:lnTo>
                      <a:pt x="303804" y="25136"/>
                    </a:lnTo>
                    <a:lnTo>
                      <a:pt x="311345" y="27291"/>
                    </a:lnTo>
                    <a:lnTo>
                      <a:pt x="315654" y="28727"/>
                    </a:lnTo>
                    <a:lnTo>
                      <a:pt x="326786" y="29086"/>
                    </a:lnTo>
                    <a:lnTo>
                      <a:pt x="331095" y="28727"/>
                    </a:lnTo>
                    <a:lnTo>
                      <a:pt x="333609" y="25854"/>
                    </a:lnTo>
                    <a:cubicBezTo>
                      <a:pt x="333609" y="25854"/>
                      <a:pt x="333609" y="21904"/>
                      <a:pt x="334686" y="21904"/>
                    </a:cubicBezTo>
                    <a:cubicBezTo>
                      <a:pt x="335763" y="21904"/>
                      <a:pt x="340790" y="17236"/>
                      <a:pt x="342226" y="17236"/>
                    </a:cubicBezTo>
                    <a:cubicBezTo>
                      <a:pt x="343663" y="17236"/>
                      <a:pt x="347613" y="21904"/>
                      <a:pt x="347613" y="21904"/>
                    </a:cubicBezTo>
                    <a:lnTo>
                      <a:pt x="353717" y="31240"/>
                    </a:lnTo>
                    <a:lnTo>
                      <a:pt x="369876" y="32677"/>
                    </a:lnTo>
                    <a:lnTo>
                      <a:pt x="377058" y="29804"/>
                    </a:lnTo>
                    <a:lnTo>
                      <a:pt x="388189" y="31240"/>
                    </a:lnTo>
                    <a:lnTo>
                      <a:pt x="397885" y="35191"/>
                    </a:lnTo>
                    <a:lnTo>
                      <a:pt x="409016" y="39500"/>
                    </a:lnTo>
                    <a:lnTo>
                      <a:pt x="424098" y="42372"/>
                    </a:lnTo>
                    <a:lnTo>
                      <a:pt x="433793" y="44886"/>
                    </a:lnTo>
                    <a:lnTo>
                      <a:pt x="446361" y="47040"/>
                    </a:lnTo>
                    <a:lnTo>
                      <a:pt x="453543" y="48836"/>
                    </a:lnTo>
                    <a:lnTo>
                      <a:pt x="459288" y="50631"/>
                    </a:lnTo>
                    <a:lnTo>
                      <a:pt x="481570" y="51708"/>
                    </a:lnTo>
                    <a:lnTo>
                      <a:pt x="494497" y="51349"/>
                    </a:lnTo>
                    <a:lnTo>
                      <a:pt x="504552" y="48836"/>
                    </a:lnTo>
                    <a:lnTo>
                      <a:pt x="521788" y="45245"/>
                    </a:lnTo>
                    <a:lnTo>
                      <a:pt x="529328" y="40218"/>
                    </a:lnTo>
                    <a:lnTo>
                      <a:pt x="538306" y="39140"/>
                    </a:lnTo>
                    <a:lnTo>
                      <a:pt x="554464" y="45245"/>
                    </a:lnTo>
                    <a:lnTo>
                      <a:pt x="561287" y="40577"/>
                    </a:lnTo>
                    <a:lnTo>
                      <a:pt x="570982" y="39500"/>
                    </a:lnTo>
                    <a:lnTo>
                      <a:pt x="581396" y="48836"/>
                    </a:lnTo>
                    <a:lnTo>
                      <a:pt x="596836" y="48836"/>
                    </a:lnTo>
                    <a:lnTo>
                      <a:pt x="609045" y="46322"/>
                    </a:lnTo>
                    <a:lnTo>
                      <a:pt x="619515" y="44527"/>
                    </a:lnTo>
                    <a:lnTo>
                      <a:pt x="638150" y="45963"/>
                    </a:lnTo>
                    <a:lnTo>
                      <a:pt x="652513" y="49913"/>
                    </a:lnTo>
                    <a:lnTo>
                      <a:pt x="665799" y="53504"/>
                    </a:lnTo>
                    <a:lnTo>
                      <a:pt x="676931" y="58172"/>
                    </a:lnTo>
                    <a:cubicBezTo>
                      <a:pt x="676931" y="58172"/>
                      <a:pt x="685190" y="61403"/>
                      <a:pt x="686267" y="61763"/>
                    </a:cubicBezTo>
                    <a:cubicBezTo>
                      <a:pt x="687344" y="62122"/>
                      <a:pt x="702426" y="62122"/>
                      <a:pt x="702426" y="62122"/>
                    </a:cubicBezTo>
                    <a:lnTo>
                      <a:pt x="716071" y="61403"/>
                    </a:lnTo>
                    <a:lnTo>
                      <a:pt x="727562" y="57454"/>
                    </a:lnTo>
                    <a:lnTo>
                      <a:pt x="736180" y="53504"/>
                    </a:lnTo>
                    <a:lnTo>
                      <a:pt x="745516" y="51349"/>
                    </a:lnTo>
                    <a:lnTo>
                      <a:pt x="751999" y="50877"/>
                    </a:lnTo>
                    <a:close/>
                  </a:path>
                </a:pathLst>
              </a:custGeom>
              <a:grpFill/>
              <a:ln w="3777" cap="flat">
                <a:solidFill>
                  <a:srgbClr val="FFFFFF"/>
                </a:solidFill>
                <a:prstDash val="solid"/>
                <a:miter/>
              </a:ln>
            </p:spPr>
            <p:txBody>
              <a:bodyPr rtlCol="0" anchor="ctr"/>
              <a:lstStyle/>
              <a:p>
                <a:endParaRPr lang="en-GB"/>
              </a:p>
            </p:txBody>
          </p:sp>
          <p:sp>
            <p:nvSpPr>
              <p:cNvPr id="284" name="Freeform 283">
                <a:extLst>
                  <a:ext uri="{FF2B5EF4-FFF2-40B4-BE49-F238E27FC236}">
                    <a16:creationId xmlns:a16="http://schemas.microsoft.com/office/drawing/2014/main" id="{42921862-6A92-2032-4129-B8FABCBBCC33}"/>
                  </a:ext>
                </a:extLst>
              </p:cNvPr>
              <p:cNvSpPr/>
              <p:nvPr/>
            </p:nvSpPr>
            <p:spPr>
              <a:xfrm>
                <a:off x="3013494" y="7923963"/>
                <a:ext cx="105570" cy="79395"/>
              </a:xfrm>
              <a:custGeom>
                <a:avLst/>
                <a:gdLst>
                  <a:gd name="connsiteX0" fmla="*/ 0 w 105570"/>
                  <a:gd name="connsiteY0" fmla="*/ 39140 h 79395"/>
                  <a:gd name="connsiteX1" fmla="*/ 21545 w 105570"/>
                  <a:gd name="connsiteY1" fmla="*/ 28008 h 79395"/>
                  <a:gd name="connsiteX2" fmla="*/ 35190 w 105570"/>
                  <a:gd name="connsiteY2" fmla="*/ 13286 h 79395"/>
                  <a:gd name="connsiteX3" fmla="*/ 44167 w 105570"/>
                  <a:gd name="connsiteY3" fmla="*/ 2513 h 79395"/>
                  <a:gd name="connsiteX4" fmla="*/ 59249 w 105570"/>
                  <a:gd name="connsiteY4" fmla="*/ 0 h 79395"/>
                  <a:gd name="connsiteX5" fmla="*/ 73253 w 105570"/>
                  <a:gd name="connsiteY5" fmla="*/ 2154 h 79395"/>
                  <a:gd name="connsiteX6" fmla="*/ 80794 w 105570"/>
                  <a:gd name="connsiteY6" fmla="*/ 8618 h 79395"/>
                  <a:gd name="connsiteX7" fmla="*/ 73971 w 105570"/>
                  <a:gd name="connsiteY7" fmla="*/ 12568 h 79395"/>
                  <a:gd name="connsiteX8" fmla="*/ 76126 w 105570"/>
                  <a:gd name="connsiteY8" fmla="*/ 19579 h 79395"/>
                  <a:gd name="connsiteX9" fmla="*/ 80813 w 105570"/>
                  <a:gd name="connsiteY9" fmla="*/ 22641 h 79395"/>
                  <a:gd name="connsiteX10" fmla="*/ 88335 w 105570"/>
                  <a:gd name="connsiteY10" fmla="*/ 23718 h 79395"/>
                  <a:gd name="connsiteX11" fmla="*/ 93721 w 105570"/>
                  <a:gd name="connsiteY11" fmla="*/ 22641 h 79395"/>
                  <a:gd name="connsiteX12" fmla="*/ 93721 w 105570"/>
                  <a:gd name="connsiteY12" fmla="*/ 17255 h 79395"/>
                  <a:gd name="connsiteX13" fmla="*/ 101980 w 105570"/>
                  <a:gd name="connsiteY13" fmla="*/ 19598 h 79395"/>
                  <a:gd name="connsiteX14" fmla="*/ 105571 w 105570"/>
                  <a:gd name="connsiteY14" fmla="*/ 23737 h 79395"/>
                  <a:gd name="connsiteX15" fmla="*/ 105571 w 105570"/>
                  <a:gd name="connsiteY15" fmla="*/ 32355 h 79395"/>
                  <a:gd name="connsiteX16" fmla="*/ 103776 w 105570"/>
                  <a:gd name="connsiteY16" fmla="*/ 39178 h 79395"/>
                  <a:gd name="connsiteX17" fmla="*/ 94798 w 105570"/>
                  <a:gd name="connsiteY17" fmla="*/ 47078 h 79395"/>
                  <a:gd name="connsiteX18" fmla="*/ 89771 w 105570"/>
                  <a:gd name="connsiteY18" fmla="*/ 51028 h 79395"/>
                  <a:gd name="connsiteX19" fmla="*/ 88335 w 105570"/>
                  <a:gd name="connsiteY19" fmla="*/ 59287 h 79395"/>
                  <a:gd name="connsiteX20" fmla="*/ 88335 w 105570"/>
                  <a:gd name="connsiteY20" fmla="*/ 65032 h 79395"/>
                  <a:gd name="connsiteX21" fmla="*/ 82949 w 105570"/>
                  <a:gd name="connsiteY21" fmla="*/ 72573 h 79395"/>
                  <a:gd name="connsiteX22" fmla="*/ 73253 w 105570"/>
                  <a:gd name="connsiteY22" fmla="*/ 75804 h 79395"/>
                  <a:gd name="connsiteX23" fmla="*/ 68226 w 105570"/>
                  <a:gd name="connsiteY23" fmla="*/ 79396 h 79395"/>
                  <a:gd name="connsiteX24" fmla="*/ 64635 w 105570"/>
                  <a:gd name="connsiteY24" fmla="*/ 77959 h 79395"/>
                  <a:gd name="connsiteX25" fmla="*/ 62122 w 105570"/>
                  <a:gd name="connsiteY25" fmla="*/ 73650 h 79395"/>
                  <a:gd name="connsiteX26" fmla="*/ 58531 w 105570"/>
                  <a:gd name="connsiteY26" fmla="*/ 71495 h 79395"/>
                  <a:gd name="connsiteX27" fmla="*/ 49913 w 105570"/>
                  <a:gd name="connsiteY27" fmla="*/ 69341 h 79395"/>
                  <a:gd name="connsiteX28" fmla="*/ 43449 w 105570"/>
                  <a:gd name="connsiteY28" fmla="*/ 69341 h 79395"/>
                  <a:gd name="connsiteX29" fmla="*/ 38063 w 105570"/>
                  <a:gd name="connsiteY29" fmla="*/ 63955 h 79395"/>
                  <a:gd name="connsiteX30" fmla="*/ 37345 w 105570"/>
                  <a:gd name="connsiteY30" fmla="*/ 56055 h 79395"/>
                  <a:gd name="connsiteX31" fmla="*/ 38063 w 105570"/>
                  <a:gd name="connsiteY31" fmla="*/ 50309 h 79395"/>
                  <a:gd name="connsiteX32" fmla="*/ 29804 w 105570"/>
                  <a:gd name="connsiteY32" fmla="*/ 48873 h 79395"/>
                  <a:gd name="connsiteX33" fmla="*/ 24418 w 105570"/>
                  <a:gd name="connsiteY33" fmla="*/ 48873 h 79395"/>
                  <a:gd name="connsiteX34" fmla="*/ 18313 w 105570"/>
                  <a:gd name="connsiteY34" fmla="*/ 49950 h 79395"/>
                  <a:gd name="connsiteX35" fmla="*/ 16159 w 105570"/>
                  <a:gd name="connsiteY35" fmla="*/ 57132 h 79395"/>
                  <a:gd name="connsiteX36" fmla="*/ 10054 w 105570"/>
                  <a:gd name="connsiteY36" fmla="*/ 52823 h 79395"/>
                  <a:gd name="connsiteX37" fmla="*/ 10413 w 105570"/>
                  <a:gd name="connsiteY37" fmla="*/ 49591 h 79395"/>
                  <a:gd name="connsiteX38" fmla="*/ 0 w 105570"/>
                  <a:gd name="connsiteY38" fmla="*/ 48873 h 79395"/>
                  <a:gd name="connsiteX39" fmla="*/ 0 w 105570"/>
                  <a:gd name="connsiteY39" fmla="*/ 39140 h 7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570" h="79395">
                    <a:moveTo>
                      <a:pt x="0" y="39140"/>
                    </a:moveTo>
                    <a:lnTo>
                      <a:pt x="21545" y="28008"/>
                    </a:lnTo>
                    <a:lnTo>
                      <a:pt x="35190" y="13286"/>
                    </a:lnTo>
                    <a:lnTo>
                      <a:pt x="44167" y="2513"/>
                    </a:lnTo>
                    <a:lnTo>
                      <a:pt x="59249" y="0"/>
                    </a:lnTo>
                    <a:lnTo>
                      <a:pt x="73253" y="2154"/>
                    </a:lnTo>
                    <a:cubicBezTo>
                      <a:pt x="73253" y="2154"/>
                      <a:pt x="80435" y="7541"/>
                      <a:pt x="80794" y="8618"/>
                    </a:cubicBezTo>
                    <a:cubicBezTo>
                      <a:pt x="81153" y="9695"/>
                      <a:pt x="73971" y="12568"/>
                      <a:pt x="73971" y="12568"/>
                    </a:cubicBezTo>
                    <a:lnTo>
                      <a:pt x="76126" y="19579"/>
                    </a:lnTo>
                    <a:lnTo>
                      <a:pt x="80813" y="22641"/>
                    </a:lnTo>
                    <a:lnTo>
                      <a:pt x="88335" y="23718"/>
                    </a:lnTo>
                    <a:lnTo>
                      <a:pt x="93721" y="22641"/>
                    </a:lnTo>
                    <a:lnTo>
                      <a:pt x="93721" y="17255"/>
                    </a:lnTo>
                    <a:lnTo>
                      <a:pt x="101980" y="19598"/>
                    </a:lnTo>
                    <a:lnTo>
                      <a:pt x="105571" y="23737"/>
                    </a:lnTo>
                    <a:lnTo>
                      <a:pt x="105571" y="32355"/>
                    </a:lnTo>
                    <a:lnTo>
                      <a:pt x="103776" y="39178"/>
                    </a:lnTo>
                    <a:lnTo>
                      <a:pt x="94798" y="47078"/>
                    </a:lnTo>
                    <a:lnTo>
                      <a:pt x="89771" y="51028"/>
                    </a:lnTo>
                    <a:lnTo>
                      <a:pt x="88335" y="59287"/>
                    </a:lnTo>
                    <a:cubicBezTo>
                      <a:pt x="88335" y="59287"/>
                      <a:pt x="88335" y="63955"/>
                      <a:pt x="88335" y="65032"/>
                    </a:cubicBezTo>
                    <a:cubicBezTo>
                      <a:pt x="88335" y="66109"/>
                      <a:pt x="82949" y="72573"/>
                      <a:pt x="82949" y="72573"/>
                    </a:cubicBezTo>
                    <a:lnTo>
                      <a:pt x="73253" y="75804"/>
                    </a:lnTo>
                    <a:lnTo>
                      <a:pt x="68226" y="79396"/>
                    </a:lnTo>
                    <a:lnTo>
                      <a:pt x="64635" y="77959"/>
                    </a:lnTo>
                    <a:lnTo>
                      <a:pt x="62122" y="73650"/>
                    </a:lnTo>
                    <a:lnTo>
                      <a:pt x="58531" y="71495"/>
                    </a:lnTo>
                    <a:lnTo>
                      <a:pt x="49913" y="69341"/>
                    </a:lnTo>
                    <a:lnTo>
                      <a:pt x="43449" y="69341"/>
                    </a:lnTo>
                    <a:lnTo>
                      <a:pt x="38063" y="63955"/>
                    </a:lnTo>
                    <a:lnTo>
                      <a:pt x="37345" y="56055"/>
                    </a:lnTo>
                    <a:lnTo>
                      <a:pt x="38063" y="50309"/>
                    </a:lnTo>
                    <a:lnTo>
                      <a:pt x="29804" y="48873"/>
                    </a:lnTo>
                    <a:lnTo>
                      <a:pt x="24418" y="48873"/>
                    </a:lnTo>
                    <a:lnTo>
                      <a:pt x="18313" y="49950"/>
                    </a:lnTo>
                    <a:lnTo>
                      <a:pt x="16159" y="57132"/>
                    </a:lnTo>
                    <a:lnTo>
                      <a:pt x="10054" y="52823"/>
                    </a:lnTo>
                    <a:lnTo>
                      <a:pt x="10413" y="49591"/>
                    </a:lnTo>
                    <a:lnTo>
                      <a:pt x="0" y="48873"/>
                    </a:lnTo>
                    <a:lnTo>
                      <a:pt x="0" y="39140"/>
                    </a:lnTo>
                    <a:close/>
                  </a:path>
                </a:pathLst>
              </a:custGeom>
              <a:grpFill/>
              <a:ln w="3777" cap="flat">
                <a:solidFill>
                  <a:srgbClr val="FFFFFF"/>
                </a:solidFill>
                <a:prstDash val="solid"/>
                <a:miter/>
              </a:ln>
            </p:spPr>
            <p:txBody>
              <a:bodyPr rtlCol="0" anchor="ctr"/>
              <a:lstStyle/>
              <a:p>
                <a:endParaRPr lang="en-GB"/>
              </a:p>
            </p:txBody>
          </p:sp>
          <p:sp>
            <p:nvSpPr>
              <p:cNvPr id="285" name="Freeform 284">
                <a:extLst>
                  <a:ext uri="{FF2B5EF4-FFF2-40B4-BE49-F238E27FC236}">
                    <a16:creationId xmlns:a16="http://schemas.microsoft.com/office/drawing/2014/main" id="{5D512EA3-A07B-3A09-F198-108E328C07A7}"/>
                  </a:ext>
                </a:extLst>
              </p:cNvPr>
              <p:cNvSpPr/>
              <p:nvPr/>
            </p:nvSpPr>
            <p:spPr>
              <a:xfrm>
                <a:off x="3154671" y="7904175"/>
                <a:ext cx="47059" cy="34850"/>
              </a:xfrm>
              <a:custGeom>
                <a:avLst/>
                <a:gdLst>
                  <a:gd name="connsiteX0" fmla="*/ 0 w 47059"/>
                  <a:gd name="connsiteY0" fmla="*/ 5764 h 34850"/>
                  <a:gd name="connsiteX1" fmla="*/ 1796 w 47059"/>
                  <a:gd name="connsiteY1" fmla="*/ 22642 h 34850"/>
                  <a:gd name="connsiteX2" fmla="*/ 24078 w 47059"/>
                  <a:gd name="connsiteY2" fmla="*/ 22642 h 34850"/>
                  <a:gd name="connsiteX3" fmla="*/ 31618 w 47059"/>
                  <a:gd name="connsiteY3" fmla="*/ 27669 h 34850"/>
                  <a:gd name="connsiteX4" fmla="*/ 36287 w 47059"/>
                  <a:gd name="connsiteY4" fmla="*/ 31619 h 34850"/>
                  <a:gd name="connsiteX5" fmla="*/ 44546 w 47059"/>
                  <a:gd name="connsiteY5" fmla="*/ 34850 h 34850"/>
                  <a:gd name="connsiteX6" fmla="*/ 47059 w 47059"/>
                  <a:gd name="connsiteY6" fmla="*/ 26591 h 34850"/>
                  <a:gd name="connsiteX7" fmla="*/ 42391 w 47059"/>
                  <a:gd name="connsiteY7" fmla="*/ 20298 h 34850"/>
                  <a:gd name="connsiteX8" fmla="*/ 38441 w 47059"/>
                  <a:gd name="connsiteY8" fmla="*/ 13646 h 34850"/>
                  <a:gd name="connsiteX9" fmla="*/ 37723 w 47059"/>
                  <a:gd name="connsiteY9" fmla="*/ 5745 h 34850"/>
                  <a:gd name="connsiteX10" fmla="*/ 31618 w 47059"/>
                  <a:gd name="connsiteY10" fmla="*/ 5745 h 34850"/>
                  <a:gd name="connsiteX11" fmla="*/ 28746 w 47059"/>
                  <a:gd name="connsiteY11" fmla="*/ 0 h 34850"/>
                  <a:gd name="connsiteX12" fmla="*/ 23530 w 47059"/>
                  <a:gd name="connsiteY12" fmla="*/ 2155 h 34850"/>
                  <a:gd name="connsiteX13" fmla="*/ 6464 w 47059"/>
                  <a:gd name="connsiteY13" fmla="*/ 2155 h 34850"/>
                  <a:gd name="connsiteX14" fmla="*/ 0 w 47059"/>
                  <a:gd name="connsiteY14" fmla="*/ 5764 h 3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59" h="34850">
                    <a:moveTo>
                      <a:pt x="0" y="5764"/>
                    </a:moveTo>
                    <a:cubicBezTo>
                      <a:pt x="0" y="7919"/>
                      <a:pt x="1796" y="22642"/>
                      <a:pt x="1796" y="22642"/>
                    </a:cubicBezTo>
                    <a:lnTo>
                      <a:pt x="24078" y="22642"/>
                    </a:lnTo>
                    <a:lnTo>
                      <a:pt x="31618" y="27669"/>
                    </a:lnTo>
                    <a:cubicBezTo>
                      <a:pt x="31618" y="27669"/>
                      <a:pt x="35209" y="30900"/>
                      <a:pt x="36287" y="31619"/>
                    </a:cubicBezTo>
                    <a:cubicBezTo>
                      <a:pt x="37364" y="32337"/>
                      <a:pt x="44546" y="34850"/>
                      <a:pt x="44546" y="34850"/>
                    </a:cubicBezTo>
                    <a:lnTo>
                      <a:pt x="47059" y="26591"/>
                    </a:lnTo>
                    <a:lnTo>
                      <a:pt x="42391" y="20298"/>
                    </a:lnTo>
                    <a:lnTo>
                      <a:pt x="38441" y="13646"/>
                    </a:lnTo>
                    <a:lnTo>
                      <a:pt x="37723" y="5745"/>
                    </a:lnTo>
                    <a:lnTo>
                      <a:pt x="31618" y="5745"/>
                    </a:lnTo>
                    <a:lnTo>
                      <a:pt x="28746" y="0"/>
                    </a:lnTo>
                    <a:lnTo>
                      <a:pt x="23530" y="2155"/>
                    </a:lnTo>
                    <a:lnTo>
                      <a:pt x="6464" y="2155"/>
                    </a:lnTo>
                    <a:lnTo>
                      <a:pt x="0" y="5764"/>
                    </a:lnTo>
                    <a:close/>
                  </a:path>
                </a:pathLst>
              </a:custGeom>
              <a:grpFill/>
              <a:ln w="3777" cap="flat">
                <a:solidFill>
                  <a:srgbClr val="FFFFFF"/>
                </a:solidFill>
                <a:prstDash val="solid"/>
                <a:miter/>
              </a:ln>
            </p:spPr>
            <p:txBody>
              <a:bodyPr rtlCol="0" anchor="ctr"/>
              <a:lstStyle/>
              <a:p>
                <a:endParaRPr lang="en-GB"/>
              </a:p>
            </p:txBody>
          </p:sp>
          <p:sp>
            <p:nvSpPr>
              <p:cNvPr id="286" name="Freeform 285">
                <a:extLst>
                  <a:ext uri="{FF2B5EF4-FFF2-40B4-BE49-F238E27FC236}">
                    <a16:creationId xmlns:a16="http://schemas.microsoft.com/office/drawing/2014/main" id="{2F7796BE-F79D-47A2-83B6-EDE72EC14053}"/>
                  </a:ext>
                </a:extLst>
              </p:cNvPr>
              <p:cNvSpPr/>
              <p:nvPr/>
            </p:nvSpPr>
            <p:spPr>
              <a:xfrm>
                <a:off x="2898908" y="8024904"/>
                <a:ext cx="40237" cy="35549"/>
              </a:xfrm>
              <a:custGeom>
                <a:avLst/>
                <a:gdLst>
                  <a:gd name="connsiteX0" fmla="*/ 20109 w 40237"/>
                  <a:gd name="connsiteY0" fmla="*/ 32677 h 35549"/>
                  <a:gd name="connsiteX1" fmla="*/ 22263 w 40237"/>
                  <a:gd name="connsiteY1" fmla="*/ 22263 h 35549"/>
                  <a:gd name="connsiteX2" fmla="*/ 35908 w 40237"/>
                  <a:gd name="connsiteY2" fmla="*/ 20468 h 35549"/>
                  <a:gd name="connsiteX3" fmla="*/ 35908 w 40237"/>
                  <a:gd name="connsiteY3" fmla="*/ 10413 h 35549"/>
                  <a:gd name="connsiteX4" fmla="*/ 40218 w 40237"/>
                  <a:gd name="connsiteY4" fmla="*/ 5386 h 35549"/>
                  <a:gd name="connsiteX5" fmla="*/ 28008 w 40237"/>
                  <a:gd name="connsiteY5" fmla="*/ 0 h 35549"/>
                  <a:gd name="connsiteX6" fmla="*/ 20109 w 40237"/>
                  <a:gd name="connsiteY6" fmla="*/ 5386 h 35549"/>
                  <a:gd name="connsiteX7" fmla="*/ 7182 w 40237"/>
                  <a:gd name="connsiteY7" fmla="*/ 10772 h 35549"/>
                  <a:gd name="connsiteX8" fmla="*/ 5386 w 40237"/>
                  <a:gd name="connsiteY8" fmla="*/ 19032 h 35549"/>
                  <a:gd name="connsiteX9" fmla="*/ 0 w 40237"/>
                  <a:gd name="connsiteY9" fmla="*/ 25136 h 35549"/>
                  <a:gd name="connsiteX10" fmla="*/ 0 w 40237"/>
                  <a:gd name="connsiteY10" fmla="*/ 30881 h 35549"/>
                  <a:gd name="connsiteX11" fmla="*/ 9695 w 40237"/>
                  <a:gd name="connsiteY11" fmla="*/ 30522 h 35549"/>
                  <a:gd name="connsiteX12" fmla="*/ 14004 w 40237"/>
                  <a:gd name="connsiteY12" fmla="*/ 32677 h 35549"/>
                  <a:gd name="connsiteX13" fmla="*/ 16877 w 40237"/>
                  <a:gd name="connsiteY13" fmla="*/ 35549 h 35549"/>
                  <a:gd name="connsiteX14" fmla="*/ 20128 w 40237"/>
                  <a:gd name="connsiteY14" fmla="*/ 35549 h 35549"/>
                  <a:gd name="connsiteX15" fmla="*/ 20109 w 40237"/>
                  <a:gd name="connsiteY15" fmla="*/ 32677 h 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237" h="35549">
                    <a:moveTo>
                      <a:pt x="20109" y="32677"/>
                    </a:moveTo>
                    <a:cubicBezTo>
                      <a:pt x="20109" y="32677"/>
                      <a:pt x="20827" y="22981"/>
                      <a:pt x="22263" y="22263"/>
                    </a:cubicBezTo>
                    <a:cubicBezTo>
                      <a:pt x="23700" y="21545"/>
                      <a:pt x="35908" y="20468"/>
                      <a:pt x="35908" y="20468"/>
                    </a:cubicBezTo>
                    <a:lnTo>
                      <a:pt x="35908" y="10413"/>
                    </a:lnTo>
                    <a:cubicBezTo>
                      <a:pt x="35908" y="10413"/>
                      <a:pt x="40577" y="6463"/>
                      <a:pt x="40218" y="5386"/>
                    </a:cubicBezTo>
                    <a:cubicBezTo>
                      <a:pt x="39858" y="4309"/>
                      <a:pt x="28008" y="0"/>
                      <a:pt x="28008" y="0"/>
                    </a:cubicBezTo>
                    <a:lnTo>
                      <a:pt x="20109" y="5386"/>
                    </a:lnTo>
                    <a:lnTo>
                      <a:pt x="7182" y="10772"/>
                    </a:lnTo>
                    <a:lnTo>
                      <a:pt x="5386" y="19032"/>
                    </a:lnTo>
                    <a:lnTo>
                      <a:pt x="0" y="25136"/>
                    </a:lnTo>
                    <a:lnTo>
                      <a:pt x="0" y="30881"/>
                    </a:lnTo>
                    <a:lnTo>
                      <a:pt x="9695" y="30522"/>
                    </a:lnTo>
                    <a:lnTo>
                      <a:pt x="14004" y="32677"/>
                    </a:lnTo>
                    <a:lnTo>
                      <a:pt x="16877" y="35549"/>
                    </a:lnTo>
                    <a:lnTo>
                      <a:pt x="20128" y="35549"/>
                    </a:lnTo>
                    <a:lnTo>
                      <a:pt x="20109" y="32677"/>
                    </a:lnTo>
                    <a:close/>
                  </a:path>
                </a:pathLst>
              </a:custGeom>
              <a:grpFill/>
              <a:ln w="3777" cap="flat">
                <a:solidFill>
                  <a:srgbClr val="FFFFFF"/>
                </a:solidFill>
                <a:prstDash val="solid"/>
                <a:miter/>
              </a:ln>
            </p:spPr>
            <p:txBody>
              <a:bodyPr rtlCol="0" anchor="ctr"/>
              <a:lstStyle/>
              <a:p>
                <a:endParaRPr lang="en-GB"/>
              </a:p>
            </p:txBody>
          </p:sp>
          <p:sp>
            <p:nvSpPr>
              <p:cNvPr id="287" name="Freeform 286">
                <a:extLst>
                  <a:ext uri="{FF2B5EF4-FFF2-40B4-BE49-F238E27FC236}">
                    <a16:creationId xmlns:a16="http://schemas.microsoft.com/office/drawing/2014/main" id="{1E465832-3FC0-3EA3-170A-93E91AE5CE53}"/>
                  </a:ext>
                </a:extLst>
              </p:cNvPr>
              <p:cNvSpPr/>
              <p:nvPr/>
            </p:nvSpPr>
            <p:spPr>
              <a:xfrm>
                <a:off x="1848869" y="7644463"/>
                <a:ext cx="321021" cy="640625"/>
              </a:xfrm>
              <a:custGeom>
                <a:avLst/>
                <a:gdLst>
                  <a:gd name="connsiteX0" fmla="*/ 53863 w 321021"/>
                  <a:gd name="connsiteY0" fmla="*/ 30522 h 640625"/>
                  <a:gd name="connsiteX1" fmla="*/ 62122 w 321021"/>
                  <a:gd name="connsiteY1" fmla="*/ 28368 h 640625"/>
                  <a:gd name="connsiteX2" fmla="*/ 65353 w 321021"/>
                  <a:gd name="connsiteY2" fmla="*/ 21545 h 640625"/>
                  <a:gd name="connsiteX3" fmla="*/ 75049 w 321021"/>
                  <a:gd name="connsiteY3" fmla="*/ 16877 h 640625"/>
                  <a:gd name="connsiteX4" fmla="*/ 77203 w 321021"/>
                  <a:gd name="connsiteY4" fmla="*/ 11850 h 640625"/>
                  <a:gd name="connsiteX5" fmla="*/ 85821 w 321021"/>
                  <a:gd name="connsiteY5" fmla="*/ 11491 h 640625"/>
                  <a:gd name="connsiteX6" fmla="*/ 91566 w 321021"/>
                  <a:gd name="connsiteY6" fmla="*/ 5386 h 640625"/>
                  <a:gd name="connsiteX7" fmla="*/ 101980 w 321021"/>
                  <a:gd name="connsiteY7" fmla="*/ 7541 h 640625"/>
                  <a:gd name="connsiteX8" fmla="*/ 109521 w 321021"/>
                  <a:gd name="connsiteY8" fmla="*/ 7541 h 640625"/>
                  <a:gd name="connsiteX9" fmla="*/ 114907 w 321021"/>
                  <a:gd name="connsiteY9" fmla="*/ 5027 h 640625"/>
                  <a:gd name="connsiteX10" fmla="*/ 119575 w 321021"/>
                  <a:gd name="connsiteY10" fmla="*/ 359 h 640625"/>
                  <a:gd name="connsiteX11" fmla="*/ 125320 w 321021"/>
                  <a:gd name="connsiteY11" fmla="*/ 0 h 640625"/>
                  <a:gd name="connsiteX12" fmla="*/ 127116 w 321021"/>
                  <a:gd name="connsiteY12" fmla="*/ 7541 h 640625"/>
                  <a:gd name="connsiteX13" fmla="*/ 134657 w 321021"/>
                  <a:gd name="connsiteY13" fmla="*/ 7541 h 640625"/>
                  <a:gd name="connsiteX14" fmla="*/ 139684 w 321021"/>
                  <a:gd name="connsiteY14" fmla="*/ 12927 h 640625"/>
                  <a:gd name="connsiteX15" fmla="*/ 134298 w 321021"/>
                  <a:gd name="connsiteY15" fmla="*/ 18673 h 640625"/>
                  <a:gd name="connsiteX16" fmla="*/ 129270 w 321021"/>
                  <a:gd name="connsiteY16" fmla="*/ 21904 h 640625"/>
                  <a:gd name="connsiteX17" fmla="*/ 127116 w 321021"/>
                  <a:gd name="connsiteY17" fmla="*/ 29086 h 640625"/>
                  <a:gd name="connsiteX18" fmla="*/ 128911 w 321021"/>
                  <a:gd name="connsiteY18" fmla="*/ 33036 h 640625"/>
                  <a:gd name="connsiteX19" fmla="*/ 128911 w 321021"/>
                  <a:gd name="connsiteY19" fmla="*/ 35908 h 640625"/>
                  <a:gd name="connsiteX20" fmla="*/ 133939 w 321021"/>
                  <a:gd name="connsiteY20" fmla="*/ 42372 h 640625"/>
                  <a:gd name="connsiteX21" fmla="*/ 140043 w 321021"/>
                  <a:gd name="connsiteY21" fmla="*/ 40577 h 640625"/>
                  <a:gd name="connsiteX22" fmla="*/ 145070 w 321021"/>
                  <a:gd name="connsiteY22" fmla="*/ 36267 h 640625"/>
                  <a:gd name="connsiteX23" fmla="*/ 150815 w 321021"/>
                  <a:gd name="connsiteY23" fmla="*/ 29804 h 640625"/>
                  <a:gd name="connsiteX24" fmla="*/ 157997 w 321021"/>
                  <a:gd name="connsiteY24" fmla="*/ 27290 h 640625"/>
                  <a:gd name="connsiteX25" fmla="*/ 157997 w 321021"/>
                  <a:gd name="connsiteY25" fmla="*/ 31958 h 640625"/>
                  <a:gd name="connsiteX26" fmla="*/ 161947 w 321021"/>
                  <a:gd name="connsiteY26" fmla="*/ 32318 h 640625"/>
                  <a:gd name="connsiteX27" fmla="*/ 166974 w 321021"/>
                  <a:gd name="connsiteY27" fmla="*/ 28727 h 640625"/>
                  <a:gd name="connsiteX28" fmla="*/ 171283 w 321021"/>
                  <a:gd name="connsiteY28" fmla="*/ 27650 h 640625"/>
                  <a:gd name="connsiteX29" fmla="*/ 184210 w 321021"/>
                  <a:gd name="connsiteY29" fmla="*/ 28727 h 640625"/>
                  <a:gd name="connsiteX30" fmla="*/ 188878 w 321021"/>
                  <a:gd name="connsiteY30" fmla="*/ 33036 h 640625"/>
                  <a:gd name="connsiteX31" fmla="*/ 196419 w 321021"/>
                  <a:gd name="connsiteY31" fmla="*/ 33754 h 640625"/>
                  <a:gd name="connsiteX32" fmla="*/ 203601 w 321021"/>
                  <a:gd name="connsiteY32" fmla="*/ 30881 h 640625"/>
                  <a:gd name="connsiteX33" fmla="*/ 211860 w 321021"/>
                  <a:gd name="connsiteY33" fmla="*/ 27290 h 640625"/>
                  <a:gd name="connsiteX34" fmla="*/ 215810 w 321021"/>
                  <a:gd name="connsiteY34" fmla="*/ 22981 h 640625"/>
                  <a:gd name="connsiteX35" fmla="*/ 223350 w 321021"/>
                  <a:gd name="connsiteY35" fmla="*/ 24059 h 640625"/>
                  <a:gd name="connsiteX36" fmla="*/ 228019 w 321021"/>
                  <a:gd name="connsiteY36" fmla="*/ 19750 h 640625"/>
                  <a:gd name="connsiteX37" fmla="*/ 233046 w 321021"/>
                  <a:gd name="connsiteY37" fmla="*/ 19391 h 640625"/>
                  <a:gd name="connsiteX38" fmla="*/ 240228 w 321021"/>
                  <a:gd name="connsiteY38" fmla="*/ 17236 h 640625"/>
                  <a:gd name="connsiteX39" fmla="*/ 245614 w 321021"/>
                  <a:gd name="connsiteY39" fmla="*/ 19032 h 640625"/>
                  <a:gd name="connsiteX40" fmla="*/ 253514 w 321021"/>
                  <a:gd name="connsiteY40" fmla="*/ 20468 h 640625"/>
                  <a:gd name="connsiteX41" fmla="*/ 258900 w 321021"/>
                  <a:gd name="connsiteY41" fmla="*/ 17954 h 640625"/>
                  <a:gd name="connsiteX42" fmla="*/ 263209 w 321021"/>
                  <a:gd name="connsiteY42" fmla="*/ 19391 h 640625"/>
                  <a:gd name="connsiteX43" fmla="*/ 269672 w 321021"/>
                  <a:gd name="connsiteY43" fmla="*/ 22263 h 640625"/>
                  <a:gd name="connsiteX44" fmla="*/ 273981 w 321021"/>
                  <a:gd name="connsiteY44" fmla="*/ 20827 h 640625"/>
                  <a:gd name="connsiteX45" fmla="*/ 281881 w 321021"/>
                  <a:gd name="connsiteY45" fmla="*/ 20109 h 640625"/>
                  <a:gd name="connsiteX46" fmla="*/ 289063 w 321021"/>
                  <a:gd name="connsiteY46" fmla="*/ 22622 h 640625"/>
                  <a:gd name="connsiteX47" fmla="*/ 292654 w 321021"/>
                  <a:gd name="connsiteY47" fmla="*/ 30163 h 640625"/>
                  <a:gd name="connsiteX48" fmla="*/ 290499 w 321021"/>
                  <a:gd name="connsiteY48" fmla="*/ 44886 h 640625"/>
                  <a:gd name="connsiteX49" fmla="*/ 290499 w 321021"/>
                  <a:gd name="connsiteY49" fmla="*/ 51349 h 640625"/>
                  <a:gd name="connsiteX50" fmla="*/ 294090 w 321021"/>
                  <a:gd name="connsiteY50" fmla="*/ 54581 h 640625"/>
                  <a:gd name="connsiteX51" fmla="*/ 304504 w 321021"/>
                  <a:gd name="connsiteY51" fmla="*/ 56017 h 640625"/>
                  <a:gd name="connsiteX52" fmla="*/ 314199 w 321021"/>
                  <a:gd name="connsiteY52" fmla="*/ 58172 h 640625"/>
                  <a:gd name="connsiteX53" fmla="*/ 319944 w 321021"/>
                  <a:gd name="connsiteY53" fmla="*/ 63199 h 640625"/>
                  <a:gd name="connsiteX54" fmla="*/ 321022 w 321021"/>
                  <a:gd name="connsiteY54" fmla="*/ 71458 h 640625"/>
                  <a:gd name="connsiteX55" fmla="*/ 317790 w 321021"/>
                  <a:gd name="connsiteY55" fmla="*/ 80076 h 640625"/>
                  <a:gd name="connsiteX56" fmla="*/ 312044 w 321021"/>
                  <a:gd name="connsiteY56" fmla="*/ 87976 h 640625"/>
                  <a:gd name="connsiteX57" fmla="*/ 303067 w 321021"/>
                  <a:gd name="connsiteY57" fmla="*/ 95517 h 640625"/>
                  <a:gd name="connsiteX58" fmla="*/ 290859 w 321021"/>
                  <a:gd name="connsiteY58" fmla="*/ 102698 h 640625"/>
                  <a:gd name="connsiteX59" fmla="*/ 284395 w 321021"/>
                  <a:gd name="connsiteY59" fmla="*/ 108084 h 640625"/>
                  <a:gd name="connsiteX60" fmla="*/ 278650 w 321021"/>
                  <a:gd name="connsiteY60" fmla="*/ 113471 h 640625"/>
                  <a:gd name="connsiteX61" fmla="*/ 270750 w 321021"/>
                  <a:gd name="connsiteY61" fmla="*/ 125680 h 640625"/>
                  <a:gd name="connsiteX62" fmla="*/ 267518 w 321021"/>
                  <a:gd name="connsiteY62" fmla="*/ 132502 h 640625"/>
                  <a:gd name="connsiteX63" fmla="*/ 262132 w 321021"/>
                  <a:gd name="connsiteY63" fmla="*/ 144352 h 640625"/>
                  <a:gd name="connsiteX64" fmla="*/ 262132 w 321021"/>
                  <a:gd name="connsiteY64" fmla="*/ 198593 h 640625"/>
                  <a:gd name="connsiteX65" fmla="*/ 261773 w 321021"/>
                  <a:gd name="connsiteY65" fmla="*/ 215111 h 640625"/>
                  <a:gd name="connsiteX66" fmla="*/ 265363 w 321021"/>
                  <a:gd name="connsiteY66" fmla="*/ 223010 h 640625"/>
                  <a:gd name="connsiteX67" fmla="*/ 262491 w 321021"/>
                  <a:gd name="connsiteY67" fmla="*/ 233065 h 640625"/>
                  <a:gd name="connsiteX68" fmla="*/ 254591 w 321021"/>
                  <a:gd name="connsiteY68" fmla="*/ 239528 h 640625"/>
                  <a:gd name="connsiteX69" fmla="*/ 245614 w 321021"/>
                  <a:gd name="connsiteY69" fmla="*/ 243837 h 640625"/>
                  <a:gd name="connsiteX70" fmla="*/ 243100 w 321021"/>
                  <a:gd name="connsiteY70" fmla="*/ 254251 h 640625"/>
                  <a:gd name="connsiteX71" fmla="*/ 252436 w 321021"/>
                  <a:gd name="connsiteY71" fmla="*/ 261433 h 640625"/>
                  <a:gd name="connsiteX72" fmla="*/ 258541 w 321021"/>
                  <a:gd name="connsiteY72" fmla="*/ 267537 h 640625"/>
                  <a:gd name="connsiteX73" fmla="*/ 260695 w 321021"/>
                  <a:gd name="connsiteY73" fmla="*/ 279028 h 640625"/>
                  <a:gd name="connsiteX74" fmla="*/ 259259 w 321021"/>
                  <a:gd name="connsiteY74" fmla="*/ 285132 h 640625"/>
                  <a:gd name="connsiteX75" fmla="*/ 250641 w 321021"/>
                  <a:gd name="connsiteY75" fmla="*/ 301291 h 640625"/>
                  <a:gd name="connsiteX76" fmla="*/ 245255 w 321021"/>
                  <a:gd name="connsiteY76" fmla="*/ 310627 h 640625"/>
                  <a:gd name="connsiteX77" fmla="*/ 238073 w 321021"/>
                  <a:gd name="connsiteY77" fmla="*/ 315654 h 640625"/>
                  <a:gd name="connsiteX78" fmla="*/ 229096 w 321021"/>
                  <a:gd name="connsiteY78" fmla="*/ 316732 h 640625"/>
                  <a:gd name="connsiteX79" fmla="*/ 217605 w 321021"/>
                  <a:gd name="connsiteY79" fmla="*/ 318527 h 640625"/>
                  <a:gd name="connsiteX80" fmla="*/ 211142 w 321021"/>
                  <a:gd name="connsiteY80" fmla="*/ 323195 h 640625"/>
                  <a:gd name="connsiteX81" fmla="*/ 211501 w 321021"/>
                  <a:gd name="connsiteY81" fmla="*/ 330736 h 640625"/>
                  <a:gd name="connsiteX82" fmla="*/ 218323 w 321021"/>
                  <a:gd name="connsiteY82" fmla="*/ 340072 h 640625"/>
                  <a:gd name="connsiteX83" fmla="*/ 218682 w 321021"/>
                  <a:gd name="connsiteY83" fmla="*/ 350126 h 640625"/>
                  <a:gd name="connsiteX84" fmla="*/ 221196 w 321021"/>
                  <a:gd name="connsiteY84" fmla="*/ 362694 h 640625"/>
                  <a:gd name="connsiteX85" fmla="*/ 229455 w 321021"/>
                  <a:gd name="connsiteY85" fmla="*/ 372749 h 640625"/>
                  <a:gd name="connsiteX86" fmla="*/ 243100 w 321021"/>
                  <a:gd name="connsiteY86" fmla="*/ 381726 h 640625"/>
                  <a:gd name="connsiteX87" fmla="*/ 251000 w 321021"/>
                  <a:gd name="connsiteY87" fmla="*/ 389985 h 640625"/>
                  <a:gd name="connsiteX88" fmla="*/ 249923 w 321021"/>
                  <a:gd name="connsiteY88" fmla="*/ 399321 h 640625"/>
                  <a:gd name="connsiteX89" fmla="*/ 247050 w 321021"/>
                  <a:gd name="connsiteY89" fmla="*/ 411530 h 640625"/>
                  <a:gd name="connsiteX90" fmla="*/ 235918 w 321021"/>
                  <a:gd name="connsiteY90" fmla="*/ 416198 h 640625"/>
                  <a:gd name="connsiteX91" fmla="*/ 225146 w 321021"/>
                  <a:gd name="connsiteY91" fmla="*/ 428048 h 640625"/>
                  <a:gd name="connsiteX92" fmla="*/ 220837 w 321021"/>
                  <a:gd name="connsiteY92" fmla="*/ 437743 h 640625"/>
                  <a:gd name="connsiteX93" fmla="*/ 224428 w 321021"/>
                  <a:gd name="connsiteY93" fmla="*/ 453543 h 640625"/>
                  <a:gd name="connsiteX94" fmla="*/ 221555 w 321021"/>
                  <a:gd name="connsiteY94" fmla="*/ 466829 h 640625"/>
                  <a:gd name="connsiteX95" fmla="*/ 231969 w 321021"/>
                  <a:gd name="connsiteY95" fmla="*/ 489451 h 640625"/>
                  <a:gd name="connsiteX96" fmla="*/ 237355 w 321021"/>
                  <a:gd name="connsiteY96" fmla="*/ 490887 h 640625"/>
                  <a:gd name="connsiteX97" fmla="*/ 245973 w 321021"/>
                  <a:gd name="connsiteY97" fmla="*/ 491606 h 640625"/>
                  <a:gd name="connsiteX98" fmla="*/ 248486 w 321021"/>
                  <a:gd name="connsiteY98" fmla="*/ 497710 h 640625"/>
                  <a:gd name="connsiteX99" fmla="*/ 249564 w 321021"/>
                  <a:gd name="connsiteY99" fmla="*/ 506687 h 640625"/>
                  <a:gd name="connsiteX100" fmla="*/ 244177 w 321021"/>
                  <a:gd name="connsiteY100" fmla="*/ 512073 h 640625"/>
                  <a:gd name="connsiteX101" fmla="*/ 236637 w 321021"/>
                  <a:gd name="connsiteY101" fmla="*/ 512792 h 640625"/>
                  <a:gd name="connsiteX102" fmla="*/ 228378 w 321021"/>
                  <a:gd name="connsiteY102" fmla="*/ 517460 h 640625"/>
                  <a:gd name="connsiteX103" fmla="*/ 221555 w 321021"/>
                  <a:gd name="connsiteY103" fmla="*/ 529669 h 640625"/>
                  <a:gd name="connsiteX104" fmla="*/ 212937 w 321021"/>
                  <a:gd name="connsiteY104" fmla="*/ 541877 h 640625"/>
                  <a:gd name="connsiteX105" fmla="*/ 204319 w 321021"/>
                  <a:gd name="connsiteY105" fmla="*/ 558395 h 640625"/>
                  <a:gd name="connsiteX106" fmla="*/ 197855 w 321021"/>
                  <a:gd name="connsiteY106" fmla="*/ 569527 h 640625"/>
                  <a:gd name="connsiteX107" fmla="*/ 203601 w 321021"/>
                  <a:gd name="connsiteY107" fmla="*/ 585327 h 640625"/>
                  <a:gd name="connsiteX108" fmla="*/ 200369 w 321021"/>
                  <a:gd name="connsiteY108" fmla="*/ 601486 h 640625"/>
                  <a:gd name="connsiteX109" fmla="*/ 204319 w 321021"/>
                  <a:gd name="connsiteY109" fmla="*/ 615849 h 640625"/>
                  <a:gd name="connsiteX110" fmla="*/ 199103 w 321021"/>
                  <a:gd name="connsiteY110" fmla="*/ 618003 h 640625"/>
                  <a:gd name="connsiteX111" fmla="*/ 190749 w 321021"/>
                  <a:gd name="connsiteY111" fmla="*/ 618003 h 640625"/>
                  <a:gd name="connsiteX112" fmla="*/ 189143 w 321021"/>
                  <a:gd name="connsiteY112" fmla="*/ 621500 h 640625"/>
                  <a:gd name="connsiteX113" fmla="*/ 187442 w 321021"/>
                  <a:gd name="connsiteY113" fmla="*/ 625280 h 640625"/>
                  <a:gd name="connsiteX114" fmla="*/ 184569 w 321021"/>
                  <a:gd name="connsiteY114" fmla="*/ 623654 h 640625"/>
                  <a:gd name="connsiteX115" fmla="*/ 175687 w 321021"/>
                  <a:gd name="connsiteY115" fmla="*/ 625280 h 640625"/>
                  <a:gd name="connsiteX116" fmla="*/ 171907 w 321021"/>
                  <a:gd name="connsiteY116" fmla="*/ 629853 h 640625"/>
                  <a:gd name="connsiteX117" fmla="*/ 174061 w 321021"/>
                  <a:gd name="connsiteY117" fmla="*/ 633085 h 640625"/>
                  <a:gd name="connsiteX118" fmla="*/ 169752 w 321021"/>
                  <a:gd name="connsiteY118" fmla="*/ 633085 h 640625"/>
                  <a:gd name="connsiteX119" fmla="*/ 163553 w 321021"/>
                  <a:gd name="connsiteY119" fmla="*/ 636052 h 640625"/>
                  <a:gd name="connsiteX120" fmla="*/ 158167 w 321021"/>
                  <a:gd name="connsiteY120" fmla="*/ 640626 h 640625"/>
                  <a:gd name="connsiteX121" fmla="*/ 148737 w 321021"/>
                  <a:gd name="connsiteY121" fmla="*/ 640626 h 640625"/>
                  <a:gd name="connsiteX122" fmla="*/ 146317 w 321021"/>
                  <a:gd name="connsiteY122" fmla="*/ 636846 h 640625"/>
                  <a:gd name="connsiteX123" fmla="*/ 143898 w 321021"/>
                  <a:gd name="connsiteY123" fmla="*/ 637659 h 640625"/>
                  <a:gd name="connsiteX124" fmla="*/ 136622 w 321021"/>
                  <a:gd name="connsiteY124" fmla="*/ 633350 h 640625"/>
                  <a:gd name="connsiteX125" fmla="*/ 132578 w 321021"/>
                  <a:gd name="connsiteY125" fmla="*/ 630118 h 640625"/>
                  <a:gd name="connsiteX126" fmla="*/ 126927 w 321021"/>
                  <a:gd name="connsiteY126" fmla="*/ 629305 h 640625"/>
                  <a:gd name="connsiteX127" fmla="*/ 123430 w 321021"/>
                  <a:gd name="connsiteY127" fmla="*/ 630118 h 640625"/>
                  <a:gd name="connsiteX128" fmla="*/ 121541 w 321021"/>
                  <a:gd name="connsiteY128" fmla="*/ 632008 h 640625"/>
                  <a:gd name="connsiteX129" fmla="*/ 115077 w 321021"/>
                  <a:gd name="connsiteY129" fmla="*/ 632272 h 640625"/>
                  <a:gd name="connsiteX130" fmla="*/ 112374 w 321021"/>
                  <a:gd name="connsiteY130" fmla="*/ 628493 h 640625"/>
                  <a:gd name="connsiteX131" fmla="*/ 104569 w 321021"/>
                  <a:gd name="connsiteY131" fmla="*/ 628228 h 640625"/>
                  <a:gd name="connsiteX132" fmla="*/ 102150 w 321021"/>
                  <a:gd name="connsiteY132" fmla="*/ 630931 h 640625"/>
                  <a:gd name="connsiteX133" fmla="*/ 97577 w 321021"/>
                  <a:gd name="connsiteY133" fmla="*/ 630666 h 640625"/>
                  <a:gd name="connsiteX134" fmla="*/ 93797 w 321021"/>
                  <a:gd name="connsiteY134" fmla="*/ 628247 h 640625"/>
                  <a:gd name="connsiteX135" fmla="*/ 90565 w 321021"/>
                  <a:gd name="connsiteY135" fmla="*/ 626622 h 640625"/>
                  <a:gd name="connsiteX136" fmla="*/ 86256 w 321021"/>
                  <a:gd name="connsiteY136" fmla="*/ 624996 h 640625"/>
                  <a:gd name="connsiteX137" fmla="*/ 82476 w 321021"/>
                  <a:gd name="connsiteY137" fmla="*/ 624732 h 640625"/>
                  <a:gd name="connsiteX138" fmla="*/ 81134 w 321021"/>
                  <a:gd name="connsiteY138" fmla="*/ 627699 h 640625"/>
                  <a:gd name="connsiteX139" fmla="*/ 78432 w 321021"/>
                  <a:gd name="connsiteY139" fmla="*/ 629853 h 640625"/>
                  <a:gd name="connsiteX140" fmla="*/ 73045 w 321021"/>
                  <a:gd name="connsiteY140" fmla="*/ 631195 h 640625"/>
                  <a:gd name="connsiteX141" fmla="*/ 69265 w 321021"/>
                  <a:gd name="connsiteY141" fmla="*/ 631724 h 640625"/>
                  <a:gd name="connsiteX142" fmla="*/ 65221 w 321021"/>
                  <a:gd name="connsiteY142" fmla="*/ 635504 h 640625"/>
                  <a:gd name="connsiteX143" fmla="*/ 57416 w 321021"/>
                  <a:gd name="connsiteY143" fmla="*/ 638207 h 640625"/>
                  <a:gd name="connsiteX144" fmla="*/ 53825 w 321021"/>
                  <a:gd name="connsiteY144" fmla="*/ 639549 h 640625"/>
                  <a:gd name="connsiteX145" fmla="*/ 50688 w 321021"/>
                  <a:gd name="connsiteY145" fmla="*/ 637659 h 640625"/>
                  <a:gd name="connsiteX146" fmla="*/ 50688 w 321021"/>
                  <a:gd name="connsiteY146" fmla="*/ 634162 h 640625"/>
                  <a:gd name="connsiteX147" fmla="*/ 54184 w 321021"/>
                  <a:gd name="connsiteY147" fmla="*/ 630383 h 640625"/>
                  <a:gd name="connsiteX148" fmla="*/ 57680 w 321021"/>
                  <a:gd name="connsiteY148" fmla="*/ 625525 h 640625"/>
                  <a:gd name="connsiteX149" fmla="*/ 58493 w 321021"/>
                  <a:gd name="connsiteY149" fmla="*/ 622823 h 640625"/>
                  <a:gd name="connsiteX150" fmla="*/ 60383 w 321021"/>
                  <a:gd name="connsiteY150" fmla="*/ 619043 h 640625"/>
                  <a:gd name="connsiteX151" fmla="*/ 60647 w 321021"/>
                  <a:gd name="connsiteY151" fmla="*/ 615546 h 640625"/>
                  <a:gd name="connsiteX152" fmla="*/ 64144 w 321021"/>
                  <a:gd name="connsiteY152" fmla="*/ 612050 h 640625"/>
                  <a:gd name="connsiteX153" fmla="*/ 61177 w 321021"/>
                  <a:gd name="connsiteY153" fmla="*/ 606664 h 640625"/>
                  <a:gd name="connsiteX154" fmla="*/ 61441 w 321021"/>
                  <a:gd name="connsiteY154" fmla="*/ 601278 h 640625"/>
                  <a:gd name="connsiteX155" fmla="*/ 64938 w 321021"/>
                  <a:gd name="connsiteY155" fmla="*/ 595892 h 640625"/>
                  <a:gd name="connsiteX156" fmla="*/ 67905 w 321021"/>
                  <a:gd name="connsiteY156" fmla="*/ 589428 h 640625"/>
                  <a:gd name="connsiteX157" fmla="*/ 68169 w 321021"/>
                  <a:gd name="connsiteY157" fmla="*/ 581623 h 640625"/>
                  <a:gd name="connsiteX158" fmla="*/ 70059 w 321021"/>
                  <a:gd name="connsiteY158" fmla="*/ 571379 h 640625"/>
                  <a:gd name="connsiteX159" fmla="*/ 69795 w 321021"/>
                  <a:gd name="connsiteY159" fmla="*/ 564368 h 640625"/>
                  <a:gd name="connsiteX160" fmla="*/ 69530 w 321021"/>
                  <a:gd name="connsiteY160" fmla="*/ 553595 h 640625"/>
                  <a:gd name="connsiteX161" fmla="*/ 68717 w 321021"/>
                  <a:gd name="connsiteY161" fmla="*/ 545790 h 640625"/>
                  <a:gd name="connsiteX162" fmla="*/ 67905 w 321021"/>
                  <a:gd name="connsiteY162" fmla="*/ 533392 h 640625"/>
                  <a:gd name="connsiteX163" fmla="*/ 67640 w 321021"/>
                  <a:gd name="connsiteY163" fmla="*/ 526380 h 640625"/>
                  <a:gd name="connsiteX164" fmla="*/ 64408 w 321021"/>
                  <a:gd name="connsiteY164" fmla="*/ 516950 h 640625"/>
                  <a:gd name="connsiteX165" fmla="*/ 64673 w 321021"/>
                  <a:gd name="connsiteY165" fmla="*/ 511563 h 640625"/>
                  <a:gd name="connsiteX166" fmla="*/ 66828 w 321021"/>
                  <a:gd name="connsiteY166" fmla="*/ 506706 h 640625"/>
                  <a:gd name="connsiteX167" fmla="*/ 70324 w 321021"/>
                  <a:gd name="connsiteY167" fmla="*/ 499695 h 640625"/>
                  <a:gd name="connsiteX168" fmla="*/ 70324 w 321021"/>
                  <a:gd name="connsiteY168" fmla="*/ 491077 h 640625"/>
                  <a:gd name="connsiteX169" fmla="*/ 70588 w 321021"/>
                  <a:gd name="connsiteY169" fmla="*/ 472480 h 640625"/>
                  <a:gd name="connsiteX170" fmla="*/ 68169 w 321021"/>
                  <a:gd name="connsiteY170" fmla="*/ 464391 h 640625"/>
                  <a:gd name="connsiteX171" fmla="*/ 66544 w 321021"/>
                  <a:gd name="connsiteY171" fmla="*/ 460082 h 640625"/>
                  <a:gd name="connsiteX172" fmla="*/ 63577 w 321021"/>
                  <a:gd name="connsiteY172" fmla="*/ 454960 h 640625"/>
                  <a:gd name="connsiteX173" fmla="*/ 60080 w 321021"/>
                  <a:gd name="connsiteY173" fmla="*/ 452806 h 640625"/>
                  <a:gd name="connsiteX174" fmla="*/ 54959 w 321021"/>
                  <a:gd name="connsiteY174" fmla="*/ 453070 h 640625"/>
                  <a:gd name="connsiteX175" fmla="*/ 50650 w 321021"/>
                  <a:gd name="connsiteY175" fmla="*/ 458457 h 640625"/>
                  <a:gd name="connsiteX176" fmla="*/ 44186 w 321021"/>
                  <a:gd name="connsiteY176" fmla="*/ 463843 h 640625"/>
                  <a:gd name="connsiteX177" fmla="*/ 39065 w 321021"/>
                  <a:gd name="connsiteY177" fmla="*/ 465185 h 640625"/>
                  <a:gd name="connsiteX178" fmla="*/ 30976 w 321021"/>
                  <a:gd name="connsiteY178" fmla="*/ 464920 h 640625"/>
                  <a:gd name="connsiteX179" fmla="*/ 27196 w 321021"/>
                  <a:gd name="connsiteY179" fmla="*/ 464920 h 640625"/>
                  <a:gd name="connsiteX180" fmla="*/ 27196 w 321021"/>
                  <a:gd name="connsiteY180" fmla="*/ 458986 h 640625"/>
                  <a:gd name="connsiteX181" fmla="*/ 29898 w 321021"/>
                  <a:gd name="connsiteY181" fmla="*/ 456019 h 640625"/>
                  <a:gd name="connsiteX182" fmla="*/ 30163 w 321021"/>
                  <a:gd name="connsiteY182" fmla="*/ 447930 h 640625"/>
                  <a:gd name="connsiteX183" fmla="*/ 29634 w 321021"/>
                  <a:gd name="connsiteY183" fmla="*/ 436892 h 640625"/>
                  <a:gd name="connsiteX184" fmla="*/ 29369 w 321021"/>
                  <a:gd name="connsiteY184" fmla="*/ 433926 h 640625"/>
                  <a:gd name="connsiteX185" fmla="*/ 24512 w 321021"/>
                  <a:gd name="connsiteY185" fmla="*/ 431771 h 640625"/>
                  <a:gd name="connsiteX186" fmla="*/ 15630 w 321021"/>
                  <a:gd name="connsiteY186" fmla="*/ 430694 h 640625"/>
                  <a:gd name="connsiteX187" fmla="*/ 9166 w 321021"/>
                  <a:gd name="connsiteY187" fmla="*/ 431242 h 640625"/>
                  <a:gd name="connsiteX188" fmla="*/ 2154 w 321021"/>
                  <a:gd name="connsiteY188" fmla="*/ 431506 h 640625"/>
                  <a:gd name="connsiteX189" fmla="*/ 0 w 321021"/>
                  <a:gd name="connsiteY189" fmla="*/ 425856 h 640625"/>
                  <a:gd name="connsiteX190" fmla="*/ 0 w 321021"/>
                  <a:gd name="connsiteY190" fmla="*/ 419127 h 640625"/>
                  <a:gd name="connsiteX191" fmla="*/ 3496 w 321021"/>
                  <a:gd name="connsiteY191" fmla="*/ 413476 h 640625"/>
                  <a:gd name="connsiteX192" fmla="*/ 7541 w 321021"/>
                  <a:gd name="connsiteY192" fmla="*/ 402156 h 640625"/>
                  <a:gd name="connsiteX193" fmla="*/ 7805 w 321021"/>
                  <a:gd name="connsiteY193" fmla="*/ 394615 h 640625"/>
                  <a:gd name="connsiteX194" fmla="*/ 8353 w 321021"/>
                  <a:gd name="connsiteY194" fmla="*/ 385997 h 640625"/>
                  <a:gd name="connsiteX195" fmla="*/ 13211 w 321021"/>
                  <a:gd name="connsiteY195" fmla="*/ 374412 h 640625"/>
                  <a:gd name="connsiteX196" fmla="*/ 16707 w 321021"/>
                  <a:gd name="connsiteY196" fmla="*/ 364168 h 640625"/>
                  <a:gd name="connsiteX197" fmla="*/ 17519 w 321021"/>
                  <a:gd name="connsiteY197" fmla="*/ 356363 h 640625"/>
                  <a:gd name="connsiteX198" fmla="*/ 13740 w 321021"/>
                  <a:gd name="connsiteY198" fmla="*/ 352054 h 640625"/>
                  <a:gd name="connsiteX199" fmla="*/ 11755 w 321021"/>
                  <a:gd name="connsiteY199" fmla="*/ 348822 h 640625"/>
                  <a:gd name="connsiteX200" fmla="*/ 11755 w 321021"/>
                  <a:gd name="connsiteY200" fmla="*/ 345043 h 640625"/>
                  <a:gd name="connsiteX201" fmla="*/ 14533 w 321021"/>
                  <a:gd name="connsiteY201" fmla="*/ 345307 h 640625"/>
                  <a:gd name="connsiteX202" fmla="*/ 18842 w 321021"/>
                  <a:gd name="connsiteY202" fmla="*/ 342340 h 640625"/>
                  <a:gd name="connsiteX203" fmla="*/ 23700 w 321021"/>
                  <a:gd name="connsiteY203" fmla="*/ 337766 h 640625"/>
                  <a:gd name="connsiteX204" fmla="*/ 28557 w 321021"/>
                  <a:gd name="connsiteY204" fmla="*/ 338844 h 640625"/>
                  <a:gd name="connsiteX205" fmla="*/ 29105 w 321021"/>
                  <a:gd name="connsiteY205" fmla="*/ 333457 h 640625"/>
                  <a:gd name="connsiteX206" fmla="*/ 34226 w 321021"/>
                  <a:gd name="connsiteY206" fmla="*/ 328336 h 640625"/>
                  <a:gd name="connsiteX207" fmla="*/ 37194 w 321021"/>
                  <a:gd name="connsiteY207" fmla="*/ 326446 h 640625"/>
                  <a:gd name="connsiteX208" fmla="*/ 39896 w 321021"/>
                  <a:gd name="connsiteY208" fmla="*/ 320153 h 640625"/>
                  <a:gd name="connsiteX209" fmla="*/ 45282 w 321021"/>
                  <a:gd name="connsiteY209" fmla="*/ 298966 h 640625"/>
                  <a:gd name="connsiteX210" fmla="*/ 47702 w 321021"/>
                  <a:gd name="connsiteY210" fmla="*/ 289800 h 640625"/>
                  <a:gd name="connsiteX211" fmla="*/ 51481 w 321021"/>
                  <a:gd name="connsiteY211" fmla="*/ 284679 h 640625"/>
                  <a:gd name="connsiteX212" fmla="*/ 54713 w 321021"/>
                  <a:gd name="connsiteY212" fmla="*/ 277667 h 640625"/>
                  <a:gd name="connsiteX213" fmla="*/ 57416 w 321021"/>
                  <a:gd name="connsiteY213" fmla="*/ 267972 h 640625"/>
                  <a:gd name="connsiteX214" fmla="*/ 57416 w 321021"/>
                  <a:gd name="connsiteY214" fmla="*/ 261508 h 640625"/>
                  <a:gd name="connsiteX215" fmla="*/ 60912 w 321021"/>
                  <a:gd name="connsiteY215" fmla="*/ 256934 h 640625"/>
                  <a:gd name="connsiteX216" fmla="*/ 61725 w 321021"/>
                  <a:gd name="connsiteY216" fmla="*/ 249394 h 640625"/>
                  <a:gd name="connsiteX217" fmla="*/ 59570 w 321021"/>
                  <a:gd name="connsiteY217" fmla="*/ 244820 h 640625"/>
                  <a:gd name="connsiteX218" fmla="*/ 57945 w 321021"/>
                  <a:gd name="connsiteY218" fmla="*/ 238092 h 640625"/>
                  <a:gd name="connsiteX219" fmla="*/ 58474 w 321021"/>
                  <a:gd name="connsiteY219" fmla="*/ 230003 h 640625"/>
                  <a:gd name="connsiteX220" fmla="*/ 62518 w 321021"/>
                  <a:gd name="connsiteY220" fmla="*/ 224352 h 640625"/>
                  <a:gd name="connsiteX221" fmla="*/ 68717 w 321021"/>
                  <a:gd name="connsiteY221" fmla="*/ 209271 h 640625"/>
                  <a:gd name="connsiteX222" fmla="*/ 69795 w 321021"/>
                  <a:gd name="connsiteY222" fmla="*/ 202259 h 640625"/>
                  <a:gd name="connsiteX223" fmla="*/ 70872 w 321021"/>
                  <a:gd name="connsiteY223" fmla="*/ 194983 h 640625"/>
                  <a:gd name="connsiteX224" fmla="*/ 72762 w 321021"/>
                  <a:gd name="connsiteY224" fmla="*/ 188519 h 640625"/>
                  <a:gd name="connsiteX225" fmla="*/ 75181 w 321021"/>
                  <a:gd name="connsiteY225" fmla="*/ 187442 h 640625"/>
                  <a:gd name="connsiteX226" fmla="*/ 77600 w 321021"/>
                  <a:gd name="connsiteY226" fmla="*/ 187442 h 640625"/>
                  <a:gd name="connsiteX227" fmla="*/ 81380 w 321021"/>
                  <a:gd name="connsiteY227" fmla="*/ 184210 h 640625"/>
                  <a:gd name="connsiteX228" fmla="*/ 83534 w 321021"/>
                  <a:gd name="connsiteY228" fmla="*/ 178276 h 640625"/>
                  <a:gd name="connsiteX229" fmla="*/ 86502 w 321021"/>
                  <a:gd name="connsiteY229" fmla="*/ 176651 h 640625"/>
                  <a:gd name="connsiteX230" fmla="*/ 87314 w 321021"/>
                  <a:gd name="connsiteY230" fmla="*/ 171529 h 640625"/>
                  <a:gd name="connsiteX231" fmla="*/ 84082 w 321021"/>
                  <a:gd name="connsiteY231" fmla="*/ 170981 h 640625"/>
                  <a:gd name="connsiteX232" fmla="*/ 79225 w 321021"/>
                  <a:gd name="connsiteY232" fmla="*/ 172606 h 640625"/>
                  <a:gd name="connsiteX233" fmla="*/ 76806 w 321021"/>
                  <a:gd name="connsiteY233" fmla="*/ 178257 h 640625"/>
                  <a:gd name="connsiteX234" fmla="*/ 74104 w 321021"/>
                  <a:gd name="connsiteY234" fmla="*/ 181753 h 640625"/>
                  <a:gd name="connsiteX235" fmla="*/ 71949 w 321021"/>
                  <a:gd name="connsiteY235" fmla="*/ 178787 h 640625"/>
                  <a:gd name="connsiteX236" fmla="*/ 75446 w 321021"/>
                  <a:gd name="connsiteY236" fmla="*/ 171246 h 640625"/>
                  <a:gd name="connsiteX237" fmla="*/ 77865 w 321021"/>
                  <a:gd name="connsiteY237" fmla="*/ 166672 h 640625"/>
                  <a:gd name="connsiteX238" fmla="*/ 80019 w 321021"/>
                  <a:gd name="connsiteY238" fmla="*/ 165859 h 640625"/>
                  <a:gd name="connsiteX239" fmla="*/ 82438 w 321021"/>
                  <a:gd name="connsiteY239" fmla="*/ 160208 h 640625"/>
                  <a:gd name="connsiteX240" fmla="*/ 80019 w 321021"/>
                  <a:gd name="connsiteY240" fmla="*/ 152403 h 640625"/>
                  <a:gd name="connsiteX241" fmla="*/ 81096 w 321021"/>
                  <a:gd name="connsiteY241" fmla="*/ 145127 h 640625"/>
                  <a:gd name="connsiteX242" fmla="*/ 81096 w 321021"/>
                  <a:gd name="connsiteY242" fmla="*/ 135431 h 640625"/>
                  <a:gd name="connsiteX243" fmla="*/ 82174 w 321021"/>
                  <a:gd name="connsiteY243" fmla="*/ 126814 h 640625"/>
                  <a:gd name="connsiteX244" fmla="*/ 82722 w 321021"/>
                  <a:gd name="connsiteY244" fmla="*/ 122505 h 640625"/>
                  <a:gd name="connsiteX245" fmla="*/ 87031 w 321021"/>
                  <a:gd name="connsiteY245" fmla="*/ 122240 h 640625"/>
                  <a:gd name="connsiteX246" fmla="*/ 86218 w 321021"/>
                  <a:gd name="connsiteY246" fmla="*/ 118744 h 640625"/>
                  <a:gd name="connsiteX247" fmla="*/ 74897 w 321021"/>
                  <a:gd name="connsiteY247" fmla="*/ 118744 h 640625"/>
                  <a:gd name="connsiteX248" fmla="*/ 69511 w 321021"/>
                  <a:gd name="connsiteY248" fmla="*/ 112809 h 640625"/>
                  <a:gd name="connsiteX249" fmla="*/ 69247 w 321021"/>
                  <a:gd name="connsiteY249" fmla="*/ 101753 h 640625"/>
                  <a:gd name="connsiteX250" fmla="*/ 68169 w 321021"/>
                  <a:gd name="connsiteY250" fmla="*/ 97179 h 640625"/>
                  <a:gd name="connsiteX251" fmla="*/ 64938 w 321021"/>
                  <a:gd name="connsiteY251" fmla="*/ 95838 h 640625"/>
                  <a:gd name="connsiteX252" fmla="*/ 63596 w 321021"/>
                  <a:gd name="connsiteY252" fmla="*/ 81834 h 640625"/>
                  <a:gd name="connsiteX253" fmla="*/ 61970 w 321021"/>
                  <a:gd name="connsiteY253" fmla="*/ 76183 h 640625"/>
                  <a:gd name="connsiteX254" fmla="*/ 61970 w 321021"/>
                  <a:gd name="connsiteY254" fmla="*/ 68377 h 640625"/>
                  <a:gd name="connsiteX255" fmla="*/ 60080 w 321021"/>
                  <a:gd name="connsiteY255" fmla="*/ 61101 h 640625"/>
                  <a:gd name="connsiteX256" fmla="*/ 58455 w 321021"/>
                  <a:gd name="connsiteY256" fmla="*/ 55167 h 640625"/>
                  <a:gd name="connsiteX257" fmla="*/ 54411 w 321021"/>
                  <a:gd name="connsiteY257" fmla="*/ 46813 h 640625"/>
                  <a:gd name="connsiteX258" fmla="*/ 54411 w 321021"/>
                  <a:gd name="connsiteY258" fmla="*/ 39537 h 640625"/>
                  <a:gd name="connsiteX259" fmla="*/ 54411 w 321021"/>
                  <a:gd name="connsiteY259" fmla="*/ 34680 h 640625"/>
                  <a:gd name="connsiteX260" fmla="*/ 53863 w 321021"/>
                  <a:gd name="connsiteY260" fmla="*/ 30522 h 64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21021" h="640625">
                    <a:moveTo>
                      <a:pt x="53863" y="30522"/>
                    </a:moveTo>
                    <a:lnTo>
                      <a:pt x="62122" y="28368"/>
                    </a:lnTo>
                    <a:lnTo>
                      <a:pt x="65353" y="21545"/>
                    </a:lnTo>
                    <a:cubicBezTo>
                      <a:pt x="65353" y="21545"/>
                      <a:pt x="73612" y="18313"/>
                      <a:pt x="75049" y="16877"/>
                    </a:cubicBezTo>
                    <a:cubicBezTo>
                      <a:pt x="76485" y="15440"/>
                      <a:pt x="77203" y="11850"/>
                      <a:pt x="77203" y="11850"/>
                    </a:cubicBezTo>
                    <a:cubicBezTo>
                      <a:pt x="77203" y="11850"/>
                      <a:pt x="84744" y="11850"/>
                      <a:pt x="85821" y="11491"/>
                    </a:cubicBezTo>
                    <a:cubicBezTo>
                      <a:pt x="86898" y="11132"/>
                      <a:pt x="91566" y="5386"/>
                      <a:pt x="91566" y="5386"/>
                    </a:cubicBezTo>
                    <a:cubicBezTo>
                      <a:pt x="91566" y="5386"/>
                      <a:pt x="99466" y="7182"/>
                      <a:pt x="101980" y="7541"/>
                    </a:cubicBezTo>
                    <a:cubicBezTo>
                      <a:pt x="104493" y="7900"/>
                      <a:pt x="109521" y="7541"/>
                      <a:pt x="109521" y="7541"/>
                    </a:cubicBezTo>
                    <a:lnTo>
                      <a:pt x="114907" y="5027"/>
                    </a:lnTo>
                    <a:lnTo>
                      <a:pt x="119575" y="359"/>
                    </a:lnTo>
                    <a:lnTo>
                      <a:pt x="125320" y="0"/>
                    </a:lnTo>
                    <a:lnTo>
                      <a:pt x="127116" y="7541"/>
                    </a:lnTo>
                    <a:lnTo>
                      <a:pt x="134657" y="7541"/>
                    </a:lnTo>
                    <a:lnTo>
                      <a:pt x="139684" y="12927"/>
                    </a:lnTo>
                    <a:lnTo>
                      <a:pt x="134298" y="18673"/>
                    </a:lnTo>
                    <a:lnTo>
                      <a:pt x="129270" y="21904"/>
                    </a:lnTo>
                    <a:lnTo>
                      <a:pt x="127116" y="29086"/>
                    </a:lnTo>
                    <a:lnTo>
                      <a:pt x="128911" y="33036"/>
                    </a:lnTo>
                    <a:lnTo>
                      <a:pt x="128911" y="35908"/>
                    </a:lnTo>
                    <a:lnTo>
                      <a:pt x="133939" y="42372"/>
                    </a:lnTo>
                    <a:lnTo>
                      <a:pt x="140043" y="40577"/>
                    </a:lnTo>
                    <a:lnTo>
                      <a:pt x="145070" y="36267"/>
                    </a:lnTo>
                    <a:lnTo>
                      <a:pt x="150815" y="29804"/>
                    </a:lnTo>
                    <a:lnTo>
                      <a:pt x="157997" y="27290"/>
                    </a:lnTo>
                    <a:lnTo>
                      <a:pt x="157997" y="31958"/>
                    </a:lnTo>
                    <a:lnTo>
                      <a:pt x="161947" y="32318"/>
                    </a:lnTo>
                    <a:lnTo>
                      <a:pt x="166974" y="28727"/>
                    </a:lnTo>
                    <a:lnTo>
                      <a:pt x="171283" y="27650"/>
                    </a:lnTo>
                    <a:lnTo>
                      <a:pt x="184210" y="28727"/>
                    </a:lnTo>
                    <a:lnTo>
                      <a:pt x="188878" y="33036"/>
                    </a:lnTo>
                    <a:lnTo>
                      <a:pt x="196419" y="33754"/>
                    </a:lnTo>
                    <a:lnTo>
                      <a:pt x="203601" y="30881"/>
                    </a:lnTo>
                    <a:lnTo>
                      <a:pt x="211860" y="27290"/>
                    </a:lnTo>
                    <a:lnTo>
                      <a:pt x="215810" y="22981"/>
                    </a:lnTo>
                    <a:lnTo>
                      <a:pt x="223350" y="24059"/>
                    </a:lnTo>
                    <a:lnTo>
                      <a:pt x="228019" y="19750"/>
                    </a:lnTo>
                    <a:lnTo>
                      <a:pt x="233046" y="19391"/>
                    </a:lnTo>
                    <a:lnTo>
                      <a:pt x="240228" y="17236"/>
                    </a:lnTo>
                    <a:lnTo>
                      <a:pt x="245614" y="19032"/>
                    </a:lnTo>
                    <a:lnTo>
                      <a:pt x="253514" y="20468"/>
                    </a:lnTo>
                    <a:lnTo>
                      <a:pt x="258900" y="17954"/>
                    </a:lnTo>
                    <a:lnTo>
                      <a:pt x="263209" y="19391"/>
                    </a:lnTo>
                    <a:lnTo>
                      <a:pt x="269672" y="22263"/>
                    </a:lnTo>
                    <a:lnTo>
                      <a:pt x="273981" y="20827"/>
                    </a:lnTo>
                    <a:lnTo>
                      <a:pt x="281881" y="20109"/>
                    </a:lnTo>
                    <a:lnTo>
                      <a:pt x="289063" y="22622"/>
                    </a:lnTo>
                    <a:lnTo>
                      <a:pt x="292654" y="30163"/>
                    </a:lnTo>
                    <a:lnTo>
                      <a:pt x="290499" y="44886"/>
                    </a:lnTo>
                    <a:lnTo>
                      <a:pt x="290499" y="51349"/>
                    </a:lnTo>
                    <a:lnTo>
                      <a:pt x="294090" y="54581"/>
                    </a:lnTo>
                    <a:lnTo>
                      <a:pt x="304504" y="56017"/>
                    </a:lnTo>
                    <a:lnTo>
                      <a:pt x="314199" y="58172"/>
                    </a:lnTo>
                    <a:lnTo>
                      <a:pt x="319944" y="63199"/>
                    </a:lnTo>
                    <a:lnTo>
                      <a:pt x="321022" y="71458"/>
                    </a:lnTo>
                    <a:lnTo>
                      <a:pt x="317790" y="80076"/>
                    </a:lnTo>
                    <a:lnTo>
                      <a:pt x="312044" y="87976"/>
                    </a:lnTo>
                    <a:lnTo>
                      <a:pt x="303067" y="95517"/>
                    </a:lnTo>
                    <a:lnTo>
                      <a:pt x="290859" y="102698"/>
                    </a:lnTo>
                    <a:lnTo>
                      <a:pt x="284395" y="108084"/>
                    </a:lnTo>
                    <a:lnTo>
                      <a:pt x="278650" y="113471"/>
                    </a:lnTo>
                    <a:lnTo>
                      <a:pt x="270750" y="125680"/>
                    </a:lnTo>
                    <a:lnTo>
                      <a:pt x="267518" y="132502"/>
                    </a:lnTo>
                    <a:lnTo>
                      <a:pt x="262132" y="144352"/>
                    </a:lnTo>
                    <a:lnTo>
                      <a:pt x="262132" y="198593"/>
                    </a:lnTo>
                    <a:lnTo>
                      <a:pt x="261773" y="215111"/>
                    </a:lnTo>
                    <a:lnTo>
                      <a:pt x="265363" y="223010"/>
                    </a:lnTo>
                    <a:lnTo>
                      <a:pt x="262491" y="233065"/>
                    </a:lnTo>
                    <a:lnTo>
                      <a:pt x="254591" y="239528"/>
                    </a:lnTo>
                    <a:lnTo>
                      <a:pt x="245614" y="243837"/>
                    </a:lnTo>
                    <a:lnTo>
                      <a:pt x="243100" y="254251"/>
                    </a:lnTo>
                    <a:lnTo>
                      <a:pt x="252436" y="261433"/>
                    </a:lnTo>
                    <a:lnTo>
                      <a:pt x="258541" y="267537"/>
                    </a:lnTo>
                    <a:lnTo>
                      <a:pt x="260695" y="279028"/>
                    </a:lnTo>
                    <a:lnTo>
                      <a:pt x="259259" y="285132"/>
                    </a:lnTo>
                    <a:lnTo>
                      <a:pt x="250641" y="301291"/>
                    </a:lnTo>
                    <a:lnTo>
                      <a:pt x="245255" y="310627"/>
                    </a:lnTo>
                    <a:lnTo>
                      <a:pt x="238073" y="315654"/>
                    </a:lnTo>
                    <a:lnTo>
                      <a:pt x="229096" y="316732"/>
                    </a:lnTo>
                    <a:lnTo>
                      <a:pt x="217605" y="318527"/>
                    </a:lnTo>
                    <a:lnTo>
                      <a:pt x="211142" y="323195"/>
                    </a:lnTo>
                    <a:lnTo>
                      <a:pt x="211501" y="330736"/>
                    </a:lnTo>
                    <a:lnTo>
                      <a:pt x="218323" y="340072"/>
                    </a:lnTo>
                    <a:lnTo>
                      <a:pt x="218682" y="350126"/>
                    </a:lnTo>
                    <a:lnTo>
                      <a:pt x="221196" y="362694"/>
                    </a:lnTo>
                    <a:lnTo>
                      <a:pt x="229455" y="372749"/>
                    </a:lnTo>
                    <a:lnTo>
                      <a:pt x="243100" y="381726"/>
                    </a:lnTo>
                    <a:lnTo>
                      <a:pt x="251000" y="389985"/>
                    </a:lnTo>
                    <a:lnTo>
                      <a:pt x="249923" y="399321"/>
                    </a:lnTo>
                    <a:lnTo>
                      <a:pt x="247050" y="411530"/>
                    </a:lnTo>
                    <a:lnTo>
                      <a:pt x="235918" y="416198"/>
                    </a:lnTo>
                    <a:lnTo>
                      <a:pt x="225146" y="428048"/>
                    </a:lnTo>
                    <a:lnTo>
                      <a:pt x="220837" y="437743"/>
                    </a:lnTo>
                    <a:lnTo>
                      <a:pt x="224428" y="453543"/>
                    </a:lnTo>
                    <a:lnTo>
                      <a:pt x="221555" y="466829"/>
                    </a:lnTo>
                    <a:lnTo>
                      <a:pt x="231969" y="489451"/>
                    </a:lnTo>
                    <a:lnTo>
                      <a:pt x="237355" y="490887"/>
                    </a:lnTo>
                    <a:lnTo>
                      <a:pt x="245973" y="491606"/>
                    </a:lnTo>
                    <a:lnTo>
                      <a:pt x="248486" y="497710"/>
                    </a:lnTo>
                    <a:lnTo>
                      <a:pt x="249564" y="506687"/>
                    </a:lnTo>
                    <a:lnTo>
                      <a:pt x="244177" y="512073"/>
                    </a:lnTo>
                    <a:lnTo>
                      <a:pt x="236637" y="512792"/>
                    </a:lnTo>
                    <a:lnTo>
                      <a:pt x="228378" y="517460"/>
                    </a:lnTo>
                    <a:lnTo>
                      <a:pt x="221555" y="529669"/>
                    </a:lnTo>
                    <a:lnTo>
                      <a:pt x="212937" y="541877"/>
                    </a:lnTo>
                    <a:lnTo>
                      <a:pt x="204319" y="558395"/>
                    </a:lnTo>
                    <a:lnTo>
                      <a:pt x="197855" y="569527"/>
                    </a:lnTo>
                    <a:lnTo>
                      <a:pt x="203601" y="585327"/>
                    </a:lnTo>
                    <a:lnTo>
                      <a:pt x="200369" y="601486"/>
                    </a:lnTo>
                    <a:lnTo>
                      <a:pt x="204319" y="615849"/>
                    </a:lnTo>
                    <a:cubicBezTo>
                      <a:pt x="204319" y="615849"/>
                      <a:pt x="199916" y="618003"/>
                      <a:pt x="199103" y="618003"/>
                    </a:cubicBezTo>
                    <a:cubicBezTo>
                      <a:pt x="198290" y="618003"/>
                      <a:pt x="190749" y="618003"/>
                      <a:pt x="190749" y="618003"/>
                    </a:cubicBezTo>
                    <a:lnTo>
                      <a:pt x="189143" y="621500"/>
                    </a:lnTo>
                    <a:lnTo>
                      <a:pt x="187442" y="625280"/>
                    </a:lnTo>
                    <a:cubicBezTo>
                      <a:pt x="187442" y="625280"/>
                      <a:pt x="185382" y="624202"/>
                      <a:pt x="184569" y="623654"/>
                    </a:cubicBezTo>
                    <a:cubicBezTo>
                      <a:pt x="183757" y="623125"/>
                      <a:pt x="175687" y="625280"/>
                      <a:pt x="175687" y="625280"/>
                    </a:cubicBezTo>
                    <a:lnTo>
                      <a:pt x="171907" y="629853"/>
                    </a:lnTo>
                    <a:lnTo>
                      <a:pt x="174061" y="633085"/>
                    </a:lnTo>
                    <a:lnTo>
                      <a:pt x="169752" y="633085"/>
                    </a:lnTo>
                    <a:lnTo>
                      <a:pt x="163553" y="636052"/>
                    </a:lnTo>
                    <a:lnTo>
                      <a:pt x="158167" y="640626"/>
                    </a:lnTo>
                    <a:lnTo>
                      <a:pt x="148737" y="640626"/>
                    </a:lnTo>
                    <a:lnTo>
                      <a:pt x="146317" y="636846"/>
                    </a:lnTo>
                    <a:lnTo>
                      <a:pt x="143898" y="637659"/>
                    </a:lnTo>
                    <a:lnTo>
                      <a:pt x="136622" y="633350"/>
                    </a:lnTo>
                    <a:lnTo>
                      <a:pt x="132578" y="630118"/>
                    </a:lnTo>
                    <a:lnTo>
                      <a:pt x="126927" y="629305"/>
                    </a:lnTo>
                    <a:lnTo>
                      <a:pt x="123430" y="630118"/>
                    </a:lnTo>
                    <a:lnTo>
                      <a:pt x="121541" y="632008"/>
                    </a:lnTo>
                    <a:lnTo>
                      <a:pt x="115077" y="632272"/>
                    </a:lnTo>
                    <a:lnTo>
                      <a:pt x="112374" y="628493"/>
                    </a:lnTo>
                    <a:lnTo>
                      <a:pt x="104569" y="628228"/>
                    </a:lnTo>
                    <a:lnTo>
                      <a:pt x="102150" y="630931"/>
                    </a:lnTo>
                    <a:lnTo>
                      <a:pt x="97577" y="630666"/>
                    </a:lnTo>
                    <a:lnTo>
                      <a:pt x="93797" y="628247"/>
                    </a:lnTo>
                    <a:cubicBezTo>
                      <a:pt x="93797" y="628247"/>
                      <a:pt x="91378" y="627170"/>
                      <a:pt x="90565" y="626622"/>
                    </a:cubicBezTo>
                    <a:cubicBezTo>
                      <a:pt x="89752" y="626073"/>
                      <a:pt x="86256" y="624996"/>
                      <a:pt x="86256" y="624996"/>
                    </a:cubicBezTo>
                    <a:lnTo>
                      <a:pt x="82476" y="624732"/>
                    </a:lnTo>
                    <a:lnTo>
                      <a:pt x="81134" y="627699"/>
                    </a:lnTo>
                    <a:lnTo>
                      <a:pt x="78432" y="629853"/>
                    </a:lnTo>
                    <a:lnTo>
                      <a:pt x="73045" y="631195"/>
                    </a:lnTo>
                    <a:lnTo>
                      <a:pt x="69265" y="631724"/>
                    </a:lnTo>
                    <a:lnTo>
                      <a:pt x="65221" y="635504"/>
                    </a:lnTo>
                    <a:lnTo>
                      <a:pt x="57416" y="638207"/>
                    </a:lnTo>
                    <a:lnTo>
                      <a:pt x="53825" y="639549"/>
                    </a:lnTo>
                    <a:lnTo>
                      <a:pt x="50688" y="637659"/>
                    </a:lnTo>
                    <a:lnTo>
                      <a:pt x="50688" y="634162"/>
                    </a:lnTo>
                    <a:lnTo>
                      <a:pt x="54184" y="630383"/>
                    </a:lnTo>
                    <a:lnTo>
                      <a:pt x="57680" y="625525"/>
                    </a:lnTo>
                    <a:lnTo>
                      <a:pt x="58493" y="622823"/>
                    </a:lnTo>
                    <a:lnTo>
                      <a:pt x="60383" y="619043"/>
                    </a:lnTo>
                    <a:cubicBezTo>
                      <a:pt x="60383" y="619043"/>
                      <a:pt x="60118" y="616341"/>
                      <a:pt x="60647" y="615546"/>
                    </a:cubicBezTo>
                    <a:cubicBezTo>
                      <a:pt x="61195" y="614734"/>
                      <a:pt x="64144" y="612050"/>
                      <a:pt x="64144" y="612050"/>
                    </a:cubicBezTo>
                    <a:lnTo>
                      <a:pt x="61177" y="606664"/>
                    </a:lnTo>
                    <a:lnTo>
                      <a:pt x="61441" y="601278"/>
                    </a:lnTo>
                    <a:lnTo>
                      <a:pt x="64938" y="595892"/>
                    </a:lnTo>
                    <a:lnTo>
                      <a:pt x="67905" y="589428"/>
                    </a:lnTo>
                    <a:lnTo>
                      <a:pt x="68169" y="581623"/>
                    </a:lnTo>
                    <a:lnTo>
                      <a:pt x="70059" y="571379"/>
                    </a:lnTo>
                    <a:cubicBezTo>
                      <a:pt x="70059" y="571379"/>
                      <a:pt x="69795" y="565180"/>
                      <a:pt x="69795" y="564368"/>
                    </a:cubicBezTo>
                    <a:cubicBezTo>
                      <a:pt x="69795" y="563555"/>
                      <a:pt x="69530" y="553595"/>
                      <a:pt x="69530" y="553595"/>
                    </a:cubicBezTo>
                    <a:lnTo>
                      <a:pt x="68717" y="545790"/>
                    </a:lnTo>
                    <a:lnTo>
                      <a:pt x="67905" y="533392"/>
                    </a:lnTo>
                    <a:lnTo>
                      <a:pt x="67640" y="526380"/>
                    </a:lnTo>
                    <a:lnTo>
                      <a:pt x="64408" y="516950"/>
                    </a:lnTo>
                    <a:lnTo>
                      <a:pt x="64673" y="511563"/>
                    </a:lnTo>
                    <a:lnTo>
                      <a:pt x="66828" y="506706"/>
                    </a:lnTo>
                    <a:lnTo>
                      <a:pt x="70324" y="499695"/>
                    </a:lnTo>
                    <a:lnTo>
                      <a:pt x="70324" y="491077"/>
                    </a:lnTo>
                    <a:lnTo>
                      <a:pt x="70588" y="472480"/>
                    </a:lnTo>
                    <a:lnTo>
                      <a:pt x="68169" y="464391"/>
                    </a:lnTo>
                    <a:lnTo>
                      <a:pt x="66544" y="460082"/>
                    </a:lnTo>
                    <a:lnTo>
                      <a:pt x="63577" y="454960"/>
                    </a:lnTo>
                    <a:lnTo>
                      <a:pt x="60080" y="452806"/>
                    </a:lnTo>
                    <a:lnTo>
                      <a:pt x="54959" y="453070"/>
                    </a:lnTo>
                    <a:lnTo>
                      <a:pt x="50650" y="458457"/>
                    </a:lnTo>
                    <a:lnTo>
                      <a:pt x="44186" y="463843"/>
                    </a:lnTo>
                    <a:lnTo>
                      <a:pt x="39065" y="465185"/>
                    </a:lnTo>
                    <a:lnTo>
                      <a:pt x="30976" y="464920"/>
                    </a:lnTo>
                    <a:lnTo>
                      <a:pt x="27196" y="464920"/>
                    </a:lnTo>
                    <a:lnTo>
                      <a:pt x="27196" y="458986"/>
                    </a:lnTo>
                    <a:lnTo>
                      <a:pt x="29898" y="456019"/>
                    </a:lnTo>
                    <a:lnTo>
                      <a:pt x="30163" y="447930"/>
                    </a:lnTo>
                    <a:lnTo>
                      <a:pt x="29634" y="436892"/>
                    </a:lnTo>
                    <a:lnTo>
                      <a:pt x="29369" y="433926"/>
                    </a:lnTo>
                    <a:lnTo>
                      <a:pt x="24512" y="431771"/>
                    </a:lnTo>
                    <a:lnTo>
                      <a:pt x="15630" y="430694"/>
                    </a:lnTo>
                    <a:lnTo>
                      <a:pt x="9166" y="431242"/>
                    </a:lnTo>
                    <a:lnTo>
                      <a:pt x="2154" y="431506"/>
                    </a:lnTo>
                    <a:lnTo>
                      <a:pt x="0" y="425856"/>
                    </a:lnTo>
                    <a:lnTo>
                      <a:pt x="0" y="419127"/>
                    </a:lnTo>
                    <a:lnTo>
                      <a:pt x="3496" y="413476"/>
                    </a:lnTo>
                    <a:lnTo>
                      <a:pt x="7541" y="402156"/>
                    </a:lnTo>
                    <a:lnTo>
                      <a:pt x="7805" y="394615"/>
                    </a:lnTo>
                    <a:lnTo>
                      <a:pt x="8353" y="385997"/>
                    </a:lnTo>
                    <a:lnTo>
                      <a:pt x="13211" y="374412"/>
                    </a:lnTo>
                    <a:lnTo>
                      <a:pt x="16707" y="364168"/>
                    </a:lnTo>
                    <a:lnTo>
                      <a:pt x="17519" y="356363"/>
                    </a:lnTo>
                    <a:lnTo>
                      <a:pt x="13740" y="352054"/>
                    </a:lnTo>
                    <a:lnTo>
                      <a:pt x="11755" y="348822"/>
                    </a:lnTo>
                    <a:lnTo>
                      <a:pt x="11755" y="345043"/>
                    </a:lnTo>
                    <a:lnTo>
                      <a:pt x="14533" y="345307"/>
                    </a:lnTo>
                    <a:lnTo>
                      <a:pt x="18842" y="342340"/>
                    </a:lnTo>
                    <a:lnTo>
                      <a:pt x="23700" y="337766"/>
                    </a:lnTo>
                    <a:lnTo>
                      <a:pt x="28557" y="338844"/>
                    </a:lnTo>
                    <a:lnTo>
                      <a:pt x="29105" y="333457"/>
                    </a:lnTo>
                    <a:lnTo>
                      <a:pt x="34226" y="328336"/>
                    </a:lnTo>
                    <a:lnTo>
                      <a:pt x="37194" y="326446"/>
                    </a:lnTo>
                    <a:lnTo>
                      <a:pt x="39896" y="320153"/>
                    </a:lnTo>
                    <a:lnTo>
                      <a:pt x="45282" y="298966"/>
                    </a:lnTo>
                    <a:lnTo>
                      <a:pt x="47702" y="289800"/>
                    </a:lnTo>
                    <a:lnTo>
                      <a:pt x="51481" y="284679"/>
                    </a:lnTo>
                    <a:lnTo>
                      <a:pt x="54713" y="277667"/>
                    </a:lnTo>
                    <a:lnTo>
                      <a:pt x="57416" y="267972"/>
                    </a:lnTo>
                    <a:cubicBezTo>
                      <a:pt x="57416" y="267972"/>
                      <a:pt x="56338" y="262321"/>
                      <a:pt x="57416" y="261508"/>
                    </a:cubicBezTo>
                    <a:cubicBezTo>
                      <a:pt x="58493" y="260695"/>
                      <a:pt x="60383" y="258012"/>
                      <a:pt x="60912" y="256934"/>
                    </a:cubicBezTo>
                    <a:cubicBezTo>
                      <a:pt x="61460" y="255857"/>
                      <a:pt x="61725" y="249394"/>
                      <a:pt x="61725" y="249394"/>
                    </a:cubicBezTo>
                    <a:lnTo>
                      <a:pt x="59570" y="244820"/>
                    </a:lnTo>
                    <a:lnTo>
                      <a:pt x="57945" y="238092"/>
                    </a:lnTo>
                    <a:lnTo>
                      <a:pt x="58474" y="230003"/>
                    </a:lnTo>
                    <a:lnTo>
                      <a:pt x="62518" y="224352"/>
                    </a:lnTo>
                    <a:lnTo>
                      <a:pt x="68717" y="209271"/>
                    </a:lnTo>
                    <a:lnTo>
                      <a:pt x="69795" y="202259"/>
                    </a:lnTo>
                    <a:lnTo>
                      <a:pt x="70872" y="194983"/>
                    </a:lnTo>
                    <a:lnTo>
                      <a:pt x="72762" y="188519"/>
                    </a:lnTo>
                    <a:lnTo>
                      <a:pt x="75181" y="187442"/>
                    </a:lnTo>
                    <a:lnTo>
                      <a:pt x="77600" y="187442"/>
                    </a:lnTo>
                    <a:lnTo>
                      <a:pt x="81380" y="184210"/>
                    </a:lnTo>
                    <a:lnTo>
                      <a:pt x="83534" y="178276"/>
                    </a:lnTo>
                    <a:lnTo>
                      <a:pt x="86502" y="176651"/>
                    </a:lnTo>
                    <a:lnTo>
                      <a:pt x="87314" y="171529"/>
                    </a:lnTo>
                    <a:lnTo>
                      <a:pt x="84082" y="170981"/>
                    </a:lnTo>
                    <a:lnTo>
                      <a:pt x="79225" y="172606"/>
                    </a:lnTo>
                    <a:lnTo>
                      <a:pt x="76806" y="178257"/>
                    </a:lnTo>
                    <a:lnTo>
                      <a:pt x="74104" y="181753"/>
                    </a:lnTo>
                    <a:lnTo>
                      <a:pt x="71949" y="178787"/>
                    </a:lnTo>
                    <a:lnTo>
                      <a:pt x="75446" y="171246"/>
                    </a:lnTo>
                    <a:lnTo>
                      <a:pt x="77865" y="166672"/>
                    </a:lnTo>
                    <a:lnTo>
                      <a:pt x="80019" y="165859"/>
                    </a:lnTo>
                    <a:lnTo>
                      <a:pt x="82438" y="160208"/>
                    </a:lnTo>
                    <a:lnTo>
                      <a:pt x="80019" y="152403"/>
                    </a:lnTo>
                    <a:lnTo>
                      <a:pt x="81096" y="145127"/>
                    </a:lnTo>
                    <a:lnTo>
                      <a:pt x="81096" y="135431"/>
                    </a:lnTo>
                    <a:lnTo>
                      <a:pt x="82174" y="126814"/>
                    </a:lnTo>
                    <a:lnTo>
                      <a:pt x="82722" y="122505"/>
                    </a:lnTo>
                    <a:lnTo>
                      <a:pt x="87031" y="122240"/>
                    </a:lnTo>
                    <a:lnTo>
                      <a:pt x="86218" y="118744"/>
                    </a:lnTo>
                    <a:lnTo>
                      <a:pt x="74897" y="118744"/>
                    </a:lnTo>
                    <a:lnTo>
                      <a:pt x="69511" y="112809"/>
                    </a:lnTo>
                    <a:lnTo>
                      <a:pt x="69247" y="101753"/>
                    </a:lnTo>
                    <a:lnTo>
                      <a:pt x="68169" y="97179"/>
                    </a:lnTo>
                    <a:lnTo>
                      <a:pt x="64938" y="95838"/>
                    </a:lnTo>
                    <a:lnTo>
                      <a:pt x="63596" y="81834"/>
                    </a:lnTo>
                    <a:lnTo>
                      <a:pt x="61970" y="76183"/>
                    </a:lnTo>
                    <a:lnTo>
                      <a:pt x="61970" y="68377"/>
                    </a:lnTo>
                    <a:lnTo>
                      <a:pt x="60080" y="61101"/>
                    </a:lnTo>
                    <a:lnTo>
                      <a:pt x="58455" y="55167"/>
                    </a:lnTo>
                    <a:lnTo>
                      <a:pt x="54411" y="46813"/>
                    </a:lnTo>
                    <a:lnTo>
                      <a:pt x="54411" y="39537"/>
                    </a:lnTo>
                    <a:lnTo>
                      <a:pt x="54411" y="34680"/>
                    </a:lnTo>
                    <a:lnTo>
                      <a:pt x="53863" y="30522"/>
                    </a:lnTo>
                    <a:close/>
                  </a:path>
                </a:pathLst>
              </a:custGeom>
              <a:grpFill/>
              <a:ln w="3777" cap="flat">
                <a:solidFill>
                  <a:srgbClr val="FFFFFF"/>
                </a:solidFill>
                <a:prstDash val="solid"/>
                <a:miter/>
              </a:ln>
            </p:spPr>
            <p:txBody>
              <a:bodyPr rtlCol="0" anchor="ctr"/>
              <a:lstStyle/>
              <a:p>
                <a:endParaRPr lang="en-GB"/>
              </a:p>
            </p:txBody>
          </p:sp>
          <p:sp>
            <p:nvSpPr>
              <p:cNvPr id="288" name="Freeform 287">
                <a:extLst>
                  <a:ext uri="{FF2B5EF4-FFF2-40B4-BE49-F238E27FC236}">
                    <a16:creationId xmlns:a16="http://schemas.microsoft.com/office/drawing/2014/main" id="{56B3894D-F899-BED0-C6BB-0B152A5EC336}"/>
                  </a:ext>
                </a:extLst>
              </p:cNvPr>
              <p:cNvSpPr/>
              <p:nvPr/>
            </p:nvSpPr>
            <p:spPr>
              <a:xfrm>
                <a:off x="5260173" y="8228221"/>
                <a:ext cx="16536" cy="12567"/>
              </a:xfrm>
              <a:custGeom>
                <a:avLst/>
                <a:gdLst>
                  <a:gd name="connsiteX0" fmla="*/ 0 w 16536"/>
                  <a:gd name="connsiteY0" fmla="*/ 12568 h 12567"/>
                  <a:gd name="connsiteX1" fmla="*/ 5745 w 16536"/>
                  <a:gd name="connsiteY1" fmla="*/ 8977 h 12567"/>
                  <a:gd name="connsiteX2" fmla="*/ 15100 w 16536"/>
                  <a:gd name="connsiteY2" fmla="*/ 8977 h 12567"/>
                  <a:gd name="connsiteX3" fmla="*/ 16537 w 16536"/>
                  <a:gd name="connsiteY3" fmla="*/ 0 h 12567"/>
                  <a:gd name="connsiteX4" fmla="*/ 11131 w 16536"/>
                  <a:gd name="connsiteY4" fmla="*/ 0 h 12567"/>
                  <a:gd name="connsiteX5" fmla="*/ 8259 w 16536"/>
                  <a:gd name="connsiteY5" fmla="*/ 2873 h 12567"/>
                  <a:gd name="connsiteX6" fmla="*/ 3232 w 16536"/>
                  <a:gd name="connsiteY6" fmla="*/ 0 h 12567"/>
                  <a:gd name="connsiteX7" fmla="*/ 0 w 16536"/>
                  <a:gd name="connsiteY7" fmla="*/ 6293 h 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36" h="12567">
                    <a:moveTo>
                      <a:pt x="0" y="12568"/>
                    </a:moveTo>
                    <a:lnTo>
                      <a:pt x="5745" y="8977"/>
                    </a:lnTo>
                    <a:lnTo>
                      <a:pt x="15100" y="8977"/>
                    </a:lnTo>
                    <a:lnTo>
                      <a:pt x="16537" y="0"/>
                    </a:lnTo>
                    <a:lnTo>
                      <a:pt x="11131" y="0"/>
                    </a:lnTo>
                    <a:lnTo>
                      <a:pt x="8259" y="2873"/>
                    </a:lnTo>
                    <a:lnTo>
                      <a:pt x="3232" y="0"/>
                    </a:lnTo>
                    <a:lnTo>
                      <a:pt x="0" y="6293"/>
                    </a:lnTo>
                    <a:close/>
                  </a:path>
                </a:pathLst>
              </a:custGeom>
              <a:grpFill/>
              <a:ln w="3777" cap="flat">
                <a:solidFill>
                  <a:srgbClr val="FFFFFF"/>
                </a:solidFill>
                <a:prstDash val="solid"/>
                <a:miter/>
              </a:ln>
            </p:spPr>
            <p:txBody>
              <a:bodyPr rtlCol="0" anchor="ctr"/>
              <a:lstStyle/>
              <a:p>
                <a:endParaRPr lang="en-GB"/>
              </a:p>
            </p:txBody>
          </p:sp>
          <p:sp>
            <p:nvSpPr>
              <p:cNvPr id="289" name="Freeform 288">
                <a:extLst>
                  <a:ext uri="{FF2B5EF4-FFF2-40B4-BE49-F238E27FC236}">
                    <a16:creationId xmlns:a16="http://schemas.microsoft.com/office/drawing/2014/main" id="{59E701A8-B925-DEBF-0A16-6C5D4886B6D3}"/>
                  </a:ext>
                </a:extLst>
              </p:cNvPr>
              <p:cNvSpPr/>
              <p:nvPr/>
            </p:nvSpPr>
            <p:spPr>
              <a:xfrm>
                <a:off x="5204155" y="8163208"/>
                <a:ext cx="28766" cy="43109"/>
              </a:xfrm>
              <a:custGeom>
                <a:avLst/>
                <a:gdLst>
                  <a:gd name="connsiteX0" fmla="*/ 27650 w 28766"/>
                  <a:gd name="connsiteY0" fmla="*/ 40577 h 43109"/>
                  <a:gd name="connsiteX1" fmla="*/ 27650 w 28766"/>
                  <a:gd name="connsiteY1" fmla="*/ 28009 h 43109"/>
                  <a:gd name="connsiteX2" fmla="*/ 27650 w 28766"/>
                  <a:gd name="connsiteY2" fmla="*/ 19750 h 43109"/>
                  <a:gd name="connsiteX3" fmla="*/ 27650 w 28766"/>
                  <a:gd name="connsiteY3" fmla="*/ 12209 h 43109"/>
                  <a:gd name="connsiteX4" fmla="*/ 16518 w 28766"/>
                  <a:gd name="connsiteY4" fmla="*/ 12209 h 43109"/>
                  <a:gd name="connsiteX5" fmla="*/ 12927 w 28766"/>
                  <a:gd name="connsiteY5" fmla="*/ 6104 h 43109"/>
                  <a:gd name="connsiteX6" fmla="*/ 8618 w 28766"/>
                  <a:gd name="connsiteY6" fmla="*/ 0 h 43109"/>
                  <a:gd name="connsiteX7" fmla="*/ 3950 w 28766"/>
                  <a:gd name="connsiteY7" fmla="*/ 3950 h 43109"/>
                  <a:gd name="connsiteX8" fmla="*/ 0 w 28766"/>
                  <a:gd name="connsiteY8" fmla="*/ 7900 h 43109"/>
                  <a:gd name="connsiteX9" fmla="*/ 0 w 28766"/>
                  <a:gd name="connsiteY9" fmla="*/ 14005 h 43109"/>
                  <a:gd name="connsiteX10" fmla="*/ 3591 w 28766"/>
                  <a:gd name="connsiteY10" fmla="*/ 17595 h 43109"/>
                  <a:gd name="connsiteX11" fmla="*/ 9337 w 28766"/>
                  <a:gd name="connsiteY11" fmla="*/ 20298 h 43109"/>
                  <a:gd name="connsiteX12" fmla="*/ 12568 w 28766"/>
                  <a:gd name="connsiteY12" fmla="*/ 23719 h 43109"/>
                  <a:gd name="connsiteX13" fmla="*/ 17954 w 28766"/>
                  <a:gd name="connsiteY13" fmla="*/ 26950 h 43109"/>
                  <a:gd name="connsiteX14" fmla="*/ 20109 w 28766"/>
                  <a:gd name="connsiteY14" fmla="*/ 33055 h 43109"/>
                  <a:gd name="connsiteX15" fmla="*/ 23700 w 28766"/>
                  <a:gd name="connsiteY15" fmla="*/ 43109 h 43109"/>
                  <a:gd name="connsiteX16" fmla="*/ 27650 w 28766"/>
                  <a:gd name="connsiteY16" fmla="*/ 40577 h 4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766" h="43109">
                    <a:moveTo>
                      <a:pt x="27650" y="40577"/>
                    </a:moveTo>
                    <a:lnTo>
                      <a:pt x="27650" y="28009"/>
                    </a:lnTo>
                    <a:lnTo>
                      <a:pt x="27650" y="19750"/>
                    </a:lnTo>
                    <a:cubicBezTo>
                      <a:pt x="27650" y="19750"/>
                      <a:pt x="30163" y="12209"/>
                      <a:pt x="27650" y="12209"/>
                    </a:cubicBezTo>
                    <a:cubicBezTo>
                      <a:pt x="25136" y="12209"/>
                      <a:pt x="16518" y="12209"/>
                      <a:pt x="16518" y="12209"/>
                    </a:cubicBezTo>
                    <a:lnTo>
                      <a:pt x="12927" y="6104"/>
                    </a:lnTo>
                    <a:lnTo>
                      <a:pt x="8618" y="0"/>
                    </a:lnTo>
                    <a:lnTo>
                      <a:pt x="3950" y="3950"/>
                    </a:lnTo>
                    <a:lnTo>
                      <a:pt x="0" y="7900"/>
                    </a:lnTo>
                    <a:lnTo>
                      <a:pt x="0" y="14005"/>
                    </a:lnTo>
                    <a:lnTo>
                      <a:pt x="3591" y="17595"/>
                    </a:lnTo>
                    <a:lnTo>
                      <a:pt x="9337" y="20298"/>
                    </a:lnTo>
                    <a:cubicBezTo>
                      <a:pt x="9337" y="20298"/>
                      <a:pt x="11491" y="23001"/>
                      <a:pt x="12568" y="23719"/>
                    </a:cubicBezTo>
                    <a:cubicBezTo>
                      <a:pt x="13646" y="24437"/>
                      <a:pt x="17954" y="26950"/>
                      <a:pt x="17954" y="26950"/>
                    </a:cubicBezTo>
                    <a:lnTo>
                      <a:pt x="20109" y="33055"/>
                    </a:lnTo>
                    <a:lnTo>
                      <a:pt x="23700" y="43109"/>
                    </a:lnTo>
                    <a:lnTo>
                      <a:pt x="27650" y="40577"/>
                    </a:lnTo>
                    <a:close/>
                  </a:path>
                </a:pathLst>
              </a:custGeom>
              <a:grpFill/>
              <a:ln w="3777" cap="flat">
                <a:solidFill>
                  <a:srgbClr val="FFFFFF"/>
                </a:solidFill>
                <a:prstDash val="solid"/>
                <a:miter/>
              </a:ln>
            </p:spPr>
            <p:txBody>
              <a:bodyPr rtlCol="0" anchor="ctr"/>
              <a:lstStyle/>
              <a:p>
                <a:endParaRPr lang="en-GB"/>
              </a:p>
            </p:txBody>
          </p:sp>
          <p:sp>
            <p:nvSpPr>
              <p:cNvPr id="290" name="Freeform 289">
                <a:extLst>
                  <a:ext uri="{FF2B5EF4-FFF2-40B4-BE49-F238E27FC236}">
                    <a16:creationId xmlns:a16="http://schemas.microsoft.com/office/drawing/2014/main" id="{57A08B1C-6B39-E002-DD56-3DEFA4B42C80}"/>
                  </a:ext>
                </a:extLst>
              </p:cNvPr>
              <p:cNvSpPr/>
              <p:nvPr/>
            </p:nvSpPr>
            <p:spPr>
              <a:xfrm>
                <a:off x="5021287" y="8036753"/>
                <a:ext cx="174231" cy="133277"/>
              </a:xfrm>
              <a:custGeom>
                <a:avLst/>
                <a:gdLst>
                  <a:gd name="connsiteX0" fmla="*/ 165595 w 174231"/>
                  <a:gd name="connsiteY0" fmla="*/ 133277 h 133277"/>
                  <a:gd name="connsiteX1" fmla="*/ 172437 w 174231"/>
                  <a:gd name="connsiteY1" fmla="*/ 130045 h 133277"/>
                  <a:gd name="connsiteX2" fmla="*/ 174232 w 174231"/>
                  <a:gd name="connsiteY2" fmla="*/ 122126 h 133277"/>
                  <a:gd name="connsiteX3" fmla="*/ 172077 w 174231"/>
                  <a:gd name="connsiteY3" fmla="*/ 113868 h 133277"/>
                  <a:gd name="connsiteX4" fmla="*/ 169923 w 174231"/>
                  <a:gd name="connsiteY4" fmla="*/ 110995 h 133277"/>
                  <a:gd name="connsiteX5" fmla="*/ 155540 w 174231"/>
                  <a:gd name="connsiteY5" fmla="*/ 110995 h 133277"/>
                  <a:gd name="connsiteX6" fmla="*/ 151950 w 174231"/>
                  <a:gd name="connsiteY6" fmla="*/ 108481 h 133277"/>
                  <a:gd name="connsiteX7" fmla="*/ 146204 w 174231"/>
                  <a:gd name="connsiteY7" fmla="*/ 105968 h 133277"/>
                  <a:gd name="connsiteX8" fmla="*/ 143332 w 174231"/>
                  <a:gd name="connsiteY8" fmla="*/ 102018 h 133277"/>
                  <a:gd name="connsiteX9" fmla="*/ 140100 w 174231"/>
                  <a:gd name="connsiteY9" fmla="*/ 102018 h 133277"/>
                  <a:gd name="connsiteX10" fmla="*/ 137586 w 174231"/>
                  <a:gd name="connsiteY10" fmla="*/ 90168 h 133277"/>
                  <a:gd name="connsiteX11" fmla="*/ 133637 w 174231"/>
                  <a:gd name="connsiteY11" fmla="*/ 81172 h 133277"/>
                  <a:gd name="connsiteX12" fmla="*/ 133637 w 174231"/>
                  <a:gd name="connsiteY12" fmla="*/ 74709 h 133277"/>
                  <a:gd name="connsiteX13" fmla="*/ 133637 w 174231"/>
                  <a:gd name="connsiteY13" fmla="*/ 70041 h 133277"/>
                  <a:gd name="connsiteX14" fmla="*/ 128250 w 174231"/>
                  <a:gd name="connsiteY14" fmla="*/ 64654 h 133277"/>
                  <a:gd name="connsiteX15" fmla="*/ 128250 w 174231"/>
                  <a:gd name="connsiteY15" fmla="*/ 56754 h 133277"/>
                  <a:gd name="connsiteX16" fmla="*/ 128250 w 174231"/>
                  <a:gd name="connsiteY16" fmla="*/ 49932 h 133277"/>
                  <a:gd name="connsiteX17" fmla="*/ 129686 w 174231"/>
                  <a:gd name="connsiteY17" fmla="*/ 46341 h 133277"/>
                  <a:gd name="connsiteX18" fmla="*/ 122864 w 174231"/>
                  <a:gd name="connsiteY18" fmla="*/ 41673 h 133277"/>
                  <a:gd name="connsiteX19" fmla="*/ 108123 w 174231"/>
                  <a:gd name="connsiteY19" fmla="*/ 44186 h 133277"/>
                  <a:gd name="connsiteX20" fmla="*/ 98786 w 174231"/>
                  <a:gd name="connsiteY20" fmla="*/ 41673 h 133277"/>
                  <a:gd name="connsiteX21" fmla="*/ 89450 w 174231"/>
                  <a:gd name="connsiteY21" fmla="*/ 36267 h 133277"/>
                  <a:gd name="connsiteX22" fmla="*/ 83705 w 174231"/>
                  <a:gd name="connsiteY22" fmla="*/ 32317 h 133277"/>
                  <a:gd name="connsiteX23" fmla="*/ 78659 w 174231"/>
                  <a:gd name="connsiteY23" fmla="*/ 32317 h 133277"/>
                  <a:gd name="connsiteX24" fmla="*/ 71836 w 174231"/>
                  <a:gd name="connsiteY24" fmla="*/ 28368 h 133277"/>
                  <a:gd name="connsiteX25" fmla="*/ 64655 w 174231"/>
                  <a:gd name="connsiteY25" fmla="*/ 25136 h 133277"/>
                  <a:gd name="connsiteX26" fmla="*/ 60345 w 174231"/>
                  <a:gd name="connsiteY26" fmla="*/ 19391 h 133277"/>
                  <a:gd name="connsiteX27" fmla="*/ 60345 w 174231"/>
                  <a:gd name="connsiteY27" fmla="*/ 11491 h 133277"/>
                  <a:gd name="connsiteX28" fmla="*/ 53882 w 174231"/>
                  <a:gd name="connsiteY28" fmla="*/ 3232 h 133277"/>
                  <a:gd name="connsiteX29" fmla="*/ 46700 w 174231"/>
                  <a:gd name="connsiteY29" fmla="*/ 0 h 133277"/>
                  <a:gd name="connsiteX30" fmla="*/ 33395 w 174231"/>
                  <a:gd name="connsiteY30" fmla="*/ 1795 h 133277"/>
                  <a:gd name="connsiteX31" fmla="*/ 26572 w 174231"/>
                  <a:gd name="connsiteY31" fmla="*/ 6463 h 133277"/>
                  <a:gd name="connsiteX32" fmla="*/ 26572 w 174231"/>
                  <a:gd name="connsiteY32" fmla="*/ 10772 h 133277"/>
                  <a:gd name="connsiteX33" fmla="*/ 20109 w 174231"/>
                  <a:gd name="connsiteY33" fmla="*/ 14723 h 133277"/>
                  <a:gd name="connsiteX34" fmla="*/ 12209 w 174231"/>
                  <a:gd name="connsiteY34" fmla="*/ 17236 h 133277"/>
                  <a:gd name="connsiteX35" fmla="*/ 3591 w 174231"/>
                  <a:gd name="connsiteY35" fmla="*/ 19750 h 133277"/>
                  <a:gd name="connsiteX36" fmla="*/ 0 w 174231"/>
                  <a:gd name="connsiteY36" fmla="*/ 23340 h 133277"/>
                  <a:gd name="connsiteX37" fmla="*/ 6464 w 174231"/>
                  <a:gd name="connsiteY37" fmla="*/ 25136 h 133277"/>
                  <a:gd name="connsiteX38" fmla="*/ 14005 w 174231"/>
                  <a:gd name="connsiteY38" fmla="*/ 23700 h 133277"/>
                  <a:gd name="connsiteX39" fmla="*/ 16159 w 174231"/>
                  <a:gd name="connsiteY39" fmla="*/ 19391 h 133277"/>
                  <a:gd name="connsiteX40" fmla="*/ 22263 w 174231"/>
                  <a:gd name="connsiteY40" fmla="*/ 21545 h 133277"/>
                  <a:gd name="connsiteX41" fmla="*/ 29445 w 174231"/>
                  <a:gd name="connsiteY41" fmla="*/ 23700 h 133277"/>
                  <a:gd name="connsiteX42" fmla="*/ 35209 w 174231"/>
                  <a:gd name="connsiteY42" fmla="*/ 24059 h 133277"/>
                  <a:gd name="connsiteX43" fmla="*/ 41673 w 174231"/>
                  <a:gd name="connsiteY43" fmla="*/ 31958 h 133277"/>
                  <a:gd name="connsiteX44" fmla="*/ 48855 w 174231"/>
                  <a:gd name="connsiteY44" fmla="*/ 33395 h 133277"/>
                  <a:gd name="connsiteX45" fmla="*/ 52086 w 174231"/>
                  <a:gd name="connsiteY45" fmla="*/ 39499 h 133277"/>
                  <a:gd name="connsiteX46" fmla="*/ 59268 w 174231"/>
                  <a:gd name="connsiteY46" fmla="*/ 45263 h 133277"/>
                  <a:gd name="connsiteX47" fmla="*/ 63936 w 174231"/>
                  <a:gd name="connsiteY47" fmla="*/ 50290 h 133277"/>
                  <a:gd name="connsiteX48" fmla="*/ 68964 w 174231"/>
                  <a:gd name="connsiteY48" fmla="*/ 56036 h 133277"/>
                  <a:gd name="connsiteX49" fmla="*/ 72195 w 174231"/>
                  <a:gd name="connsiteY49" fmla="*/ 56754 h 133277"/>
                  <a:gd name="connsiteX50" fmla="*/ 77222 w 174231"/>
                  <a:gd name="connsiteY50" fmla="*/ 61063 h 133277"/>
                  <a:gd name="connsiteX51" fmla="*/ 78300 w 174231"/>
                  <a:gd name="connsiteY51" fmla="*/ 66639 h 133277"/>
                  <a:gd name="connsiteX52" fmla="*/ 79037 w 174231"/>
                  <a:gd name="connsiteY52" fmla="*/ 75785 h 133277"/>
                  <a:gd name="connsiteX53" fmla="*/ 83346 w 174231"/>
                  <a:gd name="connsiteY53" fmla="*/ 79660 h 133277"/>
                  <a:gd name="connsiteX54" fmla="*/ 91605 w 174231"/>
                  <a:gd name="connsiteY54" fmla="*/ 79660 h 133277"/>
                  <a:gd name="connsiteX55" fmla="*/ 98786 w 174231"/>
                  <a:gd name="connsiteY55" fmla="*/ 79660 h 133277"/>
                  <a:gd name="connsiteX56" fmla="*/ 107045 w 174231"/>
                  <a:gd name="connsiteY56" fmla="*/ 79660 h 133277"/>
                  <a:gd name="connsiteX57" fmla="*/ 113868 w 174231"/>
                  <a:gd name="connsiteY57" fmla="*/ 79660 h 133277"/>
                  <a:gd name="connsiteX58" fmla="*/ 116381 w 174231"/>
                  <a:gd name="connsiteY58" fmla="*/ 79660 h 133277"/>
                  <a:gd name="connsiteX59" fmla="*/ 122127 w 174231"/>
                  <a:gd name="connsiteY59" fmla="*/ 81172 h 133277"/>
                  <a:gd name="connsiteX60" fmla="*/ 124300 w 174231"/>
                  <a:gd name="connsiteY60" fmla="*/ 85141 h 133277"/>
                  <a:gd name="connsiteX61" fmla="*/ 121787 w 174231"/>
                  <a:gd name="connsiteY61" fmla="*/ 88014 h 133277"/>
                  <a:gd name="connsiteX62" fmla="*/ 126096 w 174231"/>
                  <a:gd name="connsiteY62" fmla="*/ 92322 h 133277"/>
                  <a:gd name="connsiteX63" fmla="*/ 125377 w 174231"/>
                  <a:gd name="connsiteY63" fmla="*/ 97350 h 133277"/>
                  <a:gd name="connsiteX64" fmla="*/ 132918 w 174231"/>
                  <a:gd name="connsiteY64" fmla="*/ 99145 h 133277"/>
                  <a:gd name="connsiteX65" fmla="*/ 128250 w 174231"/>
                  <a:gd name="connsiteY65" fmla="*/ 103454 h 133277"/>
                  <a:gd name="connsiteX66" fmla="*/ 133277 w 174231"/>
                  <a:gd name="connsiteY66" fmla="*/ 103813 h 133277"/>
                  <a:gd name="connsiteX67" fmla="*/ 136150 w 174231"/>
                  <a:gd name="connsiteY67" fmla="*/ 105968 h 133277"/>
                  <a:gd name="connsiteX68" fmla="*/ 133637 w 174231"/>
                  <a:gd name="connsiteY68" fmla="*/ 111713 h 133277"/>
                  <a:gd name="connsiteX69" fmla="*/ 133996 w 174231"/>
                  <a:gd name="connsiteY69" fmla="*/ 117817 h 133277"/>
                  <a:gd name="connsiteX70" fmla="*/ 142614 w 174231"/>
                  <a:gd name="connsiteY70" fmla="*/ 119254 h 133277"/>
                  <a:gd name="connsiteX71" fmla="*/ 145486 w 174231"/>
                  <a:gd name="connsiteY71" fmla="*/ 124281 h 133277"/>
                  <a:gd name="connsiteX72" fmla="*/ 148000 w 174231"/>
                  <a:gd name="connsiteY72" fmla="*/ 128250 h 133277"/>
                  <a:gd name="connsiteX73" fmla="*/ 154463 w 174231"/>
                  <a:gd name="connsiteY73" fmla="*/ 130404 h 133277"/>
                  <a:gd name="connsiteX74" fmla="*/ 162004 w 174231"/>
                  <a:gd name="connsiteY74" fmla="*/ 133277 h 13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231" h="133277">
                    <a:moveTo>
                      <a:pt x="165595" y="133277"/>
                    </a:moveTo>
                    <a:lnTo>
                      <a:pt x="172437" y="130045"/>
                    </a:lnTo>
                    <a:lnTo>
                      <a:pt x="174232" y="122126"/>
                    </a:lnTo>
                    <a:lnTo>
                      <a:pt x="172077" y="113868"/>
                    </a:lnTo>
                    <a:lnTo>
                      <a:pt x="169923" y="110995"/>
                    </a:lnTo>
                    <a:lnTo>
                      <a:pt x="155540" y="110995"/>
                    </a:lnTo>
                    <a:lnTo>
                      <a:pt x="151950" y="108481"/>
                    </a:lnTo>
                    <a:lnTo>
                      <a:pt x="146204" y="105968"/>
                    </a:lnTo>
                    <a:lnTo>
                      <a:pt x="143332" y="102018"/>
                    </a:lnTo>
                    <a:lnTo>
                      <a:pt x="140100" y="102018"/>
                    </a:lnTo>
                    <a:lnTo>
                      <a:pt x="137586" y="90168"/>
                    </a:lnTo>
                    <a:lnTo>
                      <a:pt x="133637" y="81172"/>
                    </a:lnTo>
                    <a:lnTo>
                      <a:pt x="133637" y="74709"/>
                    </a:lnTo>
                    <a:lnTo>
                      <a:pt x="133637" y="70041"/>
                    </a:lnTo>
                    <a:lnTo>
                      <a:pt x="128250" y="64654"/>
                    </a:lnTo>
                    <a:lnTo>
                      <a:pt x="128250" y="56754"/>
                    </a:lnTo>
                    <a:lnTo>
                      <a:pt x="128250" y="49932"/>
                    </a:lnTo>
                    <a:lnTo>
                      <a:pt x="129686" y="46341"/>
                    </a:lnTo>
                    <a:lnTo>
                      <a:pt x="122864" y="41673"/>
                    </a:lnTo>
                    <a:lnTo>
                      <a:pt x="108123" y="44186"/>
                    </a:lnTo>
                    <a:lnTo>
                      <a:pt x="98786" y="41673"/>
                    </a:lnTo>
                    <a:lnTo>
                      <a:pt x="89450" y="36267"/>
                    </a:lnTo>
                    <a:lnTo>
                      <a:pt x="83705" y="32317"/>
                    </a:lnTo>
                    <a:lnTo>
                      <a:pt x="78659" y="32317"/>
                    </a:lnTo>
                    <a:lnTo>
                      <a:pt x="71836" y="28368"/>
                    </a:lnTo>
                    <a:lnTo>
                      <a:pt x="64655" y="25136"/>
                    </a:lnTo>
                    <a:lnTo>
                      <a:pt x="60345" y="19391"/>
                    </a:lnTo>
                    <a:lnTo>
                      <a:pt x="60345" y="11491"/>
                    </a:lnTo>
                    <a:lnTo>
                      <a:pt x="53882" y="3232"/>
                    </a:lnTo>
                    <a:lnTo>
                      <a:pt x="46700" y="0"/>
                    </a:lnTo>
                    <a:lnTo>
                      <a:pt x="33395" y="1795"/>
                    </a:lnTo>
                    <a:lnTo>
                      <a:pt x="26572" y="6463"/>
                    </a:lnTo>
                    <a:lnTo>
                      <a:pt x="26572" y="10772"/>
                    </a:lnTo>
                    <a:lnTo>
                      <a:pt x="20109" y="14723"/>
                    </a:lnTo>
                    <a:lnTo>
                      <a:pt x="12209" y="17236"/>
                    </a:lnTo>
                    <a:lnTo>
                      <a:pt x="3591" y="19750"/>
                    </a:lnTo>
                    <a:lnTo>
                      <a:pt x="0" y="23340"/>
                    </a:lnTo>
                    <a:lnTo>
                      <a:pt x="6464" y="25136"/>
                    </a:lnTo>
                    <a:lnTo>
                      <a:pt x="14005" y="23700"/>
                    </a:lnTo>
                    <a:lnTo>
                      <a:pt x="16159" y="19391"/>
                    </a:lnTo>
                    <a:lnTo>
                      <a:pt x="22263" y="21545"/>
                    </a:lnTo>
                    <a:lnTo>
                      <a:pt x="29445" y="23700"/>
                    </a:lnTo>
                    <a:lnTo>
                      <a:pt x="35209" y="24059"/>
                    </a:lnTo>
                    <a:lnTo>
                      <a:pt x="41673" y="31958"/>
                    </a:lnTo>
                    <a:lnTo>
                      <a:pt x="48855" y="33395"/>
                    </a:lnTo>
                    <a:lnTo>
                      <a:pt x="52086" y="39499"/>
                    </a:lnTo>
                    <a:lnTo>
                      <a:pt x="59268" y="45263"/>
                    </a:lnTo>
                    <a:lnTo>
                      <a:pt x="63936" y="50290"/>
                    </a:lnTo>
                    <a:lnTo>
                      <a:pt x="68964" y="56036"/>
                    </a:lnTo>
                    <a:lnTo>
                      <a:pt x="72195" y="56754"/>
                    </a:lnTo>
                    <a:lnTo>
                      <a:pt x="77222" y="61063"/>
                    </a:lnTo>
                    <a:lnTo>
                      <a:pt x="78300" y="66639"/>
                    </a:lnTo>
                    <a:lnTo>
                      <a:pt x="79037" y="75785"/>
                    </a:lnTo>
                    <a:lnTo>
                      <a:pt x="83346" y="79660"/>
                    </a:lnTo>
                    <a:lnTo>
                      <a:pt x="91605" y="79660"/>
                    </a:lnTo>
                    <a:lnTo>
                      <a:pt x="98786" y="79660"/>
                    </a:lnTo>
                    <a:lnTo>
                      <a:pt x="107045" y="79660"/>
                    </a:lnTo>
                    <a:lnTo>
                      <a:pt x="113868" y="79660"/>
                    </a:lnTo>
                    <a:lnTo>
                      <a:pt x="116381" y="79660"/>
                    </a:lnTo>
                    <a:lnTo>
                      <a:pt x="122127" y="81172"/>
                    </a:lnTo>
                    <a:lnTo>
                      <a:pt x="124300" y="85141"/>
                    </a:lnTo>
                    <a:lnTo>
                      <a:pt x="121787" y="88014"/>
                    </a:lnTo>
                    <a:lnTo>
                      <a:pt x="126096" y="92322"/>
                    </a:lnTo>
                    <a:lnTo>
                      <a:pt x="125377" y="97350"/>
                    </a:lnTo>
                    <a:lnTo>
                      <a:pt x="132918" y="99145"/>
                    </a:lnTo>
                    <a:lnTo>
                      <a:pt x="128250" y="103454"/>
                    </a:lnTo>
                    <a:lnTo>
                      <a:pt x="133277" y="103813"/>
                    </a:lnTo>
                    <a:lnTo>
                      <a:pt x="136150" y="105968"/>
                    </a:lnTo>
                    <a:lnTo>
                      <a:pt x="133637" y="111713"/>
                    </a:lnTo>
                    <a:lnTo>
                      <a:pt x="133996" y="117817"/>
                    </a:lnTo>
                    <a:lnTo>
                      <a:pt x="142614" y="119254"/>
                    </a:lnTo>
                    <a:lnTo>
                      <a:pt x="145486" y="124281"/>
                    </a:lnTo>
                    <a:lnTo>
                      <a:pt x="148000" y="128250"/>
                    </a:lnTo>
                    <a:lnTo>
                      <a:pt x="154463" y="130404"/>
                    </a:lnTo>
                    <a:lnTo>
                      <a:pt x="162004" y="133277"/>
                    </a:lnTo>
                    <a:close/>
                  </a:path>
                </a:pathLst>
              </a:custGeom>
              <a:grpFill/>
              <a:ln w="3777" cap="flat">
                <a:solidFill>
                  <a:srgbClr val="FFFFFF"/>
                </a:solidFill>
                <a:prstDash val="solid"/>
                <a:miter/>
              </a:ln>
            </p:spPr>
            <p:txBody>
              <a:bodyPr rtlCol="0" anchor="ctr"/>
              <a:lstStyle/>
              <a:p>
                <a:endParaRPr lang="en-GB"/>
              </a:p>
            </p:txBody>
          </p:sp>
          <p:sp>
            <p:nvSpPr>
              <p:cNvPr id="291" name="Freeform 290">
                <a:extLst>
                  <a:ext uri="{FF2B5EF4-FFF2-40B4-BE49-F238E27FC236}">
                    <a16:creationId xmlns:a16="http://schemas.microsoft.com/office/drawing/2014/main" id="{52A73C82-26BA-24EB-5CDE-0AD43E0317A0}"/>
                  </a:ext>
                </a:extLst>
              </p:cNvPr>
              <p:cNvSpPr/>
              <p:nvPr/>
            </p:nvSpPr>
            <p:spPr>
              <a:xfrm>
                <a:off x="5242218" y="8264886"/>
                <a:ext cx="80115" cy="32676"/>
              </a:xfrm>
              <a:custGeom>
                <a:avLst/>
                <a:gdLst>
                  <a:gd name="connsiteX0" fmla="*/ 2873 w 80115"/>
                  <a:gd name="connsiteY0" fmla="*/ 24758 h 32676"/>
                  <a:gd name="connsiteX1" fmla="*/ 15799 w 80115"/>
                  <a:gd name="connsiteY1" fmla="*/ 27271 h 32676"/>
                  <a:gd name="connsiteX2" fmla="*/ 22622 w 80115"/>
                  <a:gd name="connsiteY2" fmla="*/ 20449 h 32676"/>
                  <a:gd name="connsiteX3" fmla="*/ 29804 w 80115"/>
                  <a:gd name="connsiteY3" fmla="*/ 23869 h 32676"/>
                  <a:gd name="connsiteX4" fmla="*/ 33754 w 80115"/>
                  <a:gd name="connsiteY4" fmla="*/ 32677 h 32676"/>
                  <a:gd name="connsiteX5" fmla="*/ 38781 w 80115"/>
                  <a:gd name="connsiteY5" fmla="*/ 32677 h 32676"/>
                  <a:gd name="connsiteX6" fmla="*/ 43449 w 80115"/>
                  <a:gd name="connsiteY6" fmla="*/ 26572 h 32676"/>
                  <a:gd name="connsiteX7" fmla="*/ 51349 w 80115"/>
                  <a:gd name="connsiteY7" fmla="*/ 23700 h 32676"/>
                  <a:gd name="connsiteX8" fmla="*/ 55658 w 80115"/>
                  <a:gd name="connsiteY8" fmla="*/ 25136 h 32676"/>
                  <a:gd name="connsiteX9" fmla="*/ 66071 w 80115"/>
                  <a:gd name="connsiteY9" fmla="*/ 26572 h 32676"/>
                  <a:gd name="connsiteX10" fmla="*/ 71099 w 80115"/>
                  <a:gd name="connsiteY10" fmla="*/ 23700 h 32676"/>
                  <a:gd name="connsiteX11" fmla="*/ 78999 w 80115"/>
                  <a:gd name="connsiteY11" fmla="*/ 20468 h 32676"/>
                  <a:gd name="connsiteX12" fmla="*/ 78999 w 80115"/>
                  <a:gd name="connsiteY12" fmla="*/ 14364 h 32676"/>
                  <a:gd name="connsiteX13" fmla="*/ 71458 w 80115"/>
                  <a:gd name="connsiteY13" fmla="*/ 7900 h 32676"/>
                  <a:gd name="connsiteX14" fmla="*/ 64276 w 80115"/>
                  <a:gd name="connsiteY14" fmla="*/ 10772 h 32676"/>
                  <a:gd name="connsiteX15" fmla="*/ 57453 w 80115"/>
                  <a:gd name="connsiteY15" fmla="*/ 11850 h 32676"/>
                  <a:gd name="connsiteX16" fmla="*/ 47758 w 80115"/>
                  <a:gd name="connsiteY16" fmla="*/ 10054 h 32676"/>
                  <a:gd name="connsiteX17" fmla="*/ 47399 w 80115"/>
                  <a:gd name="connsiteY17" fmla="*/ 2154 h 32676"/>
                  <a:gd name="connsiteX18" fmla="*/ 44167 w 80115"/>
                  <a:gd name="connsiteY18" fmla="*/ 0 h 32676"/>
                  <a:gd name="connsiteX19" fmla="*/ 34831 w 80115"/>
                  <a:gd name="connsiteY19" fmla="*/ 5386 h 32676"/>
                  <a:gd name="connsiteX20" fmla="*/ 28727 w 80115"/>
                  <a:gd name="connsiteY20" fmla="*/ 9695 h 32676"/>
                  <a:gd name="connsiteX21" fmla="*/ 21186 w 80115"/>
                  <a:gd name="connsiteY21" fmla="*/ 9695 h 32676"/>
                  <a:gd name="connsiteX22" fmla="*/ 17954 w 80115"/>
                  <a:gd name="connsiteY22" fmla="*/ 4668 h 32676"/>
                  <a:gd name="connsiteX23" fmla="*/ 14363 w 80115"/>
                  <a:gd name="connsiteY23" fmla="*/ 8977 h 32676"/>
                  <a:gd name="connsiteX24" fmla="*/ 8977 w 80115"/>
                  <a:gd name="connsiteY24" fmla="*/ 6104 h 32676"/>
                  <a:gd name="connsiteX25" fmla="*/ 5386 w 80115"/>
                  <a:gd name="connsiteY25" fmla="*/ 11491 h 32676"/>
                  <a:gd name="connsiteX26" fmla="*/ 0 w 80115"/>
                  <a:gd name="connsiteY26" fmla="*/ 20468 h 32676"/>
                  <a:gd name="connsiteX27" fmla="*/ 2873 w 80115"/>
                  <a:gd name="connsiteY27" fmla="*/ 24758 h 3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5" h="32676">
                    <a:moveTo>
                      <a:pt x="2873" y="24758"/>
                    </a:moveTo>
                    <a:lnTo>
                      <a:pt x="15799" y="27271"/>
                    </a:lnTo>
                    <a:lnTo>
                      <a:pt x="22622" y="20449"/>
                    </a:lnTo>
                    <a:lnTo>
                      <a:pt x="29804" y="23869"/>
                    </a:lnTo>
                    <a:lnTo>
                      <a:pt x="33754" y="32677"/>
                    </a:lnTo>
                    <a:lnTo>
                      <a:pt x="38781" y="32677"/>
                    </a:lnTo>
                    <a:lnTo>
                      <a:pt x="43449" y="26572"/>
                    </a:lnTo>
                    <a:lnTo>
                      <a:pt x="51349" y="23700"/>
                    </a:lnTo>
                    <a:lnTo>
                      <a:pt x="55658" y="25136"/>
                    </a:lnTo>
                    <a:lnTo>
                      <a:pt x="66071" y="26572"/>
                    </a:lnTo>
                    <a:lnTo>
                      <a:pt x="71099" y="23700"/>
                    </a:lnTo>
                    <a:lnTo>
                      <a:pt x="78999" y="20468"/>
                    </a:lnTo>
                    <a:cubicBezTo>
                      <a:pt x="78999" y="20468"/>
                      <a:pt x="81512" y="15800"/>
                      <a:pt x="78999" y="14364"/>
                    </a:cubicBezTo>
                    <a:cubicBezTo>
                      <a:pt x="76485" y="12927"/>
                      <a:pt x="72894" y="8259"/>
                      <a:pt x="71458" y="7900"/>
                    </a:cubicBezTo>
                    <a:cubicBezTo>
                      <a:pt x="70022" y="7541"/>
                      <a:pt x="64276" y="10772"/>
                      <a:pt x="64276" y="10772"/>
                    </a:cubicBezTo>
                    <a:lnTo>
                      <a:pt x="57453" y="11850"/>
                    </a:lnTo>
                    <a:lnTo>
                      <a:pt x="47758" y="10054"/>
                    </a:lnTo>
                    <a:lnTo>
                      <a:pt x="47399" y="2154"/>
                    </a:lnTo>
                    <a:lnTo>
                      <a:pt x="44167" y="0"/>
                    </a:lnTo>
                    <a:lnTo>
                      <a:pt x="34831" y="5386"/>
                    </a:lnTo>
                    <a:lnTo>
                      <a:pt x="28727" y="9695"/>
                    </a:lnTo>
                    <a:lnTo>
                      <a:pt x="21186" y="9695"/>
                    </a:lnTo>
                    <a:cubicBezTo>
                      <a:pt x="21186" y="9695"/>
                      <a:pt x="19032" y="4309"/>
                      <a:pt x="17954" y="4668"/>
                    </a:cubicBezTo>
                    <a:cubicBezTo>
                      <a:pt x="16877" y="5027"/>
                      <a:pt x="14363" y="8977"/>
                      <a:pt x="14363" y="8977"/>
                    </a:cubicBezTo>
                    <a:cubicBezTo>
                      <a:pt x="14363" y="8977"/>
                      <a:pt x="10054" y="4668"/>
                      <a:pt x="8977" y="6104"/>
                    </a:cubicBezTo>
                    <a:cubicBezTo>
                      <a:pt x="7900" y="7541"/>
                      <a:pt x="5386" y="11491"/>
                      <a:pt x="5386" y="11491"/>
                    </a:cubicBezTo>
                    <a:lnTo>
                      <a:pt x="0" y="20468"/>
                    </a:lnTo>
                    <a:lnTo>
                      <a:pt x="2873" y="24758"/>
                    </a:lnTo>
                    <a:close/>
                  </a:path>
                </a:pathLst>
              </a:custGeom>
              <a:grpFill/>
              <a:ln w="3777" cap="flat">
                <a:solidFill>
                  <a:srgbClr val="FFFFFF"/>
                </a:solidFill>
                <a:prstDash val="solid"/>
                <a:miter/>
              </a:ln>
            </p:spPr>
            <p:txBody>
              <a:bodyPr rtlCol="0" anchor="ctr"/>
              <a:lstStyle/>
              <a:p>
                <a:endParaRPr lang="en-GB"/>
              </a:p>
            </p:txBody>
          </p:sp>
          <p:sp>
            <p:nvSpPr>
              <p:cNvPr id="292" name="Freeform 291">
                <a:extLst>
                  <a:ext uri="{FF2B5EF4-FFF2-40B4-BE49-F238E27FC236}">
                    <a16:creationId xmlns:a16="http://schemas.microsoft.com/office/drawing/2014/main" id="{3ECD47C2-A15F-C088-0A3C-F55D8B839D26}"/>
                  </a:ext>
                </a:extLst>
              </p:cNvPr>
              <p:cNvSpPr/>
              <p:nvPr/>
            </p:nvSpPr>
            <p:spPr>
              <a:xfrm>
                <a:off x="5198750" y="8283898"/>
                <a:ext cx="14363" cy="15799"/>
              </a:xfrm>
              <a:custGeom>
                <a:avLst/>
                <a:gdLst>
                  <a:gd name="connsiteX0" fmla="*/ 11131 w 14363"/>
                  <a:gd name="connsiteY0" fmla="*/ 2513 h 15799"/>
                  <a:gd name="connsiteX1" fmla="*/ 14363 w 14363"/>
                  <a:gd name="connsiteY1" fmla="*/ 11131 h 15799"/>
                  <a:gd name="connsiteX2" fmla="*/ 8259 w 14363"/>
                  <a:gd name="connsiteY2" fmla="*/ 15799 h 15799"/>
                  <a:gd name="connsiteX3" fmla="*/ 0 w 14363"/>
                  <a:gd name="connsiteY3" fmla="*/ 6104 h 15799"/>
                  <a:gd name="connsiteX4" fmla="*/ 2514 w 14363"/>
                  <a:gd name="connsiteY4" fmla="*/ 0 h 15799"/>
                  <a:gd name="connsiteX5" fmla="*/ 8977 w 14363"/>
                  <a:gd name="connsiteY5" fmla="*/ 1795 h 15799"/>
                  <a:gd name="connsiteX6" fmla="*/ 11131 w 14363"/>
                  <a:gd name="connsiteY6" fmla="*/ 2513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63" h="15799">
                    <a:moveTo>
                      <a:pt x="11131" y="2513"/>
                    </a:moveTo>
                    <a:cubicBezTo>
                      <a:pt x="11131" y="2513"/>
                      <a:pt x="14363" y="10054"/>
                      <a:pt x="14363" y="11131"/>
                    </a:cubicBezTo>
                    <a:cubicBezTo>
                      <a:pt x="14363" y="12209"/>
                      <a:pt x="8259" y="15799"/>
                      <a:pt x="8259" y="15799"/>
                    </a:cubicBezTo>
                    <a:lnTo>
                      <a:pt x="0" y="6104"/>
                    </a:lnTo>
                    <a:lnTo>
                      <a:pt x="2514" y="0"/>
                    </a:lnTo>
                    <a:lnTo>
                      <a:pt x="8977" y="1795"/>
                    </a:lnTo>
                    <a:lnTo>
                      <a:pt x="11131" y="2513"/>
                    </a:lnTo>
                    <a:close/>
                  </a:path>
                </a:pathLst>
              </a:custGeom>
              <a:grpFill/>
              <a:ln w="3777" cap="flat">
                <a:solidFill>
                  <a:srgbClr val="FFFFFF"/>
                </a:solidFill>
                <a:prstDash val="solid"/>
                <a:miter/>
              </a:ln>
            </p:spPr>
            <p:txBody>
              <a:bodyPr rtlCol="0" anchor="ctr"/>
              <a:lstStyle/>
              <a:p>
                <a:endParaRPr lang="en-GB"/>
              </a:p>
            </p:txBody>
          </p:sp>
          <p:sp>
            <p:nvSpPr>
              <p:cNvPr id="293" name="Freeform 292">
                <a:extLst>
                  <a:ext uri="{FF2B5EF4-FFF2-40B4-BE49-F238E27FC236}">
                    <a16:creationId xmlns:a16="http://schemas.microsoft.com/office/drawing/2014/main" id="{BB22F1A1-35F3-ECC6-AD6C-6D58568769EE}"/>
                  </a:ext>
                </a:extLst>
              </p:cNvPr>
              <p:cNvSpPr/>
              <p:nvPr/>
            </p:nvSpPr>
            <p:spPr>
              <a:xfrm>
                <a:off x="5178641" y="8264548"/>
                <a:ext cx="10333" cy="10732"/>
              </a:xfrm>
              <a:custGeom>
                <a:avLst/>
                <a:gdLst>
                  <a:gd name="connsiteX0" fmla="*/ 9696 w 10333"/>
                  <a:gd name="connsiteY0" fmla="*/ 8578 h 10732"/>
                  <a:gd name="connsiteX1" fmla="*/ 9696 w 10333"/>
                  <a:gd name="connsiteY1" fmla="*/ 319 h 10732"/>
                  <a:gd name="connsiteX2" fmla="*/ 2155 w 10333"/>
                  <a:gd name="connsiteY2" fmla="*/ 319 h 10732"/>
                  <a:gd name="connsiteX3" fmla="*/ 0 w 10333"/>
                  <a:gd name="connsiteY3" fmla="*/ 6782 h 10732"/>
                  <a:gd name="connsiteX4" fmla="*/ 5178 w 10333"/>
                  <a:gd name="connsiteY4" fmla="*/ 10733 h 10732"/>
                  <a:gd name="connsiteX5" fmla="*/ 9696 w 10333"/>
                  <a:gd name="connsiteY5" fmla="*/ 8578 h 1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3" h="10732">
                    <a:moveTo>
                      <a:pt x="9696" y="8578"/>
                    </a:moveTo>
                    <a:cubicBezTo>
                      <a:pt x="9696" y="8578"/>
                      <a:pt x="11132" y="1037"/>
                      <a:pt x="9696" y="319"/>
                    </a:cubicBezTo>
                    <a:cubicBezTo>
                      <a:pt x="8259" y="-399"/>
                      <a:pt x="2155" y="319"/>
                      <a:pt x="2155" y="319"/>
                    </a:cubicBezTo>
                    <a:lnTo>
                      <a:pt x="0" y="6782"/>
                    </a:lnTo>
                    <a:lnTo>
                      <a:pt x="5178" y="10733"/>
                    </a:lnTo>
                    <a:lnTo>
                      <a:pt x="9696" y="8578"/>
                    </a:lnTo>
                    <a:close/>
                  </a:path>
                </a:pathLst>
              </a:custGeom>
              <a:grpFill/>
              <a:ln w="3777" cap="flat">
                <a:solidFill>
                  <a:srgbClr val="FFFFFF"/>
                </a:solidFill>
                <a:prstDash val="solid"/>
                <a:miter/>
              </a:ln>
            </p:spPr>
            <p:txBody>
              <a:bodyPr rtlCol="0" anchor="ctr"/>
              <a:lstStyle/>
              <a:p>
                <a:endParaRPr lang="en-GB"/>
              </a:p>
            </p:txBody>
          </p:sp>
          <p:sp>
            <p:nvSpPr>
              <p:cNvPr id="294" name="Freeform 293">
                <a:extLst>
                  <a:ext uri="{FF2B5EF4-FFF2-40B4-BE49-F238E27FC236}">
                    <a16:creationId xmlns:a16="http://schemas.microsoft.com/office/drawing/2014/main" id="{EA02DEE5-94F2-4999-0346-5E3410FD7C02}"/>
                  </a:ext>
                </a:extLst>
              </p:cNvPr>
              <p:cNvSpPr/>
              <p:nvPr/>
            </p:nvSpPr>
            <p:spPr>
              <a:xfrm>
                <a:off x="5188337" y="7810776"/>
                <a:ext cx="22263" cy="27668"/>
              </a:xfrm>
              <a:custGeom>
                <a:avLst/>
                <a:gdLst>
                  <a:gd name="connsiteX0" fmla="*/ 22263 w 22263"/>
                  <a:gd name="connsiteY0" fmla="*/ 7201 h 27668"/>
                  <a:gd name="connsiteX1" fmla="*/ 22263 w 22263"/>
                  <a:gd name="connsiteY1" fmla="*/ 17255 h 27668"/>
                  <a:gd name="connsiteX2" fmla="*/ 22263 w 22263"/>
                  <a:gd name="connsiteY2" fmla="*/ 19768 h 27668"/>
                  <a:gd name="connsiteX3" fmla="*/ 22263 w 22263"/>
                  <a:gd name="connsiteY3" fmla="*/ 24078 h 27668"/>
                  <a:gd name="connsiteX4" fmla="*/ 13645 w 22263"/>
                  <a:gd name="connsiteY4" fmla="*/ 27669 h 27668"/>
                  <a:gd name="connsiteX5" fmla="*/ 7541 w 22263"/>
                  <a:gd name="connsiteY5" fmla="*/ 27669 h 27668"/>
                  <a:gd name="connsiteX6" fmla="*/ 6104 w 22263"/>
                  <a:gd name="connsiteY6" fmla="*/ 21923 h 27668"/>
                  <a:gd name="connsiteX7" fmla="*/ 0 w 22263"/>
                  <a:gd name="connsiteY7" fmla="*/ 21205 h 27668"/>
                  <a:gd name="connsiteX8" fmla="*/ 0 w 22263"/>
                  <a:gd name="connsiteY8" fmla="*/ 12587 h 27668"/>
                  <a:gd name="connsiteX9" fmla="*/ 1795 w 22263"/>
                  <a:gd name="connsiteY9" fmla="*/ 5405 h 27668"/>
                  <a:gd name="connsiteX10" fmla="*/ 8977 w 22263"/>
                  <a:gd name="connsiteY10" fmla="*/ 3232 h 27668"/>
                  <a:gd name="connsiteX11" fmla="*/ 11131 w 22263"/>
                  <a:gd name="connsiteY11" fmla="*/ 0 h 27668"/>
                  <a:gd name="connsiteX12" fmla="*/ 16877 w 22263"/>
                  <a:gd name="connsiteY12" fmla="*/ 1795 h 27668"/>
                  <a:gd name="connsiteX13" fmla="*/ 19750 w 22263"/>
                  <a:gd name="connsiteY13" fmla="*/ 4687 h 2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63" h="27668">
                    <a:moveTo>
                      <a:pt x="22263" y="7201"/>
                    </a:moveTo>
                    <a:lnTo>
                      <a:pt x="22263" y="17255"/>
                    </a:lnTo>
                    <a:lnTo>
                      <a:pt x="22263" y="19768"/>
                    </a:lnTo>
                    <a:lnTo>
                      <a:pt x="22263" y="24078"/>
                    </a:lnTo>
                    <a:lnTo>
                      <a:pt x="13645" y="27669"/>
                    </a:lnTo>
                    <a:lnTo>
                      <a:pt x="7541" y="27669"/>
                    </a:lnTo>
                    <a:lnTo>
                      <a:pt x="6104" y="21923"/>
                    </a:lnTo>
                    <a:lnTo>
                      <a:pt x="0" y="21205"/>
                    </a:lnTo>
                    <a:lnTo>
                      <a:pt x="0" y="12587"/>
                    </a:lnTo>
                    <a:lnTo>
                      <a:pt x="1795" y="5405"/>
                    </a:lnTo>
                    <a:lnTo>
                      <a:pt x="8977" y="3232"/>
                    </a:lnTo>
                    <a:lnTo>
                      <a:pt x="11131" y="0"/>
                    </a:lnTo>
                    <a:lnTo>
                      <a:pt x="16877" y="1795"/>
                    </a:lnTo>
                    <a:lnTo>
                      <a:pt x="19750" y="4687"/>
                    </a:lnTo>
                    <a:close/>
                  </a:path>
                </a:pathLst>
              </a:custGeom>
              <a:grpFill/>
              <a:ln w="3777" cap="flat">
                <a:solidFill>
                  <a:srgbClr val="FFFFFF"/>
                </a:solidFill>
                <a:prstDash val="solid"/>
                <a:miter/>
              </a:ln>
            </p:spPr>
            <p:txBody>
              <a:bodyPr rtlCol="0" anchor="ctr"/>
              <a:lstStyle/>
              <a:p>
                <a:endParaRPr lang="en-GB"/>
              </a:p>
            </p:txBody>
          </p:sp>
          <p:sp>
            <p:nvSpPr>
              <p:cNvPr id="295" name="Freeform 294">
                <a:extLst>
                  <a:ext uri="{FF2B5EF4-FFF2-40B4-BE49-F238E27FC236}">
                    <a16:creationId xmlns:a16="http://schemas.microsoft.com/office/drawing/2014/main" id="{FDAFA445-4511-BF86-830A-E73B5EBDA2CD}"/>
                  </a:ext>
                </a:extLst>
              </p:cNvPr>
              <p:cNvSpPr/>
              <p:nvPr/>
            </p:nvSpPr>
            <p:spPr>
              <a:xfrm>
                <a:off x="4748364" y="7684057"/>
                <a:ext cx="645634" cy="675797"/>
              </a:xfrm>
              <a:custGeom>
                <a:avLst/>
                <a:gdLst>
                  <a:gd name="connsiteX0" fmla="*/ 20052 w 645634"/>
                  <a:gd name="connsiteY0" fmla="*/ 273660 h 675797"/>
                  <a:gd name="connsiteX1" fmla="*/ 25798 w 645634"/>
                  <a:gd name="connsiteY1" fmla="*/ 272224 h 675797"/>
                  <a:gd name="connsiteX2" fmla="*/ 29388 w 645634"/>
                  <a:gd name="connsiteY2" fmla="*/ 266120 h 675797"/>
                  <a:gd name="connsiteX3" fmla="*/ 34415 w 645634"/>
                  <a:gd name="connsiteY3" fmla="*/ 260374 h 675797"/>
                  <a:gd name="connsiteX4" fmla="*/ 38724 w 645634"/>
                  <a:gd name="connsiteY4" fmla="*/ 260733 h 675797"/>
                  <a:gd name="connsiteX5" fmla="*/ 42316 w 645634"/>
                  <a:gd name="connsiteY5" fmla="*/ 257501 h 675797"/>
                  <a:gd name="connsiteX6" fmla="*/ 43752 w 645634"/>
                  <a:gd name="connsiteY6" fmla="*/ 252115 h 675797"/>
                  <a:gd name="connsiteX7" fmla="*/ 36570 w 645634"/>
                  <a:gd name="connsiteY7" fmla="*/ 242061 h 675797"/>
                  <a:gd name="connsiteX8" fmla="*/ 31543 w 645634"/>
                  <a:gd name="connsiteY8" fmla="*/ 235238 h 675797"/>
                  <a:gd name="connsiteX9" fmla="*/ 39083 w 645634"/>
                  <a:gd name="connsiteY9" fmla="*/ 228775 h 675797"/>
                  <a:gd name="connsiteX10" fmla="*/ 41956 w 645634"/>
                  <a:gd name="connsiteY10" fmla="*/ 223029 h 675797"/>
                  <a:gd name="connsiteX11" fmla="*/ 45188 w 645634"/>
                  <a:gd name="connsiteY11" fmla="*/ 220516 h 675797"/>
                  <a:gd name="connsiteX12" fmla="*/ 52370 w 645634"/>
                  <a:gd name="connsiteY12" fmla="*/ 218720 h 675797"/>
                  <a:gd name="connsiteX13" fmla="*/ 56679 w 645634"/>
                  <a:gd name="connsiteY13" fmla="*/ 219798 h 675797"/>
                  <a:gd name="connsiteX14" fmla="*/ 61706 w 645634"/>
                  <a:gd name="connsiteY14" fmla="*/ 213334 h 675797"/>
                  <a:gd name="connsiteX15" fmla="*/ 67092 w 645634"/>
                  <a:gd name="connsiteY15" fmla="*/ 208307 h 675797"/>
                  <a:gd name="connsiteX16" fmla="*/ 72119 w 645634"/>
                  <a:gd name="connsiteY16" fmla="*/ 202921 h 675797"/>
                  <a:gd name="connsiteX17" fmla="*/ 72119 w 645634"/>
                  <a:gd name="connsiteY17" fmla="*/ 193944 h 675797"/>
                  <a:gd name="connsiteX18" fmla="*/ 74274 w 645634"/>
                  <a:gd name="connsiteY18" fmla="*/ 188916 h 675797"/>
                  <a:gd name="connsiteX19" fmla="*/ 76428 w 645634"/>
                  <a:gd name="connsiteY19" fmla="*/ 182453 h 675797"/>
                  <a:gd name="connsiteX20" fmla="*/ 76428 w 645634"/>
                  <a:gd name="connsiteY20" fmla="*/ 178144 h 675797"/>
                  <a:gd name="connsiteX21" fmla="*/ 79660 w 645634"/>
                  <a:gd name="connsiteY21" fmla="*/ 171680 h 675797"/>
                  <a:gd name="connsiteX22" fmla="*/ 84687 w 645634"/>
                  <a:gd name="connsiteY22" fmla="*/ 168808 h 675797"/>
                  <a:gd name="connsiteX23" fmla="*/ 92946 w 645634"/>
                  <a:gd name="connsiteY23" fmla="*/ 167730 h 675797"/>
                  <a:gd name="connsiteX24" fmla="*/ 98692 w 645634"/>
                  <a:gd name="connsiteY24" fmla="*/ 162344 h 675797"/>
                  <a:gd name="connsiteX25" fmla="*/ 102283 w 645634"/>
                  <a:gd name="connsiteY25" fmla="*/ 156240 h 675797"/>
                  <a:gd name="connsiteX26" fmla="*/ 102283 w 645634"/>
                  <a:gd name="connsiteY26" fmla="*/ 149058 h 675797"/>
                  <a:gd name="connsiteX27" fmla="*/ 102283 w 645634"/>
                  <a:gd name="connsiteY27" fmla="*/ 143313 h 675797"/>
                  <a:gd name="connsiteX28" fmla="*/ 107631 w 645634"/>
                  <a:gd name="connsiteY28" fmla="*/ 135772 h 675797"/>
                  <a:gd name="connsiteX29" fmla="*/ 111940 w 645634"/>
                  <a:gd name="connsiteY29" fmla="*/ 127154 h 675797"/>
                  <a:gd name="connsiteX30" fmla="*/ 122580 w 645634"/>
                  <a:gd name="connsiteY30" fmla="*/ 122751 h 675797"/>
                  <a:gd name="connsiteX31" fmla="*/ 125812 w 645634"/>
                  <a:gd name="connsiteY31" fmla="*/ 119254 h 675797"/>
                  <a:gd name="connsiteX32" fmla="*/ 132824 w 645634"/>
                  <a:gd name="connsiteY32" fmla="*/ 121673 h 675797"/>
                  <a:gd name="connsiteX33" fmla="*/ 137945 w 645634"/>
                  <a:gd name="connsiteY33" fmla="*/ 117629 h 675797"/>
                  <a:gd name="connsiteX34" fmla="*/ 140005 w 645634"/>
                  <a:gd name="connsiteY34" fmla="*/ 114397 h 675797"/>
                  <a:gd name="connsiteX35" fmla="*/ 148453 w 645634"/>
                  <a:gd name="connsiteY35" fmla="*/ 114397 h 675797"/>
                  <a:gd name="connsiteX36" fmla="*/ 153840 w 645634"/>
                  <a:gd name="connsiteY36" fmla="*/ 117629 h 675797"/>
                  <a:gd name="connsiteX37" fmla="*/ 156807 w 645634"/>
                  <a:gd name="connsiteY37" fmla="*/ 120331 h 675797"/>
                  <a:gd name="connsiteX38" fmla="*/ 161928 w 645634"/>
                  <a:gd name="connsiteY38" fmla="*/ 118442 h 675797"/>
                  <a:gd name="connsiteX39" fmla="*/ 165160 w 645634"/>
                  <a:gd name="connsiteY39" fmla="*/ 112507 h 675797"/>
                  <a:gd name="connsiteX40" fmla="*/ 167050 w 645634"/>
                  <a:gd name="connsiteY40" fmla="*/ 106044 h 675797"/>
                  <a:gd name="connsiteX41" fmla="*/ 171094 w 645634"/>
                  <a:gd name="connsiteY41" fmla="*/ 103076 h 675797"/>
                  <a:gd name="connsiteX42" fmla="*/ 176481 w 645634"/>
                  <a:gd name="connsiteY42" fmla="*/ 101734 h 675797"/>
                  <a:gd name="connsiteX43" fmla="*/ 181602 w 645634"/>
                  <a:gd name="connsiteY43" fmla="*/ 100922 h 675797"/>
                  <a:gd name="connsiteX44" fmla="*/ 184834 w 645634"/>
                  <a:gd name="connsiteY44" fmla="*/ 96348 h 675797"/>
                  <a:gd name="connsiteX45" fmla="*/ 190768 w 645634"/>
                  <a:gd name="connsiteY45" fmla="*/ 90414 h 675797"/>
                  <a:gd name="connsiteX46" fmla="*/ 196419 w 645634"/>
                  <a:gd name="connsiteY46" fmla="*/ 85840 h 675797"/>
                  <a:gd name="connsiteX47" fmla="*/ 206115 w 645634"/>
                  <a:gd name="connsiteY47" fmla="*/ 83686 h 675797"/>
                  <a:gd name="connsiteX48" fmla="*/ 216887 w 645634"/>
                  <a:gd name="connsiteY48" fmla="*/ 83421 h 675797"/>
                  <a:gd name="connsiteX49" fmla="*/ 225770 w 645634"/>
                  <a:gd name="connsiteY49" fmla="*/ 83421 h 675797"/>
                  <a:gd name="connsiteX50" fmla="*/ 234652 w 645634"/>
                  <a:gd name="connsiteY50" fmla="*/ 83421 h 675797"/>
                  <a:gd name="connsiteX51" fmla="*/ 247863 w 645634"/>
                  <a:gd name="connsiteY51" fmla="*/ 85311 h 675797"/>
                  <a:gd name="connsiteX52" fmla="*/ 258106 w 645634"/>
                  <a:gd name="connsiteY52" fmla="*/ 84763 h 675797"/>
                  <a:gd name="connsiteX53" fmla="*/ 269143 w 645634"/>
                  <a:gd name="connsiteY53" fmla="*/ 84234 h 675797"/>
                  <a:gd name="connsiteX54" fmla="*/ 271033 w 645634"/>
                  <a:gd name="connsiteY54" fmla="*/ 75881 h 675797"/>
                  <a:gd name="connsiteX55" fmla="*/ 271033 w 645634"/>
                  <a:gd name="connsiteY55" fmla="*/ 67527 h 675797"/>
                  <a:gd name="connsiteX56" fmla="*/ 271033 w 645634"/>
                  <a:gd name="connsiteY56" fmla="*/ 59438 h 675797"/>
                  <a:gd name="connsiteX57" fmla="*/ 279122 w 645634"/>
                  <a:gd name="connsiteY57" fmla="*/ 52162 h 675797"/>
                  <a:gd name="connsiteX58" fmla="*/ 289366 w 645634"/>
                  <a:gd name="connsiteY58" fmla="*/ 51349 h 675797"/>
                  <a:gd name="connsiteX59" fmla="*/ 300006 w 645634"/>
                  <a:gd name="connsiteY59" fmla="*/ 52257 h 675797"/>
                  <a:gd name="connsiteX60" fmla="*/ 310249 w 645634"/>
                  <a:gd name="connsiteY60" fmla="*/ 52067 h 675797"/>
                  <a:gd name="connsiteX61" fmla="*/ 322817 w 645634"/>
                  <a:gd name="connsiteY61" fmla="*/ 50631 h 675797"/>
                  <a:gd name="connsiteX62" fmla="*/ 336103 w 645634"/>
                  <a:gd name="connsiteY62" fmla="*/ 44168 h 675797"/>
                  <a:gd name="connsiteX63" fmla="*/ 347953 w 645634"/>
                  <a:gd name="connsiteY63" fmla="*/ 41654 h 675797"/>
                  <a:gd name="connsiteX64" fmla="*/ 363035 w 645634"/>
                  <a:gd name="connsiteY64" fmla="*/ 39859 h 675797"/>
                  <a:gd name="connsiteX65" fmla="*/ 372730 w 645634"/>
                  <a:gd name="connsiteY65" fmla="*/ 34832 h 675797"/>
                  <a:gd name="connsiteX66" fmla="*/ 384939 w 645634"/>
                  <a:gd name="connsiteY66" fmla="*/ 38422 h 675797"/>
                  <a:gd name="connsiteX67" fmla="*/ 394993 w 645634"/>
                  <a:gd name="connsiteY67" fmla="*/ 34472 h 675797"/>
                  <a:gd name="connsiteX68" fmla="*/ 403252 w 645634"/>
                  <a:gd name="connsiteY68" fmla="*/ 28727 h 675797"/>
                  <a:gd name="connsiteX69" fmla="*/ 413666 w 645634"/>
                  <a:gd name="connsiteY69" fmla="*/ 28009 h 675797"/>
                  <a:gd name="connsiteX70" fmla="*/ 426951 w 645634"/>
                  <a:gd name="connsiteY70" fmla="*/ 28727 h 675797"/>
                  <a:gd name="connsiteX71" fmla="*/ 437724 w 645634"/>
                  <a:gd name="connsiteY71" fmla="*/ 33036 h 675797"/>
                  <a:gd name="connsiteX72" fmla="*/ 445983 w 645634"/>
                  <a:gd name="connsiteY72" fmla="*/ 39859 h 675797"/>
                  <a:gd name="connsiteX73" fmla="*/ 453883 w 645634"/>
                  <a:gd name="connsiteY73" fmla="*/ 43809 h 675797"/>
                  <a:gd name="connsiteX74" fmla="*/ 463578 w 645634"/>
                  <a:gd name="connsiteY74" fmla="*/ 43809 h 675797"/>
                  <a:gd name="connsiteX75" fmla="*/ 474351 w 645634"/>
                  <a:gd name="connsiteY75" fmla="*/ 43809 h 675797"/>
                  <a:gd name="connsiteX76" fmla="*/ 493741 w 645634"/>
                  <a:gd name="connsiteY76" fmla="*/ 52426 h 675797"/>
                  <a:gd name="connsiteX77" fmla="*/ 500564 w 645634"/>
                  <a:gd name="connsiteY77" fmla="*/ 58172 h 675797"/>
                  <a:gd name="connsiteX78" fmla="*/ 509182 w 645634"/>
                  <a:gd name="connsiteY78" fmla="*/ 64995 h 675797"/>
                  <a:gd name="connsiteX79" fmla="*/ 518877 w 645634"/>
                  <a:gd name="connsiteY79" fmla="*/ 66071 h 675797"/>
                  <a:gd name="connsiteX80" fmla="*/ 528932 w 645634"/>
                  <a:gd name="connsiteY80" fmla="*/ 60685 h 675797"/>
                  <a:gd name="connsiteX81" fmla="*/ 536113 w 645634"/>
                  <a:gd name="connsiteY81" fmla="*/ 57454 h 675797"/>
                  <a:gd name="connsiteX82" fmla="*/ 542936 w 645634"/>
                  <a:gd name="connsiteY82" fmla="*/ 57094 h 675797"/>
                  <a:gd name="connsiteX83" fmla="*/ 552631 w 645634"/>
                  <a:gd name="connsiteY83" fmla="*/ 57454 h 675797"/>
                  <a:gd name="connsiteX84" fmla="*/ 564840 w 645634"/>
                  <a:gd name="connsiteY84" fmla="*/ 59967 h 675797"/>
                  <a:gd name="connsiteX85" fmla="*/ 574894 w 645634"/>
                  <a:gd name="connsiteY85" fmla="*/ 59967 h 675797"/>
                  <a:gd name="connsiteX86" fmla="*/ 584590 w 645634"/>
                  <a:gd name="connsiteY86" fmla="*/ 57454 h 675797"/>
                  <a:gd name="connsiteX87" fmla="*/ 592849 w 645634"/>
                  <a:gd name="connsiteY87" fmla="*/ 51708 h 675797"/>
                  <a:gd name="connsiteX88" fmla="*/ 600749 w 645634"/>
                  <a:gd name="connsiteY88" fmla="*/ 45245 h 675797"/>
                  <a:gd name="connsiteX89" fmla="*/ 603980 w 645634"/>
                  <a:gd name="connsiteY89" fmla="*/ 36627 h 675797"/>
                  <a:gd name="connsiteX90" fmla="*/ 603980 w 645634"/>
                  <a:gd name="connsiteY90" fmla="*/ 27291 h 675797"/>
                  <a:gd name="connsiteX91" fmla="*/ 600749 w 645634"/>
                  <a:gd name="connsiteY91" fmla="*/ 21186 h 675797"/>
                  <a:gd name="connsiteX92" fmla="*/ 596799 w 645634"/>
                  <a:gd name="connsiteY92" fmla="*/ 17236 h 675797"/>
                  <a:gd name="connsiteX93" fmla="*/ 592849 w 645634"/>
                  <a:gd name="connsiteY93" fmla="*/ 10054 h 675797"/>
                  <a:gd name="connsiteX94" fmla="*/ 596440 w 645634"/>
                  <a:gd name="connsiteY94" fmla="*/ 2873 h 675797"/>
                  <a:gd name="connsiteX95" fmla="*/ 603980 w 645634"/>
                  <a:gd name="connsiteY95" fmla="*/ 0 h 675797"/>
                  <a:gd name="connsiteX96" fmla="*/ 611162 w 645634"/>
                  <a:gd name="connsiteY96" fmla="*/ 1796 h 675797"/>
                  <a:gd name="connsiteX97" fmla="*/ 617626 w 645634"/>
                  <a:gd name="connsiteY97" fmla="*/ 3950 h 675797"/>
                  <a:gd name="connsiteX98" fmla="*/ 623730 w 645634"/>
                  <a:gd name="connsiteY98" fmla="*/ 8618 h 675797"/>
                  <a:gd name="connsiteX99" fmla="*/ 633425 w 645634"/>
                  <a:gd name="connsiteY99" fmla="*/ 9696 h 675797"/>
                  <a:gd name="connsiteX100" fmla="*/ 639530 w 645634"/>
                  <a:gd name="connsiteY100" fmla="*/ 14005 h 675797"/>
                  <a:gd name="connsiteX101" fmla="*/ 641684 w 645634"/>
                  <a:gd name="connsiteY101" fmla="*/ 25854 h 675797"/>
                  <a:gd name="connsiteX102" fmla="*/ 641684 w 645634"/>
                  <a:gd name="connsiteY102" fmla="*/ 34113 h 675797"/>
                  <a:gd name="connsiteX103" fmla="*/ 645634 w 645634"/>
                  <a:gd name="connsiteY103" fmla="*/ 43449 h 675797"/>
                  <a:gd name="connsiteX104" fmla="*/ 645634 w 645634"/>
                  <a:gd name="connsiteY104" fmla="*/ 48836 h 675797"/>
                  <a:gd name="connsiteX105" fmla="*/ 645634 w 645634"/>
                  <a:gd name="connsiteY105" fmla="*/ 54940 h 675797"/>
                  <a:gd name="connsiteX106" fmla="*/ 634502 w 645634"/>
                  <a:gd name="connsiteY106" fmla="*/ 57454 h 675797"/>
                  <a:gd name="connsiteX107" fmla="*/ 626962 w 645634"/>
                  <a:gd name="connsiteY107" fmla="*/ 61403 h 675797"/>
                  <a:gd name="connsiteX108" fmla="*/ 623012 w 645634"/>
                  <a:gd name="connsiteY108" fmla="*/ 67867 h 675797"/>
                  <a:gd name="connsiteX109" fmla="*/ 619062 w 645634"/>
                  <a:gd name="connsiteY109" fmla="*/ 75408 h 675797"/>
                  <a:gd name="connsiteX110" fmla="*/ 617267 w 645634"/>
                  <a:gd name="connsiteY110" fmla="*/ 83308 h 675797"/>
                  <a:gd name="connsiteX111" fmla="*/ 615830 w 645634"/>
                  <a:gd name="connsiteY111" fmla="*/ 92285 h 675797"/>
                  <a:gd name="connsiteX112" fmla="*/ 612958 w 645634"/>
                  <a:gd name="connsiteY112" fmla="*/ 100903 h 675797"/>
                  <a:gd name="connsiteX113" fmla="*/ 609726 w 645634"/>
                  <a:gd name="connsiteY113" fmla="*/ 109162 h 675797"/>
                  <a:gd name="connsiteX114" fmla="*/ 605058 w 645634"/>
                  <a:gd name="connsiteY114" fmla="*/ 115266 h 675797"/>
                  <a:gd name="connsiteX115" fmla="*/ 598235 w 645634"/>
                  <a:gd name="connsiteY115" fmla="*/ 119575 h 675797"/>
                  <a:gd name="connsiteX116" fmla="*/ 589258 w 645634"/>
                  <a:gd name="connsiteY116" fmla="*/ 121730 h 675797"/>
                  <a:gd name="connsiteX117" fmla="*/ 578485 w 645634"/>
                  <a:gd name="connsiteY117" fmla="*/ 120653 h 675797"/>
                  <a:gd name="connsiteX118" fmla="*/ 568790 w 645634"/>
                  <a:gd name="connsiteY118" fmla="*/ 120653 h 675797"/>
                  <a:gd name="connsiteX119" fmla="*/ 551195 w 645634"/>
                  <a:gd name="connsiteY119" fmla="*/ 117780 h 675797"/>
                  <a:gd name="connsiteX120" fmla="*/ 538627 w 645634"/>
                  <a:gd name="connsiteY120" fmla="*/ 117062 h 675797"/>
                  <a:gd name="connsiteX121" fmla="*/ 529291 w 645634"/>
                  <a:gd name="connsiteY121" fmla="*/ 113112 h 675797"/>
                  <a:gd name="connsiteX122" fmla="*/ 518159 w 645634"/>
                  <a:gd name="connsiteY122" fmla="*/ 108085 h 675797"/>
                  <a:gd name="connsiteX123" fmla="*/ 511337 w 645634"/>
                  <a:gd name="connsiteY123" fmla="*/ 107725 h 675797"/>
                  <a:gd name="connsiteX124" fmla="*/ 499846 w 645634"/>
                  <a:gd name="connsiteY124" fmla="*/ 106648 h 675797"/>
                  <a:gd name="connsiteX125" fmla="*/ 498409 w 645634"/>
                  <a:gd name="connsiteY125" fmla="*/ 99467 h 675797"/>
                  <a:gd name="connsiteX126" fmla="*/ 492305 w 645634"/>
                  <a:gd name="connsiteY126" fmla="*/ 100185 h 675797"/>
                  <a:gd name="connsiteX127" fmla="*/ 484405 w 645634"/>
                  <a:gd name="connsiteY127" fmla="*/ 108085 h 675797"/>
                  <a:gd name="connsiteX128" fmla="*/ 481532 w 645634"/>
                  <a:gd name="connsiteY128" fmla="*/ 109880 h 675797"/>
                  <a:gd name="connsiteX129" fmla="*/ 475428 w 645634"/>
                  <a:gd name="connsiteY129" fmla="*/ 111675 h 675797"/>
                  <a:gd name="connsiteX130" fmla="*/ 472914 w 645634"/>
                  <a:gd name="connsiteY130" fmla="*/ 117874 h 675797"/>
                  <a:gd name="connsiteX131" fmla="*/ 465733 w 645634"/>
                  <a:gd name="connsiteY131" fmla="*/ 117874 h 675797"/>
                  <a:gd name="connsiteX132" fmla="*/ 458192 w 645634"/>
                  <a:gd name="connsiteY132" fmla="*/ 117874 h 675797"/>
                  <a:gd name="connsiteX133" fmla="*/ 452806 w 645634"/>
                  <a:gd name="connsiteY133" fmla="*/ 117874 h 675797"/>
                  <a:gd name="connsiteX134" fmla="*/ 447060 w 645634"/>
                  <a:gd name="connsiteY134" fmla="*/ 112753 h 675797"/>
                  <a:gd name="connsiteX135" fmla="*/ 444547 w 645634"/>
                  <a:gd name="connsiteY135" fmla="*/ 108085 h 675797"/>
                  <a:gd name="connsiteX136" fmla="*/ 438801 w 645634"/>
                  <a:gd name="connsiteY136" fmla="*/ 105571 h 675797"/>
                  <a:gd name="connsiteX137" fmla="*/ 430184 w 645634"/>
                  <a:gd name="connsiteY137" fmla="*/ 107007 h 675797"/>
                  <a:gd name="connsiteX138" fmla="*/ 425874 w 645634"/>
                  <a:gd name="connsiteY138" fmla="*/ 108803 h 675797"/>
                  <a:gd name="connsiteX139" fmla="*/ 422283 w 645634"/>
                  <a:gd name="connsiteY139" fmla="*/ 112753 h 675797"/>
                  <a:gd name="connsiteX140" fmla="*/ 420129 w 645634"/>
                  <a:gd name="connsiteY140" fmla="*/ 117874 h 675797"/>
                  <a:gd name="connsiteX141" fmla="*/ 417974 w 645634"/>
                  <a:gd name="connsiteY141" fmla="*/ 122807 h 675797"/>
                  <a:gd name="connsiteX142" fmla="*/ 412588 w 645634"/>
                  <a:gd name="connsiteY142" fmla="*/ 127116 h 675797"/>
                  <a:gd name="connsiteX143" fmla="*/ 406843 w 645634"/>
                  <a:gd name="connsiteY143" fmla="*/ 130707 h 675797"/>
                  <a:gd name="connsiteX144" fmla="*/ 400738 w 645634"/>
                  <a:gd name="connsiteY144" fmla="*/ 133580 h 675797"/>
                  <a:gd name="connsiteX145" fmla="*/ 394993 w 645634"/>
                  <a:gd name="connsiteY145" fmla="*/ 135375 h 675797"/>
                  <a:gd name="connsiteX146" fmla="*/ 388889 w 645634"/>
                  <a:gd name="connsiteY146" fmla="*/ 134298 h 675797"/>
                  <a:gd name="connsiteX147" fmla="*/ 382784 w 645634"/>
                  <a:gd name="connsiteY147" fmla="*/ 130707 h 675797"/>
                  <a:gd name="connsiteX148" fmla="*/ 377039 w 645634"/>
                  <a:gd name="connsiteY148" fmla="*/ 126757 h 675797"/>
                  <a:gd name="connsiteX149" fmla="*/ 370934 w 645634"/>
                  <a:gd name="connsiteY149" fmla="*/ 126757 h 675797"/>
                  <a:gd name="connsiteX150" fmla="*/ 363394 w 645634"/>
                  <a:gd name="connsiteY150" fmla="*/ 132861 h 675797"/>
                  <a:gd name="connsiteX151" fmla="*/ 359085 w 645634"/>
                  <a:gd name="connsiteY151" fmla="*/ 137888 h 675797"/>
                  <a:gd name="connsiteX152" fmla="*/ 358726 w 645634"/>
                  <a:gd name="connsiteY152" fmla="*/ 143275 h 675797"/>
                  <a:gd name="connsiteX153" fmla="*/ 360880 w 645634"/>
                  <a:gd name="connsiteY153" fmla="*/ 150457 h 675797"/>
                  <a:gd name="connsiteX154" fmla="*/ 363035 w 645634"/>
                  <a:gd name="connsiteY154" fmla="*/ 154407 h 675797"/>
                  <a:gd name="connsiteX155" fmla="*/ 371653 w 645634"/>
                  <a:gd name="connsiteY155" fmla="*/ 159434 h 675797"/>
                  <a:gd name="connsiteX156" fmla="*/ 374166 w 645634"/>
                  <a:gd name="connsiteY156" fmla="*/ 160870 h 675797"/>
                  <a:gd name="connsiteX157" fmla="*/ 371293 w 645634"/>
                  <a:gd name="connsiteY157" fmla="*/ 164461 h 675797"/>
                  <a:gd name="connsiteX158" fmla="*/ 370934 w 645634"/>
                  <a:gd name="connsiteY158" fmla="*/ 166975 h 675797"/>
                  <a:gd name="connsiteX159" fmla="*/ 373089 w 645634"/>
                  <a:gd name="connsiteY159" fmla="*/ 173438 h 675797"/>
                  <a:gd name="connsiteX160" fmla="*/ 376321 w 645634"/>
                  <a:gd name="connsiteY160" fmla="*/ 175952 h 675797"/>
                  <a:gd name="connsiteX161" fmla="*/ 383143 w 645634"/>
                  <a:gd name="connsiteY161" fmla="*/ 177388 h 675797"/>
                  <a:gd name="connsiteX162" fmla="*/ 386375 w 645634"/>
                  <a:gd name="connsiteY162" fmla="*/ 177388 h 675797"/>
                  <a:gd name="connsiteX163" fmla="*/ 386375 w 645634"/>
                  <a:gd name="connsiteY163" fmla="*/ 170925 h 675797"/>
                  <a:gd name="connsiteX164" fmla="*/ 389248 w 645634"/>
                  <a:gd name="connsiteY164" fmla="*/ 169488 h 675797"/>
                  <a:gd name="connsiteX165" fmla="*/ 390684 w 645634"/>
                  <a:gd name="connsiteY165" fmla="*/ 173438 h 675797"/>
                  <a:gd name="connsiteX166" fmla="*/ 391402 w 645634"/>
                  <a:gd name="connsiteY166" fmla="*/ 177747 h 675797"/>
                  <a:gd name="connsiteX167" fmla="*/ 396429 w 645634"/>
                  <a:gd name="connsiteY167" fmla="*/ 180979 h 675797"/>
                  <a:gd name="connsiteX168" fmla="*/ 400738 w 645634"/>
                  <a:gd name="connsiteY168" fmla="*/ 182415 h 675797"/>
                  <a:gd name="connsiteX169" fmla="*/ 406125 w 645634"/>
                  <a:gd name="connsiteY169" fmla="*/ 182415 h 675797"/>
                  <a:gd name="connsiteX170" fmla="*/ 408997 w 645634"/>
                  <a:gd name="connsiteY170" fmla="*/ 186365 h 675797"/>
                  <a:gd name="connsiteX171" fmla="*/ 412588 w 645634"/>
                  <a:gd name="connsiteY171" fmla="*/ 189238 h 675797"/>
                  <a:gd name="connsiteX172" fmla="*/ 414025 w 645634"/>
                  <a:gd name="connsiteY172" fmla="*/ 193906 h 675797"/>
                  <a:gd name="connsiteX173" fmla="*/ 416179 w 645634"/>
                  <a:gd name="connsiteY173" fmla="*/ 197856 h 675797"/>
                  <a:gd name="connsiteX174" fmla="*/ 421924 w 645634"/>
                  <a:gd name="connsiteY174" fmla="*/ 201806 h 675797"/>
                  <a:gd name="connsiteX175" fmla="*/ 425874 w 645634"/>
                  <a:gd name="connsiteY175" fmla="*/ 205397 h 675797"/>
                  <a:gd name="connsiteX176" fmla="*/ 426951 w 645634"/>
                  <a:gd name="connsiteY176" fmla="*/ 208987 h 675797"/>
                  <a:gd name="connsiteX177" fmla="*/ 425156 w 645634"/>
                  <a:gd name="connsiteY177" fmla="*/ 212937 h 675797"/>
                  <a:gd name="connsiteX178" fmla="*/ 420488 w 645634"/>
                  <a:gd name="connsiteY178" fmla="*/ 214374 h 675797"/>
                  <a:gd name="connsiteX179" fmla="*/ 416538 w 645634"/>
                  <a:gd name="connsiteY179" fmla="*/ 213296 h 675797"/>
                  <a:gd name="connsiteX180" fmla="*/ 414025 w 645634"/>
                  <a:gd name="connsiteY180" fmla="*/ 208628 h 675797"/>
                  <a:gd name="connsiteX181" fmla="*/ 410434 w 645634"/>
                  <a:gd name="connsiteY181" fmla="*/ 206833 h 675797"/>
                  <a:gd name="connsiteX182" fmla="*/ 407920 w 645634"/>
                  <a:gd name="connsiteY182" fmla="*/ 201088 h 675797"/>
                  <a:gd name="connsiteX183" fmla="*/ 404329 w 645634"/>
                  <a:gd name="connsiteY183" fmla="*/ 196060 h 675797"/>
                  <a:gd name="connsiteX184" fmla="*/ 403970 w 645634"/>
                  <a:gd name="connsiteY184" fmla="*/ 192111 h 675797"/>
                  <a:gd name="connsiteX185" fmla="*/ 393198 w 645634"/>
                  <a:gd name="connsiteY185" fmla="*/ 191751 h 675797"/>
                  <a:gd name="connsiteX186" fmla="*/ 386375 w 645634"/>
                  <a:gd name="connsiteY186" fmla="*/ 187442 h 675797"/>
                  <a:gd name="connsiteX187" fmla="*/ 380989 w 645634"/>
                  <a:gd name="connsiteY187" fmla="*/ 182415 h 675797"/>
                  <a:gd name="connsiteX188" fmla="*/ 377398 w 645634"/>
                  <a:gd name="connsiteY188" fmla="*/ 179183 h 675797"/>
                  <a:gd name="connsiteX189" fmla="*/ 373807 w 645634"/>
                  <a:gd name="connsiteY189" fmla="*/ 180261 h 675797"/>
                  <a:gd name="connsiteX190" fmla="*/ 367703 w 645634"/>
                  <a:gd name="connsiteY190" fmla="*/ 181338 h 675797"/>
                  <a:gd name="connsiteX191" fmla="*/ 361957 w 645634"/>
                  <a:gd name="connsiteY191" fmla="*/ 182415 h 675797"/>
                  <a:gd name="connsiteX192" fmla="*/ 358726 w 645634"/>
                  <a:gd name="connsiteY192" fmla="*/ 186365 h 675797"/>
                  <a:gd name="connsiteX193" fmla="*/ 357648 w 645634"/>
                  <a:gd name="connsiteY193" fmla="*/ 191751 h 675797"/>
                  <a:gd name="connsiteX194" fmla="*/ 361598 w 645634"/>
                  <a:gd name="connsiteY194" fmla="*/ 200369 h 675797"/>
                  <a:gd name="connsiteX195" fmla="*/ 365907 w 645634"/>
                  <a:gd name="connsiteY195" fmla="*/ 205037 h 675797"/>
                  <a:gd name="connsiteX196" fmla="*/ 374525 w 645634"/>
                  <a:gd name="connsiteY196" fmla="*/ 207192 h 675797"/>
                  <a:gd name="connsiteX197" fmla="*/ 381348 w 645634"/>
                  <a:gd name="connsiteY197" fmla="*/ 210424 h 675797"/>
                  <a:gd name="connsiteX198" fmla="*/ 384580 w 645634"/>
                  <a:gd name="connsiteY198" fmla="*/ 213655 h 675797"/>
                  <a:gd name="connsiteX199" fmla="*/ 388171 w 645634"/>
                  <a:gd name="connsiteY199" fmla="*/ 220119 h 675797"/>
                  <a:gd name="connsiteX200" fmla="*/ 389607 w 645634"/>
                  <a:gd name="connsiteY200" fmla="*/ 228019 h 675797"/>
                  <a:gd name="connsiteX201" fmla="*/ 387093 w 645634"/>
                  <a:gd name="connsiteY201" fmla="*/ 232687 h 675797"/>
                  <a:gd name="connsiteX202" fmla="*/ 380989 w 645634"/>
                  <a:gd name="connsiteY202" fmla="*/ 236637 h 675797"/>
                  <a:gd name="connsiteX203" fmla="*/ 374885 w 645634"/>
                  <a:gd name="connsiteY203" fmla="*/ 232687 h 675797"/>
                  <a:gd name="connsiteX204" fmla="*/ 373807 w 645634"/>
                  <a:gd name="connsiteY204" fmla="*/ 228378 h 675797"/>
                  <a:gd name="connsiteX205" fmla="*/ 370934 w 645634"/>
                  <a:gd name="connsiteY205" fmla="*/ 225505 h 675797"/>
                  <a:gd name="connsiteX206" fmla="*/ 367344 w 645634"/>
                  <a:gd name="connsiteY206" fmla="*/ 224428 h 675797"/>
                  <a:gd name="connsiteX207" fmla="*/ 364471 w 645634"/>
                  <a:gd name="connsiteY207" fmla="*/ 221555 h 675797"/>
                  <a:gd name="connsiteX208" fmla="*/ 364830 w 645634"/>
                  <a:gd name="connsiteY208" fmla="*/ 216169 h 675797"/>
                  <a:gd name="connsiteX209" fmla="*/ 364471 w 645634"/>
                  <a:gd name="connsiteY209" fmla="*/ 211860 h 675797"/>
                  <a:gd name="connsiteX210" fmla="*/ 360880 w 645634"/>
                  <a:gd name="connsiteY210" fmla="*/ 208269 h 675797"/>
                  <a:gd name="connsiteX211" fmla="*/ 356571 w 645634"/>
                  <a:gd name="connsiteY211" fmla="*/ 201806 h 675797"/>
                  <a:gd name="connsiteX212" fmla="*/ 350826 w 645634"/>
                  <a:gd name="connsiteY212" fmla="*/ 198933 h 675797"/>
                  <a:gd name="connsiteX213" fmla="*/ 343644 w 645634"/>
                  <a:gd name="connsiteY213" fmla="*/ 198933 h 675797"/>
                  <a:gd name="connsiteX214" fmla="*/ 338976 w 645634"/>
                  <a:gd name="connsiteY214" fmla="*/ 196060 h 675797"/>
                  <a:gd name="connsiteX215" fmla="*/ 335744 w 645634"/>
                  <a:gd name="connsiteY215" fmla="*/ 194265 h 675797"/>
                  <a:gd name="connsiteX216" fmla="*/ 330358 w 645634"/>
                  <a:gd name="connsiteY216" fmla="*/ 193906 h 675797"/>
                  <a:gd name="connsiteX217" fmla="*/ 324971 w 645634"/>
                  <a:gd name="connsiteY217" fmla="*/ 197856 h 675797"/>
                  <a:gd name="connsiteX218" fmla="*/ 323535 w 645634"/>
                  <a:gd name="connsiteY218" fmla="*/ 203242 h 675797"/>
                  <a:gd name="connsiteX219" fmla="*/ 323535 w 645634"/>
                  <a:gd name="connsiteY219" fmla="*/ 209346 h 675797"/>
                  <a:gd name="connsiteX220" fmla="*/ 330358 w 645634"/>
                  <a:gd name="connsiteY220" fmla="*/ 212937 h 675797"/>
                  <a:gd name="connsiteX221" fmla="*/ 334308 w 645634"/>
                  <a:gd name="connsiteY221" fmla="*/ 217247 h 675797"/>
                  <a:gd name="connsiteX222" fmla="*/ 333949 w 645634"/>
                  <a:gd name="connsiteY222" fmla="*/ 221555 h 675797"/>
                  <a:gd name="connsiteX223" fmla="*/ 335744 w 645634"/>
                  <a:gd name="connsiteY223" fmla="*/ 224787 h 675797"/>
                  <a:gd name="connsiteX224" fmla="*/ 341849 w 645634"/>
                  <a:gd name="connsiteY224" fmla="*/ 226224 h 675797"/>
                  <a:gd name="connsiteX225" fmla="*/ 347235 w 645634"/>
                  <a:gd name="connsiteY225" fmla="*/ 228378 h 675797"/>
                  <a:gd name="connsiteX226" fmla="*/ 352980 w 645634"/>
                  <a:gd name="connsiteY226" fmla="*/ 229455 h 675797"/>
                  <a:gd name="connsiteX227" fmla="*/ 358367 w 645634"/>
                  <a:gd name="connsiteY227" fmla="*/ 233405 h 675797"/>
                  <a:gd name="connsiteX228" fmla="*/ 362316 w 645634"/>
                  <a:gd name="connsiteY228" fmla="*/ 239150 h 675797"/>
                  <a:gd name="connsiteX229" fmla="*/ 355134 w 645634"/>
                  <a:gd name="connsiteY229" fmla="*/ 239509 h 675797"/>
                  <a:gd name="connsiteX230" fmla="*/ 348312 w 645634"/>
                  <a:gd name="connsiteY230" fmla="*/ 235560 h 675797"/>
                  <a:gd name="connsiteX231" fmla="*/ 342926 w 645634"/>
                  <a:gd name="connsiteY231" fmla="*/ 233405 h 675797"/>
                  <a:gd name="connsiteX232" fmla="*/ 336821 w 645634"/>
                  <a:gd name="connsiteY232" fmla="*/ 232328 h 675797"/>
                  <a:gd name="connsiteX233" fmla="*/ 332512 w 645634"/>
                  <a:gd name="connsiteY233" fmla="*/ 232328 h 675797"/>
                  <a:gd name="connsiteX234" fmla="*/ 326408 w 645634"/>
                  <a:gd name="connsiteY234" fmla="*/ 232328 h 675797"/>
                  <a:gd name="connsiteX235" fmla="*/ 323176 w 645634"/>
                  <a:gd name="connsiteY235" fmla="*/ 229814 h 675797"/>
                  <a:gd name="connsiteX236" fmla="*/ 326408 w 645634"/>
                  <a:gd name="connsiteY236" fmla="*/ 227660 h 675797"/>
                  <a:gd name="connsiteX237" fmla="*/ 324971 w 645634"/>
                  <a:gd name="connsiteY237" fmla="*/ 224787 h 675797"/>
                  <a:gd name="connsiteX238" fmla="*/ 321381 w 645634"/>
                  <a:gd name="connsiteY238" fmla="*/ 221555 h 675797"/>
                  <a:gd name="connsiteX239" fmla="*/ 319585 w 645634"/>
                  <a:gd name="connsiteY239" fmla="*/ 215451 h 675797"/>
                  <a:gd name="connsiteX240" fmla="*/ 321022 w 645634"/>
                  <a:gd name="connsiteY240" fmla="*/ 211501 h 675797"/>
                  <a:gd name="connsiteX241" fmla="*/ 321381 w 645634"/>
                  <a:gd name="connsiteY241" fmla="*/ 201447 h 675797"/>
                  <a:gd name="connsiteX242" fmla="*/ 317072 w 645634"/>
                  <a:gd name="connsiteY242" fmla="*/ 195701 h 675797"/>
                  <a:gd name="connsiteX243" fmla="*/ 310608 w 645634"/>
                  <a:gd name="connsiteY243" fmla="*/ 194265 h 675797"/>
                  <a:gd name="connsiteX244" fmla="*/ 299117 w 645634"/>
                  <a:gd name="connsiteY244" fmla="*/ 191033 h 675797"/>
                  <a:gd name="connsiteX245" fmla="*/ 293372 w 645634"/>
                  <a:gd name="connsiteY245" fmla="*/ 186724 h 675797"/>
                  <a:gd name="connsiteX246" fmla="*/ 290140 w 645634"/>
                  <a:gd name="connsiteY246" fmla="*/ 182415 h 675797"/>
                  <a:gd name="connsiteX247" fmla="*/ 286190 w 645634"/>
                  <a:gd name="connsiteY247" fmla="*/ 181697 h 675797"/>
                  <a:gd name="connsiteX248" fmla="*/ 280804 w 645634"/>
                  <a:gd name="connsiteY248" fmla="*/ 180620 h 675797"/>
                  <a:gd name="connsiteX249" fmla="*/ 277932 w 645634"/>
                  <a:gd name="connsiteY249" fmla="*/ 173797 h 675797"/>
                  <a:gd name="connsiteX250" fmla="*/ 277932 w 645634"/>
                  <a:gd name="connsiteY250" fmla="*/ 169488 h 675797"/>
                  <a:gd name="connsiteX251" fmla="*/ 273264 w 645634"/>
                  <a:gd name="connsiteY251" fmla="*/ 163024 h 675797"/>
                  <a:gd name="connsiteX252" fmla="*/ 268595 w 645634"/>
                  <a:gd name="connsiteY252" fmla="*/ 161947 h 675797"/>
                  <a:gd name="connsiteX253" fmla="*/ 262491 w 645634"/>
                  <a:gd name="connsiteY253" fmla="*/ 161588 h 675797"/>
                  <a:gd name="connsiteX254" fmla="*/ 256027 w 645634"/>
                  <a:gd name="connsiteY254" fmla="*/ 161588 h 675797"/>
                  <a:gd name="connsiteX255" fmla="*/ 253873 w 645634"/>
                  <a:gd name="connsiteY255" fmla="*/ 165897 h 675797"/>
                  <a:gd name="connsiteX256" fmla="*/ 251000 w 645634"/>
                  <a:gd name="connsiteY256" fmla="*/ 167692 h 675797"/>
                  <a:gd name="connsiteX257" fmla="*/ 248845 w 645634"/>
                  <a:gd name="connsiteY257" fmla="*/ 171643 h 675797"/>
                  <a:gd name="connsiteX258" fmla="*/ 249564 w 645634"/>
                  <a:gd name="connsiteY258" fmla="*/ 175593 h 675797"/>
                  <a:gd name="connsiteX259" fmla="*/ 253155 w 645634"/>
                  <a:gd name="connsiteY259" fmla="*/ 180261 h 675797"/>
                  <a:gd name="connsiteX260" fmla="*/ 253873 w 645634"/>
                  <a:gd name="connsiteY260" fmla="*/ 184210 h 675797"/>
                  <a:gd name="connsiteX261" fmla="*/ 251359 w 645634"/>
                  <a:gd name="connsiteY261" fmla="*/ 190315 h 675797"/>
                  <a:gd name="connsiteX262" fmla="*/ 249564 w 645634"/>
                  <a:gd name="connsiteY262" fmla="*/ 196060 h 675797"/>
                  <a:gd name="connsiteX263" fmla="*/ 249564 w 645634"/>
                  <a:gd name="connsiteY263" fmla="*/ 199651 h 675797"/>
                  <a:gd name="connsiteX264" fmla="*/ 246691 w 645634"/>
                  <a:gd name="connsiteY264" fmla="*/ 203601 h 675797"/>
                  <a:gd name="connsiteX265" fmla="*/ 245614 w 645634"/>
                  <a:gd name="connsiteY265" fmla="*/ 206833 h 675797"/>
                  <a:gd name="connsiteX266" fmla="*/ 244896 w 645634"/>
                  <a:gd name="connsiteY266" fmla="*/ 216169 h 675797"/>
                  <a:gd name="connsiteX267" fmla="*/ 248128 w 645634"/>
                  <a:gd name="connsiteY267" fmla="*/ 222992 h 675797"/>
                  <a:gd name="connsiteX268" fmla="*/ 251718 w 645634"/>
                  <a:gd name="connsiteY268" fmla="*/ 228378 h 675797"/>
                  <a:gd name="connsiteX269" fmla="*/ 256386 w 645634"/>
                  <a:gd name="connsiteY269" fmla="*/ 231610 h 675797"/>
                  <a:gd name="connsiteX270" fmla="*/ 260336 w 645634"/>
                  <a:gd name="connsiteY270" fmla="*/ 235919 h 675797"/>
                  <a:gd name="connsiteX271" fmla="*/ 260695 w 645634"/>
                  <a:gd name="connsiteY271" fmla="*/ 240228 h 675797"/>
                  <a:gd name="connsiteX272" fmla="*/ 261414 w 645634"/>
                  <a:gd name="connsiteY272" fmla="*/ 245255 h 675797"/>
                  <a:gd name="connsiteX273" fmla="*/ 268954 w 645634"/>
                  <a:gd name="connsiteY273" fmla="*/ 249923 h 675797"/>
                  <a:gd name="connsiteX274" fmla="*/ 273264 w 645634"/>
                  <a:gd name="connsiteY274" fmla="*/ 253155 h 675797"/>
                  <a:gd name="connsiteX275" fmla="*/ 277213 w 645634"/>
                  <a:gd name="connsiteY275" fmla="*/ 257105 h 675797"/>
                  <a:gd name="connsiteX276" fmla="*/ 277932 w 645634"/>
                  <a:gd name="connsiteY276" fmla="*/ 266441 h 675797"/>
                  <a:gd name="connsiteX277" fmla="*/ 276495 w 645634"/>
                  <a:gd name="connsiteY277" fmla="*/ 273623 h 675797"/>
                  <a:gd name="connsiteX278" fmla="*/ 280086 w 645634"/>
                  <a:gd name="connsiteY278" fmla="*/ 276854 h 675797"/>
                  <a:gd name="connsiteX279" fmla="*/ 283677 w 645634"/>
                  <a:gd name="connsiteY279" fmla="*/ 276854 h 675797"/>
                  <a:gd name="connsiteX280" fmla="*/ 288553 w 645634"/>
                  <a:gd name="connsiteY280" fmla="*/ 283318 h 675797"/>
                  <a:gd name="connsiteX281" fmla="*/ 293750 w 645634"/>
                  <a:gd name="connsiteY281" fmla="*/ 287627 h 675797"/>
                  <a:gd name="connsiteX282" fmla="*/ 299136 w 645634"/>
                  <a:gd name="connsiteY282" fmla="*/ 293732 h 675797"/>
                  <a:gd name="connsiteX283" fmla="*/ 302368 w 645634"/>
                  <a:gd name="connsiteY283" fmla="*/ 299476 h 675797"/>
                  <a:gd name="connsiteX284" fmla="*/ 303804 w 645634"/>
                  <a:gd name="connsiteY284" fmla="*/ 303068 h 675797"/>
                  <a:gd name="connsiteX285" fmla="*/ 309550 w 645634"/>
                  <a:gd name="connsiteY285" fmla="*/ 307736 h 675797"/>
                  <a:gd name="connsiteX286" fmla="*/ 315654 w 645634"/>
                  <a:gd name="connsiteY286" fmla="*/ 315995 h 675797"/>
                  <a:gd name="connsiteX287" fmla="*/ 318527 w 645634"/>
                  <a:gd name="connsiteY287" fmla="*/ 321022 h 675797"/>
                  <a:gd name="connsiteX288" fmla="*/ 321400 w 645634"/>
                  <a:gd name="connsiteY288" fmla="*/ 326767 h 675797"/>
                  <a:gd name="connsiteX289" fmla="*/ 323913 w 645634"/>
                  <a:gd name="connsiteY289" fmla="*/ 335385 h 675797"/>
                  <a:gd name="connsiteX290" fmla="*/ 319245 w 645634"/>
                  <a:gd name="connsiteY290" fmla="*/ 338258 h 675797"/>
                  <a:gd name="connsiteX291" fmla="*/ 314218 w 645634"/>
                  <a:gd name="connsiteY291" fmla="*/ 338258 h 675797"/>
                  <a:gd name="connsiteX292" fmla="*/ 307755 w 645634"/>
                  <a:gd name="connsiteY292" fmla="*/ 332872 h 675797"/>
                  <a:gd name="connsiteX293" fmla="*/ 307396 w 645634"/>
                  <a:gd name="connsiteY293" fmla="*/ 326049 h 675797"/>
                  <a:gd name="connsiteX294" fmla="*/ 306318 w 645634"/>
                  <a:gd name="connsiteY294" fmla="*/ 318867 h 675797"/>
                  <a:gd name="connsiteX295" fmla="*/ 300573 w 645634"/>
                  <a:gd name="connsiteY295" fmla="*/ 317072 h 675797"/>
                  <a:gd name="connsiteX296" fmla="*/ 293391 w 645634"/>
                  <a:gd name="connsiteY296" fmla="*/ 315995 h 675797"/>
                  <a:gd name="connsiteX297" fmla="*/ 291237 w 645634"/>
                  <a:gd name="connsiteY297" fmla="*/ 311326 h 675797"/>
                  <a:gd name="connsiteX298" fmla="*/ 288553 w 645634"/>
                  <a:gd name="connsiteY298" fmla="*/ 308454 h 675797"/>
                  <a:gd name="connsiteX299" fmla="*/ 284036 w 645634"/>
                  <a:gd name="connsiteY299" fmla="*/ 311686 h 675797"/>
                  <a:gd name="connsiteX300" fmla="*/ 281882 w 645634"/>
                  <a:gd name="connsiteY300" fmla="*/ 317431 h 675797"/>
                  <a:gd name="connsiteX301" fmla="*/ 276136 w 645634"/>
                  <a:gd name="connsiteY301" fmla="*/ 321381 h 675797"/>
                  <a:gd name="connsiteX302" fmla="*/ 271468 w 645634"/>
                  <a:gd name="connsiteY302" fmla="*/ 324972 h 675797"/>
                  <a:gd name="connsiteX303" fmla="*/ 271468 w 645634"/>
                  <a:gd name="connsiteY303" fmla="*/ 330717 h 675797"/>
                  <a:gd name="connsiteX304" fmla="*/ 275059 w 645634"/>
                  <a:gd name="connsiteY304" fmla="*/ 335026 h 675797"/>
                  <a:gd name="connsiteX305" fmla="*/ 284036 w 645634"/>
                  <a:gd name="connsiteY305" fmla="*/ 335385 h 675797"/>
                  <a:gd name="connsiteX306" fmla="*/ 288553 w 645634"/>
                  <a:gd name="connsiteY306" fmla="*/ 339694 h 675797"/>
                  <a:gd name="connsiteX307" fmla="*/ 290859 w 645634"/>
                  <a:gd name="connsiteY307" fmla="*/ 342567 h 675797"/>
                  <a:gd name="connsiteX308" fmla="*/ 291218 w 645634"/>
                  <a:gd name="connsiteY308" fmla="*/ 344362 h 675797"/>
                  <a:gd name="connsiteX309" fmla="*/ 288534 w 645634"/>
                  <a:gd name="connsiteY309" fmla="*/ 350107 h 675797"/>
                  <a:gd name="connsiteX310" fmla="*/ 286531 w 645634"/>
                  <a:gd name="connsiteY310" fmla="*/ 352621 h 675797"/>
                  <a:gd name="connsiteX311" fmla="*/ 288534 w 645634"/>
                  <a:gd name="connsiteY311" fmla="*/ 354776 h 675797"/>
                  <a:gd name="connsiteX312" fmla="*/ 291218 w 645634"/>
                  <a:gd name="connsiteY312" fmla="*/ 354776 h 675797"/>
                  <a:gd name="connsiteX313" fmla="*/ 293731 w 645634"/>
                  <a:gd name="connsiteY313" fmla="*/ 350107 h 675797"/>
                  <a:gd name="connsiteX314" fmla="*/ 295167 w 645634"/>
                  <a:gd name="connsiteY314" fmla="*/ 354776 h 675797"/>
                  <a:gd name="connsiteX315" fmla="*/ 290499 w 645634"/>
                  <a:gd name="connsiteY315" fmla="*/ 359803 h 675797"/>
                  <a:gd name="connsiteX316" fmla="*/ 286909 w 645634"/>
                  <a:gd name="connsiteY316" fmla="*/ 364112 h 675797"/>
                  <a:gd name="connsiteX317" fmla="*/ 280804 w 645634"/>
                  <a:gd name="connsiteY317" fmla="*/ 364112 h 675797"/>
                  <a:gd name="connsiteX318" fmla="*/ 274700 w 645634"/>
                  <a:gd name="connsiteY318" fmla="*/ 366985 h 675797"/>
                  <a:gd name="connsiteX319" fmla="*/ 272545 w 645634"/>
                  <a:gd name="connsiteY319" fmla="*/ 370934 h 675797"/>
                  <a:gd name="connsiteX320" fmla="*/ 265723 w 645634"/>
                  <a:gd name="connsiteY320" fmla="*/ 370934 h 675797"/>
                  <a:gd name="connsiteX321" fmla="*/ 259618 w 645634"/>
                  <a:gd name="connsiteY321" fmla="*/ 372730 h 675797"/>
                  <a:gd name="connsiteX322" fmla="*/ 254232 w 645634"/>
                  <a:gd name="connsiteY322" fmla="*/ 370934 h 675797"/>
                  <a:gd name="connsiteX323" fmla="*/ 251000 w 645634"/>
                  <a:gd name="connsiteY323" fmla="*/ 368421 h 675797"/>
                  <a:gd name="connsiteX324" fmla="*/ 246691 w 645634"/>
                  <a:gd name="connsiteY324" fmla="*/ 372730 h 675797"/>
                  <a:gd name="connsiteX325" fmla="*/ 244177 w 645634"/>
                  <a:gd name="connsiteY325" fmla="*/ 376321 h 675797"/>
                  <a:gd name="connsiteX326" fmla="*/ 245614 w 645634"/>
                  <a:gd name="connsiteY326" fmla="*/ 378116 h 675797"/>
                  <a:gd name="connsiteX327" fmla="*/ 251718 w 645634"/>
                  <a:gd name="connsiteY327" fmla="*/ 378116 h 675797"/>
                  <a:gd name="connsiteX328" fmla="*/ 258182 w 645634"/>
                  <a:gd name="connsiteY328" fmla="*/ 378116 h 675797"/>
                  <a:gd name="connsiteX329" fmla="*/ 265004 w 645634"/>
                  <a:gd name="connsiteY329" fmla="*/ 381348 h 675797"/>
                  <a:gd name="connsiteX330" fmla="*/ 270032 w 645634"/>
                  <a:gd name="connsiteY330" fmla="*/ 385657 h 675797"/>
                  <a:gd name="connsiteX331" fmla="*/ 275418 w 645634"/>
                  <a:gd name="connsiteY331" fmla="*/ 385657 h 675797"/>
                  <a:gd name="connsiteX332" fmla="*/ 281163 w 645634"/>
                  <a:gd name="connsiteY332" fmla="*/ 385657 h 675797"/>
                  <a:gd name="connsiteX333" fmla="*/ 285113 w 645634"/>
                  <a:gd name="connsiteY333" fmla="*/ 388889 h 675797"/>
                  <a:gd name="connsiteX334" fmla="*/ 290859 w 645634"/>
                  <a:gd name="connsiteY334" fmla="*/ 388889 h 675797"/>
                  <a:gd name="connsiteX335" fmla="*/ 294808 w 645634"/>
                  <a:gd name="connsiteY335" fmla="*/ 388889 h 675797"/>
                  <a:gd name="connsiteX336" fmla="*/ 297681 w 645634"/>
                  <a:gd name="connsiteY336" fmla="*/ 397148 h 675797"/>
                  <a:gd name="connsiteX337" fmla="*/ 297322 w 645634"/>
                  <a:gd name="connsiteY337" fmla="*/ 403611 h 675797"/>
                  <a:gd name="connsiteX338" fmla="*/ 303427 w 645634"/>
                  <a:gd name="connsiteY338" fmla="*/ 403611 h 675797"/>
                  <a:gd name="connsiteX339" fmla="*/ 306299 w 645634"/>
                  <a:gd name="connsiteY339" fmla="*/ 397866 h 675797"/>
                  <a:gd name="connsiteX340" fmla="*/ 315276 w 645634"/>
                  <a:gd name="connsiteY340" fmla="*/ 397507 h 675797"/>
                  <a:gd name="connsiteX341" fmla="*/ 320303 w 645634"/>
                  <a:gd name="connsiteY341" fmla="*/ 401097 h 675797"/>
                  <a:gd name="connsiteX342" fmla="*/ 321740 w 645634"/>
                  <a:gd name="connsiteY342" fmla="*/ 403611 h 675797"/>
                  <a:gd name="connsiteX343" fmla="*/ 318867 w 645634"/>
                  <a:gd name="connsiteY343" fmla="*/ 408279 h 675797"/>
                  <a:gd name="connsiteX344" fmla="*/ 316713 w 645634"/>
                  <a:gd name="connsiteY344" fmla="*/ 410793 h 675797"/>
                  <a:gd name="connsiteX345" fmla="*/ 319226 w 645634"/>
                  <a:gd name="connsiteY345" fmla="*/ 413307 h 675797"/>
                  <a:gd name="connsiteX346" fmla="*/ 322099 w 645634"/>
                  <a:gd name="connsiteY346" fmla="*/ 416179 h 675797"/>
                  <a:gd name="connsiteX347" fmla="*/ 323895 w 645634"/>
                  <a:gd name="connsiteY347" fmla="*/ 420488 h 675797"/>
                  <a:gd name="connsiteX348" fmla="*/ 330717 w 645634"/>
                  <a:gd name="connsiteY348" fmla="*/ 420488 h 675797"/>
                  <a:gd name="connsiteX349" fmla="*/ 337540 w 645634"/>
                  <a:gd name="connsiteY349" fmla="*/ 420488 h 675797"/>
                  <a:gd name="connsiteX350" fmla="*/ 344721 w 645634"/>
                  <a:gd name="connsiteY350" fmla="*/ 424438 h 675797"/>
                  <a:gd name="connsiteX351" fmla="*/ 348671 w 645634"/>
                  <a:gd name="connsiteY351" fmla="*/ 430543 h 675797"/>
                  <a:gd name="connsiteX352" fmla="*/ 352621 w 645634"/>
                  <a:gd name="connsiteY352" fmla="*/ 436647 h 675797"/>
                  <a:gd name="connsiteX353" fmla="*/ 357648 w 645634"/>
                  <a:gd name="connsiteY353" fmla="*/ 441674 h 675797"/>
                  <a:gd name="connsiteX354" fmla="*/ 366625 w 645634"/>
                  <a:gd name="connsiteY354" fmla="*/ 441674 h 675797"/>
                  <a:gd name="connsiteX355" fmla="*/ 375243 w 645634"/>
                  <a:gd name="connsiteY355" fmla="*/ 444188 h 675797"/>
                  <a:gd name="connsiteX356" fmla="*/ 380989 w 645634"/>
                  <a:gd name="connsiteY356" fmla="*/ 444188 h 675797"/>
                  <a:gd name="connsiteX357" fmla="*/ 386016 w 645634"/>
                  <a:gd name="connsiteY357" fmla="*/ 448138 h 675797"/>
                  <a:gd name="connsiteX358" fmla="*/ 392120 w 645634"/>
                  <a:gd name="connsiteY358" fmla="*/ 454242 h 675797"/>
                  <a:gd name="connsiteX359" fmla="*/ 392839 w 645634"/>
                  <a:gd name="connsiteY359" fmla="*/ 459629 h 675797"/>
                  <a:gd name="connsiteX360" fmla="*/ 391043 w 645634"/>
                  <a:gd name="connsiteY360" fmla="*/ 463578 h 675797"/>
                  <a:gd name="connsiteX361" fmla="*/ 386375 w 645634"/>
                  <a:gd name="connsiteY361" fmla="*/ 467887 h 675797"/>
                  <a:gd name="connsiteX362" fmla="*/ 386734 w 645634"/>
                  <a:gd name="connsiteY362" fmla="*/ 476505 h 675797"/>
                  <a:gd name="connsiteX363" fmla="*/ 389248 w 645634"/>
                  <a:gd name="connsiteY363" fmla="*/ 484046 h 675797"/>
                  <a:gd name="connsiteX364" fmla="*/ 392120 w 645634"/>
                  <a:gd name="connsiteY364" fmla="*/ 488714 h 675797"/>
                  <a:gd name="connsiteX365" fmla="*/ 395352 w 645634"/>
                  <a:gd name="connsiteY365" fmla="*/ 506668 h 675797"/>
                  <a:gd name="connsiteX366" fmla="*/ 394275 w 645634"/>
                  <a:gd name="connsiteY366" fmla="*/ 512773 h 675797"/>
                  <a:gd name="connsiteX367" fmla="*/ 392839 w 645634"/>
                  <a:gd name="connsiteY367" fmla="*/ 520673 h 675797"/>
                  <a:gd name="connsiteX368" fmla="*/ 388171 w 645634"/>
                  <a:gd name="connsiteY368" fmla="*/ 524264 h 675797"/>
                  <a:gd name="connsiteX369" fmla="*/ 381707 w 645634"/>
                  <a:gd name="connsiteY369" fmla="*/ 522468 h 675797"/>
                  <a:gd name="connsiteX370" fmla="*/ 378834 w 645634"/>
                  <a:gd name="connsiteY370" fmla="*/ 514209 h 675797"/>
                  <a:gd name="connsiteX371" fmla="*/ 376680 w 645634"/>
                  <a:gd name="connsiteY371" fmla="*/ 509182 h 675797"/>
                  <a:gd name="connsiteX372" fmla="*/ 371293 w 645634"/>
                  <a:gd name="connsiteY372" fmla="*/ 506668 h 675797"/>
                  <a:gd name="connsiteX373" fmla="*/ 369498 w 645634"/>
                  <a:gd name="connsiteY373" fmla="*/ 506310 h 675797"/>
                  <a:gd name="connsiteX374" fmla="*/ 365189 w 645634"/>
                  <a:gd name="connsiteY374" fmla="*/ 500564 h 675797"/>
                  <a:gd name="connsiteX375" fmla="*/ 360162 w 645634"/>
                  <a:gd name="connsiteY375" fmla="*/ 497332 h 675797"/>
                  <a:gd name="connsiteX376" fmla="*/ 359085 w 645634"/>
                  <a:gd name="connsiteY376" fmla="*/ 491946 h 675797"/>
                  <a:gd name="connsiteX377" fmla="*/ 354058 w 645634"/>
                  <a:gd name="connsiteY377" fmla="*/ 487996 h 675797"/>
                  <a:gd name="connsiteX378" fmla="*/ 347594 w 645634"/>
                  <a:gd name="connsiteY378" fmla="*/ 487996 h 675797"/>
                  <a:gd name="connsiteX379" fmla="*/ 341489 w 645634"/>
                  <a:gd name="connsiteY379" fmla="*/ 490869 h 675797"/>
                  <a:gd name="connsiteX380" fmla="*/ 337180 w 645634"/>
                  <a:gd name="connsiteY380" fmla="*/ 494819 h 675797"/>
                  <a:gd name="connsiteX381" fmla="*/ 330358 w 645634"/>
                  <a:gd name="connsiteY381" fmla="*/ 494819 h 675797"/>
                  <a:gd name="connsiteX382" fmla="*/ 329639 w 645634"/>
                  <a:gd name="connsiteY382" fmla="*/ 490869 h 675797"/>
                  <a:gd name="connsiteX383" fmla="*/ 333949 w 645634"/>
                  <a:gd name="connsiteY383" fmla="*/ 490510 h 675797"/>
                  <a:gd name="connsiteX384" fmla="*/ 333949 w 645634"/>
                  <a:gd name="connsiteY384" fmla="*/ 486919 h 675797"/>
                  <a:gd name="connsiteX385" fmla="*/ 328922 w 645634"/>
                  <a:gd name="connsiteY385" fmla="*/ 484405 h 675797"/>
                  <a:gd name="connsiteX386" fmla="*/ 323535 w 645634"/>
                  <a:gd name="connsiteY386" fmla="*/ 486201 h 675797"/>
                  <a:gd name="connsiteX387" fmla="*/ 317431 w 645634"/>
                  <a:gd name="connsiteY387" fmla="*/ 485124 h 675797"/>
                  <a:gd name="connsiteX388" fmla="*/ 310967 w 645634"/>
                  <a:gd name="connsiteY388" fmla="*/ 485124 h 675797"/>
                  <a:gd name="connsiteX389" fmla="*/ 305222 w 645634"/>
                  <a:gd name="connsiteY389" fmla="*/ 488714 h 675797"/>
                  <a:gd name="connsiteX390" fmla="*/ 298759 w 645634"/>
                  <a:gd name="connsiteY390" fmla="*/ 492305 h 675797"/>
                  <a:gd name="connsiteX391" fmla="*/ 295167 w 645634"/>
                  <a:gd name="connsiteY391" fmla="*/ 489432 h 675797"/>
                  <a:gd name="connsiteX392" fmla="*/ 290859 w 645634"/>
                  <a:gd name="connsiteY392" fmla="*/ 490151 h 675797"/>
                  <a:gd name="connsiteX393" fmla="*/ 290140 w 645634"/>
                  <a:gd name="connsiteY393" fmla="*/ 495178 h 675797"/>
                  <a:gd name="connsiteX394" fmla="*/ 291577 w 645634"/>
                  <a:gd name="connsiteY394" fmla="*/ 499487 h 675797"/>
                  <a:gd name="connsiteX395" fmla="*/ 296963 w 645634"/>
                  <a:gd name="connsiteY395" fmla="*/ 499846 h 675797"/>
                  <a:gd name="connsiteX396" fmla="*/ 305222 w 645634"/>
                  <a:gd name="connsiteY396" fmla="*/ 503437 h 675797"/>
                  <a:gd name="connsiteX397" fmla="*/ 307017 w 645634"/>
                  <a:gd name="connsiteY397" fmla="*/ 507386 h 675797"/>
                  <a:gd name="connsiteX398" fmla="*/ 304863 w 645634"/>
                  <a:gd name="connsiteY398" fmla="*/ 510619 h 675797"/>
                  <a:gd name="connsiteX399" fmla="*/ 299476 w 645634"/>
                  <a:gd name="connsiteY399" fmla="*/ 511696 h 675797"/>
                  <a:gd name="connsiteX400" fmla="*/ 302708 w 645634"/>
                  <a:gd name="connsiteY400" fmla="*/ 514927 h 675797"/>
                  <a:gd name="connsiteX401" fmla="*/ 303068 w 645634"/>
                  <a:gd name="connsiteY401" fmla="*/ 520673 h 675797"/>
                  <a:gd name="connsiteX402" fmla="*/ 303068 w 645634"/>
                  <a:gd name="connsiteY402" fmla="*/ 526418 h 675797"/>
                  <a:gd name="connsiteX403" fmla="*/ 308813 w 645634"/>
                  <a:gd name="connsiteY403" fmla="*/ 531805 h 675797"/>
                  <a:gd name="connsiteX404" fmla="*/ 314199 w 645634"/>
                  <a:gd name="connsiteY404" fmla="*/ 533600 h 675797"/>
                  <a:gd name="connsiteX405" fmla="*/ 320662 w 645634"/>
                  <a:gd name="connsiteY405" fmla="*/ 537909 h 675797"/>
                  <a:gd name="connsiteX406" fmla="*/ 324612 w 645634"/>
                  <a:gd name="connsiteY406" fmla="*/ 533959 h 675797"/>
                  <a:gd name="connsiteX407" fmla="*/ 322458 w 645634"/>
                  <a:gd name="connsiteY407" fmla="*/ 529650 h 675797"/>
                  <a:gd name="connsiteX408" fmla="*/ 320303 w 645634"/>
                  <a:gd name="connsiteY408" fmla="*/ 527495 h 675797"/>
                  <a:gd name="connsiteX409" fmla="*/ 323895 w 645634"/>
                  <a:gd name="connsiteY409" fmla="*/ 525341 h 675797"/>
                  <a:gd name="connsiteX410" fmla="*/ 328203 w 645634"/>
                  <a:gd name="connsiteY410" fmla="*/ 525341 h 675797"/>
                  <a:gd name="connsiteX411" fmla="*/ 329639 w 645634"/>
                  <a:gd name="connsiteY411" fmla="*/ 530009 h 675797"/>
                  <a:gd name="connsiteX412" fmla="*/ 329281 w 645634"/>
                  <a:gd name="connsiteY412" fmla="*/ 535395 h 675797"/>
                  <a:gd name="connsiteX413" fmla="*/ 323176 w 645634"/>
                  <a:gd name="connsiteY413" fmla="*/ 537909 h 675797"/>
                  <a:gd name="connsiteX414" fmla="*/ 326049 w 645634"/>
                  <a:gd name="connsiteY414" fmla="*/ 540782 h 675797"/>
                  <a:gd name="connsiteX415" fmla="*/ 331076 w 645634"/>
                  <a:gd name="connsiteY415" fmla="*/ 540782 h 675797"/>
                  <a:gd name="connsiteX416" fmla="*/ 335744 w 645634"/>
                  <a:gd name="connsiteY416" fmla="*/ 545091 h 675797"/>
                  <a:gd name="connsiteX417" fmla="*/ 337180 w 645634"/>
                  <a:gd name="connsiteY417" fmla="*/ 550118 h 675797"/>
                  <a:gd name="connsiteX418" fmla="*/ 334308 w 645634"/>
                  <a:gd name="connsiteY418" fmla="*/ 552631 h 675797"/>
                  <a:gd name="connsiteX419" fmla="*/ 323895 w 645634"/>
                  <a:gd name="connsiteY419" fmla="*/ 552631 h 675797"/>
                  <a:gd name="connsiteX420" fmla="*/ 314917 w 645634"/>
                  <a:gd name="connsiteY420" fmla="*/ 554786 h 675797"/>
                  <a:gd name="connsiteX421" fmla="*/ 313122 w 645634"/>
                  <a:gd name="connsiteY421" fmla="*/ 554786 h 675797"/>
                  <a:gd name="connsiteX422" fmla="*/ 313840 w 645634"/>
                  <a:gd name="connsiteY422" fmla="*/ 560172 h 675797"/>
                  <a:gd name="connsiteX423" fmla="*/ 309531 w 645634"/>
                  <a:gd name="connsiteY423" fmla="*/ 563763 h 675797"/>
                  <a:gd name="connsiteX424" fmla="*/ 304504 w 645634"/>
                  <a:gd name="connsiteY424" fmla="*/ 566636 h 675797"/>
                  <a:gd name="connsiteX425" fmla="*/ 300913 w 645634"/>
                  <a:gd name="connsiteY425" fmla="*/ 559813 h 675797"/>
                  <a:gd name="connsiteX426" fmla="*/ 297322 w 645634"/>
                  <a:gd name="connsiteY426" fmla="*/ 556581 h 675797"/>
                  <a:gd name="connsiteX427" fmla="*/ 297322 w 645634"/>
                  <a:gd name="connsiteY427" fmla="*/ 547245 h 675797"/>
                  <a:gd name="connsiteX428" fmla="*/ 288534 w 645634"/>
                  <a:gd name="connsiteY428" fmla="*/ 544013 h 675797"/>
                  <a:gd name="connsiteX429" fmla="*/ 286531 w 645634"/>
                  <a:gd name="connsiteY429" fmla="*/ 540782 h 675797"/>
                  <a:gd name="connsiteX430" fmla="*/ 283658 w 645634"/>
                  <a:gd name="connsiteY430" fmla="*/ 538986 h 675797"/>
                  <a:gd name="connsiteX431" fmla="*/ 278990 w 645634"/>
                  <a:gd name="connsiteY431" fmla="*/ 538268 h 675797"/>
                  <a:gd name="connsiteX432" fmla="*/ 274681 w 645634"/>
                  <a:gd name="connsiteY432" fmla="*/ 540782 h 675797"/>
                  <a:gd name="connsiteX433" fmla="*/ 271449 w 645634"/>
                  <a:gd name="connsiteY433" fmla="*/ 539345 h 675797"/>
                  <a:gd name="connsiteX434" fmla="*/ 268577 w 645634"/>
                  <a:gd name="connsiteY434" fmla="*/ 535036 h 675797"/>
                  <a:gd name="connsiteX435" fmla="*/ 267858 w 645634"/>
                  <a:gd name="connsiteY435" fmla="*/ 532164 h 675797"/>
                  <a:gd name="connsiteX436" fmla="*/ 263549 w 645634"/>
                  <a:gd name="connsiteY436" fmla="*/ 532522 h 675797"/>
                  <a:gd name="connsiteX437" fmla="*/ 261754 w 645634"/>
                  <a:gd name="connsiteY437" fmla="*/ 538986 h 675797"/>
                  <a:gd name="connsiteX438" fmla="*/ 261395 w 645634"/>
                  <a:gd name="connsiteY438" fmla="*/ 545091 h 675797"/>
                  <a:gd name="connsiteX439" fmla="*/ 262472 w 645634"/>
                  <a:gd name="connsiteY439" fmla="*/ 551195 h 675797"/>
                  <a:gd name="connsiteX440" fmla="*/ 267858 w 645634"/>
                  <a:gd name="connsiteY440" fmla="*/ 556941 h 675797"/>
                  <a:gd name="connsiteX441" fmla="*/ 271808 w 645634"/>
                  <a:gd name="connsiteY441" fmla="*/ 560531 h 675797"/>
                  <a:gd name="connsiteX442" fmla="*/ 272167 w 645634"/>
                  <a:gd name="connsiteY442" fmla="*/ 566636 h 675797"/>
                  <a:gd name="connsiteX443" fmla="*/ 274681 w 645634"/>
                  <a:gd name="connsiteY443" fmla="*/ 569867 h 675797"/>
                  <a:gd name="connsiteX444" fmla="*/ 276835 w 645634"/>
                  <a:gd name="connsiteY444" fmla="*/ 573458 h 675797"/>
                  <a:gd name="connsiteX445" fmla="*/ 279708 w 645634"/>
                  <a:gd name="connsiteY445" fmla="*/ 579922 h 675797"/>
                  <a:gd name="connsiteX446" fmla="*/ 278631 w 645634"/>
                  <a:gd name="connsiteY446" fmla="*/ 583872 h 675797"/>
                  <a:gd name="connsiteX447" fmla="*/ 277194 w 645634"/>
                  <a:gd name="connsiteY447" fmla="*/ 589258 h 675797"/>
                  <a:gd name="connsiteX448" fmla="*/ 283299 w 645634"/>
                  <a:gd name="connsiteY448" fmla="*/ 593208 h 675797"/>
                  <a:gd name="connsiteX449" fmla="*/ 288534 w 645634"/>
                  <a:gd name="connsiteY449" fmla="*/ 595362 h 675797"/>
                  <a:gd name="connsiteX450" fmla="*/ 288534 w 645634"/>
                  <a:gd name="connsiteY450" fmla="*/ 605776 h 675797"/>
                  <a:gd name="connsiteX451" fmla="*/ 291218 w 645634"/>
                  <a:gd name="connsiteY451" fmla="*/ 613317 h 675797"/>
                  <a:gd name="connsiteX452" fmla="*/ 293731 w 645634"/>
                  <a:gd name="connsiteY452" fmla="*/ 621217 h 675797"/>
                  <a:gd name="connsiteX453" fmla="*/ 296604 w 645634"/>
                  <a:gd name="connsiteY453" fmla="*/ 625166 h 675797"/>
                  <a:gd name="connsiteX454" fmla="*/ 298759 w 645634"/>
                  <a:gd name="connsiteY454" fmla="*/ 631989 h 675797"/>
                  <a:gd name="connsiteX455" fmla="*/ 296963 w 645634"/>
                  <a:gd name="connsiteY455" fmla="*/ 635580 h 675797"/>
                  <a:gd name="connsiteX456" fmla="*/ 291936 w 645634"/>
                  <a:gd name="connsiteY456" fmla="*/ 635580 h 675797"/>
                  <a:gd name="connsiteX457" fmla="*/ 290140 w 645634"/>
                  <a:gd name="connsiteY457" fmla="*/ 642043 h 675797"/>
                  <a:gd name="connsiteX458" fmla="*/ 293731 w 645634"/>
                  <a:gd name="connsiteY458" fmla="*/ 648148 h 675797"/>
                  <a:gd name="connsiteX459" fmla="*/ 295886 w 645634"/>
                  <a:gd name="connsiteY459" fmla="*/ 654252 h 675797"/>
                  <a:gd name="connsiteX460" fmla="*/ 299836 w 645634"/>
                  <a:gd name="connsiteY460" fmla="*/ 658202 h 675797"/>
                  <a:gd name="connsiteX461" fmla="*/ 301631 w 645634"/>
                  <a:gd name="connsiteY461" fmla="*/ 660716 h 675797"/>
                  <a:gd name="connsiteX462" fmla="*/ 301990 w 645634"/>
                  <a:gd name="connsiteY462" fmla="*/ 666461 h 675797"/>
                  <a:gd name="connsiteX463" fmla="*/ 304863 w 645634"/>
                  <a:gd name="connsiteY463" fmla="*/ 669334 h 675797"/>
                  <a:gd name="connsiteX464" fmla="*/ 306299 w 645634"/>
                  <a:gd name="connsiteY464" fmla="*/ 673284 h 675797"/>
                  <a:gd name="connsiteX465" fmla="*/ 296604 w 645634"/>
                  <a:gd name="connsiteY465" fmla="*/ 673284 h 675797"/>
                  <a:gd name="connsiteX466" fmla="*/ 295886 w 645634"/>
                  <a:gd name="connsiteY466" fmla="*/ 665384 h 675797"/>
                  <a:gd name="connsiteX467" fmla="*/ 293013 w 645634"/>
                  <a:gd name="connsiteY467" fmla="*/ 661434 h 675797"/>
                  <a:gd name="connsiteX468" fmla="*/ 286550 w 645634"/>
                  <a:gd name="connsiteY468" fmla="*/ 661434 h 675797"/>
                  <a:gd name="connsiteX469" fmla="*/ 280804 w 645634"/>
                  <a:gd name="connsiteY469" fmla="*/ 656766 h 675797"/>
                  <a:gd name="connsiteX470" fmla="*/ 277932 w 645634"/>
                  <a:gd name="connsiteY470" fmla="*/ 653534 h 675797"/>
                  <a:gd name="connsiteX471" fmla="*/ 276854 w 645634"/>
                  <a:gd name="connsiteY471" fmla="*/ 645275 h 675797"/>
                  <a:gd name="connsiteX472" fmla="*/ 271109 w 645634"/>
                  <a:gd name="connsiteY472" fmla="*/ 643121 h 675797"/>
                  <a:gd name="connsiteX473" fmla="*/ 269672 w 645634"/>
                  <a:gd name="connsiteY473" fmla="*/ 634862 h 675797"/>
                  <a:gd name="connsiteX474" fmla="*/ 267877 w 645634"/>
                  <a:gd name="connsiteY474" fmla="*/ 630553 h 675797"/>
                  <a:gd name="connsiteX475" fmla="*/ 259259 w 645634"/>
                  <a:gd name="connsiteY475" fmla="*/ 628398 h 675797"/>
                  <a:gd name="connsiteX476" fmla="*/ 252437 w 645634"/>
                  <a:gd name="connsiteY476" fmla="*/ 628398 h 675797"/>
                  <a:gd name="connsiteX477" fmla="*/ 246332 w 645634"/>
                  <a:gd name="connsiteY477" fmla="*/ 634862 h 675797"/>
                  <a:gd name="connsiteX478" fmla="*/ 242741 w 645634"/>
                  <a:gd name="connsiteY478" fmla="*/ 640607 h 675797"/>
                  <a:gd name="connsiteX479" fmla="*/ 242382 w 645634"/>
                  <a:gd name="connsiteY479" fmla="*/ 648507 h 675797"/>
                  <a:gd name="connsiteX480" fmla="*/ 239868 w 645634"/>
                  <a:gd name="connsiteY480" fmla="*/ 652816 h 675797"/>
                  <a:gd name="connsiteX481" fmla="*/ 239509 w 645634"/>
                  <a:gd name="connsiteY481" fmla="*/ 657125 h 675797"/>
                  <a:gd name="connsiteX482" fmla="*/ 240228 w 645634"/>
                  <a:gd name="connsiteY482" fmla="*/ 663589 h 675797"/>
                  <a:gd name="connsiteX483" fmla="*/ 241305 w 645634"/>
                  <a:gd name="connsiteY483" fmla="*/ 667898 h 675797"/>
                  <a:gd name="connsiteX484" fmla="*/ 238791 w 645634"/>
                  <a:gd name="connsiteY484" fmla="*/ 675797 h 675797"/>
                  <a:gd name="connsiteX485" fmla="*/ 234123 w 645634"/>
                  <a:gd name="connsiteY485" fmla="*/ 670411 h 675797"/>
                  <a:gd name="connsiteX486" fmla="*/ 231969 w 645634"/>
                  <a:gd name="connsiteY486" fmla="*/ 668975 h 675797"/>
                  <a:gd name="connsiteX487" fmla="*/ 225864 w 645634"/>
                  <a:gd name="connsiteY487" fmla="*/ 666102 h 675797"/>
                  <a:gd name="connsiteX488" fmla="*/ 225864 w 645634"/>
                  <a:gd name="connsiteY488" fmla="*/ 660716 h 675797"/>
                  <a:gd name="connsiteX489" fmla="*/ 228378 w 645634"/>
                  <a:gd name="connsiteY489" fmla="*/ 657484 h 675797"/>
                  <a:gd name="connsiteX490" fmla="*/ 228378 w 645634"/>
                  <a:gd name="connsiteY490" fmla="*/ 651020 h 675797"/>
                  <a:gd name="connsiteX491" fmla="*/ 226583 w 645634"/>
                  <a:gd name="connsiteY491" fmla="*/ 646712 h 675797"/>
                  <a:gd name="connsiteX492" fmla="*/ 228019 w 645634"/>
                  <a:gd name="connsiteY492" fmla="*/ 644557 h 675797"/>
                  <a:gd name="connsiteX493" fmla="*/ 223710 w 645634"/>
                  <a:gd name="connsiteY493" fmla="*/ 638094 h 675797"/>
                  <a:gd name="connsiteX494" fmla="*/ 221914 w 645634"/>
                  <a:gd name="connsiteY494" fmla="*/ 630912 h 675797"/>
                  <a:gd name="connsiteX495" fmla="*/ 219042 w 645634"/>
                  <a:gd name="connsiteY495" fmla="*/ 624448 h 675797"/>
                  <a:gd name="connsiteX496" fmla="*/ 216528 w 645634"/>
                  <a:gd name="connsiteY496" fmla="*/ 621935 h 675797"/>
                  <a:gd name="connsiteX497" fmla="*/ 213296 w 645634"/>
                  <a:gd name="connsiteY497" fmla="*/ 617626 h 675797"/>
                  <a:gd name="connsiteX498" fmla="*/ 210065 w 645634"/>
                  <a:gd name="connsiteY498" fmla="*/ 616908 h 675797"/>
                  <a:gd name="connsiteX499" fmla="*/ 203960 w 645634"/>
                  <a:gd name="connsiteY499" fmla="*/ 614753 h 675797"/>
                  <a:gd name="connsiteX500" fmla="*/ 205756 w 645634"/>
                  <a:gd name="connsiteY500" fmla="*/ 611880 h 675797"/>
                  <a:gd name="connsiteX501" fmla="*/ 206115 w 645634"/>
                  <a:gd name="connsiteY501" fmla="*/ 606135 h 675797"/>
                  <a:gd name="connsiteX502" fmla="*/ 205396 w 645634"/>
                  <a:gd name="connsiteY502" fmla="*/ 602185 h 675797"/>
                  <a:gd name="connsiteX503" fmla="*/ 200728 w 645634"/>
                  <a:gd name="connsiteY503" fmla="*/ 601826 h 675797"/>
                  <a:gd name="connsiteX504" fmla="*/ 195342 w 645634"/>
                  <a:gd name="connsiteY504" fmla="*/ 601826 h 675797"/>
                  <a:gd name="connsiteX505" fmla="*/ 192828 w 645634"/>
                  <a:gd name="connsiteY505" fmla="*/ 604698 h 675797"/>
                  <a:gd name="connsiteX506" fmla="*/ 185288 w 645634"/>
                  <a:gd name="connsiteY506" fmla="*/ 606135 h 675797"/>
                  <a:gd name="connsiteX507" fmla="*/ 183492 w 645634"/>
                  <a:gd name="connsiteY507" fmla="*/ 611521 h 675797"/>
                  <a:gd name="connsiteX508" fmla="*/ 182774 w 645634"/>
                  <a:gd name="connsiteY508" fmla="*/ 617626 h 675797"/>
                  <a:gd name="connsiteX509" fmla="*/ 184210 w 645634"/>
                  <a:gd name="connsiteY509" fmla="*/ 624089 h 675797"/>
                  <a:gd name="connsiteX510" fmla="*/ 186365 w 645634"/>
                  <a:gd name="connsiteY510" fmla="*/ 627680 h 675797"/>
                  <a:gd name="connsiteX511" fmla="*/ 184569 w 645634"/>
                  <a:gd name="connsiteY511" fmla="*/ 633066 h 675797"/>
                  <a:gd name="connsiteX512" fmla="*/ 180979 w 645634"/>
                  <a:gd name="connsiteY512" fmla="*/ 636657 h 675797"/>
                  <a:gd name="connsiteX513" fmla="*/ 175592 w 645634"/>
                  <a:gd name="connsiteY513" fmla="*/ 630912 h 675797"/>
                  <a:gd name="connsiteX514" fmla="*/ 171643 w 645634"/>
                  <a:gd name="connsiteY514" fmla="*/ 628039 h 675797"/>
                  <a:gd name="connsiteX515" fmla="*/ 163743 w 645634"/>
                  <a:gd name="connsiteY515" fmla="*/ 628757 h 675797"/>
                  <a:gd name="connsiteX516" fmla="*/ 164461 w 645634"/>
                  <a:gd name="connsiteY516" fmla="*/ 617626 h 675797"/>
                  <a:gd name="connsiteX517" fmla="*/ 167692 w 645634"/>
                  <a:gd name="connsiteY517" fmla="*/ 612240 h 675797"/>
                  <a:gd name="connsiteX518" fmla="*/ 160511 w 645634"/>
                  <a:gd name="connsiteY518" fmla="*/ 613317 h 675797"/>
                  <a:gd name="connsiteX519" fmla="*/ 158356 w 645634"/>
                  <a:gd name="connsiteY519" fmla="*/ 609007 h 675797"/>
                  <a:gd name="connsiteX520" fmla="*/ 156561 w 645634"/>
                  <a:gd name="connsiteY520" fmla="*/ 604339 h 675797"/>
                  <a:gd name="connsiteX521" fmla="*/ 151893 w 645634"/>
                  <a:gd name="connsiteY521" fmla="*/ 599312 h 675797"/>
                  <a:gd name="connsiteX522" fmla="*/ 149738 w 645634"/>
                  <a:gd name="connsiteY522" fmla="*/ 591053 h 675797"/>
                  <a:gd name="connsiteX523" fmla="*/ 149738 w 645634"/>
                  <a:gd name="connsiteY523" fmla="*/ 583512 h 675797"/>
                  <a:gd name="connsiteX524" fmla="*/ 154406 w 645634"/>
                  <a:gd name="connsiteY524" fmla="*/ 576690 h 675797"/>
                  <a:gd name="connsiteX525" fmla="*/ 159793 w 645634"/>
                  <a:gd name="connsiteY525" fmla="*/ 571663 h 675797"/>
                  <a:gd name="connsiteX526" fmla="*/ 161947 w 645634"/>
                  <a:gd name="connsiteY526" fmla="*/ 568072 h 675797"/>
                  <a:gd name="connsiteX527" fmla="*/ 163383 w 645634"/>
                  <a:gd name="connsiteY527" fmla="*/ 559095 h 675797"/>
                  <a:gd name="connsiteX528" fmla="*/ 162665 w 645634"/>
                  <a:gd name="connsiteY528" fmla="*/ 553349 h 675797"/>
                  <a:gd name="connsiteX529" fmla="*/ 155484 w 645634"/>
                  <a:gd name="connsiteY529" fmla="*/ 546886 h 675797"/>
                  <a:gd name="connsiteX530" fmla="*/ 146866 w 645634"/>
                  <a:gd name="connsiteY530" fmla="*/ 534677 h 675797"/>
                  <a:gd name="connsiteX531" fmla="*/ 139684 w 645634"/>
                  <a:gd name="connsiteY531" fmla="*/ 528932 h 675797"/>
                  <a:gd name="connsiteX532" fmla="*/ 133939 w 645634"/>
                  <a:gd name="connsiteY532" fmla="*/ 524623 h 675797"/>
                  <a:gd name="connsiteX533" fmla="*/ 127475 w 645634"/>
                  <a:gd name="connsiteY533" fmla="*/ 523545 h 675797"/>
                  <a:gd name="connsiteX534" fmla="*/ 126039 w 645634"/>
                  <a:gd name="connsiteY534" fmla="*/ 515646 h 675797"/>
                  <a:gd name="connsiteX535" fmla="*/ 123884 w 645634"/>
                  <a:gd name="connsiteY535" fmla="*/ 511696 h 675797"/>
                  <a:gd name="connsiteX536" fmla="*/ 117780 w 645634"/>
                  <a:gd name="connsiteY536" fmla="*/ 510978 h 675797"/>
                  <a:gd name="connsiteX537" fmla="*/ 110598 w 645634"/>
                  <a:gd name="connsiteY537" fmla="*/ 510619 h 675797"/>
                  <a:gd name="connsiteX538" fmla="*/ 105571 w 645634"/>
                  <a:gd name="connsiteY538" fmla="*/ 504514 h 675797"/>
                  <a:gd name="connsiteX539" fmla="*/ 106648 w 645634"/>
                  <a:gd name="connsiteY539" fmla="*/ 495896 h 675797"/>
                  <a:gd name="connsiteX540" fmla="*/ 108084 w 645634"/>
                  <a:gd name="connsiteY540" fmla="*/ 490510 h 675797"/>
                  <a:gd name="connsiteX541" fmla="*/ 112752 w 645634"/>
                  <a:gd name="connsiteY541" fmla="*/ 489792 h 675797"/>
                  <a:gd name="connsiteX542" fmla="*/ 116702 w 645634"/>
                  <a:gd name="connsiteY542" fmla="*/ 487278 h 675797"/>
                  <a:gd name="connsiteX543" fmla="*/ 122089 w 645634"/>
                  <a:gd name="connsiteY543" fmla="*/ 480096 h 675797"/>
                  <a:gd name="connsiteX544" fmla="*/ 124243 w 645634"/>
                  <a:gd name="connsiteY544" fmla="*/ 474710 h 675797"/>
                  <a:gd name="connsiteX545" fmla="*/ 131066 w 645634"/>
                  <a:gd name="connsiteY545" fmla="*/ 466092 h 675797"/>
                  <a:gd name="connsiteX546" fmla="*/ 130348 w 645634"/>
                  <a:gd name="connsiteY546" fmla="*/ 457474 h 675797"/>
                  <a:gd name="connsiteX547" fmla="*/ 137529 w 645634"/>
                  <a:gd name="connsiteY547" fmla="*/ 458192 h 675797"/>
                  <a:gd name="connsiteX548" fmla="*/ 142556 w 645634"/>
                  <a:gd name="connsiteY548" fmla="*/ 462142 h 675797"/>
                  <a:gd name="connsiteX549" fmla="*/ 149738 w 645634"/>
                  <a:gd name="connsiteY549" fmla="*/ 462142 h 675797"/>
                  <a:gd name="connsiteX550" fmla="*/ 157638 w 645634"/>
                  <a:gd name="connsiteY550" fmla="*/ 459988 h 675797"/>
                  <a:gd name="connsiteX551" fmla="*/ 162665 w 645634"/>
                  <a:gd name="connsiteY551" fmla="*/ 457115 h 675797"/>
                  <a:gd name="connsiteX552" fmla="*/ 166975 w 645634"/>
                  <a:gd name="connsiteY552" fmla="*/ 453883 h 675797"/>
                  <a:gd name="connsiteX553" fmla="*/ 172361 w 645634"/>
                  <a:gd name="connsiteY553" fmla="*/ 450292 h 675797"/>
                  <a:gd name="connsiteX554" fmla="*/ 174515 w 645634"/>
                  <a:gd name="connsiteY554" fmla="*/ 443470 h 675797"/>
                  <a:gd name="connsiteX555" fmla="*/ 179183 w 645634"/>
                  <a:gd name="connsiteY555" fmla="*/ 442751 h 675797"/>
                  <a:gd name="connsiteX556" fmla="*/ 187083 w 645634"/>
                  <a:gd name="connsiteY556" fmla="*/ 442033 h 675797"/>
                  <a:gd name="connsiteX557" fmla="*/ 191033 w 645634"/>
                  <a:gd name="connsiteY557" fmla="*/ 442751 h 675797"/>
                  <a:gd name="connsiteX558" fmla="*/ 196419 w 645634"/>
                  <a:gd name="connsiteY558" fmla="*/ 445624 h 675797"/>
                  <a:gd name="connsiteX559" fmla="*/ 203242 w 645634"/>
                  <a:gd name="connsiteY559" fmla="*/ 448138 h 675797"/>
                  <a:gd name="connsiteX560" fmla="*/ 208987 w 645634"/>
                  <a:gd name="connsiteY560" fmla="*/ 451728 h 675797"/>
                  <a:gd name="connsiteX561" fmla="*/ 213296 w 645634"/>
                  <a:gd name="connsiteY561" fmla="*/ 456396 h 675797"/>
                  <a:gd name="connsiteX562" fmla="*/ 218323 w 645634"/>
                  <a:gd name="connsiteY562" fmla="*/ 458551 h 675797"/>
                  <a:gd name="connsiteX563" fmla="*/ 223350 w 645634"/>
                  <a:gd name="connsiteY563" fmla="*/ 462142 h 675797"/>
                  <a:gd name="connsiteX564" fmla="*/ 229096 w 645634"/>
                  <a:gd name="connsiteY564" fmla="*/ 462501 h 675797"/>
                  <a:gd name="connsiteX565" fmla="*/ 235560 w 645634"/>
                  <a:gd name="connsiteY565" fmla="*/ 462860 h 675797"/>
                  <a:gd name="connsiteX566" fmla="*/ 239868 w 645634"/>
                  <a:gd name="connsiteY566" fmla="*/ 462860 h 675797"/>
                  <a:gd name="connsiteX567" fmla="*/ 249564 w 645634"/>
                  <a:gd name="connsiteY567" fmla="*/ 469324 h 675797"/>
                  <a:gd name="connsiteX568" fmla="*/ 256746 w 645634"/>
                  <a:gd name="connsiteY568" fmla="*/ 473992 h 675797"/>
                  <a:gd name="connsiteX569" fmla="*/ 262491 w 645634"/>
                  <a:gd name="connsiteY569" fmla="*/ 480455 h 675797"/>
                  <a:gd name="connsiteX570" fmla="*/ 268595 w 645634"/>
                  <a:gd name="connsiteY570" fmla="*/ 484764 h 675797"/>
                  <a:gd name="connsiteX571" fmla="*/ 277932 w 645634"/>
                  <a:gd name="connsiteY571" fmla="*/ 486201 h 675797"/>
                  <a:gd name="connsiteX572" fmla="*/ 284754 w 645634"/>
                  <a:gd name="connsiteY572" fmla="*/ 486201 h 675797"/>
                  <a:gd name="connsiteX573" fmla="*/ 286190 w 645634"/>
                  <a:gd name="connsiteY573" fmla="*/ 481891 h 675797"/>
                  <a:gd name="connsiteX574" fmla="*/ 281163 w 645634"/>
                  <a:gd name="connsiteY574" fmla="*/ 480455 h 675797"/>
                  <a:gd name="connsiteX575" fmla="*/ 275777 w 645634"/>
                  <a:gd name="connsiteY575" fmla="*/ 475428 h 675797"/>
                  <a:gd name="connsiteX576" fmla="*/ 278650 w 645634"/>
                  <a:gd name="connsiteY576" fmla="*/ 472196 h 675797"/>
                  <a:gd name="connsiteX577" fmla="*/ 285472 w 645634"/>
                  <a:gd name="connsiteY577" fmla="*/ 472196 h 675797"/>
                  <a:gd name="connsiteX578" fmla="*/ 294090 w 645634"/>
                  <a:gd name="connsiteY578" fmla="*/ 473633 h 675797"/>
                  <a:gd name="connsiteX579" fmla="*/ 303427 w 645634"/>
                  <a:gd name="connsiteY579" fmla="*/ 473274 h 675797"/>
                  <a:gd name="connsiteX580" fmla="*/ 307377 w 645634"/>
                  <a:gd name="connsiteY580" fmla="*/ 470042 h 675797"/>
                  <a:gd name="connsiteX581" fmla="*/ 308454 w 645634"/>
                  <a:gd name="connsiteY581" fmla="*/ 466810 h 675797"/>
                  <a:gd name="connsiteX582" fmla="*/ 307736 w 645634"/>
                  <a:gd name="connsiteY582" fmla="*/ 464297 h 675797"/>
                  <a:gd name="connsiteX583" fmla="*/ 310608 w 645634"/>
                  <a:gd name="connsiteY583" fmla="*/ 461424 h 675797"/>
                  <a:gd name="connsiteX584" fmla="*/ 306658 w 645634"/>
                  <a:gd name="connsiteY584" fmla="*/ 458551 h 675797"/>
                  <a:gd name="connsiteX585" fmla="*/ 303786 w 645634"/>
                  <a:gd name="connsiteY585" fmla="*/ 459629 h 675797"/>
                  <a:gd name="connsiteX586" fmla="*/ 297681 w 645634"/>
                  <a:gd name="connsiteY586" fmla="*/ 456396 h 675797"/>
                  <a:gd name="connsiteX587" fmla="*/ 295527 w 645634"/>
                  <a:gd name="connsiteY587" fmla="*/ 458551 h 675797"/>
                  <a:gd name="connsiteX588" fmla="*/ 291218 w 645634"/>
                  <a:gd name="connsiteY588" fmla="*/ 455320 h 675797"/>
                  <a:gd name="connsiteX589" fmla="*/ 284395 w 645634"/>
                  <a:gd name="connsiteY589" fmla="*/ 454960 h 675797"/>
                  <a:gd name="connsiteX590" fmla="*/ 281882 w 645634"/>
                  <a:gd name="connsiteY590" fmla="*/ 457833 h 675797"/>
                  <a:gd name="connsiteX591" fmla="*/ 276854 w 645634"/>
                  <a:gd name="connsiteY591" fmla="*/ 453883 h 675797"/>
                  <a:gd name="connsiteX592" fmla="*/ 267877 w 645634"/>
                  <a:gd name="connsiteY592" fmla="*/ 452806 h 675797"/>
                  <a:gd name="connsiteX593" fmla="*/ 268595 w 645634"/>
                  <a:gd name="connsiteY593" fmla="*/ 446701 h 675797"/>
                  <a:gd name="connsiteX594" fmla="*/ 263568 w 645634"/>
                  <a:gd name="connsiteY594" fmla="*/ 444906 h 675797"/>
                  <a:gd name="connsiteX595" fmla="*/ 257105 w 645634"/>
                  <a:gd name="connsiteY595" fmla="*/ 438802 h 675797"/>
                  <a:gd name="connsiteX596" fmla="*/ 258182 w 645634"/>
                  <a:gd name="connsiteY596" fmla="*/ 434493 h 675797"/>
                  <a:gd name="connsiteX597" fmla="*/ 252796 w 645634"/>
                  <a:gd name="connsiteY597" fmla="*/ 433056 h 675797"/>
                  <a:gd name="connsiteX598" fmla="*/ 252437 w 645634"/>
                  <a:gd name="connsiteY598" fmla="*/ 434852 h 675797"/>
                  <a:gd name="connsiteX599" fmla="*/ 249205 w 645634"/>
                  <a:gd name="connsiteY599" fmla="*/ 436288 h 675797"/>
                  <a:gd name="connsiteX600" fmla="*/ 247050 w 645634"/>
                  <a:gd name="connsiteY600" fmla="*/ 444547 h 675797"/>
                  <a:gd name="connsiteX601" fmla="*/ 241664 w 645634"/>
                  <a:gd name="connsiteY601" fmla="*/ 440238 h 675797"/>
                  <a:gd name="connsiteX602" fmla="*/ 240946 w 645634"/>
                  <a:gd name="connsiteY602" fmla="*/ 435211 h 675797"/>
                  <a:gd name="connsiteX603" fmla="*/ 233405 w 645634"/>
                  <a:gd name="connsiteY603" fmla="*/ 430184 h 675797"/>
                  <a:gd name="connsiteX604" fmla="*/ 229096 w 645634"/>
                  <a:gd name="connsiteY604" fmla="*/ 429465 h 675797"/>
                  <a:gd name="connsiteX605" fmla="*/ 228737 w 645634"/>
                  <a:gd name="connsiteY605" fmla="*/ 436647 h 675797"/>
                  <a:gd name="connsiteX606" fmla="*/ 221196 w 645634"/>
                  <a:gd name="connsiteY606" fmla="*/ 440956 h 675797"/>
                  <a:gd name="connsiteX607" fmla="*/ 214373 w 645634"/>
                  <a:gd name="connsiteY607" fmla="*/ 436647 h 675797"/>
                  <a:gd name="connsiteX608" fmla="*/ 208269 w 645634"/>
                  <a:gd name="connsiteY608" fmla="*/ 441315 h 675797"/>
                  <a:gd name="connsiteX609" fmla="*/ 198215 w 645634"/>
                  <a:gd name="connsiteY609" fmla="*/ 435929 h 675797"/>
                  <a:gd name="connsiteX610" fmla="*/ 192828 w 645634"/>
                  <a:gd name="connsiteY610" fmla="*/ 430543 h 675797"/>
                  <a:gd name="connsiteX611" fmla="*/ 183851 w 645634"/>
                  <a:gd name="connsiteY611" fmla="*/ 431261 h 675797"/>
                  <a:gd name="connsiteX612" fmla="*/ 178465 w 645634"/>
                  <a:gd name="connsiteY612" fmla="*/ 434852 h 675797"/>
                  <a:gd name="connsiteX613" fmla="*/ 172002 w 645634"/>
                  <a:gd name="connsiteY613" fmla="*/ 434852 h 675797"/>
                  <a:gd name="connsiteX614" fmla="*/ 169488 w 645634"/>
                  <a:gd name="connsiteY614" fmla="*/ 439520 h 675797"/>
                  <a:gd name="connsiteX615" fmla="*/ 167333 w 645634"/>
                  <a:gd name="connsiteY615" fmla="*/ 441315 h 675797"/>
                  <a:gd name="connsiteX616" fmla="*/ 163024 w 645634"/>
                  <a:gd name="connsiteY616" fmla="*/ 439161 h 675797"/>
                  <a:gd name="connsiteX617" fmla="*/ 155843 w 645634"/>
                  <a:gd name="connsiteY617" fmla="*/ 438083 h 675797"/>
                  <a:gd name="connsiteX618" fmla="*/ 149738 w 645634"/>
                  <a:gd name="connsiteY618" fmla="*/ 440238 h 675797"/>
                  <a:gd name="connsiteX619" fmla="*/ 140402 w 645634"/>
                  <a:gd name="connsiteY619" fmla="*/ 443110 h 675797"/>
                  <a:gd name="connsiteX620" fmla="*/ 135375 w 645634"/>
                  <a:gd name="connsiteY620" fmla="*/ 437724 h 675797"/>
                  <a:gd name="connsiteX621" fmla="*/ 134298 w 645634"/>
                  <a:gd name="connsiteY621" fmla="*/ 433415 h 675797"/>
                  <a:gd name="connsiteX622" fmla="*/ 129271 w 645634"/>
                  <a:gd name="connsiteY622" fmla="*/ 427670 h 675797"/>
                  <a:gd name="connsiteX623" fmla="*/ 128911 w 645634"/>
                  <a:gd name="connsiteY623" fmla="*/ 421924 h 675797"/>
                  <a:gd name="connsiteX624" fmla="*/ 123166 w 645634"/>
                  <a:gd name="connsiteY624" fmla="*/ 420488 h 675797"/>
                  <a:gd name="connsiteX625" fmla="*/ 124602 w 645634"/>
                  <a:gd name="connsiteY625" fmla="*/ 424079 h 675797"/>
                  <a:gd name="connsiteX626" fmla="*/ 126757 w 645634"/>
                  <a:gd name="connsiteY626" fmla="*/ 429465 h 675797"/>
                  <a:gd name="connsiteX627" fmla="*/ 126398 w 645634"/>
                  <a:gd name="connsiteY627" fmla="*/ 434493 h 675797"/>
                  <a:gd name="connsiteX628" fmla="*/ 120294 w 645634"/>
                  <a:gd name="connsiteY628" fmla="*/ 435929 h 675797"/>
                  <a:gd name="connsiteX629" fmla="*/ 115625 w 645634"/>
                  <a:gd name="connsiteY629" fmla="*/ 442751 h 675797"/>
                  <a:gd name="connsiteX630" fmla="*/ 107007 w 645634"/>
                  <a:gd name="connsiteY630" fmla="*/ 442033 h 675797"/>
                  <a:gd name="connsiteX631" fmla="*/ 105571 w 645634"/>
                  <a:gd name="connsiteY631" fmla="*/ 434852 h 675797"/>
                  <a:gd name="connsiteX632" fmla="*/ 100544 w 645634"/>
                  <a:gd name="connsiteY632" fmla="*/ 430901 h 675797"/>
                  <a:gd name="connsiteX633" fmla="*/ 103057 w 645634"/>
                  <a:gd name="connsiteY633" fmla="*/ 425156 h 675797"/>
                  <a:gd name="connsiteX634" fmla="*/ 100544 w 645634"/>
                  <a:gd name="connsiteY634" fmla="*/ 416179 h 675797"/>
                  <a:gd name="connsiteX635" fmla="*/ 95158 w 645634"/>
                  <a:gd name="connsiteY635" fmla="*/ 415102 h 675797"/>
                  <a:gd name="connsiteX636" fmla="*/ 95876 w 645634"/>
                  <a:gd name="connsiteY636" fmla="*/ 409357 h 675797"/>
                  <a:gd name="connsiteX637" fmla="*/ 94080 w 645634"/>
                  <a:gd name="connsiteY637" fmla="*/ 402893 h 675797"/>
                  <a:gd name="connsiteX638" fmla="*/ 90490 w 645634"/>
                  <a:gd name="connsiteY638" fmla="*/ 396789 h 675797"/>
                  <a:gd name="connsiteX639" fmla="*/ 87257 w 645634"/>
                  <a:gd name="connsiteY639" fmla="*/ 402893 h 675797"/>
                  <a:gd name="connsiteX640" fmla="*/ 82949 w 645634"/>
                  <a:gd name="connsiteY640" fmla="*/ 405407 h 675797"/>
                  <a:gd name="connsiteX641" fmla="*/ 82589 w 645634"/>
                  <a:gd name="connsiteY641" fmla="*/ 400738 h 675797"/>
                  <a:gd name="connsiteX642" fmla="*/ 84026 w 645634"/>
                  <a:gd name="connsiteY642" fmla="*/ 396070 h 675797"/>
                  <a:gd name="connsiteX643" fmla="*/ 81871 w 645634"/>
                  <a:gd name="connsiteY643" fmla="*/ 387812 h 675797"/>
                  <a:gd name="connsiteX644" fmla="*/ 82589 w 645634"/>
                  <a:gd name="connsiteY644" fmla="*/ 384221 h 675797"/>
                  <a:gd name="connsiteX645" fmla="*/ 76126 w 645634"/>
                  <a:gd name="connsiteY645" fmla="*/ 382066 h 675797"/>
                  <a:gd name="connsiteX646" fmla="*/ 73612 w 645634"/>
                  <a:gd name="connsiteY646" fmla="*/ 384939 h 675797"/>
                  <a:gd name="connsiteX647" fmla="*/ 68585 w 645634"/>
                  <a:gd name="connsiteY647" fmla="*/ 382784 h 675797"/>
                  <a:gd name="connsiteX648" fmla="*/ 68585 w 645634"/>
                  <a:gd name="connsiteY648" fmla="*/ 378116 h 675797"/>
                  <a:gd name="connsiteX649" fmla="*/ 68585 w 645634"/>
                  <a:gd name="connsiteY649" fmla="*/ 374166 h 675797"/>
                  <a:gd name="connsiteX650" fmla="*/ 71099 w 645634"/>
                  <a:gd name="connsiteY650" fmla="*/ 370934 h 675797"/>
                  <a:gd name="connsiteX651" fmla="*/ 68944 w 645634"/>
                  <a:gd name="connsiteY651" fmla="*/ 368062 h 675797"/>
                  <a:gd name="connsiteX652" fmla="*/ 75408 w 645634"/>
                  <a:gd name="connsiteY652" fmla="*/ 365907 h 675797"/>
                  <a:gd name="connsiteX653" fmla="*/ 83667 w 645634"/>
                  <a:gd name="connsiteY653" fmla="*/ 366625 h 675797"/>
                  <a:gd name="connsiteX654" fmla="*/ 87617 w 645634"/>
                  <a:gd name="connsiteY654" fmla="*/ 364830 h 675797"/>
                  <a:gd name="connsiteX655" fmla="*/ 95158 w 645634"/>
                  <a:gd name="connsiteY655" fmla="*/ 365548 h 675797"/>
                  <a:gd name="connsiteX656" fmla="*/ 99107 w 645634"/>
                  <a:gd name="connsiteY656" fmla="*/ 370934 h 675797"/>
                  <a:gd name="connsiteX657" fmla="*/ 103416 w 645634"/>
                  <a:gd name="connsiteY657" fmla="*/ 368780 h 675797"/>
                  <a:gd name="connsiteX658" fmla="*/ 106648 w 645634"/>
                  <a:gd name="connsiteY658" fmla="*/ 371653 h 675797"/>
                  <a:gd name="connsiteX659" fmla="*/ 111675 w 645634"/>
                  <a:gd name="connsiteY659" fmla="*/ 372012 h 675797"/>
                  <a:gd name="connsiteX660" fmla="*/ 111316 w 645634"/>
                  <a:gd name="connsiteY660" fmla="*/ 369498 h 675797"/>
                  <a:gd name="connsiteX661" fmla="*/ 109162 w 645634"/>
                  <a:gd name="connsiteY661" fmla="*/ 367703 h 675797"/>
                  <a:gd name="connsiteX662" fmla="*/ 110239 w 645634"/>
                  <a:gd name="connsiteY662" fmla="*/ 358008 h 675797"/>
                  <a:gd name="connsiteX663" fmla="*/ 105930 w 645634"/>
                  <a:gd name="connsiteY663" fmla="*/ 352980 h 675797"/>
                  <a:gd name="connsiteX664" fmla="*/ 101262 w 645634"/>
                  <a:gd name="connsiteY664" fmla="*/ 350826 h 675797"/>
                  <a:gd name="connsiteX665" fmla="*/ 97312 w 645634"/>
                  <a:gd name="connsiteY665" fmla="*/ 354058 h 675797"/>
                  <a:gd name="connsiteX666" fmla="*/ 93003 w 645634"/>
                  <a:gd name="connsiteY666" fmla="*/ 354058 h 675797"/>
                  <a:gd name="connsiteX667" fmla="*/ 86180 w 645634"/>
                  <a:gd name="connsiteY667" fmla="*/ 347953 h 675797"/>
                  <a:gd name="connsiteX668" fmla="*/ 80435 w 645634"/>
                  <a:gd name="connsiteY668" fmla="*/ 350826 h 675797"/>
                  <a:gd name="connsiteX669" fmla="*/ 75408 w 645634"/>
                  <a:gd name="connsiteY669" fmla="*/ 346876 h 675797"/>
                  <a:gd name="connsiteX670" fmla="*/ 72176 w 645634"/>
                  <a:gd name="connsiteY670" fmla="*/ 348312 h 675797"/>
                  <a:gd name="connsiteX671" fmla="*/ 71458 w 645634"/>
                  <a:gd name="connsiteY671" fmla="*/ 354776 h 675797"/>
                  <a:gd name="connsiteX672" fmla="*/ 73972 w 645634"/>
                  <a:gd name="connsiteY672" fmla="*/ 359085 h 675797"/>
                  <a:gd name="connsiteX673" fmla="*/ 77562 w 645634"/>
                  <a:gd name="connsiteY673" fmla="*/ 361598 h 675797"/>
                  <a:gd name="connsiteX674" fmla="*/ 68944 w 645634"/>
                  <a:gd name="connsiteY674" fmla="*/ 361598 h 675797"/>
                  <a:gd name="connsiteX675" fmla="*/ 64995 w 645634"/>
                  <a:gd name="connsiteY675" fmla="*/ 361239 h 675797"/>
                  <a:gd name="connsiteX676" fmla="*/ 66071 w 645634"/>
                  <a:gd name="connsiteY676" fmla="*/ 357648 h 675797"/>
                  <a:gd name="connsiteX677" fmla="*/ 65354 w 645634"/>
                  <a:gd name="connsiteY677" fmla="*/ 350107 h 675797"/>
                  <a:gd name="connsiteX678" fmla="*/ 59967 w 645634"/>
                  <a:gd name="connsiteY678" fmla="*/ 347235 h 675797"/>
                  <a:gd name="connsiteX679" fmla="*/ 54581 w 645634"/>
                  <a:gd name="connsiteY679" fmla="*/ 341130 h 675797"/>
                  <a:gd name="connsiteX680" fmla="*/ 45604 w 645634"/>
                  <a:gd name="connsiteY680" fmla="*/ 333590 h 675797"/>
                  <a:gd name="connsiteX681" fmla="*/ 43808 w 645634"/>
                  <a:gd name="connsiteY681" fmla="*/ 329999 h 675797"/>
                  <a:gd name="connsiteX682" fmla="*/ 44168 w 645634"/>
                  <a:gd name="connsiteY682" fmla="*/ 324612 h 675797"/>
                  <a:gd name="connsiteX683" fmla="*/ 42013 w 645634"/>
                  <a:gd name="connsiteY683" fmla="*/ 322458 h 675797"/>
                  <a:gd name="connsiteX684" fmla="*/ 32318 w 645634"/>
                  <a:gd name="connsiteY684" fmla="*/ 322458 h 675797"/>
                  <a:gd name="connsiteX685" fmla="*/ 26931 w 645634"/>
                  <a:gd name="connsiteY685" fmla="*/ 319585 h 675797"/>
                  <a:gd name="connsiteX686" fmla="*/ 24418 w 645634"/>
                  <a:gd name="connsiteY686" fmla="*/ 314199 h 675797"/>
                  <a:gd name="connsiteX687" fmla="*/ 22263 w 645634"/>
                  <a:gd name="connsiteY687" fmla="*/ 308454 h 675797"/>
                  <a:gd name="connsiteX688" fmla="*/ 19750 w 645634"/>
                  <a:gd name="connsiteY688" fmla="*/ 305581 h 675797"/>
                  <a:gd name="connsiteX689" fmla="*/ 17595 w 645634"/>
                  <a:gd name="connsiteY689" fmla="*/ 300913 h 675797"/>
                  <a:gd name="connsiteX690" fmla="*/ 19750 w 645634"/>
                  <a:gd name="connsiteY690" fmla="*/ 299476 h 675797"/>
                  <a:gd name="connsiteX691" fmla="*/ 18673 w 645634"/>
                  <a:gd name="connsiteY691" fmla="*/ 296604 h 675797"/>
                  <a:gd name="connsiteX692" fmla="*/ 22622 w 645634"/>
                  <a:gd name="connsiteY692" fmla="*/ 296604 h 675797"/>
                  <a:gd name="connsiteX693" fmla="*/ 20109 w 645634"/>
                  <a:gd name="connsiteY693" fmla="*/ 291936 h 675797"/>
                  <a:gd name="connsiteX694" fmla="*/ 10772 w 645634"/>
                  <a:gd name="connsiteY694" fmla="*/ 290140 h 675797"/>
                  <a:gd name="connsiteX695" fmla="*/ 10772 w 645634"/>
                  <a:gd name="connsiteY695" fmla="*/ 284754 h 675797"/>
                  <a:gd name="connsiteX696" fmla="*/ 13645 w 645634"/>
                  <a:gd name="connsiteY696" fmla="*/ 281163 h 675797"/>
                  <a:gd name="connsiteX697" fmla="*/ 15119 w 645634"/>
                  <a:gd name="connsiteY697" fmla="*/ 277573 h 675797"/>
                  <a:gd name="connsiteX698" fmla="*/ 6104 w 645634"/>
                  <a:gd name="connsiteY698" fmla="*/ 273981 h 675797"/>
                  <a:gd name="connsiteX699" fmla="*/ 1077 w 645634"/>
                  <a:gd name="connsiteY699" fmla="*/ 271109 h 675797"/>
                  <a:gd name="connsiteX700" fmla="*/ 0 w 645634"/>
                  <a:gd name="connsiteY700" fmla="*/ 266800 h 675797"/>
                  <a:gd name="connsiteX701" fmla="*/ 2155 w 645634"/>
                  <a:gd name="connsiteY701" fmla="*/ 262132 h 675797"/>
                  <a:gd name="connsiteX702" fmla="*/ 3950 w 645634"/>
                  <a:gd name="connsiteY702" fmla="*/ 263927 h 675797"/>
                  <a:gd name="connsiteX703" fmla="*/ 9696 w 645634"/>
                  <a:gd name="connsiteY703" fmla="*/ 266082 h 675797"/>
                  <a:gd name="connsiteX704" fmla="*/ 15119 w 645634"/>
                  <a:gd name="connsiteY704" fmla="*/ 271468 h 675797"/>
                  <a:gd name="connsiteX705" fmla="*/ 20052 w 645634"/>
                  <a:gd name="connsiteY705" fmla="*/ 273660 h 67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645634" h="675797">
                    <a:moveTo>
                      <a:pt x="20052" y="273660"/>
                    </a:moveTo>
                    <a:cubicBezTo>
                      <a:pt x="21489" y="273660"/>
                      <a:pt x="25798" y="272224"/>
                      <a:pt x="25798" y="272224"/>
                    </a:cubicBezTo>
                    <a:lnTo>
                      <a:pt x="29388" y="266120"/>
                    </a:lnTo>
                    <a:lnTo>
                      <a:pt x="34415" y="260374"/>
                    </a:lnTo>
                    <a:lnTo>
                      <a:pt x="38724" y="260733"/>
                    </a:lnTo>
                    <a:lnTo>
                      <a:pt x="42316" y="257501"/>
                    </a:lnTo>
                    <a:lnTo>
                      <a:pt x="43752" y="252115"/>
                    </a:lnTo>
                    <a:lnTo>
                      <a:pt x="36570" y="242061"/>
                    </a:lnTo>
                    <a:lnTo>
                      <a:pt x="31543" y="235238"/>
                    </a:lnTo>
                    <a:lnTo>
                      <a:pt x="39083" y="228775"/>
                    </a:lnTo>
                    <a:lnTo>
                      <a:pt x="41956" y="223029"/>
                    </a:lnTo>
                    <a:lnTo>
                      <a:pt x="45188" y="220516"/>
                    </a:lnTo>
                    <a:lnTo>
                      <a:pt x="52370" y="218720"/>
                    </a:lnTo>
                    <a:lnTo>
                      <a:pt x="56679" y="219798"/>
                    </a:lnTo>
                    <a:lnTo>
                      <a:pt x="61706" y="213334"/>
                    </a:lnTo>
                    <a:lnTo>
                      <a:pt x="67092" y="208307"/>
                    </a:lnTo>
                    <a:lnTo>
                      <a:pt x="72119" y="202921"/>
                    </a:lnTo>
                    <a:lnTo>
                      <a:pt x="72119" y="193944"/>
                    </a:lnTo>
                    <a:lnTo>
                      <a:pt x="74274" y="188916"/>
                    </a:lnTo>
                    <a:lnTo>
                      <a:pt x="76428" y="182453"/>
                    </a:lnTo>
                    <a:lnTo>
                      <a:pt x="76428" y="178144"/>
                    </a:lnTo>
                    <a:lnTo>
                      <a:pt x="79660" y="171680"/>
                    </a:lnTo>
                    <a:lnTo>
                      <a:pt x="84687" y="168808"/>
                    </a:lnTo>
                    <a:lnTo>
                      <a:pt x="92946" y="167730"/>
                    </a:lnTo>
                    <a:lnTo>
                      <a:pt x="98692" y="162344"/>
                    </a:lnTo>
                    <a:lnTo>
                      <a:pt x="102283" y="156240"/>
                    </a:lnTo>
                    <a:lnTo>
                      <a:pt x="102283" y="149058"/>
                    </a:lnTo>
                    <a:lnTo>
                      <a:pt x="102283" y="143313"/>
                    </a:lnTo>
                    <a:lnTo>
                      <a:pt x="107631" y="135772"/>
                    </a:lnTo>
                    <a:lnTo>
                      <a:pt x="111940" y="127154"/>
                    </a:lnTo>
                    <a:lnTo>
                      <a:pt x="122580" y="122751"/>
                    </a:lnTo>
                    <a:lnTo>
                      <a:pt x="125812" y="119254"/>
                    </a:lnTo>
                    <a:lnTo>
                      <a:pt x="132824" y="121673"/>
                    </a:lnTo>
                    <a:lnTo>
                      <a:pt x="137945" y="117629"/>
                    </a:lnTo>
                    <a:lnTo>
                      <a:pt x="140005" y="114397"/>
                    </a:lnTo>
                    <a:lnTo>
                      <a:pt x="148453" y="114397"/>
                    </a:lnTo>
                    <a:lnTo>
                      <a:pt x="153840" y="117629"/>
                    </a:lnTo>
                    <a:lnTo>
                      <a:pt x="156807" y="120331"/>
                    </a:lnTo>
                    <a:lnTo>
                      <a:pt x="161928" y="118442"/>
                    </a:lnTo>
                    <a:lnTo>
                      <a:pt x="165160" y="112507"/>
                    </a:lnTo>
                    <a:lnTo>
                      <a:pt x="167050" y="106044"/>
                    </a:lnTo>
                    <a:lnTo>
                      <a:pt x="171094" y="103076"/>
                    </a:lnTo>
                    <a:lnTo>
                      <a:pt x="176481" y="101734"/>
                    </a:lnTo>
                    <a:lnTo>
                      <a:pt x="181602" y="100922"/>
                    </a:lnTo>
                    <a:lnTo>
                      <a:pt x="184834" y="96348"/>
                    </a:lnTo>
                    <a:lnTo>
                      <a:pt x="190768" y="90414"/>
                    </a:lnTo>
                    <a:lnTo>
                      <a:pt x="196419" y="85840"/>
                    </a:lnTo>
                    <a:lnTo>
                      <a:pt x="206115" y="83686"/>
                    </a:lnTo>
                    <a:lnTo>
                      <a:pt x="216887" y="83421"/>
                    </a:lnTo>
                    <a:lnTo>
                      <a:pt x="225770" y="83421"/>
                    </a:lnTo>
                    <a:lnTo>
                      <a:pt x="234652" y="83421"/>
                    </a:lnTo>
                    <a:lnTo>
                      <a:pt x="247863" y="85311"/>
                    </a:lnTo>
                    <a:lnTo>
                      <a:pt x="258106" y="84763"/>
                    </a:lnTo>
                    <a:lnTo>
                      <a:pt x="269143" y="84234"/>
                    </a:lnTo>
                    <a:lnTo>
                      <a:pt x="271033" y="75881"/>
                    </a:lnTo>
                    <a:lnTo>
                      <a:pt x="271033" y="67527"/>
                    </a:lnTo>
                    <a:lnTo>
                      <a:pt x="271033" y="59438"/>
                    </a:lnTo>
                    <a:lnTo>
                      <a:pt x="279122" y="52162"/>
                    </a:lnTo>
                    <a:lnTo>
                      <a:pt x="289366" y="51349"/>
                    </a:lnTo>
                    <a:lnTo>
                      <a:pt x="300006" y="52257"/>
                    </a:lnTo>
                    <a:lnTo>
                      <a:pt x="310249" y="52067"/>
                    </a:lnTo>
                    <a:lnTo>
                      <a:pt x="322817" y="50631"/>
                    </a:lnTo>
                    <a:lnTo>
                      <a:pt x="336103" y="44168"/>
                    </a:lnTo>
                    <a:lnTo>
                      <a:pt x="347953" y="41654"/>
                    </a:lnTo>
                    <a:lnTo>
                      <a:pt x="363035" y="39859"/>
                    </a:lnTo>
                    <a:lnTo>
                      <a:pt x="372730" y="34832"/>
                    </a:lnTo>
                    <a:lnTo>
                      <a:pt x="384939" y="38422"/>
                    </a:lnTo>
                    <a:lnTo>
                      <a:pt x="394993" y="34472"/>
                    </a:lnTo>
                    <a:lnTo>
                      <a:pt x="403252" y="28727"/>
                    </a:lnTo>
                    <a:lnTo>
                      <a:pt x="413666" y="28009"/>
                    </a:lnTo>
                    <a:lnTo>
                      <a:pt x="426951" y="28727"/>
                    </a:lnTo>
                    <a:lnTo>
                      <a:pt x="437724" y="33036"/>
                    </a:lnTo>
                    <a:lnTo>
                      <a:pt x="445983" y="39859"/>
                    </a:lnTo>
                    <a:cubicBezTo>
                      <a:pt x="445983" y="39859"/>
                      <a:pt x="452806" y="43809"/>
                      <a:pt x="453883" y="43809"/>
                    </a:cubicBezTo>
                    <a:cubicBezTo>
                      <a:pt x="454960" y="43809"/>
                      <a:pt x="463578" y="43809"/>
                      <a:pt x="463578" y="43809"/>
                    </a:cubicBezTo>
                    <a:lnTo>
                      <a:pt x="474351" y="43809"/>
                    </a:lnTo>
                    <a:lnTo>
                      <a:pt x="493741" y="52426"/>
                    </a:lnTo>
                    <a:lnTo>
                      <a:pt x="500564" y="58172"/>
                    </a:lnTo>
                    <a:lnTo>
                      <a:pt x="509182" y="64995"/>
                    </a:lnTo>
                    <a:lnTo>
                      <a:pt x="518877" y="66071"/>
                    </a:lnTo>
                    <a:lnTo>
                      <a:pt x="528932" y="60685"/>
                    </a:lnTo>
                    <a:lnTo>
                      <a:pt x="536113" y="57454"/>
                    </a:lnTo>
                    <a:lnTo>
                      <a:pt x="542936" y="57094"/>
                    </a:lnTo>
                    <a:lnTo>
                      <a:pt x="552631" y="57454"/>
                    </a:lnTo>
                    <a:lnTo>
                      <a:pt x="564840" y="59967"/>
                    </a:lnTo>
                    <a:lnTo>
                      <a:pt x="574894" y="59967"/>
                    </a:lnTo>
                    <a:lnTo>
                      <a:pt x="584590" y="57454"/>
                    </a:lnTo>
                    <a:lnTo>
                      <a:pt x="592849" y="51708"/>
                    </a:lnTo>
                    <a:lnTo>
                      <a:pt x="600749" y="45245"/>
                    </a:lnTo>
                    <a:lnTo>
                      <a:pt x="603980" y="36627"/>
                    </a:lnTo>
                    <a:lnTo>
                      <a:pt x="603980" y="27291"/>
                    </a:lnTo>
                    <a:lnTo>
                      <a:pt x="600749" y="21186"/>
                    </a:lnTo>
                    <a:lnTo>
                      <a:pt x="596799" y="17236"/>
                    </a:lnTo>
                    <a:lnTo>
                      <a:pt x="592849" y="10054"/>
                    </a:lnTo>
                    <a:lnTo>
                      <a:pt x="596440" y="2873"/>
                    </a:lnTo>
                    <a:lnTo>
                      <a:pt x="603980" y="0"/>
                    </a:lnTo>
                    <a:lnTo>
                      <a:pt x="611162" y="1796"/>
                    </a:lnTo>
                    <a:lnTo>
                      <a:pt x="617626" y="3950"/>
                    </a:lnTo>
                    <a:lnTo>
                      <a:pt x="623730" y="8618"/>
                    </a:lnTo>
                    <a:lnTo>
                      <a:pt x="633425" y="9696"/>
                    </a:lnTo>
                    <a:lnTo>
                      <a:pt x="639530" y="14005"/>
                    </a:lnTo>
                    <a:lnTo>
                      <a:pt x="641684" y="25854"/>
                    </a:lnTo>
                    <a:lnTo>
                      <a:pt x="641684" y="34113"/>
                    </a:lnTo>
                    <a:lnTo>
                      <a:pt x="645634" y="43449"/>
                    </a:lnTo>
                    <a:lnTo>
                      <a:pt x="645634" y="48836"/>
                    </a:lnTo>
                    <a:lnTo>
                      <a:pt x="645634" y="54940"/>
                    </a:lnTo>
                    <a:lnTo>
                      <a:pt x="634502" y="57454"/>
                    </a:lnTo>
                    <a:lnTo>
                      <a:pt x="626962" y="61403"/>
                    </a:lnTo>
                    <a:lnTo>
                      <a:pt x="623012" y="67867"/>
                    </a:lnTo>
                    <a:lnTo>
                      <a:pt x="619062" y="75408"/>
                    </a:lnTo>
                    <a:lnTo>
                      <a:pt x="617267" y="83308"/>
                    </a:lnTo>
                    <a:lnTo>
                      <a:pt x="615830" y="92285"/>
                    </a:lnTo>
                    <a:lnTo>
                      <a:pt x="612958" y="100903"/>
                    </a:lnTo>
                    <a:lnTo>
                      <a:pt x="609726" y="109162"/>
                    </a:lnTo>
                    <a:lnTo>
                      <a:pt x="605058" y="115266"/>
                    </a:lnTo>
                    <a:lnTo>
                      <a:pt x="598235" y="119575"/>
                    </a:lnTo>
                    <a:lnTo>
                      <a:pt x="589258" y="121730"/>
                    </a:lnTo>
                    <a:lnTo>
                      <a:pt x="578485" y="120653"/>
                    </a:lnTo>
                    <a:lnTo>
                      <a:pt x="568790" y="120653"/>
                    </a:lnTo>
                    <a:lnTo>
                      <a:pt x="551195" y="117780"/>
                    </a:lnTo>
                    <a:lnTo>
                      <a:pt x="538627" y="117062"/>
                    </a:lnTo>
                    <a:lnTo>
                      <a:pt x="529291" y="113112"/>
                    </a:lnTo>
                    <a:lnTo>
                      <a:pt x="518159" y="108085"/>
                    </a:lnTo>
                    <a:lnTo>
                      <a:pt x="511337" y="107725"/>
                    </a:lnTo>
                    <a:lnTo>
                      <a:pt x="499846" y="106648"/>
                    </a:lnTo>
                    <a:lnTo>
                      <a:pt x="498409" y="99467"/>
                    </a:lnTo>
                    <a:lnTo>
                      <a:pt x="492305" y="100185"/>
                    </a:lnTo>
                    <a:lnTo>
                      <a:pt x="484405" y="108085"/>
                    </a:lnTo>
                    <a:lnTo>
                      <a:pt x="481532" y="109880"/>
                    </a:lnTo>
                    <a:lnTo>
                      <a:pt x="475428" y="111675"/>
                    </a:lnTo>
                    <a:lnTo>
                      <a:pt x="472914" y="117874"/>
                    </a:lnTo>
                    <a:lnTo>
                      <a:pt x="465733" y="117874"/>
                    </a:lnTo>
                    <a:lnTo>
                      <a:pt x="458192" y="117874"/>
                    </a:lnTo>
                    <a:lnTo>
                      <a:pt x="452806" y="117874"/>
                    </a:lnTo>
                    <a:lnTo>
                      <a:pt x="447060" y="112753"/>
                    </a:lnTo>
                    <a:lnTo>
                      <a:pt x="444547" y="108085"/>
                    </a:lnTo>
                    <a:lnTo>
                      <a:pt x="438801" y="105571"/>
                    </a:lnTo>
                    <a:lnTo>
                      <a:pt x="430184" y="107007"/>
                    </a:lnTo>
                    <a:lnTo>
                      <a:pt x="425874" y="108803"/>
                    </a:lnTo>
                    <a:lnTo>
                      <a:pt x="422283" y="112753"/>
                    </a:lnTo>
                    <a:lnTo>
                      <a:pt x="420129" y="117874"/>
                    </a:lnTo>
                    <a:lnTo>
                      <a:pt x="417974" y="122807"/>
                    </a:lnTo>
                    <a:lnTo>
                      <a:pt x="412588" y="127116"/>
                    </a:lnTo>
                    <a:lnTo>
                      <a:pt x="406843" y="130707"/>
                    </a:lnTo>
                    <a:lnTo>
                      <a:pt x="400738" y="133580"/>
                    </a:lnTo>
                    <a:lnTo>
                      <a:pt x="394993" y="135375"/>
                    </a:lnTo>
                    <a:lnTo>
                      <a:pt x="388889" y="134298"/>
                    </a:lnTo>
                    <a:lnTo>
                      <a:pt x="382784" y="130707"/>
                    </a:lnTo>
                    <a:lnTo>
                      <a:pt x="377039" y="126757"/>
                    </a:lnTo>
                    <a:lnTo>
                      <a:pt x="370934" y="126757"/>
                    </a:lnTo>
                    <a:lnTo>
                      <a:pt x="363394" y="132861"/>
                    </a:lnTo>
                    <a:lnTo>
                      <a:pt x="359085" y="137888"/>
                    </a:lnTo>
                    <a:lnTo>
                      <a:pt x="358726" y="143275"/>
                    </a:lnTo>
                    <a:lnTo>
                      <a:pt x="360880" y="150457"/>
                    </a:lnTo>
                    <a:lnTo>
                      <a:pt x="363035" y="154407"/>
                    </a:lnTo>
                    <a:lnTo>
                      <a:pt x="371653" y="159434"/>
                    </a:lnTo>
                    <a:lnTo>
                      <a:pt x="374166" y="160870"/>
                    </a:lnTo>
                    <a:lnTo>
                      <a:pt x="371293" y="164461"/>
                    </a:lnTo>
                    <a:lnTo>
                      <a:pt x="370934" y="166975"/>
                    </a:lnTo>
                    <a:lnTo>
                      <a:pt x="373089" y="173438"/>
                    </a:lnTo>
                    <a:lnTo>
                      <a:pt x="376321" y="175952"/>
                    </a:lnTo>
                    <a:lnTo>
                      <a:pt x="383143" y="177388"/>
                    </a:lnTo>
                    <a:lnTo>
                      <a:pt x="386375" y="177388"/>
                    </a:lnTo>
                    <a:lnTo>
                      <a:pt x="386375" y="170925"/>
                    </a:lnTo>
                    <a:lnTo>
                      <a:pt x="389248" y="169488"/>
                    </a:lnTo>
                    <a:lnTo>
                      <a:pt x="390684" y="173438"/>
                    </a:lnTo>
                    <a:lnTo>
                      <a:pt x="391402" y="177747"/>
                    </a:lnTo>
                    <a:lnTo>
                      <a:pt x="396429" y="180979"/>
                    </a:lnTo>
                    <a:lnTo>
                      <a:pt x="400738" y="182415"/>
                    </a:lnTo>
                    <a:lnTo>
                      <a:pt x="406125" y="182415"/>
                    </a:lnTo>
                    <a:lnTo>
                      <a:pt x="408997" y="186365"/>
                    </a:lnTo>
                    <a:lnTo>
                      <a:pt x="412588" y="189238"/>
                    </a:lnTo>
                    <a:lnTo>
                      <a:pt x="414025" y="193906"/>
                    </a:lnTo>
                    <a:lnTo>
                      <a:pt x="416179" y="197856"/>
                    </a:lnTo>
                    <a:lnTo>
                      <a:pt x="421924" y="201806"/>
                    </a:lnTo>
                    <a:lnTo>
                      <a:pt x="425874" y="205397"/>
                    </a:lnTo>
                    <a:lnTo>
                      <a:pt x="426951" y="208987"/>
                    </a:lnTo>
                    <a:lnTo>
                      <a:pt x="425156" y="212937"/>
                    </a:lnTo>
                    <a:lnTo>
                      <a:pt x="420488" y="214374"/>
                    </a:lnTo>
                    <a:lnTo>
                      <a:pt x="416538" y="213296"/>
                    </a:lnTo>
                    <a:lnTo>
                      <a:pt x="414025" y="208628"/>
                    </a:lnTo>
                    <a:lnTo>
                      <a:pt x="410434" y="206833"/>
                    </a:lnTo>
                    <a:lnTo>
                      <a:pt x="407920" y="201088"/>
                    </a:lnTo>
                    <a:lnTo>
                      <a:pt x="404329" y="196060"/>
                    </a:lnTo>
                    <a:lnTo>
                      <a:pt x="403970" y="192111"/>
                    </a:lnTo>
                    <a:lnTo>
                      <a:pt x="393198" y="191751"/>
                    </a:lnTo>
                    <a:lnTo>
                      <a:pt x="386375" y="187442"/>
                    </a:lnTo>
                    <a:lnTo>
                      <a:pt x="380989" y="182415"/>
                    </a:lnTo>
                    <a:lnTo>
                      <a:pt x="377398" y="179183"/>
                    </a:lnTo>
                    <a:lnTo>
                      <a:pt x="373807" y="180261"/>
                    </a:lnTo>
                    <a:lnTo>
                      <a:pt x="367703" y="181338"/>
                    </a:lnTo>
                    <a:lnTo>
                      <a:pt x="361957" y="182415"/>
                    </a:lnTo>
                    <a:lnTo>
                      <a:pt x="358726" y="186365"/>
                    </a:lnTo>
                    <a:lnTo>
                      <a:pt x="357648" y="191751"/>
                    </a:lnTo>
                    <a:lnTo>
                      <a:pt x="361598" y="200369"/>
                    </a:lnTo>
                    <a:lnTo>
                      <a:pt x="365907" y="205037"/>
                    </a:lnTo>
                    <a:lnTo>
                      <a:pt x="374525" y="207192"/>
                    </a:lnTo>
                    <a:lnTo>
                      <a:pt x="381348" y="210424"/>
                    </a:lnTo>
                    <a:lnTo>
                      <a:pt x="384580" y="213655"/>
                    </a:lnTo>
                    <a:lnTo>
                      <a:pt x="388171" y="220119"/>
                    </a:lnTo>
                    <a:lnTo>
                      <a:pt x="389607" y="228019"/>
                    </a:lnTo>
                    <a:lnTo>
                      <a:pt x="387093" y="232687"/>
                    </a:lnTo>
                    <a:lnTo>
                      <a:pt x="380989" y="236637"/>
                    </a:lnTo>
                    <a:lnTo>
                      <a:pt x="374885" y="232687"/>
                    </a:lnTo>
                    <a:lnTo>
                      <a:pt x="373807" y="228378"/>
                    </a:lnTo>
                    <a:cubicBezTo>
                      <a:pt x="373807" y="228378"/>
                      <a:pt x="372012" y="225864"/>
                      <a:pt x="370934" y="225505"/>
                    </a:cubicBezTo>
                    <a:cubicBezTo>
                      <a:pt x="369857" y="225146"/>
                      <a:pt x="367344" y="224428"/>
                      <a:pt x="367344" y="224428"/>
                    </a:cubicBezTo>
                    <a:lnTo>
                      <a:pt x="364471" y="221555"/>
                    </a:lnTo>
                    <a:lnTo>
                      <a:pt x="364830" y="216169"/>
                    </a:lnTo>
                    <a:lnTo>
                      <a:pt x="364471" y="211860"/>
                    </a:lnTo>
                    <a:lnTo>
                      <a:pt x="360880" y="208269"/>
                    </a:lnTo>
                    <a:lnTo>
                      <a:pt x="356571" y="201806"/>
                    </a:lnTo>
                    <a:lnTo>
                      <a:pt x="350826" y="198933"/>
                    </a:lnTo>
                    <a:lnTo>
                      <a:pt x="343644" y="198933"/>
                    </a:lnTo>
                    <a:lnTo>
                      <a:pt x="338976" y="196060"/>
                    </a:lnTo>
                    <a:lnTo>
                      <a:pt x="335744" y="194265"/>
                    </a:lnTo>
                    <a:lnTo>
                      <a:pt x="330358" y="193906"/>
                    </a:lnTo>
                    <a:lnTo>
                      <a:pt x="324971" y="197856"/>
                    </a:lnTo>
                    <a:lnTo>
                      <a:pt x="323535" y="203242"/>
                    </a:lnTo>
                    <a:lnTo>
                      <a:pt x="323535" y="209346"/>
                    </a:lnTo>
                    <a:lnTo>
                      <a:pt x="330358" y="212937"/>
                    </a:lnTo>
                    <a:lnTo>
                      <a:pt x="334308" y="217247"/>
                    </a:lnTo>
                    <a:lnTo>
                      <a:pt x="333949" y="221555"/>
                    </a:lnTo>
                    <a:lnTo>
                      <a:pt x="335744" y="224787"/>
                    </a:lnTo>
                    <a:lnTo>
                      <a:pt x="341849" y="226224"/>
                    </a:lnTo>
                    <a:lnTo>
                      <a:pt x="347235" y="228378"/>
                    </a:lnTo>
                    <a:lnTo>
                      <a:pt x="352980" y="229455"/>
                    </a:lnTo>
                    <a:lnTo>
                      <a:pt x="358367" y="233405"/>
                    </a:lnTo>
                    <a:lnTo>
                      <a:pt x="362316" y="239150"/>
                    </a:lnTo>
                    <a:lnTo>
                      <a:pt x="355134" y="239509"/>
                    </a:lnTo>
                    <a:lnTo>
                      <a:pt x="348312" y="235560"/>
                    </a:lnTo>
                    <a:lnTo>
                      <a:pt x="342926" y="233405"/>
                    </a:lnTo>
                    <a:lnTo>
                      <a:pt x="336821" y="232328"/>
                    </a:lnTo>
                    <a:lnTo>
                      <a:pt x="332512" y="232328"/>
                    </a:lnTo>
                    <a:lnTo>
                      <a:pt x="326408" y="232328"/>
                    </a:lnTo>
                    <a:lnTo>
                      <a:pt x="323176" y="229814"/>
                    </a:lnTo>
                    <a:lnTo>
                      <a:pt x="326408" y="227660"/>
                    </a:lnTo>
                    <a:lnTo>
                      <a:pt x="324971" y="224787"/>
                    </a:lnTo>
                    <a:lnTo>
                      <a:pt x="321381" y="221555"/>
                    </a:lnTo>
                    <a:lnTo>
                      <a:pt x="319585" y="215451"/>
                    </a:lnTo>
                    <a:lnTo>
                      <a:pt x="321022" y="211501"/>
                    </a:lnTo>
                    <a:lnTo>
                      <a:pt x="321381" y="201447"/>
                    </a:lnTo>
                    <a:lnTo>
                      <a:pt x="317072" y="195701"/>
                    </a:lnTo>
                    <a:lnTo>
                      <a:pt x="310608" y="194265"/>
                    </a:lnTo>
                    <a:lnTo>
                      <a:pt x="299117" y="191033"/>
                    </a:lnTo>
                    <a:lnTo>
                      <a:pt x="293372" y="186724"/>
                    </a:lnTo>
                    <a:lnTo>
                      <a:pt x="290140" y="182415"/>
                    </a:lnTo>
                    <a:lnTo>
                      <a:pt x="286190" y="181697"/>
                    </a:lnTo>
                    <a:lnTo>
                      <a:pt x="280804" y="180620"/>
                    </a:lnTo>
                    <a:lnTo>
                      <a:pt x="277932" y="173797"/>
                    </a:lnTo>
                    <a:lnTo>
                      <a:pt x="277932" y="169488"/>
                    </a:lnTo>
                    <a:lnTo>
                      <a:pt x="273264" y="163024"/>
                    </a:lnTo>
                    <a:lnTo>
                      <a:pt x="268595" y="161947"/>
                    </a:lnTo>
                    <a:lnTo>
                      <a:pt x="262491" y="161588"/>
                    </a:lnTo>
                    <a:lnTo>
                      <a:pt x="256027" y="161588"/>
                    </a:lnTo>
                    <a:lnTo>
                      <a:pt x="253873" y="165897"/>
                    </a:lnTo>
                    <a:lnTo>
                      <a:pt x="251000" y="167692"/>
                    </a:lnTo>
                    <a:lnTo>
                      <a:pt x="248845" y="171643"/>
                    </a:lnTo>
                    <a:lnTo>
                      <a:pt x="249564" y="175593"/>
                    </a:lnTo>
                    <a:lnTo>
                      <a:pt x="253155" y="180261"/>
                    </a:lnTo>
                    <a:lnTo>
                      <a:pt x="253873" y="184210"/>
                    </a:lnTo>
                    <a:lnTo>
                      <a:pt x="251359" y="190315"/>
                    </a:lnTo>
                    <a:lnTo>
                      <a:pt x="249564" y="196060"/>
                    </a:lnTo>
                    <a:lnTo>
                      <a:pt x="249564" y="199651"/>
                    </a:lnTo>
                    <a:lnTo>
                      <a:pt x="246691" y="203601"/>
                    </a:lnTo>
                    <a:lnTo>
                      <a:pt x="245614" y="206833"/>
                    </a:lnTo>
                    <a:lnTo>
                      <a:pt x="244896" y="216169"/>
                    </a:lnTo>
                    <a:lnTo>
                      <a:pt x="248128" y="222992"/>
                    </a:lnTo>
                    <a:lnTo>
                      <a:pt x="251718" y="228378"/>
                    </a:lnTo>
                    <a:lnTo>
                      <a:pt x="256386" y="231610"/>
                    </a:lnTo>
                    <a:lnTo>
                      <a:pt x="260336" y="235919"/>
                    </a:lnTo>
                    <a:lnTo>
                      <a:pt x="260695" y="240228"/>
                    </a:lnTo>
                    <a:lnTo>
                      <a:pt x="261414" y="245255"/>
                    </a:lnTo>
                    <a:lnTo>
                      <a:pt x="268954" y="249923"/>
                    </a:lnTo>
                    <a:lnTo>
                      <a:pt x="273264" y="253155"/>
                    </a:lnTo>
                    <a:lnTo>
                      <a:pt x="277213" y="257105"/>
                    </a:lnTo>
                    <a:lnTo>
                      <a:pt x="277932" y="266441"/>
                    </a:lnTo>
                    <a:lnTo>
                      <a:pt x="276495" y="273623"/>
                    </a:lnTo>
                    <a:lnTo>
                      <a:pt x="280086" y="276854"/>
                    </a:lnTo>
                    <a:cubicBezTo>
                      <a:pt x="280086" y="276854"/>
                      <a:pt x="282600" y="275059"/>
                      <a:pt x="283677" y="276854"/>
                    </a:cubicBezTo>
                    <a:cubicBezTo>
                      <a:pt x="284754" y="278650"/>
                      <a:pt x="288553" y="283318"/>
                      <a:pt x="288553" y="283318"/>
                    </a:cubicBezTo>
                    <a:lnTo>
                      <a:pt x="293750" y="287627"/>
                    </a:lnTo>
                    <a:lnTo>
                      <a:pt x="299136" y="293732"/>
                    </a:lnTo>
                    <a:lnTo>
                      <a:pt x="302368" y="299476"/>
                    </a:lnTo>
                    <a:lnTo>
                      <a:pt x="303804" y="303068"/>
                    </a:lnTo>
                    <a:lnTo>
                      <a:pt x="309550" y="307736"/>
                    </a:lnTo>
                    <a:lnTo>
                      <a:pt x="315654" y="315995"/>
                    </a:lnTo>
                    <a:lnTo>
                      <a:pt x="318527" y="321022"/>
                    </a:lnTo>
                    <a:lnTo>
                      <a:pt x="321400" y="326767"/>
                    </a:lnTo>
                    <a:lnTo>
                      <a:pt x="323913" y="335385"/>
                    </a:lnTo>
                    <a:lnTo>
                      <a:pt x="319245" y="338258"/>
                    </a:lnTo>
                    <a:lnTo>
                      <a:pt x="314218" y="338258"/>
                    </a:lnTo>
                    <a:lnTo>
                      <a:pt x="307755" y="332872"/>
                    </a:lnTo>
                    <a:lnTo>
                      <a:pt x="307396" y="326049"/>
                    </a:lnTo>
                    <a:lnTo>
                      <a:pt x="306318" y="318867"/>
                    </a:lnTo>
                    <a:lnTo>
                      <a:pt x="300573" y="317072"/>
                    </a:lnTo>
                    <a:lnTo>
                      <a:pt x="293391" y="315995"/>
                    </a:lnTo>
                    <a:lnTo>
                      <a:pt x="291237" y="311326"/>
                    </a:lnTo>
                    <a:lnTo>
                      <a:pt x="288553" y="308454"/>
                    </a:lnTo>
                    <a:lnTo>
                      <a:pt x="284036" y="311686"/>
                    </a:lnTo>
                    <a:lnTo>
                      <a:pt x="281882" y="317431"/>
                    </a:lnTo>
                    <a:lnTo>
                      <a:pt x="276136" y="321381"/>
                    </a:lnTo>
                    <a:lnTo>
                      <a:pt x="271468" y="324972"/>
                    </a:lnTo>
                    <a:lnTo>
                      <a:pt x="271468" y="330717"/>
                    </a:lnTo>
                    <a:lnTo>
                      <a:pt x="275059" y="335026"/>
                    </a:lnTo>
                    <a:lnTo>
                      <a:pt x="284036" y="335385"/>
                    </a:lnTo>
                    <a:lnTo>
                      <a:pt x="288553" y="339694"/>
                    </a:lnTo>
                    <a:lnTo>
                      <a:pt x="290859" y="342567"/>
                    </a:lnTo>
                    <a:lnTo>
                      <a:pt x="291218" y="344362"/>
                    </a:lnTo>
                    <a:lnTo>
                      <a:pt x="288534" y="350107"/>
                    </a:lnTo>
                    <a:lnTo>
                      <a:pt x="286531" y="352621"/>
                    </a:lnTo>
                    <a:lnTo>
                      <a:pt x="288534" y="354776"/>
                    </a:lnTo>
                    <a:lnTo>
                      <a:pt x="291218" y="354776"/>
                    </a:lnTo>
                    <a:lnTo>
                      <a:pt x="293731" y="350107"/>
                    </a:lnTo>
                    <a:lnTo>
                      <a:pt x="295167" y="354776"/>
                    </a:lnTo>
                    <a:lnTo>
                      <a:pt x="290499" y="359803"/>
                    </a:lnTo>
                    <a:lnTo>
                      <a:pt x="286909" y="364112"/>
                    </a:lnTo>
                    <a:lnTo>
                      <a:pt x="280804" y="364112"/>
                    </a:lnTo>
                    <a:lnTo>
                      <a:pt x="274700" y="366985"/>
                    </a:lnTo>
                    <a:lnTo>
                      <a:pt x="272545" y="370934"/>
                    </a:lnTo>
                    <a:lnTo>
                      <a:pt x="265723" y="370934"/>
                    </a:lnTo>
                    <a:lnTo>
                      <a:pt x="259618" y="372730"/>
                    </a:lnTo>
                    <a:lnTo>
                      <a:pt x="254232" y="370934"/>
                    </a:lnTo>
                    <a:lnTo>
                      <a:pt x="251000" y="368421"/>
                    </a:lnTo>
                    <a:lnTo>
                      <a:pt x="246691" y="372730"/>
                    </a:lnTo>
                    <a:lnTo>
                      <a:pt x="244177" y="376321"/>
                    </a:lnTo>
                    <a:lnTo>
                      <a:pt x="245614" y="378116"/>
                    </a:lnTo>
                    <a:lnTo>
                      <a:pt x="251718" y="378116"/>
                    </a:lnTo>
                    <a:lnTo>
                      <a:pt x="258182" y="378116"/>
                    </a:lnTo>
                    <a:lnTo>
                      <a:pt x="265004" y="381348"/>
                    </a:lnTo>
                    <a:lnTo>
                      <a:pt x="270032" y="385657"/>
                    </a:lnTo>
                    <a:lnTo>
                      <a:pt x="275418" y="385657"/>
                    </a:lnTo>
                    <a:lnTo>
                      <a:pt x="281163" y="385657"/>
                    </a:lnTo>
                    <a:lnTo>
                      <a:pt x="285113" y="388889"/>
                    </a:lnTo>
                    <a:lnTo>
                      <a:pt x="290859" y="388889"/>
                    </a:lnTo>
                    <a:lnTo>
                      <a:pt x="294808" y="388889"/>
                    </a:lnTo>
                    <a:lnTo>
                      <a:pt x="297681" y="397148"/>
                    </a:lnTo>
                    <a:lnTo>
                      <a:pt x="297322" y="403611"/>
                    </a:lnTo>
                    <a:lnTo>
                      <a:pt x="303427" y="403611"/>
                    </a:lnTo>
                    <a:lnTo>
                      <a:pt x="306299" y="397866"/>
                    </a:lnTo>
                    <a:lnTo>
                      <a:pt x="315276" y="397507"/>
                    </a:lnTo>
                    <a:lnTo>
                      <a:pt x="320303" y="401097"/>
                    </a:lnTo>
                    <a:lnTo>
                      <a:pt x="321740" y="403611"/>
                    </a:lnTo>
                    <a:lnTo>
                      <a:pt x="318867" y="408279"/>
                    </a:lnTo>
                    <a:lnTo>
                      <a:pt x="316713" y="410793"/>
                    </a:lnTo>
                    <a:lnTo>
                      <a:pt x="319226" y="413307"/>
                    </a:lnTo>
                    <a:lnTo>
                      <a:pt x="322099" y="416179"/>
                    </a:lnTo>
                    <a:lnTo>
                      <a:pt x="323895" y="420488"/>
                    </a:lnTo>
                    <a:lnTo>
                      <a:pt x="330717" y="420488"/>
                    </a:lnTo>
                    <a:lnTo>
                      <a:pt x="337540" y="420488"/>
                    </a:lnTo>
                    <a:lnTo>
                      <a:pt x="344721" y="424438"/>
                    </a:lnTo>
                    <a:lnTo>
                      <a:pt x="348671" y="430543"/>
                    </a:lnTo>
                    <a:lnTo>
                      <a:pt x="352621" y="436647"/>
                    </a:lnTo>
                    <a:cubicBezTo>
                      <a:pt x="352621" y="436647"/>
                      <a:pt x="356571" y="441674"/>
                      <a:pt x="357648" y="441674"/>
                    </a:cubicBezTo>
                    <a:cubicBezTo>
                      <a:pt x="358726" y="441674"/>
                      <a:pt x="366625" y="441674"/>
                      <a:pt x="366625" y="441674"/>
                    </a:cubicBezTo>
                    <a:lnTo>
                      <a:pt x="375243" y="444188"/>
                    </a:lnTo>
                    <a:lnTo>
                      <a:pt x="380989" y="444188"/>
                    </a:lnTo>
                    <a:lnTo>
                      <a:pt x="386016" y="448138"/>
                    </a:lnTo>
                    <a:lnTo>
                      <a:pt x="392120" y="454242"/>
                    </a:lnTo>
                    <a:lnTo>
                      <a:pt x="392839" y="459629"/>
                    </a:lnTo>
                    <a:lnTo>
                      <a:pt x="391043" y="463578"/>
                    </a:lnTo>
                    <a:lnTo>
                      <a:pt x="386375" y="467887"/>
                    </a:lnTo>
                    <a:cubicBezTo>
                      <a:pt x="386375" y="467887"/>
                      <a:pt x="386375" y="475069"/>
                      <a:pt x="386734" y="476505"/>
                    </a:cubicBezTo>
                    <a:cubicBezTo>
                      <a:pt x="387093" y="477942"/>
                      <a:pt x="389248" y="484046"/>
                      <a:pt x="389248" y="484046"/>
                    </a:cubicBezTo>
                    <a:lnTo>
                      <a:pt x="392120" y="488714"/>
                    </a:lnTo>
                    <a:lnTo>
                      <a:pt x="395352" y="506668"/>
                    </a:lnTo>
                    <a:lnTo>
                      <a:pt x="394275" y="512773"/>
                    </a:lnTo>
                    <a:lnTo>
                      <a:pt x="392839" y="520673"/>
                    </a:lnTo>
                    <a:lnTo>
                      <a:pt x="388171" y="524264"/>
                    </a:lnTo>
                    <a:lnTo>
                      <a:pt x="381707" y="522468"/>
                    </a:lnTo>
                    <a:lnTo>
                      <a:pt x="378834" y="514209"/>
                    </a:lnTo>
                    <a:lnTo>
                      <a:pt x="376680" y="509182"/>
                    </a:lnTo>
                    <a:lnTo>
                      <a:pt x="371293" y="506668"/>
                    </a:lnTo>
                    <a:lnTo>
                      <a:pt x="369498" y="506310"/>
                    </a:lnTo>
                    <a:lnTo>
                      <a:pt x="365189" y="500564"/>
                    </a:lnTo>
                    <a:lnTo>
                      <a:pt x="360162" y="497332"/>
                    </a:lnTo>
                    <a:lnTo>
                      <a:pt x="359085" y="491946"/>
                    </a:lnTo>
                    <a:lnTo>
                      <a:pt x="354058" y="487996"/>
                    </a:lnTo>
                    <a:lnTo>
                      <a:pt x="347594" y="487996"/>
                    </a:lnTo>
                    <a:lnTo>
                      <a:pt x="341489" y="490869"/>
                    </a:lnTo>
                    <a:lnTo>
                      <a:pt x="337180" y="494819"/>
                    </a:lnTo>
                    <a:lnTo>
                      <a:pt x="330358" y="494819"/>
                    </a:lnTo>
                    <a:lnTo>
                      <a:pt x="329639" y="490869"/>
                    </a:lnTo>
                    <a:lnTo>
                      <a:pt x="333949" y="490510"/>
                    </a:lnTo>
                    <a:cubicBezTo>
                      <a:pt x="333949" y="490510"/>
                      <a:pt x="335026" y="487637"/>
                      <a:pt x="333949" y="486919"/>
                    </a:cubicBezTo>
                    <a:cubicBezTo>
                      <a:pt x="332872" y="486201"/>
                      <a:pt x="331076" y="484046"/>
                      <a:pt x="328922" y="484405"/>
                    </a:cubicBezTo>
                    <a:cubicBezTo>
                      <a:pt x="326767" y="484764"/>
                      <a:pt x="323535" y="486201"/>
                      <a:pt x="323535" y="486201"/>
                    </a:cubicBezTo>
                    <a:lnTo>
                      <a:pt x="317431" y="485124"/>
                    </a:lnTo>
                    <a:lnTo>
                      <a:pt x="310967" y="485124"/>
                    </a:lnTo>
                    <a:lnTo>
                      <a:pt x="305222" y="488714"/>
                    </a:lnTo>
                    <a:lnTo>
                      <a:pt x="298759" y="492305"/>
                    </a:lnTo>
                    <a:lnTo>
                      <a:pt x="295167" y="489432"/>
                    </a:lnTo>
                    <a:lnTo>
                      <a:pt x="290859" y="490151"/>
                    </a:lnTo>
                    <a:lnTo>
                      <a:pt x="290140" y="495178"/>
                    </a:lnTo>
                    <a:lnTo>
                      <a:pt x="291577" y="499487"/>
                    </a:lnTo>
                    <a:lnTo>
                      <a:pt x="296963" y="499846"/>
                    </a:lnTo>
                    <a:lnTo>
                      <a:pt x="305222" y="503437"/>
                    </a:lnTo>
                    <a:lnTo>
                      <a:pt x="307017" y="507386"/>
                    </a:lnTo>
                    <a:cubicBezTo>
                      <a:pt x="307017" y="507386"/>
                      <a:pt x="305940" y="510259"/>
                      <a:pt x="304863" y="510619"/>
                    </a:cubicBezTo>
                    <a:cubicBezTo>
                      <a:pt x="303786" y="510978"/>
                      <a:pt x="299476" y="511696"/>
                      <a:pt x="299476" y="511696"/>
                    </a:cubicBezTo>
                    <a:lnTo>
                      <a:pt x="302708" y="514927"/>
                    </a:lnTo>
                    <a:lnTo>
                      <a:pt x="303068" y="520673"/>
                    </a:lnTo>
                    <a:lnTo>
                      <a:pt x="303068" y="526418"/>
                    </a:lnTo>
                    <a:lnTo>
                      <a:pt x="308813" y="531805"/>
                    </a:lnTo>
                    <a:lnTo>
                      <a:pt x="314199" y="533600"/>
                    </a:lnTo>
                    <a:lnTo>
                      <a:pt x="320662" y="537909"/>
                    </a:lnTo>
                    <a:lnTo>
                      <a:pt x="324612" y="533959"/>
                    </a:lnTo>
                    <a:lnTo>
                      <a:pt x="322458" y="529650"/>
                    </a:lnTo>
                    <a:lnTo>
                      <a:pt x="320303" y="527495"/>
                    </a:lnTo>
                    <a:lnTo>
                      <a:pt x="323895" y="525341"/>
                    </a:lnTo>
                    <a:lnTo>
                      <a:pt x="328203" y="525341"/>
                    </a:lnTo>
                    <a:lnTo>
                      <a:pt x="329639" y="530009"/>
                    </a:lnTo>
                    <a:lnTo>
                      <a:pt x="329281" y="535395"/>
                    </a:lnTo>
                    <a:lnTo>
                      <a:pt x="323176" y="537909"/>
                    </a:lnTo>
                    <a:lnTo>
                      <a:pt x="326049" y="540782"/>
                    </a:lnTo>
                    <a:lnTo>
                      <a:pt x="331076" y="540782"/>
                    </a:lnTo>
                    <a:lnTo>
                      <a:pt x="335744" y="545091"/>
                    </a:lnTo>
                    <a:lnTo>
                      <a:pt x="337180" y="550118"/>
                    </a:lnTo>
                    <a:lnTo>
                      <a:pt x="334308" y="552631"/>
                    </a:lnTo>
                    <a:lnTo>
                      <a:pt x="323895" y="552631"/>
                    </a:lnTo>
                    <a:lnTo>
                      <a:pt x="314917" y="554786"/>
                    </a:lnTo>
                    <a:lnTo>
                      <a:pt x="313122" y="554786"/>
                    </a:lnTo>
                    <a:lnTo>
                      <a:pt x="313840" y="560172"/>
                    </a:lnTo>
                    <a:lnTo>
                      <a:pt x="309531" y="563763"/>
                    </a:lnTo>
                    <a:lnTo>
                      <a:pt x="304504" y="566636"/>
                    </a:lnTo>
                    <a:lnTo>
                      <a:pt x="300913" y="559813"/>
                    </a:lnTo>
                    <a:lnTo>
                      <a:pt x="297322" y="556581"/>
                    </a:lnTo>
                    <a:cubicBezTo>
                      <a:pt x="297322" y="556581"/>
                      <a:pt x="298400" y="547963"/>
                      <a:pt x="297322" y="547245"/>
                    </a:cubicBezTo>
                    <a:cubicBezTo>
                      <a:pt x="296245" y="546527"/>
                      <a:pt x="288534" y="544013"/>
                      <a:pt x="288534" y="544013"/>
                    </a:cubicBezTo>
                    <a:lnTo>
                      <a:pt x="286531" y="540782"/>
                    </a:lnTo>
                    <a:lnTo>
                      <a:pt x="283658" y="538986"/>
                    </a:lnTo>
                    <a:lnTo>
                      <a:pt x="278990" y="538268"/>
                    </a:lnTo>
                    <a:lnTo>
                      <a:pt x="274681" y="540782"/>
                    </a:lnTo>
                    <a:lnTo>
                      <a:pt x="271449" y="539345"/>
                    </a:lnTo>
                    <a:lnTo>
                      <a:pt x="268577" y="535036"/>
                    </a:lnTo>
                    <a:lnTo>
                      <a:pt x="267858" y="532164"/>
                    </a:lnTo>
                    <a:lnTo>
                      <a:pt x="263549" y="532522"/>
                    </a:lnTo>
                    <a:lnTo>
                      <a:pt x="261754" y="538986"/>
                    </a:lnTo>
                    <a:lnTo>
                      <a:pt x="261395" y="545091"/>
                    </a:lnTo>
                    <a:lnTo>
                      <a:pt x="262472" y="551195"/>
                    </a:lnTo>
                    <a:lnTo>
                      <a:pt x="267858" y="556941"/>
                    </a:lnTo>
                    <a:lnTo>
                      <a:pt x="271808" y="560531"/>
                    </a:lnTo>
                    <a:lnTo>
                      <a:pt x="272167" y="566636"/>
                    </a:lnTo>
                    <a:lnTo>
                      <a:pt x="274681" y="569867"/>
                    </a:lnTo>
                    <a:cubicBezTo>
                      <a:pt x="274681" y="569867"/>
                      <a:pt x="276117" y="572022"/>
                      <a:pt x="276835" y="573458"/>
                    </a:cubicBezTo>
                    <a:cubicBezTo>
                      <a:pt x="277554" y="574895"/>
                      <a:pt x="279708" y="579922"/>
                      <a:pt x="279708" y="579922"/>
                    </a:cubicBezTo>
                    <a:lnTo>
                      <a:pt x="278631" y="583872"/>
                    </a:lnTo>
                    <a:lnTo>
                      <a:pt x="277194" y="589258"/>
                    </a:lnTo>
                    <a:lnTo>
                      <a:pt x="283299" y="593208"/>
                    </a:lnTo>
                    <a:lnTo>
                      <a:pt x="288534" y="595362"/>
                    </a:lnTo>
                    <a:lnTo>
                      <a:pt x="288534" y="605776"/>
                    </a:lnTo>
                    <a:lnTo>
                      <a:pt x="291218" y="613317"/>
                    </a:lnTo>
                    <a:lnTo>
                      <a:pt x="293731" y="621217"/>
                    </a:lnTo>
                    <a:cubicBezTo>
                      <a:pt x="293731" y="621217"/>
                      <a:pt x="296604" y="624089"/>
                      <a:pt x="296604" y="625166"/>
                    </a:cubicBezTo>
                    <a:cubicBezTo>
                      <a:pt x="296604" y="626244"/>
                      <a:pt x="299117" y="630912"/>
                      <a:pt x="298759" y="631989"/>
                    </a:cubicBezTo>
                    <a:cubicBezTo>
                      <a:pt x="298400" y="633066"/>
                      <a:pt x="296963" y="635580"/>
                      <a:pt x="296963" y="635580"/>
                    </a:cubicBezTo>
                    <a:lnTo>
                      <a:pt x="291936" y="635580"/>
                    </a:lnTo>
                    <a:lnTo>
                      <a:pt x="290140" y="642043"/>
                    </a:lnTo>
                    <a:lnTo>
                      <a:pt x="293731" y="648148"/>
                    </a:lnTo>
                    <a:lnTo>
                      <a:pt x="295886" y="654252"/>
                    </a:lnTo>
                    <a:lnTo>
                      <a:pt x="299836" y="658202"/>
                    </a:lnTo>
                    <a:lnTo>
                      <a:pt x="301631" y="660716"/>
                    </a:lnTo>
                    <a:lnTo>
                      <a:pt x="301990" y="666461"/>
                    </a:lnTo>
                    <a:lnTo>
                      <a:pt x="304863" y="669334"/>
                    </a:lnTo>
                    <a:lnTo>
                      <a:pt x="306299" y="673284"/>
                    </a:lnTo>
                    <a:lnTo>
                      <a:pt x="296604" y="673284"/>
                    </a:lnTo>
                    <a:lnTo>
                      <a:pt x="295886" y="665384"/>
                    </a:lnTo>
                    <a:lnTo>
                      <a:pt x="293013" y="661434"/>
                    </a:lnTo>
                    <a:cubicBezTo>
                      <a:pt x="293013" y="661434"/>
                      <a:pt x="287627" y="661793"/>
                      <a:pt x="286550" y="661434"/>
                    </a:cubicBezTo>
                    <a:cubicBezTo>
                      <a:pt x="285472" y="661075"/>
                      <a:pt x="280804" y="656766"/>
                      <a:pt x="280804" y="656766"/>
                    </a:cubicBezTo>
                    <a:lnTo>
                      <a:pt x="277932" y="653534"/>
                    </a:lnTo>
                    <a:lnTo>
                      <a:pt x="276854" y="645275"/>
                    </a:lnTo>
                    <a:lnTo>
                      <a:pt x="271109" y="643121"/>
                    </a:lnTo>
                    <a:lnTo>
                      <a:pt x="269672" y="634862"/>
                    </a:lnTo>
                    <a:cubicBezTo>
                      <a:pt x="269672" y="634862"/>
                      <a:pt x="269313" y="631271"/>
                      <a:pt x="267877" y="630553"/>
                    </a:cubicBezTo>
                    <a:cubicBezTo>
                      <a:pt x="266441" y="629834"/>
                      <a:pt x="260336" y="628398"/>
                      <a:pt x="259259" y="628398"/>
                    </a:cubicBezTo>
                    <a:cubicBezTo>
                      <a:pt x="258182" y="628398"/>
                      <a:pt x="253873" y="626962"/>
                      <a:pt x="252437" y="628398"/>
                    </a:cubicBezTo>
                    <a:cubicBezTo>
                      <a:pt x="251000" y="629834"/>
                      <a:pt x="246332" y="634862"/>
                      <a:pt x="246332" y="634862"/>
                    </a:cubicBezTo>
                    <a:lnTo>
                      <a:pt x="242741" y="640607"/>
                    </a:lnTo>
                    <a:lnTo>
                      <a:pt x="242382" y="648507"/>
                    </a:lnTo>
                    <a:lnTo>
                      <a:pt x="239868" y="652816"/>
                    </a:lnTo>
                    <a:lnTo>
                      <a:pt x="239509" y="657125"/>
                    </a:lnTo>
                    <a:lnTo>
                      <a:pt x="240228" y="663589"/>
                    </a:lnTo>
                    <a:lnTo>
                      <a:pt x="241305" y="667898"/>
                    </a:lnTo>
                    <a:lnTo>
                      <a:pt x="238791" y="675797"/>
                    </a:lnTo>
                    <a:lnTo>
                      <a:pt x="234123" y="670411"/>
                    </a:lnTo>
                    <a:lnTo>
                      <a:pt x="231969" y="668975"/>
                    </a:lnTo>
                    <a:lnTo>
                      <a:pt x="225864" y="666102"/>
                    </a:lnTo>
                    <a:lnTo>
                      <a:pt x="225864" y="660716"/>
                    </a:lnTo>
                    <a:lnTo>
                      <a:pt x="228378" y="657484"/>
                    </a:lnTo>
                    <a:lnTo>
                      <a:pt x="228378" y="651020"/>
                    </a:lnTo>
                    <a:lnTo>
                      <a:pt x="226583" y="646712"/>
                    </a:lnTo>
                    <a:lnTo>
                      <a:pt x="228019" y="644557"/>
                    </a:lnTo>
                    <a:lnTo>
                      <a:pt x="223710" y="638094"/>
                    </a:lnTo>
                    <a:lnTo>
                      <a:pt x="221914" y="630912"/>
                    </a:lnTo>
                    <a:lnTo>
                      <a:pt x="219042" y="624448"/>
                    </a:lnTo>
                    <a:lnTo>
                      <a:pt x="216528" y="621935"/>
                    </a:lnTo>
                    <a:lnTo>
                      <a:pt x="213296" y="617626"/>
                    </a:lnTo>
                    <a:cubicBezTo>
                      <a:pt x="213296" y="617626"/>
                      <a:pt x="212219" y="617626"/>
                      <a:pt x="210065" y="616908"/>
                    </a:cubicBezTo>
                    <a:cubicBezTo>
                      <a:pt x="207910" y="616189"/>
                      <a:pt x="203960" y="614753"/>
                      <a:pt x="203960" y="614753"/>
                    </a:cubicBezTo>
                    <a:lnTo>
                      <a:pt x="205756" y="611880"/>
                    </a:lnTo>
                    <a:lnTo>
                      <a:pt x="206115" y="606135"/>
                    </a:lnTo>
                    <a:lnTo>
                      <a:pt x="205396" y="602185"/>
                    </a:lnTo>
                    <a:lnTo>
                      <a:pt x="200728" y="601826"/>
                    </a:lnTo>
                    <a:lnTo>
                      <a:pt x="195342" y="601826"/>
                    </a:lnTo>
                    <a:cubicBezTo>
                      <a:pt x="195342" y="601826"/>
                      <a:pt x="193906" y="604339"/>
                      <a:pt x="192828" y="604698"/>
                    </a:cubicBezTo>
                    <a:cubicBezTo>
                      <a:pt x="191751" y="605058"/>
                      <a:pt x="185288" y="606135"/>
                      <a:pt x="185288" y="606135"/>
                    </a:cubicBezTo>
                    <a:lnTo>
                      <a:pt x="183492" y="611521"/>
                    </a:lnTo>
                    <a:lnTo>
                      <a:pt x="182774" y="617626"/>
                    </a:lnTo>
                    <a:lnTo>
                      <a:pt x="184210" y="624089"/>
                    </a:lnTo>
                    <a:cubicBezTo>
                      <a:pt x="184210" y="624089"/>
                      <a:pt x="186365" y="626603"/>
                      <a:pt x="186365" y="627680"/>
                    </a:cubicBezTo>
                    <a:cubicBezTo>
                      <a:pt x="186365" y="628757"/>
                      <a:pt x="184569" y="633066"/>
                      <a:pt x="184569" y="633066"/>
                    </a:cubicBezTo>
                    <a:cubicBezTo>
                      <a:pt x="184569" y="633066"/>
                      <a:pt x="182056" y="636298"/>
                      <a:pt x="180979" y="636657"/>
                    </a:cubicBezTo>
                    <a:cubicBezTo>
                      <a:pt x="179901" y="637016"/>
                      <a:pt x="175592" y="630912"/>
                      <a:pt x="175592" y="630912"/>
                    </a:cubicBezTo>
                    <a:lnTo>
                      <a:pt x="171643" y="628039"/>
                    </a:lnTo>
                    <a:lnTo>
                      <a:pt x="163743" y="628757"/>
                    </a:lnTo>
                    <a:lnTo>
                      <a:pt x="164461" y="617626"/>
                    </a:lnTo>
                    <a:cubicBezTo>
                      <a:pt x="164461" y="617626"/>
                      <a:pt x="170206" y="613317"/>
                      <a:pt x="167692" y="612240"/>
                    </a:cubicBezTo>
                    <a:cubicBezTo>
                      <a:pt x="165179" y="611162"/>
                      <a:pt x="160511" y="613317"/>
                      <a:pt x="160511" y="613317"/>
                    </a:cubicBezTo>
                    <a:lnTo>
                      <a:pt x="158356" y="609007"/>
                    </a:lnTo>
                    <a:lnTo>
                      <a:pt x="156561" y="604339"/>
                    </a:lnTo>
                    <a:lnTo>
                      <a:pt x="151893" y="599312"/>
                    </a:lnTo>
                    <a:lnTo>
                      <a:pt x="149738" y="591053"/>
                    </a:lnTo>
                    <a:lnTo>
                      <a:pt x="149738" y="583512"/>
                    </a:lnTo>
                    <a:lnTo>
                      <a:pt x="154406" y="576690"/>
                    </a:lnTo>
                    <a:lnTo>
                      <a:pt x="159793" y="571663"/>
                    </a:lnTo>
                    <a:lnTo>
                      <a:pt x="161947" y="568072"/>
                    </a:lnTo>
                    <a:lnTo>
                      <a:pt x="163383" y="559095"/>
                    </a:lnTo>
                    <a:cubicBezTo>
                      <a:pt x="163383" y="559095"/>
                      <a:pt x="164461" y="555863"/>
                      <a:pt x="162665" y="553349"/>
                    </a:cubicBezTo>
                    <a:cubicBezTo>
                      <a:pt x="160870" y="550836"/>
                      <a:pt x="155484" y="546886"/>
                      <a:pt x="155484" y="546886"/>
                    </a:cubicBezTo>
                    <a:lnTo>
                      <a:pt x="146866" y="534677"/>
                    </a:lnTo>
                    <a:lnTo>
                      <a:pt x="139684" y="528932"/>
                    </a:lnTo>
                    <a:cubicBezTo>
                      <a:pt x="139684" y="528932"/>
                      <a:pt x="135375" y="524982"/>
                      <a:pt x="133939" y="524623"/>
                    </a:cubicBezTo>
                    <a:cubicBezTo>
                      <a:pt x="132502" y="524264"/>
                      <a:pt x="127475" y="523545"/>
                      <a:pt x="127475" y="523545"/>
                    </a:cubicBezTo>
                    <a:lnTo>
                      <a:pt x="126039" y="515646"/>
                    </a:lnTo>
                    <a:lnTo>
                      <a:pt x="123884" y="511696"/>
                    </a:lnTo>
                    <a:lnTo>
                      <a:pt x="117780" y="510978"/>
                    </a:lnTo>
                    <a:lnTo>
                      <a:pt x="110598" y="510619"/>
                    </a:lnTo>
                    <a:lnTo>
                      <a:pt x="105571" y="504514"/>
                    </a:lnTo>
                    <a:lnTo>
                      <a:pt x="106648" y="495896"/>
                    </a:lnTo>
                    <a:lnTo>
                      <a:pt x="108084" y="490510"/>
                    </a:lnTo>
                    <a:lnTo>
                      <a:pt x="112752" y="489792"/>
                    </a:lnTo>
                    <a:lnTo>
                      <a:pt x="116702" y="487278"/>
                    </a:lnTo>
                    <a:lnTo>
                      <a:pt x="122089" y="480096"/>
                    </a:lnTo>
                    <a:cubicBezTo>
                      <a:pt x="122089" y="480096"/>
                      <a:pt x="123166" y="475428"/>
                      <a:pt x="124243" y="474710"/>
                    </a:cubicBezTo>
                    <a:cubicBezTo>
                      <a:pt x="125321" y="473992"/>
                      <a:pt x="131066" y="466092"/>
                      <a:pt x="131066" y="466092"/>
                    </a:cubicBezTo>
                    <a:lnTo>
                      <a:pt x="130348" y="457474"/>
                    </a:lnTo>
                    <a:lnTo>
                      <a:pt x="137529" y="458192"/>
                    </a:lnTo>
                    <a:lnTo>
                      <a:pt x="142556" y="462142"/>
                    </a:lnTo>
                    <a:lnTo>
                      <a:pt x="149738" y="462142"/>
                    </a:lnTo>
                    <a:lnTo>
                      <a:pt x="157638" y="459988"/>
                    </a:lnTo>
                    <a:lnTo>
                      <a:pt x="162665" y="457115"/>
                    </a:lnTo>
                    <a:lnTo>
                      <a:pt x="166975" y="453883"/>
                    </a:lnTo>
                    <a:lnTo>
                      <a:pt x="172361" y="450292"/>
                    </a:lnTo>
                    <a:lnTo>
                      <a:pt x="174515" y="443470"/>
                    </a:lnTo>
                    <a:lnTo>
                      <a:pt x="179183" y="442751"/>
                    </a:lnTo>
                    <a:lnTo>
                      <a:pt x="187083" y="442033"/>
                    </a:lnTo>
                    <a:lnTo>
                      <a:pt x="191033" y="442751"/>
                    </a:lnTo>
                    <a:lnTo>
                      <a:pt x="196419" y="445624"/>
                    </a:lnTo>
                    <a:lnTo>
                      <a:pt x="203242" y="448138"/>
                    </a:lnTo>
                    <a:lnTo>
                      <a:pt x="208987" y="451728"/>
                    </a:lnTo>
                    <a:lnTo>
                      <a:pt x="213296" y="456396"/>
                    </a:lnTo>
                    <a:lnTo>
                      <a:pt x="218323" y="458551"/>
                    </a:lnTo>
                    <a:lnTo>
                      <a:pt x="223350" y="462142"/>
                    </a:lnTo>
                    <a:lnTo>
                      <a:pt x="229096" y="462501"/>
                    </a:lnTo>
                    <a:lnTo>
                      <a:pt x="235560" y="462860"/>
                    </a:lnTo>
                    <a:lnTo>
                      <a:pt x="239868" y="462860"/>
                    </a:lnTo>
                    <a:lnTo>
                      <a:pt x="249564" y="469324"/>
                    </a:lnTo>
                    <a:lnTo>
                      <a:pt x="256746" y="473992"/>
                    </a:lnTo>
                    <a:lnTo>
                      <a:pt x="262491" y="480455"/>
                    </a:lnTo>
                    <a:cubicBezTo>
                      <a:pt x="262491" y="480455"/>
                      <a:pt x="267518" y="483687"/>
                      <a:pt x="268595" y="484764"/>
                    </a:cubicBezTo>
                    <a:cubicBezTo>
                      <a:pt x="269672" y="485842"/>
                      <a:pt x="277932" y="486201"/>
                      <a:pt x="277932" y="486201"/>
                    </a:cubicBezTo>
                    <a:lnTo>
                      <a:pt x="284754" y="486201"/>
                    </a:lnTo>
                    <a:lnTo>
                      <a:pt x="286190" y="481891"/>
                    </a:lnTo>
                    <a:lnTo>
                      <a:pt x="281163" y="480455"/>
                    </a:lnTo>
                    <a:lnTo>
                      <a:pt x="275777" y="475428"/>
                    </a:lnTo>
                    <a:lnTo>
                      <a:pt x="278650" y="472196"/>
                    </a:lnTo>
                    <a:lnTo>
                      <a:pt x="285472" y="472196"/>
                    </a:lnTo>
                    <a:lnTo>
                      <a:pt x="294090" y="473633"/>
                    </a:lnTo>
                    <a:lnTo>
                      <a:pt x="303427" y="473274"/>
                    </a:lnTo>
                    <a:lnTo>
                      <a:pt x="307377" y="470042"/>
                    </a:lnTo>
                    <a:lnTo>
                      <a:pt x="308454" y="466810"/>
                    </a:lnTo>
                    <a:lnTo>
                      <a:pt x="307736" y="464297"/>
                    </a:lnTo>
                    <a:lnTo>
                      <a:pt x="310608" y="461424"/>
                    </a:lnTo>
                    <a:lnTo>
                      <a:pt x="306658" y="458551"/>
                    </a:lnTo>
                    <a:lnTo>
                      <a:pt x="303786" y="459629"/>
                    </a:lnTo>
                    <a:lnTo>
                      <a:pt x="297681" y="456396"/>
                    </a:lnTo>
                    <a:lnTo>
                      <a:pt x="295527" y="458551"/>
                    </a:lnTo>
                    <a:lnTo>
                      <a:pt x="291218" y="455320"/>
                    </a:lnTo>
                    <a:lnTo>
                      <a:pt x="284395" y="454960"/>
                    </a:lnTo>
                    <a:lnTo>
                      <a:pt x="281882" y="457833"/>
                    </a:lnTo>
                    <a:lnTo>
                      <a:pt x="276854" y="453883"/>
                    </a:lnTo>
                    <a:lnTo>
                      <a:pt x="267877" y="452806"/>
                    </a:lnTo>
                    <a:lnTo>
                      <a:pt x="268595" y="446701"/>
                    </a:lnTo>
                    <a:lnTo>
                      <a:pt x="263568" y="444906"/>
                    </a:lnTo>
                    <a:lnTo>
                      <a:pt x="257105" y="438802"/>
                    </a:lnTo>
                    <a:lnTo>
                      <a:pt x="258182" y="434493"/>
                    </a:lnTo>
                    <a:lnTo>
                      <a:pt x="252796" y="433056"/>
                    </a:lnTo>
                    <a:lnTo>
                      <a:pt x="252437" y="434852"/>
                    </a:lnTo>
                    <a:lnTo>
                      <a:pt x="249205" y="436288"/>
                    </a:lnTo>
                    <a:lnTo>
                      <a:pt x="247050" y="444547"/>
                    </a:lnTo>
                    <a:lnTo>
                      <a:pt x="241664" y="440238"/>
                    </a:lnTo>
                    <a:cubicBezTo>
                      <a:pt x="241664" y="440238"/>
                      <a:pt x="242382" y="435929"/>
                      <a:pt x="240946" y="435211"/>
                    </a:cubicBezTo>
                    <a:cubicBezTo>
                      <a:pt x="239509" y="434493"/>
                      <a:pt x="233405" y="430184"/>
                      <a:pt x="233405" y="430184"/>
                    </a:cubicBezTo>
                    <a:lnTo>
                      <a:pt x="229096" y="429465"/>
                    </a:lnTo>
                    <a:lnTo>
                      <a:pt x="228737" y="436647"/>
                    </a:lnTo>
                    <a:lnTo>
                      <a:pt x="221196" y="440956"/>
                    </a:lnTo>
                    <a:lnTo>
                      <a:pt x="214373" y="436647"/>
                    </a:lnTo>
                    <a:lnTo>
                      <a:pt x="208269" y="441315"/>
                    </a:lnTo>
                    <a:lnTo>
                      <a:pt x="198215" y="435929"/>
                    </a:lnTo>
                    <a:lnTo>
                      <a:pt x="192828" y="430543"/>
                    </a:lnTo>
                    <a:lnTo>
                      <a:pt x="183851" y="431261"/>
                    </a:lnTo>
                    <a:lnTo>
                      <a:pt x="178465" y="434852"/>
                    </a:lnTo>
                    <a:lnTo>
                      <a:pt x="172002" y="434852"/>
                    </a:lnTo>
                    <a:lnTo>
                      <a:pt x="169488" y="439520"/>
                    </a:lnTo>
                    <a:lnTo>
                      <a:pt x="167333" y="441315"/>
                    </a:lnTo>
                    <a:lnTo>
                      <a:pt x="163024" y="439161"/>
                    </a:lnTo>
                    <a:lnTo>
                      <a:pt x="155843" y="438083"/>
                    </a:lnTo>
                    <a:lnTo>
                      <a:pt x="149738" y="440238"/>
                    </a:lnTo>
                    <a:lnTo>
                      <a:pt x="140402" y="443110"/>
                    </a:lnTo>
                    <a:lnTo>
                      <a:pt x="135375" y="437724"/>
                    </a:lnTo>
                    <a:cubicBezTo>
                      <a:pt x="135375" y="437724"/>
                      <a:pt x="135016" y="434493"/>
                      <a:pt x="134298" y="433415"/>
                    </a:cubicBezTo>
                    <a:cubicBezTo>
                      <a:pt x="133579" y="432338"/>
                      <a:pt x="129271" y="427670"/>
                      <a:pt x="129271" y="427670"/>
                    </a:cubicBezTo>
                    <a:lnTo>
                      <a:pt x="128911" y="421924"/>
                    </a:lnTo>
                    <a:lnTo>
                      <a:pt x="123166" y="420488"/>
                    </a:lnTo>
                    <a:lnTo>
                      <a:pt x="124602" y="424079"/>
                    </a:lnTo>
                    <a:lnTo>
                      <a:pt x="126757" y="429465"/>
                    </a:lnTo>
                    <a:lnTo>
                      <a:pt x="126398" y="434493"/>
                    </a:lnTo>
                    <a:lnTo>
                      <a:pt x="120294" y="435929"/>
                    </a:lnTo>
                    <a:lnTo>
                      <a:pt x="115625" y="442751"/>
                    </a:lnTo>
                    <a:lnTo>
                      <a:pt x="107007" y="442033"/>
                    </a:lnTo>
                    <a:lnTo>
                      <a:pt x="105571" y="434852"/>
                    </a:lnTo>
                    <a:lnTo>
                      <a:pt x="100544" y="430901"/>
                    </a:lnTo>
                    <a:lnTo>
                      <a:pt x="103057" y="425156"/>
                    </a:lnTo>
                    <a:lnTo>
                      <a:pt x="100544" y="416179"/>
                    </a:lnTo>
                    <a:lnTo>
                      <a:pt x="95158" y="415102"/>
                    </a:lnTo>
                    <a:lnTo>
                      <a:pt x="95876" y="409357"/>
                    </a:lnTo>
                    <a:lnTo>
                      <a:pt x="94080" y="402893"/>
                    </a:lnTo>
                    <a:lnTo>
                      <a:pt x="90490" y="396789"/>
                    </a:lnTo>
                    <a:lnTo>
                      <a:pt x="87257" y="402893"/>
                    </a:lnTo>
                    <a:lnTo>
                      <a:pt x="82949" y="405407"/>
                    </a:lnTo>
                    <a:lnTo>
                      <a:pt x="82589" y="400738"/>
                    </a:lnTo>
                    <a:cubicBezTo>
                      <a:pt x="82589" y="400738"/>
                      <a:pt x="84026" y="397507"/>
                      <a:pt x="84026" y="396070"/>
                    </a:cubicBezTo>
                    <a:cubicBezTo>
                      <a:pt x="84026" y="394634"/>
                      <a:pt x="81871" y="387812"/>
                      <a:pt x="81871" y="387812"/>
                    </a:cubicBezTo>
                    <a:lnTo>
                      <a:pt x="82589" y="384221"/>
                    </a:lnTo>
                    <a:lnTo>
                      <a:pt x="76126" y="382066"/>
                    </a:lnTo>
                    <a:lnTo>
                      <a:pt x="73612" y="384939"/>
                    </a:lnTo>
                    <a:lnTo>
                      <a:pt x="68585" y="382784"/>
                    </a:lnTo>
                    <a:lnTo>
                      <a:pt x="68585" y="378116"/>
                    </a:lnTo>
                    <a:lnTo>
                      <a:pt x="68585" y="374166"/>
                    </a:lnTo>
                    <a:lnTo>
                      <a:pt x="71099" y="370934"/>
                    </a:lnTo>
                    <a:lnTo>
                      <a:pt x="68944" y="368062"/>
                    </a:lnTo>
                    <a:lnTo>
                      <a:pt x="75408" y="365907"/>
                    </a:lnTo>
                    <a:lnTo>
                      <a:pt x="83667" y="366625"/>
                    </a:lnTo>
                    <a:lnTo>
                      <a:pt x="87617" y="364830"/>
                    </a:lnTo>
                    <a:lnTo>
                      <a:pt x="95158" y="365548"/>
                    </a:lnTo>
                    <a:lnTo>
                      <a:pt x="99107" y="370934"/>
                    </a:lnTo>
                    <a:lnTo>
                      <a:pt x="103416" y="368780"/>
                    </a:lnTo>
                    <a:lnTo>
                      <a:pt x="106648" y="371653"/>
                    </a:lnTo>
                    <a:lnTo>
                      <a:pt x="111675" y="372012"/>
                    </a:lnTo>
                    <a:lnTo>
                      <a:pt x="111316" y="369498"/>
                    </a:lnTo>
                    <a:lnTo>
                      <a:pt x="109162" y="367703"/>
                    </a:lnTo>
                    <a:lnTo>
                      <a:pt x="110239" y="358008"/>
                    </a:lnTo>
                    <a:lnTo>
                      <a:pt x="105930" y="352980"/>
                    </a:lnTo>
                    <a:lnTo>
                      <a:pt x="101262" y="350826"/>
                    </a:lnTo>
                    <a:lnTo>
                      <a:pt x="97312" y="354058"/>
                    </a:lnTo>
                    <a:lnTo>
                      <a:pt x="93003" y="354058"/>
                    </a:lnTo>
                    <a:lnTo>
                      <a:pt x="86180" y="347953"/>
                    </a:lnTo>
                    <a:lnTo>
                      <a:pt x="80435" y="350826"/>
                    </a:lnTo>
                    <a:lnTo>
                      <a:pt x="75408" y="346876"/>
                    </a:lnTo>
                    <a:lnTo>
                      <a:pt x="72176" y="348312"/>
                    </a:lnTo>
                    <a:lnTo>
                      <a:pt x="71458" y="354776"/>
                    </a:lnTo>
                    <a:lnTo>
                      <a:pt x="73972" y="359085"/>
                    </a:lnTo>
                    <a:lnTo>
                      <a:pt x="77562" y="361598"/>
                    </a:lnTo>
                    <a:lnTo>
                      <a:pt x="68944" y="361598"/>
                    </a:lnTo>
                    <a:lnTo>
                      <a:pt x="64995" y="361239"/>
                    </a:lnTo>
                    <a:lnTo>
                      <a:pt x="66071" y="357648"/>
                    </a:lnTo>
                    <a:lnTo>
                      <a:pt x="65354" y="350107"/>
                    </a:lnTo>
                    <a:lnTo>
                      <a:pt x="59967" y="347235"/>
                    </a:lnTo>
                    <a:lnTo>
                      <a:pt x="54581" y="341130"/>
                    </a:lnTo>
                    <a:lnTo>
                      <a:pt x="45604" y="333590"/>
                    </a:lnTo>
                    <a:lnTo>
                      <a:pt x="43808" y="329999"/>
                    </a:lnTo>
                    <a:lnTo>
                      <a:pt x="44168" y="324612"/>
                    </a:lnTo>
                    <a:lnTo>
                      <a:pt x="42013" y="322458"/>
                    </a:lnTo>
                    <a:lnTo>
                      <a:pt x="32318" y="322458"/>
                    </a:lnTo>
                    <a:lnTo>
                      <a:pt x="26931" y="319585"/>
                    </a:lnTo>
                    <a:lnTo>
                      <a:pt x="24418" y="314199"/>
                    </a:lnTo>
                    <a:lnTo>
                      <a:pt x="22263" y="308454"/>
                    </a:lnTo>
                    <a:lnTo>
                      <a:pt x="19750" y="305581"/>
                    </a:lnTo>
                    <a:lnTo>
                      <a:pt x="17595" y="300913"/>
                    </a:lnTo>
                    <a:lnTo>
                      <a:pt x="19750" y="299476"/>
                    </a:lnTo>
                    <a:lnTo>
                      <a:pt x="18673" y="296604"/>
                    </a:lnTo>
                    <a:lnTo>
                      <a:pt x="22622" y="296604"/>
                    </a:lnTo>
                    <a:lnTo>
                      <a:pt x="20109" y="291936"/>
                    </a:lnTo>
                    <a:lnTo>
                      <a:pt x="10772" y="290140"/>
                    </a:lnTo>
                    <a:lnTo>
                      <a:pt x="10772" y="284754"/>
                    </a:lnTo>
                    <a:lnTo>
                      <a:pt x="13645" y="281163"/>
                    </a:lnTo>
                    <a:lnTo>
                      <a:pt x="15119" y="277573"/>
                    </a:lnTo>
                    <a:lnTo>
                      <a:pt x="6104" y="273981"/>
                    </a:lnTo>
                    <a:lnTo>
                      <a:pt x="1077" y="271109"/>
                    </a:lnTo>
                    <a:lnTo>
                      <a:pt x="0" y="266800"/>
                    </a:lnTo>
                    <a:lnTo>
                      <a:pt x="2155" y="262132"/>
                    </a:lnTo>
                    <a:lnTo>
                      <a:pt x="3950" y="263927"/>
                    </a:lnTo>
                    <a:lnTo>
                      <a:pt x="9696" y="266082"/>
                    </a:lnTo>
                    <a:lnTo>
                      <a:pt x="15119" y="271468"/>
                    </a:lnTo>
                    <a:lnTo>
                      <a:pt x="20052" y="273660"/>
                    </a:lnTo>
                    <a:close/>
                  </a:path>
                </a:pathLst>
              </a:custGeom>
              <a:grpFill/>
              <a:ln w="3777" cap="flat">
                <a:solidFill>
                  <a:srgbClr val="FFFFFF"/>
                </a:solidFill>
                <a:prstDash val="solid"/>
                <a:miter/>
              </a:ln>
            </p:spPr>
            <p:txBody>
              <a:bodyPr rtlCol="0" anchor="ctr"/>
              <a:lstStyle/>
              <a:p>
                <a:endParaRPr lang="en-GB"/>
              </a:p>
            </p:txBody>
          </p:sp>
          <p:sp>
            <p:nvSpPr>
              <p:cNvPr id="296" name="Freeform 295">
                <a:extLst>
                  <a:ext uri="{FF2B5EF4-FFF2-40B4-BE49-F238E27FC236}">
                    <a16:creationId xmlns:a16="http://schemas.microsoft.com/office/drawing/2014/main" id="{52567F15-7238-856F-410A-70CCB614562B}"/>
                  </a:ext>
                </a:extLst>
              </p:cNvPr>
              <p:cNvSpPr/>
              <p:nvPr/>
            </p:nvSpPr>
            <p:spPr>
              <a:xfrm>
                <a:off x="4713778" y="7935095"/>
                <a:ext cx="40576" cy="58190"/>
              </a:xfrm>
              <a:custGeom>
                <a:avLst/>
                <a:gdLst>
                  <a:gd name="connsiteX0" fmla="*/ 10054 w 40576"/>
                  <a:gd name="connsiteY0" fmla="*/ 25495 h 58190"/>
                  <a:gd name="connsiteX1" fmla="*/ 0 w 40576"/>
                  <a:gd name="connsiteY1" fmla="*/ 12927 h 58190"/>
                  <a:gd name="connsiteX2" fmla="*/ 0 w 40576"/>
                  <a:gd name="connsiteY2" fmla="*/ 5745 h 58190"/>
                  <a:gd name="connsiteX3" fmla="*/ 5027 w 40576"/>
                  <a:gd name="connsiteY3" fmla="*/ 3232 h 58190"/>
                  <a:gd name="connsiteX4" fmla="*/ 15441 w 40576"/>
                  <a:gd name="connsiteY4" fmla="*/ 3232 h 58190"/>
                  <a:gd name="connsiteX5" fmla="*/ 19032 w 40576"/>
                  <a:gd name="connsiteY5" fmla="*/ 0 h 58190"/>
                  <a:gd name="connsiteX6" fmla="*/ 25136 w 40576"/>
                  <a:gd name="connsiteY6" fmla="*/ 2873 h 58190"/>
                  <a:gd name="connsiteX7" fmla="*/ 28368 w 40576"/>
                  <a:gd name="connsiteY7" fmla="*/ 8618 h 58190"/>
                  <a:gd name="connsiteX8" fmla="*/ 24777 w 40576"/>
                  <a:gd name="connsiteY8" fmla="*/ 12757 h 58190"/>
                  <a:gd name="connsiteX9" fmla="*/ 19391 w 40576"/>
                  <a:gd name="connsiteY9" fmla="*/ 12757 h 58190"/>
                  <a:gd name="connsiteX10" fmla="*/ 17595 w 40576"/>
                  <a:gd name="connsiteY10" fmla="*/ 20487 h 58190"/>
                  <a:gd name="connsiteX11" fmla="*/ 21186 w 40576"/>
                  <a:gd name="connsiteY11" fmla="*/ 27309 h 58190"/>
                  <a:gd name="connsiteX12" fmla="*/ 21186 w 40576"/>
                  <a:gd name="connsiteY12" fmla="*/ 32696 h 58190"/>
                  <a:gd name="connsiteX13" fmla="*/ 24418 w 40576"/>
                  <a:gd name="connsiteY13" fmla="*/ 41314 h 58190"/>
                  <a:gd name="connsiteX14" fmla="*/ 28368 w 40576"/>
                  <a:gd name="connsiteY14" fmla="*/ 45622 h 58190"/>
                  <a:gd name="connsiteX15" fmla="*/ 34472 w 40576"/>
                  <a:gd name="connsiteY15" fmla="*/ 47418 h 58190"/>
                  <a:gd name="connsiteX16" fmla="*/ 38781 w 40576"/>
                  <a:gd name="connsiteY16" fmla="*/ 51368 h 58190"/>
                  <a:gd name="connsiteX17" fmla="*/ 40577 w 40576"/>
                  <a:gd name="connsiteY17" fmla="*/ 58191 h 58190"/>
                  <a:gd name="connsiteX18" fmla="*/ 36986 w 40576"/>
                  <a:gd name="connsiteY18" fmla="*/ 58191 h 58190"/>
                  <a:gd name="connsiteX19" fmla="*/ 29804 w 40576"/>
                  <a:gd name="connsiteY19" fmla="*/ 48855 h 58190"/>
                  <a:gd name="connsiteX20" fmla="*/ 20279 w 40576"/>
                  <a:gd name="connsiteY20" fmla="*/ 43109 h 58190"/>
                  <a:gd name="connsiteX21" fmla="*/ 12549 w 40576"/>
                  <a:gd name="connsiteY21" fmla="*/ 36286 h 58190"/>
                  <a:gd name="connsiteX22" fmla="*/ 10754 w 40576"/>
                  <a:gd name="connsiteY22" fmla="*/ 29105 h 58190"/>
                  <a:gd name="connsiteX23" fmla="*/ 10054 w 40576"/>
                  <a:gd name="connsiteY23" fmla="*/ 25495 h 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76" h="58190">
                    <a:moveTo>
                      <a:pt x="10054" y="25495"/>
                    </a:moveTo>
                    <a:lnTo>
                      <a:pt x="0" y="12927"/>
                    </a:lnTo>
                    <a:lnTo>
                      <a:pt x="0" y="5745"/>
                    </a:lnTo>
                    <a:lnTo>
                      <a:pt x="5027" y="3232"/>
                    </a:lnTo>
                    <a:lnTo>
                      <a:pt x="15441" y="3232"/>
                    </a:lnTo>
                    <a:lnTo>
                      <a:pt x="19032" y="0"/>
                    </a:lnTo>
                    <a:lnTo>
                      <a:pt x="25136" y="2873"/>
                    </a:lnTo>
                    <a:lnTo>
                      <a:pt x="28368" y="8618"/>
                    </a:lnTo>
                    <a:lnTo>
                      <a:pt x="24777" y="12757"/>
                    </a:lnTo>
                    <a:lnTo>
                      <a:pt x="19391" y="12757"/>
                    </a:lnTo>
                    <a:lnTo>
                      <a:pt x="17595" y="20487"/>
                    </a:lnTo>
                    <a:lnTo>
                      <a:pt x="21186" y="27309"/>
                    </a:lnTo>
                    <a:lnTo>
                      <a:pt x="21186" y="32696"/>
                    </a:lnTo>
                    <a:lnTo>
                      <a:pt x="24418" y="41314"/>
                    </a:lnTo>
                    <a:lnTo>
                      <a:pt x="28368" y="45622"/>
                    </a:lnTo>
                    <a:lnTo>
                      <a:pt x="34472" y="47418"/>
                    </a:lnTo>
                    <a:lnTo>
                      <a:pt x="38781" y="51368"/>
                    </a:lnTo>
                    <a:lnTo>
                      <a:pt x="40577" y="58191"/>
                    </a:lnTo>
                    <a:lnTo>
                      <a:pt x="36986" y="58191"/>
                    </a:lnTo>
                    <a:cubicBezTo>
                      <a:pt x="36986" y="58191"/>
                      <a:pt x="30881" y="49214"/>
                      <a:pt x="29804" y="48855"/>
                    </a:cubicBezTo>
                    <a:cubicBezTo>
                      <a:pt x="28727" y="48495"/>
                      <a:pt x="20279" y="43109"/>
                      <a:pt x="20279" y="43109"/>
                    </a:cubicBezTo>
                    <a:lnTo>
                      <a:pt x="12549" y="36286"/>
                    </a:lnTo>
                    <a:lnTo>
                      <a:pt x="10754" y="29105"/>
                    </a:lnTo>
                    <a:lnTo>
                      <a:pt x="10054" y="25495"/>
                    </a:lnTo>
                    <a:close/>
                  </a:path>
                </a:pathLst>
              </a:custGeom>
              <a:grpFill/>
              <a:ln w="3777" cap="flat">
                <a:solidFill>
                  <a:srgbClr val="FFFFFF"/>
                </a:solidFill>
                <a:prstDash val="solid"/>
                <a:miter/>
              </a:ln>
            </p:spPr>
            <p:txBody>
              <a:bodyPr rtlCol="0" anchor="ctr"/>
              <a:lstStyle/>
              <a:p>
                <a:endParaRPr lang="en-GB"/>
              </a:p>
            </p:txBody>
          </p:sp>
          <p:sp>
            <p:nvSpPr>
              <p:cNvPr id="297" name="Freeform 296">
                <a:extLst>
                  <a:ext uri="{FF2B5EF4-FFF2-40B4-BE49-F238E27FC236}">
                    <a16:creationId xmlns:a16="http://schemas.microsoft.com/office/drawing/2014/main" id="{B50DBA2C-08E6-A690-8AA1-FB574A00DEF4}"/>
                  </a:ext>
                </a:extLst>
              </p:cNvPr>
              <p:cNvSpPr/>
              <p:nvPr/>
            </p:nvSpPr>
            <p:spPr>
              <a:xfrm>
                <a:off x="4797483" y="8061530"/>
                <a:ext cx="17954" cy="28386"/>
              </a:xfrm>
              <a:custGeom>
                <a:avLst/>
                <a:gdLst>
                  <a:gd name="connsiteX0" fmla="*/ 15440 w 17954"/>
                  <a:gd name="connsiteY0" fmla="*/ 0 h 28386"/>
                  <a:gd name="connsiteX1" fmla="*/ 17954 w 17954"/>
                  <a:gd name="connsiteY1" fmla="*/ 22641 h 28386"/>
                  <a:gd name="connsiteX2" fmla="*/ 15440 w 17954"/>
                  <a:gd name="connsiteY2" fmla="*/ 28387 h 28386"/>
                  <a:gd name="connsiteX3" fmla="*/ 9696 w 17954"/>
                  <a:gd name="connsiteY3" fmla="*/ 28387 h 28386"/>
                  <a:gd name="connsiteX4" fmla="*/ 4668 w 17954"/>
                  <a:gd name="connsiteY4" fmla="*/ 25873 h 28386"/>
                  <a:gd name="connsiteX5" fmla="*/ 0 w 17954"/>
                  <a:gd name="connsiteY5" fmla="*/ 26950 h 28386"/>
                  <a:gd name="connsiteX6" fmla="*/ 0 w 17954"/>
                  <a:gd name="connsiteY6" fmla="*/ 19769 h 28386"/>
                  <a:gd name="connsiteX7" fmla="*/ 2873 w 17954"/>
                  <a:gd name="connsiteY7" fmla="*/ 14193 h 28386"/>
                  <a:gd name="connsiteX8" fmla="*/ 4309 w 17954"/>
                  <a:gd name="connsiteY8" fmla="*/ 8259 h 28386"/>
                  <a:gd name="connsiteX9" fmla="*/ 7182 w 17954"/>
                  <a:gd name="connsiteY9" fmla="*/ 2155 h 28386"/>
                  <a:gd name="connsiteX10" fmla="*/ 8977 w 17954"/>
                  <a:gd name="connsiteY10" fmla="*/ 0 h 2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4" h="28386">
                    <a:moveTo>
                      <a:pt x="15440" y="0"/>
                    </a:moveTo>
                    <a:lnTo>
                      <a:pt x="17954" y="22641"/>
                    </a:lnTo>
                    <a:lnTo>
                      <a:pt x="15440" y="28387"/>
                    </a:lnTo>
                    <a:lnTo>
                      <a:pt x="9696" y="28387"/>
                    </a:lnTo>
                    <a:lnTo>
                      <a:pt x="4668" y="25873"/>
                    </a:lnTo>
                    <a:lnTo>
                      <a:pt x="0" y="26950"/>
                    </a:lnTo>
                    <a:lnTo>
                      <a:pt x="0" y="19769"/>
                    </a:lnTo>
                    <a:lnTo>
                      <a:pt x="2873" y="14193"/>
                    </a:lnTo>
                    <a:lnTo>
                      <a:pt x="4309" y="8259"/>
                    </a:lnTo>
                    <a:lnTo>
                      <a:pt x="7182" y="2155"/>
                    </a:lnTo>
                    <a:lnTo>
                      <a:pt x="8977" y="0"/>
                    </a:lnTo>
                    <a:close/>
                  </a:path>
                </a:pathLst>
              </a:custGeom>
              <a:grpFill/>
              <a:ln w="3777" cap="flat">
                <a:solidFill>
                  <a:srgbClr val="FFFFFF"/>
                </a:solidFill>
                <a:prstDash val="solid"/>
                <a:miter/>
              </a:ln>
            </p:spPr>
            <p:txBody>
              <a:bodyPr rtlCol="0" anchor="ctr"/>
              <a:lstStyle/>
              <a:p>
                <a:endParaRPr lang="en-GB"/>
              </a:p>
            </p:txBody>
          </p:sp>
          <p:sp>
            <p:nvSpPr>
              <p:cNvPr id="298" name="Freeform 297">
                <a:extLst>
                  <a:ext uri="{FF2B5EF4-FFF2-40B4-BE49-F238E27FC236}">
                    <a16:creationId xmlns:a16="http://schemas.microsoft.com/office/drawing/2014/main" id="{60474011-E29F-9216-65D9-07C84D1C6CEB}"/>
                  </a:ext>
                </a:extLst>
              </p:cNvPr>
              <p:cNvSpPr/>
              <p:nvPr/>
            </p:nvSpPr>
            <p:spPr>
              <a:xfrm>
                <a:off x="4806460" y="8106076"/>
                <a:ext cx="12927" cy="23000"/>
              </a:xfrm>
              <a:custGeom>
                <a:avLst/>
                <a:gdLst>
                  <a:gd name="connsiteX0" fmla="*/ 12927 w 12927"/>
                  <a:gd name="connsiteY0" fmla="*/ 18332 h 23000"/>
                  <a:gd name="connsiteX1" fmla="*/ 7182 w 12927"/>
                  <a:gd name="connsiteY1" fmla="*/ 9696 h 23000"/>
                  <a:gd name="connsiteX2" fmla="*/ 5027 w 12927"/>
                  <a:gd name="connsiteY2" fmla="*/ 3232 h 23000"/>
                  <a:gd name="connsiteX3" fmla="*/ 0 w 12927"/>
                  <a:gd name="connsiteY3" fmla="*/ 0 h 23000"/>
                  <a:gd name="connsiteX4" fmla="*/ 0 w 12927"/>
                  <a:gd name="connsiteY4" fmla="*/ 6823 h 23000"/>
                  <a:gd name="connsiteX5" fmla="*/ 6463 w 12927"/>
                  <a:gd name="connsiteY5" fmla="*/ 15100 h 23000"/>
                  <a:gd name="connsiteX6" fmla="*/ 6463 w 12927"/>
                  <a:gd name="connsiteY6" fmla="*/ 20846 h 23000"/>
                  <a:gd name="connsiteX7" fmla="*/ 11132 w 12927"/>
                  <a:gd name="connsiteY7" fmla="*/ 23000 h 2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7" h="23000">
                    <a:moveTo>
                      <a:pt x="12927" y="18332"/>
                    </a:moveTo>
                    <a:lnTo>
                      <a:pt x="7182" y="9696"/>
                    </a:lnTo>
                    <a:lnTo>
                      <a:pt x="5027" y="3232"/>
                    </a:lnTo>
                    <a:lnTo>
                      <a:pt x="0" y="0"/>
                    </a:lnTo>
                    <a:lnTo>
                      <a:pt x="0" y="6823"/>
                    </a:lnTo>
                    <a:lnTo>
                      <a:pt x="6463" y="15100"/>
                    </a:lnTo>
                    <a:lnTo>
                      <a:pt x="6463" y="20846"/>
                    </a:lnTo>
                    <a:lnTo>
                      <a:pt x="11132" y="23000"/>
                    </a:lnTo>
                    <a:close/>
                  </a:path>
                </a:pathLst>
              </a:custGeom>
              <a:grpFill/>
              <a:ln w="3777" cap="flat">
                <a:solidFill>
                  <a:srgbClr val="FFFFFF"/>
                </a:solidFill>
                <a:prstDash val="solid"/>
                <a:miter/>
              </a:ln>
            </p:spPr>
            <p:txBody>
              <a:bodyPr rtlCol="0" anchor="ctr"/>
              <a:lstStyle/>
              <a:p>
                <a:endParaRPr lang="en-GB"/>
              </a:p>
            </p:txBody>
          </p:sp>
          <p:sp>
            <p:nvSpPr>
              <p:cNvPr id="299" name="Freeform 298">
                <a:extLst>
                  <a:ext uri="{FF2B5EF4-FFF2-40B4-BE49-F238E27FC236}">
                    <a16:creationId xmlns:a16="http://schemas.microsoft.com/office/drawing/2014/main" id="{349E5445-DADE-8E7A-DB03-DCB78B3A109A}"/>
                  </a:ext>
                </a:extLst>
              </p:cNvPr>
              <p:cNvSpPr/>
              <p:nvPr/>
            </p:nvSpPr>
            <p:spPr>
              <a:xfrm>
                <a:off x="4777374" y="8106094"/>
                <a:ext cx="46680" cy="52067"/>
              </a:xfrm>
              <a:custGeom>
                <a:avLst/>
                <a:gdLst>
                  <a:gd name="connsiteX0" fmla="*/ 46681 w 46680"/>
                  <a:gd name="connsiteY0" fmla="*/ 36267 h 52067"/>
                  <a:gd name="connsiteX1" fmla="*/ 46681 w 46680"/>
                  <a:gd name="connsiteY1" fmla="*/ 47399 h 52067"/>
                  <a:gd name="connsiteX2" fmla="*/ 42013 w 46680"/>
                  <a:gd name="connsiteY2" fmla="*/ 52067 h 52067"/>
                  <a:gd name="connsiteX3" fmla="*/ 31958 w 46680"/>
                  <a:gd name="connsiteY3" fmla="*/ 48476 h 52067"/>
                  <a:gd name="connsiteX4" fmla="*/ 28008 w 46680"/>
                  <a:gd name="connsiteY4" fmla="*/ 44168 h 52067"/>
                  <a:gd name="connsiteX5" fmla="*/ 22622 w 46680"/>
                  <a:gd name="connsiteY5" fmla="*/ 47758 h 52067"/>
                  <a:gd name="connsiteX6" fmla="*/ 14004 w 46680"/>
                  <a:gd name="connsiteY6" fmla="*/ 44168 h 52067"/>
                  <a:gd name="connsiteX7" fmla="*/ 9695 w 46680"/>
                  <a:gd name="connsiteY7" fmla="*/ 44168 h 52067"/>
                  <a:gd name="connsiteX8" fmla="*/ 2513 w 46680"/>
                  <a:gd name="connsiteY8" fmla="*/ 44168 h 52067"/>
                  <a:gd name="connsiteX9" fmla="*/ 0 w 46680"/>
                  <a:gd name="connsiteY9" fmla="*/ 37704 h 52067"/>
                  <a:gd name="connsiteX10" fmla="*/ 0 w 46680"/>
                  <a:gd name="connsiteY10" fmla="*/ 30163 h 52067"/>
                  <a:gd name="connsiteX11" fmla="*/ 2873 w 46680"/>
                  <a:gd name="connsiteY11" fmla="*/ 26931 h 52067"/>
                  <a:gd name="connsiteX12" fmla="*/ 4668 w 46680"/>
                  <a:gd name="connsiteY12" fmla="*/ 21186 h 52067"/>
                  <a:gd name="connsiteX13" fmla="*/ 7182 w 46680"/>
                  <a:gd name="connsiteY13" fmla="*/ 16518 h 52067"/>
                  <a:gd name="connsiteX14" fmla="*/ 12927 w 46680"/>
                  <a:gd name="connsiteY14" fmla="*/ 19032 h 52067"/>
                  <a:gd name="connsiteX15" fmla="*/ 13645 w 46680"/>
                  <a:gd name="connsiteY15" fmla="*/ 22981 h 52067"/>
                  <a:gd name="connsiteX16" fmla="*/ 17236 w 46680"/>
                  <a:gd name="connsiteY16" fmla="*/ 18313 h 52067"/>
                  <a:gd name="connsiteX17" fmla="*/ 20109 w 46680"/>
                  <a:gd name="connsiteY17" fmla="*/ 11491 h 52067"/>
                  <a:gd name="connsiteX18" fmla="*/ 20109 w 46680"/>
                  <a:gd name="connsiteY18" fmla="*/ 0 h 52067"/>
                  <a:gd name="connsiteX19" fmla="*/ 23340 w 46680"/>
                  <a:gd name="connsiteY19" fmla="*/ 1795 h 52067"/>
                  <a:gd name="connsiteX20" fmla="*/ 26213 w 46680"/>
                  <a:gd name="connsiteY20" fmla="*/ 11491 h 52067"/>
                  <a:gd name="connsiteX21" fmla="*/ 26213 w 46680"/>
                  <a:gd name="connsiteY21" fmla="*/ 20468 h 52067"/>
                  <a:gd name="connsiteX22" fmla="*/ 24777 w 46680"/>
                  <a:gd name="connsiteY22" fmla="*/ 26043 h 52067"/>
                  <a:gd name="connsiteX23" fmla="*/ 29086 w 46680"/>
                  <a:gd name="connsiteY23" fmla="*/ 27309 h 52067"/>
                  <a:gd name="connsiteX24" fmla="*/ 32317 w 46680"/>
                  <a:gd name="connsiteY24" fmla="*/ 26043 h 52067"/>
                  <a:gd name="connsiteX25" fmla="*/ 35549 w 46680"/>
                  <a:gd name="connsiteY25" fmla="*/ 30900 h 52067"/>
                  <a:gd name="connsiteX26" fmla="*/ 43808 w 46680"/>
                  <a:gd name="connsiteY26" fmla="*/ 31618 h 52067"/>
                  <a:gd name="connsiteX27" fmla="*/ 46681 w 46680"/>
                  <a:gd name="connsiteY27" fmla="*/ 36267 h 5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680" h="52067">
                    <a:moveTo>
                      <a:pt x="46681" y="36267"/>
                    </a:moveTo>
                    <a:lnTo>
                      <a:pt x="46681" y="47399"/>
                    </a:lnTo>
                    <a:lnTo>
                      <a:pt x="42013" y="52067"/>
                    </a:lnTo>
                    <a:lnTo>
                      <a:pt x="31958" y="48476"/>
                    </a:lnTo>
                    <a:cubicBezTo>
                      <a:pt x="31958" y="48476"/>
                      <a:pt x="29086" y="44886"/>
                      <a:pt x="28008" y="44168"/>
                    </a:cubicBezTo>
                    <a:cubicBezTo>
                      <a:pt x="26931" y="43449"/>
                      <a:pt x="22622" y="47758"/>
                      <a:pt x="22622" y="47758"/>
                    </a:cubicBezTo>
                    <a:lnTo>
                      <a:pt x="14004" y="44168"/>
                    </a:lnTo>
                    <a:lnTo>
                      <a:pt x="9695" y="44168"/>
                    </a:lnTo>
                    <a:lnTo>
                      <a:pt x="2513" y="44168"/>
                    </a:lnTo>
                    <a:lnTo>
                      <a:pt x="0" y="37704"/>
                    </a:lnTo>
                    <a:lnTo>
                      <a:pt x="0" y="30163"/>
                    </a:lnTo>
                    <a:lnTo>
                      <a:pt x="2873" y="26931"/>
                    </a:lnTo>
                    <a:lnTo>
                      <a:pt x="4668" y="21186"/>
                    </a:lnTo>
                    <a:lnTo>
                      <a:pt x="7182" y="16518"/>
                    </a:lnTo>
                    <a:lnTo>
                      <a:pt x="12927" y="19032"/>
                    </a:lnTo>
                    <a:lnTo>
                      <a:pt x="13645" y="22981"/>
                    </a:lnTo>
                    <a:lnTo>
                      <a:pt x="17236" y="18313"/>
                    </a:lnTo>
                    <a:lnTo>
                      <a:pt x="20109" y="11491"/>
                    </a:lnTo>
                    <a:lnTo>
                      <a:pt x="20109" y="0"/>
                    </a:lnTo>
                    <a:lnTo>
                      <a:pt x="23340" y="1795"/>
                    </a:lnTo>
                    <a:lnTo>
                      <a:pt x="26213" y="11491"/>
                    </a:lnTo>
                    <a:lnTo>
                      <a:pt x="26213" y="20468"/>
                    </a:lnTo>
                    <a:lnTo>
                      <a:pt x="24777" y="26043"/>
                    </a:lnTo>
                    <a:lnTo>
                      <a:pt x="29086" y="27309"/>
                    </a:lnTo>
                    <a:lnTo>
                      <a:pt x="32317" y="26043"/>
                    </a:lnTo>
                    <a:lnTo>
                      <a:pt x="35549" y="30900"/>
                    </a:lnTo>
                    <a:lnTo>
                      <a:pt x="43808" y="31618"/>
                    </a:lnTo>
                    <a:lnTo>
                      <a:pt x="46681" y="36267"/>
                    </a:lnTo>
                    <a:close/>
                  </a:path>
                </a:pathLst>
              </a:custGeom>
              <a:grpFill/>
              <a:ln w="3777" cap="flat">
                <a:solidFill>
                  <a:srgbClr val="FFFFFF"/>
                </a:solidFill>
                <a:prstDash val="solid"/>
                <a:miter/>
              </a:ln>
            </p:spPr>
            <p:txBody>
              <a:bodyPr rtlCol="0" anchor="ctr"/>
              <a:lstStyle/>
              <a:p>
                <a:endParaRPr lang="en-GB"/>
              </a:p>
            </p:txBody>
          </p:sp>
          <p:sp>
            <p:nvSpPr>
              <p:cNvPr id="300" name="Freeform 299">
                <a:extLst>
                  <a:ext uri="{FF2B5EF4-FFF2-40B4-BE49-F238E27FC236}">
                    <a16:creationId xmlns:a16="http://schemas.microsoft.com/office/drawing/2014/main" id="{83D98653-C994-739A-BF28-37AFC505ADFE}"/>
                  </a:ext>
                </a:extLst>
              </p:cNvPr>
              <p:cNvSpPr/>
              <p:nvPr/>
            </p:nvSpPr>
            <p:spPr>
              <a:xfrm>
                <a:off x="4800714" y="8176135"/>
                <a:ext cx="29564" cy="31599"/>
              </a:xfrm>
              <a:custGeom>
                <a:avLst/>
                <a:gdLst>
                  <a:gd name="connsiteX0" fmla="*/ 7900 w 29564"/>
                  <a:gd name="connsiteY0" fmla="*/ 1795 h 31599"/>
                  <a:gd name="connsiteX1" fmla="*/ 7900 w 29564"/>
                  <a:gd name="connsiteY1" fmla="*/ 8618 h 31599"/>
                  <a:gd name="connsiteX2" fmla="*/ 0 w 29564"/>
                  <a:gd name="connsiteY2" fmla="*/ 12568 h 31599"/>
                  <a:gd name="connsiteX3" fmla="*/ 0 w 29564"/>
                  <a:gd name="connsiteY3" fmla="*/ 19750 h 31599"/>
                  <a:gd name="connsiteX4" fmla="*/ 10413 w 29564"/>
                  <a:gd name="connsiteY4" fmla="*/ 19750 h 31599"/>
                  <a:gd name="connsiteX5" fmla="*/ 18673 w 29564"/>
                  <a:gd name="connsiteY5" fmla="*/ 26572 h 31599"/>
                  <a:gd name="connsiteX6" fmla="*/ 20827 w 29564"/>
                  <a:gd name="connsiteY6" fmla="*/ 31599 h 31599"/>
                  <a:gd name="connsiteX7" fmla="*/ 26213 w 29564"/>
                  <a:gd name="connsiteY7" fmla="*/ 31599 h 31599"/>
                  <a:gd name="connsiteX8" fmla="*/ 26213 w 29564"/>
                  <a:gd name="connsiteY8" fmla="*/ 23340 h 31599"/>
                  <a:gd name="connsiteX9" fmla="*/ 29086 w 29564"/>
                  <a:gd name="connsiteY9" fmla="*/ 20468 h 31599"/>
                  <a:gd name="connsiteX10" fmla="*/ 29086 w 29564"/>
                  <a:gd name="connsiteY10" fmla="*/ 14004 h 31599"/>
                  <a:gd name="connsiteX11" fmla="*/ 23341 w 29564"/>
                  <a:gd name="connsiteY11" fmla="*/ 11131 h 31599"/>
                  <a:gd name="connsiteX12" fmla="*/ 23341 w 29564"/>
                  <a:gd name="connsiteY12" fmla="*/ 7541 h 31599"/>
                  <a:gd name="connsiteX13" fmla="*/ 14779 w 29564"/>
                  <a:gd name="connsiteY13" fmla="*/ 6822 h 31599"/>
                  <a:gd name="connsiteX14" fmla="*/ 12209 w 29564"/>
                  <a:gd name="connsiteY14" fmla="*/ 1795 h 31599"/>
                  <a:gd name="connsiteX15" fmla="*/ 8618 w 29564"/>
                  <a:gd name="connsiteY15" fmla="*/ 0 h 31599"/>
                  <a:gd name="connsiteX16" fmla="*/ 7900 w 29564"/>
                  <a:gd name="connsiteY16" fmla="*/ 1795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564" h="31599">
                    <a:moveTo>
                      <a:pt x="7900" y="1795"/>
                    </a:moveTo>
                    <a:cubicBezTo>
                      <a:pt x="7900" y="3591"/>
                      <a:pt x="7900" y="8618"/>
                      <a:pt x="7900" y="8618"/>
                    </a:cubicBezTo>
                    <a:lnTo>
                      <a:pt x="0" y="12568"/>
                    </a:lnTo>
                    <a:lnTo>
                      <a:pt x="0" y="19750"/>
                    </a:lnTo>
                    <a:lnTo>
                      <a:pt x="10413" y="19750"/>
                    </a:lnTo>
                    <a:lnTo>
                      <a:pt x="18673" y="26572"/>
                    </a:lnTo>
                    <a:lnTo>
                      <a:pt x="20827" y="31599"/>
                    </a:lnTo>
                    <a:lnTo>
                      <a:pt x="26213" y="31599"/>
                    </a:lnTo>
                    <a:lnTo>
                      <a:pt x="26213" y="23340"/>
                    </a:lnTo>
                    <a:lnTo>
                      <a:pt x="29086" y="20468"/>
                    </a:lnTo>
                    <a:cubicBezTo>
                      <a:pt x="29086" y="20468"/>
                      <a:pt x="30163" y="14723"/>
                      <a:pt x="29086" y="14004"/>
                    </a:cubicBezTo>
                    <a:cubicBezTo>
                      <a:pt x="28009" y="13286"/>
                      <a:pt x="23341" y="11131"/>
                      <a:pt x="23341" y="11131"/>
                    </a:cubicBezTo>
                    <a:cubicBezTo>
                      <a:pt x="23341" y="11131"/>
                      <a:pt x="26931" y="7541"/>
                      <a:pt x="23341" y="7541"/>
                    </a:cubicBezTo>
                    <a:cubicBezTo>
                      <a:pt x="19750" y="7541"/>
                      <a:pt x="14779" y="6822"/>
                      <a:pt x="14779" y="6822"/>
                    </a:cubicBezTo>
                    <a:lnTo>
                      <a:pt x="12209" y="1795"/>
                    </a:lnTo>
                    <a:lnTo>
                      <a:pt x="8618" y="0"/>
                    </a:lnTo>
                    <a:lnTo>
                      <a:pt x="7900" y="1795"/>
                    </a:lnTo>
                    <a:close/>
                  </a:path>
                </a:pathLst>
              </a:custGeom>
              <a:grpFill/>
              <a:ln w="3777" cap="flat">
                <a:solidFill>
                  <a:srgbClr val="FFFFFF"/>
                </a:solidFill>
                <a:prstDash val="solid"/>
                <a:miter/>
              </a:ln>
            </p:spPr>
            <p:txBody>
              <a:bodyPr rtlCol="0" anchor="ctr"/>
              <a:lstStyle/>
              <a:p>
                <a:endParaRPr lang="en-GB"/>
              </a:p>
            </p:txBody>
          </p:sp>
          <p:sp>
            <p:nvSpPr>
              <p:cNvPr id="301" name="Freeform 300">
                <a:extLst>
                  <a:ext uri="{FF2B5EF4-FFF2-40B4-BE49-F238E27FC236}">
                    <a16:creationId xmlns:a16="http://schemas.microsoft.com/office/drawing/2014/main" id="{90D23A92-C6AF-0E58-1CB0-3EA2172C76BA}"/>
                  </a:ext>
                </a:extLst>
              </p:cNvPr>
              <p:cNvSpPr/>
              <p:nvPr/>
            </p:nvSpPr>
            <p:spPr>
              <a:xfrm>
                <a:off x="5025596" y="8362934"/>
                <a:ext cx="21904" cy="23859"/>
              </a:xfrm>
              <a:custGeom>
                <a:avLst/>
                <a:gdLst>
                  <a:gd name="connsiteX0" fmla="*/ 5745 w 21904"/>
                  <a:gd name="connsiteY0" fmla="*/ 0 h 23859"/>
                  <a:gd name="connsiteX1" fmla="*/ 0 w 21904"/>
                  <a:gd name="connsiteY1" fmla="*/ 11132 h 23859"/>
                  <a:gd name="connsiteX2" fmla="*/ 2873 w 21904"/>
                  <a:gd name="connsiteY2" fmla="*/ 20109 h 23859"/>
                  <a:gd name="connsiteX3" fmla="*/ 5745 w 21904"/>
                  <a:gd name="connsiteY3" fmla="*/ 23700 h 23859"/>
                  <a:gd name="connsiteX4" fmla="*/ 16877 w 21904"/>
                  <a:gd name="connsiteY4" fmla="*/ 23700 h 23859"/>
                  <a:gd name="connsiteX5" fmla="*/ 21904 w 21904"/>
                  <a:gd name="connsiteY5" fmla="*/ 23851 h 23859"/>
                  <a:gd name="connsiteX6" fmla="*/ 19391 w 21904"/>
                  <a:gd name="connsiteY6" fmla="*/ 17217 h 23859"/>
                  <a:gd name="connsiteX7" fmla="*/ 14723 w 21904"/>
                  <a:gd name="connsiteY7" fmla="*/ 15063 h 23859"/>
                  <a:gd name="connsiteX8" fmla="*/ 9337 w 21904"/>
                  <a:gd name="connsiteY8" fmla="*/ 10036 h 23859"/>
                  <a:gd name="connsiteX9" fmla="*/ 7541 w 21904"/>
                  <a:gd name="connsiteY9" fmla="*/ 4290 h 23859"/>
                  <a:gd name="connsiteX10" fmla="*/ 5745 w 21904"/>
                  <a:gd name="connsiteY10" fmla="*/ 0 h 2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04" h="23859">
                    <a:moveTo>
                      <a:pt x="5745" y="0"/>
                    </a:moveTo>
                    <a:lnTo>
                      <a:pt x="0" y="11132"/>
                    </a:lnTo>
                    <a:lnTo>
                      <a:pt x="2873" y="20109"/>
                    </a:lnTo>
                    <a:cubicBezTo>
                      <a:pt x="2873" y="20109"/>
                      <a:pt x="3591" y="23341"/>
                      <a:pt x="5745" y="23700"/>
                    </a:cubicBezTo>
                    <a:cubicBezTo>
                      <a:pt x="7900" y="24059"/>
                      <a:pt x="16877" y="23700"/>
                      <a:pt x="16877" y="23700"/>
                    </a:cubicBezTo>
                    <a:lnTo>
                      <a:pt x="21904" y="23851"/>
                    </a:lnTo>
                    <a:lnTo>
                      <a:pt x="19391" y="17217"/>
                    </a:lnTo>
                    <a:cubicBezTo>
                      <a:pt x="19391" y="17217"/>
                      <a:pt x="16877" y="15063"/>
                      <a:pt x="14723" y="15063"/>
                    </a:cubicBezTo>
                    <a:cubicBezTo>
                      <a:pt x="12568" y="15063"/>
                      <a:pt x="9337" y="10036"/>
                      <a:pt x="9337" y="10036"/>
                    </a:cubicBezTo>
                    <a:lnTo>
                      <a:pt x="7541" y="4290"/>
                    </a:lnTo>
                    <a:lnTo>
                      <a:pt x="5745" y="0"/>
                    </a:lnTo>
                    <a:close/>
                  </a:path>
                </a:pathLst>
              </a:custGeom>
              <a:grpFill/>
              <a:ln w="3777" cap="flat">
                <a:solidFill>
                  <a:srgbClr val="FFFFFF"/>
                </a:solidFill>
                <a:prstDash val="solid"/>
                <a:miter/>
              </a:ln>
            </p:spPr>
            <p:txBody>
              <a:bodyPr rtlCol="0" anchor="ctr"/>
              <a:lstStyle/>
              <a:p>
                <a:endParaRPr lang="en-GB"/>
              </a:p>
            </p:txBody>
          </p:sp>
          <p:sp>
            <p:nvSpPr>
              <p:cNvPr id="302" name="Freeform 301">
                <a:extLst>
                  <a:ext uri="{FF2B5EF4-FFF2-40B4-BE49-F238E27FC236}">
                    <a16:creationId xmlns:a16="http://schemas.microsoft.com/office/drawing/2014/main" id="{26144928-ED86-BAEB-B117-1D1A5B111A69}"/>
                  </a:ext>
                </a:extLst>
              </p:cNvPr>
              <p:cNvSpPr/>
              <p:nvPr/>
            </p:nvSpPr>
            <p:spPr>
              <a:xfrm>
                <a:off x="5089750" y="8448653"/>
                <a:ext cx="274500" cy="89930"/>
              </a:xfrm>
              <a:custGeom>
                <a:avLst/>
                <a:gdLst>
                  <a:gd name="connsiteX0" fmla="*/ 10195 w 274500"/>
                  <a:gd name="connsiteY0" fmla="*/ 52945 h 89930"/>
                  <a:gd name="connsiteX1" fmla="*/ 31759 w 274500"/>
                  <a:gd name="connsiteY1" fmla="*/ 52945 h 89930"/>
                  <a:gd name="connsiteX2" fmla="*/ 41454 w 274500"/>
                  <a:gd name="connsiteY2" fmla="*/ 52945 h 89930"/>
                  <a:gd name="connsiteX3" fmla="*/ 50791 w 274500"/>
                  <a:gd name="connsiteY3" fmla="*/ 57613 h 89930"/>
                  <a:gd name="connsiteX4" fmla="*/ 69822 w 274500"/>
                  <a:gd name="connsiteY4" fmla="*/ 57613 h 89930"/>
                  <a:gd name="connsiteX5" fmla="*/ 83467 w 274500"/>
                  <a:gd name="connsiteY5" fmla="*/ 63359 h 89930"/>
                  <a:gd name="connsiteX6" fmla="*/ 95317 w 274500"/>
                  <a:gd name="connsiteY6" fmla="*/ 64795 h 89930"/>
                  <a:gd name="connsiteX7" fmla="*/ 104294 w 274500"/>
                  <a:gd name="connsiteY7" fmla="*/ 69822 h 89930"/>
                  <a:gd name="connsiteX8" fmla="*/ 111117 w 274500"/>
                  <a:gd name="connsiteY8" fmla="*/ 69822 h 89930"/>
                  <a:gd name="connsiteX9" fmla="*/ 116144 w 274500"/>
                  <a:gd name="connsiteY9" fmla="*/ 69822 h 89930"/>
                  <a:gd name="connsiteX10" fmla="*/ 120812 w 274500"/>
                  <a:gd name="connsiteY10" fmla="*/ 73054 h 89930"/>
                  <a:gd name="connsiteX11" fmla="*/ 120812 w 274500"/>
                  <a:gd name="connsiteY11" fmla="*/ 81313 h 89930"/>
                  <a:gd name="connsiteX12" fmla="*/ 120812 w 274500"/>
                  <a:gd name="connsiteY12" fmla="*/ 87417 h 89930"/>
                  <a:gd name="connsiteX13" fmla="*/ 128353 w 274500"/>
                  <a:gd name="connsiteY13" fmla="*/ 89931 h 89930"/>
                  <a:gd name="connsiteX14" fmla="*/ 140921 w 274500"/>
                  <a:gd name="connsiteY14" fmla="*/ 89212 h 89930"/>
                  <a:gd name="connsiteX15" fmla="*/ 154207 w 274500"/>
                  <a:gd name="connsiteY15" fmla="*/ 87776 h 89930"/>
                  <a:gd name="connsiteX16" fmla="*/ 175752 w 274500"/>
                  <a:gd name="connsiteY16" fmla="*/ 83826 h 89930"/>
                  <a:gd name="connsiteX17" fmla="*/ 185447 w 274500"/>
                  <a:gd name="connsiteY17" fmla="*/ 80235 h 89930"/>
                  <a:gd name="connsiteX18" fmla="*/ 192988 w 274500"/>
                  <a:gd name="connsiteY18" fmla="*/ 80954 h 89930"/>
                  <a:gd name="connsiteX19" fmla="*/ 201965 w 274500"/>
                  <a:gd name="connsiteY19" fmla="*/ 82390 h 89930"/>
                  <a:gd name="connsiteX20" fmla="*/ 208070 w 274500"/>
                  <a:gd name="connsiteY20" fmla="*/ 79876 h 89930"/>
                  <a:gd name="connsiteX21" fmla="*/ 218842 w 274500"/>
                  <a:gd name="connsiteY21" fmla="*/ 79517 h 89930"/>
                  <a:gd name="connsiteX22" fmla="*/ 226383 w 274500"/>
                  <a:gd name="connsiteY22" fmla="*/ 79876 h 89930"/>
                  <a:gd name="connsiteX23" fmla="*/ 237156 w 274500"/>
                  <a:gd name="connsiteY23" fmla="*/ 76645 h 89930"/>
                  <a:gd name="connsiteX24" fmla="*/ 242542 w 274500"/>
                  <a:gd name="connsiteY24" fmla="*/ 76645 h 89930"/>
                  <a:gd name="connsiteX25" fmla="*/ 248287 w 274500"/>
                  <a:gd name="connsiteY25" fmla="*/ 78440 h 89930"/>
                  <a:gd name="connsiteX26" fmla="*/ 254750 w 274500"/>
                  <a:gd name="connsiteY26" fmla="*/ 81672 h 89930"/>
                  <a:gd name="connsiteX27" fmla="*/ 263369 w 274500"/>
                  <a:gd name="connsiteY27" fmla="*/ 80594 h 89930"/>
                  <a:gd name="connsiteX28" fmla="*/ 268755 w 274500"/>
                  <a:gd name="connsiteY28" fmla="*/ 74131 h 89930"/>
                  <a:gd name="connsiteX29" fmla="*/ 271987 w 274500"/>
                  <a:gd name="connsiteY29" fmla="*/ 66949 h 89930"/>
                  <a:gd name="connsiteX30" fmla="*/ 271987 w 274500"/>
                  <a:gd name="connsiteY30" fmla="*/ 62640 h 89930"/>
                  <a:gd name="connsiteX31" fmla="*/ 274500 w 274500"/>
                  <a:gd name="connsiteY31" fmla="*/ 59049 h 89930"/>
                  <a:gd name="connsiteX32" fmla="*/ 272346 w 274500"/>
                  <a:gd name="connsiteY32" fmla="*/ 57254 h 89930"/>
                  <a:gd name="connsiteX33" fmla="*/ 271628 w 274500"/>
                  <a:gd name="connsiteY33" fmla="*/ 51509 h 89930"/>
                  <a:gd name="connsiteX34" fmla="*/ 266241 w 274500"/>
                  <a:gd name="connsiteY34" fmla="*/ 46482 h 89930"/>
                  <a:gd name="connsiteX35" fmla="*/ 262651 w 274500"/>
                  <a:gd name="connsiteY35" fmla="*/ 52586 h 89930"/>
                  <a:gd name="connsiteX36" fmla="*/ 257264 w 274500"/>
                  <a:gd name="connsiteY36" fmla="*/ 51868 h 89930"/>
                  <a:gd name="connsiteX37" fmla="*/ 252955 w 274500"/>
                  <a:gd name="connsiteY37" fmla="*/ 46482 h 89930"/>
                  <a:gd name="connsiteX38" fmla="*/ 246133 w 274500"/>
                  <a:gd name="connsiteY38" fmla="*/ 51868 h 89930"/>
                  <a:gd name="connsiteX39" fmla="*/ 243260 w 274500"/>
                  <a:gd name="connsiteY39" fmla="*/ 57254 h 89930"/>
                  <a:gd name="connsiteX40" fmla="*/ 237515 w 274500"/>
                  <a:gd name="connsiteY40" fmla="*/ 57972 h 89930"/>
                  <a:gd name="connsiteX41" fmla="*/ 231410 w 274500"/>
                  <a:gd name="connsiteY41" fmla="*/ 61563 h 89930"/>
                  <a:gd name="connsiteX42" fmla="*/ 229255 w 274500"/>
                  <a:gd name="connsiteY42" fmla="*/ 65513 h 89930"/>
                  <a:gd name="connsiteX43" fmla="*/ 221356 w 274500"/>
                  <a:gd name="connsiteY43" fmla="*/ 68102 h 89930"/>
                  <a:gd name="connsiteX44" fmla="*/ 217047 w 274500"/>
                  <a:gd name="connsiteY44" fmla="*/ 63000 h 89930"/>
                  <a:gd name="connsiteX45" fmla="*/ 214892 w 274500"/>
                  <a:gd name="connsiteY45" fmla="*/ 57254 h 89930"/>
                  <a:gd name="connsiteX46" fmla="*/ 220278 w 274500"/>
                  <a:gd name="connsiteY46" fmla="*/ 49713 h 89930"/>
                  <a:gd name="connsiteX47" fmla="*/ 219201 w 274500"/>
                  <a:gd name="connsiteY47" fmla="*/ 46274 h 89930"/>
                  <a:gd name="connsiteX48" fmla="*/ 208070 w 274500"/>
                  <a:gd name="connsiteY48" fmla="*/ 47918 h 89930"/>
                  <a:gd name="connsiteX49" fmla="*/ 198733 w 274500"/>
                  <a:gd name="connsiteY49" fmla="*/ 43609 h 89930"/>
                  <a:gd name="connsiteX50" fmla="*/ 189756 w 274500"/>
                  <a:gd name="connsiteY50" fmla="*/ 43609 h 89930"/>
                  <a:gd name="connsiteX51" fmla="*/ 181138 w 274500"/>
                  <a:gd name="connsiteY51" fmla="*/ 37145 h 89930"/>
                  <a:gd name="connsiteX52" fmla="*/ 166416 w 274500"/>
                  <a:gd name="connsiteY52" fmla="*/ 37145 h 89930"/>
                  <a:gd name="connsiteX53" fmla="*/ 156721 w 274500"/>
                  <a:gd name="connsiteY53" fmla="*/ 34632 h 89930"/>
                  <a:gd name="connsiteX54" fmla="*/ 152412 w 274500"/>
                  <a:gd name="connsiteY54" fmla="*/ 32837 h 89930"/>
                  <a:gd name="connsiteX55" fmla="*/ 145948 w 274500"/>
                  <a:gd name="connsiteY55" fmla="*/ 31041 h 89930"/>
                  <a:gd name="connsiteX56" fmla="*/ 139125 w 274500"/>
                  <a:gd name="connsiteY56" fmla="*/ 31041 h 89930"/>
                  <a:gd name="connsiteX57" fmla="*/ 131944 w 274500"/>
                  <a:gd name="connsiteY57" fmla="*/ 31041 h 89930"/>
                  <a:gd name="connsiteX58" fmla="*/ 119735 w 274500"/>
                  <a:gd name="connsiteY58" fmla="*/ 29245 h 89930"/>
                  <a:gd name="connsiteX59" fmla="*/ 109680 w 274500"/>
                  <a:gd name="connsiteY59" fmla="*/ 31400 h 89930"/>
                  <a:gd name="connsiteX60" fmla="*/ 101422 w 274500"/>
                  <a:gd name="connsiteY60" fmla="*/ 35350 h 89930"/>
                  <a:gd name="connsiteX61" fmla="*/ 95676 w 274500"/>
                  <a:gd name="connsiteY61" fmla="*/ 38223 h 89930"/>
                  <a:gd name="connsiteX62" fmla="*/ 84904 w 274500"/>
                  <a:gd name="connsiteY62" fmla="*/ 39300 h 89930"/>
                  <a:gd name="connsiteX63" fmla="*/ 74490 w 274500"/>
                  <a:gd name="connsiteY63" fmla="*/ 37505 h 89930"/>
                  <a:gd name="connsiteX64" fmla="*/ 70181 w 274500"/>
                  <a:gd name="connsiteY64" fmla="*/ 33913 h 89930"/>
                  <a:gd name="connsiteX65" fmla="*/ 69822 w 274500"/>
                  <a:gd name="connsiteY65" fmla="*/ 27450 h 89930"/>
                  <a:gd name="connsiteX66" fmla="*/ 61922 w 274500"/>
                  <a:gd name="connsiteY66" fmla="*/ 27450 h 89930"/>
                  <a:gd name="connsiteX67" fmla="*/ 57613 w 274500"/>
                  <a:gd name="connsiteY67" fmla="*/ 22064 h 89930"/>
                  <a:gd name="connsiteX68" fmla="*/ 62999 w 274500"/>
                  <a:gd name="connsiteY68" fmla="*/ 22064 h 89930"/>
                  <a:gd name="connsiteX69" fmla="*/ 65872 w 274500"/>
                  <a:gd name="connsiteY69" fmla="*/ 19909 h 89930"/>
                  <a:gd name="connsiteX70" fmla="*/ 65872 w 274500"/>
                  <a:gd name="connsiteY70" fmla="*/ 13086 h 89930"/>
                  <a:gd name="connsiteX71" fmla="*/ 59409 w 274500"/>
                  <a:gd name="connsiteY71" fmla="*/ 8059 h 89930"/>
                  <a:gd name="connsiteX72" fmla="*/ 54381 w 274500"/>
                  <a:gd name="connsiteY72" fmla="*/ 8059 h 89930"/>
                  <a:gd name="connsiteX73" fmla="*/ 54022 w 274500"/>
                  <a:gd name="connsiteY73" fmla="*/ 14523 h 89930"/>
                  <a:gd name="connsiteX74" fmla="*/ 51150 w 274500"/>
                  <a:gd name="connsiteY74" fmla="*/ 18473 h 89930"/>
                  <a:gd name="connsiteX75" fmla="*/ 42891 w 274500"/>
                  <a:gd name="connsiteY75" fmla="*/ 18473 h 89930"/>
                  <a:gd name="connsiteX76" fmla="*/ 32836 w 274500"/>
                  <a:gd name="connsiteY76" fmla="*/ 17755 h 89930"/>
                  <a:gd name="connsiteX77" fmla="*/ 25655 w 274500"/>
                  <a:gd name="connsiteY77" fmla="*/ 14523 h 89930"/>
                  <a:gd name="connsiteX78" fmla="*/ 23141 w 274500"/>
                  <a:gd name="connsiteY78" fmla="*/ 6264 h 89930"/>
                  <a:gd name="connsiteX79" fmla="*/ 22782 w 274500"/>
                  <a:gd name="connsiteY79" fmla="*/ 160 h 89930"/>
                  <a:gd name="connsiteX80" fmla="*/ 18473 w 274500"/>
                  <a:gd name="connsiteY80" fmla="*/ 160 h 89930"/>
                  <a:gd name="connsiteX81" fmla="*/ 18114 w 274500"/>
                  <a:gd name="connsiteY81" fmla="*/ 5187 h 89930"/>
                  <a:gd name="connsiteX82" fmla="*/ 18114 w 274500"/>
                  <a:gd name="connsiteY82" fmla="*/ 12728 h 89930"/>
                  <a:gd name="connsiteX83" fmla="*/ 18114 w 274500"/>
                  <a:gd name="connsiteY83" fmla="*/ 20987 h 89930"/>
                  <a:gd name="connsiteX84" fmla="*/ 14882 w 274500"/>
                  <a:gd name="connsiteY84" fmla="*/ 21705 h 89930"/>
                  <a:gd name="connsiteX85" fmla="*/ 10214 w 274500"/>
                  <a:gd name="connsiteY85" fmla="*/ 20987 h 89930"/>
                  <a:gd name="connsiteX86" fmla="*/ 7700 w 274500"/>
                  <a:gd name="connsiteY86" fmla="*/ 13086 h 89930"/>
                  <a:gd name="connsiteX87" fmla="*/ 5546 w 274500"/>
                  <a:gd name="connsiteY87" fmla="*/ 9855 h 89930"/>
                  <a:gd name="connsiteX88" fmla="*/ 5546 w 274500"/>
                  <a:gd name="connsiteY88" fmla="*/ 15959 h 89930"/>
                  <a:gd name="connsiteX89" fmla="*/ 5546 w 274500"/>
                  <a:gd name="connsiteY89" fmla="*/ 25296 h 89930"/>
                  <a:gd name="connsiteX90" fmla="*/ 1955 w 274500"/>
                  <a:gd name="connsiteY90" fmla="*/ 31759 h 89930"/>
                  <a:gd name="connsiteX91" fmla="*/ 160 w 274500"/>
                  <a:gd name="connsiteY91" fmla="*/ 39659 h 89930"/>
                  <a:gd name="connsiteX92" fmla="*/ 160 w 274500"/>
                  <a:gd name="connsiteY92" fmla="*/ 47918 h 89930"/>
                  <a:gd name="connsiteX93" fmla="*/ 5187 w 274500"/>
                  <a:gd name="connsiteY93" fmla="*/ 51868 h 89930"/>
                  <a:gd name="connsiteX94" fmla="*/ 10195 w 274500"/>
                  <a:gd name="connsiteY94" fmla="*/ 52945 h 8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74500" h="89930">
                    <a:moveTo>
                      <a:pt x="10195" y="52945"/>
                    </a:moveTo>
                    <a:lnTo>
                      <a:pt x="31759" y="52945"/>
                    </a:lnTo>
                    <a:lnTo>
                      <a:pt x="41454" y="52945"/>
                    </a:lnTo>
                    <a:cubicBezTo>
                      <a:pt x="41454" y="52945"/>
                      <a:pt x="49713" y="57254"/>
                      <a:pt x="50791" y="57613"/>
                    </a:cubicBezTo>
                    <a:cubicBezTo>
                      <a:pt x="51868" y="57972"/>
                      <a:pt x="69822" y="57613"/>
                      <a:pt x="69822" y="57613"/>
                    </a:cubicBezTo>
                    <a:lnTo>
                      <a:pt x="83467" y="63359"/>
                    </a:lnTo>
                    <a:cubicBezTo>
                      <a:pt x="83467" y="63359"/>
                      <a:pt x="94958" y="63717"/>
                      <a:pt x="95317" y="64795"/>
                    </a:cubicBezTo>
                    <a:cubicBezTo>
                      <a:pt x="95676" y="65872"/>
                      <a:pt x="104294" y="69822"/>
                      <a:pt x="104294" y="69822"/>
                    </a:cubicBezTo>
                    <a:lnTo>
                      <a:pt x="111117" y="69822"/>
                    </a:lnTo>
                    <a:cubicBezTo>
                      <a:pt x="111117" y="69822"/>
                      <a:pt x="114349" y="69463"/>
                      <a:pt x="116144" y="69822"/>
                    </a:cubicBezTo>
                    <a:cubicBezTo>
                      <a:pt x="117939" y="70181"/>
                      <a:pt x="120812" y="73054"/>
                      <a:pt x="120812" y="73054"/>
                    </a:cubicBezTo>
                    <a:cubicBezTo>
                      <a:pt x="120812" y="73054"/>
                      <a:pt x="119735" y="79876"/>
                      <a:pt x="120812" y="81313"/>
                    </a:cubicBezTo>
                    <a:cubicBezTo>
                      <a:pt x="121890" y="82749"/>
                      <a:pt x="120812" y="87417"/>
                      <a:pt x="120812" y="87417"/>
                    </a:cubicBezTo>
                    <a:cubicBezTo>
                      <a:pt x="120812" y="87417"/>
                      <a:pt x="127276" y="89931"/>
                      <a:pt x="128353" y="89931"/>
                    </a:cubicBezTo>
                    <a:cubicBezTo>
                      <a:pt x="129430" y="89931"/>
                      <a:pt x="140921" y="89212"/>
                      <a:pt x="140921" y="89212"/>
                    </a:cubicBezTo>
                    <a:lnTo>
                      <a:pt x="154207" y="87776"/>
                    </a:lnTo>
                    <a:lnTo>
                      <a:pt x="175752" y="83826"/>
                    </a:lnTo>
                    <a:lnTo>
                      <a:pt x="185447" y="80235"/>
                    </a:lnTo>
                    <a:lnTo>
                      <a:pt x="192988" y="80954"/>
                    </a:lnTo>
                    <a:lnTo>
                      <a:pt x="201965" y="82390"/>
                    </a:lnTo>
                    <a:lnTo>
                      <a:pt x="208070" y="79876"/>
                    </a:lnTo>
                    <a:lnTo>
                      <a:pt x="218842" y="79517"/>
                    </a:lnTo>
                    <a:lnTo>
                      <a:pt x="226383" y="79876"/>
                    </a:lnTo>
                    <a:lnTo>
                      <a:pt x="237156" y="76645"/>
                    </a:lnTo>
                    <a:lnTo>
                      <a:pt x="242542" y="76645"/>
                    </a:lnTo>
                    <a:lnTo>
                      <a:pt x="248287" y="78440"/>
                    </a:lnTo>
                    <a:lnTo>
                      <a:pt x="254750" y="81672"/>
                    </a:lnTo>
                    <a:lnTo>
                      <a:pt x="263369" y="80594"/>
                    </a:lnTo>
                    <a:lnTo>
                      <a:pt x="268755" y="74131"/>
                    </a:lnTo>
                    <a:lnTo>
                      <a:pt x="271987" y="66949"/>
                    </a:lnTo>
                    <a:cubicBezTo>
                      <a:pt x="271987" y="66949"/>
                      <a:pt x="270550" y="64076"/>
                      <a:pt x="271987" y="62640"/>
                    </a:cubicBezTo>
                    <a:cubicBezTo>
                      <a:pt x="273423" y="61204"/>
                      <a:pt x="274500" y="59049"/>
                      <a:pt x="274500" y="59049"/>
                    </a:cubicBezTo>
                    <a:lnTo>
                      <a:pt x="272346" y="57254"/>
                    </a:lnTo>
                    <a:lnTo>
                      <a:pt x="271628" y="51509"/>
                    </a:lnTo>
                    <a:lnTo>
                      <a:pt x="266241" y="46482"/>
                    </a:lnTo>
                    <a:cubicBezTo>
                      <a:pt x="266241" y="46482"/>
                      <a:pt x="264805" y="52227"/>
                      <a:pt x="262651" y="52586"/>
                    </a:cubicBezTo>
                    <a:cubicBezTo>
                      <a:pt x="260496" y="52945"/>
                      <a:pt x="257264" y="51868"/>
                      <a:pt x="257264" y="51868"/>
                    </a:cubicBezTo>
                    <a:cubicBezTo>
                      <a:pt x="257264" y="51868"/>
                      <a:pt x="254032" y="45045"/>
                      <a:pt x="252955" y="46482"/>
                    </a:cubicBezTo>
                    <a:cubicBezTo>
                      <a:pt x="251878" y="47918"/>
                      <a:pt x="246133" y="51868"/>
                      <a:pt x="246133" y="51868"/>
                    </a:cubicBezTo>
                    <a:lnTo>
                      <a:pt x="243260" y="57254"/>
                    </a:lnTo>
                    <a:lnTo>
                      <a:pt x="237515" y="57972"/>
                    </a:lnTo>
                    <a:lnTo>
                      <a:pt x="231410" y="61563"/>
                    </a:lnTo>
                    <a:cubicBezTo>
                      <a:pt x="231410" y="61563"/>
                      <a:pt x="231051" y="64795"/>
                      <a:pt x="229255" y="65513"/>
                    </a:cubicBezTo>
                    <a:cubicBezTo>
                      <a:pt x="227460" y="66231"/>
                      <a:pt x="221356" y="68102"/>
                      <a:pt x="221356" y="68102"/>
                    </a:cubicBezTo>
                    <a:lnTo>
                      <a:pt x="217047" y="63000"/>
                    </a:lnTo>
                    <a:lnTo>
                      <a:pt x="214892" y="57254"/>
                    </a:lnTo>
                    <a:lnTo>
                      <a:pt x="220278" y="49713"/>
                    </a:lnTo>
                    <a:lnTo>
                      <a:pt x="219201" y="46274"/>
                    </a:lnTo>
                    <a:lnTo>
                      <a:pt x="208070" y="47918"/>
                    </a:lnTo>
                    <a:lnTo>
                      <a:pt x="198733" y="43609"/>
                    </a:lnTo>
                    <a:lnTo>
                      <a:pt x="189756" y="43609"/>
                    </a:lnTo>
                    <a:cubicBezTo>
                      <a:pt x="189756" y="43609"/>
                      <a:pt x="182575" y="37145"/>
                      <a:pt x="181138" y="37145"/>
                    </a:cubicBezTo>
                    <a:cubicBezTo>
                      <a:pt x="179702" y="37145"/>
                      <a:pt x="167852" y="35350"/>
                      <a:pt x="166416" y="37145"/>
                    </a:cubicBezTo>
                    <a:cubicBezTo>
                      <a:pt x="164979" y="38941"/>
                      <a:pt x="156721" y="34632"/>
                      <a:pt x="156721" y="34632"/>
                    </a:cubicBezTo>
                    <a:lnTo>
                      <a:pt x="152412" y="32837"/>
                    </a:lnTo>
                    <a:lnTo>
                      <a:pt x="145948" y="31041"/>
                    </a:lnTo>
                    <a:lnTo>
                      <a:pt x="139125" y="31041"/>
                    </a:lnTo>
                    <a:lnTo>
                      <a:pt x="131944" y="31041"/>
                    </a:lnTo>
                    <a:lnTo>
                      <a:pt x="119735" y="29245"/>
                    </a:lnTo>
                    <a:lnTo>
                      <a:pt x="109680" y="31400"/>
                    </a:lnTo>
                    <a:lnTo>
                      <a:pt x="101422" y="35350"/>
                    </a:lnTo>
                    <a:lnTo>
                      <a:pt x="95676" y="38223"/>
                    </a:lnTo>
                    <a:lnTo>
                      <a:pt x="84904" y="39300"/>
                    </a:lnTo>
                    <a:lnTo>
                      <a:pt x="74490" y="37505"/>
                    </a:lnTo>
                    <a:cubicBezTo>
                      <a:pt x="74490" y="37505"/>
                      <a:pt x="70181" y="35350"/>
                      <a:pt x="70181" y="33913"/>
                    </a:cubicBezTo>
                    <a:cubicBezTo>
                      <a:pt x="70181" y="32477"/>
                      <a:pt x="69822" y="27450"/>
                      <a:pt x="69822" y="27450"/>
                    </a:cubicBezTo>
                    <a:lnTo>
                      <a:pt x="61922" y="27450"/>
                    </a:lnTo>
                    <a:lnTo>
                      <a:pt x="57613" y="22064"/>
                    </a:lnTo>
                    <a:lnTo>
                      <a:pt x="62999" y="22064"/>
                    </a:lnTo>
                    <a:lnTo>
                      <a:pt x="65872" y="19909"/>
                    </a:lnTo>
                    <a:lnTo>
                      <a:pt x="65872" y="13086"/>
                    </a:lnTo>
                    <a:lnTo>
                      <a:pt x="59409" y="8059"/>
                    </a:lnTo>
                    <a:lnTo>
                      <a:pt x="54381" y="8059"/>
                    </a:lnTo>
                    <a:lnTo>
                      <a:pt x="54022" y="14523"/>
                    </a:lnTo>
                    <a:cubicBezTo>
                      <a:pt x="54022" y="14523"/>
                      <a:pt x="52227" y="18473"/>
                      <a:pt x="51150" y="18473"/>
                    </a:cubicBezTo>
                    <a:cubicBezTo>
                      <a:pt x="50073" y="18473"/>
                      <a:pt x="42891" y="18473"/>
                      <a:pt x="42891" y="18473"/>
                    </a:cubicBezTo>
                    <a:lnTo>
                      <a:pt x="32836" y="17755"/>
                    </a:lnTo>
                    <a:lnTo>
                      <a:pt x="25655" y="14523"/>
                    </a:lnTo>
                    <a:lnTo>
                      <a:pt x="23141" y="6264"/>
                    </a:lnTo>
                    <a:cubicBezTo>
                      <a:pt x="23141" y="6264"/>
                      <a:pt x="24218" y="519"/>
                      <a:pt x="22782" y="160"/>
                    </a:cubicBezTo>
                    <a:cubicBezTo>
                      <a:pt x="21345" y="-200"/>
                      <a:pt x="18473" y="160"/>
                      <a:pt x="18473" y="160"/>
                    </a:cubicBezTo>
                    <a:lnTo>
                      <a:pt x="18114" y="5187"/>
                    </a:lnTo>
                    <a:lnTo>
                      <a:pt x="18114" y="12728"/>
                    </a:lnTo>
                    <a:lnTo>
                      <a:pt x="18114" y="20987"/>
                    </a:lnTo>
                    <a:lnTo>
                      <a:pt x="14882" y="21705"/>
                    </a:lnTo>
                    <a:cubicBezTo>
                      <a:pt x="14882" y="21705"/>
                      <a:pt x="10573" y="22064"/>
                      <a:pt x="10214" y="20987"/>
                    </a:cubicBezTo>
                    <a:cubicBezTo>
                      <a:pt x="9855" y="19909"/>
                      <a:pt x="7700" y="13086"/>
                      <a:pt x="7700" y="13086"/>
                    </a:cubicBezTo>
                    <a:lnTo>
                      <a:pt x="5546" y="9855"/>
                    </a:lnTo>
                    <a:lnTo>
                      <a:pt x="5546" y="15959"/>
                    </a:lnTo>
                    <a:lnTo>
                      <a:pt x="5546" y="25296"/>
                    </a:lnTo>
                    <a:lnTo>
                      <a:pt x="1955" y="31759"/>
                    </a:lnTo>
                    <a:lnTo>
                      <a:pt x="160" y="39659"/>
                    </a:lnTo>
                    <a:cubicBezTo>
                      <a:pt x="160" y="39659"/>
                      <a:pt x="-199" y="46841"/>
                      <a:pt x="160" y="47918"/>
                    </a:cubicBezTo>
                    <a:cubicBezTo>
                      <a:pt x="519" y="48995"/>
                      <a:pt x="5187" y="51868"/>
                      <a:pt x="5187" y="51868"/>
                    </a:cubicBezTo>
                    <a:lnTo>
                      <a:pt x="10195" y="52945"/>
                    </a:lnTo>
                    <a:close/>
                  </a:path>
                </a:pathLst>
              </a:custGeom>
              <a:grpFill/>
              <a:ln w="3777" cap="flat">
                <a:solidFill>
                  <a:srgbClr val="FFFFFF"/>
                </a:solidFill>
                <a:prstDash val="solid"/>
                <a:miter/>
              </a:ln>
            </p:spPr>
            <p:txBody>
              <a:bodyPr rtlCol="0" anchor="ctr"/>
              <a:lstStyle/>
              <a:p>
                <a:endParaRPr lang="en-GB"/>
              </a:p>
            </p:txBody>
          </p:sp>
          <p:sp>
            <p:nvSpPr>
              <p:cNvPr id="303" name="Freeform 302">
                <a:extLst>
                  <a:ext uri="{FF2B5EF4-FFF2-40B4-BE49-F238E27FC236}">
                    <a16:creationId xmlns:a16="http://schemas.microsoft.com/office/drawing/2014/main" id="{109AF389-D11B-250E-AE13-F2EC469C9396}"/>
                  </a:ext>
                </a:extLst>
              </p:cNvPr>
              <p:cNvSpPr/>
              <p:nvPr/>
            </p:nvSpPr>
            <p:spPr>
              <a:xfrm>
                <a:off x="5319289" y="8090135"/>
                <a:ext cx="38233" cy="52586"/>
              </a:xfrm>
              <a:custGeom>
                <a:avLst/>
                <a:gdLst>
                  <a:gd name="connsiteX0" fmla="*/ 16329 w 38233"/>
                  <a:gd name="connsiteY0" fmla="*/ 52586 h 52586"/>
                  <a:gd name="connsiteX1" fmla="*/ 24229 w 38233"/>
                  <a:gd name="connsiteY1" fmla="*/ 47918 h 52586"/>
                  <a:gd name="connsiteX2" fmla="*/ 25665 w 38233"/>
                  <a:gd name="connsiteY2" fmla="*/ 38581 h 52586"/>
                  <a:gd name="connsiteX3" fmla="*/ 34642 w 38233"/>
                  <a:gd name="connsiteY3" fmla="*/ 31759 h 52586"/>
                  <a:gd name="connsiteX4" fmla="*/ 38233 w 38233"/>
                  <a:gd name="connsiteY4" fmla="*/ 24936 h 52586"/>
                  <a:gd name="connsiteX5" fmla="*/ 38233 w 38233"/>
                  <a:gd name="connsiteY5" fmla="*/ 12728 h 52586"/>
                  <a:gd name="connsiteX6" fmla="*/ 31052 w 38233"/>
                  <a:gd name="connsiteY6" fmla="*/ 6264 h 52586"/>
                  <a:gd name="connsiteX7" fmla="*/ 27272 w 38233"/>
                  <a:gd name="connsiteY7" fmla="*/ 12369 h 52586"/>
                  <a:gd name="connsiteX8" fmla="*/ 25287 w 38233"/>
                  <a:gd name="connsiteY8" fmla="*/ 6264 h 52586"/>
                  <a:gd name="connsiteX9" fmla="*/ 22415 w 38233"/>
                  <a:gd name="connsiteY9" fmla="*/ 3032 h 52586"/>
                  <a:gd name="connsiteX10" fmla="*/ 16310 w 38233"/>
                  <a:gd name="connsiteY10" fmla="*/ 160 h 52586"/>
                  <a:gd name="connsiteX11" fmla="*/ 8410 w 38233"/>
                  <a:gd name="connsiteY11" fmla="*/ 160 h 52586"/>
                  <a:gd name="connsiteX12" fmla="*/ 151 w 38233"/>
                  <a:gd name="connsiteY12" fmla="*/ 2673 h 52586"/>
                  <a:gd name="connsiteX13" fmla="*/ 151 w 38233"/>
                  <a:gd name="connsiteY13" fmla="*/ 7341 h 52586"/>
                  <a:gd name="connsiteX14" fmla="*/ 4101 w 38233"/>
                  <a:gd name="connsiteY14" fmla="*/ 16318 h 52586"/>
                  <a:gd name="connsiteX15" fmla="*/ 10565 w 38233"/>
                  <a:gd name="connsiteY15" fmla="*/ 19191 h 52586"/>
                  <a:gd name="connsiteX16" fmla="*/ 13797 w 38233"/>
                  <a:gd name="connsiteY16" fmla="*/ 26297 h 52586"/>
                  <a:gd name="connsiteX17" fmla="*/ 11642 w 38233"/>
                  <a:gd name="connsiteY17" fmla="*/ 33195 h 52586"/>
                  <a:gd name="connsiteX18" fmla="*/ 7333 w 38233"/>
                  <a:gd name="connsiteY18" fmla="*/ 38223 h 52586"/>
                  <a:gd name="connsiteX19" fmla="*/ 3383 w 38233"/>
                  <a:gd name="connsiteY19" fmla="*/ 41095 h 52586"/>
                  <a:gd name="connsiteX20" fmla="*/ 2665 w 38233"/>
                  <a:gd name="connsiteY20" fmla="*/ 45404 h 52586"/>
                  <a:gd name="connsiteX21" fmla="*/ 8410 w 38233"/>
                  <a:gd name="connsiteY21" fmla="*/ 47918 h 52586"/>
                  <a:gd name="connsiteX22" fmla="*/ 12001 w 38233"/>
                  <a:gd name="connsiteY22" fmla="*/ 52586 h 52586"/>
                  <a:gd name="connsiteX23" fmla="*/ 16329 w 38233"/>
                  <a:gd name="connsiteY23" fmla="*/ 52586 h 5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233" h="52586">
                    <a:moveTo>
                      <a:pt x="16329" y="52586"/>
                    </a:moveTo>
                    <a:lnTo>
                      <a:pt x="24229" y="47918"/>
                    </a:lnTo>
                    <a:lnTo>
                      <a:pt x="25665" y="38581"/>
                    </a:lnTo>
                    <a:lnTo>
                      <a:pt x="34642" y="31759"/>
                    </a:lnTo>
                    <a:lnTo>
                      <a:pt x="38233" y="24936"/>
                    </a:lnTo>
                    <a:lnTo>
                      <a:pt x="38233" y="12728"/>
                    </a:lnTo>
                    <a:lnTo>
                      <a:pt x="31052" y="6264"/>
                    </a:lnTo>
                    <a:lnTo>
                      <a:pt x="27272" y="12369"/>
                    </a:lnTo>
                    <a:lnTo>
                      <a:pt x="25287" y="6264"/>
                    </a:lnTo>
                    <a:lnTo>
                      <a:pt x="22415" y="3032"/>
                    </a:lnTo>
                    <a:cubicBezTo>
                      <a:pt x="22415" y="3032"/>
                      <a:pt x="16669" y="519"/>
                      <a:pt x="16310" y="160"/>
                    </a:cubicBezTo>
                    <a:cubicBezTo>
                      <a:pt x="15951" y="-200"/>
                      <a:pt x="8410" y="160"/>
                      <a:pt x="8410" y="160"/>
                    </a:cubicBezTo>
                    <a:lnTo>
                      <a:pt x="151" y="2673"/>
                    </a:lnTo>
                    <a:cubicBezTo>
                      <a:pt x="151" y="2673"/>
                      <a:pt x="1229" y="6264"/>
                      <a:pt x="151" y="7341"/>
                    </a:cubicBezTo>
                    <a:cubicBezTo>
                      <a:pt x="-926" y="8418"/>
                      <a:pt x="4101" y="16318"/>
                      <a:pt x="4101" y="16318"/>
                    </a:cubicBezTo>
                    <a:cubicBezTo>
                      <a:pt x="4101" y="16318"/>
                      <a:pt x="9847" y="18114"/>
                      <a:pt x="10565" y="19191"/>
                    </a:cubicBezTo>
                    <a:cubicBezTo>
                      <a:pt x="11283" y="20268"/>
                      <a:pt x="13797" y="26297"/>
                      <a:pt x="13797" y="26297"/>
                    </a:cubicBezTo>
                    <a:lnTo>
                      <a:pt x="11642" y="33195"/>
                    </a:lnTo>
                    <a:lnTo>
                      <a:pt x="7333" y="38223"/>
                    </a:lnTo>
                    <a:cubicBezTo>
                      <a:pt x="7333" y="38223"/>
                      <a:pt x="4101" y="39659"/>
                      <a:pt x="3383" y="41095"/>
                    </a:cubicBezTo>
                    <a:cubicBezTo>
                      <a:pt x="2665" y="42532"/>
                      <a:pt x="2665" y="45404"/>
                      <a:pt x="2665" y="45404"/>
                    </a:cubicBezTo>
                    <a:lnTo>
                      <a:pt x="8410" y="47918"/>
                    </a:lnTo>
                    <a:lnTo>
                      <a:pt x="12001" y="52586"/>
                    </a:lnTo>
                    <a:lnTo>
                      <a:pt x="16329" y="52586"/>
                    </a:lnTo>
                    <a:close/>
                  </a:path>
                </a:pathLst>
              </a:custGeom>
              <a:grpFill/>
              <a:ln w="3777" cap="flat">
                <a:solidFill>
                  <a:srgbClr val="FFFFFF"/>
                </a:solidFill>
                <a:prstDash val="solid"/>
                <a:miter/>
              </a:ln>
            </p:spPr>
            <p:txBody>
              <a:bodyPr rtlCol="0" anchor="ctr"/>
              <a:lstStyle/>
              <a:p>
                <a:endParaRPr lang="en-GB"/>
              </a:p>
            </p:txBody>
          </p:sp>
          <p:sp>
            <p:nvSpPr>
              <p:cNvPr id="304" name="Freeform 303">
                <a:extLst>
                  <a:ext uri="{FF2B5EF4-FFF2-40B4-BE49-F238E27FC236}">
                    <a16:creationId xmlns:a16="http://schemas.microsoft.com/office/drawing/2014/main" id="{3B73C287-D326-C4C5-94A2-2FD70708E0FC}"/>
                  </a:ext>
                </a:extLst>
              </p:cNvPr>
              <p:cNvSpPr/>
              <p:nvPr/>
            </p:nvSpPr>
            <p:spPr>
              <a:xfrm>
                <a:off x="5390218" y="8189062"/>
                <a:ext cx="43808" cy="19765"/>
              </a:xfrm>
              <a:custGeom>
                <a:avLst/>
                <a:gdLst>
                  <a:gd name="connsiteX0" fmla="*/ 0 w 43808"/>
                  <a:gd name="connsiteY0" fmla="*/ 6105 h 19765"/>
                  <a:gd name="connsiteX1" fmla="*/ 10413 w 43808"/>
                  <a:gd name="connsiteY1" fmla="*/ 2155 h 19765"/>
                  <a:gd name="connsiteX2" fmla="*/ 18313 w 43808"/>
                  <a:gd name="connsiteY2" fmla="*/ 0 h 19765"/>
                  <a:gd name="connsiteX3" fmla="*/ 27649 w 43808"/>
                  <a:gd name="connsiteY3" fmla="*/ 0 h 19765"/>
                  <a:gd name="connsiteX4" fmla="*/ 31958 w 43808"/>
                  <a:gd name="connsiteY4" fmla="*/ 6105 h 19765"/>
                  <a:gd name="connsiteX5" fmla="*/ 38422 w 43808"/>
                  <a:gd name="connsiteY5" fmla="*/ 6105 h 19765"/>
                  <a:gd name="connsiteX6" fmla="*/ 41294 w 43808"/>
                  <a:gd name="connsiteY6" fmla="*/ 3043 h 19765"/>
                  <a:gd name="connsiteX7" fmla="*/ 43808 w 43808"/>
                  <a:gd name="connsiteY7" fmla="*/ 6105 h 19765"/>
                  <a:gd name="connsiteX8" fmla="*/ 42013 w 43808"/>
                  <a:gd name="connsiteY8" fmla="*/ 12568 h 19765"/>
                  <a:gd name="connsiteX9" fmla="*/ 29804 w 43808"/>
                  <a:gd name="connsiteY9" fmla="*/ 14005 h 19765"/>
                  <a:gd name="connsiteX10" fmla="*/ 25854 w 43808"/>
                  <a:gd name="connsiteY10" fmla="*/ 19750 h 19765"/>
                  <a:gd name="connsiteX11" fmla="*/ 17236 w 43808"/>
                  <a:gd name="connsiteY11" fmla="*/ 14005 h 19765"/>
                  <a:gd name="connsiteX12" fmla="*/ 14722 w 43808"/>
                  <a:gd name="connsiteY12" fmla="*/ 9885 h 19765"/>
                  <a:gd name="connsiteX13" fmla="*/ 6463 w 43808"/>
                  <a:gd name="connsiteY13" fmla="*/ 11850 h 19765"/>
                  <a:gd name="connsiteX14" fmla="*/ 2154 w 43808"/>
                  <a:gd name="connsiteY14" fmla="*/ 14364 h 19765"/>
                  <a:gd name="connsiteX15" fmla="*/ 0 w 43808"/>
                  <a:gd name="connsiteY15" fmla="*/ 14005 h 19765"/>
                  <a:gd name="connsiteX16" fmla="*/ 0 w 43808"/>
                  <a:gd name="connsiteY16" fmla="*/ 6105 h 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808" h="19765">
                    <a:moveTo>
                      <a:pt x="0" y="6105"/>
                    </a:moveTo>
                    <a:lnTo>
                      <a:pt x="10413" y="2155"/>
                    </a:lnTo>
                    <a:lnTo>
                      <a:pt x="18313" y="0"/>
                    </a:lnTo>
                    <a:lnTo>
                      <a:pt x="27649" y="0"/>
                    </a:lnTo>
                    <a:lnTo>
                      <a:pt x="31958" y="6105"/>
                    </a:lnTo>
                    <a:lnTo>
                      <a:pt x="38422" y="6105"/>
                    </a:lnTo>
                    <a:lnTo>
                      <a:pt x="41294" y="3043"/>
                    </a:lnTo>
                    <a:lnTo>
                      <a:pt x="43808" y="6105"/>
                    </a:lnTo>
                    <a:lnTo>
                      <a:pt x="42013" y="12568"/>
                    </a:lnTo>
                    <a:lnTo>
                      <a:pt x="29804" y="14005"/>
                    </a:lnTo>
                    <a:cubicBezTo>
                      <a:pt x="29804" y="14005"/>
                      <a:pt x="26931" y="19391"/>
                      <a:pt x="25854" y="19750"/>
                    </a:cubicBezTo>
                    <a:cubicBezTo>
                      <a:pt x="24777" y="20109"/>
                      <a:pt x="17236" y="14005"/>
                      <a:pt x="17236" y="14005"/>
                    </a:cubicBezTo>
                    <a:cubicBezTo>
                      <a:pt x="17236" y="14005"/>
                      <a:pt x="17954" y="9355"/>
                      <a:pt x="14722" y="9885"/>
                    </a:cubicBezTo>
                    <a:cubicBezTo>
                      <a:pt x="11490" y="10413"/>
                      <a:pt x="6463" y="11850"/>
                      <a:pt x="6463" y="11850"/>
                    </a:cubicBezTo>
                    <a:lnTo>
                      <a:pt x="2154" y="14364"/>
                    </a:lnTo>
                    <a:lnTo>
                      <a:pt x="0" y="14005"/>
                    </a:lnTo>
                    <a:lnTo>
                      <a:pt x="0" y="6105"/>
                    </a:lnTo>
                    <a:close/>
                  </a:path>
                </a:pathLst>
              </a:custGeom>
              <a:grpFill/>
              <a:ln w="3777" cap="flat">
                <a:solidFill>
                  <a:srgbClr val="FFFFFF"/>
                </a:solidFill>
                <a:prstDash val="solid"/>
                <a:miter/>
              </a:ln>
            </p:spPr>
            <p:txBody>
              <a:bodyPr rtlCol="0" anchor="ctr"/>
              <a:lstStyle/>
              <a:p>
                <a:endParaRPr lang="en-GB"/>
              </a:p>
            </p:txBody>
          </p:sp>
          <p:sp>
            <p:nvSpPr>
              <p:cNvPr id="305" name="Freeform 304">
                <a:extLst>
                  <a:ext uri="{FF2B5EF4-FFF2-40B4-BE49-F238E27FC236}">
                    <a16:creationId xmlns:a16="http://schemas.microsoft.com/office/drawing/2014/main" id="{C258F88E-DECA-090D-48F5-710EB61466F7}"/>
                  </a:ext>
                </a:extLst>
              </p:cNvPr>
              <p:cNvSpPr/>
              <p:nvPr/>
            </p:nvSpPr>
            <p:spPr>
              <a:xfrm>
                <a:off x="5362209" y="8332053"/>
                <a:ext cx="16876" cy="17741"/>
              </a:xfrm>
              <a:custGeom>
                <a:avLst/>
                <a:gdLst>
                  <a:gd name="connsiteX0" fmla="*/ 8618 w 16876"/>
                  <a:gd name="connsiteY0" fmla="*/ 10054 h 17741"/>
                  <a:gd name="connsiteX1" fmla="*/ 6822 w 16876"/>
                  <a:gd name="connsiteY1" fmla="*/ 17595 h 17741"/>
                  <a:gd name="connsiteX2" fmla="*/ 0 w 16876"/>
                  <a:gd name="connsiteY2" fmla="*/ 16159 h 17741"/>
                  <a:gd name="connsiteX3" fmla="*/ 0 w 16876"/>
                  <a:gd name="connsiteY3" fmla="*/ 7900 h 17741"/>
                  <a:gd name="connsiteX4" fmla="*/ 4309 w 16876"/>
                  <a:gd name="connsiteY4" fmla="*/ 7900 h 17741"/>
                  <a:gd name="connsiteX5" fmla="*/ 4309 w 16876"/>
                  <a:gd name="connsiteY5" fmla="*/ 0 h 17741"/>
                  <a:gd name="connsiteX6" fmla="*/ 11850 w 16876"/>
                  <a:gd name="connsiteY6" fmla="*/ 1436 h 17741"/>
                  <a:gd name="connsiteX7" fmla="*/ 16877 w 16876"/>
                  <a:gd name="connsiteY7" fmla="*/ 8883 h 17741"/>
                  <a:gd name="connsiteX8" fmla="*/ 13286 w 16876"/>
                  <a:gd name="connsiteY8" fmla="*/ 10791 h 17741"/>
                  <a:gd name="connsiteX9" fmla="*/ 8618 w 16876"/>
                  <a:gd name="connsiteY9" fmla="*/ 10054 h 17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76" h="17741">
                    <a:moveTo>
                      <a:pt x="8618" y="10054"/>
                    </a:moveTo>
                    <a:cubicBezTo>
                      <a:pt x="8618" y="10054"/>
                      <a:pt x="7900" y="16877"/>
                      <a:pt x="6822" y="17595"/>
                    </a:cubicBezTo>
                    <a:cubicBezTo>
                      <a:pt x="5745" y="18313"/>
                      <a:pt x="0" y="16159"/>
                      <a:pt x="0" y="16159"/>
                    </a:cubicBezTo>
                    <a:lnTo>
                      <a:pt x="0" y="7900"/>
                    </a:lnTo>
                    <a:lnTo>
                      <a:pt x="4309" y="7900"/>
                    </a:lnTo>
                    <a:lnTo>
                      <a:pt x="4309" y="0"/>
                    </a:lnTo>
                    <a:lnTo>
                      <a:pt x="11850" y="1436"/>
                    </a:lnTo>
                    <a:lnTo>
                      <a:pt x="16877" y="8883"/>
                    </a:lnTo>
                    <a:lnTo>
                      <a:pt x="13286" y="10791"/>
                    </a:lnTo>
                    <a:lnTo>
                      <a:pt x="8618" y="10054"/>
                    </a:lnTo>
                    <a:close/>
                  </a:path>
                </a:pathLst>
              </a:custGeom>
              <a:grpFill/>
              <a:ln w="3777" cap="flat">
                <a:solidFill>
                  <a:srgbClr val="FFFFFF"/>
                </a:solidFill>
                <a:prstDash val="solid"/>
                <a:miter/>
              </a:ln>
            </p:spPr>
            <p:txBody>
              <a:bodyPr rtlCol="0" anchor="ctr"/>
              <a:lstStyle/>
              <a:p>
                <a:endParaRPr lang="en-GB"/>
              </a:p>
            </p:txBody>
          </p:sp>
          <p:sp>
            <p:nvSpPr>
              <p:cNvPr id="306" name="Freeform 305">
                <a:extLst>
                  <a:ext uri="{FF2B5EF4-FFF2-40B4-BE49-F238E27FC236}">
                    <a16:creationId xmlns:a16="http://schemas.microsoft.com/office/drawing/2014/main" id="{79B7D931-99FE-3380-6DBC-2D053CD9916C}"/>
                  </a:ext>
                </a:extLst>
              </p:cNvPr>
              <p:cNvSpPr/>
              <p:nvPr/>
            </p:nvSpPr>
            <p:spPr>
              <a:xfrm>
                <a:off x="5443022" y="8430121"/>
                <a:ext cx="12227" cy="27290"/>
              </a:xfrm>
              <a:custGeom>
                <a:avLst/>
                <a:gdLst>
                  <a:gd name="connsiteX0" fmla="*/ 12228 w 12227"/>
                  <a:gd name="connsiteY0" fmla="*/ 2155 h 27290"/>
                  <a:gd name="connsiteX1" fmla="*/ 9355 w 12227"/>
                  <a:gd name="connsiteY1" fmla="*/ 18521 h 27290"/>
                  <a:gd name="connsiteX2" fmla="*/ 2514 w 12227"/>
                  <a:gd name="connsiteY2" fmla="*/ 27291 h 27290"/>
                  <a:gd name="connsiteX3" fmla="*/ 0 w 12227"/>
                  <a:gd name="connsiteY3" fmla="*/ 24059 h 27290"/>
                  <a:gd name="connsiteX4" fmla="*/ 6104 w 12227"/>
                  <a:gd name="connsiteY4" fmla="*/ 12568 h 27290"/>
                  <a:gd name="connsiteX5" fmla="*/ 6104 w 12227"/>
                  <a:gd name="connsiteY5" fmla="*/ 3950 h 27290"/>
                  <a:gd name="connsiteX6" fmla="*/ 9355 w 12227"/>
                  <a:gd name="connsiteY6" fmla="*/ 0 h 2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7" h="27290">
                    <a:moveTo>
                      <a:pt x="12228" y="2155"/>
                    </a:moveTo>
                    <a:lnTo>
                      <a:pt x="9355" y="18521"/>
                    </a:lnTo>
                    <a:lnTo>
                      <a:pt x="2514" y="27291"/>
                    </a:lnTo>
                    <a:lnTo>
                      <a:pt x="0" y="24059"/>
                    </a:lnTo>
                    <a:lnTo>
                      <a:pt x="6104" y="12568"/>
                    </a:lnTo>
                    <a:lnTo>
                      <a:pt x="6104" y="3950"/>
                    </a:lnTo>
                    <a:lnTo>
                      <a:pt x="9355" y="0"/>
                    </a:lnTo>
                    <a:close/>
                  </a:path>
                </a:pathLst>
              </a:custGeom>
              <a:grpFill/>
              <a:ln w="3777" cap="flat">
                <a:solidFill>
                  <a:srgbClr val="FFFFFF"/>
                </a:solidFill>
                <a:prstDash val="solid"/>
                <a:miter/>
              </a:ln>
            </p:spPr>
            <p:txBody>
              <a:bodyPr rtlCol="0" anchor="ctr"/>
              <a:lstStyle/>
              <a:p>
                <a:endParaRPr lang="en-GB"/>
              </a:p>
            </p:txBody>
          </p:sp>
          <p:sp>
            <p:nvSpPr>
              <p:cNvPr id="307" name="Freeform 306">
                <a:extLst>
                  <a:ext uri="{FF2B5EF4-FFF2-40B4-BE49-F238E27FC236}">
                    <a16:creationId xmlns:a16="http://schemas.microsoft.com/office/drawing/2014/main" id="{BF58064F-BEF5-5132-23F5-B844CC882A1C}"/>
                  </a:ext>
                </a:extLst>
              </p:cNvPr>
              <p:cNvSpPr/>
              <p:nvPr/>
            </p:nvSpPr>
            <p:spPr>
              <a:xfrm>
                <a:off x="5443022" y="8466736"/>
                <a:ext cx="8338" cy="17625"/>
              </a:xfrm>
              <a:custGeom>
                <a:avLst/>
                <a:gdLst>
                  <a:gd name="connsiteX0" fmla="*/ 6104 w 8338"/>
                  <a:gd name="connsiteY0" fmla="*/ 10085 h 17625"/>
                  <a:gd name="connsiteX1" fmla="*/ 8259 w 8338"/>
                  <a:gd name="connsiteY1" fmla="*/ 2544 h 17625"/>
                  <a:gd name="connsiteX2" fmla="*/ 6104 w 8338"/>
                  <a:gd name="connsiteY2" fmla="*/ 31 h 17625"/>
                  <a:gd name="connsiteX3" fmla="*/ 0 w 8338"/>
                  <a:gd name="connsiteY3" fmla="*/ 5039 h 17625"/>
                  <a:gd name="connsiteX4" fmla="*/ 0 w 8338"/>
                  <a:gd name="connsiteY4" fmla="*/ 8649 h 17625"/>
                  <a:gd name="connsiteX5" fmla="*/ 2514 w 8338"/>
                  <a:gd name="connsiteY5" fmla="*/ 17626 h 17625"/>
                  <a:gd name="connsiteX6" fmla="*/ 4177 w 8338"/>
                  <a:gd name="connsiteY6" fmla="*/ 17626 h 17625"/>
                  <a:gd name="connsiteX7" fmla="*/ 6104 w 8338"/>
                  <a:gd name="connsiteY7" fmla="*/ 10085 h 1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38" h="17625">
                    <a:moveTo>
                      <a:pt x="6104" y="10085"/>
                    </a:moveTo>
                    <a:lnTo>
                      <a:pt x="8259" y="2544"/>
                    </a:lnTo>
                    <a:cubicBezTo>
                      <a:pt x="8259" y="2544"/>
                      <a:pt x="8977" y="-328"/>
                      <a:pt x="6104" y="31"/>
                    </a:cubicBezTo>
                    <a:cubicBezTo>
                      <a:pt x="3232" y="390"/>
                      <a:pt x="0" y="5039"/>
                      <a:pt x="0" y="5039"/>
                    </a:cubicBezTo>
                    <a:lnTo>
                      <a:pt x="0" y="8649"/>
                    </a:lnTo>
                    <a:lnTo>
                      <a:pt x="2514" y="17626"/>
                    </a:lnTo>
                    <a:lnTo>
                      <a:pt x="4177" y="17626"/>
                    </a:lnTo>
                    <a:lnTo>
                      <a:pt x="6104" y="10085"/>
                    </a:lnTo>
                    <a:close/>
                  </a:path>
                </a:pathLst>
              </a:custGeom>
              <a:grpFill/>
              <a:ln w="3777" cap="flat">
                <a:solidFill>
                  <a:srgbClr val="FFFFFF"/>
                </a:solidFill>
                <a:prstDash val="solid"/>
                <a:miter/>
              </a:ln>
            </p:spPr>
            <p:txBody>
              <a:bodyPr rtlCol="0" anchor="ctr"/>
              <a:lstStyle/>
              <a:p>
                <a:endParaRPr lang="en-GB"/>
              </a:p>
            </p:txBody>
          </p:sp>
          <p:sp>
            <p:nvSpPr>
              <p:cNvPr id="308" name="Freeform 307">
                <a:extLst>
                  <a:ext uri="{FF2B5EF4-FFF2-40B4-BE49-F238E27FC236}">
                    <a16:creationId xmlns:a16="http://schemas.microsoft.com/office/drawing/2014/main" id="{E79CA67B-E97E-AA47-66B3-7D06865C6327}"/>
                  </a:ext>
                </a:extLst>
              </p:cNvPr>
              <p:cNvSpPr/>
              <p:nvPr/>
            </p:nvSpPr>
            <p:spPr>
              <a:xfrm>
                <a:off x="5419682" y="8480412"/>
                <a:ext cx="11849" cy="9695"/>
              </a:xfrm>
              <a:custGeom>
                <a:avLst/>
                <a:gdLst>
                  <a:gd name="connsiteX0" fmla="*/ 2873 w 11849"/>
                  <a:gd name="connsiteY0" fmla="*/ 9695 h 9695"/>
                  <a:gd name="connsiteX1" fmla="*/ 11850 w 11849"/>
                  <a:gd name="connsiteY1" fmla="*/ 3950 h 9695"/>
                  <a:gd name="connsiteX2" fmla="*/ 11850 w 11849"/>
                  <a:gd name="connsiteY2" fmla="*/ 0 h 9695"/>
                  <a:gd name="connsiteX3" fmla="*/ 0 w 11849"/>
                  <a:gd name="connsiteY3" fmla="*/ 0 h 9695"/>
                  <a:gd name="connsiteX4" fmla="*/ 0 w 11849"/>
                  <a:gd name="connsiteY4" fmla="*/ 6104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9" h="9695">
                    <a:moveTo>
                      <a:pt x="2873" y="9695"/>
                    </a:moveTo>
                    <a:lnTo>
                      <a:pt x="11850" y="3950"/>
                    </a:lnTo>
                    <a:lnTo>
                      <a:pt x="11850" y="0"/>
                    </a:lnTo>
                    <a:lnTo>
                      <a:pt x="0" y="0"/>
                    </a:lnTo>
                    <a:lnTo>
                      <a:pt x="0" y="6104"/>
                    </a:lnTo>
                    <a:close/>
                  </a:path>
                </a:pathLst>
              </a:custGeom>
              <a:grpFill/>
              <a:ln w="3777" cap="flat">
                <a:solidFill>
                  <a:srgbClr val="FFFFFF"/>
                </a:solidFill>
                <a:prstDash val="solid"/>
                <a:miter/>
              </a:ln>
            </p:spPr>
            <p:txBody>
              <a:bodyPr rtlCol="0" anchor="ctr"/>
              <a:lstStyle/>
              <a:p>
                <a:endParaRPr lang="en-GB"/>
              </a:p>
            </p:txBody>
          </p:sp>
          <p:sp>
            <p:nvSpPr>
              <p:cNvPr id="309" name="Freeform 308">
                <a:extLst>
                  <a:ext uri="{FF2B5EF4-FFF2-40B4-BE49-F238E27FC236}">
                    <a16:creationId xmlns:a16="http://schemas.microsoft.com/office/drawing/2014/main" id="{EBA2B8D0-FEC8-D56B-2B9E-A65E5EB90A3A}"/>
                  </a:ext>
                </a:extLst>
              </p:cNvPr>
              <p:cNvSpPr/>
              <p:nvPr/>
            </p:nvSpPr>
            <p:spPr>
              <a:xfrm>
                <a:off x="5306343" y="8297549"/>
                <a:ext cx="37533" cy="19044"/>
              </a:xfrm>
              <a:custGeom>
                <a:avLst/>
                <a:gdLst>
                  <a:gd name="connsiteX0" fmla="*/ 0 w 37533"/>
                  <a:gd name="connsiteY0" fmla="*/ 19045 h 19044"/>
                  <a:gd name="connsiteX1" fmla="*/ 17595 w 37533"/>
                  <a:gd name="connsiteY1" fmla="*/ 19045 h 19044"/>
                  <a:gd name="connsiteX2" fmla="*/ 25325 w 37533"/>
                  <a:gd name="connsiteY2" fmla="*/ 7913 h 19044"/>
                  <a:gd name="connsiteX3" fmla="*/ 37534 w 37533"/>
                  <a:gd name="connsiteY3" fmla="*/ 5399 h 19044"/>
                  <a:gd name="connsiteX4" fmla="*/ 32507 w 37533"/>
                  <a:gd name="connsiteY4" fmla="*/ 13 h 19044"/>
                  <a:gd name="connsiteX5" fmla="*/ 26043 w 37533"/>
                  <a:gd name="connsiteY5" fmla="*/ 13 h 19044"/>
                  <a:gd name="connsiteX6" fmla="*/ 18767 w 37533"/>
                  <a:gd name="connsiteY6" fmla="*/ 6666 h 19044"/>
                  <a:gd name="connsiteX7" fmla="*/ 11491 w 37533"/>
                  <a:gd name="connsiteY7" fmla="*/ 8650 h 19044"/>
                  <a:gd name="connsiteX8" fmla="*/ 8977 w 37533"/>
                  <a:gd name="connsiteY8" fmla="*/ 12600 h 19044"/>
                  <a:gd name="connsiteX9" fmla="*/ 0 w 37533"/>
                  <a:gd name="connsiteY9" fmla="*/ 14036 h 19044"/>
                  <a:gd name="connsiteX10" fmla="*/ 0 w 37533"/>
                  <a:gd name="connsiteY10" fmla="*/ 19045 h 1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33" h="19044">
                    <a:moveTo>
                      <a:pt x="0" y="19045"/>
                    </a:moveTo>
                    <a:lnTo>
                      <a:pt x="17595" y="19045"/>
                    </a:lnTo>
                    <a:lnTo>
                      <a:pt x="25325" y="7913"/>
                    </a:lnTo>
                    <a:lnTo>
                      <a:pt x="37534" y="5399"/>
                    </a:lnTo>
                    <a:lnTo>
                      <a:pt x="32507" y="13"/>
                    </a:lnTo>
                    <a:cubicBezTo>
                      <a:pt x="32507" y="13"/>
                      <a:pt x="26572" y="372"/>
                      <a:pt x="26043" y="13"/>
                    </a:cubicBezTo>
                    <a:cubicBezTo>
                      <a:pt x="25495" y="-346"/>
                      <a:pt x="18767" y="6666"/>
                      <a:pt x="18767" y="6666"/>
                    </a:cubicBezTo>
                    <a:lnTo>
                      <a:pt x="11491" y="8650"/>
                    </a:lnTo>
                    <a:cubicBezTo>
                      <a:pt x="11491" y="8650"/>
                      <a:pt x="9696" y="12071"/>
                      <a:pt x="8977" y="12600"/>
                    </a:cubicBezTo>
                    <a:cubicBezTo>
                      <a:pt x="8259" y="13148"/>
                      <a:pt x="0" y="14036"/>
                      <a:pt x="0" y="14036"/>
                    </a:cubicBezTo>
                    <a:lnTo>
                      <a:pt x="0" y="19045"/>
                    </a:lnTo>
                    <a:close/>
                  </a:path>
                </a:pathLst>
              </a:custGeom>
              <a:grpFill/>
              <a:ln w="3777" cap="flat">
                <a:solidFill>
                  <a:srgbClr val="FFFFFF"/>
                </a:solidFill>
                <a:prstDash val="solid"/>
                <a:miter/>
              </a:ln>
            </p:spPr>
            <p:txBody>
              <a:bodyPr rtlCol="0" anchor="ctr"/>
              <a:lstStyle/>
              <a:p>
                <a:endParaRPr lang="en-GB"/>
              </a:p>
            </p:txBody>
          </p:sp>
          <p:sp>
            <p:nvSpPr>
              <p:cNvPr id="310" name="Freeform 309">
                <a:extLst>
                  <a:ext uri="{FF2B5EF4-FFF2-40B4-BE49-F238E27FC236}">
                    <a16:creationId xmlns:a16="http://schemas.microsoft.com/office/drawing/2014/main" id="{7828844E-67CD-126A-CADF-196BEE3C7B42}"/>
                  </a:ext>
                </a:extLst>
              </p:cNvPr>
              <p:cNvSpPr/>
              <p:nvPr/>
            </p:nvSpPr>
            <p:spPr>
              <a:xfrm>
                <a:off x="5317550" y="7990583"/>
                <a:ext cx="76661" cy="54391"/>
              </a:xfrm>
              <a:custGeom>
                <a:avLst/>
                <a:gdLst>
                  <a:gd name="connsiteX0" fmla="*/ 29918 w 76661"/>
                  <a:gd name="connsiteY0" fmla="*/ 27215 h 54391"/>
                  <a:gd name="connsiteX1" fmla="*/ 35039 w 76661"/>
                  <a:gd name="connsiteY1" fmla="*/ 21281 h 54391"/>
                  <a:gd name="connsiteX2" fmla="*/ 42845 w 76661"/>
                  <a:gd name="connsiteY2" fmla="*/ 22622 h 54391"/>
                  <a:gd name="connsiteX3" fmla="*/ 44999 w 76661"/>
                  <a:gd name="connsiteY3" fmla="*/ 29086 h 54391"/>
                  <a:gd name="connsiteX4" fmla="*/ 39972 w 76661"/>
                  <a:gd name="connsiteY4" fmla="*/ 33395 h 54391"/>
                  <a:gd name="connsiteX5" fmla="*/ 32072 w 76661"/>
                  <a:gd name="connsiteY5" fmla="*/ 34736 h 54391"/>
                  <a:gd name="connsiteX6" fmla="*/ 28292 w 76661"/>
                  <a:gd name="connsiteY6" fmla="*/ 41200 h 54391"/>
                  <a:gd name="connsiteX7" fmla="*/ 33678 w 76661"/>
                  <a:gd name="connsiteY7" fmla="*/ 46133 h 54391"/>
                  <a:gd name="connsiteX8" fmla="*/ 42297 w 76661"/>
                  <a:gd name="connsiteY8" fmla="*/ 46133 h 54391"/>
                  <a:gd name="connsiteX9" fmla="*/ 50650 w 76661"/>
                  <a:gd name="connsiteY9" fmla="*/ 53050 h 54391"/>
                  <a:gd name="connsiteX10" fmla="*/ 67621 w 76661"/>
                  <a:gd name="connsiteY10" fmla="*/ 54391 h 54391"/>
                  <a:gd name="connsiteX11" fmla="*/ 67621 w 76661"/>
                  <a:gd name="connsiteY11" fmla="*/ 47928 h 54391"/>
                  <a:gd name="connsiteX12" fmla="*/ 62765 w 76661"/>
                  <a:gd name="connsiteY12" fmla="*/ 42277 h 54391"/>
                  <a:gd name="connsiteX13" fmla="*/ 59797 w 76661"/>
                  <a:gd name="connsiteY13" fmla="*/ 37836 h 54391"/>
                  <a:gd name="connsiteX14" fmla="*/ 62216 w 76661"/>
                  <a:gd name="connsiteY14" fmla="*/ 34207 h 54391"/>
                  <a:gd name="connsiteX15" fmla="*/ 67962 w 76661"/>
                  <a:gd name="connsiteY15" fmla="*/ 37836 h 54391"/>
                  <a:gd name="connsiteX16" fmla="*/ 69757 w 76661"/>
                  <a:gd name="connsiteY16" fmla="*/ 43903 h 54391"/>
                  <a:gd name="connsiteX17" fmla="*/ 72460 w 76661"/>
                  <a:gd name="connsiteY17" fmla="*/ 44432 h 54391"/>
                  <a:gd name="connsiteX18" fmla="*/ 74085 w 76661"/>
                  <a:gd name="connsiteY18" fmla="*/ 41465 h 54391"/>
                  <a:gd name="connsiteX19" fmla="*/ 71930 w 76661"/>
                  <a:gd name="connsiteY19" fmla="*/ 34188 h 54391"/>
                  <a:gd name="connsiteX20" fmla="*/ 72743 w 76661"/>
                  <a:gd name="connsiteY20" fmla="*/ 26912 h 54391"/>
                  <a:gd name="connsiteX21" fmla="*/ 76598 w 76661"/>
                  <a:gd name="connsiteY21" fmla="*/ 24758 h 54391"/>
                  <a:gd name="connsiteX22" fmla="*/ 73820 w 76661"/>
                  <a:gd name="connsiteY22" fmla="*/ 19636 h 54391"/>
                  <a:gd name="connsiteX23" fmla="*/ 67886 w 76661"/>
                  <a:gd name="connsiteY23" fmla="*/ 21262 h 54391"/>
                  <a:gd name="connsiteX24" fmla="*/ 60610 w 76661"/>
                  <a:gd name="connsiteY24" fmla="*/ 21809 h 54391"/>
                  <a:gd name="connsiteX25" fmla="*/ 56301 w 76661"/>
                  <a:gd name="connsiteY25" fmla="*/ 14004 h 54391"/>
                  <a:gd name="connsiteX26" fmla="*/ 55488 w 76661"/>
                  <a:gd name="connsiteY26" fmla="*/ 9431 h 54391"/>
                  <a:gd name="connsiteX27" fmla="*/ 52464 w 76661"/>
                  <a:gd name="connsiteY27" fmla="*/ 5122 h 54391"/>
                  <a:gd name="connsiteX28" fmla="*/ 47947 w 76661"/>
                  <a:gd name="connsiteY28" fmla="*/ 264 h 54391"/>
                  <a:gd name="connsiteX29" fmla="*/ 39953 w 76661"/>
                  <a:gd name="connsiteY29" fmla="*/ 0 h 54391"/>
                  <a:gd name="connsiteX30" fmla="*/ 32866 w 76661"/>
                  <a:gd name="connsiteY30" fmla="*/ 2702 h 54391"/>
                  <a:gd name="connsiteX31" fmla="*/ 28292 w 76661"/>
                  <a:gd name="connsiteY31" fmla="*/ 10508 h 54391"/>
                  <a:gd name="connsiteX32" fmla="*/ 20846 w 76661"/>
                  <a:gd name="connsiteY32" fmla="*/ 15365 h 54391"/>
                  <a:gd name="connsiteX33" fmla="*/ 13475 w 76661"/>
                  <a:gd name="connsiteY33" fmla="*/ 15629 h 54391"/>
                  <a:gd name="connsiteX34" fmla="*/ 3780 w 76661"/>
                  <a:gd name="connsiteY34" fmla="*/ 15629 h 54391"/>
                  <a:gd name="connsiteX35" fmla="*/ 0 w 76661"/>
                  <a:gd name="connsiteY35" fmla="*/ 18861 h 54391"/>
                  <a:gd name="connsiteX36" fmla="*/ 0 w 76661"/>
                  <a:gd name="connsiteY36" fmla="*/ 25060 h 54391"/>
                  <a:gd name="connsiteX37" fmla="*/ 8354 w 76661"/>
                  <a:gd name="connsiteY37" fmla="*/ 31429 h 54391"/>
                  <a:gd name="connsiteX38" fmla="*/ 15630 w 76661"/>
                  <a:gd name="connsiteY38" fmla="*/ 35568 h 54391"/>
                  <a:gd name="connsiteX39" fmla="*/ 20846 w 76661"/>
                  <a:gd name="connsiteY39" fmla="*/ 36116 h 54391"/>
                  <a:gd name="connsiteX40" fmla="*/ 26667 w 76661"/>
                  <a:gd name="connsiteY40" fmla="*/ 29105 h 54391"/>
                  <a:gd name="connsiteX41" fmla="*/ 29918 w 76661"/>
                  <a:gd name="connsiteY41" fmla="*/ 27215 h 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661" h="54391">
                    <a:moveTo>
                      <a:pt x="29918" y="27215"/>
                    </a:moveTo>
                    <a:lnTo>
                      <a:pt x="35039" y="21281"/>
                    </a:lnTo>
                    <a:lnTo>
                      <a:pt x="42845" y="22622"/>
                    </a:lnTo>
                    <a:cubicBezTo>
                      <a:pt x="42845" y="22622"/>
                      <a:pt x="45547" y="28008"/>
                      <a:pt x="44999" y="29086"/>
                    </a:cubicBezTo>
                    <a:cubicBezTo>
                      <a:pt x="44470" y="30163"/>
                      <a:pt x="40331" y="32865"/>
                      <a:pt x="39972" y="33395"/>
                    </a:cubicBezTo>
                    <a:cubicBezTo>
                      <a:pt x="39613" y="33924"/>
                      <a:pt x="32885" y="33924"/>
                      <a:pt x="32072" y="34736"/>
                    </a:cubicBezTo>
                    <a:cubicBezTo>
                      <a:pt x="31259" y="35549"/>
                      <a:pt x="28292" y="39858"/>
                      <a:pt x="28292" y="41200"/>
                    </a:cubicBezTo>
                    <a:cubicBezTo>
                      <a:pt x="28292" y="42542"/>
                      <a:pt x="32866" y="46227"/>
                      <a:pt x="33678" y="46133"/>
                    </a:cubicBezTo>
                    <a:cubicBezTo>
                      <a:pt x="34491" y="46038"/>
                      <a:pt x="41767" y="45944"/>
                      <a:pt x="42297" y="46133"/>
                    </a:cubicBezTo>
                    <a:cubicBezTo>
                      <a:pt x="42845" y="46303"/>
                      <a:pt x="50102" y="52237"/>
                      <a:pt x="50650" y="53050"/>
                    </a:cubicBezTo>
                    <a:cubicBezTo>
                      <a:pt x="51198" y="53863"/>
                      <a:pt x="67621" y="54391"/>
                      <a:pt x="67621" y="54391"/>
                    </a:cubicBezTo>
                    <a:cubicBezTo>
                      <a:pt x="67621" y="54391"/>
                      <a:pt x="68434" y="49535"/>
                      <a:pt x="67621" y="47928"/>
                    </a:cubicBezTo>
                    <a:cubicBezTo>
                      <a:pt x="66809" y="46303"/>
                      <a:pt x="62765" y="42277"/>
                      <a:pt x="62765" y="42277"/>
                    </a:cubicBezTo>
                    <a:lnTo>
                      <a:pt x="59797" y="37836"/>
                    </a:lnTo>
                    <a:lnTo>
                      <a:pt x="62216" y="34207"/>
                    </a:lnTo>
                    <a:lnTo>
                      <a:pt x="67962" y="37836"/>
                    </a:lnTo>
                    <a:lnTo>
                      <a:pt x="69757" y="43903"/>
                    </a:lnTo>
                    <a:lnTo>
                      <a:pt x="72460" y="44432"/>
                    </a:lnTo>
                    <a:lnTo>
                      <a:pt x="74085" y="41465"/>
                    </a:lnTo>
                    <a:cubicBezTo>
                      <a:pt x="74085" y="41465"/>
                      <a:pt x="71930" y="35001"/>
                      <a:pt x="71930" y="34188"/>
                    </a:cubicBezTo>
                    <a:cubicBezTo>
                      <a:pt x="71930" y="33376"/>
                      <a:pt x="72743" y="26912"/>
                      <a:pt x="72743" y="26912"/>
                    </a:cubicBezTo>
                    <a:cubicBezTo>
                      <a:pt x="72743" y="26912"/>
                      <a:pt x="77241" y="26099"/>
                      <a:pt x="76598" y="24758"/>
                    </a:cubicBezTo>
                    <a:cubicBezTo>
                      <a:pt x="75975" y="23416"/>
                      <a:pt x="75162" y="19900"/>
                      <a:pt x="73820" y="19636"/>
                    </a:cubicBezTo>
                    <a:cubicBezTo>
                      <a:pt x="72479" y="19372"/>
                      <a:pt x="68963" y="21262"/>
                      <a:pt x="67886" y="21262"/>
                    </a:cubicBezTo>
                    <a:cubicBezTo>
                      <a:pt x="66809" y="21262"/>
                      <a:pt x="60610" y="21809"/>
                      <a:pt x="60610" y="21809"/>
                    </a:cubicBezTo>
                    <a:cubicBezTo>
                      <a:pt x="60610" y="21809"/>
                      <a:pt x="56301" y="14798"/>
                      <a:pt x="56301" y="14004"/>
                    </a:cubicBezTo>
                    <a:cubicBezTo>
                      <a:pt x="56301" y="13211"/>
                      <a:pt x="55753" y="10508"/>
                      <a:pt x="55488" y="9431"/>
                    </a:cubicBezTo>
                    <a:cubicBezTo>
                      <a:pt x="55224" y="8353"/>
                      <a:pt x="52464" y="5122"/>
                      <a:pt x="52464" y="5122"/>
                    </a:cubicBezTo>
                    <a:cubicBezTo>
                      <a:pt x="52464" y="5122"/>
                      <a:pt x="49289" y="264"/>
                      <a:pt x="47947" y="264"/>
                    </a:cubicBezTo>
                    <a:cubicBezTo>
                      <a:pt x="46606" y="264"/>
                      <a:pt x="39953" y="0"/>
                      <a:pt x="39953" y="0"/>
                    </a:cubicBezTo>
                    <a:lnTo>
                      <a:pt x="32866" y="2702"/>
                    </a:lnTo>
                    <a:lnTo>
                      <a:pt x="28292" y="10508"/>
                    </a:lnTo>
                    <a:lnTo>
                      <a:pt x="20846" y="15365"/>
                    </a:lnTo>
                    <a:cubicBezTo>
                      <a:pt x="20846" y="15365"/>
                      <a:pt x="14269" y="15629"/>
                      <a:pt x="13475" y="15629"/>
                    </a:cubicBezTo>
                    <a:cubicBezTo>
                      <a:pt x="12663" y="15629"/>
                      <a:pt x="4593" y="15100"/>
                      <a:pt x="3780" y="15629"/>
                    </a:cubicBezTo>
                    <a:cubicBezTo>
                      <a:pt x="2967" y="16177"/>
                      <a:pt x="0" y="17519"/>
                      <a:pt x="0" y="18861"/>
                    </a:cubicBezTo>
                    <a:cubicBezTo>
                      <a:pt x="0" y="20203"/>
                      <a:pt x="0" y="25060"/>
                      <a:pt x="0" y="25060"/>
                    </a:cubicBezTo>
                    <a:lnTo>
                      <a:pt x="8354" y="31429"/>
                    </a:lnTo>
                    <a:lnTo>
                      <a:pt x="15630" y="35568"/>
                    </a:lnTo>
                    <a:lnTo>
                      <a:pt x="20846" y="36116"/>
                    </a:lnTo>
                    <a:lnTo>
                      <a:pt x="26667" y="29105"/>
                    </a:lnTo>
                    <a:lnTo>
                      <a:pt x="29918" y="27215"/>
                    </a:lnTo>
                    <a:close/>
                  </a:path>
                </a:pathLst>
              </a:custGeom>
              <a:grpFill/>
              <a:ln w="3777" cap="flat">
                <a:solidFill>
                  <a:srgbClr val="FFFFFF"/>
                </a:solidFill>
                <a:prstDash val="solid"/>
                <a:miter/>
              </a:ln>
            </p:spPr>
            <p:txBody>
              <a:bodyPr rtlCol="0" anchor="ctr"/>
              <a:lstStyle/>
              <a:p>
                <a:endParaRPr lang="en-GB"/>
              </a:p>
            </p:txBody>
          </p:sp>
          <p:sp>
            <p:nvSpPr>
              <p:cNvPr id="311" name="Freeform 310">
                <a:extLst>
                  <a:ext uri="{FF2B5EF4-FFF2-40B4-BE49-F238E27FC236}">
                    <a16:creationId xmlns:a16="http://schemas.microsoft.com/office/drawing/2014/main" id="{D1732945-98E3-12A8-0F62-49B86D41CD8E}"/>
                  </a:ext>
                </a:extLst>
              </p:cNvPr>
              <p:cNvSpPr/>
              <p:nvPr/>
            </p:nvSpPr>
            <p:spPr>
              <a:xfrm>
                <a:off x="5235642" y="7910299"/>
                <a:ext cx="46057" cy="31423"/>
              </a:xfrm>
              <a:custGeom>
                <a:avLst/>
                <a:gdLst>
                  <a:gd name="connsiteX0" fmla="*/ 14288 w 46057"/>
                  <a:gd name="connsiteY0" fmla="*/ 21016 h 31423"/>
                  <a:gd name="connsiteX1" fmla="*/ 8353 w 46057"/>
                  <a:gd name="connsiteY1" fmla="*/ 23170 h 31423"/>
                  <a:gd name="connsiteX2" fmla="*/ 3780 w 46057"/>
                  <a:gd name="connsiteY2" fmla="*/ 25060 h 31423"/>
                  <a:gd name="connsiteX3" fmla="*/ 3780 w 46057"/>
                  <a:gd name="connsiteY3" fmla="*/ 19939 h 31423"/>
                  <a:gd name="connsiteX4" fmla="*/ 0 w 46057"/>
                  <a:gd name="connsiteY4" fmla="*/ 15630 h 31423"/>
                  <a:gd name="connsiteX5" fmla="*/ 3232 w 46057"/>
                  <a:gd name="connsiteY5" fmla="*/ 10773 h 31423"/>
                  <a:gd name="connsiteX6" fmla="*/ 7144 w 46057"/>
                  <a:gd name="connsiteY6" fmla="*/ 5386 h 31423"/>
                  <a:gd name="connsiteX7" fmla="*/ 12398 w 46057"/>
                  <a:gd name="connsiteY7" fmla="*/ 4045 h 31423"/>
                  <a:gd name="connsiteX8" fmla="*/ 17784 w 46057"/>
                  <a:gd name="connsiteY8" fmla="*/ 5386 h 31423"/>
                  <a:gd name="connsiteX9" fmla="*/ 21281 w 46057"/>
                  <a:gd name="connsiteY9" fmla="*/ 4045 h 31423"/>
                  <a:gd name="connsiteX10" fmla="*/ 23700 w 46057"/>
                  <a:gd name="connsiteY10" fmla="*/ 7276 h 31423"/>
                  <a:gd name="connsiteX11" fmla="*/ 29086 w 46057"/>
                  <a:gd name="connsiteY11" fmla="*/ 6464 h 31423"/>
                  <a:gd name="connsiteX12" fmla="*/ 34472 w 46057"/>
                  <a:gd name="connsiteY12" fmla="*/ 4045 h 31423"/>
                  <a:gd name="connsiteX13" fmla="*/ 39594 w 46057"/>
                  <a:gd name="connsiteY13" fmla="*/ 0 h 31423"/>
                  <a:gd name="connsiteX14" fmla="*/ 41748 w 46057"/>
                  <a:gd name="connsiteY14" fmla="*/ 3232 h 31423"/>
                  <a:gd name="connsiteX15" fmla="*/ 46057 w 46057"/>
                  <a:gd name="connsiteY15" fmla="*/ 10508 h 31423"/>
                  <a:gd name="connsiteX16" fmla="*/ 46057 w 46057"/>
                  <a:gd name="connsiteY16" fmla="*/ 15630 h 31423"/>
                  <a:gd name="connsiteX17" fmla="*/ 42825 w 46057"/>
                  <a:gd name="connsiteY17" fmla="*/ 21016 h 31423"/>
                  <a:gd name="connsiteX18" fmla="*/ 38781 w 46057"/>
                  <a:gd name="connsiteY18" fmla="*/ 18597 h 31423"/>
                  <a:gd name="connsiteX19" fmla="*/ 33924 w 46057"/>
                  <a:gd name="connsiteY19" fmla="*/ 16178 h 31423"/>
                  <a:gd name="connsiteX20" fmla="*/ 33660 w 46057"/>
                  <a:gd name="connsiteY20" fmla="*/ 21829 h 31423"/>
                  <a:gd name="connsiteX21" fmla="*/ 35001 w 46057"/>
                  <a:gd name="connsiteY21" fmla="*/ 28028 h 31423"/>
                  <a:gd name="connsiteX22" fmla="*/ 29880 w 46057"/>
                  <a:gd name="connsiteY22" fmla="*/ 28028 h 31423"/>
                  <a:gd name="connsiteX23" fmla="*/ 26100 w 46057"/>
                  <a:gd name="connsiteY23" fmla="*/ 23454 h 31423"/>
                  <a:gd name="connsiteX24" fmla="*/ 20165 w 46057"/>
                  <a:gd name="connsiteY24" fmla="*/ 22112 h 31423"/>
                  <a:gd name="connsiteX25" fmla="*/ 19353 w 46057"/>
                  <a:gd name="connsiteY25" fmla="*/ 26421 h 31423"/>
                  <a:gd name="connsiteX26" fmla="*/ 18824 w 46057"/>
                  <a:gd name="connsiteY26" fmla="*/ 30466 h 31423"/>
                  <a:gd name="connsiteX27" fmla="*/ 14514 w 46057"/>
                  <a:gd name="connsiteY27" fmla="*/ 30466 h 31423"/>
                  <a:gd name="connsiteX28" fmla="*/ 14514 w 46057"/>
                  <a:gd name="connsiteY28" fmla="*/ 24532 h 31423"/>
                  <a:gd name="connsiteX29" fmla="*/ 14288 w 46057"/>
                  <a:gd name="connsiteY29" fmla="*/ 21016 h 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057" h="31423">
                    <a:moveTo>
                      <a:pt x="14288" y="21016"/>
                    </a:moveTo>
                    <a:cubicBezTo>
                      <a:pt x="12946" y="20752"/>
                      <a:pt x="8353" y="23170"/>
                      <a:pt x="8353" y="23170"/>
                    </a:cubicBezTo>
                    <a:lnTo>
                      <a:pt x="3780" y="25060"/>
                    </a:lnTo>
                    <a:lnTo>
                      <a:pt x="3780" y="19939"/>
                    </a:lnTo>
                    <a:lnTo>
                      <a:pt x="0" y="15630"/>
                    </a:lnTo>
                    <a:lnTo>
                      <a:pt x="3232" y="10773"/>
                    </a:lnTo>
                    <a:lnTo>
                      <a:pt x="7144" y="5386"/>
                    </a:lnTo>
                    <a:lnTo>
                      <a:pt x="12398" y="4045"/>
                    </a:lnTo>
                    <a:cubicBezTo>
                      <a:pt x="12398" y="4045"/>
                      <a:pt x="16178" y="5122"/>
                      <a:pt x="17784" y="5386"/>
                    </a:cubicBezTo>
                    <a:cubicBezTo>
                      <a:pt x="19410" y="5651"/>
                      <a:pt x="21281" y="4045"/>
                      <a:pt x="21281" y="4045"/>
                    </a:cubicBezTo>
                    <a:lnTo>
                      <a:pt x="23700" y="7276"/>
                    </a:lnTo>
                    <a:lnTo>
                      <a:pt x="29086" y="6464"/>
                    </a:lnTo>
                    <a:lnTo>
                      <a:pt x="34472" y="4045"/>
                    </a:lnTo>
                    <a:cubicBezTo>
                      <a:pt x="34472" y="4045"/>
                      <a:pt x="38781" y="0"/>
                      <a:pt x="39594" y="0"/>
                    </a:cubicBezTo>
                    <a:cubicBezTo>
                      <a:pt x="40406" y="0"/>
                      <a:pt x="41748" y="3232"/>
                      <a:pt x="41748" y="3232"/>
                    </a:cubicBezTo>
                    <a:lnTo>
                      <a:pt x="46057" y="10508"/>
                    </a:lnTo>
                    <a:lnTo>
                      <a:pt x="46057" y="15630"/>
                    </a:lnTo>
                    <a:cubicBezTo>
                      <a:pt x="46057" y="15630"/>
                      <a:pt x="43638" y="21016"/>
                      <a:pt x="42825" y="21016"/>
                    </a:cubicBezTo>
                    <a:cubicBezTo>
                      <a:pt x="42013" y="21016"/>
                      <a:pt x="38781" y="18597"/>
                      <a:pt x="38781" y="18597"/>
                    </a:cubicBezTo>
                    <a:lnTo>
                      <a:pt x="33924" y="16178"/>
                    </a:lnTo>
                    <a:lnTo>
                      <a:pt x="33660" y="21829"/>
                    </a:lnTo>
                    <a:lnTo>
                      <a:pt x="35001" y="28028"/>
                    </a:lnTo>
                    <a:lnTo>
                      <a:pt x="29880" y="28028"/>
                    </a:lnTo>
                    <a:cubicBezTo>
                      <a:pt x="29880" y="28028"/>
                      <a:pt x="26912" y="24248"/>
                      <a:pt x="26100" y="23454"/>
                    </a:cubicBezTo>
                    <a:cubicBezTo>
                      <a:pt x="25287" y="22661"/>
                      <a:pt x="20165" y="22112"/>
                      <a:pt x="20165" y="22112"/>
                    </a:cubicBezTo>
                    <a:lnTo>
                      <a:pt x="19353" y="26421"/>
                    </a:lnTo>
                    <a:cubicBezTo>
                      <a:pt x="19353" y="26421"/>
                      <a:pt x="19901" y="30466"/>
                      <a:pt x="18824" y="30466"/>
                    </a:cubicBezTo>
                    <a:cubicBezTo>
                      <a:pt x="17746" y="30466"/>
                      <a:pt x="14514" y="32620"/>
                      <a:pt x="14514" y="30466"/>
                    </a:cubicBezTo>
                    <a:cubicBezTo>
                      <a:pt x="14514" y="28311"/>
                      <a:pt x="14514" y="24532"/>
                      <a:pt x="14514" y="24532"/>
                    </a:cubicBezTo>
                    <a:lnTo>
                      <a:pt x="14288" y="21016"/>
                    </a:lnTo>
                    <a:close/>
                  </a:path>
                </a:pathLst>
              </a:custGeom>
              <a:grpFill/>
              <a:ln w="3777" cap="flat">
                <a:solidFill>
                  <a:srgbClr val="FFFFFF"/>
                </a:solidFill>
                <a:prstDash val="solid"/>
                <a:miter/>
              </a:ln>
            </p:spPr>
            <p:txBody>
              <a:bodyPr rtlCol="0" anchor="ctr"/>
              <a:lstStyle/>
              <a:p>
                <a:endParaRPr lang="en-GB"/>
              </a:p>
            </p:txBody>
          </p:sp>
          <p:sp>
            <p:nvSpPr>
              <p:cNvPr id="312" name="Freeform 311">
                <a:extLst>
                  <a:ext uri="{FF2B5EF4-FFF2-40B4-BE49-F238E27FC236}">
                    <a16:creationId xmlns:a16="http://schemas.microsoft.com/office/drawing/2014/main" id="{7364222D-5B61-E3D4-5E7F-AF851B4E2B84}"/>
                  </a:ext>
                </a:extLst>
              </p:cNvPr>
              <p:cNvSpPr/>
              <p:nvPr/>
            </p:nvSpPr>
            <p:spPr>
              <a:xfrm>
                <a:off x="5076699" y="8013488"/>
                <a:ext cx="10508" cy="9430"/>
              </a:xfrm>
              <a:custGeom>
                <a:avLst/>
                <a:gdLst>
                  <a:gd name="connsiteX0" fmla="*/ 7806 w 10508"/>
                  <a:gd name="connsiteY0" fmla="*/ 0 h 9430"/>
                  <a:gd name="connsiteX1" fmla="*/ 0 w 10508"/>
                  <a:gd name="connsiteY1" fmla="*/ 5386 h 9430"/>
                  <a:gd name="connsiteX2" fmla="*/ 3912 w 10508"/>
                  <a:gd name="connsiteY2" fmla="*/ 9431 h 9430"/>
                  <a:gd name="connsiteX3" fmla="*/ 10508 w 10508"/>
                  <a:gd name="connsiteY3" fmla="*/ 4725 h 9430"/>
                  <a:gd name="connsiteX4" fmla="*/ 7806 w 10508"/>
                  <a:gd name="connsiteY4" fmla="*/ 0 h 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08" h="9430">
                    <a:moveTo>
                      <a:pt x="7806" y="0"/>
                    </a:moveTo>
                    <a:cubicBezTo>
                      <a:pt x="6993" y="0"/>
                      <a:pt x="0" y="5386"/>
                      <a:pt x="0" y="5386"/>
                    </a:cubicBezTo>
                    <a:lnTo>
                      <a:pt x="3912" y="9431"/>
                    </a:lnTo>
                    <a:lnTo>
                      <a:pt x="10508" y="4725"/>
                    </a:lnTo>
                    <a:lnTo>
                      <a:pt x="7806" y="0"/>
                    </a:lnTo>
                    <a:close/>
                  </a:path>
                </a:pathLst>
              </a:custGeom>
              <a:grpFill/>
              <a:ln w="3777" cap="flat">
                <a:solidFill>
                  <a:srgbClr val="FFFFFF"/>
                </a:solidFill>
                <a:prstDash val="solid"/>
                <a:miter/>
              </a:ln>
            </p:spPr>
            <p:txBody>
              <a:bodyPr rtlCol="0" anchor="ctr"/>
              <a:lstStyle/>
              <a:p>
                <a:endParaRPr lang="en-GB"/>
              </a:p>
            </p:txBody>
          </p:sp>
          <p:sp>
            <p:nvSpPr>
              <p:cNvPr id="313" name="Freeform 312">
                <a:extLst>
                  <a:ext uri="{FF2B5EF4-FFF2-40B4-BE49-F238E27FC236}">
                    <a16:creationId xmlns:a16="http://schemas.microsoft.com/office/drawing/2014/main" id="{E2B5EA3B-273E-814A-5D2D-F7A8FEF8F4CF}"/>
                  </a:ext>
                </a:extLst>
              </p:cNvPr>
              <p:cNvSpPr/>
              <p:nvPr/>
            </p:nvSpPr>
            <p:spPr>
              <a:xfrm>
                <a:off x="5097980" y="8015643"/>
                <a:ext cx="17255" cy="14287"/>
              </a:xfrm>
              <a:custGeom>
                <a:avLst/>
                <a:gdLst>
                  <a:gd name="connsiteX0" fmla="*/ 0 w 17255"/>
                  <a:gd name="connsiteY0" fmla="*/ 0 h 14287"/>
                  <a:gd name="connsiteX1" fmla="*/ 0 w 17255"/>
                  <a:gd name="connsiteY1" fmla="*/ 4044 h 14287"/>
                  <a:gd name="connsiteX2" fmla="*/ 4857 w 17255"/>
                  <a:gd name="connsiteY2" fmla="*/ 7276 h 14287"/>
                  <a:gd name="connsiteX3" fmla="*/ 4857 w 17255"/>
                  <a:gd name="connsiteY3" fmla="*/ 14287 h 14287"/>
                  <a:gd name="connsiteX4" fmla="*/ 15100 w 17255"/>
                  <a:gd name="connsiteY4" fmla="*/ 14287 h 14287"/>
                  <a:gd name="connsiteX5" fmla="*/ 17255 w 17255"/>
                  <a:gd name="connsiteY5" fmla="*/ 8637 h 14287"/>
                  <a:gd name="connsiteX6" fmla="*/ 11604 w 17255"/>
                  <a:gd name="connsiteY6" fmla="*/ 4857 h 14287"/>
                  <a:gd name="connsiteX7" fmla="*/ 5141 w 17255"/>
                  <a:gd name="connsiteY7" fmla="*/ 3780 h 14287"/>
                  <a:gd name="connsiteX8" fmla="*/ 0 w 17255"/>
                  <a:gd name="connsiteY8" fmla="*/ 0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55" h="14287">
                    <a:moveTo>
                      <a:pt x="0" y="0"/>
                    </a:moveTo>
                    <a:lnTo>
                      <a:pt x="0" y="4044"/>
                    </a:lnTo>
                    <a:lnTo>
                      <a:pt x="4857" y="7276"/>
                    </a:lnTo>
                    <a:lnTo>
                      <a:pt x="4857" y="14287"/>
                    </a:lnTo>
                    <a:lnTo>
                      <a:pt x="15100" y="14287"/>
                    </a:lnTo>
                    <a:lnTo>
                      <a:pt x="17255" y="8637"/>
                    </a:lnTo>
                    <a:cubicBezTo>
                      <a:pt x="17255" y="8637"/>
                      <a:pt x="12681" y="4857"/>
                      <a:pt x="11604" y="4857"/>
                    </a:cubicBezTo>
                    <a:cubicBezTo>
                      <a:pt x="10527" y="4857"/>
                      <a:pt x="5141" y="3780"/>
                      <a:pt x="5141" y="3780"/>
                    </a:cubicBezTo>
                    <a:lnTo>
                      <a:pt x="0" y="0"/>
                    </a:lnTo>
                    <a:close/>
                  </a:path>
                </a:pathLst>
              </a:custGeom>
              <a:grpFill/>
              <a:ln w="3777" cap="flat">
                <a:solidFill>
                  <a:srgbClr val="FFFFFF"/>
                </a:solidFill>
                <a:prstDash val="solid"/>
                <a:miter/>
              </a:ln>
            </p:spPr>
            <p:txBody>
              <a:bodyPr rtlCol="0" anchor="ctr"/>
              <a:lstStyle/>
              <a:p>
                <a:endParaRPr lang="en-GB"/>
              </a:p>
            </p:txBody>
          </p:sp>
          <p:sp>
            <p:nvSpPr>
              <p:cNvPr id="314" name="Freeform 313">
                <a:extLst>
                  <a:ext uri="{FF2B5EF4-FFF2-40B4-BE49-F238E27FC236}">
                    <a16:creationId xmlns:a16="http://schemas.microsoft.com/office/drawing/2014/main" id="{D26C492C-6CE6-597E-5A64-BB7C6B1DFA17}"/>
                  </a:ext>
                </a:extLst>
              </p:cNvPr>
              <p:cNvSpPr/>
              <p:nvPr/>
            </p:nvSpPr>
            <p:spPr>
              <a:xfrm>
                <a:off x="5121698" y="8004870"/>
                <a:ext cx="11584" cy="17141"/>
              </a:xfrm>
              <a:custGeom>
                <a:avLst/>
                <a:gdLst>
                  <a:gd name="connsiteX0" fmla="*/ 0 w 11584"/>
                  <a:gd name="connsiteY0" fmla="*/ 13324 h 17141"/>
                  <a:gd name="connsiteX1" fmla="*/ 4573 w 11584"/>
                  <a:gd name="connsiteY1" fmla="*/ 0 h 17141"/>
                  <a:gd name="connsiteX2" fmla="*/ 11585 w 11584"/>
                  <a:gd name="connsiteY2" fmla="*/ 0 h 17141"/>
                  <a:gd name="connsiteX3" fmla="*/ 4573 w 11584"/>
                  <a:gd name="connsiteY3" fmla="*/ 8618 h 17141"/>
                  <a:gd name="connsiteX4" fmla="*/ 1342 w 11584"/>
                  <a:gd name="connsiteY4" fmla="*/ 17142 h 1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4" h="17141">
                    <a:moveTo>
                      <a:pt x="0" y="13324"/>
                    </a:moveTo>
                    <a:lnTo>
                      <a:pt x="4573" y="0"/>
                    </a:lnTo>
                    <a:lnTo>
                      <a:pt x="11585" y="0"/>
                    </a:lnTo>
                    <a:lnTo>
                      <a:pt x="4573" y="8618"/>
                    </a:lnTo>
                    <a:lnTo>
                      <a:pt x="1342" y="17142"/>
                    </a:lnTo>
                    <a:close/>
                  </a:path>
                </a:pathLst>
              </a:custGeom>
              <a:grpFill/>
              <a:ln w="3777" cap="flat">
                <a:solidFill>
                  <a:srgbClr val="FFFFFF"/>
                </a:solidFill>
                <a:prstDash val="solid"/>
                <a:miter/>
              </a:ln>
            </p:spPr>
            <p:txBody>
              <a:bodyPr rtlCol="0" anchor="ctr"/>
              <a:lstStyle/>
              <a:p>
                <a:endParaRPr lang="en-GB"/>
              </a:p>
            </p:txBody>
          </p:sp>
          <p:sp>
            <p:nvSpPr>
              <p:cNvPr id="315" name="Freeform 314">
                <a:extLst>
                  <a:ext uri="{FF2B5EF4-FFF2-40B4-BE49-F238E27FC236}">
                    <a16:creationId xmlns:a16="http://schemas.microsoft.com/office/drawing/2014/main" id="{6DB4941A-272E-959B-204F-FEED9D3DD6B3}"/>
                  </a:ext>
                </a:extLst>
              </p:cNvPr>
              <p:cNvSpPr/>
              <p:nvPr/>
            </p:nvSpPr>
            <p:spPr>
              <a:xfrm>
                <a:off x="5139463" y="7994079"/>
                <a:ext cx="5122" cy="6198"/>
              </a:xfrm>
              <a:custGeom>
                <a:avLst/>
                <a:gdLst>
                  <a:gd name="connsiteX0" fmla="*/ 0 w 5122"/>
                  <a:gd name="connsiteY0" fmla="*/ 2155 h 6198"/>
                  <a:gd name="connsiteX1" fmla="*/ 0 w 5122"/>
                  <a:gd name="connsiteY1" fmla="*/ 6199 h 6198"/>
                  <a:gd name="connsiteX2" fmla="*/ 5122 w 5122"/>
                  <a:gd name="connsiteY2" fmla="*/ 6199 h 6198"/>
                  <a:gd name="connsiteX3" fmla="*/ 5122 w 5122"/>
                  <a:gd name="connsiteY3" fmla="*/ 2155 h 6198"/>
                  <a:gd name="connsiteX4" fmla="*/ 2570 w 5122"/>
                  <a:gd name="connsiteY4" fmla="*/ 0 h 6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2" h="6198">
                    <a:moveTo>
                      <a:pt x="0" y="2155"/>
                    </a:moveTo>
                    <a:lnTo>
                      <a:pt x="0" y="6199"/>
                    </a:lnTo>
                    <a:lnTo>
                      <a:pt x="5122" y="6199"/>
                    </a:lnTo>
                    <a:lnTo>
                      <a:pt x="5122" y="2155"/>
                    </a:lnTo>
                    <a:lnTo>
                      <a:pt x="2570" y="0"/>
                    </a:lnTo>
                    <a:close/>
                  </a:path>
                </a:pathLst>
              </a:custGeom>
              <a:grpFill/>
              <a:ln w="3777" cap="flat">
                <a:solidFill>
                  <a:srgbClr val="FFFFFF"/>
                </a:solidFill>
                <a:prstDash val="solid"/>
                <a:miter/>
              </a:ln>
            </p:spPr>
            <p:txBody>
              <a:bodyPr rtlCol="0" anchor="ctr"/>
              <a:lstStyle/>
              <a:p>
                <a:endParaRPr lang="en-GB"/>
              </a:p>
            </p:txBody>
          </p:sp>
          <p:sp>
            <p:nvSpPr>
              <p:cNvPr id="316" name="Freeform 315">
                <a:extLst>
                  <a:ext uri="{FF2B5EF4-FFF2-40B4-BE49-F238E27FC236}">
                    <a16:creationId xmlns:a16="http://schemas.microsoft.com/office/drawing/2014/main" id="{FF5881B4-910A-F52D-5246-B67078F59BD1}"/>
                  </a:ext>
                </a:extLst>
              </p:cNvPr>
              <p:cNvSpPr/>
              <p:nvPr/>
            </p:nvSpPr>
            <p:spPr>
              <a:xfrm>
                <a:off x="5152126" y="7978185"/>
                <a:ext cx="5404" cy="15894"/>
              </a:xfrm>
              <a:custGeom>
                <a:avLst/>
                <a:gdLst>
                  <a:gd name="connsiteX0" fmla="*/ 0 w 5404"/>
                  <a:gd name="connsiteY0" fmla="*/ 8618 h 15894"/>
                  <a:gd name="connsiteX1" fmla="*/ 0 w 5404"/>
                  <a:gd name="connsiteY1" fmla="*/ 15894 h 15894"/>
                  <a:gd name="connsiteX2" fmla="*/ 5405 w 5404"/>
                  <a:gd name="connsiteY2" fmla="*/ 12266 h 15894"/>
                  <a:gd name="connsiteX3" fmla="*/ 5405 w 5404"/>
                  <a:gd name="connsiteY3" fmla="*/ 4044 h 15894"/>
                  <a:gd name="connsiteX4" fmla="*/ 0 w 5404"/>
                  <a:gd name="connsiteY4" fmla="*/ 0 h 15894"/>
                  <a:gd name="connsiteX5" fmla="*/ 0 w 5404"/>
                  <a:gd name="connsiteY5" fmla="*/ 5122 h 15894"/>
                  <a:gd name="connsiteX6" fmla="*/ 2702 w 5404"/>
                  <a:gd name="connsiteY6" fmla="*/ 7956 h 1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4" h="15894">
                    <a:moveTo>
                      <a:pt x="0" y="8618"/>
                    </a:moveTo>
                    <a:lnTo>
                      <a:pt x="0" y="15894"/>
                    </a:lnTo>
                    <a:lnTo>
                      <a:pt x="5405" y="12266"/>
                    </a:lnTo>
                    <a:lnTo>
                      <a:pt x="5405" y="4044"/>
                    </a:lnTo>
                    <a:lnTo>
                      <a:pt x="0" y="0"/>
                    </a:lnTo>
                    <a:lnTo>
                      <a:pt x="0" y="5122"/>
                    </a:lnTo>
                    <a:lnTo>
                      <a:pt x="2702" y="7956"/>
                    </a:lnTo>
                    <a:close/>
                  </a:path>
                </a:pathLst>
              </a:custGeom>
              <a:grpFill/>
              <a:ln w="3777" cap="flat">
                <a:solidFill>
                  <a:srgbClr val="FFFFFF"/>
                </a:solidFill>
                <a:prstDash val="solid"/>
                <a:miter/>
              </a:ln>
            </p:spPr>
            <p:txBody>
              <a:bodyPr rtlCol="0" anchor="ctr"/>
              <a:lstStyle/>
              <a:p>
                <a:endParaRPr lang="en-GB"/>
              </a:p>
            </p:txBody>
          </p:sp>
          <p:sp>
            <p:nvSpPr>
              <p:cNvPr id="317" name="Freeform 316">
                <a:extLst>
                  <a:ext uri="{FF2B5EF4-FFF2-40B4-BE49-F238E27FC236}">
                    <a16:creationId xmlns:a16="http://schemas.microsoft.com/office/drawing/2014/main" id="{2AC94CBF-886B-072A-E044-37ACC463BA8C}"/>
                  </a:ext>
                </a:extLst>
              </p:cNvPr>
              <p:cNvSpPr/>
              <p:nvPr/>
            </p:nvSpPr>
            <p:spPr>
              <a:xfrm>
                <a:off x="5175315" y="8043387"/>
                <a:ext cx="23435" cy="22905"/>
              </a:xfrm>
              <a:custGeom>
                <a:avLst/>
                <a:gdLst>
                  <a:gd name="connsiteX0" fmla="*/ 6180 w 23435"/>
                  <a:gd name="connsiteY0" fmla="*/ 0 h 22905"/>
                  <a:gd name="connsiteX1" fmla="*/ 6180 w 23435"/>
                  <a:gd name="connsiteY1" fmla="*/ 11321 h 22905"/>
                  <a:gd name="connsiteX2" fmla="*/ 0 w 23435"/>
                  <a:gd name="connsiteY2" fmla="*/ 14552 h 22905"/>
                  <a:gd name="connsiteX3" fmla="*/ 6180 w 23435"/>
                  <a:gd name="connsiteY3" fmla="*/ 22906 h 22905"/>
                  <a:gd name="connsiteX4" fmla="*/ 18578 w 23435"/>
                  <a:gd name="connsiteY4" fmla="*/ 22906 h 22905"/>
                  <a:gd name="connsiteX5" fmla="*/ 23435 w 23435"/>
                  <a:gd name="connsiteY5" fmla="*/ 11453 h 22905"/>
                  <a:gd name="connsiteX6" fmla="*/ 15082 w 23435"/>
                  <a:gd name="connsiteY6" fmla="*/ 3780 h 22905"/>
                  <a:gd name="connsiteX7" fmla="*/ 10773 w 23435"/>
                  <a:gd name="connsiteY7" fmla="*/ 0 h 2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5" h="22905">
                    <a:moveTo>
                      <a:pt x="6180" y="0"/>
                    </a:moveTo>
                    <a:lnTo>
                      <a:pt x="6180" y="11321"/>
                    </a:lnTo>
                    <a:lnTo>
                      <a:pt x="0" y="14552"/>
                    </a:lnTo>
                    <a:lnTo>
                      <a:pt x="6180" y="22906"/>
                    </a:lnTo>
                    <a:lnTo>
                      <a:pt x="18578" y="22906"/>
                    </a:lnTo>
                    <a:lnTo>
                      <a:pt x="23435" y="11453"/>
                    </a:lnTo>
                    <a:lnTo>
                      <a:pt x="15082" y="3780"/>
                    </a:lnTo>
                    <a:lnTo>
                      <a:pt x="10773" y="0"/>
                    </a:lnTo>
                    <a:close/>
                  </a:path>
                </a:pathLst>
              </a:custGeom>
              <a:grpFill/>
              <a:ln w="3777" cap="flat">
                <a:solidFill>
                  <a:srgbClr val="FFFFFF"/>
                </a:solidFill>
                <a:prstDash val="solid"/>
                <a:miter/>
              </a:ln>
            </p:spPr>
            <p:txBody>
              <a:bodyPr rtlCol="0" anchor="ctr"/>
              <a:lstStyle/>
              <a:p>
                <a:endParaRPr lang="en-GB"/>
              </a:p>
            </p:txBody>
          </p:sp>
          <p:sp>
            <p:nvSpPr>
              <p:cNvPr id="318" name="Freeform 317">
                <a:extLst>
                  <a:ext uri="{FF2B5EF4-FFF2-40B4-BE49-F238E27FC236}">
                    <a16:creationId xmlns:a16="http://schemas.microsoft.com/office/drawing/2014/main" id="{95A0DE77-196C-E40C-2D27-E56CF85FF159}"/>
                  </a:ext>
                </a:extLst>
              </p:cNvPr>
              <p:cNvSpPr/>
              <p:nvPr/>
            </p:nvSpPr>
            <p:spPr>
              <a:xfrm>
                <a:off x="5081953" y="8191934"/>
                <a:ext cx="7786" cy="9695"/>
              </a:xfrm>
              <a:custGeom>
                <a:avLst/>
                <a:gdLst>
                  <a:gd name="connsiteX0" fmla="*/ 0 w 7786"/>
                  <a:gd name="connsiteY0" fmla="*/ 3232 h 9695"/>
                  <a:gd name="connsiteX1" fmla="*/ 5254 w 7786"/>
                  <a:gd name="connsiteY1" fmla="*/ 9696 h 9695"/>
                  <a:gd name="connsiteX2" fmla="*/ 7787 w 7786"/>
                  <a:gd name="connsiteY2" fmla="*/ 3232 h 9695"/>
                  <a:gd name="connsiteX3" fmla="*/ 3893 w 7786"/>
                  <a:gd name="connsiteY3" fmla="*/ 0 h 9695"/>
                </a:gdLst>
                <a:ahLst/>
                <a:cxnLst>
                  <a:cxn ang="0">
                    <a:pos x="connsiteX0" y="connsiteY0"/>
                  </a:cxn>
                  <a:cxn ang="0">
                    <a:pos x="connsiteX1" y="connsiteY1"/>
                  </a:cxn>
                  <a:cxn ang="0">
                    <a:pos x="connsiteX2" y="connsiteY2"/>
                  </a:cxn>
                  <a:cxn ang="0">
                    <a:pos x="connsiteX3" y="connsiteY3"/>
                  </a:cxn>
                </a:cxnLst>
                <a:rect l="l" t="t" r="r" b="b"/>
                <a:pathLst>
                  <a:path w="7786" h="9695">
                    <a:moveTo>
                      <a:pt x="0" y="3232"/>
                    </a:moveTo>
                    <a:lnTo>
                      <a:pt x="5254" y="9696"/>
                    </a:lnTo>
                    <a:lnTo>
                      <a:pt x="7787" y="3232"/>
                    </a:lnTo>
                    <a:lnTo>
                      <a:pt x="3893" y="0"/>
                    </a:lnTo>
                    <a:close/>
                  </a:path>
                </a:pathLst>
              </a:custGeom>
              <a:grpFill/>
              <a:ln w="3777" cap="flat">
                <a:solidFill>
                  <a:srgbClr val="FFFFFF"/>
                </a:solidFill>
                <a:prstDash val="solid"/>
                <a:miter/>
              </a:ln>
            </p:spPr>
            <p:txBody>
              <a:bodyPr rtlCol="0" anchor="ctr"/>
              <a:lstStyle/>
              <a:p>
                <a:endParaRPr lang="en-GB"/>
              </a:p>
            </p:txBody>
          </p:sp>
          <p:sp>
            <p:nvSpPr>
              <p:cNvPr id="319" name="Freeform 318">
                <a:extLst>
                  <a:ext uri="{FF2B5EF4-FFF2-40B4-BE49-F238E27FC236}">
                    <a16:creationId xmlns:a16="http://schemas.microsoft.com/office/drawing/2014/main" id="{793C6FEA-AE06-743A-1345-E7090B339BA8}"/>
                  </a:ext>
                </a:extLst>
              </p:cNvPr>
              <p:cNvSpPr/>
              <p:nvPr/>
            </p:nvSpPr>
            <p:spPr>
              <a:xfrm>
                <a:off x="5067760" y="8242755"/>
                <a:ext cx="26343" cy="11131"/>
              </a:xfrm>
              <a:custGeom>
                <a:avLst/>
                <a:gdLst>
                  <a:gd name="connsiteX0" fmla="*/ 2381 w 26343"/>
                  <a:gd name="connsiteY0" fmla="*/ 2343 h 11131"/>
                  <a:gd name="connsiteX1" fmla="*/ 8845 w 26343"/>
                  <a:gd name="connsiteY1" fmla="*/ 5046 h 11131"/>
                  <a:gd name="connsiteX2" fmla="*/ 16026 w 26343"/>
                  <a:gd name="connsiteY2" fmla="*/ 1625 h 11131"/>
                  <a:gd name="connsiteX3" fmla="*/ 19977 w 26343"/>
                  <a:gd name="connsiteY3" fmla="*/ 1625 h 11131"/>
                  <a:gd name="connsiteX4" fmla="*/ 25552 w 26343"/>
                  <a:gd name="connsiteY4" fmla="*/ 0 h 11131"/>
                  <a:gd name="connsiteX5" fmla="*/ 26270 w 26343"/>
                  <a:gd name="connsiteY5" fmla="*/ 2514 h 11131"/>
                  <a:gd name="connsiteX6" fmla="*/ 21980 w 26343"/>
                  <a:gd name="connsiteY6" fmla="*/ 5934 h 11131"/>
                  <a:gd name="connsiteX7" fmla="*/ 16745 w 26343"/>
                  <a:gd name="connsiteY7" fmla="*/ 6822 h 11131"/>
                  <a:gd name="connsiteX8" fmla="*/ 12795 w 26343"/>
                  <a:gd name="connsiteY8" fmla="*/ 6822 h 11131"/>
                  <a:gd name="connsiteX9" fmla="*/ 10810 w 26343"/>
                  <a:gd name="connsiteY9" fmla="*/ 11131 h 11131"/>
                  <a:gd name="connsiteX10" fmla="*/ 7030 w 26343"/>
                  <a:gd name="connsiteY10" fmla="*/ 11131 h 11131"/>
                  <a:gd name="connsiteX11" fmla="*/ 5764 w 26343"/>
                  <a:gd name="connsiteY11" fmla="*/ 7182 h 11131"/>
                  <a:gd name="connsiteX12" fmla="*/ 2343 w 26343"/>
                  <a:gd name="connsiteY12" fmla="*/ 4668 h 11131"/>
                  <a:gd name="connsiteX13" fmla="*/ 0 w 26343"/>
                  <a:gd name="connsiteY13" fmla="*/ 2325 h 11131"/>
                  <a:gd name="connsiteX14" fmla="*/ 2381 w 26343"/>
                  <a:gd name="connsiteY14" fmla="*/ 2325 h 1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43" h="11131">
                    <a:moveTo>
                      <a:pt x="2381" y="2343"/>
                    </a:moveTo>
                    <a:lnTo>
                      <a:pt x="8845" y="5046"/>
                    </a:lnTo>
                    <a:lnTo>
                      <a:pt x="16026" y="1625"/>
                    </a:lnTo>
                    <a:lnTo>
                      <a:pt x="19977" y="1625"/>
                    </a:lnTo>
                    <a:lnTo>
                      <a:pt x="25552" y="0"/>
                    </a:lnTo>
                    <a:cubicBezTo>
                      <a:pt x="25552" y="0"/>
                      <a:pt x="26629" y="1266"/>
                      <a:pt x="26270" y="2514"/>
                    </a:cubicBezTo>
                    <a:cubicBezTo>
                      <a:pt x="25911" y="3780"/>
                      <a:pt x="21980" y="5934"/>
                      <a:pt x="21980" y="5934"/>
                    </a:cubicBezTo>
                    <a:cubicBezTo>
                      <a:pt x="21980" y="5934"/>
                      <a:pt x="17293" y="6822"/>
                      <a:pt x="16745" y="6822"/>
                    </a:cubicBezTo>
                    <a:cubicBezTo>
                      <a:pt x="16197" y="6822"/>
                      <a:pt x="12795" y="6822"/>
                      <a:pt x="12795" y="6822"/>
                    </a:cubicBezTo>
                    <a:lnTo>
                      <a:pt x="10810" y="11131"/>
                    </a:lnTo>
                    <a:lnTo>
                      <a:pt x="7030" y="11131"/>
                    </a:lnTo>
                    <a:lnTo>
                      <a:pt x="5764" y="7182"/>
                    </a:lnTo>
                    <a:lnTo>
                      <a:pt x="2343" y="4668"/>
                    </a:lnTo>
                    <a:lnTo>
                      <a:pt x="0" y="2325"/>
                    </a:lnTo>
                    <a:lnTo>
                      <a:pt x="2381" y="2325"/>
                    </a:lnTo>
                    <a:close/>
                  </a:path>
                </a:pathLst>
              </a:custGeom>
              <a:grpFill/>
              <a:ln w="3777" cap="flat">
                <a:solidFill>
                  <a:srgbClr val="FFFFFF"/>
                </a:solidFill>
                <a:prstDash val="solid"/>
                <a:miter/>
              </a:ln>
            </p:spPr>
            <p:txBody>
              <a:bodyPr rtlCol="0" anchor="ctr"/>
              <a:lstStyle/>
              <a:p>
                <a:endParaRPr lang="en-GB"/>
              </a:p>
            </p:txBody>
          </p:sp>
          <p:sp>
            <p:nvSpPr>
              <p:cNvPr id="320" name="Freeform 319">
                <a:extLst>
                  <a:ext uri="{FF2B5EF4-FFF2-40B4-BE49-F238E27FC236}">
                    <a16:creationId xmlns:a16="http://schemas.microsoft.com/office/drawing/2014/main" id="{B8466A31-8591-677D-5A47-5DEF5BD7AE01}"/>
                  </a:ext>
                </a:extLst>
              </p:cNvPr>
              <p:cNvSpPr/>
              <p:nvPr/>
            </p:nvSpPr>
            <p:spPr>
              <a:xfrm>
                <a:off x="4774577" y="6780808"/>
                <a:ext cx="920692" cy="650207"/>
              </a:xfrm>
              <a:custGeom>
                <a:avLst/>
                <a:gdLst>
                  <a:gd name="connsiteX0" fmla="*/ 807298 w 920692"/>
                  <a:gd name="connsiteY0" fmla="*/ 640210 h 650207"/>
                  <a:gd name="connsiteX1" fmla="*/ 802176 w 920692"/>
                  <a:gd name="connsiteY1" fmla="*/ 639662 h 650207"/>
                  <a:gd name="connsiteX2" fmla="*/ 789514 w 920692"/>
                  <a:gd name="connsiteY2" fmla="*/ 638584 h 650207"/>
                  <a:gd name="connsiteX3" fmla="*/ 779818 w 920692"/>
                  <a:gd name="connsiteY3" fmla="*/ 637772 h 650207"/>
                  <a:gd name="connsiteX4" fmla="*/ 768497 w 920692"/>
                  <a:gd name="connsiteY4" fmla="*/ 636959 h 650207"/>
                  <a:gd name="connsiteX5" fmla="*/ 760692 w 920692"/>
                  <a:gd name="connsiteY5" fmla="*/ 633728 h 650207"/>
                  <a:gd name="connsiteX6" fmla="*/ 751809 w 920692"/>
                  <a:gd name="connsiteY6" fmla="*/ 626451 h 650207"/>
                  <a:gd name="connsiteX7" fmla="*/ 750468 w 920692"/>
                  <a:gd name="connsiteY7" fmla="*/ 620801 h 650207"/>
                  <a:gd name="connsiteX8" fmla="*/ 751809 w 920692"/>
                  <a:gd name="connsiteY8" fmla="*/ 617021 h 650207"/>
                  <a:gd name="connsiteX9" fmla="*/ 751809 w 920692"/>
                  <a:gd name="connsiteY9" fmla="*/ 611635 h 650207"/>
                  <a:gd name="connsiteX10" fmla="*/ 748843 w 920692"/>
                  <a:gd name="connsiteY10" fmla="*/ 606777 h 650207"/>
                  <a:gd name="connsiteX11" fmla="*/ 743192 w 920692"/>
                  <a:gd name="connsiteY11" fmla="*/ 606248 h 650207"/>
                  <a:gd name="connsiteX12" fmla="*/ 737805 w 920692"/>
                  <a:gd name="connsiteY12" fmla="*/ 608667 h 650207"/>
                  <a:gd name="connsiteX13" fmla="*/ 734025 w 920692"/>
                  <a:gd name="connsiteY13" fmla="*/ 611635 h 650207"/>
                  <a:gd name="connsiteX14" fmla="*/ 729168 w 920692"/>
                  <a:gd name="connsiteY14" fmla="*/ 612712 h 650207"/>
                  <a:gd name="connsiteX15" fmla="*/ 724859 w 920692"/>
                  <a:gd name="connsiteY15" fmla="*/ 609745 h 650207"/>
                  <a:gd name="connsiteX16" fmla="*/ 722705 w 920692"/>
                  <a:gd name="connsiteY16" fmla="*/ 605436 h 650207"/>
                  <a:gd name="connsiteX17" fmla="*/ 710042 w 920692"/>
                  <a:gd name="connsiteY17" fmla="*/ 600314 h 650207"/>
                  <a:gd name="connsiteX18" fmla="*/ 704921 w 920692"/>
                  <a:gd name="connsiteY18" fmla="*/ 600314 h 650207"/>
                  <a:gd name="connsiteX19" fmla="*/ 699270 w 920692"/>
                  <a:gd name="connsiteY19" fmla="*/ 600314 h 650207"/>
                  <a:gd name="connsiteX20" fmla="*/ 691181 w 920692"/>
                  <a:gd name="connsiteY20" fmla="*/ 597895 h 650207"/>
                  <a:gd name="connsiteX21" fmla="*/ 680673 w 920692"/>
                  <a:gd name="connsiteY21" fmla="*/ 593850 h 650207"/>
                  <a:gd name="connsiteX22" fmla="*/ 673945 w 920692"/>
                  <a:gd name="connsiteY22" fmla="*/ 588464 h 650207"/>
                  <a:gd name="connsiteX23" fmla="*/ 662360 w 920692"/>
                  <a:gd name="connsiteY23" fmla="*/ 583890 h 650207"/>
                  <a:gd name="connsiteX24" fmla="*/ 649433 w 920692"/>
                  <a:gd name="connsiteY24" fmla="*/ 583361 h 650207"/>
                  <a:gd name="connsiteX25" fmla="*/ 637848 w 920692"/>
                  <a:gd name="connsiteY25" fmla="*/ 584438 h 650207"/>
                  <a:gd name="connsiteX26" fmla="*/ 627075 w 920692"/>
                  <a:gd name="connsiteY26" fmla="*/ 586064 h 650207"/>
                  <a:gd name="connsiteX27" fmla="*/ 614148 w 920692"/>
                  <a:gd name="connsiteY27" fmla="*/ 588766 h 650207"/>
                  <a:gd name="connsiteX28" fmla="*/ 607949 w 920692"/>
                  <a:gd name="connsiteY28" fmla="*/ 591734 h 650207"/>
                  <a:gd name="connsiteX29" fmla="*/ 600673 w 920692"/>
                  <a:gd name="connsiteY29" fmla="*/ 594701 h 650207"/>
                  <a:gd name="connsiteX30" fmla="*/ 590165 w 920692"/>
                  <a:gd name="connsiteY30" fmla="*/ 599010 h 650207"/>
                  <a:gd name="connsiteX31" fmla="*/ 582359 w 920692"/>
                  <a:gd name="connsiteY31" fmla="*/ 601977 h 650207"/>
                  <a:gd name="connsiteX32" fmla="*/ 569432 w 920692"/>
                  <a:gd name="connsiteY32" fmla="*/ 606286 h 650207"/>
                  <a:gd name="connsiteX33" fmla="*/ 559189 w 920692"/>
                  <a:gd name="connsiteY33" fmla="*/ 615452 h 650207"/>
                  <a:gd name="connsiteX34" fmla="*/ 551384 w 920692"/>
                  <a:gd name="connsiteY34" fmla="*/ 625960 h 650207"/>
                  <a:gd name="connsiteX35" fmla="*/ 541688 w 920692"/>
                  <a:gd name="connsiteY35" fmla="*/ 633766 h 650207"/>
                  <a:gd name="connsiteX36" fmla="*/ 529026 w 920692"/>
                  <a:gd name="connsiteY36" fmla="*/ 640777 h 650207"/>
                  <a:gd name="connsiteX37" fmla="*/ 514209 w 920692"/>
                  <a:gd name="connsiteY37" fmla="*/ 646976 h 650207"/>
                  <a:gd name="connsiteX38" fmla="*/ 502624 w 920692"/>
                  <a:gd name="connsiteY38" fmla="*/ 650208 h 650207"/>
                  <a:gd name="connsiteX39" fmla="*/ 489697 w 920692"/>
                  <a:gd name="connsiteY39" fmla="*/ 648582 h 650207"/>
                  <a:gd name="connsiteX40" fmla="*/ 482968 w 920692"/>
                  <a:gd name="connsiteY40" fmla="*/ 645880 h 650207"/>
                  <a:gd name="connsiteX41" fmla="*/ 476770 w 920692"/>
                  <a:gd name="connsiteY41" fmla="*/ 640493 h 650207"/>
                  <a:gd name="connsiteX42" fmla="*/ 458456 w 920692"/>
                  <a:gd name="connsiteY42" fmla="*/ 638075 h 650207"/>
                  <a:gd name="connsiteX43" fmla="*/ 449574 w 920692"/>
                  <a:gd name="connsiteY43" fmla="*/ 639152 h 650207"/>
                  <a:gd name="connsiteX44" fmla="*/ 444452 w 920692"/>
                  <a:gd name="connsiteY44" fmla="*/ 641854 h 650207"/>
                  <a:gd name="connsiteX45" fmla="*/ 429900 w 920692"/>
                  <a:gd name="connsiteY45" fmla="*/ 641306 h 650207"/>
                  <a:gd name="connsiteX46" fmla="*/ 421811 w 920692"/>
                  <a:gd name="connsiteY46" fmla="*/ 638603 h 650207"/>
                  <a:gd name="connsiteX47" fmla="*/ 415083 w 920692"/>
                  <a:gd name="connsiteY47" fmla="*/ 638603 h 650207"/>
                  <a:gd name="connsiteX48" fmla="*/ 407542 w 920692"/>
                  <a:gd name="connsiteY48" fmla="*/ 638603 h 650207"/>
                  <a:gd name="connsiteX49" fmla="*/ 401891 w 920692"/>
                  <a:gd name="connsiteY49" fmla="*/ 641023 h 650207"/>
                  <a:gd name="connsiteX50" fmla="*/ 391931 w 920692"/>
                  <a:gd name="connsiteY50" fmla="*/ 645332 h 650207"/>
                  <a:gd name="connsiteX51" fmla="*/ 382236 w 920692"/>
                  <a:gd name="connsiteY51" fmla="*/ 646673 h 650207"/>
                  <a:gd name="connsiteX52" fmla="*/ 369026 w 920692"/>
                  <a:gd name="connsiteY52" fmla="*/ 644783 h 650207"/>
                  <a:gd name="connsiteX53" fmla="*/ 362827 w 920692"/>
                  <a:gd name="connsiteY53" fmla="*/ 641817 h 650207"/>
                  <a:gd name="connsiteX54" fmla="*/ 351506 w 920692"/>
                  <a:gd name="connsiteY54" fmla="*/ 634011 h 650207"/>
                  <a:gd name="connsiteX55" fmla="*/ 339108 w 920692"/>
                  <a:gd name="connsiteY55" fmla="*/ 629967 h 650207"/>
                  <a:gd name="connsiteX56" fmla="*/ 330225 w 920692"/>
                  <a:gd name="connsiteY56" fmla="*/ 630779 h 650207"/>
                  <a:gd name="connsiteX57" fmla="*/ 319453 w 920692"/>
                  <a:gd name="connsiteY57" fmla="*/ 631327 h 650207"/>
                  <a:gd name="connsiteX58" fmla="*/ 314331 w 920692"/>
                  <a:gd name="connsiteY58" fmla="*/ 627831 h 650207"/>
                  <a:gd name="connsiteX59" fmla="*/ 304088 w 920692"/>
                  <a:gd name="connsiteY59" fmla="*/ 623522 h 650207"/>
                  <a:gd name="connsiteX60" fmla="*/ 294393 w 920692"/>
                  <a:gd name="connsiteY60" fmla="*/ 622180 h 650207"/>
                  <a:gd name="connsiteX61" fmla="*/ 283885 w 920692"/>
                  <a:gd name="connsiteY61" fmla="*/ 626225 h 650207"/>
                  <a:gd name="connsiteX62" fmla="*/ 275002 w 920692"/>
                  <a:gd name="connsiteY62" fmla="*/ 627567 h 650207"/>
                  <a:gd name="connsiteX63" fmla="*/ 259921 w 920692"/>
                  <a:gd name="connsiteY63" fmla="*/ 627037 h 650207"/>
                  <a:gd name="connsiteX64" fmla="*/ 253192 w 920692"/>
                  <a:gd name="connsiteY64" fmla="*/ 627037 h 650207"/>
                  <a:gd name="connsiteX65" fmla="*/ 248618 w 920692"/>
                  <a:gd name="connsiteY65" fmla="*/ 624335 h 650207"/>
                  <a:gd name="connsiteX66" fmla="*/ 246200 w 920692"/>
                  <a:gd name="connsiteY66" fmla="*/ 618400 h 650207"/>
                  <a:gd name="connsiteX67" fmla="*/ 246729 w 920692"/>
                  <a:gd name="connsiteY67" fmla="*/ 611389 h 650207"/>
                  <a:gd name="connsiteX68" fmla="*/ 250225 w 920692"/>
                  <a:gd name="connsiteY68" fmla="*/ 604377 h 650207"/>
                  <a:gd name="connsiteX69" fmla="*/ 258314 w 920692"/>
                  <a:gd name="connsiteY69" fmla="*/ 600333 h 650207"/>
                  <a:gd name="connsiteX70" fmla="*/ 262887 w 920692"/>
                  <a:gd name="connsiteY70" fmla="*/ 596024 h 650207"/>
                  <a:gd name="connsiteX71" fmla="*/ 262887 w 920692"/>
                  <a:gd name="connsiteY71" fmla="*/ 591167 h 650207"/>
                  <a:gd name="connsiteX72" fmla="*/ 258843 w 920692"/>
                  <a:gd name="connsiteY72" fmla="*/ 587387 h 650207"/>
                  <a:gd name="connsiteX73" fmla="*/ 254269 w 920692"/>
                  <a:gd name="connsiteY73" fmla="*/ 584420 h 650207"/>
                  <a:gd name="connsiteX74" fmla="*/ 246464 w 920692"/>
                  <a:gd name="connsiteY74" fmla="*/ 580923 h 650207"/>
                  <a:gd name="connsiteX75" fmla="*/ 238659 w 920692"/>
                  <a:gd name="connsiteY75" fmla="*/ 575272 h 650207"/>
                  <a:gd name="connsiteX76" fmla="*/ 231931 w 920692"/>
                  <a:gd name="connsiteY76" fmla="*/ 569074 h 650207"/>
                  <a:gd name="connsiteX77" fmla="*/ 225732 w 920692"/>
                  <a:gd name="connsiteY77" fmla="*/ 560720 h 650207"/>
                  <a:gd name="connsiteX78" fmla="*/ 217926 w 920692"/>
                  <a:gd name="connsiteY78" fmla="*/ 551837 h 650207"/>
                  <a:gd name="connsiteX79" fmla="*/ 211463 w 920692"/>
                  <a:gd name="connsiteY79" fmla="*/ 543748 h 650207"/>
                  <a:gd name="connsiteX80" fmla="*/ 211463 w 920692"/>
                  <a:gd name="connsiteY80" fmla="*/ 535660 h 650207"/>
                  <a:gd name="connsiteX81" fmla="*/ 214959 w 920692"/>
                  <a:gd name="connsiteY81" fmla="*/ 533505 h 650207"/>
                  <a:gd name="connsiteX82" fmla="*/ 220345 w 920692"/>
                  <a:gd name="connsiteY82" fmla="*/ 530274 h 650207"/>
                  <a:gd name="connsiteX83" fmla="*/ 221158 w 920692"/>
                  <a:gd name="connsiteY83" fmla="*/ 525416 h 650207"/>
                  <a:gd name="connsiteX84" fmla="*/ 225203 w 920692"/>
                  <a:gd name="connsiteY84" fmla="*/ 520030 h 650207"/>
                  <a:gd name="connsiteX85" fmla="*/ 231402 w 920692"/>
                  <a:gd name="connsiteY85" fmla="*/ 521920 h 650207"/>
                  <a:gd name="connsiteX86" fmla="*/ 233027 w 920692"/>
                  <a:gd name="connsiteY86" fmla="*/ 526494 h 650207"/>
                  <a:gd name="connsiteX87" fmla="*/ 235730 w 920692"/>
                  <a:gd name="connsiteY87" fmla="*/ 527571 h 650207"/>
                  <a:gd name="connsiteX88" fmla="*/ 239226 w 920692"/>
                  <a:gd name="connsiteY88" fmla="*/ 526229 h 650207"/>
                  <a:gd name="connsiteX89" fmla="*/ 238696 w 920692"/>
                  <a:gd name="connsiteY89" fmla="*/ 520030 h 650207"/>
                  <a:gd name="connsiteX90" fmla="*/ 231156 w 920692"/>
                  <a:gd name="connsiteY90" fmla="*/ 513302 h 650207"/>
                  <a:gd name="connsiteX91" fmla="*/ 225770 w 920692"/>
                  <a:gd name="connsiteY91" fmla="*/ 510335 h 650207"/>
                  <a:gd name="connsiteX92" fmla="*/ 220648 w 920692"/>
                  <a:gd name="connsiteY92" fmla="*/ 504136 h 650207"/>
                  <a:gd name="connsiteX93" fmla="*/ 216339 w 920692"/>
                  <a:gd name="connsiteY93" fmla="*/ 504684 h 650207"/>
                  <a:gd name="connsiteX94" fmla="*/ 210952 w 920692"/>
                  <a:gd name="connsiteY94" fmla="*/ 507386 h 650207"/>
                  <a:gd name="connsiteX95" fmla="*/ 207456 w 920692"/>
                  <a:gd name="connsiteY95" fmla="*/ 508464 h 650207"/>
                  <a:gd name="connsiteX96" fmla="*/ 202599 w 920692"/>
                  <a:gd name="connsiteY96" fmla="*/ 509276 h 650207"/>
                  <a:gd name="connsiteX97" fmla="*/ 195323 w 920692"/>
                  <a:gd name="connsiteY97" fmla="*/ 512773 h 650207"/>
                  <a:gd name="connsiteX98" fmla="*/ 191827 w 920692"/>
                  <a:gd name="connsiteY98" fmla="*/ 523810 h 650207"/>
                  <a:gd name="connsiteX99" fmla="*/ 188330 w 920692"/>
                  <a:gd name="connsiteY99" fmla="*/ 528932 h 650207"/>
                  <a:gd name="connsiteX100" fmla="*/ 183757 w 920692"/>
                  <a:gd name="connsiteY100" fmla="*/ 532976 h 650207"/>
                  <a:gd name="connsiteX101" fmla="*/ 175403 w 920692"/>
                  <a:gd name="connsiteY101" fmla="*/ 531086 h 650207"/>
                  <a:gd name="connsiteX102" fmla="*/ 170017 w 920692"/>
                  <a:gd name="connsiteY102" fmla="*/ 521920 h 650207"/>
                  <a:gd name="connsiteX103" fmla="*/ 164631 w 920692"/>
                  <a:gd name="connsiteY103" fmla="*/ 516269 h 650207"/>
                  <a:gd name="connsiteX104" fmla="*/ 153310 w 920692"/>
                  <a:gd name="connsiteY104" fmla="*/ 510335 h 650207"/>
                  <a:gd name="connsiteX105" fmla="*/ 143350 w 920692"/>
                  <a:gd name="connsiteY105" fmla="*/ 506838 h 650207"/>
                  <a:gd name="connsiteX106" fmla="*/ 136074 w 920692"/>
                  <a:gd name="connsiteY106" fmla="*/ 502529 h 650207"/>
                  <a:gd name="connsiteX107" fmla="*/ 130423 w 920692"/>
                  <a:gd name="connsiteY107" fmla="*/ 497408 h 650207"/>
                  <a:gd name="connsiteX108" fmla="*/ 122618 w 920692"/>
                  <a:gd name="connsiteY108" fmla="*/ 490396 h 650207"/>
                  <a:gd name="connsiteX109" fmla="*/ 116684 w 920692"/>
                  <a:gd name="connsiteY109" fmla="*/ 487694 h 650207"/>
                  <a:gd name="connsiteX110" fmla="*/ 118309 w 920692"/>
                  <a:gd name="connsiteY110" fmla="*/ 482572 h 650207"/>
                  <a:gd name="connsiteX111" fmla="*/ 124243 w 920692"/>
                  <a:gd name="connsiteY111" fmla="*/ 479340 h 650207"/>
                  <a:gd name="connsiteX112" fmla="*/ 121824 w 920692"/>
                  <a:gd name="connsiteY112" fmla="*/ 474483 h 650207"/>
                  <a:gd name="connsiteX113" fmla="*/ 113470 w 920692"/>
                  <a:gd name="connsiteY113" fmla="*/ 471251 h 650207"/>
                  <a:gd name="connsiteX114" fmla="*/ 108614 w 920692"/>
                  <a:gd name="connsiteY114" fmla="*/ 471251 h 650207"/>
                  <a:gd name="connsiteX115" fmla="*/ 105646 w 920692"/>
                  <a:gd name="connsiteY115" fmla="*/ 466942 h 650207"/>
                  <a:gd name="connsiteX116" fmla="*/ 107536 w 920692"/>
                  <a:gd name="connsiteY116" fmla="*/ 461292 h 650207"/>
                  <a:gd name="connsiteX117" fmla="*/ 112393 w 920692"/>
                  <a:gd name="connsiteY117" fmla="*/ 459137 h 650207"/>
                  <a:gd name="connsiteX118" fmla="*/ 116702 w 920692"/>
                  <a:gd name="connsiteY118" fmla="*/ 452938 h 650207"/>
                  <a:gd name="connsiteX119" fmla="*/ 116702 w 920692"/>
                  <a:gd name="connsiteY119" fmla="*/ 446739 h 650207"/>
                  <a:gd name="connsiteX120" fmla="*/ 113470 w 920692"/>
                  <a:gd name="connsiteY120" fmla="*/ 441617 h 650207"/>
                  <a:gd name="connsiteX121" fmla="*/ 107007 w 920692"/>
                  <a:gd name="connsiteY121" fmla="*/ 436231 h 650207"/>
                  <a:gd name="connsiteX122" fmla="*/ 98389 w 920692"/>
                  <a:gd name="connsiteY122" fmla="*/ 436231 h 650207"/>
                  <a:gd name="connsiteX123" fmla="*/ 91925 w 920692"/>
                  <a:gd name="connsiteY123" fmla="*/ 431922 h 650207"/>
                  <a:gd name="connsiteX124" fmla="*/ 85462 w 920692"/>
                  <a:gd name="connsiteY124" fmla="*/ 427877 h 650207"/>
                  <a:gd name="connsiteX125" fmla="*/ 76031 w 920692"/>
                  <a:gd name="connsiteY125" fmla="*/ 424911 h 650207"/>
                  <a:gd name="connsiteX126" fmla="*/ 71987 w 920692"/>
                  <a:gd name="connsiteY126" fmla="*/ 420602 h 650207"/>
                  <a:gd name="connsiteX127" fmla="*/ 62556 w 920692"/>
                  <a:gd name="connsiteY127" fmla="*/ 411983 h 650207"/>
                  <a:gd name="connsiteX128" fmla="*/ 50158 w 920692"/>
                  <a:gd name="connsiteY128" fmla="*/ 397431 h 650207"/>
                  <a:gd name="connsiteX129" fmla="*/ 50158 w 920692"/>
                  <a:gd name="connsiteY129" fmla="*/ 393386 h 650207"/>
                  <a:gd name="connsiteX130" fmla="*/ 48004 w 920692"/>
                  <a:gd name="connsiteY130" fmla="*/ 386923 h 650207"/>
                  <a:gd name="connsiteX131" fmla="*/ 46662 w 920692"/>
                  <a:gd name="connsiteY131" fmla="*/ 377757 h 650207"/>
                  <a:gd name="connsiteX132" fmla="*/ 50971 w 920692"/>
                  <a:gd name="connsiteY132" fmla="*/ 365624 h 650207"/>
                  <a:gd name="connsiteX133" fmla="*/ 46662 w 920692"/>
                  <a:gd name="connsiteY133" fmla="*/ 357005 h 650207"/>
                  <a:gd name="connsiteX134" fmla="*/ 39650 w 920692"/>
                  <a:gd name="connsiteY134" fmla="*/ 353774 h 650207"/>
                  <a:gd name="connsiteX135" fmla="*/ 34264 w 920692"/>
                  <a:gd name="connsiteY135" fmla="*/ 342737 h 650207"/>
                  <a:gd name="connsiteX136" fmla="*/ 23756 w 920692"/>
                  <a:gd name="connsiteY136" fmla="*/ 334648 h 650207"/>
                  <a:gd name="connsiteX137" fmla="*/ 16215 w 920692"/>
                  <a:gd name="connsiteY137" fmla="*/ 327107 h 650207"/>
                  <a:gd name="connsiteX138" fmla="*/ 7862 w 920692"/>
                  <a:gd name="connsiteY138" fmla="*/ 321173 h 650207"/>
                  <a:gd name="connsiteX139" fmla="*/ 1399 w 920692"/>
                  <a:gd name="connsiteY139" fmla="*/ 314161 h 650207"/>
                  <a:gd name="connsiteX140" fmla="*/ 0 w 920692"/>
                  <a:gd name="connsiteY140" fmla="*/ 310797 h 650207"/>
                  <a:gd name="connsiteX141" fmla="*/ 3024 w 920692"/>
                  <a:gd name="connsiteY141" fmla="*/ 306885 h 650207"/>
                  <a:gd name="connsiteX142" fmla="*/ 12719 w 920692"/>
                  <a:gd name="connsiteY142" fmla="*/ 302311 h 650207"/>
                  <a:gd name="connsiteX143" fmla="*/ 24304 w 920692"/>
                  <a:gd name="connsiteY143" fmla="*/ 302311 h 650207"/>
                  <a:gd name="connsiteX144" fmla="*/ 31580 w 920692"/>
                  <a:gd name="connsiteY144" fmla="*/ 298815 h 650207"/>
                  <a:gd name="connsiteX145" fmla="*/ 38592 w 920692"/>
                  <a:gd name="connsiteY145" fmla="*/ 292881 h 650207"/>
                  <a:gd name="connsiteX146" fmla="*/ 41824 w 920692"/>
                  <a:gd name="connsiteY146" fmla="*/ 288836 h 650207"/>
                  <a:gd name="connsiteX147" fmla="*/ 50442 w 920692"/>
                  <a:gd name="connsiteY147" fmla="*/ 286134 h 650207"/>
                  <a:gd name="connsiteX148" fmla="*/ 65259 w 920692"/>
                  <a:gd name="connsiteY148" fmla="*/ 289101 h 650207"/>
                  <a:gd name="connsiteX149" fmla="*/ 74425 w 920692"/>
                  <a:gd name="connsiteY149" fmla="*/ 288836 h 650207"/>
                  <a:gd name="connsiteX150" fmla="*/ 82230 w 920692"/>
                  <a:gd name="connsiteY150" fmla="*/ 286134 h 650207"/>
                  <a:gd name="connsiteX151" fmla="*/ 88165 w 920692"/>
                  <a:gd name="connsiteY151" fmla="*/ 276174 h 650207"/>
                  <a:gd name="connsiteX152" fmla="*/ 93286 w 920692"/>
                  <a:gd name="connsiteY152" fmla="*/ 265930 h 650207"/>
                  <a:gd name="connsiteX153" fmla="*/ 96783 w 920692"/>
                  <a:gd name="connsiteY153" fmla="*/ 253004 h 650207"/>
                  <a:gd name="connsiteX154" fmla="*/ 98937 w 920692"/>
                  <a:gd name="connsiteY154" fmla="*/ 245198 h 650207"/>
                  <a:gd name="connsiteX155" fmla="*/ 105948 w 920692"/>
                  <a:gd name="connsiteY155" fmla="*/ 234690 h 650207"/>
                  <a:gd name="connsiteX156" fmla="*/ 110806 w 920692"/>
                  <a:gd name="connsiteY156" fmla="*/ 232536 h 650207"/>
                  <a:gd name="connsiteX157" fmla="*/ 116740 w 920692"/>
                  <a:gd name="connsiteY157" fmla="*/ 224447 h 650207"/>
                  <a:gd name="connsiteX158" fmla="*/ 121862 w 920692"/>
                  <a:gd name="connsiteY158" fmla="*/ 214204 h 650207"/>
                  <a:gd name="connsiteX159" fmla="*/ 122674 w 920692"/>
                  <a:gd name="connsiteY159" fmla="*/ 204773 h 650207"/>
                  <a:gd name="connsiteX160" fmla="*/ 127248 w 920692"/>
                  <a:gd name="connsiteY160" fmla="*/ 192110 h 650207"/>
                  <a:gd name="connsiteX161" fmla="*/ 132370 w 920692"/>
                  <a:gd name="connsiteY161" fmla="*/ 184305 h 650207"/>
                  <a:gd name="connsiteX162" fmla="*/ 137227 w 920692"/>
                  <a:gd name="connsiteY162" fmla="*/ 171094 h 650207"/>
                  <a:gd name="connsiteX163" fmla="*/ 142613 w 920692"/>
                  <a:gd name="connsiteY163" fmla="*/ 161664 h 650207"/>
                  <a:gd name="connsiteX164" fmla="*/ 151779 w 920692"/>
                  <a:gd name="connsiteY164" fmla="*/ 145770 h 650207"/>
                  <a:gd name="connsiteX165" fmla="*/ 157978 w 920692"/>
                  <a:gd name="connsiteY165" fmla="*/ 133636 h 650207"/>
                  <a:gd name="connsiteX166" fmla="*/ 160945 w 920692"/>
                  <a:gd name="connsiteY166" fmla="*/ 123393 h 650207"/>
                  <a:gd name="connsiteX167" fmla="*/ 167409 w 920692"/>
                  <a:gd name="connsiteY167" fmla="*/ 113433 h 650207"/>
                  <a:gd name="connsiteX168" fmla="*/ 170905 w 920692"/>
                  <a:gd name="connsiteY168" fmla="*/ 108860 h 650207"/>
                  <a:gd name="connsiteX169" fmla="*/ 179788 w 920692"/>
                  <a:gd name="connsiteY169" fmla="*/ 101319 h 650207"/>
                  <a:gd name="connsiteX170" fmla="*/ 184097 w 920692"/>
                  <a:gd name="connsiteY170" fmla="*/ 91075 h 650207"/>
                  <a:gd name="connsiteX171" fmla="*/ 188141 w 920692"/>
                  <a:gd name="connsiteY171" fmla="*/ 82722 h 650207"/>
                  <a:gd name="connsiteX172" fmla="*/ 194605 w 920692"/>
                  <a:gd name="connsiteY172" fmla="*/ 75710 h 650207"/>
                  <a:gd name="connsiteX173" fmla="*/ 207267 w 920692"/>
                  <a:gd name="connsiteY173" fmla="*/ 72743 h 650207"/>
                  <a:gd name="connsiteX174" fmla="*/ 213731 w 920692"/>
                  <a:gd name="connsiteY174" fmla="*/ 70853 h 650207"/>
                  <a:gd name="connsiteX175" fmla="*/ 218588 w 920692"/>
                  <a:gd name="connsiteY175" fmla="*/ 68434 h 650207"/>
                  <a:gd name="connsiteX176" fmla="*/ 227206 w 920692"/>
                  <a:gd name="connsiteY176" fmla="*/ 65467 h 650207"/>
                  <a:gd name="connsiteX177" fmla="*/ 236637 w 920692"/>
                  <a:gd name="connsiteY177" fmla="*/ 64125 h 650207"/>
                  <a:gd name="connsiteX178" fmla="*/ 243365 w 920692"/>
                  <a:gd name="connsiteY178" fmla="*/ 57661 h 650207"/>
                  <a:gd name="connsiteX179" fmla="*/ 248222 w 920692"/>
                  <a:gd name="connsiteY179" fmla="*/ 52011 h 650207"/>
                  <a:gd name="connsiteX180" fmla="*/ 251718 w 920692"/>
                  <a:gd name="connsiteY180" fmla="*/ 49856 h 650207"/>
                  <a:gd name="connsiteX181" fmla="*/ 251983 w 920692"/>
                  <a:gd name="connsiteY181" fmla="*/ 42844 h 650207"/>
                  <a:gd name="connsiteX182" fmla="*/ 253324 w 920692"/>
                  <a:gd name="connsiteY182" fmla="*/ 35568 h 650207"/>
                  <a:gd name="connsiteX183" fmla="*/ 257369 w 920692"/>
                  <a:gd name="connsiteY183" fmla="*/ 33943 h 650207"/>
                  <a:gd name="connsiteX184" fmla="*/ 261678 w 920692"/>
                  <a:gd name="connsiteY184" fmla="*/ 38517 h 650207"/>
                  <a:gd name="connsiteX185" fmla="*/ 265987 w 920692"/>
                  <a:gd name="connsiteY185" fmla="*/ 39329 h 650207"/>
                  <a:gd name="connsiteX186" fmla="*/ 270296 w 920692"/>
                  <a:gd name="connsiteY186" fmla="*/ 33943 h 650207"/>
                  <a:gd name="connsiteX187" fmla="*/ 274340 w 920692"/>
                  <a:gd name="connsiteY187" fmla="*/ 28009 h 650207"/>
                  <a:gd name="connsiteX188" fmla="*/ 273792 w 920692"/>
                  <a:gd name="connsiteY188" fmla="*/ 23700 h 650207"/>
                  <a:gd name="connsiteX189" fmla="*/ 278914 w 920692"/>
                  <a:gd name="connsiteY189" fmla="*/ 22358 h 650207"/>
                  <a:gd name="connsiteX190" fmla="*/ 288345 w 920692"/>
                  <a:gd name="connsiteY190" fmla="*/ 25854 h 650207"/>
                  <a:gd name="connsiteX191" fmla="*/ 289422 w 920692"/>
                  <a:gd name="connsiteY191" fmla="*/ 28821 h 650207"/>
                  <a:gd name="connsiteX192" fmla="*/ 292124 w 920692"/>
                  <a:gd name="connsiteY192" fmla="*/ 27479 h 650207"/>
                  <a:gd name="connsiteX193" fmla="*/ 295621 w 920692"/>
                  <a:gd name="connsiteY193" fmla="*/ 30447 h 650207"/>
                  <a:gd name="connsiteX194" fmla="*/ 301272 w 920692"/>
                  <a:gd name="connsiteY194" fmla="*/ 35020 h 650207"/>
                  <a:gd name="connsiteX195" fmla="*/ 305316 w 920692"/>
                  <a:gd name="connsiteY195" fmla="*/ 38252 h 650207"/>
                  <a:gd name="connsiteX196" fmla="*/ 309625 w 920692"/>
                  <a:gd name="connsiteY196" fmla="*/ 41219 h 650207"/>
                  <a:gd name="connsiteX197" fmla="*/ 317979 w 920692"/>
                  <a:gd name="connsiteY197" fmla="*/ 43922 h 650207"/>
                  <a:gd name="connsiteX198" fmla="*/ 325255 w 920692"/>
                  <a:gd name="connsiteY198" fmla="*/ 43392 h 650207"/>
                  <a:gd name="connsiteX199" fmla="*/ 328751 w 920692"/>
                  <a:gd name="connsiteY199" fmla="*/ 38819 h 650207"/>
                  <a:gd name="connsiteX200" fmla="*/ 332531 w 920692"/>
                  <a:gd name="connsiteY200" fmla="*/ 38006 h 650207"/>
                  <a:gd name="connsiteX201" fmla="*/ 339543 w 920692"/>
                  <a:gd name="connsiteY201" fmla="*/ 38554 h 650207"/>
                  <a:gd name="connsiteX202" fmla="*/ 342774 w 920692"/>
                  <a:gd name="connsiteY202" fmla="*/ 40180 h 650207"/>
                  <a:gd name="connsiteX203" fmla="*/ 352205 w 920692"/>
                  <a:gd name="connsiteY203" fmla="*/ 42599 h 650207"/>
                  <a:gd name="connsiteX204" fmla="*/ 355172 w 920692"/>
                  <a:gd name="connsiteY204" fmla="*/ 43941 h 650207"/>
                  <a:gd name="connsiteX205" fmla="*/ 365416 w 920692"/>
                  <a:gd name="connsiteY205" fmla="*/ 49062 h 650207"/>
                  <a:gd name="connsiteX206" fmla="*/ 374846 w 920692"/>
                  <a:gd name="connsiteY206" fmla="*/ 47985 h 650207"/>
                  <a:gd name="connsiteX207" fmla="*/ 382387 w 920692"/>
                  <a:gd name="connsiteY207" fmla="*/ 48798 h 650207"/>
                  <a:gd name="connsiteX208" fmla="*/ 391818 w 920692"/>
                  <a:gd name="connsiteY208" fmla="*/ 49875 h 650207"/>
                  <a:gd name="connsiteX209" fmla="*/ 395314 w 920692"/>
                  <a:gd name="connsiteY209" fmla="*/ 48533 h 650207"/>
                  <a:gd name="connsiteX210" fmla="*/ 402591 w 920692"/>
                  <a:gd name="connsiteY210" fmla="*/ 46908 h 650207"/>
                  <a:gd name="connsiteX211" fmla="*/ 407164 w 920692"/>
                  <a:gd name="connsiteY211" fmla="*/ 46908 h 650207"/>
                  <a:gd name="connsiteX212" fmla="*/ 413627 w 920692"/>
                  <a:gd name="connsiteY212" fmla="*/ 49327 h 650207"/>
                  <a:gd name="connsiteX213" fmla="*/ 417936 w 920692"/>
                  <a:gd name="connsiteY213" fmla="*/ 56055 h 650207"/>
                  <a:gd name="connsiteX214" fmla="*/ 424135 w 920692"/>
                  <a:gd name="connsiteY214" fmla="*/ 60629 h 650207"/>
                  <a:gd name="connsiteX215" fmla="*/ 430334 w 920692"/>
                  <a:gd name="connsiteY215" fmla="*/ 64673 h 650207"/>
                  <a:gd name="connsiteX216" fmla="*/ 434643 w 920692"/>
                  <a:gd name="connsiteY216" fmla="*/ 68170 h 650207"/>
                  <a:gd name="connsiteX217" fmla="*/ 439500 w 920692"/>
                  <a:gd name="connsiteY217" fmla="*/ 71666 h 650207"/>
                  <a:gd name="connsiteX218" fmla="*/ 445151 w 920692"/>
                  <a:gd name="connsiteY218" fmla="*/ 76788 h 650207"/>
                  <a:gd name="connsiteX219" fmla="*/ 454034 w 920692"/>
                  <a:gd name="connsiteY219" fmla="*/ 78678 h 650207"/>
                  <a:gd name="connsiteX220" fmla="*/ 462652 w 920692"/>
                  <a:gd name="connsiteY220" fmla="*/ 75445 h 650207"/>
                  <a:gd name="connsiteX221" fmla="*/ 469116 w 920692"/>
                  <a:gd name="connsiteY221" fmla="*/ 71949 h 650207"/>
                  <a:gd name="connsiteX222" fmla="*/ 476656 w 920692"/>
                  <a:gd name="connsiteY222" fmla="*/ 64409 h 650207"/>
                  <a:gd name="connsiteX223" fmla="*/ 480965 w 920692"/>
                  <a:gd name="connsiteY223" fmla="*/ 59287 h 650207"/>
                  <a:gd name="connsiteX224" fmla="*/ 485822 w 920692"/>
                  <a:gd name="connsiteY224" fmla="*/ 54713 h 650207"/>
                  <a:gd name="connsiteX225" fmla="*/ 497143 w 920692"/>
                  <a:gd name="connsiteY225" fmla="*/ 53901 h 650207"/>
                  <a:gd name="connsiteX226" fmla="*/ 508463 w 920692"/>
                  <a:gd name="connsiteY226" fmla="*/ 53352 h 650207"/>
                  <a:gd name="connsiteX227" fmla="*/ 523829 w 920692"/>
                  <a:gd name="connsiteY227" fmla="*/ 52011 h 650207"/>
                  <a:gd name="connsiteX228" fmla="*/ 533259 w 920692"/>
                  <a:gd name="connsiteY228" fmla="*/ 49591 h 650207"/>
                  <a:gd name="connsiteX229" fmla="*/ 543219 w 920692"/>
                  <a:gd name="connsiteY229" fmla="*/ 45018 h 650207"/>
                  <a:gd name="connsiteX230" fmla="*/ 556694 w 920692"/>
                  <a:gd name="connsiteY230" fmla="*/ 44470 h 650207"/>
                  <a:gd name="connsiteX231" fmla="*/ 565860 w 920692"/>
                  <a:gd name="connsiteY231" fmla="*/ 41767 h 650207"/>
                  <a:gd name="connsiteX232" fmla="*/ 575820 w 920692"/>
                  <a:gd name="connsiteY232" fmla="*/ 35304 h 650207"/>
                  <a:gd name="connsiteX233" fmla="*/ 579865 w 920692"/>
                  <a:gd name="connsiteY233" fmla="*/ 29105 h 650207"/>
                  <a:gd name="connsiteX234" fmla="*/ 582284 w 920692"/>
                  <a:gd name="connsiteY234" fmla="*/ 23983 h 650207"/>
                  <a:gd name="connsiteX235" fmla="*/ 584438 w 920692"/>
                  <a:gd name="connsiteY235" fmla="*/ 19126 h 650207"/>
                  <a:gd name="connsiteX236" fmla="*/ 588483 w 920692"/>
                  <a:gd name="connsiteY236" fmla="*/ 13475 h 650207"/>
                  <a:gd name="connsiteX237" fmla="*/ 600881 w 920692"/>
                  <a:gd name="connsiteY237" fmla="*/ 8353 h 650207"/>
                  <a:gd name="connsiteX238" fmla="*/ 607080 w 920692"/>
                  <a:gd name="connsiteY238" fmla="*/ 5386 h 650207"/>
                  <a:gd name="connsiteX239" fmla="*/ 612466 w 920692"/>
                  <a:gd name="connsiteY239" fmla="*/ 2967 h 650207"/>
                  <a:gd name="connsiteX240" fmla="*/ 620555 w 920692"/>
                  <a:gd name="connsiteY240" fmla="*/ 1342 h 650207"/>
                  <a:gd name="connsiteX241" fmla="*/ 627831 w 920692"/>
                  <a:gd name="connsiteY241" fmla="*/ 0 h 650207"/>
                  <a:gd name="connsiteX242" fmla="*/ 632688 w 920692"/>
                  <a:gd name="connsiteY242" fmla="*/ 0 h 650207"/>
                  <a:gd name="connsiteX243" fmla="*/ 638339 w 920692"/>
                  <a:gd name="connsiteY243" fmla="*/ 4573 h 650207"/>
                  <a:gd name="connsiteX244" fmla="*/ 643725 w 920692"/>
                  <a:gd name="connsiteY244" fmla="*/ 11585 h 650207"/>
                  <a:gd name="connsiteX245" fmla="*/ 650737 w 920692"/>
                  <a:gd name="connsiteY245" fmla="*/ 20468 h 650207"/>
                  <a:gd name="connsiteX246" fmla="*/ 656387 w 920692"/>
                  <a:gd name="connsiteY246" fmla="*/ 28557 h 650207"/>
                  <a:gd name="connsiteX247" fmla="*/ 660696 w 920692"/>
                  <a:gd name="connsiteY247" fmla="*/ 36910 h 650207"/>
                  <a:gd name="connsiteX248" fmla="*/ 670940 w 920692"/>
                  <a:gd name="connsiteY248" fmla="*/ 47947 h 650207"/>
                  <a:gd name="connsiteX249" fmla="*/ 678481 w 920692"/>
                  <a:gd name="connsiteY249" fmla="*/ 74085 h 650207"/>
                  <a:gd name="connsiteX250" fmla="*/ 684415 w 920692"/>
                  <a:gd name="connsiteY250" fmla="*/ 84593 h 650207"/>
                  <a:gd name="connsiteX251" fmla="*/ 693033 w 920692"/>
                  <a:gd name="connsiteY251" fmla="*/ 98333 h 650207"/>
                  <a:gd name="connsiteX252" fmla="*/ 701916 w 920692"/>
                  <a:gd name="connsiteY252" fmla="*/ 110731 h 650207"/>
                  <a:gd name="connsiteX253" fmla="*/ 704883 w 920692"/>
                  <a:gd name="connsiteY253" fmla="*/ 118271 h 650207"/>
                  <a:gd name="connsiteX254" fmla="*/ 710269 w 920692"/>
                  <a:gd name="connsiteY254" fmla="*/ 127966 h 650207"/>
                  <a:gd name="connsiteX255" fmla="*/ 709721 w 920692"/>
                  <a:gd name="connsiteY255" fmla="*/ 134430 h 650207"/>
                  <a:gd name="connsiteX256" fmla="*/ 715107 w 920692"/>
                  <a:gd name="connsiteY256" fmla="*/ 137133 h 650207"/>
                  <a:gd name="connsiteX257" fmla="*/ 723196 w 920692"/>
                  <a:gd name="connsiteY257" fmla="*/ 141990 h 650207"/>
                  <a:gd name="connsiteX258" fmla="*/ 724274 w 920692"/>
                  <a:gd name="connsiteY258" fmla="*/ 148453 h 650207"/>
                  <a:gd name="connsiteX259" fmla="*/ 724274 w 920692"/>
                  <a:gd name="connsiteY259" fmla="*/ 156542 h 650207"/>
                  <a:gd name="connsiteX260" fmla="*/ 729130 w 920692"/>
                  <a:gd name="connsiteY260" fmla="*/ 161116 h 650207"/>
                  <a:gd name="connsiteX261" fmla="*/ 734517 w 920692"/>
                  <a:gd name="connsiteY261" fmla="*/ 162741 h 650207"/>
                  <a:gd name="connsiteX262" fmla="*/ 735594 w 920692"/>
                  <a:gd name="connsiteY262" fmla="*/ 168940 h 650207"/>
                  <a:gd name="connsiteX263" fmla="*/ 739638 w 920692"/>
                  <a:gd name="connsiteY263" fmla="*/ 174874 h 650207"/>
                  <a:gd name="connsiteX264" fmla="*/ 744212 w 920692"/>
                  <a:gd name="connsiteY264" fmla="*/ 179731 h 650207"/>
                  <a:gd name="connsiteX265" fmla="*/ 750676 w 920692"/>
                  <a:gd name="connsiteY265" fmla="*/ 181073 h 650207"/>
                  <a:gd name="connsiteX266" fmla="*/ 755533 w 920692"/>
                  <a:gd name="connsiteY266" fmla="*/ 185382 h 650207"/>
                  <a:gd name="connsiteX267" fmla="*/ 760919 w 920692"/>
                  <a:gd name="connsiteY267" fmla="*/ 193471 h 650207"/>
                  <a:gd name="connsiteX268" fmla="*/ 761467 w 920692"/>
                  <a:gd name="connsiteY268" fmla="*/ 199935 h 650207"/>
                  <a:gd name="connsiteX269" fmla="*/ 762280 w 920692"/>
                  <a:gd name="connsiteY269" fmla="*/ 208553 h 650207"/>
                  <a:gd name="connsiteX270" fmla="*/ 765247 w 920692"/>
                  <a:gd name="connsiteY270" fmla="*/ 217170 h 650207"/>
                  <a:gd name="connsiteX271" fmla="*/ 771181 w 920692"/>
                  <a:gd name="connsiteY271" fmla="*/ 225789 h 650207"/>
                  <a:gd name="connsiteX272" fmla="*/ 772258 w 920692"/>
                  <a:gd name="connsiteY272" fmla="*/ 231723 h 650207"/>
                  <a:gd name="connsiteX273" fmla="*/ 770104 w 920692"/>
                  <a:gd name="connsiteY273" fmla="*/ 246275 h 650207"/>
                  <a:gd name="connsiteX274" fmla="*/ 771181 w 920692"/>
                  <a:gd name="connsiteY274" fmla="*/ 253287 h 650207"/>
                  <a:gd name="connsiteX275" fmla="*/ 773336 w 920692"/>
                  <a:gd name="connsiteY275" fmla="*/ 257596 h 650207"/>
                  <a:gd name="connsiteX276" fmla="*/ 773600 w 920692"/>
                  <a:gd name="connsiteY276" fmla="*/ 264608 h 650207"/>
                  <a:gd name="connsiteX277" fmla="*/ 771181 w 920692"/>
                  <a:gd name="connsiteY277" fmla="*/ 271071 h 650207"/>
                  <a:gd name="connsiteX278" fmla="*/ 768479 w 920692"/>
                  <a:gd name="connsiteY278" fmla="*/ 281031 h 650207"/>
                  <a:gd name="connsiteX279" fmla="*/ 768479 w 920692"/>
                  <a:gd name="connsiteY279" fmla="*/ 288836 h 650207"/>
                  <a:gd name="connsiteX280" fmla="*/ 767666 w 920692"/>
                  <a:gd name="connsiteY280" fmla="*/ 295564 h 650207"/>
                  <a:gd name="connsiteX281" fmla="*/ 763357 w 920692"/>
                  <a:gd name="connsiteY281" fmla="*/ 304730 h 650207"/>
                  <a:gd name="connsiteX282" fmla="*/ 760654 w 920692"/>
                  <a:gd name="connsiteY282" fmla="*/ 312819 h 650207"/>
                  <a:gd name="connsiteX283" fmla="*/ 760654 w 920692"/>
                  <a:gd name="connsiteY283" fmla="*/ 322514 h 650207"/>
                  <a:gd name="connsiteX284" fmla="*/ 760654 w 920692"/>
                  <a:gd name="connsiteY284" fmla="*/ 329791 h 650207"/>
                  <a:gd name="connsiteX285" fmla="*/ 762809 w 920692"/>
                  <a:gd name="connsiteY285" fmla="*/ 336802 h 650207"/>
                  <a:gd name="connsiteX286" fmla="*/ 763886 w 920692"/>
                  <a:gd name="connsiteY286" fmla="*/ 343266 h 650207"/>
                  <a:gd name="connsiteX287" fmla="*/ 763621 w 920692"/>
                  <a:gd name="connsiteY287" fmla="*/ 348388 h 650207"/>
                  <a:gd name="connsiteX288" fmla="*/ 765776 w 920692"/>
                  <a:gd name="connsiteY288" fmla="*/ 353509 h 650207"/>
                  <a:gd name="connsiteX289" fmla="*/ 768195 w 920692"/>
                  <a:gd name="connsiteY289" fmla="*/ 358083 h 650207"/>
                  <a:gd name="connsiteX290" fmla="*/ 770350 w 920692"/>
                  <a:gd name="connsiteY290" fmla="*/ 364017 h 650207"/>
                  <a:gd name="connsiteX291" fmla="*/ 768724 w 920692"/>
                  <a:gd name="connsiteY291" fmla="*/ 372635 h 650207"/>
                  <a:gd name="connsiteX292" fmla="*/ 763602 w 920692"/>
                  <a:gd name="connsiteY292" fmla="*/ 379363 h 650207"/>
                  <a:gd name="connsiteX293" fmla="*/ 761712 w 920692"/>
                  <a:gd name="connsiteY293" fmla="*/ 382331 h 650207"/>
                  <a:gd name="connsiteX294" fmla="*/ 763602 w 920692"/>
                  <a:gd name="connsiteY294" fmla="*/ 386904 h 650207"/>
                  <a:gd name="connsiteX295" fmla="*/ 767911 w 920692"/>
                  <a:gd name="connsiteY295" fmla="*/ 388794 h 650207"/>
                  <a:gd name="connsiteX296" fmla="*/ 771144 w 920692"/>
                  <a:gd name="connsiteY296" fmla="*/ 392574 h 650207"/>
                  <a:gd name="connsiteX297" fmla="*/ 773846 w 920692"/>
                  <a:gd name="connsiteY297" fmla="*/ 397695 h 650207"/>
                  <a:gd name="connsiteX298" fmla="*/ 779780 w 920692"/>
                  <a:gd name="connsiteY298" fmla="*/ 404707 h 650207"/>
                  <a:gd name="connsiteX299" fmla="*/ 779780 w 920692"/>
                  <a:gd name="connsiteY299" fmla="*/ 411435 h 650207"/>
                  <a:gd name="connsiteX300" fmla="*/ 780328 w 920692"/>
                  <a:gd name="connsiteY300" fmla="*/ 416292 h 650207"/>
                  <a:gd name="connsiteX301" fmla="*/ 785450 w 920692"/>
                  <a:gd name="connsiteY301" fmla="*/ 420866 h 650207"/>
                  <a:gd name="connsiteX302" fmla="*/ 792178 w 920692"/>
                  <a:gd name="connsiteY302" fmla="*/ 423569 h 650207"/>
                  <a:gd name="connsiteX303" fmla="*/ 804576 w 920692"/>
                  <a:gd name="connsiteY303" fmla="*/ 428426 h 650207"/>
                  <a:gd name="connsiteX304" fmla="*/ 810510 w 920692"/>
                  <a:gd name="connsiteY304" fmla="*/ 430845 h 650207"/>
                  <a:gd name="connsiteX305" fmla="*/ 816709 w 920692"/>
                  <a:gd name="connsiteY305" fmla="*/ 434076 h 650207"/>
                  <a:gd name="connsiteX306" fmla="*/ 826140 w 920692"/>
                  <a:gd name="connsiteY306" fmla="*/ 435418 h 650207"/>
                  <a:gd name="connsiteX307" fmla="*/ 833681 w 920692"/>
                  <a:gd name="connsiteY307" fmla="*/ 435418 h 650207"/>
                  <a:gd name="connsiteX308" fmla="*/ 841486 w 920692"/>
                  <a:gd name="connsiteY308" fmla="*/ 429767 h 650207"/>
                  <a:gd name="connsiteX309" fmla="*/ 850369 w 920692"/>
                  <a:gd name="connsiteY309" fmla="*/ 422491 h 650207"/>
                  <a:gd name="connsiteX310" fmla="*/ 855755 w 920692"/>
                  <a:gd name="connsiteY310" fmla="*/ 418995 h 650207"/>
                  <a:gd name="connsiteX311" fmla="*/ 861954 w 920692"/>
                  <a:gd name="connsiteY311" fmla="*/ 413609 h 650207"/>
                  <a:gd name="connsiteX312" fmla="*/ 865734 w 920692"/>
                  <a:gd name="connsiteY312" fmla="*/ 408487 h 650207"/>
                  <a:gd name="connsiteX313" fmla="*/ 875694 w 920692"/>
                  <a:gd name="connsiteY313" fmla="*/ 404991 h 650207"/>
                  <a:gd name="connsiteX314" fmla="*/ 884860 w 920692"/>
                  <a:gd name="connsiteY314" fmla="*/ 403365 h 650207"/>
                  <a:gd name="connsiteX315" fmla="*/ 897787 w 920692"/>
                  <a:gd name="connsiteY315" fmla="*/ 403630 h 650207"/>
                  <a:gd name="connsiteX316" fmla="*/ 906405 w 920692"/>
                  <a:gd name="connsiteY316" fmla="*/ 406862 h 650207"/>
                  <a:gd name="connsiteX317" fmla="*/ 913416 w 920692"/>
                  <a:gd name="connsiteY317" fmla="*/ 413590 h 650207"/>
                  <a:gd name="connsiteX318" fmla="*/ 918803 w 920692"/>
                  <a:gd name="connsiteY318" fmla="*/ 420602 h 650207"/>
                  <a:gd name="connsiteX319" fmla="*/ 920693 w 920692"/>
                  <a:gd name="connsiteY319" fmla="*/ 428690 h 650207"/>
                  <a:gd name="connsiteX320" fmla="*/ 919067 w 920692"/>
                  <a:gd name="connsiteY320" fmla="*/ 436779 h 650207"/>
                  <a:gd name="connsiteX321" fmla="*/ 913681 w 920692"/>
                  <a:gd name="connsiteY321" fmla="*/ 438404 h 650207"/>
                  <a:gd name="connsiteX322" fmla="*/ 912604 w 920692"/>
                  <a:gd name="connsiteY322" fmla="*/ 441901 h 650207"/>
                  <a:gd name="connsiteX323" fmla="*/ 915571 w 920692"/>
                  <a:gd name="connsiteY323" fmla="*/ 445133 h 650207"/>
                  <a:gd name="connsiteX324" fmla="*/ 915835 w 920692"/>
                  <a:gd name="connsiteY324" fmla="*/ 450519 h 650207"/>
                  <a:gd name="connsiteX325" fmla="*/ 913681 w 920692"/>
                  <a:gd name="connsiteY325" fmla="*/ 458060 h 650207"/>
                  <a:gd name="connsiteX326" fmla="*/ 912339 w 920692"/>
                  <a:gd name="connsiteY326" fmla="*/ 462633 h 650207"/>
                  <a:gd name="connsiteX327" fmla="*/ 912339 w 920692"/>
                  <a:gd name="connsiteY327" fmla="*/ 466678 h 650207"/>
                  <a:gd name="connsiteX328" fmla="*/ 912075 w 920692"/>
                  <a:gd name="connsiteY328" fmla="*/ 479888 h 650207"/>
                  <a:gd name="connsiteX329" fmla="*/ 908295 w 920692"/>
                  <a:gd name="connsiteY329" fmla="*/ 486087 h 650207"/>
                  <a:gd name="connsiteX330" fmla="*/ 902909 w 920692"/>
                  <a:gd name="connsiteY330" fmla="*/ 489867 h 650207"/>
                  <a:gd name="connsiteX331" fmla="*/ 896974 w 920692"/>
                  <a:gd name="connsiteY331" fmla="*/ 492022 h 650207"/>
                  <a:gd name="connsiteX332" fmla="*/ 890246 w 920692"/>
                  <a:gd name="connsiteY332" fmla="*/ 493647 h 650207"/>
                  <a:gd name="connsiteX333" fmla="*/ 884312 w 920692"/>
                  <a:gd name="connsiteY333" fmla="*/ 493912 h 650207"/>
                  <a:gd name="connsiteX334" fmla="*/ 875958 w 920692"/>
                  <a:gd name="connsiteY334" fmla="*/ 493647 h 650207"/>
                  <a:gd name="connsiteX335" fmla="*/ 871914 w 920692"/>
                  <a:gd name="connsiteY335" fmla="*/ 494988 h 650207"/>
                  <a:gd name="connsiteX336" fmla="*/ 867605 w 920692"/>
                  <a:gd name="connsiteY336" fmla="*/ 495801 h 650207"/>
                  <a:gd name="connsiteX337" fmla="*/ 863296 w 920692"/>
                  <a:gd name="connsiteY337" fmla="*/ 498221 h 650207"/>
                  <a:gd name="connsiteX338" fmla="*/ 859516 w 920692"/>
                  <a:gd name="connsiteY338" fmla="*/ 500923 h 650207"/>
                  <a:gd name="connsiteX339" fmla="*/ 856020 w 920692"/>
                  <a:gd name="connsiteY339" fmla="*/ 506309 h 650207"/>
                  <a:gd name="connsiteX340" fmla="*/ 851711 w 920692"/>
                  <a:gd name="connsiteY340" fmla="*/ 509806 h 650207"/>
                  <a:gd name="connsiteX341" fmla="*/ 849008 w 920692"/>
                  <a:gd name="connsiteY341" fmla="*/ 507103 h 650207"/>
                  <a:gd name="connsiteX342" fmla="*/ 847931 w 920692"/>
                  <a:gd name="connsiteY342" fmla="*/ 502529 h 650207"/>
                  <a:gd name="connsiteX343" fmla="*/ 853582 w 920692"/>
                  <a:gd name="connsiteY343" fmla="*/ 499562 h 650207"/>
                  <a:gd name="connsiteX344" fmla="*/ 856549 w 920692"/>
                  <a:gd name="connsiteY344" fmla="*/ 497672 h 650207"/>
                  <a:gd name="connsiteX345" fmla="*/ 861122 w 920692"/>
                  <a:gd name="connsiteY345" fmla="*/ 494176 h 650207"/>
                  <a:gd name="connsiteX346" fmla="*/ 862200 w 920692"/>
                  <a:gd name="connsiteY346" fmla="*/ 490396 h 650207"/>
                  <a:gd name="connsiteX347" fmla="*/ 861652 w 920692"/>
                  <a:gd name="connsiteY347" fmla="*/ 486900 h 650207"/>
                  <a:gd name="connsiteX348" fmla="*/ 858155 w 920692"/>
                  <a:gd name="connsiteY348" fmla="*/ 485010 h 650207"/>
                  <a:gd name="connsiteX349" fmla="*/ 856001 w 920692"/>
                  <a:gd name="connsiteY349" fmla="*/ 487713 h 650207"/>
                  <a:gd name="connsiteX350" fmla="*/ 854375 w 920692"/>
                  <a:gd name="connsiteY350" fmla="*/ 487164 h 650207"/>
                  <a:gd name="connsiteX351" fmla="*/ 852750 w 920692"/>
                  <a:gd name="connsiteY351" fmla="*/ 480701 h 650207"/>
                  <a:gd name="connsiteX352" fmla="*/ 853563 w 920692"/>
                  <a:gd name="connsiteY352" fmla="*/ 475579 h 650207"/>
                  <a:gd name="connsiteX353" fmla="*/ 856794 w 920692"/>
                  <a:gd name="connsiteY353" fmla="*/ 473160 h 650207"/>
                  <a:gd name="connsiteX354" fmla="*/ 856794 w 920692"/>
                  <a:gd name="connsiteY354" fmla="*/ 468038 h 650207"/>
                  <a:gd name="connsiteX355" fmla="*/ 853298 w 920692"/>
                  <a:gd name="connsiteY355" fmla="*/ 464807 h 650207"/>
                  <a:gd name="connsiteX356" fmla="*/ 849519 w 920692"/>
                  <a:gd name="connsiteY356" fmla="*/ 466961 h 650207"/>
                  <a:gd name="connsiteX357" fmla="*/ 849519 w 920692"/>
                  <a:gd name="connsiteY357" fmla="*/ 471535 h 650207"/>
                  <a:gd name="connsiteX358" fmla="*/ 846551 w 920692"/>
                  <a:gd name="connsiteY358" fmla="*/ 469380 h 650207"/>
                  <a:gd name="connsiteX359" fmla="*/ 841694 w 920692"/>
                  <a:gd name="connsiteY359" fmla="*/ 467755 h 650207"/>
                  <a:gd name="connsiteX360" fmla="*/ 839275 w 920692"/>
                  <a:gd name="connsiteY360" fmla="*/ 470174 h 650207"/>
                  <a:gd name="connsiteX361" fmla="*/ 837650 w 920692"/>
                  <a:gd name="connsiteY361" fmla="*/ 474218 h 650207"/>
                  <a:gd name="connsiteX362" fmla="*/ 837650 w 920692"/>
                  <a:gd name="connsiteY362" fmla="*/ 478792 h 650207"/>
                  <a:gd name="connsiteX363" fmla="*/ 838198 w 920692"/>
                  <a:gd name="connsiteY363" fmla="*/ 483649 h 650207"/>
                  <a:gd name="connsiteX364" fmla="*/ 841694 w 920692"/>
                  <a:gd name="connsiteY364" fmla="*/ 487429 h 650207"/>
                  <a:gd name="connsiteX365" fmla="*/ 842771 w 920692"/>
                  <a:gd name="connsiteY365" fmla="*/ 492551 h 650207"/>
                  <a:gd name="connsiteX366" fmla="*/ 842771 w 920692"/>
                  <a:gd name="connsiteY366" fmla="*/ 497672 h 650207"/>
                  <a:gd name="connsiteX367" fmla="*/ 837914 w 920692"/>
                  <a:gd name="connsiteY367" fmla="*/ 500375 h 650207"/>
                  <a:gd name="connsiteX368" fmla="*/ 834947 w 920692"/>
                  <a:gd name="connsiteY368" fmla="*/ 500639 h 650207"/>
                  <a:gd name="connsiteX369" fmla="*/ 831715 w 920692"/>
                  <a:gd name="connsiteY369" fmla="*/ 504948 h 650207"/>
                  <a:gd name="connsiteX370" fmla="*/ 826064 w 920692"/>
                  <a:gd name="connsiteY370" fmla="*/ 504948 h 650207"/>
                  <a:gd name="connsiteX371" fmla="*/ 823097 w 920692"/>
                  <a:gd name="connsiteY371" fmla="*/ 505761 h 650207"/>
                  <a:gd name="connsiteX372" fmla="*/ 822833 w 920692"/>
                  <a:gd name="connsiteY372" fmla="*/ 509257 h 650207"/>
                  <a:gd name="connsiteX373" fmla="*/ 826064 w 920692"/>
                  <a:gd name="connsiteY373" fmla="*/ 511147 h 650207"/>
                  <a:gd name="connsiteX374" fmla="*/ 827142 w 920692"/>
                  <a:gd name="connsiteY374" fmla="*/ 509806 h 650207"/>
                  <a:gd name="connsiteX375" fmla="*/ 829032 w 920692"/>
                  <a:gd name="connsiteY375" fmla="*/ 510070 h 650207"/>
                  <a:gd name="connsiteX376" fmla="*/ 829296 w 920692"/>
                  <a:gd name="connsiteY376" fmla="*/ 516005 h 650207"/>
                  <a:gd name="connsiteX377" fmla="*/ 834153 w 920692"/>
                  <a:gd name="connsiteY377" fmla="*/ 513037 h 650207"/>
                  <a:gd name="connsiteX378" fmla="*/ 837650 w 920692"/>
                  <a:gd name="connsiteY378" fmla="*/ 510335 h 650207"/>
                  <a:gd name="connsiteX379" fmla="*/ 837650 w 920692"/>
                  <a:gd name="connsiteY379" fmla="*/ 507103 h 650207"/>
                  <a:gd name="connsiteX380" fmla="*/ 839275 w 920692"/>
                  <a:gd name="connsiteY380" fmla="*/ 506838 h 650207"/>
                  <a:gd name="connsiteX381" fmla="*/ 839540 w 920692"/>
                  <a:gd name="connsiteY381" fmla="*/ 512773 h 650207"/>
                  <a:gd name="connsiteX382" fmla="*/ 834682 w 920692"/>
                  <a:gd name="connsiteY382" fmla="*/ 517630 h 650207"/>
                  <a:gd name="connsiteX383" fmla="*/ 833057 w 920692"/>
                  <a:gd name="connsiteY383" fmla="*/ 521126 h 650207"/>
                  <a:gd name="connsiteX384" fmla="*/ 830090 w 920692"/>
                  <a:gd name="connsiteY384" fmla="*/ 525171 h 650207"/>
                  <a:gd name="connsiteX385" fmla="*/ 828200 w 920692"/>
                  <a:gd name="connsiteY385" fmla="*/ 529215 h 650207"/>
                  <a:gd name="connsiteX386" fmla="*/ 828465 w 920692"/>
                  <a:gd name="connsiteY386" fmla="*/ 534866 h 650207"/>
                  <a:gd name="connsiteX387" fmla="*/ 832509 w 920692"/>
                  <a:gd name="connsiteY387" fmla="*/ 532447 h 650207"/>
                  <a:gd name="connsiteX388" fmla="*/ 835476 w 920692"/>
                  <a:gd name="connsiteY388" fmla="*/ 528403 h 650207"/>
                  <a:gd name="connsiteX389" fmla="*/ 837102 w 920692"/>
                  <a:gd name="connsiteY389" fmla="*/ 524906 h 650207"/>
                  <a:gd name="connsiteX390" fmla="*/ 838443 w 920692"/>
                  <a:gd name="connsiteY390" fmla="*/ 526532 h 650207"/>
                  <a:gd name="connsiteX391" fmla="*/ 838443 w 920692"/>
                  <a:gd name="connsiteY391" fmla="*/ 531105 h 650207"/>
                  <a:gd name="connsiteX392" fmla="*/ 834399 w 920692"/>
                  <a:gd name="connsiteY392" fmla="*/ 536227 h 650207"/>
                  <a:gd name="connsiteX393" fmla="*/ 827671 w 920692"/>
                  <a:gd name="connsiteY393" fmla="*/ 544580 h 650207"/>
                  <a:gd name="connsiteX394" fmla="*/ 823626 w 920692"/>
                  <a:gd name="connsiteY394" fmla="*/ 548889 h 650207"/>
                  <a:gd name="connsiteX395" fmla="*/ 822549 w 920692"/>
                  <a:gd name="connsiteY395" fmla="*/ 554540 h 650207"/>
                  <a:gd name="connsiteX396" fmla="*/ 818505 w 920692"/>
                  <a:gd name="connsiteY396" fmla="*/ 557507 h 650207"/>
                  <a:gd name="connsiteX397" fmla="*/ 816350 w 920692"/>
                  <a:gd name="connsiteY397" fmla="*/ 561004 h 650207"/>
                  <a:gd name="connsiteX398" fmla="*/ 816085 w 920692"/>
                  <a:gd name="connsiteY398" fmla="*/ 568809 h 650207"/>
                  <a:gd name="connsiteX399" fmla="*/ 817711 w 920692"/>
                  <a:gd name="connsiteY399" fmla="*/ 577691 h 650207"/>
                  <a:gd name="connsiteX400" fmla="*/ 818259 w 920692"/>
                  <a:gd name="connsiteY400" fmla="*/ 582000 h 650207"/>
                  <a:gd name="connsiteX401" fmla="*/ 815557 w 920692"/>
                  <a:gd name="connsiteY401" fmla="*/ 586045 h 650207"/>
                  <a:gd name="connsiteX402" fmla="*/ 813667 w 920692"/>
                  <a:gd name="connsiteY402" fmla="*/ 592244 h 650207"/>
                  <a:gd name="connsiteX403" fmla="*/ 815557 w 920692"/>
                  <a:gd name="connsiteY403" fmla="*/ 597366 h 650207"/>
                  <a:gd name="connsiteX404" fmla="*/ 815821 w 920692"/>
                  <a:gd name="connsiteY404" fmla="*/ 600333 h 650207"/>
                  <a:gd name="connsiteX405" fmla="*/ 815557 w 920692"/>
                  <a:gd name="connsiteY405" fmla="*/ 608138 h 650207"/>
                  <a:gd name="connsiteX406" fmla="*/ 812854 w 920692"/>
                  <a:gd name="connsiteY406" fmla="*/ 615150 h 650207"/>
                  <a:gd name="connsiteX407" fmla="*/ 811304 w 920692"/>
                  <a:gd name="connsiteY407" fmla="*/ 621878 h 650207"/>
                  <a:gd name="connsiteX408" fmla="*/ 809622 w 920692"/>
                  <a:gd name="connsiteY408" fmla="*/ 625922 h 650207"/>
                  <a:gd name="connsiteX409" fmla="*/ 807997 w 920692"/>
                  <a:gd name="connsiteY409" fmla="*/ 630779 h 650207"/>
                  <a:gd name="connsiteX410" fmla="*/ 807298 w 920692"/>
                  <a:gd name="connsiteY410" fmla="*/ 640210 h 6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Lst>
                <a:rect l="l" t="t" r="r" b="b"/>
                <a:pathLst>
                  <a:path w="920692" h="650207">
                    <a:moveTo>
                      <a:pt x="807298" y="640210"/>
                    </a:moveTo>
                    <a:lnTo>
                      <a:pt x="802176" y="639662"/>
                    </a:lnTo>
                    <a:lnTo>
                      <a:pt x="789514" y="638584"/>
                    </a:lnTo>
                    <a:lnTo>
                      <a:pt x="779818" y="637772"/>
                    </a:lnTo>
                    <a:cubicBezTo>
                      <a:pt x="779818" y="637772"/>
                      <a:pt x="769310" y="636959"/>
                      <a:pt x="768497" y="636959"/>
                    </a:cubicBezTo>
                    <a:cubicBezTo>
                      <a:pt x="767685" y="636959"/>
                      <a:pt x="760692" y="633728"/>
                      <a:pt x="760692" y="633728"/>
                    </a:cubicBezTo>
                    <a:lnTo>
                      <a:pt x="751809" y="626451"/>
                    </a:lnTo>
                    <a:cubicBezTo>
                      <a:pt x="751809" y="626451"/>
                      <a:pt x="750468" y="621878"/>
                      <a:pt x="750468" y="620801"/>
                    </a:cubicBezTo>
                    <a:cubicBezTo>
                      <a:pt x="750468" y="619723"/>
                      <a:pt x="751809" y="617021"/>
                      <a:pt x="751809" y="617021"/>
                    </a:cubicBezTo>
                    <a:lnTo>
                      <a:pt x="751809" y="611635"/>
                    </a:lnTo>
                    <a:lnTo>
                      <a:pt x="748843" y="606777"/>
                    </a:lnTo>
                    <a:lnTo>
                      <a:pt x="743192" y="606248"/>
                    </a:lnTo>
                    <a:lnTo>
                      <a:pt x="737805" y="608667"/>
                    </a:lnTo>
                    <a:lnTo>
                      <a:pt x="734025" y="611635"/>
                    </a:lnTo>
                    <a:lnTo>
                      <a:pt x="729168" y="612712"/>
                    </a:lnTo>
                    <a:cubicBezTo>
                      <a:pt x="729168" y="612712"/>
                      <a:pt x="725936" y="611370"/>
                      <a:pt x="724859" y="609745"/>
                    </a:cubicBezTo>
                    <a:cubicBezTo>
                      <a:pt x="723782" y="608119"/>
                      <a:pt x="722705" y="605436"/>
                      <a:pt x="722705" y="605436"/>
                    </a:cubicBezTo>
                    <a:lnTo>
                      <a:pt x="710042" y="600314"/>
                    </a:lnTo>
                    <a:lnTo>
                      <a:pt x="704921" y="600314"/>
                    </a:lnTo>
                    <a:lnTo>
                      <a:pt x="699270" y="600314"/>
                    </a:lnTo>
                    <a:lnTo>
                      <a:pt x="691181" y="597895"/>
                    </a:lnTo>
                    <a:lnTo>
                      <a:pt x="680673" y="593850"/>
                    </a:lnTo>
                    <a:lnTo>
                      <a:pt x="673945" y="588464"/>
                    </a:lnTo>
                    <a:lnTo>
                      <a:pt x="662360" y="583890"/>
                    </a:lnTo>
                    <a:lnTo>
                      <a:pt x="649433" y="583361"/>
                    </a:lnTo>
                    <a:lnTo>
                      <a:pt x="637848" y="584438"/>
                    </a:lnTo>
                    <a:lnTo>
                      <a:pt x="627075" y="586064"/>
                    </a:lnTo>
                    <a:lnTo>
                      <a:pt x="614148" y="588766"/>
                    </a:lnTo>
                    <a:lnTo>
                      <a:pt x="607949" y="591734"/>
                    </a:lnTo>
                    <a:lnTo>
                      <a:pt x="600673" y="594701"/>
                    </a:lnTo>
                    <a:lnTo>
                      <a:pt x="590165" y="599010"/>
                    </a:lnTo>
                    <a:lnTo>
                      <a:pt x="582359" y="601977"/>
                    </a:lnTo>
                    <a:lnTo>
                      <a:pt x="569432" y="606286"/>
                    </a:lnTo>
                    <a:lnTo>
                      <a:pt x="559189" y="615452"/>
                    </a:lnTo>
                    <a:lnTo>
                      <a:pt x="551384" y="625960"/>
                    </a:lnTo>
                    <a:lnTo>
                      <a:pt x="541688" y="633766"/>
                    </a:lnTo>
                    <a:lnTo>
                      <a:pt x="529026" y="640777"/>
                    </a:lnTo>
                    <a:lnTo>
                      <a:pt x="514209" y="646976"/>
                    </a:lnTo>
                    <a:lnTo>
                      <a:pt x="502624" y="650208"/>
                    </a:lnTo>
                    <a:lnTo>
                      <a:pt x="489697" y="648582"/>
                    </a:lnTo>
                    <a:cubicBezTo>
                      <a:pt x="489697" y="648582"/>
                      <a:pt x="483498" y="646692"/>
                      <a:pt x="482968" y="645880"/>
                    </a:cubicBezTo>
                    <a:cubicBezTo>
                      <a:pt x="482440" y="645067"/>
                      <a:pt x="476770" y="640493"/>
                      <a:pt x="476770" y="640493"/>
                    </a:cubicBezTo>
                    <a:lnTo>
                      <a:pt x="458456" y="638075"/>
                    </a:lnTo>
                    <a:lnTo>
                      <a:pt x="449574" y="639152"/>
                    </a:lnTo>
                    <a:lnTo>
                      <a:pt x="444452" y="641854"/>
                    </a:lnTo>
                    <a:lnTo>
                      <a:pt x="429900" y="641306"/>
                    </a:lnTo>
                    <a:lnTo>
                      <a:pt x="421811" y="638603"/>
                    </a:lnTo>
                    <a:lnTo>
                      <a:pt x="415083" y="638603"/>
                    </a:lnTo>
                    <a:lnTo>
                      <a:pt x="407542" y="638603"/>
                    </a:lnTo>
                    <a:lnTo>
                      <a:pt x="401891" y="641023"/>
                    </a:lnTo>
                    <a:cubicBezTo>
                      <a:pt x="401891" y="641023"/>
                      <a:pt x="393009" y="645332"/>
                      <a:pt x="391931" y="645332"/>
                    </a:cubicBezTo>
                    <a:cubicBezTo>
                      <a:pt x="390854" y="645332"/>
                      <a:pt x="382236" y="646673"/>
                      <a:pt x="382236" y="646673"/>
                    </a:cubicBezTo>
                    <a:lnTo>
                      <a:pt x="369026" y="644783"/>
                    </a:lnTo>
                    <a:lnTo>
                      <a:pt x="362827" y="641817"/>
                    </a:lnTo>
                    <a:lnTo>
                      <a:pt x="351506" y="634011"/>
                    </a:lnTo>
                    <a:lnTo>
                      <a:pt x="339108" y="629967"/>
                    </a:lnTo>
                    <a:lnTo>
                      <a:pt x="330225" y="630779"/>
                    </a:lnTo>
                    <a:lnTo>
                      <a:pt x="319453" y="631327"/>
                    </a:lnTo>
                    <a:lnTo>
                      <a:pt x="314331" y="627831"/>
                    </a:lnTo>
                    <a:lnTo>
                      <a:pt x="304088" y="623522"/>
                    </a:lnTo>
                    <a:lnTo>
                      <a:pt x="294393" y="622180"/>
                    </a:lnTo>
                    <a:lnTo>
                      <a:pt x="283885" y="626225"/>
                    </a:lnTo>
                    <a:lnTo>
                      <a:pt x="275002" y="627567"/>
                    </a:lnTo>
                    <a:lnTo>
                      <a:pt x="259921" y="627037"/>
                    </a:lnTo>
                    <a:lnTo>
                      <a:pt x="253192" y="627037"/>
                    </a:lnTo>
                    <a:lnTo>
                      <a:pt x="248618" y="624335"/>
                    </a:lnTo>
                    <a:lnTo>
                      <a:pt x="246200" y="618400"/>
                    </a:lnTo>
                    <a:lnTo>
                      <a:pt x="246729" y="611389"/>
                    </a:lnTo>
                    <a:lnTo>
                      <a:pt x="250225" y="604377"/>
                    </a:lnTo>
                    <a:lnTo>
                      <a:pt x="258314" y="600333"/>
                    </a:lnTo>
                    <a:lnTo>
                      <a:pt x="262887" y="596024"/>
                    </a:lnTo>
                    <a:lnTo>
                      <a:pt x="262887" y="591167"/>
                    </a:lnTo>
                    <a:lnTo>
                      <a:pt x="258843" y="587387"/>
                    </a:lnTo>
                    <a:lnTo>
                      <a:pt x="254269" y="584420"/>
                    </a:lnTo>
                    <a:lnTo>
                      <a:pt x="246464" y="580923"/>
                    </a:lnTo>
                    <a:lnTo>
                      <a:pt x="238659" y="575272"/>
                    </a:lnTo>
                    <a:lnTo>
                      <a:pt x="231931" y="569074"/>
                    </a:lnTo>
                    <a:lnTo>
                      <a:pt x="225732" y="560720"/>
                    </a:lnTo>
                    <a:lnTo>
                      <a:pt x="217926" y="551837"/>
                    </a:lnTo>
                    <a:cubicBezTo>
                      <a:pt x="217926" y="551837"/>
                      <a:pt x="211463" y="544826"/>
                      <a:pt x="211463" y="543748"/>
                    </a:cubicBezTo>
                    <a:cubicBezTo>
                      <a:pt x="211463" y="542671"/>
                      <a:pt x="211463" y="535660"/>
                      <a:pt x="211463" y="535660"/>
                    </a:cubicBezTo>
                    <a:lnTo>
                      <a:pt x="214959" y="533505"/>
                    </a:lnTo>
                    <a:lnTo>
                      <a:pt x="220345" y="530274"/>
                    </a:lnTo>
                    <a:lnTo>
                      <a:pt x="221158" y="525416"/>
                    </a:lnTo>
                    <a:cubicBezTo>
                      <a:pt x="221158" y="525416"/>
                      <a:pt x="224125" y="520030"/>
                      <a:pt x="225203" y="520030"/>
                    </a:cubicBezTo>
                    <a:cubicBezTo>
                      <a:pt x="226280" y="520030"/>
                      <a:pt x="231402" y="521920"/>
                      <a:pt x="231402" y="521920"/>
                    </a:cubicBezTo>
                    <a:lnTo>
                      <a:pt x="233027" y="526494"/>
                    </a:lnTo>
                    <a:lnTo>
                      <a:pt x="235730" y="527571"/>
                    </a:lnTo>
                    <a:lnTo>
                      <a:pt x="239226" y="526229"/>
                    </a:lnTo>
                    <a:lnTo>
                      <a:pt x="238696" y="520030"/>
                    </a:lnTo>
                    <a:lnTo>
                      <a:pt x="231156" y="513302"/>
                    </a:lnTo>
                    <a:cubicBezTo>
                      <a:pt x="231156" y="513302"/>
                      <a:pt x="226582" y="510883"/>
                      <a:pt x="225770" y="510335"/>
                    </a:cubicBezTo>
                    <a:cubicBezTo>
                      <a:pt x="224957" y="509787"/>
                      <a:pt x="220648" y="504136"/>
                      <a:pt x="220648" y="504136"/>
                    </a:cubicBezTo>
                    <a:lnTo>
                      <a:pt x="216339" y="504684"/>
                    </a:lnTo>
                    <a:lnTo>
                      <a:pt x="210952" y="507386"/>
                    </a:lnTo>
                    <a:lnTo>
                      <a:pt x="207456" y="508464"/>
                    </a:lnTo>
                    <a:lnTo>
                      <a:pt x="202599" y="509276"/>
                    </a:lnTo>
                    <a:lnTo>
                      <a:pt x="195323" y="512773"/>
                    </a:lnTo>
                    <a:lnTo>
                      <a:pt x="191827" y="523810"/>
                    </a:lnTo>
                    <a:cubicBezTo>
                      <a:pt x="191827" y="523810"/>
                      <a:pt x="188859" y="528119"/>
                      <a:pt x="188330" y="528932"/>
                    </a:cubicBezTo>
                    <a:cubicBezTo>
                      <a:pt x="187782" y="529744"/>
                      <a:pt x="183757" y="532976"/>
                      <a:pt x="183757" y="532976"/>
                    </a:cubicBezTo>
                    <a:lnTo>
                      <a:pt x="175403" y="531086"/>
                    </a:lnTo>
                    <a:lnTo>
                      <a:pt x="170017" y="521920"/>
                    </a:lnTo>
                    <a:lnTo>
                      <a:pt x="164631" y="516269"/>
                    </a:lnTo>
                    <a:lnTo>
                      <a:pt x="153310" y="510335"/>
                    </a:lnTo>
                    <a:lnTo>
                      <a:pt x="143350" y="506838"/>
                    </a:lnTo>
                    <a:cubicBezTo>
                      <a:pt x="143350" y="506838"/>
                      <a:pt x="136887" y="503342"/>
                      <a:pt x="136074" y="502529"/>
                    </a:cubicBezTo>
                    <a:cubicBezTo>
                      <a:pt x="135261" y="501717"/>
                      <a:pt x="130423" y="497408"/>
                      <a:pt x="130423" y="497408"/>
                    </a:cubicBezTo>
                    <a:cubicBezTo>
                      <a:pt x="130423" y="497408"/>
                      <a:pt x="123411" y="490944"/>
                      <a:pt x="122618" y="490396"/>
                    </a:cubicBezTo>
                    <a:cubicBezTo>
                      <a:pt x="121805" y="489867"/>
                      <a:pt x="116684" y="487694"/>
                      <a:pt x="116684" y="487694"/>
                    </a:cubicBezTo>
                    <a:cubicBezTo>
                      <a:pt x="116684" y="487694"/>
                      <a:pt x="117496" y="482836"/>
                      <a:pt x="118309" y="482572"/>
                    </a:cubicBezTo>
                    <a:cubicBezTo>
                      <a:pt x="119122" y="482307"/>
                      <a:pt x="123959" y="480417"/>
                      <a:pt x="124243" y="479340"/>
                    </a:cubicBezTo>
                    <a:cubicBezTo>
                      <a:pt x="124508" y="478263"/>
                      <a:pt x="123166" y="475561"/>
                      <a:pt x="121824" y="474483"/>
                    </a:cubicBezTo>
                    <a:cubicBezTo>
                      <a:pt x="120482" y="473406"/>
                      <a:pt x="113470" y="471251"/>
                      <a:pt x="113470" y="471251"/>
                    </a:cubicBezTo>
                    <a:lnTo>
                      <a:pt x="108614" y="471251"/>
                    </a:lnTo>
                    <a:lnTo>
                      <a:pt x="105646" y="466942"/>
                    </a:lnTo>
                    <a:lnTo>
                      <a:pt x="107536" y="461292"/>
                    </a:lnTo>
                    <a:lnTo>
                      <a:pt x="112393" y="459137"/>
                    </a:lnTo>
                    <a:lnTo>
                      <a:pt x="116702" y="452938"/>
                    </a:lnTo>
                    <a:lnTo>
                      <a:pt x="116702" y="446739"/>
                    </a:lnTo>
                    <a:lnTo>
                      <a:pt x="113470" y="441617"/>
                    </a:lnTo>
                    <a:cubicBezTo>
                      <a:pt x="113470" y="441617"/>
                      <a:pt x="107819" y="436231"/>
                      <a:pt x="107007" y="436231"/>
                    </a:cubicBezTo>
                    <a:cubicBezTo>
                      <a:pt x="106194" y="436231"/>
                      <a:pt x="98389" y="436231"/>
                      <a:pt x="98389" y="436231"/>
                    </a:cubicBezTo>
                    <a:lnTo>
                      <a:pt x="91925" y="431922"/>
                    </a:lnTo>
                    <a:lnTo>
                      <a:pt x="85462" y="427877"/>
                    </a:lnTo>
                    <a:lnTo>
                      <a:pt x="76031" y="424911"/>
                    </a:lnTo>
                    <a:lnTo>
                      <a:pt x="71987" y="420602"/>
                    </a:lnTo>
                    <a:lnTo>
                      <a:pt x="62556" y="411983"/>
                    </a:lnTo>
                    <a:lnTo>
                      <a:pt x="50158" y="397431"/>
                    </a:lnTo>
                    <a:lnTo>
                      <a:pt x="50158" y="393386"/>
                    </a:lnTo>
                    <a:lnTo>
                      <a:pt x="48004" y="386923"/>
                    </a:lnTo>
                    <a:lnTo>
                      <a:pt x="46662" y="377757"/>
                    </a:lnTo>
                    <a:lnTo>
                      <a:pt x="50971" y="365624"/>
                    </a:lnTo>
                    <a:lnTo>
                      <a:pt x="46662" y="357005"/>
                    </a:lnTo>
                    <a:lnTo>
                      <a:pt x="39650" y="353774"/>
                    </a:lnTo>
                    <a:lnTo>
                      <a:pt x="34264" y="342737"/>
                    </a:lnTo>
                    <a:lnTo>
                      <a:pt x="23756" y="334648"/>
                    </a:lnTo>
                    <a:lnTo>
                      <a:pt x="16215" y="327107"/>
                    </a:lnTo>
                    <a:lnTo>
                      <a:pt x="7862" y="321173"/>
                    </a:lnTo>
                    <a:lnTo>
                      <a:pt x="1399" y="314161"/>
                    </a:lnTo>
                    <a:lnTo>
                      <a:pt x="0" y="310797"/>
                    </a:lnTo>
                    <a:lnTo>
                      <a:pt x="3024" y="306885"/>
                    </a:lnTo>
                    <a:lnTo>
                      <a:pt x="12719" y="302311"/>
                    </a:lnTo>
                    <a:lnTo>
                      <a:pt x="24304" y="302311"/>
                    </a:lnTo>
                    <a:lnTo>
                      <a:pt x="31580" y="298815"/>
                    </a:lnTo>
                    <a:lnTo>
                      <a:pt x="38592" y="292881"/>
                    </a:lnTo>
                    <a:lnTo>
                      <a:pt x="41824" y="288836"/>
                    </a:lnTo>
                    <a:lnTo>
                      <a:pt x="50442" y="286134"/>
                    </a:lnTo>
                    <a:lnTo>
                      <a:pt x="65259" y="289101"/>
                    </a:lnTo>
                    <a:lnTo>
                      <a:pt x="74425" y="288836"/>
                    </a:lnTo>
                    <a:lnTo>
                      <a:pt x="82230" y="286134"/>
                    </a:lnTo>
                    <a:lnTo>
                      <a:pt x="88165" y="276174"/>
                    </a:lnTo>
                    <a:lnTo>
                      <a:pt x="93286" y="265930"/>
                    </a:lnTo>
                    <a:lnTo>
                      <a:pt x="96783" y="253004"/>
                    </a:lnTo>
                    <a:lnTo>
                      <a:pt x="98937" y="245198"/>
                    </a:lnTo>
                    <a:lnTo>
                      <a:pt x="105948" y="234690"/>
                    </a:lnTo>
                    <a:lnTo>
                      <a:pt x="110806" y="232536"/>
                    </a:lnTo>
                    <a:lnTo>
                      <a:pt x="116740" y="224447"/>
                    </a:lnTo>
                    <a:lnTo>
                      <a:pt x="121862" y="214204"/>
                    </a:lnTo>
                    <a:cubicBezTo>
                      <a:pt x="121862" y="214204"/>
                      <a:pt x="122126" y="206115"/>
                      <a:pt x="122674" y="204773"/>
                    </a:cubicBezTo>
                    <a:cubicBezTo>
                      <a:pt x="123223" y="203431"/>
                      <a:pt x="127248" y="192110"/>
                      <a:pt x="127248" y="192110"/>
                    </a:cubicBezTo>
                    <a:lnTo>
                      <a:pt x="132370" y="184305"/>
                    </a:lnTo>
                    <a:lnTo>
                      <a:pt x="137227" y="171094"/>
                    </a:lnTo>
                    <a:lnTo>
                      <a:pt x="142613" y="161664"/>
                    </a:lnTo>
                    <a:lnTo>
                      <a:pt x="151779" y="145770"/>
                    </a:lnTo>
                    <a:lnTo>
                      <a:pt x="157978" y="133636"/>
                    </a:lnTo>
                    <a:lnTo>
                      <a:pt x="160945" y="123393"/>
                    </a:lnTo>
                    <a:lnTo>
                      <a:pt x="167409" y="113433"/>
                    </a:lnTo>
                    <a:lnTo>
                      <a:pt x="170905" y="108860"/>
                    </a:lnTo>
                    <a:lnTo>
                      <a:pt x="179788" y="101319"/>
                    </a:lnTo>
                    <a:lnTo>
                      <a:pt x="184097" y="91075"/>
                    </a:lnTo>
                    <a:lnTo>
                      <a:pt x="188141" y="82722"/>
                    </a:lnTo>
                    <a:lnTo>
                      <a:pt x="194605" y="75710"/>
                    </a:lnTo>
                    <a:lnTo>
                      <a:pt x="207267" y="72743"/>
                    </a:lnTo>
                    <a:lnTo>
                      <a:pt x="213731" y="70853"/>
                    </a:lnTo>
                    <a:lnTo>
                      <a:pt x="218588" y="68434"/>
                    </a:lnTo>
                    <a:lnTo>
                      <a:pt x="227206" y="65467"/>
                    </a:lnTo>
                    <a:lnTo>
                      <a:pt x="236637" y="64125"/>
                    </a:lnTo>
                    <a:lnTo>
                      <a:pt x="243365" y="57661"/>
                    </a:lnTo>
                    <a:lnTo>
                      <a:pt x="248222" y="52011"/>
                    </a:lnTo>
                    <a:lnTo>
                      <a:pt x="251718" y="49856"/>
                    </a:lnTo>
                    <a:lnTo>
                      <a:pt x="251983" y="42844"/>
                    </a:lnTo>
                    <a:lnTo>
                      <a:pt x="253324" y="35568"/>
                    </a:lnTo>
                    <a:lnTo>
                      <a:pt x="257369" y="33943"/>
                    </a:lnTo>
                    <a:lnTo>
                      <a:pt x="261678" y="38517"/>
                    </a:lnTo>
                    <a:lnTo>
                      <a:pt x="265987" y="39329"/>
                    </a:lnTo>
                    <a:lnTo>
                      <a:pt x="270296" y="33943"/>
                    </a:lnTo>
                    <a:lnTo>
                      <a:pt x="274340" y="28009"/>
                    </a:lnTo>
                    <a:lnTo>
                      <a:pt x="273792" y="23700"/>
                    </a:lnTo>
                    <a:lnTo>
                      <a:pt x="278914" y="22358"/>
                    </a:lnTo>
                    <a:lnTo>
                      <a:pt x="288345" y="25854"/>
                    </a:lnTo>
                    <a:lnTo>
                      <a:pt x="289422" y="28821"/>
                    </a:lnTo>
                    <a:lnTo>
                      <a:pt x="292124" y="27479"/>
                    </a:lnTo>
                    <a:lnTo>
                      <a:pt x="295621" y="30447"/>
                    </a:lnTo>
                    <a:lnTo>
                      <a:pt x="301272" y="35020"/>
                    </a:lnTo>
                    <a:lnTo>
                      <a:pt x="305316" y="38252"/>
                    </a:lnTo>
                    <a:lnTo>
                      <a:pt x="309625" y="41219"/>
                    </a:lnTo>
                    <a:lnTo>
                      <a:pt x="317979" y="43922"/>
                    </a:lnTo>
                    <a:lnTo>
                      <a:pt x="325255" y="43392"/>
                    </a:lnTo>
                    <a:lnTo>
                      <a:pt x="328751" y="38819"/>
                    </a:lnTo>
                    <a:lnTo>
                      <a:pt x="332531" y="38006"/>
                    </a:lnTo>
                    <a:lnTo>
                      <a:pt x="339543" y="38554"/>
                    </a:lnTo>
                    <a:lnTo>
                      <a:pt x="342774" y="40180"/>
                    </a:lnTo>
                    <a:lnTo>
                      <a:pt x="352205" y="42599"/>
                    </a:lnTo>
                    <a:lnTo>
                      <a:pt x="355172" y="43941"/>
                    </a:lnTo>
                    <a:lnTo>
                      <a:pt x="365416" y="49062"/>
                    </a:lnTo>
                    <a:lnTo>
                      <a:pt x="374846" y="47985"/>
                    </a:lnTo>
                    <a:lnTo>
                      <a:pt x="382387" y="48798"/>
                    </a:lnTo>
                    <a:lnTo>
                      <a:pt x="391818" y="49875"/>
                    </a:lnTo>
                    <a:lnTo>
                      <a:pt x="395314" y="48533"/>
                    </a:lnTo>
                    <a:lnTo>
                      <a:pt x="402591" y="46908"/>
                    </a:lnTo>
                    <a:lnTo>
                      <a:pt x="407164" y="46908"/>
                    </a:lnTo>
                    <a:lnTo>
                      <a:pt x="413627" y="49327"/>
                    </a:lnTo>
                    <a:lnTo>
                      <a:pt x="417936" y="56055"/>
                    </a:lnTo>
                    <a:lnTo>
                      <a:pt x="424135" y="60629"/>
                    </a:lnTo>
                    <a:lnTo>
                      <a:pt x="430334" y="64673"/>
                    </a:lnTo>
                    <a:lnTo>
                      <a:pt x="434643" y="68170"/>
                    </a:lnTo>
                    <a:lnTo>
                      <a:pt x="439500" y="71666"/>
                    </a:lnTo>
                    <a:lnTo>
                      <a:pt x="445151" y="76788"/>
                    </a:lnTo>
                    <a:lnTo>
                      <a:pt x="454034" y="78678"/>
                    </a:lnTo>
                    <a:lnTo>
                      <a:pt x="462652" y="75445"/>
                    </a:lnTo>
                    <a:lnTo>
                      <a:pt x="469116" y="71949"/>
                    </a:lnTo>
                    <a:lnTo>
                      <a:pt x="476656" y="64409"/>
                    </a:lnTo>
                    <a:lnTo>
                      <a:pt x="480965" y="59287"/>
                    </a:lnTo>
                    <a:lnTo>
                      <a:pt x="485822" y="54713"/>
                    </a:lnTo>
                    <a:lnTo>
                      <a:pt x="497143" y="53901"/>
                    </a:lnTo>
                    <a:lnTo>
                      <a:pt x="508463" y="53352"/>
                    </a:lnTo>
                    <a:lnTo>
                      <a:pt x="523829" y="52011"/>
                    </a:lnTo>
                    <a:lnTo>
                      <a:pt x="533259" y="49591"/>
                    </a:lnTo>
                    <a:lnTo>
                      <a:pt x="543219" y="45018"/>
                    </a:lnTo>
                    <a:lnTo>
                      <a:pt x="556694" y="44470"/>
                    </a:lnTo>
                    <a:lnTo>
                      <a:pt x="565860" y="41767"/>
                    </a:lnTo>
                    <a:lnTo>
                      <a:pt x="575820" y="35304"/>
                    </a:lnTo>
                    <a:lnTo>
                      <a:pt x="579865" y="29105"/>
                    </a:lnTo>
                    <a:lnTo>
                      <a:pt x="582284" y="23983"/>
                    </a:lnTo>
                    <a:lnTo>
                      <a:pt x="584438" y="19126"/>
                    </a:lnTo>
                    <a:cubicBezTo>
                      <a:pt x="584438" y="19126"/>
                      <a:pt x="587670" y="14004"/>
                      <a:pt x="588483" y="13475"/>
                    </a:cubicBezTo>
                    <a:cubicBezTo>
                      <a:pt x="589295" y="12927"/>
                      <a:pt x="600881" y="8353"/>
                      <a:pt x="600881" y="8353"/>
                    </a:cubicBezTo>
                    <a:lnTo>
                      <a:pt x="607080" y="5386"/>
                    </a:lnTo>
                    <a:lnTo>
                      <a:pt x="612466" y="2967"/>
                    </a:lnTo>
                    <a:lnTo>
                      <a:pt x="620555" y="1342"/>
                    </a:lnTo>
                    <a:lnTo>
                      <a:pt x="627831" y="0"/>
                    </a:lnTo>
                    <a:lnTo>
                      <a:pt x="632688" y="0"/>
                    </a:lnTo>
                    <a:lnTo>
                      <a:pt x="638339" y="4573"/>
                    </a:lnTo>
                    <a:lnTo>
                      <a:pt x="643725" y="11585"/>
                    </a:lnTo>
                    <a:lnTo>
                      <a:pt x="650737" y="20468"/>
                    </a:lnTo>
                    <a:lnTo>
                      <a:pt x="656387" y="28557"/>
                    </a:lnTo>
                    <a:lnTo>
                      <a:pt x="660696" y="36910"/>
                    </a:lnTo>
                    <a:lnTo>
                      <a:pt x="670940" y="47947"/>
                    </a:lnTo>
                    <a:lnTo>
                      <a:pt x="678481" y="74085"/>
                    </a:lnTo>
                    <a:lnTo>
                      <a:pt x="684415" y="84593"/>
                    </a:lnTo>
                    <a:lnTo>
                      <a:pt x="693033" y="98333"/>
                    </a:lnTo>
                    <a:lnTo>
                      <a:pt x="701916" y="110731"/>
                    </a:lnTo>
                    <a:cubicBezTo>
                      <a:pt x="701916" y="110731"/>
                      <a:pt x="704070" y="118271"/>
                      <a:pt x="704883" y="118271"/>
                    </a:cubicBezTo>
                    <a:cubicBezTo>
                      <a:pt x="705696" y="118271"/>
                      <a:pt x="710269" y="127966"/>
                      <a:pt x="710269" y="127966"/>
                    </a:cubicBezTo>
                    <a:lnTo>
                      <a:pt x="709721" y="134430"/>
                    </a:lnTo>
                    <a:lnTo>
                      <a:pt x="715107" y="137133"/>
                    </a:lnTo>
                    <a:lnTo>
                      <a:pt x="723196" y="141990"/>
                    </a:lnTo>
                    <a:lnTo>
                      <a:pt x="724274" y="148453"/>
                    </a:lnTo>
                    <a:lnTo>
                      <a:pt x="724274" y="156542"/>
                    </a:lnTo>
                    <a:lnTo>
                      <a:pt x="729130" y="161116"/>
                    </a:lnTo>
                    <a:lnTo>
                      <a:pt x="734517" y="162741"/>
                    </a:lnTo>
                    <a:lnTo>
                      <a:pt x="735594" y="168940"/>
                    </a:lnTo>
                    <a:lnTo>
                      <a:pt x="739638" y="174874"/>
                    </a:lnTo>
                    <a:lnTo>
                      <a:pt x="744212" y="179731"/>
                    </a:lnTo>
                    <a:lnTo>
                      <a:pt x="750676" y="181073"/>
                    </a:lnTo>
                    <a:lnTo>
                      <a:pt x="755533" y="185382"/>
                    </a:lnTo>
                    <a:lnTo>
                      <a:pt x="760919" y="193471"/>
                    </a:lnTo>
                    <a:lnTo>
                      <a:pt x="761467" y="199935"/>
                    </a:lnTo>
                    <a:lnTo>
                      <a:pt x="762280" y="208553"/>
                    </a:lnTo>
                    <a:lnTo>
                      <a:pt x="765247" y="217170"/>
                    </a:lnTo>
                    <a:lnTo>
                      <a:pt x="771181" y="225789"/>
                    </a:lnTo>
                    <a:lnTo>
                      <a:pt x="772258" y="231723"/>
                    </a:lnTo>
                    <a:lnTo>
                      <a:pt x="770104" y="246275"/>
                    </a:lnTo>
                    <a:lnTo>
                      <a:pt x="771181" y="253287"/>
                    </a:lnTo>
                    <a:lnTo>
                      <a:pt x="773336" y="257596"/>
                    </a:lnTo>
                    <a:cubicBezTo>
                      <a:pt x="773336" y="257596"/>
                      <a:pt x="773600" y="263795"/>
                      <a:pt x="773600" y="264608"/>
                    </a:cubicBezTo>
                    <a:cubicBezTo>
                      <a:pt x="773600" y="265420"/>
                      <a:pt x="771181" y="271071"/>
                      <a:pt x="771181" y="271071"/>
                    </a:cubicBezTo>
                    <a:lnTo>
                      <a:pt x="768479" y="281031"/>
                    </a:lnTo>
                    <a:lnTo>
                      <a:pt x="768479" y="288836"/>
                    </a:lnTo>
                    <a:lnTo>
                      <a:pt x="767666" y="295564"/>
                    </a:lnTo>
                    <a:lnTo>
                      <a:pt x="763357" y="304730"/>
                    </a:lnTo>
                    <a:lnTo>
                      <a:pt x="760654" y="312819"/>
                    </a:lnTo>
                    <a:lnTo>
                      <a:pt x="760654" y="322514"/>
                    </a:lnTo>
                    <a:lnTo>
                      <a:pt x="760654" y="329791"/>
                    </a:lnTo>
                    <a:lnTo>
                      <a:pt x="762809" y="336802"/>
                    </a:lnTo>
                    <a:lnTo>
                      <a:pt x="763886" y="343266"/>
                    </a:lnTo>
                    <a:lnTo>
                      <a:pt x="763621" y="348388"/>
                    </a:lnTo>
                    <a:lnTo>
                      <a:pt x="765776" y="353509"/>
                    </a:lnTo>
                    <a:lnTo>
                      <a:pt x="768195" y="358083"/>
                    </a:lnTo>
                    <a:lnTo>
                      <a:pt x="770350" y="364017"/>
                    </a:lnTo>
                    <a:lnTo>
                      <a:pt x="768724" y="372635"/>
                    </a:lnTo>
                    <a:lnTo>
                      <a:pt x="763602" y="379363"/>
                    </a:lnTo>
                    <a:cubicBezTo>
                      <a:pt x="763602" y="379363"/>
                      <a:pt x="761712" y="381518"/>
                      <a:pt x="761712" y="382331"/>
                    </a:cubicBezTo>
                    <a:cubicBezTo>
                      <a:pt x="761712" y="383143"/>
                      <a:pt x="763602" y="386904"/>
                      <a:pt x="763602" y="386904"/>
                    </a:cubicBezTo>
                    <a:lnTo>
                      <a:pt x="767911" y="388794"/>
                    </a:lnTo>
                    <a:lnTo>
                      <a:pt x="771144" y="392574"/>
                    </a:lnTo>
                    <a:lnTo>
                      <a:pt x="773846" y="397695"/>
                    </a:lnTo>
                    <a:lnTo>
                      <a:pt x="779780" y="404707"/>
                    </a:lnTo>
                    <a:lnTo>
                      <a:pt x="779780" y="411435"/>
                    </a:lnTo>
                    <a:lnTo>
                      <a:pt x="780328" y="416292"/>
                    </a:lnTo>
                    <a:lnTo>
                      <a:pt x="785450" y="420866"/>
                    </a:lnTo>
                    <a:lnTo>
                      <a:pt x="792178" y="423569"/>
                    </a:lnTo>
                    <a:lnTo>
                      <a:pt x="804576" y="428426"/>
                    </a:lnTo>
                    <a:lnTo>
                      <a:pt x="810510" y="430845"/>
                    </a:lnTo>
                    <a:lnTo>
                      <a:pt x="816709" y="434076"/>
                    </a:lnTo>
                    <a:lnTo>
                      <a:pt x="826140" y="435418"/>
                    </a:lnTo>
                    <a:lnTo>
                      <a:pt x="833681" y="435418"/>
                    </a:lnTo>
                    <a:lnTo>
                      <a:pt x="841486" y="429767"/>
                    </a:lnTo>
                    <a:lnTo>
                      <a:pt x="850369" y="422491"/>
                    </a:lnTo>
                    <a:lnTo>
                      <a:pt x="855755" y="418995"/>
                    </a:lnTo>
                    <a:lnTo>
                      <a:pt x="861954" y="413609"/>
                    </a:lnTo>
                    <a:lnTo>
                      <a:pt x="865734" y="408487"/>
                    </a:lnTo>
                    <a:lnTo>
                      <a:pt x="875694" y="404991"/>
                    </a:lnTo>
                    <a:lnTo>
                      <a:pt x="884860" y="403365"/>
                    </a:lnTo>
                    <a:lnTo>
                      <a:pt x="897787" y="403630"/>
                    </a:lnTo>
                    <a:lnTo>
                      <a:pt x="906405" y="406862"/>
                    </a:lnTo>
                    <a:lnTo>
                      <a:pt x="913416" y="413590"/>
                    </a:lnTo>
                    <a:lnTo>
                      <a:pt x="918803" y="420602"/>
                    </a:lnTo>
                    <a:lnTo>
                      <a:pt x="920693" y="428690"/>
                    </a:lnTo>
                    <a:lnTo>
                      <a:pt x="919067" y="436779"/>
                    </a:lnTo>
                    <a:lnTo>
                      <a:pt x="913681" y="438404"/>
                    </a:lnTo>
                    <a:lnTo>
                      <a:pt x="912604" y="441901"/>
                    </a:lnTo>
                    <a:lnTo>
                      <a:pt x="915571" y="445133"/>
                    </a:lnTo>
                    <a:lnTo>
                      <a:pt x="915835" y="450519"/>
                    </a:lnTo>
                    <a:lnTo>
                      <a:pt x="913681" y="458060"/>
                    </a:lnTo>
                    <a:lnTo>
                      <a:pt x="912339" y="462633"/>
                    </a:lnTo>
                    <a:lnTo>
                      <a:pt x="912339" y="466678"/>
                    </a:lnTo>
                    <a:lnTo>
                      <a:pt x="912075" y="479888"/>
                    </a:lnTo>
                    <a:lnTo>
                      <a:pt x="908295" y="486087"/>
                    </a:lnTo>
                    <a:lnTo>
                      <a:pt x="902909" y="489867"/>
                    </a:lnTo>
                    <a:lnTo>
                      <a:pt x="896974" y="492022"/>
                    </a:lnTo>
                    <a:lnTo>
                      <a:pt x="890246" y="493647"/>
                    </a:lnTo>
                    <a:lnTo>
                      <a:pt x="884312" y="493912"/>
                    </a:lnTo>
                    <a:lnTo>
                      <a:pt x="875958" y="493647"/>
                    </a:lnTo>
                    <a:lnTo>
                      <a:pt x="871914" y="494988"/>
                    </a:lnTo>
                    <a:lnTo>
                      <a:pt x="867605" y="495801"/>
                    </a:lnTo>
                    <a:lnTo>
                      <a:pt x="863296" y="498221"/>
                    </a:lnTo>
                    <a:lnTo>
                      <a:pt x="859516" y="500923"/>
                    </a:lnTo>
                    <a:lnTo>
                      <a:pt x="856020" y="506309"/>
                    </a:lnTo>
                    <a:lnTo>
                      <a:pt x="851711" y="509806"/>
                    </a:lnTo>
                    <a:lnTo>
                      <a:pt x="849008" y="507103"/>
                    </a:lnTo>
                    <a:lnTo>
                      <a:pt x="847931" y="502529"/>
                    </a:lnTo>
                    <a:lnTo>
                      <a:pt x="853582" y="499562"/>
                    </a:lnTo>
                    <a:lnTo>
                      <a:pt x="856549" y="497672"/>
                    </a:lnTo>
                    <a:lnTo>
                      <a:pt x="861122" y="494176"/>
                    </a:lnTo>
                    <a:lnTo>
                      <a:pt x="862200" y="490396"/>
                    </a:lnTo>
                    <a:lnTo>
                      <a:pt x="861652" y="486900"/>
                    </a:lnTo>
                    <a:lnTo>
                      <a:pt x="858155" y="485010"/>
                    </a:lnTo>
                    <a:lnTo>
                      <a:pt x="856001" y="487713"/>
                    </a:lnTo>
                    <a:lnTo>
                      <a:pt x="854375" y="487164"/>
                    </a:lnTo>
                    <a:lnTo>
                      <a:pt x="852750" y="480701"/>
                    </a:lnTo>
                    <a:lnTo>
                      <a:pt x="853563" y="475579"/>
                    </a:lnTo>
                    <a:lnTo>
                      <a:pt x="856794" y="473160"/>
                    </a:lnTo>
                    <a:lnTo>
                      <a:pt x="856794" y="468038"/>
                    </a:lnTo>
                    <a:lnTo>
                      <a:pt x="853298" y="464807"/>
                    </a:lnTo>
                    <a:lnTo>
                      <a:pt x="849519" y="466961"/>
                    </a:lnTo>
                    <a:lnTo>
                      <a:pt x="849519" y="471535"/>
                    </a:lnTo>
                    <a:lnTo>
                      <a:pt x="846551" y="469380"/>
                    </a:lnTo>
                    <a:lnTo>
                      <a:pt x="841694" y="467755"/>
                    </a:lnTo>
                    <a:lnTo>
                      <a:pt x="839275" y="470174"/>
                    </a:lnTo>
                    <a:lnTo>
                      <a:pt x="837650" y="474218"/>
                    </a:lnTo>
                    <a:lnTo>
                      <a:pt x="837650" y="478792"/>
                    </a:lnTo>
                    <a:lnTo>
                      <a:pt x="838198" y="483649"/>
                    </a:lnTo>
                    <a:lnTo>
                      <a:pt x="841694" y="487429"/>
                    </a:lnTo>
                    <a:lnTo>
                      <a:pt x="842771" y="492551"/>
                    </a:lnTo>
                    <a:lnTo>
                      <a:pt x="842771" y="497672"/>
                    </a:lnTo>
                    <a:lnTo>
                      <a:pt x="837914" y="500375"/>
                    </a:lnTo>
                    <a:lnTo>
                      <a:pt x="834947" y="500639"/>
                    </a:lnTo>
                    <a:lnTo>
                      <a:pt x="831715" y="504948"/>
                    </a:lnTo>
                    <a:lnTo>
                      <a:pt x="826064" y="504948"/>
                    </a:lnTo>
                    <a:lnTo>
                      <a:pt x="823097" y="505761"/>
                    </a:lnTo>
                    <a:lnTo>
                      <a:pt x="822833" y="509257"/>
                    </a:lnTo>
                    <a:lnTo>
                      <a:pt x="826064" y="511147"/>
                    </a:lnTo>
                    <a:lnTo>
                      <a:pt x="827142" y="509806"/>
                    </a:lnTo>
                    <a:lnTo>
                      <a:pt x="829032" y="510070"/>
                    </a:lnTo>
                    <a:lnTo>
                      <a:pt x="829296" y="516005"/>
                    </a:lnTo>
                    <a:lnTo>
                      <a:pt x="834153" y="513037"/>
                    </a:lnTo>
                    <a:lnTo>
                      <a:pt x="837650" y="510335"/>
                    </a:lnTo>
                    <a:lnTo>
                      <a:pt x="837650" y="507103"/>
                    </a:lnTo>
                    <a:lnTo>
                      <a:pt x="839275" y="506838"/>
                    </a:lnTo>
                    <a:lnTo>
                      <a:pt x="839540" y="512773"/>
                    </a:lnTo>
                    <a:lnTo>
                      <a:pt x="834682" y="517630"/>
                    </a:lnTo>
                    <a:lnTo>
                      <a:pt x="833057" y="521126"/>
                    </a:lnTo>
                    <a:lnTo>
                      <a:pt x="830090" y="525171"/>
                    </a:lnTo>
                    <a:lnTo>
                      <a:pt x="828200" y="529215"/>
                    </a:lnTo>
                    <a:lnTo>
                      <a:pt x="828465" y="534866"/>
                    </a:lnTo>
                    <a:lnTo>
                      <a:pt x="832509" y="532447"/>
                    </a:lnTo>
                    <a:lnTo>
                      <a:pt x="835476" y="528403"/>
                    </a:lnTo>
                    <a:lnTo>
                      <a:pt x="837102" y="524906"/>
                    </a:lnTo>
                    <a:lnTo>
                      <a:pt x="838443" y="526532"/>
                    </a:lnTo>
                    <a:lnTo>
                      <a:pt x="838443" y="531105"/>
                    </a:lnTo>
                    <a:lnTo>
                      <a:pt x="834399" y="536227"/>
                    </a:lnTo>
                    <a:lnTo>
                      <a:pt x="827671" y="544580"/>
                    </a:lnTo>
                    <a:lnTo>
                      <a:pt x="823626" y="548889"/>
                    </a:lnTo>
                    <a:lnTo>
                      <a:pt x="822549" y="554540"/>
                    </a:lnTo>
                    <a:lnTo>
                      <a:pt x="818505" y="557507"/>
                    </a:lnTo>
                    <a:lnTo>
                      <a:pt x="816350" y="561004"/>
                    </a:lnTo>
                    <a:lnTo>
                      <a:pt x="816085" y="568809"/>
                    </a:lnTo>
                    <a:lnTo>
                      <a:pt x="817711" y="577691"/>
                    </a:lnTo>
                    <a:lnTo>
                      <a:pt x="818259" y="582000"/>
                    </a:lnTo>
                    <a:lnTo>
                      <a:pt x="815557" y="586045"/>
                    </a:lnTo>
                    <a:lnTo>
                      <a:pt x="813667" y="592244"/>
                    </a:lnTo>
                    <a:lnTo>
                      <a:pt x="815557" y="597366"/>
                    </a:lnTo>
                    <a:cubicBezTo>
                      <a:pt x="815557" y="597366"/>
                      <a:pt x="815821" y="598443"/>
                      <a:pt x="815821" y="600333"/>
                    </a:cubicBezTo>
                    <a:cubicBezTo>
                      <a:pt x="815821" y="602222"/>
                      <a:pt x="815557" y="608138"/>
                      <a:pt x="815557" y="608138"/>
                    </a:cubicBezTo>
                    <a:lnTo>
                      <a:pt x="812854" y="615150"/>
                    </a:lnTo>
                    <a:lnTo>
                      <a:pt x="811304" y="621878"/>
                    </a:lnTo>
                    <a:lnTo>
                      <a:pt x="809622" y="625922"/>
                    </a:lnTo>
                    <a:lnTo>
                      <a:pt x="807997" y="630779"/>
                    </a:lnTo>
                    <a:lnTo>
                      <a:pt x="807298" y="640210"/>
                    </a:lnTo>
                    <a:close/>
                  </a:path>
                </a:pathLst>
              </a:custGeom>
              <a:grpFill/>
              <a:ln w="3777" cap="flat">
                <a:solidFill>
                  <a:srgbClr val="FFFFFF"/>
                </a:solidFill>
                <a:prstDash val="solid"/>
                <a:miter/>
              </a:ln>
            </p:spPr>
            <p:txBody>
              <a:bodyPr rtlCol="0" anchor="ctr"/>
              <a:lstStyle/>
              <a:p>
                <a:endParaRPr lang="en-GB"/>
              </a:p>
            </p:txBody>
          </p:sp>
          <p:sp>
            <p:nvSpPr>
              <p:cNvPr id="321" name="Freeform 320">
                <a:extLst>
                  <a:ext uri="{FF2B5EF4-FFF2-40B4-BE49-F238E27FC236}">
                    <a16:creationId xmlns:a16="http://schemas.microsoft.com/office/drawing/2014/main" id="{4AE3CAAF-311A-2CBC-8935-5D3B18FB1C4A}"/>
                  </a:ext>
                </a:extLst>
              </p:cNvPr>
              <p:cNvSpPr/>
              <p:nvPr/>
            </p:nvSpPr>
            <p:spPr>
              <a:xfrm>
                <a:off x="5400650" y="6754254"/>
                <a:ext cx="335044" cy="419146"/>
              </a:xfrm>
              <a:custGeom>
                <a:avLst/>
                <a:gdLst>
                  <a:gd name="connsiteX0" fmla="*/ 144843 w 335044"/>
                  <a:gd name="connsiteY0" fmla="*/ 419146 h 419146"/>
                  <a:gd name="connsiteX1" fmla="*/ 141611 w 335044"/>
                  <a:gd name="connsiteY1" fmla="*/ 415366 h 419146"/>
                  <a:gd name="connsiteX2" fmla="*/ 137302 w 335044"/>
                  <a:gd name="connsiteY2" fmla="*/ 413476 h 419146"/>
                  <a:gd name="connsiteX3" fmla="*/ 135413 w 335044"/>
                  <a:gd name="connsiteY3" fmla="*/ 408903 h 419146"/>
                  <a:gd name="connsiteX4" fmla="*/ 137302 w 335044"/>
                  <a:gd name="connsiteY4" fmla="*/ 405936 h 419146"/>
                  <a:gd name="connsiteX5" fmla="*/ 142424 w 335044"/>
                  <a:gd name="connsiteY5" fmla="*/ 399208 h 419146"/>
                  <a:gd name="connsiteX6" fmla="*/ 144050 w 335044"/>
                  <a:gd name="connsiteY6" fmla="*/ 390590 h 419146"/>
                  <a:gd name="connsiteX7" fmla="*/ 141895 w 335044"/>
                  <a:gd name="connsiteY7" fmla="*/ 384655 h 419146"/>
                  <a:gd name="connsiteX8" fmla="*/ 139476 w 335044"/>
                  <a:gd name="connsiteY8" fmla="*/ 380082 h 419146"/>
                  <a:gd name="connsiteX9" fmla="*/ 137321 w 335044"/>
                  <a:gd name="connsiteY9" fmla="*/ 374960 h 419146"/>
                  <a:gd name="connsiteX10" fmla="*/ 137586 w 335044"/>
                  <a:gd name="connsiteY10" fmla="*/ 369838 h 419146"/>
                  <a:gd name="connsiteX11" fmla="*/ 136509 w 335044"/>
                  <a:gd name="connsiteY11" fmla="*/ 363375 h 419146"/>
                  <a:gd name="connsiteX12" fmla="*/ 134354 w 335044"/>
                  <a:gd name="connsiteY12" fmla="*/ 356363 h 419146"/>
                  <a:gd name="connsiteX13" fmla="*/ 134354 w 335044"/>
                  <a:gd name="connsiteY13" fmla="*/ 349087 h 419146"/>
                  <a:gd name="connsiteX14" fmla="*/ 134354 w 335044"/>
                  <a:gd name="connsiteY14" fmla="*/ 339392 h 419146"/>
                  <a:gd name="connsiteX15" fmla="*/ 137056 w 335044"/>
                  <a:gd name="connsiteY15" fmla="*/ 331303 h 419146"/>
                  <a:gd name="connsiteX16" fmla="*/ 141366 w 335044"/>
                  <a:gd name="connsiteY16" fmla="*/ 322137 h 419146"/>
                  <a:gd name="connsiteX17" fmla="*/ 142179 w 335044"/>
                  <a:gd name="connsiteY17" fmla="*/ 315409 h 419146"/>
                  <a:gd name="connsiteX18" fmla="*/ 142179 w 335044"/>
                  <a:gd name="connsiteY18" fmla="*/ 307603 h 419146"/>
                  <a:gd name="connsiteX19" fmla="*/ 144881 w 335044"/>
                  <a:gd name="connsiteY19" fmla="*/ 297643 h 419146"/>
                  <a:gd name="connsiteX20" fmla="*/ 147300 w 335044"/>
                  <a:gd name="connsiteY20" fmla="*/ 291180 h 419146"/>
                  <a:gd name="connsiteX21" fmla="*/ 147035 w 335044"/>
                  <a:gd name="connsiteY21" fmla="*/ 284168 h 419146"/>
                  <a:gd name="connsiteX22" fmla="*/ 144881 w 335044"/>
                  <a:gd name="connsiteY22" fmla="*/ 279859 h 419146"/>
                  <a:gd name="connsiteX23" fmla="*/ 143804 w 335044"/>
                  <a:gd name="connsiteY23" fmla="*/ 272848 h 419146"/>
                  <a:gd name="connsiteX24" fmla="*/ 145958 w 335044"/>
                  <a:gd name="connsiteY24" fmla="*/ 258296 h 419146"/>
                  <a:gd name="connsiteX25" fmla="*/ 144881 w 335044"/>
                  <a:gd name="connsiteY25" fmla="*/ 252361 h 419146"/>
                  <a:gd name="connsiteX26" fmla="*/ 138946 w 335044"/>
                  <a:gd name="connsiteY26" fmla="*/ 243743 h 419146"/>
                  <a:gd name="connsiteX27" fmla="*/ 135980 w 335044"/>
                  <a:gd name="connsiteY27" fmla="*/ 235125 h 419146"/>
                  <a:gd name="connsiteX28" fmla="*/ 135167 w 335044"/>
                  <a:gd name="connsiteY28" fmla="*/ 226507 h 419146"/>
                  <a:gd name="connsiteX29" fmla="*/ 134619 w 335044"/>
                  <a:gd name="connsiteY29" fmla="*/ 220044 h 419146"/>
                  <a:gd name="connsiteX30" fmla="*/ 129232 w 335044"/>
                  <a:gd name="connsiteY30" fmla="*/ 211955 h 419146"/>
                  <a:gd name="connsiteX31" fmla="*/ 124375 w 335044"/>
                  <a:gd name="connsiteY31" fmla="*/ 207646 h 419146"/>
                  <a:gd name="connsiteX32" fmla="*/ 117912 w 335044"/>
                  <a:gd name="connsiteY32" fmla="*/ 206304 h 419146"/>
                  <a:gd name="connsiteX33" fmla="*/ 113338 w 335044"/>
                  <a:gd name="connsiteY33" fmla="*/ 201447 h 419146"/>
                  <a:gd name="connsiteX34" fmla="*/ 109294 w 335044"/>
                  <a:gd name="connsiteY34" fmla="*/ 195512 h 419146"/>
                  <a:gd name="connsiteX35" fmla="*/ 108217 w 335044"/>
                  <a:gd name="connsiteY35" fmla="*/ 189313 h 419146"/>
                  <a:gd name="connsiteX36" fmla="*/ 102830 w 335044"/>
                  <a:gd name="connsiteY36" fmla="*/ 187688 h 419146"/>
                  <a:gd name="connsiteX37" fmla="*/ 97973 w 335044"/>
                  <a:gd name="connsiteY37" fmla="*/ 183114 h 419146"/>
                  <a:gd name="connsiteX38" fmla="*/ 97973 w 335044"/>
                  <a:gd name="connsiteY38" fmla="*/ 175026 h 419146"/>
                  <a:gd name="connsiteX39" fmla="*/ 96896 w 335044"/>
                  <a:gd name="connsiteY39" fmla="*/ 168562 h 419146"/>
                  <a:gd name="connsiteX40" fmla="*/ 88807 w 335044"/>
                  <a:gd name="connsiteY40" fmla="*/ 163705 h 419146"/>
                  <a:gd name="connsiteX41" fmla="*/ 83421 w 335044"/>
                  <a:gd name="connsiteY41" fmla="*/ 161002 h 419146"/>
                  <a:gd name="connsiteX42" fmla="*/ 83969 w 335044"/>
                  <a:gd name="connsiteY42" fmla="*/ 154539 h 419146"/>
                  <a:gd name="connsiteX43" fmla="*/ 78583 w 335044"/>
                  <a:gd name="connsiteY43" fmla="*/ 144844 h 419146"/>
                  <a:gd name="connsiteX44" fmla="*/ 75616 w 335044"/>
                  <a:gd name="connsiteY44" fmla="*/ 137303 h 419146"/>
                  <a:gd name="connsiteX45" fmla="*/ 66733 w 335044"/>
                  <a:gd name="connsiteY45" fmla="*/ 124905 h 419146"/>
                  <a:gd name="connsiteX46" fmla="*/ 58115 w 335044"/>
                  <a:gd name="connsiteY46" fmla="*/ 111165 h 419146"/>
                  <a:gd name="connsiteX47" fmla="*/ 52180 w 335044"/>
                  <a:gd name="connsiteY47" fmla="*/ 100657 h 419146"/>
                  <a:gd name="connsiteX48" fmla="*/ 44640 w 335044"/>
                  <a:gd name="connsiteY48" fmla="*/ 74520 h 419146"/>
                  <a:gd name="connsiteX49" fmla="*/ 34396 w 335044"/>
                  <a:gd name="connsiteY49" fmla="*/ 63483 h 419146"/>
                  <a:gd name="connsiteX50" fmla="*/ 30087 w 335044"/>
                  <a:gd name="connsiteY50" fmla="*/ 55129 h 419146"/>
                  <a:gd name="connsiteX51" fmla="*/ 24437 w 335044"/>
                  <a:gd name="connsiteY51" fmla="*/ 47040 h 419146"/>
                  <a:gd name="connsiteX52" fmla="*/ 17425 w 335044"/>
                  <a:gd name="connsiteY52" fmla="*/ 38157 h 419146"/>
                  <a:gd name="connsiteX53" fmla="*/ 12039 w 335044"/>
                  <a:gd name="connsiteY53" fmla="*/ 31146 h 419146"/>
                  <a:gd name="connsiteX54" fmla="*/ 6388 w 335044"/>
                  <a:gd name="connsiteY54" fmla="*/ 26572 h 419146"/>
                  <a:gd name="connsiteX55" fmla="*/ 1530 w 335044"/>
                  <a:gd name="connsiteY55" fmla="*/ 26572 h 419146"/>
                  <a:gd name="connsiteX56" fmla="*/ 5386 w 335044"/>
                  <a:gd name="connsiteY56" fmla="*/ 19750 h 419146"/>
                  <a:gd name="connsiteX57" fmla="*/ 3232 w 335044"/>
                  <a:gd name="connsiteY57" fmla="*/ 15441 h 419146"/>
                  <a:gd name="connsiteX58" fmla="*/ 0 w 335044"/>
                  <a:gd name="connsiteY58" fmla="*/ 10413 h 419146"/>
                  <a:gd name="connsiteX59" fmla="*/ 2513 w 335044"/>
                  <a:gd name="connsiteY59" fmla="*/ 7182 h 419146"/>
                  <a:gd name="connsiteX60" fmla="*/ 9695 w 335044"/>
                  <a:gd name="connsiteY60" fmla="*/ 7182 h 419146"/>
                  <a:gd name="connsiteX61" fmla="*/ 13286 w 335044"/>
                  <a:gd name="connsiteY61" fmla="*/ 11491 h 419146"/>
                  <a:gd name="connsiteX62" fmla="*/ 19031 w 335044"/>
                  <a:gd name="connsiteY62" fmla="*/ 11491 h 419146"/>
                  <a:gd name="connsiteX63" fmla="*/ 24418 w 335044"/>
                  <a:gd name="connsiteY63" fmla="*/ 11132 h 419146"/>
                  <a:gd name="connsiteX64" fmla="*/ 28008 w 335044"/>
                  <a:gd name="connsiteY64" fmla="*/ 7182 h 419146"/>
                  <a:gd name="connsiteX65" fmla="*/ 29804 w 335044"/>
                  <a:gd name="connsiteY65" fmla="*/ 4309 h 419146"/>
                  <a:gd name="connsiteX66" fmla="*/ 35190 w 335044"/>
                  <a:gd name="connsiteY66" fmla="*/ 4309 h 419146"/>
                  <a:gd name="connsiteX67" fmla="*/ 40577 w 335044"/>
                  <a:gd name="connsiteY67" fmla="*/ 8618 h 419146"/>
                  <a:gd name="connsiteX68" fmla="*/ 47040 w 335044"/>
                  <a:gd name="connsiteY68" fmla="*/ 8977 h 419146"/>
                  <a:gd name="connsiteX69" fmla="*/ 50990 w 335044"/>
                  <a:gd name="connsiteY69" fmla="*/ 6823 h 419146"/>
                  <a:gd name="connsiteX70" fmla="*/ 56376 w 335044"/>
                  <a:gd name="connsiteY70" fmla="*/ 4309 h 419146"/>
                  <a:gd name="connsiteX71" fmla="*/ 68226 w 335044"/>
                  <a:gd name="connsiteY71" fmla="*/ 4309 h 419146"/>
                  <a:gd name="connsiteX72" fmla="*/ 75408 w 335044"/>
                  <a:gd name="connsiteY72" fmla="*/ 1795 h 419146"/>
                  <a:gd name="connsiteX73" fmla="*/ 80794 w 335044"/>
                  <a:gd name="connsiteY73" fmla="*/ 3591 h 419146"/>
                  <a:gd name="connsiteX74" fmla="*/ 85462 w 335044"/>
                  <a:gd name="connsiteY74" fmla="*/ 5027 h 419146"/>
                  <a:gd name="connsiteX75" fmla="*/ 90848 w 335044"/>
                  <a:gd name="connsiteY75" fmla="*/ 0 h 419146"/>
                  <a:gd name="connsiteX76" fmla="*/ 97312 w 335044"/>
                  <a:gd name="connsiteY76" fmla="*/ 2873 h 419146"/>
                  <a:gd name="connsiteX77" fmla="*/ 104853 w 335044"/>
                  <a:gd name="connsiteY77" fmla="*/ 8259 h 419146"/>
                  <a:gd name="connsiteX78" fmla="*/ 112393 w 335044"/>
                  <a:gd name="connsiteY78" fmla="*/ 12927 h 419146"/>
                  <a:gd name="connsiteX79" fmla="*/ 119934 w 335044"/>
                  <a:gd name="connsiteY79" fmla="*/ 13645 h 419146"/>
                  <a:gd name="connsiteX80" fmla="*/ 124243 w 335044"/>
                  <a:gd name="connsiteY80" fmla="*/ 15441 h 419146"/>
                  <a:gd name="connsiteX81" fmla="*/ 131784 w 335044"/>
                  <a:gd name="connsiteY81" fmla="*/ 19391 h 419146"/>
                  <a:gd name="connsiteX82" fmla="*/ 139325 w 335044"/>
                  <a:gd name="connsiteY82" fmla="*/ 21904 h 419146"/>
                  <a:gd name="connsiteX83" fmla="*/ 143993 w 335044"/>
                  <a:gd name="connsiteY83" fmla="*/ 26572 h 419146"/>
                  <a:gd name="connsiteX84" fmla="*/ 151893 w 335044"/>
                  <a:gd name="connsiteY84" fmla="*/ 33036 h 419146"/>
                  <a:gd name="connsiteX85" fmla="*/ 157638 w 335044"/>
                  <a:gd name="connsiteY85" fmla="*/ 38063 h 419146"/>
                  <a:gd name="connsiteX86" fmla="*/ 166615 w 335044"/>
                  <a:gd name="connsiteY86" fmla="*/ 42013 h 419146"/>
                  <a:gd name="connsiteX87" fmla="*/ 175233 w 335044"/>
                  <a:gd name="connsiteY87" fmla="*/ 44168 h 419146"/>
                  <a:gd name="connsiteX88" fmla="*/ 178465 w 335044"/>
                  <a:gd name="connsiteY88" fmla="*/ 42731 h 419146"/>
                  <a:gd name="connsiteX89" fmla="*/ 181697 w 335044"/>
                  <a:gd name="connsiteY89" fmla="*/ 45245 h 419146"/>
                  <a:gd name="connsiteX90" fmla="*/ 191751 w 335044"/>
                  <a:gd name="connsiteY90" fmla="*/ 47758 h 419146"/>
                  <a:gd name="connsiteX91" fmla="*/ 194983 w 335044"/>
                  <a:gd name="connsiteY91" fmla="*/ 47758 h 419146"/>
                  <a:gd name="connsiteX92" fmla="*/ 200728 w 335044"/>
                  <a:gd name="connsiteY92" fmla="*/ 52426 h 419146"/>
                  <a:gd name="connsiteX93" fmla="*/ 203601 w 335044"/>
                  <a:gd name="connsiteY93" fmla="*/ 59967 h 419146"/>
                  <a:gd name="connsiteX94" fmla="*/ 203601 w 335044"/>
                  <a:gd name="connsiteY94" fmla="*/ 64995 h 419146"/>
                  <a:gd name="connsiteX95" fmla="*/ 208269 w 335044"/>
                  <a:gd name="connsiteY95" fmla="*/ 70740 h 419146"/>
                  <a:gd name="connsiteX96" fmla="*/ 216528 w 335044"/>
                  <a:gd name="connsiteY96" fmla="*/ 71458 h 419146"/>
                  <a:gd name="connsiteX97" fmla="*/ 224068 w 335044"/>
                  <a:gd name="connsiteY97" fmla="*/ 72176 h 419146"/>
                  <a:gd name="connsiteX98" fmla="*/ 230532 w 335044"/>
                  <a:gd name="connsiteY98" fmla="*/ 73253 h 419146"/>
                  <a:gd name="connsiteX99" fmla="*/ 236637 w 335044"/>
                  <a:gd name="connsiteY99" fmla="*/ 77203 h 419146"/>
                  <a:gd name="connsiteX100" fmla="*/ 238432 w 335044"/>
                  <a:gd name="connsiteY100" fmla="*/ 84385 h 419146"/>
                  <a:gd name="connsiteX101" fmla="*/ 238432 w 335044"/>
                  <a:gd name="connsiteY101" fmla="*/ 91566 h 419146"/>
                  <a:gd name="connsiteX102" fmla="*/ 241664 w 335044"/>
                  <a:gd name="connsiteY102" fmla="*/ 97312 h 419146"/>
                  <a:gd name="connsiteX103" fmla="*/ 241664 w 335044"/>
                  <a:gd name="connsiteY103" fmla="*/ 107725 h 419146"/>
                  <a:gd name="connsiteX104" fmla="*/ 238432 w 335044"/>
                  <a:gd name="connsiteY104" fmla="*/ 114548 h 419146"/>
                  <a:gd name="connsiteX105" fmla="*/ 235559 w 335044"/>
                  <a:gd name="connsiteY105" fmla="*/ 119216 h 419146"/>
                  <a:gd name="connsiteX106" fmla="*/ 235559 w 335044"/>
                  <a:gd name="connsiteY106" fmla="*/ 127834 h 419146"/>
                  <a:gd name="connsiteX107" fmla="*/ 236277 w 335044"/>
                  <a:gd name="connsiteY107" fmla="*/ 135734 h 419146"/>
                  <a:gd name="connsiteX108" fmla="*/ 238791 w 335044"/>
                  <a:gd name="connsiteY108" fmla="*/ 143275 h 419146"/>
                  <a:gd name="connsiteX109" fmla="*/ 244895 w 335044"/>
                  <a:gd name="connsiteY109" fmla="*/ 146507 h 419146"/>
                  <a:gd name="connsiteX110" fmla="*/ 250641 w 335044"/>
                  <a:gd name="connsiteY110" fmla="*/ 150098 h 419146"/>
                  <a:gd name="connsiteX111" fmla="*/ 254950 w 335044"/>
                  <a:gd name="connsiteY111" fmla="*/ 154406 h 419146"/>
                  <a:gd name="connsiteX112" fmla="*/ 256745 w 335044"/>
                  <a:gd name="connsiteY112" fmla="*/ 161229 h 419146"/>
                  <a:gd name="connsiteX113" fmla="*/ 260336 w 335044"/>
                  <a:gd name="connsiteY113" fmla="*/ 167333 h 419146"/>
                  <a:gd name="connsiteX114" fmla="*/ 265722 w 335044"/>
                  <a:gd name="connsiteY114" fmla="*/ 168770 h 419146"/>
                  <a:gd name="connsiteX115" fmla="*/ 267518 w 335044"/>
                  <a:gd name="connsiteY115" fmla="*/ 165538 h 419146"/>
                  <a:gd name="connsiteX116" fmla="*/ 269672 w 335044"/>
                  <a:gd name="connsiteY116" fmla="*/ 161947 h 419146"/>
                  <a:gd name="connsiteX117" fmla="*/ 274340 w 335044"/>
                  <a:gd name="connsiteY117" fmla="*/ 163024 h 419146"/>
                  <a:gd name="connsiteX118" fmla="*/ 279008 w 335044"/>
                  <a:gd name="connsiteY118" fmla="*/ 166256 h 419146"/>
                  <a:gd name="connsiteX119" fmla="*/ 279008 w 335044"/>
                  <a:gd name="connsiteY119" fmla="*/ 172361 h 419146"/>
                  <a:gd name="connsiteX120" fmla="*/ 279008 w 335044"/>
                  <a:gd name="connsiteY120" fmla="*/ 179901 h 419146"/>
                  <a:gd name="connsiteX121" fmla="*/ 273981 w 335044"/>
                  <a:gd name="connsiteY121" fmla="*/ 183492 h 419146"/>
                  <a:gd name="connsiteX122" fmla="*/ 273622 w 335044"/>
                  <a:gd name="connsiteY122" fmla="*/ 190315 h 419146"/>
                  <a:gd name="connsiteX123" fmla="*/ 273981 w 335044"/>
                  <a:gd name="connsiteY123" fmla="*/ 196779 h 419146"/>
                  <a:gd name="connsiteX124" fmla="*/ 280445 w 335044"/>
                  <a:gd name="connsiteY124" fmla="*/ 202165 h 419146"/>
                  <a:gd name="connsiteX125" fmla="*/ 285113 w 335044"/>
                  <a:gd name="connsiteY125" fmla="*/ 205397 h 419146"/>
                  <a:gd name="connsiteX126" fmla="*/ 285113 w 335044"/>
                  <a:gd name="connsiteY126" fmla="*/ 211142 h 419146"/>
                  <a:gd name="connsiteX127" fmla="*/ 285113 w 335044"/>
                  <a:gd name="connsiteY127" fmla="*/ 218323 h 419146"/>
                  <a:gd name="connsiteX128" fmla="*/ 287986 w 335044"/>
                  <a:gd name="connsiteY128" fmla="*/ 222992 h 419146"/>
                  <a:gd name="connsiteX129" fmla="*/ 294279 w 335044"/>
                  <a:gd name="connsiteY129" fmla="*/ 222992 h 419146"/>
                  <a:gd name="connsiteX130" fmla="*/ 296264 w 335044"/>
                  <a:gd name="connsiteY130" fmla="*/ 224069 h 419146"/>
                  <a:gd name="connsiteX131" fmla="*/ 304163 w 335044"/>
                  <a:gd name="connsiteY131" fmla="*/ 230173 h 419146"/>
                  <a:gd name="connsiteX132" fmla="*/ 309909 w 335044"/>
                  <a:gd name="connsiteY132" fmla="*/ 233764 h 419146"/>
                  <a:gd name="connsiteX133" fmla="*/ 314936 w 335044"/>
                  <a:gd name="connsiteY133" fmla="*/ 241305 h 419146"/>
                  <a:gd name="connsiteX134" fmla="*/ 318168 w 335044"/>
                  <a:gd name="connsiteY134" fmla="*/ 248486 h 419146"/>
                  <a:gd name="connsiteX135" fmla="*/ 316731 w 335044"/>
                  <a:gd name="connsiteY135" fmla="*/ 256746 h 419146"/>
                  <a:gd name="connsiteX136" fmla="*/ 316013 w 335044"/>
                  <a:gd name="connsiteY136" fmla="*/ 264286 h 419146"/>
                  <a:gd name="connsiteX137" fmla="*/ 313858 w 335044"/>
                  <a:gd name="connsiteY137" fmla="*/ 272905 h 419146"/>
                  <a:gd name="connsiteX138" fmla="*/ 318168 w 335044"/>
                  <a:gd name="connsiteY138" fmla="*/ 280445 h 419146"/>
                  <a:gd name="connsiteX139" fmla="*/ 322477 w 335044"/>
                  <a:gd name="connsiteY139" fmla="*/ 286191 h 419146"/>
                  <a:gd name="connsiteX140" fmla="*/ 328222 w 335044"/>
                  <a:gd name="connsiteY140" fmla="*/ 289781 h 419146"/>
                  <a:gd name="connsiteX141" fmla="*/ 335044 w 335044"/>
                  <a:gd name="connsiteY141" fmla="*/ 288704 h 419146"/>
                  <a:gd name="connsiteX142" fmla="*/ 335044 w 335044"/>
                  <a:gd name="connsiteY142" fmla="*/ 294090 h 419146"/>
                  <a:gd name="connsiteX143" fmla="*/ 328940 w 335044"/>
                  <a:gd name="connsiteY143" fmla="*/ 296963 h 419146"/>
                  <a:gd name="connsiteX144" fmla="*/ 322477 w 335044"/>
                  <a:gd name="connsiteY144" fmla="*/ 296245 h 419146"/>
                  <a:gd name="connsiteX145" fmla="*/ 313500 w 335044"/>
                  <a:gd name="connsiteY145" fmla="*/ 296245 h 419146"/>
                  <a:gd name="connsiteX146" fmla="*/ 303445 w 335044"/>
                  <a:gd name="connsiteY146" fmla="*/ 301272 h 419146"/>
                  <a:gd name="connsiteX147" fmla="*/ 298059 w 335044"/>
                  <a:gd name="connsiteY147" fmla="*/ 292295 h 419146"/>
                  <a:gd name="connsiteX148" fmla="*/ 295904 w 335044"/>
                  <a:gd name="connsiteY148" fmla="*/ 289063 h 419146"/>
                  <a:gd name="connsiteX149" fmla="*/ 291236 w 335044"/>
                  <a:gd name="connsiteY149" fmla="*/ 290499 h 419146"/>
                  <a:gd name="connsiteX150" fmla="*/ 288364 w 335044"/>
                  <a:gd name="connsiteY150" fmla="*/ 294090 h 419146"/>
                  <a:gd name="connsiteX151" fmla="*/ 285491 w 335044"/>
                  <a:gd name="connsiteY151" fmla="*/ 299117 h 419146"/>
                  <a:gd name="connsiteX152" fmla="*/ 279027 w 335044"/>
                  <a:gd name="connsiteY152" fmla="*/ 296245 h 419146"/>
                  <a:gd name="connsiteX153" fmla="*/ 275437 w 335044"/>
                  <a:gd name="connsiteY153" fmla="*/ 291936 h 419146"/>
                  <a:gd name="connsiteX154" fmla="*/ 271128 w 335044"/>
                  <a:gd name="connsiteY154" fmla="*/ 286909 h 419146"/>
                  <a:gd name="connsiteX155" fmla="*/ 265382 w 335044"/>
                  <a:gd name="connsiteY155" fmla="*/ 285113 h 419146"/>
                  <a:gd name="connsiteX156" fmla="*/ 256764 w 335044"/>
                  <a:gd name="connsiteY156" fmla="*/ 284754 h 419146"/>
                  <a:gd name="connsiteX157" fmla="*/ 250301 w 335044"/>
                  <a:gd name="connsiteY157" fmla="*/ 289781 h 419146"/>
                  <a:gd name="connsiteX158" fmla="*/ 249223 w 335044"/>
                  <a:gd name="connsiteY158" fmla="*/ 294090 h 419146"/>
                  <a:gd name="connsiteX159" fmla="*/ 243119 w 335044"/>
                  <a:gd name="connsiteY159" fmla="*/ 295886 h 419146"/>
                  <a:gd name="connsiteX160" fmla="*/ 240605 w 335044"/>
                  <a:gd name="connsiteY160" fmla="*/ 289422 h 419146"/>
                  <a:gd name="connsiteX161" fmla="*/ 240605 w 335044"/>
                  <a:gd name="connsiteY161" fmla="*/ 282959 h 419146"/>
                  <a:gd name="connsiteX162" fmla="*/ 240246 w 335044"/>
                  <a:gd name="connsiteY162" fmla="*/ 277932 h 419146"/>
                  <a:gd name="connsiteX163" fmla="*/ 234860 w 335044"/>
                  <a:gd name="connsiteY163" fmla="*/ 276854 h 419146"/>
                  <a:gd name="connsiteX164" fmla="*/ 228755 w 335044"/>
                  <a:gd name="connsiteY164" fmla="*/ 279727 h 419146"/>
                  <a:gd name="connsiteX165" fmla="*/ 223728 w 335044"/>
                  <a:gd name="connsiteY165" fmla="*/ 284395 h 419146"/>
                  <a:gd name="connsiteX166" fmla="*/ 220138 w 335044"/>
                  <a:gd name="connsiteY166" fmla="*/ 289063 h 419146"/>
                  <a:gd name="connsiteX167" fmla="*/ 217624 w 335044"/>
                  <a:gd name="connsiteY167" fmla="*/ 295527 h 419146"/>
                  <a:gd name="connsiteX168" fmla="*/ 217265 w 335044"/>
                  <a:gd name="connsiteY168" fmla="*/ 300195 h 419146"/>
                  <a:gd name="connsiteX169" fmla="*/ 216906 w 335044"/>
                  <a:gd name="connsiteY169" fmla="*/ 307377 h 419146"/>
                  <a:gd name="connsiteX170" fmla="*/ 216906 w 335044"/>
                  <a:gd name="connsiteY170" fmla="*/ 310967 h 419146"/>
                  <a:gd name="connsiteX171" fmla="*/ 219419 w 335044"/>
                  <a:gd name="connsiteY171" fmla="*/ 317431 h 419146"/>
                  <a:gd name="connsiteX172" fmla="*/ 223010 w 335044"/>
                  <a:gd name="connsiteY172" fmla="*/ 321740 h 419146"/>
                  <a:gd name="connsiteX173" fmla="*/ 224087 w 335044"/>
                  <a:gd name="connsiteY173" fmla="*/ 329640 h 419146"/>
                  <a:gd name="connsiteX174" fmla="*/ 221574 w 335044"/>
                  <a:gd name="connsiteY174" fmla="*/ 335026 h 419146"/>
                  <a:gd name="connsiteX175" fmla="*/ 220856 w 335044"/>
                  <a:gd name="connsiteY175" fmla="*/ 341849 h 419146"/>
                  <a:gd name="connsiteX176" fmla="*/ 218342 w 335044"/>
                  <a:gd name="connsiteY176" fmla="*/ 350466 h 419146"/>
                  <a:gd name="connsiteX177" fmla="*/ 212956 w 335044"/>
                  <a:gd name="connsiteY177" fmla="*/ 352980 h 419146"/>
                  <a:gd name="connsiteX178" fmla="*/ 206852 w 335044"/>
                  <a:gd name="connsiteY178" fmla="*/ 355135 h 419146"/>
                  <a:gd name="connsiteX179" fmla="*/ 203260 w 335044"/>
                  <a:gd name="connsiteY179" fmla="*/ 359444 h 419146"/>
                  <a:gd name="connsiteX180" fmla="*/ 201824 w 335044"/>
                  <a:gd name="connsiteY180" fmla="*/ 364471 h 419146"/>
                  <a:gd name="connsiteX181" fmla="*/ 201106 w 335044"/>
                  <a:gd name="connsiteY181" fmla="*/ 370934 h 419146"/>
                  <a:gd name="connsiteX182" fmla="*/ 200029 w 335044"/>
                  <a:gd name="connsiteY182" fmla="*/ 379553 h 419146"/>
                  <a:gd name="connsiteX183" fmla="*/ 194643 w 335044"/>
                  <a:gd name="connsiteY183" fmla="*/ 383862 h 419146"/>
                  <a:gd name="connsiteX184" fmla="*/ 190334 w 335044"/>
                  <a:gd name="connsiteY184" fmla="*/ 386016 h 419146"/>
                  <a:gd name="connsiteX185" fmla="*/ 184229 w 335044"/>
                  <a:gd name="connsiteY185" fmla="*/ 389966 h 419146"/>
                  <a:gd name="connsiteX186" fmla="*/ 178484 w 335044"/>
                  <a:gd name="connsiteY186" fmla="*/ 391761 h 419146"/>
                  <a:gd name="connsiteX187" fmla="*/ 176329 w 335044"/>
                  <a:gd name="connsiteY187" fmla="*/ 395352 h 419146"/>
                  <a:gd name="connsiteX188" fmla="*/ 176329 w 335044"/>
                  <a:gd name="connsiteY188" fmla="*/ 401097 h 419146"/>
                  <a:gd name="connsiteX189" fmla="*/ 177047 w 335044"/>
                  <a:gd name="connsiteY189" fmla="*/ 408638 h 419146"/>
                  <a:gd name="connsiteX190" fmla="*/ 174893 w 335044"/>
                  <a:gd name="connsiteY190" fmla="*/ 414025 h 419146"/>
                  <a:gd name="connsiteX191" fmla="*/ 171661 w 335044"/>
                  <a:gd name="connsiteY191" fmla="*/ 416897 h 419146"/>
                  <a:gd name="connsiteX192" fmla="*/ 164839 w 335044"/>
                  <a:gd name="connsiteY192" fmla="*/ 418958 h 419146"/>
                  <a:gd name="connsiteX193" fmla="*/ 156938 w 335044"/>
                  <a:gd name="connsiteY193" fmla="*/ 418958 h 419146"/>
                  <a:gd name="connsiteX194" fmla="*/ 152989 w 335044"/>
                  <a:gd name="connsiteY194" fmla="*/ 418958 h 419146"/>
                  <a:gd name="connsiteX195" fmla="*/ 144843 w 335044"/>
                  <a:gd name="connsiteY195" fmla="*/ 418958 h 41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335044" h="419146">
                    <a:moveTo>
                      <a:pt x="144843" y="419146"/>
                    </a:moveTo>
                    <a:lnTo>
                      <a:pt x="141611" y="415366"/>
                    </a:lnTo>
                    <a:lnTo>
                      <a:pt x="137302" y="413476"/>
                    </a:lnTo>
                    <a:cubicBezTo>
                      <a:pt x="137302" y="413476"/>
                      <a:pt x="135413" y="409697"/>
                      <a:pt x="135413" y="408903"/>
                    </a:cubicBezTo>
                    <a:cubicBezTo>
                      <a:pt x="135413" y="408091"/>
                      <a:pt x="137302" y="405936"/>
                      <a:pt x="137302" y="405936"/>
                    </a:cubicBezTo>
                    <a:lnTo>
                      <a:pt x="142424" y="399208"/>
                    </a:lnTo>
                    <a:lnTo>
                      <a:pt x="144050" y="390590"/>
                    </a:lnTo>
                    <a:lnTo>
                      <a:pt x="141895" y="384655"/>
                    </a:lnTo>
                    <a:lnTo>
                      <a:pt x="139476" y="380082"/>
                    </a:lnTo>
                    <a:lnTo>
                      <a:pt x="137321" y="374960"/>
                    </a:lnTo>
                    <a:lnTo>
                      <a:pt x="137586" y="369838"/>
                    </a:lnTo>
                    <a:lnTo>
                      <a:pt x="136509" y="363375"/>
                    </a:lnTo>
                    <a:lnTo>
                      <a:pt x="134354" y="356363"/>
                    </a:lnTo>
                    <a:lnTo>
                      <a:pt x="134354" y="349087"/>
                    </a:lnTo>
                    <a:lnTo>
                      <a:pt x="134354" y="339392"/>
                    </a:lnTo>
                    <a:lnTo>
                      <a:pt x="137056" y="331303"/>
                    </a:lnTo>
                    <a:lnTo>
                      <a:pt x="141366" y="322137"/>
                    </a:lnTo>
                    <a:lnTo>
                      <a:pt x="142179" y="315409"/>
                    </a:lnTo>
                    <a:lnTo>
                      <a:pt x="142179" y="307603"/>
                    </a:lnTo>
                    <a:lnTo>
                      <a:pt x="144881" y="297643"/>
                    </a:lnTo>
                    <a:cubicBezTo>
                      <a:pt x="144881" y="297643"/>
                      <a:pt x="147300" y="291992"/>
                      <a:pt x="147300" y="291180"/>
                    </a:cubicBezTo>
                    <a:cubicBezTo>
                      <a:pt x="147300" y="290367"/>
                      <a:pt x="147035" y="284168"/>
                      <a:pt x="147035" y="284168"/>
                    </a:cubicBezTo>
                    <a:lnTo>
                      <a:pt x="144881" y="279859"/>
                    </a:lnTo>
                    <a:lnTo>
                      <a:pt x="143804" y="272848"/>
                    </a:lnTo>
                    <a:lnTo>
                      <a:pt x="145958" y="258296"/>
                    </a:lnTo>
                    <a:lnTo>
                      <a:pt x="144881" y="252361"/>
                    </a:lnTo>
                    <a:lnTo>
                      <a:pt x="138946" y="243743"/>
                    </a:lnTo>
                    <a:lnTo>
                      <a:pt x="135980" y="235125"/>
                    </a:lnTo>
                    <a:lnTo>
                      <a:pt x="135167" y="226507"/>
                    </a:lnTo>
                    <a:lnTo>
                      <a:pt x="134619" y="220044"/>
                    </a:lnTo>
                    <a:lnTo>
                      <a:pt x="129232" y="211955"/>
                    </a:lnTo>
                    <a:lnTo>
                      <a:pt x="124375" y="207646"/>
                    </a:lnTo>
                    <a:lnTo>
                      <a:pt x="117912" y="206304"/>
                    </a:lnTo>
                    <a:lnTo>
                      <a:pt x="113338" y="201447"/>
                    </a:lnTo>
                    <a:lnTo>
                      <a:pt x="109294" y="195512"/>
                    </a:lnTo>
                    <a:lnTo>
                      <a:pt x="108217" y="189313"/>
                    </a:lnTo>
                    <a:lnTo>
                      <a:pt x="102830" y="187688"/>
                    </a:lnTo>
                    <a:lnTo>
                      <a:pt x="97973" y="183114"/>
                    </a:lnTo>
                    <a:lnTo>
                      <a:pt x="97973" y="175026"/>
                    </a:lnTo>
                    <a:lnTo>
                      <a:pt x="96896" y="168562"/>
                    </a:lnTo>
                    <a:lnTo>
                      <a:pt x="88807" y="163705"/>
                    </a:lnTo>
                    <a:lnTo>
                      <a:pt x="83421" y="161002"/>
                    </a:lnTo>
                    <a:lnTo>
                      <a:pt x="83969" y="154539"/>
                    </a:lnTo>
                    <a:cubicBezTo>
                      <a:pt x="83969" y="154539"/>
                      <a:pt x="79396" y="144844"/>
                      <a:pt x="78583" y="144844"/>
                    </a:cubicBezTo>
                    <a:cubicBezTo>
                      <a:pt x="77770" y="144844"/>
                      <a:pt x="75616" y="137303"/>
                      <a:pt x="75616" y="137303"/>
                    </a:cubicBezTo>
                    <a:lnTo>
                      <a:pt x="66733" y="124905"/>
                    </a:lnTo>
                    <a:lnTo>
                      <a:pt x="58115" y="111165"/>
                    </a:lnTo>
                    <a:lnTo>
                      <a:pt x="52180" y="100657"/>
                    </a:lnTo>
                    <a:lnTo>
                      <a:pt x="44640" y="74520"/>
                    </a:lnTo>
                    <a:lnTo>
                      <a:pt x="34396" y="63483"/>
                    </a:lnTo>
                    <a:lnTo>
                      <a:pt x="30087" y="55129"/>
                    </a:lnTo>
                    <a:lnTo>
                      <a:pt x="24437" y="47040"/>
                    </a:lnTo>
                    <a:lnTo>
                      <a:pt x="17425" y="38157"/>
                    </a:lnTo>
                    <a:lnTo>
                      <a:pt x="12039" y="31146"/>
                    </a:lnTo>
                    <a:lnTo>
                      <a:pt x="6388" y="26572"/>
                    </a:lnTo>
                    <a:lnTo>
                      <a:pt x="1530" y="26572"/>
                    </a:lnTo>
                    <a:lnTo>
                      <a:pt x="5386" y="19750"/>
                    </a:lnTo>
                    <a:lnTo>
                      <a:pt x="3232" y="15441"/>
                    </a:lnTo>
                    <a:lnTo>
                      <a:pt x="0" y="10413"/>
                    </a:lnTo>
                    <a:lnTo>
                      <a:pt x="2513" y="7182"/>
                    </a:lnTo>
                    <a:lnTo>
                      <a:pt x="9695" y="7182"/>
                    </a:lnTo>
                    <a:lnTo>
                      <a:pt x="13286" y="11491"/>
                    </a:lnTo>
                    <a:lnTo>
                      <a:pt x="19031" y="11491"/>
                    </a:lnTo>
                    <a:lnTo>
                      <a:pt x="24418" y="11132"/>
                    </a:lnTo>
                    <a:lnTo>
                      <a:pt x="28008" y="7182"/>
                    </a:lnTo>
                    <a:lnTo>
                      <a:pt x="29804" y="4309"/>
                    </a:lnTo>
                    <a:lnTo>
                      <a:pt x="35190" y="4309"/>
                    </a:lnTo>
                    <a:lnTo>
                      <a:pt x="40577" y="8618"/>
                    </a:lnTo>
                    <a:lnTo>
                      <a:pt x="47040" y="8977"/>
                    </a:lnTo>
                    <a:lnTo>
                      <a:pt x="50990" y="6823"/>
                    </a:lnTo>
                    <a:lnTo>
                      <a:pt x="56376" y="4309"/>
                    </a:lnTo>
                    <a:lnTo>
                      <a:pt x="68226" y="4309"/>
                    </a:lnTo>
                    <a:lnTo>
                      <a:pt x="75408" y="1795"/>
                    </a:lnTo>
                    <a:lnTo>
                      <a:pt x="80794" y="3591"/>
                    </a:lnTo>
                    <a:lnTo>
                      <a:pt x="85462" y="5027"/>
                    </a:lnTo>
                    <a:lnTo>
                      <a:pt x="90848" y="0"/>
                    </a:lnTo>
                    <a:lnTo>
                      <a:pt x="97312" y="2873"/>
                    </a:lnTo>
                    <a:lnTo>
                      <a:pt x="104853" y="8259"/>
                    </a:lnTo>
                    <a:lnTo>
                      <a:pt x="112393" y="12927"/>
                    </a:lnTo>
                    <a:lnTo>
                      <a:pt x="119934" y="13645"/>
                    </a:lnTo>
                    <a:lnTo>
                      <a:pt x="124243" y="15441"/>
                    </a:lnTo>
                    <a:lnTo>
                      <a:pt x="131784" y="19391"/>
                    </a:lnTo>
                    <a:lnTo>
                      <a:pt x="139325" y="21904"/>
                    </a:lnTo>
                    <a:lnTo>
                      <a:pt x="143993" y="26572"/>
                    </a:lnTo>
                    <a:lnTo>
                      <a:pt x="151893" y="33036"/>
                    </a:lnTo>
                    <a:lnTo>
                      <a:pt x="157638" y="38063"/>
                    </a:lnTo>
                    <a:lnTo>
                      <a:pt x="166615" y="42013"/>
                    </a:lnTo>
                    <a:lnTo>
                      <a:pt x="175233" y="44168"/>
                    </a:lnTo>
                    <a:lnTo>
                      <a:pt x="178465" y="42731"/>
                    </a:lnTo>
                    <a:cubicBezTo>
                      <a:pt x="178465" y="42731"/>
                      <a:pt x="180619" y="44527"/>
                      <a:pt x="181697" y="45245"/>
                    </a:cubicBezTo>
                    <a:cubicBezTo>
                      <a:pt x="182774" y="45963"/>
                      <a:pt x="191751" y="47758"/>
                      <a:pt x="191751" y="47758"/>
                    </a:cubicBezTo>
                    <a:lnTo>
                      <a:pt x="194983" y="47758"/>
                    </a:lnTo>
                    <a:lnTo>
                      <a:pt x="200728" y="52426"/>
                    </a:lnTo>
                    <a:lnTo>
                      <a:pt x="203601" y="59967"/>
                    </a:lnTo>
                    <a:lnTo>
                      <a:pt x="203601" y="64995"/>
                    </a:lnTo>
                    <a:cubicBezTo>
                      <a:pt x="203601" y="64995"/>
                      <a:pt x="207192" y="70740"/>
                      <a:pt x="208269" y="70740"/>
                    </a:cubicBezTo>
                    <a:cubicBezTo>
                      <a:pt x="209346" y="70740"/>
                      <a:pt x="216528" y="71458"/>
                      <a:pt x="216528" y="71458"/>
                    </a:cubicBezTo>
                    <a:lnTo>
                      <a:pt x="224068" y="72176"/>
                    </a:lnTo>
                    <a:lnTo>
                      <a:pt x="230532" y="73253"/>
                    </a:lnTo>
                    <a:lnTo>
                      <a:pt x="236637" y="77203"/>
                    </a:lnTo>
                    <a:lnTo>
                      <a:pt x="238432" y="84385"/>
                    </a:lnTo>
                    <a:lnTo>
                      <a:pt x="238432" y="91566"/>
                    </a:lnTo>
                    <a:lnTo>
                      <a:pt x="241664" y="97312"/>
                    </a:lnTo>
                    <a:lnTo>
                      <a:pt x="241664" y="107725"/>
                    </a:lnTo>
                    <a:lnTo>
                      <a:pt x="238432" y="114548"/>
                    </a:lnTo>
                    <a:lnTo>
                      <a:pt x="235559" y="119216"/>
                    </a:lnTo>
                    <a:lnTo>
                      <a:pt x="235559" y="127834"/>
                    </a:lnTo>
                    <a:lnTo>
                      <a:pt x="236277" y="135734"/>
                    </a:lnTo>
                    <a:lnTo>
                      <a:pt x="238791" y="143275"/>
                    </a:lnTo>
                    <a:lnTo>
                      <a:pt x="244895" y="146507"/>
                    </a:lnTo>
                    <a:lnTo>
                      <a:pt x="250641" y="150098"/>
                    </a:lnTo>
                    <a:lnTo>
                      <a:pt x="254950" y="154406"/>
                    </a:lnTo>
                    <a:lnTo>
                      <a:pt x="256745" y="161229"/>
                    </a:lnTo>
                    <a:lnTo>
                      <a:pt x="260336" y="167333"/>
                    </a:lnTo>
                    <a:lnTo>
                      <a:pt x="265722" y="168770"/>
                    </a:lnTo>
                    <a:lnTo>
                      <a:pt x="267518" y="165538"/>
                    </a:lnTo>
                    <a:lnTo>
                      <a:pt x="269672" y="161947"/>
                    </a:lnTo>
                    <a:lnTo>
                      <a:pt x="274340" y="163024"/>
                    </a:lnTo>
                    <a:lnTo>
                      <a:pt x="279008" y="166256"/>
                    </a:lnTo>
                    <a:lnTo>
                      <a:pt x="279008" y="172361"/>
                    </a:lnTo>
                    <a:lnTo>
                      <a:pt x="279008" y="179901"/>
                    </a:lnTo>
                    <a:lnTo>
                      <a:pt x="273981" y="183492"/>
                    </a:lnTo>
                    <a:lnTo>
                      <a:pt x="273622" y="190315"/>
                    </a:lnTo>
                    <a:lnTo>
                      <a:pt x="273981" y="196779"/>
                    </a:lnTo>
                    <a:lnTo>
                      <a:pt x="280445" y="202165"/>
                    </a:lnTo>
                    <a:lnTo>
                      <a:pt x="285113" y="205397"/>
                    </a:lnTo>
                    <a:lnTo>
                      <a:pt x="285113" y="211142"/>
                    </a:lnTo>
                    <a:lnTo>
                      <a:pt x="285113" y="218323"/>
                    </a:lnTo>
                    <a:lnTo>
                      <a:pt x="287986" y="222992"/>
                    </a:lnTo>
                    <a:lnTo>
                      <a:pt x="294279" y="222992"/>
                    </a:lnTo>
                    <a:lnTo>
                      <a:pt x="296264" y="224069"/>
                    </a:lnTo>
                    <a:lnTo>
                      <a:pt x="304163" y="230173"/>
                    </a:lnTo>
                    <a:lnTo>
                      <a:pt x="309909" y="233764"/>
                    </a:lnTo>
                    <a:lnTo>
                      <a:pt x="314936" y="241305"/>
                    </a:lnTo>
                    <a:lnTo>
                      <a:pt x="318168" y="248486"/>
                    </a:lnTo>
                    <a:cubicBezTo>
                      <a:pt x="318168" y="248486"/>
                      <a:pt x="316731" y="255668"/>
                      <a:pt x="316731" y="256746"/>
                    </a:cubicBezTo>
                    <a:cubicBezTo>
                      <a:pt x="316731" y="257823"/>
                      <a:pt x="316013" y="264286"/>
                      <a:pt x="316013" y="264286"/>
                    </a:cubicBezTo>
                    <a:lnTo>
                      <a:pt x="313858" y="272905"/>
                    </a:lnTo>
                    <a:lnTo>
                      <a:pt x="318168" y="280445"/>
                    </a:lnTo>
                    <a:lnTo>
                      <a:pt x="322477" y="286191"/>
                    </a:lnTo>
                    <a:lnTo>
                      <a:pt x="328222" y="289781"/>
                    </a:lnTo>
                    <a:lnTo>
                      <a:pt x="335044" y="288704"/>
                    </a:lnTo>
                    <a:lnTo>
                      <a:pt x="335044" y="294090"/>
                    </a:lnTo>
                    <a:lnTo>
                      <a:pt x="328940" y="296963"/>
                    </a:lnTo>
                    <a:lnTo>
                      <a:pt x="322477" y="296245"/>
                    </a:lnTo>
                    <a:lnTo>
                      <a:pt x="313500" y="296245"/>
                    </a:lnTo>
                    <a:lnTo>
                      <a:pt x="303445" y="301272"/>
                    </a:lnTo>
                    <a:lnTo>
                      <a:pt x="298059" y="292295"/>
                    </a:lnTo>
                    <a:lnTo>
                      <a:pt x="295904" y="289063"/>
                    </a:lnTo>
                    <a:lnTo>
                      <a:pt x="291236" y="290499"/>
                    </a:lnTo>
                    <a:lnTo>
                      <a:pt x="288364" y="294090"/>
                    </a:lnTo>
                    <a:lnTo>
                      <a:pt x="285491" y="299117"/>
                    </a:lnTo>
                    <a:lnTo>
                      <a:pt x="279027" y="296245"/>
                    </a:lnTo>
                    <a:lnTo>
                      <a:pt x="275437" y="291936"/>
                    </a:lnTo>
                    <a:lnTo>
                      <a:pt x="271128" y="286909"/>
                    </a:lnTo>
                    <a:lnTo>
                      <a:pt x="265382" y="285113"/>
                    </a:lnTo>
                    <a:lnTo>
                      <a:pt x="256764" y="284754"/>
                    </a:lnTo>
                    <a:lnTo>
                      <a:pt x="250301" y="289781"/>
                    </a:lnTo>
                    <a:lnTo>
                      <a:pt x="249223" y="294090"/>
                    </a:lnTo>
                    <a:lnTo>
                      <a:pt x="243119" y="295886"/>
                    </a:lnTo>
                    <a:lnTo>
                      <a:pt x="240605" y="289422"/>
                    </a:lnTo>
                    <a:lnTo>
                      <a:pt x="240605" y="282959"/>
                    </a:lnTo>
                    <a:lnTo>
                      <a:pt x="240246" y="277932"/>
                    </a:lnTo>
                    <a:lnTo>
                      <a:pt x="234860" y="276854"/>
                    </a:lnTo>
                    <a:lnTo>
                      <a:pt x="228755" y="279727"/>
                    </a:lnTo>
                    <a:lnTo>
                      <a:pt x="223728" y="284395"/>
                    </a:lnTo>
                    <a:lnTo>
                      <a:pt x="220138" y="289063"/>
                    </a:lnTo>
                    <a:lnTo>
                      <a:pt x="217624" y="295527"/>
                    </a:lnTo>
                    <a:lnTo>
                      <a:pt x="217265" y="300195"/>
                    </a:lnTo>
                    <a:lnTo>
                      <a:pt x="216906" y="307377"/>
                    </a:lnTo>
                    <a:lnTo>
                      <a:pt x="216906" y="310967"/>
                    </a:lnTo>
                    <a:lnTo>
                      <a:pt x="219419" y="317431"/>
                    </a:lnTo>
                    <a:lnTo>
                      <a:pt x="223010" y="321740"/>
                    </a:lnTo>
                    <a:lnTo>
                      <a:pt x="224087" y="329640"/>
                    </a:lnTo>
                    <a:lnTo>
                      <a:pt x="221574" y="335026"/>
                    </a:lnTo>
                    <a:lnTo>
                      <a:pt x="220856" y="341849"/>
                    </a:lnTo>
                    <a:lnTo>
                      <a:pt x="218342" y="350466"/>
                    </a:lnTo>
                    <a:lnTo>
                      <a:pt x="212956" y="352980"/>
                    </a:lnTo>
                    <a:lnTo>
                      <a:pt x="206852" y="355135"/>
                    </a:lnTo>
                    <a:lnTo>
                      <a:pt x="203260" y="359444"/>
                    </a:lnTo>
                    <a:lnTo>
                      <a:pt x="201824" y="364471"/>
                    </a:lnTo>
                    <a:lnTo>
                      <a:pt x="201106" y="370934"/>
                    </a:lnTo>
                    <a:lnTo>
                      <a:pt x="200029" y="379553"/>
                    </a:lnTo>
                    <a:lnTo>
                      <a:pt x="194643" y="383862"/>
                    </a:lnTo>
                    <a:lnTo>
                      <a:pt x="190334" y="386016"/>
                    </a:lnTo>
                    <a:lnTo>
                      <a:pt x="184229" y="389966"/>
                    </a:lnTo>
                    <a:lnTo>
                      <a:pt x="178484" y="391761"/>
                    </a:lnTo>
                    <a:lnTo>
                      <a:pt x="176329" y="395352"/>
                    </a:lnTo>
                    <a:lnTo>
                      <a:pt x="176329" y="401097"/>
                    </a:lnTo>
                    <a:lnTo>
                      <a:pt x="177047" y="408638"/>
                    </a:lnTo>
                    <a:lnTo>
                      <a:pt x="174893" y="414025"/>
                    </a:lnTo>
                    <a:lnTo>
                      <a:pt x="171661" y="416897"/>
                    </a:lnTo>
                    <a:lnTo>
                      <a:pt x="164839" y="418958"/>
                    </a:lnTo>
                    <a:lnTo>
                      <a:pt x="156938" y="418958"/>
                    </a:lnTo>
                    <a:lnTo>
                      <a:pt x="152989" y="418958"/>
                    </a:lnTo>
                    <a:lnTo>
                      <a:pt x="144843" y="418958"/>
                    </a:lnTo>
                    <a:close/>
                  </a:path>
                </a:pathLst>
              </a:custGeom>
              <a:grpFill/>
              <a:ln w="3777" cap="flat">
                <a:solidFill>
                  <a:srgbClr val="FFFFFF"/>
                </a:solidFill>
                <a:prstDash val="solid"/>
                <a:miter/>
              </a:ln>
            </p:spPr>
            <p:txBody>
              <a:bodyPr rtlCol="0" anchor="ctr"/>
              <a:lstStyle/>
              <a:p>
                <a:endParaRPr lang="en-GB"/>
              </a:p>
            </p:txBody>
          </p:sp>
          <p:sp>
            <p:nvSpPr>
              <p:cNvPr id="322" name="Freeform 321">
                <a:extLst>
                  <a:ext uri="{FF2B5EF4-FFF2-40B4-BE49-F238E27FC236}">
                    <a16:creationId xmlns:a16="http://schemas.microsoft.com/office/drawing/2014/main" id="{E1B27F3D-84BF-DA4C-6FFB-86C2987341EC}"/>
                  </a:ext>
                </a:extLst>
              </p:cNvPr>
              <p:cNvSpPr/>
              <p:nvPr/>
            </p:nvSpPr>
            <p:spPr>
              <a:xfrm>
                <a:off x="4950358" y="6155491"/>
                <a:ext cx="1774898" cy="1179725"/>
              </a:xfrm>
              <a:custGeom>
                <a:avLst/>
                <a:gdLst>
                  <a:gd name="connsiteX0" fmla="*/ 1578120 w 1774898"/>
                  <a:gd name="connsiteY0" fmla="*/ 795183 h 1179725"/>
                  <a:gd name="connsiteX1" fmla="*/ 1583865 w 1774898"/>
                  <a:gd name="connsiteY1" fmla="*/ 781538 h 1179725"/>
                  <a:gd name="connsiteX2" fmla="*/ 1595356 w 1774898"/>
                  <a:gd name="connsiteY2" fmla="*/ 777229 h 1179725"/>
                  <a:gd name="connsiteX3" fmla="*/ 1581711 w 1774898"/>
                  <a:gd name="connsiteY3" fmla="*/ 771484 h 1179725"/>
                  <a:gd name="connsiteX4" fmla="*/ 1584583 w 1774898"/>
                  <a:gd name="connsiteY4" fmla="*/ 760711 h 1179725"/>
                  <a:gd name="connsiteX5" fmla="*/ 1586020 w 1774898"/>
                  <a:gd name="connsiteY5" fmla="*/ 752811 h 1179725"/>
                  <a:gd name="connsiteX6" fmla="*/ 1589610 w 1774898"/>
                  <a:gd name="connsiteY6" fmla="*/ 730529 h 1179725"/>
                  <a:gd name="connsiteX7" fmla="*/ 1591765 w 1774898"/>
                  <a:gd name="connsiteY7" fmla="*/ 724784 h 1179725"/>
                  <a:gd name="connsiteX8" fmla="*/ 1598229 w 1774898"/>
                  <a:gd name="connsiteY8" fmla="*/ 719756 h 1179725"/>
                  <a:gd name="connsiteX9" fmla="*/ 1607565 w 1774898"/>
                  <a:gd name="connsiteY9" fmla="*/ 719756 h 1179725"/>
                  <a:gd name="connsiteX10" fmla="*/ 1623365 w 1774898"/>
                  <a:gd name="connsiteY10" fmla="*/ 715447 h 1179725"/>
                  <a:gd name="connsiteX11" fmla="*/ 1629110 w 1774898"/>
                  <a:gd name="connsiteY11" fmla="*/ 708984 h 1179725"/>
                  <a:gd name="connsiteX12" fmla="*/ 1637728 w 1774898"/>
                  <a:gd name="connsiteY12" fmla="*/ 708984 h 1179725"/>
                  <a:gd name="connsiteX13" fmla="*/ 1637728 w 1774898"/>
                  <a:gd name="connsiteY13" fmla="*/ 702521 h 1179725"/>
                  <a:gd name="connsiteX14" fmla="*/ 1637728 w 1774898"/>
                  <a:gd name="connsiteY14" fmla="*/ 693184 h 1179725"/>
                  <a:gd name="connsiteX15" fmla="*/ 1643473 w 1774898"/>
                  <a:gd name="connsiteY15" fmla="*/ 688875 h 1179725"/>
                  <a:gd name="connsiteX16" fmla="*/ 1654964 w 1774898"/>
                  <a:gd name="connsiteY16" fmla="*/ 688875 h 1179725"/>
                  <a:gd name="connsiteX17" fmla="*/ 1670763 w 1774898"/>
                  <a:gd name="connsiteY17" fmla="*/ 688875 h 1179725"/>
                  <a:gd name="connsiteX18" fmla="*/ 1687281 w 1774898"/>
                  <a:gd name="connsiteY18" fmla="*/ 689593 h 1179725"/>
                  <a:gd name="connsiteX19" fmla="*/ 1704518 w 1774898"/>
                  <a:gd name="connsiteY19" fmla="*/ 693184 h 1179725"/>
                  <a:gd name="connsiteX20" fmla="*/ 1717445 w 1774898"/>
                  <a:gd name="connsiteY20" fmla="*/ 693184 h 1179725"/>
                  <a:gd name="connsiteX21" fmla="*/ 1728935 w 1774898"/>
                  <a:gd name="connsiteY21" fmla="*/ 693184 h 1179725"/>
                  <a:gd name="connsiteX22" fmla="*/ 1737553 w 1774898"/>
                  <a:gd name="connsiteY22" fmla="*/ 689593 h 1179725"/>
                  <a:gd name="connsiteX23" fmla="*/ 1739708 w 1774898"/>
                  <a:gd name="connsiteY23" fmla="*/ 679539 h 1179725"/>
                  <a:gd name="connsiteX24" fmla="*/ 1743299 w 1774898"/>
                  <a:gd name="connsiteY24" fmla="*/ 665894 h 1179725"/>
                  <a:gd name="connsiteX25" fmla="*/ 1745453 w 1774898"/>
                  <a:gd name="connsiteY25" fmla="*/ 653685 h 1179725"/>
                  <a:gd name="connsiteX26" fmla="*/ 1749044 w 1774898"/>
                  <a:gd name="connsiteY26" fmla="*/ 643630 h 1179725"/>
                  <a:gd name="connsiteX27" fmla="*/ 1749044 w 1774898"/>
                  <a:gd name="connsiteY27" fmla="*/ 631422 h 1179725"/>
                  <a:gd name="connsiteX28" fmla="*/ 1739708 w 1774898"/>
                  <a:gd name="connsiteY28" fmla="*/ 620649 h 1179725"/>
                  <a:gd name="connsiteX29" fmla="*/ 1751198 w 1774898"/>
                  <a:gd name="connsiteY29" fmla="*/ 623522 h 1179725"/>
                  <a:gd name="connsiteX30" fmla="*/ 1753353 w 1774898"/>
                  <a:gd name="connsiteY30" fmla="*/ 615622 h 1179725"/>
                  <a:gd name="connsiteX31" fmla="*/ 1744735 w 1774898"/>
                  <a:gd name="connsiteY31" fmla="*/ 599104 h 1179725"/>
                  <a:gd name="connsiteX32" fmla="*/ 1733963 w 1774898"/>
                  <a:gd name="connsiteY32" fmla="*/ 591204 h 1179725"/>
                  <a:gd name="connsiteX33" fmla="*/ 1728935 w 1774898"/>
                  <a:gd name="connsiteY33" fmla="*/ 577559 h 1179725"/>
                  <a:gd name="connsiteX34" fmla="*/ 1727499 w 1774898"/>
                  <a:gd name="connsiteY34" fmla="*/ 562477 h 1179725"/>
                  <a:gd name="connsiteX35" fmla="*/ 1731090 w 1774898"/>
                  <a:gd name="connsiteY35" fmla="*/ 548114 h 1179725"/>
                  <a:gd name="connsiteX36" fmla="*/ 1740426 w 1774898"/>
                  <a:gd name="connsiteY36" fmla="*/ 545242 h 1179725"/>
                  <a:gd name="connsiteX37" fmla="*/ 1751198 w 1774898"/>
                  <a:gd name="connsiteY37" fmla="*/ 548114 h 1179725"/>
                  <a:gd name="connsiteX38" fmla="*/ 1756944 w 1774898"/>
                  <a:gd name="connsiteY38" fmla="*/ 544523 h 1179725"/>
                  <a:gd name="connsiteX39" fmla="*/ 1762689 w 1774898"/>
                  <a:gd name="connsiteY39" fmla="*/ 537341 h 1179725"/>
                  <a:gd name="connsiteX40" fmla="*/ 1757662 w 1774898"/>
                  <a:gd name="connsiteY40" fmla="*/ 533032 h 1179725"/>
                  <a:gd name="connsiteX41" fmla="*/ 1738990 w 1774898"/>
                  <a:gd name="connsiteY41" fmla="*/ 533032 h 1179725"/>
                  <a:gd name="connsiteX42" fmla="*/ 1732526 w 1774898"/>
                  <a:gd name="connsiteY42" fmla="*/ 522978 h 1179725"/>
                  <a:gd name="connsiteX43" fmla="*/ 1720318 w 1774898"/>
                  <a:gd name="connsiteY43" fmla="*/ 518669 h 1179725"/>
                  <a:gd name="connsiteX44" fmla="*/ 1727499 w 1774898"/>
                  <a:gd name="connsiteY44" fmla="*/ 510769 h 1179725"/>
                  <a:gd name="connsiteX45" fmla="*/ 1749762 w 1774898"/>
                  <a:gd name="connsiteY45" fmla="*/ 510769 h 1179725"/>
                  <a:gd name="connsiteX46" fmla="*/ 1747608 w 1774898"/>
                  <a:gd name="connsiteY46" fmla="*/ 505024 h 1179725"/>
                  <a:gd name="connsiteX47" fmla="*/ 1757662 w 1774898"/>
                  <a:gd name="connsiteY47" fmla="*/ 492815 h 1179725"/>
                  <a:gd name="connsiteX48" fmla="*/ 1774898 w 1774898"/>
                  <a:gd name="connsiteY48" fmla="*/ 480606 h 1179725"/>
                  <a:gd name="connsiteX49" fmla="*/ 1773462 w 1774898"/>
                  <a:gd name="connsiteY49" fmla="*/ 464807 h 1179725"/>
                  <a:gd name="connsiteX50" fmla="*/ 1759098 w 1774898"/>
                  <a:gd name="connsiteY50" fmla="*/ 451161 h 1179725"/>
                  <a:gd name="connsiteX51" fmla="*/ 1768435 w 1774898"/>
                  <a:gd name="connsiteY51" fmla="*/ 428161 h 1179725"/>
                  <a:gd name="connsiteX52" fmla="*/ 1746153 w 1774898"/>
                  <a:gd name="connsiteY52" fmla="*/ 429597 h 1179725"/>
                  <a:gd name="connsiteX53" fmla="*/ 1742561 w 1774898"/>
                  <a:gd name="connsiteY53" fmla="*/ 433906 h 1179725"/>
                  <a:gd name="connsiteX54" fmla="*/ 1718125 w 1774898"/>
                  <a:gd name="connsiteY54" fmla="*/ 425288 h 1179725"/>
                  <a:gd name="connsiteX55" fmla="*/ 1714534 w 1774898"/>
                  <a:gd name="connsiteY55" fmla="*/ 408052 h 1179725"/>
                  <a:gd name="connsiteX56" fmla="*/ 1685070 w 1774898"/>
                  <a:gd name="connsiteY56" fmla="*/ 403743 h 1179725"/>
                  <a:gd name="connsiteX57" fmla="*/ 1678607 w 1774898"/>
                  <a:gd name="connsiteY57" fmla="*/ 397280 h 1179725"/>
                  <a:gd name="connsiteX58" fmla="*/ 1672861 w 1774898"/>
                  <a:gd name="connsiteY58" fmla="*/ 387225 h 1179725"/>
                  <a:gd name="connsiteX59" fmla="*/ 1659934 w 1774898"/>
                  <a:gd name="connsiteY59" fmla="*/ 394407 h 1179725"/>
                  <a:gd name="connsiteX60" fmla="*/ 1631189 w 1774898"/>
                  <a:gd name="connsiteY60" fmla="*/ 382198 h 1179725"/>
                  <a:gd name="connsiteX61" fmla="*/ 1622571 w 1774898"/>
                  <a:gd name="connsiteY61" fmla="*/ 371425 h 1179725"/>
                  <a:gd name="connsiteX62" fmla="*/ 1595980 w 1774898"/>
                  <a:gd name="connsiteY62" fmla="*/ 369989 h 1179725"/>
                  <a:gd name="connsiteX63" fmla="*/ 1591671 w 1774898"/>
                  <a:gd name="connsiteY63" fmla="*/ 354190 h 1179725"/>
                  <a:gd name="connsiteX64" fmla="*/ 1576589 w 1774898"/>
                  <a:gd name="connsiteY64" fmla="*/ 357062 h 1179725"/>
                  <a:gd name="connsiteX65" fmla="*/ 1575153 w 1774898"/>
                  <a:gd name="connsiteY65" fmla="*/ 374298 h 1179725"/>
                  <a:gd name="connsiteX66" fmla="*/ 1570125 w 1774898"/>
                  <a:gd name="connsiteY66" fmla="*/ 382198 h 1179725"/>
                  <a:gd name="connsiteX67" fmla="*/ 1560071 w 1774898"/>
                  <a:gd name="connsiteY67" fmla="*/ 375016 h 1179725"/>
                  <a:gd name="connsiteX68" fmla="*/ 1542117 w 1774898"/>
                  <a:gd name="connsiteY68" fmla="*/ 356344 h 1179725"/>
                  <a:gd name="connsiteX69" fmla="*/ 1523444 w 1774898"/>
                  <a:gd name="connsiteY69" fmla="*/ 337672 h 1179725"/>
                  <a:gd name="connsiteX70" fmla="*/ 1522726 w 1774898"/>
                  <a:gd name="connsiteY70" fmla="*/ 323308 h 1179725"/>
                  <a:gd name="connsiteX71" fmla="*/ 1509081 w 1774898"/>
                  <a:gd name="connsiteY71" fmla="*/ 314690 h 1179725"/>
                  <a:gd name="connsiteX72" fmla="*/ 1506927 w 1774898"/>
                  <a:gd name="connsiteY72" fmla="*/ 298172 h 1179725"/>
                  <a:gd name="connsiteX73" fmla="*/ 1474590 w 1774898"/>
                  <a:gd name="connsiteY73" fmla="*/ 316126 h 1179725"/>
                  <a:gd name="connsiteX74" fmla="*/ 1446563 w 1774898"/>
                  <a:gd name="connsiteY74" fmla="*/ 315408 h 1179725"/>
                  <a:gd name="connsiteX75" fmla="*/ 1439381 w 1774898"/>
                  <a:gd name="connsiteY75" fmla="*/ 322590 h 1179725"/>
                  <a:gd name="connsiteX76" fmla="*/ 1425736 w 1774898"/>
                  <a:gd name="connsiteY76" fmla="*/ 334081 h 1179725"/>
                  <a:gd name="connsiteX77" fmla="*/ 1416400 w 1774898"/>
                  <a:gd name="connsiteY77" fmla="*/ 320435 h 1179725"/>
                  <a:gd name="connsiteX78" fmla="*/ 1390527 w 1774898"/>
                  <a:gd name="connsiteY78" fmla="*/ 320435 h 1179725"/>
                  <a:gd name="connsiteX79" fmla="*/ 1377599 w 1774898"/>
                  <a:gd name="connsiteY79" fmla="*/ 304636 h 1179725"/>
                  <a:gd name="connsiteX80" fmla="*/ 1346699 w 1774898"/>
                  <a:gd name="connsiteY80" fmla="*/ 303917 h 1179725"/>
                  <a:gd name="connsiteX81" fmla="*/ 1344545 w 1774898"/>
                  <a:gd name="connsiteY81" fmla="*/ 314690 h 1179725"/>
                  <a:gd name="connsiteX82" fmla="*/ 1328745 w 1774898"/>
                  <a:gd name="connsiteY82" fmla="*/ 314690 h 1179725"/>
                  <a:gd name="connsiteX83" fmla="*/ 1317972 w 1774898"/>
                  <a:gd name="connsiteY83" fmla="*/ 310381 h 1179725"/>
                  <a:gd name="connsiteX84" fmla="*/ 1310073 w 1774898"/>
                  <a:gd name="connsiteY84" fmla="*/ 291709 h 1179725"/>
                  <a:gd name="connsiteX85" fmla="*/ 1304327 w 1774898"/>
                  <a:gd name="connsiteY85" fmla="*/ 275909 h 1179725"/>
                  <a:gd name="connsiteX86" fmla="*/ 1310791 w 1774898"/>
                  <a:gd name="connsiteY86" fmla="*/ 258673 h 1179725"/>
                  <a:gd name="connsiteX87" fmla="*/ 1308636 w 1774898"/>
                  <a:gd name="connsiteY87" fmla="*/ 242873 h 1179725"/>
                  <a:gd name="connsiteX88" fmla="*/ 1301455 w 1774898"/>
                  <a:gd name="connsiteY88" fmla="*/ 230664 h 1179725"/>
                  <a:gd name="connsiteX89" fmla="*/ 1300737 w 1774898"/>
                  <a:gd name="connsiteY89" fmla="*/ 217019 h 1179725"/>
                  <a:gd name="connsiteX90" fmla="*/ 1301455 w 1774898"/>
                  <a:gd name="connsiteY90" fmla="*/ 205339 h 1179725"/>
                  <a:gd name="connsiteX91" fmla="*/ 1287980 w 1774898"/>
                  <a:gd name="connsiteY91" fmla="*/ 205339 h 1179725"/>
                  <a:gd name="connsiteX92" fmla="*/ 1279891 w 1774898"/>
                  <a:gd name="connsiteY92" fmla="*/ 198328 h 1179725"/>
                  <a:gd name="connsiteX93" fmla="*/ 1271273 w 1774898"/>
                  <a:gd name="connsiteY93" fmla="*/ 185930 h 1179725"/>
                  <a:gd name="connsiteX94" fmla="*/ 1259952 w 1774898"/>
                  <a:gd name="connsiteY94" fmla="*/ 185930 h 1179725"/>
                  <a:gd name="connsiteX95" fmla="*/ 1235156 w 1774898"/>
                  <a:gd name="connsiteY95" fmla="*/ 185930 h 1179725"/>
                  <a:gd name="connsiteX96" fmla="*/ 1225990 w 1774898"/>
                  <a:gd name="connsiteY96" fmla="*/ 177312 h 1179725"/>
                  <a:gd name="connsiteX97" fmla="*/ 1199588 w 1774898"/>
                  <a:gd name="connsiteY97" fmla="*/ 177312 h 1179725"/>
                  <a:gd name="connsiteX98" fmla="*/ 1190970 w 1774898"/>
                  <a:gd name="connsiteY98" fmla="*/ 175158 h 1179725"/>
                  <a:gd name="connsiteX99" fmla="*/ 1195827 w 1774898"/>
                  <a:gd name="connsiteY99" fmla="*/ 156844 h 1179725"/>
                  <a:gd name="connsiteX100" fmla="*/ 1190441 w 1774898"/>
                  <a:gd name="connsiteY100" fmla="*/ 146071 h 1179725"/>
                  <a:gd name="connsiteX101" fmla="*/ 1199607 w 1774898"/>
                  <a:gd name="connsiteY101" fmla="*/ 135828 h 1179725"/>
                  <a:gd name="connsiteX102" fmla="*/ 1192066 w 1774898"/>
                  <a:gd name="connsiteY102" fmla="*/ 126662 h 1179725"/>
                  <a:gd name="connsiteX103" fmla="*/ 1179668 w 1774898"/>
                  <a:gd name="connsiteY103" fmla="*/ 117496 h 1179725"/>
                  <a:gd name="connsiteX104" fmla="*/ 1174811 w 1774898"/>
                  <a:gd name="connsiteY104" fmla="*/ 107253 h 1179725"/>
                  <a:gd name="connsiteX105" fmla="*/ 1194202 w 1774898"/>
                  <a:gd name="connsiteY105" fmla="*/ 101318 h 1179725"/>
                  <a:gd name="connsiteX106" fmla="*/ 1208754 w 1774898"/>
                  <a:gd name="connsiteY106" fmla="*/ 101318 h 1179725"/>
                  <a:gd name="connsiteX107" fmla="*/ 1210909 w 1774898"/>
                  <a:gd name="connsiteY107" fmla="*/ 91623 h 1179725"/>
                  <a:gd name="connsiteX108" fmla="*/ 1203368 w 1774898"/>
                  <a:gd name="connsiteY108" fmla="*/ 78696 h 1179725"/>
                  <a:gd name="connsiteX109" fmla="*/ 1182900 w 1774898"/>
                  <a:gd name="connsiteY109" fmla="*/ 65221 h 1179725"/>
                  <a:gd name="connsiteX110" fmla="*/ 1177514 w 1774898"/>
                  <a:gd name="connsiteY110" fmla="*/ 54977 h 1179725"/>
                  <a:gd name="connsiteX111" fmla="*/ 1177514 w 1774898"/>
                  <a:gd name="connsiteY111" fmla="*/ 44734 h 1179725"/>
                  <a:gd name="connsiteX112" fmla="*/ 1173734 w 1774898"/>
                  <a:gd name="connsiteY112" fmla="*/ 28027 h 1179725"/>
                  <a:gd name="connsiteX113" fmla="*/ 1163491 w 1774898"/>
                  <a:gd name="connsiteY113" fmla="*/ 23170 h 1179725"/>
                  <a:gd name="connsiteX114" fmla="*/ 1160788 w 1774898"/>
                  <a:gd name="connsiteY114" fmla="*/ 12398 h 1179725"/>
                  <a:gd name="connsiteX115" fmla="*/ 1152170 w 1774898"/>
                  <a:gd name="connsiteY115" fmla="*/ 3232 h 1179725"/>
                  <a:gd name="connsiteX116" fmla="*/ 1145158 w 1774898"/>
                  <a:gd name="connsiteY116" fmla="*/ 0 h 1179725"/>
                  <a:gd name="connsiteX117" fmla="*/ 1132231 w 1774898"/>
                  <a:gd name="connsiteY117" fmla="*/ 3232 h 1179725"/>
                  <a:gd name="connsiteX118" fmla="*/ 1122536 w 1774898"/>
                  <a:gd name="connsiteY118" fmla="*/ 6463 h 1179725"/>
                  <a:gd name="connsiteX119" fmla="*/ 1110686 w 1774898"/>
                  <a:gd name="connsiteY119" fmla="*/ 6463 h 1179725"/>
                  <a:gd name="connsiteX120" fmla="*/ 1097759 w 1774898"/>
                  <a:gd name="connsiteY120" fmla="*/ 0 h 1179725"/>
                  <a:gd name="connsiteX121" fmla="*/ 1088064 w 1774898"/>
                  <a:gd name="connsiteY121" fmla="*/ 1077 h 1179725"/>
                  <a:gd name="connsiteX122" fmla="*/ 1080523 w 1774898"/>
                  <a:gd name="connsiteY122" fmla="*/ 5386 h 1179725"/>
                  <a:gd name="connsiteX123" fmla="*/ 1074059 w 1774898"/>
                  <a:gd name="connsiteY123" fmla="*/ 9695 h 1179725"/>
                  <a:gd name="connsiteX124" fmla="*/ 1063287 w 1774898"/>
                  <a:gd name="connsiteY124" fmla="*/ 16158 h 1179725"/>
                  <a:gd name="connsiteX125" fmla="*/ 1047128 w 1774898"/>
                  <a:gd name="connsiteY125" fmla="*/ 16158 h 1179725"/>
                  <a:gd name="connsiteX126" fmla="*/ 1036356 w 1774898"/>
                  <a:gd name="connsiteY126" fmla="*/ 15082 h 1179725"/>
                  <a:gd name="connsiteX127" fmla="*/ 1026661 w 1774898"/>
                  <a:gd name="connsiteY127" fmla="*/ 8618 h 1179725"/>
                  <a:gd name="connsiteX128" fmla="*/ 1018042 w 1774898"/>
                  <a:gd name="connsiteY128" fmla="*/ 2154 h 1179725"/>
                  <a:gd name="connsiteX129" fmla="*/ 1007270 w 1774898"/>
                  <a:gd name="connsiteY129" fmla="*/ 6463 h 1179725"/>
                  <a:gd name="connsiteX130" fmla="*/ 1008347 w 1774898"/>
                  <a:gd name="connsiteY130" fmla="*/ 17236 h 1179725"/>
                  <a:gd name="connsiteX131" fmla="*/ 1007270 w 1774898"/>
                  <a:gd name="connsiteY131" fmla="*/ 29086 h 1179725"/>
                  <a:gd name="connsiteX132" fmla="*/ 1004038 w 1774898"/>
                  <a:gd name="connsiteY132" fmla="*/ 37704 h 1179725"/>
                  <a:gd name="connsiteX133" fmla="*/ 991111 w 1774898"/>
                  <a:gd name="connsiteY133" fmla="*/ 49554 h 1179725"/>
                  <a:gd name="connsiteX134" fmla="*/ 979261 w 1774898"/>
                  <a:gd name="connsiteY134" fmla="*/ 49554 h 1179725"/>
                  <a:gd name="connsiteX135" fmla="*/ 964180 w 1774898"/>
                  <a:gd name="connsiteY135" fmla="*/ 49554 h 1179725"/>
                  <a:gd name="connsiteX136" fmla="*/ 952330 w 1774898"/>
                  <a:gd name="connsiteY136" fmla="*/ 42013 h 1179725"/>
                  <a:gd name="connsiteX137" fmla="*/ 942181 w 1774898"/>
                  <a:gd name="connsiteY137" fmla="*/ 40482 h 1179725"/>
                  <a:gd name="connsiteX138" fmla="*/ 931408 w 1774898"/>
                  <a:gd name="connsiteY138" fmla="*/ 37779 h 1179725"/>
                  <a:gd name="connsiteX139" fmla="*/ 912547 w 1774898"/>
                  <a:gd name="connsiteY139" fmla="*/ 34547 h 1179725"/>
                  <a:gd name="connsiteX140" fmla="*/ 900149 w 1774898"/>
                  <a:gd name="connsiteY140" fmla="*/ 38856 h 1179725"/>
                  <a:gd name="connsiteX141" fmla="*/ 894498 w 1774898"/>
                  <a:gd name="connsiteY141" fmla="*/ 44791 h 1179725"/>
                  <a:gd name="connsiteX142" fmla="*/ 886957 w 1774898"/>
                  <a:gd name="connsiteY142" fmla="*/ 48835 h 1179725"/>
                  <a:gd name="connsiteX143" fmla="*/ 881023 w 1774898"/>
                  <a:gd name="connsiteY143" fmla="*/ 45868 h 1179725"/>
                  <a:gd name="connsiteX144" fmla="*/ 871857 w 1774898"/>
                  <a:gd name="connsiteY144" fmla="*/ 43449 h 1179725"/>
                  <a:gd name="connsiteX145" fmla="*/ 864316 w 1774898"/>
                  <a:gd name="connsiteY145" fmla="*/ 46681 h 1179725"/>
                  <a:gd name="connsiteX146" fmla="*/ 859195 w 1774898"/>
                  <a:gd name="connsiteY146" fmla="*/ 53957 h 1179725"/>
                  <a:gd name="connsiteX147" fmla="*/ 855963 w 1774898"/>
                  <a:gd name="connsiteY147" fmla="*/ 64200 h 1179725"/>
                  <a:gd name="connsiteX148" fmla="*/ 850029 w 1774898"/>
                  <a:gd name="connsiteY148" fmla="*/ 73631 h 1179725"/>
                  <a:gd name="connsiteX149" fmla="*/ 844642 w 1774898"/>
                  <a:gd name="connsiteY149" fmla="*/ 80643 h 1179725"/>
                  <a:gd name="connsiteX150" fmla="*/ 835760 w 1774898"/>
                  <a:gd name="connsiteY150" fmla="*/ 93569 h 1179725"/>
                  <a:gd name="connsiteX151" fmla="*/ 830638 w 1774898"/>
                  <a:gd name="connsiteY151" fmla="*/ 105419 h 1179725"/>
                  <a:gd name="connsiteX152" fmla="*/ 825516 w 1774898"/>
                  <a:gd name="connsiteY152" fmla="*/ 117269 h 1179725"/>
                  <a:gd name="connsiteX153" fmla="*/ 824439 w 1774898"/>
                  <a:gd name="connsiteY153" fmla="*/ 128042 h 1179725"/>
                  <a:gd name="connsiteX154" fmla="*/ 825252 w 1774898"/>
                  <a:gd name="connsiteY154" fmla="*/ 138550 h 1179725"/>
                  <a:gd name="connsiteX155" fmla="*/ 827406 w 1774898"/>
                  <a:gd name="connsiteY155" fmla="*/ 152554 h 1179725"/>
                  <a:gd name="connsiteX156" fmla="*/ 827406 w 1774898"/>
                  <a:gd name="connsiteY156" fmla="*/ 163062 h 1179725"/>
                  <a:gd name="connsiteX157" fmla="*/ 821755 w 1774898"/>
                  <a:gd name="connsiteY157" fmla="*/ 170338 h 1179725"/>
                  <a:gd name="connsiteX158" fmla="*/ 814479 w 1774898"/>
                  <a:gd name="connsiteY158" fmla="*/ 170603 h 1179725"/>
                  <a:gd name="connsiteX159" fmla="*/ 808280 w 1774898"/>
                  <a:gd name="connsiteY159" fmla="*/ 170055 h 1179725"/>
                  <a:gd name="connsiteX160" fmla="*/ 800740 w 1774898"/>
                  <a:gd name="connsiteY160" fmla="*/ 166558 h 1179725"/>
                  <a:gd name="connsiteX161" fmla="*/ 800740 w 1774898"/>
                  <a:gd name="connsiteY161" fmla="*/ 161437 h 1179725"/>
                  <a:gd name="connsiteX162" fmla="*/ 800740 w 1774898"/>
                  <a:gd name="connsiteY162" fmla="*/ 155502 h 1179725"/>
                  <a:gd name="connsiteX163" fmla="*/ 796695 w 1774898"/>
                  <a:gd name="connsiteY163" fmla="*/ 148774 h 1179725"/>
                  <a:gd name="connsiteX164" fmla="*/ 790496 w 1774898"/>
                  <a:gd name="connsiteY164" fmla="*/ 140969 h 1179725"/>
                  <a:gd name="connsiteX165" fmla="*/ 780253 w 1774898"/>
                  <a:gd name="connsiteY165" fmla="*/ 140421 h 1179725"/>
                  <a:gd name="connsiteX166" fmla="*/ 767042 w 1774898"/>
                  <a:gd name="connsiteY166" fmla="*/ 137718 h 1179725"/>
                  <a:gd name="connsiteX167" fmla="*/ 759501 w 1774898"/>
                  <a:gd name="connsiteY167" fmla="*/ 140685 h 1179725"/>
                  <a:gd name="connsiteX168" fmla="*/ 753567 w 1774898"/>
                  <a:gd name="connsiteY168" fmla="*/ 144995 h 1179725"/>
                  <a:gd name="connsiteX169" fmla="*/ 746291 w 1774898"/>
                  <a:gd name="connsiteY169" fmla="*/ 146620 h 1179725"/>
                  <a:gd name="connsiteX170" fmla="*/ 743324 w 1774898"/>
                  <a:gd name="connsiteY170" fmla="*/ 141762 h 1179725"/>
                  <a:gd name="connsiteX171" fmla="*/ 734706 w 1774898"/>
                  <a:gd name="connsiteY171" fmla="*/ 139344 h 1179725"/>
                  <a:gd name="connsiteX172" fmla="*/ 725540 w 1774898"/>
                  <a:gd name="connsiteY172" fmla="*/ 140421 h 1179725"/>
                  <a:gd name="connsiteX173" fmla="*/ 720153 w 1774898"/>
                  <a:gd name="connsiteY173" fmla="*/ 147149 h 1179725"/>
                  <a:gd name="connsiteX174" fmla="*/ 713425 w 1774898"/>
                  <a:gd name="connsiteY174" fmla="*/ 153877 h 1179725"/>
                  <a:gd name="connsiteX175" fmla="*/ 704542 w 1774898"/>
                  <a:gd name="connsiteY175" fmla="*/ 157921 h 1179725"/>
                  <a:gd name="connsiteX176" fmla="*/ 697002 w 1774898"/>
                  <a:gd name="connsiteY176" fmla="*/ 153065 h 1179725"/>
                  <a:gd name="connsiteX177" fmla="*/ 694299 w 1774898"/>
                  <a:gd name="connsiteY177" fmla="*/ 143105 h 1179725"/>
                  <a:gd name="connsiteX178" fmla="*/ 693222 w 1774898"/>
                  <a:gd name="connsiteY178" fmla="*/ 135299 h 1179725"/>
                  <a:gd name="connsiteX179" fmla="*/ 690803 w 1774898"/>
                  <a:gd name="connsiteY179" fmla="*/ 127494 h 1179725"/>
                  <a:gd name="connsiteX180" fmla="*/ 683791 w 1774898"/>
                  <a:gd name="connsiteY180" fmla="*/ 121843 h 1179725"/>
                  <a:gd name="connsiteX181" fmla="*/ 679218 w 1774898"/>
                  <a:gd name="connsiteY181" fmla="*/ 120217 h 1179725"/>
                  <a:gd name="connsiteX182" fmla="*/ 672206 w 1774898"/>
                  <a:gd name="connsiteY182" fmla="*/ 125075 h 1179725"/>
                  <a:gd name="connsiteX183" fmla="*/ 657389 w 1774898"/>
                  <a:gd name="connsiteY183" fmla="*/ 126152 h 1179725"/>
                  <a:gd name="connsiteX184" fmla="*/ 652267 w 1774898"/>
                  <a:gd name="connsiteY184" fmla="*/ 131274 h 1179725"/>
                  <a:gd name="connsiteX185" fmla="*/ 645804 w 1774898"/>
                  <a:gd name="connsiteY185" fmla="*/ 140156 h 1179725"/>
                  <a:gd name="connsiteX186" fmla="*/ 642837 w 1774898"/>
                  <a:gd name="connsiteY186" fmla="*/ 149851 h 1179725"/>
                  <a:gd name="connsiteX187" fmla="*/ 638793 w 1774898"/>
                  <a:gd name="connsiteY187" fmla="*/ 150664 h 1179725"/>
                  <a:gd name="connsiteX188" fmla="*/ 633142 w 1774898"/>
                  <a:gd name="connsiteY188" fmla="*/ 142859 h 1179725"/>
                  <a:gd name="connsiteX189" fmla="*/ 630174 w 1774898"/>
                  <a:gd name="connsiteY189" fmla="*/ 132899 h 1179725"/>
                  <a:gd name="connsiteX190" fmla="*/ 624524 w 1774898"/>
                  <a:gd name="connsiteY190" fmla="*/ 125623 h 1179725"/>
                  <a:gd name="connsiteX191" fmla="*/ 616170 w 1774898"/>
                  <a:gd name="connsiteY191" fmla="*/ 125623 h 1179725"/>
                  <a:gd name="connsiteX192" fmla="*/ 607004 w 1774898"/>
                  <a:gd name="connsiteY192" fmla="*/ 125623 h 1179725"/>
                  <a:gd name="connsiteX193" fmla="*/ 599198 w 1774898"/>
                  <a:gd name="connsiteY193" fmla="*/ 124545 h 1179725"/>
                  <a:gd name="connsiteX194" fmla="*/ 598386 w 1774898"/>
                  <a:gd name="connsiteY194" fmla="*/ 120501 h 1179725"/>
                  <a:gd name="connsiteX195" fmla="*/ 595154 w 1774898"/>
                  <a:gd name="connsiteY195" fmla="*/ 114567 h 1179725"/>
                  <a:gd name="connsiteX196" fmla="*/ 585194 w 1774898"/>
                  <a:gd name="connsiteY196" fmla="*/ 116457 h 1179725"/>
                  <a:gd name="connsiteX197" fmla="*/ 583569 w 1774898"/>
                  <a:gd name="connsiteY197" fmla="*/ 120766 h 1179725"/>
                  <a:gd name="connsiteX198" fmla="*/ 580073 w 1774898"/>
                  <a:gd name="connsiteY198" fmla="*/ 128855 h 1179725"/>
                  <a:gd name="connsiteX199" fmla="*/ 567145 w 1774898"/>
                  <a:gd name="connsiteY199" fmla="*/ 127229 h 1179725"/>
                  <a:gd name="connsiteX200" fmla="*/ 562836 w 1774898"/>
                  <a:gd name="connsiteY200" fmla="*/ 119140 h 1179725"/>
                  <a:gd name="connsiteX201" fmla="*/ 555031 w 1774898"/>
                  <a:gd name="connsiteY201" fmla="*/ 117250 h 1179725"/>
                  <a:gd name="connsiteX202" fmla="*/ 550174 w 1774898"/>
                  <a:gd name="connsiteY202" fmla="*/ 123185 h 1179725"/>
                  <a:gd name="connsiteX203" fmla="*/ 548832 w 1774898"/>
                  <a:gd name="connsiteY203" fmla="*/ 132351 h 1179725"/>
                  <a:gd name="connsiteX204" fmla="*/ 546678 w 1774898"/>
                  <a:gd name="connsiteY204" fmla="*/ 139891 h 1179725"/>
                  <a:gd name="connsiteX205" fmla="*/ 541291 w 1774898"/>
                  <a:gd name="connsiteY205" fmla="*/ 138814 h 1179725"/>
                  <a:gd name="connsiteX206" fmla="*/ 538872 w 1774898"/>
                  <a:gd name="connsiteY206" fmla="*/ 134241 h 1179725"/>
                  <a:gd name="connsiteX207" fmla="*/ 539137 w 1774898"/>
                  <a:gd name="connsiteY207" fmla="*/ 127513 h 1179725"/>
                  <a:gd name="connsiteX208" fmla="*/ 535905 w 1774898"/>
                  <a:gd name="connsiteY208" fmla="*/ 124016 h 1179725"/>
                  <a:gd name="connsiteX209" fmla="*/ 525397 w 1774898"/>
                  <a:gd name="connsiteY209" fmla="*/ 121862 h 1179725"/>
                  <a:gd name="connsiteX210" fmla="*/ 512735 w 1774898"/>
                  <a:gd name="connsiteY210" fmla="*/ 122126 h 1179725"/>
                  <a:gd name="connsiteX211" fmla="*/ 502491 w 1774898"/>
                  <a:gd name="connsiteY211" fmla="*/ 121578 h 1179725"/>
                  <a:gd name="connsiteX212" fmla="*/ 497370 w 1774898"/>
                  <a:gd name="connsiteY212" fmla="*/ 112960 h 1179725"/>
                  <a:gd name="connsiteX213" fmla="*/ 493325 w 1774898"/>
                  <a:gd name="connsiteY213" fmla="*/ 103001 h 1179725"/>
                  <a:gd name="connsiteX214" fmla="*/ 487127 w 1774898"/>
                  <a:gd name="connsiteY214" fmla="*/ 95989 h 1179725"/>
                  <a:gd name="connsiteX215" fmla="*/ 477431 w 1774898"/>
                  <a:gd name="connsiteY215" fmla="*/ 95989 h 1179725"/>
                  <a:gd name="connsiteX216" fmla="*/ 469342 w 1774898"/>
                  <a:gd name="connsiteY216" fmla="*/ 97879 h 1179725"/>
                  <a:gd name="connsiteX217" fmla="*/ 455338 w 1774898"/>
                  <a:gd name="connsiteY217" fmla="*/ 98692 h 1179725"/>
                  <a:gd name="connsiteX218" fmla="*/ 444830 w 1774898"/>
                  <a:gd name="connsiteY218" fmla="*/ 93305 h 1179725"/>
                  <a:gd name="connsiteX219" fmla="*/ 434058 w 1774898"/>
                  <a:gd name="connsiteY219" fmla="*/ 88448 h 1179725"/>
                  <a:gd name="connsiteX220" fmla="*/ 425704 w 1774898"/>
                  <a:gd name="connsiteY220" fmla="*/ 89525 h 1179725"/>
                  <a:gd name="connsiteX221" fmla="*/ 416009 w 1774898"/>
                  <a:gd name="connsiteY221" fmla="*/ 90073 h 1179725"/>
                  <a:gd name="connsiteX222" fmla="*/ 410358 w 1774898"/>
                  <a:gd name="connsiteY222" fmla="*/ 85500 h 1179725"/>
                  <a:gd name="connsiteX223" fmla="*/ 402269 w 1774898"/>
                  <a:gd name="connsiteY223" fmla="*/ 81720 h 1179725"/>
                  <a:gd name="connsiteX224" fmla="*/ 396883 w 1774898"/>
                  <a:gd name="connsiteY224" fmla="*/ 80643 h 1179725"/>
                  <a:gd name="connsiteX225" fmla="*/ 388265 w 1774898"/>
                  <a:gd name="connsiteY225" fmla="*/ 77940 h 1179725"/>
                  <a:gd name="connsiteX226" fmla="*/ 380459 w 1774898"/>
                  <a:gd name="connsiteY226" fmla="*/ 75521 h 1179725"/>
                  <a:gd name="connsiteX227" fmla="*/ 366984 w 1774898"/>
                  <a:gd name="connsiteY227" fmla="*/ 71741 h 1179725"/>
                  <a:gd name="connsiteX228" fmla="*/ 357818 w 1774898"/>
                  <a:gd name="connsiteY228" fmla="*/ 71741 h 1179725"/>
                  <a:gd name="connsiteX229" fmla="*/ 337615 w 1774898"/>
                  <a:gd name="connsiteY229" fmla="*/ 71741 h 1179725"/>
                  <a:gd name="connsiteX230" fmla="*/ 330339 w 1774898"/>
                  <a:gd name="connsiteY230" fmla="*/ 73896 h 1179725"/>
                  <a:gd name="connsiteX231" fmla="*/ 318205 w 1774898"/>
                  <a:gd name="connsiteY231" fmla="*/ 72270 h 1179725"/>
                  <a:gd name="connsiteX232" fmla="*/ 311742 w 1774898"/>
                  <a:gd name="connsiteY232" fmla="*/ 71193 h 1179725"/>
                  <a:gd name="connsiteX233" fmla="*/ 304201 w 1774898"/>
                  <a:gd name="connsiteY233" fmla="*/ 68226 h 1179725"/>
                  <a:gd name="connsiteX234" fmla="*/ 286682 w 1774898"/>
                  <a:gd name="connsiteY234" fmla="*/ 66601 h 1179725"/>
                  <a:gd name="connsiteX235" fmla="*/ 274832 w 1774898"/>
                  <a:gd name="connsiteY235" fmla="*/ 70097 h 1179725"/>
                  <a:gd name="connsiteX236" fmla="*/ 266743 w 1774898"/>
                  <a:gd name="connsiteY236" fmla="*/ 72252 h 1179725"/>
                  <a:gd name="connsiteX237" fmla="*/ 257577 w 1774898"/>
                  <a:gd name="connsiteY237" fmla="*/ 77108 h 1179725"/>
                  <a:gd name="connsiteX238" fmla="*/ 242212 w 1774898"/>
                  <a:gd name="connsiteY238" fmla="*/ 78450 h 1179725"/>
                  <a:gd name="connsiteX239" fmla="*/ 230362 w 1774898"/>
                  <a:gd name="connsiteY239" fmla="*/ 78450 h 1179725"/>
                  <a:gd name="connsiteX240" fmla="*/ 217151 w 1774898"/>
                  <a:gd name="connsiteY240" fmla="*/ 78450 h 1179725"/>
                  <a:gd name="connsiteX241" fmla="*/ 207721 w 1774898"/>
                  <a:gd name="connsiteY241" fmla="*/ 83572 h 1179725"/>
                  <a:gd name="connsiteX242" fmla="*/ 205831 w 1774898"/>
                  <a:gd name="connsiteY242" fmla="*/ 92190 h 1179725"/>
                  <a:gd name="connsiteX243" fmla="*/ 203941 w 1774898"/>
                  <a:gd name="connsiteY243" fmla="*/ 104040 h 1179725"/>
                  <a:gd name="connsiteX244" fmla="*/ 198007 w 1774898"/>
                  <a:gd name="connsiteY244" fmla="*/ 106194 h 1179725"/>
                  <a:gd name="connsiteX245" fmla="*/ 191279 w 1774898"/>
                  <a:gd name="connsiteY245" fmla="*/ 108897 h 1179725"/>
                  <a:gd name="connsiteX246" fmla="*/ 185628 w 1774898"/>
                  <a:gd name="connsiteY246" fmla="*/ 116438 h 1179725"/>
                  <a:gd name="connsiteX247" fmla="*/ 178087 w 1774898"/>
                  <a:gd name="connsiteY247" fmla="*/ 121011 h 1179725"/>
                  <a:gd name="connsiteX248" fmla="*/ 170281 w 1774898"/>
                  <a:gd name="connsiteY248" fmla="*/ 123430 h 1179725"/>
                  <a:gd name="connsiteX249" fmla="*/ 165424 w 1774898"/>
                  <a:gd name="connsiteY249" fmla="*/ 121540 h 1179725"/>
                  <a:gd name="connsiteX250" fmla="*/ 160567 w 1774898"/>
                  <a:gd name="connsiteY250" fmla="*/ 117760 h 1179725"/>
                  <a:gd name="connsiteX251" fmla="*/ 154368 w 1774898"/>
                  <a:gd name="connsiteY251" fmla="*/ 113981 h 1179725"/>
                  <a:gd name="connsiteX252" fmla="*/ 147357 w 1774898"/>
                  <a:gd name="connsiteY252" fmla="*/ 113981 h 1179725"/>
                  <a:gd name="connsiteX253" fmla="*/ 141970 w 1774898"/>
                  <a:gd name="connsiteY253" fmla="*/ 118838 h 1179725"/>
                  <a:gd name="connsiteX254" fmla="*/ 141403 w 1774898"/>
                  <a:gd name="connsiteY254" fmla="*/ 126265 h 1179725"/>
                  <a:gd name="connsiteX255" fmla="*/ 145353 w 1774898"/>
                  <a:gd name="connsiteY255" fmla="*/ 140629 h 1179725"/>
                  <a:gd name="connsiteX256" fmla="*/ 158281 w 1774898"/>
                  <a:gd name="connsiteY256" fmla="*/ 171888 h 1179725"/>
                  <a:gd name="connsiteX257" fmla="*/ 166898 w 1774898"/>
                  <a:gd name="connsiteY257" fmla="*/ 191997 h 1179725"/>
                  <a:gd name="connsiteX258" fmla="*/ 176235 w 1774898"/>
                  <a:gd name="connsiteY258" fmla="*/ 207796 h 1179725"/>
                  <a:gd name="connsiteX259" fmla="*/ 185212 w 1774898"/>
                  <a:gd name="connsiteY259" fmla="*/ 220005 h 1179725"/>
                  <a:gd name="connsiteX260" fmla="*/ 194907 w 1774898"/>
                  <a:gd name="connsiteY260" fmla="*/ 229700 h 1179725"/>
                  <a:gd name="connsiteX261" fmla="*/ 194907 w 1774898"/>
                  <a:gd name="connsiteY261" fmla="*/ 236164 h 1179725"/>
                  <a:gd name="connsiteX262" fmla="*/ 192393 w 1774898"/>
                  <a:gd name="connsiteY262" fmla="*/ 239396 h 1179725"/>
                  <a:gd name="connsiteX263" fmla="*/ 185571 w 1774898"/>
                  <a:gd name="connsiteY263" fmla="*/ 240851 h 1179725"/>
                  <a:gd name="connsiteX264" fmla="*/ 178030 w 1774898"/>
                  <a:gd name="connsiteY264" fmla="*/ 240851 h 1179725"/>
                  <a:gd name="connsiteX265" fmla="*/ 177312 w 1774898"/>
                  <a:gd name="connsiteY265" fmla="*/ 245160 h 1179725"/>
                  <a:gd name="connsiteX266" fmla="*/ 187007 w 1774898"/>
                  <a:gd name="connsiteY266" fmla="*/ 258805 h 1179725"/>
                  <a:gd name="connsiteX267" fmla="*/ 192393 w 1774898"/>
                  <a:gd name="connsiteY267" fmla="*/ 267064 h 1179725"/>
                  <a:gd name="connsiteX268" fmla="*/ 193112 w 1774898"/>
                  <a:gd name="connsiteY268" fmla="*/ 280350 h 1179725"/>
                  <a:gd name="connsiteX269" fmla="*/ 192393 w 1774898"/>
                  <a:gd name="connsiteY269" fmla="*/ 288609 h 1179725"/>
                  <a:gd name="connsiteX270" fmla="*/ 189521 w 1774898"/>
                  <a:gd name="connsiteY270" fmla="*/ 297227 h 1179725"/>
                  <a:gd name="connsiteX271" fmla="*/ 183776 w 1774898"/>
                  <a:gd name="connsiteY271" fmla="*/ 304050 h 1179725"/>
                  <a:gd name="connsiteX272" fmla="*/ 178389 w 1774898"/>
                  <a:gd name="connsiteY272" fmla="*/ 306204 h 1179725"/>
                  <a:gd name="connsiteX273" fmla="*/ 170848 w 1774898"/>
                  <a:gd name="connsiteY273" fmla="*/ 307641 h 1179725"/>
                  <a:gd name="connsiteX274" fmla="*/ 161871 w 1774898"/>
                  <a:gd name="connsiteY274" fmla="*/ 307641 h 1179725"/>
                  <a:gd name="connsiteX275" fmla="*/ 130612 w 1774898"/>
                  <a:gd name="connsiteY275" fmla="*/ 337823 h 1179725"/>
                  <a:gd name="connsiteX276" fmla="*/ 109785 w 1774898"/>
                  <a:gd name="connsiteY276" fmla="*/ 365132 h 1179725"/>
                  <a:gd name="connsiteX277" fmla="*/ 91831 w 1774898"/>
                  <a:gd name="connsiteY277" fmla="*/ 386318 h 1179725"/>
                  <a:gd name="connsiteX278" fmla="*/ 67753 w 1774898"/>
                  <a:gd name="connsiteY278" fmla="*/ 414705 h 1179725"/>
                  <a:gd name="connsiteX279" fmla="*/ 56981 w 1774898"/>
                  <a:gd name="connsiteY279" fmla="*/ 430145 h 1179725"/>
                  <a:gd name="connsiteX280" fmla="*/ 56981 w 1774898"/>
                  <a:gd name="connsiteY280" fmla="*/ 440918 h 1179725"/>
                  <a:gd name="connsiteX281" fmla="*/ 60572 w 1774898"/>
                  <a:gd name="connsiteY281" fmla="*/ 450254 h 1179725"/>
                  <a:gd name="connsiteX282" fmla="*/ 66317 w 1774898"/>
                  <a:gd name="connsiteY282" fmla="*/ 463899 h 1179725"/>
                  <a:gd name="connsiteX283" fmla="*/ 66317 w 1774898"/>
                  <a:gd name="connsiteY283" fmla="*/ 474672 h 1179725"/>
                  <a:gd name="connsiteX284" fmla="*/ 64522 w 1774898"/>
                  <a:gd name="connsiteY284" fmla="*/ 484008 h 1179725"/>
                  <a:gd name="connsiteX285" fmla="*/ 64522 w 1774898"/>
                  <a:gd name="connsiteY285" fmla="*/ 488317 h 1179725"/>
                  <a:gd name="connsiteX286" fmla="*/ 68831 w 1774898"/>
                  <a:gd name="connsiteY286" fmla="*/ 492626 h 1179725"/>
                  <a:gd name="connsiteX287" fmla="*/ 73499 w 1774898"/>
                  <a:gd name="connsiteY287" fmla="*/ 497653 h 1179725"/>
                  <a:gd name="connsiteX288" fmla="*/ 74935 w 1774898"/>
                  <a:gd name="connsiteY288" fmla="*/ 505912 h 1179725"/>
                  <a:gd name="connsiteX289" fmla="*/ 73858 w 1774898"/>
                  <a:gd name="connsiteY289" fmla="*/ 516326 h 1179725"/>
                  <a:gd name="connsiteX290" fmla="*/ 63804 w 1774898"/>
                  <a:gd name="connsiteY290" fmla="*/ 511658 h 1179725"/>
                  <a:gd name="connsiteX291" fmla="*/ 49440 w 1774898"/>
                  <a:gd name="connsiteY291" fmla="*/ 509144 h 1179725"/>
                  <a:gd name="connsiteX292" fmla="*/ 45245 w 1774898"/>
                  <a:gd name="connsiteY292" fmla="*/ 509900 h 1179725"/>
                  <a:gd name="connsiteX293" fmla="*/ 42013 w 1774898"/>
                  <a:gd name="connsiteY293" fmla="*/ 510977 h 1179725"/>
                  <a:gd name="connsiteX294" fmla="*/ 34831 w 1774898"/>
                  <a:gd name="connsiteY294" fmla="*/ 516004 h 1179725"/>
                  <a:gd name="connsiteX295" fmla="*/ 28727 w 1774898"/>
                  <a:gd name="connsiteY295" fmla="*/ 522109 h 1179725"/>
                  <a:gd name="connsiteX296" fmla="*/ 24059 w 1774898"/>
                  <a:gd name="connsiteY296" fmla="*/ 536113 h 1179725"/>
                  <a:gd name="connsiteX297" fmla="*/ 22622 w 1774898"/>
                  <a:gd name="connsiteY297" fmla="*/ 542218 h 1179725"/>
                  <a:gd name="connsiteX298" fmla="*/ 19750 w 1774898"/>
                  <a:gd name="connsiteY298" fmla="*/ 546527 h 1179725"/>
                  <a:gd name="connsiteX299" fmla="*/ 14004 w 1774898"/>
                  <a:gd name="connsiteY299" fmla="*/ 558735 h 1179725"/>
                  <a:gd name="connsiteX300" fmla="*/ 5386 w 1774898"/>
                  <a:gd name="connsiteY300" fmla="*/ 569508 h 1179725"/>
                  <a:gd name="connsiteX301" fmla="*/ 0 w 1774898"/>
                  <a:gd name="connsiteY301" fmla="*/ 585667 h 1179725"/>
                  <a:gd name="connsiteX302" fmla="*/ 0 w 1774898"/>
                  <a:gd name="connsiteY302" fmla="*/ 589976 h 1179725"/>
                  <a:gd name="connsiteX303" fmla="*/ 0 w 1774898"/>
                  <a:gd name="connsiteY303" fmla="*/ 595097 h 1179725"/>
                  <a:gd name="connsiteX304" fmla="*/ 1625 w 1774898"/>
                  <a:gd name="connsiteY304" fmla="*/ 601826 h 1179725"/>
                  <a:gd name="connsiteX305" fmla="*/ 7805 w 1774898"/>
                  <a:gd name="connsiteY305" fmla="*/ 602903 h 1179725"/>
                  <a:gd name="connsiteX306" fmla="*/ 13211 w 1774898"/>
                  <a:gd name="connsiteY306" fmla="*/ 606947 h 1179725"/>
                  <a:gd name="connsiteX307" fmla="*/ 14552 w 1774898"/>
                  <a:gd name="connsiteY307" fmla="*/ 612334 h 1179725"/>
                  <a:gd name="connsiteX308" fmla="*/ 21828 w 1774898"/>
                  <a:gd name="connsiteY308" fmla="*/ 624996 h 1179725"/>
                  <a:gd name="connsiteX309" fmla="*/ 27215 w 1774898"/>
                  <a:gd name="connsiteY309" fmla="*/ 628776 h 1179725"/>
                  <a:gd name="connsiteX310" fmla="*/ 34755 w 1774898"/>
                  <a:gd name="connsiteY310" fmla="*/ 634427 h 1179725"/>
                  <a:gd name="connsiteX311" fmla="*/ 40690 w 1774898"/>
                  <a:gd name="connsiteY311" fmla="*/ 640078 h 1179725"/>
                  <a:gd name="connsiteX312" fmla="*/ 47493 w 1774898"/>
                  <a:gd name="connsiteY312" fmla="*/ 642194 h 1179725"/>
                  <a:gd name="connsiteX313" fmla="*/ 57189 w 1774898"/>
                  <a:gd name="connsiteY313" fmla="*/ 640040 h 1179725"/>
                  <a:gd name="connsiteX314" fmla="*/ 69038 w 1774898"/>
                  <a:gd name="connsiteY314" fmla="*/ 642194 h 1179725"/>
                  <a:gd name="connsiteX315" fmla="*/ 69038 w 1774898"/>
                  <a:gd name="connsiteY315" fmla="*/ 649206 h 1179725"/>
                  <a:gd name="connsiteX316" fmla="*/ 67413 w 1774898"/>
                  <a:gd name="connsiteY316" fmla="*/ 658901 h 1179725"/>
                  <a:gd name="connsiteX317" fmla="*/ 70116 w 1774898"/>
                  <a:gd name="connsiteY317" fmla="*/ 666990 h 1179725"/>
                  <a:gd name="connsiteX318" fmla="*/ 74973 w 1774898"/>
                  <a:gd name="connsiteY318" fmla="*/ 676156 h 1179725"/>
                  <a:gd name="connsiteX319" fmla="*/ 76863 w 1774898"/>
                  <a:gd name="connsiteY319" fmla="*/ 675343 h 1179725"/>
                  <a:gd name="connsiteX320" fmla="*/ 77127 w 1774898"/>
                  <a:gd name="connsiteY320" fmla="*/ 668332 h 1179725"/>
                  <a:gd name="connsiteX321" fmla="*/ 78469 w 1774898"/>
                  <a:gd name="connsiteY321" fmla="*/ 661055 h 1179725"/>
                  <a:gd name="connsiteX322" fmla="*/ 82514 w 1774898"/>
                  <a:gd name="connsiteY322" fmla="*/ 659430 h 1179725"/>
                  <a:gd name="connsiteX323" fmla="*/ 86823 w 1774898"/>
                  <a:gd name="connsiteY323" fmla="*/ 664004 h 1179725"/>
                  <a:gd name="connsiteX324" fmla="*/ 91132 w 1774898"/>
                  <a:gd name="connsiteY324" fmla="*/ 664816 h 1179725"/>
                  <a:gd name="connsiteX325" fmla="*/ 95441 w 1774898"/>
                  <a:gd name="connsiteY325" fmla="*/ 659430 h 1179725"/>
                  <a:gd name="connsiteX326" fmla="*/ 99485 w 1774898"/>
                  <a:gd name="connsiteY326" fmla="*/ 653496 h 1179725"/>
                  <a:gd name="connsiteX327" fmla="*/ 98937 w 1774898"/>
                  <a:gd name="connsiteY327" fmla="*/ 649187 h 1179725"/>
                  <a:gd name="connsiteX328" fmla="*/ 104059 w 1774898"/>
                  <a:gd name="connsiteY328" fmla="*/ 647845 h 1179725"/>
                  <a:gd name="connsiteX329" fmla="*/ 113489 w 1774898"/>
                  <a:gd name="connsiteY329" fmla="*/ 651341 h 1179725"/>
                  <a:gd name="connsiteX330" fmla="*/ 114567 w 1774898"/>
                  <a:gd name="connsiteY330" fmla="*/ 654309 h 1179725"/>
                  <a:gd name="connsiteX331" fmla="*/ 117269 w 1774898"/>
                  <a:gd name="connsiteY331" fmla="*/ 652967 h 1179725"/>
                  <a:gd name="connsiteX332" fmla="*/ 120766 w 1774898"/>
                  <a:gd name="connsiteY332" fmla="*/ 655934 h 1179725"/>
                  <a:gd name="connsiteX333" fmla="*/ 126416 w 1774898"/>
                  <a:gd name="connsiteY333" fmla="*/ 660508 h 1179725"/>
                  <a:gd name="connsiteX334" fmla="*/ 130461 w 1774898"/>
                  <a:gd name="connsiteY334" fmla="*/ 663739 h 1179725"/>
                  <a:gd name="connsiteX335" fmla="*/ 134770 w 1774898"/>
                  <a:gd name="connsiteY335" fmla="*/ 666706 h 1179725"/>
                  <a:gd name="connsiteX336" fmla="*/ 143124 w 1774898"/>
                  <a:gd name="connsiteY336" fmla="*/ 669409 h 1179725"/>
                  <a:gd name="connsiteX337" fmla="*/ 150399 w 1774898"/>
                  <a:gd name="connsiteY337" fmla="*/ 668861 h 1179725"/>
                  <a:gd name="connsiteX338" fmla="*/ 153896 w 1774898"/>
                  <a:gd name="connsiteY338" fmla="*/ 664288 h 1179725"/>
                  <a:gd name="connsiteX339" fmla="*/ 157676 w 1774898"/>
                  <a:gd name="connsiteY339" fmla="*/ 663475 h 1179725"/>
                  <a:gd name="connsiteX340" fmla="*/ 164687 w 1774898"/>
                  <a:gd name="connsiteY340" fmla="*/ 664023 h 1179725"/>
                  <a:gd name="connsiteX341" fmla="*/ 167919 w 1774898"/>
                  <a:gd name="connsiteY341" fmla="*/ 665648 h 1179725"/>
                  <a:gd name="connsiteX342" fmla="*/ 177350 w 1774898"/>
                  <a:gd name="connsiteY342" fmla="*/ 668067 h 1179725"/>
                  <a:gd name="connsiteX343" fmla="*/ 180317 w 1774898"/>
                  <a:gd name="connsiteY343" fmla="*/ 669409 h 1179725"/>
                  <a:gd name="connsiteX344" fmla="*/ 190560 w 1774898"/>
                  <a:gd name="connsiteY344" fmla="*/ 674531 h 1179725"/>
                  <a:gd name="connsiteX345" fmla="*/ 199991 w 1774898"/>
                  <a:gd name="connsiteY345" fmla="*/ 673453 h 1179725"/>
                  <a:gd name="connsiteX346" fmla="*/ 207532 w 1774898"/>
                  <a:gd name="connsiteY346" fmla="*/ 674266 h 1179725"/>
                  <a:gd name="connsiteX347" fmla="*/ 216962 w 1774898"/>
                  <a:gd name="connsiteY347" fmla="*/ 675343 h 1179725"/>
                  <a:gd name="connsiteX348" fmla="*/ 220459 w 1774898"/>
                  <a:gd name="connsiteY348" fmla="*/ 674002 h 1179725"/>
                  <a:gd name="connsiteX349" fmla="*/ 227735 w 1774898"/>
                  <a:gd name="connsiteY349" fmla="*/ 672376 h 1179725"/>
                  <a:gd name="connsiteX350" fmla="*/ 232309 w 1774898"/>
                  <a:gd name="connsiteY350" fmla="*/ 672376 h 1179725"/>
                  <a:gd name="connsiteX351" fmla="*/ 238772 w 1774898"/>
                  <a:gd name="connsiteY351" fmla="*/ 674795 h 1179725"/>
                  <a:gd name="connsiteX352" fmla="*/ 243081 w 1774898"/>
                  <a:gd name="connsiteY352" fmla="*/ 681523 h 1179725"/>
                  <a:gd name="connsiteX353" fmla="*/ 249280 w 1774898"/>
                  <a:gd name="connsiteY353" fmla="*/ 686097 h 1179725"/>
                  <a:gd name="connsiteX354" fmla="*/ 255479 w 1774898"/>
                  <a:gd name="connsiteY354" fmla="*/ 690142 h 1179725"/>
                  <a:gd name="connsiteX355" fmla="*/ 259788 w 1774898"/>
                  <a:gd name="connsiteY355" fmla="*/ 693638 h 1179725"/>
                  <a:gd name="connsiteX356" fmla="*/ 264645 w 1774898"/>
                  <a:gd name="connsiteY356" fmla="*/ 697134 h 1179725"/>
                  <a:gd name="connsiteX357" fmla="*/ 270296 w 1774898"/>
                  <a:gd name="connsiteY357" fmla="*/ 702256 h 1179725"/>
                  <a:gd name="connsiteX358" fmla="*/ 279179 w 1774898"/>
                  <a:gd name="connsiteY358" fmla="*/ 704146 h 1179725"/>
                  <a:gd name="connsiteX359" fmla="*/ 287796 w 1774898"/>
                  <a:gd name="connsiteY359" fmla="*/ 700914 h 1179725"/>
                  <a:gd name="connsiteX360" fmla="*/ 294260 w 1774898"/>
                  <a:gd name="connsiteY360" fmla="*/ 697417 h 1179725"/>
                  <a:gd name="connsiteX361" fmla="*/ 301801 w 1774898"/>
                  <a:gd name="connsiteY361" fmla="*/ 689877 h 1179725"/>
                  <a:gd name="connsiteX362" fmla="*/ 306110 w 1774898"/>
                  <a:gd name="connsiteY362" fmla="*/ 684755 h 1179725"/>
                  <a:gd name="connsiteX363" fmla="*/ 310967 w 1774898"/>
                  <a:gd name="connsiteY363" fmla="*/ 680182 h 1179725"/>
                  <a:gd name="connsiteX364" fmla="*/ 322287 w 1774898"/>
                  <a:gd name="connsiteY364" fmla="*/ 679369 h 1179725"/>
                  <a:gd name="connsiteX365" fmla="*/ 333609 w 1774898"/>
                  <a:gd name="connsiteY365" fmla="*/ 678821 h 1179725"/>
                  <a:gd name="connsiteX366" fmla="*/ 348973 w 1774898"/>
                  <a:gd name="connsiteY366" fmla="*/ 677479 h 1179725"/>
                  <a:gd name="connsiteX367" fmla="*/ 358404 w 1774898"/>
                  <a:gd name="connsiteY367" fmla="*/ 675060 h 1179725"/>
                  <a:gd name="connsiteX368" fmla="*/ 368364 w 1774898"/>
                  <a:gd name="connsiteY368" fmla="*/ 670486 h 1179725"/>
                  <a:gd name="connsiteX369" fmla="*/ 381839 w 1774898"/>
                  <a:gd name="connsiteY369" fmla="*/ 669938 h 1179725"/>
                  <a:gd name="connsiteX370" fmla="*/ 391005 w 1774898"/>
                  <a:gd name="connsiteY370" fmla="*/ 667235 h 1179725"/>
                  <a:gd name="connsiteX371" fmla="*/ 400965 w 1774898"/>
                  <a:gd name="connsiteY371" fmla="*/ 660772 h 1179725"/>
                  <a:gd name="connsiteX372" fmla="*/ 405009 w 1774898"/>
                  <a:gd name="connsiteY372" fmla="*/ 654573 h 1179725"/>
                  <a:gd name="connsiteX373" fmla="*/ 407428 w 1774898"/>
                  <a:gd name="connsiteY373" fmla="*/ 649452 h 1179725"/>
                  <a:gd name="connsiteX374" fmla="*/ 409583 w 1774898"/>
                  <a:gd name="connsiteY374" fmla="*/ 644594 h 1179725"/>
                  <a:gd name="connsiteX375" fmla="*/ 413627 w 1774898"/>
                  <a:gd name="connsiteY375" fmla="*/ 638943 h 1179725"/>
                  <a:gd name="connsiteX376" fmla="*/ 426025 w 1774898"/>
                  <a:gd name="connsiteY376" fmla="*/ 633822 h 1179725"/>
                  <a:gd name="connsiteX377" fmla="*/ 432224 w 1774898"/>
                  <a:gd name="connsiteY377" fmla="*/ 630855 h 1179725"/>
                  <a:gd name="connsiteX378" fmla="*/ 437610 w 1774898"/>
                  <a:gd name="connsiteY378" fmla="*/ 628435 h 1179725"/>
                  <a:gd name="connsiteX379" fmla="*/ 445699 w 1774898"/>
                  <a:gd name="connsiteY379" fmla="*/ 626810 h 1179725"/>
                  <a:gd name="connsiteX380" fmla="*/ 451445 w 1774898"/>
                  <a:gd name="connsiteY380" fmla="*/ 626810 h 1179725"/>
                  <a:gd name="connsiteX381" fmla="*/ 456396 w 1774898"/>
                  <a:gd name="connsiteY381" fmla="*/ 621991 h 1179725"/>
                  <a:gd name="connsiteX382" fmla="*/ 456831 w 1774898"/>
                  <a:gd name="connsiteY382" fmla="*/ 618627 h 1179725"/>
                  <a:gd name="connsiteX383" fmla="*/ 454676 w 1774898"/>
                  <a:gd name="connsiteY383" fmla="*/ 614318 h 1179725"/>
                  <a:gd name="connsiteX384" fmla="*/ 451445 w 1774898"/>
                  <a:gd name="connsiteY384" fmla="*/ 609291 h 1179725"/>
                  <a:gd name="connsiteX385" fmla="*/ 453958 w 1774898"/>
                  <a:gd name="connsiteY385" fmla="*/ 606059 h 1179725"/>
                  <a:gd name="connsiteX386" fmla="*/ 461140 w 1774898"/>
                  <a:gd name="connsiteY386" fmla="*/ 606059 h 1179725"/>
                  <a:gd name="connsiteX387" fmla="*/ 464731 w 1774898"/>
                  <a:gd name="connsiteY387" fmla="*/ 610368 h 1179725"/>
                  <a:gd name="connsiteX388" fmla="*/ 470476 w 1774898"/>
                  <a:gd name="connsiteY388" fmla="*/ 610368 h 1179725"/>
                  <a:gd name="connsiteX389" fmla="*/ 475862 w 1774898"/>
                  <a:gd name="connsiteY389" fmla="*/ 610009 h 1179725"/>
                  <a:gd name="connsiteX390" fmla="*/ 479453 w 1774898"/>
                  <a:gd name="connsiteY390" fmla="*/ 606059 h 1179725"/>
                  <a:gd name="connsiteX391" fmla="*/ 481249 w 1774898"/>
                  <a:gd name="connsiteY391" fmla="*/ 603186 h 1179725"/>
                  <a:gd name="connsiteX392" fmla="*/ 486635 w 1774898"/>
                  <a:gd name="connsiteY392" fmla="*/ 603186 h 1179725"/>
                  <a:gd name="connsiteX393" fmla="*/ 492021 w 1774898"/>
                  <a:gd name="connsiteY393" fmla="*/ 607495 h 1179725"/>
                  <a:gd name="connsiteX394" fmla="*/ 498485 w 1774898"/>
                  <a:gd name="connsiteY394" fmla="*/ 607854 h 1179725"/>
                  <a:gd name="connsiteX395" fmla="*/ 502435 w 1774898"/>
                  <a:gd name="connsiteY395" fmla="*/ 605700 h 1179725"/>
                  <a:gd name="connsiteX396" fmla="*/ 507821 w 1774898"/>
                  <a:gd name="connsiteY396" fmla="*/ 603186 h 1179725"/>
                  <a:gd name="connsiteX397" fmla="*/ 519671 w 1774898"/>
                  <a:gd name="connsiteY397" fmla="*/ 603186 h 1179725"/>
                  <a:gd name="connsiteX398" fmla="*/ 526853 w 1774898"/>
                  <a:gd name="connsiteY398" fmla="*/ 600673 h 1179725"/>
                  <a:gd name="connsiteX399" fmla="*/ 532239 w 1774898"/>
                  <a:gd name="connsiteY399" fmla="*/ 602468 h 1179725"/>
                  <a:gd name="connsiteX400" fmla="*/ 536907 w 1774898"/>
                  <a:gd name="connsiteY400" fmla="*/ 603904 h 1179725"/>
                  <a:gd name="connsiteX401" fmla="*/ 542293 w 1774898"/>
                  <a:gd name="connsiteY401" fmla="*/ 598877 h 1179725"/>
                  <a:gd name="connsiteX402" fmla="*/ 548757 w 1774898"/>
                  <a:gd name="connsiteY402" fmla="*/ 601750 h 1179725"/>
                  <a:gd name="connsiteX403" fmla="*/ 556297 w 1774898"/>
                  <a:gd name="connsiteY403" fmla="*/ 607136 h 1179725"/>
                  <a:gd name="connsiteX404" fmla="*/ 563838 w 1774898"/>
                  <a:gd name="connsiteY404" fmla="*/ 611804 h 1179725"/>
                  <a:gd name="connsiteX405" fmla="*/ 571379 w 1774898"/>
                  <a:gd name="connsiteY405" fmla="*/ 612522 h 1179725"/>
                  <a:gd name="connsiteX406" fmla="*/ 575688 w 1774898"/>
                  <a:gd name="connsiteY406" fmla="*/ 614318 h 1179725"/>
                  <a:gd name="connsiteX407" fmla="*/ 583229 w 1774898"/>
                  <a:gd name="connsiteY407" fmla="*/ 618268 h 1179725"/>
                  <a:gd name="connsiteX408" fmla="*/ 590769 w 1774898"/>
                  <a:gd name="connsiteY408" fmla="*/ 620782 h 1179725"/>
                  <a:gd name="connsiteX409" fmla="*/ 595437 w 1774898"/>
                  <a:gd name="connsiteY409" fmla="*/ 625450 h 1179725"/>
                  <a:gd name="connsiteX410" fmla="*/ 603338 w 1774898"/>
                  <a:gd name="connsiteY410" fmla="*/ 631913 h 1179725"/>
                  <a:gd name="connsiteX411" fmla="*/ 609083 w 1774898"/>
                  <a:gd name="connsiteY411" fmla="*/ 636940 h 1179725"/>
                  <a:gd name="connsiteX412" fmla="*/ 618060 w 1774898"/>
                  <a:gd name="connsiteY412" fmla="*/ 640890 h 1179725"/>
                  <a:gd name="connsiteX413" fmla="*/ 626678 w 1774898"/>
                  <a:gd name="connsiteY413" fmla="*/ 643045 h 1179725"/>
                  <a:gd name="connsiteX414" fmla="*/ 629910 w 1774898"/>
                  <a:gd name="connsiteY414" fmla="*/ 641609 h 1179725"/>
                  <a:gd name="connsiteX415" fmla="*/ 633142 w 1774898"/>
                  <a:gd name="connsiteY415" fmla="*/ 644122 h 1179725"/>
                  <a:gd name="connsiteX416" fmla="*/ 643196 w 1774898"/>
                  <a:gd name="connsiteY416" fmla="*/ 646636 h 1179725"/>
                  <a:gd name="connsiteX417" fmla="*/ 646427 w 1774898"/>
                  <a:gd name="connsiteY417" fmla="*/ 646636 h 1179725"/>
                  <a:gd name="connsiteX418" fmla="*/ 652173 w 1774898"/>
                  <a:gd name="connsiteY418" fmla="*/ 651304 h 1179725"/>
                  <a:gd name="connsiteX419" fmla="*/ 655046 w 1774898"/>
                  <a:gd name="connsiteY419" fmla="*/ 658844 h 1179725"/>
                  <a:gd name="connsiteX420" fmla="*/ 655046 w 1774898"/>
                  <a:gd name="connsiteY420" fmla="*/ 663871 h 1179725"/>
                  <a:gd name="connsiteX421" fmla="*/ 659714 w 1774898"/>
                  <a:gd name="connsiteY421" fmla="*/ 669617 h 1179725"/>
                  <a:gd name="connsiteX422" fmla="*/ 667973 w 1774898"/>
                  <a:gd name="connsiteY422" fmla="*/ 670335 h 1179725"/>
                  <a:gd name="connsiteX423" fmla="*/ 675514 w 1774898"/>
                  <a:gd name="connsiteY423" fmla="*/ 671053 h 1179725"/>
                  <a:gd name="connsiteX424" fmla="*/ 681977 w 1774898"/>
                  <a:gd name="connsiteY424" fmla="*/ 672131 h 1179725"/>
                  <a:gd name="connsiteX425" fmla="*/ 688081 w 1774898"/>
                  <a:gd name="connsiteY425" fmla="*/ 676081 h 1179725"/>
                  <a:gd name="connsiteX426" fmla="*/ 689877 w 1774898"/>
                  <a:gd name="connsiteY426" fmla="*/ 683262 h 1179725"/>
                  <a:gd name="connsiteX427" fmla="*/ 689877 w 1774898"/>
                  <a:gd name="connsiteY427" fmla="*/ 690444 h 1179725"/>
                  <a:gd name="connsiteX428" fmla="*/ 693109 w 1774898"/>
                  <a:gd name="connsiteY428" fmla="*/ 696189 h 1179725"/>
                  <a:gd name="connsiteX429" fmla="*/ 693109 w 1774898"/>
                  <a:gd name="connsiteY429" fmla="*/ 706603 h 1179725"/>
                  <a:gd name="connsiteX430" fmla="*/ 689877 w 1774898"/>
                  <a:gd name="connsiteY430" fmla="*/ 713425 h 1179725"/>
                  <a:gd name="connsiteX431" fmla="*/ 687004 w 1774898"/>
                  <a:gd name="connsiteY431" fmla="*/ 718093 h 1179725"/>
                  <a:gd name="connsiteX432" fmla="*/ 687004 w 1774898"/>
                  <a:gd name="connsiteY432" fmla="*/ 726711 h 1179725"/>
                  <a:gd name="connsiteX433" fmla="*/ 687722 w 1774898"/>
                  <a:gd name="connsiteY433" fmla="*/ 734611 h 1179725"/>
                  <a:gd name="connsiteX434" fmla="*/ 690236 w 1774898"/>
                  <a:gd name="connsiteY434" fmla="*/ 742152 h 1179725"/>
                  <a:gd name="connsiteX435" fmla="*/ 696341 w 1774898"/>
                  <a:gd name="connsiteY435" fmla="*/ 745384 h 1179725"/>
                  <a:gd name="connsiteX436" fmla="*/ 702086 w 1774898"/>
                  <a:gd name="connsiteY436" fmla="*/ 748974 h 1179725"/>
                  <a:gd name="connsiteX437" fmla="*/ 706395 w 1774898"/>
                  <a:gd name="connsiteY437" fmla="*/ 753284 h 1179725"/>
                  <a:gd name="connsiteX438" fmla="*/ 708190 w 1774898"/>
                  <a:gd name="connsiteY438" fmla="*/ 760106 h 1179725"/>
                  <a:gd name="connsiteX439" fmla="*/ 711781 w 1774898"/>
                  <a:gd name="connsiteY439" fmla="*/ 766211 h 1179725"/>
                  <a:gd name="connsiteX440" fmla="*/ 717167 w 1774898"/>
                  <a:gd name="connsiteY440" fmla="*/ 767647 h 1179725"/>
                  <a:gd name="connsiteX441" fmla="*/ 718963 w 1774898"/>
                  <a:gd name="connsiteY441" fmla="*/ 764415 h 1179725"/>
                  <a:gd name="connsiteX442" fmla="*/ 721117 w 1774898"/>
                  <a:gd name="connsiteY442" fmla="*/ 760824 h 1179725"/>
                  <a:gd name="connsiteX443" fmla="*/ 725785 w 1774898"/>
                  <a:gd name="connsiteY443" fmla="*/ 761902 h 1179725"/>
                  <a:gd name="connsiteX444" fmla="*/ 730454 w 1774898"/>
                  <a:gd name="connsiteY444" fmla="*/ 765133 h 1179725"/>
                  <a:gd name="connsiteX445" fmla="*/ 730454 w 1774898"/>
                  <a:gd name="connsiteY445" fmla="*/ 771238 h 1179725"/>
                  <a:gd name="connsiteX446" fmla="*/ 730454 w 1774898"/>
                  <a:gd name="connsiteY446" fmla="*/ 778779 h 1179725"/>
                  <a:gd name="connsiteX447" fmla="*/ 725426 w 1774898"/>
                  <a:gd name="connsiteY447" fmla="*/ 782370 h 1179725"/>
                  <a:gd name="connsiteX448" fmla="*/ 725067 w 1774898"/>
                  <a:gd name="connsiteY448" fmla="*/ 789192 h 1179725"/>
                  <a:gd name="connsiteX449" fmla="*/ 725426 w 1774898"/>
                  <a:gd name="connsiteY449" fmla="*/ 795656 h 1179725"/>
                  <a:gd name="connsiteX450" fmla="*/ 731890 w 1774898"/>
                  <a:gd name="connsiteY450" fmla="*/ 801042 h 1179725"/>
                  <a:gd name="connsiteX451" fmla="*/ 736558 w 1774898"/>
                  <a:gd name="connsiteY451" fmla="*/ 804274 h 1179725"/>
                  <a:gd name="connsiteX452" fmla="*/ 736558 w 1774898"/>
                  <a:gd name="connsiteY452" fmla="*/ 810019 h 1179725"/>
                  <a:gd name="connsiteX453" fmla="*/ 736558 w 1774898"/>
                  <a:gd name="connsiteY453" fmla="*/ 817201 h 1179725"/>
                  <a:gd name="connsiteX454" fmla="*/ 739431 w 1774898"/>
                  <a:gd name="connsiteY454" fmla="*/ 821869 h 1179725"/>
                  <a:gd name="connsiteX455" fmla="*/ 745724 w 1774898"/>
                  <a:gd name="connsiteY455" fmla="*/ 821869 h 1179725"/>
                  <a:gd name="connsiteX456" fmla="*/ 747708 w 1774898"/>
                  <a:gd name="connsiteY456" fmla="*/ 822946 h 1179725"/>
                  <a:gd name="connsiteX457" fmla="*/ 755608 w 1774898"/>
                  <a:gd name="connsiteY457" fmla="*/ 829051 h 1179725"/>
                  <a:gd name="connsiteX458" fmla="*/ 761354 w 1774898"/>
                  <a:gd name="connsiteY458" fmla="*/ 832641 h 1179725"/>
                  <a:gd name="connsiteX459" fmla="*/ 766381 w 1774898"/>
                  <a:gd name="connsiteY459" fmla="*/ 840182 h 1179725"/>
                  <a:gd name="connsiteX460" fmla="*/ 769613 w 1774898"/>
                  <a:gd name="connsiteY460" fmla="*/ 847364 h 1179725"/>
                  <a:gd name="connsiteX461" fmla="*/ 768176 w 1774898"/>
                  <a:gd name="connsiteY461" fmla="*/ 855623 h 1179725"/>
                  <a:gd name="connsiteX462" fmla="*/ 767458 w 1774898"/>
                  <a:gd name="connsiteY462" fmla="*/ 863164 h 1179725"/>
                  <a:gd name="connsiteX463" fmla="*/ 765304 w 1774898"/>
                  <a:gd name="connsiteY463" fmla="*/ 871781 h 1179725"/>
                  <a:gd name="connsiteX464" fmla="*/ 769613 w 1774898"/>
                  <a:gd name="connsiteY464" fmla="*/ 879322 h 1179725"/>
                  <a:gd name="connsiteX465" fmla="*/ 773922 w 1774898"/>
                  <a:gd name="connsiteY465" fmla="*/ 885068 h 1179725"/>
                  <a:gd name="connsiteX466" fmla="*/ 781217 w 1774898"/>
                  <a:gd name="connsiteY466" fmla="*/ 886447 h 1179725"/>
                  <a:gd name="connsiteX467" fmla="*/ 787945 w 1774898"/>
                  <a:gd name="connsiteY467" fmla="*/ 886447 h 1179725"/>
                  <a:gd name="connsiteX468" fmla="*/ 793331 w 1774898"/>
                  <a:gd name="connsiteY468" fmla="*/ 888337 h 1179725"/>
                  <a:gd name="connsiteX469" fmla="*/ 797905 w 1774898"/>
                  <a:gd name="connsiteY469" fmla="*/ 891569 h 1179725"/>
                  <a:gd name="connsiteX470" fmla="*/ 798434 w 1774898"/>
                  <a:gd name="connsiteY470" fmla="*/ 895613 h 1179725"/>
                  <a:gd name="connsiteX471" fmla="*/ 801401 w 1774898"/>
                  <a:gd name="connsiteY471" fmla="*/ 897503 h 1179725"/>
                  <a:gd name="connsiteX472" fmla="*/ 803820 w 1774898"/>
                  <a:gd name="connsiteY472" fmla="*/ 900471 h 1179725"/>
                  <a:gd name="connsiteX473" fmla="*/ 804633 w 1774898"/>
                  <a:gd name="connsiteY473" fmla="*/ 905592 h 1179725"/>
                  <a:gd name="connsiteX474" fmla="*/ 805975 w 1774898"/>
                  <a:gd name="connsiteY474" fmla="*/ 910714 h 1179725"/>
                  <a:gd name="connsiteX475" fmla="*/ 809755 w 1774898"/>
                  <a:gd name="connsiteY475" fmla="*/ 913946 h 1179725"/>
                  <a:gd name="connsiteX476" fmla="*/ 812721 w 1774898"/>
                  <a:gd name="connsiteY476" fmla="*/ 915287 h 1179725"/>
                  <a:gd name="connsiteX477" fmla="*/ 814347 w 1774898"/>
                  <a:gd name="connsiteY477" fmla="*/ 919332 h 1179725"/>
                  <a:gd name="connsiteX478" fmla="*/ 815424 w 1774898"/>
                  <a:gd name="connsiteY478" fmla="*/ 923641 h 1179725"/>
                  <a:gd name="connsiteX479" fmla="*/ 818127 w 1774898"/>
                  <a:gd name="connsiteY479" fmla="*/ 926873 h 1179725"/>
                  <a:gd name="connsiteX480" fmla="*/ 817579 w 1774898"/>
                  <a:gd name="connsiteY480" fmla="*/ 930369 h 1179725"/>
                  <a:gd name="connsiteX481" fmla="*/ 814611 w 1774898"/>
                  <a:gd name="connsiteY481" fmla="*/ 933336 h 1179725"/>
                  <a:gd name="connsiteX482" fmla="*/ 810038 w 1774898"/>
                  <a:gd name="connsiteY482" fmla="*/ 933336 h 1179725"/>
                  <a:gd name="connsiteX483" fmla="*/ 806806 w 1774898"/>
                  <a:gd name="connsiteY483" fmla="*/ 930917 h 1179725"/>
                  <a:gd name="connsiteX484" fmla="*/ 806542 w 1774898"/>
                  <a:gd name="connsiteY484" fmla="*/ 926344 h 1179725"/>
                  <a:gd name="connsiteX485" fmla="*/ 802762 w 1774898"/>
                  <a:gd name="connsiteY485" fmla="*/ 919880 h 1179725"/>
                  <a:gd name="connsiteX486" fmla="*/ 796563 w 1774898"/>
                  <a:gd name="connsiteY486" fmla="*/ 917461 h 1179725"/>
                  <a:gd name="connsiteX487" fmla="*/ 790628 w 1774898"/>
                  <a:gd name="connsiteY487" fmla="*/ 917196 h 1179725"/>
                  <a:gd name="connsiteX488" fmla="*/ 784978 w 1774898"/>
                  <a:gd name="connsiteY488" fmla="*/ 913416 h 1179725"/>
                  <a:gd name="connsiteX489" fmla="*/ 782275 w 1774898"/>
                  <a:gd name="connsiteY489" fmla="*/ 909920 h 1179725"/>
                  <a:gd name="connsiteX490" fmla="*/ 779573 w 1774898"/>
                  <a:gd name="connsiteY490" fmla="*/ 904534 h 1179725"/>
                  <a:gd name="connsiteX491" fmla="*/ 780385 w 1774898"/>
                  <a:gd name="connsiteY491" fmla="*/ 897522 h 1179725"/>
                  <a:gd name="connsiteX492" fmla="*/ 786036 w 1774898"/>
                  <a:gd name="connsiteY492" fmla="*/ 895103 h 1179725"/>
                  <a:gd name="connsiteX493" fmla="*/ 790345 w 1774898"/>
                  <a:gd name="connsiteY493" fmla="*/ 895916 h 1179725"/>
                  <a:gd name="connsiteX494" fmla="*/ 791951 w 1774898"/>
                  <a:gd name="connsiteY494" fmla="*/ 898883 h 1179725"/>
                  <a:gd name="connsiteX495" fmla="*/ 792499 w 1774898"/>
                  <a:gd name="connsiteY495" fmla="*/ 901585 h 1179725"/>
                  <a:gd name="connsiteX496" fmla="*/ 794389 w 1774898"/>
                  <a:gd name="connsiteY496" fmla="*/ 905082 h 1179725"/>
                  <a:gd name="connsiteX497" fmla="*/ 796808 w 1774898"/>
                  <a:gd name="connsiteY497" fmla="*/ 906159 h 1179725"/>
                  <a:gd name="connsiteX498" fmla="*/ 797357 w 1774898"/>
                  <a:gd name="connsiteY498" fmla="*/ 902663 h 1179725"/>
                  <a:gd name="connsiteX499" fmla="*/ 795731 w 1774898"/>
                  <a:gd name="connsiteY499" fmla="*/ 897806 h 1179725"/>
                  <a:gd name="connsiteX500" fmla="*/ 794106 w 1774898"/>
                  <a:gd name="connsiteY500" fmla="*/ 894309 h 1179725"/>
                  <a:gd name="connsiteX501" fmla="*/ 790874 w 1774898"/>
                  <a:gd name="connsiteY501" fmla="*/ 891342 h 1179725"/>
                  <a:gd name="connsiteX502" fmla="*/ 787378 w 1774898"/>
                  <a:gd name="connsiteY502" fmla="*/ 890530 h 1179725"/>
                  <a:gd name="connsiteX503" fmla="*/ 783069 w 1774898"/>
                  <a:gd name="connsiteY503" fmla="*/ 890265 h 1179725"/>
                  <a:gd name="connsiteX504" fmla="*/ 779024 w 1774898"/>
                  <a:gd name="connsiteY504" fmla="*/ 894045 h 1179725"/>
                  <a:gd name="connsiteX505" fmla="*/ 773884 w 1774898"/>
                  <a:gd name="connsiteY505" fmla="*/ 895179 h 1179725"/>
                  <a:gd name="connsiteX506" fmla="*/ 764907 w 1774898"/>
                  <a:gd name="connsiteY506" fmla="*/ 895179 h 1179725"/>
                  <a:gd name="connsiteX507" fmla="*/ 754852 w 1774898"/>
                  <a:gd name="connsiteY507" fmla="*/ 900206 h 1179725"/>
                  <a:gd name="connsiteX508" fmla="*/ 749466 w 1774898"/>
                  <a:gd name="connsiteY508" fmla="*/ 891229 h 1179725"/>
                  <a:gd name="connsiteX509" fmla="*/ 747312 w 1774898"/>
                  <a:gd name="connsiteY509" fmla="*/ 887997 h 1179725"/>
                  <a:gd name="connsiteX510" fmla="*/ 742644 w 1774898"/>
                  <a:gd name="connsiteY510" fmla="*/ 889433 h 1179725"/>
                  <a:gd name="connsiteX511" fmla="*/ 739771 w 1774898"/>
                  <a:gd name="connsiteY511" fmla="*/ 893024 h 1179725"/>
                  <a:gd name="connsiteX512" fmla="*/ 736898 w 1774898"/>
                  <a:gd name="connsiteY512" fmla="*/ 898051 h 1179725"/>
                  <a:gd name="connsiteX513" fmla="*/ 730435 w 1774898"/>
                  <a:gd name="connsiteY513" fmla="*/ 895179 h 1179725"/>
                  <a:gd name="connsiteX514" fmla="*/ 726844 w 1774898"/>
                  <a:gd name="connsiteY514" fmla="*/ 890870 h 1179725"/>
                  <a:gd name="connsiteX515" fmla="*/ 722535 w 1774898"/>
                  <a:gd name="connsiteY515" fmla="*/ 885843 h 1179725"/>
                  <a:gd name="connsiteX516" fmla="*/ 716790 w 1774898"/>
                  <a:gd name="connsiteY516" fmla="*/ 884047 h 1179725"/>
                  <a:gd name="connsiteX517" fmla="*/ 708171 w 1774898"/>
                  <a:gd name="connsiteY517" fmla="*/ 883688 h 1179725"/>
                  <a:gd name="connsiteX518" fmla="*/ 701708 w 1774898"/>
                  <a:gd name="connsiteY518" fmla="*/ 888715 h 1179725"/>
                  <a:gd name="connsiteX519" fmla="*/ 700631 w 1774898"/>
                  <a:gd name="connsiteY519" fmla="*/ 893024 h 1179725"/>
                  <a:gd name="connsiteX520" fmla="*/ 694526 w 1774898"/>
                  <a:gd name="connsiteY520" fmla="*/ 894820 h 1179725"/>
                  <a:gd name="connsiteX521" fmla="*/ 692013 w 1774898"/>
                  <a:gd name="connsiteY521" fmla="*/ 888356 h 1179725"/>
                  <a:gd name="connsiteX522" fmla="*/ 692013 w 1774898"/>
                  <a:gd name="connsiteY522" fmla="*/ 881893 h 1179725"/>
                  <a:gd name="connsiteX523" fmla="*/ 691654 w 1774898"/>
                  <a:gd name="connsiteY523" fmla="*/ 876866 h 1179725"/>
                  <a:gd name="connsiteX524" fmla="*/ 686267 w 1774898"/>
                  <a:gd name="connsiteY524" fmla="*/ 875788 h 1179725"/>
                  <a:gd name="connsiteX525" fmla="*/ 680163 w 1774898"/>
                  <a:gd name="connsiteY525" fmla="*/ 878661 h 1179725"/>
                  <a:gd name="connsiteX526" fmla="*/ 675136 w 1774898"/>
                  <a:gd name="connsiteY526" fmla="*/ 883329 h 1179725"/>
                  <a:gd name="connsiteX527" fmla="*/ 671545 w 1774898"/>
                  <a:gd name="connsiteY527" fmla="*/ 887997 h 1179725"/>
                  <a:gd name="connsiteX528" fmla="*/ 669031 w 1774898"/>
                  <a:gd name="connsiteY528" fmla="*/ 894460 h 1179725"/>
                  <a:gd name="connsiteX529" fmla="*/ 668672 w 1774898"/>
                  <a:gd name="connsiteY529" fmla="*/ 899129 h 1179725"/>
                  <a:gd name="connsiteX530" fmla="*/ 668313 w 1774898"/>
                  <a:gd name="connsiteY530" fmla="*/ 906310 h 1179725"/>
                  <a:gd name="connsiteX531" fmla="*/ 668313 w 1774898"/>
                  <a:gd name="connsiteY531" fmla="*/ 909901 h 1179725"/>
                  <a:gd name="connsiteX532" fmla="*/ 670827 w 1774898"/>
                  <a:gd name="connsiteY532" fmla="*/ 916365 h 1179725"/>
                  <a:gd name="connsiteX533" fmla="*/ 674417 w 1774898"/>
                  <a:gd name="connsiteY533" fmla="*/ 920674 h 1179725"/>
                  <a:gd name="connsiteX534" fmla="*/ 675495 w 1774898"/>
                  <a:gd name="connsiteY534" fmla="*/ 928573 h 1179725"/>
                  <a:gd name="connsiteX535" fmla="*/ 672981 w 1774898"/>
                  <a:gd name="connsiteY535" fmla="*/ 933960 h 1179725"/>
                  <a:gd name="connsiteX536" fmla="*/ 672263 w 1774898"/>
                  <a:gd name="connsiteY536" fmla="*/ 940782 h 1179725"/>
                  <a:gd name="connsiteX537" fmla="*/ 669749 w 1774898"/>
                  <a:gd name="connsiteY537" fmla="*/ 949400 h 1179725"/>
                  <a:gd name="connsiteX538" fmla="*/ 664363 w 1774898"/>
                  <a:gd name="connsiteY538" fmla="*/ 951914 h 1179725"/>
                  <a:gd name="connsiteX539" fmla="*/ 658258 w 1774898"/>
                  <a:gd name="connsiteY539" fmla="*/ 954068 h 1179725"/>
                  <a:gd name="connsiteX540" fmla="*/ 654668 w 1774898"/>
                  <a:gd name="connsiteY540" fmla="*/ 958378 h 1179725"/>
                  <a:gd name="connsiteX541" fmla="*/ 653231 w 1774898"/>
                  <a:gd name="connsiteY541" fmla="*/ 963405 h 1179725"/>
                  <a:gd name="connsiteX542" fmla="*/ 652513 w 1774898"/>
                  <a:gd name="connsiteY542" fmla="*/ 969868 h 1179725"/>
                  <a:gd name="connsiteX543" fmla="*/ 651436 w 1774898"/>
                  <a:gd name="connsiteY543" fmla="*/ 978487 h 1179725"/>
                  <a:gd name="connsiteX544" fmla="*/ 646050 w 1774898"/>
                  <a:gd name="connsiteY544" fmla="*/ 982795 h 1179725"/>
                  <a:gd name="connsiteX545" fmla="*/ 641740 w 1774898"/>
                  <a:gd name="connsiteY545" fmla="*/ 984950 h 1179725"/>
                  <a:gd name="connsiteX546" fmla="*/ 635636 w 1774898"/>
                  <a:gd name="connsiteY546" fmla="*/ 988900 h 1179725"/>
                  <a:gd name="connsiteX547" fmla="*/ 629891 w 1774898"/>
                  <a:gd name="connsiteY547" fmla="*/ 990695 h 1179725"/>
                  <a:gd name="connsiteX548" fmla="*/ 627736 w 1774898"/>
                  <a:gd name="connsiteY548" fmla="*/ 994286 h 1179725"/>
                  <a:gd name="connsiteX549" fmla="*/ 627736 w 1774898"/>
                  <a:gd name="connsiteY549" fmla="*/ 1000031 h 1179725"/>
                  <a:gd name="connsiteX550" fmla="*/ 628454 w 1774898"/>
                  <a:gd name="connsiteY550" fmla="*/ 1007572 h 1179725"/>
                  <a:gd name="connsiteX551" fmla="*/ 626300 w 1774898"/>
                  <a:gd name="connsiteY551" fmla="*/ 1012959 h 1179725"/>
                  <a:gd name="connsiteX552" fmla="*/ 623068 w 1774898"/>
                  <a:gd name="connsiteY552" fmla="*/ 1015831 h 1179725"/>
                  <a:gd name="connsiteX553" fmla="*/ 616246 w 1774898"/>
                  <a:gd name="connsiteY553" fmla="*/ 1017891 h 1179725"/>
                  <a:gd name="connsiteX554" fmla="*/ 608346 w 1774898"/>
                  <a:gd name="connsiteY554" fmla="*/ 1017891 h 1179725"/>
                  <a:gd name="connsiteX555" fmla="*/ 604396 w 1774898"/>
                  <a:gd name="connsiteY555" fmla="*/ 1017891 h 1179725"/>
                  <a:gd name="connsiteX556" fmla="*/ 596232 w 1774898"/>
                  <a:gd name="connsiteY556" fmla="*/ 1017891 h 1179725"/>
                  <a:gd name="connsiteX557" fmla="*/ 598934 w 1774898"/>
                  <a:gd name="connsiteY557" fmla="*/ 1023013 h 1179725"/>
                  <a:gd name="connsiteX558" fmla="*/ 604868 w 1774898"/>
                  <a:gd name="connsiteY558" fmla="*/ 1030024 h 1179725"/>
                  <a:gd name="connsiteX559" fmla="*/ 604868 w 1774898"/>
                  <a:gd name="connsiteY559" fmla="*/ 1036752 h 1179725"/>
                  <a:gd name="connsiteX560" fmla="*/ 605416 w 1774898"/>
                  <a:gd name="connsiteY560" fmla="*/ 1041610 h 1179725"/>
                  <a:gd name="connsiteX561" fmla="*/ 610538 w 1774898"/>
                  <a:gd name="connsiteY561" fmla="*/ 1046183 h 1179725"/>
                  <a:gd name="connsiteX562" fmla="*/ 617266 w 1774898"/>
                  <a:gd name="connsiteY562" fmla="*/ 1048886 h 1179725"/>
                  <a:gd name="connsiteX563" fmla="*/ 629664 w 1774898"/>
                  <a:gd name="connsiteY563" fmla="*/ 1053743 h 1179725"/>
                  <a:gd name="connsiteX564" fmla="*/ 635598 w 1774898"/>
                  <a:gd name="connsiteY564" fmla="*/ 1056162 h 1179725"/>
                  <a:gd name="connsiteX565" fmla="*/ 641797 w 1774898"/>
                  <a:gd name="connsiteY565" fmla="*/ 1059394 h 1179725"/>
                  <a:gd name="connsiteX566" fmla="*/ 651228 w 1774898"/>
                  <a:gd name="connsiteY566" fmla="*/ 1060735 h 1179725"/>
                  <a:gd name="connsiteX567" fmla="*/ 658769 w 1774898"/>
                  <a:gd name="connsiteY567" fmla="*/ 1060735 h 1179725"/>
                  <a:gd name="connsiteX568" fmla="*/ 666574 w 1774898"/>
                  <a:gd name="connsiteY568" fmla="*/ 1055085 h 1179725"/>
                  <a:gd name="connsiteX569" fmla="*/ 675457 w 1774898"/>
                  <a:gd name="connsiteY569" fmla="*/ 1047809 h 1179725"/>
                  <a:gd name="connsiteX570" fmla="*/ 680843 w 1774898"/>
                  <a:gd name="connsiteY570" fmla="*/ 1044312 h 1179725"/>
                  <a:gd name="connsiteX571" fmla="*/ 687042 w 1774898"/>
                  <a:gd name="connsiteY571" fmla="*/ 1038926 h 1179725"/>
                  <a:gd name="connsiteX572" fmla="*/ 690822 w 1774898"/>
                  <a:gd name="connsiteY572" fmla="*/ 1033804 h 1179725"/>
                  <a:gd name="connsiteX573" fmla="*/ 700782 w 1774898"/>
                  <a:gd name="connsiteY573" fmla="*/ 1030308 h 1179725"/>
                  <a:gd name="connsiteX574" fmla="*/ 709948 w 1774898"/>
                  <a:gd name="connsiteY574" fmla="*/ 1028682 h 1179725"/>
                  <a:gd name="connsiteX575" fmla="*/ 722875 w 1774898"/>
                  <a:gd name="connsiteY575" fmla="*/ 1028947 h 1179725"/>
                  <a:gd name="connsiteX576" fmla="*/ 731493 w 1774898"/>
                  <a:gd name="connsiteY576" fmla="*/ 1032179 h 1179725"/>
                  <a:gd name="connsiteX577" fmla="*/ 738505 w 1774898"/>
                  <a:gd name="connsiteY577" fmla="*/ 1038907 h 1179725"/>
                  <a:gd name="connsiteX578" fmla="*/ 743891 w 1774898"/>
                  <a:gd name="connsiteY578" fmla="*/ 1045919 h 1179725"/>
                  <a:gd name="connsiteX579" fmla="*/ 745781 w 1774898"/>
                  <a:gd name="connsiteY579" fmla="*/ 1054008 h 1179725"/>
                  <a:gd name="connsiteX580" fmla="*/ 747330 w 1774898"/>
                  <a:gd name="connsiteY580" fmla="*/ 1047846 h 1179725"/>
                  <a:gd name="connsiteX581" fmla="*/ 747330 w 1774898"/>
                  <a:gd name="connsiteY581" fmla="*/ 1040835 h 1179725"/>
                  <a:gd name="connsiteX582" fmla="*/ 744363 w 1774898"/>
                  <a:gd name="connsiteY582" fmla="*/ 1035978 h 1179725"/>
                  <a:gd name="connsiteX583" fmla="*/ 746253 w 1774898"/>
                  <a:gd name="connsiteY583" fmla="*/ 1031933 h 1179725"/>
                  <a:gd name="connsiteX584" fmla="*/ 746801 w 1774898"/>
                  <a:gd name="connsiteY584" fmla="*/ 1026282 h 1179725"/>
                  <a:gd name="connsiteX585" fmla="*/ 740942 w 1774898"/>
                  <a:gd name="connsiteY585" fmla="*/ 1025205 h 1179725"/>
                  <a:gd name="connsiteX586" fmla="*/ 736293 w 1774898"/>
                  <a:gd name="connsiteY586" fmla="*/ 1028172 h 1179725"/>
                  <a:gd name="connsiteX587" fmla="*/ 730907 w 1774898"/>
                  <a:gd name="connsiteY587" fmla="*/ 1025205 h 1179725"/>
                  <a:gd name="connsiteX588" fmla="*/ 729565 w 1774898"/>
                  <a:gd name="connsiteY588" fmla="*/ 1022238 h 1179725"/>
                  <a:gd name="connsiteX589" fmla="*/ 735216 w 1774898"/>
                  <a:gd name="connsiteY589" fmla="*/ 1021161 h 1179725"/>
                  <a:gd name="connsiteX590" fmla="*/ 736558 w 1774898"/>
                  <a:gd name="connsiteY590" fmla="*/ 1016852 h 1179725"/>
                  <a:gd name="connsiteX591" fmla="*/ 732778 w 1774898"/>
                  <a:gd name="connsiteY591" fmla="*/ 1013355 h 1179725"/>
                  <a:gd name="connsiteX592" fmla="*/ 730623 w 1774898"/>
                  <a:gd name="connsiteY592" fmla="*/ 1007969 h 1179725"/>
                  <a:gd name="connsiteX593" fmla="*/ 733326 w 1774898"/>
                  <a:gd name="connsiteY593" fmla="*/ 996932 h 1179725"/>
                  <a:gd name="connsiteX594" fmla="*/ 733326 w 1774898"/>
                  <a:gd name="connsiteY594" fmla="*/ 988578 h 1179725"/>
                  <a:gd name="connsiteX595" fmla="*/ 735745 w 1774898"/>
                  <a:gd name="connsiteY595" fmla="*/ 980773 h 1179725"/>
                  <a:gd name="connsiteX596" fmla="*/ 740942 w 1774898"/>
                  <a:gd name="connsiteY596" fmla="*/ 979960 h 1179725"/>
                  <a:gd name="connsiteX597" fmla="*/ 742757 w 1774898"/>
                  <a:gd name="connsiteY597" fmla="*/ 984269 h 1179725"/>
                  <a:gd name="connsiteX598" fmla="*/ 740942 w 1774898"/>
                  <a:gd name="connsiteY598" fmla="*/ 989127 h 1179725"/>
                  <a:gd name="connsiteX599" fmla="*/ 740942 w 1774898"/>
                  <a:gd name="connsiteY599" fmla="*/ 994248 h 1179725"/>
                  <a:gd name="connsiteX600" fmla="*/ 742228 w 1774898"/>
                  <a:gd name="connsiteY600" fmla="*/ 996403 h 1179725"/>
                  <a:gd name="connsiteX601" fmla="*/ 743305 w 1774898"/>
                  <a:gd name="connsiteY601" fmla="*/ 1001789 h 1179725"/>
                  <a:gd name="connsiteX602" fmla="*/ 746272 w 1774898"/>
                  <a:gd name="connsiteY602" fmla="*/ 1004208 h 1179725"/>
                  <a:gd name="connsiteX603" fmla="*/ 750581 w 1774898"/>
                  <a:gd name="connsiteY603" fmla="*/ 1000428 h 1179725"/>
                  <a:gd name="connsiteX604" fmla="*/ 750581 w 1774898"/>
                  <a:gd name="connsiteY604" fmla="*/ 995042 h 1179725"/>
                  <a:gd name="connsiteX605" fmla="*/ 749239 w 1774898"/>
                  <a:gd name="connsiteY605" fmla="*/ 991810 h 1179725"/>
                  <a:gd name="connsiteX606" fmla="*/ 751394 w 1774898"/>
                  <a:gd name="connsiteY606" fmla="*/ 988314 h 1179725"/>
                  <a:gd name="connsiteX607" fmla="*/ 762450 w 1774898"/>
                  <a:gd name="connsiteY607" fmla="*/ 988314 h 1179725"/>
                  <a:gd name="connsiteX608" fmla="*/ 762450 w 1774898"/>
                  <a:gd name="connsiteY608" fmla="*/ 982493 h 1179725"/>
                  <a:gd name="connsiteX609" fmla="*/ 762714 w 1774898"/>
                  <a:gd name="connsiteY609" fmla="*/ 978354 h 1179725"/>
                  <a:gd name="connsiteX610" fmla="*/ 766759 w 1774898"/>
                  <a:gd name="connsiteY610" fmla="*/ 980508 h 1179725"/>
                  <a:gd name="connsiteX611" fmla="*/ 768649 w 1774898"/>
                  <a:gd name="connsiteY611" fmla="*/ 974858 h 1179725"/>
                  <a:gd name="connsiteX612" fmla="*/ 772145 w 1774898"/>
                  <a:gd name="connsiteY612" fmla="*/ 974045 h 1179725"/>
                  <a:gd name="connsiteX613" fmla="*/ 774035 w 1774898"/>
                  <a:gd name="connsiteY613" fmla="*/ 975671 h 1179725"/>
                  <a:gd name="connsiteX614" fmla="*/ 778079 w 1774898"/>
                  <a:gd name="connsiteY614" fmla="*/ 975406 h 1179725"/>
                  <a:gd name="connsiteX615" fmla="*/ 780499 w 1774898"/>
                  <a:gd name="connsiteY615" fmla="*/ 970019 h 1179725"/>
                  <a:gd name="connsiteX616" fmla="*/ 783730 w 1774898"/>
                  <a:gd name="connsiteY616" fmla="*/ 966523 h 1179725"/>
                  <a:gd name="connsiteX617" fmla="*/ 786149 w 1774898"/>
                  <a:gd name="connsiteY617" fmla="*/ 968678 h 1179725"/>
                  <a:gd name="connsiteX618" fmla="*/ 785885 w 1774898"/>
                  <a:gd name="connsiteY618" fmla="*/ 974064 h 1179725"/>
                  <a:gd name="connsiteX619" fmla="*/ 793974 w 1774898"/>
                  <a:gd name="connsiteY619" fmla="*/ 971097 h 1179725"/>
                  <a:gd name="connsiteX620" fmla="*/ 800173 w 1774898"/>
                  <a:gd name="connsiteY620" fmla="*/ 963556 h 1179725"/>
                  <a:gd name="connsiteX621" fmla="*/ 805823 w 1774898"/>
                  <a:gd name="connsiteY621" fmla="*/ 955467 h 1179725"/>
                  <a:gd name="connsiteX622" fmla="*/ 808791 w 1774898"/>
                  <a:gd name="connsiteY622" fmla="*/ 950345 h 1179725"/>
                  <a:gd name="connsiteX623" fmla="*/ 814725 w 1774898"/>
                  <a:gd name="connsiteY623" fmla="*/ 941463 h 1179725"/>
                  <a:gd name="connsiteX624" fmla="*/ 821189 w 1774898"/>
                  <a:gd name="connsiteY624" fmla="*/ 932845 h 1179725"/>
                  <a:gd name="connsiteX625" fmla="*/ 826839 w 1774898"/>
                  <a:gd name="connsiteY625" fmla="*/ 925040 h 1179725"/>
                  <a:gd name="connsiteX626" fmla="*/ 830336 w 1774898"/>
                  <a:gd name="connsiteY626" fmla="*/ 922072 h 1179725"/>
                  <a:gd name="connsiteX627" fmla="*/ 835457 w 1774898"/>
                  <a:gd name="connsiteY627" fmla="*/ 918028 h 1179725"/>
                  <a:gd name="connsiteX628" fmla="*/ 835457 w 1774898"/>
                  <a:gd name="connsiteY628" fmla="*/ 913171 h 1179725"/>
                  <a:gd name="connsiteX629" fmla="*/ 836005 w 1774898"/>
                  <a:gd name="connsiteY629" fmla="*/ 908597 h 1179725"/>
                  <a:gd name="connsiteX630" fmla="*/ 842734 w 1774898"/>
                  <a:gd name="connsiteY630" fmla="*/ 905365 h 1179725"/>
                  <a:gd name="connsiteX631" fmla="*/ 845701 w 1774898"/>
                  <a:gd name="connsiteY631" fmla="*/ 898902 h 1179725"/>
                  <a:gd name="connsiteX632" fmla="*/ 841392 w 1774898"/>
                  <a:gd name="connsiteY632" fmla="*/ 893515 h 1179725"/>
                  <a:gd name="connsiteX633" fmla="*/ 839766 w 1774898"/>
                  <a:gd name="connsiteY633" fmla="*/ 887317 h 1179725"/>
                  <a:gd name="connsiteX634" fmla="*/ 841656 w 1774898"/>
                  <a:gd name="connsiteY634" fmla="*/ 882195 h 1179725"/>
                  <a:gd name="connsiteX635" fmla="*/ 837876 w 1774898"/>
                  <a:gd name="connsiteY635" fmla="*/ 876261 h 1179725"/>
                  <a:gd name="connsiteX636" fmla="*/ 833567 w 1774898"/>
                  <a:gd name="connsiteY636" fmla="*/ 872764 h 1179725"/>
                  <a:gd name="connsiteX637" fmla="*/ 837876 w 1774898"/>
                  <a:gd name="connsiteY637" fmla="*/ 872216 h 1179725"/>
                  <a:gd name="connsiteX638" fmla="*/ 838141 w 1774898"/>
                  <a:gd name="connsiteY638" fmla="*/ 866017 h 1179725"/>
                  <a:gd name="connsiteX639" fmla="*/ 844869 w 1774898"/>
                  <a:gd name="connsiteY639" fmla="*/ 871952 h 1179725"/>
                  <a:gd name="connsiteX640" fmla="*/ 849443 w 1774898"/>
                  <a:gd name="connsiteY640" fmla="*/ 874654 h 1179725"/>
                  <a:gd name="connsiteX641" fmla="*/ 859138 w 1774898"/>
                  <a:gd name="connsiteY641" fmla="*/ 874390 h 1179725"/>
                  <a:gd name="connsiteX642" fmla="*/ 868833 w 1774898"/>
                  <a:gd name="connsiteY642" fmla="*/ 869532 h 1179725"/>
                  <a:gd name="connsiteX643" fmla="*/ 877999 w 1774898"/>
                  <a:gd name="connsiteY643" fmla="*/ 866565 h 1179725"/>
                  <a:gd name="connsiteX644" fmla="*/ 882573 w 1774898"/>
                  <a:gd name="connsiteY644" fmla="*/ 864411 h 1179725"/>
                  <a:gd name="connsiteX645" fmla="*/ 887430 w 1774898"/>
                  <a:gd name="connsiteY645" fmla="*/ 865223 h 1179725"/>
                  <a:gd name="connsiteX646" fmla="*/ 894158 w 1774898"/>
                  <a:gd name="connsiteY646" fmla="*/ 867113 h 1179725"/>
                  <a:gd name="connsiteX647" fmla="*/ 907369 w 1774898"/>
                  <a:gd name="connsiteY647" fmla="*/ 867113 h 1179725"/>
                  <a:gd name="connsiteX648" fmla="*/ 914645 w 1774898"/>
                  <a:gd name="connsiteY648" fmla="*/ 858760 h 1179725"/>
                  <a:gd name="connsiteX649" fmla="*/ 914909 w 1774898"/>
                  <a:gd name="connsiteY649" fmla="*/ 849877 h 1179725"/>
                  <a:gd name="connsiteX650" fmla="*/ 916799 w 1774898"/>
                  <a:gd name="connsiteY650" fmla="*/ 845568 h 1179725"/>
                  <a:gd name="connsiteX651" fmla="*/ 919502 w 1774898"/>
                  <a:gd name="connsiteY651" fmla="*/ 843678 h 1179725"/>
                  <a:gd name="connsiteX652" fmla="*/ 922998 w 1774898"/>
                  <a:gd name="connsiteY652" fmla="*/ 839634 h 1179725"/>
                  <a:gd name="connsiteX653" fmla="*/ 927043 w 1774898"/>
                  <a:gd name="connsiteY653" fmla="*/ 839369 h 1179725"/>
                  <a:gd name="connsiteX654" fmla="*/ 927307 w 1774898"/>
                  <a:gd name="connsiteY654" fmla="*/ 846098 h 1179725"/>
                  <a:gd name="connsiteX655" fmla="*/ 923263 w 1774898"/>
                  <a:gd name="connsiteY655" fmla="*/ 850142 h 1179725"/>
                  <a:gd name="connsiteX656" fmla="*/ 920296 w 1774898"/>
                  <a:gd name="connsiteY656" fmla="*/ 852561 h 1179725"/>
                  <a:gd name="connsiteX657" fmla="*/ 919218 w 1774898"/>
                  <a:gd name="connsiteY657" fmla="*/ 857418 h 1179725"/>
                  <a:gd name="connsiteX658" fmla="*/ 918141 w 1774898"/>
                  <a:gd name="connsiteY658" fmla="*/ 860650 h 1179725"/>
                  <a:gd name="connsiteX659" fmla="*/ 915174 w 1774898"/>
                  <a:gd name="connsiteY659" fmla="*/ 865223 h 1179725"/>
                  <a:gd name="connsiteX660" fmla="*/ 917064 w 1774898"/>
                  <a:gd name="connsiteY660" fmla="*/ 868455 h 1179725"/>
                  <a:gd name="connsiteX661" fmla="*/ 922715 w 1774898"/>
                  <a:gd name="connsiteY661" fmla="*/ 868720 h 1179725"/>
                  <a:gd name="connsiteX662" fmla="*/ 927572 w 1774898"/>
                  <a:gd name="connsiteY662" fmla="*/ 864411 h 1179725"/>
                  <a:gd name="connsiteX663" fmla="*/ 935926 w 1774898"/>
                  <a:gd name="connsiteY663" fmla="*/ 864146 h 1179725"/>
                  <a:gd name="connsiteX664" fmla="*/ 943466 w 1774898"/>
                  <a:gd name="connsiteY664" fmla="*/ 868191 h 1179725"/>
                  <a:gd name="connsiteX665" fmla="*/ 949400 w 1774898"/>
                  <a:gd name="connsiteY665" fmla="*/ 867378 h 1179725"/>
                  <a:gd name="connsiteX666" fmla="*/ 953974 w 1774898"/>
                  <a:gd name="connsiteY666" fmla="*/ 863069 h 1179725"/>
                  <a:gd name="connsiteX667" fmla="*/ 957470 w 1774898"/>
                  <a:gd name="connsiteY667" fmla="*/ 857947 h 1179725"/>
                  <a:gd name="connsiteX668" fmla="*/ 959625 w 1774898"/>
                  <a:gd name="connsiteY668" fmla="*/ 850936 h 1179725"/>
                  <a:gd name="connsiteX669" fmla="*/ 959625 w 1774898"/>
                  <a:gd name="connsiteY669" fmla="*/ 845285 h 1179725"/>
                  <a:gd name="connsiteX670" fmla="*/ 960173 w 1774898"/>
                  <a:gd name="connsiteY670" fmla="*/ 836402 h 1179725"/>
                  <a:gd name="connsiteX671" fmla="*/ 964218 w 1774898"/>
                  <a:gd name="connsiteY671" fmla="*/ 824817 h 1179725"/>
                  <a:gd name="connsiteX672" fmla="*/ 965295 w 1774898"/>
                  <a:gd name="connsiteY672" fmla="*/ 828313 h 1179725"/>
                  <a:gd name="connsiteX673" fmla="*/ 965295 w 1774898"/>
                  <a:gd name="connsiteY673" fmla="*/ 836931 h 1179725"/>
                  <a:gd name="connsiteX674" fmla="*/ 965295 w 1774898"/>
                  <a:gd name="connsiteY674" fmla="*/ 842866 h 1179725"/>
                  <a:gd name="connsiteX675" fmla="*/ 964747 w 1774898"/>
                  <a:gd name="connsiteY675" fmla="*/ 853638 h 1179725"/>
                  <a:gd name="connsiteX676" fmla="*/ 967978 w 1774898"/>
                  <a:gd name="connsiteY676" fmla="*/ 862804 h 1179725"/>
                  <a:gd name="connsiteX677" fmla="*/ 973913 w 1774898"/>
                  <a:gd name="connsiteY677" fmla="*/ 867113 h 1179725"/>
                  <a:gd name="connsiteX678" fmla="*/ 976616 w 1774898"/>
                  <a:gd name="connsiteY678" fmla="*/ 867926 h 1179725"/>
                  <a:gd name="connsiteX679" fmla="*/ 979318 w 1774898"/>
                  <a:gd name="connsiteY679" fmla="*/ 872235 h 1179725"/>
                  <a:gd name="connsiteX680" fmla="*/ 986594 w 1774898"/>
                  <a:gd name="connsiteY680" fmla="*/ 873048 h 1179725"/>
                  <a:gd name="connsiteX681" fmla="*/ 991980 w 1774898"/>
                  <a:gd name="connsiteY681" fmla="*/ 871158 h 1179725"/>
                  <a:gd name="connsiteX682" fmla="*/ 996025 w 1774898"/>
                  <a:gd name="connsiteY682" fmla="*/ 874390 h 1179725"/>
                  <a:gd name="connsiteX683" fmla="*/ 993870 w 1774898"/>
                  <a:gd name="connsiteY683" fmla="*/ 879511 h 1179725"/>
                  <a:gd name="connsiteX684" fmla="*/ 987936 w 1774898"/>
                  <a:gd name="connsiteY684" fmla="*/ 881401 h 1179725"/>
                  <a:gd name="connsiteX685" fmla="*/ 984704 w 1774898"/>
                  <a:gd name="connsiteY685" fmla="*/ 884633 h 1179725"/>
                  <a:gd name="connsiteX686" fmla="*/ 980131 w 1774898"/>
                  <a:gd name="connsiteY686" fmla="*/ 885710 h 1179725"/>
                  <a:gd name="connsiteX687" fmla="*/ 974480 w 1774898"/>
                  <a:gd name="connsiteY687" fmla="*/ 884633 h 1179725"/>
                  <a:gd name="connsiteX688" fmla="*/ 969622 w 1774898"/>
                  <a:gd name="connsiteY688" fmla="*/ 882479 h 1179725"/>
                  <a:gd name="connsiteX689" fmla="*/ 955618 w 1774898"/>
                  <a:gd name="connsiteY689" fmla="*/ 881401 h 1179725"/>
                  <a:gd name="connsiteX690" fmla="*/ 946452 w 1774898"/>
                  <a:gd name="connsiteY690" fmla="*/ 879795 h 1179725"/>
                  <a:gd name="connsiteX691" fmla="*/ 936209 w 1774898"/>
                  <a:gd name="connsiteY691" fmla="*/ 875750 h 1179725"/>
                  <a:gd name="connsiteX692" fmla="*/ 926778 w 1774898"/>
                  <a:gd name="connsiteY692" fmla="*/ 878453 h 1179725"/>
                  <a:gd name="connsiteX693" fmla="*/ 923811 w 1774898"/>
                  <a:gd name="connsiteY693" fmla="*/ 880078 h 1179725"/>
                  <a:gd name="connsiteX694" fmla="*/ 925701 w 1774898"/>
                  <a:gd name="connsiteY694" fmla="*/ 888696 h 1179725"/>
                  <a:gd name="connsiteX695" fmla="*/ 931900 w 1774898"/>
                  <a:gd name="connsiteY695" fmla="*/ 889244 h 1179725"/>
                  <a:gd name="connsiteX696" fmla="*/ 942408 w 1774898"/>
                  <a:gd name="connsiteY696" fmla="*/ 888980 h 1179725"/>
                  <a:gd name="connsiteX697" fmla="*/ 949684 w 1774898"/>
                  <a:gd name="connsiteY697" fmla="*/ 888167 h 1179725"/>
                  <a:gd name="connsiteX698" fmla="*/ 953464 w 1774898"/>
                  <a:gd name="connsiteY698" fmla="*/ 889244 h 1179725"/>
                  <a:gd name="connsiteX699" fmla="*/ 958850 w 1774898"/>
                  <a:gd name="connsiteY699" fmla="*/ 891663 h 1179725"/>
                  <a:gd name="connsiteX700" fmla="*/ 963707 w 1774898"/>
                  <a:gd name="connsiteY700" fmla="*/ 891663 h 1179725"/>
                  <a:gd name="connsiteX701" fmla="*/ 967487 w 1774898"/>
                  <a:gd name="connsiteY701" fmla="*/ 892741 h 1179725"/>
                  <a:gd name="connsiteX702" fmla="*/ 968564 w 1774898"/>
                  <a:gd name="connsiteY702" fmla="*/ 895972 h 1179725"/>
                  <a:gd name="connsiteX703" fmla="*/ 967751 w 1774898"/>
                  <a:gd name="connsiteY703" fmla="*/ 900017 h 1179725"/>
                  <a:gd name="connsiteX704" fmla="*/ 963442 w 1774898"/>
                  <a:gd name="connsiteY704" fmla="*/ 904591 h 1179725"/>
                  <a:gd name="connsiteX705" fmla="*/ 955637 w 1774898"/>
                  <a:gd name="connsiteY705" fmla="*/ 905932 h 1179725"/>
                  <a:gd name="connsiteX706" fmla="*/ 949438 w 1774898"/>
                  <a:gd name="connsiteY706" fmla="*/ 906480 h 1179725"/>
                  <a:gd name="connsiteX707" fmla="*/ 947019 w 1774898"/>
                  <a:gd name="connsiteY707" fmla="*/ 909977 h 1179725"/>
                  <a:gd name="connsiteX708" fmla="*/ 945677 w 1774898"/>
                  <a:gd name="connsiteY708" fmla="*/ 914021 h 1179725"/>
                  <a:gd name="connsiteX709" fmla="*/ 948380 w 1774898"/>
                  <a:gd name="connsiteY709" fmla="*/ 916176 h 1179725"/>
                  <a:gd name="connsiteX710" fmla="*/ 958075 w 1774898"/>
                  <a:gd name="connsiteY710" fmla="*/ 915628 h 1179725"/>
                  <a:gd name="connsiteX711" fmla="*/ 962384 w 1774898"/>
                  <a:gd name="connsiteY711" fmla="*/ 914286 h 1179725"/>
                  <a:gd name="connsiteX712" fmla="*/ 964009 w 1774898"/>
                  <a:gd name="connsiteY712" fmla="*/ 917518 h 1179725"/>
                  <a:gd name="connsiteX713" fmla="*/ 969944 w 1774898"/>
                  <a:gd name="connsiteY713" fmla="*/ 918860 h 1179725"/>
                  <a:gd name="connsiteX714" fmla="*/ 974518 w 1774898"/>
                  <a:gd name="connsiteY714" fmla="*/ 920201 h 1179725"/>
                  <a:gd name="connsiteX715" fmla="*/ 979091 w 1774898"/>
                  <a:gd name="connsiteY715" fmla="*/ 925588 h 1179725"/>
                  <a:gd name="connsiteX716" fmla="*/ 983400 w 1774898"/>
                  <a:gd name="connsiteY716" fmla="*/ 926930 h 1179725"/>
                  <a:gd name="connsiteX717" fmla="*/ 989864 w 1774898"/>
                  <a:gd name="connsiteY717" fmla="*/ 928819 h 1179725"/>
                  <a:gd name="connsiteX718" fmla="*/ 991206 w 1774898"/>
                  <a:gd name="connsiteY718" fmla="*/ 931786 h 1179725"/>
                  <a:gd name="connsiteX719" fmla="*/ 991206 w 1774898"/>
                  <a:gd name="connsiteY719" fmla="*/ 935018 h 1179725"/>
                  <a:gd name="connsiteX720" fmla="*/ 995250 w 1774898"/>
                  <a:gd name="connsiteY720" fmla="*/ 937721 h 1179725"/>
                  <a:gd name="connsiteX721" fmla="*/ 1007648 w 1774898"/>
                  <a:gd name="connsiteY721" fmla="*/ 940688 h 1179725"/>
                  <a:gd name="connsiteX722" fmla="*/ 1011957 w 1774898"/>
                  <a:gd name="connsiteY722" fmla="*/ 942313 h 1179725"/>
                  <a:gd name="connsiteX723" fmla="*/ 1013299 w 1774898"/>
                  <a:gd name="connsiteY723" fmla="*/ 942578 h 1179725"/>
                  <a:gd name="connsiteX724" fmla="*/ 1017872 w 1774898"/>
                  <a:gd name="connsiteY724" fmla="*/ 944732 h 1179725"/>
                  <a:gd name="connsiteX725" fmla="*/ 1022181 w 1774898"/>
                  <a:gd name="connsiteY725" fmla="*/ 942030 h 1179725"/>
                  <a:gd name="connsiteX726" fmla="*/ 1025678 w 1774898"/>
                  <a:gd name="connsiteY726" fmla="*/ 940953 h 1179725"/>
                  <a:gd name="connsiteX727" fmla="*/ 1037528 w 1774898"/>
                  <a:gd name="connsiteY727" fmla="*/ 939611 h 1179725"/>
                  <a:gd name="connsiteX728" fmla="*/ 1041024 w 1774898"/>
                  <a:gd name="connsiteY728" fmla="*/ 937192 h 1179725"/>
                  <a:gd name="connsiteX729" fmla="*/ 1052061 w 1774898"/>
                  <a:gd name="connsiteY729" fmla="*/ 938533 h 1179725"/>
                  <a:gd name="connsiteX730" fmla="*/ 1059073 w 1774898"/>
                  <a:gd name="connsiteY730" fmla="*/ 941501 h 1179725"/>
                  <a:gd name="connsiteX731" fmla="*/ 1065801 w 1774898"/>
                  <a:gd name="connsiteY731" fmla="*/ 939346 h 1179725"/>
                  <a:gd name="connsiteX732" fmla="*/ 1065801 w 1774898"/>
                  <a:gd name="connsiteY732" fmla="*/ 934489 h 1179725"/>
                  <a:gd name="connsiteX733" fmla="*/ 1070374 w 1774898"/>
                  <a:gd name="connsiteY733" fmla="*/ 933147 h 1179725"/>
                  <a:gd name="connsiteX734" fmla="*/ 1077386 w 1774898"/>
                  <a:gd name="connsiteY734" fmla="*/ 937456 h 1179725"/>
                  <a:gd name="connsiteX735" fmla="*/ 1081960 w 1774898"/>
                  <a:gd name="connsiteY735" fmla="*/ 933676 h 1179725"/>
                  <a:gd name="connsiteX736" fmla="*/ 1083301 w 1774898"/>
                  <a:gd name="connsiteY736" fmla="*/ 929103 h 1179725"/>
                  <a:gd name="connsiteX737" fmla="*/ 1086004 w 1774898"/>
                  <a:gd name="connsiteY737" fmla="*/ 928838 h 1179725"/>
                  <a:gd name="connsiteX738" fmla="*/ 1086004 w 1774898"/>
                  <a:gd name="connsiteY738" fmla="*/ 934489 h 1179725"/>
                  <a:gd name="connsiteX739" fmla="*/ 1083585 w 1774898"/>
                  <a:gd name="connsiteY739" fmla="*/ 937721 h 1179725"/>
                  <a:gd name="connsiteX740" fmla="*/ 1088971 w 1774898"/>
                  <a:gd name="connsiteY740" fmla="*/ 938250 h 1179725"/>
                  <a:gd name="connsiteX741" fmla="*/ 1092203 w 1774898"/>
                  <a:gd name="connsiteY741" fmla="*/ 937721 h 1179725"/>
                  <a:gd name="connsiteX742" fmla="*/ 1094357 w 1774898"/>
                  <a:gd name="connsiteY742" fmla="*/ 942030 h 1179725"/>
                  <a:gd name="connsiteX743" fmla="*/ 1100292 w 1774898"/>
                  <a:gd name="connsiteY743" fmla="*/ 940688 h 1179725"/>
                  <a:gd name="connsiteX744" fmla="*/ 1105149 w 1774898"/>
                  <a:gd name="connsiteY744" fmla="*/ 947152 h 1179725"/>
                  <a:gd name="connsiteX745" fmla="*/ 1106491 w 1774898"/>
                  <a:gd name="connsiteY745" fmla="*/ 948777 h 1179725"/>
                  <a:gd name="connsiteX746" fmla="*/ 1112954 w 1774898"/>
                  <a:gd name="connsiteY746" fmla="*/ 949041 h 1179725"/>
                  <a:gd name="connsiteX747" fmla="*/ 1114031 w 1774898"/>
                  <a:gd name="connsiteY747" fmla="*/ 942578 h 1179725"/>
                  <a:gd name="connsiteX748" fmla="*/ 1117528 w 1774898"/>
                  <a:gd name="connsiteY748" fmla="*/ 942049 h 1179725"/>
                  <a:gd name="connsiteX749" fmla="*/ 1117528 w 1774898"/>
                  <a:gd name="connsiteY749" fmla="*/ 936398 h 1179725"/>
                  <a:gd name="connsiteX750" fmla="*/ 1120495 w 1774898"/>
                  <a:gd name="connsiteY750" fmla="*/ 934243 h 1179725"/>
                  <a:gd name="connsiteX751" fmla="*/ 1125881 w 1774898"/>
                  <a:gd name="connsiteY751" fmla="*/ 936398 h 1179725"/>
                  <a:gd name="connsiteX752" fmla="*/ 1126429 w 1774898"/>
                  <a:gd name="connsiteY752" fmla="*/ 959568 h 1179725"/>
                  <a:gd name="connsiteX753" fmla="*/ 1128848 w 1774898"/>
                  <a:gd name="connsiteY753" fmla="*/ 961458 h 1179725"/>
                  <a:gd name="connsiteX754" fmla="*/ 1134783 w 1774898"/>
                  <a:gd name="connsiteY754" fmla="*/ 962006 h 1179725"/>
                  <a:gd name="connsiteX755" fmla="*/ 1139904 w 1774898"/>
                  <a:gd name="connsiteY755" fmla="*/ 963632 h 1179725"/>
                  <a:gd name="connsiteX756" fmla="*/ 1137485 w 1774898"/>
                  <a:gd name="connsiteY756" fmla="*/ 966863 h 1179725"/>
                  <a:gd name="connsiteX757" fmla="*/ 1132912 w 1774898"/>
                  <a:gd name="connsiteY757" fmla="*/ 968489 h 1179725"/>
                  <a:gd name="connsiteX758" fmla="*/ 1132364 w 1774898"/>
                  <a:gd name="connsiteY758" fmla="*/ 974140 h 1179725"/>
                  <a:gd name="connsiteX759" fmla="*/ 1130738 w 1774898"/>
                  <a:gd name="connsiteY759" fmla="*/ 976294 h 1179725"/>
                  <a:gd name="connsiteX760" fmla="*/ 1125616 w 1774898"/>
                  <a:gd name="connsiteY760" fmla="*/ 973062 h 1179725"/>
                  <a:gd name="connsiteX761" fmla="*/ 1122120 w 1774898"/>
                  <a:gd name="connsiteY761" fmla="*/ 971172 h 1179725"/>
                  <a:gd name="connsiteX762" fmla="*/ 1119417 w 1774898"/>
                  <a:gd name="connsiteY762" fmla="*/ 975217 h 1179725"/>
                  <a:gd name="connsiteX763" fmla="*/ 1114296 w 1774898"/>
                  <a:gd name="connsiteY763" fmla="*/ 975481 h 1179725"/>
                  <a:gd name="connsiteX764" fmla="*/ 1107284 w 1774898"/>
                  <a:gd name="connsiteY764" fmla="*/ 976559 h 1179725"/>
                  <a:gd name="connsiteX765" fmla="*/ 1104053 w 1774898"/>
                  <a:gd name="connsiteY765" fmla="*/ 980868 h 1179725"/>
                  <a:gd name="connsiteX766" fmla="*/ 1100273 w 1774898"/>
                  <a:gd name="connsiteY766" fmla="*/ 983287 h 1179725"/>
                  <a:gd name="connsiteX767" fmla="*/ 1088952 w 1774898"/>
                  <a:gd name="connsiteY767" fmla="*/ 986519 h 1179725"/>
                  <a:gd name="connsiteX768" fmla="*/ 1079257 w 1774898"/>
                  <a:gd name="connsiteY768" fmla="*/ 990299 h 1179725"/>
                  <a:gd name="connsiteX769" fmla="*/ 1071452 w 1774898"/>
                  <a:gd name="connsiteY769" fmla="*/ 994607 h 1179725"/>
                  <a:gd name="connsiteX770" fmla="*/ 1062833 w 1774898"/>
                  <a:gd name="connsiteY770" fmla="*/ 998652 h 1179725"/>
                  <a:gd name="connsiteX771" fmla="*/ 1052325 w 1774898"/>
                  <a:gd name="connsiteY771" fmla="*/ 1003509 h 1179725"/>
                  <a:gd name="connsiteX772" fmla="*/ 1048281 w 1774898"/>
                  <a:gd name="connsiteY772" fmla="*/ 1008366 h 1179725"/>
                  <a:gd name="connsiteX773" fmla="*/ 1048281 w 1774898"/>
                  <a:gd name="connsiteY773" fmla="*/ 1011597 h 1179725"/>
                  <a:gd name="connsiteX774" fmla="*/ 1050984 w 1774898"/>
                  <a:gd name="connsiteY774" fmla="*/ 1014017 h 1179725"/>
                  <a:gd name="connsiteX775" fmla="*/ 1048564 w 1774898"/>
                  <a:gd name="connsiteY775" fmla="*/ 1015642 h 1179725"/>
                  <a:gd name="connsiteX776" fmla="*/ 1044255 w 1774898"/>
                  <a:gd name="connsiteY776" fmla="*/ 1016171 h 1179725"/>
                  <a:gd name="connsiteX777" fmla="*/ 1038605 w 1774898"/>
                  <a:gd name="connsiteY777" fmla="*/ 1019951 h 1179725"/>
                  <a:gd name="connsiteX778" fmla="*/ 1034825 w 1774898"/>
                  <a:gd name="connsiteY778" fmla="*/ 1023183 h 1179725"/>
                  <a:gd name="connsiteX779" fmla="*/ 1027549 w 1774898"/>
                  <a:gd name="connsiteY779" fmla="*/ 1025073 h 1179725"/>
                  <a:gd name="connsiteX780" fmla="*/ 1021898 w 1774898"/>
                  <a:gd name="connsiteY780" fmla="*/ 1028569 h 1179725"/>
                  <a:gd name="connsiteX781" fmla="*/ 1017041 w 1774898"/>
                  <a:gd name="connsiteY781" fmla="*/ 1031801 h 1179725"/>
                  <a:gd name="connsiteX782" fmla="*/ 1013809 w 1774898"/>
                  <a:gd name="connsiteY782" fmla="*/ 1036375 h 1179725"/>
                  <a:gd name="connsiteX783" fmla="*/ 1015434 w 1774898"/>
                  <a:gd name="connsiteY783" fmla="*/ 1039606 h 1179725"/>
                  <a:gd name="connsiteX784" fmla="*/ 1015170 w 1774898"/>
                  <a:gd name="connsiteY784" fmla="*/ 1043651 h 1179725"/>
                  <a:gd name="connsiteX785" fmla="*/ 1016795 w 1774898"/>
                  <a:gd name="connsiteY785" fmla="*/ 1046883 h 1179725"/>
                  <a:gd name="connsiteX786" fmla="*/ 1021369 w 1774898"/>
                  <a:gd name="connsiteY786" fmla="*/ 1048508 h 1179725"/>
                  <a:gd name="connsiteX787" fmla="*/ 1027020 w 1774898"/>
                  <a:gd name="connsiteY787" fmla="*/ 1048773 h 1179725"/>
                  <a:gd name="connsiteX788" fmla="*/ 1027832 w 1774898"/>
                  <a:gd name="connsiteY788" fmla="*/ 1051192 h 1179725"/>
                  <a:gd name="connsiteX789" fmla="*/ 1031329 w 1774898"/>
                  <a:gd name="connsiteY789" fmla="*/ 1050379 h 1179725"/>
                  <a:gd name="connsiteX790" fmla="*/ 1036715 w 1774898"/>
                  <a:gd name="connsiteY790" fmla="*/ 1044993 h 1179725"/>
                  <a:gd name="connsiteX791" fmla="*/ 1042101 w 1774898"/>
                  <a:gd name="connsiteY791" fmla="*/ 1043103 h 1179725"/>
                  <a:gd name="connsiteX792" fmla="*/ 1046958 w 1774898"/>
                  <a:gd name="connsiteY792" fmla="*/ 1040684 h 1179725"/>
                  <a:gd name="connsiteX793" fmla="*/ 1051532 w 1774898"/>
                  <a:gd name="connsiteY793" fmla="*/ 1042025 h 1179725"/>
                  <a:gd name="connsiteX794" fmla="*/ 1057995 w 1774898"/>
                  <a:gd name="connsiteY794" fmla="*/ 1043651 h 1179725"/>
                  <a:gd name="connsiteX795" fmla="*/ 1063117 w 1774898"/>
                  <a:gd name="connsiteY795" fmla="*/ 1042838 h 1179725"/>
                  <a:gd name="connsiteX796" fmla="*/ 1079011 w 1774898"/>
                  <a:gd name="connsiteY796" fmla="*/ 1030705 h 1179725"/>
                  <a:gd name="connsiteX797" fmla="*/ 1082507 w 1774898"/>
                  <a:gd name="connsiteY797" fmla="*/ 1028286 h 1179725"/>
                  <a:gd name="connsiteX798" fmla="*/ 1085210 w 1774898"/>
                  <a:gd name="connsiteY798" fmla="*/ 1030705 h 1179725"/>
                  <a:gd name="connsiteX799" fmla="*/ 1083868 w 1774898"/>
                  <a:gd name="connsiteY799" fmla="*/ 1035562 h 1179725"/>
                  <a:gd name="connsiteX800" fmla="*/ 1077140 w 1774898"/>
                  <a:gd name="connsiteY800" fmla="*/ 1041213 h 1179725"/>
                  <a:gd name="connsiteX801" fmla="*/ 1068258 w 1774898"/>
                  <a:gd name="connsiteY801" fmla="*/ 1047412 h 1179725"/>
                  <a:gd name="connsiteX802" fmla="*/ 1066915 w 1774898"/>
                  <a:gd name="connsiteY802" fmla="*/ 1051721 h 1179725"/>
                  <a:gd name="connsiteX803" fmla="*/ 1069618 w 1774898"/>
                  <a:gd name="connsiteY803" fmla="*/ 1056578 h 1179725"/>
                  <a:gd name="connsiteX804" fmla="*/ 1077424 w 1774898"/>
                  <a:gd name="connsiteY804" fmla="*/ 1060849 h 1179725"/>
                  <a:gd name="connsiteX805" fmla="*/ 1082545 w 1774898"/>
                  <a:gd name="connsiteY805" fmla="*/ 1066273 h 1179725"/>
                  <a:gd name="connsiteX806" fmla="*/ 1087119 w 1774898"/>
                  <a:gd name="connsiteY806" fmla="*/ 1071395 h 1179725"/>
                  <a:gd name="connsiteX807" fmla="*/ 1093847 w 1774898"/>
                  <a:gd name="connsiteY807" fmla="*/ 1071395 h 1179725"/>
                  <a:gd name="connsiteX808" fmla="*/ 1098704 w 1774898"/>
                  <a:gd name="connsiteY808" fmla="*/ 1069240 h 1179725"/>
                  <a:gd name="connsiteX809" fmla="*/ 1107870 w 1774898"/>
                  <a:gd name="connsiteY809" fmla="*/ 1068692 h 1179725"/>
                  <a:gd name="connsiteX810" fmla="*/ 1112992 w 1774898"/>
                  <a:gd name="connsiteY810" fmla="*/ 1071395 h 1179725"/>
                  <a:gd name="connsiteX811" fmla="*/ 1114882 w 1774898"/>
                  <a:gd name="connsiteY811" fmla="*/ 1073285 h 1179725"/>
                  <a:gd name="connsiteX812" fmla="*/ 1116507 w 1774898"/>
                  <a:gd name="connsiteY812" fmla="*/ 1079484 h 1179725"/>
                  <a:gd name="connsiteX813" fmla="*/ 1120816 w 1774898"/>
                  <a:gd name="connsiteY813" fmla="*/ 1087573 h 1179725"/>
                  <a:gd name="connsiteX814" fmla="*/ 1121629 w 1774898"/>
                  <a:gd name="connsiteY814" fmla="*/ 1093507 h 1179725"/>
                  <a:gd name="connsiteX815" fmla="*/ 1124331 w 1774898"/>
                  <a:gd name="connsiteY815" fmla="*/ 1104827 h 1179725"/>
                  <a:gd name="connsiteX816" fmla="*/ 1124331 w 1774898"/>
                  <a:gd name="connsiteY816" fmla="*/ 1111026 h 1179725"/>
                  <a:gd name="connsiteX817" fmla="*/ 1121364 w 1774898"/>
                  <a:gd name="connsiteY817" fmla="*/ 1116960 h 1179725"/>
                  <a:gd name="connsiteX818" fmla="*/ 1119474 w 1774898"/>
                  <a:gd name="connsiteY818" fmla="*/ 1125579 h 1179725"/>
                  <a:gd name="connsiteX819" fmla="*/ 1119739 w 1774898"/>
                  <a:gd name="connsiteY819" fmla="*/ 1134461 h 1179725"/>
                  <a:gd name="connsiteX820" fmla="*/ 1120816 w 1774898"/>
                  <a:gd name="connsiteY820" fmla="*/ 1139318 h 1179725"/>
                  <a:gd name="connsiteX821" fmla="*/ 1118662 w 1774898"/>
                  <a:gd name="connsiteY821" fmla="*/ 1144705 h 1179725"/>
                  <a:gd name="connsiteX822" fmla="*/ 1113804 w 1774898"/>
                  <a:gd name="connsiteY822" fmla="*/ 1147124 h 1179725"/>
                  <a:gd name="connsiteX823" fmla="*/ 1110025 w 1774898"/>
                  <a:gd name="connsiteY823" fmla="*/ 1147124 h 1179725"/>
                  <a:gd name="connsiteX824" fmla="*/ 1107322 w 1774898"/>
                  <a:gd name="connsiteY824" fmla="*/ 1149543 h 1179725"/>
                  <a:gd name="connsiteX825" fmla="*/ 1104620 w 1774898"/>
                  <a:gd name="connsiteY825" fmla="*/ 1151433 h 1179725"/>
                  <a:gd name="connsiteX826" fmla="*/ 1104355 w 1774898"/>
                  <a:gd name="connsiteY826" fmla="*/ 1155213 h 1179725"/>
                  <a:gd name="connsiteX827" fmla="*/ 1108664 w 1774898"/>
                  <a:gd name="connsiteY827" fmla="*/ 1158180 h 1179725"/>
                  <a:gd name="connsiteX828" fmla="*/ 1114050 w 1774898"/>
                  <a:gd name="connsiteY828" fmla="*/ 1161147 h 1179725"/>
                  <a:gd name="connsiteX829" fmla="*/ 1118359 w 1774898"/>
                  <a:gd name="connsiteY829" fmla="*/ 1164379 h 1179725"/>
                  <a:gd name="connsiteX830" fmla="*/ 1123481 w 1774898"/>
                  <a:gd name="connsiteY830" fmla="*/ 1164379 h 1179725"/>
                  <a:gd name="connsiteX831" fmla="*/ 1128338 w 1774898"/>
                  <a:gd name="connsiteY831" fmla="*/ 1167875 h 1179725"/>
                  <a:gd name="connsiteX832" fmla="*/ 1129151 w 1774898"/>
                  <a:gd name="connsiteY832" fmla="*/ 1172997 h 1179725"/>
                  <a:gd name="connsiteX833" fmla="*/ 1134272 w 1774898"/>
                  <a:gd name="connsiteY833" fmla="*/ 1174339 h 1179725"/>
                  <a:gd name="connsiteX834" fmla="*/ 1137504 w 1774898"/>
                  <a:gd name="connsiteY834" fmla="*/ 1177570 h 1179725"/>
                  <a:gd name="connsiteX835" fmla="*/ 1143155 w 1774898"/>
                  <a:gd name="connsiteY835" fmla="*/ 1179725 h 1179725"/>
                  <a:gd name="connsiteX836" fmla="*/ 1145857 w 1774898"/>
                  <a:gd name="connsiteY836" fmla="*/ 1177306 h 1179725"/>
                  <a:gd name="connsiteX837" fmla="*/ 1151792 w 1774898"/>
                  <a:gd name="connsiteY837" fmla="*/ 1177306 h 1179725"/>
                  <a:gd name="connsiteX838" fmla="*/ 1163925 w 1774898"/>
                  <a:gd name="connsiteY838" fmla="*/ 1178118 h 1179725"/>
                  <a:gd name="connsiteX839" fmla="*/ 1169860 w 1774898"/>
                  <a:gd name="connsiteY839" fmla="*/ 1175416 h 1179725"/>
                  <a:gd name="connsiteX840" fmla="*/ 1178742 w 1774898"/>
                  <a:gd name="connsiteY840" fmla="*/ 1170030 h 1179725"/>
                  <a:gd name="connsiteX841" fmla="*/ 1180632 w 1774898"/>
                  <a:gd name="connsiteY841" fmla="*/ 1166250 h 1179725"/>
                  <a:gd name="connsiteX842" fmla="*/ 1188173 w 1774898"/>
                  <a:gd name="connsiteY842" fmla="*/ 1162206 h 1179725"/>
                  <a:gd name="connsiteX843" fmla="*/ 1190327 w 1774898"/>
                  <a:gd name="connsiteY843" fmla="*/ 1159238 h 1179725"/>
                  <a:gd name="connsiteX844" fmla="*/ 1200287 w 1774898"/>
                  <a:gd name="connsiteY844" fmla="*/ 1150620 h 1179725"/>
                  <a:gd name="connsiteX845" fmla="*/ 1202990 w 1774898"/>
                  <a:gd name="connsiteY845" fmla="*/ 1146840 h 1179725"/>
                  <a:gd name="connsiteX846" fmla="*/ 1206486 w 1774898"/>
                  <a:gd name="connsiteY846" fmla="*/ 1139035 h 1179725"/>
                  <a:gd name="connsiteX847" fmla="*/ 1209718 w 1774898"/>
                  <a:gd name="connsiteY847" fmla="*/ 1133384 h 1179725"/>
                  <a:gd name="connsiteX848" fmla="*/ 1215652 w 1774898"/>
                  <a:gd name="connsiteY848" fmla="*/ 1128527 h 1179725"/>
                  <a:gd name="connsiteX849" fmla="*/ 1225083 w 1774898"/>
                  <a:gd name="connsiteY849" fmla="*/ 1123141 h 1179725"/>
                  <a:gd name="connsiteX850" fmla="*/ 1232888 w 1774898"/>
                  <a:gd name="connsiteY850" fmla="*/ 1120986 h 1179725"/>
                  <a:gd name="connsiteX851" fmla="*/ 1241242 w 1774898"/>
                  <a:gd name="connsiteY851" fmla="*/ 1120986 h 1179725"/>
                  <a:gd name="connsiteX852" fmla="*/ 1249330 w 1774898"/>
                  <a:gd name="connsiteY852" fmla="*/ 1120174 h 1179725"/>
                  <a:gd name="connsiteX853" fmla="*/ 1253640 w 1774898"/>
                  <a:gd name="connsiteY853" fmla="*/ 1117206 h 1179725"/>
                  <a:gd name="connsiteX854" fmla="*/ 1257419 w 1774898"/>
                  <a:gd name="connsiteY854" fmla="*/ 1114504 h 1179725"/>
                  <a:gd name="connsiteX855" fmla="*/ 1260387 w 1774898"/>
                  <a:gd name="connsiteY855" fmla="*/ 1115052 h 1179725"/>
                  <a:gd name="connsiteX856" fmla="*/ 1264431 w 1774898"/>
                  <a:gd name="connsiteY856" fmla="*/ 1118548 h 1179725"/>
                  <a:gd name="connsiteX857" fmla="*/ 1266850 w 1774898"/>
                  <a:gd name="connsiteY857" fmla="*/ 1121251 h 1179725"/>
                  <a:gd name="connsiteX858" fmla="*/ 1271707 w 1774898"/>
                  <a:gd name="connsiteY858" fmla="*/ 1118832 h 1179725"/>
                  <a:gd name="connsiteX859" fmla="*/ 1274410 w 1774898"/>
                  <a:gd name="connsiteY859" fmla="*/ 1113181 h 1179725"/>
                  <a:gd name="connsiteX860" fmla="*/ 1277906 w 1774898"/>
                  <a:gd name="connsiteY860" fmla="*/ 1108607 h 1179725"/>
                  <a:gd name="connsiteX861" fmla="*/ 1282215 w 1774898"/>
                  <a:gd name="connsiteY861" fmla="*/ 1106717 h 1179725"/>
                  <a:gd name="connsiteX862" fmla="*/ 1284370 w 1774898"/>
                  <a:gd name="connsiteY862" fmla="*/ 1105905 h 1179725"/>
                  <a:gd name="connsiteX863" fmla="*/ 1295690 w 1774898"/>
                  <a:gd name="connsiteY863" fmla="*/ 1105640 h 1179725"/>
                  <a:gd name="connsiteX864" fmla="*/ 1306198 w 1774898"/>
                  <a:gd name="connsiteY864" fmla="*/ 1106169 h 1179725"/>
                  <a:gd name="connsiteX865" fmla="*/ 1314287 w 1774898"/>
                  <a:gd name="connsiteY865" fmla="*/ 1102389 h 1179725"/>
                  <a:gd name="connsiteX866" fmla="*/ 1312662 w 1774898"/>
                  <a:gd name="connsiteY866" fmla="*/ 1095662 h 1179725"/>
                  <a:gd name="connsiteX867" fmla="*/ 1307805 w 1774898"/>
                  <a:gd name="connsiteY867" fmla="*/ 1090275 h 1179725"/>
                  <a:gd name="connsiteX868" fmla="*/ 1303760 w 1774898"/>
                  <a:gd name="connsiteY868" fmla="*/ 1087308 h 1179725"/>
                  <a:gd name="connsiteX869" fmla="*/ 1308069 w 1774898"/>
                  <a:gd name="connsiteY869" fmla="*/ 1080580 h 1179725"/>
                  <a:gd name="connsiteX870" fmla="*/ 1312643 w 1774898"/>
                  <a:gd name="connsiteY870" fmla="*/ 1077348 h 1179725"/>
                  <a:gd name="connsiteX871" fmla="*/ 1321261 w 1774898"/>
                  <a:gd name="connsiteY871" fmla="*/ 1076271 h 1179725"/>
                  <a:gd name="connsiteX872" fmla="*/ 1327724 w 1774898"/>
                  <a:gd name="connsiteY872" fmla="*/ 1078690 h 1179725"/>
                  <a:gd name="connsiteX873" fmla="*/ 1333111 w 1774898"/>
                  <a:gd name="connsiteY873" fmla="*/ 1082469 h 1179725"/>
                  <a:gd name="connsiteX874" fmla="*/ 1339574 w 1774898"/>
                  <a:gd name="connsiteY874" fmla="*/ 1087592 h 1179725"/>
                  <a:gd name="connsiteX875" fmla="*/ 1341729 w 1774898"/>
                  <a:gd name="connsiteY875" fmla="*/ 1091636 h 1179725"/>
                  <a:gd name="connsiteX876" fmla="*/ 1347115 w 1774898"/>
                  <a:gd name="connsiteY876" fmla="*/ 1093791 h 1179725"/>
                  <a:gd name="connsiteX877" fmla="*/ 1354920 w 1774898"/>
                  <a:gd name="connsiteY877" fmla="*/ 1092713 h 1179725"/>
                  <a:gd name="connsiteX878" fmla="*/ 1358152 w 1774898"/>
                  <a:gd name="connsiteY878" fmla="*/ 1088139 h 1179725"/>
                  <a:gd name="connsiteX879" fmla="*/ 1366241 w 1774898"/>
                  <a:gd name="connsiteY879" fmla="*/ 1086797 h 1179725"/>
                  <a:gd name="connsiteX880" fmla="*/ 1369208 w 1774898"/>
                  <a:gd name="connsiteY880" fmla="*/ 1088687 h 1179725"/>
                  <a:gd name="connsiteX881" fmla="*/ 1373517 w 1774898"/>
                  <a:gd name="connsiteY881" fmla="*/ 1088687 h 1179725"/>
                  <a:gd name="connsiteX882" fmla="*/ 1378091 w 1774898"/>
                  <a:gd name="connsiteY882" fmla="*/ 1090029 h 1179725"/>
                  <a:gd name="connsiteX883" fmla="*/ 1381871 w 1774898"/>
                  <a:gd name="connsiteY883" fmla="*/ 1088687 h 1179725"/>
                  <a:gd name="connsiteX884" fmla="*/ 1384838 w 1774898"/>
                  <a:gd name="connsiteY884" fmla="*/ 1087062 h 1179725"/>
                  <a:gd name="connsiteX885" fmla="*/ 1391037 w 1774898"/>
                  <a:gd name="connsiteY885" fmla="*/ 1087062 h 1179725"/>
                  <a:gd name="connsiteX886" fmla="*/ 1396159 w 1774898"/>
                  <a:gd name="connsiteY886" fmla="*/ 1085721 h 1179725"/>
                  <a:gd name="connsiteX887" fmla="*/ 1399390 w 1774898"/>
                  <a:gd name="connsiteY887" fmla="*/ 1079786 h 1179725"/>
                  <a:gd name="connsiteX888" fmla="*/ 1400203 w 1774898"/>
                  <a:gd name="connsiteY888" fmla="*/ 1072245 h 1179725"/>
                  <a:gd name="connsiteX889" fmla="*/ 1398049 w 1774898"/>
                  <a:gd name="connsiteY889" fmla="*/ 1066046 h 1179725"/>
                  <a:gd name="connsiteX890" fmla="*/ 1396971 w 1774898"/>
                  <a:gd name="connsiteY890" fmla="*/ 1064156 h 1179725"/>
                  <a:gd name="connsiteX891" fmla="*/ 1398313 w 1774898"/>
                  <a:gd name="connsiteY891" fmla="*/ 1062002 h 1179725"/>
                  <a:gd name="connsiteX892" fmla="*/ 1398313 w 1774898"/>
                  <a:gd name="connsiteY892" fmla="*/ 1056351 h 1179725"/>
                  <a:gd name="connsiteX893" fmla="*/ 1402093 w 1774898"/>
                  <a:gd name="connsiteY893" fmla="*/ 1051777 h 1179725"/>
                  <a:gd name="connsiteX894" fmla="*/ 1405324 w 1774898"/>
                  <a:gd name="connsiteY894" fmla="*/ 1048810 h 1179725"/>
                  <a:gd name="connsiteX895" fmla="*/ 1405589 w 1774898"/>
                  <a:gd name="connsiteY895" fmla="*/ 1043424 h 1179725"/>
                  <a:gd name="connsiteX896" fmla="*/ 1405324 w 1774898"/>
                  <a:gd name="connsiteY896" fmla="*/ 1038038 h 1179725"/>
                  <a:gd name="connsiteX897" fmla="*/ 1399938 w 1774898"/>
                  <a:gd name="connsiteY897" fmla="*/ 1032103 h 1179725"/>
                  <a:gd name="connsiteX898" fmla="*/ 1395894 w 1774898"/>
                  <a:gd name="connsiteY898" fmla="*/ 1031291 h 1179725"/>
                  <a:gd name="connsiteX899" fmla="*/ 1391585 w 1774898"/>
                  <a:gd name="connsiteY899" fmla="*/ 1028588 h 1179725"/>
                  <a:gd name="connsiteX900" fmla="*/ 1378658 w 1774898"/>
                  <a:gd name="connsiteY900" fmla="*/ 1028059 h 1179725"/>
                  <a:gd name="connsiteX901" fmla="*/ 1374349 w 1774898"/>
                  <a:gd name="connsiteY901" fmla="*/ 1028323 h 1179725"/>
                  <a:gd name="connsiteX902" fmla="*/ 1369775 w 1774898"/>
                  <a:gd name="connsiteY902" fmla="*/ 1030478 h 1179725"/>
                  <a:gd name="connsiteX903" fmla="*/ 1365995 w 1774898"/>
                  <a:gd name="connsiteY903" fmla="*/ 1031820 h 1179725"/>
                  <a:gd name="connsiteX904" fmla="*/ 1364918 w 1774898"/>
                  <a:gd name="connsiteY904" fmla="*/ 1035600 h 1179725"/>
                  <a:gd name="connsiteX905" fmla="*/ 1362499 w 1774898"/>
                  <a:gd name="connsiteY905" fmla="*/ 1041251 h 1179725"/>
                  <a:gd name="connsiteX906" fmla="*/ 1356036 w 1774898"/>
                  <a:gd name="connsiteY906" fmla="*/ 1042328 h 1179725"/>
                  <a:gd name="connsiteX907" fmla="*/ 1351178 w 1774898"/>
                  <a:gd name="connsiteY907" fmla="*/ 1040438 h 1179725"/>
                  <a:gd name="connsiteX908" fmla="*/ 1346869 w 1774898"/>
                  <a:gd name="connsiteY908" fmla="*/ 1036129 h 1179725"/>
                  <a:gd name="connsiteX909" fmla="*/ 1345244 w 1774898"/>
                  <a:gd name="connsiteY909" fmla="*/ 1031820 h 1179725"/>
                  <a:gd name="connsiteX910" fmla="*/ 1341748 w 1774898"/>
                  <a:gd name="connsiteY910" fmla="*/ 1027775 h 1179725"/>
                  <a:gd name="connsiteX911" fmla="*/ 1339329 w 1774898"/>
                  <a:gd name="connsiteY911" fmla="*/ 1034239 h 1179725"/>
                  <a:gd name="connsiteX912" fmla="*/ 1335549 w 1774898"/>
                  <a:gd name="connsiteY912" fmla="*/ 1035316 h 1179725"/>
                  <a:gd name="connsiteX913" fmla="*/ 1334471 w 1774898"/>
                  <a:gd name="connsiteY913" fmla="*/ 1039890 h 1179725"/>
                  <a:gd name="connsiteX914" fmla="*/ 1332317 w 1774898"/>
                  <a:gd name="connsiteY914" fmla="*/ 1044199 h 1179725"/>
                  <a:gd name="connsiteX915" fmla="*/ 1323699 w 1774898"/>
                  <a:gd name="connsiteY915" fmla="*/ 1048508 h 1179725"/>
                  <a:gd name="connsiteX916" fmla="*/ 1315346 w 1774898"/>
                  <a:gd name="connsiteY916" fmla="*/ 1051211 h 1179725"/>
                  <a:gd name="connsiteX917" fmla="*/ 1308069 w 1774898"/>
                  <a:gd name="connsiteY917" fmla="*/ 1051740 h 1179725"/>
                  <a:gd name="connsiteX918" fmla="*/ 1249330 w 1774898"/>
                  <a:gd name="connsiteY918" fmla="*/ 963632 h 1179725"/>
                  <a:gd name="connsiteX919" fmla="*/ 1246099 w 1774898"/>
                  <a:gd name="connsiteY919" fmla="*/ 950969 h 1179725"/>
                  <a:gd name="connsiteX920" fmla="*/ 1244209 w 1774898"/>
                  <a:gd name="connsiteY920" fmla="*/ 941539 h 1179725"/>
                  <a:gd name="connsiteX921" fmla="*/ 1242055 w 1774898"/>
                  <a:gd name="connsiteY921" fmla="*/ 935888 h 1179725"/>
                  <a:gd name="connsiteX922" fmla="*/ 1238010 w 1774898"/>
                  <a:gd name="connsiteY922" fmla="*/ 933185 h 1179725"/>
                  <a:gd name="connsiteX923" fmla="*/ 1240977 w 1774898"/>
                  <a:gd name="connsiteY923" fmla="*/ 940197 h 1179725"/>
                  <a:gd name="connsiteX924" fmla="*/ 1240977 w 1774898"/>
                  <a:gd name="connsiteY924" fmla="*/ 942899 h 1179725"/>
                  <a:gd name="connsiteX925" fmla="*/ 1236668 w 1774898"/>
                  <a:gd name="connsiteY925" fmla="*/ 941557 h 1179725"/>
                  <a:gd name="connsiteX926" fmla="*/ 1234778 w 1774898"/>
                  <a:gd name="connsiteY926" fmla="*/ 939668 h 1179725"/>
                  <a:gd name="connsiteX927" fmla="*/ 1229921 w 1774898"/>
                  <a:gd name="connsiteY927" fmla="*/ 940216 h 1179725"/>
                  <a:gd name="connsiteX928" fmla="*/ 1228031 w 1774898"/>
                  <a:gd name="connsiteY928" fmla="*/ 945072 h 1179725"/>
                  <a:gd name="connsiteX929" fmla="*/ 1232076 w 1774898"/>
                  <a:gd name="connsiteY929" fmla="*/ 948852 h 1179725"/>
                  <a:gd name="connsiteX930" fmla="*/ 1234778 w 1774898"/>
                  <a:gd name="connsiteY930" fmla="*/ 950478 h 1179725"/>
                  <a:gd name="connsiteX931" fmla="*/ 1238275 w 1774898"/>
                  <a:gd name="connsiteY931" fmla="*/ 946981 h 1179725"/>
                  <a:gd name="connsiteX932" fmla="*/ 1241506 w 1774898"/>
                  <a:gd name="connsiteY932" fmla="*/ 948059 h 1179725"/>
                  <a:gd name="connsiteX933" fmla="*/ 1241771 w 1774898"/>
                  <a:gd name="connsiteY933" fmla="*/ 953445 h 1179725"/>
                  <a:gd name="connsiteX934" fmla="*/ 1241771 w 1774898"/>
                  <a:gd name="connsiteY934" fmla="*/ 959379 h 1179725"/>
                  <a:gd name="connsiteX935" fmla="*/ 1242848 w 1774898"/>
                  <a:gd name="connsiteY935" fmla="*/ 961534 h 1179725"/>
                  <a:gd name="connsiteX936" fmla="*/ 1244738 w 1774898"/>
                  <a:gd name="connsiteY936" fmla="*/ 972590 h 1179725"/>
                  <a:gd name="connsiteX937" fmla="*/ 1244190 w 1774898"/>
                  <a:gd name="connsiteY937" fmla="*/ 977447 h 1179725"/>
                  <a:gd name="connsiteX938" fmla="*/ 1246609 w 1774898"/>
                  <a:gd name="connsiteY938" fmla="*/ 976105 h 1179725"/>
                  <a:gd name="connsiteX939" fmla="*/ 1251731 w 1774898"/>
                  <a:gd name="connsiteY939" fmla="*/ 979072 h 1179725"/>
                  <a:gd name="connsiteX940" fmla="*/ 1261426 w 1774898"/>
                  <a:gd name="connsiteY940" fmla="*/ 1000088 h 1179725"/>
                  <a:gd name="connsiteX941" fmla="*/ 1273276 w 1774898"/>
                  <a:gd name="connsiteY941" fmla="*/ 1013828 h 1179725"/>
                  <a:gd name="connsiteX942" fmla="*/ 1293479 w 1774898"/>
                  <a:gd name="connsiteY942" fmla="*/ 1038888 h 1179725"/>
                  <a:gd name="connsiteX943" fmla="*/ 1302910 w 1774898"/>
                  <a:gd name="connsiteY943" fmla="*/ 1049396 h 1179725"/>
                  <a:gd name="connsiteX944" fmla="*/ 1303987 w 1774898"/>
                  <a:gd name="connsiteY944" fmla="*/ 1052892 h 1179725"/>
                  <a:gd name="connsiteX945" fmla="*/ 1302910 w 1774898"/>
                  <a:gd name="connsiteY945" fmla="*/ 1056672 h 1179725"/>
                  <a:gd name="connsiteX946" fmla="*/ 1300207 w 1774898"/>
                  <a:gd name="connsiteY946" fmla="*/ 1057220 h 1179725"/>
                  <a:gd name="connsiteX947" fmla="*/ 1293744 w 1774898"/>
                  <a:gd name="connsiteY947" fmla="*/ 1053989 h 1179725"/>
                  <a:gd name="connsiteX948" fmla="*/ 1287280 w 1774898"/>
                  <a:gd name="connsiteY948" fmla="*/ 1048867 h 1179725"/>
                  <a:gd name="connsiteX949" fmla="*/ 1279191 w 1774898"/>
                  <a:gd name="connsiteY949" fmla="*/ 1044822 h 1179725"/>
                  <a:gd name="connsiteX950" fmla="*/ 1272180 w 1774898"/>
                  <a:gd name="connsiteY950" fmla="*/ 1043481 h 1179725"/>
                  <a:gd name="connsiteX951" fmla="*/ 1265168 w 1774898"/>
                  <a:gd name="connsiteY951" fmla="*/ 1043745 h 1179725"/>
                  <a:gd name="connsiteX952" fmla="*/ 1259234 w 1774898"/>
                  <a:gd name="connsiteY952" fmla="*/ 1044010 h 1179725"/>
                  <a:gd name="connsiteX953" fmla="*/ 1255189 w 1774898"/>
                  <a:gd name="connsiteY953" fmla="*/ 1040513 h 1179725"/>
                  <a:gd name="connsiteX954" fmla="*/ 1258969 w 1774898"/>
                  <a:gd name="connsiteY954" fmla="*/ 1039965 h 1179725"/>
                  <a:gd name="connsiteX955" fmla="*/ 1261124 w 1774898"/>
                  <a:gd name="connsiteY955" fmla="*/ 1037263 h 1179725"/>
                  <a:gd name="connsiteX956" fmla="*/ 1261653 w 1774898"/>
                  <a:gd name="connsiteY956" fmla="*/ 1031612 h 1179725"/>
                  <a:gd name="connsiteX957" fmla="*/ 1268117 w 1774898"/>
                  <a:gd name="connsiteY957" fmla="*/ 1025678 h 1179725"/>
                  <a:gd name="connsiteX958" fmla="*/ 1268664 w 1774898"/>
                  <a:gd name="connsiteY958" fmla="*/ 1021369 h 1179725"/>
                  <a:gd name="connsiteX959" fmla="*/ 1265433 w 1774898"/>
                  <a:gd name="connsiteY959" fmla="*/ 1012486 h 1179725"/>
                  <a:gd name="connsiteX960" fmla="*/ 1259782 w 1774898"/>
                  <a:gd name="connsiteY960" fmla="*/ 1007100 h 1179725"/>
                  <a:gd name="connsiteX961" fmla="*/ 1257079 w 1774898"/>
                  <a:gd name="connsiteY961" fmla="*/ 1002242 h 1179725"/>
                  <a:gd name="connsiteX962" fmla="*/ 1253583 w 1774898"/>
                  <a:gd name="connsiteY962" fmla="*/ 999823 h 1179725"/>
                  <a:gd name="connsiteX963" fmla="*/ 1246042 w 1774898"/>
                  <a:gd name="connsiteY963" fmla="*/ 1001713 h 1179725"/>
                  <a:gd name="connsiteX964" fmla="*/ 1241998 w 1774898"/>
                  <a:gd name="connsiteY964" fmla="*/ 1004945 h 1179725"/>
                  <a:gd name="connsiteX965" fmla="*/ 1240656 w 1774898"/>
                  <a:gd name="connsiteY965" fmla="*/ 994702 h 1179725"/>
                  <a:gd name="connsiteX966" fmla="*/ 1244436 w 1774898"/>
                  <a:gd name="connsiteY966" fmla="*/ 989845 h 1179725"/>
                  <a:gd name="connsiteX967" fmla="*/ 1242017 w 1774898"/>
                  <a:gd name="connsiteY967" fmla="*/ 988238 h 1179725"/>
                  <a:gd name="connsiteX968" fmla="*/ 1235289 w 1774898"/>
                  <a:gd name="connsiteY968" fmla="*/ 993096 h 1179725"/>
                  <a:gd name="connsiteX969" fmla="*/ 1228825 w 1774898"/>
                  <a:gd name="connsiteY969" fmla="*/ 995250 h 1179725"/>
                  <a:gd name="connsiteX970" fmla="*/ 1230979 w 1774898"/>
                  <a:gd name="connsiteY970" fmla="*/ 989863 h 1179725"/>
                  <a:gd name="connsiteX971" fmla="*/ 1235289 w 1774898"/>
                  <a:gd name="connsiteY971" fmla="*/ 986632 h 1179725"/>
                  <a:gd name="connsiteX972" fmla="*/ 1235818 w 1774898"/>
                  <a:gd name="connsiteY972" fmla="*/ 982058 h 1179725"/>
                  <a:gd name="connsiteX973" fmla="*/ 1228806 w 1774898"/>
                  <a:gd name="connsiteY973" fmla="*/ 982871 h 1179725"/>
                  <a:gd name="connsiteX974" fmla="*/ 1227181 w 1774898"/>
                  <a:gd name="connsiteY974" fmla="*/ 978827 h 1179725"/>
                  <a:gd name="connsiteX975" fmla="*/ 1231225 w 1774898"/>
                  <a:gd name="connsiteY975" fmla="*/ 975047 h 1179725"/>
                  <a:gd name="connsiteX976" fmla="*/ 1236611 w 1774898"/>
                  <a:gd name="connsiteY976" fmla="*/ 973705 h 1179725"/>
                  <a:gd name="connsiteX977" fmla="*/ 1237953 w 1774898"/>
                  <a:gd name="connsiteY977" fmla="*/ 970473 h 1179725"/>
                  <a:gd name="connsiteX978" fmla="*/ 1233096 w 1774898"/>
                  <a:gd name="connsiteY978" fmla="*/ 969131 h 1179725"/>
                  <a:gd name="connsiteX979" fmla="*/ 1227710 w 1774898"/>
                  <a:gd name="connsiteY979" fmla="*/ 970473 h 1179725"/>
                  <a:gd name="connsiteX980" fmla="*/ 1225007 w 1774898"/>
                  <a:gd name="connsiteY980" fmla="*/ 974253 h 1179725"/>
                  <a:gd name="connsiteX981" fmla="*/ 1220434 w 1774898"/>
                  <a:gd name="connsiteY981" fmla="*/ 979110 h 1179725"/>
                  <a:gd name="connsiteX982" fmla="*/ 1215860 w 1774898"/>
                  <a:gd name="connsiteY982" fmla="*/ 981813 h 1179725"/>
                  <a:gd name="connsiteX983" fmla="*/ 1211287 w 1774898"/>
                  <a:gd name="connsiteY983" fmla="*/ 980187 h 1179725"/>
                  <a:gd name="connsiteX984" fmla="*/ 1217486 w 1774898"/>
                  <a:gd name="connsiteY984" fmla="*/ 973176 h 1179725"/>
                  <a:gd name="connsiteX985" fmla="*/ 1220982 w 1774898"/>
                  <a:gd name="connsiteY985" fmla="*/ 970208 h 1179725"/>
                  <a:gd name="connsiteX986" fmla="*/ 1223401 w 1774898"/>
                  <a:gd name="connsiteY986" fmla="*/ 962668 h 1179725"/>
                  <a:gd name="connsiteX987" fmla="*/ 1222872 w 1774898"/>
                  <a:gd name="connsiteY987" fmla="*/ 959436 h 1179725"/>
                  <a:gd name="connsiteX988" fmla="*/ 1217750 w 1774898"/>
                  <a:gd name="connsiteY988" fmla="*/ 955127 h 1179725"/>
                  <a:gd name="connsiteX989" fmla="*/ 1223136 w 1774898"/>
                  <a:gd name="connsiteY989" fmla="*/ 949476 h 1179725"/>
                  <a:gd name="connsiteX990" fmla="*/ 1224214 w 1774898"/>
                  <a:gd name="connsiteY990" fmla="*/ 940310 h 1179725"/>
                  <a:gd name="connsiteX991" fmla="*/ 1218827 w 1774898"/>
                  <a:gd name="connsiteY991" fmla="*/ 941028 h 1179725"/>
                  <a:gd name="connsiteX992" fmla="*/ 1214518 w 1774898"/>
                  <a:gd name="connsiteY992" fmla="*/ 939233 h 1179725"/>
                  <a:gd name="connsiteX993" fmla="*/ 1206788 w 1774898"/>
                  <a:gd name="connsiteY993" fmla="*/ 938704 h 1179725"/>
                  <a:gd name="connsiteX994" fmla="*/ 1206600 w 1774898"/>
                  <a:gd name="connsiteY994" fmla="*/ 942294 h 1179725"/>
                  <a:gd name="connsiteX995" fmla="*/ 1210549 w 1774898"/>
                  <a:gd name="connsiteY995" fmla="*/ 946433 h 1179725"/>
                  <a:gd name="connsiteX996" fmla="*/ 1207129 w 1774898"/>
                  <a:gd name="connsiteY996" fmla="*/ 949306 h 1179725"/>
                  <a:gd name="connsiteX997" fmla="*/ 1207318 w 1774898"/>
                  <a:gd name="connsiteY997" fmla="*/ 952727 h 1179725"/>
                  <a:gd name="connsiteX998" fmla="*/ 1208206 w 1774898"/>
                  <a:gd name="connsiteY998" fmla="*/ 955240 h 1179725"/>
                  <a:gd name="connsiteX999" fmla="*/ 1208395 w 1774898"/>
                  <a:gd name="connsiteY999" fmla="*/ 961534 h 1179725"/>
                  <a:gd name="connsiteX1000" fmla="*/ 1204445 w 1774898"/>
                  <a:gd name="connsiteY1000" fmla="*/ 967109 h 1179725"/>
                  <a:gd name="connsiteX1001" fmla="*/ 1201025 w 1774898"/>
                  <a:gd name="connsiteY1001" fmla="*/ 968905 h 1179725"/>
                  <a:gd name="connsiteX1002" fmla="*/ 1199040 w 1774898"/>
                  <a:gd name="connsiteY1002" fmla="*/ 966920 h 1179725"/>
                  <a:gd name="connsiteX1003" fmla="*/ 1200306 w 1774898"/>
                  <a:gd name="connsiteY1003" fmla="*/ 964218 h 1179725"/>
                  <a:gd name="connsiteX1004" fmla="*/ 1202101 w 1774898"/>
                  <a:gd name="connsiteY1004" fmla="*/ 958113 h 1179725"/>
                  <a:gd name="connsiteX1005" fmla="*/ 1198152 w 1774898"/>
                  <a:gd name="connsiteY1005" fmla="*/ 955958 h 1179725"/>
                  <a:gd name="connsiteX1006" fmla="*/ 1199418 w 1774898"/>
                  <a:gd name="connsiteY1006" fmla="*/ 952727 h 1179725"/>
                  <a:gd name="connsiteX1007" fmla="*/ 1195468 w 1774898"/>
                  <a:gd name="connsiteY1007" fmla="*/ 951820 h 1179725"/>
                  <a:gd name="connsiteX1008" fmla="*/ 1191159 w 1774898"/>
                  <a:gd name="connsiteY1008" fmla="*/ 953086 h 1179725"/>
                  <a:gd name="connsiteX1009" fmla="*/ 1185054 w 1774898"/>
                  <a:gd name="connsiteY1009" fmla="*/ 950024 h 1179725"/>
                  <a:gd name="connsiteX1010" fmla="*/ 1182900 w 1774898"/>
                  <a:gd name="connsiteY1010" fmla="*/ 950931 h 1179725"/>
                  <a:gd name="connsiteX1011" fmla="*/ 1180027 w 1774898"/>
                  <a:gd name="connsiteY1011" fmla="*/ 948418 h 1179725"/>
                  <a:gd name="connsiteX1012" fmla="*/ 1178950 w 1774898"/>
                  <a:gd name="connsiteY1012" fmla="*/ 950043 h 1179725"/>
                  <a:gd name="connsiteX1013" fmla="*/ 1181105 w 1774898"/>
                  <a:gd name="connsiteY1013" fmla="*/ 953634 h 1179725"/>
                  <a:gd name="connsiteX1014" fmla="*/ 1177325 w 1774898"/>
                  <a:gd name="connsiteY1014" fmla="*/ 952916 h 1179725"/>
                  <a:gd name="connsiteX1015" fmla="*/ 1170502 w 1774898"/>
                  <a:gd name="connsiteY1015" fmla="*/ 946452 h 1179725"/>
                  <a:gd name="connsiteX1016" fmla="*/ 1166911 w 1774898"/>
                  <a:gd name="connsiteY1016" fmla="*/ 940518 h 1179725"/>
                  <a:gd name="connsiteX1017" fmla="*/ 1160259 w 1774898"/>
                  <a:gd name="connsiteY1017" fmla="*/ 942143 h 1179725"/>
                  <a:gd name="connsiteX1018" fmla="*/ 1157745 w 1774898"/>
                  <a:gd name="connsiteY1018" fmla="*/ 945016 h 1179725"/>
                  <a:gd name="connsiteX1019" fmla="*/ 1152718 w 1774898"/>
                  <a:gd name="connsiteY1019" fmla="*/ 943579 h 1179725"/>
                  <a:gd name="connsiteX1020" fmla="*/ 1147332 w 1774898"/>
                  <a:gd name="connsiteY1020" fmla="*/ 940877 h 1179725"/>
                  <a:gd name="connsiteX1021" fmla="*/ 1142834 w 1774898"/>
                  <a:gd name="connsiteY1021" fmla="*/ 938533 h 1179725"/>
                  <a:gd name="connsiteX1022" fmla="*/ 1147332 w 1774898"/>
                  <a:gd name="connsiteY1022" fmla="*/ 934754 h 1179725"/>
                  <a:gd name="connsiteX1023" fmla="*/ 1149316 w 1774898"/>
                  <a:gd name="connsiteY1023" fmla="*/ 930803 h 1179725"/>
                  <a:gd name="connsiteX1024" fmla="*/ 1143382 w 1774898"/>
                  <a:gd name="connsiteY1024" fmla="*/ 930444 h 1179725"/>
                  <a:gd name="connsiteX1025" fmla="*/ 1139243 w 1774898"/>
                  <a:gd name="connsiteY1025" fmla="*/ 933317 h 1179725"/>
                  <a:gd name="connsiteX1026" fmla="*/ 1134216 w 1774898"/>
                  <a:gd name="connsiteY1026" fmla="*/ 929178 h 1179725"/>
                  <a:gd name="connsiteX1027" fmla="*/ 1131702 w 1774898"/>
                  <a:gd name="connsiteY1027" fmla="*/ 924680 h 1179725"/>
                  <a:gd name="connsiteX1028" fmla="*/ 1133138 w 1774898"/>
                  <a:gd name="connsiteY1028" fmla="*/ 921619 h 1179725"/>
                  <a:gd name="connsiteX1029" fmla="*/ 1143552 w 1774898"/>
                  <a:gd name="connsiteY1029" fmla="*/ 921448 h 1179725"/>
                  <a:gd name="connsiteX1030" fmla="*/ 1153077 w 1774898"/>
                  <a:gd name="connsiteY1030" fmla="*/ 923603 h 1179725"/>
                  <a:gd name="connsiteX1031" fmla="*/ 1157027 w 1774898"/>
                  <a:gd name="connsiteY1031" fmla="*/ 926306 h 1179725"/>
                  <a:gd name="connsiteX1032" fmla="*/ 1162961 w 1774898"/>
                  <a:gd name="connsiteY1032" fmla="*/ 935472 h 1179725"/>
                  <a:gd name="connsiteX1033" fmla="*/ 1167100 w 1774898"/>
                  <a:gd name="connsiteY1033" fmla="*/ 930444 h 1179725"/>
                  <a:gd name="connsiteX1034" fmla="*/ 1170332 w 1774898"/>
                  <a:gd name="connsiteY1034" fmla="*/ 933147 h 1179725"/>
                  <a:gd name="connsiteX1035" fmla="*/ 1173205 w 1774898"/>
                  <a:gd name="connsiteY1035" fmla="*/ 932618 h 1179725"/>
                  <a:gd name="connsiteX1036" fmla="*/ 1175000 w 1774898"/>
                  <a:gd name="connsiteY1036" fmla="*/ 926514 h 1179725"/>
                  <a:gd name="connsiteX1037" fmla="*/ 1177344 w 1774898"/>
                  <a:gd name="connsiteY1037" fmla="*/ 924718 h 1179725"/>
                  <a:gd name="connsiteX1038" fmla="*/ 1173205 w 1774898"/>
                  <a:gd name="connsiteY1038" fmla="*/ 917347 h 1179725"/>
                  <a:gd name="connsiteX1039" fmla="*/ 1177514 w 1774898"/>
                  <a:gd name="connsiteY1039" fmla="*/ 915911 h 1179725"/>
                  <a:gd name="connsiteX1040" fmla="*/ 1181823 w 1774898"/>
                  <a:gd name="connsiteY1040" fmla="*/ 921298 h 1179725"/>
                  <a:gd name="connsiteX1041" fmla="*/ 1192955 w 1774898"/>
                  <a:gd name="connsiteY1041" fmla="*/ 936209 h 1179725"/>
                  <a:gd name="connsiteX1042" fmla="*/ 1194939 w 1774898"/>
                  <a:gd name="connsiteY1042" fmla="*/ 932788 h 1179725"/>
                  <a:gd name="connsiteX1043" fmla="*/ 1193143 w 1774898"/>
                  <a:gd name="connsiteY1043" fmla="*/ 927761 h 1179725"/>
                  <a:gd name="connsiteX1044" fmla="*/ 1199248 w 1774898"/>
                  <a:gd name="connsiteY1044" fmla="*/ 926495 h 1179725"/>
                  <a:gd name="connsiteX1045" fmla="*/ 1201591 w 1774898"/>
                  <a:gd name="connsiteY1045" fmla="*/ 929197 h 1179725"/>
                  <a:gd name="connsiteX1046" fmla="*/ 1206089 w 1774898"/>
                  <a:gd name="connsiteY1046" fmla="*/ 931541 h 1179725"/>
                  <a:gd name="connsiteX1047" fmla="*/ 1208792 w 1774898"/>
                  <a:gd name="connsiteY1047" fmla="*/ 933166 h 1179725"/>
                  <a:gd name="connsiteX1048" fmla="*/ 1213290 w 1774898"/>
                  <a:gd name="connsiteY1048" fmla="*/ 932996 h 1179725"/>
                  <a:gd name="connsiteX1049" fmla="*/ 1215085 w 1774898"/>
                  <a:gd name="connsiteY1049" fmla="*/ 929575 h 1179725"/>
                  <a:gd name="connsiteX1050" fmla="*/ 1219035 w 1774898"/>
                  <a:gd name="connsiteY1050" fmla="*/ 929934 h 1179725"/>
                  <a:gd name="connsiteX1051" fmla="*/ 1220302 w 1774898"/>
                  <a:gd name="connsiteY1051" fmla="*/ 936946 h 1179725"/>
                  <a:gd name="connsiteX1052" fmla="*/ 1224081 w 1774898"/>
                  <a:gd name="connsiteY1052" fmla="*/ 934073 h 1179725"/>
                  <a:gd name="connsiteX1053" fmla="*/ 1225877 w 1774898"/>
                  <a:gd name="connsiteY1053" fmla="*/ 931919 h 1179725"/>
                  <a:gd name="connsiteX1054" fmla="*/ 1226784 w 1774898"/>
                  <a:gd name="connsiteY1054" fmla="*/ 930482 h 1179725"/>
                  <a:gd name="connsiteX1055" fmla="*/ 1231641 w 1774898"/>
                  <a:gd name="connsiteY1055" fmla="*/ 929764 h 1179725"/>
                  <a:gd name="connsiteX1056" fmla="*/ 1238294 w 1774898"/>
                  <a:gd name="connsiteY1056" fmla="*/ 929575 h 1179725"/>
                  <a:gd name="connsiteX1057" fmla="*/ 1245116 w 1774898"/>
                  <a:gd name="connsiteY1057" fmla="*/ 923641 h 1179725"/>
                  <a:gd name="connsiteX1058" fmla="*/ 1251051 w 1774898"/>
                  <a:gd name="connsiteY1058" fmla="*/ 919861 h 1179725"/>
                  <a:gd name="connsiteX1059" fmla="*/ 1258780 w 1774898"/>
                  <a:gd name="connsiteY1059" fmla="*/ 918425 h 1179725"/>
                  <a:gd name="connsiteX1060" fmla="*/ 1266151 w 1774898"/>
                  <a:gd name="connsiteY1060" fmla="*/ 917158 h 1179725"/>
                  <a:gd name="connsiteX1061" fmla="*/ 1270649 w 1774898"/>
                  <a:gd name="connsiteY1061" fmla="*/ 909259 h 1179725"/>
                  <a:gd name="connsiteX1062" fmla="*/ 1271726 w 1774898"/>
                  <a:gd name="connsiteY1062" fmla="*/ 906197 h 1179725"/>
                  <a:gd name="connsiteX1063" fmla="*/ 1276394 w 1774898"/>
                  <a:gd name="connsiteY1063" fmla="*/ 905120 h 1179725"/>
                  <a:gd name="connsiteX1064" fmla="*/ 1278908 w 1774898"/>
                  <a:gd name="connsiteY1064" fmla="*/ 898467 h 1179725"/>
                  <a:gd name="connsiteX1065" fmla="*/ 1276923 w 1774898"/>
                  <a:gd name="connsiteY1065" fmla="*/ 890208 h 1179725"/>
                  <a:gd name="connsiteX1066" fmla="*/ 1274580 w 1774898"/>
                  <a:gd name="connsiteY1066" fmla="*/ 885181 h 1179725"/>
                  <a:gd name="connsiteX1067" fmla="*/ 1277812 w 1774898"/>
                  <a:gd name="connsiteY1067" fmla="*/ 884652 h 1179725"/>
                  <a:gd name="connsiteX1068" fmla="*/ 1283916 w 1774898"/>
                  <a:gd name="connsiteY1068" fmla="*/ 891115 h 1179725"/>
                  <a:gd name="connsiteX1069" fmla="*/ 1285542 w 1774898"/>
                  <a:gd name="connsiteY1069" fmla="*/ 897409 h 1179725"/>
                  <a:gd name="connsiteX1070" fmla="*/ 1286260 w 1774898"/>
                  <a:gd name="connsiteY1070" fmla="*/ 902625 h 1179725"/>
                  <a:gd name="connsiteX1071" fmla="*/ 1291835 w 1774898"/>
                  <a:gd name="connsiteY1071" fmla="*/ 903513 h 1179725"/>
                  <a:gd name="connsiteX1072" fmla="*/ 1287526 w 1774898"/>
                  <a:gd name="connsiteY1072" fmla="*/ 911413 h 1179725"/>
                  <a:gd name="connsiteX1073" fmla="*/ 1279796 w 1774898"/>
                  <a:gd name="connsiteY1073" fmla="*/ 925966 h 1179725"/>
                  <a:gd name="connsiteX1074" fmla="*/ 1273503 w 1774898"/>
                  <a:gd name="connsiteY1074" fmla="*/ 931900 h 1179725"/>
                  <a:gd name="connsiteX1075" fmla="*/ 1265244 w 1774898"/>
                  <a:gd name="connsiteY1075" fmla="*/ 932070 h 1179725"/>
                  <a:gd name="connsiteX1076" fmla="*/ 1258950 w 1774898"/>
                  <a:gd name="connsiteY1076" fmla="*/ 939441 h 1179725"/>
                  <a:gd name="connsiteX1077" fmla="*/ 1259480 w 1774898"/>
                  <a:gd name="connsiteY1077" fmla="*/ 943579 h 1179725"/>
                  <a:gd name="connsiteX1078" fmla="*/ 1267927 w 1774898"/>
                  <a:gd name="connsiteY1078" fmla="*/ 939630 h 1179725"/>
                  <a:gd name="connsiteX1079" fmla="*/ 1275657 w 1774898"/>
                  <a:gd name="connsiteY1079" fmla="*/ 938193 h 1179725"/>
                  <a:gd name="connsiteX1080" fmla="*/ 1281403 w 1774898"/>
                  <a:gd name="connsiteY1080" fmla="*/ 930294 h 1179725"/>
                  <a:gd name="connsiteX1081" fmla="*/ 1289303 w 1774898"/>
                  <a:gd name="connsiteY1081" fmla="*/ 916459 h 1179725"/>
                  <a:gd name="connsiteX1082" fmla="*/ 1296484 w 1774898"/>
                  <a:gd name="connsiteY1082" fmla="*/ 904780 h 1179725"/>
                  <a:gd name="connsiteX1083" fmla="*/ 1301341 w 1774898"/>
                  <a:gd name="connsiteY1083" fmla="*/ 899752 h 1179725"/>
                  <a:gd name="connsiteX1084" fmla="*/ 1300434 w 1774898"/>
                  <a:gd name="connsiteY1084" fmla="*/ 895084 h 1179725"/>
                  <a:gd name="connsiteX1085" fmla="*/ 1295577 w 1774898"/>
                  <a:gd name="connsiteY1085" fmla="*/ 895991 h 1179725"/>
                  <a:gd name="connsiteX1086" fmla="*/ 1290191 w 1774898"/>
                  <a:gd name="connsiteY1086" fmla="*/ 890964 h 1179725"/>
                  <a:gd name="connsiteX1087" fmla="*/ 1288584 w 1774898"/>
                  <a:gd name="connsiteY1087" fmla="*/ 881628 h 1179725"/>
                  <a:gd name="connsiteX1088" fmla="*/ 1288036 w 1774898"/>
                  <a:gd name="connsiteY1088" fmla="*/ 868871 h 1179725"/>
                  <a:gd name="connsiteX1089" fmla="*/ 1288395 w 1774898"/>
                  <a:gd name="connsiteY1089" fmla="*/ 861689 h 1179725"/>
                  <a:gd name="connsiteX1090" fmla="*/ 1294859 w 1774898"/>
                  <a:gd name="connsiteY1090" fmla="*/ 861689 h 1179725"/>
                  <a:gd name="connsiteX1091" fmla="*/ 1294859 w 1774898"/>
                  <a:gd name="connsiteY1091" fmla="*/ 870137 h 1179725"/>
                  <a:gd name="connsiteX1092" fmla="*/ 1298639 w 1774898"/>
                  <a:gd name="connsiteY1092" fmla="*/ 879473 h 1179725"/>
                  <a:gd name="connsiteX1093" fmla="*/ 1299357 w 1774898"/>
                  <a:gd name="connsiteY1093" fmla="*/ 884500 h 1179725"/>
                  <a:gd name="connsiteX1094" fmla="*/ 1302229 w 1774898"/>
                  <a:gd name="connsiteY1094" fmla="*/ 888810 h 1179725"/>
                  <a:gd name="connsiteX1095" fmla="*/ 1306369 w 1774898"/>
                  <a:gd name="connsiteY1095" fmla="*/ 886296 h 1179725"/>
                  <a:gd name="connsiteX1096" fmla="*/ 1310507 w 1774898"/>
                  <a:gd name="connsiteY1096" fmla="*/ 889717 h 1179725"/>
                  <a:gd name="connsiteX1097" fmla="*/ 1315724 w 1774898"/>
                  <a:gd name="connsiteY1097" fmla="*/ 886126 h 1179725"/>
                  <a:gd name="connsiteX1098" fmla="*/ 1320392 w 1774898"/>
                  <a:gd name="connsiteY1098" fmla="*/ 882176 h 1179725"/>
                  <a:gd name="connsiteX1099" fmla="*/ 1325419 w 1774898"/>
                  <a:gd name="connsiteY1099" fmla="*/ 875883 h 1179725"/>
                  <a:gd name="connsiteX1100" fmla="*/ 1331353 w 1774898"/>
                  <a:gd name="connsiteY1100" fmla="*/ 870496 h 1179725"/>
                  <a:gd name="connsiteX1101" fmla="*/ 1339083 w 1774898"/>
                  <a:gd name="connsiteY1101" fmla="*/ 866906 h 1179725"/>
                  <a:gd name="connsiteX1102" fmla="*/ 1345376 w 1774898"/>
                  <a:gd name="connsiteY1102" fmla="*/ 864033 h 1179725"/>
                  <a:gd name="connsiteX1103" fmla="*/ 1353276 w 1774898"/>
                  <a:gd name="connsiteY1103" fmla="*/ 861519 h 1179725"/>
                  <a:gd name="connsiteX1104" fmla="*/ 1360647 w 1774898"/>
                  <a:gd name="connsiteY1104" fmla="*/ 861349 h 1179725"/>
                  <a:gd name="connsiteX1105" fmla="*/ 1369813 w 1774898"/>
                  <a:gd name="connsiteY1105" fmla="*/ 861349 h 1179725"/>
                  <a:gd name="connsiteX1106" fmla="*/ 1377354 w 1774898"/>
                  <a:gd name="connsiteY1106" fmla="*/ 861519 h 1179725"/>
                  <a:gd name="connsiteX1107" fmla="*/ 1383817 w 1774898"/>
                  <a:gd name="connsiteY1107" fmla="*/ 866187 h 1179725"/>
                  <a:gd name="connsiteX1108" fmla="*/ 1384176 w 1774898"/>
                  <a:gd name="connsiteY1108" fmla="*/ 871933 h 1179725"/>
                  <a:gd name="connsiteX1109" fmla="*/ 1372856 w 1774898"/>
                  <a:gd name="connsiteY1109" fmla="*/ 884690 h 1179725"/>
                  <a:gd name="connsiteX1110" fmla="*/ 1386860 w 1774898"/>
                  <a:gd name="connsiteY1110" fmla="*/ 872651 h 1179725"/>
                  <a:gd name="connsiteX1111" fmla="*/ 1387748 w 1774898"/>
                  <a:gd name="connsiteY1111" fmla="*/ 869060 h 1179725"/>
                  <a:gd name="connsiteX1112" fmla="*/ 1389733 w 1774898"/>
                  <a:gd name="connsiteY1112" fmla="*/ 864921 h 1179725"/>
                  <a:gd name="connsiteX1113" fmla="*/ 1395308 w 1774898"/>
                  <a:gd name="connsiteY1113" fmla="*/ 854319 h 1179725"/>
                  <a:gd name="connsiteX1114" fmla="*/ 1401601 w 1774898"/>
                  <a:gd name="connsiteY1114" fmla="*/ 850728 h 1179725"/>
                  <a:gd name="connsiteX1115" fmla="*/ 1404115 w 1774898"/>
                  <a:gd name="connsiteY1115" fmla="*/ 848384 h 1179725"/>
                  <a:gd name="connsiteX1116" fmla="*/ 1412922 w 1774898"/>
                  <a:gd name="connsiteY1116" fmla="*/ 848195 h 1179725"/>
                  <a:gd name="connsiteX1117" fmla="*/ 1420104 w 1774898"/>
                  <a:gd name="connsiteY1117" fmla="*/ 850709 h 1179725"/>
                  <a:gd name="connsiteX1118" fmla="*/ 1424413 w 1774898"/>
                  <a:gd name="connsiteY1118" fmla="*/ 852863 h 1179725"/>
                  <a:gd name="connsiteX1119" fmla="*/ 1428552 w 1774898"/>
                  <a:gd name="connsiteY1119" fmla="*/ 854130 h 1179725"/>
                  <a:gd name="connsiteX1120" fmla="*/ 1435733 w 1774898"/>
                  <a:gd name="connsiteY1120" fmla="*/ 853601 h 1179725"/>
                  <a:gd name="connsiteX1121" fmla="*/ 1441309 w 1774898"/>
                  <a:gd name="connsiteY1121" fmla="*/ 850369 h 1179725"/>
                  <a:gd name="connsiteX1122" fmla="*/ 1445088 w 1774898"/>
                  <a:gd name="connsiteY1122" fmla="*/ 845153 h 1179725"/>
                  <a:gd name="connsiteX1123" fmla="*/ 1448320 w 1774898"/>
                  <a:gd name="connsiteY1123" fmla="*/ 840844 h 1179725"/>
                  <a:gd name="connsiteX1124" fmla="*/ 1456938 w 1774898"/>
                  <a:gd name="connsiteY1124" fmla="*/ 837971 h 1179725"/>
                  <a:gd name="connsiteX1125" fmla="*/ 1458923 w 1774898"/>
                  <a:gd name="connsiteY1125" fmla="*/ 833473 h 1179725"/>
                  <a:gd name="connsiteX1126" fmla="*/ 1466105 w 1774898"/>
                  <a:gd name="connsiteY1126" fmla="*/ 828616 h 1179725"/>
                  <a:gd name="connsiteX1127" fmla="*/ 1473834 w 1774898"/>
                  <a:gd name="connsiteY1127" fmla="*/ 827709 h 1179725"/>
                  <a:gd name="connsiteX1128" fmla="*/ 1476537 w 1774898"/>
                  <a:gd name="connsiteY1128" fmla="*/ 822852 h 1179725"/>
                  <a:gd name="connsiteX1129" fmla="*/ 1483548 w 1774898"/>
                  <a:gd name="connsiteY1129" fmla="*/ 822133 h 1179725"/>
                  <a:gd name="connsiteX1130" fmla="*/ 1486969 w 1774898"/>
                  <a:gd name="connsiteY1130" fmla="*/ 824118 h 1179725"/>
                  <a:gd name="connsiteX1131" fmla="*/ 1491467 w 1774898"/>
                  <a:gd name="connsiteY1131" fmla="*/ 828786 h 1179725"/>
                  <a:gd name="connsiteX1132" fmla="*/ 1493981 w 1774898"/>
                  <a:gd name="connsiteY1132" fmla="*/ 822852 h 1179725"/>
                  <a:gd name="connsiteX1133" fmla="*/ 1498649 w 1774898"/>
                  <a:gd name="connsiteY1133" fmla="*/ 814233 h 1179725"/>
                  <a:gd name="connsiteX1134" fmla="*/ 1502599 w 1774898"/>
                  <a:gd name="connsiteY1134" fmla="*/ 812079 h 1179725"/>
                  <a:gd name="connsiteX1135" fmla="*/ 1511406 w 1774898"/>
                  <a:gd name="connsiteY1135" fmla="*/ 811002 h 1179725"/>
                  <a:gd name="connsiteX1136" fmla="*/ 1516263 w 1774898"/>
                  <a:gd name="connsiteY1136" fmla="*/ 808129 h 1179725"/>
                  <a:gd name="connsiteX1137" fmla="*/ 1518966 w 1774898"/>
                  <a:gd name="connsiteY1137" fmla="*/ 806145 h 1179725"/>
                  <a:gd name="connsiteX1138" fmla="*/ 1527224 w 1774898"/>
                  <a:gd name="connsiteY1138" fmla="*/ 805615 h 1179725"/>
                  <a:gd name="connsiteX1139" fmla="*/ 1534954 w 1774898"/>
                  <a:gd name="connsiteY1139" fmla="*/ 805975 h 1179725"/>
                  <a:gd name="connsiteX1140" fmla="*/ 1539622 w 1774898"/>
                  <a:gd name="connsiteY1140" fmla="*/ 804897 h 1179725"/>
                  <a:gd name="connsiteX1141" fmla="*/ 1546804 w 1774898"/>
                  <a:gd name="connsiteY1141" fmla="*/ 806163 h 1179725"/>
                  <a:gd name="connsiteX1142" fmla="*/ 1555970 w 1774898"/>
                  <a:gd name="connsiteY1142" fmla="*/ 805256 h 1179725"/>
                  <a:gd name="connsiteX1143" fmla="*/ 1563511 w 1774898"/>
                  <a:gd name="connsiteY1143" fmla="*/ 804897 h 1179725"/>
                  <a:gd name="connsiteX1144" fmla="*/ 1572318 w 1774898"/>
                  <a:gd name="connsiteY1144" fmla="*/ 801835 h 1179725"/>
                  <a:gd name="connsiteX1145" fmla="*/ 1576457 w 1774898"/>
                  <a:gd name="connsiteY1145" fmla="*/ 799681 h 1179725"/>
                  <a:gd name="connsiteX1146" fmla="*/ 1578120 w 1774898"/>
                  <a:gd name="connsiteY1146" fmla="*/ 795183 h 117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Lst>
                <a:rect l="l" t="t" r="r" b="b"/>
                <a:pathLst>
                  <a:path w="1774898" h="1179725">
                    <a:moveTo>
                      <a:pt x="1578120" y="795183"/>
                    </a:moveTo>
                    <a:lnTo>
                      <a:pt x="1583865" y="781538"/>
                    </a:lnTo>
                    <a:lnTo>
                      <a:pt x="1595356" y="777229"/>
                    </a:lnTo>
                    <a:lnTo>
                      <a:pt x="1581711" y="771484"/>
                    </a:lnTo>
                    <a:lnTo>
                      <a:pt x="1584583" y="760711"/>
                    </a:lnTo>
                    <a:lnTo>
                      <a:pt x="1586020" y="752811"/>
                    </a:lnTo>
                    <a:lnTo>
                      <a:pt x="1589610" y="730529"/>
                    </a:lnTo>
                    <a:lnTo>
                      <a:pt x="1591765" y="724784"/>
                    </a:lnTo>
                    <a:lnTo>
                      <a:pt x="1598229" y="719756"/>
                    </a:lnTo>
                    <a:lnTo>
                      <a:pt x="1607565" y="719756"/>
                    </a:lnTo>
                    <a:lnTo>
                      <a:pt x="1623365" y="715447"/>
                    </a:lnTo>
                    <a:lnTo>
                      <a:pt x="1629110" y="708984"/>
                    </a:lnTo>
                    <a:lnTo>
                      <a:pt x="1637728" y="708984"/>
                    </a:lnTo>
                    <a:lnTo>
                      <a:pt x="1637728" y="702521"/>
                    </a:lnTo>
                    <a:lnTo>
                      <a:pt x="1637728" y="693184"/>
                    </a:lnTo>
                    <a:lnTo>
                      <a:pt x="1643473" y="688875"/>
                    </a:lnTo>
                    <a:lnTo>
                      <a:pt x="1654964" y="688875"/>
                    </a:lnTo>
                    <a:lnTo>
                      <a:pt x="1670763" y="688875"/>
                    </a:lnTo>
                    <a:cubicBezTo>
                      <a:pt x="1670763" y="688875"/>
                      <a:pt x="1684409" y="688875"/>
                      <a:pt x="1687281" y="689593"/>
                    </a:cubicBezTo>
                    <a:cubicBezTo>
                      <a:pt x="1690154" y="690311"/>
                      <a:pt x="1704518" y="693184"/>
                      <a:pt x="1704518" y="693184"/>
                    </a:cubicBezTo>
                    <a:lnTo>
                      <a:pt x="1717445" y="693184"/>
                    </a:lnTo>
                    <a:lnTo>
                      <a:pt x="1728935" y="693184"/>
                    </a:lnTo>
                    <a:lnTo>
                      <a:pt x="1737553" y="689593"/>
                    </a:lnTo>
                    <a:lnTo>
                      <a:pt x="1739708" y="679539"/>
                    </a:lnTo>
                    <a:lnTo>
                      <a:pt x="1743299" y="665894"/>
                    </a:lnTo>
                    <a:lnTo>
                      <a:pt x="1745453" y="653685"/>
                    </a:lnTo>
                    <a:lnTo>
                      <a:pt x="1749044" y="643630"/>
                    </a:lnTo>
                    <a:lnTo>
                      <a:pt x="1749044" y="631422"/>
                    </a:lnTo>
                    <a:lnTo>
                      <a:pt x="1739708" y="620649"/>
                    </a:lnTo>
                    <a:lnTo>
                      <a:pt x="1751198" y="623522"/>
                    </a:lnTo>
                    <a:lnTo>
                      <a:pt x="1753353" y="615622"/>
                    </a:lnTo>
                    <a:lnTo>
                      <a:pt x="1744735" y="599104"/>
                    </a:lnTo>
                    <a:lnTo>
                      <a:pt x="1733963" y="591204"/>
                    </a:lnTo>
                    <a:lnTo>
                      <a:pt x="1728935" y="577559"/>
                    </a:lnTo>
                    <a:lnTo>
                      <a:pt x="1727499" y="562477"/>
                    </a:lnTo>
                    <a:lnTo>
                      <a:pt x="1731090" y="548114"/>
                    </a:lnTo>
                    <a:lnTo>
                      <a:pt x="1740426" y="545242"/>
                    </a:lnTo>
                    <a:lnTo>
                      <a:pt x="1751198" y="548114"/>
                    </a:lnTo>
                    <a:lnTo>
                      <a:pt x="1756944" y="544523"/>
                    </a:lnTo>
                    <a:lnTo>
                      <a:pt x="1762689" y="537341"/>
                    </a:lnTo>
                    <a:lnTo>
                      <a:pt x="1757662" y="533032"/>
                    </a:lnTo>
                    <a:lnTo>
                      <a:pt x="1738990" y="533032"/>
                    </a:lnTo>
                    <a:lnTo>
                      <a:pt x="1732526" y="522978"/>
                    </a:lnTo>
                    <a:lnTo>
                      <a:pt x="1720318" y="518669"/>
                    </a:lnTo>
                    <a:lnTo>
                      <a:pt x="1727499" y="510769"/>
                    </a:lnTo>
                    <a:lnTo>
                      <a:pt x="1749762" y="510769"/>
                    </a:lnTo>
                    <a:lnTo>
                      <a:pt x="1747608" y="505024"/>
                    </a:lnTo>
                    <a:lnTo>
                      <a:pt x="1757662" y="492815"/>
                    </a:lnTo>
                    <a:lnTo>
                      <a:pt x="1774898" y="480606"/>
                    </a:lnTo>
                    <a:lnTo>
                      <a:pt x="1773462" y="464807"/>
                    </a:lnTo>
                    <a:lnTo>
                      <a:pt x="1759098" y="451161"/>
                    </a:lnTo>
                    <a:lnTo>
                      <a:pt x="1768435" y="428161"/>
                    </a:lnTo>
                    <a:lnTo>
                      <a:pt x="1746153" y="429597"/>
                    </a:lnTo>
                    <a:lnTo>
                      <a:pt x="1742561" y="433906"/>
                    </a:lnTo>
                    <a:lnTo>
                      <a:pt x="1718125" y="425288"/>
                    </a:lnTo>
                    <a:lnTo>
                      <a:pt x="1714534" y="408052"/>
                    </a:lnTo>
                    <a:lnTo>
                      <a:pt x="1685070" y="403743"/>
                    </a:lnTo>
                    <a:lnTo>
                      <a:pt x="1678607" y="397280"/>
                    </a:lnTo>
                    <a:lnTo>
                      <a:pt x="1672861" y="387225"/>
                    </a:lnTo>
                    <a:lnTo>
                      <a:pt x="1659934" y="394407"/>
                    </a:lnTo>
                    <a:lnTo>
                      <a:pt x="1631189" y="382198"/>
                    </a:lnTo>
                    <a:lnTo>
                      <a:pt x="1622571" y="371425"/>
                    </a:lnTo>
                    <a:lnTo>
                      <a:pt x="1595980" y="369989"/>
                    </a:lnTo>
                    <a:lnTo>
                      <a:pt x="1591671" y="354190"/>
                    </a:lnTo>
                    <a:lnTo>
                      <a:pt x="1576589" y="357062"/>
                    </a:lnTo>
                    <a:lnTo>
                      <a:pt x="1575153" y="374298"/>
                    </a:lnTo>
                    <a:lnTo>
                      <a:pt x="1570125" y="382198"/>
                    </a:lnTo>
                    <a:lnTo>
                      <a:pt x="1560071" y="375016"/>
                    </a:lnTo>
                    <a:lnTo>
                      <a:pt x="1542117" y="356344"/>
                    </a:lnTo>
                    <a:lnTo>
                      <a:pt x="1523444" y="337672"/>
                    </a:lnTo>
                    <a:lnTo>
                      <a:pt x="1522726" y="323308"/>
                    </a:lnTo>
                    <a:lnTo>
                      <a:pt x="1509081" y="314690"/>
                    </a:lnTo>
                    <a:lnTo>
                      <a:pt x="1506927" y="298172"/>
                    </a:lnTo>
                    <a:lnTo>
                      <a:pt x="1474590" y="316126"/>
                    </a:lnTo>
                    <a:lnTo>
                      <a:pt x="1446563" y="315408"/>
                    </a:lnTo>
                    <a:lnTo>
                      <a:pt x="1439381" y="322590"/>
                    </a:lnTo>
                    <a:lnTo>
                      <a:pt x="1425736" y="334081"/>
                    </a:lnTo>
                    <a:lnTo>
                      <a:pt x="1416400" y="320435"/>
                    </a:lnTo>
                    <a:lnTo>
                      <a:pt x="1390527" y="320435"/>
                    </a:lnTo>
                    <a:lnTo>
                      <a:pt x="1377599" y="304636"/>
                    </a:lnTo>
                    <a:lnTo>
                      <a:pt x="1346699" y="303917"/>
                    </a:lnTo>
                    <a:lnTo>
                      <a:pt x="1344545" y="314690"/>
                    </a:lnTo>
                    <a:lnTo>
                      <a:pt x="1328745" y="314690"/>
                    </a:lnTo>
                    <a:lnTo>
                      <a:pt x="1317972" y="310381"/>
                    </a:lnTo>
                    <a:lnTo>
                      <a:pt x="1310073" y="291709"/>
                    </a:lnTo>
                    <a:lnTo>
                      <a:pt x="1304327" y="275909"/>
                    </a:lnTo>
                    <a:lnTo>
                      <a:pt x="1310791" y="258673"/>
                    </a:lnTo>
                    <a:lnTo>
                      <a:pt x="1308636" y="242873"/>
                    </a:lnTo>
                    <a:lnTo>
                      <a:pt x="1301455" y="230664"/>
                    </a:lnTo>
                    <a:lnTo>
                      <a:pt x="1300737" y="217019"/>
                    </a:lnTo>
                    <a:lnTo>
                      <a:pt x="1301455" y="205339"/>
                    </a:lnTo>
                    <a:lnTo>
                      <a:pt x="1287980" y="205339"/>
                    </a:lnTo>
                    <a:lnTo>
                      <a:pt x="1279891" y="198328"/>
                    </a:lnTo>
                    <a:lnTo>
                      <a:pt x="1271273" y="185930"/>
                    </a:lnTo>
                    <a:cubicBezTo>
                      <a:pt x="1271273" y="185930"/>
                      <a:pt x="1261577" y="187556"/>
                      <a:pt x="1259952" y="185930"/>
                    </a:cubicBezTo>
                    <a:cubicBezTo>
                      <a:pt x="1258327" y="184304"/>
                      <a:pt x="1235156" y="185930"/>
                      <a:pt x="1235156" y="185930"/>
                    </a:cubicBezTo>
                    <a:lnTo>
                      <a:pt x="1225990" y="177312"/>
                    </a:lnTo>
                    <a:lnTo>
                      <a:pt x="1199588" y="177312"/>
                    </a:lnTo>
                    <a:lnTo>
                      <a:pt x="1190970" y="175158"/>
                    </a:lnTo>
                    <a:lnTo>
                      <a:pt x="1195827" y="156844"/>
                    </a:lnTo>
                    <a:lnTo>
                      <a:pt x="1190441" y="146071"/>
                    </a:lnTo>
                    <a:lnTo>
                      <a:pt x="1199607" y="135828"/>
                    </a:lnTo>
                    <a:lnTo>
                      <a:pt x="1192066" y="126662"/>
                    </a:lnTo>
                    <a:lnTo>
                      <a:pt x="1179668" y="117496"/>
                    </a:lnTo>
                    <a:lnTo>
                      <a:pt x="1174811" y="107253"/>
                    </a:lnTo>
                    <a:lnTo>
                      <a:pt x="1194202" y="101318"/>
                    </a:lnTo>
                    <a:lnTo>
                      <a:pt x="1208754" y="101318"/>
                    </a:lnTo>
                    <a:lnTo>
                      <a:pt x="1210909" y="91623"/>
                    </a:lnTo>
                    <a:lnTo>
                      <a:pt x="1203368" y="78696"/>
                    </a:lnTo>
                    <a:cubicBezTo>
                      <a:pt x="1203368" y="78696"/>
                      <a:pt x="1184507" y="66846"/>
                      <a:pt x="1182900" y="65221"/>
                    </a:cubicBezTo>
                    <a:cubicBezTo>
                      <a:pt x="1181274" y="63596"/>
                      <a:pt x="1177514" y="54977"/>
                      <a:pt x="1177514" y="54977"/>
                    </a:cubicBezTo>
                    <a:lnTo>
                      <a:pt x="1177514" y="44734"/>
                    </a:lnTo>
                    <a:lnTo>
                      <a:pt x="1173734" y="28027"/>
                    </a:lnTo>
                    <a:lnTo>
                      <a:pt x="1163491" y="23170"/>
                    </a:lnTo>
                    <a:lnTo>
                      <a:pt x="1160788" y="12398"/>
                    </a:lnTo>
                    <a:lnTo>
                      <a:pt x="1152170" y="3232"/>
                    </a:lnTo>
                    <a:lnTo>
                      <a:pt x="1145158" y="0"/>
                    </a:lnTo>
                    <a:lnTo>
                      <a:pt x="1132231" y="3232"/>
                    </a:lnTo>
                    <a:lnTo>
                      <a:pt x="1122536" y="6463"/>
                    </a:lnTo>
                    <a:lnTo>
                      <a:pt x="1110686" y="6463"/>
                    </a:lnTo>
                    <a:lnTo>
                      <a:pt x="1097759" y="0"/>
                    </a:lnTo>
                    <a:lnTo>
                      <a:pt x="1088064" y="1077"/>
                    </a:lnTo>
                    <a:lnTo>
                      <a:pt x="1080523" y="5386"/>
                    </a:lnTo>
                    <a:lnTo>
                      <a:pt x="1074059" y="9695"/>
                    </a:lnTo>
                    <a:lnTo>
                      <a:pt x="1063287" y="16158"/>
                    </a:lnTo>
                    <a:lnTo>
                      <a:pt x="1047128" y="16158"/>
                    </a:lnTo>
                    <a:lnTo>
                      <a:pt x="1036356" y="15082"/>
                    </a:lnTo>
                    <a:lnTo>
                      <a:pt x="1026661" y="8618"/>
                    </a:lnTo>
                    <a:lnTo>
                      <a:pt x="1018042" y="2154"/>
                    </a:lnTo>
                    <a:lnTo>
                      <a:pt x="1007270" y="6463"/>
                    </a:lnTo>
                    <a:lnTo>
                      <a:pt x="1008347" y="17236"/>
                    </a:lnTo>
                    <a:lnTo>
                      <a:pt x="1007270" y="29086"/>
                    </a:lnTo>
                    <a:lnTo>
                      <a:pt x="1004038" y="37704"/>
                    </a:lnTo>
                    <a:lnTo>
                      <a:pt x="991111" y="49554"/>
                    </a:lnTo>
                    <a:lnTo>
                      <a:pt x="979261" y="49554"/>
                    </a:lnTo>
                    <a:lnTo>
                      <a:pt x="964180" y="49554"/>
                    </a:lnTo>
                    <a:lnTo>
                      <a:pt x="952330" y="42013"/>
                    </a:lnTo>
                    <a:cubicBezTo>
                      <a:pt x="952330" y="42013"/>
                      <a:pt x="943258" y="40482"/>
                      <a:pt x="942181" y="40482"/>
                    </a:cubicBezTo>
                    <a:cubicBezTo>
                      <a:pt x="941104" y="40482"/>
                      <a:pt x="931408" y="37779"/>
                      <a:pt x="931408" y="37779"/>
                    </a:cubicBezTo>
                    <a:lnTo>
                      <a:pt x="912547" y="34547"/>
                    </a:lnTo>
                    <a:lnTo>
                      <a:pt x="900149" y="38856"/>
                    </a:lnTo>
                    <a:lnTo>
                      <a:pt x="894498" y="44791"/>
                    </a:lnTo>
                    <a:cubicBezTo>
                      <a:pt x="894498" y="44791"/>
                      <a:pt x="887770" y="48835"/>
                      <a:pt x="886957" y="48835"/>
                    </a:cubicBezTo>
                    <a:cubicBezTo>
                      <a:pt x="886145" y="48835"/>
                      <a:pt x="881023" y="45868"/>
                      <a:pt x="881023" y="45868"/>
                    </a:cubicBezTo>
                    <a:lnTo>
                      <a:pt x="871857" y="43449"/>
                    </a:lnTo>
                    <a:lnTo>
                      <a:pt x="864316" y="46681"/>
                    </a:lnTo>
                    <a:lnTo>
                      <a:pt x="859195" y="53957"/>
                    </a:lnTo>
                    <a:lnTo>
                      <a:pt x="855963" y="64200"/>
                    </a:lnTo>
                    <a:lnTo>
                      <a:pt x="850029" y="73631"/>
                    </a:lnTo>
                    <a:lnTo>
                      <a:pt x="844642" y="80643"/>
                    </a:lnTo>
                    <a:lnTo>
                      <a:pt x="835760" y="93569"/>
                    </a:lnTo>
                    <a:lnTo>
                      <a:pt x="830638" y="105419"/>
                    </a:lnTo>
                    <a:lnTo>
                      <a:pt x="825516" y="117269"/>
                    </a:lnTo>
                    <a:cubicBezTo>
                      <a:pt x="825516" y="117269"/>
                      <a:pt x="824439" y="126965"/>
                      <a:pt x="824439" y="128042"/>
                    </a:cubicBezTo>
                    <a:cubicBezTo>
                      <a:pt x="824439" y="129119"/>
                      <a:pt x="825252" y="138550"/>
                      <a:pt x="825252" y="138550"/>
                    </a:cubicBezTo>
                    <a:lnTo>
                      <a:pt x="827406" y="152554"/>
                    </a:lnTo>
                    <a:lnTo>
                      <a:pt x="827406" y="163062"/>
                    </a:lnTo>
                    <a:lnTo>
                      <a:pt x="821755" y="170338"/>
                    </a:lnTo>
                    <a:lnTo>
                      <a:pt x="814479" y="170603"/>
                    </a:lnTo>
                    <a:lnTo>
                      <a:pt x="808280" y="170055"/>
                    </a:lnTo>
                    <a:cubicBezTo>
                      <a:pt x="808280" y="170055"/>
                      <a:pt x="802630" y="167352"/>
                      <a:pt x="800740" y="166558"/>
                    </a:cubicBezTo>
                    <a:cubicBezTo>
                      <a:pt x="798850" y="165746"/>
                      <a:pt x="800740" y="161437"/>
                      <a:pt x="800740" y="161437"/>
                    </a:cubicBezTo>
                    <a:lnTo>
                      <a:pt x="800740" y="155502"/>
                    </a:lnTo>
                    <a:lnTo>
                      <a:pt x="796695" y="148774"/>
                    </a:lnTo>
                    <a:lnTo>
                      <a:pt x="790496" y="140969"/>
                    </a:lnTo>
                    <a:lnTo>
                      <a:pt x="780253" y="140421"/>
                    </a:lnTo>
                    <a:lnTo>
                      <a:pt x="767042" y="137718"/>
                    </a:lnTo>
                    <a:lnTo>
                      <a:pt x="759501" y="140685"/>
                    </a:lnTo>
                    <a:lnTo>
                      <a:pt x="753567" y="144995"/>
                    </a:lnTo>
                    <a:lnTo>
                      <a:pt x="746291" y="146620"/>
                    </a:lnTo>
                    <a:lnTo>
                      <a:pt x="743324" y="141762"/>
                    </a:lnTo>
                    <a:lnTo>
                      <a:pt x="734706" y="139344"/>
                    </a:lnTo>
                    <a:cubicBezTo>
                      <a:pt x="734706" y="139344"/>
                      <a:pt x="726352" y="140421"/>
                      <a:pt x="725540" y="140421"/>
                    </a:cubicBezTo>
                    <a:cubicBezTo>
                      <a:pt x="724727" y="140421"/>
                      <a:pt x="720153" y="147149"/>
                      <a:pt x="720153" y="147149"/>
                    </a:cubicBezTo>
                    <a:lnTo>
                      <a:pt x="713425" y="153877"/>
                    </a:lnTo>
                    <a:lnTo>
                      <a:pt x="704542" y="157921"/>
                    </a:lnTo>
                    <a:cubicBezTo>
                      <a:pt x="704542" y="157921"/>
                      <a:pt x="698079" y="154141"/>
                      <a:pt x="697002" y="153065"/>
                    </a:cubicBezTo>
                    <a:cubicBezTo>
                      <a:pt x="695925" y="151987"/>
                      <a:pt x="694299" y="143105"/>
                      <a:pt x="694299" y="143105"/>
                    </a:cubicBezTo>
                    <a:lnTo>
                      <a:pt x="693222" y="135299"/>
                    </a:lnTo>
                    <a:lnTo>
                      <a:pt x="690803" y="127494"/>
                    </a:lnTo>
                    <a:lnTo>
                      <a:pt x="683791" y="121843"/>
                    </a:lnTo>
                    <a:lnTo>
                      <a:pt x="679218" y="120217"/>
                    </a:lnTo>
                    <a:lnTo>
                      <a:pt x="672206" y="125075"/>
                    </a:lnTo>
                    <a:lnTo>
                      <a:pt x="657389" y="126152"/>
                    </a:lnTo>
                    <a:lnTo>
                      <a:pt x="652267" y="131274"/>
                    </a:lnTo>
                    <a:lnTo>
                      <a:pt x="645804" y="140156"/>
                    </a:lnTo>
                    <a:lnTo>
                      <a:pt x="642837" y="149851"/>
                    </a:lnTo>
                    <a:lnTo>
                      <a:pt x="638793" y="150664"/>
                    </a:lnTo>
                    <a:cubicBezTo>
                      <a:pt x="638793" y="150664"/>
                      <a:pt x="633406" y="143936"/>
                      <a:pt x="633142" y="142859"/>
                    </a:cubicBezTo>
                    <a:cubicBezTo>
                      <a:pt x="632877" y="141781"/>
                      <a:pt x="630174" y="132899"/>
                      <a:pt x="630174" y="132899"/>
                    </a:cubicBezTo>
                    <a:lnTo>
                      <a:pt x="624524" y="125623"/>
                    </a:lnTo>
                    <a:lnTo>
                      <a:pt x="616170" y="125623"/>
                    </a:lnTo>
                    <a:cubicBezTo>
                      <a:pt x="616170" y="125623"/>
                      <a:pt x="609158" y="125623"/>
                      <a:pt x="607004" y="125623"/>
                    </a:cubicBezTo>
                    <a:cubicBezTo>
                      <a:pt x="604849" y="125623"/>
                      <a:pt x="599198" y="124545"/>
                      <a:pt x="599198" y="124545"/>
                    </a:cubicBezTo>
                    <a:lnTo>
                      <a:pt x="598386" y="120501"/>
                    </a:lnTo>
                    <a:lnTo>
                      <a:pt x="595154" y="114567"/>
                    </a:lnTo>
                    <a:lnTo>
                      <a:pt x="585194" y="116457"/>
                    </a:lnTo>
                    <a:lnTo>
                      <a:pt x="583569" y="120766"/>
                    </a:lnTo>
                    <a:lnTo>
                      <a:pt x="580073" y="128855"/>
                    </a:lnTo>
                    <a:cubicBezTo>
                      <a:pt x="580073" y="128855"/>
                      <a:pt x="570113" y="128590"/>
                      <a:pt x="567145" y="127229"/>
                    </a:cubicBezTo>
                    <a:cubicBezTo>
                      <a:pt x="564179" y="125887"/>
                      <a:pt x="562836" y="119140"/>
                      <a:pt x="562836" y="119140"/>
                    </a:cubicBezTo>
                    <a:cubicBezTo>
                      <a:pt x="562836" y="119140"/>
                      <a:pt x="555825" y="117250"/>
                      <a:pt x="555031" y="117250"/>
                    </a:cubicBezTo>
                    <a:cubicBezTo>
                      <a:pt x="554238" y="117250"/>
                      <a:pt x="550458" y="122372"/>
                      <a:pt x="550174" y="123185"/>
                    </a:cubicBezTo>
                    <a:cubicBezTo>
                      <a:pt x="549910" y="123997"/>
                      <a:pt x="548832" y="132351"/>
                      <a:pt x="548832" y="132351"/>
                    </a:cubicBezTo>
                    <a:lnTo>
                      <a:pt x="546678" y="139891"/>
                    </a:lnTo>
                    <a:cubicBezTo>
                      <a:pt x="546678" y="139891"/>
                      <a:pt x="542369" y="139627"/>
                      <a:pt x="541291" y="138814"/>
                    </a:cubicBezTo>
                    <a:cubicBezTo>
                      <a:pt x="540214" y="138001"/>
                      <a:pt x="538872" y="134241"/>
                      <a:pt x="538872" y="134241"/>
                    </a:cubicBezTo>
                    <a:lnTo>
                      <a:pt x="539137" y="127513"/>
                    </a:lnTo>
                    <a:lnTo>
                      <a:pt x="535905" y="124016"/>
                    </a:lnTo>
                    <a:cubicBezTo>
                      <a:pt x="535905" y="124016"/>
                      <a:pt x="526474" y="121862"/>
                      <a:pt x="525397" y="121862"/>
                    </a:cubicBezTo>
                    <a:cubicBezTo>
                      <a:pt x="524320" y="121862"/>
                      <a:pt x="513812" y="122126"/>
                      <a:pt x="512735" y="122126"/>
                    </a:cubicBezTo>
                    <a:cubicBezTo>
                      <a:pt x="511658" y="122126"/>
                      <a:pt x="502491" y="121578"/>
                      <a:pt x="502491" y="121578"/>
                    </a:cubicBezTo>
                    <a:lnTo>
                      <a:pt x="497370" y="112960"/>
                    </a:lnTo>
                    <a:lnTo>
                      <a:pt x="493325" y="103001"/>
                    </a:lnTo>
                    <a:cubicBezTo>
                      <a:pt x="493325" y="103001"/>
                      <a:pt x="487939" y="96802"/>
                      <a:pt x="487127" y="95989"/>
                    </a:cubicBezTo>
                    <a:cubicBezTo>
                      <a:pt x="486314" y="95176"/>
                      <a:pt x="478244" y="95989"/>
                      <a:pt x="477431" y="95989"/>
                    </a:cubicBezTo>
                    <a:cubicBezTo>
                      <a:pt x="476619" y="95989"/>
                      <a:pt x="469342" y="97879"/>
                      <a:pt x="469342" y="97879"/>
                    </a:cubicBezTo>
                    <a:lnTo>
                      <a:pt x="455338" y="98692"/>
                    </a:lnTo>
                    <a:cubicBezTo>
                      <a:pt x="455338" y="98692"/>
                      <a:pt x="445907" y="94118"/>
                      <a:pt x="444830" y="93305"/>
                    </a:cubicBezTo>
                    <a:cubicBezTo>
                      <a:pt x="443753" y="92493"/>
                      <a:pt x="434870" y="88448"/>
                      <a:pt x="434058" y="88448"/>
                    </a:cubicBezTo>
                    <a:cubicBezTo>
                      <a:pt x="433245" y="88448"/>
                      <a:pt x="425704" y="89525"/>
                      <a:pt x="425704" y="89525"/>
                    </a:cubicBezTo>
                    <a:cubicBezTo>
                      <a:pt x="425704" y="89525"/>
                      <a:pt x="416821" y="90073"/>
                      <a:pt x="416009" y="90073"/>
                    </a:cubicBezTo>
                    <a:cubicBezTo>
                      <a:pt x="415196" y="90073"/>
                      <a:pt x="410358" y="85500"/>
                      <a:pt x="410358" y="85500"/>
                    </a:cubicBezTo>
                    <a:lnTo>
                      <a:pt x="402269" y="81720"/>
                    </a:lnTo>
                    <a:lnTo>
                      <a:pt x="396883" y="80643"/>
                    </a:lnTo>
                    <a:cubicBezTo>
                      <a:pt x="396883" y="80643"/>
                      <a:pt x="389077" y="78224"/>
                      <a:pt x="388265" y="77940"/>
                    </a:cubicBezTo>
                    <a:cubicBezTo>
                      <a:pt x="387452" y="77675"/>
                      <a:pt x="380459" y="75521"/>
                      <a:pt x="380459" y="75521"/>
                    </a:cubicBezTo>
                    <a:lnTo>
                      <a:pt x="366984" y="71741"/>
                    </a:lnTo>
                    <a:lnTo>
                      <a:pt x="357818" y="71741"/>
                    </a:lnTo>
                    <a:lnTo>
                      <a:pt x="337615" y="71741"/>
                    </a:lnTo>
                    <a:lnTo>
                      <a:pt x="330339" y="73896"/>
                    </a:lnTo>
                    <a:lnTo>
                      <a:pt x="318205" y="72270"/>
                    </a:lnTo>
                    <a:lnTo>
                      <a:pt x="311742" y="71193"/>
                    </a:lnTo>
                    <a:lnTo>
                      <a:pt x="304201" y="68226"/>
                    </a:lnTo>
                    <a:lnTo>
                      <a:pt x="286682" y="66601"/>
                    </a:lnTo>
                    <a:lnTo>
                      <a:pt x="274832" y="70097"/>
                    </a:lnTo>
                    <a:lnTo>
                      <a:pt x="266743" y="72252"/>
                    </a:lnTo>
                    <a:lnTo>
                      <a:pt x="257577" y="77108"/>
                    </a:lnTo>
                    <a:cubicBezTo>
                      <a:pt x="257577" y="77108"/>
                      <a:pt x="243024" y="78450"/>
                      <a:pt x="242212" y="78450"/>
                    </a:cubicBezTo>
                    <a:cubicBezTo>
                      <a:pt x="241399" y="78450"/>
                      <a:pt x="230362" y="78450"/>
                      <a:pt x="230362" y="78450"/>
                    </a:cubicBezTo>
                    <a:cubicBezTo>
                      <a:pt x="230362" y="78450"/>
                      <a:pt x="217964" y="78450"/>
                      <a:pt x="217151" y="78450"/>
                    </a:cubicBezTo>
                    <a:cubicBezTo>
                      <a:pt x="216339" y="78450"/>
                      <a:pt x="208533" y="83307"/>
                      <a:pt x="207721" y="83572"/>
                    </a:cubicBezTo>
                    <a:cubicBezTo>
                      <a:pt x="206908" y="83837"/>
                      <a:pt x="205831" y="92190"/>
                      <a:pt x="205831" y="92190"/>
                    </a:cubicBezTo>
                    <a:lnTo>
                      <a:pt x="203941" y="104040"/>
                    </a:lnTo>
                    <a:lnTo>
                      <a:pt x="198007" y="106194"/>
                    </a:lnTo>
                    <a:lnTo>
                      <a:pt x="191279" y="108897"/>
                    </a:lnTo>
                    <a:lnTo>
                      <a:pt x="185628" y="116438"/>
                    </a:lnTo>
                    <a:lnTo>
                      <a:pt x="178087" y="121011"/>
                    </a:lnTo>
                    <a:lnTo>
                      <a:pt x="170281" y="123430"/>
                    </a:lnTo>
                    <a:lnTo>
                      <a:pt x="165424" y="121540"/>
                    </a:lnTo>
                    <a:lnTo>
                      <a:pt x="160567" y="117760"/>
                    </a:lnTo>
                    <a:lnTo>
                      <a:pt x="154368" y="113981"/>
                    </a:lnTo>
                    <a:lnTo>
                      <a:pt x="147357" y="113981"/>
                    </a:lnTo>
                    <a:lnTo>
                      <a:pt x="141970" y="118838"/>
                    </a:lnTo>
                    <a:lnTo>
                      <a:pt x="141403" y="126265"/>
                    </a:lnTo>
                    <a:lnTo>
                      <a:pt x="145353" y="140629"/>
                    </a:lnTo>
                    <a:lnTo>
                      <a:pt x="158281" y="171888"/>
                    </a:lnTo>
                    <a:lnTo>
                      <a:pt x="166898" y="191997"/>
                    </a:lnTo>
                    <a:lnTo>
                      <a:pt x="176235" y="207796"/>
                    </a:lnTo>
                    <a:lnTo>
                      <a:pt x="185212" y="220005"/>
                    </a:lnTo>
                    <a:lnTo>
                      <a:pt x="194907" y="229700"/>
                    </a:lnTo>
                    <a:lnTo>
                      <a:pt x="194907" y="236164"/>
                    </a:lnTo>
                    <a:lnTo>
                      <a:pt x="192393" y="239396"/>
                    </a:lnTo>
                    <a:lnTo>
                      <a:pt x="185571" y="240851"/>
                    </a:lnTo>
                    <a:lnTo>
                      <a:pt x="178030" y="240851"/>
                    </a:lnTo>
                    <a:lnTo>
                      <a:pt x="177312" y="245160"/>
                    </a:lnTo>
                    <a:lnTo>
                      <a:pt x="187007" y="258805"/>
                    </a:lnTo>
                    <a:lnTo>
                      <a:pt x="192393" y="267064"/>
                    </a:lnTo>
                    <a:lnTo>
                      <a:pt x="193112" y="280350"/>
                    </a:lnTo>
                    <a:lnTo>
                      <a:pt x="192393" y="288609"/>
                    </a:lnTo>
                    <a:lnTo>
                      <a:pt x="189521" y="297227"/>
                    </a:lnTo>
                    <a:lnTo>
                      <a:pt x="183776" y="304050"/>
                    </a:lnTo>
                    <a:lnTo>
                      <a:pt x="178389" y="306204"/>
                    </a:lnTo>
                    <a:lnTo>
                      <a:pt x="170848" y="307641"/>
                    </a:lnTo>
                    <a:lnTo>
                      <a:pt x="161871" y="307641"/>
                    </a:lnTo>
                    <a:lnTo>
                      <a:pt x="130612" y="337823"/>
                    </a:lnTo>
                    <a:lnTo>
                      <a:pt x="109785" y="365132"/>
                    </a:lnTo>
                    <a:lnTo>
                      <a:pt x="91831" y="386318"/>
                    </a:lnTo>
                    <a:lnTo>
                      <a:pt x="67753" y="414705"/>
                    </a:lnTo>
                    <a:lnTo>
                      <a:pt x="56981" y="430145"/>
                    </a:lnTo>
                    <a:lnTo>
                      <a:pt x="56981" y="440918"/>
                    </a:lnTo>
                    <a:lnTo>
                      <a:pt x="60572" y="450254"/>
                    </a:lnTo>
                    <a:lnTo>
                      <a:pt x="66317" y="463899"/>
                    </a:lnTo>
                    <a:cubicBezTo>
                      <a:pt x="66317" y="463899"/>
                      <a:pt x="66317" y="473594"/>
                      <a:pt x="66317" y="474672"/>
                    </a:cubicBezTo>
                    <a:cubicBezTo>
                      <a:pt x="66317" y="475749"/>
                      <a:pt x="64522" y="484008"/>
                      <a:pt x="64522" y="484008"/>
                    </a:cubicBezTo>
                    <a:lnTo>
                      <a:pt x="64522" y="488317"/>
                    </a:lnTo>
                    <a:lnTo>
                      <a:pt x="68831" y="492626"/>
                    </a:lnTo>
                    <a:lnTo>
                      <a:pt x="73499" y="497653"/>
                    </a:lnTo>
                    <a:lnTo>
                      <a:pt x="74935" y="505912"/>
                    </a:lnTo>
                    <a:lnTo>
                      <a:pt x="73858" y="516326"/>
                    </a:lnTo>
                    <a:lnTo>
                      <a:pt x="63804" y="511658"/>
                    </a:lnTo>
                    <a:lnTo>
                      <a:pt x="49440" y="509144"/>
                    </a:lnTo>
                    <a:lnTo>
                      <a:pt x="45245" y="509900"/>
                    </a:lnTo>
                    <a:lnTo>
                      <a:pt x="42013" y="510977"/>
                    </a:lnTo>
                    <a:lnTo>
                      <a:pt x="34831" y="516004"/>
                    </a:lnTo>
                    <a:lnTo>
                      <a:pt x="28727" y="522109"/>
                    </a:lnTo>
                    <a:lnTo>
                      <a:pt x="24059" y="536113"/>
                    </a:lnTo>
                    <a:lnTo>
                      <a:pt x="22622" y="542218"/>
                    </a:lnTo>
                    <a:lnTo>
                      <a:pt x="19750" y="546527"/>
                    </a:lnTo>
                    <a:lnTo>
                      <a:pt x="14004" y="558735"/>
                    </a:lnTo>
                    <a:lnTo>
                      <a:pt x="5386" y="569508"/>
                    </a:lnTo>
                    <a:cubicBezTo>
                      <a:pt x="5386" y="569508"/>
                      <a:pt x="0" y="583153"/>
                      <a:pt x="0" y="585667"/>
                    </a:cubicBezTo>
                    <a:cubicBezTo>
                      <a:pt x="0" y="588180"/>
                      <a:pt x="0" y="589976"/>
                      <a:pt x="0" y="589976"/>
                    </a:cubicBezTo>
                    <a:lnTo>
                      <a:pt x="0" y="595097"/>
                    </a:lnTo>
                    <a:lnTo>
                      <a:pt x="1625" y="601826"/>
                    </a:lnTo>
                    <a:lnTo>
                      <a:pt x="7805" y="602903"/>
                    </a:lnTo>
                    <a:lnTo>
                      <a:pt x="13211" y="606947"/>
                    </a:lnTo>
                    <a:lnTo>
                      <a:pt x="14552" y="612334"/>
                    </a:lnTo>
                    <a:lnTo>
                      <a:pt x="21828" y="624996"/>
                    </a:lnTo>
                    <a:lnTo>
                      <a:pt x="27215" y="628776"/>
                    </a:lnTo>
                    <a:lnTo>
                      <a:pt x="34755" y="634427"/>
                    </a:lnTo>
                    <a:lnTo>
                      <a:pt x="40690" y="640078"/>
                    </a:lnTo>
                    <a:lnTo>
                      <a:pt x="47493" y="642194"/>
                    </a:lnTo>
                    <a:lnTo>
                      <a:pt x="57189" y="640040"/>
                    </a:lnTo>
                    <a:lnTo>
                      <a:pt x="69038" y="642194"/>
                    </a:lnTo>
                    <a:lnTo>
                      <a:pt x="69038" y="649206"/>
                    </a:lnTo>
                    <a:lnTo>
                      <a:pt x="67413" y="658901"/>
                    </a:lnTo>
                    <a:lnTo>
                      <a:pt x="70116" y="666990"/>
                    </a:lnTo>
                    <a:lnTo>
                      <a:pt x="74973" y="676156"/>
                    </a:lnTo>
                    <a:lnTo>
                      <a:pt x="76863" y="675343"/>
                    </a:lnTo>
                    <a:lnTo>
                      <a:pt x="77127" y="668332"/>
                    </a:lnTo>
                    <a:lnTo>
                      <a:pt x="78469" y="661055"/>
                    </a:lnTo>
                    <a:lnTo>
                      <a:pt x="82514" y="659430"/>
                    </a:lnTo>
                    <a:lnTo>
                      <a:pt x="86823" y="664004"/>
                    </a:lnTo>
                    <a:lnTo>
                      <a:pt x="91132" y="664816"/>
                    </a:lnTo>
                    <a:lnTo>
                      <a:pt x="95441" y="659430"/>
                    </a:lnTo>
                    <a:lnTo>
                      <a:pt x="99485" y="653496"/>
                    </a:lnTo>
                    <a:lnTo>
                      <a:pt x="98937" y="649187"/>
                    </a:lnTo>
                    <a:lnTo>
                      <a:pt x="104059" y="647845"/>
                    </a:lnTo>
                    <a:lnTo>
                      <a:pt x="113489" y="651341"/>
                    </a:lnTo>
                    <a:lnTo>
                      <a:pt x="114567" y="654309"/>
                    </a:lnTo>
                    <a:lnTo>
                      <a:pt x="117269" y="652967"/>
                    </a:lnTo>
                    <a:lnTo>
                      <a:pt x="120766" y="655934"/>
                    </a:lnTo>
                    <a:lnTo>
                      <a:pt x="126416" y="660508"/>
                    </a:lnTo>
                    <a:lnTo>
                      <a:pt x="130461" y="663739"/>
                    </a:lnTo>
                    <a:lnTo>
                      <a:pt x="134770" y="666706"/>
                    </a:lnTo>
                    <a:lnTo>
                      <a:pt x="143124" y="669409"/>
                    </a:lnTo>
                    <a:lnTo>
                      <a:pt x="150399" y="668861"/>
                    </a:lnTo>
                    <a:lnTo>
                      <a:pt x="153896" y="664288"/>
                    </a:lnTo>
                    <a:lnTo>
                      <a:pt x="157676" y="663475"/>
                    </a:lnTo>
                    <a:lnTo>
                      <a:pt x="164687" y="664023"/>
                    </a:lnTo>
                    <a:lnTo>
                      <a:pt x="167919" y="665648"/>
                    </a:lnTo>
                    <a:lnTo>
                      <a:pt x="177350" y="668067"/>
                    </a:lnTo>
                    <a:lnTo>
                      <a:pt x="180317" y="669409"/>
                    </a:lnTo>
                    <a:lnTo>
                      <a:pt x="190560" y="674531"/>
                    </a:lnTo>
                    <a:lnTo>
                      <a:pt x="199991" y="673453"/>
                    </a:lnTo>
                    <a:lnTo>
                      <a:pt x="207532" y="674266"/>
                    </a:lnTo>
                    <a:lnTo>
                      <a:pt x="216962" y="675343"/>
                    </a:lnTo>
                    <a:lnTo>
                      <a:pt x="220459" y="674002"/>
                    </a:lnTo>
                    <a:lnTo>
                      <a:pt x="227735" y="672376"/>
                    </a:lnTo>
                    <a:lnTo>
                      <a:pt x="232309" y="672376"/>
                    </a:lnTo>
                    <a:lnTo>
                      <a:pt x="238772" y="674795"/>
                    </a:lnTo>
                    <a:lnTo>
                      <a:pt x="243081" y="681523"/>
                    </a:lnTo>
                    <a:lnTo>
                      <a:pt x="249280" y="686097"/>
                    </a:lnTo>
                    <a:lnTo>
                      <a:pt x="255479" y="690142"/>
                    </a:lnTo>
                    <a:lnTo>
                      <a:pt x="259788" y="693638"/>
                    </a:lnTo>
                    <a:lnTo>
                      <a:pt x="264645" y="697134"/>
                    </a:lnTo>
                    <a:lnTo>
                      <a:pt x="270296" y="702256"/>
                    </a:lnTo>
                    <a:lnTo>
                      <a:pt x="279179" y="704146"/>
                    </a:lnTo>
                    <a:lnTo>
                      <a:pt x="287796" y="700914"/>
                    </a:lnTo>
                    <a:lnTo>
                      <a:pt x="294260" y="697417"/>
                    </a:lnTo>
                    <a:lnTo>
                      <a:pt x="301801" y="689877"/>
                    </a:lnTo>
                    <a:lnTo>
                      <a:pt x="306110" y="684755"/>
                    </a:lnTo>
                    <a:lnTo>
                      <a:pt x="310967" y="680182"/>
                    </a:lnTo>
                    <a:lnTo>
                      <a:pt x="322287" y="679369"/>
                    </a:lnTo>
                    <a:lnTo>
                      <a:pt x="333609" y="678821"/>
                    </a:lnTo>
                    <a:lnTo>
                      <a:pt x="348973" y="677479"/>
                    </a:lnTo>
                    <a:lnTo>
                      <a:pt x="358404" y="675060"/>
                    </a:lnTo>
                    <a:lnTo>
                      <a:pt x="368364" y="670486"/>
                    </a:lnTo>
                    <a:lnTo>
                      <a:pt x="381839" y="669938"/>
                    </a:lnTo>
                    <a:lnTo>
                      <a:pt x="391005" y="667235"/>
                    </a:lnTo>
                    <a:lnTo>
                      <a:pt x="400965" y="660772"/>
                    </a:lnTo>
                    <a:lnTo>
                      <a:pt x="405009" y="654573"/>
                    </a:lnTo>
                    <a:lnTo>
                      <a:pt x="407428" y="649452"/>
                    </a:lnTo>
                    <a:lnTo>
                      <a:pt x="409583" y="644594"/>
                    </a:lnTo>
                    <a:cubicBezTo>
                      <a:pt x="409583" y="644594"/>
                      <a:pt x="412815" y="639473"/>
                      <a:pt x="413627" y="638943"/>
                    </a:cubicBezTo>
                    <a:cubicBezTo>
                      <a:pt x="414440" y="638395"/>
                      <a:pt x="426025" y="633822"/>
                      <a:pt x="426025" y="633822"/>
                    </a:cubicBezTo>
                    <a:lnTo>
                      <a:pt x="432224" y="630855"/>
                    </a:lnTo>
                    <a:lnTo>
                      <a:pt x="437610" y="628435"/>
                    </a:lnTo>
                    <a:lnTo>
                      <a:pt x="445699" y="626810"/>
                    </a:lnTo>
                    <a:lnTo>
                      <a:pt x="451445" y="626810"/>
                    </a:lnTo>
                    <a:lnTo>
                      <a:pt x="456396" y="621991"/>
                    </a:lnTo>
                    <a:lnTo>
                      <a:pt x="456831" y="618627"/>
                    </a:lnTo>
                    <a:lnTo>
                      <a:pt x="454676" y="614318"/>
                    </a:lnTo>
                    <a:lnTo>
                      <a:pt x="451445" y="609291"/>
                    </a:lnTo>
                    <a:lnTo>
                      <a:pt x="453958" y="606059"/>
                    </a:lnTo>
                    <a:lnTo>
                      <a:pt x="461140" y="606059"/>
                    </a:lnTo>
                    <a:lnTo>
                      <a:pt x="464731" y="610368"/>
                    </a:lnTo>
                    <a:lnTo>
                      <a:pt x="470476" y="610368"/>
                    </a:lnTo>
                    <a:lnTo>
                      <a:pt x="475862" y="610009"/>
                    </a:lnTo>
                    <a:lnTo>
                      <a:pt x="479453" y="606059"/>
                    </a:lnTo>
                    <a:lnTo>
                      <a:pt x="481249" y="603186"/>
                    </a:lnTo>
                    <a:lnTo>
                      <a:pt x="486635" y="603186"/>
                    </a:lnTo>
                    <a:lnTo>
                      <a:pt x="492021" y="607495"/>
                    </a:lnTo>
                    <a:lnTo>
                      <a:pt x="498485" y="607854"/>
                    </a:lnTo>
                    <a:lnTo>
                      <a:pt x="502435" y="605700"/>
                    </a:lnTo>
                    <a:lnTo>
                      <a:pt x="507821" y="603186"/>
                    </a:lnTo>
                    <a:lnTo>
                      <a:pt x="519671" y="603186"/>
                    </a:lnTo>
                    <a:lnTo>
                      <a:pt x="526853" y="600673"/>
                    </a:lnTo>
                    <a:lnTo>
                      <a:pt x="532239" y="602468"/>
                    </a:lnTo>
                    <a:lnTo>
                      <a:pt x="536907" y="603904"/>
                    </a:lnTo>
                    <a:lnTo>
                      <a:pt x="542293" y="598877"/>
                    </a:lnTo>
                    <a:lnTo>
                      <a:pt x="548757" y="601750"/>
                    </a:lnTo>
                    <a:lnTo>
                      <a:pt x="556297" y="607136"/>
                    </a:lnTo>
                    <a:lnTo>
                      <a:pt x="563838" y="611804"/>
                    </a:lnTo>
                    <a:lnTo>
                      <a:pt x="571379" y="612522"/>
                    </a:lnTo>
                    <a:lnTo>
                      <a:pt x="575688" y="614318"/>
                    </a:lnTo>
                    <a:lnTo>
                      <a:pt x="583229" y="618268"/>
                    </a:lnTo>
                    <a:lnTo>
                      <a:pt x="590769" y="620782"/>
                    </a:lnTo>
                    <a:lnTo>
                      <a:pt x="595437" y="625450"/>
                    </a:lnTo>
                    <a:lnTo>
                      <a:pt x="603338" y="631913"/>
                    </a:lnTo>
                    <a:lnTo>
                      <a:pt x="609083" y="636940"/>
                    </a:lnTo>
                    <a:lnTo>
                      <a:pt x="618060" y="640890"/>
                    </a:lnTo>
                    <a:lnTo>
                      <a:pt x="626678" y="643045"/>
                    </a:lnTo>
                    <a:lnTo>
                      <a:pt x="629910" y="641609"/>
                    </a:lnTo>
                    <a:cubicBezTo>
                      <a:pt x="629910" y="641609"/>
                      <a:pt x="632064" y="643404"/>
                      <a:pt x="633142" y="644122"/>
                    </a:cubicBezTo>
                    <a:cubicBezTo>
                      <a:pt x="634219" y="644840"/>
                      <a:pt x="643196" y="646636"/>
                      <a:pt x="643196" y="646636"/>
                    </a:cubicBezTo>
                    <a:lnTo>
                      <a:pt x="646427" y="646636"/>
                    </a:lnTo>
                    <a:lnTo>
                      <a:pt x="652173" y="651304"/>
                    </a:lnTo>
                    <a:lnTo>
                      <a:pt x="655046" y="658844"/>
                    </a:lnTo>
                    <a:lnTo>
                      <a:pt x="655046" y="663871"/>
                    </a:lnTo>
                    <a:cubicBezTo>
                      <a:pt x="655046" y="663871"/>
                      <a:pt x="658637" y="669617"/>
                      <a:pt x="659714" y="669617"/>
                    </a:cubicBezTo>
                    <a:cubicBezTo>
                      <a:pt x="660791" y="669617"/>
                      <a:pt x="667973" y="670335"/>
                      <a:pt x="667973" y="670335"/>
                    </a:cubicBezTo>
                    <a:lnTo>
                      <a:pt x="675514" y="671053"/>
                    </a:lnTo>
                    <a:lnTo>
                      <a:pt x="681977" y="672131"/>
                    </a:lnTo>
                    <a:lnTo>
                      <a:pt x="688081" y="676081"/>
                    </a:lnTo>
                    <a:lnTo>
                      <a:pt x="689877" y="683262"/>
                    </a:lnTo>
                    <a:lnTo>
                      <a:pt x="689877" y="690444"/>
                    </a:lnTo>
                    <a:lnTo>
                      <a:pt x="693109" y="696189"/>
                    </a:lnTo>
                    <a:lnTo>
                      <a:pt x="693109" y="706603"/>
                    </a:lnTo>
                    <a:lnTo>
                      <a:pt x="689877" y="713425"/>
                    </a:lnTo>
                    <a:lnTo>
                      <a:pt x="687004" y="718093"/>
                    </a:lnTo>
                    <a:lnTo>
                      <a:pt x="687004" y="726711"/>
                    </a:lnTo>
                    <a:lnTo>
                      <a:pt x="687722" y="734611"/>
                    </a:lnTo>
                    <a:lnTo>
                      <a:pt x="690236" y="742152"/>
                    </a:lnTo>
                    <a:lnTo>
                      <a:pt x="696341" y="745384"/>
                    </a:lnTo>
                    <a:lnTo>
                      <a:pt x="702086" y="748974"/>
                    </a:lnTo>
                    <a:lnTo>
                      <a:pt x="706395" y="753284"/>
                    </a:lnTo>
                    <a:lnTo>
                      <a:pt x="708190" y="760106"/>
                    </a:lnTo>
                    <a:lnTo>
                      <a:pt x="711781" y="766211"/>
                    </a:lnTo>
                    <a:lnTo>
                      <a:pt x="717167" y="767647"/>
                    </a:lnTo>
                    <a:lnTo>
                      <a:pt x="718963" y="764415"/>
                    </a:lnTo>
                    <a:lnTo>
                      <a:pt x="721117" y="760824"/>
                    </a:lnTo>
                    <a:lnTo>
                      <a:pt x="725785" y="761902"/>
                    </a:lnTo>
                    <a:lnTo>
                      <a:pt x="730454" y="765133"/>
                    </a:lnTo>
                    <a:lnTo>
                      <a:pt x="730454" y="771238"/>
                    </a:lnTo>
                    <a:lnTo>
                      <a:pt x="730454" y="778779"/>
                    </a:lnTo>
                    <a:lnTo>
                      <a:pt x="725426" y="782370"/>
                    </a:lnTo>
                    <a:lnTo>
                      <a:pt x="725067" y="789192"/>
                    </a:lnTo>
                    <a:lnTo>
                      <a:pt x="725426" y="795656"/>
                    </a:lnTo>
                    <a:lnTo>
                      <a:pt x="731890" y="801042"/>
                    </a:lnTo>
                    <a:lnTo>
                      <a:pt x="736558" y="804274"/>
                    </a:lnTo>
                    <a:lnTo>
                      <a:pt x="736558" y="810019"/>
                    </a:lnTo>
                    <a:lnTo>
                      <a:pt x="736558" y="817201"/>
                    </a:lnTo>
                    <a:lnTo>
                      <a:pt x="739431" y="821869"/>
                    </a:lnTo>
                    <a:lnTo>
                      <a:pt x="745724" y="821869"/>
                    </a:lnTo>
                    <a:lnTo>
                      <a:pt x="747708" y="822946"/>
                    </a:lnTo>
                    <a:lnTo>
                      <a:pt x="755608" y="829051"/>
                    </a:lnTo>
                    <a:lnTo>
                      <a:pt x="761354" y="832641"/>
                    </a:lnTo>
                    <a:lnTo>
                      <a:pt x="766381" y="840182"/>
                    </a:lnTo>
                    <a:lnTo>
                      <a:pt x="769613" y="847364"/>
                    </a:lnTo>
                    <a:cubicBezTo>
                      <a:pt x="769613" y="847364"/>
                      <a:pt x="768176" y="854546"/>
                      <a:pt x="768176" y="855623"/>
                    </a:cubicBezTo>
                    <a:cubicBezTo>
                      <a:pt x="768176" y="856700"/>
                      <a:pt x="767458" y="863164"/>
                      <a:pt x="767458" y="863164"/>
                    </a:cubicBezTo>
                    <a:lnTo>
                      <a:pt x="765304" y="871781"/>
                    </a:lnTo>
                    <a:lnTo>
                      <a:pt x="769613" y="879322"/>
                    </a:lnTo>
                    <a:lnTo>
                      <a:pt x="773922" y="885068"/>
                    </a:lnTo>
                    <a:lnTo>
                      <a:pt x="781217" y="886447"/>
                    </a:lnTo>
                    <a:lnTo>
                      <a:pt x="787945" y="886447"/>
                    </a:lnTo>
                    <a:lnTo>
                      <a:pt x="793331" y="888337"/>
                    </a:lnTo>
                    <a:lnTo>
                      <a:pt x="797905" y="891569"/>
                    </a:lnTo>
                    <a:lnTo>
                      <a:pt x="798434" y="895613"/>
                    </a:lnTo>
                    <a:lnTo>
                      <a:pt x="801401" y="897503"/>
                    </a:lnTo>
                    <a:lnTo>
                      <a:pt x="803820" y="900471"/>
                    </a:lnTo>
                    <a:lnTo>
                      <a:pt x="804633" y="905592"/>
                    </a:lnTo>
                    <a:lnTo>
                      <a:pt x="805975" y="910714"/>
                    </a:lnTo>
                    <a:lnTo>
                      <a:pt x="809755" y="913946"/>
                    </a:lnTo>
                    <a:lnTo>
                      <a:pt x="812721" y="915287"/>
                    </a:lnTo>
                    <a:lnTo>
                      <a:pt x="814347" y="919332"/>
                    </a:lnTo>
                    <a:lnTo>
                      <a:pt x="815424" y="923641"/>
                    </a:lnTo>
                    <a:lnTo>
                      <a:pt x="818127" y="926873"/>
                    </a:lnTo>
                    <a:lnTo>
                      <a:pt x="817579" y="930369"/>
                    </a:lnTo>
                    <a:lnTo>
                      <a:pt x="814611" y="933336"/>
                    </a:lnTo>
                    <a:lnTo>
                      <a:pt x="810038" y="933336"/>
                    </a:lnTo>
                    <a:lnTo>
                      <a:pt x="806806" y="930917"/>
                    </a:lnTo>
                    <a:lnTo>
                      <a:pt x="806542" y="926344"/>
                    </a:lnTo>
                    <a:lnTo>
                      <a:pt x="802762" y="919880"/>
                    </a:lnTo>
                    <a:lnTo>
                      <a:pt x="796563" y="917461"/>
                    </a:lnTo>
                    <a:lnTo>
                      <a:pt x="790628" y="917196"/>
                    </a:lnTo>
                    <a:lnTo>
                      <a:pt x="784978" y="913416"/>
                    </a:lnTo>
                    <a:lnTo>
                      <a:pt x="782275" y="909920"/>
                    </a:lnTo>
                    <a:lnTo>
                      <a:pt x="779573" y="904534"/>
                    </a:lnTo>
                    <a:lnTo>
                      <a:pt x="780385" y="897522"/>
                    </a:lnTo>
                    <a:lnTo>
                      <a:pt x="786036" y="895103"/>
                    </a:lnTo>
                    <a:lnTo>
                      <a:pt x="790345" y="895916"/>
                    </a:lnTo>
                    <a:lnTo>
                      <a:pt x="791951" y="898883"/>
                    </a:lnTo>
                    <a:lnTo>
                      <a:pt x="792499" y="901585"/>
                    </a:lnTo>
                    <a:lnTo>
                      <a:pt x="794389" y="905082"/>
                    </a:lnTo>
                    <a:lnTo>
                      <a:pt x="796808" y="906159"/>
                    </a:lnTo>
                    <a:lnTo>
                      <a:pt x="797357" y="902663"/>
                    </a:lnTo>
                    <a:lnTo>
                      <a:pt x="795731" y="897806"/>
                    </a:lnTo>
                    <a:lnTo>
                      <a:pt x="794106" y="894309"/>
                    </a:lnTo>
                    <a:lnTo>
                      <a:pt x="790874" y="891342"/>
                    </a:lnTo>
                    <a:lnTo>
                      <a:pt x="787378" y="890530"/>
                    </a:lnTo>
                    <a:lnTo>
                      <a:pt x="783069" y="890265"/>
                    </a:lnTo>
                    <a:lnTo>
                      <a:pt x="779024" y="894045"/>
                    </a:lnTo>
                    <a:lnTo>
                      <a:pt x="773884" y="895179"/>
                    </a:lnTo>
                    <a:lnTo>
                      <a:pt x="764907" y="895179"/>
                    </a:lnTo>
                    <a:lnTo>
                      <a:pt x="754852" y="900206"/>
                    </a:lnTo>
                    <a:lnTo>
                      <a:pt x="749466" y="891229"/>
                    </a:lnTo>
                    <a:lnTo>
                      <a:pt x="747312" y="887997"/>
                    </a:lnTo>
                    <a:lnTo>
                      <a:pt x="742644" y="889433"/>
                    </a:lnTo>
                    <a:lnTo>
                      <a:pt x="739771" y="893024"/>
                    </a:lnTo>
                    <a:lnTo>
                      <a:pt x="736898" y="898051"/>
                    </a:lnTo>
                    <a:lnTo>
                      <a:pt x="730435" y="895179"/>
                    </a:lnTo>
                    <a:lnTo>
                      <a:pt x="726844" y="890870"/>
                    </a:lnTo>
                    <a:lnTo>
                      <a:pt x="722535" y="885843"/>
                    </a:lnTo>
                    <a:lnTo>
                      <a:pt x="716790" y="884047"/>
                    </a:lnTo>
                    <a:lnTo>
                      <a:pt x="708171" y="883688"/>
                    </a:lnTo>
                    <a:lnTo>
                      <a:pt x="701708" y="888715"/>
                    </a:lnTo>
                    <a:lnTo>
                      <a:pt x="700631" y="893024"/>
                    </a:lnTo>
                    <a:lnTo>
                      <a:pt x="694526" y="894820"/>
                    </a:lnTo>
                    <a:lnTo>
                      <a:pt x="692013" y="888356"/>
                    </a:lnTo>
                    <a:lnTo>
                      <a:pt x="692013" y="881893"/>
                    </a:lnTo>
                    <a:lnTo>
                      <a:pt x="691654" y="876866"/>
                    </a:lnTo>
                    <a:lnTo>
                      <a:pt x="686267" y="875788"/>
                    </a:lnTo>
                    <a:lnTo>
                      <a:pt x="680163" y="878661"/>
                    </a:lnTo>
                    <a:lnTo>
                      <a:pt x="675136" y="883329"/>
                    </a:lnTo>
                    <a:lnTo>
                      <a:pt x="671545" y="887997"/>
                    </a:lnTo>
                    <a:lnTo>
                      <a:pt x="669031" y="894460"/>
                    </a:lnTo>
                    <a:lnTo>
                      <a:pt x="668672" y="899129"/>
                    </a:lnTo>
                    <a:lnTo>
                      <a:pt x="668313" y="906310"/>
                    </a:lnTo>
                    <a:lnTo>
                      <a:pt x="668313" y="909901"/>
                    </a:lnTo>
                    <a:lnTo>
                      <a:pt x="670827" y="916365"/>
                    </a:lnTo>
                    <a:lnTo>
                      <a:pt x="674417" y="920674"/>
                    </a:lnTo>
                    <a:lnTo>
                      <a:pt x="675495" y="928573"/>
                    </a:lnTo>
                    <a:lnTo>
                      <a:pt x="672981" y="933960"/>
                    </a:lnTo>
                    <a:lnTo>
                      <a:pt x="672263" y="940782"/>
                    </a:lnTo>
                    <a:lnTo>
                      <a:pt x="669749" y="949400"/>
                    </a:lnTo>
                    <a:lnTo>
                      <a:pt x="664363" y="951914"/>
                    </a:lnTo>
                    <a:lnTo>
                      <a:pt x="658258" y="954068"/>
                    </a:lnTo>
                    <a:lnTo>
                      <a:pt x="654668" y="958378"/>
                    </a:lnTo>
                    <a:lnTo>
                      <a:pt x="653231" y="963405"/>
                    </a:lnTo>
                    <a:lnTo>
                      <a:pt x="652513" y="969868"/>
                    </a:lnTo>
                    <a:lnTo>
                      <a:pt x="651436" y="978487"/>
                    </a:lnTo>
                    <a:lnTo>
                      <a:pt x="646050" y="982795"/>
                    </a:lnTo>
                    <a:lnTo>
                      <a:pt x="641740" y="984950"/>
                    </a:lnTo>
                    <a:lnTo>
                      <a:pt x="635636" y="988900"/>
                    </a:lnTo>
                    <a:lnTo>
                      <a:pt x="629891" y="990695"/>
                    </a:lnTo>
                    <a:lnTo>
                      <a:pt x="627736" y="994286"/>
                    </a:lnTo>
                    <a:lnTo>
                      <a:pt x="627736" y="1000031"/>
                    </a:lnTo>
                    <a:lnTo>
                      <a:pt x="628454" y="1007572"/>
                    </a:lnTo>
                    <a:lnTo>
                      <a:pt x="626300" y="1012959"/>
                    </a:lnTo>
                    <a:lnTo>
                      <a:pt x="623068" y="1015831"/>
                    </a:lnTo>
                    <a:lnTo>
                      <a:pt x="616246" y="1017891"/>
                    </a:lnTo>
                    <a:lnTo>
                      <a:pt x="608346" y="1017891"/>
                    </a:lnTo>
                    <a:lnTo>
                      <a:pt x="604396" y="1017891"/>
                    </a:lnTo>
                    <a:lnTo>
                      <a:pt x="596232" y="1017891"/>
                    </a:lnTo>
                    <a:lnTo>
                      <a:pt x="598934" y="1023013"/>
                    </a:lnTo>
                    <a:lnTo>
                      <a:pt x="604868" y="1030024"/>
                    </a:lnTo>
                    <a:lnTo>
                      <a:pt x="604868" y="1036752"/>
                    </a:lnTo>
                    <a:lnTo>
                      <a:pt x="605416" y="1041610"/>
                    </a:lnTo>
                    <a:lnTo>
                      <a:pt x="610538" y="1046183"/>
                    </a:lnTo>
                    <a:lnTo>
                      <a:pt x="617266" y="1048886"/>
                    </a:lnTo>
                    <a:lnTo>
                      <a:pt x="629664" y="1053743"/>
                    </a:lnTo>
                    <a:lnTo>
                      <a:pt x="635598" y="1056162"/>
                    </a:lnTo>
                    <a:lnTo>
                      <a:pt x="641797" y="1059394"/>
                    </a:lnTo>
                    <a:lnTo>
                      <a:pt x="651228" y="1060735"/>
                    </a:lnTo>
                    <a:lnTo>
                      <a:pt x="658769" y="1060735"/>
                    </a:lnTo>
                    <a:lnTo>
                      <a:pt x="666574" y="1055085"/>
                    </a:lnTo>
                    <a:lnTo>
                      <a:pt x="675457" y="1047809"/>
                    </a:lnTo>
                    <a:lnTo>
                      <a:pt x="680843" y="1044312"/>
                    </a:lnTo>
                    <a:lnTo>
                      <a:pt x="687042" y="1038926"/>
                    </a:lnTo>
                    <a:lnTo>
                      <a:pt x="690822" y="1033804"/>
                    </a:lnTo>
                    <a:lnTo>
                      <a:pt x="700782" y="1030308"/>
                    </a:lnTo>
                    <a:lnTo>
                      <a:pt x="709948" y="1028682"/>
                    </a:lnTo>
                    <a:lnTo>
                      <a:pt x="722875" y="1028947"/>
                    </a:lnTo>
                    <a:lnTo>
                      <a:pt x="731493" y="1032179"/>
                    </a:lnTo>
                    <a:lnTo>
                      <a:pt x="738505" y="1038907"/>
                    </a:lnTo>
                    <a:lnTo>
                      <a:pt x="743891" y="1045919"/>
                    </a:lnTo>
                    <a:lnTo>
                      <a:pt x="745781" y="1054008"/>
                    </a:lnTo>
                    <a:lnTo>
                      <a:pt x="747330" y="1047846"/>
                    </a:lnTo>
                    <a:lnTo>
                      <a:pt x="747330" y="1040835"/>
                    </a:lnTo>
                    <a:lnTo>
                      <a:pt x="744363" y="1035978"/>
                    </a:lnTo>
                    <a:lnTo>
                      <a:pt x="746253" y="1031933"/>
                    </a:lnTo>
                    <a:lnTo>
                      <a:pt x="746801" y="1026282"/>
                    </a:lnTo>
                    <a:lnTo>
                      <a:pt x="740942" y="1025205"/>
                    </a:lnTo>
                    <a:lnTo>
                      <a:pt x="736293" y="1028172"/>
                    </a:lnTo>
                    <a:lnTo>
                      <a:pt x="730907" y="1025205"/>
                    </a:lnTo>
                    <a:lnTo>
                      <a:pt x="729565" y="1022238"/>
                    </a:lnTo>
                    <a:lnTo>
                      <a:pt x="735216" y="1021161"/>
                    </a:lnTo>
                    <a:lnTo>
                      <a:pt x="736558" y="1016852"/>
                    </a:lnTo>
                    <a:lnTo>
                      <a:pt x="732778" y="1013355"/>
                    </a:lnTo>
                    <a:cubicBezTo>
                      <a:pt x="732778" y="1013355"/>
                      <a:pt x="730359" y="1008782"/>
                      <a:pt x="730623" y="1007969"/>
                    </a:cubicBezTo>
                    <a:cubicBezTo>
                      <a:pt x="730888" y="1007156"/>
                      <a:pt x="733326" y="996932"/>
                      <a:pt x="733326" y="996932"/>
                    </a:cubicBezTo>
                    <a:lnTo>
                      <a:pt x="733326" y="988578"/>
                    </a:lnTo>
                    <a:lnTo>
                      <a:pt x="735745" y="980773"/>
                    </a:lnTo>
                    <a:lnTo>
                      <a:pt x="740942" y="979960"/>
                    </a:lnTo>
                    <a:cubicBezTo>
                      <a:pt x="740942" y="979960"/>
                      <a:pt x="742757" y="982663"/>
                      <a:pt x="742757" y="984269"/>
                    </a:cubicBezTo>
                    <a:cubicBezTo>
                      <a:pt x="742757" y="985895"/>
                      <a:pt x="741812" y="988314"/>
                      <a:pt x="740942" y="989127"/>
                    </a:cubicBezTo>
                    <a:cubicBezTo>
                      <a:pt x="740054" y="989939"/>
                      <a:pt x="740942" y="994248"/>
                      <a:pt x="740942" y="994248"/>
                    </a:cubicBezTo>
                    <a:lnTo>
                      <a:pt x="742228" y="996403"/>
                    </a:lnTo>
                    <a:cubicBezTo>
                      <a:pt x="742228" y="996403"/>
                      <a:pt x="742776" y="1000976"/>
                      <a:pt x="743305" y="1001789"/>
                    </a:cubicBezTo>
                    <a:cubicBezTo>
                      <a:pt x="743834" y="1002602"/>
                      <a:pt x="746272" y="1004208"/>
                      <a:pt x="746272" y="1004208"/>
                    </a:cubicBezTo>
                    <a:lnTo>
                      <a:pt x="750581" y="1000428"/>
                    </a:lnTo>
                    <a:lnTo>
                      <a:pt x="750581" y="995042"/>
                    </a:lnTo>
                    <a:lnTo>
                      <a:pt x="749239" y="991810"/>
                    </a:lnTo>
                    <a:lnTo>
                      <a:pt x="751394" y="988314"/>
                    </a:lnTo>
                    <a:lnTo>
                      <a:pt x="762450" y="988314"/>
                    </a:lnTo>
                    <a:lnTo>
                      <a:pt x="762450" y="982493"/>
                    </a:lnTo>
                    <a:lnTo>
                      <a:pt x="762714" y="978354"/>
                    </a:lnTo>
                    <a:lnTo>
                      <a:pt x="766759" y="980508"/>
                    </a:lnTo>
                    <a:lnTo>
                      <a:pt x="768649" y="974858"/>
                    </a:lnTo>
                    <a:lnTo>
                      <a:pt x="772145" y="974045"/>
                    </a:lnTo>
                    <a:cubicBezTo>
                      <a:pt x="772145" y="974045"/>
                      <a:pt x="773222" y="975122"/>
                      <a:pt x="774035" y="975671"/>
                    </a:cubicBezTo>
                    <a:cubicBezTo>
                      <a:pt x="774848" y="976199"/>
                      <a:pt x="778079" y="975406"/>
                      <a:pt x="778079" y="975406"/>
                    </a:cubicBezTo>
                    <a:cubicBezTo>
                      <a:pt x="778079" y="975406"/>
                      <a:pt x="779969" y="971097"/>
                      <a:pt x="780499" y="970019"/>
                    </a:cubicBezTo>
                    <a:cubicBezTo>
                      <a:pt x="781047" y="968942"/>
                      <a:pt x="783730" y="966523"/>
                      <a:pt x="783730" y="966523"/>
                    </a:cubicBezTo>
                    <a:lnTo>
                      <a:pt x="786149" y="968678"/>
                    </a:lnTo>
                    <a:lnTo>
                      <a:pt x="785885" y="974064"/>
                    </a:lnTo>
                    <a:lnTo>
                      <a:pt x="793974" y="971097"/>
                    </a:lnTo>
                    <a:lnTo>
                      <a:pt x="800173" y="963556"/>
                    </a:lnTo>
                    <a:lnTo>
                      <a:pt x="805823" y="955467"/>
                    </a:lnTo>
                    <a:lnTo>
                      <a:pt x="808791" y="950345"/>
                    </a:lnTo>
                    <a:lnTo>
                      <a:pt x="814725" y="941463"/>
                    </a:lnTo>
                    <a:lnTo>
                      <a:pt x="821189" y="932845"/>
                    </a:lnTo>
                    <a:lnTo>
                      <a:pt x="826839" y="925040"/>
                    </a:lnTo>
                    <a:lnTo>
                      <a:pt x="830336" y="922072"/>
                    </a:lnTo>
                    <a:lnTo>
                      <a:pt x="835457" y="918028"/>
                    </a:lnTo>
                    <a:lnTo>
                      <a:pt x="835457" y="913171"/>
                    </a:lnTo>
                    <a:cubicBezTo>
                      <a:pt x="835457" y="913171"/>
                      <a:pt x="834645" y="909126"/>
                      <a:pt x="836005" y="908597"/>
                    </a:cubicBezTo>
                    <a:cubicBezTo>
                      <a:pt x="837347" y="908068"/>
                      <a:pt x="842734" y="905365"/>
                      <a:pt x="842734" y="905365"/>
                    </a:cubicBezTo>
                    <a:lnTo>
                      <a:pt x="845701" y="898902"/>
                    </a:lnTo>
                    <a:lnTo>
                      <a:pt x="841392" y="893515"/>
                    </a:lnTo>
                    <a:lnTo>
                      <a:pt x="839766" y="887317"/>
                    </a:lnTo>
                    <a:lnTo>
                      <a:pt x="841656" y="882195"/>
                    </a:lnTo>
                    <a:cubicBezTo>
                      <a:pt x="841656" y="882195"/>
                      <a:pt x="837876" y="877073"/>
                      <a:pt x="837876" y="876261"/>
                    </a:cubicBezTo>
                    <a:cubicBezTo>
                      <a:pt x="837876" y="875448"/>
                      <a:pt x="833567" y="872764"/>
                      <a:pt x="833567" y="872764"/>
                    </a:cubicBezTo>
                    <a:lnTo>
                      <a:pt x="837876" y="872216"/>
                    </a:lnTo>
                    <a:lnTo>
                      <a:pt x="838141" y="866017"/>
                    </a:lnTo>
                    <a:lnTo>
                      <a:pt x="844869" y="871952"/>
                    </a:lnTo>
                    <a:lnTo>
                      <a:pt x="849443" y="874654"/>
                    </a:lnTo>
                    <a:lnTo>
                      <a:pt x="859138" y="874390"/>
                    </a:lnTo>
                    <a:lnTo>
                      <a:pt x="868833" y="869532"/>
                    </a:lnTo>
                    <a:lnTo>
                      <a:pt x="877999" y="866565"/>
                    </a:lnTo>
                    <a:cubicBezTo>
                      <a:pt x="877999" y="866565"/>
                      <a:pt x="881779" y="864411"/>
                      <a:pt x="882573" y="864411"/>
                    </a:cubicBezTo>
                    <a:cubicBezTo>
                      <a:pt x="883367" y="864411"/>
                      <a:pt x="887430" y="865223"/>
                      <a:pt x="887430" y="865223"/>
                    </a:cubicBezTo>
                    <a:cubicBezTo>
                      <a:pt x="887430" y="865223"/>
                      <a:pt x="893081" y="866565"/>
                      <a:pt x="894158" y="867113"/>
                    </a:cubicBezTo>
                    <a:cubicBezTo>
                      <a:pt x="895236" y="867661"/>
                      <a:pt x="907369" y="867113"/>
                      <a:pt x="907369" y="867113"/>
                    </a:cubicBezTo>
                    <a:lnTo>
                      <a:pt x="914645" y="858760"/>
                    </a:lnTo>
                    <a:lnTo>
                      <a:pt x="914909" y="849877"/>
                    </a:lnTo>
                    <a:lnTo>
                      <a:pt x="916799" y="845568"/>
                    </a:lnTo>
                    <a:lnTo>
                      <a:pt x="919502" y="843678"/>
                    </a:lnTo>
                    <a:lnTo>
                      <a:pt x="922998" y="839634"/>
                    </a:lnTo>
                    <a:lnTo>
                      <a:pt x="927043" y="839369"/>
                    </a:lnTo>
                    <a:lnTo>
                      <a:pt x="927307" y="846098"/>
                    </a:lnTo>
                    <a:lnTo>
                      <a:pt x="923263" y="850142"/>
                    </a:lnTo>
                    <a:lnTo>
                      <a:pt x="920296" y="852561"/>
                    </a:lnTo>
                    <a:lnTo>
                      <a:pt x="919218" y="857418"/>
                    </a:lnTo>
                    <a:lnTo>
                      <a:pt x="918141" y="860650"/>
                    </a:lnTo>
                    <a:lnTo>
                      <a:pt x="915174" y="865223"/>
                    </a:lnTo>
                    <a:lnTo>
                      <a:pt x="917064" y="868455"/>
                    </a:lnTo>
                    <a:lnTo>
                      <a:pt x="922715" y="868720"/>
                    </a:lnTo>
                    <a:lnTo>
                      <a:pt x="927572" y="864411"/>
                    </a:lnTo>
                    <a:lnTo>
                      <a:pt x="935926" y="864146"/>
                    </a:lnTo>
                    <a:lnTo>
                      <a:pt x="943466" y="868191"/>
                    </a:lnTo>
                    <a:lnTo>
                      <a:pt x="949400" y="867378"/>
                    </a:lnTo>
                    <a:lnTo>
                      <a:pt x="953974" y="863069"/>
                    </a:lnTo>
                    <a:lnTo>
                      <a:pt x="957470" y="857947"/>
                    </a:lnTo>
                    <a:lnTo>
                      <a:pt x="959625" y="850936"/>
                    </a:lnTo>
                    <a:lnTo>
                      <a:pt x="959625" y="845285"/>
                    </a:lnTo>
                    <a:lnTo>
                      <a:pt x="960173" y="836402"/>
                    </a:lnTo>
                    <a:lnTo>
                      <a:pt x="964218" y="824817"/>
                    </a:lnTo>
                    <a:lnTo>
                      <a:pt x="965295" y="828313"/>
                    </a:lnTo>
                    <a:lnTo>
                      <a:pt x="965295" y="836931"/>
                    </a:lnTo>
                    <a:lnTo>
                      <a:pt x="965295" y="842866"/>
                    </a:lnTo>
                    <a:cubicBezTo>
                      <a:pt x="965295" y="842866"/>
                      <a:pt x="964482" y="852297"/>
                      <a:pt x="964747" y="853638"/>
                    </a:cubicBezTo>
                    <a:cubicBezTo>
                      <a:pt x="965011" y="854980"/>
                      <a:pt x="967978" y="862804"/>
                      <a:pt x="967978" y="862804"/>
                    </a:cubicBezTo>
                    <a:lnTo>
                      <a:pt x="973913" y="867113"/>
                    </a:lnTo>
                    <a:lnTo>
                      <a:pt x="976616" y="867926"/>
                    </a:lnTo>
                    <a:lnTo>
                      <a:pt x="979318" y="872235"/>
                    </a:lnTo>
                    <a:lnTo>
                      <a:pt x="986594" y="873048"/>
                    </a:lnTo>
                    <a:lnTo>
                      <a:pt x="991980" y="871158"/>
                    </a:lnTo>
                    <a:lnTo>
                      <a:pt x="996025" y="874390"/>
                    </a:lnTo>
                    <a:lnTo>
                      <a:pt x="993870" y="879511"/>
                    </a:lnTo>
                    <a:lnTo>
                      <a:pt x="987936" y="881401"/>
                    </a:lnTo>
                    <a:lnTo>
                      <a:pt x="984704" y="884633"/>
                    </a:lnTo>
                    <a:lnTo>
                      <a:pt x="980131" y="885710"/>
                    </a:lnTo>
                    <a:lnTo>
                      <a:pt x="974480" y="884633"/>
                    </a:lnTo>
                    <a:lnTo>
                      <a:pt x="969622" y="882479"/>
                    </a:lnTo>
                    <a:lnTo>
                      <a:pt x="955618" y="881401"/>
                    </a:lnTo>
                    <a:cubicBezTo>
                      <a:pt x="955618" y="881401"/>
                      <a:pt x="947265" y="879795"/>
                      <a:pt x="946452" y="879795"/>
                    </a:cubicBezTo>
                    <a:cubicBezTo>
                      <a:pt x="945640" y="879795"/>
                      <a:pt x="936209" y="875750"/>
                      <a:pt x="936209" y="875750"/>
                    </a:cubicBezTo>
                    <a:lnTo>
                      <a:pt x="926778" y="878453"/>
                    </a:lnTo>
                    <a:lnTo>
                      <a:pt x="923811" y="880078"/>
                    </a:lnTo>
                    <a:lnTo>
                      <a:pt x="925701" y="888696"/>
                    </a:lnTo>
                    <a:lnTo>
                      <a:pt x="931900" y="889244"/>
                    </a:lnTo>
                    <a:lnTo>
                      <a:pt x="942408" y="888980"/>
                    </a:lnTo>
                    <a:lnTo>
                      <a:pt x="949684" y="888167"/>
                    </a:lnTo>
                    <a:lnTo>
                      <a:pt x="953464" y="889244"/>
                    </a:lnTo>
                    <a:lnTo>
                      <a:pt x="958850" y="891663"/>
                    </a:lnTo>
                    <a:lnTo>
                      <a:pt x="963707" y="891663"/>
                    </a:lnTo>
                    <a:lnTo>
                      <a:pt x="967487" y="892741"/>
                    </a:lnTo>
                    <a:lnTo>
                      <a:pt x="968564" y="895972"/>
                    </a:lnTo>
                    <a:lnTo>
                      <a:pt x="967751" y="900017"/>
                    </a:lnTo>
                    <a:lnTo>
                      <a:pt x="963442" y="904591"/>
                    </a:lnTo>
                    <a:lnTo>
                      <a:pt x="955637" y="905932"/>
                    </a:lnTo>
                    <a:lnTo>
                      <a:pt x="949438" y="906480"/>
                    </a:lnTo>
                    <a:lnTo>
                      <a:pt x="947019" y="909977"/>
                    </a:lnTo>
                    <a:lnTo>
                      <a:pt x="945677" y="914021"/>
                    </a:lnTo>
                    <a:lnTo>
                      <a:pt x="948380" y="916176"/>
                    </a:lnTo>
                    <a:lnTo>
                      <a:pt x="958075" y="915628"/>
                    </a:lnTo>
                    <a:lnTo>
                      <a:pt x="962384" y="914286"/>
                    </a:lnTo>
                    <a:cubicBezTo>
                      <a:pt x="962384" y="914286"/>
                      <a:pt x="963726" y="916440"/>
                      <a:pt x="964009" y="917518"/>
                    </a:cubicBezTo>
                    <a:cubicBezTo>
                      <a:pt x="964274" y="918595"/>
                      <a:pt x="969944" y="918860"/>
                      <a:pt x="969944" y="918860"/>
                    </a:cubicBezTo>
                    <a:lnTo>
                      <a:pt x="974518" y="920201"/>
                    </a:lnTo>
                    <a:lnTo>
                      <a:pt x="979091" y="925588"/>
                    </a:lnTo>
                    <a:lnTo>
                      <a:pt x="983400" y="926930"/>
                    </a:lnTo>
                    <a:lnTo>
                      <a:pt x="989864" y="928819"/>
                    </a:lnTo>
                    <a:lnTo>
                      <a:pt x="991206" y="931786"/>
                    </a:lnTo>
                    <a:lnTo>
                      <a:pt x="991206" y="935018"/>
                    </a:lnTo>
                    <a:lnTo>
                      <a:pt x="995250" y="937721"/>
                    </a:lnTo>
                    <a:lnTo>
                      <a:pt x="1007648" y="940688"/>
                    </a:lnTo>
                    <a:lnTo>
                      <a:pt x="1011957" y="942313"/>
                    </a:lnTo>
                    <a:lnTo>
                      <a:pt x="1013299" y="942578"/>
                    </a:lnTo>
                    <a:lnTo>
                      <a:pt x="1017872" y="944732"/>
                    </a:lnTo>
                    <a:lnTo>
                      <a:pt x="1022181" y="942030"/>
                    </a:lnTo>
                    <a:lnTo>
                      <a:pt x="1025678" y="940953"/>
                    </a:lnTo>
                    <a:lnTo>
                      <a:pt x="1037528" y="939611"/>
                    </a:lnTo>
                    <a:cubicBezTo>
                      <a:pt x="1037528" y="939611"/>
                      <a:pt x="1040230" y="937192"/>
                      <a:pt x="1041024" y="937192"/>
                    </a:cubicBezTo>
                    <a:cubicBezTo>
                      <a:pt x="1041818" y="937192"/>
                      <a:pt x="1052061" y="938533"/>
                      <a:pt x="1052061" y="938533"/>
                    </a:cubicBezTo>
                    <a:lnTo>
                      <a:pt x="1059073" y="941501"/>
                    </a:lnTo>
                    <a:lnTo>
                      <a:pt x="1065801" y="939346"/>
                    </a:lnTo>
                    <a:lnTo>
                      <a:pt x="1065801" y="934489"/>
                    </a:lnTo>
                    <a:lnTo>
                      <a:pt x="1070374" y="933147"/>
                    </a:lnTo>
                    <a:lnTo>
                      <a:pt x="1077386" y="937456"/>
                    </a:lnTo>
                    <a:lnTo>
                      <a:pt x="1081960" y="933676"/>
                    </a:lnTo>
                    <a:lnTo>
                      <a:pt x="1083301" y="929103"/>
                    </a:lnTo>
                    <a:lnTo>
                      <a:pt x="1086004" y="928838"/>
                    </a:lnTo>
                    <a:lnTo>
                      <a:pt x="1086004" y="934489"/>
                    </a:lnTo>
                    <a:lnTo>
                      <a:pt x="1083585" y="937721"/>
                    </a:lnTo>
                    <a:lnTo>
                      <a:pt x="1088971" y="938250"/>
                    </a:lnTo>
                    <a:cubicBezTo>
                      <a:pt x="1088971" y="938250"/>
                      <a:pt x="1091390" y="937721"/>
                      <a:pt x="1092203" y="937721"/>
                    </a:cubicBezTo>
                    <a:cubicBezTo>
                      <a:pt x="1093015" y="937721"/>
                      <a:pt x="1094357" y="942030"/>
                      <a:pt x="1094357" y="942030"/>
                    </a:cubicBezTo>
                    <a:lnTo>
                      <a:pt x="1100292" y="940688"/>
                    </a:lnTo>
                    <a:lnTo>
                      <a:pt x="1105149" y="947152"/>
                    </a:lnTo>
                    <a:cubicBezTo>
                      <a:pt x="1105149" y="947152"/>
                      <a:pt x="1104601" y="947964"/>
                      <a:pt x="1106491" y="948777"/>
                    </a:cubicBezTo>
                    <a:cubicBezTo>
                      <a:pt x="1108381" y="949590"/>
                      <a:pt x="1112954" y="949041"/>
                      <a:pt x="1112954" y="949041"/>
                    </a:cubicBezTo>
                    <a:lnTo>
                      <a:pt x="1114031" y="942578"/>
                    </a:lnTo>
                    <a:lnTo>
                      <a:pt x="1117528" y="942049"/>
                    </a:lnTo>
                    <a:lnTo>
                      <a:pt x="1117528" y="936398"/>
                    </a:lnTo>
                    <a:lnTo>
                      <a:pt x="1120495" y="934243"/>
                    </a:lnTo>
                    <a:lnTo>
                      <a:pt x="1125881" y="936398"/>
                    </a:lnTo>
                    <a:lnTo>
                      <a:pt x="1126429" y="959568"/>
                    </a:lnTo>
                    <a:lnTo>
                      <a:pt x="1128848" y="961458"/>
                    </a:lnTo>
                    <a:cubicBezTo>
                      <a:pt x="1128848" y="961458"/>
                      <a:pt x="1133970" y="962006"/>
                      <a:pt x="1134783" y="962006"/>
                    </a:cubicBezTo>
                    <a:cubicBezTo>
                      <a:pt x="1135595" y="962006"/>
                      <a:pt x="1139904" y="963632"/>
                      <a:pt x="1139904" y="963632"/>
                    </a:cubicBezTo>
                    <a:lnTo>
                      <a:pt x="1137485" y="966863"/>
                    </a:lnTo>
                    <a:lnTo>
                      <a:pt x="1132912" y="968489"/>
                    </a:lnTo>
                    <a:lnTo>
                      <a:pt x="1132364" y="974140"/>
                    </a:lnTo>
                    <a:lnTo>
                      <a:pt x="1130738" y="976294"/>
                    </a:lnTo>
                    <a:cubicBezTo>
                      <a:pt x="1130738" y="976294"/>
                      <a:pt x="1125616" y="973875"/>
                      <a:pt x="1125616" y="973062"/>
                    </a:cubicBezTo>
                    <a:cubicBezTo>
                      <a:pt x="1125616" y="972250"/>
                      <a:pt x="1122120" y="971172"/>
                      <a:pt x="1122120" y="971172"/>
                    </a:cubicBezTo>
                    <a:lnTo>
                      <a:pt x="1119417" y="975217"/>
                    </a:lnTo>
                    <a:lnTo>
                      <a:pt x="1114296" y="975481"/>
                    </a:lnTo>
                    <a:lnTo>
                      <a:pt x="1107284" y="976559"/>
                    </a:lnTo>
                    <a:lnTo>
                      <a:pt x="1104053" y="980868"/>
                    </a:lnTo>
                    <a:lnTo>
                      <a:pt x="1100273" y="983287"/>
                    </a:lnTo>
                    <a:lnTo>
                      <a:pt x="1088952" y="986519"/>
                    </a:lnTo>
                    <a:lnTo>
                      <a:pt x="1079257" y="990299"/>
                    </a:lnTo>
                    <a:lnTo>
                      <a:pt x="1071452" y="994607"/>
                    </a:lnTo>
                    <a:lnTo>
                      <a:pt x="1062833" y="998652"/>
                    </a:lnTo>
                    <a:cubicBezTo>
                      <a:pt x="1062833" y="998652"/>
                      <a:pt x="1052325" y="1002432"/>
                      <a:pt x="1052325" y="1003509"/>
                    </a:cubicBezTo>
                    <a:cubicBezTo>
                      <a:pt x="1052325" y="1004586"/>
                      <a:pt x="1048281" y="1008366"/>
                      <a:pt x="1048281" y="1008366"/>
                    </a:cubicBezTo>
                    <a:lnTo>
                      <a:pt x="1048281" y="1011597"/>
                    </a:lnTo>
                    <a:lnTo>
                      <a:pt x="1050984" y="1014017"/>
                    </a:lnTo>
                    <a:lnTo>
                      <a:pt x="1048564" y="1015642"/>
                    </a:lnTo>
                    <a:lnTo>
                      <a:pt x="1044255" y="1016171"/>
                    </a:lnTo>
                    <a:lnTo>
                      <a:pt x="1038605" y="1019951"/>
                    </a:lnTo>
                    <a:lnTo>
                      <a:pt x="1034825" y="1023183"/>
                    </a:lnTo>
                    <a:lnTo>
                      <a:pt x="1027549" y="1025073"/>
                    </a:lnTo>
                    <a:lnTo>
                      <a:pt x="1021898" y="1028569"/>
                    </a:lnTo>
                    <a:lnTo>
                      <a:pt x="1017041" y="1031801"/>
                    </a:lnTo>
                    <a:lnTo>
                      <a:pt x="1013809" y="1036375"/>
                    </a:lnTo>
                    <a:lnTo>
                      <a:pt x="1015434" y="1039606"/>
                    </a:lnTo>
                    <a:lnTo>
                      <a:pt x="1015170" y="1043651"/>
                    </a:lnTo>
                    <a:lnTo>
                      <a:pt x="1016795" y="1046883"/>
                    </a:lnTo>
                    <a:lnTo>
                      <a:pt x="1021369" y="1048508"/>
                    </a:lnTo>
                    <a:lnTo>
                      <a:pt x="1027020" y="1048773"/>
                    </a:lnTo>
                    <a:lnTo>
                      <a:pt x="1027832" y="1051192"/>
                    </a:lnTo>
                    <a:lnTo>
                      <a:pt x="1031329" y="1050379"/>
                    </a:lnTo>
                    <a:lnTo>
                      <a:pt x="1036715" y="1044993"/>
                    </a:lnTo>
                    <a:lnTo>
                      <a:pt x="1042101" y="1043103"/>
                    </a:lnTo>
                    <a:lnTo>
                      <a:pt x="1046958" y="1040684"/>
                    </a:lnTo>
                    <a:lnTo>
                      <a:pt x="1051532" y="1042025"/>
                    </a:lnTo>
                    <a:lnTo>
                      <a:pt x="1057995" y="1043651"/>
                    </a:lnTo>
                    <a:lnTo>
                      <a:pt x="1063117" y="1042838"/>
                    </a:lnTo>
                    <a:lnTo>
                      <a:pt x="1079011" y="1030705"/>
                    </a:lnTo>
                    <a:lnTo>
                      <a:pt x="1082507" y="1028286"/>
                    </a:lnTo>
                    <a:lnTo>
                      <a:pt x="1085210" y="1030705"/>
                    </a:lnTo>
                    <a:lnTo>
                      <a:pt x="1083868" y="1035562"/>
                    </a:lnTo>
                    <a:lnTo>
                      <a:pt x="1077140" y="1041213"/>
                    </a:lnTo>
                    <a:lnTo>
                      <a:pt x="1068258" y="1047412"/>
                    </a:lnTo>
                    <a:lnTo>
                      <a:pt x="1066915" y="1051721"/>
                    </a:lnTo>
                    <a:lnTo>
                      <a:pt x="1069618" y="1056578"/>
                    </a:lnTo>
                    <a:lnTo>
                      <a:pt x="1077424" y="1060849"/>
                    </a:lnTo>
                    <a:lnTo>
                      <a:pt x="1082545" y="1066273"/>
                    </a:lnTo>
                    <a:cubicBezTo>
                      <a:pt x="1082545" y="1066273"/>
                      <a:pt x="1086325" y="1071395"/>
                      <a:pt x="1087119" y="1071395"/>
                    </a:cubicBezTo>
                    <a:cubicBezTo>
                      <a:pt x="1087913" y="1071395"/>
                      <a:pt x="1093847" y="1071395"/>
                      <a:pt x="1093847" y="1071395"/>
                    </a:cubicBezTo>
                    <a:lnTo>
                      <a:pt x="1098704" y="1069240"/>
                    </a:lnTo>
                    <a:lnTo>
                      <a:pt x="1107870" y="1068692"/>
                    </a:lnTo>
                    <a:lnTo>
                      <a:pt x="1112992" y="1071395"/>
                    </a:lnTo>
                    <a:lnTo>
                      <a:pt x="1114882" y="1073285"/>
                    </a:lnTo>
                    <a:cubicBezTo>
                      <a:pt x="1114882" y="1073285"/>
                      <a:pt x="1115959" y="1078142"/>
                      <a:pt x="1116507" y="1079484"/>
                    </a:cubicBezTo>
                    <a:cubicBezTo>
                      <a:pt x="1117036" y="1080825"/>
                      <a:pt x="1120816" y="1087573"/>
                      <a:pt x="1120816" y="1087573"/>
                    </a:cubicBezTo>
                    <a:cubicBezTo>
                      <a:pt x="1120816" y="1087573"/>
                      <a:pt x="1121081" y="1092429"/>
                      <a:pt x="1121629" y="1093507"/>
                    </a:cubicBezTo>
                    <a:cubicBezTo>
                      <a:pt x="1122177" y="1094584"/>
                      <a:pt x="1124331" y="1104827"/>
                      <a:pt x="1124331" y="1104827"/>
                    </a:cubicBezTo>
                    <a:lnTo>
                      <a:pt x="1124331" y="1111026"/>
                    </a:lnTo>
                    <a:lnTo>
                      <a:pt x="1121364" y="1116960"/>
                    </a:lnTo>
                    <a:cubicBezTo>
                      <a:pt x="1121364" y="1116960"/>
                      <a:pt x="1119474" y="1124766"/>
                      <a:pt x="1119474" y="1125579"/>
                    </a:cubicBezTo>
                    <a:cubicBezTo>
                      <a:pt x="1119474" y="1126392"/>
                      <a:pt x="1119739" y="1134461"/>
                      <a:pt x="1119739" y="1134461"/>
                    </a:cubicBezTo>
                    <a:lnTo>
                      <a:pt x="1120816" y="1139318"/>
                    </a:lnTo>
                    <a:lnTo>
                      <a:pt x="1118662" y="1144705"/>
                    </a:lnTo>
                    <a:lnTo>
                      <a:pt x="1113804" y="1147124"/>
                    </a:lnTo>
                    <a:lnTo>
                      <a:pt x="1110025" y="1147124"/>
                    </a:lnTo>
                    <a:lnTo>
                      <a:pt x="1107322" y="1149543"/>
                    </a:lnTo>
                    <a:lnTo>
                      <a:pt x="1104620" y="1151433"/>
                    </a:lnTo>
                    <a:lnTo>
                      <a:pt x="1104355" y="1155213"/>
                    </a:lnTo>
                    <a:lnTo>
                      <a:pt x="1108664" y="1158180"/>
                    </a:lnTo>
                    <a:lnTo>
                      <a:pt x="1114050" y="1161147"/>
                    </a:lnTo>
                    <a:lnTo>
                      <a:pt x="1118359" y="1164379"/>
                    </a:lnTo>
                    <a:cubicBezTo>
                      <a:pt x="1118359" y="1164379"/>
                      <a:pt x="1122404" y="1163301"/>
                      <a:pt x="1123481" y="1164379"/>
                    </a:cubicBezTo>
                    <a:cubicBezTo>
                      <a:pt x="1124558" y="1165456"/>
                      <a:pt x="1128338" y="1167875"/>
                      <a:pt x="1128338" y="1167875"/>
                    </a:cubicBezTo>
                    <a:lnTo>
                      <a:pt x="1129151" y="1172997"/>
                    </a:lnTo>
                    <a:lnTo>
                      <a:pt x="1134272" y="1174339"/>
                    </a:lnTo>
                    <a:lnTo>
                      <a:pt x="1137504" y="1177570"/>
                    </a:lnTo>
                    <a:lnTo>
                      <a:pt x="1143155" y="1179725"/>
                    </a:lnTo>
                    <a:lnTo>
                      <a:pt x="1145857" y="1177306"/>
                    </a:lnTo>
                    <a:lnTo>
                      <a:pt x="1151792" y="1177306"/>
                    </a:lnTo>
                    <a:lnTo>
                      <a:pt x="1163925" y="1178118"/>
                    </a:lnTo>
                    <a:lnTo>
                      <a:pt x="1169860" y="1175416"/>
                    </a:lnTo>
                    <a:lnTo>
                      <a:pt x="1178742" y="1170030"/>
                    </a:lnTo>
                    <a:cubicBezTo>
                      <a:pt x="1178742" y="1170030"/>
                      <a:pt x="1179820" y="1166798"/>
                      <a:pt x="1180632" y="1166250"/>
                    </a:cubicBezTo>
                    <a:cubicBezTo>
                      <a:pt x="1181445" y="1165702"/>
                      <a:pt x="1188173" y="1162206"/>
                      <a:pt x="1188173" y="1162206"/>
                    </a:cubicBezTo>
                    <a:lnTo>
                      <a:pt x="1190327" y="1159238"/>
                    </a:lnTo>
                    <a:lnTo>
                      <a:pt x="1200287" y="1150620"/>
                    </a:lnTo>
                    <a:lnTo>
                      <a:pt x="1202990" y="1146840"/>
                    </a:lnTo>
                    <a:lnTo>
                      <a:pt x="1206486" y="1139035"/>
                    </a:lnTo>
                    <a:lnTo>
                      <a:pt x="1209718" y="1133384"/>
                    </a:lnTo>
                    <a:lnTo>
                      <a:pt x="1215652" y="1128527"/>
                    </a:lnTo>
                    <a:lnTo>
                      <a:pt x="1225083" y="1123141"/>
                    </a:lnTo>
                    <a:lnTo>
                      <a:pt x="1232888" y="1120986"/>
                    </a:lnTo>
                    <a:lnTo>
                      <a:pt x="1241242" y="1120986"/>
                    </a:lnTo>
                    <a:lnTo>
                      <a:pt x="1249330" y="1120174"/>
                    </a:lnTo>
                    <a:lnTo>
                      <a:pt x="1253640" y="1117206"/>
                    </a:lnTo>
                    <a:lnTo>
                      <a:pt x="1257419" y="1114504"/>
                    </a:lnTo>
                    <a:lnTo>
                      <a:pt x="1260387" y="1115052"/>
                    </a:lnTo>
                    <a:lnTo>
                      <a:pt x="1264431" y="1118548"/>
                    </a:lnTo>
                    <a:cubicBezTo>
                      <a:pt x="1264431" y="1118548"/>
                      <a:pt x="1266056" y="1121251"/>
                      <a:pt x="1266850" y="1121251"/>
                    </a:cubicBezTo>
                    <a:cubicBezTo>
                      <a:pt x="1267663" y="1121251"/>
                      <a:pt x="1271707" y="1118832"/>
                      <a:pt x="1271707" y="1118832"/>
                    </a:cubicBezTo>
                    <a:lnTo>
                      <a:pt x="1274410" y="1113181"/>
                    </a:lnTo>
                    <a:lnTo>
                      <a:pt x="1277906" y="1108607"/>
                    </a:lnTo>
                    <a:lnTo>
                      <a:pt x="1282215" y="1106717"/>
                    </a:lnTo>
                    <a:lnTo>
                      <a:pt x="1284370" y="1105905"/>
                    </a:lnTo>
                    <a:lnTo>
                      <a:pt x="1295690" y="1105640"/>
                    </a:lnTo>
                    <a:lnTo>
                      <a:pt x="1306198" y="1106169"/>
                    </a:lnTo>
                    <a:lnTo>
                      <a:pt x="1314287" y="1102389"/>
                    </a:lnTo>
                    <a:lnTo>
                      <a:pt x="1312662" y="1095662"/>
                    </a:lnTo>
                    <a:lnTo>
                      <a:pt x="1307805" y="1090275"/>
                    </a:lnTo>
                    <a:lnTo>
                      <a:pt x="1303760" y="1087308"/>
                    </a:lnTo>
                    <a:lnTo>
                      <a:pt x="1308069" y="1080580"/>
                    </a:lnTo>
                    <a:lnTo>
                      <a:pt x="1312643" y="1077348"/>
                    </a:lnTo>
                    <a:lnTo>
                      <a:pt x="1321261" y="1076271"/>
                    </a:lnTo>
                    <a:lnTo>
                      <a:pt x="1327724" y="1078690"/>
                    </a:lnTo>
                    <a:lnTo>
                      <a:pt x="1333111" y="1082469"/>
                    </a:lnTo>
                    <a:lnTo>
                      <a:pt x="1339574" y="1087592"/>
                    </a:lnTo>
                    <a:lnTo>
                      <a:pt x="1341729" y="1091636"/>
                    </a:lnTo>
                    <a:lnTo>
                      <a:pt x="1347115" y="1093791"/>
                    </a:lnTo>
                    <a:lnTo>
                      <a:pt x="1354920" y="1092713"/>
                    </a:lnTo>
                    <a:lnTo>
                      <a:pt x="1358152" y="1088139"/>
                    </a:lnTo>
                    <a:lnTo>
                      <a:pt x="1366241" y="1086797"/>
                    </a:lnTo>
                    <a:lnTo>
                      <a:pt x="1369208" y="1088687"/>
                    </a:lnTo>
                    <a:lnTo>
                      <a:pt x="1373517" y="1088687"/>
                    </a:lnTo>
                    <a:lnTo>
                      <a:pt x="1378091" y="1090029"/>
                    </a:lnTo>
                    <a:lnTo>
                      <a:pt x="1381871" y="1088687"/>
                    </a:lnTo>
                    <a:lnTo>
                      <a:pt x="1384838" y="1087062"/>
                    </a:lnTo>
                    <a:lnTo>
                      <a:pt x="1391037" y="1087062"/>
                    </a:lnTo>
                    <a:lnTo>
                      <a:pt x="1396159" y="1085721"/>
                    </a:lnTo>
                    <a:lnTo>
                      <a:pt x="1399390" y="1079786"/>
                    </a:lnTo>
                    <a:lnTo>
                      <a:pt x="1400203" y="1072245"/>
                    </a:lnTo>
                    <a:lnTo>
                      <a:pt x="1398049" y="1066046"/>
                    </a:lnTo>
                    <a:lnTo>
                      <a:pt x="1396971" y="1064156"/>
                    </a:lnTo>
                    <a:lnTo>
                      <a:pt x="1398313" y="1062002"/>
                    </a:lnTo>
                    <a:lnTo>
                      <a:pt x="1398313" y="1056351"/>
                    </a:lnTo>
                    <a:lnTo>
                      <a:pt x="1402093" y="1051777"/>
                    </a:lnTo>
                    <a:lnTo>
                      <a:pt x="1405324" y="1048810"/>
                    </a:lnTo>
                    <a:lnTo>
                      <a:pt x="1405589" y="1043424"/>
                    </a:lnTo>
                    <a:lnTo>
                      <a:pt x="1405324" y="1038038"/>
                    </a:lnTo>
                    <a:lnTo>
                      <a:pt x="1399938" y="1032103"/>
                    </a:lnTo>
                    <a:lnTo>
                      <a:pt x="1395894" y="1031291"/>
                    </a:lnTo>
                    <a:lnTo>
                      <a:pt x="1391585" y="1028588"/>
                    </a:lnTo>
                    <a:lnTo>
                      <a:pt x="1378658" y="1028059"/>
                    </a:lnTo>
                    <a:lnTo>
                      <a:pt x="1374349" y="1028323"/>
                    </a:lnTo>
                    <a:lnTo>
                      <a:pt x="1369775" y="1030478"/>
                    </a:lnTo>
                    <a:lnTo>
                      <a:pt x="1365995" y="1031820"/>
                    </a:lnTo>
                    <a:lnTo>
                      <a:pt x="1364918" y="1035600"/>
                    </a:lnTo>
                    <a:lnTo>
                      <a:pt x="1362499" y="1041251"/>
                    </a:lnTo>
                    <a:lnTo>
                      <a:pt x="1356036" y="1042328"/>
                    </a:lnTo>
                    <a:lnTo>
                      <a:pt x="1351178" y="1040438"/>
                    </a:lnTo>
                    <a:lnTo>
                      <a:pt x="1346869" y="1036129"/>
                    </a:lnTo>
                    <a:lnTo>
                      <a:pt x="1345244" y="1031820"/>
                    </a:lnTo>
                    <a:lnTo>
                      <a:pt x="1341748" y="1027775"/>
                    </a:lnTo>
                    <a:lnTo>
                      <a:pt x="1339329" y="1034239"/>
                    </a:lnTo>
                    <a:cubicBezTo>
                      <a:pt x="1339329" y="1034239"/>
                      <a:pt x="1335832" y="1033974"/>
                      <a:pt x="1335549" y="1035316"/>
                    </a:cubicBezTo>
                    <a:cubicBezTo>
                      <a:pt x="1335284" y="1036658"/>
                      <a:pt x="1334471" y="1039890"/>
                      <a:pt x="1334471" y="1039890"/>
                    </a:cubicBezTo>
                    <a:lnTo>
                      <a:pt x="1332317" y="1044199"/>
                    </a:lnTo>
                    <a:lnTo>
                      <a:pt x="1323699" y="1048508"/>
                    </a:lnTo>
                    <a:lnTo>
                      <a:pt x="1315346" y="1051211"/>
                    </a:lnTo>
                    <a:lnTo>
                      <a:pt x="1308069" y="1051740"/>
                    </a:lnTo>
                    <a:cubicBezTo>
                      <a:pt x="1308069" y="1051740"/>
                      <a:pt x="1258497" y="1002696"/>
                      <a:pt x="1249330" y="963632"/>
                    </a:cubicBezTo>
                    <a:lnTo>
                      <a:pt x="1246099" y="950969"/>
                    </a:lnTo>
                    <a:lnTo>
                      <a:pt x="1244209" y="941539"/>
                    </a:lnTo>
                    <a:lnTo>
                      <a:pt x="1242055" y="935888"/>
                    </a:lnTo>
                    <a:lnTo>
                      <a:pt x="1238010" y="933185"/>
                    </a:lnTo>
                    <a:lnTo>
                      <a:pt x="1240977" y="940197"/>
                    </a:lnTo>
                    <a:cubicBezTo>
                      <a:pt x="1240977" y="940197"/>
                      <a:pt x="1242055" y="941822"/>
                      <a:pt x="1240977" y="942899"/>
                    </a:cubicBezTo>
                    <a:cubicBezTo>
                      <a:pt x="1239900" y="943977"/>
                      <a:pt x="1236668" y="941557"/>
                      <a:pt x="1236668" y="941557"/>
                    </a:cubicBezTo>
                    <a:lnTo>
                      <a:pt x="1234778" y="939668"/>
                    </a:lnTo>
                    <a:lnTo>
                      <a:pt x="1229921" y="940216"/>
                    </a:lnTo>
                    <a:lnTo>
                      <a:pt x="1228031" y="945072"/>
                    </a:lnTo>
                    <a:lnTo>
                      <a:pt x="1232076" y="948852"/>
                    </a:lnTo>
                    <a:lnTo>
                      <a:pt x="1234778" y="950478"/>
                    </a:lnTo>
                    <a:lnTo>
                      <a:pt x="1238275" y="946981"/>
                    </a:lnTo>
                    <a:lnTo>
                      <a:pt x="1241506" y="948059"/>
                    </a:lnTo>
                    <a:lnTo>
                      <a:pt x="1241771" y="953445"/>
                    </a:lnTo>
                    <a:lnTo>
                      <a:pt x="1241771" y="959379"/>
                    </a:lnTo>
                    <a:lnTo>
                      <a:pt x="1242848" y="961534"/>
                    </a:lnTo>
                    <a:lnTo>
                      <a:pt x="1244738" y="972590"/>
                    </a:lnTo>
                    <a:lnTo>
                      <a:pt x="1244190" y="977447"/>
                    </a:lnTo>
                    <a:lnTo>
                      <a:pt x="1246609" y="976105"/>
                    </a:lnTo>
                    <a:lnTo>
                      <a:pt x="1251731" y="979072"/>
                    </a:lnTo>
                    <a:lnTo>
                      <a:pt x="1261426" y="1000088"/>
                    </a:lnTo>
                    <a:lnTo>
                      <a:pt x="1273276" y="1013828"/>
                    </a:lnTo>
                    <a:lnTo>
                      <a:pt x="1293479" y="1038888"/>
                    </a:lnTo>
                    <a:lnTo>
                      <a:pt x="1302910" y="1049396"/>
                    </a:lnTo>
                    <a:lnTo>
                      <a:pt x="1303987" y="1052892"/>
                    </a:lnTo>
                    <a:lnTo>
                      <a:pt x="1302910" y="1056672"/>
                    </a:lnTo>
                    <a:lnTo>
                      <a:pt x="1300207" y="1057220"/>
                    </a:lnTo>
                    <a:lnTo>
                      <a:pt x="1293744" y="1053989"/>
                    </a:lnTo>
                    <a:lnTo>
                      <a:pt x="1287280" y="1048867"/>
                    </a:lnTo>
                    <a:lnTo>
                      <a:pt x="1279191" y="1044822"/>
                    </a:lnTo>
                    <a:lnTo>
                      <a:pt x="1272180" y="1043481"/>
                    </a:lnTo>
                    <a:lnTo>
                      <a:pt x="1265168" y="1043745"/>
                    </a:lnTo>
                    <a:lnTo>
                      <a:pt x="1259234" y="1044010"/>
                    </a:lnTo>
                    <a:lnTo>
                      <a:pt x="1255189" y="1040513"/>
                    </a:lnTo>
                    <a:lnTo>
                      <a:pt x="1258969" y="1039965"/>
                    </a:lnTo>
                    <a:lnTo>
                      <a:pt x="1261124" y="1037263"/>
                    </a:lnTo>
                    <a:lnTo>
                      <a:pt x="1261653" y="1031612"/>
                    </a:lnTo>
                    <a:lnTo>
                      <a:pt x="1268117" y="1025678"/>
                    </a:lnTo>
                    <a:cubicBezTo>
                      <a:pt x="1268117" y="1025678"/>
                      <a:pt x="1268664" y="1022181"/>
                      <a:pt x="1268664" y="1021369"/>
                    </a:cubicBezTo>
                    <a:cubicBezTo>
                      <a:pt x="1268664" y="1020556"/>
                      <a:pt x="1266246" y="1013015"/>
                      <a:pt x="1265433" y="1012486"/>
                    </a:cubicBezTo>
                    <a:cubicBezTo>
                      <a:pt x="1264620" y="1011938"/>
                      <a:pt x="1259782" y="1007100"/>
                      <a:pt x="1259782" y="1007100"/>
                    </a:cubicBezTo>
                    <a:lnTo>
                      <a:pt x="1257079" y="1002242"/>
                    </a:lnTo>
                    <a:lnTo>
                      <a:pt x="1253583" y="999823"/>
                    </a:lnTo>
                    <a:lnTo>
                      <a:pt x="1246042" y="1001713"/>
                    </a:lnTo>
                    <a:lnTo>
                      <a:pt x="1241998" y="1004945"/>
                    </a:lnTo>
                    <a:lnTo>
                      <a:pt x="1240656" y="994702"/>
                    </a:lnTo>
                    <a:lnTo>
                      <a:pt x="1244436" y="989845"/>
                    </a:lnTo>
                    <a:lnTo>
                      <a:pt x="1242017" y="988238"/>
                    </a:lnTo>
                    <a:lnTo>
                      <a:pt x="1235289" y="993096"/>
                    </a:lnTo>
                    <a:lnTo>
                      <a:pt x="1228825" y="995250"/>
                    </a:lnTo>
                    <a:lnTo>
                      <a:pt x="1230979" y="989863"/>
                    </a:lnTo>
                    <a:lnTo>
                      <a:pt x="1235289" y="986632"/>
                    </a:lnTo>
                    <a:cubicBezTo>
                      <a:pt x="1235289" y="986632"/>
                      <a:pt x="1236630" y="982323"/>
                      <a:pt x="1235818" y="982058"/>
                    </a:cubicBezTo>
                    <a:cubicBezTo>
                      <a:pt x="1235005" y="981794"/>
                      <a:pt x="1228806" y="982871"/>
                      <a:pt x="1228806" y="982871"/>
                    </a:cubicBezTo>
                    <a:lnTo>
                      <a:pt x="1227181" y="978827"/>
                    </a:lnTo>
                    <a:lnTo>
                      <a:pt x="1231225" y="975047"/>
                    </a:lnTo>
                    <a:lnTo>
                      <a:pt x="1236611" y="973705"/>
                    </a:lnTo>
                    <a:lnTo>
                      <a:pt x="1237953" y="970473"/>
                    </a:lnTo>
                    <a:lnTo>
                      <a:pt x="1233096" y="969131"/>
                    </a:lnTo>
                    <a:lnTo>
                      <a:pt x="1227710" y="970473"/>
                    </a:lnTo>
                    <a:lnTo>
                      <a:pt x="1225007" y="974253"/>
                    </a:lnTo>
                    <a:lnTo>
                      <a:pt x="1220434" y="979110"/>
                    </a:lnTo>
                    <a:lnTo>
                      <a:pt x="1215860" y="981813"/>
                    </a:lnTo>
                    <a:lnTo>
                      <a:pt x="1211287" y="980187"/>
                    </a:lnTo>
                    <a:lnTo>
                      <a:pt x="1217486" y="973176"/>
                    </a:lnTo>
                    <a:lnTo>
                      <a:pt x="1220982" y="970208"/>
                    </a:lnTo>
                    <a:lnTo>
                      <a:pt x="1223401" y="962668"/>
                    </a:lnTo>
                    <a:lnTo>
                      <a:pt x="1222872" y="959436"/>
                    </a:lnTo>
                    <a:lnTo>
                      <a:pt x="1217750" y="955127"/>
                    </a:lnTo>
                    <a:lnTo>
                      <a:pt x="1223136" y="949476"/>
                    </a:lnTo>
                    <a:lnTo>
                      <a:pt x="1224214" y="940310"/>
                    </a:lnTo>
                    <a:lnTo>
                      <a:pt x="1218827" y="941028"/>
                    </a:lnTo>
                    <a:lnTo>
                      <a:pt x="1214518" y="939233"/>
                    </a:lnTo>
                    <a:lnTo>
                      <a:pt x="1206788" y="938704"/>
                    </a:lnTo>
                    <a:lnTo>
                      <a:pt x="1206600" y="942294"/>
                    </a:lnTo>
                    <a:lnTo>
                      <a:pt x="1210549" y="946433"/>
                    </a:lnTo>
                    <a:lnTo>
                      <a:pt x="1207129" y="949306"/>
                    </a:lnTo>
                    <a:lnTo>
                      <a:pt x="1207318" y="952727"/>
                    </a:lnTo>
                    <a:cubicBezTo>
                      <a:pt x="1207318" y="952727"/>
                      <a:pt x="1208036" y="954522"/>
                      <a:pt x="1208206" y="955240"/>
                    </a:cubicBezTo>
                    <a:cubicBezTo>
                      <a:pt x="1208395" y="955958"/>
                      <a:pt x="1208395" y="961534"/>
                      <a:pt x="1208395" y="961534"/>
                    </a:cubicBezTo>
                    <a:lnTo>
                      <a:pt x="1204445" y="967109"/>
                    </a:lnTo>
                    <a:lnTo>
                      <a:pt x="1201025" y="968905"/>
                    </a:lnTo>
                    <a:lnTo>
                      <a:pt x="1199040" y="966920"/>
                    </a:lnTo>
                    <a:lnTo>
                      <a:pt x="1200306" y="964218"/>
                    </a:lnTo>
                    <a:cubicBezTo>
                      <a:pt x="1200306" y="964218"/>
                      <a:pt x="1202650" y="958283"/>
                      <a:pt x="1202101" y="958113"/>
                    </a:cubicBezTo>
                    <a:cubicBezTo>
                      <a:pt x="1201572" y="957924"/>
                      <a:pt x="1198152" y="955958"/>
                      <a:pt x="1198152" y="955958"/>
                    </a:cubicBezTo>
                    <a:lnTo>
                      <a:pt x="1199418" y="952727"/>
                    </a:lnTo>
                    <a:cubicBezTo>
                      <a:pt x="1199418" y="952727"/>
                      <a:pt x="1196186" y="951820"/>
                      <a:pt x="1195468" y="951820"/>
                    </a:cubicBezTo>
                    <a:cubicBezTo>
                      <a:pt x="1194750" y="951820"/>
                      <a:pt x="1191159" y="953086"/>
                      <a:pt x="1191159" y="953086"/>
                    </a:cubicBezTo>
                    <a:lnTo>
                      <a:pt x="1185054" y="950024"/>
                    </a:lnTo>
                    <a:cubicBezTo>
                      <a:pt x="1185054" y="950024"/>
                      <a:pt x="1182900" y="950383"/>
                      <a:pt x="1182900" y="950931"/>
                    </a:cubicBezTo>
                    <a:cubicBezTo>
                      <a:pt x="1182900" y="951461"/>
                      <a:pt x="1180027" y="948418"/>
                      <a:pt x="1180027" y="948418"/>
                    </a:cubicBezTo>
                    <a:cubicBezTo>
                      <a:pt x="1180027" y="948418"/>
                      <a:pt x="1178761" y="949325"/>
                      <a:pt x="1178950" y="950043"/>
                    </a:cubicBezTo>
                    <a:cubicBezTo>
                      <a:pt x="1179139" y="950761"/>
                      <a:pt x="1181105" y="953634"/>
                      <a:pt x="1181105" y="953634"/>
                    </a:cubicBezTo>
                    <a:lnTo>
                      <a:pt x="1177325" y="952916"/>
                    </a:lnTo>
                    <a:lnTo>
                      <a:pt x="1170502" y="946452"/>
                    </a:lnTo>
                    <a:cubicBezTo>
                      <a:pt x="1170502" y="946452"/>
                      <a:pt x="1167989" y="940518"/>
                      <a:pt x="1166911" y="940518"/>
                    </a:cubicBezTo>
                    <a:cubicBezTo>
                      <a:pt x="1165834" y="940518"/>
                      <a:pt x="1160259" y="942143"/>
                      <a:pt x="1160259" y="942143"/>
                    </a:cubicBezTo>
                    <a:lnTo>
                      <a:pt x="1157745" y="945016"/>
                    </a:lnTo>
                    <a:lnTo>
                      <a:pt x="1152718" y="943579"/>
                    </a:lnTo>
                    <a:cubicBezTo>
                      <a:pt x="1152718" y="943579"/>
                      <a:pt x="1147861" y="941236"/>
                      <a:pt x="1147332" y="940877"/>
                    </a:cubicBezTo>
                    <a:cubicBezTo>
                      <a:pt x="1146783" y="940518"/>
                      <a:pt x="1142834" y="938533"/>
                      <a:pt x="1142834" y="938533"/>
                    </a:cubicBezTo>
                    <a:lnTo>
                      <a:pt x="1147332" y="934754"/>
                    </a:lnTo>
                    <a:lnTo>
                      <a:pt x="1149316" y="930803"/>
                    </a:lnTo>
                    <a:cubicBezTo>
                      <a:pt x="1149316" y="930803"/>
                      <a:pt x="1144100" y="930444"/>
                      <a:pt x="1143382" y="930444"/>
                    </a:cubicBezTo>
                    <a:cubicBezTo>
                      <a:pt x="1142664" y="930444"/>
                      <a:pt x="1139243" y="933317"/>
                      <a:pt x="1139243" y="933317"/>
                    </a:cubicBezTo>
                    <a:cubicBezTo>
                      <a:pt x="1139243" y="933317"/>
                      <a:pt x="1134575" y="929727"/>
                      <a:pt x="1134216" y="929178"/>
                    </a:cubicBezTo>
                    <a:cubicBezTo>
                      <a:pt x="1133857" y="928649"/>
                      <a:pt x="1131702" y="924680"/>
                      <a:pt x="1131702" y="924680"/>
                    </a:cubicBezTo>
                    <a:lnTo>
                      <a:pt x="1133138" y="921619"/>
                    </a:lnTo>
                    <a:lnTo>
                      <a:pt x="1143552" y="921448"/>
                    </a:lnTo>
                    <a:lnTo>
                      <a:pt x="1153077" y="923603"/>
                    </a:lnTo>
                    <a:lnTo>
                      <a:pt x="1157027" y="926306"/>
                    </a:lnTo>
                    <a:lnTo>
                      <a:pt x="1162961" y="935472"/>
                    </a:lnTo>
                    <a:lnTo>
                      <a:pt x="1167100" y="930444"/>
                    </a:lnTo>
                    <a:lnTo>
                      <a:pt x="1170332" y="933147"/>
                    </a:lnTo>
                    <a:lnTo>
                      <a:pt x="1173205" y="932618"/>
                    </a:lnTo>
                    <a:lnTo>
                      <a:pt x="1175000" y="926514"/>
                    </a:lnTo>
                    <a:lnTo>
                      <a:pt x="1177344" y="924718"/>
                    </a:lnTo>
                    <a:lnTo>
                      <a:pt x="1173205" y="917347"/>
                    </a:lnTo>
                    <a:lnTo>
                      <a:pt x="1177514" y="915911"/>
                    </a:lnTo>
                    <a:lnTo>
                      <a:pt x="1181823" y="921298"/>
                    </a:lnTo>
                    <a:lnTo>
                      <a:pt x="1192955" y="936209"/>
                    </a:lnTo>
                    <a:lnTo>
                      <a:pt x="1194939" y="932788"/>
                    </a:lnTo>
                    <a:lnTo>
                      <a:pt x="1193143" y="927761"/>
                    </a:lnTo>
                    <a:lnTo>
                      <a:pt x="1199248" y="926495"/>
                    </a:lnTo>
                    <a:lnTo>
                      <a:pt x="1201591" y="929197"/>
                    </a:lnTo>
                    <a:lnTo>
                      <a:pt x="1206089" y="931541"/>
                    </a:lnTo>
                    <a:cubicBezTo>
                      <a:pt x="1206089" y="931541"/>
                      <a:pt x="1208074" y="932977"/>
                      <a:pt x="1208792" y="933166"/>
                    </a:cubicBezTo>
                    <a:cubicBezTo>
                      <a:pt x="1209510" y="933355"/>
                      <a:pt x="1213290" y="932996"/>
                      <a:pt x="1213290" y="932996"/>
                    </a:cubicBezTo>
                    <a:lnTo>
                      <a:pt x="1215085" y="929575"/>
                    </a:lnTo>
                    <a:lnTo>
                      <a:pt x="1219035" y="929934"/>
                    </a:lnTo>
                    <a:lnTo>
                      <a:pt x="1220302" y="936946"/>
                    </a:lnTo>
                    <a:lnTo>
                      <a:pt x="1224081" y="934073"/>
                    </a:lnTo>
                    <a:lnTo>
                      <a:pt x="1225877" y="931919"/>
                    </a:lnTo>
                    <a:lnTo>
                      <a:pt x="1226784" y="930482"/>
                    </a:lnTo>
                    <a:lnTo>
                      <a:pt x="1231641" y="929764"/>
                    </a:lnTo>
                    <a:lnTo>
                      <a:pt x="1238294" y="929575"/>
                    </a:lnTo>
                    <a:lnTo>
                      <a:pt x="1245116" y="923641"/>
                    </a:lnTo>
                    <a:lnTo>
                      <a:pt x="1251051" y="919861"/>
                    </a:lnTo>
                    <a:lnTo>
                      <a:pt x="1258780" y="918425"/>
                    </a:lnTo>
                    <a:lnTo>
                      <a:pt x="1266151" y="917158"/>
                    </a:lnTo>
                    <a:lnTo>
                      <a:pt x="1270649" y="909259"/>
                    </a:lnTo>
                    <a:lnTo>
                      <a:pt x="1271726" y="906197"/>
                    </a:lnTo>
                    <a:lnTo>
                      <a:pt x="1276394" y="905120"/>
                    </a:lnTo>
                    <a:lnTo>
                      <a:pt x="1278908" y="898467"/>
                    </a:lnTo>
                    <a:lnTo>
                      <a:pt x="1276923" y="890208"/>
                    </a:lnTo>
                    <a:lnTo>
                      <a:pt x="1274580" y="885181"/>
                    </a:lnTo>
                    <a:lnTo>
                      <a:pt x="1277812" y="884652"/>
                    </a:lnTo>
                    <a:lnTo>
                      <a:pt x="1283916" y="891115"/>
                    </a:lnTo>
                    <a:lnTo>
                      <a:pt x="1285542" y="897409"/>
                    </a:lnTo>
                    <a:lnTo>
                      <a:pt x="1286260" y="902625"/>
                    </a:lnTo>
                    <a:lnTo>
                      <a:pt x="1291835" y="903513"/>
                    </a:lnTo>
                    <a:lnTo>
                      <a:pt x="1287526" y="911413"/>
                    </a:lnTo>
                    <a:cubicBezTo>
                      <a:pt x="1287526" y="911413"/>
                      <a:pt x="1280344" y="925776"/>
                      <a:pt x="1279796" y="925966"/>
                    </a:cubicBezTo>
                    <a:cubicBezTo>
                      <a:pt x="1279267" y="926154"/>
                      <a:pt x="1273503" y="931900"/>
                      <a:pt x="1273503" y="931900"/>
                    </a:cubicBezTo>
                    <a:cubicBezTo>
                      <a:pt x="1273503" y="931900"/>
                      <a:pt x="1265773" y="931541"/>
                      <a:pt x="1265244" y="932070"/>
                    </a:cubicBezTo>
                    <a:cubicBezTo>
                      <a:pt x="1264696" y="932618"/>
                      <a:pt x="1258950" y="939441"/>
                      <a:pt x="1258950" y="939441"/>
                    </a:cubicBezTo>
                    <a:lnTo>
                      <a:pt x="1259480" y="943579"/>
                    </a:lnTo>
                    <a:lnTo>
                      <a:pt x="1267927" y="939630"/>
                    </a:lnTo>
                    <a:lnTo>
                      <a:pt x="1275657" y="938193"/>
                    </a:lnTo>
                    <a:lnTo>
                      <a:pt x="1281403" y="930294"/>
                    </a:lnTo>
                    <a:lnTo>
                      <a:pt x="1289303" y="916459"/>
                    </a:lnTo>
                    <a:lnTo>
                      <a:pt x="1296484" y="904780"/>
                    </a:lnTo>
                    <a:lnTo>
                      <a:pt x="1301341" y="899752"/>
                    </a:lnTo>
                    <a:lnTo>
                      <a:pt x="1300434" y="895084"/>
                    </a:lnTo>
                    <a:lnTo>
                      <a:pt x="1295577" y="895991"/>
                    </a:lnTo>
                    <a:lnTo>
                      <a:pt x="1290191" y="890964"/>
                    </a:lnTo>
                    <a:lnTo>
                      <a:pt x="1288584" y="881628"/>
                    </a:lnTo>
                    <a:lnTo>
                      <a:pt x="1288036" y="868871"/>
                    </a:lnTo>
                    <a:cubicBezTo>
                      <a:pt x="1288036" y="868871"/>
                      <a:pt x="1287677" y="861689"/>
                      <a:pt x="1288395" y="861689"/>
                    </a:cubicBezTo>
                    <a:cubicBezTo>
                      <a:pt x="1289113" y="861689"/>
                      <a:pt x="1294859" y="861689"/>
                      <a:pt x="1294859" y="861689"/>
                    </a:cubicBezTo>
                    <a:lnTo>
                      <a:pt x="1294859" y="870137"/>
                    </a:lnTo>
                    <a:lnTo>
                      <a:pt x="1298639" y="879473"/>
                    </a:lnTo>
                    <a:cubicBezTo>
                      <a:pt x="1298639" y="879473"/>
                      <a:pt x="1298639" y="884500"/>
                      <a:pt x="1299357" y="884500"/>
                    </a:cubicBezTo>
                    <a:cubicBezTo>
                      <a:pt x="1300075" y="884500"/>
                      <a:pt x="1302229" y="888810"/>
                      <a:pt x="1302229" y="888810"/>
                    </a:cubicBezTo>
                    <a:lnTo>
                      <a:pt x="1306369" y="886296"/>
                    </a:lnTo>
                    <a:lnTo>
                      <a:pt x="1310507" y="889717"/>
                    </a:lnTo>
                    <a:lnTo>
                      <a:pt x="1315724" y="886126"/>
                    </a:lnTo>
                    <a:lnTo>
                      <a:pt x="1320392" y="882176"/>
                    </a:lnTo>
                    <a:lnTo>
                      <a:pt x="1325419" y="875883"/>
                    </a:lnTo>
                    <a:lnTo>
                      <a:pt x="1331353" y="870496"/>
                    </a:lnTo>
                    <a:lnTo>
                      <a:pt x="1339083" y="866906"/>
                    </a:lnTo>
                    <a:lnTo>
                      <a:pt x="1345376" y="864033"/>
                    </a:lnTo>
                    <a:lnTo>
                      <a:pt x="1353276" y="861519"/>
                    </a:lnTo>
                    <a:lnTo>
                      <a:pt x="1360647" y="861349"/>
                    </a:lnTo>
                    <a:lnTo>
                      <a:pt x="1369813" y="861349"/>
                    </a:lnTo>
                    <a:lnTo>
                      <a:pt x="1377354" y="861519"/>
                    </a:lnTo>
                    <a:lnTo>
                      <a:pt x="1383817" y="866187"/>
                    </a:lnTo>
                    <a:lnTo>
                      <a:pt x="1384176" y="871933"/>
                    </a:lnTo>
                    <a:cubicBezTo>
                      <a:pt x="1384176" y="871933"/>
                      <a:pt x="1375917" y="882705"/>
                      <a:pt x="1372856" y="884690"/>
                    </a:cubicBezTo>
                    <a:cubicBezTo>
                      <a:pt x="1372856" y="884690"/>
                      <a:pt x="1383628" y="879303"/>
                      <a:pt x="1386860" y="872651"/>
                    </a:cubicBezTo>
                    <a:lnTo>
                      <a:pt x="1387748" y="869060"/>
                    </a:lnTo>
                    <a:lnTo>
                      <a:pt x="1389733" y="864921"/>
                    </a:lnTo>
                    <a:lnTo>
                      <a:pt x="1395308" y="854319"/>
                    </a:lnTo>
                    <a:lnTo>
                      <a:pt x="1401601" y="850728"/>
                    </a:lnTo>
                    <a:lnTo>
                      <a:pt x="1404115" y="848384"/>
                    </a:lnTo>
                    <a:lnTo>
                      <a:pt x="1412922" y="848195"/>
                    </a:lnTo>
                    <a:lnTo>
                      <a:pt x="1420104" y="850709"/>
                    </a:lnTo>
                    <a:lnTo>
                      <a:pt x="1424413" y="852863"/>
                    </a:lnTo>
                    <a:lnTo>
                      <a:pt x="1428552" y="854130"/>
                    </a:lnTo>
                    <a:lnTo>
                      <a:pt x="1435733" y="853601"/>
                    </a:lnTo>
                    <a:lnTo>
                      <a:pt x="1441309" y="850369"/>
                    </a:lnTo>
                    <a:lnTo>
                      <a:pt x="1445088" y="845153"/>
                    </a:lnTo>
                    <a:lnTo>
                      <a:pt x="1448320" y="840844"/>
                    </a:lnTo>
                    <a:lnTo>
                      <a:pt x="1456938" y="837971"/>
                    </a:lnTo>
                    <a:cubicBezTo>
                      <a:pt x="1456938" y="837971"/>
                      <a:pt x="1458375" y="833662"/>
                      <a:pt x="1458923" y="833473"/>
                    </a:cubicBezTo>
                    <a:cubicBezTo>
                      <a:pt x="1459471" y="833284"/>
                      <a:pt x="1466105" y="828616"/>
                      <a:pt x="1466105" y="828616"/>
                    </a:cubicBezTo>
                    <a:lnTo>
                      <a:pt x="1473834" y="827709"/>
                    </a:lnTo>
                    <a:lnTo>
                      <a:pt x="1476537" y="822852"/>
                    </a:lnTo>
                    <a:lnTo>
                      <a:pt x="1483548" y="822133"/>
                    </a:lnTo>
                    <a:lnTo>
                      <a:pt x="1486969" y="824118"/>
                    </a:lnTo>
                    <a:lnTo>
                      <a:pt x="1491467" y="828786"/>
                    </a:lnTo>
                    <a:lnTo>
                      <a:pt x="1493981" y="822852"/>
                    </a:lnTo>
                    <a:lnTo>
                      <a:pt x="1498649" y="814233"/>
                    </a:lnTo>
                    <a:lnTo>
                      <a:pt x="1502599" y="812079"/>
                    </a:lnTo>
                    <a:lnTo>
                      <a:pt x="1511406" y="811002"/>
                    </a:lnTo>
                    <a:lnTo>
                      <a:pt x="1516263" y="808129"/>
                    </a:lnTo>
                    <a:lnTo>
                      <a:pt x="1518966" y="806145"/>
                    </a:lnTo>
                    <a:lnTo>
                      <a:pt x="1527224" y="805615"/>
                    </a:lnTo>
                    <a:lnTo>
                      <a:pt x="1534954" y="805975"/>
                    </a:lnTo>
                    <a:lnTo>
                      <a:pt x="1539622" y="804897"/>
                    </a:lnTo>
                    <a:lnTo>
                      <a:pt x="1546804" y="806163"/>
                    </a:lnTo>
                    <a:lnTo>
                      <a:pt x="1555970" y="805256"/>
                    </a:lnTo>
                    <a:lnTo>
                      <a:pt x="1563511" y="804897"/>
                    </a:lnTo>
                    <a:lnTo>
                      <a:pt x="1572318" y="801835"/>
                    </a:lnTo>
                    <a:lnTo>
                      <a:pt x="1576457" y="799681"/>
                    </a:lnTo>
                    <a:lnTo>
                      <a:pt x="1578120" y="795183"/>
                    </a:lnTo>
                    <a:close/>
                  </a:path>
                </a:pathLst>
              </a:custGeom>
              <a:grpFill/>
              <a:ln w="3777" cap="flat">
                <a:solidFill>
                  <a:srgbClr val="FFFFFF"/>
                </a:solidFill>
                <a:prstDash val="solid"/>
                <a:miter/>
              </a:ln>
            </p:spPr>
            <p:txBody>
              <a:bodyPr rtlCol="0" anchor="ctr"/>
              <a:lstStyle/>
              <a:p>
                <a:endParaRPr lang="en-GB"/>
              </a:p>
            </p:txBody>
          </p:sp>
          <p:sp>
            <p:nvSpPr>
              <p:cNvPr id="323" name="Freeform 322">
                <a:extLst>
                  <a:ext uri="{FF2B5EF4-FFF2-40B4-BE49-F238E27FC236}">
                    <a16:creationId xmlns:a16="http://schemas.microsoft.com/office/drawing/2014/main" id="{19F5FEA2-F546-BADF-5D7A-1CFC663B9C19}"/>
                  </a:ext>
                </a:extLst>
              </p:cNvPr>
              <p:cNvSpPr/>
              <p:nvPr/>
            </p:nvSpPr>
            <p:spPr>
              <a:xfrm>
                <a:off x="4841026" y="5471321"/>
                <a:ext cx="555163" cy="432262"/>
              </a:xfrm>
              <a:custGeom>
                <a:avLst/>
                <a:gdLst>
                  <a:gd name="connsiteX0" fmla="*/ 237374 w 555163"/>
                  <a:gd name="connsiteY0" fmla="*/ 420771 h 432262"/>
                  <a:gd name="connsiteX1" fmla="*/ 247069 w 555163"/>
                  <a:gd name="connsiteY1" fmla="*/ 425439 h 432262"/>
                  <a:gd name="connsiteX2" fmla="*/ 254251 w 555163"/>
                  <a:gd name="connsiteY2" fmla="*/ 429748 h 432262"/>
                  <a:gd name="connsiteX3" fmla="*/ 263228 w 555163"/>
                  <a:gd name="connsiteY3" fmla="*/ 425251 h 432262"/>
                  <a:gd name="connsiteX4" fmla="*/ 280105 w 555163"/>
                  <a:gd name="connsiteY4" fmla="*/ 425251 h 432262"/>
                  <a:gd name="connsiteX5" fmla="*/ 289441 w 555163"/>
                  <a:gd name="connsiteY5" fmla="*/ 429748 h 432262"/>
                  <a:gd name="connsiteX6" fmla="*/ 296264 w 555163"/>
                  <a:gd name="connsiteY6" fmla="*/ 425251 h 432262"/>
                  <a:gd name="connsiteX7" fmla="*/ 306318 w 555163"/>
                  <a:gd name="connsiteY7" fmla="*/ 427405 h 432262"/>
                  <a:gd name="connsiteX8" fmla="*/ 313859 w 555163"/>
                  <a:gd name="connsiteY8" fmla="*/ 431903 h 432262"/>
                  <a:gd name="connsiteX9" fmla="*/ 318168 w 555163"/>
                  <a:gd name="connsiteY9" fmla="*/ 432262 h 432262"/>
                  <a:gd name="connsiteX10" fmla="*/ 333609 w 555163"/>
                  <a:gd name="connsiteY10" fmla="*/ 429748 h 432262"/>
                  <a:gd name="connsiteX11" fmla="*/ 337559 w 555163"/>
                  <a:gd name="connsiteY11" fmla="*/ 424003 h 432262"/>
                  <a:gd name="connsiteX12" fmla="*/ 344740 w 555163"/>
                  <a:gd name="connsiteY12" fmla="*/ 416462 h 432262"/>
                  <a:gd name="connsiteX13" fmla="*/ 349408 w 555163"/>
                  <a:gd name="connsiteY13" fmla="*/ 417181 h 432262"/>
                  <a:gd name="connsiteX14" fmla="*/ 355153 w 555163"/>
                  <a:gd name="connsiteY14" fmla="*/ 419335 h 432262"/>
                  <a:gd name="connsiteX15" fmla="*/ 362694 w 555163"/>
                  <a:gd name="connsiteY15" fmla="*/ 420053 h 432262"/>
                  <a:gd name="connsiteX16" fmla="*/ 367003 w 555163"/>
                  <a:gd name="connsiteY16" fmla="*/ 413590 h 432262"/>
                  <a:gd name="connsiteX17" fmla="*/ 365208 w 555163"/>
                  <a:gd name="connsiteY17" fmla="*/ 404612 h 432262"/>
                  <a:gd name="connsiteX18" fmla="*/ 360540 w 555163"/>
                  <a:gd name="connsiteY18" fmla="*/ 402458 h 432262"/>
                  <a:gd name="connsiteX19" fmla="*/ 361617 w 555163"/>
                  <a:gd name="connsiteY19" fmla="*/ 397431 h 432262"/>
                  <a:gd name="connsiteX20" fmla="*/ 367003 w 555163"/>
                  <a:gd name="connsiteY20" fmla="*/ 390608 h 432262"/>
                  <a:gd name="connsiteX21" fmla="*/ 371671 w 555163"/>
                  <a:gd name="connsiteY21" fmla="*/ 390608 h 432262"/>
                  <a:gd name="connsiteX22" fmla="*/ 379212 w 555163"/>
                  <a:gd name="connsiteY22" fmla="*/ 390457 h 432262"/>
                  <a:gd name="connsiteX23" fmla="*/ 387471 w 555163"/>
                  <a:gd name="connsiteY23" fmla="*/ 392404 h 432262"/>
                  <a:gd name="connsiteX24" fmla="*/ 393217 w 555163"/>
                  <a:gd name="connsiteY24" fmla="*/ 390457 h 432262"/>
                  <a:gd name="connsiteX25" fmla="*/ 398603 w 555163"/>
                  <a:gd name="connsiteY25" fmla="*/ 383785 h 432262"/>
                  <a:gd name="connsiteX26" fmla="*/ 401475 w 555163"/>
                  <a:gd name="connsiteY26" fmla="*/ 375527 h 432262"/>
                  <a:gd name="connsiteX27" fmla="*/ 413684 w 555163"/>
                  <a:gd name="connsiteY27" fmla="*/ 370859 h 432262"/>
                  <a:gd name="connsiteX28" fmla="*/ 423021 w 555163"/>
                  <a:gd name="connsiteY28" fmla="*/ 366550 h 432262"/>
                  <a:gd name="connsiteX29" fmla="*/ 431998 w 555163"/>
                  <a:gd name="connsiteY29" fmla="*/ 366550 h 432262"/>
                  <a:gd name="connsiteX30" fmla="*/ 439898 w 555163"/>
                  <a:gd name="connsiteY30" fmla="*/ 371577 h 432262"/>
                  <a:gd name="connsiteX31" fmla="*/ 439898 w 555163"/>
                  <a:gd name="connsiteY31" fmla="*/ 380913 h 432262"/>
                  <a:gd name="connsiteX32" fmla="*/ 439898 w 555163"/>
                  <a:gd name="connsiteY32" fmla="*/ 389531 h 432262"/>
                  <a:gd name="connsiteX33" fmla="*/ 445284 w 555163"/>
                  <a:gd name="connsiteY33" fmla="*/ 393122 h 432262"/>
                  <a:gd name="connsiteX34" fmla="*/ 453902 w 555163"/>
                  <a:gd name="connsiteY34" fmla="*/ 392763 h 432262"/>
                  <a:gd name="connsiteX35" fmla="*/ 460365 w 555163"/>
                  <a:gd name="connsiteY35" fmla="*/ 382349 h 432262"/>
                  <a:gd name="connsiteX36" fmla="*/ 458929 w 555163"/>
                  <a:gd name="connsiteY36" fmla="*/ 371577 h 432262"/>
                  <a:gd name="connsiteX37" fmla="*/ 452825 w 555163"/>
                  <a:gd name="connsiteY37" fmla="*/ 365113 h 432262"/>
                  <a:gd name="connsiteX38" fmla="*/ 442411 w 555163"/>
                  <a:gd name="connsiteY38" fmla="*/ 363318 h 432262"/>
                  <a:gd name="connsiteX39" fmla="*/ 440615 w 555163"/>
                  <a:gd name="connsiteY39" fmla="*/ 360086 h 432262"/>
                  <a:gd name="connsiteX40" fmla="*/ 441334 w 555163"/>
                  <a:gd name="connsiteY40" fmla="*/ 346082 h 432262"/>
                  <a:gd name="connsiteX41" fmla="*/ 446361 w 555163"/>
                  <a:gd name="connsiteY41" fmla="*/ 337464 h 432262"/>
                  <a:gd name="connsiteX42" fmla="*/ 452465 w 555163"/>
                  <a:gd name="connsiteY42" fmla="*/ 321664 h 432262"/>
                  <a:gd name="connsiteX43" fmla="*/ 457133 w 555163"/>
                  <a:gd name="connsiteY43" fmla="*/ 303351 h 432262"/>
                  <a:gd name="connsiteX44" fmla="*/ 460365 w 555163"/>
                  <a:gd name="connsiteY44" fmla="*/ 289705 h 432262"/>
                  <a:gd name="connsiteX45" fmla="*/ 460365 w 555163"/>
                  <a:gd name="connsiteY45" fmla="*/ 279651 h 432262"/>
                  <a:gd name="connsiteX46" fmla="*/ 465034 w 555163"/>
                  <a:gd name="connsiteY46" fmla="*/ 269597 h 432262"/>
                  <a:gd name="connsiteX47" fmla="*/ 470061 w 555163"/>
                  <a:gd name="connsiteY47" fmla="*/ 260979 h 432262"/>
                  <a:gd name="connsiteX48" fmla="*/ 480474 w 555163"/>
                  <a:gd name="connsiteY48" fmla="*/ 255593 h 432262"/>
                  <a:gd name="connsiteX49" fmla="*/ 489810 w 555163"/>
                  <a:gd name="connsiteY49" fmla="*/ 255593 h 432262"/>
                  <a:gd name="connsiteX50" fmla="*/ 499506 w 555163"/>
                  <a:gd name="connsiteY50" fmla="*/ 252001 h 432262"/>
                  <a:gd name="connsiteX51" fmla="*/ 505610 w 555163"/>
                  <a:gd name="connsiteY51" fmla="*/ 239434 h 432262"/>
                  <a:gd name="connsiteX52" fmla="*/ 505610 w 555163"/>
                  <a:gd name="connsiteY52" fmla="*/ 230098 h 432262"/>
                  <a:gd name="connsiteX53" fmla="*/ 509919 w 555163"/>
                  <a:gd name="connsiteY53" fmla="*/ 225789 h 432262"/>
                  <a:gd name="connsiteX54" fmla="*/ 523205 w 555163"/>
                  <a:gd name="connsiteY54" fmla="*/ 225789 h 432262"/>
                  <a:gd name="connsiteX55" fmla="*/ 532182 w 555163"/>
                  <a:gd name="connsiteY55" fmla="*/ 223634 h 432262"/>
                  <a:gd name="connsiteX56" fmla="*/ 544391 w 555163"/>
                  <a:gd name="connsiteY56" fmla="*/ 226148 h 432262"/>
                  <a:gd name="connsiteX57" fmla="*/ 551573 w 555163"/>
                  <a:gd name="connsiteY57" fmla="*/ 223634 h 432262"/>
                  <a:gd name="connsiteX58" fmla="*/ 555164 w 555163"/>
                  <a:gd name="connsiteY58" fmla="*/ 218607 h 432262"/>
                  <a:gd name="connsiteX59" fmla="*/ 555164 w 555163"/>
                  <a:gd name="connsiteY59" fmla="*/ 209271 h 432262"/>
                  <a:gd name="connsiteX60" fmla="*/ 545828 w 555163"/>
                  <a:gd name="connsiteY60" fmla="*/ 199934 h 432262"/>
                  <a:gd name="connsiteX61" fmla="*/ 536850 w 555163"/>
                  <a:gd name="connsiteY61" fmla="*/ 196702 h 432262"/>
                  <a:gd name="connsiteX62" fmla="*/ 529310 w 555163"/>
                  <a:gd name="connsiteY62" fmla="*/ 194189 h 432262"/>
                  <a:gd name="connsiteX63" fmla="*/ 526437 w 555163"/>
                  <a:gd name="connsiteY63" fmla="*/ 184853 h 432262"/>
                  <a:gd name="connsiteX64" fmla="*/ 531823 w 555163"/>
                  <a:gd name="connsiteY64" fmla="*/ 177312 h 432262"/>
                  <a:gd name="connsiteX65" fmla="*/ 535055 w 555163"/>
                  <a:gd name="connsiteY65" fmla="*/ 171207 h 432262"/>
                  <a:gd name="connsiteX66" fmla="*/ 534337 w 555163"/>
                  <a:gd name="connsiteY66" fmla="*/ 162589 h 432262"/>
                  <a:gd name="connsiteX67" fmla="*/ 537927 w 555163"/>
                  <a:gd name="connsiteY67" fmla="*/ 152894 h 432262"/>
                  <a:gd name="connsiteX68" fmla="*/ 546904 w 555163"/>
                  <a:gd name="connsiteY68" fmla="*/ 146790 h 432262"/>
                  <a:gd name="connsiteX69" fmla="*/ 546904 w 555163"/>
                  <a:gd name="connsiteY69" fmla="*/ 140326 h 432262"/>
                  <a:gd name="connsiteX70" fmla="*/ 546546 w 555163"/>
                  <a:gd name="connsiteY70" fmla="*/ 129913 h 432262"/>
                  <a:gd name="connsiteX71" fmla="*/ 531464 w 555163"/>
                  <a:gd name="connsiteY71" fmla="*/ 129913 h 432262"/>
                  <a:gd name="connsiteX72" fmla="*/ 521051 w 555163"/>
                  <a:gd name="connsiteY72" fmla="*/ 125604 h 432262"/>
                  <a:gd name="connsiteX73" fmla="*/ 511714 w 555163"/>
                  <a:gd name="connsiteY73" fmla="*/ 118781 h 432262"/>
                  <a:gd name="connsiteX74" fmla="*/ 503455 w 555163"/>
                  <a:gd name="connsiteY74" fmla="*/ 106213 h 432262"/>
                  <a:gd name="connsiteX75" fmla="*/ 494478 w 555163"/>
                  <a:gd name="connsiteY75" fmla="*/ 94364 h 432262"/>
                  <a:gd name="connsiteX76" fmla="*/ 485860 w 555163"/>
                  <a:gd name="connsiteY76" fmla="*/ 83950 h 432262"/>
                  <a:gd name="connsiteX77" fmla="*/ 464675 w 555163"/>
                  <a:gd name="connsiteY77" fmla="*/ 67073 h 432262"/>
                  <a:gd name="connsiteX78" fmla="*/ 452106 w 555163"/>
                  <a:gd name="connsiteY78" fmla="*/ 54146 h 432262"/>
                  <a:gd name="connsiteX79" fmla="*/ 442411 w 555163"/>
                  <a:gd name="connsiteY79" fmla="*/ 47683 h 432262"/>
                  <a:gd name="connsiteX80" fmla="*/ 431279 w 555163"/>
                  <a:gd name="connsiteY80" fmla="*/ 45169 h 432262"/>
                  <a:gd name="connsiteX81" fmla="*/ 416916 w 555163"/>
                  <a:gd name="connsiteY81" fmla="*/ 45169 h 432262"/>
                  <a:gd name="connsiteX82" fmla="*/ 403989 w 555163"/>
                  <a:gd name="connsiteY82" fmla="*/ 36910 h 432262"/>
                  <a:gd name="connsiteX83" fmla="*/ 396259 w 555163"/>
                  <a:gd name="connsiteY83" fmla="*/ 28651 h 432262"/>
                  <a:gd name="connsiteX84" fmla="*/ 388889 w 555163"/>
                  <a:gd name="connsiteY84" fmla="*/ 19674 h 432262"/>
                  <a:gd name="connsiteX85" fmla="*/ 386016 w 555163"/>
                  <a:gd name="connsiteY85" fmla="*/ 14287 h 432262"/>
                  <a:gd name="connsiteX86" fmla="*/ 383143 w 555163"/>
                  <a:gd name="connsiteY86" fmla="*/ 8901 h 432262"/>
                  <a:gd name="connsiteX87" fmla="*/ 372730 w 555163"/>
                  <a:gd name="connsiteY87" fmla="*/ 7465 h 432262"/>
                  <a:gd name="connsiteX88" fmla="*/ 361598 w 555163"/>
                  <a:gd name="connsiteY88" fmla="*/ 7465 h 432262"/>
                  <a:gd name="connsiteX89" fmla="*/ 352621 w 555163"/>
                  <a:gd name="connsiteY89" fmla="*/ 12133 h 432262"/>
                  <a:gd name="connsiteX90" fmla="*/ 346517 w 555163"/>
                  <a:gd name="connsiteY90" fmla="*/ 18597 h 432262"/>
                  <a:gd name="connsiteX91" fmla="*/ 340053 w 555163"/>
                  <a:gd name="connsiteY91" fmla="*/ 23624 h 432262"/>
                  <a:gd name="connsiteX92" fmla="*/ 329999 w 555163"/>
                  <a:gd name="connsiteY92" fmla="*/ 24701 h 432262"/>
                  <a:gd name="connsiteX93" fmla="*/ 323176 w 555163"/>
                  <a:gd name="connsiteY93" fmla="*/ 19315 h 432262"/>
                  <a:gd name="connsiteX94" fmla="*/ 317431 w 555163"/>
                  <a:gd name="connsiteY94" fmla="*/ 16083 h 432262"/>
                  <a:gd name="connsiteX95" fmla="*/ 311326 w 555163"/>
                  <a:gd name="connsiteY95" fmla="*/ 22547 h 432262"/>
                  <a:gd name="connsiteX96" fmla="*/ 305581 w 555163"/>
                  <a:gd name="connsiteY96" fmla="*/ 26137 h 432262"/>
                  <a:gd name="connsiteX97" fmla="*/ 293731 w 555163"/>
                  <a:gd name="connsiteY97" fmla="*/ 21469 h 432262"/>
                  <a:gd name="connsiteX98" fmla="*/ 287268 w 555163"/>
                  <a:gd name="connsiteY98" fmla="*/ 16801 h 432262"/>
                  <a:gd name="connsiteX99" fmla="*/ 273623 w 555163"/>
                  <a:gd name="connsiteY99" fmla="*/ 14287 h 432262"/>
                  <a:gd name="connsiteX100" fmla="*/ 263568 w 555163"/>
                  <a:gd name="connsiteY100" fmla="*/ 11056 h 432262"/>
                  <a:gd name="connsiteX101" fmla="*/ 252796 w 555163"/>
                  <a:gd name="connsiteY101" fmla="*/ 11056 h 432262"/>
                  <a:gd name="connsiteX102" fmla="*/ 237355 w 555163"/>
                  <a:gd name="connsiteY102" fmla="*/ 11415 h 432262"/>
                  <a:gd name="connsiteX103" fmla="*/ 231969 w 555163"/>
                  <a:gd name="connsiteY103" fmla="*/ 7465 h 432262"/>
                  <a:gd name="connsiteX104" fmla="*/ 222274 w 555163"/>
                  <a:gd name="connsiteY104" fmla="*/ 7465 h 432262"/>
                  <a:gd name="connsiteX105" fmla="*/ 214373 w 555163"/>
                  <a:gd name="connsiteY105" fmla="*/ 8901 h 432262"/>
                  <a:gd name="connsiteX106" fmla="*/ 207551 w 555163"/>
                  <a:gd name="connsiteY106" fmla="*/ 12851 h 432262"/>
                  <a:gd name="connsiteX107" fmla="*/ 197138 w 555163"/>
                  <a:gd name="connsiteY107" fmla="*/ 15724 h 432262"/>
                  <a:gd name="connsiteX108" fmla="*/ 189597 w 555163"/>
                  <a:gd name="connsiteY108" fmla="*/ 12492 h 432262"/>
                  <a:gd name="connsiteX109" fmla="*/ 189597 w 555163"/>
                  <a:gd name="connsiteY109" fmla="*/ 4951 h 432262"/>
                  <a:gd name="connsiteX110" fmla="*/ 185288 w 555163"/>
                  <a:gd name="connsiteY110" fmla="*/ 642 h 432262"/>
                  <a:gd name="connsiteX111" fmla="*/ 178824 w 555163"/>
                  <a:gd name="connsiteY111" fmla="*/ 642 h 432262"/>
                  <a:gd name="connsiteX112" fmla="*/ 174156 w 555163"/>
                  <a:gd name="connsiteY112" fmla="*/ 5310 h 432262"/>
                  <a:gd name="connsiteX113" fmla="*/ 166615 w 555163"/>
                  <a:gd name="connsiteY113" fmla="*/ 8901 h 432262"/>
                  <a:gd name="connsiteX114" fmla="*/ 155843 w 555163"/>
                  <a:gd name="connsiteY114" fmla="*/ 8901 h 432262"/>
                  <a:gd name="connsiteX115" fmla="*/ 141839 w 555163"/>
                  <a:gd name="connsiteY115" fmla="*/ 6029 h 432262"/>
                  <a:gd name="connsiteX116" fmla="*/ 131066 w 555163"/>
                  <a:gd name="connsiteY116" fmla="*/ 0 h 432262"/>
                  <a:gd name="connsiteX117" fmla="*/ 119575 w 555163"/>
                  <a:gd name="connsiteY117" fmla="*/ 3874 h 432262"/>
                  <a:gd name="connsiteX118" fmla="*/ 112034 w 555163"/>
                  <a:gd name="connsiteY118" fmla="*/ 0 h 432262"/>
                  <a:gd name="connsiteX119" fmla="*/ 104853 w 555163"/>
                  <a:gd name="connsiteY119" fmla="*/ 0 h 432262"/>
                  <a:gd name="connsiteX120" fmla="*/ 97671 w 555163"/>
                  <a:gd name="connsiteY120" fmla="*/ 0 h 432262"/>
                  <a:gd name="connsiteX121" fmla="*/ 88335 w 555163"/>
                  <a:gd name="connsiteY121" fmla="*/ 6747 h 432262"/>
                  <a:gd name="connsiteX122" fmla="*/ 79717 w 555163"/>
                  <a:gd name="connsiteY122" fmla="*/ 12133 h 432262"/>
                  <a:gd name="connsiteX123" fmla="*/ 71817 w 555163"/>
                  <a:gd name="connsiteY123" fmla="*/ 16083 h 432262"/>
                  <a:gd name="connsiteX124" fmla="*/ 62840 w 555163"/>
                  <a:gd name="connsiteY124" fmla="*/ 20033 h 432262"/>
                  <a:gd name="connsiteX125" fmla="*/ 55299 w 555163"/>
                  <a:gd name="connsiteY125" fmla="*/ 20033 h 432262"/>
                  <a:gd name="connsiteX126" fmla="*/ 47040 w 555163"/>
                  <a:gd name="connsiteY126" fmla="*/ 21110 h 432262"/>
                  <a:gd name="connsiteX127" fmla="*/ 39499 w 555163"/>
                  <a:gd name="connsiteY127" fmla="*/ 24701 h 432262"/>
                  <a:gd name="connsiteX128" fmla="*/ 32318 w 555163"/>
                  <a:gd name="connsiteY128" fmla="*/ 30087 h 432262"/>
                  <a:gd name="connsiteX129" fmla="*/ 26213 w 555163"/>
                  <a:gd name="connsiteY129" fmla="*/ 37269 h 432262"/>
                  <a:gd name="connsiteX130" fmla="*/ 16159 w 555163"/>
                  <a:gd name="connsiteY130" fmla="*/ 46964 h 432262"/>
                  <a:gd name="connsiteX131" fmla="*/ 10772 w 555163"/>
                  <a:gd name="connsiteY131" fmla="*/ 52351 h 432262"/>
                  <a:gd name="connsiteX132" fmla="*/ 3591 w 555163"/>
                  <a:gd name="connsiteY132" fmla="*/ 58096 h 432262"/>
                  <a:gd name="connsiteX133" fmla="*/ 0 w 555163"/>
                  <a:gd name="connsiteY133" fmla="*/ 101564 h 432262"/>
                  <a:gd name="connsiteX134" fmla="*/ 1795 w 555163"/>
                  <a:gd name="connsiteY134" fmla="*/ 112337 h 432262"/>
                  <a:gd name="connsiteX135" fmla="*/ 5745 w 555163"/>
                  <a:gd name="connsiteY135" fmla="*/ 121673 h 432262"/>
                  <a:gd name="connsiteX136" fmla="*/ 8259 w 555163"/>
                  <a:gd name="connsiteY136" fmla="*/ 130650 h 432262"/>
                  <a:gd name="connsiteX137" fmla="*/ 12568 w 555163"/>
                  <a:gd name="connsiteY137" fmla="*/ 139627 h 432262"/>
                  <a:gd name="connsiteX138" fmla="*/ 15082 w 555163"/>
                  <a:gd name="connsiteY138" fmla="*/ 148963 h 432262"/>
                  <a:gd name="connsiteX139" fmla="*/ 19391 w 555163"/>
                  <a:gd name="connsiteY139" fmla="*/ 160454 h 432262"/>
                  <a:gd name="connsiteX140" fmla="*/ 19391 w 555163"/>
                  <a:gd name="connsiteY140" fmla="*/ 167277 h 432262"/>
                  <a:gd name="connsiteX141" fmla="*/ 20468 w 555163"/>
                  <a:gd name="connsiteY141" fmla="*/ 174099 h 432262"/>
                  <a:gd name="connsiteX142" fmla="*/ 19032 w 555163"/>
                  <a:gd name="connsiteY142" fmla="*/ 180562 h 432262"/>
                  <a:gd name="connsiteX143" fmla="*/ 16518 w 555163"/>
                  <a:gd name="connsiteY143" fmla="*/ 187744 h 432262"/>
                  <a:gd name="connsiteX144" fmla="*/ 23341 w 555163"/>
                  <a:gd name="connsiteY144" fmla="*/ 186308 h 432262"/>
                  <a:gd name="connsiteX145" fmla="*/ 29445 w 555163"/>
                  <a:gd name="connsiteY145" fmla="*/ 185590 h 432262"/>
                  <a:gd name="connsiteX146" fmla="*/ 31958 w 555163"/>
                  <a:gd name="connsiteY146" fmla="*/ 187026 h 432262"/>
                  <a:gd name="connsiteX147" fmla="*/ 28727 w 555163"/>
                  <a:gd name="connsiteY147" fmla="*/ 189540 h 432262"/>
                  <a:gd name="connsiteX148" fmla="*/ 24777 w 555163"/>
                  <a:gd name="connsiteY148" fmla="*/ 192772 h 432262"/>
                  <a:gd name="connsiteX149" fmla="*/ 22981 w 555163"/>
                  <a:gd name="connsiteY149" fmla="*/ 198876 h 432262"/>
                  <a:gd name="connsiteX150" fmla="*/ 25136 w 555163"/>
                  <a:gd name="connsiteY150" fmla="*/ 202108 h 432262"/>
                  <a:gd name="connsiteX151" fmla="*/ 31240 w 555163"/>
                  <a:gd name="connsiteY151" fmla="*/ 202108 h 432262"/>
                  <a:gd name="connsiteX152" fmla="*/ 38422 w 555163"/>
                  <a:gd name="connsiteY152" fmla="*/ 202108 h 432262"/>
                  <a:gd name="connsiteX153" fmla="*/ 41654 w 555163"/>
                  <a:gd name="connsiteY153" fmla="*/ 202108 h 432262"/>
                  <a:gd name="connsiteX154" fmla="*/ 43090 w 555163"/>
                  <a:gd name="connsiteY154" fmla="*/ 208571 h 432262"/>
                  <a:gd name="connsiteX155" fmla="*/ 46322 w 555163"/>
                  <a:gd name="connsiteY155" fmla="*/ 213239 h 432262"/>
                  <a:gd name="connsiteX156" fmla="*/ 53145 w 555163"/>
                  <a:gd name="connsiteY156" fmla="*/ 213958 h 432262"/>
                  <a:gd name="connsiteX157" fmla="*/ 60326 w 555163"/>
                  <a:gd name="connsiteY157" fmla="*/ 216150 h 432262"/>
                  <a:gd name="connsiteX158" fmla="*/ 66430 w 555163"/>
                  <a:gd name="connsiteY158" fmla="*/ 220780 h 432262"/>
                  <a:gd name="connsiteX159" fmla="*/ 69663 w 555163"/>
                  <a:gd name="connsiteY159" fmla="*/ 225448 h 432262"/>
                  <a:gd name="connsiteX160" fmla="*/ 75767 w 555163"/>
                  <a:gd name="connsiteY160" fmla="*/ 228680 h 432262"/>
                  <a:gd name="connsiteX161" fmla="*/ 84744 w 555163"/>
                  <a:gd name="connsiteY161" fmla="*/ 229398 h 432262"/>
                  <a:gd name="connsiteX162" fmla="*/ 90489 w 555163"/>
                  <a:gd name="connsiteY162" fmla="*/ 232989 h 432262"/>
                  <a:gd name="connsiteX163" fmla="*/ 105571 w 555163"/>
                  <a:gd name="connsiteY163" fmla="*/ 235503 h 432262"/>
                  <a:gd name="connsiteX164" fmla="*/ 112393 w 555163"/>
                  <a:gd name="connsiteY164" fmla="*/ 234425 h 432262"/>
                  <a:gd name="connsiteX165" fmla="*/ 119216 w 555163"/>
                  <a:gd name="connsiteY165" fmla="*/ 233707 h 432262"/>
                  <a:gd name="connsiteX166" fmla="*/ 131066 w 555163"/>
                  <a:gd name="connsiteY166" fmla="*/ 236221 h 432262"/>
                  <a:gd name="connsiteX167" fmla="*/ 145429 w 555163"/>
                  <a:gd name="connsiteY167" fmla="*/ 239812 h 432262"/>
                  <a:gd name="connsiteX168" fmla="*/ 151893 w 555163"/>
                  <a:gd name="connsiteY168" fmla="*/ 240889 h 432262"/>
                  <a:gd name="connsiteX169" fmla="*/ 156920 w 555163"/>
                  <a:gd name="connsiteY169" fmla="*/ 246993 h 432262"/>
                  <a:gd name="connsiteX170" fmla="*/ 164102 w 555163"/>
                  <a:gd name="connsiteY170" fmla="*/ 251661 h 432262"/>
                  <a:gd name="connsiteX171" fmla="*/ 170565 w 555163"/>
                  <a:gd name="connsiteY171" fmla="*/ 260639 h 432262"/>
                  <a:gd name="connsiteX172" fmla="*/ 176670 w 555163"/>
                  <a:gd name="connsiteY172" fmla="*/ 266025 h 432262"/>
                  <a:gd name="connsiteX173" fmla="*/ 178824 w 555163"/>
                  <a:gd name="connsiteY173" fmla="*/ 272129 h 432262"/>
                  <a:gd name="connsiteX174" fmla="*/ 181338 w 555163"/>
                  <a:gd name="connsiteY174" fmla="*/ 280747 h 432262"/>
                  <a:gd name="connsiteX175" fmla="*/ 179183 w 555163"/>
                  <a:gd name="connsiteY175" fmla="*/ 289006 h 432262"/>
                  <a:gd name="connsiteX176" fmla="*/ 171643 w 555163"/>
                  <a:gd name="connsiteY176" fmla="*/ 296188 h 432262"/>
                  <a:gd name="connsiteX177" fmla="*/ 169488 w 555163"/>
                  <a:gd name="connsiteY177" fmla="*/ 304806 h 432262"/>
                  <a:gd name="connsiteX178" fmla="*/ 170206 w 555163"/>
                  <a:gd name="connsiteY178" fmla="*/ 314860 h 432262"/>
                  <a:gd name="connsiteX179" fmla="*/ 168770 w 555163"/>
                  <a:gd name="connsiteY179" fmla="*/ 321683 h 432262"/>
                  <a:gd name="connsiteX180" fmla="*/ 167333 w 555163"/>
                  <a:gd name="connsiteY180" fmla="*/ 333533 h 432262"/>
                  <a:gd name="connsiteX181" fmla="*/ 172002 w 555163"/>
                  <a:gd name="connsiteY181" fmla="*/ 342151 h 432262"/>
                  <a:gd name="connsiteX182" fmla="*/ 175592 w 555163"/>
                  <a:gd name="connsiteY182" fmla="*/ 349332 h 432262"/>
                  <a:gd name="connsiteX183" fmla="*/ 185647 w 555163"/>
                  <a:gd name="connsiteY183" fmla="*/ 356155 h 432262"/>
                  <a:gd name="connsiteX184" fmla="*/ 197855 w 555163"/>
                  <a:gd name="connsiteY184" fmla="*/ 362977 h 432262"/>
                  <a:gd name="connsiteX185" fmla="*/ 214373 w 555163"/>
                  <a:gd name="connsiteY185" fmla="*/ 371596 h 432262"/>
                  <a:gd name="connsiteX186" fmla="*/ 223710 w 555163"/>
                  <a:gd name="connsiteY186" fmla="*/ 378418 h 432262"/>
                  <a:gd name="connsiteX187" fmla="*/ 233405 w 555163"/>
                  <a:gd name="connsiteY187" fmla="*/ 388832 h 432262"/>
                  <a:gd name="connsiteX188" fmla="*/ 238073 w 555163"/>
                  <a:gd name="connsiteY188" fmla="*/ 395295 h 432262"/>
                  <a:gd name="connsiteX189" fmla="*/ 238073 w 555163"/>
                  <a:gd name="connsiteY189" fmla="*/ 407863 h 432262"/>
                  <a:gd name="connsiteX190" fmla="*/ 237374 w 555163"/>
                  <a:gd name="connsiteY190" fmla="*/ 420771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555163" h="432262">
                    <a:moveTo>
                      <a:pt x="237374" y="420771"/>
                    </a:moveTo>
                    <a:lnTo>
                      <a:pt x="247069" y="425439"/>
                    </a:lnTo>
                    <a:lnTo>
                      <a:pt x="254251" y="429748"/>
                    </a:lnTo>
                    <a:lnTo>
                      <a:pt x="263228" y="425251"/>
                    </a:lnTo>
                    <a:lnTo>
                      <a:pt x="280105" y="425251"/>
                    </a:lnTo>
                    <a:lnTo>
                      <a:pt x="289441" y="429748"/>
                    </a:lnTo>
                    <a:lnTo>
                      <a:pt x="296264" y="425251"/>
                    </a:lnTo>
                    <a:lnTo>
                      <a:pt x="306318" y="427405"/>
                    </a:lnTo>
                    <a:lnTo>
                      <a:pt x="313859" y="431903"/>
                    </a:lnTo>
                    <a:lnTo>
                      <a:pt x="318168" y="432262"/>
                    </a:lnTo>
                    <a:lnTo>
                      <a:pt x="333609" y="429748"/>
                    </a:lnTo>
                    <a:lnTo>
                      <a:pt x="337559" y="424003"/>
                    </a:lnTo>
                    <a:lnTo>
                      <a:pt x="344740" y="416462"/>
                    </a:lnTo>
                    <a:lnTo>
                      <a:pt x="349408" y="417181"/>
                    </a:lnTo>
                    <a:lnTo>
                      <a:pt x="355153" y="419335"/>
                    </a:lnTo>
                    <a:lnTo>
                      <a:pt x="362694" y="420053"/>
                    </a:lnTo>
                    <a:lnTo>
                      <a:pt x="367003" y="413590"/>
                    </a:lnTo>
                    <a:lnTo>
                      <a:pt x="365208" y="404612"/>
                    </a:lnTo>
                    <a:lnTo>
                      <a:pt x="360540" y="402458"/>
                    </a:lnTo>
                    <a:lnTo>
                      <a:pt x="361617" y="397431"/>
                    </a:lnTo>
                    <a:cubicBezTo>
                      <a:pt x="361617" y="397431"/>
                      <a:pt x="365567" y="390967"/>
                      <a:pt x="367003" y="390608"/>
                    </a:cubicBezTo>
                    <a:cubicBezTo>
                      <a:pt x="368440" y="390249"/>
                      <a:pt x="371671" y="390608"/>
                      <a:pt x="371671" y="390608"/>
                    </a:cubicBezTo>
                    <a:lnTo>
                      <a:pt x="379212" y="390457"/>
                    </a:lnTo>
                    <a:lnTo>
                      <a:pt x="387471" y="392404"/>
                    </a:lnTo>
                    <a:lnTo>
                      <a:pt x="393217" y="390457"/>
                    </a:lnTo>
                    <a:lnTo>
                      <a:pt x="398603" y="383785"/>
                    </a:lnTo>
                    <a:lnTo>
                      <a:pt x="401475" y="375527"/>
                    </a:lnTo>
                    <a:lnTo>
                      <a:pt x="413684" y="370859"/>
                    </a:lnTo>
                    <a:cubicBezTo>
                      <a:pt x="413684" y="370859"/>
                      <a:pt x="421943" y="366550"/>
                      <a:pt x="423021" y="366550"/>
                    </a:cubicBezTo>
                    <a:cubicBezTo>
                      <a:pt x="424098" y="366550"/>
                      <a:pt x="431998" y="366550"/>
                      <a:pt x="431998" y="366550"/>
                    </a:cubicBezTo>
                    <a:lnTo>
                      <a:pt x="439898" y="371577"/>
                    </a:lnTo>
                    <a:lnTo>
                      <a:pt x="439898" y="380913"/>
                    </a:lnTo>
                    <a:lnTo>
                      <a:pt x="439898" y="389531"/>
                    </a:lnTo>
                    <a:lnTo>
                      <a:pt x="445284" y="393122"/>
                    </a:lnTo>
                    <a:lnTo>
                      <a:pt x="453902" y="392763"/>
                    </a:lnTo>
                    <a:lnTo>
                      <a:pt x="460365" y="382349"/>
                    </a:lnTo>
                    <a:lnTo>
                      <a:pt x="458929" y="371577"/>
                    </a:lnTo>
                    <a:lnTo>
                      <a:pt x="452825" y="365113"/>
                    </a:lnTo>
                    <a:lnTo>
                      <a:pt x="442411" y="363318"/>
                    </a:lnTo>
                    <a:lnTo>
                      <a:pt x="440615" y="360086"/>
                    </a:lnTo>
                    <a:lnTo>
                      <a:pt x="441334" y="346082"/>
                    </a:lnTo>
                    <a:lnTo>
                      <a:pt x="446361" y="337464"/>
                    </a:lnTo>
                    <a:lnTo>
                      <a:pt x="452465" y="321664"/>
                    </a:lnTo>
                    <a:lnTo>
                      <a:pt x="457133" y="303351"/>
                    </a:lnTo>
                    <a:lnTo>
                      <a:pt x="460365" y="289705"/>
                    </a:lnTo>
                    <a:lnTo>
                      <a:pt x="460365" y="279651"/>
                    </a:lnTo>
                    <a:lnTo>
                      <a:pt x="465034" y="269597"/>
                    </a:lnTo>
                    <a:lnTo>
                      <a:pt x="470061" y="260979"/>
                    </a:lnTo>
                    <a:lnTo>
                      <a:pt x="480474" y="255593"/>
                    </a:lnTo>
                    <a:lnTo>
                      <a:pt x="489810" y="255593"/>
                    </a:lnTo>
                    <a:lnTo>
                      <a:pt x="499506" y="252001"/>
                    </a:lnTo>
                    <a:lnTo>
                      <a:pt x="505610" y="239434"/>
                    </a:lnTo>
                    <a:lnTo>
                      <a:pt x="505610" y="230098"/>
                    </a:lnTo>
                    <a:lnTo>
                      <a:pt x="509919" y="225789"/>
                    </a:lnTo>
                    <a:lnTo>
                      <a:pt x="523205" y="225789"/>
                    </a:lnTo>
                    <a:lnTo>
                      <a:pt x="532182" y="223634"/>
                    </a:lnTo>
                    <a:lnTo>
                      <a:pt x="544391" y="226148"/>
                    </a:lnTo>
                    <a:lnTo>
                      <a:pt x="551573" y="223634"/>
                    </a:lnTo>
                    <a:cubicBezTo>
                      <a:pt x="551573" y="223634"/>
                      <a:pt x="555164" y="219684"/>
                      <a:pt x="555164" y="218607"/>
                    </a:cubicBezTo>
                    <a:cubicBezTo>
                      <a:pt x="555164" y="217529"/>
                      <a:pt x="555164" y="209271"/>
                      <a:pt x="555164" y="209271"/>
                    </a:cubicBezTo>
                    <a:lnTo>
                      <a:pt x="545828" y="199934"/>
                    </a:lnTo>
                    <a:lnTo>
                      <a:pt x="536850" y="196702"/>
                    </a:lnTo>
                    <a:lnTo>
                      <a:pt x="529310" y="194189"/>
                    </a:lnTo>
                    <a:lnTo>
                      <a:pt x="526437" y="184853"/>
                    </a:lnTo>
                    <a:lnTo>
                      <a:pt x="531823" y="177312"/>
                    </a:lnTo>
                    <a:lnTo>
                      <a:pt x="535055" y="171207"/>
                    </a:lnTo>
                    <a:lnTo>
                      <a:pt x="534337" y="162589"/>
                    </a:lnTo>
                    <a:lnTo>
                      <a:pt x="537927" y="152894"/>
                    </a:lnTo>
                    <a:lnTo>
                      <a:pt x="546904" y="146790"/>
                    </a:lnTo>
                    <a:lnTo>
                      <a:pt x="546904" y="140326"/>
                    </a:lnTo>
                    <a:lnTo>
                      <a:pt x="546546" y="129913"/>
                    </a:lnTo>
                    <a:lnTo>
                      <a:pt x="531464" y="129913"/>
                    </a:lnTo>
                    <a:lnTo>
                      <a:pt x="521051" y="125604"/>
                    </a:lnTo>
                    <a:lnTo>
                      <a:pt x="511714" y="118781"/>
                    </a:lnTo>
                    <a:lnTo>
                      <a:pt x="503455" y="106213"/>
                    </a:lnTo>
                    <a:lnTo>
                      <a:pt x="494478" y="94364"/>
                    </a:lnTo>
                    <a:lnTo>
                      <a:pt x="485860" y="83950"/>
                    </a:lnTo>
                    <a:lnTo>
                      <a:pt x="464675" y="67073"/>
                    </a:lnTo>
                    <a:lnTo>
                      <a:pt x="452106" y="54146"/>
                    </a:lnTo>
                    <a:lnTo>
                      <a:pt x="442411" y="47683"/>
                    </a:lnTo>
                    <a:lnTo>
                      <a:pt x="431279" y="45169"/>
                    </a:lnTo>
                    <a:lnTo>
                      <a:pt x="416916" y="45169"/>
                    </a:lnTo>
                    <a:lnTo>
                      <a:pt x="403989" y="36910"/>
                    </a:lnTo>
                    <a:lnTo>
                      <a:pt x="396259" y="28651"/>
                    </a:lnTo>
                    <a:lnTo>
                      <a:pt x="388889" y="19674"/>
                    </a:lnTo>
                    <a:lnTo>
                      <a:pt x="386016" y="14287"/>
                    </a:lnTo>
                    <a:lnTo>
                      <a:pt x="383143" y="8901"/>
                    </a:lnTo>
                    <a:lnTo>
                      <a:pt x="372730" y="7465"/>
                    </a:lnTo>
                    <a:lnTo>
                      <a:pt x="361598" y="7465"/>
                    </a:lnTo>
                    <a:lnTo>
                      <a:pt x="352621" y="12133"/>
                    </a:lnTo>
                    <a:lnTo>
                      <a:pt x="346517" y="18597"/>
                    </a:lnTo>
                    <a:cubicBezTo>
                      <a:pt x="346517" y="18597"/>
                      <a:pt x="341848" y="22906"/>
                      <a:pt x="340053" y="23624"/>
                    </a:cubicBezTo>
                    <a:cubicBezTo>
                      <a:pt x="338258" y="24342"/>
                      <a:pt x="329999" y="24701"/>
                      <a:pt x="329999" y="24701"/>
                    </a:cubicBezTo>
                    <a:lnTo>
                      <a:pt x="323176" y="19315"/>
                    </a:lnTo>
                    <a:lnTo>
                      <a:pt x="317431" y="16083"/>
                    </a:lnTo>
                    <a:lnTo>
                      <a:pt x="311326" y="22547"/>
                    </a:lnTo>
                    <a:cubicBezTo>
                      <a:pt x="311326" y="22547"/>
                      <a:pt x="306658" y="26137"/>
                      <a:pt x="305581" y="26137"/>
                    </a:cubicBezTo>
                    <a:cubicBezTo>
                      <a:pt x="304504" y="26137"/>
                      <a:pt x="293731" y="21469"/>
                      <a:pt x="293731" y="21469"/>
                    </a:cubicBezTo>
                    <a:lnTo>
                      <a:pt x="287268" y="16801"/>
                    </a:lnTo>
                    <a:lnTo>
                      <a:pt x="273623" y="14287"/>
                    </a:lnTo>
                    <a:lnTo>
                      <a:pt x="263568" y="11056"/>
                    </a:lnTo>
                    <a:lnTo>
                      <a:pt x="252796" y="11056"/>
                    </a:lnTo>
                    <a:lnTo>
                      <a:pt x="237355" y="11415"/>
                    </a:lnTo>
                    <a:lnTo>
                      <a:pt x="231969" y="7465"/>
                    </a:lnTo>
                    <a:lnTo>
                      <a:pt x="222274" y="7465"/>
                    </a:lnTo>
                    <a:lnTo>
                      <a:pt x="214373" y="8901"/>
                    </a:lnTo>
                    <a:lnTo>
                      <a:pt x="207551" y="12851"/>
                    </a:lnTo>
                    <a:lnTo>
                      <a:pt x="197138" y="15724"/>
                    </a:lnTo>
                    <a:lnTo>
                      <a:pt x="189597" y="12492"/>
                    </a:lnTo>
                    <a:lnTo>
                      <a:pt x="189597" y="4951"/>
                    </a:lnTo>
                    <a:lnTo>
                      <a:pt x="185288" y="642"/>
                    </a:lnTo>
                    <a:cubicBezTo>
                      <a:pt x="185288" y="642"/>
                      <a:pt x="179542" y="-794"/>
                      <a:pt x="178824" y="642"/>
                    </a:cubicBezTo>
                    <a:cubicBezTo>
                      <a:pt x="178106" y="2079"/>
                      <a:pt x="174156" y="5310"/>
                      <a:pt x="174156" y="5310"/>
                    </a:cubicBezTo>
                    <a:lnTo>
                      <a:pt x="166615" y="8901"/>
                    </a:lnTo>
                    <a:lnTo>
                      <a:pt x="155843" y="8901"/>
                    </a:lnTo>
                    <a:lnTo>
                      <a:pt x="141839" y="6029"/>
                    </a:lnTo>
                    <a:lnTo>
                      <a:pt x="131066" y="0"/>
                    </a:lnTo>
                    <a:lnTo>
                      <a:pt x="119575" y="3874"/>
                    </a:lnTo>
                    <a:lnTo>
                      <a:pt x="112034" y="0"/>
                    </a:lnTo>
                    <a:lnTo>
                      <a:pt x="104853" y="0"/>
                    </a:lnTo>
                    <a:lnTo>
                      <a:pt x="97671" y="0"/>
                    </a:lnTo>
                    <a:lnTo>
                      <a:pt x="88335" y="6747"/>
                    </a:lnTo>
                    <a:lnTo>
                      <a:pt x="79717" y="12133"/>
                    </a:lnTo>
                    <a:lnTo>
                      <a:pt x="71817" y="16083"/>
                    </a:lnTo>
                    <a:lnTo>
                      <a:pt x="62840" y="20033"/>
                    </a:lnTo>
                    <a:lnTo>
                      <a:pt x="55299" y="20033"/>
                    </a:lnTo>
                    <a:lnTo>
                      <a:pt x="47040" y="21110"/>
                    </a:lnTo>
                    <a:lnTo>
                      <a:pt x="39499" y="24701"/>
                    </a:lnTo>
                    <a:lnTo>
                      <a:pt x="32318" y="30087"/>
                    </a:lnTo>
                    <a:lnTo>
                      <a:pt x="26213" y="37269"/>
                    </a:lnTo>
                    <a:lnTo>
                      <a:pt x="16159" y="46964"/>
                    </a:lnTo>
                    <a:lnTo>
                      <a:pt x="10772" y="52351"/>
                    </a:lnTo>
                    <a:lnTo>
                      <a:pt x="3591" y="58096"/>
                    </a:lnTo>
                    <a:lnTo>
                      <a:pt x="0" y="101564"/>
                    </a:lnTo>
                    <a:lnTo>
                      <a:pt x="1795" y="112337"/>
                    </a:lnTo>
                    <a:lnTo>
                      <a:pt x="5745" y="121673"/>
                    </a:lnTo>
                    <a:lnTo>
                      <a:pt x="8259" y="130650"/>
                    </a:lnTo>
                    <a:lnTo>
                      <a:pt x="12568" y="139627"/>
                    </a:lnTo>
                    <a:lnTo>
                      <a:pt x="15082" y="148963"/>
                    </a:lnTo>
                    <a:lnTo>
                      <a:pt x="19391" y="160454"/>
                    </a:lnTo>
                    <a:lnTo>
                      <a:pt x="19391" y="167277"/>
                    </a:lnTo>
                    <a:lnTo>
                      <a:pt x="20468" y="174099"/>
                    </a:lnTo>
                    <a:lnTo>
                      <a:pt x="19032" y="180562"/>
                    </a:lnTo>
                    <a:lnTo>
                      <a:pt x="16518" y="187744"/>
                    </a:lnTo>
                    <a:lnTo>
                      <a:pt x="23341" y="186308"/>
                    </a:lnTo>
                    <a:lnTo>
                      <a:pt x="29445" y="185590"/>
                    </a:lnTo>
                    <a:lnTo>
                      <a:pt x="31958" y="187026"/>
                    </a:lnTo>
                    <a:lnTo>
                      <a:pt x="28727" y="189540"/>
                    </a:lnTo>
                    <a:lnTo>
                      <a:pt x="24777" y="192772"/>
                    </a:lnTo>
                    <a:lnTo>
                      <a:pt x="22981" y="198876"/>
                    </a:lnTo>
                    <a:lnTo>
                      <a:pt x="25136" y="202108"/>
                    </a:lnTo>
                    <a:lnTo>
                      <a:pt x="31240" y="202108"/>
                    </a:lnTo>
                    <a:lnTo>
                      <a:pt x="38422" y="202108"/>
                    </a:lnTo>
                    <a:lnTo>
                      <a:pt x="41654" y="202108"/>
                    </a:lnTo>
                    <a:lnTo>
                      <a:pt x="43090" y="208571"/>
                    </a:lnTo>
                    <a:lnTo>
                      <a:pt x="46322" y="213239"/>
                    </a:lnTo>
                    <a:lnTo>
                      <a:pt x="53145" y="213958"/>
                    </a:lnTo>
                    <a:lnTo>
                      <a:pt x="60326" y="216150"/>
                    </a:lnTo>
                    <a:lnTo>
                      <a:pt x="66430" y="220780"/>
                    </a:lnTo>
                    <a:lnTo>
                      <a:pt x="69663" y="225448"/>
                    </a:lnTo>
                    <a:lnTo>
                      <a:pt x="75767" y="228680"/>
                    </a:lnTo>
                    <a:lnTo>
                      <a:pt x="84744" y="229398"/>
                    </a:lnTo>
                    <a:lnTo>
                      <a:pt x="90489" y="232989"/>
                    </a:lnTo>
                    <a:lnTo>
                      <a:pt x="105571" y="235503"/>
                    </a:lnTo>
                    <a:lnTo>
                      <a:pt x="112393" y="234425"/>
                    </a:lnTo>
                    <a:lnTo>
                      <a:pt x="119216" y="233707"/>
                    </a:lnTo>
                    <a:lnTo>
                      <a:pt x="131066" y="236221"/>
                    </a:lnTo>
                    <a:lnTo>
                      <a:pt x="145429" y="239812"/>
                    </a:lnTo>
                    <a:lnTo>
                      <a:pt x="151893" y="240889"/>
                    </a:lnTo>
                    <a:lnTo>
                      <a:pt x="156920" y="246993"/>
                    </a:lnTo>
                    <a:cubicBezTo>
                      <a:pt x="156920" y="246993"/>
                      <a:pt x="163024" y="250584"/>
                      <a:pt x="164102" y="251661"/>
                    </a:cubicBezTo>
                    <a:cubicBezTo>
                      <a:pt x="165179" y="252739"/>
                      <a:pt x="170565" y="260639"/>
                      <a:pt x="170565" y="260639"/>
                    </a:cubicBezTo>
                    <a:lnTo>
                      <a:pt x="176670" y="266025"/>
                    </a:lnTo>
                    <a:lnTo>
                      <a:pt x="178824" y="272129"/>
                    </a:lnTo>
                    <a:lnTo>
                      <a:pt x="181338" y="280747"/>
                    </a:lnTo>
                    <a:lnTo>
                      <a:pt x="179183" y="289006"/>
                    </a:lnTo>
                    <a:lnTo>
                      <a:pt x="171643" y="296188"/>
                    </a:lnTo>
                    <a:lnTo>
                      <a:pt x="169488" y="304806"/>
                    </a:lnTo>
                    <a:lnTo>
                      <a:pt x="170206" y="314860"/>
                    </a:lnTo>
                    <a:lnTo>
                      <a:pt x="168770" y="321683"/>
                    </a:lnTo>
                    <a:lnTo>
                      <a:pt x="167333" y="333533"/>
                    </a:lnTo>
                    <a:lnTo>
                      <a:pt x="172002" y="342151"/>
                    </a:lnTo>
                    <a:lnTo>
                      <a:pt x="175592" y="349332"/>
                    </a:lnTo>
                    <a:lnTo>
                      <a:pt x="185647" y="356155"/>
                    </a:lnTo>
                    <a:lnTo>
                      <a:pt x="197855" y="362977"/>
                    </a:lnTo>
                    <a:lnTo>
                      <a:pt x="214373" y="371596"/>
                    </a:lnTo>
                    <a:lnTo>
                      <a:pt x="223710" y="378418"/>
                    </a:lnTo>
                    <a:lnTo>
                      <a:pt x="233405" y="388832"/>
                    </a:lnTo>
                    <a:lnTo>
                      <a:pt x="238073" y="395295"/>
                    </a:lnTo>
                    <a:lnTo>
                      <a:pt x="238073" y="407863"/>
                    </a:lnTo>
                    <a:lnTo>
                      <a:pt x="237374" y="420771"/>
                    </a:lnTo>
                    <a:close/>
                  </a:path>
                </a:pathLst>
              </a:custGeom>
              <a:grpFill/>
              <a:ln w="3777" cap="flat">
                <a:solidFill>
                  <a:srgbClr val="FFFFFF"/>
                </a:solidFill>
                <a:prstDash val="solid"/>
                <a:miter/>
              </a:ln>
            </p:spPr>
            <p:txBody>
              <a:bodyPr rtlCol="0" anchor="ctr"/>
              <a:lstStyle/>
              <a:p>
                <a:endParaRPr lang="en-GB"/>
              </a:p>
            </p:txBody>
          </p:sp>
          <p:sp>
            <p:nvSpPr>
              <p:cNvPr id="324" name="Freeform 323">
                <a:extLst>
                  <a:ext uri="{FF2B5EF4-FFF2-40B4-BE49-F238E27FC236}">
                    <a16:creationId xmlns:a16="http://schemas.microsoft.com/office/drawing/2014/main" id="{9526AEAC-8052-B3CF-EF20-3E44E5D7279E}"/>
                  </a:ext>
                </a:extLst>
              </p:cNvPr>
              <p:cNvSpPr/>
              <p:nvPr/>
            </p:nvSpPr>
            <p:spPr>
              <a:xfrm>
                <a:off x="4834336" y="5177269"/>
                <a:ext cx="717639" cy="423984"/>
              </a:xfrm>
              <a:custGeom>
                <a:avLst/>
                <a:gdLst>
                  <a:gd name="connsiteX0" fmla="*/ 553368 w 717639"/>
                  <a:gd name="connsiteY0" fmla="*/ 423833 h 423984"/>
                  <a:gd name="connsiteX1" fmla="*/ 538287 w 717639"/>
                  <a:gd name="connsiteY1" fmla="*/ 423833 h 423984"/>
                  <a:gd name="connsiteX2" fmla="*/ 527873 w 717639"/>
                  <a:gd name="connsiteY2" fmla="*/ 419524 h 423984"/>
                  <a:gd name="connsiteX3" fmla="*/ 518537 w 717639"/>
                  <a:gd name="connsiteY3" fmla="*/ 412701 h 423984"/>
                  <a:gd name="connsiteX4" fmla="*/ 510278 w 717639"/>
                  <a:gd name="connsiteY4" fmla="*/ 400134 h 423984"/>
                  <a:gd name="connsiteX5" fmla="*/ 501301 w 717639"/>
                  <a:gd name="connsiteY5" fmla="*/ 388284 h 423984"/>
                  <a:gd name="connsiteX6" fmla="*/ 492683 w 717639"/>
                  <a:gd name="connsiteY6" fmla="*/ 377870 h 423984"/>
                  <a:gd name="connsiteX7" fmla="*/ 471497 w 717639"/>
                  <a:gd name="connsiteY7" fmla="*/ 360993 h 423984"/>
                  <a:gd name="connsiteX8" fmla="*/ 458929 w 717639"/>
                  <a:gd name="connsiteY8" fmla="*/ 348066 h 423984"/>
                  <a:gd name="connsiteX9" fmla="*/ 449234 w 717639"/>
                  <a:gd name="connsiteY9" fmla="*/ 341603 h 423984"/>
                  <a:gd name="connsiteX10" fmla="*/ 438102 w 717639"/>
                  <a:gd name="connsiteY10" fmla="*/ 339089 h 423984"/>
                  <a:gd name="connsiteX11" fmla="*/ 423739 w 717639"/>
                  <a:gd name="connsiteY11" fmla="*/ 339089 h 423984"/>
                  <a:gd name="connsiteX12" fmla="*/ 410812 w 717639"/>
                  <a:gd name="connsiteY12" fmla="*/ 330830 h 423984"/>
                  <a:gd name="connsiteX13" fmla="*/ 403082 w 717639"/>
                  <a:gd name="connsiteY13" fmla="*/ 322571 h 423984"/>
                  <a:gd name="connsiteX14" fmla="*/ 395711 w 717639"/>
                  <a:gd name="connsiteY14" fmla="*/ 313594 h 423984"/>
                  <a:gd name="connsiteX15" fmla="*/ 392839 w 717639"/>
                  <a:gd name="connsiteY15" fmla="*/ 308208 h 423984"/>
                  <a:gd name="connsiteX16" fmla="*/ 389966 w 717639"/>
                  <a:gd name="connsiteY16" fmla="*/ 302822 h 423984"/>
                  <a:gd name="connsiteX17" fmla="*/ 379553 w 717639"/>
                  <a:gd name="connsiteY17" fmla="*/ 301385 h 423984"/>
                  <a:gd name="connsiteX18" fmla="*/ 368421 w 717639"/>
                  <a:gd name="connsiteY18" fmla="*/ 301385 h 423984"/>
                  <a:gd name="connsiteX19" fmla="*/ 359444 w 717639"/>
                  <a:gd name="connsiteY19" fmla="*/ 306053 h 423984"/>
                  <a:gd name="connsiteX20" fmla="*/ 353339 w 717639"/>
                  <a:gd name="connsiteY20" fmla="*/ 312517 h 423984"/>
                  <a:gd name="connsiteX21" fmla="*/ 346876 w 717639"/>
                  <a:gd name="connsiteY21" fmla="*/ 317544 h 423984"/>
                  <a:gd name="connsiteX22" fmla="*/ 336821 w 717639"/>
                  <a:gd name="connsiteY22" fmla="*/ 318622 h 423984"/>
                  <a:gd name="connsiteX23" fmla="*/ 329999 w 717639"/>
                  <a:gd name="connsiteY23" fmla="*/ 313235 h 423984"/>
                  <a:gd name="connsiteX24" fmla="*/ 324254 w 717639"/>
                  <a:gd name="connsiteY24" fmla="*/ 310003 h 423984"/>
                  <a:gd name="connsiteX25" fmla="*/ 318149 w 717639"/>
                  <a:gd name="connsiteY25" fmla="*/ 316467 h 423984"/>
                  <a:gd name="connsiteX26" fmla="*/ 312404 w 717639"/>
                  <a:gd name="connsiteY26" fmla="*/ 320058 h 423984"/>
                  <a:gd name="connsiteX27" fmla="*/ 300554 w 717639"/>
                  <a:gd name="connsiteY27" fmla="*/ 315389 h 423984"/>
                  <a:gd name="connsiteX28" fmla="*/ 294090 w 717639"/>
                  <a:gd name="connsiteY28" fmla="*/ 310721 h 423984"/>
                  <a:gd name="connsiteX29" fmla="*/ 280445 w 717639"/>
                  <a:gd name="connsiteY29" fmla="*/ 308208 h 423984"/>
                  <a:gd name="connsiteX30" fmla="*/ 270391 w 717639"/>
                  <a:gd name="connsiteY30" fmla="*/ 304976 h 423984"/>
                  <a:gd name="connsiteX31" fmla="*/ 259618 w 717639"/>
                  <a:gd name="connsiteY31" fmla="*/ 304976 h 423984"/>
                  <a:gd name="connsiteX32" fmla="*/ 244177 w 717639"/>
                  <a:gd name="connsiteY32" fmla="*/ 305335 h 423984"/>
                  <a:gd name="connsiteX33" fmla="*/ 238791 w 717639"/>
                  <a:gd name="connsiteY33" fmla="*/ 301385 h 423984"/>
                  <a:gd name="connsiteX34" fmla="*/ 229096 w 717639"/>
                  <a:gd name="connsiteY34" fmla="*/ 301385 h 423984"/>
                  <a:gd name="connsiteX35" fmla="*/ 221196 w 717639"/>
                  <a:gd name="connsiteY35" fmla="*/ 302822 h 423984"/>
                  <a:gd name="connsiteX36" fmla="*/ 214373 w 717639"/>
                  <a:gd name="connsiteY36" fmla="*/ 306772 h 423984"/>
                  <a:gd name="connsiteX37" fmla="*/ 203960 w 717639"/>
                  <a:gd name="connsiteY37" fmla="*/ 309644 h 423984"/>
                  <a:gd name="connsiteX38" fmla="*/ 196419 w 717639"/>
                  <a:gd name="connsiteY38" fmla="*/ 306412 h 423984"/>
                  <a:gd name="connsiteX39" fmla="*/ 196419 w 717639"/>
                  <a:gd name="connsiteY39" fmla="*/ 298872 h 423984"/>
                  <a:gd name="connsiteX40" fmla="*/ 192111 w 717639"/>
                  <a:gd name="connsiteY40" fmla="*/ 294562 h 423984"/>
                  <a:gd name="connsiteX41" fmla="*/ 185647 w 717639"/>
                  <a:gd name="connsiteY41" fmla="*/ 294562 h 423984"/>
                  <a:gd name="connsiteX42" fmla="*/ 180979 w 717639"/>
                  <a:gd name="connsiteY42" fmla="*/ 299231 h 423984"/>
                  <a:gd name="connsiteX43" fmla="*/ 173438 w 717639"/>
                  <a:gd name="connsiteY43" fmla="*/ 302822 h 423984"/>
                  <a:gd name="connsiteX44" fmla="*/ 162665 w 717639"/>
                  <a:gd name="connsiteY44" fmla="*/ 302822 h 423984"/>
                  <a:gd name="connsiteX45" fmla="*/ 148661 w 717639"/>
                  <a:gd name="connsiteY45" fmla="*/ 299949 h 423984"/>
                  <a:gd name="connsiteX46" fmla="*/ 137888 w 717639"/>
                  <a:gd name="connsiteY46" fmla="*/ 293920 h 423984"/>
                  <a:gd name="connsiteX47" fmla="*/ 126398 w 717639"/>
                  <a:gd name="connsiteY47" fmla="*/ 297795 h 423984"/>
                  <a:gd name="connsiteX48" fmla="*/ 118857 w 717639"/>
                  <a:gd name="connsiteY48" fmla="*/ 293920 h 423984"/>
                  <a:gd name="connsiteX49" fmla="*/ 111675 w 717639"/>
                  <a:gd name="connsiteY49" fmla="*/ 293920 h 423984"/>
                  <a:gd name="connsiteX50" fmla="*/ 104494 w 717639"/>
                  <a:gd name="connsiteY50" fmla="*/ 293920 h 423984"/>
                  <a:gd name="connsiteX51" fmla="*/ 95158 w 717639"/>
                  <a:gd name="connsiteY51" fmla="*/ 300667 h 423984"/>
                  <a:gd name="connsiteX52" fmla="*/ 86539 w 717639"/>
                  <a:gd name="connsiteY52" fmla="*/ 306053 h 423984"/>
                  <a:gd name="connsiteX53" fmla="*/ 78640 w 717639"/>
                  <a:gd name="connsiteY53" fmla="*/ 310003 h 423984"/>
                  <a:gd name="connsiteX54" fmla="*/ 69663 w 717639"/>
                  <a:gd name="connsiteY54" fmla="*/ 313953 h 423984"/>
                  <a:gd name="connsiteX55" fmla="*/ 62122 w 717639"/>
                  <a:gd name="connsiteY55" fmla="*/ 313953 h 423984"/>
                  <a:gd name="connsiteX56" fmla="*/ 53863 w 717639"/>
                  <a:gd name="connsiteY56" fmla="*/ 315030 h 423984"/>
                  <a:gd name="connsiteX57" fmla="*/ 46322 w 717639"/>
                  <a:gd name="connsiteY57" fmla="*/ 318622 h 423984"/>
                  <a:gd name="connsiteX58" fmla="*/ 39140 w 717639"/>
                  <a:gd name="connsiteY58" fmla="*/ 324008 h 423984"/>
                  <a:gd name="connsiteX59" fmla="*/ 33036 w 717639"/>
                  <a:gd name="connsiteY59" fmla="*/ 331189 h 423984"/>
                  <a:gd name="connsiteX60" fmla="*/ 22982 w 717639"/>
                  <a:gd name="connsiteY60" fmla="*/ 340884 h 423984"/>
                  <a:gd name="connsiteX61" fmla="*/ 17595 w 717639"/>
                  <a:gd name="connsiteY61" fmla="*/ 346271 h 423984"/>
                  <a:gd name="connsiteX62" fmla="*/ 10413 w 717639"/>
                  <a:gd name="connsiteY62" fmla="*/ 352016 h 423984"/>
                  <a:gd name="connsiteX63" fmla="*/ 3591 w 717639"/>
                  <a:gd name="connsiteY63" fmla="*/ 339977 h 423984"/>
                  <a:gd name="connsiteX64" fmla="*/ 0 w 717639"/>
                  <a:gd name="connsiteY64" fmla="*/ 328657 h 423984"/>
                  <a:gd name="connsiteX65" fmla="*/ 0 w 717639"/>
                  <a:gd name="connsiteY65" fmla="*/ 309795 h 423984"/>
                  <a:gd name="connsiteX66" fmla="*/ 4668 w 717639"/>
                  <a:gd name="connsiteY66" fmla="*/ 288232 h 423984"/>
                  <a:gd name="connsiteX67" fmla="*/ 4668 w 717639"/>
                  <a:gd name="connsiteY67" fmla="*/ 271524 h 423984"/>
                  <a:gd name="connsiteX68" fmla="*/ 5197 w 717639"/>
                  <a:gd name="connsiteY68" fmla="*/ 255366 h 423984"/>
                  <a:gd name="connsiteX69" fmla="*/ 8070 w 717639"/>
                  <a:gd name="connsiteY69" fmla="*/ 240813 h 423984"/>
                  <a:gd name="connsiteX70" fmla="*/ 8070 w 717639"/>
                  <a:gd name="connsiteY70" fmla="*/ 230041 h 423984"/>
                  <a:gd name="connsiteX71" fmla="*/ 8618 w 717639"/>
                  <a:gd name="connsiteY71" fmla="*/ 220346 h 423984"/>
                  <a:gd name="connsiteX72" fmla="*/ 20827 w 717639"/>
                  <a:gd name="connsiteY72" fmla="*/ 205264 h 423984"/>
                  <a:gd name="connsiteX73" fmla="*/ 31599 w 717639"/>
                  <a:gd name="connsiteY73" fmla="*/ 194492 h 423984"/>
                  <a:gd name="connsiteX74" fmla="*/ 38063 w 717639"/>
                  <a:gd name="connsiteY74" fmla="*/ 184796 h 423984"/>
                  <a:gd name="connsiteX75" fmla="*/ 40766 w 717639"/>
                  <a:gd name="connsiteY75" fmla="*/ 170792 h 423984"/>
                  <a:gd name="connsiteX76" fmla="*/ 40766 w 717639"/>
                  <a:gd name="connsiteY76" fmla="*/ 156788 h 423984"/>
                  <a:gd name="connsiteX77" fmla="*/ 43997 w 717639"/>
                  <a:gd name="connsiteY77" fmla="*/ 141158 h 423984"/>
                  <a:gd name="connsiteX78" fmla="*/ 49932 w 717639"/>
                  <a:gd name="connsiteY78" fmla="*/ 127683 h 423984"/>
                  <a:gd name="connsiteX79" fmla="*/ 59098 w 717639"/>
                  <a:gd name="connsiteY79" fmla="*/ 120671 h 423984"/>
                  <a:gd name="connsiteX80" fmla="*/ 63407 w 717639"/>
                  <a:gd name="connsiteY80" fmla="*/ 105042 h 423984"/>
                  <a:gd name="connsiteX81" fmla="*/ 66639 w 717639"/>
                  <a:gd name="connsiteY81" fmla="*/ 95346 h 423984"/>
                  <a:gd name="connsiteX82" fmla="*/ 73650 w 717639"/>
                  <a:gd name="connsiteY82" fmla="*/ 87806 h 423984"/>
                  <a:gd name="connsiteX83" fmla="*/ 84423 w 717639"/>
                  <a:gd name="connsiteY83" fmla="*/ 84026 h 423984"/>
                  <a:gd name="connsiteX84" fmla="*/ 94118 w 717639"/>
                  <a:gd name="connsiteY84" fmla="*/ 84026 h 423984"/>
                  <a:gd name="connsiteX85" fmla="*/ 109748 w 717639"/>
                  <a:gd name="connsiteY85" fmla="*/ 77562 h 423984"/>
                  <a:gd name="connsiteX86" fmla="*/ 123752 w 717639"/>
                  <a:gd name="connsiteY86" fmla="*/ 71099 h 423984"/>
                  <a:gd name="connsiteX87" fmla="*/ 133996 w 717639"/>
                  <a:gd name="connsiteY87" fmla="*/ 64087 h 423984"/>
                  <a:gd name="connsiteX88" fmla="*/ 148000 w 717639"/>
                  <a:gd name="connsiteY88" fmla="*/ 57075 h 423984"/>
                  <a:gd name="connsiteX89" fmla="*/ 153386 w 717639"/>
                  <a:gd name="connsiteY89" fmla="*/ 57075 h 423984"/>
                  <a:gd name="connsiteX90" fmla="*/ 157166 w 717639"/>
                  <a:gd name="connsiteY90" fmla="*/ 57075 h 423984"/>
                  <a:gd name="connsiteX91" fmla="*/ 158791 w 717639"/>
                  <a:gd name="connsiteY91" fmla="*/ 67319 h 423984"/>
                  <a:gd name="connsiteX92" fmla="*/ 159868 w 717639"/>
                  <a:gd name="connsiteY92" fmla="*/ 78639 h 423984"/>
                  <a:gd name="connsiteX93" fmla="*/ 166332 w 717639"/>
                  <a:gd name="connsiteY93" fmla="*/ 91037 h 423984"/>
                  <a:gd name="connsiteX94" fmla="*/ 178730 w 717639"/>
                  <a:gd name="connsiteY94" fmla="*/ 102358 h 423984"/>
                  <a:gd name="connsiteX95" fmla="*/ 191657 w 717639"/>
                  <a:gd name="connsiteY95" fmla="*/ 113131 h 423984"/>
                  <a:gd name="connsiteX96" fmla="*/ 199745 w 717639"/>
                  <a:gd name="connsiteY96" fmla="*/ 120142 h 423984"/>
                  <a:gd name="connsiteX97" fmla="*/ 209441 w 717639"/>
                  <a:gd name="connsiteY97" fmla="*/ 128760 h 423984"/>
                  <a:gd name="connsiteX98" fmla="*/ 213750 w 717639"/>
                  <a:gd name="connsiteY98" fmla="*/ 136301 h 423984"/>
                  <a:gd name="connsiteX99" fmla="*/ 216452 w 717639"/>
                  <a:gd name="connsiteY99" fmla="*/ 147073 h 423984"/>
                  <a:gd name="connsiteX100" fmla="*/ 218607 w 717639"/>
                  <a:gd name="connsiteY100" fmla="*/ 159471 h 423984"/>
                  <a:gd name="connsiteX101" fmla="*/ 222387 w 717639"/>
                  <a:gd name="connsiteY101" fmla="*/ 169715 h 423984"/>
                  <a:gd name="connsiteX102" fmla="*/ 228850 w 717639"/>
                  <a:gd name="connsiteY102" fmla="*/ 180487 h 423984"/>
                  <a:gd name="connsiteX103" fmla="*/ 239623 w 717639"/>
                  <a:gd name="connsiteY103" fmla="*/ 185344 h 423984"/>
                  <a:gd name="connsiteX104" fmla="*/ 244480 w 717639"/>
                  <a:gd name="connsiteY104" fmla="*/ 185344 h 423984"/>
                  <a:gd name="connsiteX105" fmla="*/ 249337 w 717639"/>
                  <a:gd name="connsiteY105" fmla="*/ 190730 h 423984"/>
                  <a:gd name="connsiteX106" fmla="*/ 250962 w 717639"/>
                  <a:gd name="connsiteY106" fmla="*/ 195588 h 423984"/>
                  <a:gd name="connsiteX107" fmla="*/ 260657 w 717639"/>
                  <a:gd name="connsiteY107" fmla="*/ 198290 h 423984"/>
                  <a:gd name="connsiteX108" fmla="*/ 271979 w 717639"/>
                  <a:gd name="connsiteY108" fmla="*/ 200993 h 423984"/>
                  <a:gd name="connsiteX109" fmla="*/ 284905 w 717639"/>
                  <a:gd name="connsiteY109" fmla="*/ 200445 h 423984"/>
                  <a:gd name="connsiteX110" fmla="*/ 294601 w 717639"/>
                  <a:gd name="connsiteY110" fmla="*/ 189672 h 423984"/>
                  <a:gd name="connsiteX111" fmla="*/ 303767 w 717639"/>
                  <a:gd name="connsiteY111" fmla="*/ 178900 h 423984"/>
                  <a:gd name="connsiteX112" fmla="*/ 310230 w 717639"/>
                  <a:gd name="connsiteY112" fmla="*/ 172436 h 423984"/>
                  <a:gd name="connsiteX113" fmla="*/ 318848 w 717639"/>
                  <a:gd name="connsiteY113" fmla="*/ 165973 h 423984"/>
                  <a:gd name="connsiteX114" fmla="*/ 328014 w 717639"/>
                  <a:gd name="connsiteY114" fmla="*/ 161116 h 423984"/>
                  <a:gd name="connsiteX115" fmla="*/ 333949 w 717639"/>
                  <a:gd name="connsiteY115" fmla="*/ 153575 h 423984"/>
                  <a:gd name="connsiteX116" fmla="*/ 337181 w 717639"/>
                  <a:gd name="connsiteY116" fmla="*/ 137945 h 423984"/>
                  <a:gd name="connsiteX117" fmla="*/ 335555 w 717639"/>
                  <a:gd name="connsiteY117" fmla="*/ 119084 h 423984"/>
                  <a:gd name="connsiteX118" fmla="*/ 333930 w 717639"/>
                  <a:gd name="connsiteY118" fmla="*/ 80284 h 423984"/>
                  <a:gd name="connsiteX119" fmla="*/ 332853 w 717639"/>
                  <a:gd name="connsiteY119" fmla="*/ 61422 h 423984"/>
                  <a:gd name="connsiteX120" fmla="*/ 330150 w 717639"/>
                  <a:gd name="connsiteY120" fmla="*/ 46870 h 423984"/>
                  <a:gd name="connsiteX121" fmla="*/ 333382 w 717639"/>
                  <a:gd name="connsiteY121" fmla="*/ 31788 h 423984"/>
                  <a:gd name="connsiteX122" fmla="*/ 347386 w 717639"/>
                  <a:gd name="connsiteY122" fmla="*/ 22093 h 423984"/>
                  <a:gd name="connsiteX123" fmla="*/ 354927 w 717639"/>
                  <a:gd name="connsiteY123" fmla="*/ 22093 h 423984"/>
                  <a:gd name="connsiteX124" fmla="*/ 363016 w 717639"/>
                  <a:gd name="connsiteY124" fmla="*/ 22093 h 423984"/>
                  <a:gd name="connsiteX125" fmla="*/ 372182 w 717639"/>
                  <a:gd name="connsiteY125" fmla="*/ 18861 h 423984"/>
                  <a:gd name="connsiteX126" fmla="*/ 382425 w 717639"/>
                  <a:gd name="connsiteY126" fmla="*/ 10772 h 423984"/>
                  <a:gd name="connsiteX127" fmla="*/ 396429 w 717639"/>
                  <a:gd name="connsiteY127" fmla="*/ 4309 h 423984"/>
                  <a:gd name="connsiteX128" fmla="*/ 406673 w 717639"/>
                  <a:gd name="connsiteY128" fmla="*/ 0 h 423984"/>
                  <a:gd name="connsiteX129" fmla="*/ 411530 w 717639"/>
                  <a:gd name="connsiteY129" fmla="*/ 4857 h 423984"/>
                  <a:gd name="connsiteX130" fmla="*/ 415839 w 717639"/>
                  <a:gd name="connsiteY130" fmla="*/ 9714 h 423984"/>
                  <a:gd name="connsiteX131" fmla="*/ 419071 w 717639"/>
                  <a:gd name="connsiteY131" fmla="*/ 9714 h 423984"/>
                  <a:gd name="connsiteX132" fmla="*/ 421225 w 717639"/>
                  <a:gd name="connsiteY132" fmla="*/ 2702 h 423984"/>
                  <a:gd name="connsiteX133" fmla="*/ 423380 w 717639"/>
                  <a:gd name="connsiteY133" fmla="*/ 0 h 423984"/>
                  <a:gd name="connsiteX134" fmla="*/ 430920 w 717639"/>
                  <a:gd name="connsiteY134" fmla="*/ 7541 h 423984"/>
                  <a:gd name="connsiteX135" fmla="*/ 441693 w 717639"/>
                  <a:gd name="connsiteY135" fmla="*/ 17784 h 423984"/>
                  <a:gd name="connsiteX136" fmla="*/ 453543 w 717639"/>
                  <a:gd name="connsiteY136" fmla="*/ 26402 h 423984"/>
                  <a:gd name="connsiteX137" fmla="*/ 469702 w 717639"/>
                  <a:gd name="connsiteY137" fmla="*/ 37175 h 423984"/>
                  <a:gd name="connsiteX138" fmla="*/ 476713 w 717639"/>
                  <a:gd name="connsiteY138" fmla="*/ 40406 h 423984"/>
                  <a:gd name="connsiteX139" fmla="*/ 486957 w 717639"/>
                  <a:gd name="connsiteY139" fmla="*/ 40406 h 423984"/>
                  <a:gd name="connsiteX140" fmla="*/ 491265 w 717639"/>
                  <a:gd name="connsiteY140" fmla="*/ 45793 h 423984"/>
                  <a:gd name="connsiteX141" fmla="*/ 490737 w 717639"/>
                  <a:gd name="connsiteY141" fmla="*/ 51727 h 423984"/>
                  <a:gd name="connsiteX142" fmla="*/ 490188 w 717639"/>
                  <a:gd name="connsiteY142" fmla="*/ 56036 h 423984"/>
                  <a:gd name="connsiteX143" fmla="*/ 498277 w 717639"/>
                  <a:gd name="connsiteY143" fmla="*/ 57661 h 423984"/>
                  <a:gd name="connsiteX144" fmla="*/ 503663 w 717639"/>
                  <a:gd name="connsiteY144" fmla="*/ 58739 h 423984"/>
                  <a:gd name="connsiteX145" fmla="*/ 509598 w 717639"/>
                  <a:gd name="connsiteY145" fmla="*/ 65750 h 423984"/>
                  <a:gd name="connsiteX146" fmla="*/ 513378 w 717639"/>
                  <a:gd name="connsiteY146" fmla="*/ 74368 h 423984"/>
                  <a:gd name="connsiteX147" fmla="*/ 513378 w 717639"/>
                  <a:gd name="connsiteY147" fmla="*/ 80832 h 423984"/>
                  <a:gd name="connsiteX148" fmla="*/ 523073 w 717639"/>
                  <a:gd name="connsiteY148" fmla="*/ 87843 h 423984"/>
                  <a:gd name="connsiteX149" fmla="*/ 527930 w 717639"/>
                  <a:gd name="connsiteY149" fmla="*/ 93778 h 423984"/>
                  <a:gd name="connsiteX150" fmla="*/ 534393 w 717639"/>
                  <a:gd name="connsiteY150" fmla="*/ 93778 h 423984"/>
                  <a:gd name="connsiteX151" fmla="*/ 538173 w 717639"/>
                  <a:gd name="connsiteY151" fmla="*/ 99712 h 423984"/>
                  <a:gd name="connsiteX152" fmla="*/ 544637 w 717639"/>
                  <a:gd name="connsiteY152" fmla="*/ 100789 h 423984"/>
                  <a:gd name="connsiteX153" fmla="*/ 551101 w 717639"/>
                  <a:gd name="connsiteY153" fmla="*/ 99164 h 423984"/>
                  <a:gd name="connsiteX154" fmla="*/ 559719 w 717639"/>
                  <a:gd name="connsiteY154" fmla="*/ 93230 h 423984"/>
                  <a:gd name="connsiteX155" fmla="*/ 566182 w 717639"/>
                  <a:gd name="connsiteY155" fmla="*/ 88373 h 423984"/>
                  <a:gd name="connsiteX156" fmla="*/ 574800 w 717639"/>
                  <a:gd name="connsiteY156" fmla="*/ 88373 h 423984"/>
                  <a:gd name="connsiteX157" fmla="*/ 580186 w 717639"/>
                  <a:gd name="connsiteY157" fmla="*/ 81361 h 423984"/>
                  <a:gd name="connsiteX158" fmla="*/ 586650 w 717639"/>
                  <a:gd name="connsiteY158" fmla="*/ 84593 h 423984"/>
                  <a:gd name="connsiteX159" fmla="*/ 595268 w 717639"/>
                  <a:gd name="connsiteY159" fmla="*/ 87824 h 423984"/>
                  <a:gd name="connsiteX160" fmla="*/ 603886 w 717639"/>
                  <a:gd name="connsiteY160" fmla="*/ 93759 h 423984"/>
                  <a:gd name="connsiteX161" fmla="*/ 610897 w 717639"/>
                  <a:gd name="connsiteY161" fmla="*/ 96462 h 423984"/>
                  <a:gd name="connsiteX162" fmla="*/ 617909 w 717639"/>
                  <a:gd name="connsiteY162" fmla="*/ 98616 h 423984"/>
                  <a:gd name="connsiteX163" fmla="*/ 628153 w 717639"/>
                  <a:gd name="connsiteY163" fmla="*/ 95913 h 423984"/>
                  <a:gd name="connsiteX164" fmla="*/ 643782 w 717639"/>
                  <a:gd name="connsiteY164" fmla="*/ 96462 h 423984"/>
                  <a:gd name="connsiteX165" fmla="*/ 647562 w 717639"/>
                  <a:gd name="connsiteY165" fmla="*/ 96991 h 423984"/>
                  <a:gd name="connsiteX166" fmla="*/ 647562 w 717639"/>
                  <a:gd name="connsiteY166" fmla="*/ 104531 h 423984"/>
                  <a:gd name="connsiteX167" fmla="*/ 650265 w 717639"/>
                  <a:gd name="connsiteY167" fmla="*/ 110995 h 423984"/>
                  <a:gd name="connsiteX168" fmla="*/ 657805 w 717639"/>
                  <a:gd name="connsiteY168" fmla="*/ 116381 h 423984"/>
                  <a:gd name="connsiteX169" fmla="*/ 663739 w 717639"/>
                  <a:gd name="connsiteY169" fmla="*/ 120690 h 423984"/>
                  <a:gd name="connsiteX170" fmla="*/ 669126 w 717639"/>
                  <a:gd name="connsiteY170" fmla="*/ 124470 h 423984"/>
                  <a:gd name="connsiteX171" fmla="*/ 677215 w 717639"/>
                  <a:gd name="connsiteY171" fmla="*/ 134165 h 423984"/>
                  <a:gd name="connsiteX172" fmla="*/ 680446 w 717639"/>
                  <a:gd name="connsiteY172" fmla="*/ 142783 h 423984"/>
                  <a:gd name="connsiteX173" fmla="*/ 680446 w 717639"/>
                  <a:gd name="connsiteY173" fmla="*/ 151401 h 423984"/>
                  <a:gd name="connsiteX174" fmla="*/ 680446 w 717639"/>
                  <a:gd name="connsiteY174" fmla="*/ 161645 h 423984"/>
                  <a:gd name="connsiteX175" fmla="*/ 671828 w 717639"/>
                  <a:gd name="connsiteY175" fmla="*/ 168656 h 423984"/>
                  <a:gd name="connsiteX176" fmla="*/ 670203 w 717639"/>
                  <a:gd name="connsiteY176" fmla="*/ 175120 h 423984"/>
                  <a:gd name="connsiteX177" fmla="*/ 670732 w 717639"/>
                  <a:gd name="connsiteY177" fmla="*/ 186441 h 423984"/>
                  <a:gd name="connsiteX178" fmla="*/ 670732 w 717639"/>
                  <a:gd name="connsiteY178" fmla="*/ 198290 h 423984"/>
                  <a:gd name="connsiteX179" fmla="*/ 669655 w 717639"/>
                  <a:gd name="connsiteY179" fmla="*/ 204754 h 423984"/>
                  <a:gd name="connsiteX180" fmla="*/ 663720 w 717639"/>
                  <a:gd name="connsiteY180" fmla="*/ 207456 h 423984"/>
                  <a:gd name="connsiteX181" fmla="*/ 661018 w 717639"/>
                  <a:gd name="connsiteY181" fmla="*/ 217152 h 423984"/>
                  <a:gd name="connsiteX182" fmla="*/ 665327 w 717639"/>
                  <a:gd name="connsiteY182" fmla="*/ 216074 h 423984"/>
                  <a:gd name="connsiteX183" fmla="*/ 673416 w 717639"/>
                  <a:gd name="connsiteY183" fmla="*/ 216074 h 423984"/>
                  <a:gd name="connsiteX184" fmla="*/ 680428 w 717639"/>
                  <a:gd name="connsiteY184" fmla="*/ 218229 h 423984"/>
                  <a:gd name="connsiteX185" fmla="*/ 685285 w 717639"/>
                  <a:gd name="connsiteY185" fmla="*/ 220932 h 423984"/>
                  <a:gd name="connsiteX186" fmla="*/ 689594 w 717639"/>
                  <a:gd name="connsiteY186" fmla="*/ 227395 h 423984"/>
                  <a:gd name="connsiteX187" fmla="*/ 689594 w 717639"/>
                  <a:gd name="connsiteY187" fmla="*/ 233329 h 423984"/>
                  <a:gd name="connsiteX188" fmla="*/ 690558 w 717639"/>
                  <a:gd name="connsiteY188" fmla="*/ 245727 h 423984"/>
                  <a:gd name="connsiteX189" fmla="*/ 693374 w 717639"/>
                  <a:gd name="connsiteY189" fmla="*/ 250584 h 423984"/>
                  <a:gd name="connsiteX190" fmla="*/ 696605 w 717639"/>
                  <a:gd name="connsiteY190" fmla="*/ 256519 h 423984"/>
                  <a:gd name="connsiteX191" fmla="*/ 701463 w 717639"/>
                  <a:gd name="connsiteY191" fmla="*/ 263530 h 423984"/>
                  <a:gd name="connsiteX192" fmla="*/ 707397 w 717639"/>
                  <a:gd name="connsiteY192" fmla="*/ 267310 h 423984"/>
                  <a:gd name="connsiteX193" fmla="*/ 704694 w 717639"/>
                  <a:gd name="connsiteY193" fmla="*/ 273245 h 423984"/>
                  <a:gd name="connsiteX194" fmla="*/ 704694 w 717639"/>
                  <a:gd name="connsiteY194" fmla="*/ 280785 h 423984"/>
                  <a:gd name="connsiteX195" fmla="*/ 707397 w 717639"/>
                  <a:gd name="connsiteY195" fmla="*/ 284565 h 423984"/>
                  <a:gd name="connsiteX196" fmla="*/ 710099 w 717639"/>
                  <a:gd name="connsiteY196" fmla="*/ 288345 h 423984"/>
                  <a:gd name="connsiteX197" fmla="*/ 714408 w 717639"/>
                  <a:gd name="connsiteY197" fmla="*/ 296434 h 423984"/>
                  <a:gd name="connsiteX198" fmla="*/ 714408 w 717639"/>
                  <a:gd name="connsiteY198" fmla="*/ 302897 h 423984"/>
                  <a:gd name="connsiteX199" fmla="*/ 717640 w 717639"/>
                  <a:gd name="connsiteY199" fmla="*/ 315295 h 423984"/>
                  <a:gd name="connsiteX200" fmla="*/ 717640 w 717639"/>
                  <a:gd name="connsiteY200" fmla="*/ 323384 h 423984"/>
                  <a:gd name="connsiteX201" fmla="*/ 714937 w 717639"/>
                  <a:gd name="connsiteY201" fmla="*/ 331473 h 423984"/>
                  <a:gd name="connsiteX202" fmla="*/ 705771 w 717639"/>
                  <a:gd name="connsiteY202" fmla="*/ 332002 h 423984"/>
                  <a:gd name="connsiteX203" fmla="*/ 700914 w 717639"/>
                  <a:gd name="connsiteY203" fmla="*/ 332550 h 423984"/>
                  <a:gd name="connsiteX204" fmla="*/ 684756 w 717639"/>
                  <a:gd name="connsiteY204" fmla="*/ 352489 h 423984"/>
                  <a:gd name="connsiteX205" fmla="*/ 659960 w 717639"/>
                  <a:gd name="connsiteY205" fmla="*/ 376207 h 423984"/>
                  <a:gd name="connsiteX206" fmla="*/ 651342 w 717639"/>
                  <a:gd name="connsiteY206" fmla="*/ 383748 h 423984"/>
                  <a:gd name="connsiteX207" fmla="*/ 647033 w 717639"/>
                  <a:gd name="connsiteY207" fmla="*/ 391837 h 423984"/>
                  <a:gd name="connsiteX208" fmla="*/ 642724 w 717639"/>
                  <a:gd name="connsiteY208" fmla="*/ 397223 h 423984"/>
                  <a:gd name="connsiteX209" fmla="*/ 635183 w 717639"/>
                  <a:gd name="connsiteY209" fmla="*/ 400455 h 423984"/>
                  <a:gd name="connsiteX210" fmla="*/ 627642 w 717639"/>
                  <a:gd name="connsiteY210" fmla="*/ 400455 h 423984"/>
                  <a:gd name="connsiteX211" fmla="*/ 616870 w 717639"/>
                  <a:gd name="connsiteY211" fmla="*/ 398830 h 423984"/>
                  <a:gd name="connsiteX212" fmla="*/ 609858 w 717639"/>
                  <a:gd name="connsiteY212" fmla="*/ 397752 h 423984"/>
                  <a:gd name="connsiteX213" fmla="*/ 605549 w 717639"/>
                  <a:gd name="connsiteY213" fmla="*/ 397752 h 423984"/>
                  <a:gd name="connsiteX214" fmla="*/ 599085 w 717639"/>
                  <a:gd name="connsiteY214" fmla="*/ 397752 h 423984"/>
                  <a:gd name="connsiteX215" fmla="*/ 591545 w 717639"/>
                  <a:gd name="connsiteY215" fmla="*/ 400984 h 423984"/>
                  <a:gd name="connsiteX216" fmla="*/ 586159 w 717639"/>
                  <a:gd name="connsiteY216" fmla="*/ 406370 h 423984"/>
                  <a:gd name="connsiteX217" fmla="*/ 578070 w 717639"/>
                  <a:gd name="connsiteY217" fmla="*/ 412834 h 423984"/>
                  <a:gd name="connsiteX218" fmla="*/ 574838 w 717639"/>
                  <a:gd name="connsiteY218" fmla="*/ 419845 h 423984"/>
                  <a:gd name="connsiteX219" fmla="*/ 568374 w 717639"/>
                  <a:gd name="connsiteY219" fmla="*/ 423985 h 423984"/>
                  <a:gd name="connsiteX220" fmla="*/ 553368 w 717639"/>
                  <a:gd name="connsiteY220" fmla="*/ 423985 h 42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717639" h="423984">
                    <a:moveTo>
                      <a:pt x="553368" y="423833"/>
                    </a:moveTo>
                    <a:lnTo>
                      <a:pt x="538287" y="423833"/>
                    </a:lnTo>
                    <a:lnTo>
                      <a:pt x="527873" y="419524"/>
                    </a:lnTo>
                    <a:lnTo>
                      <a:pt x="518537" y="412701"/>
                    </a:lnTo>
                    <a:lnTo>
                      <a:pt x="510278" y="400134"/>
                    </a:lnTo>
                    <a:lnTo>
                      <a:pt x="501301" y="388284"/>
                    </a:lnTo>
                    <a:lnTo>
                      <a:pt x="492683" y="377870"/>
                    </a:lnTo>
                    <a:lnTo>
                      <a:pt x="471497" y="360993"/>
                    </a:lnTo>
                    <a:lnTo>
                      <a:pt x="458929" y="348066"/>
                    </a:lnTo>
                    <a:lnTo>
                      <a:pt x="449234" y="341603"/>
                    </a:lnTo>
                    <a:lnTo>
                      <a:pt x="438102" y="339089"/>
                    </a:lnTo>
                    <a:lnTo>
                      <a:pt x="423739" y="339089"/>
                    </a:lnTo>
                    <a:lnTo>
                      <a:pt x="410812" y="330830"/>
                    </a:lnTo>
                    <a:lnTo>
                      <a:pt x="403082" y="322571"/>
                    </a:lnTo>
                    <a:lnTo>
                      <a:pt x="395711" y="313594"/>
                    </a:lnTo>
                    <a:lnTo>
                      <a:pt x="392839" y="308208"/>
                    </a:lnTo>
                    <a:lnTo>
                      <a:pt x="389966" y="302822"/>
                    </a:lnTo>
                    <a:lnTo>
                      <a:pt x="379553" y="301385"/>
                    </a:lnTo>
                    <a:lnTo>
                      <a:pt x="368421" y="301385"/>
                    </a:lnTo>
                    <a:lnTo>
                      <a:pt x="359444" y="306053"/>
                    </a:lnTo>
                    <a:lnTo>
                      <a:pt x="353339" y="312517"/>
                    </a:lnTo>
                    <a:cubicBezTo>
                      <a:pt x="353339" y="312517"/>
                      <a:pt x="348671" y="316826"/>
                      <a:pt x="346876" y="317544"/>
                    </a:cubicBezTo>
                    <a:cubicBezTo>
                      <a:pt x="345080" y="318262"/>
                      <a:pt x="336821" y="318622"/>
                      <a:pt x="336821" y="318622"/>
                    </a:cubicBezTo>
                    <a:lnTo>
                      <a:pt x="329999" y="313235"/>
                    </a:lnTo>
                    <a:lnTo>
                      <a:pt x="324254" y="310003"/>
                    </a:lnTo>
                    <a:lnTo>
                      <a:pt x="318149" y="316467"/>
                    </a:lnTo>
                    <a:cubicBezTo>
                      <a:pt x="318149" y="316467"/>
                      <a:pt x="313481" y="320058"/>
                      <a:pt x="312404" y="320058"/>
                    </a:cubicBezTo>
                    <a:cubicBezTo>
                      <a:pt x="311326" y="320058"/>
                      <a:pt x="300554" y="315389"/>
                      <a:pt x="300554" y="315389"/>
                    </a:cubicBezTo>
                    <a:lnTo>
                      <a:pt x="294090" y="310721"/>
                    </a:lnTo>
                    <a:lnTo>
                      <a:pt x="280445" y="308208"/>
                    </a:lnTo>
                    <a:lnTo>
                      <a:pt x="270391" y="304976"/>
                    </a:lnTo>
                    <a:lnTo>
                      <a:pt x="259618" y="304976"/>
                    </a:lnTo>
                    <a:lnTo>
                      <a:pt x="244177" y="305335"/>
                    </a:lnTo>
                    <a:lnTo>
                      <a:pt x="238791" y="301385"/>
                    </a:lnTo>
                    <a:lnTo>
                      <a:pt x="229096" y="301385"/>
                    </a:lnTo>
                    <a:lnTo>
                      <a:pt x="221196" y="302822"/>
                    </a:lnTo>
                    <a:lnTo>
                      <a:pt x="214373" y="306772"/>
                    </a:lnTo>
                    <a:lnTo>
                      <a:pt x="203960" y="309644"/>
                    </a:lnTo>
                    <a:lnTo>
                      <a:pt x="196419" y="306412"/>
                    </a:lnTo>
                    <a:lnTo>
                      <a:pt x="196419" y="298872"/>
                    </a:lnTo>
                    <a:lnTo>
                      <a:pt x="192111" y="294562"/>
                    </a:lnTo>
                    <a:cubicBezTo>
                      <a:pt x="192111" y="294562"/>
                      <a:pt x="186365" y="293127"/>
                      <a:pt x="185647" y="294562"/>
                    </a:cubicBezTo>
                    <a:cubicBezTo>
                      <a:pt x="184929" y="295999"/>
                      <a:pt x="180979" y="299231"/>
                      <a:pt x="180979" y="299231"/>
                    </a:cubicBezTo>
                    <a:lnTo>
                      <a:pt x="173438" y="302822"/>
                    </a:lnTo>
                    <a:lnTo>
                      <a:pt x="162665" y="302822"/>
                    </a:lnTo>
                    <a:lnTo>
                      <a:pt x="148661" y="299949"/>
                    </a:lnTo>
                    <a:lnTo>
                      <a:pt x="137888" y="293920"/>
                    </a:lnTo>
                    <a:lnTo>
                      <a:pt x="126398" y="297795"/>
                    </a:lnTo>
                    <a:lnTo>
                      <a:pt x="118857" y="293920"/>
                    </a:lnTo>
                    <a:lnTo>
                      <a:pt x="111675" y="293920"/>
                    </a:lnTo>
                    <a:lnTo>
                      <a:pt x="104494" y="293920"/>
                    </a:lnTo>
                    <a:lnTo>
                      <a:pt x="95158" y="300667"/>
                    </a:lnTo>
                    <a:lnTo>
                      <a:pt x="86539" y="306053"/>
                    </a:lnTo>
                    <a:lnTo>
                      <a:pt x="78640" y="310003"/>
                    </a:lnTo>
                    <a:lnTo>
                      <a:pt x="69663" y="313953"/>
                    </a:lnTo>
                    <a:lnTo>
                      <a:pt x="62122" y="313953"/>
                    </a:lnTo>
                    <a:lnTo>
                      <a:pt x="53863" y="315030"/>
                    </a:lnTo>
                    <a:lnTo>
                      <a:pt x="46322" y="318622"/>
                    </a:lnTo>
                    <a:lnTo>
                      <a:pt x="39140" y="324008"/>
                    </a:lnTo>
                    <a:lnTo>
                      <a:pt x="33036" y="331189"/>
                    </a:lnTo>
                    <a:lnTo>
                      <a:pt x="22982" y="340884"/>
                    </a:lnTo>
                    <a:lnTo>
                      <a:pt x="17595" y="346271"/>
                    </a:lnTo>
                    <a:lnTo>
                      <a:pt x="10413" y="352016"/>
                    </a:lnTo>
                    <a:lnTo>
                      <a:pt x="3591" y="339977"/>
                    </a:lnTo>
                    <a:lnTo>
                      <a:pt x="0" y="328657"/>
                    </a:lnTo>
                    <a:lnTo>
                      <a:pt x="0" y="309795"/>
                    </a:lnTo>
                    <a:lnTo>
                      <a:pt x="4668" y="288232"/>
                    </a:lnTo>
                    <a:lnTo>
                      <a:pt x="4668" y="271524"/>
                    </a:lnTo>
                    <a:lnTo>
                      <a:pt x="5197" y="255366"/>
                    </a:lnTo>
                    <a:lnTo>
                      <a:pt x="8070" y="240813"/>
                    </a:lnTo>
                    <a:lnTo>
                      <a:pt x="8070" y="230041"/>
                    </a:lnTo>
                    <a:lnTo>
                      <a:pt x="8618" y="220346"/>
                    </a:lnTo>
                    <a:lnTo>
                      <a:pt x="20827" y="205264"/>
                    </a:lnTo>
                    <a:lnTo>
                      <a:pt x="31599" y="194492"/>
                    </a:lnTo>
                    <a:lnTo>
                      <a:pt x="38063" y="184796"/>
                    </a:lnTo>
                    <a:lnTo>
                      <a:pt x="40766" y="170792"/>
                    </a:lnTo>
                    <a:lnTo>
                      <a:pt x="40766" y="156788"/>
                    </a:lnTo>
                    <a:lnTo>
                      <a:pt x="43997" y="141158"/>
                    </a:lnTo>
                    <a:lnTo>
                      <a:pt x="49932" y="127683"/>
                    </a:lnTo>
                    <a:lnTo>
                      <a:pt x="59098" y="120671"/>
                    </a:lnTo>
                    <a:lnTo>
                      <a:pt x="63407" y="105042"/>
                    </a:lnTo>
                    <a:lnTo>
                      <a:pt x="66639" y="95346"/>
                    </a:lnTo>
                    <a:lnTo>
                      <a:pt x="73650" y="87806"/>
                    </a:lnTo>
                    <a:cubicBezTo>
                      <a:pt x="73650" y="87806"/>
                      <a:pt x="82816" y="84026"/>
                      <a:pt x="84423" y="84026"/>
                    </a:cubicBezTo>
                    <a:cubicBezTo>
                      <a:pt x="86029" y="84026"/>
                      <a:pt x="94118" y="84026"/>
                      <a:pt x="94118" y="84026"/>
                    </a:cubicBezTo>
                    <a:lnTo>
                      <a:pt x="109748" y="77562"/>
                    </a:lnTo>
                    <a:lnTo>
                      <a:pt x="123752" y="71099"/>
                    </a:lnTo>
                    <a:lnTo>
                      <a:pt x="133996" y="64087"/>
                    </a:lnTo>
                    <a:lnTo>
                      <a:pt x="148000" y="57075"/>
                    </a:lnTo>
                    <a:lnTo>
                      <a:pt x="153386" y="57075"/>
                    </a:lnTo>
                    <a:lnTo>
                      <a:pt x="157166" y="57075"/>
                    </a:lnTo>
                    <a:lnTo>
                      <a:pt x="158791" y="67319"/>
                    </a:lnTo>
                    <a:lnTo>
                      <a:pt x="159868" y="78639"/>
                    </a:lnTo>
                    <a:lnTo>
                      <a:pt x="166332" y="91037"/>
                    </a:lnTo>
                    <a:lnTo>
                      <a:pt x="178730" y="102358"/>
                    </a:lnTo>
                    <a:lnTo>
                      <a:pt x="191657" y="113131"/>
                    </a:lnTo>
                    <a:lnTo>
                      <a:pt x="199745" y="120142"/>
                    </a:lnTo>
                    <a:lnTo>
                      <a:pt x="209441" y="128760"/>
                    </a:lnTo>
                    <a:lnTo>
                      <a:pt x="213750" y="136301"/>
                    </a:lnTo>
                    <a:lnTo>
                      <a:pt x="216452" y="147073"/>
                    </a:lnTo>
                    <a:lnTo>
                      <a:pt x="218607" y="159471"/>
                    </a:lnTo>
                    <a:lnTo>
                      <a:pt x="222387" y="169715"/>
                    </a:lnTo>
                    <a:lnTo>
                      <a:pt x="228850" y="180487"/>
                    </a:lnTo>
                    <a:lnTo>
                      <a:pt x="239623" y="185344"/>
                    </a:lnTo>
                    <a:lnTo>
                      <a:pt x="244480" y="185344"/>
                    </a:lnTo>
                    <a:lnTo>
                      <a:pt x="249337" y="190730"/>
                    </a:lnTo>
                    <a:lnTo>
                      <a:pt x="250962" y="195588"/>
                    </a:lnTo>
                    <a:lnTo>
                      <a:pt x="260657" y="198290"/>
                    </a:lnTo>
                    <a:lnTo>
                      <a:pt x="271979" y="200993"/>
                    </a:lnTo>
                    <a:lnTo>
                      <a:pt x="284905" y="200445"/>
                    </a:lnTo>
                    <a:cubicBezTo>
                      <a:pt x="284905" y="200445"/>
                      <a:pt x="292994" y="190749"/>
                      <a:pt x="294601" y="189672"/>
                    </a:cubicBezTo>
                    <a:cubicBezTo>
                      <a:pt x="296226" y="188595"/>
                      <a:pt x="303767" y="178900"/>
                      <a:pt x="303767" y="178900"/>
                    </a:cubicBezTo>
                    <a:lnTo>
                      <a:pt x="310230" y="172436"/>
                    </a:lnTo>
                    <a:lnTo>
                      <a:pt x="318848" y="165973"/>
                    </a:lnTo>
                    <a:lnTo>
                      <a:pt x="328014" y="161116"/>
                    </a:lnTo>
                    <a:lnTo>
                      <a:pt x="333949" y="153575"/>
                    </a:lnTo>
                    <a:lnTo>
                      <a:pt x="337181" y="137945"/>
                    </a:lnTo>
                    <a:lnTo>
                      <a:pt x="335555" y="119084"/>
                    </a:lnTo>
                    <a:lnTo>
                      <a:pt x="333930" y="80284"/>
                    </a:lnTo>
                    <a:lnTo>
                      <a:pt x="332853" y="61422"/>
                    </a:lnTo>
                    <a:lnTo>
                      <a:pt x="330150" y="46870"/>
                    </a:lnTo>
                    <a:lnTo>
                      <a:pt x="333382" y="31788"/>
                    </a:lnTo>
                    <a:lnTo>
                      <a:pt x="347386" y="22093"/>
                    </a:lnTo>
                    <a:lnTo>
                      <a:pt x="354927" y="22093"/>
                    </a:lnTo>
                    <a:lnTo>
                      <a:pt x="363016" y="22093"/>
                    </a:lnTo>
                    <a:lnTo>
                      <a:pt x="372182" y="18861"/>
                    </a:lnTo>
                    <a:lnTo>
                      <a:pt x="382425" y="10772"/>
                    </a:lnTo>
                    <a:lnTo>
                      <a:pt x="396429" y="4309"/>
                    </a:lnTo>
                    <a:lnTo>
                      <a:pt x="406673" y="0"/>
                    </a:lnTo>
                    <a:lnTo>
                      <a:pt x="411530" y="4857"/>
                    </a:lnTo>
                    <a:lnTo>
                      <a:pt x="415839" y="9714"/>
                    </a:lnTo>
                    <a:lnTo>
                      <a:pt x="419071" y="9714"/>
                    </a:lnTo>
                    <a:lnTo>
                      <a:pt x="421225" y="2702"/>
                    </a:lnTo>
                    <a:lnTo>
                      <a:pt x="423380" y="0"/>
                    </a:lnTo>
                    <a:lnTo>
                      <a:pt x="430920" y="7541"/>
                    </a:lnTo>
                    <a:lnTo>
                      <a:pt x="441693" y="17784"/>
                    </a:lnTo>
                    <a:cubicBezTo>
                      <a:pt x="441693" y="17784"/>
                      <a:pt x="451388" y="25873"/>
                      <a:pt x="453543" y="26402"/>
                    </a:cubicBezTo>
                    <a:cubicBezTo>
                      <a:pt x="455697" y="26931"/>
                      <a:pt x="469702" y="37175"/>
                      <a:pt x="469702" y="37175"/>
                    </a:cubicBezTo>
                    <a:lnTo>
                      <a:pt x="476713" y="40406"/>
                    </a:lnTo>
                    <a:lnTo>
                      <a:pt x="486957" y="40406"/>
                    </a:lnTo>
                    <a:lnTo>
                      <a:pt x="491265" y="45793"/>
                    </a:lnTo>
                    <a:lnTo>
                      <a:pt x="490737" y="51727"/>
                    </a:lnTo>
                    <a:lnTo>
                      <a:pt x="490188" y="56036"/>
                    </a:lnTo>
                    <a:lnTo>
                      <a:pt x="498277" y="57661"/>
                    </a:lnTo>
                    <a:lnTo>
                      <a:pt x="503663" y="58739"/>
                    </a:lnTo>
                    <a:lnTo>
                      <a:pt x="509598" y="65750"/>
                    </a:lnTo>
                    <a:lnTo>
                      <a:pt x="513378" y="74368"/>
                    </a:lnTo>
                    <a:lnTo>
                      <a:pt x="513378" y="80832"/>
                    </a:lnTo>
                    <a:lnTo>
                      <a:pt x="523073" y="87843"/>
                    </a:lnTo>
                    <a:lnTo>
                      <a:pt x="527930" y="93778"/>
                    </a:lnTo>
                    <a:lnTo>
                      <a:pt x="534393" y="93778"/>
                    </a:lnTo>
                    <a:lnTo>
                      <a:pt x="538173" y="99712"/>
                    </a:lnTo>
                    <a:lnTo>
                      <a:pt x="544637" y="100789"/>
                    </a:lnTo>
                    <a:lnTo>
                      <a:pt x="551101" y="99164"/>
                    </a:lnTo>
                    <a:lnTo>
                      <a:pt x="559719" y="93230"/>
                    </a:lnTo>
                    <a:lnTo>
                      <a:pt x="566182" y="88373"/>
                    </a:lnTo>
                    <a:lnTo>
                      <a:pt x="574800" y="88373"/>
                    </a:lnTo>
                    <a:lnTo>
                      <a:pt x="580186" y="81361"/>
                    </a:lnTo>
                    <a:lnTo>
                      <a:pt x="586650" y="84593"/>
                    </a:lnTo>
                    <a:cubicBezTo>
                      <a:pt x="586650" y="84593"/>
                      <a:pt x="593662" y="87295"/>
                      <a:pt x="595268" y="87824"/>
                    </a:cubicBezTo>
                    <a:cubicBezTo>
                      <a:pt x="596893" y="88373"/>
                      <a:pt x="603886" y="93759"/>
                      <a:pt x="603886" y="93759"/>
                    </a:cubicBezTo>
                    <a:lnTo>
                      <a:pt x="610897" y="96462"/>
                    </a:lnTo>
                    <a:lnTo>
                      <a:pt x="617909" y="98616"/>
                    </a:lnTo>
                    <a:lnTo>
                      <a:pt x="628153" y="95913"/>
                    </a:lnTo>
                    <a:lnTo>
                      <a:pt x="643782" y="96462"/>
                    </a:lnTo>
                    <a:lnTo>
                      <a:pt x="647562" y="96991"/>
                    </a:lnTo>
                    <a:lnTo>
                      <a:pt x="647562" y="104531"/>
                    </a:lnTo>
                    <a:lnTo>
                      <a:pt x="650265" y="110995"/>
                    </a:lnTo>
                    <a:lnTo>
                      <a:pt x="657805" y="116381"/>
                    </a:lnTo>
                    <a:lnTo>
                      <a:pt x="663739" y="120690"/>
                    </a:lnTo>
                    <a:lnTo>
                      <a:pt x="669126" y="124470"/>
                    </a:lnTo>
                    <a:lnTo>
                      <a:pt x="677215" y="134165"/>
                    </a:lnTo>
                    <a:lnTo>
                      <a:pt x="680446" y="142783"/>
                    </a:lnTo>
                    <a:lnTo>
                      <a:pt x="680446" y="151401"/>
                    </a:lnTo>
                    <a:lnTo>
                      <a:pt x="680446" y="161645"/>
                    </a:lnTo>
                    <a:lnTo>
                      <a:pt x="671828" y="168656"/>
                    </a:lnTo>
                    <a:lnTo>
                      <a:pt x="670203" y="175120"/>
                    </a:lnTo>
                    <a:lnTo>
                      <a:pt x="670732" y="186441"/>
                    </a:lnTo>
                    <a:lnTo>
                      <a:pt x="670732" y="198290"/>
                    </a:lnTo>
                    <a:lnTo>
                      <a:pt x="669655" y="204754"/>
                    </a:lnTo>
                    <a:lnTo>
                      <a:pt x="663720" y="207456"/>
                    </a:lnTo>
                    <a:lnTo>
                      <a:pt x="661018" y="217152"/>
                    </a:lnTo>
                    <a:lnTo>
                      <a:pt x="665327" y="216074"/>
                    </a:lnTo>
                    <a:lnTo>
                      <a:pt x="673416" y="216074"/>
                    </a:lnTo>
                    <a:lnTo>
                      <a:pt x="680428" y="218229"/>
                    </a:lnTo>
                    <a:lnTo>
                      <a:pt x="685285" y="220932"/>
                    </a:lnTo>
                    <a:lnTo>
                      <a:pt x="689594" y="227395"/>
                    </a:lnTo>
                    <a:cubicBezTo>
                      <a:pt x="689594" y="227395"/>
                      <a:pt x="691748" y="231704"/>
                      <a:pt x="689594" y="233329"/>
                    </a:cubicBezTo>
                    <a:cubicBezTo>
                      <a:pt x="687439" y="234955"/>
                      <a:pt x="690558" y="245727"/>
                      <a:pt x="690558" y="245727"/>
                    </a:cubicBezTo>
                    <a:lnTo>
                      <a:pt x="693374" y="250584"/>
                    </a:lnTo>
                    <a:lnTo>
                      <a:pt x="696605" y="256519"/>
                    </a:lnTo>
                    <a:lnTo>
                      <a:pt x="701463" y="263530"/>
                    </a:lnTo>
                    <a:lnTo>
                      <a:pt x="707397" y="267310"/>
                    </a:lnTo>
                    <a:lnTo>
                      <a:pt x="704694" y="273245"/>
                    </a:lnTo>
                    <a:lnTo>
                      <a:pt x="704694" y="280785"/>
                    </a:lnTo>
                    <a:lnTo>
                      <a:pt x="707397" y="284565"/>
                    </a:lnTo>
                    <a:lnTo>
                      <a:pt x="710099" y="288345"/>
                    </a:lnTo>
                    <a:lnTo>
                      <a:pt x="714408" y="296434"/>
                    </a:lnTo>
                    <a:lnTo>
                      <a:pt x="714408" y="302897"/>
                    </a:lnTo>
                    <a:lnTo>
                      <a:pt x="717640" y="315295"/>
                    </a:lnTo>
                    <a:lnTo>
                      <a:pt x="717640" y="323384"/>
                    </a:lnTo>
                    <a:lnTo>
                      <a:pt x="714937" y="331473"/>
                    </a:lnTo>
                    <a:lnTo>
                      <a:pt x="705771" y="332002"/>
                    </a:lnTo>
                    <a:lnTo>
                      <a:pt x="700914" y="332550"/>
                    </a:lnTo>
                    <a:lnTo>
                      <a:pt x="684756" y="352489"/>
                    </a:lnTo>
                    <a:lnTo>
                      <a:pt x="659960" y="376207"/>
                    </a:lnTo>
                    <a:lnTo>
                      <a:pt x="651342" y="383748"/>
                    </a:lnTo>
                    <a:lnTo>
                      <a:pt x="647033" y="391837"/>
                    </a:lnTo>
                    <a:lnTo>
                      <a:pt x="642724" y="397223"/>
                    </a:lnTo>
                    <a:lnTo>
                      <a:pt x="635183" y="400455"/>
                    </a:lnTo>
                    <a:lnTo>
                      <a:pt x="627642" y="400455"/>
                    </a:lnTo>
                    <a:lnTo>
                      <a:pt x="616870" y="398830"/>
                    </a:lnTo>
                    <a:lnTo>
                      <a:pt x="609858" y="397752"/>
                    </a:lnTo>
                    <a:lnTo>
                      <a:pt x="605549" y="397752"/>
                    </a:lnTo>
                    <a:lnTo>
                      <a:pt x="599085" y="397752"/>
                    </a:lnTo>
                    <a:lnTo>
                      <a:pt x="591545" y="400984"/>
                    </a:lnTo>
                    <a:lnTo>
                      <a:pt x="586159" y="406370"/>
                    </a:lnTo>
                    <a:lnTo>
                      <a:pt x="578070" y="412834"/>
                    </a:lnTo>
                    <a:lnTo>
                      <a:pt x="574838" y="419845"/>
                    </a:lnTo>
                    <a:lnTo>
                      <a:pt x="568374" y="423985"/>
                    </a:lnTo>
                    <a:lnTo>
                      <a:pt x="553368" y="423985"/>
                    </a:lnTo>
                    <a:close/>
                  </a:path>
                </a:pathLst>
              </a:custGeom>
              <a:grpFill/>
              <a:ln w="3777" cap="flat">
                <a:solidFill>
                  <a:srgbClr val="FFFFFF"/>
                </a:solidFill>
                <a:prstDash val="solid"/>
                <a:miter/>
              </a:ln>
            </p:spPr>
            <p:txBody>
              <a:bodyPr rtlCol="0" anchor="ctr"/>
              <a:lstStyle/>
              <a:p>
                <a:endParaRPr lang="en-GB"/>
              </a:p>
            </p:txBody>
          </p:sp>
          <p:sp>
            <p:nvSpPr>
              <p:cNvPr id="325" name="Freeform 324">
                <a:extLst>
                  <a:ext uri="{FF2B5EF4-FFF2-40B4-BE49-F238E27FC236}">
                    <a16:creationId xmlns:a16="http://schemas.microsoft.com/office/drawing/2014/main" id="{46190649-9660-1799-8D69-1100AF86B032}"/>
                  </a:ext>
                </a:extLst>
              </p:cNvPr>
              <p:cNvSpPr/>
              <p:nvPr/>
            </p:nvSpPr>
            <p:spPr>
              <a:xfrm>
                <a:off x="5073940" y="4874333"/>
                <a:ext cx="470778" cy="403667"/>
              </a:xfrm>
              <a:custGeom>
                <a:avLst/>
                <a:gdLst>
                  <a:gd name="connsiteX0" fmla="*/ 93551 w 470778"/>
                  <a:gd name="connsiteY0" fmla="*/ 334667 h 403667"/>
                  <a:gd name="connsiteX1" fmla="*/ 107555 w 470778"/>
                  <a:gd name="connsiteY1" fmla="*/ 324972 h 403667"/>
                  <a:gd name="connsiteX2" fmla="*/ 115096 w 470778"/>
                  <a:gd name="connsiteY2" fmla="*/ 324972 h 403667"/>
                  <a:gd name="connsiteX3" fmla="*/ 123185 w 470778"/>
                  <a:gd name="connsiteY3" fmla="*/ 324972 h 403667"/>
                  <a:gd name="connsiteX4" fmla="*/ 132351 w 470778"/>
                  <a:gd name="connsiteY4" fmla="*/ 321740 h 403667"/>
                  <a:gd name="connsiteX5" fmla="*/ 142594 w 470778"/>
                  <a:gd name="connsiteY5" fmla="*/ 313651 h 403667"/>
                  <a:gd name="connsiteX6" fmla="*/ 156599 w 470778"/>
                  <a:gd name="connsiteY6" fmla="*/ 307187 h 403667"/>
                  <a:gd name="connsiteX7" fmla="*/ 166842 w 470778"/>
                  <a:gd name="connsiteY7" fmla="*/ 302878 h 403667"/>
                  <a:gd name="connsiteX8" fmla="*/ 171699 w 470778"/>
                  <a:gd name="connsiteY8" fmla="*/ 307736 h 403667"/>
                  <a:gd name="connsiteX9" fmla="*/ 176008 w 470778"/>
                  <a:gd name="connsiteY9" fmla="*/ 312593 h 403667"/>
                  <a:gd name="connsiteX10" fmla="*/ 179240 w 470778"/>
                  <a:gd name="connsiteY10" fmla="*/ 312593 h 403667"/>
                  <a:gd name="connsiteX11" fmla="*/ 181394 w 470778"/>
                  <a:gd name="connsiteY11" fmla="*/ 305581 h 403667"/>
                  <a:gd name="connsiteX12" fmla="*/ 183549 w 470778"/>
                  <a:gd name="connsiteY12" fmla="*/ 302878 h 403667"/>
                  <a:gd name="connsiteX13" fmla="*/ 191090 w 470778"/>
                  <a:gd name="connsiteY13" fmla="*/ 310419 h 403667"/>
                  <a:gd name="connsiteX14" fmla="*/ 201862 w 470778"/>
                  <a:gd name="connsiteY14" fmla="*/ 320663 h 403667"/>
                  <a:gd name="connsiteX15" fmla="*/ 213712 w 470778"/>
                  <a:gd name="connsiteY15" fmla="*/ 329281 h 403667"/>
                  <a:gd name="connsiteX16" fmla="*/ 229871 w 470778"/>
                  <a:gd name="connsiteY16" fmla="*/ 340053 h 403667"/>
                  <a:gd name="connsiteX17" fmla="*/ 236883 w 470778"/>
                  <a:gd name="connsiteY17" fmla="*/ 343285 h 403667"/>
                  <a:gd name="connsiteX18" fmla="*/ 247126 w 470778"/>
                  <a:gd name="connsiteY18" fmla="*/ 343285 h 403667"/>
                  <a:gd name="connsiteX19" fmla="*/ 251435 w 470778"/>
                  <a:gd name="connsiteY19" fmla="*/ 348671 h 403667"/>
                  <a:gd name="connsiteX20" fmla="*/ 250906 w 470778"/>
                  <a:gd name="connsiteY20" fmla="*/ 354605 h 403667"/>
                  <a:gd name="connsiteX21" fmla="*/ 250357 w 470778"/>
                  <a:gd name="connsiteY21" fmla="*/ 358915 h 403667"/>
                  <a:gd name="connsiteX22" fmla="*/ 258446 w 470778"/>
                  <a:gd name="connsiteY22" fmla="*/ 360540 h 403667"/>
                  <a:gd name="connsiteX23" fmla="*/ 263833 w 470778"/>
                  <a:gd name="connsiteY23" fmla="*/ 361617 h 403667"/>
                  <a:gd name="connsiteX24" fmla="*/ 269767 w 470778"/>
                  <a:gd name="connsiteY24" fmla="*/ 368629 h 403667"/>
                  <a:gd name="connsiteX25" fmla="*/ 273547 w 470778"/>
                  <a:gd name="connsiteY25" fmla="*/ 377247 h 403667"/>
                  <a:gd name="connsiteX26" fmla="*/ 273547 w 470778"/>
                  <a:gd name="connsiteY26" fmla="*/ 383710 h 403667"/>
                  <a:gd name="connsiteX27" fmla="*/ 283242 w 470778"/>
                  <a:gd name="connsiteY27" fmla="*/ 390722 h 403667"/>
                  <a:gd name="connsiteX28" fmla="*/ 288099 w 470778"/>
                  <a:gd name="connsiteY28" fmla="*/ 396656 h 403667"/>
                  <a:gd name="connsiteX29" fmla="*/ 294563 w 470778"/>
                  <a:gd name="connsiteY29" fmla="*/ 396656 h 403667"/>
                  <a:gd name="connsiteX30" fmla="*/ 298343 w 470778"/>
                  <a:gd name="connsiteY30" fmla="*/ 402591 h 403667"/>
                  <a:gd name="connsiteX31" fmla="*/ 304806 w 470778"/>
                  <a:gd name="connsiteY31" fmla="*/ 403668 h 403667"/>
                  <a:gd name="connsiteX32" fmla="*/ 311270 w 470778"/>
                  <a:gd name="connsiteY32" fmla="*/ 402042 h 403667"/>
                  <a:gd name="connsiteX33" fmla="*/ 319888 w 470778"/>
                  <a:gd name="connsiteY33" fmla="*/ 396108 h 403667"/>
                  <a:gd name="connsiteX34" fmla="*/ 326351 w 470778"/>
                  <a:gd name="connsiteY34" fmla="*/ 391251 h 403667"/>
                  <a:gd name="connsiteX35" fmla="*/ 334969 w 470778"/>
                  <a:gd name="connsiteY35" fmla="*/ 391251 h 403667"/>
                  <a:gd name="connsiteX36" fmla="*/ 340356 w 470778"/>
                  <a:gd name="connsiteY36" fmla="*/ 384240 h 403667"/>
                  <a:gd name="connsiteX37" fmla="*/ 346819 w 470778"/>
                  <a:gd name="connsiteY37" fmla="*/ 387471 h 403667"/>
                  <a:gd name="connsiteX38" fmla="*/ 355437 w 470778"/>
                  <a:gd name="connsiteY38" fmla="*/ 390703 h 403667"/>
                  <a:gd name="connsiteX39" fmla="*/ 364055 w 470778"/>
                  <a:gd name="connsiteY39" fmla="*/ 396637 h 403667"/>
                  <a:gd name="connsiteX40" fmla="*/ 371067 w 470778"/>
                  <a:gd name="connsiteY40" fmla="*/ 399340 h 403667"/>
                  <a:gd name="connsiteX41" fmla="*/ 378078 w 470778"/>
                  <a:gd name="connsiteY41" fmla="*/ 401494 h 403667"/>
                  <a:gd name="connsiteX42" fmla="*/ 388322 w 470778"/>
                  <a:gd name="connsiteY42" fmla="*/ 398792 h 403667"/>
                  <a:gd name="connsiteX43" fmla="*/ 388322 w 470778"/>
                  <a:gd name="connsiteY43" fmla="*/ 390174 h 403667"/>
                  <a:gd name="connsiteX44" fmla="*/ 394256 w 470778"/>
                  <a:gd name="connsiteY44" fmla="*/ 383162 h 403667"/>
                  <a:gd name="connsiteX45" fmla="*/ 394256 w 470778"/>
                  <a:gd name="connsiteY45" fmla="*/ 373467 h 403667"/>
                  <a:gd name="connsiteX46" fmla="*/ 396959 w 470778"/>
                  <a:gd name="connsiteY46" fmla="*/ 368081 h 403667"/>
                  <a:gd name="connsiteX47" fmla="*/ 401268 w 470778"/>
                  <a:gd name="connsiteY47" fmla="*/ 364849 h 403667"/>
                  <a:gd name="connsiteX48" fmla="*/ 406124 w 470778"/>
                  <a:gd name="connsiteY48" fmla="*/ 363224 h 403667"/>
                  <a:gd name="connsiteX49" fmla="*/ 408827 w 470778"/>
                  <a:gd name="connsiteY49" fmla="*/ 353264 h 403667"/>
                  <a:gd name="connsiteX50" fmla="*/ 408827 w 470778"/>
                  <a:gd name="connsiteY50" fmla="*/ 348142 h 403667"/>
                  <a:gd name="connsiteX51" fmla="*/ 415291 w 470778"/>
                  <a:gd name="connsiteY51" fmla="*/ 344910 h 403667"/>
                  <a:gd name="connsiteX52" fmla="*/ 426063 w 470778"/>
                  <a:gd name="connsiteY52" fmla="*/ 343285 h 403667"/>
                  <a:gd name="connsiteX53" fmla="*/ 434152 w 470778"/>
                  <a:gd name="connsiteY53" fmla="*/ 338976 h 403667"/>
                  <a:gd name="connsiteX54" fmla="*/ 426063 w 470778"/>
                  <a:gd name="connsiteY54" fmla="*/ 323894 h 403667"/>
                  <a:gd name="connsiteX55" fmla="*/ 419600 w 470778"/>
                  <a:gd name="connsiteY55" fmla="*/ 312574 h 403667"/>
                  <a:gd name="connsiteX56" fmla="*/ 417974 w 470778"/>
                  <a:gd name="connsiteY56" fmla="*/ 302878 h 403667"/>
                  <a:gd name="connsiteX57" fmla="*/ 414194 w 470778"/>
                  <a:gd name="connsiteY57" fmla="*/ 293183 h 403667"/>
                  <a:gd name="connsiteX58" fmla="*/ 409886 w 470778"/>
                  <a:gd name="connsiteY58" fmla="*/ 282940 h 403667"/>
                  <a:gd name="connsiteX59" fmla="*/ 407731 w 470778"/>
                  <a:gd name="connsiteY59" fmla="*/ 276476 h 403667"/>
                  <a:gd name="connsiteX60" fmla="*/ 405577 w 470778"/>
                  <a:gd name="connsiteY60" fmla="*/ 264078 h 403667"/>
                  <a:gd name="connsiteX61" fmla="*/ 405577 w 470778"/>
                  <a:gd name="connsiteY61" fmla="*/ 254912 h 403667"/>
                  <a:gd name="connsiteX62" fmla="*/ 412040 w 470778"/>
                  <a:gd name="connsiteY62" fmla="*/ 245746 h 403667"/>
                  <a:gd name="connsiteX63" fmla="*/ 412040 w 470778"/>
                  <a:gd name="connsiteY63" fmla="*/ 238205 h 403667"/>
                  <a:gd name="connsiteX64" fmla="*/ 412040 w 470778"/>
                  <a:gd name="connsiteY64" fmla="*/ 229039 h 403667"/>
                  <a:gd name="connsiteX65" fmla="*/ 399642 w 470778"/>
                  <a:gd name="connsiteY65" fmla="*/ 200483 h 403667"/>
                  <a:gd name="connsiteX66" fmla="*/ 392101 w 470778"/>
                  <a:gd name="connsiteY66" fmla="*/ 184324 h 403667"/>
                  <a:gd name="connsiteX67" fmla="*/ 392101 w 470778"/>
                  <a:gd name="connsiteY67" fmla="*/ 171926 h 403667"/>
                  <a:gd name="connsiteX68" fmla="*/ 393179 w 470778"/>
                  <a:gd name="connsiteY68" fmla="*/ 161153 h 403667"/>
                  <a:gd name="connsiteX69" fmla="*/ 401797 w 470778"/>
                  <a:gd name="connsiteY69" fmla="*/ 150910 h 403667"/>
                  <a:gd name="connsiteX70" fmla="*/ 412040 w 470778"/>
                  <a:gd name="connsiteY70" fmla="*/ 142821 h 403667"/>
                  <a:gd name="connsiteX71" fmla="*/ 424967 w 470778"/>
                  <a:gd name="connsiteY71" fmla="*/ 132578 h 403667"/>
                  <a:gd name="connsiteX72" fmla="*/ 426044 w 470778"/>
                  <a:gd name="connsiteY72" fmla="*/ 125037 h 403667"/>
                  <a:gd name="connsiteX73" fmla="*/ 430353 w 470778"/>
                  <a:gd name="connsiteY73" fmla="*/ 112639 h 403667"/>
                  <a:gd name="connsiteX74" fmla="*/ 434133 w 470778"/>
                  <a:gd name="connsiteY74" fmla="*/ 102396 h 403667"/>
                  <a:gd name="connsiteX75" fmla="*/ 443829 w 470778"/>
                  <a:gd name="connsiteY75" fmla="*/ 91075 h 403667"/>
                  <a:gd name="connsiteX76" fmla="*/ 449215 w 470778"/>
                  <a:gd name="connsiteY76" fmla="*/ 82457 h 403667"/>
                  <a:gd name="connsiteX77" fmla="*/ 457304 w 470778"/>
                  <a:gd name="connsiteY77" fmla="*/ 74916 h 403667"/>
                  <a:gd name="connsiteX78" fmla="*/ 463767 w 470778"/>
                  <a:gd name="connsiteY78" fmla="*/ 68453 h 403667"/>
                  <a:gd name="connsiteX79" fmla="*/ 470779 w 470778"/>
                  <a:gd name="connsiteY79" fmla="*/ 59835 h 403667"/>
                  <a:gd name="connsiteX80" fmla="*/ 470779 w 470778"/>
                  <a:gd name="connsiteY80" fmla="*/ 50140 h 403667"/>
                  <a:gd name="connsiteX81" fmla="*/ 470779 w 470778"/>
                  <a:gd name="connsiteY81" fmla="*/ 42051 h 403667"/>
                  <a:gd name="connsiteX82" fmla="*/ 461083 w 470778"/>
                  <a:gd name="connsiteY82" fmla="*/ 33433 h 403667"/>
                  <a:gd name="connsiteX83" fmla="*/ 456774 w 470778"/>
                  <a:gd name="connsiteY83" fmla="*/ 33433 h 403667"/>
                  <a:gd name="connsiteX84" fmla="*/ 452995 w 470778"/>
                  <a:gd name="connsiteY84" fmla="*/ 42051 h 403667"/>
                  <a:gd name="connsiteX85" fmla="*/ 445983 w 470778"/>
                  <a:gd name="connsiteY85" fmla="*/ 47437 h 403667"/>
                  <a:gd name="connsiteX86" fmla="*/ 436288 w 470778"/>
                  <a:gd name="connsiteY86" fmla="*/ 49591 h 403667"/>
                  <a:gd name="connsiteX87" fmla="*/ 428747 w 470778"/>
                  <a:gd name="connsiteY87" fmla="*/ 49591 h 403667"/>
                  <a:gd name="connsiteX88" fmla="*/ 421206 w 470778"/>
                  <a:gd name="connsiteY88" fmla="*/ 48514 h 403667"/>
                  <a:gd name="connsiteX89" fmla="*/ 401816 w 470778"/>
                  <a:gd name="connsiteY89" fmla="*/ 45282 h 403667"/>
                  <a:gd name="connsiteX90" fmla="*/ 389966 w 470778"/>
                  <a:gd name="connsiteY90" fmla="*/ 42580 h 403667"/>
                  <a:gd name="connsiteX91" fmla="*/ 374885 w 470778"/>
                  <a:gd name="connsiteY91" fmla="*/ 41503 h 403667"/>
                  <a:gd name="connsiteX92" fmla="*/ 366266 w 470778"/>
                  <a:gd name="connsiteY92" fmla="*/ 43657 h 403667"/>
                  <a:gd name="connsiteX93" fmla="*/ 356023 w 470778"/>
                  <a:gd name="connsiteY93" fmla="*/ 43657 h 403667"/>
                  <a:gd name="connsiteX94" fmla="*/ 345779 w 470778"/>
                  <a:gd name="connsiteY94" fmla="*/ 40955 h 403667"/>
                  <a:gd name="connsiteX95" fmla="*/ 335536 w 470778"/>
                  <a:gd name="connsiteY95" fmla="*/ 33414 h 403667"/>
                  <a:gd name="connsiteX96" fmla="*/ 321532 w 470778"/>
                  <a:gd name="connsiteY96" fmla="*/ 25873 h 403667"/>
                  <a:gd name="connsiteX97" fmla="*/ 315068 w 470778"/>
                  <a:gd name="connsiteY97" fmla="*/ 22093 h 403667"/>
                  <a:gd name="connsiteX98" fmla="*/ 311837 w 470778"/>
                  <a:gd name="connsiteY98" fmla="*/ 22093 h 403667"/>
                  <a:gd name="connsiteX99" fmla="*/ 308605 w 470778"/>
                  <a:gd name="connsiteY99" fmla="*/ 28028 h 403667"/>
                  <a:gd name="connsiteX100" fmla="*/ 299987 w 470778"/>
                  <a:gd name="connsiteY100" fmla="*/ 28028 h 403667"/>
                  <a:gd name="connsiteX101" fmla="*/ 291898 w 470778"/>
                  <a:gd name="connsiteY101" fmla="*/ 22093 h 403667"/>
                  <a:gd name="connsiteX102" fmla="*/ 282203 w 470778"/>
                  <a:gd name="connsiteY102" fmla="*/ 16707 h 403667"/>
                  <a:gd name="connsiteX103" fmla="*/ 270353 w 470778"/>
                  <a:gd name="connsiteY103" fmla="*/ 16707 h 403667"/>
                  <a:gd name="connsiteX104" fmla="*/ 263890 w 470778"/>
                  <a:gd name="connsiteY104" fmla="*/ 16707 h 403667"/>
                  <a:gd name="connsiteX105" fmla="*/ 259032 w 470778"/>
                  <a:gd name="connsiteY105" fmla="*/ 10243 h 403667"/>
                  <a:gd name="connsiteX106" fmla="*/ 252021 w 470778"/>
                  <a:gd name="connsiteY106" fmla="*/ 7541 h 403667"/>
                  <a:gd name="connsiteX107" fmla="*/ 251473 w 470778"/>
                  <a:gd name="connsiteY107" fmla="*/ 12927 h 403667"/>
                  <a:gd name="connsiteX108" fmla="*/ 250395 w 470778"/>
                  <a:gd name="connsiteY108" fmla="*/ 17236 h 403667"/>
                  <a:gd name="connsiteX109" fmla="*/ 247164 w 470778"/>
                  <a:gd name="connsiteY109" fmla="*/ 16159 h 403667"/>
                  <a:gd name="connsiteX110" fmla="*/ 243384 w 470778"/>
                  <a:gd name="connsiteY110" fmla="*/ 7541 h 403667"/>
                  <a:gd name="connsiteX111" fmla="*/ 240152 w 470778"/>
                  <a:gd name="connsiteY111" fmla="*/ 14004 h 403667"/>
                  <a:gd name="connsiteX112" fmla="*/ 240152 w 470778"/>
                  <a:gd name="connsiteY112" fmla="*/ 18143 h 403667"/>
                  <a:gd name="connsiteX113" fmla="*/ 234936 w 470778"/>
                  <a:gd name="connsiteY113" fmla="*/ 18861 h 403667"/>
                  <a:gd name="connsiteX114" fmla="*/ 230797 w 470778"/>
                  <a:gd name="connsiteY114" fmla="*/ 10243 h 403667"/>
                  <a:gd name="connsiteX115" fmla="*/ 229720 w 470778"/>
                  <a:gd name="connsiteY115" fmla="*/ 3780 h 403667"/>
                  <a:gd name="connsiteX116" fmla="*/ 225940 w 470778"/>
                  <a:gd name="connsiteY116" fmla="*/ 0 h 403667"/>
                  <a:gd name="connsiteX117" fmla="*/ 222349 w 470778"/>
                  <a:gd name="connsiteY117" fmla="*/ 2873 h 403667"/>
                  <a:gd name="connsiteX118" fmla="*/ 222349 w 470778"/>
                  <a:gd name="connsiteY118" fmla="*/ 11680 h 403667"/>
                  <a:gd name="connsiteX119" fmla="*/ 226299 w 470778"/>
                  <a:gd name="connsiteY119" fmla="*/ 16178 h 403667"/>
                  <a:gd name="connsiteX120" fmla="*/ 224145 w 470778"/>
                  <a:gd name="connsiteY120" fmla="*/ 18880 h 403667"/>
                  <a:gd name="connsiteX121" fmla="*/ 219287 w 470778"/>
                  <a:gd name="connsiteY121" fmla="*/ 18351 h 403667"/>
                  <a:gd name="connsiteX122" fmla="*/ 206889 w 470778"/>
                  <a:gd name="connsiteY122" fmla="*/ 4876 h 403667"/>
                  <a:gd name="connsiteX123" fmla="*/ 205812 w 470778"/>
                  <a:gd name="connsiteY123" fmla="*/ 14571 h 403667"/>
                  <a:gd name="connsiteX124" fmla="*/ 209762 w 470778"/>
                  <a:gd name="connsiteY124" fmla="*/ 20506 h 403667"/>
                  <a:gd name="connsiteX125" fmla="*/ 210650 w 470778"/>
                  <a:gd name="connsiteY125" fmla="*/ 25174 h 403667"/>
                  <a:gd name="connsiteX126" fmla="*/ 205793 w 470778"/>
                  <a:gd name="connsiteY126" fmla="*/ 27876 h 403667"/>
                  <a:gd name="connsiteX127" fmla="*/ 197345 w 470778"/>
                  <a:gd name="connsiteY127" fmla="*/ 35417 h 403667"/>
                  <a:gd name="connsiteX128" fmla="*/ 192677 w 470778"/>
                  <a:gd name="connsiteY128" fmla="*/ 35417 h 403667"/>
                  <a:gd name="connsiteX129" fmla="*/ 187102 w 470778"/>
                  <a:gd name="connsiteY129" fmla="*/ 30031 h 403667"/>
                  <a:gd name="connsiteX130" fmla="*/ 180449 w 470778"/>
                  <a:gd name="connsiteY130" fmla="*/ 29124 h 403667"/>
                  <a:gd name="connsiteX131" fmla="*/ 173438 w 470778"/>
                  <a:gd name="connsiteY131" fmla="*/ 31996 h 403667"/>
                  <a:gd name="connsiteX132" fmla="*/ 170565 w 470778"/>
                  <a:gd name="connsiteY132" fmla="*/ 33981 h 403667"/>
                  <a:gd name="connsiteX133" fmla="*/ 163195 w 470778"/>
                  <a:gd name="connsiteY133" fmla="*/ 32544 h 403667"/>
                  <a:gd name="connsiteX134" fmla="*/ 157260 w 470778"/>
                  <a:gd name="connsiteY134" fmla="*/ 32544 h 403667"/>
                  <a:gd name="connsiteX135" fmla="*/ 152951 w 470778"/>
                  <a:gd name="connsiteY135" fmla="*/ 34699 h 403667"/>
                  <a:gd name="connsiteX136" fmla="*/ 148812 w 470778"/>
                  <a:gd name="connsiteY136" fmla="*/ 33074 h 403667"/>
                  <a:gd name="connsiteX137" fmla="*/ 145222 w 470778"/>
                  <a:gd name="connsiteY137" fmla="*/ 24985 h 403667"/>
                  <a:gd name="connsiteX138" fmla="*/ 141442 w 470778"/>
                  <a:gd name="connsiteY138" fmla="*/ 21205 h 403667"/>
                  <a:gd name="connsiteX139" fmla="*/ 137492 w 470778"/>
                  <a:gd name="connsiteY139" fmla="*/ 20846 h 403667"/>
                  <a:gd name="connsiteX140" fmla="*/ 136414 w 470778"/>
                  <a:gd name="connsiteY140" fmla="*/ 26232 h 403667"/>
                  <a:gd name="connsiteX141" fmla="*/ 139287 w 470778"/>
                  <a:gd name="connsiteY141" fmla="*/ 31978 h 403667"/>
                  <a:gd name="connsiteX142" fmla="*/ 138928 w 470778"/>
                  <a:gd name="connsiteY142" fmla="*/ 38800 h 403667"/>
                  <a:gd name="connsiteX143" fmla="*/ 135337 w 470778"/>
                  <a:gd name="connsiteY143" fmla="*/ 41673 h 403667"/>
                  <a:gd name="connsiteX144" fmla="*/ 128156 w 470778"/>
                  <a:gd name="connsiteY144" fmla="*/ 42221 h 403667"/>
                  <a:gd name="connsiteX145" fmla="*/ 121333 w 470778"/>
                  <a:gd name="connsiteY145" fmla="*/ 38271 h 403667"/>
                  <a:gd name="connsiteX146" fmla="*/ 116476 w 470778"/>
                  <a:gd name="connsiteY146" fmla="*/ 37364 h 403667"/>
                  <a:gd name="connsiteX147" fmla="*/ 116835 w 470778"/>
                  <a:gd name="connsiteY147" fmla="*/ 42221 h 403667"/>
                  <a:gd name="connsiteX148" fmla="*/ 108217 w 470778"/>
                  <a:gd name="connsiteY148" fmla="*/ 41673 h 403667"/>
                  <a:gd name="connsiteX149" fmla="*/ 103360 w 470778"/>
                  <a:gd name="connsiteY149" fmla="*/ 38800 h 403667"/>
                  <a:gd name="connsiteX150" fmla="*/ 99050 w 470778"/>
                  <a:gd name="connsiteY150" fmla="*/ 44734 h 403667"/>
                  <a:gd name="connsiteX151" fmla="*/ 98143 w 470778"/>
                  <a:gd name="connsiteY151" fmla="*/ 47796 h 403667"/>
                  <a:gd name="connsiteX152" fmla="*/ 89166 w 470778"/>
                  <a:gd name="connsiteY152" fmla="*/ 49232 h 403667"/>
                  <a:gd name="connsiteX153" fmla="*/ 81077 w 470778"/>
                  <a:gd name="connsiteY153" fmla="*/ 45093 h 403667"/>
                  <a:gd name="connsiteX154" fmla="*/ 77487 w 470778"/>
                  <a:gd name="connsiteY154" fmla="*/ 49591 h 403667"/>
                  <a:gd name="connsiteX155" fmla="*/ 81077 w 470778"/>
                  <a:gd name="connsiteY155" fmla="*/ 53730 h 403667"/>
                  <a:gd name="connsiteX156" fmla="*/ 84857 w 470778"/>
                  <a:gd name="connsiteY156" fmla="*/ 58229 h 403667"/>
                  <a:gd name="connsiteX157" fmla="*/ 83780 w 470778"/>
                  <a:gd name="connsiteY157" fmla="*/ 62367 h 403667"/>
                  <a:gd name="connsiteX158" fmla="*/ 77487 w 470778"/>
                  <a:gd name="connsiteY158" fmla="*/ 60742 h 403667"/>
                  <a:gd name="connsiteX159" fmla="*/ 69757 w 470778"/>
                  <a:gd name="connsiteY159" fmla="*/ 53730 h 403667"/>
                  <a:gd name="connsiteX160" fmla="*/ 63104 w 470778"/>
                  <a:gd name="connsiteY160" fmla="*/ 51387 h 403667"/>
                  <a:gd name="connsiteX161" fmla="*/ 61668 w 470778"/>
                  <a:gd name="connsiteY161" fmla="*/ 53730 h 403667"/>
                  <a:gd name="connsiteX162" fmla="*/ 62386 w 470778"/>
                  <a:gd name="connsiteY162" fmla="*/ 58947 h 403667"/>
                  <a:gd name="connsiteX163" fmla="*/ 68132 w 470778"/>
                  <a:gd name="connsiteY163" fmla="*/ 66317 h 403667"/>
                  <a:gd name="connsiteX164" fmla="*/ 69398 w 470778"/>
                  <a:gd name="connsiteY164" fmla="*/ 68831 h 403667"/>
                  <a:gd name="connsiteX165" fmla="*/ 69398 w 470778"/>
                  <a:gd name="connsiteY165" fmla="*/ 72252 h 403667"/>
                  <a:gd name="connsiteX166" fmla="*/ 67054 w 470778"/>
                  <a:gd name="connsiteY166" fmla="*/ 73688 h 403667"/>
                  <a:gd name="connsiteX167" fmla="*/ 61668 w 470778"/>
                  <a:gd name="connsiteY167" fmla="*/ 72422 h 403667"/>
                  <a:gd name="connsiteX168" fmla="*/ 55375 w 470778"/>
                  <a:gd name="connsiteY168" fmla="*/ 72611 h 403667"/>
                  <a:gd name="connsiteX169" fmla="*/ 44413 w 470778"/>
                  <a:gd name="connsiteY169" fmla="*/ 73688 h 403667"/>
                  <a:gd name="connsiteX170" fmla="*/ 32734 w 470778"/>
                  <a:gd name="connsiteY170" fmla="*/ 74406 h 403667"/>
                  <a:gd name="connsiteX171" fmla="*/ 31467 w 470778"/>
                  <a:gd name="connsiteY171" fmla="*/ 79792 h 403667"/>
                  <a:gd name="connsiteX172" fmla="*/ 29123 w 470778"/>
                  <a:gd name="connsiteY172" fmla="*/ 82854 h 403667"/>
                  <a:gd name="connsiteX173" fmla="*/ 25174 w 470778"/>
                  <a:gd name="connsiteY173" fmla="*/ 80152 h 403667"/>
                  <a:gd name="connsiteX174" fmla="*/ 20506 w 470778"/>
                  <a:gd name="connsiteY174" fmla="*/ 80700 h 403667"/>
                  <a:gd name="connsiteX175" fmla="*/ 18710 w 470778"/>
                  <a:gd name="connsiteY175" fmla="*/ 85727 h 403667"/>
                  <a:gd name="connsiteX176" fmla="*/ 15838 w 470778"/>
                  <a:gd name="connsiteY176" fmla="*/ 87352 h 403667"/>
                  <a:gd name="connsiteX177" fmla="*/ 12606 w 470778"/>
                  <a:gd name="connsiteY177" fmla="*/ 82854 h 403667"/>
                  <a:gd name="connsiteX178" fmla="*/ 7389 w 470778"/>
                  <a:gd name="connsiteY178" fmla="*/ 85009 h 403667"/>
                  <a:gd name="connsiteX179" fmla="*/ 7389 w 470778"/>
                  <a:gd name="connsiteY179" fmla="*/ 89318 h 403667"/>
                  <a:gd name="connsiteX180" fmla="*/ 10262 w 470778"/>
                  <a:gd name="connsiteY180" fmla="*/ 92738 h 403667"/>
                  <a:gd name="connsiteX181" fmla="*/ 12776 w 470778"/>
                  <a:gd name="connsiteY181" fmla="*/ 99032 h 403667"/>
                  <a:gd name="connsiteX182" fmla="*/ 12228 w 470778"/>
                  <a:gd name="connsiteY182" fmla="*/ 104418 h 403667"/>
                  <a:gd name="connsiteX183" fmla="*/ 12228 w 470778"/>
                  <a:gd name="connsiteY183" fmla="*/ 107121 h 403667"/>
                  <a:gd name="connsiteX184" fmla="*/ 7370 w 470778"/>
                  <a:gd name="connsiteY184" fmla="*/ 108916 h 403667"/>
                  <a:gd name="connsiteX185" fmla="*/ 4309 w 470778"/>
                  <a:gd name="connsiteY185" fmla="*/ 110541 h 403667"/>
                  <a:gd name="connsiteX186" fmla="*/ 4309 w 470778"/>
                  <a:gd name="connsiteY186" fmla="*/ 116835 h 403667"/>
                  <a:gd name="connsiteX187" fmla="*/ 2684 w 470778"/>
                  <a:gd name="connsiteY187" fmla="*/ 119897 h 403667"/>
                  <a:gd name="connsiteX188" fmla="*/ 1417 w 470778"/>
                  <a:gd name="connsiteY188" fmla="*/ 124565 h 403667"/>
                  <a:gd name="connsiteX189" fmla="*/ 5556 w 470778"/>
                  <a:gd name="connsiteY189" fmla="*/ 128703 h 403667"/>
                  <a:gd name="connsiteX190" fmla="*/ 10772 w 470778"/>
                  <a:gd name="connsiteY190" fmla="*/ 130140 h 403667"/>
                  <a:gd name="connsiteX191" fmla="*/ 16348 w 470778"/>
                  <a:gd name="connsiteY191" fmla="*/ 129233 h 403667"/>
                  <a:gd name="connsiteX192" fmla="*/ 20846 w 470778"/>
                  <a:gd name="connsiteY192" fmla="*/ 125642 h 403667"/>
                  <a:gd name="connsiteX193" fmla="*/ 20846 w 470778"/>
                  <a:gd name="connsiteY193" fmla="*/ 120785 h 403667"/>
                  <a:gd name="connsiteX194" fmla="*/ 23189 w 470778"/>
                  <a:gd name="connsiteY194" fmla="*/ 120596 h 403667"/>
                  <a:gd name="connsiteX195" fmla="*/ 26251 w 470778"/>
                  <a:gd name="connsiteY195" fmla="*/ 131916 h 403667"/>
                  <a:gd name="connsiteX196" fmla="*/ 24626 w 470778"/>
                  <a:gd name="connsiteY196" fmla="*/ 134071 h 403667"/>
                  <a:gd name="connsiteX197" fmla="*/ 18332 w 470778"/>
                  <a:gd name="connsiteY197" fmla="*/ 134789 h 403667"/>
                  <a:gd name="connsiteX198" fmla="*/ 12946 w 470778"/>
                  <a:gd name="connsiteY198" fmla="*/ 134789 h 403667"/>
                  <a:gd name="connsiteX199" fmla="*/ 6123 w 470778"/>
                  <a:gd name="connsiteY199" fmla="*/ 136943 h 403667"/>
                  <a:gd name="connsiteX200" fmla="*/ 3062 w 470778"/>
                  <a:gd name="connsiteY200" fmla="*/ 140894 h 403667"/>
                  <a:gd name="connsiteX201" fmla="*/ 0 w 470778"/>
                  <a:gd name="connsiteY201" fmla="*/ 144484 h 403667"/>
                  <a:gd name="connsiteX202" fmla="*/ 3950 w 470778"/>
                  <a:gd name="connsiteY202" fmla="*/ 148982 h 403667"/>
                  <a:gd name="connsiteX203" fmla="*/ 7730 w 470778"/>
                  <a:gd name="connsiteY203" fmla="*/ 152403 h 403667"/>
                  <a:gd name="connsiteX204" fmla="*/ 12228 w 470778"/>
                  <a:gd name="connsiteY204" fmla="*/ 156542 h 403667"/>
                  <a:gd name="connsiteX205" fmla="*/ 12946 w 470778"/>
                  <a:gd name="connsiteY205" fmla="*/ 159604 h 403667"/>
                  <a:gd name="connsiteX206" fmla="*/ 10962 w 470778"/>
                  <a:gd name="connsiteY206" fmla="*/ 163384 h 403667"/>
                  <a:gd name="connsiteX207" fmla="*/ 6104 w 470778"/>
                  <a:gd name="connsiteY207" fmla="*/ 163743 h 403667"/>
                  <a:gd name="connsiteX208" fmla="*/ 4838 w 470778"/>
                  <a:gd name="connsiteY208" fmla="*/ 168241 h 403667"/>
                  <a:gd name="connsiteX209" fmla="*/ 9696 w 470778"/>
                  <a:gd name="connsiteY209" fmla="*/ 169677 h 403667"/>
                  <a:gd name="connsiteX210" fmla="*/ 23529 w 470778"/>
                  <a:gd name="connsiteY210" fmla="*/ 169866 h 403667"/>
                  <a:gd name="connsiteX211" fmla="*/ 28916 w 470778"/>
                  <a:gd name="connsiteY211" fmla="*/ 166804 h 403667"/>
                  <a:gd name="connsiteX212" fmla="*/ 36816 w 470778"/>
                  <a:gd name="connsiteY212" fmla="*/ 166634 h 403667"/>
                  <a:gd name="connsiteX213" fmla="*/ 39518 w 470778"/>
                  <a:gd name="connsiteY213" fmla="*/ 168978 h 403667"/>
                  <a:gd name="connsiteX214" fmla="*/ 38252 w 470778"/>
                  <a:gd name="connsiteY214" fmla="*/ 171680 h 403667"/>
                  <a:gd name="connsiteX215" fmla="*/ 35379 w 470778"/>
                  <a:gd name="connsiteY215" fmla="*/ 174194 h 403667"/>
                  <a:gd name="connsiteX216" fmla="*/ 28727 w 470778"/>
                  <a:gd name="connsiteY216" fmla="*/ 175271 h 403667"/>
                  <a:gd name="connsiteX217" fmla="*/ 24777 w 470778"/>
                  <a:gd name="connsiteY217" fmla="*/ 175989 h 403667"/>
                  <a:gd name="connsiteX218" fmla="*/ 19201 w 470778"/>
                  <a:gd name="connsiteY218" fmla="*/ 176707 h 403667"/>
                  <a:gd name="connsiteX219" fmla="*/ 14533 w 470778"/>
                  <a:gd name="connsiteY219" fmla="*/ 176707 h 403667"/>
                  <a:gd name="connsiteX220" fmla="*/ 12190 w 470778"/>
                  <a:gd name="connsiteY220" fmla="*/ 183171 h 403667"/>
                  <a:gd name="connsiteX221" fmla="*/ 9677 w 470778"/>
                  <a:gd name="connsiteY221" fmla="*/ 189634 h 403667"/>
                  <a:gd name="connsiteX222" fmla="*/ 10036 w 470778"/>
                  <a:gd name="connsiteY222" fmla="*/ 196646 h 403667"/>
                  <a:gd name="connsiteX223" fmla="*/ 9317 w 470778"/>
                  <a:gd name="connsiteY223" fmla="*/ 204017 h 403667"/>
                  <a:gd name="connsiteX224" fmla="*/ 12190 w 470778"/>
                  <a:gd name="connsiteY224" fmla="*/ 215507 h 403667"/>
                  <a:gd name="connsiteX225" fmla="*/ 15611 w 470778"/>
                  <a:gd name="connsiteY225" fmla="*/ 216585 h 403667"/>
                  <a:gd name="connsiteX226" fmla="*/ 22622 w 470778"/>
                  <a:gd name="connsiteY226" fmla="*/ 216585 h 403667"/>
                  <a:gd name="connsiteX227" fmla="*/ 24229 w 470778"/>
                  <a:gd name="connsiteY227" fmla="*/ 213882 h 403667"/>
                  <a:gd name="connsiteX228" fmla="*/ 27461 w 470778"/>
                  <a:gd name="connsiteY228" fmla="*/ 216037 h 403667"/>
                  <a:gd name="connsiteX229" fmla="*/ 26931 w 470778"/>
                  <a:gd name="connsiteY229" fmla="*/ 222689 h 403667"/>
                  <a:gd name="connsiteX230" fmla="*/ 26931 w 470778"/>
                  <a:gd name="connsiteY230" fmla="*/ 235805 h 403667"/>
                  <a:gd name="connsiteX231" fmla="*/ 30711 w 470778"/>
                  <a:gd name="connsiteY231" fmla="*/ 242628 h 403667"/>
                  <a:gd name="connsiteX232" fmla="*/ 33225 w 470778"/>
                  <a:gd name="connsiteY232" fmla="*/ 248732 h 403667"/>
                  <a:gd name="connsiteX233" fmla="*/ 35738 w 470778"/>
                  <a:gd name="connsiteY233" fmla="*/ 253400 h 403667"/>
                  <a:gd name="connsiteX234" fmla="*/ 37534 w 470778"/>
                  <a:gd name="connsiteY234" fmla="*/ 249621 h 403667"/>
                  <a:gd name="connsiteX235" fmla="*/ 41843 w 470778"/>
                  <a:gd name="connsiteY235" fmla="*/ 250169 h 403667"/>
                  <a:gd name="connsiteX236" fmla="*/ 45263 w 470778"/>
                  <a:gd name="connsiteY236" fmla="*/ 255026 h 403667"/>
                  <a:gd name="connsiteX237" fmla="*/ 48325 w 470778"/>
                  <a:gd name="connsiteY237" fmla="*/ 254667 h 403667"/>
                  <a:gd name="connsiteX238" fmla="*/ 52275 w 470778"/>
                  <a:gd name="connsiteY238" fmla="*/ 254667 h 403667"/>
                  <a:gd name="connsiteX239" fmla="*/ 56055 w 470778"/>
                  <a:gd name="connsiteY239" fmla="*/ 257898 h 403667"/>
                  <a:gd name="connsiteX240" fmla="*/ 61441 w 470778"/>
                  <a:gd name="connsiteY240" fmla="*/ 263114 h 403667"/>
                  <a:gd name="connsiteX241" fmla="*/ 64862 w 470778"/>
                  <a:gd name="connsiteY241" fmla="*/ 267972 h 403667"/>
                  <a:gd name="connsiteX242" fmla="*/ 65391 w 470778"/>
                  <a:gd name="connsiteY242" fmla="*/ 273547 h 403667"/>
                  <a:gd name="connsiteX243" fmla="*/ 66657 w 470778"/>
                  <a:gd name="connsiteY243" fmla="*/ 276779 h 403667"/>
                  <a:gd name="connsiteX244" fmla="*/ 69719 w 470778"/>
                  <a:gd name="connsiteY244" fmla="*/ 272829 h 403667"/>
                  <a:gd name="connsiteX245" fmla="*/ 70985 w 470778"/>
                  <a:gd name="connsiteY245" fmla="*/ 266724 h 403667"/>
                  <a:gd name="connsiteX246" fmla="*/ 78356 w 470778"/>
                  <a:gd name="connsiteY246" fmla="*/ 264929 h 403667"/>
                  <a:gd name="connsiteX247" fmla="*/ 83024 w 470778"/>
                  <a:gd name="connsiteY247" fmla="*/ 263133 h 403667"/>
                  <a:gd name="connsiteX248" fmla="*/ 83383 w 470778"/>
                  <a:gd name="connsiteY248" fmla="*/ 255952 h 403667"/>
                  <a:gd name="connsiteX249" fmla="*/ 85727 w 470778"/>
                  <a:gd name="connsiteY249" fmla="*/ 250566 h 403667"/>
                  <a:gd name="connsiteX250" fmla="*/ 89866 w 470778"/>
                  <a:gd name="connsiteY250" fmla="*/ 245349 h 403667"/>
                  <a:gd name="connsiteX251" fmla="*/ 94893 w 470778"/>
                  <a:gd name="connsiteY251" fmla="*/ 243554 h 403667"/>
                  <a:gd name="connsiteX252" fmla="*/ 100468 w 470778"/>
                  <a:gd name="connsiteY252" fmla="*/ 242836 h 403667"/>
                  <a:gd name="connsiteX253" fmla="*/ 104248 w 470778"/>
                  <a:gd name="connsiteY253" fmla="*/ 243913 h 403667"/>
                  <a:gd name="connsiteX254" fmla="*/ 112148 w 470778"/>
                  <a:gd name="connsiteY254" fmla="*/ 246427 h 403667"/>
                  <a:gd name="connsiteX255" fmla="*/ 115739 w 470778"/>
                  <a:gd name="connsiteY255" fmla="*/ 252890 h 403667"/>
                  <a:gd name="connsiteX256" fmla="*/ 115928 w 470778"/>
                  <a:gd name="connsiteY256" fmla="*/ 259183 h 403667"/>
                  <a:gd name="connsiteX257" fmla="*/ 108916 w 470778"/>
                  <a:gd name="connsiteY257" fmla="*/ 262963 h 403667"/>
                  <a:gd name="connsiteX258" fmla="*/ 105495 w 470778"/>
                  <a:gd name="connsiteY258" fmla="*/ 267991 h 403667"/>
                  <a:gd name="connsiteX259" fmla="*/ 104777 w 470778"/>
                  <a:gd name="connsiteY259" fmla="*/ 275172 h 403667"/>
                  <a:gd name="connsiteX260" fmla="*/ 105136 w 470778"/>
                  <a:gd name="connsiteY260" fmla="*/ 280388 h 403667"/>
                  <a:gd name="connsiteX261" fmla="*/ 102623 w 470778"/>
                  <a:gd name="connsiteY261" fmla="*/ 283261 h 403667"/>
                  <a:gd name="connsiteX262" fmla="*/ 105684 w 470778"/>
                  <a:gd name="connsiteY262" fmla="*/ 286493 h 403667"/>
                  <a:gd name="connsiteX263" fmla="*/ 104418 w 470778"/>
                  <a:gd name="connsiteY263" fmla="*/ 290991 h 403667"/>
                  <a:gd name="connsiteX264" fmla="*/ 105495 w 470778"/>
                  <a:gd name="connsiteY264" fmla="*/ 301234 h 403667"/>
                  <a:gd name="connsiteX265" fmla="*/ 102982 w 470778"/>
                  <a:gd name="connsiteY265" fmla="*/ 309493 h 403667"/>
                  <a:gd name="connsiteX266" fmla="*/ 98843 w 470778"/>
                  <a:gd name="connsiteY266" fmla="*/ 322420 h 403667"/>
                  <a:gd name="connsiteX267" fmla="*/ 95611 w 470778"/>
                  <a:gd name="connsiteY267" fmla="*/ 327088 h 403667"/>
                  <a:gd name="connsiteX268" fmla="*/ 94175 w 470778"/>
                  <a:gd name="connsiteY268" fmla="*/ 330868 h 403667"/>
                  <a:gd name="connsiteX269" fmla="*/ 93551 w 470778"/>
                  <a:gd name="connsiteY269" fmla="*/ 334667 h 40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470778" h="403667">
                    <a:moveTo>
                      <a:pt x="93551" y="334667"/>
                    </a:moveTo>
                    <a:lnTo>
                      <a:pt x="107555" y="324972"/>
                    </a:lnTo>
                    <a:lnTo>
                      <a:pt x="115096" y="324972"/>
                    </a:lnTo>
                    <a:lnTo>
                      <a:pt x="123185" y="324972"/>
                    </a:lnTo>
                    <a:lnTo>
                      <a:pt x="132351" y="321740"/>
                    </a:lnTo>
                    <a:lnTo>
                      <a:pt x="142594" y="313651"/>
                    </a:lnTo>
                    <a:lnTo>
                      <a:pt x="156599" y="307187"/>
                    </a:lnTo>
                    <a:lnTo>
                      <a:pt x="166842" y="302878"/>
                    </a:lnTo>
                    <a:lnTo>
                      <a:pt x="171699" y="307736"/>
                    </a:lnTo>
                    <a:lnTo>
                      <a:pt x="176008" y="312593"/>
                    </a:lnTo>
                    <a:lnTo>
                      <a:pt x="179240" y="312593"/>
                    </a:lnTo>
                    <a:lnTo>
                      <a:pt x="181394" y="305581"/>
                    </a:lnTo>
                    <a:lnTo>
                      <a:pt x="183549" y="302878"/>
                    </a:lnTo>
                    <a:lnTo>
                      <a:pt x="191090" y="310419"/>
                    </a:lnTo>
                    <a:lnTo>
                      <a:pt x="201862" y="320663"/>
                    </a:lnTo>
                    <a:cubicBezTo>
                      <a:pt x="201862" y="320663"/>
                      <a:pt x="211557" y="328752"/>
                      <a:pt x="213712" y="329281"/>
                    </a:cubicBezTo>
                    <a:cubicBezTo>
                      <a:pt x="215866" y="329810"/>
                      <a:pt x="229871" y="340053"/>
                      <a:pt x="229871" y="340053"/>
                    </a:cubicBezTo>
                    <a:lnTo>
                      <a:pt x="236883" y="343285"/>
                    </a:lnTo>
                    <a:lnTo>
                      <a:pt x="247126" y="343285"/>
                    </a:lnTo>
                    <a:lnTo>
                      <a:pt x="251435" y="348671"/>
                    </a:lnTo>
                    <a:lnTo>
                      <a:pt x="250906" y="354605"/>
                    </a:lnTo>
                    <a:lnTo>
                      <a:pt x="250357" y="358915"/>
                    </a:lnTo>
                    <a:lnTo>
                      <a:pt x="258446" y="360540"/>
                    </a:lnTo>
                    <a:lnTo>
                      <a:pt x="263833" y="361617"/>
                    </a:lnTo>
                    <a:lnTo>
                      <a:pt x="269767" y="368629"/>
                    </a:lnTo>
                    <a:lnTo>
                      <a:pt x="273547" y="377247"/>
                    </a:lnTo>
                    <a:lnTo>
                      <a:pt x="273547" y="383710"/>
                    </a:lnTo>
                    <a:lnTo>
                      <a:pt x="283242" y="390722"/>
                    </a:lnTo>
                    <a:lnTo>
                      <a:pt x="288099" y="396656"/>
                    </a:lnTo>
                    <a:lnTo>
                      <a:pt x="294563" y="396656"/>
                    </a:lnTo>
                    <a:lnTo>
                      <a:pt x="298343" y="402591"/>
                    </a:lnTo>
                    <a:lnTo>
                      <a:pt x="304806" y="403668"/>
                    </a:lnTo>
                    <a:lnTo>
                      <a:pt x="311270" y="402042"/>
                    </a:lnTo>
                    <a:lnTo>
                      <a:pt x="319888" y="396108"/>
                    </a:lnTo>
                    <a:lnTo>
                      <a:pt x="326351" y="391251"/>
                    </a:lnTo>
                    <a:lnTo>
                      <a:pt x="334969" y="391251"/>
                    </a:lnTo>
                    <a:lnTo>
                      <a:pt x="340356" y="384240"/>
                    </a:lnTo>
                    <a:lnTo>
                      <a:pt x="346819" y="387471"/>
                    </a:lnTo>
                    <a:cubicBezTo>
                      <a:pt x="346819" y="387471"/>
                      <a:pt x="353831" y="390174"/>
                      <a:pt x="355437" y="390703"/>
                    </a:cubicBezTo>
                    <a:cubicBezTo>
                      <a:pt x="357062" y="391251"/>
                      <a:pt x="364055" y="396637"/>
                      <a:pt x="364055" y="396637"/>
                    </a:cubicBezTo>
                    <a:lnTo>
                      <a:pt x="371067" y="399340"/>
                    </a:lnTo>
                    <a:lnTo>
                      <a:pt x="378078" y="401494"/>
                    </a:lnTo>
                    <a:lnTo>
                      <a:pt x="388322" y="398792"/>
                    </a:lnTo>
                    <a:lnTo>
                      <a:pt x="388322" y="390174"/>
                    </a:lnTo>
                    <a:lnTo>
                      <a:pt x="394256" y="383162"/>
                    </a:lnTo>
                    <a:lnTo>
                      <a:pt x="394256" y="373467"/>
                    </a:lnTo>
                    <a:lnTo>
                      <a:pt x="396959" y="368081"/>
                    </a:lnTo>
                    <a:lnTo>
                      <a:pt x="401268" y="364849"/>
                    </a:lnTo>
                    <a:lnTo>
                      <a:pt x="406124" y="363224"/>
                    </a:lnTo>
                    <a:lnTo>
                      <a:pt x="408827" y="353264"/>
                    </a:lnTo>
                    <a:lnTo>
                      <a:pt x="408827" y="348142"/>
                    </a:lnTo>
                    <a:lnTo>
                      <a:pt x="415291" y="344910"/>
                    </a:lnTo>
                    <a:lnTo>
                      <a:pt x="426063" y="343285"/>
                    </a:lnTo>
                    <a:lnTo>
                      <a:pt x="434152" y="338976"/>
                    </a:lnTo>
                    <a:lnTo>
                      <a:pt x="426063" y="323894"/>
                    </a:lnTo>
                    <a:lnTo>
                      <a:pt x="419600" y="312574"/>
                    </a:lnTo>
                    <a:lnTo>
                      <a:pt x="417974" y="302878"/>
                    </a:lnTo>
                    <a:lnTo>
                      <a:pt x="414194" y="293183"/>
                    </a:lnTo>
                    <a:lnTo>
                      <a:pt x="409886" y="282940"/>
                    </a:lnTo>
                    <a:lnTo>
                      <a:pt x="407731" y="276476"/>
                    </a:lnTo>
                    <a:lnTo>
                      <a:pt x="405577" y="264078"/>
                    </a:lnTo>
                    <a:lnTo>
                      <a:pt x="405577" y="254912"/>
                    </a:lnTo>
                    <a:lnTo>
                      <a:pt x="412040" y="245746"/>
                    </a:lnTo>
                    <a:lnTo>
                      <a:pt x="412040" y="238205"/>
                    </a:lnTo>
                    <a:lnTo>
                      <a:pt x="412040" y="229039"/>
                    </a:lnTo>
                    <a:lnTo>
                      <a:pt x="399642" y="200483"/>
                    </a:lnTo>
                    <a:lnTo>
                      <a:pt x="392101" y="184324"/>
                    </a:lnTo>
                    <a:lnTo>
                      <a:pt x="392101" y="171926"/>
                    </a:lnTo>
                    <a:cubicBezTo>
                      <a:pt x="392101" y="171926"/>
                      <a:pt x="392101" y="163308"/>
                      <a:pt x="393179" y="161153"/>
                    </a:cubicBezTo>
                    <a:cubicBezTo>
                      <a:pt x="394256" y="158999"/>
                      <a:pt x="401797" y="150910"/>
                      <a:pt x="401797" y="150910"/>
                    </a:cubicBezTo>
                    <a:lnTo>
                      <a:pt x="412040" y="142821"/>
                    </a:lnTo>
                    <a:lnTo>
                      <a:pt x="424967" y="132578"/>
                    </a:lnTo>
                    <a:lnTo>
                      <a:pt x="426044" y="125037"/>
                    </a:lnTo>
                    <a:lnTo>
                      <a:pt x="430353" y="112639"/>
                    </a:lnTo>
                    <a:lnTo>
                      <a:pt x="434133" y="102396"/>
                    </a:lnTo>
                    <a:lnTo>
                      <a:pt x="443829" y="91075"/>
                    </a:lnTo>
                    <a:lnTo>
                      <a:pt x="449215" y="82457"/>
                    </a:lnTo>
                    <a:lnTo>
                      <a:pt x="457304" y="74916"/>
                    </a:lnTo>
                    <a:lnTo>
                      <a:pt x="463767" y="68453"/>
                    </a:lnTo>
                    <a:lnTo>
                      <a:pt x="470779" y="59835"/>
                    </a:lnTo>
                    <a:lnTo>
                      <a:pt x="470779" y="50140"/>
                    </a:lnTo>
                    <a:lnTo>
                      <a:pt x="470779" y="42051"/>
                    </a:lnTo>
                    <a:lnTo>
                      <a:pt x="461083" y="33433"/>
                    </a:lnTo>
                    <a:lnTo>
                      <a:pt x="456774" y="33433"/>
                    </a:lnTo>
                    <a:lnTo>
                      <a:pt x="452995" y="42051"/>
                    </a:lnTo>
                    <a:lnTo>
                      <a:pt x="445983" y="47437"/>
                    </a:lnTo>
                    <a:lnTo>
                      <a:pt x="436288" y="49591"/>
                    </a:lnTo>
                    <a:lnTo>
                      <a:pt x="428747" y="49591"/>
                    </a:lnTo>
                    <a:lnTo>
                      <a:pt x="421206" y="48514"/>
                    </a:lnTo>
                    <a:lnTo>
                      <a:pt x="401816" y="45282"/>
                    </a:lnTo>
                    <a:lnTo>
                      <a:pt x="389966" y="42580"/>
                    </a:lnTo>
                    <a:lnTo>
                      <a:pt x="374885" y="41503"/>
                    </a:lnTo>
                    <a:lnTo>
                      <a:pt x="366266" y="43657"/>
                    </a:lnTo>
                    <a:lnTo>
                      <a:pt x="356023" y="43657"/>
                    </a:lnTo>
                    <a:lnTo>
                      <a:pt x="345779" y="40955"/>
                    </a:lnTo>
                    <a:lnTo>
                      <a:pt x="335536" y="33414"/>
                    </a:lnTo>
                    <a:lnTo>
                      <a:pt x="321532" y="25873"/>
                    </a:lnTo>
                    <a:lnTo>
                      <a:pt x="315068" y="22093"/>
                    </a:lnTo>
                    <a:lnTo>
                      <a:pt x="311837" y="22093"/>
                    </a:lnTo>
                    <a:lnTo>
                      <a:pt x="308605" y="28028"/>
                    </a:lnTo>
                    <a:lnTo>
                      <a:pt x="299987" y="28028"/>
                    </a:lnTo>
                    <a:lnTo>
                      <a:pt x="291898" y="22093"/>
                    </a:lnTo>
                    <a:lnTo>
                      <a:pt x="282203" y="16707"/>
                    </a:lnTo>
                    <a:lnTo>
                      <a:pt x="270353" y="16707"/>
                    </a:lnTo>
                    <a:lnTo>
                      <a:pt x="263890" y="16707"/>
                    </a:lnTo>
                    <a:lnTo>
                      <a:pt x="259032" y="10243"/>
                    </a:lnTo>
                    <a:lnTo>
                      <a:pt x="252021" y="7541"/>
                    </a:lnTo>
                    <a:lnTo>
                      <a:pt x="251473" y="12927"/>
                    </a:lnTo>
                    <a:lnTo>
                      <a:pt x="250395" y="17236"/>
                    </a:lnTo>
                    <a:lnTo>
                      <a:pt x="247164" y="16159"/>
                    </a:lnTo>
                    <a:lnTo>
                      <a:pt x="243384" y="7541"/>
                    </a:lnTo>
                    <a:lnTo>
                      <a:pt x="240152" y="14004"/>
                    </a:lnTo>
                    <a:cubicBezTo>
                      <a:pt x="240152" y="14004"/>
                      <a:pt x="240681" y="17784"/>
                      <a:pt x="240152" y="18143"/>
                    </a:cubicBezTo>
                    <a:cubicBezTo>
                      <a:pt x="239604" y="18502"/>
                      <a:pt x="234936" y="18861"/>
                      <a:pt x="234936" y="18861"/>
                    </a:cubicBezTo>
                    <a:lnTo>
                      <a:pt x="230797" y="10243"/>
                    </a:lnTo>
                    <a:lnTo>
                      <a:pt x="229720" y="3780"/>
                    </a:lnTo>
                    <a:cubicBezTo>
                      <a:pt x="229720" y="3780"/>
                      <a:pt x="226847" y="0"/>
                      <a:pt x="225940" y="0"/>
                    </a:cubicBezTo>
                    <a:cubicBezTo>
                      <a:pt x="225033" y="0"/>
                      <a:pt x="222349" y="2873"/>
                      <a:pt x="222349" y="2873"/>
                    </a:cubicBezTo>
                    <a:lnTo>
                      <a:pt x="222349" y="11680"/>
                    </a:lnTo>
                    <a:lnTo>
                      <a:pt x="226299" y="16178"/>
                    </a:lnTo>
                    <a:cubicBezTo>
                      <a:pt x="226299" y="16178"/>
                      <a:pt x="224674" y="18880"/>
                      <a:pt x="224145" y="18880"/>
                    </a:cubicBezTo>
                    <a:cubicBezTo>
                      <a:pt x="223615" y="18880"/>
                      <a:pt x="219287" y="18351"/>
                      <a:pt x="219287" y="18351"/>
                    </a:cubicBezTo>
                    <a:lnTo>
                      <a:pt x="206889" y="4876"/>
                    </a:lnTo>
                    <a:lnTo>
                      <a:pt x="205812" y="14571"/>
                    </a:lnTo>
                    <a:lnTo>
                      <a:pt x="209762" y="20506"/>
                    </a:lnTo>
                    <a:lnTo>
                      <a:pt x="210650" y="25174"/>
                    </a:lnTo>
                    <a:lnTo>
                      <a:pt x="205793" y="27876"/>
                    </a:lnTo>
                    <a:lnTo>
                      <a:pt x="197345" y="35417"/>
                    </a:lnTo>
                    <a:lnTo>
                      <a:pt x="192677" y="35417"/>
                    </a:lnTo>
                    <a:lnTo>
                      <a:pt x="187102" y="30031"/>
                    </a:lnTo>
                    <a:lnTo>
                      <a:pt x="180449" y="29124"/>
                    </a:lnTo>
                    <a:lnTo>
                      <a:pt x="173438" y="31996"/>
                    </a:lnTo>
                    <a:cubicBezTo>
                      <a:pt x="173438" y="31996"/>
                      <a:pt x="171284" y="33622"/>
                      <a:pt x="170565" y="33981"/>
                    </a:cubicBezTo>
                    <a:cubicBezTo>
                      <a:pt x="169847" y="34340"/>
                      <a:pt x="163195" y="32544"/>
                      <a:pt x="163195" y="32544"/>
                    </a:cubicBezTo>
                    <a:lnTo>
                      <a:pt x="157260" y="32544"/>
                    </a:lnTo>
                    <a:lnTo>
                      <a:pt x="152951" y="34699"/>
                    </a:lnTo>
                    <a:lnTo>
                      <a:pt x="148812" y="33074"/>
                    </a:lnTo>
                    <a:lnTo>
                      <a:pt x="145222" y="24985"/>
                    </a:lnTo>
                    <a:lnTo>
                      <a:pt x="141442" y="21205"/>
                    </a:lnTo>
                    <a:lnTo>
                      <a:pt x="137492" y="20846"/>
                    </a:lnTo>
                    <a:lnTo>
                      <a:pt x="136414" y="26232"/>
                    </a:lnTo>
                    <a:cubicBezTo>
                      <a:pt x="136414" y="26232"/>
                      <a:pt x="139287" y="31259"/>
                      <a:pt x="139287" y="31978"/>
                    </a:cubicBezTo>
                    <a:cubicBezTo>
                      <a:pt x="139287" y="32696"/>
                      <a:pt x="138928" y="38800"/>
                      <a:pt x="138928" y="38800"/>
                    </a:cubicBezTo>
                    <a:cubicBezTo>
                      <a:pt x="138928" y="38800"/>
                      <a:pt x="135866" y="41673"/>
                      <a:pt x="135337" y="41673"/>
                    </a:cubicBezTo>
                    <a:cubicBezTo>
                      <a:pt x="134789" y="41673"/>
                      <a:pt x="128156" y="42221"/>
                      <a:pt x="128156" y="42221"/>
                    </a:cubicBezTo>
                    <a:lnTo>
                      <a:pt x="121333" y="38271"/>
                    </a:lnTo>
                    <a:cubicBezTo>
                      <a:pt x="121333" y="38271"/>
                      <a:pt x="116476" y="36646"/>
                      <a:pt x="116476" y="37364"/>
                    </a:cubicBezTo>
                    <a:cubicBezTo>
                      <a:pt x="116476" y="38082"/>
                      <a:pt x="116835" y="42221"/>
                      <a:pt x="116835" y="42221"/>
                    </a:cubicBezTo>
                    <a:lnTo>
                      <a:pt x="108217" y="41673"/>
                    </a:lnTo>
                    <a:cubicBezTo>
                      <a:pt x="108217" y="41673"/>
                      <a:pt x="104078" y="38800"/>
                      <a:pt x="103360" y="38800"/>
                    </a:cubicBezTo>
                    <a:cubicBezTo>
                      <a:pt x="102642" y="38800"/>
                      <a:pt x="99050" y="44734"/>
                      <a:pt x="99050" y="44734"/>
                    </a:cubicBezTo>
                    <a:lnTo>
                      <a:pt x="98143" y="47796"/>
                    </a:lnTo>
                    <a:cubicBezTo>
                      <a:pt x="98143" y="47796"/>
                      <a:pt x="90244" y="49951"/>
                      <a:pt x="89166" y="49232"/>
                    </a:cubicBezTo>
                    <a:cubicBezTo>
                      <a:pt x="88089" y="48514"/>
                      <a:pt x="81625" y="45093"/>
                      <a:pt x="81077" y="45093"/>
                    </a:cubicBezTo>
                    <a:cubicBezTo>
                      <a:pt x="80549" y="45093"/>
                      <a:pt x="77487" y="49591"/>
                      <a:pt x="77487" y="49591"/>
                    </a:cubicBezTo>
                    <a:lnTo>
                      <a:pt x="81077" y="53730"/>
                    </a:lnTo>
                    <a:cubicBezTo>
                      <a:pt x="81077" y="53730"/>
                      <a:pt x="85027" y="56433"/>
                      <a:pt x="84857" y="58229"/>
                    </a:cubicBezTo>
                    <a:cubicBezTo>
                      <a:pt x="84668" y="60024"/>
                      <a:pt x="83780" y="62367"/>
                      <a:pt x="83780" y="62367"/>
                    </a:cubicBezTo>
                    <a:cubicBezTo>
                      <a:pt x="83780" y="62367"/>
                      <a:pt x="78035" y="61819"/>
                      <a:pt x="77487" y="60742"/>
                    </a:cubicBezTo>
                    <a:cubicBezTo>
                      <a:pt x="76957" y="59665"/>
                      <a:pt x="69757" y="53730"/>
                      <a:pt x="69757" y="53730"/>
                    </a:cubicBezTo>
                    <a:lnTo>
                      <a:pt x="63104" y="51387"/>
                    </a:lnTo>
                    <a:lnTo>
                      <a:pt x="61668" y="53730"/>
                    </a:lnTo>
                    <a:lnTo>
                      <a:pt x="62386" y="58947"/>
                    </a:lnTo>
                    <a:lnTo>
                      <a:pt x="68132" y="66317"/>
                    </a:lnTo>
                    <a:lnTo>
                      <a:pt x="69398" y="68831"/>
                    </a:lnTo>
                    <a:lnTo>
                      <a:pt x="69398" y="72252"/>
                    </a:lnTo>
                    <a:lnTo>
                      <a:pt x="67054" y="73688"/>
                    </a:lnTo>
                    <a:cubicBezTo>
                      <a:pt x="67054" y="73688"/>
                      <a:pt x="62197" y="72781"/>
                      <a:pt x="61668" y="72422"/>
                    </a:cubicBezTo>
                    <a:cubicBezTo>
                      <a:pt x="61120" y="72063"/>
                      <a:pt x="55375" y="72611"/>
                      <a:pt x="55375" y="72611"/>
                    </a:cubicBezTo>
                    <a:lnTo>
                      <a:pt x="44413" y="73688"/>
                    </a:lnTo>
                    <a:lnTo>
                      <a:pt x="32734" y="74406"/>
                    </a:lnTo>
                    <a:lnTo>
                      <a:pt x="31467" y="79792"/>
                    </a:lnTo>
                    <a:lnTo>
                      <a:pt x="29123" y="82854"/>
                    </a:lnTo>
                    <a:lnTo>
                      <a:pt x="25174" y="80152"/>
                    </a:lnTo>
                    <a:lnTo>
                      <a:pt x="20506" y="80700"/>
                    </a:lnTo>
                    <a:lnTo>
                      <a:pt x="18710" y="85727"/>
                    </a:lnTo>
                    <a:lnTo>
                      <a:pt x="15838" y="87352"/>
                    </a:lnTo>
                    <a:lnTo>
                      <a:pt x="12606" y="82854"/>
                    </a:lnTo>
                    <a:lnTo>
                      <a:pt x="7389" y="85009"/>
                    </a:lnTo>
                    <a:lnTo>
                      <a:pt x="7389" y="89318"/>
                    </a:lnTo>
                    <a:lnTo>
                      <a:pt x="10262" y="92738"/>
                    </a:lnTo>
                    <a:lnTo>
                      <a:pt x="12776" y="99032"/>
                    </a:lnTo>
                    <a:lnTo>
                      <a:pt x="12228" y="104418"/>
                    </a:lnTo>
                    <a:lnTo>
                      <a:pt x="12228" y="107121"/>
                    </a:lnTo>
                    <a:lnTo>
                      <a:pt x="7370" y="108916"/>
                    </a:lnTo>
                    <a:cubicBezTo>
                      <a:pt x="7370" y="108916"/>
                      <a:pt x="4498" y="109823"/>
                      <a:pt x="4309" y="110541"/>
                    </a:cubicBezTo>
                    <a:cubicBezTo>
                      <a:pt x="4139" y="111260"/>
                      <a:pt x="4309" y="116835"/>
                      <a:pt x="4309" y="116835"/>
                    </a:cubicBezTo>
                    <a:lnTo>
                      <a:pt x="2684" y="119897"/>
                    </a:lnTo>
                    <a:lnTo>
                      <a:pt x="1417" y="124565"/>
                    </a:lnTo>
                    <a:lnTo>
                      <a:pt x="5556" y="128703"/>
                    </a:lnTo>
                    <a:lnTo>
                      <a:pt x="10772" y="130140"/>
                    </a:lnTo>
                    <a:lnTo>
                      <a:pt x="16348" y="129233"/>
                    </a:lnTo>
                    <a:lnTo>
                      <a:pt x="20846" y="125642"/>
                    </a:lnTo>
                    <a:cubicBezTo>
                      <a:pt x="20846" y="125642"/>
                      <a:pt x="19410" y="121692"/>
                      <a:pt x="20846" y="120785"/>
                    </a:cubicBezTo>
                    <a:cubicBezTo>
                      <a:pt x="22282" y="119878"/>
                      <a:pt x="23189" y="120596"/>
                      <a:pt x="23189" y="120596"/>
                    </a:cubicBezTo>
                    <a:lnTo>
                      <a:pt x="26251" y="131916"/>
                    </a:lnTo>
                    <a:lnTo>
                      <a:pt x="24626" y="134071"/>
                    </a:lnTo>
                    <a:lnTo>
                      <a:pt x="18332" y="134789"/>
                    </a:lnTo>
                    <a:cubicBezTo>
                      <a:pt x="18332" y="134789"/>
                      <a:pt x="13475" y="134789"/>
                      <a:pt x="12946" y="134789"/>
                    </a:cubicBezTo>
                    <a:cubicBezTo>
                      <a:pt x="12398" y="134789"/>
                      <a:pt x="6123" y="136943"/>
                      <a:pt x="6123" y="136943"/>
                    </a:cubicBezTo>
                    <a:lnTo>
                      <a:pt x="3062" y="140894"/>
                    </a:lnTo>
                    <a:lnTo>
                      <a:pt x="0" y="144484"/>
                    </a:lnTo>
                    <a:lnTo>
                      <a:pt x="3950" y="148982"/>
                    </a:lnTo>
                    <a:lnTo>
                      <a:pt x="7730" y="152403"/>
                    </a:lnTo>
                    <a:lnTo>
                      <a:pt x="12228" y="156542"/>
                    </a:lnTo>
                    <a:lnTo>
                      <a:pt x="12946" y="159604"/>
                    </a:lnTo>
                    <a:lnTo>
                      <a:pt x="10962" y="163384"/>
                    </a:lnTo>
                    <a:cubicBezTo>
                      <a:pt x="10962" y="163384"/>
                      <a:pt x="6463" y="163213"/>
                      <a:pt x="6104" y="163743"/>
                    </a:cubicBezTo>
                    <a:cubicBezTo>
                      <a:pt x="5745" y="164291"/>
                      <a:pt x="4838" y="168241"/>
                      <a:pt x="4838" y="168241"/>
                    </a:cubicBezTo>
                    <a:lnTo>
                      <a:pt x="9696" y="169677"/>
                    </a:lnTo>
                    <a:cubicBezTo>
                      <a:pt x="9696" y="169677"/>
                      <a:pt x="22622" y="169866"/>
                      <a:pt x="23529" y="169866"/>
                    </a:cubicBezTo>
                    <a:cubicBezTo>
                      <a:pt x="24437" y="169866"/>
                      <a:pt x="28916" y="166804"/>
                      <a:pt x="28916" y="166804"/>
                    </a:cubicBezTo>
                    <a:lnTo>
                      <a:pt x="36816" y="166634"/>
                    </a:lnTo>
                    <a:cubicBezTo>
                      <a:pt x="36816" y="166634"/>
                      <a:pt x="39329" y="168260"/>
                      <a:pt x="39518" y="168978"/>
                    </a:cubicBezTo>
                    <a:cubicBezTo>
                      <a:pt x="39707" y="169696"/>
                      <a:pt x="38252" y="171680"/>
                      <a:pt x="38252" y="171680"/>
                    </a:cubicBezTo>
                    <a:lnTo>
                      <a:pt x="35379" y="174194"/>
                    </a:lnTo>
                    <a:lnTo>
                      <a:pt x="28727" y="175271"/>
                    </a:lnTo>
                    <a:lnTo>
                      <a:pt x="24777" y="175989"/>
                    </a:lnTo>
                    <a:lnTo>
                      <a:pt x="19201" y="176707"/>
                    </a:lnTo>
                    <a:lnTo>
                      <a:pt x="14533" y="176707"/>
                    </a:lnTo>
                    <a:lnTo>
                      <a:pt x="12190" y="183171"/>
                    </a:lnTo>
                    <a:lnTo>
                      <a:pt x="9677" y="189634"/>
                    </a:lnTo>
                    <a:lnTo>
                      <a:pt x="10036" y="196646"/>
                    </a:lnTo>
                    <a:lnTo>
                      <a:pt x="9317" y="204017"/>
                    </a:lnTo>
                    <a:lnTo>
                      <a:pt x="12190" y="215507"/>
                    </a:lnTo>
                    <a:lnTo>
                      <a:pt x="15611" y="216585"/>
                    </a:lnTo>
                    <a:lnTo>
                      <a:pt x="22622" y="216585"/>
                    </a:lnTo>
                    <a:lnTo>
                      <a:pt x="24229" y="213882"/>
                    </a:lnTo>
                    <a:lnTo>
                      <a:pt x="27461" y="216037"/>
                    </a:lnTo>
                    <a:lnTo>
                      <a:pt x="26931" y="222689"/>
                    </a:lnTo>
                    <a:lnTo>
                      <a:pt x="26931" y="235805"/>
                    </a:lnTo>
                    <a:lnTo>
                      <a:pt x="30711" y="242628"/>
                    </a:lnTo>
                    <a:lnTo>
                      <a:pt x="33225" y="248732"/>
                    </a:lnTo>
                    <a:lnTo>
                      <a:pt x="35738" y="253400"/>
                    </a:lnTo>
                    <a:lnTo>
                      <a:pt x="37534" y="249621"/>
                    </a:lnTo>
                    <a:lnTo>
                      <a:pt x="41843" y="250169"/>
                    </a:lnTo>
                    <a:lnTo>
                      <a:pt x="45263" y="255026"/>
                    </a:lnTo>
                    <a:lnTo>
                      <a:pt x="48325" y="254667"/>
                    </a:lnTo>
                    <a:lnTo>
                      <a:pt x="52275" y="254667"/>
                    </a:lnTo>
                    <a:lnTo>
                      <a:pt x="56055" y="257898"/>
                    </a:lnTo>
                    <a:lnTo>
                      <a:pt x="61441" y="263114"/>
                    </a:lnTo>
                    <a:cubicBezTo>
                      <a:pt x="61441" y="263114"/>
                      <a:pt x="64673" y="267424"/>
                      <a:pt x="64862" y="267972"/>
                    </a:cubicBezTo>
                    <a:cubicBezTo>
                      <a:pt x="65032" y="268520"/>
                      <a:pt x="65391" y="273547"/>
                      <a:pt x="65391" y="273547"/>
                    </a:cubicBezTo>
                    <a:lnTo>
                      <a:pt x="66657" y="276779"/>
                    </a:lnTo>
                    <a:cubicBezTo>
                      <a:pt x="66657" y="276779"/>
                      <a:pt x="69719" y="273358"/>
                      <a:pt x="69719" y="272829"/>
                    </a:cubicBezTo>
                    <a:cubicBezTo>
                      <a:pt x="69719" y="272300"/>
                      <a:pt x="70985" y="266724"/>
                      <a:pt x="70985" y="266724"/>
                    </a:cubicBezTo>
                    <a:lnTo>
                      <a:pt x="78356" y="264929"/>
                    </a:lnTo>
                    <a:lnTo>
                      <a:pt x="83024" y="263133"/>
                    </a:lnTo>
                    <a:lnTo>
                      <a:pt x="83383" y="255952"/>
                    </a:lnTo>
                    <a:cubicBezTo>
                      <a:pt x="83383" y="255952"/>
                      <a:pt x="85367" y="251095"/>
                      <a:pt x="85727" y="250566"/>
                    </a:cubicBezTo>
                    <a:cubicBezTo>
                      <a:pt x="86086" y="250036"/>
                      <a:pt x="89866" y="245349"/>
                      <a:pt x="89866" y="245349"/>
                    </a:cubicBezTo>
                    <a:lnTo>
                      <a:pt x="94893" y="243554"/>
                    </a:lnTo>
                    <a:lnTo>
                      <a:pt x="100468" y="242836"/>
                    </a:lnTo>
                    <a:lnTo>
                      <a:pt x="104248" y="243913"/>
                    </a:lnTo>
                    <a:cubicBezTo>
                      <a:pt x="104248" y="243913"/>
                      <a:pt x="111430" y="245179"/>
                      <a:pt x="112148" y="246427"/>
                    </a:cubicBezTo>
                    <a:cubicBezTo>
                      <a:pt x="112866" y="247693"/>
                      <a:pt x="115739" y="252890"/>
                      <a:pt x="115739" y="252890"/>
                    </a:cubicBezTo>
                    <a:lnTo>
                      <a:pt x="115928" y="259183"/>
                    </a:lnTo>
                    <a:cubicBezTo>
                      <a:pt x="115928" y="259183"/>
                      <a:pt x="109105" y="263682"/>
                      <a:pt x="108916" y="262963"/>
                    </a:cubicBezTo>
                    <a:cubicBezTo>
                      <a:pt x="108727" y="262245"/>
                      <a:pt x="105495" y="267991"/>
                      <a:pt x="105495" y="267991"/>
                    </a:cubicBezTo>
                    <a:lnTo>
                      <a:pt x="104777" y="275172"/>
                    </a:lnTo>
                    <a:lnTo>
                      <a:pt x="105136" y="280388"/>
                    </a:lnTo>
                    <a:cubicBezTo>
                      <a:pt x="105136" y="280388"/>
                      <a:pt x="102623" y="282543"/>
                      <a:pt x="102623" y="283261"/>
                    </a:cubicBezTo>
                    <a:cubicBezTo>
                      <a:pt x="102623" y="283979"/>
                      <a:pt x="105684" y="286493"/>
                      <a:pt x="105684" y="286493"/>
                    </a:cubicBezTo>
                    <a:lnTo>
                      <a:pt x="104418" y="290991"/>
                    </a:lnTo>
                    <a:cubicBezTo>
                      <a:pt x="104418" y="290991"/>
                      <a:pt x="105684" y="300327"/>
                      <a:pt x="105495" y="301234"/>
                    </a:cubicBezTo>
                    <a:cubicBezTo>
                      <a:pt x="105325" y="302141"/>
                      <a:pt x="102982" y="309493"/>
                      <a:pt x="102982" y="309493"/>
                    </a:cubicBezTo>
                    <a:lnTo>
                      <a:pt x="98843" y="322420"/>
                    </a:lnTo>
                    <a:lnTo>
                      <a:pt x="95611" y="327088"/>
                    </a:lnTo>
                    <a:lnTo>
                      <a:pt x="94175" y="330868"/>
                    </a:lnTo>
                    <a:lnTo>
                      <a:pt x="93551" y="334667"/>
                    </a:lnTo>
                    <a:close/>
                  </a:path>
                </a:pathLst>
              </a:custGeom>
              <a:grpFill/>
              <a:ln w="3777" cap="flat">
                <a:solidFill>
                  <a:srgbClr val="FFFFFF"/>
                </a:solidFill>
                <a:prstDash val="solid"/>
                <a:miter/>
              </a:ln>
            </p:spPr>
            <p:txBody>
              <a:bodyPr rtlCol="0" anchor="ctr"/>
              <a:lstStyle/>
              <a:p>
                <a:endParaRPr lang="en-GB"/>
              </a:p>
            </p:txBody>
          </p:sp>
          <p:sp>
            <p:nvSpPr>
              <p:cNvPr id="326" name="Freeform 325">
                <a:extLst>
                  <a:ext uri="{FF2B5EF4-FFF2-40B4-BE49-F238E27FC236}">
                    <a16:creationId xmlns:a16="http://schemas.microsoft.com/office/drawing/2014/main" id="{B7186B2F-8DA1-5928-9BFC-DB83E9A4B0A1}"/>
                  </a:ext>
                </a:extLst>
              </p:cNvPr>
              <p:cNvSpPr/>
              <p:nvPr/>
            </p:nvSpPr>
            <p:spPr>
              <a:xfrm>
                <a:off x="4918135" y="5073096"/>
                <a:ext cx="145391" cy="132710"/>
              </a:xfrm>
              <a:custGeom>
                <a:avLst/>
                <a:gdLst>
                  <a:gd name="connsiteX0" fmla="*/ 41181 w 145391"/>
                  <a:gd name="connsiteY0" fmla="*/ 87409 h 132710"/>
                  <a:gd name="connsiteX1" fmla="*/ 40104 w 145391"/>
                  <a:gd name="connsiteY1" fmla="*/ 98370 h 132710"/>
                  <a:gd name="connsiteX2" fmla="*/ 37761 w 145391"/>
                  <a:gd name="connsiteY2" fmla="*/ 104664 h 132710"/>
                  <a:gd name="connsiteX3" fmla="*/ 35606 w 145391"/>
                  <a:gd name="connsiteY3" fmla="*/ 112034 h 132710"/>
                  <a:gd name="connsiteX4" fmla="*/ 35606 w 145391"/>
                  <a:gd name="connsiteY4" fmla="*/ 116343 h 132710"/>
                  <a:gd name="connsiteX5" fmla="*/ 31826 w 145391"/>
                  <a:gd name="connsiteY5" fmla="*/ 120841 h 132710"/>
                  <a:gd name="connsiteX6" fmla="*/ 27328 w 145391"/>
                  <a:gd name="connsiteY6" fmla="*/ 124980 h 132710"/>
                  <a:gd name="connsiteX7" fmla="*/ 23378 w 145391"/>
                  <a:gd name="connsiteY7" fmla="*/ 128930 h 132710"/>
                  <a:gd name="connsiteX8" fmla="*/ 19069 w 145391"/>
                  <a:gd name="connsiteY8" fmla="*/ 132710 h 132710"/>
                  <a:gd name="connsiteX9" fmla="*/ 17803 w 145391"/>
                  <a:gd name="connsiteY9" fmla="*/ 131085 h 132710"/>
                  <a:gd name="connsiteX10" fmla="*/ 16726 w 145391"/>
                  <a:gd name="connsiteY10" fmla="*/ 126228 h 132710"/>
                  <a:gd name="connsiteX11" fmla="*/ 15459 w 145391"/>
                  <a:gd name="connsiteY11" fmla="*/ 122637 h 132710"/>
                  <a:gd name="connsiteX12" fmla="*/ 17085 w 145391"/>
                  <a:gd name="connsiteY12" fmla="*/ 115266 h 132710"/>
                  <a:gd name="connsiteX13" fmla="*/ 20865 w 145391"/>
                  <a:gd name="connsiteY13" fmla="*/ 113282 h 132710"/>
                  <a:gd name="connsiteX14" fmla="*/ 20865 w 145391"/>
                  <a:gd name="connsiteY14" fmla="*/ 108255 h 132710"/>
                  <a:gd name="connsiteX15" fmla="*/ 23019 w 145391"/>
                  <a:gd name="connsiteY15" fmla="*/ 103397 h 132710"/>
                  <a:gd name="connsiteX16" fmla="*/ 26440 w 145391"/>
                  <a:gd name="connsiteY16" fmla="*/ 99448 h 132710"/>
                  <a:gd name="connsiteX17" fmla="*/ 30220 w 145391"/>
                  <a:gd name="connsiteY17" fmla="*/ 96216 h 132710"/>
                  <a:gd name="connsiteX18" fmla="*/ 32015 w 145391"/>
                  <a:gd name="connsiteY18" fmla="*/ 93513 h 132710"/>
                  <a:gd name="connsiteX19" fmla="*/ 36154 w 145391"/>
                  <a:gd name="connsiteY19" fmla="*/ 87409 h 132710"/>
                  <a:gd name="connsiteX20" fmla="*/ 34359 w 145391"/>
                  <a:gd name="connsiteY20" fmla="*/ 85783 h 132710"/>
                  <a:gd name="connsiteX21" fmla="*/ 29142 w 145391"/>
                  <a:gd name="connsiteY21" fmla="*/ 85783 h 132710"/>
                  <a:gd name="connsiteX22" fmla="*/ 23926 w 145391"/>
                  <a:gd name="connsiteY22" fmla="*/ 81285 h 132710"/>
                  <a:gd name="connsiteX23" fmla="*/ 21772 w 145391"/>
                  <a:gd name="connsiteY23" fmla="*/ 77695 h 132710"/>
                  <a:gd name="connsiteX24" fmla="*/ 20505 w 145391"/>
                  <a:gd name="connsiteY24" fmla="*/ 73555 h 132710"/>
                  <a:gd name="connsiteX25" fmla="*/ 19958 w 145391"/>
                  <a:gd name="connsiteY25" fmla="*/ 69057 h 132710"/>
                  <a:gd name="connsiteX26" fmla="*/ 16537 w 145391"/>
                  <a:gd name="connsiteY26" fmla="*/ 67791 h 132710"/>
                  <a:gd name="connsiteX27" fmla="*/ 14023 w 145391"/>
                  <a:gd name="connsiteY27" fmla="*/ 69228 h 132710"/>
                  <a:gd name="connsiteX28" fmla="*/ 9884 w 145391"/>
                  <a:gd name="connsiteY28" fmla="*/ 70494 h 132710"/>
                  <a:gd name="connsiteX29" fmla="*/ 4668 w 145391"/>
                  <a:gd name="connsiteY29" fmla="*/ 66355 h 132710"/>
                  <a:gd name="connsiteX30" fmla="*/ 0 w 145391"/>
                  <a:gd name="connsiteY30" fmla="*/ 61857 h 132710"/>
                  <a:gd name="connsiteX31" fmla="*/ 0 w 145391"/>
                  <a:gd name="connsiteY31" fmla="*/ 60062 h 132710"/>
                  <a:gd name="connsiteX32" fmla="*/ 1985 w 145391"/>
                  <a:gd name="connsiteY32" fmla="*/ 58436 h 132710"/>
                  <a:gd name="connsiteX33" fmla="*/ 3251 w 145391"/>
                  <a:gd name="connsiteY33" fmla="*/ 55204 h 132710"/>
                  <a:gd name="connsiteX34" fmla="*/ 7030 w 145391"/>
                  <a:gd name="connsiteY34" fmla="*/ 57359 h 132710"/>
                  <a:gd name="connsiteX35" fmla="*/ 11698 w 145391"/>
                  <a:gd name="connsiteY35" fmla="*/ 56093 h 132710"/>
                  <a:gd name="connsiteX36" fmla="*/ 11869 w 145391"/>
                  <a:gd name="connsiteY36" fmla="*/ 49270 h 132710"/>
                  <a:gd name="connsiteX37" fmla="*/ 8637 w 145391"/>
                  <a:gd name="connsiteY37" fmla="*/ 45490 h 132710"/>
                  <a:gd name="connsiteX38" fmla="*/ 5764 w 145391"/>
                  <a:gd name="connsiteY38" fmla="*/ 43695 h 132710"/>
                  <a:gd name="connsiteX39" fmla="*/ 6123 w 145391"/>
                  <a:gd name="connsiteY39" fmla="*/ 37231 h 132710"/>
                  <a:gd name="connsiteX40" fmla="*/ 9355 w 145391"/>
                  <a:gd name="connsiteY40" fmla="*/ 35247 h 132710"/>
                  <a:gd name="connsiteX41" fmla="*/ 7729 w 145391"/>
                  <a:gd name="connsiteY41" fmla="*/ 31108 h 132710"/>
                  <a:gd name="connsiteX42" fmla="*/ 3780 w 145391"/>
                  <a:gd name="connsiteY42" fmla="*/ 28406 h 132710"/>
                  <a:gd name="connsiteX43" fmla="*/ 718 w 145391"/>
                  <a:gd name="connsiteY43" fmla="*/ 27498 h 132710"/>
                  <a:gd name="connsiteX44" fmla="*/ 1795 w 145391"/>
                  <a:gd name="connsiteY44" fmla="*/ 23000 h 132710"/>
                  <a:gd name="connsiteX45" fmla="*/ 4309 w 145391"/>
                  <a:gd name="connsiteY45" fmla="*/ 23529 h 132710"/>
                  <a:gd name="connsiteX46" fmla="*/ 8259 w 145391"/>
                  <a:gd name="connsiteY46" fmla="*/ 17595 h 132710"/>
                  <a:gd name="connsiteX47" fmla="*/ 16518 w 145391"/>
                  <a:gd name="connsiteY47" fmla="*/ 21016 h 132710"/>
                  <a:gd name="connsiteX48" fmla="*/ 19579 w 145391"/>
                  <a:gd name="connsiteY48" fmla="*/ 29634 h 132710"/>
                  <a:gd name="connsiteX49" fmla="*/ 21564 w 145391"/>
                  <a:gd name="connsiteY49" fmla="*/ 36286 h 132710"/>
                  <a:gd name="connsiteX50" fmla="*/ 25703 w 145391"/>
                  <a:gd name="connsiteY50" fmla="*/ 37912 h 132710"/>
                  <a:gd name="connsiteX51" fmla="*/ 27687 w 145391"/>
                  <a:gd name="connsiteY51" fmla="*/ 30541 h 132710"/>
                  <a:gd name="connsiteX52" fmla="*/ 27139 w 145391"/>
                  <a:gd name="connsiteY52" fmla="*/ 25155 h 132710"/>
                  <a:gd name="connsiteX53" fmla="*/ 34321 w 145391"/>
                  <a:gd name="connsiteY53" fmla="*/ 17614 h 132710"/>
                  <a:gd name="connsiteX54" fmla="*/ 36834 w 145391"/>
                  <a:gd name="connsiteY54" fmla="*/ 15819 h 132710"/>
                  <a:gd name="connsiteX55" fmla="*/ 38630 w 145391"/>
                  <a:gd name="connsiteY55" fmla="*/ 17973 h 132710"/>
                  <a:gd name="connsiteX56" fmla="*/ 39178 w 145391"/>
                  <a:gd name="connsiteY56" fmla="*/ 22641 h 132710"/>
                  <a:gd name="connsiteX57" fmla="*/ 42051 w 145391"/>
                  <a:gd name="connsiteY57" fmla="*/ 25514 h 132710"/>
                  <a:gd name="connsiteX58" fmla="*/ 46360 w 145391"/>
                  <a:gd name="connsiteY58" fmla="*/ 24078 h 132710"/>
                  <a:gd name="connsiteX59" fmla="*/ 46360 w 145391"/>
                  <a:gd name="connsiteY59" fmla="*/ 17255 h 132710"/>
                  <a:gd name="connsiteX60" fmla="*/ 44564 w 145391"/>
                  <a:gd name="connsiteY60" fmla="*/ 13834 h 132710"/>
                  <a:gd name="connsiteX61" fmla="*/ 44923 w 145391"/>
                  <a:gd name="connsiteY61" fmla="*/ 9884 h 132710"/>
                  <a:gd name="connsiteX62" fmla="*/ 49421 w 145391"/>
                  <a:gd name="connsiteY62" fmla="*/ 9884 h 132710"/>
                  <a:gd name="connsiteX63" fmla="*/ 53201 w 145391"/>
                  <a:gd name="connsiteY63" fmla="*/ 8807 h 132710"/>
                  <a:gd name="connsiteX64" fmla="*/ 61460 w 145391"/>
                  <a:gd name="connsiteY64" fmla="*/ 7371 h 132710"/>
                  <a:gd name="connsiteX65" fmla="*/ 64163 w 145391"/>
                  <a:gd name="connsiteY65" fmla="*/ 2967 h 132710"/>
                  <a:gd name="connsiteX66" fmla="*/ 69549 w 145391"/>
                  <a:gd name="connsiteY66" fmla="*/ 0 h 132710"/>
                  <a:gd name="connsiteX67" fmla="*/ 74217 w 145391"/>
                  <a:gd name="connsiteY67" fmla="*/ 0 h 132710"/>
                  <a:gd name="connsiteX68" fmla="*/ 78526 w 145391"/>
                  <a:gd name="connsiteY68" fmla="*/ 2967 h 132710"/>
                  <a:gd name="connsiteX69" fmla="*/ 81229 w 145391"/>
                  <a:gd name="connsiteY69" fmla="*/ 7541 h 132710"/>
                  <a:gd name="connsiteX70" fmla="*/ 84460 w 145391"/>
                  <a:gd name="connsiteY70" fmla="*/ 4309 h 132710"/>
                  <a:gd name="connsiteX71" fmla="*/ 89318 w 145391"/>
                  <a:gd name="connsiteY71" fmla="*/ 8807 h 132710"/>
                  <a:gd name="connsiteX72" fmla="*/ 92738 w 145391"/>
                  <a:gd name="connsiteY72" fmla="*/ 6104 h 132710"/>
                  <a:gd name="connsiteX73" fmla="*/ 92738 w 145391"/>
                  <a:gd name="connsiteY73" fmla="*/ 1795 h 132710"/>
                  <a:gd name="connsiteX74" fmla="*/ 97406 w 145391"/>
                  <a:gd name="connsiteY74" fmla="*/ 0 h 132710"/>
                  <a:gd name="connsiteX75" fmla="*/ 102623 w 145391"/>
                  <a:gd name="connsiteY75" fmla="*/ 2967 h 132710"/>
                  <a:gd name="connsiteX76" fmla="*/ 106403 w 145391"/>
                  <a:gd name="connsiteY76" fmla="*/ 5386 h 132710"/>
                  <a:gd name="connsiteX77" fmla="*/ 110541 w 145391"/>
                  <a:gd name="connsiteY77" fmla="*/ 6823 h 132710"/>
                  <a:gd name="connsiteX78" fmla="*/ 117005 w 145391"/>
                  <a:gd name="connsiteY78" fmla="*/ 9336 h 132710"/>
                  <a:gd name="connsiteX79" fmla="*/ 121503 w 145391"/>
                  <a:gd name="connsiteY79" fmla="*/ 9695 h 132710"/>
                  <a:gd name="connsiteX80" fmla="*/ 126530 w 145391"/>
                  <a:gd name="connsiteY80" fmla="*/ 11680 h 132710"/>
                  <a:gd name="connsiteX81" fmla="*/ 129044 w 145391"/>
                  <a:gd name="connsiteY81" fmla="*/ 15100 h 132710"/>
                  <a:gd name="connsiteX82" fmla="*/ 131557 w 145391"/>
                  <a:gd name="connsiteY82" fmla="*/ 19410 h 132710"/>
                  <a:gd name="connsiteX83" fmla="*/ 135866 w 145391"/>
                  <a:gd name="connsiteY83" fmla="*/ 21035 h 132710"/>
                  <a:gd name="connsiteX84" fmla="*/ 141801 w 145391"/>
                  <a:gd name="connsiteY84" fmla="*/ 25344 h 132710"/>
                  <a:gd name="connsiteX85" fmla="*/ 145391 w 145391"/>
                  <a:gd name="connsiteY85" fmla="*/ 29483 h 132710"/>
                  <a:gd name="connsiteX86" fmla="*/ 145391 w 145391"/>
                  <a:gd name="connsiteY86" fmla="*/ 32904 h 132710"/>
                  <a:gd name="connsiteX87" fmla="*/ 139816 w 145391"/>
                  <a:gd name="connsiteY87" fmla="*/ 31467 h 132710"/>
                  <a:gd name="connsiteX88" fmla="*/ 138191 w 145391"/>
                  <a:gd name="connsiteY88" fmla="*/ 35776 h 132710"/>
                  <a:gd name="connsiteX89" fmla="*/ 134959 w 145391"/>
                  <a:gd name="connsiteY89" fmla="*/ 33074 h 132710"/>
                  <a:gd name="connsiteX90" fmla="*/ 136036 w 145391"/>
                  <a:gd name="connsiteY90" fmla="*/ 28935 h 132710"/>
                  <a:gd name="connsiteX91" fmla="*/ 131368 w 145391"/>
                  <a:gd name="connsiteY91" fmla="*/ 27668 h 132710"/>
                  <a:gd name="connsiteX92" fmla="*/ 128665 w 145391"/>
                  <a:gd name="connsiteY92" fmla="*/ 30730 h 132710"/>
                  <a:gd name="connsiteX93" fmla="*/ 129932 w 145391"/>
                  <a:gd name="connsiteY93" fmla="*/ 35946 h 132710"/>
                  <a:gd name="connsiteX94" fmla="*/ 127418 w 145391"/>
                  <a:gd name="connsiteY94" fmla="*/ 40255 h 132710"/>
                  <a:gd name="connsiteX95" fmla="*/ 122561 w 145391"/>
                  <a:gd name="connsiteY95" fmla="*/ 40784 h 132710"/>
                  <a:gd name="connsiteX96" fmla="*/ 114831 w 145391"/>
                  <a:gd name="connsiteY96" fmla="*/ 42051 h 132710"/>
                  <a:gd name="connsiteX97" fmla="*/ 109804 w 145391"/>
                  <a:gd name="connsiteY97" fmla="*/ 43676 h 132710"/>
                  <a:gd name="connsiteX98" fmla="*/ 109256 w 145391"/>
                  <a:gd name="connsiteY98" fmla="*/ 48174 h 132710"/>
                  <a:gd name="connsiteX99" fmla="*/ 108708 w 145391"/>
                  <a:gd name="connsiteY99" fmla="*/ 54278 h 132710"/>
                  <a:gd name="connsiteX100" fmla="*/ 106553 w 145391"/>
                  <a:gd name="connsiteY100" fmla="*/ 55356 h 132710"/>
                  <a:gd name="connsiteX101" fmla="*/ 103851 w 145391"/>
                  <a:gd name="connsiteY101" fmla="*/ 58228 h 132710"/>
                  <a:gd name="connsiteX102" fmla="*/ 100789 w 145391"/>
                  <a:gd name="connsiteY102" fmla="*/ 58228 h 132710"/>
                  <a:gd name="connsiteX103" fmla="*/ 99164 w 145391"/>
                  <a:gd name="connsiteY103" fmla="*/ 62367 h 132710"/>
                  <a:gd name="connsiteX104" fmla="*/ 86955 w 145391"/>
                  <a:gd name="connsiteY104" fmla="*/ 64163 h 132710"/>
                  <a:gd name="connsiteX105" fmla="*/ 85878 w 145391"/>
                  <a:gd name="connsiteY105" fmla="*/ 67395 h 132710"/>
                  <a:gd name="connsiteX106" fmla="*/ 86955 w 145391"/>
                  <a:gd name="connsiteY106" fmla="*/ 69379 h 132710"/>
                  <a:gd name="connsiteX107" fmla="*/ 88580 w 145391"/>
                  <a:gd name="connsiteY107" fmla="*/ 71533 h 132710"/>
                  <a:gd name="connsiteX108" fmla="*/ 86596 w 145391"/>
                  <a:gd name="connsiteY108" fmla="*/ 73518 h 132710"/>
                  <a:gd name="connsiteX109" fmla="*/ 80132 w 145391"/>
                  <a:gd name="connsiteY109" fmla="*/ 70815 h 132710"/>
                  <a:gd name="connsiteX110" fmla="*/ 75464 w 145391"/>
                  <a:gd name="connsiteY110" fmla="*/ 67395 h 132710"/>
                  <a:gd name="connsiteX111" fmla="*/ 72686 w 145391"/>
                  <a:gd name="connsiteY111" fmla="*/ 70097 h 132710"/>
                  <a:gd name="connsiteX112" fmla="*/ 70078 w 145391"/>
                  <a:gd name="connsiteY112" fmla="*/ 68661 h 132710"/>
                  <a:gd name="connsiteX113" fmla="*/ 66298 w 145391"/>
                  <a:gd name="connsiteY113" fmla="*/ 71892 h 132710"/>
                  <a:gd name="connsiteX114" fmla="*/ 60364 w 145391"/>
                  <a:gd name="connsiteY114" fmla="*/ 70626 h 132710"/>
                  <a:gd name="connsiteX115" fmla="*/ 58210 w 145391"/>
                  <a:gd name="connsiteY115" fmla="*/ 74765 h 132710"/>
                  <a:gd name="connsiteX116" fmla="*/ 49761 w 145391"/>
                  <a:gd name="connsiteY116" fmla="*/ 72970 h 132710"/>
                  <a:gd name="connsiteX117" fmla="*/ 44904 w 145391"/>
                  <a:gd name="connsiteY117" fmla="*/ 76201 h 132710"/>
                  <a:gd name="connsiteX118" fmla="*/ 43109 w 145391"/>
                  <a:gd name="connsiteY118" fmla="*/ 81229 h 132710"/>
                  <a:gd name="connsiteX119" fmla="*/ 42032 w 145391"/>
                  <a:gd name="connsiteY119" fmla="*/ 85538 h 132710"/>
                  <a:gd name="connsiteX120" fmla="*/ 41181 w 145391"/>
                  <a:gd name="connsiteY120" fmla="*/ 87409 h 13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45391" h="132710">
                    <a:moveTo>
                      <a:pt x="41181" y="87409"/>
                    </a:moveTo>
                    <a:lnTo>
                      <a:pt x="40104" y="98370"/>
                    </a:lnTo>
                    <a:lnTo>
                      <a:pt x="37761" y="104664"/>
                    </a:lnTo>
                    <a:lnTo>
                      <a:pt x="35606" y="112034"/>
                    </a:lnTo>
                    <a:lnTo>
                      <a:pt x="35606" y="116343"/>
                    </a:lnTo>
                    <a:lnTo>
                      <a:pt x="31826" y="120841"/>
                    </a:lnTo>
                    <a:lnTo>
                      <a:pt x="27328" y="124980"/>
                    </a:lnTo>
                    <a:lnTo>
                      <a:pt x="23378" y="128930"/>
                    </a:lnTo>
                    <a:lnTo>
                      <a:pt x="19069" y="132710"/>
                    </a:lnTo>
                    <a:cubicBezTo>
                      <a:pt x="19069" y="132710"/>
                      <a:pt x="17803" y="131822"/>
                      <a:pt x="17803" y="131085"/>
                    </a:cubicBezTo>
                    <a:cubicBezTo>
                      <a:pt x="17803" y="130367"/>
                      <a:pt x="16726" y="126228"/>
                      <a:pt x="16726" y="126228"/>
                    </a:cubicBezTo>
                    <a:lnTo>
                      <a:pt x="15459" y="122637"/>
                    </a:lnTo>
                    <a:lnTo>
                      <a:pt x="17085" y="115266"/>
                    </a:lnTo>
                    <a:lnTo>
                      <a:pt x="20865" y="113282"/>
                    </a:lnTo>
                    <a:lnTo>
                      <a:pt x="20865" y="108255"/>
                    </a:lnTo>
                    <a:lnTo>
                      <a:pt x="23019" y="103397"/>
                    </a:lnTo>
                    <a:cubicBezTo>
                      <a:pt x="23019" y="103397"/>
                      <a:pt x="25722" y="99618"/>
                      <a:pt x="26440" y="99448"/>
                    </a:cubicBezTo>
                    <a:cubicBezTo>
                      <a:pt x="27158" y="99277"/>
                      <a:pt x="30220" y="96216"/>
                      <a:pt x="30220" y="96216"/>
                    </a:cubicBezTo>
                    <a:cubicBezTo>
                      <a:pt x="30220" y="96216"/>
                      <a:pt x="31486" y="94231"/>
                      <a:pt x="32015" y="93513"/>
                    </a:cubicBezTo>
                    <a:cubicBezTo>
                      <a:pt x="32563" y="92795"/>
                      <a:pt x="36154" y="87409"/>
                      <a:pt x="36154" y="87409"/>
                    </a:cubicBezTo>
                    <a:cubicBezTo>
                      <a:pt x="36154" y="87409"/>
                      <a:pt x="34888" y="85783"/>
                      <a:pt x="34359" y="85783"/>
                    </a:cubicBezTo>
                    <a:cubicBezTo>
                      <a:pt x="33829" y="85783"/>
                      <a:pt x="29332" y="86312"/>
                      <a:pt x="29142" y="85783"/>
                    </a:cubicBezTo>
                    <a:cubicBezTo>
                      <a:pt x="28972" y="85235"/>
                      <a:pt x="23926" y="81285"/>
                      <a:pt x="23926" y="81285"/>
                    </a:cubicBezTo>
                    <a:lnTo>
                      <a:pt x="21772" y="77695"/>
                    </a:lnTo>
                    <a:lnTo>
                      <a:pt x="20505" y="73555"/>
                    </a:lnTo>
                    <a:cubicBezTo>
                      <a:pt x="20505" y="73555"/>
                      <a:pt x="21035" y="69776"/>
                      <a:pt x="19958" y="69057"/>
                    </a:cubicBezTo>
                    <a:cubicBezTo>
                      <a:pt x="18880" y="68340"/>
                      <a:pt x="16537" y="67791"/>
                      <a:pt x="16537" y="67791"/>
                    </a:cubicBezTo>
                    <a:lnTo>
                      <a:pt x="14023" y="69228"/>
                    </a:lnTo>
                    <a:lnTo>
                      <a:pt x="9884" y="70494"/>
                    </a:lnTo>
                    <a:lnTo>
                      <a:pt x="4668" y="66355"/>
                    </a:lnTo>
                    <a:lnTo>
                      <a:pt x="0" y="61857"/>
                    </a:lnTo>
                    <a:lnTo>
                      <a:pt x="0" y="60062"/>
                    </a:lnTo>
                    <a:lnTo>
                      <a:pt x="1985" y="58436"/>
                    </a:lnTo>
                    <a:lnTo>
                      <a:pt x="3251" y="55204"/>
                    </a:lnTo>
                    <a:lnTo>
                      <a:pt x="7030" y="57359"/>
                    </a:lnTo>
                    <a:lnTo>
                      <a:pt x="11698" y="56093"/>
                    </a:lnTo>
                    <a:lnTo>
                      <a:pt x="11869" y="49270"/>
                    </a:lnTo>
                    <a:lnTo>
                      <a:pt x="8637" y="45490"/>
                    </a:lnTo>
                    <a:lnTo>
                      <a:pt x="5764" y="43695"/>
                    </a:lnTo>
                    <a:lnTo>
                      <a:pt x="6123" y="37231"/>
                    </a:lnTo>
                    <a:lnTo>
                      <a:pt x="9355" y="35247"/>
                    </a:lnTo>
                    <a:lnTo>
                      <a:pt x="7729" y="31108"/>
                    </a:lnTo>
                    <a:lnTo>
                      <a:pt x="3780" y="28406"/>
                    </a:lnTo>
                    <a:lnTo>
                      <a:pt x="718" y="27498"/>
                    </a:lnTo>
                    <a:lnTo>
                      <a:pt x="1795" y="23000"/>
                    </a:lnTo>
                    <a:cubicBezTo>
                      <a:pt x="1795" y="23000"/>
                      <a:pt x="3780" y="23529"/>
                      <a:pt x="4309" y="23529"/>
                    </a:cubicBezTo>
                    <a:cubicBezTo>
                      <a:pt x="4857" y="23529"/>
                      <a:pt x="7370" y="17595"/>
                      <a:pt x="8259" y="17595"/>
                    </a:cubicBezTo>
                    <a:cubicBezTo>
                      <a:pt x="9147" y="17595"/>
                      <a:pt x="16518" y="21016"/>
                      <a:pt x="16518" y="21016"/>
                    </a:cubicBezTo>
                    <a:lnTo>
                      <a:pt x="19579" y="29634"/>
                    </a:lnTo>
                    <a:cubicBezTo>
                      <a:pt x="19579" y="29634"/>
                      <a:pt x="19579" y="34850"/>
                      <a:pt x="21564" y="36286"/>
                    </a:cubicBezTo>
                    <a:cubicBezTo>
                      <a:pt x="23548" y="37723"/>
                      <a:pt x="25703" y="37912"/>
                      <a:pt x="25703" y="37912"/>
                    </a:cubicBezTo>
                    <a:lnTo>
                      <a:pt x="27687" y="30541"/>
                    </a:lnTo>
                    <a:lnTo>
                      <a:pt x="27139" y="25155"/>
                    </a:lnTo>
                    <a:lnTo>
                      <a:pt x="34321" y="17614"/>
                    </a:lnTo>
                    <a:cubicBezTo>
                      <a:pt x="34321" y="17614"/>
                      <a:pt x="36305" y="15819"/>
                      <a:pt x="36834" y="15819"/>
                    </a:cubicBezTo>
                    <a:cubicBezTo>
                      <a:pt x="37364" y="15819"/>
                      <a:pt x="38630" y="17973"/>
                      <a:pt x="38630" y="17973"/>
                    </a:cubicBezTo>
                    <a:lnTo>
                      <a:pt x="39178" y="22641"/>
                    </a:lnTo>
                    <a:lnTo>
                      <a:pt x="42051" y="25514"/>
                    </a:lnTo>
                    <a:lnTo>
                      <a:pt x="46360" y="24078"/>
                    </a:lnTo>
                    <a:lnTo>
                      <a:pt x="46360" y="17255"/>
                    </a:lnTo>
                    <a:lnTo>
                      <a:pt x="44564" y="13834"/>
                    </a:lnTo>
                    <a:lnTo>
                      <a:pt x="44923" y="9884"/>
                    </a:lnTo>
                    <a:lnTo>
                      <a:pt x="49421" y="9884"/>
                    </a:lnTo>
                    <a:cubicBezTo>
                      <a:pt x="49421" y="9884"/>
                      <a:pt x="52124" y="8807"/>
                      <a:pt x="53201" y="8807"/>
                    </a:cubicBezTo>
                    <a:cubicBezTo>
                      <a:pt x="54278" y="8807"/>
                      <a:pt x="61460" y="7371"/>
                      <a:pt x="61460" y="7371"/>
                    </a:cubicBezTo>
                    <a:lnTo>
                      <a:pt x="64163" y="2967"/>
                    </a:lnTo>
                    <a:lnTo>
                      <a:pt x="69549" y="0"/>
                    </a:lnTo>
                    <a:lnTo>
                      <a:pt x="74217" y="0"/>
                    </a:lnTo>
                    <a:lnTo>
                      <a:pt x="78526" y="2967"/>
                    </a:lnTo>
                    <a:lnTo>
                      <a:pt x="81229" y="7541"/>
                    </a:lnTo>
                    <a:lnTo>
                      <a:pt x="84460" y="4309"/>
                    </a:lnTo>
                    <a:lnTo>
                      <a:pt x="89318" y="8807"/>
                    </a:lnTo>
                    <a:lnTo>
                      <a:pt x="92738" y="6104"/>
                    </a:lnTo>
                    <a:lnTo>
                      <a:pt x="92738" y="1795"/>
                    </a:lnTo>
                    <a:lnTo>
                      <a:pt x="97406" y="0"/>
                    </a:lnTo>
                    <a:lnTo>
                      <a:pt x="102623" y="2967"/>
                    </a:lnTo>
                    <a:lnTo>
                      <a:pt x="106403" y="5386"/>
                    </a:lnTo>
                    <a:lnTo>
                      <a:pt x="110541" y="6823"/>
                    </a:lnTo>
                    <a:lnTo>
                      <a:pt x="117005" y="9336"/>
                    </a:lnTo>
                    <a:lnTo>
                      <a:pt x="121503" y="9695"/>
                    </a:lnTo>
                    <a:lnTo>
                      <a:pt x="126530" y="11680"/>
                    </a:lnTo>
                    <a:lnTo>
                      <a:pt x="129044" y="15100"/>
                    </a:lnTo>
                    <a:lnTo>
                      <a:pt x="131557" y="19410"/>
                    </a:lnTo>
                    <a:lnTo>
                      <a:pt x="135866" y="21035"/>
                    </a:lnTo>
                    <a:lnTo>
                      <a:pt x="141801" y="25344"/>
                    </a:lnTo>
                    <a:lnTo>
                      <a:pt x="145391" y="29483"/>
                    </a:lnTo>
                    <a:lnTo>
                      <a:pt x="145391" y="32904"/>
                    </a:lnTo>
                    <a:lnTo>
                      <a:pt x="139816" y="31467"/>
                    </a:lnTo>
                    <a:cubicBezTo>
                      <a:pt x="139816" y="31467"/>
                      <a:pt x="138739" y="35776"/>
                      <a:pt x="138191" y="35776"/>
                    </a:cubicBezTo>
                    <a:cubicBezTo>
                      <a:pt x="137642" y="35776"/>
                      <a:pt x="134959" y="33621"/>
                      <a:pt x="134959" y="33074"/>
                    </a:cubicBezTo>
                    <a:cubicBezTo>
                      <a:pt x="134959" y="32525"/>
                      <a:pt x="136036" y="28935"/>
                      <a:pt x="136036" y="28935"/>
                    </a:cubicBezTo>
                    <a:cubicBezTo>
                      <a:pt x="136036" y="28935"/>
                      <a:pt x="131898" y="27309"/>
                      <a:pt x="131368" y="27668"/>
                    </a:cubicBezTo>
                    <a:cubicBezTo>
                      <a:pt x="130820" y="28027"/>
                      <a:pt x="128665" y="30730"/>
                      <a:pt x="128665" y="30730"/>
                    </a:cubicBezTo>
                    <a:cubicBezTo>
                      <a:pt x="128665" y="30730"/>
                      <a:pt x="129743" y="35398"/>
                      <a:pt x="129932" y="35946"/>
                    </a:cubicBezTo>
                    <a:cubicBezTo>
                      <a:pt x="130121" y="36494"/>
                      <a:pt x="128306" y="39896"/>
                      <a:pt x="127418" y="40255"/>
                    </a:cubicBezTo>
                    <a:cubicBezTo>
                      <a:pt x="126511" y="40614"/>
                      <a:pt x="122561" y="40784"/>
                      <a:pt x="122561" y="40784"/>
                    </a:cubicBezTo>
                    <a:lnTo>
                      <a:pt x="114831" y="42051"/>
                    </a:lnTo>
                    <a:lnTo>
                      <a:pt x="109804" y="43676"/>
                    </a:lnTo>
                    <a:lnTo>
                      <a:pt x="109256" y="48174"/>
                    </a:lnTo>
                    <a:lnTo>
                      <a:pt x="108708" y="54278"/>
                    </a:lnTo>
                    <a:lnTo>
                      <a:pt x="106553" y="55356"/>
                    </a:lnTo>
                    <a:lnTo>
                      <a:pt x="103851" y="58228"/>
                    </a:lnTo>
                    <a:lnTo>
                      <a:pt x="100789" y="58228"/>
                    </a:lnTo>
                    <a:lnTo>
                      <a:pt x="99164" y="62367"/>
                    </a:lnTo>
                    <a:lnTo>
                      <a:pt x="86955" y="64163"/>
                    </a:lnTo>
                    <a:lnTo>
                      <a:pt x="85878" y="67395"/>
                    </a:lnTo>
                    <a:lnTo>
                      <a:pt x="86955" y="69379"/>
                    </a:lnTo>
                    <a:lnTo>
                      <a:pt x="88580" y="71533"/>
                    </a:lnTo>
                    <a:cubicBezTo>
                      <a:pt x="88580" y="71533"/>
                      <a:pt x="87144" y="73329"/>
                      <a:pt x="86596" y="73518"/>
                    </a:cubicBezTo>
                    <a:cubicBezTo>
                      <a:pt x="86048" y="73707"/>
                      <a:pt x="80132" y="70815"/>
                      <a:pt x="80132" y="70815"/>
                    </a:cubicBezTo>
                    <a:lnTo>
                      <a:pt x="75464" y="67395"/>
                    </a:lnTo>
                    <a:lnTo>
                      <a:pt x="72686" y="70097"/>
                    </a:lnTo>
                    <a:cubicBezTo>
                      <a:pt x="72686" y="70097"/>
                      <a:pt x="70796" y="68831"/>
                      <a:pt x="70078" y="68661"/>
                    </a:cubicBezTo>
                    <a:cubicBezTo>
                      <a:pt x="69360" y="68491"/>
                      <a:pt x="66298" y="71892"/>
                      <a:pt x="66298" y="71892"/>
                    </a:cubicBezTo>
                    <a:lnTo>
                      <a:pt x="60364" y="70626"/>
                    </a:lnTo>
                    <a:lnTo>
                      <a:pt x="58210" y="74765"/>
                    </a:lnTo>
                    <a:lnTo>
                      <a:pt x="49761" y="72970"/>
                    </a:lnTo>
                    <a:lnTo>
                      <a:pt x="44904" y="76201"/>
                    </a:lnTo>
                    <a:lnTo>
                      <a:pt x="43109" y="81229"/>
                    </a:lnTo>
                    <a:lnTo>
                      <a:pt x="42032" y="85538"/>
                    </a:lnTo>
                    <a:lnTo>
                      <a:pt x="41181" y="87409"/>
                    </a:lnTo>
                    <a:close/>
                  </a:path>
                </a:pathLst>
              </a:custGeom>
              <a:grpFill/>
              <a:ln w="3777" cap="flat">
                <a:solidFill>
                  <a:srgbClr val="FFFFFF"/>
                </a:solidFill>
                <a:prstDash val="solid"/>
                <a:miter/>
              </a:ln>
            </p:spPr>
            <p:txBody>
              <a:bodyPr rtlCol="0" anchor="ctr"/>
              <a:lstStyle/>
              <a:p>
                <a:endParaRPr lang="en-GB"/>
              </a:p>
            </p:txBody>
          </p:sp>
          <p:sp>
            <p:nvSpPr>
              <p:cNvPr id="327" name="Freeform 326">
                <a:extLst>
                  <a:ext uri="{FF2B5EF4-FFF2-40B4-BE49-F238E27FC236}">
                    <a16:creationId xmlns:a16="http://schemas.microsoft.com/office/drawing/2014/main" id="{5AAC54DE-AA6F-6B62-493E-C3B99E801752}"/>
                  </a:ext>
                </a:extLst>
              </p:cNvPr>
              <p:cNvSpPr/>
              <p:nvPr/>
            </p:nvSpPr>
            <p:spPr>
              <a:xfrm>
                <a:off x="4973113" y="4983911"/>
                <a:ext cx="77598" cy="75294"/>
              </a:xfrm>
              <a:custGeom>
                <a:avLst/>
                <a:gdLst>
                  <a:gd name="connsiteX0" fmla="*/ 32356 w 77598"/>
                  <a:gd name="connsiteY0" fmla="*/ 59117 h 75294"/>
                  <a:gd name="connsiteX1" fmla="*/ 30730 w 77598"/>
                  <a:gd name="connsiteY1" fmla="*/ 66657 h 75294"/>
                  <a:gd name="connsiteX2" fmla="*/ 26062 w 77598"/>
                  <a:gd name="connsiteY2" fmla="*/ 71874 h 75294"/>
                  <a:gd name="connsiteX3" fmla="*/ 21923 w 77598"/>
                  <a:gd name="connsiteY3" fmla="*/ 75295 h 75294"/>
                  <a:gd name="connsiteX4" fmla="*/ 13665 w 77598"/>
                  <a:gd name="connsiteY4" fmla="*/ 75295 h 75294"/>
                  <a:gd name="connsiteX5" fmla="*/ 8807 w 77598"/>
                  <a:gd name="connsiteY5" fmla="*/ 72592 h 75294"/>
                  <a:gd name="connsiteX6" fmla="*/ 10792 w 77598"/>
                  <a:gd name="connsiteY6" fmla="*/ 70078 h 75294"/>
                  <a:gd name="connsiteX7" fmla="*/ 10603 w 77598"/>
                  <a:gd name="connsiteY7" fmla="*/ 64144 h 75294"/>
                  <a:gd name="connsiteX8" fmla="*/ 8807 w 77598"/>
                  <a:gd name="connsiteY8" fmla="*/ 57680 h 75294"/>
                  <a:gd name="connsiteX9" fmla="*/ 8807 w 77598"/>
                  <a:gd name="connsiteY9" fmla="*/ 47626 h 75294"/>
                  <a:gd name="connsiteX10" fmla="*/ 4669 w 77598"/>
                  <a:gd name="connsiteY10" fmla="*/ 41522 h 75294"/>
                  <a:gd name="connsiteX11" fmla="*/ 0 w 77598"/>
                  <a:gd name="connsiteY11" fmla="*/ 32545 h 75294"/>
                  <a:gd name="connsiteX12" fmla="*/ 2873 w 77598"/>
                  <a:gd name="connsiteY12" fmla="*/ 23208 h 75294"/>
                  <a:gd name="connsiteX13" fmla="*/ 6294 w 77598"/>
                  <a:gd name="connsiteY13" fmla="*/ 22131 h 75294"/>
                  <a:gd name="connsiteX14" fmla="*/ 7919 w 77598"/>
                  <a:gd name="connsiteY14" fmla="*/ 18710 h 75294"/>
                  <a:gd name="connsiteX15" fmla="*/ 10622 w 77598"/>
                  <a:gd name="connsiteY15" fmla="*/ 15290 h 75294"/>
                  <a:gd name="connsiteX16" fmla="*/ 11170 w 77598"/>
                  <a:gd name="connsiteY16" fmla="*/ 11869 h 75294"/>
                  <a:gd name="connsiteX17" fmla="*/ 16197 w 77598"/>
                  <a:gd name="connsiteY17" fmla="*/ 10432 h 75294"/>
                  <a:gd name="connsiteX18" fmla="*/ 20506 w 77598"/>
                  <a:gd name="connsiteY18" fmla="*/ 9714 h 75294"/>
                  <a:gd name="connsiteX19" fmla="*/ 20865 w 77598"/>
                  <a:gd name="connsiteY19" fmla="*/ 3421 h 75294"/>
                  <a:gd name="connsiteX20" fmla="*/ 18521 w 77598"/>
                  <a:gd name="connsiteY20" fmla="*/ 0 h 75294"/>
                  <a:gd name="connsiteX21" fmla="*/ 22301 w 77598"/>
                  <a:gd name="connsiteY21" fmla="*/ 0 h 75294"/>
                  <a:gd name="connsiteX22" fmla="*/ 27688 w 77598"/>
                  <a:gd name="connsiteY22" fmla="*/ 0 h 75294"/>
                  <a:gd name="connsiteX23" fmla="*/ 30031 w 77598"/>
                  <a:gd name="connsiteY23" fmla="*/ 3421 h 75294"/>
                  <a:gd name="connsiteX24" fmla="*/ 30031 w 77598"/>
                  <a:gd name="connsiteY24" fmla="*/ 8996 h 75294"/>
                  <a:gd name="connsiteX25" fmla="*/ 30201 w 77598"/>
                  <a:gd name="connsiteY25" fmla="*/ 14212 h 75294"/>
                  <a:gd name="connsiteX26" fmla="*/ 33792 w 77598"/>
                  <a:gd name="connsiteY26" fmla="*/ 15649 h 75294"/>
                  <a:gd name="connsiteX27" fmla="*/ 37742 w 77598"/>
                  <a:gd name="connsiteY27" fmla="*/ 18351 h 75294"/>
                  <a:gd name="connsiteX28" fmla="*/ 44035 w 77598"/>
                  <a:gd name="connsiteY28" fmla="*/ 18351 h 75294"/>
                  <a:gd name="connsiteX29" fmla="*/ 47985 w 77598"/>
                  <a:gd name="connsiteY29" fmla="*/ 20695 h 75294"/>
                  <a:gd name="connsiteX30" fmla="*/ 55356 w 77598"/>
                  <a:gd name="connsiteY30" fmla="*/ 23926 h 75294"/>
                  <a:gd name="connsiteX31" fmla="*/ 57151 w 77598"/>
                  <a:gd name="connsiteY31" fmla="*/ 29502 h 75294"/>
                  <a:gd name="connsiteX32" fmla="*/ 62897 w 77598"/>
                  <a:gd name="connsiteY32" fmla="*/ 32734 h 75294"/>
                  <a:gd name="connsiteX33" fmla="*/ 70626 w 77598"/>
                  <a:gd name="connsiteY33" fmla="*/ 32904 h 75294"/>
                  <a:gd name="connsiteX34" fmla="*/ 77279 w 77598"/>
                  <a:gd name="connsiteY34" fmla="*/ 33811 h 75294"/>
                  <a:gd name="connsiteX35" fmla="*/ 77279 w 77598"/>
                  <a:gd name="connsiteY35" fmla="*/ 40822 h 75294"/>
                  <a:gd name="connsiteX36" fmla="*/ 77279 w 77598"/>
                  <a:gd name="connsiteY36" fmla="*/ 46209 h 75294"/>
                  <a:gd name="connsiteX37" fmla="*/ 73329 w 77598"/>
                  <a:gd name="connsiteY37" fmla="*/ 52143 h 75294"/>
                  <a:gd name="connsiteX38" fmla="*/ 69549 w 77598"/>
                  <a:gd name="connsiteY38" fmla="*/ 44602 h 75294"/>
                  <a:gd name="connsiteX39" fmla="*/ 65240 w 77598"/>
                  <a:gd name="connsiteY39" fmla="*/ 45679 h 75294"/>
                  <a:gd name="connsiteX40" fmla="*/ 65070 w 77598"/>
                  <a:gd name="connsiteY40" fmla="*/ 50536 h 75294"/>
                  <a:gd name="connsiteX41" fmla="*/ 62556 w 77598"/>
                  <a:gd name="connsiteY41" fmla="*/ 49270 h 75294"/>
                  <a:gd name="connsiteX42" fmla="*/ 60043 w 77598"/>
                  <a:gd name="connsiteY42" fmla="*/ 42618 h 75294"/>
                  <a:gd name="connsiteX43" fmla="*/ 55375 w 77598"/>
                  <a:gd name="connsiteY43" fmla="*/ 43147 h 75294"/>
                  <a:gd name="connsiteX44" fmla="*/ 55016 w 77598"/>
                  <a:gd name="connsiteY44" fmla="*/ 49610 h 75294"/>
                  <a:gd name="connsiteX45" fmla="*/ 49629 w 77598"/>
                  <a:gd name="connsiteY45" fmla="*/ 44224 h 75294"/>
                  <a:gd name="connsiteX46" fmla="*/ 47834 w 77598"/>
                  <a:gd name="connsiteY46" fmla="*/ 37666 h 75294"/>
                  <a:gd name="connsiteX47" fmla="*/ 40652 w 77598"/>
                  <a:gd name="connsiteY47" fmla="*/ 39197 h 75294"/>
                  <a:gd name="connsiteX48" fmla="*/ 43166 w 77598"/>
                  <a:gd name="connsiteY48" fmla="*/ 48174 h 75294"/>
                  <a:gd name="connsiteX49" fmla="*/ 47305 w 77598"/>
                  <a:gd name="connsiteY49" fmla="*/ 50877 h 75294"/>
                  <a:gd name="connsiteX50" fmla="*/ 47135 w 77598"/>
                  <a:gd name="connsiteY50" fmla="*/ 56263 h 75294"/>
                  <a:gd name="connsiteX51" fmla="*/ 41389 w 77598"/>
                  <a:gd name="connsiteY51" fmla="*/ 58058 h 75294"/>
                  <a:gd name="connsiteX52" fmla="*/ 36721 w 77598"/>
                  <a:gd name="connsiteY52" fmla="*/ 59136 h 75294"/>
                  <a:gd name="connsiteX53" fmla="*/ 38857 w 77598"/>
                  <a:gd name="connsiteY53" fmla="*/ 54468 h 75294"/>
                  <a:gd name="connsiteX54" fmla="*/ 43015 w 77598"/>
                  <a:gd name="connsiteY54" fmla="*/ 52672 h 75294"/>
                  <a:gd name="connsiteX55" fmla="*/ 40312 w 77598"/>
                  <a:gd name="connsiteY55" fmla="*/ 50329 h 75294"/>
                  <a:gd name="connsiteX56" fmla="*/ 34737 w 77598"/>
                  <a:gd name="connsiteY56" fmla="*/ 51217 h 75294"/>
                  <a:gd name="connsiteX57" fmla="*/ 34189 w 77598"/>
                  <a:gd name="connsiteY57" fmla="*/ 54089 h 75294"/>
                  <a:gd name="connsiteX58" fmla="*/ 32356 w 77598"/>
                  <a:gd name="connsiteY58" fmla="*/ 59117 h 7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7598" h="75294">
                    <a:moveTo>
                      <a:pt x="32356" y="59117"/>
                    </a:moveTo>
                    <a:lnTo>
                      <a:pt x="30730" y="66657"/>
                    </a:lnTo>
                    <a:lnTo>
                      <a:pt x="26062" y="71874"/>
                    </a:lnTo>
                    <a:lnTo>
                      <a:pt x="21923" y="75295"/>
                    </a:lnTo>
                    <a:lnTo>
                      <a:pt x="13665" y="75295"/>
                    </a:lnTo>
                    <a:lnTo>
                      <a:pt x="8807" y="72592"/>
                    </a:lnTo>
                    <a:lnTo>
                      <a:pt x="10792" y="70078"/>
                    </a:lnTo>
                    <a:lnTo>
                      <a:pt x="10603" y="64144"/>
                    </a:lnTo>
                    <a:lnTo>
                      <a:pt x="8807" y="57680"/>
                    </a:lnTo>
                    <a:lnTo>
                      <a:pt x="8807" y="47626"/>
                    </a:lnTo>
                    <a:lnTo>
                      <a:pt x="4669" y="41522"/>
                    </a:lnTo>
                    <a:lnTo>
                      <a:pt x="0" y="32545"/>
                    </a:lnTo>
                    <a:lnTo>
                      <a:pt x="2873" y="23208"/>
                    </a:lnTo>
                    <a:lnTo>
                      <a:pt x="6294" y="22131"/>
                    </a:lnTo>
                    <a:lnTo>
                      <a:pt x="7919" y="18710"/>
                    </a:lnTo>
                    <a:lnTo>
                      <a:pt x="10622" y="15290"/>
                    </a:lnTo>
                    <a:lnTo>
                      <a:pt x="11170" y="11869"/>
                    </a:lnTo>
                    <a:lnTo>
                      <a:pt x="16197" y="10432"/>
                    </a:lnTo>
                    <a:lnTo>
                      <a:pt x="20506" y="9714"/>
                    </a:lnTo>
                    <a:lnTo>
                      <a:pt x="20865" y="3421"/>
                    </a:lnTo>
                    <a:lnTo>
                      <a:pt x="18521" y="0"/>
                    </a:lnTo>
                    <a:lnTo>
                      <a:pt x="22301" y="0"/>
                    </a:lnTo>
                    <a:lnTo>
                      <a:pt x="27688" y="0"/>
                    </a:lnTo>
                    <a:lnTo>
                      <a:pt x="30031" y="3421"/>
                    </a:lnTo>
                    <a:lnTo>
                      <a:pt x="30031" y="8996"/>
                    </a:lnTo>
                    <a:lnTo>
                      <a:pt x="30201" y="14212"/>
                    </a:lnTo>
                    <a:lnTo>
                      <a:pt x="33792" y="15649"/>
                    </a:lnTo>
                    <a:lnTo>
                      <a:pt x="37742" y="18351"/>
                    </a:lnTo>
                    <a:lnTo>
                      <a:pt x="44035" y="18351"/>
                    </a:lnTo>
                    <a:lnTo>
                      <a:pt x="47985" y="20695"/>
                    </a:lnTo>
                    <a:lnTo>
                      <a:pt x="55356" y="23926"/>
                    </a:lnTo>
                    <a:cubicBezTo>
                      <a:pt x="55356" y="23926"/>
                      <a:pt x="56622" y="29143"/>
                      <a:pt x="57151" y="29502"/>
                    </a:cubicBezTo>
                    <a:cubicBezTo>
                      <a:pt x="57680" y="29861"/>
                      <a:pt x="62897" y="32734"/>
                      <a:pt x="62897" y="32734"/>
                    </a:cubicBezTo>
                    <a:lnTo>
                      <a:pt x="70626" y="32904"/>
                    </a:lnTo>
                    <a:lnTo>
                      <a:pt x="77279" y="33811"/>
                    </a:lnTo>
                    <a:cubicBezTo>
                      <a:pt x="77279" y="33811"/>
                      <a:pt x="76561" y="40104"/>
                      <a:pt x="77279" y="40822"/>
                    </a:cubicBezTo>
                    <a:cubicBezTo>
                      <a:pt x="77997" y="41540"/>
                      <a:pt x="77279" y="46209"/>
                      <a:pt x="77279" y="46209"/>
                    </a:cubicBezTo>
                    <a:lnTo>
                      <a:pt x="73329" y="52143"/>
                    </a:lnTo>
                    <a:lnTo>
                      <a:pt x="69549" y="44602"/>
                    </a:lnTo>
                    <a:lnTo>
                      <a:pt x="65240" y="45679"/>
                    </a:lnTo>
                    <a:lnTo>
                      <a:pt x="65070" y="50536"/>
                    </a:lnTo>
                    <a:lnTo>
                      <a:pt x="62556" y="49270"/>
                    </a:lnTo>
                    <a:lnTo>
                      <a:pt x="60043" y="42618"/>
                    </a:lnTo>
                    <a:cubicBezTo>
                      <a:pt x="60043" y="42618"/>
                      <a:pt x="55545" y="42429"/>
                      <a:pt x="55375" y="43147"/>
                    </a:cubicBezTo>
                    <a:cubicBezTo>
                      <a:pt x="55205" y="43865"/>
                      <a:pt x="55016" y="49610"/>
                      <a:pt x="55016" y="49610"/>
                    </a:cubicBezTo>
                    <a:lnTo>
                      <a:pt x="49629" y="44224"/>
                    </a:lnTo>
                    <a:lnTo>
                      <a:pt x="47834" y="37666"/>
                    </a:lnTo>
                    <a:lnTo>
                      <a:pt x="40652" y="39197"/>
                    </a:lnTo>
                    <a:lnTo>
                      <a:pt x="43166" y="48174"/>
                    </a:lnTo>
                    <a:cubicBezTo>
                      <a:pt x="43166" y="48174"/>
                      <a:pt x="47116" y="50159"/>
                      <a:pt x="47305" y="50877"/>
                    </a:cubicBezTo>
                    <a:cubicBezTo>
                      <a:pt x="47494" y="51595"/>
                      <a:pt x="47135" y="56263"/>
                      <a:pt x="47135" y="56263"/>
                    </a:cubicBezTo>
                    <a:lnTo>
                      <a:pt x="41389" y="58058"/>
                    </a:lnTo>
                    <a:lnTo>
                      <a:pt x="36721" y="59136"/>
                    </a:lnTo>
                    <a:lnTo>
                      <a:pt x="38857" y="54468"/>
                    </a:lnTo>
                    <a:lnTo>
                      <a:pt x="43015" y="52672"/>
                    </a:lnTo>
                    <a:lnTo>
                      <a:pt x="40312" y="50329"/>
                    </a:lnTo>
                    <a:lnTo>
                      <a:pt x="34737" y="51217"/>
                    </a:lnTo>
                    <a:lnTo>
                      <a:pt x="34189" y="54089"/>
                    </a:lnTo>
                    <a:lnTo>
                      <a:pt x="32356" y="59117"/>
                    </a:lnTo>
                    <a:close/>
                  </a:path>
                </a:pathLst>
              </a:custGeom>
              <a:grpFill/>
              <a:ln w="3777" cap="flat">
                <a:solidFill>
                  <a:srgbClr val="FFFFFF"/>
                </a:solidFill>
                <a:prstDash val="solid"/>
                <a:miter/>
              </a:ln>
            </p:spPr>
            <p:txBody>
              <a:bodyPr rtlCol="0" anchor="ctr"/>
              <a:lstStyle/>
              <a:p>
                <a:endParaRPr lang="en-GB"/>
              </a:p>
            </p:txBody>
          </p:sp>
          <p:sp>
            <p:nvSpPr>
              <p:cNvPr id="328" name="Freeform 327">
                <a:extLst>
                  <a:ext uri="{FF2B5EF4-FFF2-40B4-BE49-F238E27FC236}">
                    <a16:creationId xmlns:a16="http://schemas.microsoft.com/office/drawing/2014/main" id="{8B1B68D9-4544-B7A0-7BBB-5FC51C7558D8}"/>
                  </a:ext>
                </a:extLst>
              </p:cNvPr>
              <p:cNvSpPr/>
              <p:nvPr/>
            </p:nvSpPr>
            <p:spPr>
              <a:xfrm>
                <a:off x="5045346" y="4991830"/>
                <a:ext cx="24077" cy="14722"/>
              </a:xfrm>
              <a:custGeom>
                <a:avLst/>
                <a:gdLst>
                  <a:gd name="connsiteX0" fmla="*/ 1795 w 24077"/>
                  <a:gd name="connsiteY0" fmla="*/ 6823 h 14722"/>
                  <a:gd name="connsiteX1" fmla="*/ 5348 w 24077"/>
                  <a:gd name="connsiteY1" fmla="*/ 14722 h 14722"/>
                  <a:gd name="connsiteX2" fmla="*/ 10413 w 24077"/>
                  <a:gd name="connsiteY2" fmla="*/ 10772 h 14722"/>
                  <a:gd name="connsiteX3" fmla="*/ 12946 w 24077"/>
                  <a:gd name="connsiteY3" fmla="*/ 13286 h 14722"/>
                  <a:gd name="connsiteX4" fmla="*/ 18143 w 24077"/>
                  <a:gd name="connsiteY4" fmla="*/ 12927 h 14722"/>
                  <a:gd name="connsiteX5" fmla="*/ 21564 w 24077"/>
                  <a:gd name="connsiteY5" fmla="*/ 12927 h 14722"/>
                  <a:gd name="connsiteX6" fmla="*/ 24078 w 24077"/>
                  <a:gd name="connsiteY6" fmla="*/ 8977 h 14722"/>
                  <a:gd name="connsiteX7" fmla="*/ 21564 w 24077"/>
                  <a:gd name="connsiteY7" fmla="*/ 4668 h 14722"/>
                  <a:gd name="connsiteX8" fmla="*/ 18143 w 24077"/>
                  <a:gd name="connsiteY8" fmla="*/ 4668 h 14722"/>
                  <a:gd name="connsiteX9" fmla="*/ 12946 w 24077"/>
                  <a:gd name="connsiteY9" fmla="*/ 4668 h 14722"/>
                  <a:gd name="connsiteX10" fmla="*/ 10413 w 24077"/>
                  <a:gd name="connsiteY10" fmla="*/ 1795 h 14722"/>
                  <a:gd name="connsiteX11" fmla="*/ 5348 w 24077"/>
                  <a:gd name="connsiteY11" fmla="*/ 1795 h 14722"/>
                  <a:gd name="connsiteX12" fmla="*/ 3591 w 24077"/>
                  <a:gd name="connsiteY12" fmla="*/ 0 h 14722"/>
                  <a:gd name="connsiteX13" fmla="*/ 0 w 24077"/>
                  <a:gd name="connsiteY13" fmla="*/ 3950 h 1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77" h="14722">
                    <a:moveTo>
                      <a:pt x="1795" y="6823"/>
                    </a:moveTo>
                    <a:lnTo>
                      <a:pt x="5348" y="14722"/>
                    </a:lnTo>
                    <a:lnTo>
                      <a:pt x="10413" y="10772"/>
                    </a:lnTo>
                    <a:lnTo>
                      <a:pt x="12946" y="13286"/>
                    </a:lnTo>
                    <a:lnTo>
                      <a:pt x="18143" y="12927"/>
                    </a:lnTo>
                    <a:lnTo>
                      <a:pt x="21564" y="12927"/>
                    </a:lnTo>
                    <a:lnTo>
                      <a:pt x="24078" y="8977"/>
                    </a:lnTo>
                    <a:lnTo>
                      <a:pt x="21564" y="4668"/>
                    </a:lnTo>
                    <a:lnTo>
                      <a:pt x="18143" y="4668"/>
                    </a:lnTo>
                    <a:lnTo>
                      <a:pt x="12946" y="4668"/>
                    </a:lnTo>
                    <a:lnTo>
                      <a:pt x="10413" y="1795"/>
                    </a:lnTo>
                    <a:lnTo>
                      <a:pt x="5348" y="1795"/>
                    </a:lnTo>
                    <a:lnTo>
                      <a:pt x="3591" y="0"/>
                    </a:lnTo>
                    <a:lnTo>
                      <a:pt x="0" y="3950"/>
                    </a:lnTo>
                    <a:close/>
                  </a:path>
                </a:pathLst>
              </a:custGeom>
              <a:grpFill/>
              <a:ln w="3777" cap="flat">
                <a:solidFill>
                  <a:srgbClr val="FFFFFF"/>
                </a:solidFill>
                <a:prstDash val="solid"/>
                <a:miter/>
              </a:ln>
            </p:spPr>
            <p:txBody>
              <a:bodyPr rtlCol="0" anchor="ctr"/>
              <a:lstStyle/>
              <a:p>
                <a:endParaRPr lang="en-GB"/>
              </a:p>
            </p:txBody>
          </p:sp>
          <p:sp>
            <p:nvSpPr>
              <p:cNvPr id="329" name="Freeform 328">
                <a:extLst>
                  <a:ext uri="{FF2B5EF4-FFF2-40B4-BE49-F238E27FC236}">
                    <a16:creationId xmlns:a16="http://schemas.microsoft.com/office/drawing/2014/main" id="{333BB023-1DD8-1FFC-8F36-F626A3467EEB}"/>
                  </a:ext>
                </a:extLst>
              </p:cNvPr>
              <p:cNvSpPr/>
              <p:nvPr/>
            </p:nvSpPr>
            <p:spPr>
              <a:xfrm>
                <a:off x="5040866" y="5062210"/>
                <a:ext cx="28575" cy="23037"/>
              </a:xfrm>
              <a:custGeom>
                <a:avLst/>
                <a:gdLst>
                  <a:gd name="connsiteX0" fmla="*/ 8618 w 28575"/>
                  <a:gd name="connsiteY0" fmla="*/ 38 h 23037"/>
                  <a:gd name="connsiteX1" fmla="*/ 6463 w 28575"/>
                  <a:gd name="connsiteY1" fmla="*/ 8297 h 23037"/>
                  <a:gd name="connsiteX2" fmla="*/ 0 w 28575"/>
                  <a:gd name="connsiteY2" fmla="*/ 10999 h 23037"/>
                  <a:gd name="connsiteX3" fmla="*/ 1266 w 28575"/>
                  <a:gd name="connsiteY3" fmla="*/ 17293 h 23037"/>
                  <a:gd name="connsiteX4" fmla="*/ 4498 w 28575"/>
                  <a:gd name="connsiteY4" fmla="*/ 20524 h 23037"/>
                  <a:gd name="connsiteX5" fmla="*/ 11321 w 28575"/>
                  <a:gd name="connsiteY5" fmla="*/ 23038 h 23037"/>
                  <a:gd name="connsiteX6" fmla="*/ 16537 w 28575"/>
                  <a:gd name="connsiteY6" fmla="*/ 23038 h 23037"/>
                  <a:gd name="connsiteX7" fmla="*/ 22641 w 28575"/>
                  <a:gd name="connsiteY7" fmla="*/ 22131 h 23037"/>
                  <a:gd name="connsiteX8" fmla="*/ 25873 w 28575"/>
                  <a:gd name="connsiteY8" fmla="*/ 19428 h 23037"/>
                  <a:gd name="connsiteX9" fmla="*/ 28576 w 28575"/>
                  <a:gd name="connsiteY9" fmla="*/ 13948 h 23037"/>
                  <a:gd name="connsiteX10" fmla="*/ 28576 w 28575"/>
                  <a:gd name="connsiteY10" fmla="*/ 10980 h 23037"/>
                  <a:gd name="connsiteX11" fmla="*/ 26591 w 28575"/>
                  <a:gd name="connsiteY11" fmla="*/ 3969 h 23037"/>
                  <a:gd name="connsiteX12" fmla="*/ 20298 w 28575"/>
                  <a:gd name="connsiteY12" fmla="*/ 3251 h 23037"/>
                  <a:gd name="connsiteX13" fmla="*/ 15440 w 28575"/>
                  <a:gd name="connsiteY13" fmla="*/ 2702 h 23037"/>
                  <a:gd name="connsiteX14" fmla="*/ 13286 w 28575"/>
                  <a:gd name="connsiteY14" fmla="*/ 0 h 23037"/>
                  <a:gd name="connsiteX15" fmla="*/ 8618 w 28575"/>
                  <a:gd name="connsiteY15" fmla="*/ 0 h 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75" h="23037">
                    <a:moveTo>
                      <a:pt x="8618" y="38"/>
                    </a:moveTo>
                    <a:cubicBezTo>
                      <a:pt x="8429" y="567"/>
                      <a:pt x="6463" y="8297"/>
                      <a:pt x="6463" y="8297"/>
                    </a:cubicBezTo>
                    <a:cubicBezTo>
                      <a:pt x="6463" y="8297"/>
                      <a:pt x="0" y="10810"/>
                      <a:pt x="0" y="10999"/>
                    </a:cubicBezTo>
                    <a:cubicBezTo>
                      <a:pt x="0" y="11188"/>
                      <a:pt x="1266" y="17293"/>
                      <a:pt x="1266" y="17293"/>
                    </a:cubicBezTo>
                    <a:cubicBezTo>
                      <a:pt x="1266" y="17293"/>
                      <a:pt x="3610" y="19995"/>
                      <a:pt x="4498" y="20524"/>
                    </a:cubicBezTo>
                    <a:cubicBezTo>
                      <a:pt x="5405" y="21073"/>
                      <a:pt x="10791" y="23038"/>
                      <a:pt x="11321" y="23038"/>
                    </a:cubicBezTo>
                    <a:cubicBezTo>
                      <a:pt x="11850" y="23038"/>
                      <a:pt x="16537" y="23038"/>
                      <a:pt x="16537" y="23038"/>
                    </a:cubicBezTo>
                    <a:lnTo>
                      <a:pt x="22641" y="22131"/>
                    </a:lnTo>
                    <a:lnTo>
                      <a:pt x="25873" y="19428"/>
                    </a:lnTo>
                    <a:lnTo>
                      <a:pt x="28576" y="13948"/>
                    </a:lnTo>
                    <a:lnTo>
                      <a:pt x="28576" y="10980"/>
                    </a:lnTo>
                    <a:lnTo>
                      <a:pt x="26591" y="3969"/>
                    </a:lnTo>
                    <a:cubicBezTo>
                      <a:pt x="26591" y="3969"/>
                      <a:pt x="20846" y="3251"/>
                      <a:pt x="20298" y="3251"/>
                    </a:cubicBezTo>
                    <a:cubicBezTo>
                      <a:pt x="19768" y="3251"/>
                      <a:pt x="15440" y="2702"/>
                      <a:pt x="15440" y="2702"/>
                    </a:cubicBezTo>
                    <a:lnTo>
                      <a:pt x="13286" y="0"/>
                    </a:lnTo>
                    <a:lnTo>
                      <a:pt x="8618" y="0"/>
                    </a:lnTo>
                    <a:close/>
                  </a:path>
                </a:pathLst>
              </a:custGeom>
              <a:grpFill/>
              <a:ln w="3777" cap="flat">
                <a:solidFill>
                  <a:srgbClr val="FFFFFF"/>
                </a:solidFill>
                <a:prstDash val="solid"/>
                <a:miter/>
              </a:ln>
            </p:spPr>
            <p:txBody>
              <a:bodyPr rtlCol="0" anchor="ctr"/>
              <a:lstStyle/>
              <a:p>
                <a:endParaRPr lang="en-GB"/>
              </a:p>
            </p:txBody>
          </p:sp>
        </p:grpSp>
        <p:sp>
          <p:nvSpPr>
            <p:cNvPr id="31" name="Slide Number Placeholder 6">
              <a:extLst>
                <a:ext uri="{FF2B5EF4-FFF2-40B4-BE49-F238E27FC236}">
                  <a16:creationId xmlns:a16="http://schemas.microsoft.com/office/drawing/2014/main" id="{0FF53CC8-4E7D-FF2E-583D-39AF4D3657BC}"/>
                </a:ext>
              </a:extLst>
            </p:cNvPr>
            <p:cNvSpPr txBox="1">
              <a:spLocks/>
            </p:cNvSpPr>
            <p:nvPr/>
          </p:nvSpPr>
          <p:spPr>
            <a:xfrm>
              <a:off x="7134555" y="10316301"/>
              <a:ext cx="357598" cy="266594"/>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t>9</a:t>
              </a:fld>
              <a:endParaRPr lang="en-US" dirty="0"/>
            </a:p>
          </p:txBody>
        </p:sp>
        <p:grpSp>
          <p:nvGrpSpPr>
            <p:cNvPr id="32" name="Group 31">
              <a:extLst>
                <a:ext uri="{FF2B5EF4-FFF2-40B4-BE49-F238E27FC236}">
                  <a16:creationId xmlns:a16="http://schemas.microsoft.com/office/drawing/2014/main" id="{991034E6-F059-29EB-C705-DDA7C791BBE8}"/>
                </a:ext>
              </a:extLst>
            </p:cNvPr>
            <p:cNvGrpSpPr/>
            <p:nvPr/>
          </p:nvGrpSpPr>
          <p:grpSpPr>
            <a:xfrm>
              <a:off x="4481244" y="7434743"/>
              <a:ext cx="2123212" cy="1203016"/>
              <a:chOff x="5302250" y="2454275"/>
              <a:chExt cx="6530975" cy="3700463"/>
            </a:xfrm>
          </p:grpSpPr>
          <p:sp>
            <p:nvSpPr>
              <p:cNvPr id="34" name="Freeform 6">
                <a:extLst>
                  <a:ext uri="{FF2B5EF4-FFF2-40B4-BE49-F238E27FC236}">
                    <a16:creationId xmlns:a16="http://schemas.microsoft.com/office/drawing/2014/main" id="{B889A019-120E-1575-0975-C59CFC574CD6}"/>
                  </a:ext>
                </a:extLst>
              </p:cNvPr>
              <p:cNvSpPr>
                <a:spLocks/>
              </p:cNvSpPr>
              <p:nvPr/>
            </p:nvSpPr>
            <p:spPr bwMode="auto">
              <a:xfrm>
                <a:off x="6815138" y="4384675"/>
                <a:ext cx="846137" cy="808037"/>
              </a:xfrm>
              <a:custGeom>
                <a:avLst/>
                <a:gdLst>
                  <a:gd name="T0" fmla="*/ 2147483646 w 222"/>
                  <a:gd name="T1" fmla="*/ 2147483646 h 212"/>
                  <a:gd name="T2" fmla="*/ 2147483646 w 222"/>
                  <a:gd name="T3" fmla="*/ 2147483646 h 212"/>
                  <a:gd name="T4" fmla="*/ 2147483646 w 222"/>
                  <a:gd name="T5" fmla="*/ 2147483646 h 212"/>
                  <a:gd name="T6" fmla="*/ 2147483646 w 222"/>
                  <a:gd name="T7" fmla="*/ 2147483646 h 212"/>
                  <a:gd name="T8" fmla="*/ 2147483646 w 222"/>
                  <a:gd name="T9" fmla="*/ 2135542692 h 212"/>
                  <a:gd name="T10" fmla="*/ 2147483646 w 222"/>
                  <a:gd name="T11" fmla="*/ 2062903215 h 212"/>
                  <a:gd name="T12" fmla="*/ 2147483646 w 222"/>
                  <a:gd name="T13" fmla="*/ 1975738129 h 212"/>
                  <a:gd name="T14" fmla="*/ 2147483646 w 222"/>
                  <a:gd name="T15" fmla="*/ 1685187844 h 212"/>
                  <a:gd name="T16" fmla="*/ 2147483646 w 222"/>
                  <a:gd name="T17" fmla="*/ 1598022758 h 212"/>
                  <a:gd name="T18" fmla="*/ 2147483646 w 222"/>
                  <a:gd name="T19" fmla="*/ 1409166979 h 212"/>
                  <a:gd name="T20" fmla="*/ 2147483646 w 222"/>
                  <a:gd name="T21" fmla="*/ 1380111950 h 212"/>
                  <a:gd name="T22" fmla="*/ 2147483646 w 222"/>
                  <a:gd name="T23" fmla="*/ 1263891836 h 212"/>
                  <a:gd name="T24" fmla="*/ 2147483646 w 222"/>
                  <a:gd name="T25" fmla="*/ 987870970 h 212"/>
                  <a:gd name="T26" fmla="*/ 2147483646 w 222"/>
                  <a:gd name="T27" fmla="*/ 915231493 h 212"/>
                  <a:gd name="T28" fmla="*/ 2147483646 w 222"/>
                  <a:gd name="T29" fmla="*/ 842595828 h 212"/>
                  <a:gd name="T30" fmla="*/ 2147483646 w 222"/>
                  <a:gd name="T31" fmla="*/ 697320685 h 212"/>
                  <a:gd name="T32" fmla="*/ 2147483646 w 222"/>
                  <a:gd name="T33" fmla="*/ 566571151 h 212"/>
                  <a:gd name="T34" fmla="*/ 2147483646 w 222"/>
                  <a:gd name="T35" fmla="*/ 537516122 h 212"/>
                  <a:gd name="T36" fmla="*/ 2147483646 w 222"/>
                  <a:gd name="T37" fmla="*/ 0 h 212"/>
                  <a:gd name="T38" fmla="*/ 2147483646 w 222"/>
                  <a:gd name="T39" fmla="*/ 174330171 h 212"/>
                  <a:gd name="T40" fmla="*/ 2147483646 w 222"/>
                  <a:gd name="T41" fmla="*/ 188855780 h 212"/>
                  <a:gd name="T42" fmla="*/ 2147483646 w 222"/>
                  <a:gd name="T43" fmla="*/ 130745723 h 212"/>
                  <a:gd name="T44" fmla="*/ 2147483646 w 222"/>
                  <a:gd name="T45" fmla="*/ 348660343 h 212"/>
                  <a:gd name="T46" fmla="*/ 2147483646 w 222"/>
                  <a:gd name="T47" fmla="*/ 479406065 h 212"/>
                  <a:gd name="T48" fmla="*/ 2147483646 w 222"/>
                  <a:gd name="T49" fmla="*/ 755430742 h 212"/>
                  <a:gd name="T50" fmla="*/ 1990198075 w 222"/>
                  <a:gd name="T51" fmla="*/ 726375714 h 212"/>
                  <a:gd name="T52" fmla="*/ 1975668912 w 222"/>
                  <a:gd name="T53" fmla="*/ 799011379 h 212"/>
                  <a:gd name="T54" fmla="*/ 1728711251 w 222"/>
                  <a:gd name="T55" fmla="*/ 828066408 h 212"/>
                  <a:gd name="T56" fmla="*/ 1670602221 w 222"/>
                  <a:gd name="T57" fmla="*/ 857121436 h 212"/>
                  <a:gd name="T58" fmla="*/ 1060468838 w 222"/>
                  <a:gd name="T59" fmla="*/ 639210628 h 212"/>
                  <a:gd name="T60" fmla="*/ 987834456 w 222"/>
                  <a:gd name="T61" fmla="*/ 711846294 h 212"/>
                  <a:gd name="T62" fmla="*/ 726347632 w 222"/>
                  <a:gd name="T63" fmla="*/ 784485771 h 212"/>
                  <a:gd name="T64" fmla="*/ 740876795 w 222"/>
                  <a:gd name="T65" fmla="*/ 857121436 h 212"/>
                  <a:gd name="T66" fmla="*/ 813511177 w 222"/>
                  <a:gd name="T67" fmla="*/ 842595828 h 212"/>
                  <a:gd name="T68" fmla="*/ 842565692 w 222"/>
                  <a:gd name="T69" fmla="*/ 929760913 h 212"/>
                  <a:gd name="T70" fmla="*/ 915200074 w 222"/>
                  <a:gd name="T71" fmla="*/ 973341550 h 212"/>
                  <a:gd name="T72" fmla="*/ 871620207 w 222"/>
                  <a:gd name="T73" fmla="*/ 1191256170 h 212"/>
                  <a:gd name="T74" fmla="*/ 697296928 w 222"/>
                  <a:gd name="T75" fmla="*/ 1292946864 h 212"/>
                  <a:gd name="T76" fmla="*/ 595608031 w 222"/>
                  <a:gd name="T77" fmla="*/ 1336531313 h 212"/>
                  <a:gd name="T78" fmla="*/ 653713250 w 222"/>
                  <a:gd name="T79" fmla="*/ 1510861484 h 212"/>
                  <a:gd name="T80" fmla="*/ 508444486 w 222"/>
                  <a:gd name="T81" fmla="*/ 1598022758 h 212"/>
                  <a:gd name="T82" fmla="*/ 421280940 w 222"/>
                  <a:gd name="T83" fmla="*/ 1525387093 h 212"/>
                  <a:gd name="T84" fmla="*/ 0 w 222"/>
                  <a:gd name="T85" fmla="*/ 1801407958 h 212"/>
                  <a:gd name="T86" fmla="*/ 72634382 w 222"/>
                  <a:gd name="T87" fmla="*/ 1859518015 h 212"/>
                  <a:gd name="T88" fmla="*/ 145268764 w 222"/>
                  <a:gd name="T89" fmla="*/ 1917628072 h 212"/>
                  <a:gd name="T90" fmla="*/ 363175722 w 222"/>
                  <a:gd name="T91" fmla="*/ 1990267549 h 212"/>
                  <a:gd name="T92" fmla="*/ 479389970 w 222"/>
                  <a:gd name="T93" fmla="*/ 2147483646 h 212"/>
                  <a:gd name="T94" fmla="*/ 377701073 w 222"/>
                  <a:gd name="T95" fmla="*/ 2147483646 h 212"/>
                  <a:gd name="T96" fmla="*/ 522969837 w 222"/>
                  <a:gd name="T97" fmla="*/ 2147483646 h 212"/>
                  <a:gd name="T98" fmla="*/ 929725426 w 222"/>
                  <a:gd name="T99" fmla="*/ 2147483646 h 212"/>
                  <a:gd name="T100" fmla="*/ 1104052516 w 222"/>
                  <a:gd name="T101" fmla="*/ 2147483646 h 212"/>
                  <a:gd name="T102" fmla="*/ 1409119208 w 222"/>
                  <a:gd name="T103" fmla="*/ 2147483646 h 212"/>
                  <a:gd name="T104" fmla="*/ 1597967839 w 222"/>
                  <a:gd name="T105" fmla="*/ 2147483646 h 212"/>
                  <a:gd name="T106" fmla="*/ 1903034530 w 222"/>
                  <a:gd name="T107" fmla="*/ 2147483646 h 212"/>
                  <a:gd name="T108" fmla="*/ 1873980015 w 222"/>
                  <a:gd name="T109" fmla="*/ 2147483646 h 212"/>
                  <a:gd name="T110" fmla="*/ 1888509178 w 222"/>
                  <a:gd name="T111" fmla="*/ 2147483646 h 212"/>
                  <a:gd name="T112" fmla="*/ 2147483646 w 222"/>
                  <a:gd name="T113" fmla="*/ 2147483646 h 2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2" h="212">
                    <a:moveTo>
                      <a:pt x="185" y="195"/>
                    </a:moveTo>
                    <a:cubicBezTo>
                      <a:pt x="187" y="192"/>
                      <a:pt x="189" y="189"/>
                      <a:pt x="190" y="186"/>
                    </a:cubicBezTo>
                    <a:cubicBezTo>
                      <a:pt x="194" y="184"/>
                      <a:pt x="194" y="184"/>
                      <a:pt x="194" y="184"/>
                    </a:cubicBezTo>
                    <a:cubicBezTo>
                      <a:pt x="199" y="184"/>
                      <a:pt x="199" y="184"/>
                      <a:pt x="199" y="184"/>
                    </a:cubicBezTo>
                    <a:cubicBezTo>
                      <a:pt x="203" y="181"/>
                      <a:pt x="203" y="181"/>
                      <a:pt x="203" y="181"/>
                    </a:cubicBezTo>
                    <a:cubicBezTo>
                      <a:pt x="204" y="177"/>
                      <a:pt x="204" y="177"/>
                      <a:pt x="204" y="177"/>
                    </a:cubicBezTo>
                    <a:cubicBezTo>
                      <a:pt x="203" y="173"/>
                      <a:pt x="203" y="173"/>
                      <a:pt x="203" y="173"/>
                    </a:cubicBezTo>
                    <a:cubicBezTo>
                      <a:pt x="200" y="168"/>
                      <a:pt x="197" y="163"/>
                      <a:pt x="194" y="158"/>
                    </a:cubicBezTo>
                    <a:cubicBezTo>
                      <a:pt x="194" y="156"/>
                      <a:pt x="194" y="153"/>
                      <a:pt x="195" y="151"/>
                    </a:cubicBezTo>
                    <a:cubicBezTo>
                      <a:pt x="197" y="147"/>
                      <a:pt x="197" y="147"/>
                      <a:pt x="197" y="147"/>
                    </a:cubicBezTo>
                    <a:cubicBezTo>
                      <a:pt x="196" y="143"/>
                      <a:pt x="196" y="143"/>
                      <a:pt x="196" y="143"/>
                    </a:cubicBezTo>
                    <a:cubicBezTo>
                      <a:pt x="193" y="142"/>
                      <a:pt x="193" y="142"/>
                      <a:pt x="193" y="142"/>
                    </a:cubicBezTo>
                    <a:cubicBezTo>
                      <a:pt x="193" y="141"/>
                      <a:pt x="192" y="139"/>
                      <a:pt x="191" y="137"/>
                    </a:cubicBezTo>
                    <a:cubicBezTo>
                      <a:pt x="193" y="136"/>
                      <a:pt x="193" y="136"/>
                      <a:pt x="193" y="136"/>
                    </a:cubicBezTo>
                    <a:cubicBezTo>
                      <a:pt x="196" y="137"/>
                      <a:pt x="199" y="137"/>
                      <a:pt x="201" y="137"/>
                    </a:cubicBezTo>
                    <a:cubicBezTo>
                      <a:pt x="203" y="130"/>
                      <a:pt x="199" y="123"/>
                      <a:pt x="199" y="116"/>
                    </a:cubicBezTo>
                    <a:cubicBezTo>
                      <a:pt x="196" y="112"/>
                      <a:pt x="196" y="112"/>
                      <a:pt x="196" y="112"/>
                    </a:cubicBezTo>
                    <a:cubicBezTo>
                      <a:pt x="192" y="110"/>
                      <a:pt x="192" y="110"/>
                      <a:pt x="192" y="110"/>
                    </a:cubicBezTo>
                    <a:cubicBezTo>
                      <a:pt x="196" y="106"/>
                      <a:pt x="201" y="103"/>
                      <a:pt x="206" y="101"/>
                    </a:cubicBezTo>
                    <a:cubicBezTo>
                      <a:pt x="206" y="97"/>
                      <a:pt x="206" y="97"/>
                      <a:pt x="206" y="97"/>
                    </a:cubicBezTo>
                    <a:cubicBezTo>
                      <a:pt x="204" y="95"/>
                      <a:pt x="204" y="95"/>
                      <a:pt x="204" y="95"/>
                    </a:cubicBezTo>
                    <a:cubicBezTo>
                      <a:pt x="199" y="95"/>
                      <a:pt x="199" y="95"/>
                      <a:pt x="199" y="95"/>
                    </a:cubicBezTo>
                    <a:cubicBezTo>
                      <a:pt x="195" y="94"/>
                      <a:pt x="192" y="93"/>
                      <a:pt x="189" y="91"/>
                    </a:cubicBezTo>
                    <a:cubicBezTo>
                      <a:pt x="189" y="87"/>
                      <a:pt x="189" y="87"/>
                      <a:pt x="189" y="87"/>
                    </a:cubicBezTo>
                    <a:cubicBezTo>
                      <a:pt x="193" y="81"/>
                      <a:pt x="198" y="76"/>
                      <a:pt x="204" y="72"/>
                    </a:cubicBezTo>
                    <a:cubicBezTo>
                      <a:pt x="203" y="68"/>
                      <a:pt x="203" y="68"/>
                      <a:pt x="203" y="68"/>
                    </a:cubicBezTo>
                    <a:cubicBezTo>
                      <a:pt x="200" y="65"/>
                      <a:pt x="200" y="65"/>
                      <a:pt x="200" y="65"/>
                    </a:cubicBezTo>
                    <a:cubicBezTo>
                      <a:pt x="200" y="63"/>
                      <a:pt x="200" y="63"/>
                      <a:pt x="200" y="63"/>
                    </a:cubicBezTo>
                    <a:cubicBezTo>
                      <a:pt x="202" y="62"/>
                      <a:pt x="203" y="61"/>
                      <a:pt x="204" y="60"/>
                    </a:cubicBezTo>
                    <a:cubicBezTo>
                      <a:pt x="203" y="58"/>
                      <a:pt x="203" y="58"/>
                      <a:pt x="203" y="58"/>
                    </a:cubicBezTo>
                    <a:cubicBezTo>
                      <a:pt x="198" y="56"/>
                      <a:pt x="194" y="54"/>
                      <a:pt x="191" y="50"/>
                    </a:cubicBezTo>
                    <a:cubicBezTo>
                      <a:pt x="191" y="48"/>
                      <a:pt x="191" y="48"/>
                      <a:pt x="191" y="48"/>
                    </a:cubicBezTo>
                    <a:cubicBezTo>
                      <a:pt x="199" y="42"/>
                      <a:pt x="199" y="42"/>
                      <a:pt x="199" y="42"/>
                    </a:cubicBezTo>
                    <a:cubicBezTo>
                      <a:pt x="210" y="39"/>
                      <a:pt x="210" y="39"/>
                      <a:pt x="210" y="39"/>
                    </a:cubicBezTo>
                    <a:cubicBezTo>
                      <a:pt x="214" y="36"/>
                      <a:pt x="214" y="36"/>
                      <a:pt x="214" y="36"/>
                    </a:cubicBezTo>
                    <a:cubicBezTo>
                      <a:pt x="216" y="37"/>
                      <a:pt x="216" y="37"/>
                      <a:pt x="216" y="37"/>
                    </a:cubicBezTo>
                    <a:cubicBezTo>
                      <a:pt x="222" y="29"/>
                      <a:pt x="222" y="29"/>
                      <a:pt x="222" y="29"/>
                    </a:cubicBezTo>
                    <a:cubicBezTo>
                      <a:pt x="219" y="19"/>
                      <a:pt x="217" y="9"/>
                      <a:pt x="213" y="0"/>
                    </a:cubicBezTo>
                    <a:cubicBezTo>
                      <a:pt x="213" y="3"/>
                      <a:pt x="213" y="6"/>
                      <a:pt x="212" y="8"/>
                    </a:cubicBezTo>
                    <a:cubicBezTo>
                      <a:pt x="207" y="12"/>
                      <a:pt x="207" y="12"/>
                      <a:pt x="207" y="12"/>
                    </a:cubicBezTo>
                    <a:cubicBezTo>
                      <a:pt x="202" y="13"/>
                      <a:pt x="198" y="14"/>
                      <a:pt x="193" y="14"/>
                    </a:cubicBezTo>
                    <a:cubicBezTo>
                      <a:pt x="190" y="13"/>
                      <a:pt x="190" y="13"/>
                      <a:pt x="190" y="13"/>
                    </a:cubicBezTo>
                    <a:cubicBezTo>
                      <a:pt x="188" y="10"/>
                      <a:pt x="188" y="10"/>
                      <a:pt x="188" y="10"/>
                    </a:cubicBezTo>
                    <a:cubicBezTo>
                      <a:pt x="186" y="9"/>
                      <a:pt x="186" y="9"/>
                      <a:pt x="186" y="9"/>
                    </a:cubicBezTo>
                    <a:cubicBezTo>
                      <a:pt x="184" y="13"/>
                      <a:pt x="175" y="20"/>
                      <a:pt x="171" y="22"/>
                    </a:cubicBezTo>
                    <a:cubicBezTo>
                      <a:pt x="166" y="24"/>
                      <a:pt x="166" y="24"/>
                      <a:pt x="166" y="24"/>
                    </a:cubicBezTo>
                    <a:cubicBezTo>
                      <a:pt x="166" y="27"/>
                      <a:pt x="166" y="27"/>
                      <a:pt x="166" y="27"/>
                    </a:cubicBezTo>
                    <a:cubicBezTo>
                      <a:pt x="172" y="33"/>
                      <a:pt x="172" y="33"/>
                      <a:pt x="172" y="33"/>
                    </a:cubicBezTo>
                    <a:cubicBezTo>
                      <a:pt x="174" y="36"/>
                      <a:pt x="174" y="36"/>
                      <a:pt x="174" y="36"/>
                    </a:cubicBezTo>
                    <a:cubicBezTo>
                      <a:pt x="168" y="41"/>
                      <a:pt x="163" y="46"/>
                      <a:pt x="160" y="52"/>
                    </a:cubicBezTo>
                    <a:cubicBezTo>
                      <a:pt x="154" y="50"/>
                      <a:pt x="148" y="49"/>
                      <a:pt x="141" y="48"/>
                    </a:cubicBezTo>
                    <a:cubicBezTo>
                      <a:pt x="137" y="50"/>
                      <a:pt x="137" y="50"/>
                      <a:pt x="137" y="50"/>
                    </a:cubicBezTo>
                    <a:cubicBezTo>
                      <a:pt x="135" y="52"/>
                      <a:pt x="135" y="52"/>
                      <a:pt x="135" y="52"/>
                    </a:cubicBezTo>
                    <a:cubicBezTo>
                      <a:pt x="136" y="55"/>
                      <a:pt x="136" y="55"/>
                      <a:pt x="136" y="55"/>
                    </a:cubicBezTo>
                    <a:cubicBezTo>
                      <a:pt x="136" y="58"/>
                      <a:pt x="136" y="58"/>
                      <a:pt x="136" y="58"/>
                    </a:cubicBezTo>
                    <a:cubicBezTo>
                      <a:pt x="130" y="58"/>
                      <a:pt x="125" y="57"/>
                      <a:pt x="119" y="57"/>
                    </a:cubicBezTo>
                    <a:cubicBezTo>
                      <a:pt x="117" y="59"/>
                      <a:pt x="117" y="59"/>
                      <a:pt x="117" y="59"/>
                    </a:cubicBezTo>
                    <a:cubicBezTo>
                      <a:pt x="115" y="59"/>
                      <a:pt x="115" y="59"/>
                      <a:pt x="115" y="59"/>
                    </a:cubicBezTo>
                    <a:cubicBezTo>
                      <a:pt x="112" y="59"/>
                      <a:pt x="112" y="59"/>
                      <a:pt x="112" y="59"/>
                    </a:cubicBezTo>
                    <a:cubicBezTo>
                      <a:pt x="98" y="50"/>
                      <a:pt x="89" y="45"/>
                      <a:pt x="73" y="44"/>
                    </a:cubicBezTo>
                    <a:cubicBezTo>
                      <a:pt x="69" y="46"/>
                      <a:pt x="69" y="46"/>
                      <a:pt x="69" y="46"/>
                    </a:cubicBezTo>
                    <a:cubicBezTo>
                      <a:pt x="68" y="49"/>
                      <a:pt x="68" y="49"/>
                      <a:pt x="68" y="49"/>
                    </a:cubicBezTo>
                    <a:cubicBezTo>
                      <a:pt x="63" y="50"/>
                      <a:pt x="58" y="50"/>
                      <a:pt x="54" y="50"/>
                    </a:cubicBezTo>
                    <a:cubicBezTo>
                      <a:pt x="50" y="54"/>
                      <a:pt x="50" y="54"/>
                      <a:pt x="50" y="54"/>
                    </a:cubicBezTo>
                    <a:cubicBezTo>
                      <a:pt x="50" y="58"/>
                      <a:pt x="50" y="58"/>
                      <a:pt x="50" y="58"/>
                    </a:cubicBezTo>
                    <a:cubicBezTo>
                      <a:pt x="51" y="59"/>
                      <a:pt x="51" y="59"/>
                      <a:pt x="51" y="59"/>
                    </a:cubicBezTo>
                    <a:cubicBezTo>
                      <a:pt x="54" y="58"/>
                      <a:pt x="54" y="58"/>
                      <a:pt x="54" y="58"/>
                    </a:cubicBezTo>
                    <a:cubicBezTo>
                      <a:pt x="56" y="58"/>
                      <a:pt x="56" y="58"/>
                      <a:pt x="56" y="58"/>
                    </a:cubicBezTo>
                    <a:cubicBezTo>
                      <a:pt x="58" y="59"/>
                      <a:pt x="58" y="59"/>
                      <a:pt x="58" y="59"/>
                    </a:cubicBezTo>
                    <a:cubicBezTo>
                      <a:pt x="58" y="64"/>
                      <a:pt x="58" y="64"/>
                      <a:pt x="58" y="64"/>
                    </a:cubicBezTo>
                    <a:cubicBezTo>
                      <a:pt x="59" y="66"/>
                      <a:pt x="59" y="66"/>
                      <a:pt x="59" y="66"/>
                    </a:cubicBezTo>
                    <a:cubicBezTo>
                      <a:pt x="63" y="67"/>
                      <a:pt x="63" y="67"/>
                      <a:pt x="63" y="67"/>
                    </a:cubicBezTo>
                    <a:cubicBezTo>
                      <a:pt x="65" y="70"/>
                      <a:pt x="65" y="70"/>
                      <a:pt x="65" y="70"/>
                    </a:cubicBezTo>
                    <a:cubicBezTo>
                      <a:pt x="64" y="74"/>
                      <a:pt x="63" y="78"/>
                      <a:pt x="60" y="82"/>
                    </a:cubicBezTo>
                    <a:cubicBezTo>
                      <a:pt x="52" y="89"/>
                      <a:pt x="52" y="89"/>
                      <a:pt x="52" y="89"/>
                    </a:cubicBezTo>
                    <a:cubicBezTo>
                      <a:pt x="48" y="89"/>
                      <a:pt x="48" y="89"/>
                      <a:pt x="48" y="89"/>
                    </a:cubicBezTo>
                    <a:cubicBezTo>
                      <a:pt x="43" y="90"/>
                      <a:pt x="43" y="90"/>
                      <a:pt x="43" y="90"/>
                    </a:cubicBezTo>
                    <a:cubicBezTo>
                      <a:pt x="41" y="92"/>
                      <a:pt x="41" y="92"/>
                      <a:pt x="41" y="92"/>
                    </a:cubicBezTo>
                    <a:cubicBezTo>
                      <a:pt x="44" y="95"/>
                      <a:pt x="46" y="98"/>
                      <a:pt x="47" y="101"/>
                    </a:cubicBezTo>
                    <a:cubicBezTo>
                      <a:pt x="45" y="104"/>
                      <a:pt x="45" y="104"/>
                      <a:pt x="45" y="104"/>
                    </a:cubicBezTo>
                    <a:cubicBezTo>
                      <a:pt x="40" y="108"/>
                      <a:pt x="40" y="108"/>
                      <a:pt x="40" y="108"/>
                    </a:cubicBezTo>
                    <a:cubicBezTo>
                      <a:pt x="35" y="110"/>
                      <a:pt x="35" y="110"/>
                      <a:pt x="35" y="110"/>
                    </a:cubicBezTo>
                    <a:cubicBezTo>
                      <a:pt x="33" y="107"/>
                      <a:pt x="33" y="107"/>
                      <a:pt x="33" y="107"/>
                    </a:cubicBezTo>
                    <a:cubicBezTo>
                      <a:pt x="29" y="105"/>
                      <a:pt x="29" y="105"/>
                      <a:pt x="29" y="105"/>
                    </a:cubicBezTo>
                    <a:cubicBezTo>
                      <a:pt x="23" y="105"/>
                      <a:pt x="17" y="106"/>
                      <a:pt x="12" y="108"/>
                    </a:cubicBezTo>
                    <a:cubicBezTo>
                      <a:pt x="7" y="113"/>
                      <a:pt x="3" y="118"/>
                      <a:pt x="0" y="124"/>
                    </a:cubicBezTo>
                    <a:cubicBezTo>
                      <a:pt x="0" y="127"/>
                      <a:pt x="0" y="127"/>
                      <a:pt x="0" y="127"/>
                    </a:cubicBezTo>
                    <a:cubicBezTo>
                      <a:pt x="5" y="128"/>
                      <a:pt x="5" y="128"/>
                      <a:pt x="5" y="128"/>
                    </a:cubicBezTo>
                    <a:cubicBezTo>
                      <a:pt x="7" y="130"/>
                      <a:pt x="7" y="130"/>
                      <a:pt x="7" y="130"/>
                    </a:cubicBezTo>
                    <a:cubicBezTo>
                      <a:pt x="10" y="132"/>
                      <a:pt x="10" y="132"/>
                      <a:pt x="10" y="132"/>
                    </a:cubicBezTo>
                    <a:cubicBezTo>
                      <a:pt x="14" y="132"/>
                      <a:pt x="14" y="132"/>
                      <a:pt x="14" y="132"/>
                    </a:cubicBezTo>
                    <a:cubicBezTo>
                      <a:pt x="18" y="133"/>
                      <a:pt x="21" y="135"/>
                      <a:pt x="25" y="137"/>
                    </a:cubicBezTo>
                    <a:cubicBezTo>
                      <a:pt x="27" y="140"/>
                      <a:pt x="29" y="143"/>
                      <a:pt x="32" y="146"/>
                    </a:cubicBezTo>
                    <a:cubicBezTo>
                      <a:pt x="33" y="150"/>
                      <a:pt x="33" y="150"/>
                      <a:pt x="33" y="150"/>
                    </a:cubicBezTo>
                    <a:cubicBezTo>
                      <a:pt x="30" y="154"/>
                      <a:pt x="30" y="154"/>
                      <a:pt x="30" y="154"/>
                    </a:cubicBezTo>
                    <a:cubicBezTo>
                      <a:pt x="26" y="156"/>
                      <a:pt x="26" y="156"/>
                      <a:pt x="26" y="156"/>
                    </a:cubicBezTo>
                    <a:cubicBezTo>
                      <a:pt x="27" y="158"/>
                      <a:pt x="27" y="160"/>
                      <a:pt x="28" y="162"/>
                    </a:cubicBezTo>
                    <a:cubicBezTo>
                      <a:pt x="30" y="163"/>
                      <a:pt x="33" y="163"/>
                      <a:pt x="36" y="163"/>
                    </a:cubicBezTo>
                    <a:cubicBezTo>
                      <a:pt x="44" y="167"/>
                      <a:pt x="50" y="174"/>
                      <a:pt x="56" y="181"/>
                    </a:cubicBezTo>
                    <a:cubicBezTo>
                      <a:pt x="58" y="177"/>
                      <a:pt x="61" y="174"/>
                      <a:pt x="64" y="171"/>
                    </a:cubicBezTo>
                    <a:cubicBezTo>
                      <a:pt x="70" y="168"/>
                      <a:pt x="70" y="168"/>
                      <a:pt x="70" y="168"/>
                    </a:cubicBezTo>
                    <a:cubicBezTo>
                      <a:pt x="76" y="167"/>
                      <a:pt x="76" y="167"/>
                      <a:pt x="76" y="167"/>
                    </a:cubicBezTo>
                    <a:cubicBezTo>
                      <a:pt x="80" y="169"/>
                      <a:pt x="85" y="172"/>
                      <a:pt x="88" y="175"/>
                    </a:cubicBezTo>
                    <a:cubicBezTo>
                      <a:pt x="91" y="185"/>
                      <a:pt x="92" y="195"/>
                      <a:pt x="97" y="204"/>
                    </a:cubicBezTo>
                    <a:cubicBezTo>
                      <a:pt x="107" y="209"/>
                      <a:pt x="107" y="209"/>
                      <a:pt x="107" y="209"/>
                    </a:cubicBezTo>
                    <a:cubicBezTo>
                      <a:pt x="110" y="212"/>
                      <a:pt x="110" y="212"/>
                      <a:pt x="110" y="212"/>
                    </a:cubicBezTo>
                    <a:cubicBezTo>
                      <a:pt x="115" y="212"/>
                      <a:pt x="115" y="212"/>
                      <a:pt x="115" y="212"/>
                    </a:cubicBezTo>
                    <a:cubicBezTo>
                      <a:pt x="119" y="206"/>
                      <a:pt x="124" y="201"/>
                      <a:pt x="131" y="197"/>
                    </a:cubicBezTo>
                    <a:cubicBezTo>
                      <a:pt x="132" y="194"/>
                      <a:pt x="132" y="194"/>
                      <a:pt x="132" y="194"/>
                    </a:cubicBezTo>
                    <a:cubicBezTo>
                      <a:pt x="129" y="192"/>
                      <a:pt x="129" y="192"/>
                      <a:pt x="129" y="192"/>
                    </a:cubicBezTo>
                    <a:cubicBezTo>
                      <a:pt x="127" y="189"/>
                      <a:pt x="127" y="189"/>
                      <a:pt x="127" y="189"/>
                    </a:cubicBezTo>
                    <a:cubicBezTo>
                      <a:pt x="130" y="187"/>
                      <a:pt x="130" y="187"/>
                      <a:pt x="130" y="187"/>
                    </a:cubicBezTo>
                    <a:cubicBezTo>
                      <a:pt x="139" y="185"/>
                      <a:pt x="153" y="184"/>
                      <a:pt x="163" y="183"/>
                    </a:cubicBezTo>
                    <a:cubicBezTo>
                      <a:pt x="171" y="187"/>
                      <a:pt x="178" y="191"/>
                      <a:pt x="185" y="195"/>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35" name="Freeform 7">
                <a:extLst>
                  <a:ext uri="{FF2B5EF4-FFF2-40B4-BE49-F238E27FC236}">
                    <a16:creationId xmlns:a16="http://schemas.microsoft.com/office/drawing/2014/main" id="{9DA8B593-A14D-42B4-E161-C9D348A7D714}"/>
                  </a:ext>
                </a:extLst>
              </p:cNvPr>
              <p:cNvSpPr>
                <a:spLocks/>
              </p:cNvSpPr>
              <p:nvPr/>
            </p:nvSpPr>
            <p:spPr bwMode="auto">
              <a:xfrm>
                <a:off x="7519988" y="4289425"/>
                <a:ext cx="631825" cy="869950"/>
              </a:xfrm>
              <a:custGeom>
                <a:avLst/>
                <a:gdLst>
                  <a:gd name="T0" fmla="*/ 1535620213 w 166"/>
                  <a:gd name="T1" fmla="*/ 2147483646 h 228"/>
                  <a:gd name="T2" fmla="*/ 1622541825 w 166"/>
                  <a:gd name="T3" fmla="*/ 2147483646 h 228"/>
                  <a:gd name="T4" fmla="*/ 1405235893 w 166"/>
                  <a:gd name="T5" fmla="*/ 2147483646 h 228"/>
                  <a:gd name="T6" fmla="*/ 1506643805 w 166"/>
                  <a:gd name="T7" fmla="*/ 2147483646 h 228"/>
                  <a:gd name="T8" fmla="*/ 1506643805 w 166"/>
                  <a:gd name="T9" fmla="*/ 2147483646 h 228"/>
                  <a:gd name="T10" fmla="*/ 1622541825 w 166"/>
                  <a:gd name="T11" fmla="*/ 2147483646 h 228"/>
                  <a:gd name="T12" fmla="*/ 1723949737 w 166"/>
                  <a:gd name="T13" fmla="*/ 2147483646 h 228"/>
                  <a:gd name="T14" fmla="*/ 1767408640 w 166"/>
                  <a:gd name="T15" fmla="*/ 2147483646 h 228"/>
                  <a:gd name="T16" fmla="*/ 2042663582 w 166"/>
                  <a:gd name="T17" fmla="*/ 2147483646 h 228"/>
                  <a:gd name="T18" fmla="*/ 2129585193 w 166"/>
                  <a:gd name="T19" fmla="*/ 2147483646 h 228"/>
                  <a:gd name="T20" fmla="*/ 2147483646 w 166"/>
                  <a:gd name="T21" fmla="*/ 2147483646 h 228"/>
                  <a:gd name="T22" fmla="*/ 2147483646 w 166"/>
                  <a:gd name="T23" fmla="*/ 2067317892 h 228"/>
                  <a:gd name="T24" fmla="*/ 2147483646 w 166"/>
                  <a:gd name="T25" fmla="*/ 1907174596 h 228"/>
                  <a:gd name="T26" fmla="*/ 2147483646 w 166"/>
                  <a:gd name="T27" fmla="*/ 1907174596 h 228"/>
                  <a:gd name="T28" fmla="*/ 2129585193 w 166"/>
                  <a:gd name="T29" fmla="*/ 1761587701 h 228"/>
                  <a:gd name="T30" fmla="*/ 2100608785 w 166"/>
                  <a:gd name="T31" fmla="*/ 1717910869 h 228"/>
                  <a:gd name="T32" fmla="*/ 2147483646 w 166"/>
                  <a:gd name="T33" fmla="*/ 1703354469 h 228"/>
                  <a:gd name="T34" fmla="*/ 2147483646 w 166"/>
                  <a:gd name="T35" fmla="*/ 1470417725 h 228"/>
                  <a:gd name="T36" fmla="*/ 2086122484 w 166"/>
                  <a:gd name="T37" fmla="*/ 1383064062 h 228"/>
                  <a:gd name="T38" fmla="*/ 2129585193 w 166"/>
                  <a:gd name="T39" fmla="*/ 1281153998 h 228"/>
                  <a:gd name="T40" fmla="*/ 2147483646 w 166"/>
                  <a:gd name="T41" fmla="*/ 1135567102 h 228"/>
                  <a:gd name="T42" fmla="*/ 2086122484 w 166"/>
                  <a:gd name="T43" fmla="*/ 1121010702 h 228"/>
                  <a:gd name="T44" fmla="*/ 2057149883 w 166"/>
                  <a:gd name="T45" fmla="*/ 1019100638 h 228"/>
                  <a:gd name="T46" fmla="*/ 1897792960 w 166"/>
                  <a:gd name="T47" fmla="*/ 931746975 h 228"/>
                  <a:gd name="T48" fmla="*/ 1825357650 w 166"/>
                  <a:gd name="T49" fmla="*/ 931746975 h 228"/>
                  <a:gd name="T50" fmla="*/ 1781894941 w 166"/>
                  <a:gd name="T51" fmla="*/ 844397127 h 228"/>
                  <a:gd name="T52" fmla="*/ 1564592815 w 166"/>
                  <a:gd name="T53" fmla="*/ 829840726 h 228"/>
                  <a:gd name="T54" fmla="*/ 1521130106 w 166"/>
                  <a:gd name="T55" fmla="*/ 844397127 h 228"/>
                  <a:gd name="T56" fmla="*/ 1303827980 w 166"/>
                  <a:gd name="T57" fmla="*/ 1033657038 h 228"/>
                  <a:gd name="T58" fmla="*/ 1318314281 w 166"/>
                  <a:gd name="T59" fmla="*/ 669693615 h 228"/>
                  <a:gd name="T60" fmla="*/ 1274851572 w 166"/>
                  <a:gd name="T61" fmla="*/ 611460383 h 228"/>
                  <a:gd name="T62" fmla="*/ 1202420068 w 166"/>
                  <a:gd name="T63" fmla="*/ 465873487 h 228"/>
                  <a:gd name="T64" fmla="*/ 1173443660 w 166"/>
                  <a:gd name="T65" fmla="*/ 247496959 h 228"/>
                  <a:gd name="T66" fmla="*/ 898192524 w 166"/>
                  <a:gd name="T67" fmla="*/ 0 h 228"/>
                  <a:gd name="T68" fmla="*/ 811270912 w 166"/>
                  <a:gd name="T69" fmla="*/ 29116616 h 228"/>
                  <a:gd name="T70" fmla="*/ 420121757 w 166"/>
                  <a:gd name="T71" fmla="*/ 14560216 h 228"/>
                  <a:gd name="T72" fmla="*/ 318713845 w 166"/>
                  <a:gd name="T73" fmla="*/ 72793448 h 228"/>
                  <a:gd name="T74" fmla="*/ 405635456 w 166"/>
                  <a:gd name="T75" fmla="*/ 363963423 h 228"/>
                  <a:gd name="T76" fmla="*/ 449094359 w 166"/>
                  <a:gd name="T77" fmla="*/ 902630359 h 228"/>
                  <a:gd name="T78" fmla="*/ 362172747 w 166"/>
                  <a:gd name="T79" fmla="*/ 931746975 h 228"/>
                  <a:gd name="T80" fmla="*/ 86921612 w 166"/>
                  <a:gd name="T81" fmla="*/ 1062777470 h 228"/>
                  <a:gd name="T82" fmla="*/ 260764835 w 166"/>
                  <a:gd name="T83" fmla="*/ 1208360550 h 228"/>
                  <a:gd name="T84" fmla="*/ 217305932 w 166"/>
                  <a:gd name="T85" fmla="*/ 1281153998 h 228"/>
                  <a:gd name="T86" fmla="*/ 260764835 w 166"/>
                  <a:gd name="T87" fmla="*/ 1353947446 h 228"/>
                  <a:gd name="T88" fmla="*/ 57949010 w 166"/>
                  <a:gd name="T89" fmla="*/ 1630561021 h 228"/>
                  <a:gd name="T90" fmla="*/ 202815825 w 166"/>
                  <a:gd name="T91" fmla="*/ 1747027485 h 228"/>
                  <a:gd name="T92" fmla="*/ 304227544 w 166"/>
                  <a:gd name="T93" fmla="*/ 1776147917 h 228"/>
                  <a:gd name="T94" fmla="*/ 101407913 w 166"/>
                  <a:gd name="T95" fmla="*/ 1965407829 h 228"/>
                  <a:gd name="T96" fmla="*/ 202815825 w 166"/>
                  <a:gd name="T97" fmla="*/ 2052757677 h 228"/>
                  <a:gd name="T98" fmla="*/ 115894213 w 166"/>
                  <a:gd name="T99" fmla="*/ 2147483646 h 228"/>
                  <a:gd name="T100" fmla="*/ 115894213 w 166"/>
                  <a:gd name="T101" fmla="*/ 2147483646 h 228"/>
                  <a:gd name="T102" fmla="*/ 173843223 w 166"/>
                  <a:gd name="T103" fmla="*/ 2147483646 h 228"/>
                  <a:gd name="T104" fmla="*/ 130384320 w 166"/>
                  <a:gd name="T105" fmla="*/ 2147483646 h 228"/>
                  <a:gd name="T106" fmla="*/ 275251136 w 166"/>
                  <a:gd name="T107" fmla="*/ 2147483646 h 228"/>
                  <a:gd name="T108" fmla="*/ 202815825 w 166"/>
                  <a:gd name="T109" fmla="*/ 2147483646 h 228"/>
                  <a:gd name="T110" fmla="*/ 72435311 w 166"/>
                  <a:gd name="T111" fmla="*/ 2147483646 h 228"/>
                  <a:gd name="T112" fmla="*/ 14486301 w 166"/>
                  <a:gd name="T113" fmla="*/ 2147483646 h 228"/>
                  <a:gd name="T114" fmla="*/ 507043369 w 166"/>
                  <a:gd name="T115" fmla="*/ 2147483646 h 228"/>
                  <a:gd name="T116" fmla="*/ 651913990 w 166"/>
                  <a:gd name="T117" fmla="*/ 2147483646 h 228"/>
                  <a:gd name="T118" fmla="*/ 1072035747 w 166"/>
                  <a:gd name="T119" fmla="*/ 2147483646 h 228"/>
                  <a:gd name="T120" fmla="*/ 1129984757 w 166"/>
                  <a:gd name="T121" fmla="*/ 2147483646 h 228"/>
                  <a:gd name="T122" fmla="*/ 1550106514 w 166"/>
                  <a:gd name="T123" fmla="*/ 2147483646 h 2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6" h="228">
                    <a:moveTo>
                      <a:pt x="107" y="227"/>
                    </a:moveTo>
                    <a:cubicBezTo>
                      <a:pt x="107" y="224"/>
                      <a:pt x="107" y="221"/>
                      <a:pt x="106" y="218"/>
                    </a:cubicBezTo>
                    <a:cubicBezTo>
                      <a:pt x="108" y="216"/>
                      <a:pt x="109" y="214"/>
                      <a:pt x="111" y="212"/>
                    </a:cubicBezTo>
                    <a:cubicBezTo>
                      <a:pt x="112" y="209"/>
                      <a:pt x="112" y="209"/>
                      <a:pt x="112" y="209"/>
                    </a:cubicBezTo>
                    <a:cubicBezTo>
                      <a:pt x="109" y="208"/>
                      <a:pt x="109" y="208"/>
                      <a:pt x="109" y="208"/>
                    </a:cubicBezTo>
                    <a:cubicBezTo>
                      <a:pt x="105" y="208"/>
                      <a:pt x="101" y="208"/>
                      <a:pt x="97" y="208"/>
                    </a:cubicBezTo>
                    <a:cubicBezTo>
                      <a:pt x="98" y="206"/>
                      <a:pt x="99" y="205"/>
                      <a:pt x="99" y="203"/>
                    </a:cubicBezTo>
                    <a:cubicBezTo>
                      <a:pt x="104" y="198"/>
                      <a:pt x="104" y="198"/>
                      <a:pt x="104" y="198"/>
                    </a:cubicBezTo>
                    <a:cubicBezTo>
                      <a:pt x="105" y="195"/>
                      <a:pt x="105" y="195"/>
                      <a:pt x="105" y="195"/>
                    </a:cubicBezTo>
                    <a:cubicBezTo>
                      <a:pt x="104" y="193"/>
                      <a:pt x="104" y="193"/>
                      <a:pt x="104" y="193"/>
                    </a:cubicBezTo>
                    <a:cubicBezTo>
                      <a:pt x="104" y="185"/>
                      <a:pt x="104" y="185"/>
                      <a:pt x="104" y="185"/>
                    </a:cubicBezTo>
                    <a:cubicBezTo>
                      <a:pt x="107" y="181"/>
                      <a:pt x="109" y="178"/>
                      <a:pt x="112" y="176"/>
                    </a:cubicBezTo>
                    <a:cubicBezTo>
                      <a:pt x="117" y="176"/>
                      <a:pt x="117" y="176"/>
                      <a:pt x="117" y="176"/>
                    </a:cubicBezTo>
                    <a:cubicBezTo>
                      <a:pt x="119" y="176"/>
                      <a:pt x="119" y="176"/>
                      <a:pt x="119" y="176"/>
                    </a:cubicBezTo>
                    <a:cubicBezTo>
                      <a:pt x="123" y="173"/>
                      <a:pt x="123" y="173"/>
                      <a:pt x="123" y="173"/>
                    </a:cubicBezTo>
                    <a:cubicBezTo>
                      <a:pt x="122" y="170"/>
                      <a:pt x="122" y="170"/>
                      <a:pt x="122" y="170"/>
                    </a:cubicBezTo>
                    <a:cubicBezTo>
                      <a:pt x="127" y="165"/>
                      <a:pt x="127" y="165"/>
                      <a:pt x="127" y="165"/>
                    </a:cubicBezTo>
                    <a:cubicBezTo>
                      <a:pt x="132" y="163"/>
                      <a:pt x="136" y="161"/>
                      <a:pt x="141" y="161"/>
                    </a:cubicBezTo>
                    <a:cubicBezTo>
                      <a:pt x="145" y="162"/>
                      <a:pt x="145" y="162"/>
                      <a:pt x="145" y="162"/>
                    </a:cubicBezTo>
                    <a:cubicBezTo>
                      <a:pt x="147" y="162"/>
                      <a:pt x="147" y="162"/>
                      <a:pt x="147" y="162"/>
                    </a:cubicBezTo>
                    <a:cubicBezTo>
                      <a:pt x="152" y="161"/>
                      <a:pt x="152" y="161"/>
                      <a:pt x="152" y="161"/>
                    </a:cubicBezTo>
                    <a:cubicBezTo>
                      <a:pt x="159" y="154"/>
                      <a:pt x="159" y="154"/>
                      <a:pt x="159" y="154"/>
                    </a:cubicBezTo>
                    <a:cubicBezTo>
                      <a:pt x="159" y="152"/>
                      <a:pt x="160" y="149"/>
                      <a:pt x="160" y="146"/>
                    </a:cubicBezTo>
                    <a:cubicBezTo>
                      <a:pt x="159" y="142"/>
                      <a:pt x="159" y="142"/>
                      <a:pt x="159" y="142"/>
                    </a:cubicBezTo>
                    <a:cubicBezTo>
                      <a:pt x="161" y="140"/>
                      <a:pt x="163" y="137"/>
                      <a:pt x="165" y="135"/>
                    </a:cubicBezTo>
                    <a:cubicBezTo>
                      <a:pt x="166" y="134"/>
                      <a:pt x="166" y="132"/>
                      <a:pt x="166" y="131"/>
                    </a:cubicBezTo>
                    <a:cubicBezTo>
                      <a:pt x="163" y="129"/>
                      <a:pt x="163" y="129"/>
                      <a:pt x="163" y="129"/>
                    </a:cubicBezTo>
                    <a:cubicBezTo>
                      <a:pt x="154" y="131"/>
                      <a:pt x="154" y="131"/>
                      <a:pt x="154" y="131"/>
                    </a:cubicBezTo>
                    <a:cubicBezTo>
                      <a:pt x="150" y="128"/>
                      <a:pt x="150" y="128"/>
                      <a:pt x="150" y="128"/>
                    </a:cubicBezTo>
                    <a:cubicBezTo>
                      <a:pt x="147" y="121"/>
                      <a:pt x="147" y="121"/>
                      <a:pt x="147" y="121"/>
                    </a:cubicBezTo>
                    <a:cubicBezTo>
                      <a:pt x="145" y="120"/>
                      <a:pt x="145" y="120"/>
                      <a:pt x="145" y="120"/>
                    </a:cubicBezTo>
                    <a:cubicBezTo>
                      <a:pt x="145" y="118"/>
                      <a:pt x="145" y="118"/>
                      <a:pt x="145" y="118"/>
                    </a:cubicBezTo>
                    <a:cubicBezTo>
                      <a:pt x="147" y="119"/>
                      <a:pt x="150" y="120"/>
                      <a:pt x="152" y="121"/>
                    </a:cubicBezTo>
                    <a:cubicBezTo>
                      <a:pt x="155" y="117"/>
                      <a:pt x="155" y="117"/>
                      <a:pt x="155" y="117"/>
                    </a:cubicBezTo>
                    <a:cubicBezTo>
                      <a:pt x="157" y="104"/>
                      <a:pt x="157" y="104"/>
                      <a:pt x="157" y="104"/>
                    </a:cubicBezTo>
                    <a:cubicBezTo>
                      <a:pt x="156" y="101"/>
                      <a:pt x="156" y="101"/>
                      <a:pt x="156" y="101"/>
                    </a:cubicBezTo>
                    <a:cubicBezTo>
                      <a:pt x="153" y="98"/>
                      <a:pt x="153" y="98"/>
                      <a:pt x="153" y="98"/>
                    </a:cubicBezTo>
                    <a:cubicBezTo>
                      <a:pt x="150" y="97"/>
                      <a:pt x="147" y="97"/>
                      <a:pt x="144" y="95"/>
                    </a:cubicBezTo>
                    <a:cubicBezTo>
                      <a:pt x="143" y="93"/>
                      <a:pt x="143" y="93"/>
                      <a:pt x="143" y="93"/>
                    </a:cubicBezTo>
                    <a:cubicBezTo>
                      <a:pt x="147" y="88"/>
                      <a:pt x="147" y="88"/>
                      <a:pt x="147" y="88"/>
                    </a:cubicBezTo>
                    <a:cubicBezTo>
                      <a:pt x="150" y="81"/>
                      <a:pt x="150" y="81"/>
                      <a:pt x="150" y="81"/>
                    </a:cubicBezTo>
                    <a:cubicBezTo>
                      <a:pt x="149" y="78"/>
                      <a:pt x="149" y="78"/>
                      <a:pt x="149" y="78"/>
                    </a:cubicBezTo>
                    <a:cubicBezTo>
                      <a:pt x="147" y="77"/>
                      <a:pt x="147" y="77"/>
                      <a:pt x="147" y="77"/>
                    </a:cubicBezTo>
                    <a:cubicBezTo>
                      <a:pt x="144" y="77"/>
                      <a:pt x="144" y="77"/>
                      <a:pt x="144" y="77"/>
                    </a:cubicBezTo>
                    <a:cubicBezTo>
                      <a:pt x="142" y="73"/>
                      <a:pt x="142" y="73"/>
                      <a:pt x="142" y="73"/>
                    </a:cubicBezTo>
                    <a:cubicBezTo>
                      <a:pt x="142" y="70"/>
                      <a:pt x="142" y="70"/>
                      <a:pt x="142" y="70"/>
                    </a:cubicBezTo>
                    <a:cubicBezTo>
                      <a:pt x="137" y="64"/>
                      <a:pt x="137" y="64"/>
                      <a:pt x="137" y="64"/>
                    </a:cubicBezTo>
                    <a:cubicBezTo>
                      <a:pt x="135" y="64"/>
                      <a:pt x="133" y="64"/>
                      <a:pt x="131" y="64"/>
                    </a:cubicBezTo>
                    <a:cubicBezTo>
                      <a:pt x="128" y="65"/>
                      <a:pt x="128" y="65"/>
                      <a:pt x="128" y="65"/>
                    </a:cubicBezTo>
                    <a:cubicBezTo>
                      <a:pt x="126" y="64"/>
                      <a:pt x="126" y="64"/>
                      <a:pt x="126" y="64"/>
                    </a:cubicBezTo>
                    <a:cubicBezTo>
                      <a:pt x="125" y="59"/>
                      <a:pt x="125" y="59"/>
                      <a:pt x="125" y="59"/>
                    </a:cubicBezTo>
                    <a:cubicBezTo>
                      <a:pt x="123" y="58"/>
                      <a:pt x="123" y="58"/>
                      <a:pt x="123" y="58"/>
                    </a:cubicBezTo>
                    <a:cubicBezTo>
                      <a:pt x="118" y="57"/>
                      <a:pt x="113" y="56"/>
                      <a:pt x="109" y="56"/>
                    </a:cubicBezTo>
                    <a:cubicBezTo>
                      <a:pt x="108" y="57"/>
                      <a:pt x="108" y="57"/>
                      <a:pt x="108" y="57"/>
                    </a:cubicBezTo>
                    <a:cubicBezTo>
                      <a:pt x="106" y="58"/>
                      <a:pt x="106" y="58"/>
                      <a:pt x="106" y="58"/>
                    </a:cubicBezTo>
                    <a:cubicBezTo>
                      <a:pt x="105" y="58"/>
                      <a:pt x="105" y="58"/>
                      <a:pt x="105" y="58"/>
                    </a:cubicBezTo>
                    <a:cubicBezTo>
                      <a:pt x="103" y="57"/>
                      <a:pt x="98" y="64"/>
                      <a:pt x="96" y="64"/>
                    </a:cubicBezTo>
                    <a:cubicBezTo>
                      <a:pt x="94" y="67"/>
                      <a:pt x="93" y="69"/>
                      <a:pt x="90" y="71"/>
                    </a:cubicBezTo>
                    <a:cubicBezTo>
                      <a:pt x="88" y="69"/>
                      <a:pt x="88" y="69"/>
                      <a:pt x="88" y="69"/>
                    </a:cubicBezTo>
                    <a:cubicBezTo>
                      <a:pt x="85" y="63"/>
                      <a:pt x="90" y="53"/>
                      <a:pt x="91" y="46"/>
                    </a:cubicBezTo>
                    <a:cubicBezTo>
                      <a:pt x="88" y="45"/>
                      <a:pt x="88" y="45"/>
                      <a:pt x="88" y="45"/>
                    </a:cubicBezTo>
                    <a:cubicBezTo>
                      <a:pt x="88" y="42"/>
                      <a:pt x="88" y="42"/>
                      <a:pt x="88" y="42"/>
                    </a:cubicBezTo>
                    <a:cubicBezTo>
                      <a:pt x="92" y="35"/>
                      <a:pt x="92" y="35"/>
                      <a:pt x="92" y="35"/>
                    </a:cubicBezTo>
                    <a:cubicBezTo>
                      <a:pt x="83" y="32"/>
                      <a:pt x="83" y="32"/>
                      <a:pt x="83" y="32"/>
                    </a:cubicBezTo>
                    <a:cubicBezTo>
                      <a:pt x="81" y="27"/>
                      <a:pt x="81" y="27"/>
                      <a:pt x="81" y="27"/>
                    </a:cubicBezTo>
                    <a:cubicBezTo>
                      <a:pt x="81" y="17"/>
                      <a:pt x="81" y="17"/>
                      <a:pt x="81" y="17"/>
                    </a:cubicBezTo>
                    <a:cubicBezTo>
                      <a:pt x="78" y="13"/>
                      <a:pt x="78" y="13"/>
                      <a:pt x="78" y="13"/>
                    </a:cubicBezTo>
                    <a:cubicBezTo>
                      <a:pt x="72" y="10"/>
                      <a:pt x="67" y="5"/>
                      <a:pt x="62" y="0"/>
                    </a:cubicBezTo>
                    <a:cubicBezTo>
                      <a:pt x="58" y="0"/>
                      <a:pt x="58" y="0"/>
                      <a:pt x="58" y="0"/>
                    </a:cubicBezTo>
                    <a:cubicBezTo>
                      <a:pt x="56" y="2"/>
                      <a:pt x="56" y="2"/>
                      <a:pt x="56" y="2"/>
                    </a:cubicBezTo>
                    <a:cubicBezTo>
                      <a:pt x="47" y="3"/>
                      <a:pt x="39" y="1"/>
                      <a:pt x="31" y="0"/>
                    </a:cubicBezTo>
                    <a:cubicBezTo>
                      <a:pt x="29" y="1"/>
                      <a:pt x="29" y="1"/>
                      <a:pt x="29" y="1"/>
                    </a:cubicBezTo>
                    <a:cubicBezTo>
                      <a:pt x="23" y="2"/>
                      <a:pt x="23" y="2"/>
                      <a:pt x="23" y="2"/>
                    </a:cubicBezTo>
                    <a:cubicBezTo>
                      <a:pt x="22" y="5"/>
                      <a:pt x="22" y="5"/>
                      <a:pt x="22" y="5"/>
                    </a:cubicBezTo>
                    <a:cubicBezTo>
                      <a:pt x="24" y="11"/>
                      <a:pt x="26" y="17"/>
                      <a:pt x="28" y="22"/>
                    </a:cubicBezTo>
                    <a:cubicBezTo>
                      <a:pt x="28" y="25"/>
                      <a:pt x="28" y="25"/>
                      <a:pt x="28" y="25"/>
                    </a:cubicBezTo>
                    <a:cubicBezTo>
                      <a:pt x="32" y="34"/>
                      <a:pt x="34" y="44"/>
                      <a:pt x="37" y="54"/>
                    </a:cubicBezTo>
                    <a:cubicBezTo>
                      <a:pt x="31" y="62"/>
                      <a:pt x="31" y="62"/>
                      <a:pt x="31" y="62"/>
                    </a:cubicBezTo>
                    <a:cubicBezTo>
                      <a:pt x="29" y="61"/>
                      <a:pt x="29" y="61"/>
                      <a:pt x="29" y="61"/>
                    </a:cubicBezTo>
                    <a:cubicBezTo>
                      <a:pt x="25" y="64"/>
                      <a:pt x="25" y="64"/>
                      <a:pt x="25" y="64"/>
                    </a:cubicBezTo>
                    <a:cubicBezTo>
                      <a:pt x="14" y="67"/>
                      <a:pt x="14" y="67"/>
                      <a:pt x="14" y="67"/>
                    </a:cubicBezTo>
                    <a:cubicBezTo>
                      <a:pt x="6" y="73"/>
                      <a:pt x="6" y="73"/>
                      <a:pt x="6" y="73"/>
                    </a:cubicBezTo>
                    <a:cubicBezTo>
                      <a:pt x="6" y="75"/>
                      <a:pt x="6" y="75"/>
                      <a:pt x="6" y="75"/>
                    </a:cubicBezTo>
                    <a:cubicBezTo>
                      <a:pt x="9" y="78"/>
                      <a:pt x="13" y="81"/>
                      <a:pt x="18" y="83"/>
                    </a:cubicBezTo>
                    <a:cubicBezTo>
                      <a:pt x="19" y="85"/>
                      <a:pt x="19" y="85"/>
                      <a:pt x="19" y="85"/>
                    </a:cubicBezTo>
                    <a:cubicBezTo>
                      <a:pt x="18" y="86"/>
                      <a:pt x="17" y="87"/>
                      <a:pt x="15" y="88"/>
                    </a:cubicBezTo>
                    <a:cubicBezTo>
                      <a:pt x="15" y="90"/>
                      <a:pt x="15" y="90"/>
                      <a:pt x="15" y="90"/>
                    </a:cubicBezTo>
                    <a:cubicBezTo>
                      <a:pt x="18" y="93"/>
                      <a:pt x="18" y="93"/>
                      <a:pt x="18" y="93"/>
                    </a:cubicBezTo>
                    <a:cubicBezTo>
                      <a:pt x="19" y="97"/>
                      <a:pt x="19" y="97"/>
                      <a:pt x="19" y="97"/>
                    </a:cubicBezTo>
                    <a:cubicBezTo>
                      <a:pt x="13" y="101"/>
                      <a:pt x="8" y="106"/>
                      <a:pt x="4" y="112"/>
                    </a:cubicBezTo>
                    <a:cubicBezTo>
                      <a:pt x="4" y="116"/>
                      <a:pt x="4" y="116"/>
                      <a:pt x="4" y="116"/>
                    </a:cubicBezTo>
                    <a:cubicBezTo>
                      <a:pt x="7" y="118"/>
                      <a:pt x="10" y="119"/>
                      <a:pt x="14" y="120"/>
                    </a:cubicBezTo>
                    <a:cubicBezTo>
                      <a:pt x="19" y="120"/>
                      <a:pt x="19" y="120"/>
                      <a:pt x="19" y="120"/>
                    </a:cubicBezTo>
                    <a:cubicBezTo>
                      <a:pt x="21" y="122"/>
                      <a:pt x="21" y="122"/>
                      <a:pt x="21" y="122"/>
                    </a:cubicBezTo>
                    <a:cubicBezTo>
                      <a:pt x="21" y="126"/>
                      <a:pt x="21" y="126"/>
                      <a:pt x="21" y="126"/>
                    </a:cubicBezTo>
                    <a:cubicBezTo>
                      <a:pt x="16" y="128"/>
                      <a:pt x="11" y="131"/>
                      <a:pt x="7" y="135"/>
                    </a:cubicBezTo>
                    <a:cubicBezTo>
                      <a:pt x="11" y="137"/>
                      <a:pt x="11" y="137"/>
                      <a:pt x="11" y="137"/>
                    </a:cubicBezTo>
                    <a:cubicBezTo>
                      <a:pt x="14" y="141"/>
                      <a:pt x="14" y="141"/>
                      <a:pt x="14" y="141"/>
                    </a:cubicBezTo>
                    <a:cubicBezTo>
                      <a:pt x="14" y="148"/>
                      <a:pt x="18" y="155"/>
                      <a:pt x="16" y="162"/>
                    </a:cubicBezTo>
                    <a:cubicBezTo>
                      <a:pt x="14" y="162"/>
                      <a:pt x="11" y="162"/>
                      <a:pt x="8" y="161"/>
                    </a:cubicBezTo>
                    <a:cubicBezTo>
                      <a:pt x="6" y="162"/>
                      <a:pt x="6" y="162"/>
                      <a:pt x="6" y="162"/>
                    </a:cubicBezTo>
                    <a:cubicBezTo>
                      <a:pt x="7" y="164"/>
                      <a:pt x="8" y="166"/>
                      <a:pt x="8" y="167"/>
                    </a:cubicBezTo>
                    <a:cubicBezTo>
                      <a:pt x="11" y="168"/>
                      <a:pt x="11" y="168"/>
                      <a:pt x="11" y="168"/>
                    </a:cubicBezTo>
                    <a:cubicBezTo>
                      <a:pt x="12" y="172"/>
                      <a:pt x="12" y="172"/>
                      <a:pt x="12" y="172"/>
                    </a:cubicBezTo>
                    <a:cubicBezTo>
                      <a:pt x="10" y="176"/>
                      <a:pt x="10" y="176"/>
                      <a:pt x="10" y="176"/>
                    </a:cubicBezTo>
                    <a:cubicBezTo>
                      <a:pt x="9" y="178"/>
                      <a:pt x="9" y="181"/>
                      <a:pt x="9" y="183"/>
                    </a:cubicBezTo>
                    <a:cubicBezTo>
                      <a:pt x="12" y="188"/>
                      <a:pt x="15" y="193"/>
                      <a:pt x="18" y="198"/>
                    </a:cubicBezTo>
                    <a:cubicBezTo>
                      <a:pt x="19" y="202"/>
                      <a:pt x="19" y="202"/>
                      <a:pt x="19" y="202"/>
                    </a:cubicBezTo>
                    <a:cubicBezTo>
                      <a:pt x="18" y="206"/>
                      <a:pt x="18" y="206"/>
                      <a:pt x="18" y="206"/>
                    </a:cubicBezTo>
                    <a:cubicBezTo>
                      <a:pt x="14" y="209"/>
                      <a:pt x="14" y="209"/>
                      <a:pt x="14" y="209"/>
                    </a:cubicBezTo>
                    <a:cubicBezTo>
                      <a:pt x="9" y="209"/>
                      <a:pt x="9" y="209"/>
                      <a:pt x="9" y="209"/>
                    </a:cubicBezTo>
                    <a:cubicBezTo>
                      <a:pt x="5" y="211"/>
                      <a:pt x="5" y="211"/>
                      <a:pt x="5" y="211"/>
                    </a:cubicBezTo>
                    <a:cubicBezTo>
                      <a:pt x="4" y="214"/>
                      <a:pt x="2" y="217"/>
                      <a:pt x="0" y="220"/>
                    </a:cubicBezTo>
                    <a:cubicBezTo>
                      <a:pt x="1" y="221"/>
                      <a:pt x="1" y="221"/>
                      <a:pt x="1" y="221"/>
                    </a:cubicBezTo>
                    <a:cubicBezTo>
                      <a:pt x="13" y="224"/>
                      <a:pt x="21" y="227"/>
                      <a:pt x="33" y="227"/>
                    </a:cubicBezTo>
                    <a:cubicBezTo>
                      <a:pt x="35" y="226"/>
                      <a:pt x="35" y="226"/>
                      <a:pt x="35" y="226"/>
                    </a:cubicBezTo>
                    <a:cubicBezTo>
                      <a:pt x="36" y="224"/>
                      <a:pt x="37" y="221"/>
                      <a:pt x="39" y="219"/>
                    </a:cubicBezTo>
                    <a:cubicBezTo>
                      <a:pt x="45" y="217"/>
                      <a:pt x="45" y="217"/>
                      <a:pt x="45" y="217"/>
                    </a:cubicBezTo>
                    <a:cubicBezTo>
                      <a:pt x="53" y="218"/>
                      <a:pt x="61" y="219"/>
                      <a:pt x="69" y="220"/>
                    </a:cubicBezTo>
                    <a:cubicBezTo>
                      <a:pt x="74" y="223"/>
                      <a:pt x="74" y="223"/>
                      <a:pt x="74" y="223"/>
                    </a:cubicBezTo>
                    <a:cubicBezTo>
                      <a:pt x="74" y="227"/>
                      <a:pt x="74" y="227"/>
                      <a:pt x="74" y="227"/>
                    </a:cubicBezTo>
                    <a:cubicBezTo>
                      <a:pt x="78" y="228"/>
                      <a:pt x="78" y="228"/>
                      <a:pt x="78" y="228"/>
                    </a:cubicBezTo>
                    <a:cubicBezTo>
                      <a:pt x="87" y="225"/>
                      <a:pt x="87" y="225"/>
                      <a:pt x="87" y="225"/>
                    </a:cubicBezTo>
                    <a:cubicBezTo>
                      <a:pt x="94" y="225"/>
                      <a:pt x="101" y="226"/>
                      <a:pt x="107" y="227"/>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36" name="Freeform 8">
                <a:extLst>
                  <a:ext uri="{FF2B5EF4-FFF2-40B4-BE49-F238E27FC236}">
                    <a16:creationId xmlns:a16="http://schemas.microsoft.com/office/drawing/2014/main" id="{D4F37FAD-72FB-1D3C-0125-F86C993DE22C}"/>
                  </a:ext>
                </a:extLst>
              </p:cNvPr>
              <p:cNvSpPr>
                <a:spLocks/>
              </p:cNvSpPr>
              <p:nvPr/>
            </p:nvSpPr>
            <p:spPr bwMode="auto">
              <a:xfrm>
                <a:off x="7889875" y="4552950"/>
                <a:ext cx="803275" cy="715962"/>
              </a:xfrm>
              <a:custGeom>
                <a:avLst/>
                <a:gdLst>
                  <a:gd name="T0" fmla="*/ 2147483646 w 211"/>
                  <a:gd name="T1" fmla="*/ 2001445113 h 188"/>
                  <a:gd name="T2" fmla="*/ 2147483646 w 211"/>
                  <a:gd name="T3" fmla="*/ 1841907453 h 188"/>
                  <a:gd name="T4" fmla="*/ 2147483646 w 211"/>
                  <a:gd name="T5" fmla="*/ 1725883526 h 188"/>
                  <a:gd name="T6" fmla="*/ 2147483646 w 211"/>
                  <a:gd name="T7" fmla="*/ 1653365715 h 188"/>
                  <a:gd name="T8" fmla="*/ 2147483646 w 211"/>
                  <a:gd name="T9" fmla="*/ 1580851713 h 188"/>
                  <a:gd name="T10" fmla="*/ 2147483646 w 211"/>
                  <a:gd name="T11" fmla="*/ 1435819900 h 188"/>
                  <a:gd name="T12" fmla="*/ 2147483646 w 211"/>
                  <a:gd name="T13" fmla="*/ 1102242541 h 188"/>
                  <a:gd name="T14" fmla="*/ 2147483646 w 211"/>
                  <a:gd name="T15" fmla="*/ 884696725 h 188"/>
                  <a:gd name="T16" fmla="*/ 2147483646 w 211"/>
                  <a:gd name="T17" fmla="*/ 754166951 h 188"/>
                  <a:gd name="T18" fmla="*/ 2147483646 w 211"/>
                  <a:gd name="T19" fmla="*/ 290063626 h 188"/>
                  <a:gd name="T20" fmla="*/ 2147483646 w 211"/>
                  <a:gd name="T21" fmla="*/ 290063626 h 188"/>
                  <a:gd name="T22" fmla="*/ 2147483646 w 211"/>
                  <a:gd name="T23" fmla="*/ 58011964 h 188"/>
                  <a:gd name="T24" fmla="*/ 2147483646 w 211"/>
                  <a:gd name="T25" fmla="*/ 29007886 h 188"/>
                  <a:gd name="T26" fmla="*/ 1985566362 w 211"/>
                  <a:gd name="T27" fmla="*/ 261059548 h 188"/>
                  <a:gd name="T28" fmla="*/ 1811647807 w 211"/>
                  <a:gd name="T29" fmla="*/ 261059548 h 188"/>
                  <a:gd name="T30" fmla="*/ 1695702104 w 211"/>
                  <a:gd name="T31" fmla="*/ 319071512 h 188"/>
                  <a:gd name="T32" fmla="*/ 1507290336 w 211"/>
                  <a:gd name="T33" fmla="*/ 246553701 h 188"/>
                  <a:gd name="T34" fmla="*/ 1463810697 w 211"/>
                  <a:gd name="T35" fmla="*/ 159533852 h 188"/>
                  <a:gd name="T36" fmla="*/ 1347864994 w 211"/>
                  <a:gd name="T37" fmla="*/ 145031813 h 188"/>
                  <a:gd name="T38" fmla="*/ 1260905717 w 211"/>
                  <a:gd name="T39" fmla="*/ 159533852 h 188"/>
                  <a:gd name="T40" fmla="*/ 1260905717 w 211"/>
                  <a:gd name="T41" fmla="*/ 246553701 h 188"/>
                  <a:gd name="T42" fmla="*/ 1173946439 w 211"/>
                  <a:gd name="T43" fmla="*/ 290063626 h 188"/>
                  <a:gd name="T44" fmla="*/ 1101480375 w 211"/>
                  <a:gd name="T45" fmla="*/ 232051662 h 188"/>
                  <a:gd name="T46" fmla="*/ 768136477 w 211"/>
                  <a:gd name="T47" fmla="*/ 159533852 h 188"/>
                  <a:gd name="T48" fmla="*/ 724660646 w 211"/>
                  <a:gd name="T49" fmla="*/ 275561587 h 188"/>
                  <a:gd name="T50" fmla="*/ 681181007 w 211"/>
                  <a:gd name="T51" fmla="*/ 377083475 h 188"/>
                  <a:gd name="T52" fmla="*/ 855095755 w 211"/>
                  <a:gd name="T53" fmla="*/ 464103325 h 188"/>
                  <a:gd name="T54" fmla="*/ 840602542 w 211"/>
                  <a:gd name="T55" fmla="*/ 696154987 h 188"/>
                  <a:gd name="T56" fmla="*/ 695674220 w 211"/>
                  <a:gd name="T57" fmla="*/ 710657026 h 188"/>
                  <a:gd name="T58" fmla="*/ 724660646 w 211"/>
                  <a:gd name="T59" fmla="*/ 754166951 h 188"/>
                  <a:gd name="T60" fmla="*/ 826109329 w 211"/>
                  <a:gd name="T61" fmla="*/ 899198764 h 188"/>
                  <a:gd name="T62" fmla="*/ 1000027884 w 211"/>
                  <a:gd name="T63" fmla="*/ 899198764 h 188"/>
                  <a:gd name="T64" fmla="*/ 898575394 w 211"/>
                  <a:gd name="T65" fmla="*/ 1058736424 h 188"/>
                  <a:gd name="T66" fmla="*/ 898575394 w 211"/>
                  <a:gd name="T67" fmla="*/ 1232772315 h 188"/>
                  <a:gd name="T68" fmla="*/ 724660646 w 211"/>
                  <a:gd name="T69" fmla="*/ 1348800050 h 188"/>
                  <a:gd name="T70" fmla="*/ 637701368 w 211"/>
                  <a:gd name="T71" fmla="*/ 1334294203 h 188"/>
                  <a:gd name="T72" fmla="*/ 362330323 w 211"/>
                  <a:gd name="T73" fmla="*/ 1464823977 h 188"/>
                  <a:gd name="T74" fmla="*/ 318850684 w 211"/>
                  <a:gd name="T75" fmla="*/ 1551843827 h 188"/>
                  <a:gd name="T76" fmla="*/ 217398194 w 211"/>
                  <a:gd name="T77" fmla="*/ 1551843827 h 188"/>
                  <a:gd name="T78" fmla="*/ 101452490 w 211"/>
                  <a:gd name="T79" fmla="*/ 1798397528 h 188"/>
                  <a:gd name="T80" fmla="*/ 101452490 w 211"/>
                  <a:gd name="T81" fmla="*/ 1870915339 h 188"/>
                  <a:gd name="T82" fmla="*/ 0 w 211"/>
                  <a:gd name="T83" fmla="*/ 2015947152 h 188"/>
                  <a:gd name="T84" fmla="*/ 217398194 w 211"/>
                  <a:gd name="T85" fmla="*/ 2030449190 h 188"/>
                  <a:gd name="T86" fmla="*/ 130438916 w 211"/>
                  <a:gd name="T87" fmla="*/ 2147483646 h 188"/>
                  <a:gd name="T88" fmla="*/ 637701368 w 211"/>
                  <a:gd name="T89" fmla="*/ 2147483646 h 188"/>
                  <a:gd name="T90" fmla="*/ 1000027884 w 211"/>
                  <a:gd name="T91" fmla="*/ 2147483646 h 188"/>
                  <a:gd name="T92" fmla="*/ 1434824272 w 211"/>
                  <a:gd name="T93" fmla="*/ 2147483646 h 188"/>
                  <a:gd name="T94" fmla="*/ 1652222465 w 211"/>
                  <a:gd name="T95" fmla="*/ 2147483646 h 188"/>
                  <a:gd name="T96" fmla="*/ 2147483646 w 211"/>
                  <a:gd name="T97" fmla="*/ 2147483646 h 188"/>
                  <a:gd name="T98" fmla="*/ 2147483646 w 211"/>
                  <a:gd name="T99" fmla="*/ 2147483646 h 188"/>
                  <a:gd name="T100" fmla="*/ 2147483646 w 211"/>
                  <a:gd name="T101" fmla="*/ 2147483646 h 188"/>
                  <a:gd name="T102" fmla="*/ 2147483646 w 211"/>
                  <a:gd name="T103" fmla="*/ 2147483646 h 188"/>
                  <a:gd name="T104" fmla="*/ 2147483646 w 211"/>
                  <a:gd name="T105" fmla="*/ 2117469040 h 1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1" h="188">
                    <a:moveTo>
                      <a:pt x="195" y="146"/>
                    </a:moveTo>
                    <a:cubicBezTo>
                      <a:pt x="196" y="138"/>
                      <a:pt x="196" y="138"/>
                      <a:pt x="196" y="138"/>
                    </a:cubicBezTo>
                    <a:cubicBezTo>
                      <a:pt x="198" y="136"/>
                      <a:pt x="200" y="133"/>
                      <a:pt x="201" y="130"/>
                    </a:cubicBezTo>
                    <a:cubicBezTo>
                      <a:pt x="201" y="127"/>
                      <a:pt x="201" y="127"/>
                      <a:pt x="201" y="127"/>
                    </a:cubicBezTo>
                    <a:cubicBezTo>
                      <a:pt x="204" y="123"/>
                      <a:pt x="204" y="123"/>
                      <a:pt x="204" y="123"/>
                    </a:cubicBezTo>
                    <a:cubicBezTo>
                      <a:pt x="211" y="119"/>
                      <a:pt x="211" y="119"/>
                      <a:pt x="211" y="119"/>
                    </a:cubicBezTo>
                    <a:cubicBezTo>
                      <a:pt x="211" y="117"/>
                      <a:pt x="211" y="117"/>
                      <a:pt x="211" y="117"/>
                    </a:cubicBezTo>
                    <a:cubicBezTo>
                      <a:pt x="211" y="114"/>
                      <a:pt x="211" y="114"/>
                      <a:pt x="211" y="114"/>
                    </a:cubicBezTo>
                    <a:cubicBezTo>
                      <a:pt x="206" y="114"/>
                      <a:pt x="206" y="114"/>
                      <a:pt x="206" y="114"/>
                    </a:cubicBezTo>
                    <a:cubicBezTo>
                      <a:pt x="203" y="112"/>
                      <a:pt x="200" y="110"/>
                      <a:pt x="196" y="109"/>
                    </a:cubicBezTo>
                    <a:cubicBezTo>
                      <a:pt x="196" y="107"/>
                      <a:pt x="196" y="107"/>
                      <a:pt x="196" y="107"/>
                    </a:cubicBezTo>
                    <a:cubicBezTo>
                      <a:pt x="194" y="104"/>
                      <a:pt x="192" y="101"/>
                      <a:pt x="190" y="99"/>
                    </a:cubicBezTo>
                    <a:cubicBezTo>
                      <a:pt x="189" y="92"/>
                      <a:pt x="189" y="86"/>
                      <a:pt x="190" y="79"/>
                    </a:cubicBezTo>
                    <a:cubicBezTo>
                      <a:pt x="193" y="78"/>
                      <a:pt x="195" y="77"/>
                      <a:pt x="198" y="76"/>
                    </a:cubicBezTo>
                    <a:cubicBezTo>
                      <a:pt x="199" y="73"/>
                      <a:pt x="199" y="69"/>
                      <a:pt x="199" y="66"/>
                    </a:cubicBezTo>
                    <a:cubicBezTo>
                      <a:pt x="201" y="61"/>
                      <a:pt x="201" y="61"/>
                      <a:pt x="201" y="61"/>
                    </a:cubicBezTo>
                    <a:cubicBezTo>
                      <a:pt x="199" y="57"/>
                      <a:pt x="199" y="57"/>
                      <a:pt x="199" y="57"/>
                    </a:cubicBezTo>
                    <a:cubicBezTo>
                      <a:pt x="194" y="52"/>
                      <a:pt x="194" y="52"/>
                      <a:pt x="194" y="52"/>
                    </a:cubicBezTo>
                    <a:cubicBezTo>
                      <a:pt x="190" y="52"/>
                      <a:pt x="185" y="51"/>
                      <a:pt x="181" y="49"/>
                    </a:cubicBezTo>
                    <a:cubicBezTo>
                      <a:pt x="181" y="41"/>
                      <a:pt x="175" y="28"/>
                      <a:pt x="174" y="20"/>
                    </a:cubicBezTo>
                    <a:cubicBezTo>
                      <a:pt x="175" y="18"/>
                      <a:pt x="175" y="18"/>
                      <a:pt x="175" y="18"/>
                    </a:cubicBezTo>
                    <a:cubicBezTo>
                      <a:pt x="177" y="18"/>
                      <a:pt x="180" y="19"/>
                      <a:pt x="183" y="20"/>
                    </a:cubicBezTo>
                    <a:cubicBezTo>
                      <a:pt x="186" y="18"/>
                      <a:pt x="186" y="18"/>
                      <a:pt x="186" y="18"/>
                    </a:cubicBezTo>
                    <a:cubicBezTo>
                      <a:pt x="186" y="13"/>
                      <a:pt x="186" y="8"/>
                      <a:pt x="185" y="4"/>
                    </a:cubicBezTo>
                    <a:cubicBezTo>
                      <a:pt x="182" y="0"/>
                      <a:pt x="182" y="0"/>
                      <a:pt x="182" y="0"/>
                    </a:cubicBezTo>
                    <a:cubicBezTo>
                      <a:pt x="176" y="2"/>
                      <a:pt x="176" y="2"/>
                      <a:pt x="176" y="2"/>
                    </a:cubicBezTo>
                    <a:cubicBezTo>
                      <a:pt x="168" y="2"/>
                      <a:pt x="159" y="2"/>
                      <a:pt x="151" y="3"/>
                    </a:cubicBezTo>
                    <a:cubicBezTo>
                      <a:pt x="147" y="8"/>
                      <a:pt x="141" y="13"/>
                      <a:pt x="137" y="18"/>
                    </a:cubicBezTo>
                    <a:cubicBezTo>
                      <a:pt x="134" y="19"/>
                      <a:pt x="134" y="19"/>
                      <a:pt x="134" y="19"/>
                    </a:cubicBezTo>
                    <a:cubicBezTo>
                      <a:pt x="131" y="19"/>
                      <a:pt x="128" y="19"/>
                      <a:pt x="125" y="18"/>
                    </a:cubicBezTo>
                    <a:cubicBezTo>
                      <a:pt x="124" y="20"/>
                      <a:pt x="122" y="22"/>
                      <a:pt x="120" y="23"/>
                    </a:cubicBezTo>
                    <a:cubicBezTo>
                      <a:pt x="117" y="22"/>
                      <a:pt x="117" y="22"/>
                      <a:pt x="117" y="22"/>
                    </a:cubicBezTo>
                    <a:cubicBezTo>
                      <a:pt x="114" y="19"/>
                      <a:pt x="114" y="19"/>
                      <a:pt x="114" y="19"/>
                    </a:cubicBezTo>
                    <a:cubicBezTo>
                      <a:pt x="111" y="18"/>
                      <a:pt x="107" y="17"/>
                      <a:pt x="104" y="17"/>
                    </a:cubicBezTo>
                    <a:cubicBezTo>
                      <a:pt x="101" y="13"/>
                      <a:pt x="104" y="14"/>
                      <a:pt x="102" y="10"/>
                    </a:cubicBezTo>
                    <a:cubicBezTo>
                      <a:pt x="101" y="11"/>
                      <a:pt x="101" y="11"/>
                      <a:pt x="101" y="11"/>
                    </a:cubicBezTo>
                    <a:cubicBezTo>
                      <a:pt x="100" y="13"/>
                      <a:pt x="100" y="15"/>
                      <a:pt x="98" y="17"/>
                    </a:cubicBezTo>
                    <a:cubicBezTo>
                      <a:pt x="93" y="10"/>
                      <a:pt x="93" y="10"/>
                      <a:pt x="93" y="10"/>
                    </a:cubicBezTo>
                    <a:cubicBezTo>
                      <a:pt x="89" y="9"/>
                      <a:pt x="89" y="9"/>
                      <a:pt x="89" y="9"/>
                    </a:cubicBezTo>
                    <a:cubicBezTo>
                      <a:pt x="87" y="11"/>
                      <a:pt x="87" y="11"/>
                      <a:pt x="87" y="11"/>
                    </a:cubicBezTo>
                    <a:cubicBezTo>
                      <a:pt x="86" y="13"/>
                      <a:pt x="86" y="13"/>
                      <a:pt x="86" y="13"/>
                    </a:cubicBezTo>
                    <a:cubicBezTo>
                      <a:pt x="87" y="17"/>
                      <a:pt x="87" y="17"/>
                      <a:pt x="87" y="17"/>
                    </a:cubicBezTo>
                    <a:cubicBezTo>
                      <a:pt x="85" y="19"/>
                      <a:pt x="85" y="19"/>
                      <a:pt x="85" y="19"/>
                    </a:cubicBezTo>
                    <a:cubicBezTo>
                      <a:pt x="81" y="20"/>
                      <a:pt x="81" y="20"/>
                      <a:pt x="81" y="20"/>
                    </a:cubicBezTo>
                    <a:cubicBezTo>
                      <a:pt x="77" y="18"/>
                      <a:pt x="77" y="18"/>
                      <a:pt x="77" y="18"/>
                    </a:cubicBezTo>
                    <a:cubicBezTo>
                      <a:pt x="76" y="16"/>
                      <a:pt x="76" y="16"/>
                      <a:pt x="76" y="16"/>
                    </a:cubicBezTo>
                    <a:cubicBezTo>
                      <a:pt x="69" y="11"/>
                      <a:pt x="69" y="11"/>
                      <a:pt x="69" y="11"/>
                    </a:cubicBezTo>
                    <a:cubicBezTo>
                      <a:pt x="63" y="11"/>
                      <a:pt x="58" y="11"/>
                      <a:pt x="53" y="11"/>
                    </a:cubicBezTo>
                    <a:cubicBezTo>
                      <a:pt x="53" y="12"/>
                      <a:pt x="53" y="12"/>
                      <a:pt x="53" y="12"/>
                    </a:cubicBezTo>
                    <a:cubicBezTo>
                      <a:pt x="50" y="19"/>
                      <a:pt x="50" y="19"/>
                      <a:pt x="50" y="19"/>
                    </a:cubicBezTo>
                    <a:cubicBezTo>
                      <a:pt x="46" y="24"/>
                      <a:pt x="46" y="24"/>
                      <a:pt x="46" y="24"/>
                    </a:cubicBezTo>
                    <a:cubicBezTo>
                      <a:pt x="47" y="26"/>
                      <a:pt x="47" y="26"/>
                      <a:pt x="47" y="26"/>
                    </a:cubicBezTo>
                    <a:cubicBezTo>
                      <a:pt x="50" y="28"/>
                      <a:pt x="53" y="28"/>
                      <a:pt x="56" y="29"/>
                    </a:cubicBezTo>
                    <a:cubicBezTo>
                      <a:pt x="59" y="32"/>
                      <a:pt x="59" y="32"/>
                      <a:pt x="59" y="32"/>
                    </a:cubicBezTo>
                    <a:cubicBezTo>
                      <a:pt x="60" y="35"/>
                      <a:pt x="60" y="35"/>
                      <a:pt x="60" y="35"/>
                    </a:cubicBezTo>
                    <a:cubicBezTo>
                      <a:pt x="58" y="48"/>
                      <a:pt x="58" y="48"/>
                      <a:pt x="58" y="48"/>
                    </a:cubicBezTo>
                    <a:cubicBezTo>
                      <a:pt x="55" y="52"/>
                      <a:pt x="55" y="52"/>
                      <a:pt x="55" y="52"/>
                    </a:cubicBezTo>
                    <a:cubicBezTo>
                      <a:pt x="53" y="51"/>
                      <a:pt x="50" y="50"/>
                      <a:pt x="48" y="49"/>
                    </a:cubicBezTo>
                    <a:cubicBezTo>
                      <a:pt x="48" y="51"/>
                      <a:pt x="48" y="51"/>
                      <a:pt x="48" y="51"/>
                    </a:cubicBezTo>
                    <a:cubicBezTo>
                      <a:pt x="50" y="52"/>
                      <a:pt x="50" y="52"/>
                      <a:pt x="50" y="52"/>
                    </a:cubicBezTo>
                    <a:cubicBezTo>
                      <a:pt x="53" y="59"/>
                      <a:pt x="53" y="59"/>
                      <a:pt x="53" y="59"/>
                    </a:cubicBezTo>
                    <a:cubicBezTo>
                      <a:pt x="57" y="62"/>
                      <a:pt x="57" y="62"/>
                      <a:pt x="57" y="62"/>
                    </a:cubicBezTo>
                    <a:cubicBezTo>
                      <a:pt x="66" y="60"/>
                      <a:pt x="66" y="60"/>
                      <a:pt x="66" y="60"/>
                    </a:cubicBezTo>
                    <a:cubicBezTo>
                      <a:pt x="69" y="62"/>
                      <a:pt x="69" y="62"/>
                      <a:pt x="69" y="62"/>
                    </a:cubicBezTo>
                    <a:cubicBezTo>
                      <a:pt x="69" y="63"/>
                      <a:pt x="69" y="65"/>
                      <a:pt x="68" y="66"/>
                    </a:cubicBezTo>
                    <a:cubicBezTo>
                      <a:pt x="66" y="68"/>
                      <a:pt x="64" y="71"/>
                      <a:pt x="62" y="73"/>
                    </a:cubicBezTo>
                    <a:cubicBezTo>
                      <a:pt x="63" y="77"/>
                      <a:pt x="63" y="77"/>
                      <a:pt x="63" y="77"/>
                    </a:cubicBezTo>
                    <a:cubicBezTo>
                      <a:pt x="63" y="80"/>
                      <a:pt x="62" y="83"/>
                      <a:pt x="62" y="85"/>
                    </a:cubicBezTo>
                    <a:cubicBezTo>
                      <a:pt x="55" y="92"/>
                      <a:pt x="55" y="92"/>
                      <a:pt x="55" y="92"/>
                    </a:cubicBezTo>
                    <a:cubicBezTo>
                      <a:pt x="50" y="93"/>
                      <a:pt x="50" y="93"/>
                      <a:pt x="50" y="93"/>
                    </a:cubicBezTo>
                    <a:cubicBezTo>
                      <a:pt x="48" y="93"/>
                      <a:pt x="48" y="93"/>
                      <a:pt x="48" y="93"/>
                    </a:cubicBezTo>
                    <a:cubicBezTo>
                      <a:pt x="44" y="92"/>
                      <a:pt x="44" y="92"/>
                      <a:pt x="44" y="92"/>
                    </a:cubicBezTo>
                    <a:cubicBezTo>
                      <a:pt x="39" y="92"/>
                      <a:pt x="35" y="94"/>
                      <a:pt x="30" y="96"/>
                    </a:cubicBezTo>
                    <a:cubicBezTo>
                      <a:pt x="25" y="101"/>
                      <a:pt x="25" y="101"/>
                      <a:pt x="25" y="101"/>
                    </a:cubicBezTo>
                    <a:cubicBezTo>
                      <a:pt x="26" y="104"/>
                      <a:pt x="26" y="104"/>
                      <a:pt x="26" y="104"/>
                    </a:cubicBezTo>
                    <a:cubicBezTo>
                      <a:pt x="22" y="107"/>
                      <a:pt x="22" y="107"/>
                      <a:pt x="22" y="107"/>
                    </a:cubicBezTo>
                    <a:cubicBezTo>
                      <a:pt x="20" y="107"/>
                      <a:pt x="20" y="107"/>
                      <a:pt x="20" y="107"/>
                    </a:cubicBezTo>
                    <a:cubicBezTo>
                      <a:pt x="15" y="107"/>
                      <a:pt x="15" y="107"/>
                      <a:pt x="15" y="107"/>
                    </a:cubicBezTo>
                    <a:cubicBezTo>
                      <a:pt x="12" y="109"/>
                      <a:pt x="10" y="112"/>
                      <a:pt x="7" y="116"/>
                    </a:cubicBezTo>
                    <a:cubicBezTo>
                      <a:pt x="7" y="124"/>
                      <a:pt x="7" y="124"/>
                      <a:pt x="7" y="124"/>
                    </a:cubicBezTo>
                    <a:cubicBezTo>
                      <a:pt x="8" y="126"/>
                      <a:pt x="8" y="126"/>
                      <a:pt x="8" y="126"/>
                    </a:cubicBezTo>
                    <a:cubicBezTo>
                      <a:pt x="7" y="129"/>
                      <a:pt x="7" y="129"/>
                      <a:pt x="7" y="129"/>
                    </a:cubicBezTo>
                    <a:cubicBezTo>
                      <a:pt x="2" y="134"/>
                      <a:pt x="2" y="134"/>
                      <a:pt x="2" y="134"/>
                    </a:cubicBezTo>
                    <a:cubicBezTo>
                      <a:pt x="2" y="136"/>
                      <a:pt x="1" y="137"/>
                      <a:pt x="0" y="139"/>
                    </a:cubicBezTo>
                    <a:cubicBezTo>
                      <a:pt x="4" y="139"/>
                      <a:pt x="8" y="139"/>
                      <a:pt x="12" y="139"/>
                    </a:cubicBezTo>
                    <a:cubicBezTo>
                      <a:pt x="15" y="140"/>
                      <a:pt x="15" y="140"/>
                      <a:pt x="15" y="140"/>
                    </a:cubicBezTo>
                    <a:cubicBezTo>
                      <a:pt x="14" y="143"/>
                      <a:pt x="14" y="143"/>
                      <a:pt x="14" y="143"/>
                    </a:cubicBezTo>
                    <a:cubicBezTo>
                      <a:pt x="12" y="145"/>
                      <a:pt x="11" y="147"/>
                      <a:pt x="9" y="149"/>
                    </a:cubicBezTo>
                    <a:cubicBezTo>
                      <a:pt x="10" y="152"/>
                      <a:pt x="10" y="155"/>
                      <a:pt x="10" y="158"/>
                    </a:cubicBezTo>
                    <a:cubicBezTo>
                      <a:pt x="22" y="160"/>
                      <a:pt x="33" y="162"/>
                      <a:pt x="44" y="165"/>
                    </a:cubicBezTo>
                    <a:cubicBezTo>
                      <a:pt x="49" y="172"/>
                      <a:pt x="54" y="178"/>
                      <a:pt x="59" y="184"/>
                    </a:cubicBezTo>
                    <a:cubicBezTo>
                      <a:pt x="69" y="188"/>
                      <a:pt x="69" y="188"/>
                      <a:pt x="69" y="188"/>
                    </a:cubicBezTo>
                    <a:cubicBezTo>
                      <a:pt x="83" y="187"/>
                      <a:pt x="83" y="187"/>
                      <a:pt x="83" y="187"/>
                    </a:cubicBezTo>
                    <a:cubicBezTo>
                      <a:pt x="88" y="184"/>
                      <a:pt x="93" y="182"/>
                      <a:pt x="99" y="181"/>
                    </a:cubicBezTo>
                    <a:cubicBezTo>
                      <a:pt x="105" y="175"/>
                      <a:pt x="105" y="175"/>
                      <a:pt x="105" y="175"/>
                    </a:cubicBezTo>
                    <a:cubicBezTo>
                      <a:pt x="114" y="171"/>
                      <a:pt x="114" y="171"/>
                      <a:pt x="114" y="171"/>
                    </a:cubicBezTo>
                    <a:cubicBezTo>
                      <a:pt x="125" y="174"/>
                      <a:pt x="135" y="179"/>
                      <a:pt x="144" y="187"/>
                    </a:cubicBezTo>
                    <a:cubicBezTo>
                      <a:pt x="152" y="187"/>
                      <a:pt x="152" y="187"/>
                      <a:pt x="152" y="187"/>
                    </a:cubicBezTo>
                    <a:cubicBezTo>
                      <a:pt x="159" y="182"/>
                      <a:pt x="159" y="182"/>
                      <a:pt x="159" y="182"/>
                    </a:cubicBezTo>
                    <a:cubicBezTo>
                      <a:pt x="165" y="180"/>
                      <a:pt x="165" y="180"/>
                      <a:pt x="165" y="180"/>
                    </a:cubicBezTo>
                    <a:cubicBezTo>
                      <a:pt x="171" y="173"/>
                      <a:pt x="175" y="166"/>
                      <a:pt x="180" y="159"/>
                    </a:cubicBezTo>
                    <a:cubicBezTo>
                      <a:pt x="182" y="159"/>
                      <a:pt x="184" y="159"/>
                      <a:pt x="187" y="159"/>
                    </a:cubicBezTo>
                    <a:cubicBezTo>
                      <a:pt x="188" y="156"/>
                      <a:pt x="188" y="156"/>
                      <a:pt x="188" y="156"/>
                    </a:cubicBezTo>
                    <a:cubicBezTo>
                      <a:pt x="188" y="152"/>
                      <a:pt x="188" y="152"/>
                      <a:pt x="188" y="152"/>
                    </a:cubicBezTo>
                    <a:cubicBezTo>
                      <a:pt x="188" y="150"/>
                      <a:pt x="189" y="148"/>
                      <a:pt x="190" y="147"/>
                    </a:cubicBezTo>
                    <a:lnTo>
                      <a:pt x="195" y="146"/>
                    </a:lnTo>
                    <a:close/>
                  </a:path>
                </a:pathLst>
              </a:custGeom>
              <a:solidFill>
                <a:srgbClr val="63C7CA"/>
              </a:solidFill>
              <a:ln w="6350" cap="rnd">
                <a:solidFill>
                  <a:schemeClr val="bg2"/>
                </a:solidFill>
                <a:prstDash val="solid"/>
                <a:round/>
                <a:headEnd/>
                <a:tailEnd/>
              </a:ln>
            </p:spPr>
            <p:txBody>
              <a:bodyPr/>
              <a:lstStyle/>
              <a:p>
                <a:endParaRPr lang="ru-RU"/>
              </a:p>
            </p:txBody>
          </p:sp>
          <p:sp>
            <p:nvSpPr>
              <p:cNvPr id="37" name="Freeform 9">
                <a:extLst>
                  <a:ext uri="{FF2B5EF4-FFF2-40B4-BE49-F238E27FC236}">
                    <a16:creationId xmlns:a16="http://schemas.microsoft.com/office/drawing/2014/main" id="{3F1FB0A4-0667-D87C-3F14-D2BDE03732C6}"/>
                  </a:ext>
                </a:extLst>
              </p:cNvPr>
              <p:cNvSpPr>
                <a:spLocks/>
              </p:cNvSpPr>
              <p:nvPr/>
            </p:nvSpPr>
            <p:spPr bwMode="auto">
              <a:xfrm>
                <a:off x="8609013" y="4398963"/>
                <a:ext cx="1147762" cy="1027112"/>
              </a:xfrm>
              <a:custGeom>
                <a:avLst/>
                <a:gdLst>
                  <a:gd name="T0" fmla="*/ 2147483646 w 301"/>
                  <a:gd name="T1" fmla="*/ 2147483646 h 269"/>
                  <a:gd name="T2" fmla="*/ 2147483646 w 301"/>
                  <a:gd name="T3" fmla="*/ 2147483646 h 269"/>
                  <a:gd name="T4" fmla="*/ 2147483646 w 301"/>
                  <a:gd name="T5" fmla="*/ 2147483646 h 269"/>
                  <a:gd name="T6" fmla="*/ 2147483646 w 301"/>
                  <a:gd name="T7" fmla="*/ 2147483646 h 269"/>
                  <a:gd name="T8" fmla="*/ 2147483646 w 301"/>
                  <a:gd name="T9" fmla="*/ 2147483646 h 269"/>
                  <a:gd name="T10" fmla="*/ 2147483646 w 301"/>
                  <a:gd name="T11" fmla="*/ 2147483646 h 269"/>
                  <a:gd name="T12" fmla="*/ 2147483646 w 301"/>
                  <a:gd name="T13" fmla="*/ 2147483646 h 269"/>
                  <a:gd name="T14" fmla="*/ 2147483646 w 301"/>
                  <a:gd name="T15" fmla="*/ 2147483646 h 269"/>
                  <a:gd name="T16" fmla="*/ 2147483646 w 301"/>
                  <a:gd name="T17" fmla="*/ 2147483646 h 269"/>
                  <a:gd name="T18" fmla="*/ 2147483646 w 301"/>
                  <a:gd name="T19" fmla="*/ 1953601388 h 269"/>
                  <a:gd name="T20" fmla="*/ 2147483646 w 301"/>
                  <a:gd name="T21" fmla="*/ 1764070587 h 269"/>
                  <a:gd name="T22" fmla="*/ 2147483646 w 301"/>
                  <a:gd name="T23" fmla="*/ 1574543605 h 269"/>
                  <a:gd name="T24" fmla="*/ 2147483646 w 301"/>
                  <a:gd name="T25" fmla="*/ 1516227316 h 269"/>
                  <a:gd name="T26" fmla="*/ 2147483646 w 301"/>
                  <a:gd name="T27" fmla="*/ 1151751468 h 269"/>
                  <a:gd name="T28" fmla="*/ 2147483646 w 301"/>
                  <a:gd name="T29" fmla="*/ 685217343 h 269"/>
                  <a:gd name="T30" fmla="*/ 2147483646 w 301"/>
                  <a:gd name="T31" fmla="*/ 379057784 h 269"/>
                  <a:gd name="T32" fmla="*/ 2147483646 w 301"/>
                  <a:gd name="T33" fmla="*/ 58316288 h 269"/>
                  <a:gd name="T34" fmla="*/ 2147483646 w 301"/>
                  <a:gd name="T35" fmla="*/ 14578118 h 269"/>
                  <a:gd name="T36" fmla="*/ 2147483646 w 301"/>
                  <a:gd name="T37" fmla="*/ 218687036 h 269"/>
                  <a:gd name="T38" fmla="*/ 2147483646 w 301"/>
                  <a:gd name="T39" fmla="*/ 335319613 h 269"/>
                  <a:gd name="T40" fmla="*/ 2147483646 w 301"/>
                  <a:gd name="T41" fmla="*/ 189526983 h 269"/>
                  <a:gd name="T42" fmla="*/ 2147483646 w 301"/>
                  <a:gd name="T43" fmla="*/ 189526983 h 269"/>
                  <a:gd name="T44" fmla="*/ 2147483646 w 301"/>
                  <a:gd name="T45" fmla="*/ 320741495 h 269"/>
                  <a:gd name="T46" fmla="*/ 2147483646 w 301"/>
                  <a:gd name="T47" fmla="*/ 408214019 h 269"/>
                  <a:gd name="T48" fmla="*/ 2147483646 w 301"/>
                  <a:gd name="T49" fmla="*/ 379057784 h 269"/>
                  <a:gd name="T50" fmla="*/ 2147483646 w 301"/>
                  <a:gd name="T51" fmla="*/ 714377396 h 269"/>
                  <a:gd name="T52" fmla="*/ 1613963096 w 301"/>
                  <a:gd name="T53" fmla="*/ 583162884 h 269"/>
                  <a:gd name="T54" fmla="*/ 1381318221 w 301"/>
                  <a:gd name="T55" fmla="*/ 641479172 h 269"/>
                  <a:gd name="T56" fmla="*/ 1352239041 w 301"/>
                  <a:gd name="T57" fmla="*/ 831009973 h 269"/>
                  <a:gd name="T58" fmla="*/ 1279537280 w 301"/>
                  <a:gd name="T59" fmla="*/ 1268384045 h 269"/>
                  <a:gd name="T60" fmla="*/ 1264997690 w 301"/>
                  <a:gd name="T61" fmla="*/ 1443332910 h 269"/>
                  <a:gd name="T62" fmla="*/ 436206757 w 301"/>
                  <a:gd name="T63" fmla="*/ 1705754299 h 269"/>
                  <a:gd name="T64" fmla="*/ 14539590 w 301"/>
                  <a:gd name="T65" fmla="*/ 1749492470 h 269"/>
                  <a:gd name="T66" fmla="*/ 101780941 w 301"/>
                  <a:gd name="T67" fmla="*/ 2147483646 h 269"/>
                  <a:gd name="T68" fmla="*/ 319886227 w 301"/>
                  <a:gd name="T69" fmla="*/ 2147483646 h 269"/>
                  <a:gd name="T70" fmla="*/ 174482703 w 301"/>
                  <a:gd name="T71" fmla="*/ 2147483646 h 269"/>
                  <a:gd name="T72" fmla="*/ 87241351 w 301"/>
                  <a:gd name="T73" fmla="*/ 2147483646 h 269"/>
                  <a:gd name="T74" fmla="*/ 494368929 w 301"/>
                  <a:gd name="T75" fmla="*/ 2147483646 h 269"/>
                  <a:gd name="T76" fmla="*/ 654308230 w 301"/>
                  <a:gd name="T77" fmla="*/ 2147483646 h 269"/>
                  <a:gd name="T78" fmla="*/ 741549581 w 301"/>
                  <a:gd name="T79" fmla="*/ 2147483646 h 269"/>
                  <a:gd name="T80" fmla="*/ 930571874 w 301"/>
                  <a:gd name="T81" fmla="*/ 2147483646 h 269"/>
                  <a:gd name="T82" fmla="*/ 1395861624 w 301"/>
                  <a:gd name="T83" fmla="*/ 2147483646 h 269"/>
                  <a:gd name="T84" fmla="*/ 1992007681 w 301"/>
                  <a:gd name="T85" fmla="*/ 2147483646 h 269"/>
                  <a:gd name="T86" fmla="*/ 2147483646 w 301"/>
                  <a:gd name="T87" fmla="*/ 2147483646 h 2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01" h="269">
                    <a:moveTo>
                      <a:pt x="183" y="267"/>
                    </a:moveTo>
                    <a:cubicBezTo>
                      <a:pt x="181" y="260"/>
                      <a:pt x="179" y="254"/>
                      <a:pt x="176" y="248"/>
                    </a:cubicBezTo>
                    <a:cubicBezTo>
                      <a:pt x="176" y="241"/>
                      <a:pt x="176" y="241"/>
                      <a:pt x="176" y="241"/>
                    </a:cubicBezTo>
                    <a:cubicBezTo>
                      <a:pt x="177" y="239"/>
                      <a:pt x="177" y="239"/>
                      <a:pt x="177" y="239"/>
                    </a:cubicBezTo>
                    <a:cubicBezTo>
                      <a:pt x="176" y="235"/>
                      <a:pt x="176" y="235"/>
                      <a:pt x="176" y="235"/>
                    </a:cubicBezTo>
                    <a:cubicBezTo>
                      <a:pt x="174" y="234"/>
                      <a:pt x="172" y="232"/>
                      <a:pt x="171" y="231"/>
                    </a:cubicBezTo>
                    <a:cubicBezTo>
                      <a:pt x="168" y="224"/>
                      <a:pt x="168" y="224"/>
                      <a:pt x="168" y="224"/>
                    </a:cubicBezTo>
                    <a:cubicBezTo>
                      <a:pt x="164" y="222"/>
                      <a:pt x="162" y="221"/>
                      <a:pt x="159" y="218"/>
                    </a:cubicBezTo>
                    <a:cubicBezTo>
                      <a:pt x="158" y="216"/>
                      <a:pt x="158" y="216"/>
                      <a:pt x="158" y="216"/>
                    </a:cubicBezTo>
                    <a:cubicBezTo>
                      <a:pt x="160" y="214"/>
                      <a:pt x="162" y="212"/>
                      <a:pt x="164" y="210"/>
                    </a:cubicBezTo>
                    <a:cubicBezTo>
                      <a:pt x="167" y="210"/>
                      <a:pt x="170" y="210"/>
                      <a:pt x="173" y="209"/>
                    </a:cubicBezTo>
                    <a:cubicBezTo>
                      <a:pt x="173" y="206"/>
                      <a:pt x="173" y="206"/>
                      <a:pt x="173" y="206"/>
                    </a:cubicBezTo>
                    <a:cubicBezTo>
                      <a:pt x="173" y="204"/>
                      <a:pt x="173" y="204"/>
                      <a:pt x="173" y="204"/>
                    </a:cubicBezTo>
                    <a:cubicBezTo>
                      <a:pt x="169" y="201"/>
                      <a:pt x="169" y="201"/>
                      <a:pt x="169" y="201"/>
                    </a:cubicBezTo>
                    <a:cubicBezTo>
                      <a:pt x="162" y="200"/>
                      <a:pt x="162" y="200"/>
                      <a:pt x="162" y="200"/>
                    </a:cubicBezTo>
                    <a:cubicBezTo>
                      <a:pt x="158" y="202"/>
                      <a:pt x="158" y="202"/>
                      <a:pt x="158" y="202"/>
                    </a:cubicBezTo>
                    <a:cubicBezTo>
                      <a:pt x="155" y="201"/>
                      <a:pt x="155" y="201"/>
                      <a:pt x="155" y="201"/>
                    </a:cubicBezTo>
                    <a:cubicBezTo>
                      <a:pt x="156" y="193"/>
                      <a:pt x="158" y="186"/>
                      <a:pt x="160" y="178"/>
                    </a:cubicBezTo>
                    <a:cubicBezTo>
                      <a:pt x="159" y="176"/>
                      <a:pt x="157" y="174"/>
                      <a:pt x="156" y="173"/>
                    </a:cubicBezTo>
                    <a:cubicBezTo>
                      <a:pt x="156" y="171"/>
                      <a:pt x="156" y="171"/>
                      <a:pt x="156" y="171"/>
                    </a:cubicBezTo>
                    <a:cubicBezTo>
                      <a:pt x="158" y="168"/>
                      <a:pt x="161" y="166"/>
                      <a:pt x="164" y="165"/>
                    </a:cubicBezTo>
                    <a:cubicBezTo>
                      <a:pt x="166" y="166"/>
                      <a:pt x="168" y="166"/>
                      <a:pt x="170" y="166"/>
                    </a:cubicBezTo>
                    <a:cubicBezTo>
                      <a:pt x="173" y="170"/>
                      <a:pt x="173" y="170"/>
                      <a:pt x="173" y="170"/>
                    </a:cubicBezTo>
                    <a:cubicBezTo>
                      <a:pt x="178" y="171"/>
                      <a:pt x="178" y="171"/>
                      <a:pt x="178" y="171"/>
                    </a:cubicBezTo>
                    <a:cubicBezTo>
                      <a:pt x="185" y="169"/>
                      <a:pt x="185" y="169"/>
                      <a:pt x="185" y="169"/>
                    </a:cubicBezTo>
                    <a:cubicBezTo>
                      <a:pt x="189" y="170"/>
                      <a:pt x="194" y="170"/>
                      <a:pt x="199" y="169"/>
                    </a:cubicBezTo>
                    <a:cubicBezTo>
                      <a:pt x="201" y="165"/>
                      <a:pt x="204" y="160"/>
                      <a:pt x="205" y="156"/>
                    </a:cubicBezTo>
                    <a:cubicBezTo>
                      <a:pt x="211" y="155"/>
                      <a:pt x="217" y="154"/>
                      <a:pt x="223" y="153"/>
                    </a:cubicBezTo>
                    <a:cubicBezTo>
                      <a:pt x="224" y="148"/>
                      <a:pt x="223" y="142"/>
                      <a:pt x="224" y="136"/>
                    </a:cubicBezTo>
                    <a:cubicBezTo>
                      <a:pt x="221" y="134"/>
                      <a:pt x="221" y="134"/>
                      <a:pt x="221" y="134"/>
                    </a:cubicBezTo>
                    <a:cubicBezTo>
                      <a:pt x="216" y="133"/>
                      <a:pt x="216" y="133"/>
                      <a:pt x="216" y="133"/>
                    </a:cubicBezTo>
                    <a:cubicBezTo>
                      <a:pt x="213" y="128"/>
                      <a:pt x="213" y="128"/>
                      <a:pt x="213" y="128"/>
                    </a:cubicBezTo>
                    <a:cubicBezTo>
                      <a:pt x="214" y="121"/>
                      <a:pt x="214" y="121"/>
                      <a:pt x="214" y="121"/>
                    </a:cubicBezTo>
                    <a:cubicBezTo>
                      <a:pt x="217" y="117"/>
                      <a:pt x="217" y="117"/>
                      <a:pt x="217" y="117"/>
                    </a:cubicBezTo>
                    <a:cubicBezTo>
                      <a:pt x="223" y="115"/>
                      <a:pt x="223" y="115"/>
                      <a:pt x="223" y="115"/>
                    </a:cubicBezTo>
                    <a:cubicBezTo>
                      <a:pt x="226" y="113"/>
                      <a:pt x="228" y="111"/>
                      <a:pt x="230" y="108"/>
                    </a:cubicBezTo>
                    <a:cubicBezTo>
                      <a:pt x="226" y="106"/>
                      <a:pt x="226" y="106"/>
                      <a:pt x="226" y="106"/>
                    </a:cubicBezTo>
                    <a:cubicBezTo>
                      <a:pt x="216" y="106"/>
                      <a:pt x="216" y="106"/>
                      <a:pt x="216" y="106"/>
                    </a:cubicBezTo>
                    <a:cubicBezTo>
                      <a:pt x="215" y="104"/>
                      <a:pt x="215" y="104"/>
                      <a:pt x="215" y="104"/>
                    </a:cubicBezTo>
                    <a:cubicBezTo>
                      <a:pt x="228" y="101"/>
                      <a:pt x="241" y="92"/>
                      <a:pt x="254" y="87"/>
                    </a:cubicBezTo>
                    <a:cubicBezTo>
                      <a:pt x="259" y="87"/>
                      <a:pt x="264" y="87"/>
                      <a:pt x="269" y="88"/>
                    </a:cubicBezTo>
                    <a:cubicBezTo>
                      <a:pt x="278" y="85"/>
                      <a:pt x="286" y="81"/>
                      <a:pt x="296" y="79"/>
                    </a:cubicBezTo>
                    <a:cubicBezTo>
                      <a:pt x="298" y="71"/>
                      <a:pt x="300" y="64"/>
                      <a:pt x="301" y="56"/>
                    </a:cubicBezTo>
                    <a:cubicBezTo>
                      <a:pt x="296" y="52"/>
                      <a:pt x="290" y="49"/>
                      <a:pt x="284" y="47"/>
                    </a:cubicBezTo>
                    <a:cubicBezTo>
                      <a:pt x="279" y="47"/>
                      <a:pt x="279" y="47"/>
                      <a:pt x="279" y="47"/>
                    </a:cubicBezTo>
                    <a:cubicBezTo>
                      <a:pt x="275" y="44"/>
                      <a:pt x="275" y="44"/>
                      <a:pt x="275" y="44"/>
                    </a:cubicBezTo>
                    <a:cubicBezTo>
                      <a:pt x="274" y="38"/>
                      <a:pt x="274" y="38"/>
                      <a:pt x="274" y="38"/>
                    </a:cubicBezTo>
                    <a:cubicBezTo>
                      <a:pt x="275" y="34"/>
                      <a:pt x="277" y="30"/>
                      <a:pt x="279" y="26"/>
                    </a:cubicBezTo>
                    <a:cubicBezTo>
                      <a:pt x="283" y="23"/>
                      <a:pt x="283" y="23"/>
                      <a:pt x="283" y="23"/>
                    </a:cubicBezTo>
                    <a:cubicBezTo>
                      <a:pt x="282" y="20"/>
                      <a:pt x="282" y="20"/>
                      <a:pt x="282" y="20"/>
                    </a:cubicBezTo>
                    <a:cubicBezTo>
                      <a:pt x="278" y="13"/>
                      <a:pt x="273" y="8"/>
                      <a:pt x="265" y="4"/>
                    </a:cubicBezTo>
                    <a:cubicBezTo>
                      <a:pt x="264" y="2"/>
                      <a:pt x="264" y="2"/>
                      <a:pt x="264" y="2"/>
                    </a:cubicBezTo>
                    <a:cubicBezTo>
                      <a:pt x="261" y="0"/>
                      <a:pt x="261" y="0"/>
                      <a:pt x="261" y="0"/>
                    </a:cubicBezTo>
                    <a:cubicBezTo>
                      <a:pt x="259" y="0"/>
                      <a:pt x="257" y="1"/>
                      <a:pt x="255" y="1"/>
                    </a:cubicBezTo>
                    <a:cubicBezTo>
                      <a:pt x="252" y="3"/>
                      <a:pt x="252" y="3"/>
                      <a:pt x="252" y="3"/>
                    </a:cubicBezTo>
                    <a:cubicBezTo>
                      <a:pt x="253" y="5"/>
                      <a:pt x="254" y="7"/>
                      <a:pt x="255" y="9"/>
                    </a:cubicBezTo>
                    <a:cubicBezTo>
                      <a:pt x="256" y="15"/>
                      <a:pt x="256" y="15"/>
                      <a:pt x="256" y="15"/>
                    </a:cubicBezTo>
                    <a:cubicBezTo>
                      <a:pt x="255" y="18"/>
                      <a:pt x="255" y="18"/>
                      <a:pt x="255" y="18"/>
                    </a:cubicBezTo>
                    <a:cubicBezTo>
                      <a:pt x="252" y="20"/>
                      <a:pt x="252" y="20"/>
                      <a:pt x="252" y="20"/>
                    </a:cubicBezTo>
                    <a:cubicBezTo>
                      <a:pt x="249" y="21"/>
                      <a:pt x="246" y="22"/>
                      <a:pt x="243" y="23"/>
                    </a:cubicBezTo>
                    <a:cubicBezTo>
                      <a:pt x="241" y="22"/>
                      <a:pt x="241" y="22"/>
                      <a:pt x="241" y="22"/>
                    </a:cubicBezTo>
                    <a:cubicBezTo>
                      <a:pt x="240" y="21"/>
                      <a:pt x="239" y="19"/>
                      <a:pt x="239" y="17"/>
                    </a:cubicBezTo>
                    <a:cubicBezTo>
                      <a:pt x="234" y="13"/>
                      <a:pt x="234" y="13"/>
                      <a:pt x="234" y="13"/>
                    </a:cubicBezTo>
                    <a:cubicBezTo>
                      <a:pt x="228" y="10"/>
                      <a:pt x="221" y="8"/>
                      <a:pt x="213" y="7"/>
                    </a:cubicBezTo>
                    <a:cubicBezTo>
                      <a:pt x="212" y="10"/>
                      <a:pt x="212" y="10"/>
                      <a:pt x="212" y="10"/>
                    </a:cubicBezTo>
                    <a:cubicBezTo>
                      <a:pt x="209" y="13"/>
                      <a:pt x="209" y="13"/>
                      <a:pt x="209" y="13"/>
                    </a:cubicBezTo>
                    <a:cubicBezTo>
                      <a:pt x="207" y="11"/>
                      <a:pt x="205" y="9"/>
                      <a:pt x="202" y="7"/>
                    </a:cubicBezTo>
                    <a:cubicBezTo>
                      <a:pt x="198" y="12"/>
                      <a:pt x="193" y="17"/>
                      <a:pt x="188" y="22"/>
                    </a:cubicBezTo>
                    <a:cubicBezTo>
                      <a:pt x="185" y="22"/>
                      <a:pt x="183" y="22"/>
                      <a:pt x="181" y="22"/>
                    </a:cubicBezTo>
                    <a:cubicBezTo>
                      <a:pt x="177" y="23"/>
                      <a:pt x="177" y="23"/>
                      <a:pt x="177" y="23"/>
                    </a:cubicBezTo>
                    <a:cubicBezTo>
                      <a:pt x="176" y="25"/>
                      <a:pt x="176" y="25"/>
                      <a:pt x="176" y="25"/>
                    </a:cubicBezTo>
                    <a:cubicBezTo>
                      <a:pt x="173" y="28"/>
                      <a:pt x="173" y="28"/>
                      <a:pt x="173" y="28"/>
                    </a:cubicBezTo>
                    <a:cubicBezTo>
                      <a:pt x="166" y="28"/>
                      <a:pt x="166" y="28"/>
                      <a:pt x="166" y="28"/>
                    </a:cubicBezTo>
                    <a:cubicBezTo>
                      <a:pt x="160" y="26"/>
                      <a:pt x="160" y="26"/>
                      <a:pt x="160" y="26"/>
                    </a:cubicBezTo>
                    <a:cubicBezTo>
                      <a:pt x="155" y="26"/>
                      <a:pt x="155" y="26"/>
                      <a:pt x="155" y="26"/>
                    </a:cubicBezTo>
                    <a:cubicBezTo>
                      <a:pt x="151" y="31"/>
                      <a:pt x="146" y="35"/>
                      <a:pt x="141" y="39"/>
                    </a:cubicBezTo>
                    <a:cubicBezTo>
                      <a:pt x="145" y="41"/>
                      <a:pt x="149" y="43"/>
                      <a:pt x="153" y="44"/>
                    </a:cubicBezTo>
                    <a:cubicBezTo>
                      <a:pt x="153" y="45"/>
                      <a:pt x="153" y="47"/>
                      <a:pt x="153" y="49"/>
                    </a:cubicBezTo>
                    <a:cubicBezTo>
                      <a:pt x="152" y="51"/>
                      <a:pt x="151" y="53"/>
                      <a:pt x="149" y="55"/>
                    </a:cubicBezTo>
                    <a:cubicBezTo>
                      <a:pt x="139" y="54"/>
                      <a:pt x="130" y="52"/>
                      <a:pt x="120" y="52"/>
                    </a:cubicBezTo>
                    <a:cubicBezTo>
                      <a:pt x="118" y="47"/>
                      <a:pt x="115" y="44"/>
                      <a:pt x="111" y="40"/>
                    </a:cubicBezTo>
                    <a:cubicBezTo>
                      <a:pt x="109" y="40"/>
                      <a:pt x="106" y="40"/>
                      <a:pt x="103" y="39"/>
                    </a:cubicBezTo>
                    <a:cubicBezTo>
                      <a:pt x="100" y="42"/>
                      <a:pt x="100" y="42"/>
                      <a:pt x="100" y="42"/>
                    </a:cubicBezTo>
                    <a:cubicBezTo>
                      <a:pt x="95" y="44"/>
                      <a:pt x="95" y="44"/>
                      <a:pt x="95" y="44"/>
                    </a:cubicBezTo>
                    <a:cubicBezTo>
                      <a:pt x="93" y="48"/>
                      <a:pt x="93" y="48"/>
                      <a:pt x="93" y="48"/>
                    </a:cubicBezTo>
                    <a:cubicBezTo>
                      <a:pt x="93" y="50"/>
                      <a:pt x="93" y="53"/>
                      <a:pt x="94" y="55"/>
                    </a:cubicBezTo>
                    <a:cubicBezTo>
                      <a:pt x="93" y="57"/>
                      <a:pt x="93" y="57"/>
                      <a:pt x="93" y="57"/>
                    </a:cubicBezTo>
                    <a:cubicBezTo>
                      <a:pt x="89" y="59"/>
                      <a:pt x="89" y="59"/>
                      <a:pt x="89" y="59"/>
                    </a:cubicBezTo>
                    <a:cubicBezTo>
                      <a:pt x="87" y="64"/>
                      <a:pt x="87" y="64"/>
                      <a:pt x="87" y="64"/>
                    </a:cubicBezTo>
                    <a:cubicBezTo>
                      <a:pt x="87" y="71"/>
                      <a:pt x="87" y="79"/>
                      <a:pt x="88" y="87"/>
                    </a:cubicBezTo>
                    <a:cubicBezTo>
                      <a:pt x="91" y="90"/>
                      <a:pt x="95" y="92"/>
                      <a:pt x="98" y="93"/>
                    </a:cubicBezTo>
                    <a:cubicBezTo>
                      <a:pt x="96" y="99"/>
                      <a:pt x="96" y="99"/>
                      <a:pt x="96" y="99"/>
                    </a:cubicBezTo>
                    <a:cubicBezTo>
                      <a:pt x="87" y="99"/>
                      <a:pt x="87" y="99"/>
                      <a:pt x="87" y="99"/>
                    </a:cubicBezTo>
                    <a:cubicBezTo>
                      <a:pt x="73" y="104"/>
                      <a:pt x="54" y="110"/>
                      <a:pt x="40" y="110"/>
                    </a:cubicBezTo>
                    <a:cubicBezTo>
                      <a:pt x="35" y="112"/>
                      <a:pt x="35" y="112"/>
                      <a:pt x="35" y="112"/>
                    </a:cubicBezTo>
                    <a:cubicBezTo>
                      <a:pt x="30" y="117"/>
                      <a:pt x="30" y="117"/>
                      <a:pt x="30" y="117"/>
                    </a:cubicBezTo>
                    <a:cubicBezTo>
                      <a:pt x="26" y="119"/>
                      <a:pt x="21" y="120"/>
                      <a:pt x="16" y="120"/>
                    </a:cubicBezTo>
                    <a:cubicBezTo>
                      <a:pt x="8" y="117"/>
                      <a:pt x="8" y="117"/>
                      <a:pt x="8" y="117"/>
                    </a:cubicBezTo>
                    <a:cubicBezTo>
                      <a:pt x="5" y="118"/>
                      <a:pt x="3" y="118"/>
                      <a:pt x="1" y="120"/>
                    </a:cubicBezTo>
                    <a:cubicBezTo>
                      <a:pt x="0" y="126"/>
                      <a:pt x="0" y="132"/>
                      <a:pt x="1" y="139"/>
                    </a:cubicBezTo>
                    <a:cubicBezTo>
                      <a:pt x="3" y="141"/>
                      <a:pt x="5" y="144"/>
                      <a:pt x="7" y="147"/>
                    </a:cubicBezTo>
                    <a:cubicBezTo>
                      <a:pt x="7" y="149"/>
                      <a:pt x="7" y="149"/>
                      <a:pt x="7" y="149"/>
                    </a:cubicBezTo>
                    <a:cubicBezTo>
                      <a:pt x="11" y="150"/>
                      <a:pt x="14" y="152"/>
                      <a:pt x="17" y="154"/>
                    </a:cubicBezTo>
                    <a:cubicBezTo>
                      <a:pt x="22" y="154"/>
                      <a:pt x="22" y="154"/>
                      <a:pt x="22" y="154"/>
                    </a:cubicBezTo>
                    <a:cubicBezTo>
                      <a:pt x="22" y="157"/>
                      <a:pt x="22" y="157"/>
                      <a:pt x="22" y="157"/>
                    </a:cubicBezTo>
                    <a:cubicBezTo>
                      <a:pt x="22" y="159"/>
                      <a:pt x="22" y="159"/>
                      <a:pt x="22" y="159"/>
                    </a:cubicBezTo>
                    <a:cubicBezTo>
                      <a:pt x="15" y="163"/>
                      <a:pt x="15" y="163"/>
                      <a:pt x="15" y="163"/>
                    </a:cubicBezTo>
                    <a:cubicBezTo>
                      <a:pt x="12" y="167"/>
                      <a:pt x="12" y="167"/>
                      <a:pt x="12" y="167"/>
                    </a:cubicBezTo>
                    <a:cubicBezTo>
                      <a:pt x="12" y="170"/>
                      <a:pt x="12" y="170"/>
                      <a:pt x="12" y="170"/>
                    </a:cubicBezTo>
                    <a:cubicBezTo>
                      <a:pt x="11" y="173"/>
                      <a:pt x="9" y="176"/>
                      <a:pt x="7" y="178"/>
                    </a:cubicBezTo>
                    <a:cubicBezTo>
                      <a:pt x="6" y="186"/>
                      <a:pt x="6" y="186"/>
                      <a:pt x="6" y="186"/>
                    </a:cubicBezTo>
                    <a:cubicBezTo>
                      <a:pt x="13" y="185"/>
                      <a:pt x="13" y="185"/>
                      <a:pt x="13" y="185"/>
                    </a:cubicBezTo>
                    <a:cubicBezTo>
                      <a:pt x="15" y="182"/>
                      <a:pt x="18" y="179"/>
                      <a:pt x="21" y="176"/>
                    </a:cubicBezTo>
                    <a:cubicBezTo>
                      <a:pt x="25" y="175"/>
                      <a:pt x="30" y="175"/>
                      <a:pt x="34" y="175"/>
                    </a:cubicBezTo>
                    <a:cubicBezTo>
                      <a:pt x="37" y="174"/>
                      <a:pt x="37" y="174"/>
                      <a:pt x="37" y="174"/>
                    </a:cubicBezTo>
                    <a:cubicBezTo>
                      <a:pt x="38" y="173"/>
                      <a:pt x="39" y="171"/>
                      <a:pt x="39" y="169"/>
                    </a:cubicBezTo>
                    <a:cubicBezTo>
                      <a:pt x="45" y="167"/>
                      <a:pt x="45" y="167"/>
                      <a:pt x="45" y="167"/>
                    </a:cubicBezTo>
                    <a:cubicBezTo>
                      <a:pt x="51" y="168"/>
                      <a:pt x="51" y="168"/>
                      <a:pt x="51" y="168"/>
                    </a:cubicBezTo>
                    <a:cubicBezTo>
                      <a:pt x="52" y="166"/>
                      <a:pt x="52" y="166"/>
                      <a:pt x="52" y="166"/>
                    </a:cubicBezTo>
                    <a:cubicBezTo>
                      <a:pt x="51" y="163"/>
                      <a:pt x="51" y="160"/>
                      <a:pt x="51" y="157"/>
                    </a:cubicBezTo>
                    <a:cubicBezTo>
                      <a:pt x="53" y="155"/>
                      <a:pt x="53" y="155"/>
                      <a:pt x="53" y="155"/>
                    </a:cubicBezTo>
                    <a:cubicBezTo>
                      <a:pt x="60" y="154"/>
                      <a:pt x="60" y="154"/>
                      <a:pt x="60" y="154"/>
                    </a:cubicBezTo>
                    <a:cubicBezTo>
                      <a:pt x="64" y="157"/>
                      <a:pt x="64" y="157"/>
                      <a:pt x="64" y="157"/>
                    </a:cubicBezTo>
                    <a:cubicBezTo>
                      <a:pt x="67" y="176"/>
                      <a:pt x="75" y="198"/>
                      <a:pt x="81" y="217"/>
                    </a:cubicBezTo>
                    <a:cubicBezTo>
                      <a:pt x="88" y="219"/>
                      <a:pt x="88" y="219"/>
                      <a:pt x="88" y="219"/>
                    </a:cubicBezTo>
                    <a:cubicBezTo>
                      <a:pt x="96" y="226"/>
                      <a:pt x="96" y="226"/>
                      <a:pt x="96" y="226"/>
                    </a:cubicBezTo>
                    <a:cubicBezTo>
                      <a:pt x="96" y="233"/>
                      <a:pt x="99" y="240"/>
                      <a:pt x="101" y="248"/>
                    </a:cubicBezTo>
                    <a:cubicBezTo>
                      <a:pt x="110" y="252"/>
                      <a:pt x="117" y="259"/>
                      <a:pt x="125" y="264"/>
                    </a:cubicBezTo>
                    <a:cubicBezTo>
                      <a:pt x="129" y="261"/>
                      <a:pt x="133" y="259"/>
                      <a:pt x="137" y="258"/>
                    </a:cubicBezTo>
                    <a:cubicBezTo>
                      <a:pt x="144" y="258"/>
                      <a:pt x="144" y="258"/>
                      <a:pt x="144" y="258"/>
                    </a:cubicBezTo>
                    <a:cubicBezTo>
                      <a:pt x="154" y="262"/>
                      <a:pt x="163" y="267"/>
                      <a:pt x="174" y="269"/>
                    </a:cubicBezTo>
                    <a:cubicBezTo>
                      <a:pt x="177" y="268"/>
                      <a:pt x="180" y="268"/>
                      <a:pt x="183" y="267"/>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38" name="Freeform 10">
                <a:extLst>
                  <a:ext uri="{FF2B5EF4-FFF2-40B4-BE49-F238E27FC236}">
                    <a16:creationId xmlns:a16="http://schemas.microsoft.com/office/drawing/2014/main" id="{D9467C75-DEF6-5748-B7B1-067A28691C43}"/>
                  </a:ext>
                </a:extLst>
              </p:cNvPr>
              <p:cNvSpPr>
                <a:spLocks/>
              </p:cNvSpPr>
              <p:nvPr/>
            </p:nvSpPr>
            <p:spPr bwMode="auto">
              <a:xfrm>
                <a:off x="9201150" y="4654550"/>
                <a:ext cx="1176337" cy="946150"/>
              </a:xfrm>
              <a:custGeom>
                <a:avLst/>
                <a:gdLst>
                  <a:gd name="T0" fmla="*/ 1913024708 w 309"/>
                  <a:gd name="T1" fmla="*/ 2147483646 h 248"/>
                  <a:gd name="T2" fmla="*/ 1985485545 w 309"/>
                  <a:gd name="T3" fmla="*/ 2147483646 h 248"/>
                  <a:gd name="T4" fmla="*/ 2147483646 w 309"/>
                  <a:gd name="T5" fmla="*/ 2147483646 h 248"/>
                  <a:gd name="T6" fmla="*/ 2147483646 w 309"/>
                  <a:gd name="T7" fmla="*/ 2147483646 h 248"/>
                  <a:gd name="T8" fmla="*/ 2147483646 w 309"/>
                  <a:gd name="T9" fmla="*/ 2147483646 h 248"/>
                  <a:gd name="T10" fmla="*/ 2147483646 w 309"/>
                  <a:gd name="T11" fmla="*/ 2147483646 h 248"/>
                  <a:gd name="T12" fmla="*/ 2147483646 w 309"/>
                  <a:gd name="T13" fmla="*/ 2147483646 h 248"/>
                  <a:gd name="T14" fmla="*/ 2147483646 w 309"/>
                  <a:gd name="T15" fmla="*/ 2147483646 h 248"/>
                  <a:gd name="T16" fmla="*/ 2147483646 w 309"/>
                  <a:gd name="T17" fmla="*/ 2147483646 h 248"/>
                  <a:gd name="T18" fmla="*/ 2147483646 w 309"/>
                  <a:gd name="T19" fmla="*/ 2147483646 h 248"/>
                  <a:gd name="T20" fmla="*/ 2147483646 w 309"/>
                  <a:gd name="T21" fmla="*/ 2147483646 h 248"/>
                  <a:gd name="T22" fmla="*/ 2147483646 w 309"/>
                  <a:gd name="T23" fmla="*/ 1513736992 h 248"/>
                  <a:gd name="T24" fmla="*/ 2147483646 w 309"/>
                  <a:gd name="T25" fmla="*/ 1004303889 h 248"/>
                  <a:gd name="T26" fmla="*/ 2147483646 w 309"/>
                  <a:gd name="T27" fmla="*/ 844198522 h 248"/>
                  <a:gd name="T28" fmla="*/ 2147483646 w 309"/>
                  <a:gd name="T29" fmla="*/ 1135299882 h 248"/>
                  <a:gd name="T30" fmla="*/ 2147483646 w 309"/>
                  <a:gd name="T31" fmla="*/ 946085143 h 248"/>
                  <a:gd name="T32" fmla="*/ 2147483646 w 309"/>
                  <a:gd name="T33" fmla="*/ 960639829 h 248"/>
                  <a:gd name="T34" fmla="*/ 2147483646 w 309"/>
                  <a:gd name="T35" fmla="*/ 567651849 h 248"/>
                  <a:gd name="T36" fmla="*/ 2147483646 w 309"/>
                  <a:gd name="T37" fmla="*/ 523983974 h 248"/>
                  <a:gd name="T38" fmla="*/ 2147483646 w 309"/>
                  <a:gd name="T39" fmla="*/ 334769235 h 248"/>
                  <a:gd name="T40" fmla="*/ 2147483646 w 309"/>
                  <a:gd name="T41" fmla="*/ 72777248 h 248"/>
                  <a:gd name="T42" fmla="*/ 2147483646 w 309"/>
                  <a:gd name="T43" fmla="*/ 407542667 h 248"/>
                  <a:gd name="T44" fmla="*/ 2147483646 w 309"/>
                  <a:gd name="T45" fmla="*/ 247437301 h 248"/>
                  <a:gd name="T46" fmla="*/ 2147483646 w 309"/>
                  <a:gd name="T47" fmla="*/ 291101360 h 248"/>
                  <a:gd name="T48" fmla="*/ 2147483646 w 309"/>
                  <a:gd name="T49" fmla="*/ 87331934 h 248"/>
                  <a:gd name="T50" fmla="*/ 2147483646 w 309"/>
                  <a:gd name="T51" fmla="*/ 43664059 h 248"/>
                  <a:gd name="T52" fmla="*/ 2147483646 w 309"/>
                  <a:gd name="T53" fmla="*/ 232882614 h 248"/>
                  <a:gd name="T54" fmla="*/ 2147483646 w 309"/>
                  <a:gd name="T55" fmla="*/ 14554686 h 248"/>
                  <a:gd name="T56" fmla="*/ 2057950188 w 309"/>
                  <a:gd name="T57" fmla="*/ 130995994 h 248"/>
                  <a:gd name="T58" fmla="*/ 1434769483 w 309"/>
                  <a:gd name="T59" fmla="*/ 291101360 h 248"/>
                  <a:gd name="T60" fmla="*/ 1028975094 w 309"/>
                  <a:gd name="T61" fmla="*/ 567651849 h 248"/>
                  <a:gd name="T62" fmla="*/ 898542543 w 309"/>
                  <a:gd name="T63" fmla="*/ 727757215 h 248"/>
                  <a:gd name="T64" fmla="*/ 884049614 w 309"/>
                  <a:gd name="T65" fmla="*/ 960639829 h 248"/>
                  <a:gd name="T66" fmla="*/ 985496308 w 309"/>
                  <a:gd name="T67" fmla="*/ 1251741190 h 248"/>
                  <a:gd name="T68" fmla="*/ 434776439 w 309"/>
                  <a:gd name="T69" fmla="*/ 1484623804 h 248"/>
                  <a:gd name="T70" fmla="*/ 217390123 w 309"/>
                  <a:gd name="T71" fmla="*/ 1440959744 h 248"/>
                  <a:gd name="T72" fmla="*/ 14492929 w 309"/>
                  <a:gd name="T73" fmla="*/ 1542846365 h 248"/>
                  <a:gd name="T74" fmla="*/ 43478786 w 309"/>
                  <a:gd name="T75" fmla="*/ 1964943718 h 248"/>
                  <a:gd name="T76" fmla="*/ 260865102 w 309"/>
                  <a:gd name="T77" fmla="*/ 1994056906 h 248"/>
                  <a:gd name="T78" fmla="*/ 130432551 w 309"/>
                  <a:gd name="T79" fmla="*/ 2081385025 h 248"/>
                  <a:gd name="T80" fmla="*/ 188404266 w 309"/>
                  <a:gd name="T81" fmla="*/ 2147483646 h 248"/>
                  <a:gd name="T82" fmla="*/ 318836817 w 309"/>
                  <a:gd name="T83" fmla="*/ 2147483646 h 248"/>
                  <a:gd name="T84" fmla="*/ 405794389 w 309"/>
                  <a:gd name="T85" fmla="*/ 2147483646 h 248"/>
                  <a:gd name="T86" fmla="*/ 797092042 w 309"/>
                  <a:gd name="T87" fmla="*/ 2147483646 h 248"/>
                  <a:gd name="T88" fmla="*/ 1260858146 w 309"/>
                  <a:gd name="T89" fmla="*/ 2147483646 h 248"/>
                  <a:gd name="T90" fmla="*/ 1318826054 w 309"/>
                  <a:gd name="T91" fmla="*/ 2147483646 h 248"/>
                  <a:gd name="T92" fmla="*/ 1710127514 w 309"/>
                  <a:gd name="T93" fmla="*/ 2147483646 h 2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9" h="248">
                    <a:moveTo>
                      <a:pt x="120" y="248"/>
                    </a:moveTo>
                    <a:cubicBezTo>
                      <a:pt x="121" y="246"/>
                      <a:pt x="121" y="246"/>
                      <a:pt x="121" y="246"/>
                    </a:cubicBezTo>
                    <a:cubicBezTo>
                      <a:pt x="124" y="243"/>
                      <a:pt x="128" y="239"/>
                      <a:pt x="132" y="236"/>
                    </a:cubicBezTo>
                    <a:cubicBezTo>
                      <a:pt x="132" y="234"/>
                      <a:pt x="132" y="231"/>
                      <a:pt x="132" y="229"/>
                    </a:cubicBezTo>
                    <a:cubicBezTo>
                      <a:pt x="130" y="226"/>
                      <a:pt x="137" y="221"/>
                      <a:pt x="135" y="218"/>
                    </a:cubicBezTo>
                    <a:cubicBezTo>
                      <a:pt x="137" y="216"/>
                      <a:pt x="137" y="216"/>
                      <a:pt x="137" y="216"/>
                    </a:cubicBezTo>
                    <a:cubicBezTo>
                      <a:pt x="147" y="222"/>
                      <a:pt x="145" y="232"/>
                      <a:pt x="152" y="242"/>
                    </a:cubicBezTo>
                    <a:cubicBezTo>
                      <a:pt x="155" y="243"/>
                      <a:pt x="155" y="243"/>
                      <a:pt x="155" y="243"/>
                    </a:cubicBezTo>
                    <a:cubicBezTo>
                      <a:pt x="159" y="239"/>
                      <a:pt x="165" y="229"/>
                      <a:pt x="170" y="226"/>
                    </a:cubicBezTo>
                    <a:cubicBezTo>
                      <a:pt x="173" y="226"/>
                      <a:pt x="173" y="226"/>
                      <a:pt x="173" y="226"/>
                    </a:cubicBezTo>
                    <a:cubicBezTo>
                      <a:pt x="174" y="231"/>
                      <a:pt x="174" y="231"/>
                      <a:pt x="174" y="231"/>
                    </a:cubicBezTo>
                    <a:cubicBezTo>
                      <a:pt x="178" y="233"/>
                      <a:pt x="178" y="233"/>
                      <a:pt x="178" y="233"/>
                    </a:cubicBezTo>
                    <a:cubicBezTo>
                      <a:pt x="180" y="232"/>
                      <a:pt x="183" y="231"/>
                      <a:pt x="185" y="230"/>
                    </a:cubicBezTo>
                    <a:cubicBezTo>
                      <a:pt x="187" y="222"/>
                      <a:pt x="187" y="222"/>
                      <a:pt x="187" y="222"/>
                    </a:cubicBezTo>
                    <a:cubicBezTo>
                      <a:pt x="190" y="219"/>
                      <a:pt x="190" y="219"/>
                      <a:pt x="190" y="219"/>
                    </a:cubicBezTo>
                    <a:cubicBezTo>
                      <a:pt x="193" y="219"/>
                      <a:pt x="193" y="219"/>
                      <a:pt x="193" y="219"/>
                    </a:cubicBezTo>
                    <a:cubicBezTo>
                      <a:pt x="195" y="220"/>
                      <a:pt x="195" y="220"/>
                      <a:pt x="195" y="220"/>
                    </a:cubicBezTo>
                    <a:cubicBezTo>
                      <a:pt x="198" y="221"/>
                      <a:pt x="198" y="221"/>
                      <a:pt x="198" y="221"/>
                    </a:cubicBezTo>
                    <a:cubicBezTo>
                      <a:pt x="200" y="218"/>
                      <a:pt x="203" y="215"/>
                      <a:pt x="205" y="213"/>
                    </a:cubicBezTo>
                    <a:cubicBezTo>
                      <a:pt x="206" y="209"/>
                      <a:pt x="206" y="209"/>
                      <a:pt x="206" y="209"/>
                    </a:cubicBezTo>
                    <a:cubicBezTo>
                      <a:pt x="204" y="208"/>
                      <a:pt x="202" y="207"/>
                      <a:pt x="200" y="206"/>
                    </a:cubicBezTo>
                    <a:cubicBezTo>
                      <a:pt x="207" y="201"/>
                      <a:pt x="212" y="202"/>
                      <a:pt x="219" y="197"/>
                    </a:cubicBezTo>
                    <a:cubicBezTo>
                      <a:pt x="225" y="198"/>
                      <a:pt x="230" y="201"/>
                      <a:pt x="235" y="204"/>
                    </a:cubicBezTo>
                    <a:cubicBezTo>
                      <a:pt x="244" y="204"/>
                      <a:pt x="244" y="204"/>
                      <a:pt x="244" y="204"/>
                    </a:cubicBezTo>
                    <a:cubicBezTo>
                      <a:pt x="245" y="209"/>
                      <a:pt x="246" y="214"/>
                      <a:pt x="247" y="219"/>
                    </a:cubicBezTo>
                    <a:cubicBezTo>
                      <a:pt x="249" y="223"/>
                      <a:pt x="249" y="223"/>
                      <a:pt x="249" y="223"/>
                    </a:cubicBezTo>
                    <a:cubicBezTo>
                      <a:pt x="252" y="221"/>
                      <a:pt x="252" y="221"/>
                      <a:pt x="252" y="221"/>
                    </a:cubicBezTo>
                    <a:cubicBezTo>
                      <a:pt x="252" y="215"/>
                      <a:pt x="253" y="210"/>
                      <a:pt x="254" y="205"/>
                    </a:cubicBezTo>
                    <a:cubicBezTo>
                      <a:pt x="252" y="202"/>
                      <a:pt x="243" y="200"/>
                      <a:pt x="241" y="197"/>
                    </a:cubicBezTo>
                    <a:cubicBezTo>
                      <a:pt x="235" y="193"/>
                      <a:pt x="235" y="193"/>
                      <a:pt x="235" y="193"/>
                    </a:cubicBezTo>
                    <a:cubicBezTo>
                      <a:pt x="230" y="187"/>
                      <a:pt x="230" y="187"/>
                      <a:pt x="230" y="187"/>
                    </a:cubicBezTo>
                    <a:cubicBezTo>
                      <a:pt x="222" y="182"/>
                      <a:pt x="214" y="178"/>
                      <a:pt x="206" y="173"/>
                    </a:cubicBezTo>
                    <a:cubicBezTo>
                      <a:pt x="207" y="171"/>
                      <a:pt x="208" y="169"/>
                      <a:pt x="210" y="167"/>
                    </a:cubicBezTo>
                    <a:cubicBezTo>
                      <a:pt x="210" y="163"/>
                      <a:pt x="210" y="163"/>
                      <a:pt x="210" y="163"/>
                    </a:cubicBezTo>
                    <a:cubicBezTo>
                      <a:pt x="205" y="147"/>
                      <a:pt x="202" y="131"/>
                      <a:pt x="198" y="114"/>
                    </a:cubicBezTo>
                    <a:cubicBezTo>
                      <a:pt x="194" y="110"/>
                      <a:pt x="189" y="107"/>
                      <a:pt x="184" y="104"/>
                    </a:cubicBezTo>
                    <a:cubicBezTo>
                      <a:pt x="184" y="101"/>
                      <a:pt x="184" y="101"/>
                      <a:pt x="184" y="101"/>
                    </a:cubicBezTo>
                    <a:cubicBezTo>
                      <a:pt x="185" y="99"/>
                      <a:pt x="185" y="99"/>
                      <a:pt x="185" y="99"/>
                    </a:cubicBezTo>
                    <a:cubicBezTo>
                      <a:pt x="198" y="93"/>
                      <a:pt x="207" y="82"/>
                      <a:pt x="213" y="69"/>
                    </a:cubicBezTo>
                    <a:cubicBezTo>
                      <a:pt x="213" y="68"/>
                      <a:pt x="213" y="66"/>
                      <a:pt x="213" y="65"/>
                    </a:cubicBezTo>
                    <a:cubicBezTo>
                      <a:pt x="217" y="61"/>
                      <a:pt x="217" y="61"/>
                      <a:pt x="217" y="61"/>
                    </a:cubicBezTo>
                    <a:cubicBezTo>
                      <a:pt x="222" y="59"/>
                      <a:pt x="226" y="58"/>
                      <a:pt x="231" y="58"/>
                    </a:cubicBezTo>
                    <a:cubicBezTo>
                      <a:pt x="235" y="64"/>
                      <a:pt x="240" y="69"/>
                      <a:pt x="246" y="73"/>
                    </a:cubicBezTo>
                    <a:cubicBezTo>
                      <a:pt x="247" y="76"/>
                      <a:pt x="247" y="76"/>
                      <a:pt x="247" y="76"/>
                    </a:cubicBezTo>
                    <a:cubicBezTo>
                      <a:pt x="245" y="78"/>
                      <a:pt x="245" y="78"/>
                      <a:pt x="245" y="78"/>
                    </a:cubicBezTo>
                    <a:cubicBezTo>
                      <a:pt x="247" y="81"/>
                      <a:pt x="247" y="81"/>
                      <a:pt x="247" y="81"/>
                    </a:cubicBezTo>
                    <a:cubicBezTo>
                      <a:pt x="253" y="78"/>
                      <a:pt x="258" y="74"/>
                      <a:pt x="264" y="72"/>
                    </a:cubicBezTo>
                    <a:cubicBezTo>
                      <a:pt x="269" y="65"/>
                      <a:pt x="269" y="65"/>
                      <a:pt x="269" y="65"/>
                    </a:cubicBezTo>
                    <a:cubicBezTo>
                      <a:pt x="275" y="63"/>
                      <a:pt x="280" y="63"/>
                      <a:pt x="286" y="63"/>
                    </a:cubicBezTo>
                    <a:cubicBezTo>
                      <a:pt x="290" y="67"/>
                      <a:pt x="290" y="67"/>
                      <a:pt x="290" y="67"/>
                    </a:cubicBezTo>
                    <a:cubicBezTo>
                      <a:pt x="294" y="67"/>
                      <a:pt x="298" y="66"/>
                      <a:pt x="302" y="66"/>
                    </a:cubicBezTo>
                    <a:cubicBezTo>
                      <a:pt x="301" y="62"/>
                      <a:pt x="301" y="57"/>
                      <a:pt x="302" y="52"/>
                    </a:cubicBezTo>
                    <a:cubicBezTo>
                      <a:pt x="304" y="48"/>
                      <a:pt x="306" y="44"/>
                      <a:pt x="309" y="40"/>
                    </a:cubicBezTo>
                    <a:cubicBezTo>
                      <a:pt x="305" y="39"/>
                      <a:pt x="305" y="39"/>
                      <a:pt x="305" y="39"/>
                    </a:cubicBezTo>
                    <a:cubicBezTo>
                      <a:pt x="303" y="36"/>
                      <a:pt x="303" y="36"/>
                      <a:pt x="303" y="36"/>
                    </a:cubicBezTo>
                    <a:cubicBezTo>
                      <a:pt x="299" y="36"/>
                      <a:pt x="299" y="36"/>
                      <a:pt x="299" y="36"/>
                    </a:cubicBezTo>
                    <a:cubicBezTo>
                      <a:pt x="296" y="36"/>
                      <a:pt x="296" y="36"/>
                      <a:pt x="296" y="36"/>
                    </a:cubicBezTo>
                    <a:cubicBezTo>
                      <a:pt x="295" y="35"/>
                      <a:pt x="295" y="35"/>
                      <a:pt x="295" y="35"/>
                    </a:cubicBezTo>
                    <a:cubicBezTo>
                      <a:pt x="295" y="30"/>
                      <a:pt x="295" y="30"/>
                      <a:pt x="295" y="30"/>
                    </a:cubicBezTo>
                    <a:cubicBezTo>
                      <a:pt x="296" y="23"/>
                      <a:pt x="296" y="23"/>
                      <a:pt x="296" y="23"/>
                    </a:cubicBezTo>
                    <a:cubicBezTo>
                      <a:pt x="295" y="22"/>
                      <a:pt x="295" y="22"/>
                      <a:pt x="295" y="22"/>
                    </a:cubicBezTo>
                    <a:cubicBezTo>
                      <a:pt x="284" y="23"/>
                      <a:pt x="273" y="21"/>
                      <a:pt x="263" y="17"/>
                    </a:cubicBezTo>
                    <a:cubicBezTo>
                      <a:pt x="259" y="12"/>
                      <a:pt x="255" y="8"/>
                      <a:pt x="250" y="5"/>
                    </a:cubicBezTo>
                    <a:cubicBezTo>
                      <a:pt x="247" y="6"/>
                      <a:pt x="247" y="6"/>
                      <a:pt x="247" y="6"/>
                    </a:cubicBezTo>
                    <a:cubicBezTo>
                      <a:pt x="244" y="10"/>
                      <a:pt x="241" y="15"/>
                      <a:pt x="239" y="20"/>
                    </a:cubicBezTo>
                    <a:cubicBezTo>
                      <a:pt x="236" y="22"/>
                      <a:pt x="234" y="25"/>
                      <a:pt x="231" y="28"/>
                    </a:cubicBezTo>
                    <a:cubicBezTo>
                      <a:pt x="228" y="28"/>
                      <a:pt x="228" y="28"/>
                      <a:pt x="228" y="28"/>
                    </a:cubicBezTo>
                    <a:cubicBezTo>
                      <a:pt x="228" y="25"/>
                      <a:pt x="228" y="25"/>
                      <a:pt x="228" y="25"/>
                    </a:cubicBezTo>
                    <a:cubicBezTo>
                      <a:pt x="226" y="22"/>
                      <a:pt x="224" y="19"/>
                      <a:pt x="222" y="17"/>
                    </a:cubicBezTo>
                    <a:cubicBezTo>
                      <a:pt x="217" y="18"/>
                      <a:pt x="217" y="18"/>
                      <a:pt x="217" y="18"/>
                    </a:cubicBezTo>
                    <a:cubicBezTo>
                      <a:pt x="212" y="22"/>
                      <a:pt x="212" y="22"/>
                      <a:pt x="212" y="22"/>
                    </a:cubicBezTo>
                    <a:cubicBezTo>
                      <a:pt x="209" y="20"/>
                      <a:pt x="209" y="20"/>
                      <a:pt x="209" y="20"/>
                    </a:cubicBezTo>
                    <a:cubicBezTo>
                      <a:pt x="205" y="11"/>
                      <a:pt x="205" y="11"/>
                      <a:pt x="205" y="11"/>
                    </a:cubicBezTo>
                    <a:cubicBezTo>
                      <a:pt x="205" y="9"/>
                      <a:pt x="205" y="9"/>
                      <a:pt x="205" y="9"/>
                    </a:cubicBezTo>
                    <a:cubicBezTo>
                      <a:pt x="210" y="6"/>
                      <a:pt x="210" y="6"/>
                      <a:pt x="210" y="6"/>
                    </a:cubicBezTo>
                    <a:cubicBezTo>
                      <a:pt x="208" y="5"/>
                      <a:pt x="208" y="5"/>
                      <a:pt x="208" y="5"/>
                    </a:cubicBezTo>
                    <a:cubicBezTo>
                      <a:pt x="200" y="6"/>
                      <a:pt x="200" y="6"/>
                      <a:pt x="200" y="6"/>
                    </a:cubicBezTo>
                    <a:cubicBezTo>
                      <a:pt x="195" y="3"/>
                      <a:pt x="195" y="3"/>
                      <a:pt x="195" y="3"/>
                    </a:cubicBezTo>
                    <a:cubicBezTo>
                      <a:pt x="187" y="0"/>
                      <a:pt x="187" y="0"/>
                      <a:pt x="187" y="0"/>
                    </a:cubicBezTo>
                    <a:cubicBezTo>
                      <a:pt x="181" y="4"/>
                      <a:pt x="175" y="8"/>
                      <a:pt x="170" y="13"/>
                    </a:cubicBezTo>
                    <a:cubicBezTo>
                      <a:pt x="169" y="16"/>
                      <a:pt x="169" y="16"/>
                      <a:pt x="169" y="16"/>
                    </a:cubicBezTo>
                    <a:cubicBezTo>
                      <a:pt x="167" y="14"/>
                      <a:pt x="167" y="14"/>
                      <a:pt x="167" y="14"/>
                    </a:cubicBezTo>
                    <a:cubicBezTo>
                      <a:pt x="161" y="3"/>
                      <a:pt x="161" y="3"/>
                      <a:pt x="161" y="3"/>
                    </a:cubicBezTo>
                    <a:cubicBezTo>
                      <a:pt x="158" y="1"/>
                      <a:pt x="158" y="1"/>
                      <a:pt x="158" y="1"/>
                    </a:cubicBezTo>
                    <a:cubicBezTo>
                      <a:pt x="155" y="0"/>
                      <a:pt x="155" y="0"/>
                      <a:pt x="155" y="0"/>
                    </a:cubicBezTo>
                    <a:cubicBezTo>
                      <a:pt x="151" y="2"/>
                      <a:pt x="147" y="6"/>
                      <a:pt x="144" y="10"/>
                    </a:cubicBezTo>
                    <a:cubicBezTo>
                      <a:pt x="142" y="9"/>
                      <a:pt x="142" y="9"/>
                      <a:pt x="142" y="9"/>
                    </a:cubicBezTo>
                    <a:cubicBezTo>
                      <a:pt x="141" y="12"/>
                      <a:pt x="141" y="12"/>
                      <a:pt x="141" y="12"/>
                    </a:cubicBezTo>
                    <a:cubicBezTo>
                      <a:pt x="131" y="14"/>
                      <a:pt x="123" y="18"/>
                      <a:pt x="114" y="21"/>
                    </a:cubicBezTo>
                    <a:cubicBezTo>
                      <a:pt x="109" y="20"/>
                      <a:pt x="104" y="20"/>
                      <a:pt x="99" y="20"/>
                    </a:cubicBezTo>
                    <a:cubicBezTo>
                      <a:pt x="86" y="25"/>
                      <a:pt x="73" y="34"/>
                      <a:pt x="60" y="37"/>
                    </a:cubicBezTo>
                    <a:cubicBezTo>
                      <a:pt x="61" y="39"/>
                      <a:pt x="61" y="39"/>
                      <a:pt x="61" y="39"/>
                    </a:cubicBezTo>
                    <a:cubicBezTo>
                      <a:pt x="71" y="39"/>
                      <a:pt x="71" y="39"/>
                      <a:pt x="71" y="39"/>
                    </a:cubicBezTo>
                    <a:cubicBezTo>
                      <a:pt x="75" y="41"/>
                      <a:pt x="75" y="41"/>
                      <a:pt x="75" y="41"/>
                    </a:cubicBezTo>
                    <a:cubicBezTo>
                      <a:pt x="73" y="44"/>
                      <a:pt x="71" y="46"/>
                      <a:pt x="68" y="48"/>
                    </a:cubicBezTo>
                    <a:cubicBezTo>
                      <a:pt x="62" y="50"/>
                      <a:pt x="62" y="50"/>
                      <a:pt x="62" y="50"/>
                    </a:cubicBezTo>
                    <a:cubicBezTo>
                      <a:pt x="59" y="54"/>
                      <a:pt x="59" y="54"/>
                      <a:pt x="59" y="54"/>
                    </a:cubicBezTo>
                    <a:cubicBezTo>
                      <a:pt x="58" y="61"/>
                      <a:pt x="58" y="61"/>
                      <a:pt x="58" y="61"/>
                    </a:cubicBezTo>
                    <a:cubicBezTo>
                      <a:pt x="61" y="66"/>
                      <a:pt x="61" y="66"/>
                      <a:pt x="61" y="66"/>
                    </a:cubicBezTo>
                    <a:cubicBezTo>
                      <a:pt x="66" y="67"/>
                      <a:pt x="66" y="67"/>
                      <a:pt x="66" y="67"/>
                    </a:cubicBezTo>
                    <a:cubicBezTo>
                      <a:pt x="69" y="69"/>
                      <a:pt x="69" y="69"/>
                      <a:pt x="69" y="69"/>
                    </a:cubicBezTo>
                    <a:cubicBezTo>
                      <a:pt x="68" y="75"/>
                      <a:pt x="69" y="81"/>
                      <a:pt x="68" y="86"/>
                    </a:cubicBezTo>
                    <a:cubicBezTo>
                      <a:pt x="62" y="87"/>
                      <a:pt x="56" y="88"/>
                      <a:pt x="50" y="89"/>
                    </a:cubicBezTo>
                    <a:cubicBezTo>
                      <a:pt x="49" y="93"/>
                      <a:pt x="46" y="98"/>
                      <a:pt x="44" y="102"/>
                    </a:cubicBezTo>
                    <a:cubicBezTo>
                      <a:pt x="39" y="103"/>
                      <a:pt x="34" y="103"/>
                      <a:pt x="30" y="102"/>
                    </a:cubicBezTo>
                    <a:cubicBezTo>
                      <a:pt x="23" y="104"/>
                      <a:pt x="23" y="104"/>
                      <a:pt x="23" y="104"/>
                    </a:cubicBezTo>
                    <a:cubicBezTo>
                      <a:pt x="18" y="103"/>
                      <a:pt x="18" y="103"/>
                      <a:pt x="18" y="103"/>
                    </a:cubicBezTo>
                    <a:cubicBezTo>
                      <a:pt x="15" y="99"/>
                      <a:pt x="15" y="99"/>
                      <a:pt x="15" y="99"/>
                    </a:cubicBezTo>
                    <a:cubicBezTo>
                      <a:pt x="13" y="99"/>
                      <a:pt x="11" y="99"/>
                      <a:pt x="9" y="98"/>
                    </a:cubicBezTo>
                    <a:cubicBezTo>
                      <a:pt x="6" y="99"/>
                      <a:pt x="3" y="101"/>
                      <a:pt x="1" y="104"/>
                    </a:cubicBezTo>
                    <a:cubicBezTo>
                      <a:pt x="1" y="106"/>
                      <a:pt x="1" y="106"/>
                      <a:pt x="1" y="106"/>
                    </a:cubicBezTo>
                    <a:cubicBezTo>
                      <a:pt x="2" y="107"/>
                      <a:pt x="4" y="109"/>
                      <a:pt x="5" y="111"/>
                    </a:cubicBezTo>
                    <a:cubicBezTo>
                      <a:pt x="3" y="119"/>
                      <a:pt x="1" y="126"/>
                      <a:pt x="0" y="134"/>
                    </a:cubicBezTo>
                    <a:cubicBezTo>
                      <a:pt x="3" y="135"/>
                      <a:pt x="3" y="135"/>
                      <a:pt x="3" y="135"/>
                    </a:cubicBezTo>
                    <a:cubicBezTo>
                      <a:pt x="7" y="133"/>
                      <a:pt x="7" y="133"/>
                      <a:pt x="7" y="133"/>
                    </a:cubicBezTo>
                    <a:cubicBezTo>
                      <a:pt x="14" y="134"/>
                      <a:pt x="14" y="134"/>
                      <a:pt x="14" y="134"/>
                    </a:cubicBezTo>
                    <a:cubicBezTo>
                      <a:pt x="18" y="137"/>
                      <a:pt x="18" y="137"/>
                      <a:pt x="18" y="137"/>
                    </a:cubicBezTo>
                    <a:cubicBezTo>
                      <a:pt x="18" y="139"/>
                      <a:pt x="18" y="139"/>
                      <a:pt x="18" y="139"/>
                    </a:cubicBezTo>
                    <a:cubicBezTo>
                      <a:pt x="18" y="142"/>
                      <a:pt x="18" y="142"/>
                      <a:pt x="18" y="142"/>
                    </a:cubicBezTo>
                    <a:cubicBezTo>
                      <a:pt x="15" y="143"/>
                      <a:pt x="12" y="143"/>
                      <a:pt x="9" y="143"/>
                    </a:cubicBezTo>
                    <a:cubicBezTo>
                      <a:pt x="7" y="145"/>
                      <a:pt x="5" y="147"/>
                      <a:pt x="3" y="149"/>
                    </a:cubicBezTo>
                    <a:cubicBezTo>
                      <a:pt x="4" y="151"/>
                      <a:pt x="4" y="151"/>
                      <a:pt x="4" y="151"/>
                    </a:cubicBezTo>
                    <a:cubicBezTo>
                      <a:pt x="7" y="154"/>
                      <a:pt x="9" y="155"/>
                      <a:pt x="13" y="157"/>
                    </a:cubicBezTo>
                    <a:cubicBezTo>
                      <a:pt x="16" y="164"/>
                      <a:pt x="16" y="164"/>
                      <a:pt x="16" y="164"/>
                    </a:cubicBezTo>
                    <a:cubicBezTo>
                      <a:pt x="17" y="165"/>
                      <a:pt x="19" y="167"/>
                      <a:pt x="21" y="168"/>
                    </a:cubicBezTo>
                    <a:cubicBezTo>
                      <a:pt x="22" y="172"/>
                      <a:pt x="22" y="172"/>
                      <a:pt x="22" y="172"/>
                    </a:cubicBezTo>
                    <a:cubicBezTo>
                      <a:pt x="21" y="174"/>
                      <a:pt x="21" y="174"/>
                      <a:pt x="21" y="174"/>
                    </a:cubicBezTo>
                    <a:cubicBezTo>
                      <a:pt x="21" y="181"/>
                      <a:pt x="21" y="181"/>
                      <a:pt x="21" y="181"/>
                    </a:cubicBezTo>
                    <a:cubicBezTo>
                      <a:pt x="24" y="187"/>
                      <a:pt x="26" y="193"/>
                      <a:pt x="28" y="200"/>
                    </a:cubicBezTo>
                    <a:cubicBezTo>
                      <a:pt x="30" y="199"/>
                      <a:pt x="30" y="199"/>
                      <a:pt x="30" y="199"/>
                    </a:cubicBezTo>
                    <a:cubicBezTo>
                      <a:pt x="36" y="201"/>
                      <a:pt x="42" y="202"/>
                      <a:pt x="48" y="203"/>
                    </a:cubicBezTo>
                    <a:cubicBezTo>
                      <a:pt x="50" y="201"/>
                      <a:pt x="53" y="199"/>
                      <a:pt x="55" y="197"/>
                    </a:cubicBezTo>
                    <a:cubicBezTo>
                      <a:pt x="60" y="199"/>
                      <a:pt x="60" y="199"/>
                      <a:pt x="60" y="199"/>
                    </a:cubicBezTo>
                    <a:cubicBezTo>
                      <a:pt x="65" y="205"/>
                      <a:pt x="65" y="205"/>
                      <a:pt x="65" y="205"/>
                    </a:cubicBezTo>
                    <a:cubicBezTo>
                      <a:pt x="72" y="208"/>
                      <a:pt x="80" y="208"/>
                      <a:pt x="87" y="205"/>
                    </a:cubicBezTo>
                    <a:cubicBezTo>
                      <a:pt x="90" y="210"/>
                      <a:pt x="90" y="210"/>
                      <a:pt x="90" y="210"/>
                    </a:cubicBezTo>
                    <a:cubicBezTo>
                      <a:pt x="89" y="213"/>
                      <a:pt x="89" y="213"/>
                      <a:pt x="89" y="213"/>
                    </a:cubicBezTo>
                    <a:cubicBezTo>
                      <a:pt x="91" y="226"/>
                      <a:pt x="91" y="226"/>
                      <a:pt x="91" y="226"/>
                    </a:cubicBezTo>
                    <a:cubicBezTo>
                      <a:pt x="95" y="230"/>
                      <a:pt x="95" y="230"/>
                      <a:pt x="95" y="230"/>
                    </a:cubicBezTo>
                    <a:cubicBezTo>
                      <a:pt x="100" y="232"/>
                      <a:pt x="105" y="235"/>
                      <a:pt x="111" y="236"/>
                    </a:cubicBezTo>
                    <a:cubicBezTo>
                      <a:pt x="118" y="242"/>
                      <a:pt x="118" y="242"/>
                      <a:pt x="118" y="242"/>
                    </a:cubicBezTo>
                    <a:lnTo>
                      <a:pt x="120" y="248"/>
                    </a:lnTo>
                    <a:close/>
                  </a:path>
                </a:pathLst>
              </a:custGeom>
              <a:solidFill>
                <a:srgbClr val="63C7CA"/>
              </a:solidFill>
              <a:ln w="6350" cap="rnd">
                <a:solidFill>
                  <a:schemeClr val="bg2"/>
                </a:solidFill>
                <a:prstDash val="solid"/>
                <a:round/>
                <a:headEnd/>
                <a:tailEnd/>
              </a:ln>
            </p:spPr>
            <p:txBody>
              <a:bodyPr/>
              <a:lstStyle/>
              <a:p>
                <a:endParaRPr lang="ru-RU"/>
              </a:p>
            </p:txBody>
          </p:sp>
          <p:sp>
            <p:nvSpPr>
              <p:cNvPr id="39" name="Freeform 11">
                <a:extLst>
                  <a:ext uri="{FF2B5EF4-FFF2-40B4-BE49-F238E27FC236}">
                    <a16:creationId xmlns:a16="http://schemas.microsoft.com/office/drawing/2014/main" id="{6A67869F-C738-5419-3BFA-BCF3CC752C16}"/>
                  </a:ext>
                </a:extLst>
              </p:cNvPr>
              <p:cNvSpPr>
                <a:spLocks/>
              </p:cNvSpPr>
              <p:nvPr/>
            </p:nvSpPr>
            <p:spPr bwMode="auto">
              <a:xfrm>
                <a:off x="6677025" y="3629025"/>
                <a:ext cx="1014412" cy="981075"/>
              </a:xfrm>
              <a:custGeom>
                <a:avLst/>
                <a:gdLst>
                  <a:gd name="T0" fmla="*/ 1512511173 w 266"/>
                  <a:gd name="T1" fmla="*/ 2147483646 h 257"/>
                  <a:gd name="T2" fmla="*/ 1585228497 w 266"/>
                  <a:gd name="T3" fmla="*/ 2147483646 h 257"/>
                  <a:gd name="T4" fmla="*/ 2147483646 w 266"/>
                  <a:gd name="T5" fmla="*/ 2147483646 h 257"/>
                  <a:gd name="T6" fmla="*/ 2147483646 w 266"/>
                  <a:gd name="T7" fmla="*/ 2147483646 h 257"/>
                  <a:gd name="T8" fmla="*/ 2147483646 w 266"/>
                  <a:gd name="T9" fmla="*/ 2147483646 h 257"/>
                  <a:gd name="T10" fmla="*/ 2147483646 w 266"/>
                  <a:gd name="T11" fmla="*/ 2147483646 h 257"/>
                  <a:gd name="T12" fmla="*/ 2147483646 w 266"/>
                  <a:gd name="T13" fmla="*/ 2147483646 h 257"/>
                  <a:gd name="T14" fmla="*/ 2147483646 w 266"/>
                  <a:gd name="T15" fmla="*/ 2147483646 h 257"/>
                  <a:gd name="T16" fmla="*/ 2147483646 w 266"/>
                  <a:gd name="T17" fmla="*/ 2147483646 h 257"/>
                  <a:gd name="T18" fmla="*/ 2147483646 w 266"/>
                  <a:gd name="T19" fmla="*/ 2147483646 h 257"/>
                  <a:gd name="T20" fmla="*/ 2147483646 w 266"/>
                  <a:gd name="T21" fmla="*/ 2147483646 h 257"/>
                  <a:gd name="T22" fmla="*/ 2147483646 w 266"/>
                  <a:gd name="T23" fmla="*/ 2147483646 h 257"/>
                  <a:gd name="T24" fmla="*/ 2147483646 w 266"/>
                  <a:gd name="T25" fmla="*/ 2147483646 h 257"/>
                  <a:gd name="T26" fmla="*/ 2147483646 w 266"/>
                  <a:gd name="T27" fmla="*/ 2147483646 h 257"/>
                  <a:gd name="T28" fmla="*/ 2147483646 w 266"/>
                  <a:gd name="T29" fmla="*/ 2147483646 h 257"/>
                  <a:gd name="T30" fmla="*/ 2147483646 w 266"/>
                  <a:gd name="T31" fmla="*/ 2147483646 h 257"/>
                  <a:gd name="T32" fmla="*/ 2147483646 w 266"/>
                  <a:gd name="T33" fmla="*/ 1996453268 h 257"/>
                  <a:gd name="T34" fmla="*/ 2147483646 w 266"/>
                  <a:gd name="T35" fmla="*/ 1704997645 h 257"/>
                  <a:gd name="T36" fmla="*/ 2147483646 w 266"/>
                  <a:gd name="T37" fmla="*/ 1384399895 h 257"/>
                  <a:gd name="T38" fmla="*/ 2147483646 w 266"/>
                  <a:gd name="T39" fmla="*/ 510040660 h 257"/>
                  <a:gd name="T40" fmla="*/ 2147483646 w 266"/>
                  <a:gd name="T41" fmla="*/ 0 h 257"/>
                  <a:gd name="T42" fmla="*/ 2147483646 w 266"/>
                  <a:gd name="T43" fmla="*/ 58291888 h 257"/>
                  <a:gd name="T44" fmla="*/ 2147483646 w 266"/>
                  <a:gd name="T45" fmla="*/ 378889638 h 257"/>
                  <a:gd name="T46" fmla="*/ 2147483646 w 266"/>
                  <a:gd name="T47" fmla="*/ 408035582 h 257"/>
                  <a:gd name="T48" fmla="*/ 1948815114 w 266"/>
                  <a:gd name="T49" fmla="*/ 743204395 h 257"/>
                  <a:gd name="T50" fmla="*/ 1876097790 w 266"/>
                  <a:gd name="T51" fmla="*/ 961793250 h 257"/>
                  <a:gd name="T52" fmla="*/ 1847011624 w 266"/>
                  <a:gd name="T53" fmla="*/ 1063802145 h 257"/>
                  <a:gd name="T54" fmla="*/ 698083253 w 266"/>
                  <a:gd name="T55" fmla="*/ 1355253951 h 257"/>
                  <a:gd name="T56" fmla="*/ 785341753 w 266"/>
                  <a:gd name="T57" fmla="*/ 1632134694 h 257"/>
                  <a:gd name="T58" fmla="*/ 654452097 w 266"/>
                  <a:gd name="T59" fmla="*/ 1763289533 h 257"/>
                  <a:gd name="T60" fmla="*/ 509017450 w 266"/>
                  <a:gd name="T61" fmla="*/ 1734143589 h 257"/>
                  <a:gd name="T62" fmla="*/ 509017450 w 266"/>
                  <a:gd name="T63" fmla="*/ 1807006541 h 257"/>
                  <a:gd name="T64" fmla="*/ 276324303 w 266"/>
                  <a:gd name="T65" fmla="*/ 1690426582 h 257"/>
                  <a:gd name="T66" fmla="*/ 203606980 w 266"/>
                  <a:gd name="T67" fmla="*/ 1777860596 h 257"/>
                  <a:gd name="T68" fmla="*/ 0 w 266"/>
                  <a:gd name="T69" fmla="*/ 2147483646 h 257"/>
                  <a:gd name="T70" fmla="*/ 232693147 w 266"/>
                  <a:gd name="T71" fmla="*/ 2147483646 h 257"/>
                  <a:gd name="T72" fmla="*/ 145434647 w 266"/>
                  <a:gd name="T73" fmla="*/ 2147483646 h 257"/>
                  <a:gd name="T74" fmla="*/ 247238137 w 266"/>
                  <a:gd name="T75" fmla="*/ 2147483646 h 257"/>
                  <a:gd name="T76" fmla="*/ 552648607 w 266"/>
                  <a:gd name="T77" fmla="*/ 2147483646 h 257"/>
                  <a:gd name="T78" fmla="*/ 654452097 w 266"/>
                  <a:gd name="T79" fmla="*/ 2147483646 h 257"/>
                  <a:gd name="T80" fmla="*/ 668997087 w 266"/>
                  <a:gd name="T81" fmla="*/ 2147483646 h 257"/>
                  <a:gd name="T82" fmla="*/ 872604067 w 266"/>
                  <a:gd name="T83" fmla="*/ 2147483646 h 257"/>
                  <a:gd name="T84" fmla="*/ 959862567 w 266"/>
                  <a:gd name="T85" fmla="*/ 2147483646 h 257"/>
                  <a:gd name="T86" fmla="*/ 1134383380 w 266"/>
                  <a:gd name="T87" fmla="*/ 2147483646 h 257"/>
                  <a:gd name="T88" fmla="*/ 1323449184 w 266"/>
                  <a:gd name="T89" fmla="*/ 2147483646 h 257"/>
                  <a:gd name="T90" fmla="*/ 1308904193 w 266"/>
                  <a:gd name="T91" fmla="*/ 2147483646 h 25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6" h="257">
                    <a:moveTo>
                      <a:pt x="90" y="248"/>
                    </a:moveTo>
                    <a:cubicBezTo>
                      <a:pt x="94" y="248"/>
                      <a:pt x="99" y="248"/>
                      <a:pt x="104" y="247"/>
                    </a:cubicBezTo>
                    <a:cubicBezTo>
                      <a:pt x="105" y="244"/>
                      <a:pt x="105" y="244"/>
                      <a:pt x="105" y="244"/>
                    </a:cubicBezTo>
                    <a:cubicBezTo>
                      <a:pt x="109" y="242"/>
                      <a:pt x="109" y="242"/>
                      <a:pt x="109" y="242"/>
                    </a:cubicBezTo>
                    <a:cubicBezTo>
                      <a:pt x="124" y="243"/>
                      <a:pt x="135" y="248"/>
                      <a:pt x="148" y="257"/>
                    </a:cubicBezTo>
                    <a:cubicBezTo>
                      <a:pt x="151" y="257"/>
                      <a:pt x="151" y="257"/>
                      <a:pt x="151" y="257"/>
                    </a:cubicBezTo>
                    <a:cubicBezTo>
                      <a:pt x="153" y="257"/>
                      <a:pt x="153" y="257"/>
                      <a:pt x="153" y="257"/>
                    </a:cubicBezTo>
                    <a:cubicBezTo>
                      <a:pt x="155" y="255"/>
                      <a:pt x="155" y="255"/>
                      <a:pt x="155" y="255"/>
                    </a:cubicBezTo>
                    <a:cubicBezTo>
                      <a:pt x="161" y="255"/>
                      <a:pt x="166" y="256"/>
                      <a:pt x="172" y="256"/>
                    </a:cubicBezTo>
                    <a:cubicBezTo>
                      <a:pt x="172" y="253"/>
                      <a:pt x="172" y="253"/>
                      <a:pt x="172" y="253"/>
                    </a:cubicBezTo>
                    <a:cubicBezTo>
                      <a:pt x="171" y="250"/>
                      <a:pt x="171" y="250"/>
                      <a:pt x="171" y="250"/>
                    </a:cubicBezTo>
                    <a:cubicBezTo>
                      <a:pt x="173" y="248"/>
                      <a:pt x="173" y="248"/>
                      <a:pt x="173" y="248"/>
                    </a:cubicBezTo>
                    <a:cubicBezTo>
                      <a:pt x="177" y="246"/>
                      <a:pt x="177" y="246"/>
                      <a:pt x="177" y="246"/>
                    </a:cubicBezTo>
                    <a:cubicBezTo>
                      <a:pt x="184" y="247"/>
                      <a:pt x="190" y="248"/>
                      <a:pt x="196" y="250"/>
                    </a:cubicBezTo>
                    <a:cubicBezTo>
                      <a:pt x="199" y="244"/>
                      <a:pt x="204" y="239"/>
                      <a:pt x="210" y="234"/>
                    </a:cubicBezTo>
                    <a:cubicBezTo>
                      <a:pt x="208" y="231"/>
                      <a:pt x="208" y="231"/>
                      <a:pt x="208" y="231"/>
                    </a:cubicBezTo>
                    <a:cubicBezTo>
                      <a:pt x="202" y="225"/>
                      <a:pt x="202" y="225"/>
                      <a:pt x="202" y="225"/>
                    </a:cubicBezTo>
                    <a:cubicBezTo>
                      <a:pt x="202" y="222"/>
                      <a:pt x="202" y="222"/>
                      <a:pt x="202" y="222"/>
                    </a:cubicBezTo>
                    <a:cubicBezTo>
                      <a:pt x="207" y="220"/>
                      <a:pt x="207" y="220"/>
                      <a:pt x="207" y="220"/>
                    </a:cubicBezTo>
                    <a:cubicBezTo>
                      <a:pt x="211" y="218"/>
                      <a:pt x="220" y="211"/>
                      <a:pt x="222" y="207"/>
                    </a:cubicBezTo>
                    <a:cubicBezTo>
                      <a:pt x="224" y="208"/>
                      <a:pt x="224" y="208"/>
                      <a:pt x="224" y="208"/>
                    </a:cubicBezTo>
                    <a:cubicBezTo>
                      <a:pt x="226" y="211"/>
                      <a:pt x="226" y="211"/>
                      <a:pt x="226" y="211"/>
                    </a:cubicBezTo>
                    <a:cubicBezTo>
                      <a:pt x="229" y="212"/>
                      <a:pt x="229" y="212"/>
                      <a:pt x="229" y="212"/>
                    </a:cubicBezTo>
                    <a:cubicBezTo>
                      <a:pt x="234" y="212"/>
                      <a:pt x="238" y="211"/>
                      <a:pt x="243" y="210"/>
                    </a:cubicBezTo>
                    <a:cubicBezTo>
                      <a:pt x="248" y="206"/>
                      <a:pt x="248" y="206"/>
                      <a:pt x="248" y="206"/>
                    </a:cubicBezTo>
                    <a:cubicBezTo>
                      <a:pt x="249" y="203"/>
                      <a:pt x="250" y="199"/>
                      <a:pt x="249" y="195"/>
                    </a:cubicBezTo>
                    <a:cubicBezTo>
                      <a:pt x="247" y="190"/>
                      <a:pt x="245" y="184"/>
                      <a:pt x="243" y="178"/>
                    </a:cubicBezTo>
                    <a:cubicBezTo>
                      <a:pt x="244" y="175"/>
                      <a:pt x="244" y="175"/>
                      <a:pt x="244" y="175"/>
                    </a:cubicBezTo>
                    <a:cubicBezTo>
                      <a:pt x="250" y="174"/>
                      <a:pt x="250" y="174"/>
                      <a:pt x="250" y="174"/>
                    </a:cubicBezTo>
                    <a:cubicBezTo>
                      <a:pt x="253" y="172"/>
                      <a:pt x="253" y="172"/>
                      <a:pt x="253" y="172"/>
                    </a:cubicBezTo>
                    <a:cubicBezTo>
                      <a:pt x="251" y="167"/>
                      <a:pt x="250" y="162"/>
                      <a:pt x="250" y="157"/>
                    </a:cubicBezTo>
                    <a:cubicBezTo>
                      <a:pt x="249" y="156"/>
                      <a:pt x="248" y="155"/>
                      <a:pt x="246" y="154"/>
                    </a:cubicBezTo>
                    <a:cubicBezTo>
                      <a:pt x="248" y="151"/>
                      <a:pt x="249" y="148"/>
                      <a:pt x="251" y="145"/>
                    </a:cubicBezTo>
                    <a:cubicBezTo>
                      <a:pt x="256" y="142"/>
                      <a:pt x="261" y="139"/>
                      <a:pt x="266" y="137"/>
                    </a:cubicBezTo>
                    <a:cubicBezTo>
                      <a:pt x="262" y="132"/>
                      <a:pt x="259" y="127"/>
                      <a:pt x="256" y="122"/>
                    </a:cubicBezTo>
                    <a:cubicBezTo>
                      <a:pt x="254" y="120"/>
                      <a:pt x="251" y="118"/>
                      <a:pt x="249" y="117"/>
                    </a:cubicBezTo>
                    <a:cubicBezTo>
                      <a:pt x="242" y="115"/>
                      <a:pt x="235" y="114"/>
                      <a:pt x="228" y="114"/>
                    </a:cubicBezTo>
                    <a:cubicBezTo>
                      <a:pt x="217" y="108"/>
                      <a:pt x="203" y="103"/>
                      <a:pt x="194" y="95"/>
                    </a:cubicBezTo>
                    <a:cubicBezTo>
                      <a:pt x="192" y="90"/>
                      <a:pt x="191" y="84"/>
                      <a:pt x="192" y="78"/>
                    </a:cubicBezTo>
                    <a:cubicBezTo>
                      <a:pt x="186" y="65"/>
                      <a:pt x="191" y="47"/>
                      <a:pt x="182" y="35"/>
                    </a:cubicBezTo>
                    <a:cubicBezTo>
                      <a:pt x="182" y="29"/>
                      <a:pt x="182" y="24"/>
                      <a:pt x="183" y="18"/>
                    </a:cubicBezTo>
                    <a:cubicBezTo>
                      <a:pt x="181" y="12"/>
                      <a:pt x="180" y="6"/>
                      <a:pt x="179" y="0"/>
                    </a:cubicBezTo>
                    <a:cubicBezTo>
                      <a:pt x="175" y="1"/>
                      <a:pt x="171" y="1"/>
                      <a:pt x="168" y="2"/>
                    </a:cubicBezTo>
                    <a:cubicBezTo>
                      <a:pt x="167" y="4"/>
                      <a:pt x="167" y="4"/>
                      <a:pt x="167" y="4"/>
                    </a:cubicBezTo>
                    <a:cubicBezTo>
                      <a:pt x="169" y="11"/>
                      <a:pt x="169" y="18"/>
                      <a:pt x="172" y="24"/>
                    </a:cubicBezTo>
                    <a:cubicBezTo>
                      <a:pt x="172" y="26"/>
                      <a:pt x="172" y="26"/>
                      <a:pt x="172" y="26"/>
                    </a:cubicBezTo>
                    <a:cubicBezTo>
                      <a:pt x="167" y="26"/>
                      <a:pt x="167" y="26"/>
                      <a:pt x="167" y="26"/>
                    </a:cubicBezTo>
                    <a:cubicBezTo>
                      <a:pt x="164" y="28"/>
                      <a:pt x="164" y="28"/>
                      <a:pt x="164" y="28"/>
                    </a:cubicBezTo>
                    <a:cubicBezTo>
                      <a:pt x="158" y="34"/>
                      <a:pt x="152" y="40"/>
                      <a:pt x="146" y="46"/>
                    </a:cubicBezTo>
                    <a:cubicBezTo>
                      <a:pt x="142" y="49"/>
                      <a:pt x="138" y="50"/>
                      <a:pt x="134" y="51"/>
                    </a:cubicBezTo>
                    <a:cubicBezTo>
                      <a:pt x="131" y="54"/>
                      <a:pt x="131" y="54"/>
                      <a:pt x="131" y="54"/>
                    </a:cubicBezTo>
                    <a:cubicBezTo>
                      <a:pt x="129" y="66"/>
                      <a:pt x="129" y="66"/>
                      <a:pt x="129" y="66"/>
                    </a:cubicBezTo>
                    <a:cubicBezTo>
                      <a:pt x="129" y="71"/>
                      <a:pt x="129" y="71"/>
                      <a:pt x="129" y="71"/>
                    </a:cubicBezTo>
                    <a:cubicBezTo>
                      <a:pt x="127" y="73"/>
                      <a:pt x="127" y="73"/>
                      <a:pt x="127" y="73"/>
                    </a:cubicBezTo>
                    <a:cubicBezTo>
                      <a:pt x="124" y="71"/>
                      <a:pt x="124" y="71"/>
                      <a:pt x="124" y="71"/>
                    </a:cubicBezTo>
                    <a:cubicBezTo>
                      <a:pt x="100" y="66"/>
                      <a:pt x="70" y="87"/>
                      <a:pt x="48" y="93"/>
                    </a:cubicBezTo>
                    <a:cubicBezTo>
                      <a:pt x="50" y="98"/>
                      <a:pt x="52" y="103"/>
                      <a:pt x="54" y="108"/>
                    </a:cubicBezTo>
                    <a:cubicBezTo>
                      <a:pt x="54" y="112"/>
                      <a:pt x="54" y="112"/>
                      <a:pt x="54" y="112"/>
                    </a:cubicBezTo>
                    <a:cubicBezTo>
                      <a:pt x="52" y="115"/>
                      <a:pt x="51" y="119"/>
                      <a:pt x="50" y="122"/>
                    </a:cubicBezTo>
                    <a:cubicBezTo>
                      <a:pt x="45" y="121"/>
                      <a:pt x="45" y="121"/>
                      <a:pt x="45" y="121"/>
                    </a:cubicBezTo>
                    <a:cubicBezTo>
                      <a:pt x="38" y="118"/>
                      <a:pt x="38" y="118"/>
                      <a:pt x="38" y="118"/>
                    </a:cubicBezTo>
                    <a:cubicBezTo>
                      <a:pt x="35" y="119"/>
                      <a:pt x="35" y="119"/>
                      <a:pt x="35" y="119"/>
                    </a:cubicBezTo>
                    <a:cubicBezTo>
                      <a:pt x="34" y="121"/>
                      <a:pt x="34" y="121"/>
                      <a:pt x="34" y="121"/>
                    </a:cubicBezTo>
                    <a:cubicBezTo>
                      <a:pt x="35" y="124"/>
                      <a:pt x="35" y="124"/>
                      <a:pt x="35" y="124"/>
                    </a:cubicBezTo>
                    <a:cubicBezTo>
                      <a:pt x="33" y="125"/>
                      <a:pt x="33" y="125"/>
                      <a:pt x="33" y="125"/>
                    </a:cubicBezTo>
                    <a:cubicBezTo>
                      <a:pt x="19" y="116"/>
                      <a:pt x="19" y="116"/>
                      <a:pt x="19" y="116"/>
                    </a:cubicBezTo>
                    <a:cubicBezTo>
                      <a:pt x="14" y="116"/>
                      <a:pt x="14" y="116"/>
                      <a:pt x="14" y="116"/>
                    </a:cubicBezTo>
                    <a:cubicBezTo>
                      <a:pt x="14" y="122"/>
                      <a:pt x="14" y="122"/>
                      <a:pt x="14" y="122"/>
                    </a:cubicBezTo>
                    <a:cubicBezTo>
                      <a:pt x="11" y="128"/>
                      <a:pt x="8" y="134"/>
                      <a:pt x="7" y="141"/>
                    </a:cubicBezTo>
                    <a:cubicBezTo>
                      <a:pt x="0" y="148"/>
                      <a:pt x="0" y="148"/>
                      <a:pt x="0" y="148"/>
                    </a:cubicBezTo>
                    <a:cubicBezTo>
                      <a:pt x="7" y="152"/>
                      <a:pt x="13" y="154"/>
                      <a:pt x="20" y="156"/>
                    </a:cubicBezTo>
                    <a:cubicBezTo>
                      <a:pt x="19" y="159"/>
                      <a:pt x="18" y="162"/>
                      <a:pt x="16" y="164"/>
                    </a:cubicBezTo>
                    <a:cubicBezTo>
                      <a:pt x="17" y="169"/>
                      <a:pt x="17" y="169"/>
                      <a:pt x="17" y="169"/>
                    </a:cubicBezTo>
                    <a:cubicBezTo>
                      <a:pt x="14" y="173"/>
                      <a:pt x="12" y="176"/>
                      <a:pt x="10" y="180"/>
                    </a:cubicBezTo>
                    <a:cubicBezTo>
                      <a:pt x="10" y="182"/>
                      <a:pt x="12" y="185"/>
                      <a:pt x="13" y="187"/>
                    </a:cubicBezTo>
                    <a:cubicBezTo>
                      <a:pt x="17" y="189"/>
                      <a:pt x="17" y="189"/>
                      <a:pt x="17" y="189"/>
                    </a:cubicBezTo>
                    <a:cubicBezTo>
                      <a:pt x="23" y="187"/>
                      <a:pt x="33" y="192"/>
                      <a:pt x="39" y="193"/>
                    </a:cubicBezTo>
                    <a:cubicBezTo>
                      <a:pt x="38" y="195"/>
                      <a:pt x="38" y="195"/>
                      <a:pt x="38" y="195"/>
                    </a:cubicBezTo>
                    <a:cubicBezTo>
                      <a:pt x="40" y="197"/>
                      <a:pt x="40" y="197"/>
                      <a:pt x="40" y="197"/>
                    </a:cubicBezTo>
                    <a:cubicBezTo>
                      <a:pt x="45" y="197"/>
                      <a:pt x="45" y="197"/>
                      <a:pt x="45" y="197"/>
                    </a:cubicBezTo>
                    <a:cubicBezTo>
                      <a:pt x="48" y="197"/>
                      <a:pt x="48" y="197"/>
                      <a:pt x="48" y="197"/>
                    </a:cubicBezTo>
                    <a:cubicBezTo>
                      <a:pt x="47" y="200"/>
                      <a:pt x="47" y="203"/>
                      <a:pt x="46" y="205"/>
                    </a:cubicBezTo>
                    <a:cubicBezTo>
                      <a:pt x="48" y="205"/>
                      <a:pt x="49" y="204"/>
                      <a:pt x="51" y="204"/>
                    </a:cubicBezTo>
                    <a:cubicBezTo>
                      <a:pt x="54" y="204"/>
                      <a:pt x="57" y="204"/>
                      <a:pt x="60" y="205"/>
                    </a:cubicBezTo>
                    <a:cubicBezTo>
                      <a:pt x="63" y="208"/>
                      <a:pt x="63" y="208"/>
                      <a:pt x="63" y="208"/>
                    </a:cubicBezTo>
                    <a:cubicBezTo>
                      <a:pt x="66" y="209"/>
                      <a:pt x="66" y="209"/>
                      <a:pt x="66" y="209"/>
                    </a:cubicBezTo>
                    <a:cubicBezTo>
                      <a:pt x="71" y="208"/>
                      <a:pt x="71" y="208"/>
                      <a:pt x="71" y="208"/>
                    </a:cubicBezTo>
                    <a:cubicBezTo>
                      <a:pt x="78" y="208"/>
                      <a:pt x="78" y="208"/>
                      <a:pt x="78" y="208"/>
                    </a:cubicBezTo>
                    <a:cubicBezTo>
                      <a:pt x="81" y="211"/>
                      <a:pt x="84" y="214"/>
                      <a:pt x="88" y="217"/>
                    </a:cubicBezTo>
                    <a:cubicBezTo>
                      <a:pt x="91" y="224"/>
                      <a:pt x="91" y="224"/>
                      <a:pt x="91" y="224"/>
                    </a:cubicBezTo>
                    <a:cubicBezTo>
                      <a:pt x="89" y="233"/>
                      <a:pt x="93" y="238"/>
                      <a:pt x="91" y="247"/>
                    </a:cubicBezTo>
                    <a:lnTo>
                      <a:pt x="90" y="248"/>
                    </a:lnTo>
                    <a:close/>
                  </a:path>
                </a:pathLst>
              </a:custGeom>
              <a:solidFill>
                <a:srgbClr val="63C7CA"/>
              </a:solidFill>
              <a:ln w="6350" cap="rnd">
                <a:solidFill>
                  <a:schemeClr val="bg2"/>
                </a:solidFill>
                <a:prstDash val="solid"/>
                <a:round/>
                <a:headEnd/>
                <a:tailEnd/>
              </a:ln>
            </p:spPr>
            <p:txBody>
              <a:bodyPr/>
              <a:lstStyle/>
              <a:p>
                <a:endParaRPr lang="ru-RU"/>
              </a:p>
            </p:txBody>
          </p:sp>
          <p:sp>
            <p:nvSpPr>
              <p:cNvPr id="40" name="Freeform 12">
                <a:extLst>
                  <a:ext uri="{FF2B5EF4-FFF2-40B4-BE49-F238E27FC236}">
                    <a16:creationId xmlns:a16="http://schemas.microsoft.com/office/drawing/2014/main" id="{D09B69D1-965C-0A8B-384D-C07806BD3386}"/>
                  </a:ext>
                </a:extLst>
              </p:cNvPr>
              <p:cNvSpPr>
                <a:spLocks/>
              </p:cNvSpPr>
              <p:nvPr/>
            </p:nvSpPr>
            <p:spPr bwMode="auto">
              <a:xfrm>
                <a:off x="7615238" y="3606800"/>
                <a:ext cx="1447800" cy="1033462"/>
              </a:xfrm>
              <a:custGeom>
                <a:avLst/>
                <a:gdLst>
                  <a:gd name="T0" fmla="*/ 2147483646 w 380"/>
                  <a:gd name="T1" fmla="*/ 2147483646 h 271"/>
                  <a:gd name="T2" fmla="*/ 2147483646 w 380"/>
                  <a:gd name="T3" fmla="*/ 2147483646 h 271"/>
                  <a:gd name="T4" fmla="*/ 2147483646 w 380"/>
                  <a:gd name="T5" fmla="*/ 2147483646 h 271"/>
                  <a:gd name="T6" fmla="*/ 2147483646 w 380"/>
                  <a:gd name="T7" fmla="*/ 2147483646 h 271"/>
                  <a:gd name="T8" fmla="*/ 2147483646 w 380"/>
                  <a:gd name="T9" fmla="*/ 2147483646 h 271"/>
                  <a:gd name="T10" fmla="*/ 2147483646 w 380"/>
                  <a:gd name="T11" fmla="*/ 2147483646 h 271"/>
                  <a:gd name="T12" fmla="*/ 2147483646 w 380"/>
                  <a:gd name="T13" fmla="*/ 2147483646 h 271"/>
                  <a:gd name="T14" fmla="*/ 2147483646 w 380"/>
                  <a:gd name="T15" fmla="*/ 2147483646 h 271"/>
                  <a:gd name="T16" fmla="*/ 2147483646 w 380"/>
                  <a:gd name="T17" fmla="*/ 2147483646 h 271"/>
                  <a:gd name="T18" fmla="*/ 2147483646 w 380"/>
                  <a:gd name="T19" fmla="*/ 2147483646 h 271"/>
                  <a:gd name="T20" fmla="*/ 2147483646 w 380"/>
                  <a:gd name="T21" fmla="*/ 1861490059 h 271"/>
                  <a:gd name="T22" fmla="*/ 2147483646 w 380"/>
                  <a:gd name="T23" fmla="*/ 1716061744 h 271"/>
                  <a:gd name="T24" fmla="*/ 2147483646 w 380"/>
                  <a:gd name="T25" fmla="*/ 1207060735 h 271"/>
                  <a:gd name="T26" fmla="*/ 2147483646 w 380"/>
                  <a:gd name="T27" fmla="*/ 1061628606 h 271"/>
                  <a:gd name="T28" fmla="*/ 2147483646 w 380"/>
                  <a:gd name="T29" fmla="*/ 770771976 h 271"/>
                  <a:gd name="T30" fmla="*/ 2147483646 w 380"/>
                  <a:gd name="T31" fmla="*/ 407199282 h 271"/>
                  <a:gd name="T32" fmla="*/ 2147483646 w 380"/>
                  <a:gd name="T33" fmla="*/ 509001009 h 271"/>
                  <a:gd name="T34" fmla="*/ 2147483646 w 380"/>
                  <a:gd name="T35" fmla="*/ 654429324 h 271"/>
                  <a:gd name="T36" fmla="*/ 2147483646 w 380"/>
                  <a:gd name="T37" fmla="*/ 712600650 h 271"/>
                  <a:gd name="T38" fmla="*/ 2147483646 w 380"/>
                  <a:gd name="T39" fmla="*/ 349027956 h 271"/>
                  <a:gd name="T40" fmla="*/ 2147483646 w 380"/>
                  <a:gd name="T41" fmla="*/ 203599641 h 271"/>
                  <a:gd name="T42" fmla="*/ 2147483646 w 380"/>
                  <a:gd name="T43" fmla="*/ 334487031 h 271"/>
                  <a:gd name="T44" fmla="*/ 2147483646 w 380"/>
                  <a:gd name="T45" fmla="*/ 203599641 h 271"/>
                  <a:gd name="T46" fmla="*/ 2147483646 w 380"/>
                  <a:gd name="T47" fmla="*/ 0 h 271"/>
                  <a:gd name="T48" fmla="*/ 1799996400 w 380"/>
                  <a:gd name="T49" fmla="*/ 1585174354 h 271"/>
                  <a:gd name="T50" fmla="*/ 958062600 w 380"/>
                  <a:gd name="T51" fmla="*/ 2147483646 h 271"/>
                  <a:gd name="T52" fmla="*/ 72580500 w 380"/>
                  <a:gd name="T53" fmla="*/ 2147483646 h 271"/>
                  <a:gd name="T54" fmla="*/ 101612700 w 380"/>
                  <a:gd name="T55" fmla="*/ 2147483646 h 271"/>
                  <a:gd name="T56" fmla="*/ 479031300 w 380"/>
                  <a:gd name="T57" fmla="*/ 2147483646 h 271"/>
                  <a:gd name="T58" fmla="*/ 812901600 w 380"/>
                  <a:gd name="T59" fmla="*/ 2147483646 h 271"/>
                  <a:gd name="T60" fmla="*/ 972578700 w 380"/>
                  <a:gd name="T61" fmla="*/ 2147483646 h 271"/>
                  <a:gd name="T62" fmla="*/ 958062600 w 380"/>
                  <a:gd name="T63" fmla="*/ 2147483646 h 271"/>
                  <a:gd name="T64" fmla="*/ 1030643100 w 380"/>
                  <a:gd name="T65" fmla="*/ 2147483646 h 271"/>
                  <a:gd name="T66" fmla="*/ 1204836300 w 380"/>
                  <a:gd name="T67" fmla="*/ 2147483646 h 271"/>
                  <a:gd name="T68" fmla="*/ 1451610000 w 380"/>
                  <a:gd name="T69" fmla="*/ 2147483646 h 271"/>
                  <a:gd name="T70" fmla="*/ 1538706600 w 380"/>
                  <a:gd name="T71" fmla="*/ 2147483646 h 271"/>
                  <a:gd name="T72" fmla="*/ 1698383700 w 380"/>
                  <a:gd name="T73" fmla="*/ 2147483646 h 271"/>
                  <a:gd name="T74" fmla="*/ 1799996400 w 380"/>
                  <a:gd name="T75" fmla="*/ 2147483646 h 271"/>
                  <a:gd name="T76" fmla="*/ 2147483646 w 380"/>
                  <a:gd name="T77" fmla="*/ 2147483646 h 271"/>
                  <a:gd name="T78" fmla="*/ 2147483646 w 380"/>
                  <a:gd name="T79" fmla="*/ 2147483646 h 271"/>
                  <a:gd name="T80" fmla="*/ 2147483646 w 380"/>
                  <a:gd name="T81" fmla="*/ 2147483646 h 271"/>
                  <a:gd name="T82" fmla="*/ 2147483646 w 380"/>
                  <a:gd name="T83" fmla="*/ 2147483646 h 271"/>
                  <a:gd name="T84" fmla="*/ 2147483646 w 380"/>
                  <a:gd name="T85" fmla="*/ 2147483646 h 271"/>
                  <a:gd name="T86" fmla="*/ 2147483646 w 380"/>
                  <a:gd name="T87" fmla="*/ 2147483646 h 271"/>
                  <a:gd name="T88" fmla="*/ 2147483646 w 380"/>
                  <a:gd name="T89" fmla="*/ 2147483646 h 2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271">
                    <a:moveTo>
                      <a:pt x="232" y="250"/>
                    </a:moveTo>
                    <a:cubicBezTo>
                      <a:pt x="232" y="239"/>
                      <a:pt x="240" y="234"/>
                      <a:pt x="238" y="223"/>
                    </a:cubicBezTo>
                    <a:cubicBezTo>
                      <a:pt x="231" y="217"/>
                      <a:pt x="224" y="207"/>
                      <a:pt x="217" y="200"/>
                    </a:cubicBezTo>
                    <a:cubicBezTo>
                      <a:pt x="218" y="197"/>
                      <a:pt x="218" y="197"/>
                      <a:pt x="218" y="197"/>
                    </a:cubicBezTo>
                    <a:cubicBezTo>
                      <a:pt x="218" y="192"/>
                      <a:pt x="218" y="187"/>
                      <a:pt x="218" y="182"/>
                    </a:cubicBezTo>
                    <a:cubicBezTo>
                      <a:pt x="219" y="182"/>
                      <a:pt x="219" y="182"/>
                      <a:pt x="219" y="182"/>
                    </a:cubicBezTo>
                    <a:cubicBezTo>
                      <a:pt x="223" y="185"/>
                      <a:pt x="223" y="185"/>
                      <a:pt x="223" y="185"/>
                    </a:cubicBezTo>
                    <a:cubicBezTo>
                      <a:pt x="230" y="187"/>
                      <a:pt x="230" y="187"/>
                      <a:pt x="230" y="187"/>
                    </a:cubicBezTo>
                    <a:cubicBezTo>
                      <a:pt x="231" y="186"/>
                      <a:pt x="231" y="185"/>
                      <a:pt x="232" y="184"/>
                    </a:cubicBezTo>
                    <a:cubicBezTo>
                      <a:pt x="231" y="182"/>
                      <a:pt x="231" y="182"/>
                      <a:pt x="231" y="182"/>
                    </a:cubicBezTo>
                    <a:cubicBezTo>
                      <a:pt x="232" y="180"/>
                      <a:pt x="232" y="179"/>
                      <a:pt x="233" y="178"/>
                    </a:cubicBezTo>
                    <a:cubicBezTo>
                      <a:pt x="241" y="177"/>
                      <a:pt x="241" y="177"/>
                      <a:pt x="241" y="177"/>
                    </a:cubicBezTo>
                    <a:cubicBezTo>
                      <a:pt x="245" y="179"/>
                      <a:pt x="245" y="179"/>
                      <a:pt x="245" y="179"/>
                    </a:cubicBezTo>
                    <a:cubicBezTo>
                      <a:pt x="246" y="181"/>
                      <a:pt x="246" y="181"/>
                      <a:pt x="246" y="181"/>
                    </a:cubicBezTo>
                    <a:cubicBezTo>
                      <a:pt x="248" y="182"/>
                      <a:pt x="248" y="182"/>
                      <a:pt x="248" y="182"/>
                    </a:cubicBezTo>
                    <a:cubicBezTo>
                      <a:pt x="259" y="182"/>
                      <a:pt x="270" y="181"/>
                      <a:pt x="281" y="179"/>
                    </a:cubicBezTo>
                    <a:cubicBezTo>
                      <a:pt x="282" y="177"/>
                      <a:pt x="282" y="177"/>
                      <a:pt x="282" y="177"/>
                    </a:cubicBezTo>
                    <a:cubicBezTo>
                      <a:pt x="281" y="175"/>
                      <a:pt x="281" y="175"/>
                      <a:pt x="281" y="175"/>
                    </a:cubicBezTo>
                    <a:cubicBezTo>
                      <a:pt x="285" y="175"/>
                      <a:pt x="288" y="174"/>
                      <a:pt x="291" y="172"/>
                    </a:cubicBezTo>
                    <a:cubicBezTo>
                      <a:pt x="293" y="169"/>
                      <a:pt x="295" y="166"/>
                      <a:pt x="298" y="164"/>
                    </a:cubicBezTo>
                    <a:cubicBezTo>
                      <a:pt x="303" y="164"/>
                      <a:pt x="303" y="164"/>
                      <a:pt x="303" y="164"/>
                    </a:cubicBezTo>
                    <a:cubicBezTo>
                      <a:pt x="308" y="167"/>
                      <a:pt x="314" y="168"/>
                      <a:pt x="319" y="170"/>
                    </a:cubicBezTo>
                    <a:cubicBezTo>
                      <a:pt x="323" y="167"/>
                      <a:pt x="327" y="170"/>
                      <a:pt x="331" y="167"/>
                    </a:cubicBezTo>
                    <a:cubicBezTo>
                      <a:pt x="335" y="167"/>
                      <a:pt x="335" y="167"/>
                      <a:pt x="335" y="167"/>
                    </a:cubicBezTo>
                    <a:cubicBezTo>
                      <a:pt x="338" y="168"/>
                      <a:pt x="341" y="172"/>
                      <a:pt x="344" y="173"/>
                    </a:cubicBezTo>
                    <a:cubicBezTo>
                      <a:pt x="345" y="171"/>
                      <a:pt x="345" y="171"/>
                      <a:pt x="345" y="171"/>
                    </a:cubicBezTo>
                    <a:cubicBezTo>
                      <a:pt x="350" y="171"/>
                      <a:pt x="355" y="171"/>
                      <a:pt x="360" y="171"/>
                    </a:cubicBezTo>
                    <a:cubicBezTo>
                      <a:pt x="377" y="167"/>
                      <a:pt x="377" y="167"/>
                      <a:pt x="377" y="167"/>
                    </a:cubicBezTo>
                    <a:cubicBezTo>
                      <a:pt x="379" y="163"/>
                      <a:pt x="379" y="163"/>
                      <a:pt x="379" y="163"/>
                    </a:cubicBezTo>
                    <a:cubicBezTo>
                      <a:pt x="380" y="159"/>
                      <a:pt x="380" y="155"/>
                      <a:pt x="380" y="151"/>
                    </a:cubicBezTo>
                    <a:cubicBezTo>
                      <a:pt x="378" y="144"/>
                      <a:pt x="378" y="144"/>
                      <a:pt x="378" y="144"/>
                    </a:cubicBezTo>
                    <a:cubicBezTo>
                      <a:pt x="372" y="140"/>
                      <a:pt x="365" y="131"/>
                      <a:pt x="358" y="130"/>
                    </a:cubicBezTo>
                    <a:cubicBezTo>
                      <a:pt x="355" y="128"/>
                      <a:pt x="355" y="128"/>
                      <a:pt x="355" y="128"/>
                    </a:cubicBezTo>
                    <a:cubicBezTo>
                      <a:pt x="355" y="126"/>
                      <a:pt x="354" y="124"/>
                      <a:pt x="354" y="122"/>
                    </a:cubicBezTo>
                    <a:cubicBezTo>
                      <a:pt x="349" y="120"/>
                      <a:pt x="349" y="120"/>
                      <a:pt x="349" y="120"/>
                    </a:cubicBezTo>
                    <a:cubicBezTo>
                      <a:pt x="343" y="118"/>
                      <a:pt x="343" y="118"/>
                      <a:pt x="343" y="118"/>
                    </a:cubicBezTo>
                    <a:cubicBezTo>
                      <a:pt x="339" y="109"/>
                      <a:pt x="340" y="99"/>
                      <a:pt x="340" y="89"/>
                    </a:cubicBezTo>
                    <a:cubicBezTo>
                      <a:pt x="338" y="87"/>
                      <a:pt x="338" y="87"/>
                      <a:pt x="338" y="87"/>
                    </a:cubicBezTo>
                    <a:cubicBezTo>
                      <a:pt x="338" y="83"/>
                      <a:pt x="338" y="83"/>
                      <a:pt x="338" y="83"/>
                    </a:cubicBezTo>
                    <a:cubicBezTo>
                      <a:pt x="341" y="81"/>
                      <a:pt x="341" y="81"/>
                      <a:pt x="341" y="81"/>
                    </a:cubicBezTo>
                    <a:cubicBezTo>
                      <a:pt x="341" y="79"/>
                      <a:pt x="341" y="79"/>
                      <a:pt x="341" y="79"/>
                    </a:cubicBezTo>
                    <a:cubicBezTo>
                      <a:pt x="341" y="77"/>
                      <a:pt x="340" y="75"/>
                      <a:pt x="339" y="73"/>
                    </a:cubicBezTo>
                    <a:cubicBezTo>
                      <a:pt x="339" y="69"/>
                      <a:pt x="339" y="69"/>
                      <a:pt x="339" y="69"/>
                    </a:cubicBezTo>
                    <a:cubicBezTo>
                      <a:pt x="337" y="66"/>
                      <a:pt x="334" y="63"/>
                      <a:pt x="333" y="60"/>
                    </a:cubicBezTo>
                    <a:cubicBezTo>
                      <a:pt x="323" y="53"/>
                      <a:pt x="323" y="53"/>
                      <a:pt x="323" y="53"/>
                    </a:cubicBezTo>
                    <a:cubicBezTo>
                      <a:pt x="322" y="51"/>
                      <a:pt x="322" y="51"/>
                      <a:pt x="322" y="51"/>
                    </a:cubicBezTo>
                    <a:cubicBezTo>
                      <a:pt x="328" y="44"/>
                      <a:pt x="335" y="40"/>
                      <a:pt x="332" y="30"/>
                    </a:cubicBezTo>
                    <a:cubicBezTo>
                      <a:pt x="330" y="29"/>
                      <a:pt x="326" y="28"/>
                      <a:pt x="323" y="28"/>
                    </a:cubicBezTo>
                    <a:cubicBezTo>
                      <a:pt x="322" y="29"/>
                      <a:pt x="322" y="29"/>
                      <a:pt x="322" y="29"/>
                    </a:cubicBezTo>
                    <a:cubicBezTo>
                      <a:pt x="316" y="30"/>
                      <a:pt x="316" y="30"/>
                      <a:pt x="316" y="30"/>
                    </a:cubicBezTo>
                    <a:cubicBezTo>
                      <a:pt x="312" y="35"/>
                      <a:pt x="312" y="35"/>
                      <a:pt x="312" y="35"/>
                    </a:cubicBezTo>
                    <a:cubicBezTo>
                      <a:pt x="307" y="38"/>
                      <a:pt x="301" y="37"/>
                      <a:pt x="295" y="40"/>
                    </a:cubicBezTo>
                    <a:cubicBezTo>
                      <a:pt x="291" y="40"/>
                      <a:pt x="288" y="41"/>
                      <a:pt x="285" y="43"/>
                    </a:cubicBezTo>
                    <a:cubicBezTo>
                      <a:pt x="283" y="45"/>
                      <a:pt x="283" y="45"/>
                      <a:pt x="283" y="45"/>
                    </a:cubicBezTo>
                    <a:cubicBezTo>
                      <a:pt x="279" y="49"/>
                      <a:pt x="279" y="49"/>
                      <a:pt x="279" y="49"/>
                    </a:cubicBezTo>
                    <a:cubicBezTo>
                      <a:pt x="276" y="50"/>
                      <a:pt x="276" y="50"/>
                      <a:pt x="276" y="50"/>
                    </a:cubicBezTo>
                    <a:cubicBezTo>
                      <a:pt x="269" y="49"/>
                      <a:pt x="269" y="49"/>
                      <a:pt x="269" y="49"/>
                    </a:cubicBezTo>
                    <a:cubicBezTo>
                      <a:pt x="266" y="47"/>
                      <a:pt x="264" y="45"/>
                      <a:pt x="261" y="43"/>
                    </a:cubicBezTo>
                    <a:cubicBezTo>
                      <a:pt x="261" y="39"/>
                      <a:pt x="260" y="35"/>
                      <a:pt x="258" y="31"/>
                    </a:cubicBezTo>
                    <a:cubicBezTo>
                      <a:pt x="255" y="29"/>
                      <a:pt x="251" y="26"/>
                      <a:pt x="248" y="24"/>
                    </a:cubicBezTo>
                    <a:cubicBezTo>
                      <a:pt x="247" y="23"/>
                      <a:pt x="247" y="23"/>
                      <a:pt x="247" y="23"/>
                    </a:cubicBezTo>
                    <a:cubicBezTo>
                      <a:pt x="247" y="21"/>
                      <a:pt x="248" y="19"/>
                      <a:pt x="248" y="16"/>
                    </a:cubicBezTo>
                    <a:cubicBezTo>
                      <a:pt x="247" y="14"/>
                      <a:pt x="247" y="14"/>
                      <a:pt x="247" y="14"/>
                    </a:cubicBezTo>
                    <a:cubicBezTo>
                      <a:pt x="245" y="14"/>
                      <a:pt x="245" y="14"/>
                      <a:pt x="245" y="14"/>
                    </a:cubicBezTo>
                    <a:cubicBezTo>
                      <a:pt x="243" y="16"/>
                      <a:pt x="243" y="16"/>
                      <a:pt x="243" y="16"/>
                    </a:cubicBezTo>
                    <a:cubicBezTo>
                      <a:pt x="236" y="19"/>
                      <a:pt x="230" y="21"/>
                      <a:pt x="223" y="23"/>
                    </a:cubicBezTo>
                    <a:cubicBezTo>
                      <a:pt x="219" y="23"/>
                      <a:pt x="219" y="23"/>
                      <a:pt x="219" y="23"/>
                    </a:cubicBezTo>
                    <a:cubicBezTo>
                      <a:pt x="216" y="21"/>
                      <a:pt x="216" y="21"/>
                      <a:pt x="216" y="21"/>
                    </a:cubicBezTo>
                    <a:cubicBezTo>
                      <a:pt x="216" y="19"/>
                      <a:pt x="215" y="17"/>
                      <a:pt x="215" y="14"/>
                    </a:cubicBezTo>
                    <a:cubicBezTo>
                      <a:pt x="217" y="10"/>
                      <a:pt x="217" y="10"/>
                      <a:pt x="217" y="10"/>
                    </a:cubicBezTo>
                    <a:cubicBezTo>
                      <a:pt x="216" y="7"/>
                      <a:pt x="216" y="7"/>
                      <a:pt x="216" y="7"/>
                    </a:cubicBezTo>
                    <a:cubicBezTo>
                      <a:pt x="213" y="4"/>
                      <a:pt x="210" y="2"/>
                      <a:pt x="206" y="0"/>
                    </a:cubicBezTo>
                    <a:cubicBezTo>
                      <a:pt x="208" y="23"/>
                      <a:pt x="209" y="35"/>
                      <a:pt x="194" y="53"/>
                    </a:cubicBezTo>
                    <a:cubicBezTo>
                      <a:pt x="181" y="70"/>
                      <a:pt x="165" y="85"/>
                      <a:pt x="148" y="99"/>
                    </a:cubicBezTo>
                    <a:cubicBezTo>
                      <a:pt x="140" y="102"/>
                      <a:pt x="132" y="105"/>
                      <a:pt x="124" y="109"/>
                    </a:cubicBezTo>
                    <a:cubicBezTo>
                      <a:pt x="118" y="117"/>
                      <a:pt x="118" y="117"/>
                      <a:pt x="118" y="117"/>
                    </a:cubicBezTo>
                    <a:cubicBezTo>
                      <a:pt x="117" y="122"/>
                      <a:pt x="115" y="127"/>
                      <a:pt x="112" y="131"/>
                    </a:cubicBezTo>
                    <a:cubicBezTo>
                      <a:pt x="95" y="139"/>
                      <a:pt x="83" y="143"/>
                      <a:pt x="66" y="150"/>
                    </a:cubicBezTo>
                    <a:cubicBezTo>
                      <a:pt x="50" y="149"/>
                      <a:pt x="36" y="146"/>
                      <a:pt x="21" y="144"/>
                    </a:cubicBezTo>
                    <a:cubicBezTo>
                      <a:pt x="20" y="143"/>
                      <a:pt x="20" y="143"/>
                      <a:pt x="20" y="143"/>
                    </a:cubicBezTo>
                    <a:cubicBezTo>
                      <a:pt x="15" y="145"/>
                      <a:pt x="10" y="148"/>
                      <a:pt x="5" y="151"/>
                    </a:cubicBezTo>
                    <a:cubicBezTo>
                      <a:pt x="3" y="154"/>
                      <a:pt x="2" y="157"/>
                      <a:pt x="0" y="160"/>
                    </a:cubicBezTo>
                    <a:cubicBezTo>
                      <a:pt x="2" y="161"/>
                      <a:pt x="3" y="162"/>
                      <a:pt x="4" y="163"/>
                    </a:cubicBezTo>
                    <a:cubicBezTo>
                      <a:pt x="4" y="168"/>
                      <a:pt x="5" y="173"/>
                      <a:pt x="7" y="178"/>
                    </a:cubicBezTo>
                    <a:cubicBezTo>
                      <a:pt x="6" y="179"/>
                      <a:pt x="6" y="179"/>
                      <a:pt x="6" y="179"/>
                    </a:cubicBezTo>
                    <a:cubicBezTo>
                      <a:pt x="14" y="180"/>
                      <a:pt x="22" y="182"/>
                      <a:pt x="31" y="181"/>
                    </a:cubicBezTo>
                    <a:cubicBezTo>
                      <a:pt x="33" y="179"/>
                      <a:pt x="33" y="179"/>
                      <a:pt x="33" y="179"/>
                    </a:cubicBezTo>
                    <a:cubicBezTo>
                      <a:pt x="37" y="179"/>
                      <a:pt x="37" y="179"/>
                      <a:pt x="37" y="179"/>
                    </a:cubicBezTo>
                    <a:cubicBezTo>
                      <a:pt x="42" y="184"/>
                      <a:pt x="47" y="188"/>
                      <a:pt x="53" y="192"/>
                    </a:cubicBezTo>
                    <a:cubicBezTo>
                      <a:pt x="56" y="196"/>
                      <a:pt x="56" y="196"/>
                      <a:pt x="56" y="196"/>
                    </a:cubicBezTo>
                    <a:cubicBezTo>
                      <a:pt x="56" y="206"/>
                      <a:pt x="56" y="206"/>
                      <a:pt x="56" y="206"/>
                    </a:cubicBezTo>
                    <a:cubicBezTo>
                      <a:pt x="58" y="211"/>
                      <a:pt x="58" y="211"/>
                      <a:pt x="58" y="211"/>
                    </a:cubicBezTo>
                    <a:cubicBezTo>
                      <a:pt x="67" y="214"/>
                      <a:pt x="67" y="214"/>
                      <a:pt x="67" y="214"/>
                    </a:cubicBezTo>
                    <a:cubicBezTo>
                      <a:pt x="63" y="221"/>
                      <a:pt x="63" y="221"/>
                      <a:pt x="63" y="221"/>
                    </a:cubicBezTo>
                    <a:cubicBezTo>
                      <a:pt x="63" y="224"/>
                      <a:pt x="63" y="224"/>
                      <a:pt x="63" y="224"/>
                    </a:cubicBezTo>
                    <a:cubicBezTo>
                      <a:pt x="66" y="225"/>
                      <a:pt x="66" y="225"/>
                      <a:pt x="66" y="225"/>
                    </a:cubicBezTo>
                    <a:cubicBezTo>
                      <a:pt x="65" y="232"/>
                      <a:pt x="61" y="242"/>
                      <a:pt x="63" y="248"/>
                    </a:cubicBezTo>
                    <a:cubicBezTo>
                      <a:pt x="65" y="250"/>
                      <a:pt x="65" y="250"/>
                      <a:pt x="65" y="250"/>
                    </a:cubicBezTo>
                    <a:cubicBezTo>
                      <a:pt x="68" y="248"/>
                      <a:pt x="69" y="246"/>
                      <a:pt x="71" y="243"/>
                    </a:cubicBezTo>
                    <a:cubicBezTo>
                      <a:pt x="73" y="243"/>
                      <a:pt x="78" y="236"/>
                      <a:pt x="80" y="237"/>
                    </a:cubicBezTo>
                    <a:cubicBezTo>
                      <a:pt x="81" y="237"/>
                      <a:pt x="81" y="237"/>
                      <a:pt x="81" y="237"/>
                    </a:cubicBezTo>
                    <a:cubicBezTo>
                      <a:pt x="83" y="236"/>
                      <a:pt x="83" y="236"/>
                      <a:pt x="83" y="236"/>
                    </a:cubicBezTo>
                    <a:cubicBezTo>
                      <a:pt x="84" y="235"/>
                      <a:pt x="84" y="235"/>
                      <a:pt x="84" y="235"/>
                    </a:cubicBezTo>
                    <a:cubicBezTo>
                      <a:pt x="88" y="235"/>
                      <a:pt x="93" y="236"/>
                      <a:pt x="98" y="237"/>
                    </a:cubicBezTo>
                    <a:cubicBezTo>
                      <a:pt x="100" y="238"/>
                      <a:pt x="100" y="238"/>
                      <a:pt x="100" y="238"/>
                    </a:cubicBezTo>
                    <a:cubicBezTo>
                      <a:pt x="101" y="243"/>
                      <a:pt x="101" y="243"/>
                      <a:pt x="101" y="243"/>
                    </a:cubicBezTo>
                    <a:cubicBezTo>
                      <a:pt x="103" y="244"/>
                      <a:pt x="103" y="244"/>
                      <a:pt x="103" y="244"/>
                    </a:cubicBezTo>
                    <a:cubicBezTo>
                      <a:pt x="106" y="243"/>
                      <a:pt x="106" y="243"/>
                      <a:pt x="106" y="243"/>
                    </a:cubicBezTo>
                    <a:cubicBezTo>
                      <a:pt x="108" y="243"/>
                      <a:pt x="110" y="243"/>
                      <a:pt x="112" y="243"/>
                    </a:cubicBezTo>
                    <a:cubicBezTo>
                      <a:pt x="117" y="249"/>
                      <a:pt x="117" y="249"/>
                      <a:pt x="117" y="249"/>
                    </a:cubicBezTo>
                    <a:cubicBezTo>
                      <a:pt x="117" y="252"/>
                      <a:pt x="117" y="252"/>
                      <a:pt x="117" y="252"/>
                    </a:cubicBezTo>
                    <a:cubicBezTo>
                      <a:pt x="119" y="256"/>
                      <a:pt x="119" y="256"/>
                      <a:pt x="119" y="256"/>
                    </a:cubicBezTo>
                    <a:cubicBezTo>
                      <a:pt x="122" y="256"/>
                      <a:pt x="122" y="256"/>
                      <a:pt x="122" y="256"/>
                    </a:cubicBezTo>
                    <a:cubicBezTo>
                      <a:pt x="124" y="257"/>
                      <a:pt x="124" y="257"/>
                      <a:pt x="124" y="257"/>
                    </a:cubicBezTo>
                    <a:cubicBezTo>
                      <a:pt x="125" y="259"/>
                      <a:pt x="125" y="259"/>
                      <a:pt x="125" y="259"/>
                    </a:cubicBezTo>
                    <a:cubicBezTo>
                      <a:pt x="130" y="259"/>
                      <a:pt x="135" y="259"/>
                      <a:pt x="141" y="259"/>
                    </a:cubicBezTo>
                    <a:cubicBezTo>
                      <a:pt x="148" y="264"/>
                      <a:pt x="148" y="264"/>
                      <a:pt x="148" y="264"/>
                    </a:cubicBezTo>
                    <a:cubicBezTo>
                      <a:pt x="149" y="266"/>
                      <a:pt x="149" y="266"/>
                      <a:pt x="149" y="266"/>
                    </a:cubicBezTo>
                    <a:cubicBezTo>
                      <a:pt x="153" y="268"/>
                      <a:pt x="153" y="268"/>
                      <a:pt x="153" y="268"/>
                    </a:cubicBezTo>
                    <a:cubicBezTo>
                      <a:pt x="157" y="267"/>
                      <a:pt x="157" y="267"/>
                      <a:pt x="157" y="267"/>
                    </a:cubicBezTo>
                    <a:cubicBezTo>
                      <a:pt x="159" y="265"/>
                      <a:pt x="159" y="265"/>
                      <a:pt x="159" y="265"/>
                    </a:cubicBezTo>
                    <a:cubicBezTo>
                      <a:pt x="158" y="261"/>
                      <a:pt x="158" y="261"/>
                      <a:pt x="158" y="261"/>
                    </a:cubicBezTo>
                    <a:cubicBezTo>
                      <a:pt x="159" y="259"/>
                      <a:pt x="159" y="259"/>
                      <a:pt x="159" y="259"/>
                    </a:cubicBezTo>
                    <a:cubicBezTo>
                      <a:pt x="161" y="257"/>
                      <a:pt x="161" y="257"/>
                      <a:pt x="161" y="257"/>
                    </a:cubicBezTo>
                    <a:cubicBezTo>
                      <a:pt x="165" y="258"/>
                      <a:pt x="165" y="258"/>
                      <a:pt x="165" y="258"/>
                    </a:cubicBezTo>
                    <a:cubicBezTo>
                      <a:pt x="170" y="265"/>
                      <a:pt x="170" y="265"/>
                      <a:pt x="170" y="265"/>
                    </a:cubicBezTo>
                    <a:cubicBezTo>
                      <a:pt x="172" y="263"/>
                      <a:pt x="172" y="261"/>
                      <a:pt x="173" y="259"/>
                    </a:cubicBezTo>
                    <a:cubicBezTo>
                      <a:pt x="174" y="258"/>
                      <a:pt x="174" y="258"/>
                      <a:pt x="174" y="258"/>
                    </a:cubicBezTo>
                    <a:cubicBezTo>
                      <a:pt x="176" y="262"/>
                      <a:pt x="173" y="261"/>
                      <a:pt x="176" y="265"/>
                    </a:cubicBezTo>
                    <a:cubicBezTo>
                      <a:pt x="179" y="265"/>
                      <a:pt x="183" y="266"/>
                      <a:pt x="186" y="267"/>
                    </a:cubicBezTo>
                    <a:cubicBezTo>
                      <a:pt x="189" y="270"/>
                      <a:pt x="189" y="270"/>
                      <a:pt x="189" y="270"/>
                    </a:cubicBezTo>
                    <a:cubicBezTo>
                      <a:pt x="192" y="271"/>
                      <a:pt x="192" y="271"/>
                      <a:pt x="192" y="271"/>
                    </a:cubicBezTo>
                    <a:cubicBezTo>
                      <a:pt x="194" y="270"/>
                      <a:pt x="196" y="268"/>
                      <a:pt x="197" y="266"/>
                    </a:cubicBezTo>
                    <a:cubicBezTo>
                      <a:pt x="200" y="267"/>
                      <a:pt x="203" y="267"/>
                      <a:pt x="206" y="267"/>
                    </a:cubicBezTo>
                    <a:cubicBezTo>
                      <a:pt x="209" y="266"/>
                      <a:pt x="209" y="266"/>
                      <a:pt x="209" y="266"/>
                    </a:cubicBezTo>
                    <a:cubicBezTo>
                      <a:pt x="213" y="261"/>
                      <a:pt x="219" y="256"/>
                      <a:pt x="223" y="251"/>
                    </a:cubicBezTo>
                    <a:cubicBezTo>
                      <a:pt x="226" y="251"/>
                      <a:pt x="229" y="251"/>
                      <a:pt x="232" y="250"/>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41" name="Freeform 13">
                <a:extLst>
                  <a:ext uri="{FF2B5EF4-FFF2-40B4-BE49-F238E27FC236}">
                    <a16:creationId xmlns:a16="http://schemas.microsoft.com/office/drawing/2014/main" id="{D675A1F5-D1A2-BB0E-7B40-B3526CC65582}"/>
                  </a:ext>
                </a:extLst>
              </p:cNvPr>
              <p:cNvSpPr>
                <a:spLocks/>
              </p:cNvSpPr>
              <p:nvPr/>
            </p:nvSpPr>
            <p:spPr bwMode="auto">
              <a:xfrm>
                <a:off x="8285163" y="2557463"/>
                <a:ext cx="717550" cy="1239837"/>
              </a:xfrm>
              <a:custGeom>
                <a:avLst/>
                <a:gdLst>
                  <a:gd name="T0" fmla="*/ 2097738341 w 188"/>
                  <a:gd name="T1" fmla="*/ 2147483646 h 325"/>
                  <a:gd name="T2" fmla="*/ 2147483646 w 188"/>
                  <a:gd name="T3" fmla="*/ 2147483646 h 325"/>
                  <a:gd name="T4" fmla="*/ 2054036493 w 188"/>
                  <a:gd name="T5" fmla="*/ 2147483646 h 325"/>
                  <a:gd name="T6" fmla="*/ 1762680659 w 188"/>
                  <a:gd name="T7" fmla="*/ 2147483646 h 325"/>
                  <a:gd name="T8" fmla="*/ 1762680659 w 188"/>
                  <a:gd name="T9" fmla="*/ 2147483646 h 325"/>
                  <a:gd name="T10" fmla="*/ 1966628979 w 188"/>
                  <a:gd name="T11" fmla="*/ 2147483646 h 325"/>
                  <a:gd name="T12" fmla="*/ 2147483646 w 188"/>
                  <a:gd name="T13" fmla="*/ 2147483646 h 325"/>
                  <a:gd name="T14" fmla="*/ 2147483646 w 188"/>
                  <a:gd name="T15" fmla="*/ 2147483646 h 325"/>
                  <a:gd name="T16" fmla="*/ 2147483646 w 188"/>
                  <a:gd name="T17" fmla="*/ 2147483646 h 325"/>
                  <a:gd name="T18" fmla="*/ 2147483646 w 188"/>
                  <a:gd name="T19" fmla="*/ 2147483646 h 325"/>
                  <a:gd name="T20" fmla="*/ 2147483646 w 188"/>
                  <a:gd name="T21" fmla="*/ 2147483646 h 325"/>
                  <a:gd name="T22" fmla="*/ 2147483646 w 188"/>
                  <a:gd name="T23" fmla="*/ 2147483646 h 325"/>
                  <a:gd name="T24" fmla="*/ 1995762273 w 188"/>
                  <a:gd name="T25" fmla="*/ 2147483646 h 325"/>
                  <a:gd name="T26" fmla="*/ 2024899383 w 188"/>
                  <a:gd name="T27" fmla="*/ 2147483646 h 325"/>
                  <a:gd name="T28" fmla="*/ 2147483646 w 188"/>
                  <a:gd name="T29" fmla="*/ 2147483646 h 325"/>
                  <a:gd name="T30" fmla="*/ 2147483646 w 188"/>
                  <a:gd name="T31" fmla="*/ 2147483646 h 325"/>
                  <a:gd name="T32" fmla="*/ 2147483646 w 188"/>
                  <a:gd name="T33" fmla="*/ 2147483646 h 325"/>
                  <a:gd name="T34" fmla="*/ 2147483646 w 188"/>
                  <a:gd name="T35" fmla="*/ 2147483646 h 325"/>
                  <a:gd name="T36" fmla="*/ 2147483646 w 188"/>
                  <a:gd name="T37" fmla="*/ 2147483646 h 325"/>
                  <a:gd name="T38" fmla="*/ 2147483646 w 188"/>
                  <a:gd name="T39" fmla="*/ 2052021792 h 325"/>
                  <a:gd name="T40" fmla="*/ 2147483646 w 188"/>
                  <a:gd name="T41" fmla="*/ 1877380260 h 325"/>
                  <a:gd name="T42" fmla="*/ 2147483646 w 188"/>
                  <a:gd name="T43" fmla="*/ 1804615180 h 325"/>
                  <a:gd name="T44" fmla="*/ 2147483646 w 188"/>
                  <a:gd name="T45" fmla="*/ 1629973648 h 325"/>
                  <a:gd name="T46" fmla="*/ 2147483646 w 188"/>
                  <a:gd name="T47" fmla="*/ 1586312311 h 325"/>
                  <a:gd name="T48" fmla="*/ 2147483646 w 188"/>
                  <a:gd name="T49" fmla="*/ 1469885894 h 325"/>
                  <a:gd name="T50" fmla="*/ 2147483646 w 188"/>
                  <a:gd name="T51" fmla="*/ 1411674593 h 325"/>
                  <a:gd name="T52" fmla="*/ 2147483646 w 188"/>
                  <a:gd name="T53" fmla="*/ 1353459478 h 325"/>
                  <a:gd name="T54" fmla="*/ 2147483646 w 188"/>
                  <a:gd name="T55" fmla="*/ 1266140619 h 325"/>
                  <a:gd name="T56" fmla="*/ 2010330828 w 188"/>
                  <a:gd name="T57" fmla="*/ 771327394 h 325"/>
                  <a:gd name="T58" fmla="*/ 1893790021 w 188"/>
                  <a:gd name="T59" fmla="*/ 130980196 h 325"/>
                  <a:gd name="T60" fmla="*/ 1631575114 w 188"/>
                  <a:gd name="T61" fmla="*/ 0 h 325"/>
                  <a:gd name="T62" fmla="*/ 1558736155 w 188"/>
                  <a:gd name="T63" fmla="*/ 218299054 h 325"/>
                  <a:gd name="T64" fmla="*/ 1121706221 w 188"/>
                  <a:gd name="T65" fmla="*/ 480259445 h 325"/>
                  <a:gd name="T66" fmla="*/ 903193162 w 188"/>
                  <a:gd name="T67" fmla="*/ 436598109 h 325"/>
                  <a:gd name="T68" fmla="*/ 670111548 w 188"/>
                  <a:gd name="T69" fmla="*/ 640347199 h 325"/>
                  <a:gd name="T70" fmla="*/ 509865076 w 188"/>
                  <a:gd name="T71" fmla="*/ 902307590 h 325"/>
                  <a:gd name="T72" fmla="*/ 145677917 w 188"/>
                  <a:gd name="T73" fmla="*/ 975072670 h 325"/>
                  <a:gd name="T74" fmla="*/ 72838959 w 188"/>
                  <a:gd name="T75" fmla="*/ 1760953843 h 325"/>
                  <a:gd name="T76" fmla="*/ 247650169 w 188"/>
                  <a:gd name="T77" fmla="*/ 2147483646 h 325"/>
                  <a:gd name="T78" fmla="*/ 437029934 w 188"/>
                  <a:gd name="T79" fmla="*/ 2147483646 h 325"/>
                  <a:gd name="T80" fmla="*/ 597272590 w 188"/>
                  <a:gd name="T81" fmla="*/ 2147483646 h 325"/>
                  <a:gd name="T82" fmla="*/ 582704035 w 188"/>
                  <a:gd name="T83" fmla="*/ 2147483646 h 325"/>
                  <a:gd name="T84" fmla="*/ 684680103 w 188"/>
                  <a:gd name="T85" fmla="*/ 2147483646 h 325"/>
                  <a:gd name="T86" fmla="*/ 1005165414 w 188"/>
                  <a:gd name="T87" fmla="*/ 2147483646 h 325"/>
                  <a:gd name="T88" fmla="*/ 1048867262 w 188"/>
                  <a:gd name="T89" fmla="*/ 2147483646 h 325"/>
                  <a:gd name="T90" fmla="*/ 1048867262 w 188"/>
                  <a:gd name="T91" fmla="*/ 2147483646 h 325"/>
                  <a:gd name="T92" fmla="*/ 1238247028 w 188"/>
                  <a:gd name="T93" fmla="*/ 2147483646 h 325"/>
                  <a:gd name="T94" fmla="*/ 1456763903 w 188"/>
                  <a:gd name="T95" fmla="*/ 2147483646 h 325"/>
                  <a:gd name="T96" fmla="*/ 1558736155 w 188"/>
                  <a:gd name="T97" fmla="*/ 2147483646 h 325"/>
                  <a:gd name="T98" fmla="*/ 1733547365 w 188"/>
                  <a:gd name="T99" fmla="*/ 2147483646 h 325"/>
                  <a:gd name="T100" fmla="*/ 2039467938 w 188"/>
                  <a:gd name="T101" fmla="*/ 2147483646 h 3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88" h="325">
                    <a:moveTo>
                      <a:pt x="145" y="304"/>
                    </a:moveTo>
                    <a:cubicBezTo>
                      <a:pt x="145" y="300"/>
                      <a:pt x="145" y="296"/>
                      <a:pt x="144" y="292"/>
                    </a:cubicBezTo>
                    <a:cubicBezTo>
                      <a:pt x="148" y="290"/>
                      <a:pt x="148" y="290"/>
                      <a:pt x="148" y="290"/>
                    </a:cubicBezTo>
                    <a:cubicBezTo>
                      <a:pt x="151" y="288"/>
                      <a:pt x="151" y="288"/>
                      <a:pt x="151" y="288"/>
                    </a:cubicBezTo>
                    <a:cubicBezTo>
                      <a:pt x="151" y="287"/>
                      <a:pt x="151" y="287"/>
                      <a:pt x="151" y="287"/>
                    </a:cubicBezTo>
                    <a:cubicBezTo>
                      <a:pt x="148" y="285"/>
                      <a:pt x="145" y="283"/>
                      <a:pt x="141" y="281"/>
                    </a:cubicBezTo>
                    <a:cubicBezTo>
                      <a:pt x="137" y="275"/>
                      <a:pt x="134" y="263"/>
                      <a:pt x="131" y="256"/>
                    </a:cubicBezTo>
                    <a:cubicBezTo>
                      <a:pt x="128" y="255"/>
                      <a:pt x="124" y="253"/>
                      <a:pt x="121" y="251"/>
                    </a:cubicBezTo>
                    <a:cubicBezTo>
                      <a:pt x="120" y="247"/>
                      <a:pt x="120" y="247"/>
                      <a:pt x="120" y="247"/>
                    </a:cubicBezTo>
                    <a:cubicBezTo>
                      <a:pt x="121" y="245"/>
                      <a:pt x="121" y="245"/>
                      <a:pt x="121" y="245"/>
                    </a:cubicBezTo>
                    <a:cubicBezTo>
                      <a:pt x="126" y="244"/>
                      <a:pt x="126" y="244"/>
                      <a:pt x="126" y="244"/>
                    </a:cubicBezTo>
                    <a:cubicBezTo>
                      <a:pt x="129" y="245"/>
                      <a:pt x="132" y="247"/>
                      <a:pt x="135" y="249"/>
                    </a:cubicBezTo>
                    <a:cubicBezTo>
                      <a:pt x="140" y="249"/>
                      <a:pt x="140" y="249"/>
                      <a:pt x="140" y="249"/>
                    </a:cubicBezTo>
                    <a:cubicBezTo>
                      <a:pt x="152" y="241"/>
                      <a:pt x="155" y="229"/>
                      <a:pt x="166" y="220"/>
                    </a:cubicBezTo>
                    <a:cubicBezTo>
                      <a:pt x="172" y="220"/>
                      <a:pt x="172" y="220"/>
                      <a:pt x="172" y="220"/>
                    </a:cubicBezTo>
                    <a:cubicBezTo>
                      <a:pt x="174" y="217"/>
                      <a:pt x="174" y="217"/>
                      <a:pt x="174" y="217"/>
                    </a:cubicBezTo>
                    <a:cubicBezTo>
                      <a:pt x="174" y="214"/>
                      <a:pt x="174" y="214"/>
                      <a:pt x="174" y="214"/>
                    </a:cubicBezTo>
                    <a:cubicBezTo>
                      <a:pt x="171" y="208"/>
                      <a:pt x="171" y="208"/>
                      <a:pt x="171" y="208"/>
                    </a:cubicBezTo>
                    <a:cubicBezTo>
                      <a:pt x="171" y="203"/>
                      <a:pt x="171" y="203"/>
                      <a:pt x="171" y="203"/>
                    </a:cubicBezTo>
                    <a:cubicBezTo>
                      <a:pt x="174" y="200"/>
                      <a:pt x="174" y="200"/>
                      <a:pt x="174" y="200"/>
                    </a:cubicBezTo>
                    <a:cubicBezTo>
                      <a:pt x="173" y="195"/>
                      <a:pt x="173" y="195"/>
                      <a:pt x="173" y="195"/>
                    </a:cubicBezTo>
                    <a:cubicBezTo>
                      <a:pt x="171" y="193"/>
                      <a:pt x="169" y="190"/>
                      <a:pt x="168" y="187"/>
                    </a:cubicBezTo>
                    <a:cubicBezTo>
                      <a:pt x="163" y="184"/>
                      <a:pt x="163" y="184"/>
                      <a:pt x="163" y="184"/>
                    </a:cubicBezTo>
                    <a:cubicBezTo>
                      <a:pt x="158" y="184"/>
                      <a:pt x="158" y="184"/>
                      <a:pt x="158" y="184"/>
                    </a:cubicBezTo>
                    <a:cubicBezTo>
                      <a:pt x="155" y="186"/>
                      <a:pt x="151" y="188"/>
                      <a:pt x="147" y="189"/>
                    </a:cubicBezTo>
                    <a:cubicBezTo>
                      <a:pt x="144" y="188"/>
                      <a:pt x="141" y="186"/>
                      <a:pt x="137" y="185"/>
                    </a:cubicBezTo>
                    <a:cubicBezTo>
                      <a:pt x="137" y="181"/>
                      <a:pt x="137" y="176"/>
                      <a:pt x="137" y="172"/>
                    </a:cubicBezTo>
                    <a:cubicBezTo>
                      <a:pt x="139" y="167"/>
                      <a:pt x="139" y="167"/>
                      <a:pt x="139" y="167"/>
                    </a:cubicBezTo>
                    <a:cubicBezTo>
                      <a:pt x="146" y="166"/>
                      <a:pt x="152" y="164"/>
                      <a:pt x="157" y="160"/>
                    </a:cubicBezTo>
                    <a:cubicBezTo>
                      <a:pt x="161" y="156"/>
                      <a:pt x="161" y="156"/>
                      <a:pt x="161" y="156"/>
                    </a:cubicBezTo>
                    <a:cubicBezTo>
                      <a:pt x="166" y="156"/>
                      <a:pt x="166" y="156"/>
                      <a:pt x="166" y="156"/>
                    </a:cubicBezTo>
                    <a:cubicBezTo>
                      <a:pt x="169" y="158"/>
                      <a:pt x="169" y="158"/>
                      <a:pt x="169" y="158"/>
                    </a:cubicBezTo>
                    <a:cubicBezTo>
                      <a:pt x="172" y="161"/>
                      <a:pt x="172" y="161"/>
                      <a:pt x="172" y="161"/>
                    </a:cubicBezTo>
                    <a:cubicBezTo>
                      <a:pt x="175" y="161"/>
                      <a:pt x="179" y="161"/>
                      <a:pt x="182" y="160"/>
                    </a:cubicBezTo>
                    <a:cubicBezTo>
                      <a:pt x="182" y="158"/>
                      <a:pt x="182" y="158"/>
                      <a:pt x="182" y="158"/>
                    </a:cubicBezTo>
                    <a:cubicBezTo>
                      <a:pt x="181" y="155"/>
                      <a:pt x="178" y="153"/>
                      <a:pt x="175" y="151"/>
                    </a:cubicBezTo>
                    <a:cubicBezTo>
                      <a:pt x="175" y="150"/>
                      <a:pt x="175" y="150"/>
                      <a:pt x="175" y="150"/>
                    </a:cubicBezTo>
                    <a:cubicBezTo>
                      <a:pt x="178" y="150"/>
                      <a:pt x="181" y="149"/>
                      <a:pt x="184" y="149"/>
                    </a:cubicBezTo>
                    <a:cubicBezTo>
                      <a:pt x="183" y="147"/>
                      <a:pt x="182" y="146"/>
                      <a:pt x="181" y="144"/>
                    </a:cubicBezTo>
                    <a:cubicBezTo>
                      <a:pt x="181" y="141"/>
                      <a:pt x="181" y="141"/>
                      <a:pt x="181" y="141"/>
                    </a:cubicBezTo>
                    <a:cubicBezTo>
                      <a:pt x="182" y="139"/>
                      <a:pt x="183" y="137"/>
                      <a:pt x="183" y="135"/>
                    </a:cubicBezTo>
                    <a:cubicBezTo>
                      <a:pt x="180" y="129"/>
                      <a:pt x="180" y="129"/>
                      <a:pt x="180" y="129"/>
                    </a:cubicBezTo>
                    <a:cubicBezTo>
                      <a:pt x="177" y="127"/>
                      <a:pt x="177" y="127"/>
                      <a:pt x="177" y="127"/>
                    </a:cubicBezTo>
                    <a:cubicBezTo>
                      <a:pt x="178" y="124"/>
                      <a:pt x="178" y="124"/>
                      <a:pt x="178" y="124"/>
                    </a:cubicBezTo>
                    <a:cubicBezTo>
                      <a:pt x="180" y="121"/>
                      <a:pt x="183" y="118"/>
                      <a:pt x="185" y="115"/>
                    </a:cubicBezTo>
                    <a:cubicBezTo>
                      <a:pt x="185" y="112"/>
                      <a:pt x="185" y="112"/>
                      <a:pt x="185" y="112"/>
                    </a:cubicBezTo>
                    <a:cubicBezTo>
                      <a:pt x="188" y="113"/>
                      <a:pt x="188" y="113"/>
                      <a:pt x="188" y="113"/>
                    </a:cubicBezTo>
                    <a:cubicBezTo>
                      <a:pt x="185" y="109"/>
                      <a:pt x="185" y="109"/>
                      <a:pt x="185" y="109"/>
                    </a:cubicBezTo>
                    <a:cubicBezTo>
                      <a:pt x="185" y="103"/>
                      <a:pt x="185" y="103"/>
                      <a:pt x="185" y="103"/>
                    </a:cubicBezTo>
                    <a:cubicBezTo>
                      <a:pt x="182" y="101"/>
                      <a:pt x="182" y="101"/>
                      <a:pt x="182" y="101"/>
                    </a:cubicBezTo>
                    <a:cubicBezTo>
                      <a:pt x="179" y="100"/>
                      <a:pt x="176" y="100"/>
                      <a:pt x="173" y="99"/>
                    </a:cubicBezTo>
                    <a:cubicBezTo>
                      <a:pt x="171" y="97"/>
                      <a:pt x="171" y="97"/>
                      <a:pt x="171" y="97"/>
                    </a:cubicBezTo>
                    <a:cubicBezTo>
                      <a:pt x="167" y="95"/>
                      <a:pt x="167" y="95"/>
                      <a:pt x="167" y="95"/>
                    </a:cubicBezTo>
                    <a:cubicBezTo>
                      <a:pt x="164" y="95"/>
                      <a:pt x="161" y="94"/>
                      <a:pt x="157" y="93"/>
                    </a:cubicBezTo>
                    <a:cubicBezTo>
                      <a:pt x="157" y="91"/>
                      <a:pt x="156" y="89"/>
                      <a:pt x="155" y="87"/>
                    </a:cubicBezTo>
                    <a:cubicBezTo>
                      <a:pt x="151" y="87"/>
                      <a:pt x="151" y="87"/>
                      <a:pt x="151" y="87"/>
                    </a:cubicBezTo>
                    <a:cubicBezTo>
                      <a:pt x="145" y="85"/>
                      <a:pt x="145" y="85"/>
                      <a:pt x="145" y="85"/>
                    </a:cubicBezTo>
                    <a:cubicBezTo>
                      <a:pt x="141" y="75"/>
                      <a:pt x="140" y="64"/>
                      <a:pt x="138" y="53"/>
                    </a:cubicBezTo>
                    <a:cubicBezTo>
                      <a:pt x="133" y="52"/>
                      <a:pt x="133" y="52"/>
                      <a:pt x="133" y="52"/>
                    </a:cubicBezTo>
                    <a:cubicBezTo>
                      <a:pt x="129" y="41"/>
                      <a:pt x="133" y="20"/>
                      <a:pt x="130" y="9"/>
                    </a:cubicBezTo>
                    <a:cubicBezTo>
                      <a:pt x="127" y="9"/>
                      <a:pt x="127" y="9"/>
                      <a:pt x="127" y="9"/>
                    </a:cubicBezTo>
                    <a:cubicBezTo>
                      <a:pt x="122" y="6"/>
                      <a:pt x="117" y="3"/>
                      <a:pt x="112" y="0"/>
                    </a:cubicBezTo>
                    <a:cubicBezTo>
                      <a:pt x="110" y="3"/>
                      <a:pt x="110" y="3"/>
                      <a:pt x="110" y="3"/>
                    </a:cubicBezTo>
                    <a:cubicBezTo>
                      <a:pt x="107" y="15"/>
                      <a:pt x="107" y="15"/>
                      <a:pt x="107" y="15"/>
                    </a:cubicBezTo>
                    <a:cubicBezTo>
                      <a:pt x="97" y="21"/>
                      <a:pt x="97" y="21"/>
                      <a:pt x="97" y="21"/>
                    </a:cubicBezTo>
                    <a:cubicBezTo>
                      <a:pt x="77" y="33"/>
                      <a:pt x="77" y="33"/>
                      <a:pt x="77" y="33"/>
                    </a:cubicBezTo>
                    <a:cubicBezTo>
                      <a:pt x="68" y="30"/>
                      <a:pt x="68" y="30"/>
                      <a:pt x="68" y="30"/>
                    </a:cubicBezTo>
                    <a:cubicBezTo>
                      <a:pt x="62" y="30"/>
                      <a:pt x="62" y="30"/>
                      <a:pt x="62" y="30"/>
                    </a:cubicBezTo>
                    <a:cubicBezTo>
                      <a:pt x="59" y="35"/>
                      <a:pt x="59" y="35"/>
                      <a:pt x="59" y="35"/>
                    </a:cubicBezTo>
                    <a:cubicBezTo>
                      <a:pt x="46" y="44"/>
                      <a:pt x="46" y="44"/>
                      <a:pt x="46" y="44"/>
                    </a:cubicBezTo>
                    <a:cubicBezTo>
                      <a:pt x="42" y="58"/>
                      <a:pt x="42" y="58"/>
                      <a:pt x="42" y="58"/>
                    </a:cubicBezTo>
                    <a:cubicBezTo>
                      <a:pt x="35" y="62"/>
                      <a:pt x="35" y="62"/>
                      <a:pt x="35" y="62"/>
                    </a:cubicBezTo>
                    <a:cubicBezTo>
                      <a:pt x="15" y="64"/>
                      <a:pt x="15" y="64"/>
                      <a:pt x="15" y="64"/>
                    </a:cubicBezTo>
                    <a:cubicBezTo>
                      <a:pt x="10" y="67"/>
                      <a:pt x="10" y="67"/>
                      <a:pt x="10" y="67"/>
                    </a:cubicBezTo>
                    <a:cubicBezTo>
                      <a:pt x="3" y="78"/>
                      <a:pt x="3" y="78"/>
                      <a:pt x="3" y="78"/>
                    </a:cubicBezTo>
                    <a:cubicBezTo>
                      <a:pt x="0" y="92"/>
                      <a:pt x="2" y="108"/>
                      <a:pt x="5" y="121"/>
                    </a:cubicBezTo>
                    <a:cubicBezTo>
                      <a:pt x="10" y="128"/>
                      <a:pt x="15" y="135"/>
                      <a:pt x="17" y="144"/>
                    </a:cubicBezTo>
                    <a:cubicBezTo>
                      <a:pt x="17" y="151"/>
                      <a:pt x="17" y="151"/>
                      <a:pt x="17" y="151"/>
                    </a:cubicBezTo>
                    <a:cubicBezTo>
                      <a:pt x="19" y="157"/>
                      <a:pt x="21" y="162"/>
                      <a:pt x="24" y="168"/>
                    </a:cubicBezTo>
                    <a:cubicBezTo>
                      <a:pt x="25" y="204"/>
                      <a:pt x="28" y="240"/>
                      <a:pt x="30" y="275"/>
                    </a:cubicBezTo>
                    <a:cubicBezTo>
                      <a:pt x="34" y="277"/>
                      <a:pt x="37" y="279"/>
                      <a:pt x="40" y="282"/>
                    </a:cubicBezTo>
                    <a:cubicBezTo>
                      <a:pt x="41" y="285"/>
                      <a:pt x="41" y="285"/>
                      <a:pt x="41" y="285"/>
                    </a:cubicBezTo>
                    <a:cubicBezTo>
                      <a:pt x="39" y="289"/>
                      <a:pt x="39" y="289"/>
                      <a:pt x="39" y="289"/>
                    </a:cubicBezTo>
                    <a:cubicBezTo>
                      <a:pt x="39" y="292"/>
                      <a:pt x="40" y="294"/>
                      <a:pt x="40" y="296"/>
                    </a:cubicBezTo>
                    <a:cubicBezTo>
                      <a:pt x="43" y="298"/>
                      <a:pt x="43" y="298"/>
                      <a:pt x="43" y="298"/>
                    </a:cubicBezTo>
                    <a:cubicBezTo>
                      <a:pt x="47" y="298"/>
                      <a:pt x="47" y="298"/>
                      <a:pt x="47" y="298"/>
                    </a:cubicBezTo>
                    <a:cubicBezTo>
                      <a:pt x="54" y="296"/>
                      <a:pt x="60" y="294"/>
                      <a:pt x="67" y="291"/>
                    </a:cubicBezTo>
                    <a:cubicBezTo>
                      <a:pt x="69" y="289"/>
                      <a:pt x="69" y="289"/>
                      <a:pt x="69" y="289"/>
                    </a:cubicBezTo>
                    <a:cubicBezTo>
                      <a:pt x="71" y="289"/>
                      <a:pt x="71" y="289"/>
                      <a:pt x="71" y="289"/>
                    </a:cubicBezTo>
                    <a:cubicBezTo>
                      <a:pt x="72" y="291"/>
                      <a:pt x="72" y="291"/>
                      <a:pt x="72" y="291"/>
                    </a:cubicBezTo>
                    <a:cubicBezTo>
                      <a:pt x="72" y="294"/>
                      <a:pt x="71" y="296"/>
                      <a:pt x="71" y="298"/>
                    </a:cubicBezTo>
                    <a:cubicBezTo>
                      <a:pt x="72" y="299"/>
                      <a:pt x="72" y="299"/>
                      <a:pt x="72" y="299"/>
                    </a:cubicBezTo>
                    <a:cubicBezTo>
                      <a:pt x="75" y="301"/>
                      <a:pt x="79" y="304"/>
                      <a:pt x="82" y="306"/>
                    </a:cubicBezTo>
                    <a:cubicBezTo>
                      <a:pt x="84" y="310"/>
                      <a:pt x="85" y="314"/>
                      <a:pt x="85" y="318"/>
                    </a:cubicBezTo>
                    <a:cubicBezTo>
                      <a:pt x="88" y="320"/>
                      <a:pt x="90" y="322"/>
                      <a:pt x="93" y="324"/>
                    </a:cubicBezTo>
                    <a:cubicBezTo>
                      <a:pt x="100" y="325"/>
                      <a:pt x="100" y="325"/>
                      <a:pt x="100" y="325"/>
                    </a:cubicBezTo>
                    <a:cubicBezTo>
                      <a:pt x="103" y="324"/>
                      <a:pt x="103" y="324"/>
                      <a:pt x="103" y="324"/>
                    </a:cubicBezTo>
                    <a:cubicBezTo>
                      <a:pt x="107" y="320"/>
                      <a:pt x="107" y="320"/>
                      <a:pt x="107" y="320"/>
                    </a:cubicBezTo>
                    <a:cubicBezTo>
                      <a:pt x="109" y="318"/>
                      <a:pt x="109" y="318"/>
                      <a:pt x="109" y="318"/>
                    </a:cubicBezTo>
                    <a:cubicBezTo>
                      <a:pt x="112" y="316"/>
                      <a:pt x="115" y="315"/>
                      <a:pt x="119" y="315"/>
                    </a:cubicBezTo>
                    <a:cubicBezTo>
                      <a:pt x="125" y="312"/>
                      <a:pt x="131" y="313"/>
                      <a:pt x="136" y="310"/>
                    </a:cubicBezTo>
                    <a:cubicBezTo>
                      <a:pt x="140" y="305"/>
                      <a:pt x="140" y="305"/>
                      <a:pt x="140" y="305"/>
                    </a:cubicBezTo>
                    <a:lnTo>
                      <a:pt x="145" y="304"/>
                    </a:lnTo>
                    <a:close/>
                  </a:path>
                </a:pathLst>
              </a:custGeom>
              <a:solidFill>
                <a:srgbClr val="63C7CA"/>
              </a:solidFill>
              <a:ln w="6350" cap="rnd">
                <a:solidFill>
                  <a:schemeClr val="bg2"/>
                </a:solidFill>
                <a:prstDash val="solid"/>
                <a:round/>
                <a:headEnd/>
                <a:tailEnd/>
              </a:ln>
            </p:spPr>
            <p:txBody>
              <a:bodyPr/>
              <a:lstStyle/>
              <a:p>
                <a:endParaRPr lang="ru-RU"/>
              </a:p>
            </p:txBody>
          </p:sp>
          <p:sp>
            <p:nvSpPr>
              <p:cNvPr id="42" name="Freeform 14">
                <a:extLst>
                  <a:ext uri="{FF2B5EF4-FFF2-40B4-BE49-F238E27FC236}">
                    <a16:creationId xmlns:a16="http://schemas.microsoft.com/office/drawing/2014/main" id="{93442CA4-514A-8AC5-88AD-77D41A869404}"/>
                  </a:ext>
                </a:extLst>
              </p:cNvPr>
              <p:cNvSpPr>
                <a:spLocks/>
              </p:cNvSpPr>
              <p:nvPr/>
            </p:nvSpPr>
            <p:spPr bwMode="auto">
              <a:xfrm>
                <a:off x="8442325" y="4156075"/>
                <a:ext cx="971550" cy="701675"/>
              </a:xfrm>
              <a:custGeom>
                <a:avLst/>
                <a:gdLst>
                  <a:gd name="T0" fmla="*/ 870966000 w 255"/>
                  <a:gd name="T1" fmla="*/ 2147483646 h 184"/>
                  <a:gd name="T2" fmla="*/ 1146771900 w 255"/>
                  <a:gd name="T3" fmla="*/ 2147483646 h 184"/>
                  <a:gd name="T4" fmla="*/ 1901609100 w 255"/>
                  <a:gd name="T5" fmla="*/ 2147483646 h 184"/>
                  <a:gd name="T6" fmla="*/ 2061286200 w 255"/>
                  <a:gd name="T7" fmla="*/ 2147483646 h 184"/>
                  <a:gd name="T8" fmla="*/ 1901609100 w 255"/>
                  <a:gd name="T9" fmla="*/ 1861429371 h 184"/>
                  <a:gd name="T10" fmla="*/ 1988705700 w 255"/>
                  <a:gd name="T11" fmla="*/ 1759633108 h 184"/>
                  <a:gd name="T12" fmla="*/ 1988705700 w 255"/>
                  <a:gd name="T13" fmla="*/ 1628751653 h 184"/>
                  <a:gd name="T14" fmla="*/ 2090318400 w 255"/>
                  <a:gd name="T15" fmla="*/ 1541496079 h 184"/>
                  <a:gd name="T16" fmla="*/ 2147483646 w 255"/>
                  <a:gd name="T17" fmla="*/ 1512410888 h 184"/>
                  <a:gd name="T18" fmla="*/ 2147483646 w 255"/>
                  <a:gd name="T19" fmla="*/ 1730547917 h 184"/>
                  <a:gd name="T20" fmla="*/ 2147483646 w 255"/>
                  <a:gd name="T21" fmla="*/ 1570581271 h 184"/>
                  <a:gd name="T22" fmla="*/ 2147483646 w 255"/>
                  <a:gd name="T23" fmla="*/ 1308818361 h 184"/>
                  <a:gd name="T24" fmla="*/ 2147483646 w 255"/>
                  <a:gd name="T25" fmla="*/ 1337903552 h 184"/>
                  <a:gd name="T26" fmla="*/ 2147483646 w 255"/>
                  <a:gd name="T27" fmla="*/ 1294273859 h 184"/>
                  <a:gd name="T28" fmla="*/ 2147483646 w 255"/>
                  <a:gd name="T29" fmla="*/ 1250647978 h 184"/>
                  <a:gd name="T30" fmla="*/ 2147483646 w 255"/>
                  <a:gd name="T31" fmla="*/ 1017970260 h 184"/>
                  <a:gd name="T32" fmla="*/ 2147483646 w 255"/>
                  <a:gd name="T33" fmla="*/ 712577657 h 184"/>
                  <a:gd name="T34" fmla="*/ 2147483646 w 255"/>
                  <a:gd name="T35" fmla="*/ 668951776 h 184"/>
                  <a:gd name="T36" fmla="*/ 2147483646 w 255"/>
                  <a:gd name="T37" fmla="*/ 538070321 h 184"/>
                  <a:gd name="T38" fmla="*/ 2147483646 w 255"/>
                  <a:gd name="T39" fmla="*/ 450814747 h 184"/>
                  <a:gd name="T40" fmla="*/ 2147483646 w 255"/>
                  <a:gd name="T41" fmla="*/ 349018484 h 184"/>
                  <a:gd name="T42" fmla="*/ 2147483646 w 255"/>
                  <a:gd name="T43" fmla="*/ 261762910 h 184"/>
                  <a:gd name="T44" fmla="*/ 2147483646 w 255"/>
                  <a:gd name="T45" fmla="*/ 145425957 h 184"/>
                  <a:gd name="T46" fmla="*/ 2147483646 w 255"/>
                  <a:gd name="T47" fmla="*/ 0 h 184"/>
                  <a:gd name="T48" fmla="*/ 2147483646 w 255"/>
                  <a:gd name="T49" fmla="*/ 159966646 h 184"/>
                  <a:gd name="T50" fmla="*/ 2147483646 w 255"/>
                  <a:gd name="T51" fmla="*/ 334473981 h 184"/>
                  <a:gd name="T52" fmla="*/ 2147483646 w 255"/>
                  <a:gd name="T53" fmla="*/ 159966646 h 184"/>
                  <a:gd name="T54" fmla="*/ 2147483646 w 255"/>
                  <a:gd name="T55" fmla="*/ 290848101 h 184"/>
                  <a:gd name="T56" fmla="*/ 2147483646 w 255"/>
                  <a:gd name="T57" fmla="*/ 436274058 h 184"/>
                  <a:gd name="T58" fmla="*/ 2147483646 w 255"/>
                  <a:gd name="T59" fmla="*/ 334473981 h 184"/>
                  <a:gd name="T60" fmla="*/ 1858060800 w 255"/>
                  <a:gd name="T61" fmla="*/ 392644364 h 184"/>
                  <a:gd name="T62" fmla="*/ 1712899800 w 255"/>
                  <a:gd name="T63" fmla="*/ 334473981 h 184"/>
                  <a:gd name="T64" fmla="*/ 1480642200 w 255"/>
                  <a:gd name="T65" fmla="*/ 378103675 h 184"/>
                  <a:gd name="T66" fmla="*/ 1175804100 w 255"/>
                  <a:gd name="T67" fmla="*/ 290848101 h 184"/>
                  <a:gd name="T68" fmla="*/ 929030400 w 255"/>
                  <a:gd name="T69" fmla="*/ 450814747 h 184"/>
                  <a:gd name="T70" fmla="*/ 929030400 w 255"/>
                  <a:gd name="T71" fmla="*/ 508985130 h 184"/>
                  <a:gd name="T72" fmla="*/ 420966900 w 255"/>
                  <a:gd name="T73" fmla="*/ 538070321 h 184"/>
                  <a:gd name="T74" fmla="*/ 348386400 w 255"/>
                  <a:gd name="T75" fmla="*/ 479899939 h 184"/>
                  <a:gd name="T76" fmla="*/ 203225400 w 255"/>
                  <a:gd name="T77" fmla="*/ 552611010 h 184"/>
                  <a:gd name="T78" fmla="*/ 188709300 w 255"/>
                  <a:gd name="T79" fmla="*/ 625322082 h 184"/>
                  <a:gd name="T80" fmla="*/ 29032200 w 255"/>
                  <a:gd name="T81" fmla="*/ 552611010 h 184"/>
                  <a:gd name="T82" fmla="*/ 14516100 w 255"/>
                  <a:gd name="T83" fmla="*/ 770748040 h 184"/>
                  <a:gd name="T84" fmla="*/ 304838100 w 255"/>
                  <a:gd name="T85" fmla="*/ 1148851715 h 184"/>
                  <a:gd name="T86" fmla="*/ 449999100 w 255"/>
                  <a:gd name="T87" fmla="*/ 1541496079 h 184"/>
                  <a:gd name="T88" fmla="*/ 580644000 w 255"/>
                  <a:gd name="T89" fmla="*/ 1570581271 h 184"/>
                  <a:gd name="T90" fmla="*/ 551611800 w 255"/>
                  <a:gd name="T91" fmla="*/ 1803258989 h 184"/>
                  <a:gd name="T92" fmla="*/ 420966900 w 255"/>
                  <a:gd name="T93" fmla="*/ 1803258989 h 184"/>
                  <a:gd name="T94" fmla="*/ 711288900 w 255"/>
                  <a:gd name="T95" fmla="*/ 2147483646 h 184"/>
                  <a:gd name="T96" fmla="*/ 812901600 w 255"/>
                  <a:gd name="T97" fmla="*/ 2147483646 h 184"/>
                  <a:gd name="T98" fmla="*/ 769353300 w 255"/>
                  <a:gd name="T99" fmla="*/ 2147483646 h 1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5" h="184">
                    <a:moveTo>
                      <a:pt x="53" y="182"/>
                    </a:moveTo>
                    <a:cubicBezTo>
                      <a:pt x="60" y="184"/>
                      <a:pt x="60" y="184"/>
                      <a:pt x="60" y="184"/>
                    </a:cubicBezTo>
                    <a:cubicBezTo>
                      <a:pt x="65" y="184"/>
                      <a:pt x="70" y="183"/>
                      <a:pt x="74" y="181"/>
                    </a:cubicBezTo>
                    <a:cubicBezTo>
                      <a:pt x="79" y="176"/>
                      <a:pt x="79" y="176"/>
                      <a:pt x="79" y="176"/>
                    </a:cubicBezTo>
                    <a:cubicBezTo>
                      <a:pt x="84" y="174"/>
                      <a:pt x="84" y="174"/>
                      <a:pt x="84" y="174"/>
                    </a:cubicBezTo>
                    <a:cubicBezTo>
                      <a:pt x="98" y="174"/>
                      <a:pt x="117" y="168"/>
                      <a:pt x="131" y="163"/>
                    </a:cubicBezTo>
                    <a:cubicBezTo>
                      <a:pt x="140" y="163"/>
                      <a:pt x="140" y="163"/>
                      <a:pt x="140" y="163"/>
                    </a:cubicBezTo>
                    <a:cubicBezTo>
                      <a:pt x="142" y="157"/>
                      <a:pt x="142" y="157"/>
                      <a:pt x="142" y="157"/>
                    </a:cubicBezTo>
                    <a:cubicBezTo>
                      <a:pt x="139" y="156"/>
                      <a:pt x="135" y="154"/>
                      <a:pt x="132" y="151"/>
                    </a:cubicBezTo>
                    <a:cubicBezTo>
                      <a:pt x="131" y="143"/>
                      <a:pt x="131" y="135"/>
                      <a:pt x="131" y="128"/>
                    </a:cubicBezTo>
                    <a:cubicBezTo>
                      <a:pt x="133" y="123"/>
                      <a:pt x="133" y="123"/>
                      <a:pt x="133" y="123"/>
                    </a:cubicBezTo>
                    <a:cubicBezTo>
                      <a:pt x="137" y="121"/>
                      <a:pt x="137" y="121"/>
                      <a:pt x="137" y="121"/>
                    </a:cubicBezTo>
                    <a:cubicBezTo>
                      <a:pt x="138" y="119"/>
                      <a:pt x="138" y="119"/>
                      <a:pt x="138" y="119"/>
                    </a:cubicBezTo>
                    <a:cubicBezTo>
                      <a:pt x="137" y="117"/>
                      <a:pt x="137" y="114"/>
                      <a:pt x="137" y="112"/>
                    </a:cubicBezTo>
                    <a:cubicBezTo>
                      <a:pt x="139" y="108"/>
                      <a:pt x="139" y="108"/>
                      <a:pt x="139" y="108"/>
                    </a:cubicBezTo>
                    <a:cubicBezTo>
                      <a:pt x="144" y="106"/>
                      <a:pt x="144" y="106"/>
                      <a:pt x="144" y="106"/>
                    </a:cubicBezTo>
                    <a:cubicBezTo>
                      <a:pt x="147" y="103"/>
                      <a:pt x="147" y="103"/>
                      <a:pt x="147" y="103"/>
                    </a:cubicBezTo>
                    <a:cubicBezTo>
                      <a:pt x="150" y="104"/>
                      <a:pt x="153" y="104"/>
                      <a:pt x="155" y="104"/>
                    </a:cubicBezTo>
                    <a:cubicBezTo>
                      <a:pt x="159" y="108"/>
                      <a:pt x="162" y="111"/>
                      <a:pt x="164" y="116"/>
                    </a:cubicBezTo>
                    <a:cubicBezTo>
                      <a:pt x="174" y="116"/>
                      <a:pt x="183" y="118"/>
                      <a:pt x="193" y="119"/>
                    </a:cubicBezTo>
                    <a:cubicBezTo>
                      <a:pt x="195" y="117"/>
                      <a:pt x="196" y="115"/>
                      <a:pt x="197" y="113"/>
                    </a:cubicBezTo>
                    <a:cubicBezTo>
                      <a:pt x="197" y="111"/>
                      <a:pt x="197" y="109"/>
                      <a:pt x="197" y="108"/>
                    </a:cubicBezTo>
                    <a:cubicBezTo>
                      <a:pt x="193" y="107"/>
                      <a:pt x="189" y="105"/>
                      <a:pt x="185" y="103"/>
                    </a:cubicBezTo>
                    <a:cubicBezTo>
                      <a:pt x="190" y="99"/>
                      <a:pt x="195" y="95"/>
                      <a:pt x="199" y="90"/>
                    </a:cubicBezTo>
                    <a:cubicBezTo>
                      <a:pt x="204" y="90"/>
                      <a:pt x="204" y="90"/>
                      <a:pt x="204" y="90"/>
                    </a:cubicBezTo>
                    <a:cubicBezTo>
                      <a:pt x="210" y="92"/>
                      <a:pt x="210" y="92"/>
                      <a:pt x="210" y="92"/>
                    </a:cubicBezTo>
                    <a:cubicBezTo>
                      <a:pt x="217" y="92"/>
                      <a:pt x="217" y="92"/>
                      <a:pt x="217" y="92"/>
                    </a:cubicBezTo>
                    <a:cubicBezTo>
                      <a:pt x="220" y="89"/>
                      <a:pt x="220" y="89"/>
                      <a:pt x="220" y="89"/>
                    </a:cubicBezTo>
                    <a:cubicBezTo>
                      <a:pt x="221" y="87"/>
                      <a:pt x="221" y="87"/>
                      <a:pt x="221" y="87"/>
                    </a:cubicBezTo>
                    <a:cubicBezTo>
                      <a:pt x="225" y="86"/>
                      <a:pt x="225" y="86"/>
                      <a:pt x="225" y="86"/>
                    </a:cubicBezTo>
                    <a:cubicBezTo>
                      <a:pt x="227" y="86"/>
                      <a:pt x="229" y="86"/>
                      <a:pt x="232" y="86"/>
                    </a:cubicBezTo>
                    <a:cubicBezTo>
                      <a:pt x="237" y="81"/>
                      <a:pt x="242" y="76"/>
                      <a:pt x="247" y="70"/>
                    </a:cubicBezTo>
                    <a:cubicBezTo>
                      <a:pt x="245" y="64"/>
                      <a:pt x="243" y="57"/>
                      <a:pt x="240" y="51"/>
                    </a:cubicBezTo>
                    <a:cubicBezTo>
                      <a:pt x="241" y="49"/>
                      <a:pt x="241" y="49"/>
                      <a:pt x="241" y="49"/>
                    </a:cubicBezTo>
                    <a:cubicBezTo>
                      <a:pt x="245" y="49"/>
                      <a:pt x="250" y="49"/>
                      <a:pt x="254" y="49"/>
                    </a:cubicBezTo>
                    <a:cubicBezTo>
                      <a:pt x="255" y="46"/>
                      <a:pt x="255" y="46"/>
                      <a:pt x="255" y="46"/>
                    </a:cubicBezTo>
                    <a:cubicBezTo>
                      <a:pt x="254" y="43"/>
                      <a:pt x="254" y="43"/>
                      <a:pt x="254" y="43"/>
                    </a:cubicBezTo>
                    <a:cubicBezTo>
                      <a:pt x="251" y="41"/>
                      <a:pt x="249" y="39"/>
                      <a:pt x="247" y="37"/>
                    </a:cubicBezTo>
                    <a:cubicBezTo>
                      <a:pt x="247" y="35"/>
                      <a:pt x="247" y="35"/>
                      <a:pt x="247" y="35"/>
                    </a:cubicBezTo>
                    <a:cubicBezTo>
                      <a:pt x="248" y="33"/>
                      <a:pt x="250" y="32"/>
                      <a:pt x="252" y="31"/>
                    </a:cubicBezTo>
                    <a:cubicBezTo>
                      <a:pt x="253" y="28"/>
                      <a:pt x="253" y="28"/>
                      <a:pt x="253" y="28"/>
                    </a:cubicBezTo>
                    <a:cubicBezTo>
                      <a:pt x="252" y="24"/>
                      <a:pt x="252" y="24"/>
                      <a:pt x="252" y="24"/>
                    </a:cubicBezTo>
                    <a:cubicBezTo>
                      <a:pt x="249" y="23"/>
                      <a:pt x="249" y="23"/>
                      <a:pt x="249" y="23"/>
                    </a:cubicBezTo>
                    <a:cubicBezTo>
                      <a:pt x="246" y="18"/>
                      <a:pt x="246" y="18"/>
                      <a:pt x="246" y="18"/>
                    </a:cubicBezTo>
                    <a:cubicBezTo>
                      <a:pt x="247" y="15"/>
                      <a:pt x="247" y="15"/>
                      <a:pt x="247" y="15"/>
                    </a:cubicBezTo>
                    <a:cubicBezTo>
                      <a:pt x="247" y="10"/>
                      <a:pt x="247" y="10"/>
                      <a:pt x="247" y="10"/>
                    </a:cubicBezTo>
                    <a:cubicBezTo>
                      <a:pt x="244" y="6"/>
                      <a:pt x="244" y="6"/>
                      <a:pt x="244" y="6"/>
                    </a:cubicBezTo>
                    <a:cubicBezTo>
                      <a:pt x="241" y="4"/>
                      <a:pt x="237" y="2"/>
                      <a:pt x="233" y="0"/>
                    </a:cubicBezTo>
                    <a:cubicBezTo>
                      <a:pt x="230" y="4"/>
                      <a:pt x="230" y="4"/>
                      <a:pt x="230" y="4"/>
                    </a:cubicBezTo>
                    <a:cubicBezTo>
                      <a:pt x="229" y="11"/>
                      <a:pt x="229" y="11"/>
                      <a:pt x="229" y="11"/>
                    </a:cubicBezTo>
                    <a:cubicBezTo>
                      <a:pt x="227" y="14"/>
                      <a:pt x="225" y="22"/>
                      <a:pt x="223" y="24"/>
                    </a:cubicBezTo>
                    <a:cubicBezTo>
                      <a:pt x="219" y="27"/>
                      <a:pt x="216" y="27"/>
                      <a:pt x="216" y="23"/>
                    </a:cubicBezTo>
                    <a:cubicBezTo>
                      <a:pt x="213" y="19"/>
                      <a:pt x="210" y="14"/>
                      <a:pt x="206" y="11"/>
                    </a:cubicBezTo>
                    <a:cubicBezTo>
                      <a:pt x="203" y="11"/>
                      <a:pt x="203" y="11"/>
                      <a:pt x="203" y="11"/>
                    </a:cubicBezTo>
                    <a:cubicBezTo>
                      <a:pt x="192" y="15"/>
                      <a:pt x="192" y="15"/>
                      <a:pt x="192" y="15"/>
                    </a:cubicBezTo>
                    <a:cubicBezTo>
                      <a:pt x="188" y="20"/>
                      <a:pt x="188" y="20"/>
                      <a:pt x="188" y="20"/>
                    </a:cubicBezTo>
                    <a:cubicBezTo>
                      <a:pt x="188" y="25"/>
                      <a:pt x="188" y="25"/>
                      <a:pt x="188" y="25"/>
                    </a:cubicBezTo>
                    <a:cubicBezTo>
                      <a:pt x="188" y="26"/>
                      <a:pt x="188" y="28"/>
                      <a:pt x="187" y="30"/>
                    </a:cubicBezTo>
                    <a:cubicBezTo>
                      <a:pt x="179" y="25"/>
                      <a:pt x="170" y="23"/>
                      <a:pt x="161" y="20"/>
                    </a:cubicBezTo>
                    <a:cubicBezTo>
                      <a:pt x="160" y="23"/>
                      <a:pt x="160" y="23"/>
                      <a:pt x="160" y="23"/>
                    </a:cubicBezTo>
                    <a:cubicBezTo>
                      <a:pt x="143" y="27"/>
                      <a:pt x="143" y="27"/>
                      <a:pt x="143" y="27"/>
                    </a:cubicBezTo>
                    <a:cubicBezTo>
                      <a:pt x="138" y="27"/>
                      <a:pt x="133" y="27"/>
                      <a:pt x="128" y="27"/>
                    </a:cubicBezTo>
                    <a:cubicBezTo>
                      <a:pt x="127" y="29"/>
                      <a:pt x="127" y="29"/>
                      <a:pt x="127" y="29"/>
                    </a:cubicBezTo>
                    <a:cubicBezTo>
                      <a:pt x="124" y="28"/>
                      <a:pt x="121" y="24"/>
                      <a:pt x="118" y="23"/>
                    </a:cubicBezTo>
                    <a:cubicBezTo>
                      <a:pt x="114" y="23"/>
                      <a:pt x="114" y="23"/>
                      <a:pt x="114" y="23"/>
                    </a:cubicBezTo>
                    <a:cubicBezTo>
                      <a:pt x="110" y="26"/>
                      <a:pt x="106" y="23"/>
                      <a:pt x="102" y="26"/>
                    </a:cubicBezTo>
                    <a:cubicBezTo>
                      <a:pt x="97" y="24"/>
                      <a:pt x="91" y="23"/>
                      <a:pt x="86" y="20"/>
                    </a:cubicBezTo>
                    <a:cubicBezTo>
                      <a:pt x="81" y="20"/>
                      <a:pt x="81" y="20"/>
                      <a:pt x="81" y="20"/>
                    </a:cubicBezTo>
                    <a:cubicBezTo>
                      <a:pt x="78" y="22"/>
                      <a:pt x="76" y="25"/>
                      <a:pt x="74" y="28"/>
                    </a:cubicBezTo>
                    <a:cubicBezTo>
                      <a:pt x="71" y="30"/>
                      <a:pt x="68" y="31"/>
                      <a:pt x="64" y="31"/>
                    </a:cubicBezTo>
                    <a:cubicBezTo>
                      <a:pt x="65" y="33"/>
                      <a:pt x="65" y="33"/>
                      <a:pt x="65" y="33"/>
                    </a:cubicBezTo>
                    <a:cubicBezTo>
                      <a:pt x="64" y="35"/>
                      <a:pt x="64" y="35"/>
                      <a:pt x="64" y="35"/>
                    </a:cubicBezTo>
                    <a:cubicBezTo>
                      <a:pt x="53" y="37"/>
                      <a:pt x="42" y="38"/>
                      <a:pt x="31" y="38"/>
                    </a:cubicBezTo>
                    <a:cubicBezTo>
                      <a:pt x="29" y="37"/>
                      <a:pt x="29" y="37"/>
                      <a:pt x="29" y="37"/>
                    </a:cubicBezTo>
                    <a:cubicBezTo>
                      <a:pt x="28" y="35"/>
                      <a:pt x="28" y="35"/>
                      <a:pt x="28" y="35"/>
                    </a:cubicBezTo>
                    <a:cubicBezTo>
                      <a:pt x="24" y="33"/>
                      <a:pt x="24" y="33"/>
                      <a:pt x="24" y="33"/>
                    </a:cubicBezTo>
                    <a:cubicBezTo>
                      <a:pt x="16" y="34"/>
                      <a:pt x="16" y="34"/>
                      <a:pt x="16" y="34"/>
                    </a:cubicBezTo>
                    <a:cubicBezTo>
                      <a:pt x="15" y="35"/>
                      <a:pt x="15" y="36"/>
                      <a:pt x="14" y="38"/>
                    </a:cubicBezTo>
                    <a:cubicBezTo>
                      <a:pt x="15" y="40"/>
                      <a:pt x="15" y="40"/>
                      <a:pt x="15" y="40"/>
                    </a:cubicBezTo>
                    <a:cubicBezTo>
                      <a:pt x="14" y="41"/>
                      <a:pt x="14" y="42"/>
                      <a:pt x="13" y="43"/>
                    </a:cubicBezTo>
                    <a:cubicBezTo>
                      <a:pt x="6" y="41"/>
                      <a:pt x="6" y="41"/>
                      <a:pt x="6" y="41"/>
                    </a:cubicBezTo>
                    <a:cubicBezTo>
                      <a:pt x="2" y="38"/>
                      <a:pt x="2" y="38"/>
                      <a:pt x="2" y="38"/>
                    </a:cubicBezTo>
                    <a:cubicBezTo>
                      <a:pt x="1" y="38"/>
                      <a:pt x="1" y="38"/>
                      <a:pt x="1" y="38"/>
                    </a:cubicBezTo>
                    <a:cubicBezTo>
                      <a:pt x="1" y="43"/>
                      <a:pt x="1" y="48"/>
                      <a:pt x="1" y="53"/>
                    </a:cubicBezTo>
                    <a:cubicBezTo>
                      <a:pt x="0" y="56"/>
                      <a:pt x="0" y="56"/>
                      <a:pt x="0" y="56"/>
                    </a:cubicBezTo>
                    <a:cubicBezTo>
                      <a:pt x="7" y="63"/>
                      <a:pt x="14" y="73"/>
                      <a:pt x="21" y="79"/>
                    </a:cubicBezTo>
                    <a:cubicBezTo>
                      <a:pt x="23" y="90"/>
                      <a:pt x="15" y="96"/>
                      <a:pt x="15" y="106"/>
                    </a:cubicBezTo>
                    <a:cubicBezTo>
                      <a:pt x="20" y="106"/>
                      <a:pt x="26" y="106"/>
                      <a:pt x="31" y="106"/>
                    </a:cubicBezTo>
                    <a:cubicBezTo>
                      <a:pt x="37" y="104"/>
                      <a:pt x="37" y="104"/>
                      <a:pt x="37" y="104"/>
                    </a:cubicBezTo>
                    <a:cubicBezTo>
                      <a:pt x="40" y="108"/>
                      <a:pt x="40" y="108"/>
                      <a:pt x="40" y="108"/>
                    </a:cubicBezTo>
                    <a:cubicBezTo>
                      <a:pt x="41" y="112"/>
                      <a:pt x="41" y="117"/>
                      <a:pt x="41" y="122"/>
                    </a:cubicBezTo>
                    <a:cubicBezTo>
                      <a:pt x="38" y="124"/>
                      <a:pt x="38" y="124"/>
                      <a:pt x="38" y="124"/>
                    </a:cubicBezTo>
                    <a:cubicBezTo>
                      <a:pt x="35" y="123"/>
                      <a:pt x="32" y="122"/>
                      <a:pt x="30" y="122"/>
                    </a:cubicBezTo>
                    <a:cubicBezTo>
                      <a:pt x="29" y="124"/>
                      <a:pt x="29" y="124"/>
                      <a:pt x="29" y="124"/>
                    </a:cubicBezTo>
                    <a:cubicBezTo>
                      <a:pt x="30" y="132"/>
                      <a:pt x="36" y="145"/>
                      <a:pt x="36" y="153"/>
                    </a:cubicBezTo>
                    <a:cubicBezTo>
                      <a:pt x="40" y="155"/>
                      <a:pt x="45" y="156"/>
                      <a:pt x="49" y="156"/>
                    </a:cubicBezTo>
                    <a:cubicBezTo>
                      <a:pt x="54" y="161"/>
                      <a:pt x="54" y="161"/>
                      <a:pt x="54" y="161"/>
                    </a:cubicBezTo>
                    <a:cubicBezTo>
                      <a:pt x="56" y="165"/>
                      <a:pt x="56" y="165"/>
                      <a:pt x="56" y="165"/>
                    </a:cubicBezTo>
                    <a:cubicBezTo>
                      <a:pt x="54" y="170"/>
                      <a:pt x="54" y="170"/>
                      <a:pt x="54" y="170"/>
                    </a:cubicBezTo>
                    <a:cubicBezTo>
                      <a:pt x="53" y="174"/>
                      <a:pt x="53" y="178"/>
                      <a:pt x="53" y="182"/>
                    </a:cubicBezTo>
                    <a:close/>
                  </a:path>
                </a:pathLst>
              </a:custGeom>
              <a:solidFill>
                <a:srgbClr val="63C7CA"/>
              </a:solidFill>
              <a:ln w="6350" cap="rnd">
                <a:solidFill>
                  <a:schemeClr val="bg2"/>
                </a:solidFill>
                <a:prstDash val="solid"/>
                <a:round/>
                <a:headEnd/>
                <a:tailEnd/>
              </a:ln>
            </p:spPr>
            <p:txBody>
              <a:bodyPr/>
              <a:lstStyle/>
              <a:p>
                <a:endParaRPr lang="ru-RU"/>
              </a:p>
            </p:txBody>
          </p:sp>
          <p:sp>
            <p:nvSpPr>
              <p:cNvPr id="43" name="Freeform 15">
                <a:extLst>
                  <a:ext uri="{FF2B5EF4-FFF2-40B4-BE49-F238E27FC236}">
                    <a16:creationId xmlns:a16="http://schemas.microsoft.com/office/drawing/2014/main" id="{64D366AD-35BA-AA48-AD60-D5B37925B7CB}"/>
                  </a:ext>
                </a:extLst>
              </p:cNvPr>
              <p:cNvSpPr>
                <a:spLocks/>
              </p:cNvSpPr>
              <p:nvPr/>
            </p:nvSpPr>
            <p:spPr bwMode="auto">
              <a:xfrm>
                <a:off x="9658350" y="5345113"/>
                <a:ext cx="1074738" cy="809625"/>
              </a:xfrm>
              <a:custGeom>
                <a:avLst/>
                <a:gdLst>
                  <a:gd name="T0" fmla="*/ 1063304 w 282"/>
                  <a:gd name="T1" fmla="*/ 507925 h 212"/>
                  <a:gd name="T2" fmla="*/ 1025192 w 282"/>
                  <a:gd name="T3" fmla="*/ 492649 h 212"/>
                  <a:gd name="T4" fmla="*/ 1006137 w 282"/>
                  <a:gd name="T5" fmla="*/ 462097 h 212"/>
                  <a:gd name="T6" fmla="*/ 1029004 w 282"/>
                  <a:gd name="T7" fmla="*/ 404813 h 212"/>
                  <a:gd name="T8" fmla="*/ 1032815 w 282"/>
                  <a:gd name="T9" fmla="*/ 389537 h 212"/>
                  <a:gd name="T10" fmla="*/ 1040437 w 282"/>
                  <a:gd name="T11" fmla="*/ 366623 h 212"/>
                  <a:gd name="T12" fmla="*/ 1021381 w 282"/>
                  <a:gd name="T13" fmla="*/ 278786 h 212"/>
                  <a:gd name="T14" fmla="*/ 1051870 w 282"/>
                  <a:gd name="T15" fmla="*/ 267329 h 212"/>
                  <a:gd name="T16" fmla="*/ 1036626 w 282"/>
                  <a:gd name="T17" fmla="*/ 232958 h 212"/>
                  <a:gd name="T18" fmla="*/ 979459 w 282"/>
                  <a:gd name="T19" fmla="*/ 95475 h 212"/>
                  <a:gd name="T20" fmla="*/ 971837 w 282"/>
                  <a:gd name="T21" fmla="*/ 91656 h 212"/>
                  <a:gd name="T22" fmla="*/ 933725 w 282"/>
                  <a:gd name="T23" fmla="*/ 103113 h 212"/>
                  <a:gd name="T24" fmla="*/ 933725 w 282"/>
                  <a:gd name="T25" fmla="*/ 87837 h 212"/>
                  <a:gd name="T26" fmla="*/ 914670 w 282"/>
                  <a:gd name="T27" fmla="*/ 84018 h 212"/>
                  <a:gd name="T28" fmla="*/ 849881 w 282"/>
                  <a:gd name="T29" fmla="*/ 122208 h 212"/>
                  <a:gd name="T30" fmla="*/ 811769 w 282"/>
                  <a:gd name="T31" fmla="*/ 95475 h 212"/>
                  <a:gd name="T32" fmla="*/ 773658 w 282"/>
                  <a:gd name="T33" fmla="*/ 68742 h 212"/>
                  <a:gd name="T34" fmla="*/ 758414 w 282"/>
                  <a:gd name="T35" fmla="*/ 87837 h 212"/>
                  <a:gd name="T36" fmla="*/ 743169 w 282"/>
                  <a:gd name="T37" fmla="*/ 95475 h 212"/>
                  <a:gd name="T38" fmla="*/ 689813 w 282"/>
                  <a:gd name="T39" fmla="*/ 34371 h 212"/>
                  <a:gd name="T40" fmla="*/ 678380 w 282"/>
                  <a:gd name="T41" fmla="*/ 76380 h 212"/>
                  <a:gd name="T42" fmla="*/ 647891 w 282"/>
                  <a:gd name="T43" fmla="*/ 80199 h 212"/>
                  <a:gd name="T44" fmla="*/ 636458 w 282"/>
                  <a:gd name="T45" fmla="*/ 38190 h 212"/>
                  <a:gd name="T46" fmla="*/ 617402 w 282"/>
                  <a:gd name="T47" fmla="*/ 3819 h 212"/>
                  <a:gd name="T48" fmla="*/ 571669 w 282"/>
                  <a:gd name="T49" fmla="*/ 26733 h 212"/>
                  <a:gd name="T50" fmla="*/ 556424 w 282"/>
                  <a:gd name="T51" fmla="*/ 45828 h 212"/>
                  <a:gd name="T52" fmla="*/ 514502 w 282"/>
                  <a:gd name="T53" fmla="*/ 19095 h 212"/>
                  <a:gd name="T54" fmla="*/ 495446 w 282"/>
                  <a:gd name="T55" fmla="*/ 0 h 212"/>
                  <a:gd name="T56" fmla="*/ 438279 w 282"/>
                  <a:gd name="T57" fmla="*/ 45828 h 212"/>
                  <a:gd name="T58" fmla="*/ 510691 w 282"/>
                  <a:gd name="T59" fmla="*/ 91656 h 212"/>
                  <a:gd name="T60" fmla="*/ 491635 w 282"/>
                  <a:gd name="T61" fmla="*/ 160397 h 212"/>
                  <a:gd name="T62" fmla="*/ 472579 w 282"/>
                  <a:gd name="T63" fmla="*/ 87837 h 212"/>
                  <a:gd name="T64" fmla="*/ 377301 w 282"/>
                  <a:gd name="T65" fmla="*/ 61104 h 212"/>
                  <a:gd name="T66" fmla="*/ 327757 w 282"/>
                  <a:gd name="T67" fmla="*/ 106932 h 212"/>
                  <a:gd name="T68" fmla="*/ 297268 w 282"/>
                  <a:gd name="T69" fmla="*/ 152759 h 212"/>
                  <a:gd name="T70" fmla="*/ 278212 w 282"/>
                  <a:gd name="T71" fmla="*/ 145121 h 212"/>
                  <a:gd name="T72" fmla="*/ 255345 w 282"/>
                  <a:gd name="T73" fmla="*/ 156578 h 212"/>
                  <a:gd name="T74" fmla="*/ 221045 w 282"/>
                  <a:gd name="T75" fmla="*/ 198587 h 212"/>
                  <a:gd name="T76" fmla="*/ 201990 w 282"/>
                  <a:gd name="T77" fmla="*/ 171854 h 212"/>
                  <a:gd name="T78" fmla="*/ 133389 w 282"/>
                  <a:gd name="T79" fmla="*/ 236777 h 212"/>
                  <a:gd name="T80" fmla="*/ 64789 w 282"/>
                  <a:gd name="T81" fmla="*/ 133665 h 212"/>
                  <a:gd name="T82" fmla="*/ 45733 w 282"/>
                  <a:gd name="T83" fmla="*/ 183311 h 212"/>
                  <a:gd name="T84" fmla="*/ 3811 w 282"/>
                  <a:gd name="T85" fmla="*/ 248234 h 212"/>
                  <a:gd name="T86" fmla="*/ 7622 w 282"/>
                  <a:gd name="T87" fmla="*/ 271148 h 212"/>
                  <a:gd name="T88" fmla="*/ 217234 w 282"/>
                  <a:gd name="T89" fmla="*/ 389537 h 212"/>
                  <a:gd name="T90" fmla="*/ 343001 w 282"/>
                  <a:gd name="T91" fmla="*/ 515563 h 212"/>
                  <a:gd name="T92" fmla="*/ 407790 w 282"/>
                  <a:gd name="T93" fmla="*/ 660685 h 212"/>
                  <a:gd name="T94" fmla="*/ 575480 w 282"/>
                  <a:gd name="T95" fmla="*/ 763797 h 212"/>
                  <a:gd name="T96" fmla="*/ 727925 w 282"/>
                  <a:gd name="T97" fmla="*/ 801987 h 212"/>
                  <a:gd name="T98" fmla="*/ 872747 w 282"/>
                  <a:gd name="T99" fmla="*/ 782892 h 212"/>
                  <a:gd name="T100" fmla="*/ 952781 w 282"/>
                  <a:gd name="T101" fmla="*/ 744702 h 212"/>
                  <a:gd name="T102" fmla="*/ 971837 w 282"/>
                  <a:gd name="T103" fmla="*/ 740883 h 212"/>
                  <a:gd name="T104" fmla="*/ 987081 w 282"/>
                  <a:gd name="T105" fmla="*/ 630133 h 212"/>
                  <a:gd name="T106" fmla="*/ 1059493 w 282"/>
                  <a:gd name="T107" fmla="*/ 549934 h 2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2" h="212">
                    <a:moveTo>
                      <a:pt x="282" y="143"/>
                    </a:moveTo>
                    <a:cubicBezTo>
                      <a:pt x="279" y="133"/>
                      <a:pt x="279" y="133"/>
                      <a:pt x="279" y="133"/>
                    </a:cubicBezTo>
                    <a:cubicBezTo>
                      <a:pt x="278" y="132"/>
                      <a:pt x="276" y="130"/>
                      <a:pt x="274" y="129"/>
                    </a:cubicBezTo>
                    <a:cubicBezTo>
                      <a:pt x="269" y="129"/>
                      <a:pt x="269" y="129"/>
                      <a:pt x="269" y="129"/>
                    </a:cubicBezTo>
                    <a:cubicBezTo>
                      <a:pt x="266" y="128"/>
                      <a:pt x="266" y="128"/>
                      <a:pt x="266" y="128"/>
                    </a:cubicBezTo>
                    <a:cubicBezTo>
                      <a:pt x="264" y="121"/>
                      <a:pt x="264" y="121"/>
                      <a:pt x="264" y="121"/>
                    </a:cubicBezTo>
                    <a:cubicBezTo>
                      <a:pt x="266" y="118"/>
                      <a:pt x="268" y="116"/>
                      <a:pt x="269" y="113"/>
                    </a:cubicBezTo>
                    <a:cubicBezTo>
                      <a:pt x="270" y="106"/>
                      <a:pt x="270" y="106"/>
                      <a:pt x="270" y="106"/>
                    </a:cubicBezTo>
                    <a:cubicBezTo>
                      <a:pt x="268" y="104"/>
                      <a:pt x="268" y="104"/>
                      <a:pt x="268" y="104"/>
                    </a:cubicBezTo>
                    <a:cubicBezTo>
                      <a:pt x="271" y="102"/>
                      <a:pt x="271" y="102"/>
                      <a:pt x="271" y="102"/>
                    </a:cubicBezTo>
                    <a:cubicBezTo>
                      <a:pt x="272" y="100"/>
                      <a:pt x="272" y="100"/>
                      <a:pt x="272" y="100"/>
                    </a:cubicBezTo>
                    <a:cubicBezTo>
                      <a:pt x="273" y="96"/>
                      <a:pt x="273" y="96"/>
                      <a:pt x="273" y="96"/>
                    </a:cubicBezTo>
                    <a:cubicBezTo>
                      <a:pt x="270" y="95"/>
                      <a:pt x="268" y="93"/>
                      <a:pt x="266" y="91"/>
                    </a:cubicBezTo>
                    <a:cubicBezTo>
                      <a:pt x="265" y="87"/>
                      <a:pt x="267" y="77"/>
                      <a:pt x="268" y="73"/>
                    </a:cubicBezTo>
                    <a:cubicBezTo>
                      <a:pt x="270" y="70"/>
                      <a:pt x="270" y="70"/>
                      <a:pt x="270" y="70"/>
                    </a:cubicBezTo>
                    <a:cubicBezTo>
                      <a:pt x="276" y="70"/>
                      <a:pt x="276" y="70"/>
                      <a:pt x="276" y="70"/>
                    </a:cubicBezTo>
                    <a:cubicBezTo>
                      <a:pt x="277" y="69"/>
                      <a:pt x="278" y="67"/>
                      <a:pt x="278" y="66"/>
                    </a:cubicBezTo>
                    <a:cubicBezTo>
                      <a:pt x="276" y="64"/>
                      <a:pt x="274" y="63"/>
                      <a:pt x="272" y="61"/>
                    </a:cubicBezTo>
                    <a:cubicBezTo>
                      <a:pt x="269" y="54"/>
                      <a:pt x="266" y="47"/>
                      <a:pt x="260" y="42"/>
                    </a:cubicBezTo>
                    <a:cubicBezTo>
                      <a:pt x="258" y="37"/>
                      <a:pt x="257" y="31"/>
                      <a:pt x="257" y="25"/>
                    </a:cubicBezTo>
                    <a:cubicBezTo>
                      <a:pt x="256" y="23"/>
                      <a:pt x="256" y="23"/>
                      <a:pt x="256" y="23"/>
                    </a:cubicBezTo>
                    <a:cubicBezTo>
                      <a:pt x="255" y="24"/>
                      <a:pt x="255" y="24"/>
                      <a:pt x="255" y="24"/>
                    </a:cubicBezTo>
                    <a:cubicBezTo>
                      <a:pt x="248" y="25"/>
                      <a:pt x="248" y="25"/>
                      <a:pt x="248" y="25"/>
                    </a:cubicBezTo>
                    <a:cubicBezTo>
                      <a:pt x="245" y="27"/>
                      <a:pt x="245" y="27"/>
                      <a:pt x="245" y="27"/>
                    </a:cubicBezTo>
                    <a:cubicBezTo>
                      <a:pt x="245" y="26"/>
                      <a:pt x="245" y="26"/>
                      <a:pt x="245" y="26"/>
                    </a:cubicBezTo>
                    <a:cubicBezTo>
                      <a:pt x="245" y="23"/>
                      <a:pt x="245" y="23"/>
                      <a:pt x="245" y="23"/>
                    </a:cubicBezTo>
                    <a:cubicBezTo>
                      <a:pt x="244" y="21"/>
                      <a:pt x="244" y="21"/>
                      <a:pt x="244" y="21"/>
                    </a:cubicBezTo>
                    <a:cubicBezTo>
                      <a:pt x="240" y="22"/>
                      <a:pt x="240" y="22"/>
                      <a:pt x="240" y="22"/>
                    </a:cubicBezTo>
                    <a:cubicBezTo>
                      <a:pt x="236" y="25"/>
                      <a:pt x="232" y="28"/>
                      <a:pt x="228" y="31"/>
                    </a:cubicBezTo>
                    <a:cubicBezTo>
                      <a:pt x="223" y="32"/>
                      <a:pt x="223" y="32"/>
                      <a:pt x="223" y="32"/>
                    </a:cubicBezTo>
                    <a:cubicBezTo>
                      <a:pt x="216" y="29"/>
                      <a:pt x="216" y="29"/>
                      <a:pt x="216" y="29"/>
                    </a:cubicBezTo>
                    <a:cubicBezTo>
                      <a:pt x="213" y="25"/>
                      <a:pt x="213" y="25"/>
                      <a:pt x="213" y="25"/>
                    </a:cubicBezTo>
                    <a:cubicBezTo>
                      <a:pt x="210" y="20"/>
                      <a:pt x="210" y="20"/>
                      <a:pt x="210" y="20"/>
                    </a:cubicBezTo>
                    <a:cubicBezTo>
                      <a:pt x="207" y="19"/>
                      <a:pt x="205" y="18"/>
                      <a:pt x="203" y="18"/>
                    </a:cubicBezTo>
                    <a:cubicBezTo>
                      <a:pt x="200" y="18"/>
                      <a:pt x="200" y="18"/>
                      <a:pt x="200" y="18"/>
                    </a:cubicBezTo>
                    <a:cubicBezTo>
                      <a:pt x="199" y="23"/>
                      <a:pt x="199" y="23"/>
                      <a:pt x="199" y="23"/>
                    </a:cubicBezTo>
                    <a:cubicBezTo>
                      <a:pt x="197" y="25"/>
                      <a:pt x="197" y="25"/>
                      <a:pt x="197" y="25"/>
                    </a:cubicBezTo>
                    <a:cubicBezTo>
                      <a:pt x="195" y="25"/>
                      <a:pt x="195" y="25"/>
                      <a:pt x="195" y="25"/>
                    </a:cubicBezTo>
                    <a:cubicBezTo>
                      <a:pt x="193" y="19"/>
                      <a:pt x="189" y="14"/>
                      <a:pt x="185" y="10"/>
                    </a:cubicBezTo>
                    <a:cubicBezTo>
                      <a:pt x="181" y="9"/>
                      <a:pt x="181" y="9"/>
                      <a:pt x="181" y="9"/>
                    </a:cubicBezTo>
                    <a:cubicBezTo>
                      <a:pt x="179" y="12"/>
                      <a:pt x="179" y="12"/>
                      <a:pt x="179" y="12"/>
                    </a:cubicBezTo>
                    <a:cubicBezTo>
                      <a:pt x="179" y="14"/>
                      <a:pt x="178" y="17"/>
                      <a:pt x="178" y="20"/>
                    </a:cubicBezTo>
                    <a:cubicBezTo>
                      <a:pt x="175" y="21"/>
                      <a:pt x="175" y="21"/>
                      <a:pt x="175" y="21"/>
                    </a:cubicBezTo>
                    <a:cubicBezTo>
                      <a:pt x="170" y="21"/>
                      <a:pt x="170" y="21"/>
                      <a:pt x="170" y="21"/>
                    </a:cubicBezTo>
                    <a:cubicBezTo>
                      <a:pt x="167" y="19"/>
                      <a:pt x="167" y="19"/>
                      <a:pt x="167" y="19"/>
                    </a:cubicBezTo>
                    <a:cubicBezTo>
                      <a:pt x="167" y="16"/>
                      <a:pt x="167" y="13"/>
                      <a:pt x="167" y="10"/>
                    </a:cubicBezTo>
                    <a:cubicBezTo>
                      <a:pt x="167" y="7"/>
                      <a:pt x="167" y="7"/>
                      <a:pt x="167" y="7"/>
                    </a:cubicBezTo>
                    <a:cubicBezTo>
                      <a:pt x="162" y="1"/>
                      <a:pt x="162" y="1"/>
                      <a:pt x="162" y="1"/>
                    </a:cubicBezTo>
                    <a:cubicBezTo>
                      <a:pt x="158" y="0"/>
                      <a:pt x="158" y="0"/>
                      <a:pt x="158" y="0"/>
                    </a:cubicBezTo>
                    <a:cubicBezTo>
                      <a:pt x="150" y="7"/>
                      <a:pt x="150" y="7"/>
                      <a:pt x="150" y="7"/>
                    </a:cubicBezTo>
                    <a:cubicBezTo>
                      <a:pt x="147" y="9"/>
                      <a:pt x="147" y="9"/>
                      <a:pt x="147" y="9"/>
                    </a:cubicBezTo>
                    <a:cubicBezTo>
                      <a:pt x="146" y="12"/>
                      <a:pt x="146" y="12"/>
                      <a:pt x="146" y="12"/>
                    </a:cubicBezTo>
                    <a:cubicBezTo>
                      <a:pt x="142" y="12"/>
                      <a:pt x="142" y="12"/>
                      <a:pt x="142" y="12"/>
                    </a:cubicBezTo>
                    <a:cubicBezTo>
                      <a:pt x="140" y="9"/>
                      <a:pt x="137" y="7"/>
                      <a:pt x="135" y="5"/>
                    </a:cubicBezTo>
                    <a:cubicBezTo>
                      <a:pt x="132" y="1"/>
                      <a:pt x="132" y="1"/>
                      <a:pt x="132" y="1"/>
                    </a:cubicBezTo>
                    <a:cubicBezTo>
                      <a:pt x="130" y="0"/>
                      <a:pt x="130" y="0"/>
                      <a:pt x="130" y="0"/>
                    </a:cubicBezTo>
                    <a:cubicBezTo>
                      <a:pt x="123" y="2"/>
                      <a:pt x="118" y="5"/>
                      <a:pt x="112" y="8"/>
                    </a:cubicBezTo>
                    <a:cubicBezTo>
                      <a:pt x="115" y="12"/>
                      <a:pt x="115" y="12"/>
                      <a:pt x="115" y="12"/>
                    </a:cubicBezTo>
                    <a:cubicBezTo>
                      <a:pt x="121" y="16"/>
                      <a:pt x="121" y="16"/>
                      <a:pt x="121" y="16"/>
                    </a:cubicBezTo>
                    <a:cubicBezTo>
                      <a:pt x="123" y="19"/>
                      <a:pt x="132" y="21"/>
                      <a:pt x="134" y="24"/>
                    </a:cubicBezTo>
                    <a:cubicBezTo>
                      <a:pt x="133" y="29"/>
                      <a:pt x="132" y="34"/>
                      <a:pt x="132" y="40"/>
                    </a:cubicBezTo>
                    <a:cubicBezTo>
                      <a:pt x="129" y="42"/>
                      <a:pt x="129" y="42"/>
                      <a:pt x="129" y="42"/>
                    </a:cubicBezTo>
                    <a:cubicBezTo>
                      <a:pt x="127" y="38"/>
                      <a:pt x="127" y="38"/>
                      <a:pt x="127" y="38"/>
                    </a:cubicBezTo>
                    <a:cubicBezTo>
                      <a:pt x="126" y="33"/>
                      <a:pt x="125" y="28"/>
                      <a:pt x="124" y="23"/>
                    </a:cubicBezTo>
                    <a:cubicBezTo>
                      <a:pt x="115" y="23"/>
                      <a:pt x="115" y="23"/>
                      <a:pt x="115" y="23"/>
                    </a:cubicBezTo>
                    <a:cubicBezTo>
                      <a:pt x="110" y="20"/>
                      <a:pt x="105" y="17"/>
                      <a:pt x="99" y="16"/>
                    </a:cubicBezTo>
                    <a:cubicBezTo>
                      <a:pt x="92" y="21"/>
                      <a:pt x="87" y="20"/>
                      <a:pt x="80" y="25"/>
                    </a:cubicBezTo>
                    <a:cubicBezTo>
                      <a:pt x="82" y="26"/>
                      <a:pt x="84" y="27"/>
                      <a:pt x="86" y="28"/>
                    </a:cubicBezTo>
                    <a:cubicBezTo>
                      <a:pt x="85" y="32"/>
                      <a:pt x="85" y="32"/>
                      <a:pt x="85" y="32"/>
                    </a:cubicBezTo>
                    <a:cubicBezTo>
                      <a:pt x="83" y="34"/>
                      <a:pt x="80" y="37"/>
                      <a:pt x="78" y="40"/>
                    </a:cubicBezTo>
                    <a:cubicBezTo>
                      <a:pt x="75" y="39"/>
                      <a:pt x="75" y="39"/>
                      <a:pt x="75" y="39"/>
                    </a:cubicBezTo>
                    <a:cubicBezTo>
                      <a:pt x="73" y="38"/>
                      <a:pt x="73" y="38"/>
                      <a:pt x="73" y="38"/>
                    </a:cubicBezTo>
                    <a:cubicBezTo>
                      <a:pt x="70" y="38"/>
                      <a:pt x="70" y="38"/>
                      <a:pt x="70" y="38"/>
                    </a:cubicBezTo>
                    <a:cubicBezTo>
                      <a:pt x="67" y="41"/>
                      <a:pt x="67" y="41"/>
                      <a:pt x="67" y="41"/>
                    </a:cubicBezTo>
                    <a:cubicBezTo>
                      <a:pt x="65" y="49"/>
                      <a:pt x="65" y="49"/>
                      <a:pt x="65" y="49"/>
                    </a:cubicBezTo>
                    <a:cubicBezTo>
                      <a:pt x="63" y="50"/>
                      <a:pt x="60" y="51"/>
                      <a:pt x="58" y="52"/>
                    </a:cubicBezTo>
                    <a:cubicBezTo>
                      <a:pt x="54" y="50"/>
                      <a:pt x="54" y="50"/>
                      <a:pt x="54" y="50"/>
                    </a:cubicBezTo>
                    <a:cubicBezTo>
                      <a:pt x="53" y="45"/>
                      <a:pt x="53" y="45"/>
                      <a:pt x="53" y="45"/>
                    </a:cubicBezTo>
                    <a:cubicBezTo>
                      <a:pt x="50" y="45"/>
                      <a:pt x="50" y="45"/>
                      <a:pt x="50" y="45"/>
                    </a:cubicBezTo>
                    <a:cubicBezTo>
                      <a:pt x="45" y="48"/>
                      <a:pt x="39" y="58"/>
                      <a:pt x="35" y="62"/>
                    </a:cubicBezTo>
                    <a:cubicBezTo>
                      <a:pt x="32" y="61"/>
                      <a:pt x="32" y="61"/>
                      <a:pt x="32" y="61"/>
                    </a:cubicBezTo>
                    <a:cubicBezTo>
                      <a:pt x="25" y="51"/>
                      <a:pt x="27" y="41"/>
                      <a:pt x="17" y="35"/>
                    </a:cubicBezTo>
                    <a:cubicBezTo>
                      <a:pt x="15" y="37"/>
                      <a:pt x="15" y="37"/>
                      <a:pt x="15" y="37"/>
                    </a:cubicBezTo>
                    <a:cubicBezTo>
                      <a:pt x="17" y="40"/>
                      <a:pt x="10" y="45"/>
                      <a:pt x="12" y="48"/>
                    </a:cubicBezTo>
                    <a:cubicBezTo>
                      <a:pt x="12" y="50"/>
                      <a:pt x="12" y="53"/>
                      <a:pt x="12" y="55"/>
                    </a:cubicBezTo>
                    <a:cubicBezTo>
                      <a:pt x="8" y="58"/>
                      <a:pt x="4" y="62"/>
                      <a:pt x="1" y="65"/>
                    </a:cubicBezTo>
                    <a:cubicBezTo>
                      <a:pt x="0" y="67"/>
                      <a:pt x="0" y="67"/>
                      <a:pt x="0" y="67"/>
                    </a:cubicBezTo>
                    <a:cubicBezTo>
                      <a:pt x="2" y="71"/>
                      <a:pt x="2" y="71"/>
                      <a:pt x="2" y="71"/>
                    </a:cubicBezTo>
                    <a:cubicBezTo>
                      <a:pt x="8" y="77"/>
                      <a:pt x="13" y="83"/>
                      <a:pt x="19" y="88"/>
                    </a:cubicBezTo>
                    <a:cubicBezTo>
                      <a:pt x="32" y="92"/>
                      <a:pt x="42" y="100"/>
                      <a:pt x="57" y="102"/>
                    </a:cubicBezTo>
                    <a:cubicBezTo>
                      <a:pt x="61" y="110"/>
                      <a:pt x="64" y="118"/>
                      <a:pt x="70" y="124"/>
                    </a:cubicBezTo>
                    <a:cubicBezTo>
                      <a:pt x="76" y="129"/>
                      <a:pt x="83" y="132"/>
                      <a:pt x="90" y="135"/>
                    </a:cubicBezTo>
                    <a:cubicBezTo>
                      <a:pt x="97" y="144"/>
                      <a:pt x="97" y="144"/>
                      <a:pt x="97" y="144"/>
                    </a:cubicBezTo>
                    <a:cubicBezTo>
                      <a:pt x="97" y="154"/>
                      <a:pt x="103" y="164"/>
                      <a:pt x="107" y="173"/>
                    </a:cubicBezTo>
                    <a:cubicBezTo>
                      <a:pt x="119" y="182"/>
                      <a:pt x="127" y="195"/>
                      <a:pt x="142" y="200"/>
                    </a:cubicBezTo>
                    <a:cubicBezTo>
                      <a:pt x="151" y="200"/>
                      <a:pt x="151" y="200"/>
                      <a:pt x="151" y="200"/>
                    </a:cubicBezTo>
                    <a:cubicBezTo>
                      <a:pt x="163" y="206"/>
                      <a:pt x="175" y="209"/>
                      <a:pt x="187" y="212"/>
                    </a:cubicBezTo>
                    <a:cubicBezTo>
                      <a:pt x="191" y="210"/>
                      <a:pt x="191" y="210"/>
                      <a:pt x="191" y="210"/>
                    </a:cubicBezTo>
                    <a:cubicBezTo>
                      <a:pt x="194" y="207"/>
                      <a:pt x="197" y="203"/>
                      <a:pt x="200" y="200"/>
                    </a:cubicBezTo>
                    <a:cubicBezTo>
                      <a:pt x="210" y="202"/>
                      <a:pt x="219" y="205"/>
                      <a:pt x="229" y="205"/>
                    </a:cubicBezTo>
                    <a:cubicBezTo>
                      <a:pt x="243" y="196"/>
                      <a:pt x="243" y="196"/>
                      <a:pt x="243" y="196"/>
                    </a:cubicBezTo>
                    <a:cubicBezTo>
                      <a:pt x="250" y="195"/>
                      <a:pt x="250" y="195"/>
                      <a:pt x="250" y="195"/>
                    </a:cubicBezTo>
                    <a:cubicBezTo>
                      <a:pt x="253" y="196"/>
                      <a:pt x="253" y="196"/>
                      <a:pt x="253" y="196"/>
                    </a:cubicBezTo>
                    <a:cubicBezTo>
                      <a:pt x="255" y="194"/>
                      <a:pt x="255" y="194"/>
                      <a:pt x="255" y="194"/>
                    </a:cubicBezTo>
                    <a:cubicBezTo>
                      <a:pt x="255" y="187"/>
                      <a:pt x="255" y="180"/>
                      <a:pt x="255" y="172"/>
                    </a:cubicBezTo>
                    <a:cubicBezTo>
                      <a:pt x="259" y="165"/>
                      <a:pt x="259" y="165"/>
                      <a:pt x="259" y="165"/>
                    </a:cubicBezTo>
                    <a:cubicBezTo>
                      <a:pt x="263" y="163"/>
                      <a:pt x="266" y="160"/>
                      <a:pt x="269" y="157"/>
                    </a:cubicBezTo>
                    <a:cubicBezTo>
                      <a:pt x="278" y="144"/>
                      <a:pt x="278" y="144"/>
                      <a:pt x="278" y="144"/>
                    </a:cubicBezTo>
                    <a:lnTo>
                      <a:pt x="282" y="143"/>
                    </a:ln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4" name="Freeform 16">
                <a:extLst>
                  <a:ext uri="{FF2B5EF4-FFF2-40B4-BE49-F238E27FC236}">
                    <a16:creationId xmlns:a16="http://schemas.microsoft.com/office/drawing/2014/main" id="{93476DA9-CC6E-6F4F-8017-273E1EFDEEBA}"/>
                  </a:ext>
                </a:extLst>
              </p:cNvPr>
              <p:cNvSpPr>
                <a:spLocks/>
              </p:cNvSpPr>
              <p:nvPr/>
            </p:nvSpPr>
            <p:spPr bwMode="auto">
              <a:xfrm>
                <a:off x="10461625" y="4373563"/>
                <a:ext cx="887413" cy="1006475"/>
              </a:xfrm>
              <a:custGeom>
                <a:avLst/>
                <a:gdLst>
                  <a:gd name="T0" fmla="*/ 83790 w 233"/>
                  <a:gd name="T1" fmla="*/ 465113 h 264"/>
                  <a:gd name="T2" fmla="*/ 72364 w 233"/>
                  <a:gd name="T3" fmla="*/ 510862 h 264"/>
                  <a:gd name="T4" fmla="*/ 114259 w 233"/>
                  <a:gd name="T5" fmla="*/ 526112 h 264"/>
                  <a:gd name="T6" fmla="*/ 190432 w 233"/>
                  <a:gd name="T7" fmla="*/ 545174 h 264"/>
                  <a:gd name="T8" fmla="*/ 179006 w 233"/>
                  <a:gd name="T9" fmla="*/ 571861 h 264"/>
                  <a:gd name="T10" fmla="*/ 144728 w 233"/>
                  <a:gd name="T11" fmla="*/ 640484 h 264"/>
                  <a:gd name="T12" fmla="*/ 243753 w 233"/>
                  <a:gd name="T13" fmla="*/ 766293 h 264"/>
                  <a:gd name="T14" fmla="*/ 205666 w 233"/>
                  <a:gd name="T15" fmla="*/ 781543 h 264"/>
                  <a:gd name="T16" fmla="*/ 262796 w 233"/>
                  <a:gd name="T17" fmla="*/ 876853 h 264"/>
                  <a:gd name="T18" fmla="*/ 247561 w 233"/>
                  <a:gd name="T19" fmla="*/ 907352 h 264"/>
                  <a:gd name="T20" fmla="*/ 285648 w 233"/>
                  <a:gd name="T21" fmla="*/ 922602 h 264"/>
                  <a:gd name="T22" fmla="*/ 293265 w 233"/>
                  <a:gd name="T23" fmla="*/ 998850 h 264"/>
                  <a:gd name="T24" fmla="*/ 392289 w 233"/>
                  <a:gd name="T25" fmla="*/ 964539 h 264"/>
                  <a:gd name="T26" fmla="*/ 449419 w 233"/>
                  <a:gd name="T27" fmla="*/ 953101 h 264"/>
                  <a:gd name="T28" fmla="*/ 495123 w 233"/>
                  <a:gd name="T29" fmla="*/ 953101 h 264"/>
                  <a:gd name="T30" fmla="*/ 620808 w 233"/>
                  <a:gd name="T31" fmla="*/ 949289 h 264"/>
                  <a:gd name="T32" fmla="*/ 639851 w 233"/>
                  <a:gd name="T33" fmla="*/ 918790 h 264"/>
                  <a:gd name="T34" fmla="*/ 693172 w 233"/>
                  <a:gd name="T35" fmla="*/ 895915 h 264"/>
                  <a:gd name="T36" fmla="*/ 716023 w 233"/>
                  <a:gd name="T37" fmla="*/ 850166 h 264"/>
                  <a:gd name="T38" fmla="*/ 723641 w 233"/>
                  <a:gd name="T39" fmla="*/ 850166 h 264"/>
                  <a:gd name="T40" fmla="*/ 883603 w 233"/>
                  <a:gd name="T41" fmla="*/ 857791 h 264"/>
                  <a:gd name="T42" fmla="*/ 860752 w 233"/>
                  <a:gd name="T43" fmla="*/ 815855 h 264"/>
                  <a:gd name="T44" fmla="*/ 860752 w 233"/>
                  <a:gd name="T45" fmla="*/ 739607 h 264"/>
                  <a:gd name="T46" fmla="*/ 792196 w 233"/>
                  <a:gd name="T47" fmla="*/ 655734 h 264"/>
                  <a:gd name="T48" fmla="*/ 788387 w 233"/>
                  <a:gd name="T49" fmla="*/ 613797 h 264"/>
                  <a:gd name="T50" fmla="*/ 735067 w 233"/>
                  <a:gd name="T51" fmla="*/ 514675 h 264"/>
                  <a:gd name="T52" fmla="*/ 689363 w 233"/>
                  <a:gd name="T53" fmla="*/ 529924 h 264"/>
                  <a:gd name="T54" fmla="*/ 696980 w 233"/>
                  <a:gd name="T55" fmla="*/ 430802 h 264"/>
                  <a:gd name="T56" fmla="*/ 731258 w 233"/>
                  <a:gd name="T57" fmla="*/ 423177 h 264"/>
                  <a:gd name="T58" fmla="*/ 727449 w 233"/>
                  <a:gd name="T59" fmla="*/ 339304 h 264"/>
                  <a:gd name="T60" fmla="*/ 723641 w 233"/>
                  <a:gd name="T61" fmla="*/ 263056 h 264"/>
                  <a:gd name="T62" fmla="*/ 666511 w 233"/>
                  <a:gd name="T63" fmla="*/ 259244 h 264"/>
                  <a:gd name="T64" fmla="*/ 643659 w 233"/>
                  <a:gd name="T65" fmla="*/ 202057 h 264"/>
                  <a:gd name="T66" fmla="*/ 624616 w 233"/>
                  <a:gd name="T67" fmla="*/ 182995 h 264"/>
                  <a:gd name="T68" fmla="*/ 506548 w 233"/>
                  <a:gd name="T69" fmla="*/ 221120 h 264"/>
                  <a:gd name="T70" fmla="*/ 396098 w 233"/>
                  <a:gd name="T71" fmla="*/ 49561 h 264"/>
                  <a:gd name="T72" fmla="*/ 319925 w 233"/>
                  <a:gd name="T73" fmla="*/ 26687 h 264"/>
                  <a:gd name="T74" fmla="*/ 285648 w 233"/>
                  <a:gd name="T75" fmla="*/ 41936 h 264"/>
                  <a:gd name="T76" fmla="*/ 236135 w 233"/>
                  <a:gd name="T77" fmla="*/ 11437 h 264"/>
                  <a:gd name="T78" fmla="*/ 201858 w 233"/>
                  <a:gd name="T79" fmla="*/ 34312 h 264"/>
                  <a:gd name="T80" fmla="*/ 159963 w 233"/>
                  <a:gd name="T81" fmla="*/ 0 h 264"/>
                  <a:gd name="T82" fmla="*/ 45704 w 233"/>
                  <a:gd name="T83" fmla="*/ 266868 h 264"/>
                  <a:gd name="T84" fmla="*/ 49512 w 233"/>
                  <a:gd name="T85" fmla="*/ 331679 h 2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3" h="264">
                    <a:moveTo>
                      <a:pt x="1" y="107"/>
                    </a:moveTo>
                    <a:cubicBezTo>
                      <a:pt x="7" y="109"/>
                      <a:pt x="13" y="112"/>
                      <a:pt x="18" y="115"/>
                    </a:cubicBezTo>
                    <a:cubicBezTo>
                      <a:pt x="20" y="117"/>
                      <a:pt x="21" y="120"/>
                      <a:pt x="22" y="122"/>
                    </a:cubicBezTo>
                    <a:cubicBezTo>
                      <a:pt x="20" y="125"/>
                      <a:pt x="18" y="127"/>
                      <a:pt x="15" y="128"/>
                    </a:cubicBezTo>
                    <a:cubicBezTo>
                      <a:pt x="16" y="131"/>
                      <a:pt x="16" y="131"/>
                      <a:pt x="16" y="131"/>
                    </a:cubicBezTo>
                    <a:cubicBezTo>
                      <a:pt x="19" y="134"/>
                      <a:pt x="19" y="134"/>
                      <a:pt x="19" y="134"/>
                    </a:cubicBezTo>
                    <a:cubicBezTo>
                      <a:pt x="23" y="134"/>
                      <a:pt x="26" y="133"/>
                      <a:pt x="29" y="133"/>
                    </a:cubicBezTo>
                    <a:cubicBezTo>
                      <a:pt x="32" y="135"/>
                      <a:pt x="32" y="135"/>
                      <a:pt x="32" y="135"/>
                    </a:cubicBezTo>
                    <a:cubicBezTo>
                      <a:pt x="30" y="138"/>
                      <a:pt x="30" y="138"/>
                      <a:pt x="30" y="138"/>
                    </a:cubicBezTo>
                    <a:cubicBezTo>
                      <a:pt x="32" y="140"/>
                      <a:pt x="32" y="140"/>
                      <a:pt x="32" y="140"/>
                    </a:cubicBezTo>
                    <a:cubicBezTo>
                      <a:pt x="37" y="141"/>
                      <a:pt x="43" y="141"/>
                      <a:pt x="48" y="141"/>
                    </a:cubicBezTo>
                    <a:cubicBezTo>
                      <a:pt x="50" y="143"/>
                      <a:pt x="50" y="143"/>
                      <a:pt x="50" y="143"/>
                    </a:cubicBezTo>
                    <a:cubicBezTo>
                      <a:pt x="55" y="143"/>
                      <a:pt x="55" y="143"/>
                      <a:pt x="55" y="143"/>
                    </a:cubicBezTo>
                    <a:cubicBezTo>
                      <a:pt x="55" y="146"/>
                      <a:pt x="55" y="146"/>
                      <a:pt x="55" y="146"/>
                    </a:cubicBezTo>
                    <a:cubicBezTo>
                      <a:pt x="52" y="147"/>
                      <a:pt x="49" y="148"/>
                      <a:pt x="47" y="150"/>
                    </a:cubicBezTo>
                    <a:cubicBezTo>
                      <a:pt x="46" y="153"/>
                      <a:pt x="46" y="156"/>
                      <a:pt x="45" y="159"/>
                    </a:cubicBezTo>
                    <a:cubicBezTo>
                      <a:pt x="43" y="161"/>
                      <a:pt x="41" y="163"/>
                      <a:pt x="39" y="165"/>
                    </a:cubicBezTo>
                    <a:cubicBezTo>
                      <a:pt x="38" y="168"/>
                      <a:pt x="38" y="168"/>
                      <a:pt x="38" y="168"/>
                    </a:cubicBezTo>
                    <a:cubicBezTo>
                      <a:pt x="45" y="173"/>
                      <a:pt x="45" y="173"/>
                      <a:pt x="45" y="173"/>
                    </a:cubicBezTo>
                    <a:cubicBezTo>
                      <a:pt x="50" y="182"/>
                      <a:pt x="57" y="190"/>
                      <a:pt x="63" y="198"/>
                    </a:cubicBezTo>
                    <a:cubicBezTo>
                      <a:pt x="64" y="201"/>
                      <a:pt x="64" y="201"/>
                      <a:pt x="64" y="201"/>
                    </a:cubicBezTo>
                    <a:cubicBezTo>
                      <a:pt x="63" y="203"/>
                      <a:pt x="63" y="203"/>
                      <a:pt x="63" y="203"/>
                    </a:cubicBezTo>
                    <a:cubicBezTo>
                      <a:pt x="57" y="203"/>
                      <a:pt x="57" y="203"/>
                      <a:pt x="57" y="203"/>
                    </a:cubicBezTo>
                    <a:cubicBezTo>
                      <a:pt x="54" y="205"/>
                      <a:pt x="54" y="205"/>
                      <a:pt x="54" y="205"/>
                    </a:cubicBezTo>
                    <a:cubicBezTo>
                      <a:pt x="54" y="209"/>
                      <a:pt x="54" y="214"/>
                      <a:pt x="54" y="218"/>
                    </a:cubicBezTo>
                    <a:cubicBezTo>
                      <a:pt x="58" y="219"/>
                      <a:pt x="61" y="220"/>
                      <a:pt x="65" y="221"/>
                    </a:cubicBezTo>
                    <a:cubicBezTo>
                      <a:pt x="66" y="224"/>
                      <a:pt x="67" y="227"/>
                      <a:pt x="69" y="230"/>
                    </a:cubicBezTo>
                    <a:cubicBezTo>
                      <a:pt x="69" y="232"/>
                      <a:pt x="69" y="232"/>
                      <a:pt x="69" y="232"/>
                    </a:cubicBezTo>
                    <a:cubicBezTo>
                      <a:pt x="65" y="236"/>
                      <a:pt x="65" y="236"/>
                      <a:pt x="65" y="236"/>
                    </a:cubicBezTo>
                    <a:cubicBezTo>
                      <a:pt x="65" y="238"/>
                      <a:pt x="65" y="238"/>
                      <a:pt x="65" y="238"/>
                    </a:cubicBezTo>
                    <a:cubicBezTo>
                      <a:pt x="66" y="240"/>
                      <a:pt x="66" y="240"/>
                      <a:pt x="66" y="240"/>
                    </a:cubicBezTo>
                    <a:cubicBezTo>
                      <a:pt x="73" y="240"/>
                      <a:pt x="73" y="240"/>
                      <a:pt x="73" y="240"/>
                    </a:cubicBezTo>
                    <a:cubicBezTo>
                      <a:pt x="75" y="242"/>
                      <a:pt x="75" y="242"/>
                      <a:pt x="75" y="242"/>
                    </a:cubicBezTo>
                    <a:cubicBezTo>
                      <a:pt x="75" y="246"/>
                      <a:pt x="75" y="250"/>
                      <a:pt x="75" y="254"/>
                    </a:cubicBezTo>
                    <a:cubicBezTo>
                      <a:pt x="77" y="258"/>
                      <a:pt x="77" y="258"/>
                      <a:pt x="77" y="258"/>
                    </a:cubicBezTo>
                    <a:cubicBezTo>
                      <a:pt x="77" y="262"/>
                      <a:pt x="77" y="262"/>
                      <a:pt x="77" y="262"/>
                    </a:cubicBezTo>
                    <a:cubicBezTo>
                      <a:pt x="82" y="264"/>
                      <a:pt x="82" y="264"/>
                      <a:pt x="82" y="264"/>
                    </a:cubicBezTo>
                    <a:cubicBezTo>
                      <a:pt x="86" y="262"/>
                      <a:pt x="89" y="259"/>
                      <a:pt x="92" y="256"/>
                    </a:cubicBezTo>
                    <a:cubicBezTo>
                      <a:pt x="96" y="255"/>
                      <a:pt x="99" y="254"/>
                      <a:pt x="103" y="253"/>
                    </a:cubicBezTo>
                    <a:cubicBezTo>
                      <a:pt x="104" y="252"/>
                      <a:pt x="105" y="250"/>
                      <a:pt x="105" y="247"/>
                    </a:cubicBezTo>
                    <a:cubicBezTo>
                      <a:pt x="108" y="247"/>
                      <a:pt x="108" y="247"/>
                      <a:pt x="108" y="247"/>
                    </a:cubicBezTo>
                    <a:cubicBezTo>
                      <a:pt x="111" y="248"/>
                      <a:pt x="114" y="249"/>
                      <a:pt x="118" y="250"/>
                    </a:cubicBezTo>
                    <a:cubicBezTo>
                      <a:pt x="120" y="247"/>
                      <a:pt x="123" y="245"/>
                      <a:pt x="126" y="244"/>
                    </a:cubicBezTo>
                    <a:cubicBezTo>
                      <a:pt x="125" y="249"/>
                      <a:pt x="125" y="249"/>
                      <a:pt x="125" y="249"/>
                    </a:cubicBezTo>
                    <a:cubicBezTo>
                      <a:pt x="130" y="250"/>
                      <a:pt x="130" y="250"/>
                      <a:pt x="130" y="250"/>
                    </a:cubicBezTo>
                    <a:cubicBezTo>
                      <a:pt x="138" y="249"/>
                      <a:pt x="145" y="247"/>
                      <a:pt x="152" y="245"/>
                    </a:cubicBezTo>
                    <a:cubicBezTo>
                      <a:pt x="160" y="247"/>
                      <a:pt x="160" y="247"/>
                      <a:pt x="160" y="247"/>
                    </a:cubicBezTo>
                    <a:cubicBezTo>
                      <a:pt x="163" y="249"/>
                      <a:pt x="163" y="249"/>
                      <a:pt x="163" y="249"/>
                    </a:cubicBezTo>
                    <a:cubicBezTo>
                      <a:pt x="165" y="249"/>
                      <a:pt x="165" y="249"/>
                      <a:pt x="165" y="249"/>
                    </a:cubicBezTo>
                    <a:cubicBezTo>
                      <a:pt x="167" y="247"/>
                      <a:pt x="167" y="247"/>
                      <a:pt x="167" y="247"/>
                    </a:cubicBezTo>
                    <a:cubicBezTo>
                      <a:pt x="168" y="241"/>
                      <a:pt x="168" y="241"/>
                      <a:pt x="168" y="241"/>
                    </a:cubicBezTo>
                    <a:cubicBezTo>
                      <a:pt x="168" y="236"/>
                      <a:pt x="168" y="236"/>
                      <a:pt x="168" y="236"/>
                    </a:cubicBezTo>
                    <a:cubicBezTo>
                      <a:pt x="169" y="234"/>
                      <a:pt x="169" y="234"/>
                      <a:pt x="169" y="234"/>
                    </a:cubicBezTo>
                    <a:cubicBezTo>
                      <a:pt x="173" y="234"/>
                      <a:pt x="178" y="234"/>
                      <a:pt x="182" y="235"/>
                    </a:cubicBezTo>
                    <a:cubicBezTo>
                      <a:pt x="180" y="229"/>
                      <a:pt x="180" y="229"/>
                      <a:pt x="180" y="229"/>
                    </a:cubicBezTo>
                    <a:cubicBezTo>
                      <a:pt x="182" y="227"/>
                      <a:pt x="184" y="225"/>
                      <a:pt x="185" y="223"/>
                    </a:cubicBezTo>
                    <a:cubicBezTo>
                      <a:pt x="185" y="221"/>
                      <a:pt x="189" y="224"/>
                      <a:pt x="188" y="223"/>
                    </a:cubicBezTo>
                    <a:cubicBezTo>
                      <a:pt x="192" y="223"/>
                      <a:pt x="192" y="223"/>
                      <a:pt x="192" y="223"/>
                    </a:cubicBezTo>
                    <a:cubicBezTo>
                      <a:pt x="195" y="225"/>
                      <a:pt x="195" y="225"/>
                      <a:pt x="195" y="225"/>
                    </a:cubicBezTo>
                    <a:cubicBezTo>
                      <a:pt x="190" y="223"/>
                      <a:pt x="190" y="223"/>
                      <a:pt x="190" y="223"/>
                    </a:cubicBezTo>
                    <a:cubicBezTo>
                      <a:pt x="194" y="226"/>
                      <a:pt x="194" y="226"/>
                      <a:pt x="194" y="226"/>
                    </a:cubicBezTo>
                    <a:cubicBezTo>
                      <a:pt x="204" y="223"/>
                      <a:pt x="214" y="223"/>
                      <a:pt x="224" y="223"/>
                    </a:cubicBezTo>
                    <a:cubicBezTo>
                      <a:pt x="232" y="225"/>
                      <a:pt x="232" y="225"/>
                      <a:pt x="232" y="225"/>
                    </a:cubicBezTo>
                    <a:cubicBezTo>
                      <a:pt x="232" y="222"/>
                      <a:pt x="232" y="222"/>
                      <a:pt x="232" y="222"/>
                    </a:cubicBezTo>
                    <a:cubicBezTo>
                      <a:pt x="230" y="220"/>
                      <a:pt x="228" y="218"/>
                      <a:pt x="226" y="217"/>
                    </a:cubicBezTo>
                    <a:cubicBezTo>
                      <a:pt x="226" y="214"/>
                      <a:pt x="226" y="214"/>
                      <a:pt x="226" y="214"/>
                    </a:cubicBezTo>
                    <a:cubicBezTo>
                      <a:pt x="228" y="211"/>
                      <a:pt x="231" y="207"/>
                      <a:pt x="233" y="203"/>
                    </a:cubicBezTo>
                    <a:cubicBezTo>
                      <a:pt x="232" y="201"/>
                      <a:pt x="232" y="201"/>
                      <a:pt x="232" y="201"/>
                    </a:cubicBezTo>
                    <a:cubicBezTo>
                      <a:pt x="230" y="198"/>
                      <a:pt x="228" y="196"/>
                      <a:pt x="226" y="194"/>
                    </a:cubicBezTo>
                    <a:cubicBezTo>
                      <a:pt x="225" y="190"/>
                      <a:pt x="225" y="186"/>
                      <a:pt x="225" y="182"/>
                    </a:cubicBezTo>
                    <a:cubicBezTo>
                      <a:pt x="223" y="178"/>
                      <a:pt x="223" y="178"/>
                      <a:pt x="223" y="178"/>
                    </a:cubicBezTo>
                    <a:cubicBezTo>
                      <a:pt x="219" y="175"/>
                      <a:pt x="214" y="174"/>
                      <a:pt x="208" y="172"/>
                    </a:cubicBezTo>
                    <a:cubicBezTo>
                      <a:pt x="206" y="168"/>
                      <a:pt x="206" y="168"/>
                      <a:pt x="206" y="168"/>
                    </a:cubicBezTo>
                    <a:cubicBezTo>
                      <a:pt x="206" y="165"/>
                      <a:pt x="206" y="165"/>
                      <a:pt x="206" y="165"/>
                    </a:cubicBezTo>
                    <a:cubicBezTo>
                      <a:pt x="207" y="161"/>
                      <a:pt x="207" y="161"/>
                      <a:pt x="207" y="161"/>
                    </a:cubicBezTo>
                    <a:cubicBezTo>
                      <a:pt x="206" y="159"/>
                      <a:pt x="206" y="159"/>
                      <a:pt x="206" y="159"/>
                    </a:cubicBezTo>
                    <a:cubicBezTo>
                      <a:pt x="205" y="159"/>
                      <a:pt x="203" y="158"/>
                      <a:pt x="201" y="158"/>
                    </a:cubicBezTo>
                    <a:cubicBezTo>
                      <a:pt x="198" y="150"/>
                      <a:pt x="195" y="143"/>
                      <a:pt x="193" y="135"/>
                    </a:cubicBezTo>
                    <a:cubicBezTo>
                      <a:pt x="189" y="136"/>
                      <a:pt x="189" y="136"/>
                      <a:pt x="189" y="136"/>
                    </a:cubicBezTo>
                    <a:cubicBezTo>
                      <a:pt x="186" y="139"/>
                      <a:pt x="186" y="139"/>
                      <a:pt x="186" y="139"/>
                    </a:cubicBezTo>
                    <a:cubicBezTo>
                      <a:pt x="181" y="139"/>
                      <a:pt x="181" y="139"/>
                      <a:pt x="181" y="139"/>
                    </a:cubicBezTo>
                    <a:cubicBezTo>
                      <a:pt x="178" y="134"/>
                      <a:pt x="178" y="134"/>
                      <a:pt x="178" y="134"/>
                    </a:cubicBezTo>
                    <a:cubicBezTo>
                      <a:pt x="177" y="127"/>
                      <a:pt x="177" y="120"/>
                      <a:pt x="179" y="114"/>
                    </a:cubicBezTo>
                    <a:cubicBezTo>
                      <a:pt x="183" y="113"/>
                      <a:pt x="183" y="113"/>
                      <a:pt x="183" y="113"/>
                    </a:cubicBezTo>
                    <a:cubicBezTo>
                      <a:pt x="187" y="115"/>
                      <a:pt x="187" y="115"/>
                      <a:pt x="187" y="115"/>
                    </a:cubicBezTo>
                    <a:cubicBezTo>
                      <a:pt x="191" y="115"/>
                      <a:pt x="191" y="115"/>
                      <a:pt x="191" y="115"/>
                    </a:cubicBezTo>
                    <a:cubicBezTo>
                      <a:pt x="192" y="111"/>
                      <a:pt x="192" y="111"/>
                      <a:pt x="192" y="111"/>
                    </a:cubicBezTo>
                    <a:cubicBezTo>
                      <a:pt x="196" y="106"/>
                      <a:pt x="196" y="106"/>
                      <a:pt x="196" y="106"/>
                    </a:cubicBezTo>
                    <a:cubicBezTo>
                      <a:pt x="196" y="101"/>
                      <a:pt x="196" y="101"/>
                      <a:pt x="196" y="101"/>
                    </a:cubicBezTo>
                    <a:cubicBezTo>
                      <a:pt x="194" y="97"/>
                      <a:pt x="192" y="93"/>
                      <a:pt x="191" y="89"/>
                    </a:cubicBezTo>
                    <a:cubicBezTo>
                      <a:pt x="191" y="85"/>
                      <a:pt x="191" y="85"/>
                      <a:pt x="191" y="85"/>
                    </a:cubicBezTo>
                    <a:cubicBezTo>
                      <a:pt x="194" y="81"/>
                      <a:pt x="194" y="81"/>
                      <a:pt x="194" y="81"/>
                    </a:cubicBezTo>
                    <a:cubicBezTo>
                      <a:pt x="190" y="69"/>
                      <a:pt x="190" y="69"/>
                      <a:pt x="190" y="69"/>
                    </a:cubicBezTo>
                    <a:cubicBezTo>
                      <a:pt x="187" y="67"/>
                      <a:pt x="184" y="65"/>
                      <a:pt x="181" y="63"/>
                    </a:cubicBezTo>
                    <a:cubicBezTo>
                      <a:pt x="177" y="64"/>
                      <a:pt x="177" y="64"/>
                      <a:pt x="177" y="64"/>
                    </a:cubicBezTo>
                    <a:cubicBezTo>
                      <a:pt x="175" y="68"/>
                      <a:pt x="175" y="68"/>
                      <a:pt x="175" y="68"/>
                    </a:cubicBezTo>
                    <a:cubicBezTo>
                      <a:pt x="171" y="65"/>
                      <a:pt x="171" y="65"/>
                      <a:pt x="171" y="65"/>
                    </a:cubicBezTo>
                    <a:cubicBezTo>
                      <a:pt x="170" y="62"/>
                      <a:pt x="169" y="58"/>
                      <a:pt x="167" y="55"/>
                    </a:cubicBezTo>
                    <a:cubicBezTo>
                      <a:pt x="169" y="53"/>
                      <a:pt x="169" y="53"/>
                      <a:pt x="169" y="53"/>
                    </a:cubicBezTo>
                    <a:cubicBezTo>
                      <a:pt x="170" y="51"/>
                      <a:pt x="170" y="51"/>
                      <a:pt x="170" y="51"/>
                    </a:cubicBezTo>
                    <a:cubicBezTo>
                      <a:pt x="168" y="49"/>
                      <a:pt x="168" y="49"/>
                      <a:pt x="168" y="49"/>
                    </a:cubicBezTo>
                    <a:cubicBezTo>
                      <a:pt x="164" y="48"/>
                      <a:pt x="164" y="48"/>
                      <a:pt x="164" y="48"/>
                    </a:cubicBezTo>
                    <a:cubicBezTo>
                      <a:pt x="157" y="49"/>
                      <a:pt x="150" y="51"/>
                      <a:pt x="144" y="54"/>
                    </a:cubicBezTo>
                    <a:cubicBezTo>
                      <a:pt x="143" y="56"/>
                      <a:pt x="141" y="58"/>
                      <a:pt x="138" y="60"/>
                    </a:cubicBezTo>
                    <a:cubicBezTo>
                      <a:pt x="133" y="58"/>
                      <a:pt x="133" y="58"/>
                      <a:pt x="133" y="58"/>
                    </a:cubicBezTo>
                    <a:cubicBezTo>
                      <a:pt x="128" y="52"/>
                      <a:pt x="123" y="46"/>
                      <a:pt x="117" y="40"/>
                    </a:cubicBezTo>
                    <a:cubicBezTo>
                      <a:pt x="115" y="34"/>
                      <a:pt x="115" y="28"/>
                      <a:pt x="115" y="21"/>
                    </a:cubicBezTo>
                    <a:cubicBezTo>
                      <a:pt x="111" y="19"/>
                      <a:pt x="108" y="16"/>
                      <a:pt x="104" y="13"/>
                    </a:cubicBezTo>
                    <a:cubicBezTo>
                      <a:pt x="101" y="8"/>
                      <a:pt x="101" y="8"/>
                      <a:pt x="101" y="8"/>
                    </a:cubicBezTo>
                    <a:cubicBezTo>
                      <a:pt x="95" y="6"/>
                      <a:pt x="95" y="6"/>
                      <a:pt x="95" y="6"/>
                    </a:cubicBezTo>
                    <a:cubicBezTo>
                      <a:pt x="84" y="7"/>
                      <a:pt x="84" y="7"/>
                      <a:pt x="84" y="7"/>
                    </a:cubicBezTo>
                    <a:cubicBezTo>
                      <a:pt x="77" y="5"/>
                      <a:pt x="77" y="5"/>
                      <a:pt x="77" y="5"/>
                    </a:cubicBezTo>
                    <a:cubicBezTo>
                      <a:pt x="75" y="8"/>
                      <a:pt x="75" y="8"/>
                      <a:pt x="75" y="8"/>
                    </a:cubicBezTo>
                    <a:cubicBezTo>
                      <a:pt x="75" y="11"/>
                      <a:pt x="75" y="11"/>
                      <a:pt x="75" y="11"/>
                    </a:cubicBezTo>
                    <a:cubicBezTo>
                      <a:pt x="70" y="11"/>
                      <a:pt x="70" y="11"/>
                      <a:pt x="70" y="11"/>
                    </a:cubicBezTo>
                    <a:cubicBezTo>
                      <a:pt x="69" y="11"/>
                      <a:pt x="69" y="11"/>
                      <a:pt x="69" y="11"/>
                    </a:cubicBezTo>
                    <a:cubicBezTo>
                      <a:pt x="66" y="8"/>
                      <a:pt x="64" y="6"/>
                      <a:pt x="62" y="3"/>
                    </a:cubicBezTo>
                    <a:cubicBezTo>
                      <a:pt x="58" y="3"/>
                      <a:pt x="58" y="3"/>
                      <a:pt x="58" y="3"/>
                    </a:cubicBezTo>
                    <a:cubicBezTo>
                      <a:pt x="55" y="5"/>
                      <a:pt x="55" y="5"/>
                      <a:pt x="55" y="5"/>
                    </a:cubicBezTo>
                    <a:cubicBezTo>
                      <a:pt x="53" y="9"/>
                      <a:pt x="53" y="9"/>
                      <a:pt x="53" y="9"/>
                    </a:cubicBezTo>
                    <a:cubicBezTo>
                      <a:pt x="49" y="11"/>
                      <a:pt x="49" y="11"/>
                      <a:pt x="49" y="11"/>
                    </a:cubicBezTo>
                    <a:cubicBezTo>
                      <a:pt x="45" y="7"/>
                      <a:pt x="45" y="7"/>
                      <a:pt x="45" y="7"/>
                    </a:cubicBezTo>
                    <a:cubicBezTo>
                      <a:pt x="42" y="0"/>
                      <a:pt x="42" y="0"/>
                      <a:pt x="42" y="0"/>
                    </a:cubicBezTo>
                    <a:cubicBezTo>
                      <a:pt x="32" y="16"/>
                      <a:pt x="22" y="35"/>
                      <a:pt x="8" y="49"/>
                    </a:cubicBezTo>
                    <a:cubicBezTo>
                      <a:pt x="8" y="56"/>
                      <a:pt x="7" y="63"/>
                      <a:pt x="8" y="70"/>
                    </a:cubicBezTo>
                    <a:cubicBezTo>
                      <a:pt x="12" y="70"/>
                      <a:pt x="12" y="70"/>
                      <a:pt x="12" y="70"/>
                    </a:cubicBezTo>
                    <a:cubicBezTo>
                      <a:pt x="11" y="73"/>
                      <a:pt x="9" y="75"/>
                      <a:pt x="8" y="78"/>
                    </a:cubicBezTo>
                    <a:cubicBezTo>
                      <a:pt x="8" y="80"/>
                      <a:pt x="8" y="80"/>
                      <a:pt x="8" y="80"/>
                    </a:cubicBezTo>
                    <a:cubicBezTo>
                      <a:pt x="10" y="82"/>
                      <a:pt x="12" y="84"/>
                      <a:pt x="13" y="87"/>
                    </a:cubicBezTo>
                    <a:cubicBezTo>
                      <a:pt x="10" y="92"/>
                      <a:pt x="5" y="97"/>
                      <a:pt x="0" y="101"/>
                    </a:cubicBezTo>
                    <a:cubicBezTo>
                      <a:pt x="1" y="103"/>
                      <a:pt x="1" y="105"/>
                      <a:pt x="1" y="107"/>
                    </a:cubicBez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5" name="Freeform 17">
                <a:extLst>
                  <a:ext uri="{FF2B5EF4-FFF2-40B4-BE49-F238E27FC236}">
                    <a16:creationId xmlns:a16="http://schemas.microsoft.com/office/drawing/2014/main" id="{9DDDC099-9CB0-6E21-E2A0-495A5F33F162}"/>
                  </a:ext>
                </a:extLst>
              </p:cNvPr>
              <p:cNvSpPr>
                <a:spLocks/>
              </p:cNvSpPr>
              <p:nvPr/>
            </p:nvSpPr>
            <p:spPr bwMode="auto">
              <a:xfrm>
                <a:off x="9901238" y="4781550"/>
                <a:ext cx="960437" cy="754063"/>
              </a:xfrm>
              <a:custGeom>
                <a:avLst/>
                <a:gdLst>
                  <a:gd name="T0" fmla="*/ 807987 w 252"/>
                  <a:gd name="T1" fmla="*/ 754062 h 198"/>
                  <a:gd name="T2" fmla="*/ 827043 w 252"/>
                  <a:gd name="T3" fmla="*/ 731212 h 198"/>
                  <a:gd name="T4" fmla="*/ 842288 w 252"/>
                  <a:gd name="T5" fmla="*/ 727403 h 198"/>
                  <a:gd name="T6" fmla="*/ 865156 w 252"/>
                  <a:gd name="T7" fmla="*/ 735020 h 198"/>
                  <a:gd name="T8" fmla="*/ 952814 w 252"/>
                  <a:gd name="T9" fmla="*/ 693128 h 198"/>
                  <a:gd name="T10" fmla="*/ 949003 w 252"/>
                  <a:gd name="T11" fmla="*/ 670277 h 198"/>
                  <a:gd name="T12" fmla="*/ 907079 w 252"/>
                  <a:gd name="T13" fmla="*/ 590301 h 198"/>
                  <a:gd name="T14" fmla="*/ 872778 w 252"/>
                  <a:gd name="T15" fmla="*/ 597918 h 198"/>
                  <a:gd name="T16" fmla="*/ 853722 w 252"/>
                  <a:gd name="T17" fmla="*/ 575067 h 198"/>
                  <a:gd name="T18" fmla="*/ 846099 w 252"/>
                  <a:gd name="T19" fmla="*/ 514133 h 198"/>
                  <a:gd name="T20" fmla="*/ 811798 w 252"/>
                  <a:gd name="T21" fmla="*/ 506516 h 198"/>
                  <a:gd name="T22" fmla="*/ 807987 w 252"/>
                  <a:gd name="T23" fmla="*/ 491283 h 198"/>
                  <a:gd name="T24" fmla="*/ 823232 w 252"/>
                  <a:gd name="T25" fmla="*/ 468432 h 198"/>
                  <a:gd name="T26" fmla="*/ 766063 w 252"/>
                  <a:gd name="T27" fmla="*/ 422732 h 198"/>
                  <a:gd name="T28" fmla="*/ 777497 w 252"/>
                  <a:gd name="T29" fmla="*/ 365606 h 198"/>
                  <a:gd name="T30" fmla="*/ 804175 w 252"/>
                  <a:gd name="T31" fmla="*/ 357989 h 198"/>
                  <a:gd name="T32" fmla="*/ 731762 w 252"/>
                  <a:gd name="T33" fmla="*/ 251354 h 198"/>
                  <a:gd name="T34" fmla="*/ 708894 w 252"/>
                  <a:gd name="T35" fmla="*/ 220887 h 198"/>
                  <a:gd name="T36" fmla="*/ 739384 w 252"/>
                  <a:gd name="T37" fmla="*/ 163761 h 198"/>
                  <a:gd name="T38" fmla="*/ 769874 w 252"/>
                  <a:gd name="T39" fmla="*/ 137102 h 198"/>
                  <a:gd name="T40" fmla="*/ 743195 w 252"/>
                  <a:gd name="T41" fmla="*/ 129485 h 198"/>
                  <a:gd name="T42" fmla="*/ 674593 w 252"/>
                  <a:gd name="T43" fmla="*/ 118060 h 198"/>
                  <a:gd name="T44" fmla="*/ 670781 w 252"/>
                  <a:gd name="T45" fmla="*/ 99018 h 198"/>
                  <a:gd name="T46" fmla="*/ 621235 w 252"/>
                  <a:gd name="T47" fmla="*/ 91401 h 198"/>
                  <a:gd name="T48" fmla="*/ 644103 w 252"/>
                  <a:gd name="T49" fmla="*/ 57126 h 198"/>
                  <a:gd name="T50" fmla="*/ 564066 w 252"/>
                  <a:gd name="T51" fmla="*/ 0 h 198"/>
                  <a:gd name="T52" fmla="*/ 556444 w 252"/>
                  <a:gd name="T53" fmla="*/ 34276 h 198"/>
                  <a:gd name="T54" fmla="*/ 449728 w 252"/>
                  <a:gd name="T55" fmla="*/ 72359 h 198"/>
                  <a:gd name="T56" fmla="*/ 403993 w 252"/>
                  <a:gd name="T57" fmla="*/ 129485 h 198"/>
                  <a:gd name="T58" fmla="*/ 323957 w 252"/>
                  <a:gd name="T59" fmla="*/ 121869 h 198"/>
                  <a:gd name="T60" fmla="*/ 240109 w 252"/>
                  <a:gd name="T61" fmla="*/ 182803 h 198"/>
                  <a:gd name="T62" fmla="*/ 240109 w 252"/>
                  <a:gd name="T63" fmla="*/ 163761 h 198"/>
                  <a:gd name="T64" fmla="*/ 179129 w 252"/>
                  <a:gd name="T65" fmla="*/ 95210 h 198"/>
                  <a:gd name="T66" fmla="*/ 110526 w 252"/>
                  <a:gd name="T67" fmla="*/ 121869 h 198"/>
                  <a:gd name="T68" fmla="*/ 3811 w 252"/>
                  <a:gd name="T69" fmla="*/ 251354 h 198"/>
                  <a:gd name="T70" fmla="*/ 0 w 252"/>
                  <a:gd name="T71" fmla="*/ 270396 h 198"/>
                  <a:gd name="T72" fmla="*/ 99093 w 252"/>
                  <a:gd name="T73" fmla="*/ 495091 h 198"/>
                  <a:gd name="T74" fmla="*/ 83848 w 252"/>
                  <a:gd name="T75" fmla="*/ 533175 h 198"/>
                  <a:gd name="T76" fmla="*/ 182940 w 252"/>
                  <a:gd name="T77" fmla="*/ 594109 h 198"/>
                  <a:gd name="T78" fmla="*/ 259166 w 252"/>
                  <a:gd name="T79" fmla="*/ 567451 h 198"/>
                  <a:gd name="T80" fmla="*/ 297278 w 252"/>
                  <a:gd name="T81" fmla="*/ 609343 h 198"/>
                  <a:gd name="T82" fmla="*/ 316334 w 252"/>
                  <a:gd name="T83" fmla="*/ 597918 h 198"/>
                  <a:gd name="T84" fmla="*/ 358258 w 252"/>
                  <a:gd name="T85" fmla="*/ 563642 h 198"/>
                  <a:gd name="T86" fmla="*/ 392560 w 252"/>
                  <a:gd name="T87" fmla="*/ 590301 h 198"/>
                  <a:gd name="T88" fmla="*/ 392560 w 252"/>
                  <a:gd name="T89" fmla="*/ 636002 h 198"/>
                  <a:gd name="T90" fmla="*/ 423050 w 252"/>
                  <a:gd name="T91" fmla="*/ 643619 h 198"/>
                  <a:gd name="T92" fmla="*/ 438295 w 252"/>
                  <a:gd name="T93" fmla="*/ 609343 h 198"/>
                  <a:gd name="T94" fmla="*/ 461162 w 252"/>
                  <a:gd name="T95" fmla="*/ 601726 h 198"/>
                  <a:gd name="T96" fmla="*/ 506897 w 252"/>
                  <a:gd name="T97" fmla="*/ 658852 h 198"/>
                  <a:gd name="T98" fmla="*/ 518331 w 252"/>
                  <a:gd name="T99" fmla="*/ 632193 h 198"/>
                  <a:gd name="T100" fmla="*/ 556444 w 252"/>
                  <a:gd name="T101" fmla="*/ 639810 h 198"/>
                  <a:gd name="T102" fmla="*/ 579311 w 252"/>
                  <a:gd name="T103" fmla="*/ 674086 h 198"/>
                  <a:gd name="T104" fmla="*/ 625046 w 252"/>
                  <a:gd name="T105" fmla="*/ 681703 h 198"/>
                  <a:gd name="T106" fmla="*/ 686026 w 252"/>
                  <a:gd name="T107" fmla="*/ 643619 h 198"/>
                  <a:gd name="T108" fmla="*/ 689838 w 252"/>
                  <a:gd name="T109" fmla="*/ 662661 h 198"/>
                  <a:gd name="T110" fmla="*/ 701271 w 252"/>
                  <a:gd name="T111" fmla="*/ 658852 h 198"/>
                  <a:gd name="T112" fmla="*/ 731762 w 252"/>
                  <a:gd name="T113" fmla="*/ 651235 h 198"/>
                  <a:gd name="T114" fmla="*/ 747007 w 252"/>
                  <a:gd name="T115" fmla="*/ 723595 h 1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52" h="198">
                    <a:moveTo>
                      <a:pt x="203" y="198"/>
                    </a:moveTo>
                    <a:cubicBezTo>
                      <a:pt x="206" y="198"/>
                      <a:pt x="209" y="197"/>
                      <a:pt x="212" y="198"/>
                    </a:cubicBezTo>
                    <a:cubicBezTo>
                      <a:pt x="216" y="194"/>
                      <a:pt x="216" y="194"/>
                      <a:pt x="216" y="194"/>
                    </a:cubicBezTo>
                    <a:cubicBezTo>
                      <a:pt x="217" y="192"/>
                      <a:pt x="217" y="192"/>
                      <a:pt x="217" y="192"/>
                    </a:cubicBezTo>
                    <a:cubicBezTo>
                      <a:pt x="219" y="191"/>
                      <a:pt x="219" y="191"/>
                      <a:pt x="219" y="191"/>
                    </a:cubicBezTo>
                    <a:cubicBezTo>
                      <a:pt x="221" y="191"/>
                      <a:pt x="221" y="191"/>
                      <a:pt x="221" y="191"/>
                    </a:cubicBezTo>
                    <a:cubicBezTo>
                      <a:pt x="224" y="193"/>
                      <a:pt x="224" y="193"/>
                      <a:pt x="224" y="193"/>
                    </a:cubicBezTo>
                    <a:cubicBezTo>
                      <a:pt x="227" y="193"/>
                      <a:pt x="227" y="193"/>
                      <a:pt x="227" y="193"/>
                    </a:cubicBezTo>
                    <a:cubicBezTo>
                      <a:pt x="228" y="191"/>
                      <a:pt x="229" y="190"/>
                      <a:pt x="230" y="188"/>
                    </a:cubicBezTo>
                    <a:cubicBezTo>
                      <a:pt x="237" y="185"/>
                      <a:pt x="243" y="184"/>
                      <a:pt x="250" y="182"/>
                    </a:cubicBezTo>
                    <a:cubicBezTo>
                      <a:pt x="252" y="180"/>
                      <a:pt x="252" y="180"/>
                      <a:pt x="252" y="180"/>
                    </a:cubicBezTo>
                    <a:cubicBezTo>
                      <a:pt x="249" y="176"/>
                      <a:pt x="249" y="176"/>
                      <a:pt x="249" y="176"/>
                    </a:cubicBezTo>
                    <a:cubicBezTo>
                      <a:pt x="248" y="170"/>
                      <a:pt x="248" y="170"/>
                      <a:pt x="248" y="170"/>
                    </a:cubicBezTo>
                    <a:cubicBezTo>
                      <a:pt x="244" y="164"/>
                      <a:pt x="239" y="162"/>
                      <a:pt x="238" y="155"/>
                    </a:cubicBezTo>
                    <a:cubicBezTo>
                      <a:pt x="236" y="152"/>
                      <a:pt x="236" y="152"/>
                      <a:pt x="236" y="152"/>
                    </a:cubicBezTo>
                    <a:cubicBezTo>
                      <a:pt x="234" y="154"/>
                      <a:pt x="231" y="156"/>
                      <a:pt x="229" y="157"/>
                    </a:cubicBezTo>
                    <a:cubicBezTo>
                      <a:pt x="224" y="155"/>
                      <a:pt x="224" y="155"/>
                      <a:pt x="224" y="155"/>
                    </a:cubicBezTo>
                    <a:cubicBezTo>
                      <a:pt x="224" y="151"/>
                      <a:pt x="224" y="151"/>
                      <a:pt x="224" y="151"/>
                    </a:cubicBezTo>
                    <a:cubicBezTo>
                      <a:pt x="222" y="147"/>
                      <a:pt x="222" y="147"/>
                      <a:pt x="222" y="147"/>
                    </a:cubicBezTo>
                    <a:cubicBezTo>
                      <a:pt x="222" y="143"/>
                      <a:pt x="222" y="139"/>
                      <a:pt x="222" y="135"/>
                    </a:cubicBezTo>
                    <a:cubicBezTo>
                      <a:pt x="220" y="133"/>
                      <a:pt x="220" y="133"/>
                      <a:pt x="220" y="133"/>
                    </a:cubicBezTo>
                    <a:cubicBezTo>
                      <a:pt x="213" y="133"/>
                      <a:pt x="213" y="133"/>
                      <a:pt x="213" y="133"/>
                    </a:cubicBezTo>
                    <a:cubicBezTo>
                      <a:pt x="212" y="131"/>
                      <a:pt x="212" y="131"/>
                      <a:pt x="212" y="131"/>
                    </a:cubicBezTo>
                    <a:cubicBezTo>
                      <a:pt x="212" y="129"/>
                      <a:pt x="212" y="129"/>
                      <a:pt x="212" y="129"/>
                    </a:cubicBezTo>
                    <a:cubicBezTo>
                      <a:pt x="216" y="125"/>
                      <a:pt x="216" y="125"/>
                      <a:pt x="216" y="125"/>
                    </a:cubicBezTo>
                    <a:cubicBezTo>
                      <a:pt x="216" y="123"/>
                      <a:pt x="216" y="123"/>
                      <a:pt x="216" y="123"/>
                    </a:cubicBezTo>
                    <a:cubicBezTo>
                      <a:pt x="214" y="120"/>
                      <a:pt x="213" y="117"/>
                      <a:pt x="212" y="114"/>
                    </a:cubicBezTo>
                    <a:cubicBezTo>
                      <a:pt x="208" y="113"/>
                      <a:pt x="205" y="112"/>
                      <a:pt x="201" y="111"/>
                    </a:cubicBezTo>
                    <a:cubicBezTo>
                      <a:pt x="201" y="107"/>
                      <a:pt x="201" y="102"/>
                      <a:pt x="201" y="98"/>
                    </a:cubicBezTo>
                    <a:cubicBezTo>
                      <a:pt x="204" y="96"/>
                      <a:pt x="204" y="96"/>
                      <a:pt x="204" y="96"/>
                    </a:cubicBezTo>
                    <a:cubicBezTo>
                      <a:pt x="210" y="96"/>
                      <a:pt x="210" y="96"/>
                      <a:pt x="210" y="96"/>
                    </a:cubicBezTo>
                    <a:cubicBezTo>
                      <a:pt x="211" y="94"/>
                      <a:pt x="211" y="94"/>
                      <a:pt x="211" y="94"/>
                    </a:cubicBezTo>
                    <a:cubicBezTo>
                      <a:pt x="210" y="91"/>
                      <a:pt x="210" y="91"/>
                      <a:pt x="210" y="91"/>
                    </a:cubicBezTo>
                    <a:cubicBezTo>
                      <a:pt x="204" y="83"/>
                      <a:pt x="197" y="75"/>
                      <a:pt x="192" y="66"/>
                    </a:cubicBezTo>
                    <a:cubicBezTo>
                      <a:pt x="185" y="61"/>
                      <a:pt x="185" y="61"/>
                      <a:pt x="185" y="61"/>
                    </a:cubicBezTo>
                    <a:cubicBezTo>
                      <a:pt x="186" y="58"/>
                      <a:pt x="186" y="58"/>
                      <a:pt x="186" y="58"/>
                    </a:cubicBezTo>
                    <a:cubicBezTo>
                      <a:pt x="188" y="56"/>
                      <a:pt x="190" y="54"/>
                      <a:pt x="192" y="52"/>
                    </a:cubicBezTo>
                    <a:cubicBezTo>
                      <a:pt x="193" y="49"/>
                      <a:pt x="193" y="46"/>
                      <a:pt x="194" y="43"/>
                    </a:cubicBezTo>
                    <a:cubicBezTo>
                      <a:pt x="196" y="41"/>
                      <a:pt x="199" y="40"/>
                      <a:pt x="202" y="39"/>
                    </a:cubicBezTo>
                    <a:cubicBezTo>
                      <a:pt x="202" y="36"/>
                      <a:pt x="202" y="36"/>
                      <a:pt x="202" y="36"/>
                    </a:cubicBezTo>
                    <a:cubicBezTo>
                      <a:pt x="197" y="36"/>
                      <a:pt x="197" y="36"/>
                      <a:pt x="197" y="36"/>
                    </a:cubicBezTo>
                    <a:cubicBezTo>
                      <a:pt x="195" y="34"/>
                      <a:pt x="195" y="34"/>
                      <a:pt x="195" y="34"/>
                    </a:cubicBezTo>
                    <a:cubicBezTo>
                      <a:pt x="190" y="34"/>
                      <a:pt x="184" y="34"/>
                      <a:pt x="179" y="33"/>
                    </a:cubicBezTo>
                    <a:cubicBezTo>
                      <a:pt x="177" y="31"/>
                      <a:pt x="177" y="31"/>
                      <a:pt x="177" y="31"/>
                    </a:cubicBezTo>
                    <a:cubicBezTo>
                      <a:pt x="179" y="28"/>
                      <a:pt x="179" y="28"/>
                      <a:pt x="179" y="28"/>
                    </a:cubicBezTo>
                    <a:cubicBezTo>
                      <a:pt x="176" y="26"/>
                      <a:pt x="176" y="26"/>
                      <a:pt x="176" y="26"/>
                    </a:cubicBezTo>
                    <a:cubicBezTo>
                      <a:pt x="173" y="26"/>
                      <a:pt x="170" y="27"/>
                      <a:pt x="166" y="27"/>
                    </a:cubicBezTo>
                    <a:cubicBezTo>
                      <a:pt x="163" y="24"/>
                      <a:pt x="163" y="24"/>
                      <a:pt x="163" y="24"/>
                    </a:cubicBezTo>
                    <a:cubicBezTo>
                      <a:pt x="162" y="21"/>
                      <a:pt x="162" y="21"/>
                      <a:pt x="162" y="21"/>
                    </a:cubicBezTo>
                    <a:cubicBezTo>
                      <a:pt x="165" y="20"/>
                      <a:pt x="167" y="18"/>
                      <a:pt x="169" y="15"/>
                    </a:cubicBezTo>
                    <a:cubicBezTo>
                      <a:pt x="168" y="13"/>
                      <a:pt x="167" y="10"/>
                      <a:pt x="165" y="8"/>
                    </a:cubicBezTo>
                    <a:cubicBezTo>
                      <a:pt x="160" y="5"/>
                      <a:pt x="154" y="2"/>
                      <a:pt x="148" y="0"/>
                    </a:cubicBezTo>
                    <a:cubicBezTo>
                      <a:pt x="149" y="4"/>
                      <a:pt x="149" y="7"/>
                      <a:pt x="148" y="10"/>
                    </a:cubicBezTo>
                    <a:cubicBezTo>
                      <a:pt x="146" y="9"/>
                      <a:pt x="146" y="9"/>
                      <a:pt x="146" y="9"/>
                    </a:cubicBezTo>
                    <a:cubicBezTo>
                      <a:pt x="139" y="9"/>
                      <a:pt x="132" y="9"/>
                      <a:pt x="125" y="7"/>
                    </a:cubicBezTo>
                    <a:cubicBezTo>
                      <a:pt x="122" y="11"/>
                      <a:pt x="120" y="15"/>
                      <a:pt x="118" y="19"/>
                    </a:cubicBezTo>
                    <a:cubicBezTo>
                      <a:pt x="117" y="24"/>
                      <a:pt x="117" y="29"/>
                      <a:pt x="118" y="33"/>
                    </a:cubicBezTo>
                    <a:cubicBezTo>
                      <a:pt x="114" y="33"/>
                      <a:pt x="110" y="34"/>
                      <a:pt x="106" y="34"/>
                    </a:cubicBezTo>
                    <a:cubicBezTo>
                      <a:pt x="102" y="30"/>
                      <a:pt x="102" y="30"/>
                      <a:pt x="102" y="30"/>
                    </a:cubicBezTo>
                    <a:cubicBezTo>
                      <a:pt x="96" y="30"/>
                      <a:pt x="90" y="30"/>
                      <a:pt x="85" y="32"/>
                    </a:cubicBezTo>
                    <a:cubicBezTo>
                      <a:pt x="80" y="39"/>
                      <a:pt x="80" y="39"/>
                      <a:pt x="80" y="39"/>
                    </a:cubicBezTo>
                    <a:cubicBezTo>
                      <a:pt x="74" y="41"/>
                      <a:pt x="69" y="45"/>
                      <a:pt x="63" y="48"/>
                    </a:cubicBezTo>
                    <a:cubicBezTo>
                      <a:pt x="61" y="45"/>
                      <a:pt x="61" y="45"/>
                      <a:pt x="61" y="45"/>
                    </a:cubicBezTo>
                    <a:cubicBezTo>
                      <a:pt x="63" y="43"/>
                      <a:pt x="63" y="43"/>
                      <a:pt x="63" y="43"/>
                    </a:cubicBezTo>
                    <a:cubicBezTo>
                      <a:pt x="62" y="40"/>
                      <a:pt x="62" y="40"/>
                      <a:pt x="62" y="40"/>
                    </a:cubicBezTo>
                    <a:cubicBezTo>
                      <a:pt x="56" y="36"/>
                      <a:pt x="51" y="31"/>
                      <a:pt x="47" y="25"/>
                    </a:cubicBezTo>
                    <a:cubicBezTo>
                      <a:pt x="42" y="25"/>
                      <a:pt x="38" y="26"/>
                      <a:pt x="33" y="28"/>
                    </a:cubicBezTo>
                    <a:cubicBezTo>
                      <a:pt x="29" y="32"/>
                      <a:pt x="29" y="32"/>
                      <a:pt x="29" y="32"/>
                    </a:cubicBezTo>
                    <a:cubicBezTo>
                      <a:pt x="29" y="33"/>
                      <a:pt x="29" y="35"/>
                      <a:pt x="29" y="36"/>
                    </a:cubicBezTo>
                    <a:cubicBezTo>
                      <a:pt x="23" y="49"/>
                      <a:pt x="14" y="60"/>
                      <a:pt x="1" y="66"/>
                    </a:cubicBezTo>
                    <a:cubicBezTo>
                      <a:pt x="0" y="68"/>
                      <a:pt x="0" y="68"/>
                      <a:pt x="0" y="68"/>
                    </a:cubicBezTo>
                    <a:cubicBezTo>
                      <a:pt x="0" y="71"/>
                      <a:pt x="0" y="71"/>
                      <a:pt x="0" y="71"/>
                    </a:cubicBezTo>
                    <a:cubicBezTo>
                      <a:pt x="5" y="74"/>
                      <a:pt x="10" y="77"/>
                      <a:pt x="14" y="81"/>
                    </a:cubicBezTo>
                    <a:cubicBezTo>
                      <a:pt x="18" y="98"/>
                      <a:pt x="21" y="114"/>
                      <a:pt x="26" y="130"/>
                    </a:cubicBezTo>
                    <a:cubicBezTo>
                      <a:pt x="26" y="134"/>
                      <a:pt x="26" y="134"/>
                      <a:pt x="26" y="134"/>
                    </a:cubicBezTo>
                    <a:cubicBezTo>
                      <a:pt x="24" y="136"/>
                      <a:pt x="23" y="138"/>
                      <a:pt x="22" y="140"/>
                    </a:cubicBezTo>
                    <a:cubicBezTo>
                      <a:pt x="30" y="145"/>
                      <a:pt x="38" y="149"/>
                      <a:pt x="46" y="154"/>
                    </a:cubicBezTo>
                    <a:cubicBezTo>
                      <a:pt x="48" y="156"/>
                      <a:pt x="48" y="156"/>
                      <a:pt x="48" y="156"/>
                    </a:cubicBezTo>
                    <a:cubicBezTo>
                      <a:pt x="54" y="153"/>
                      <a:pt x="59" y="150"/>
                      <a:pt x="66" y="148"/>
                    </a:cubicBezTo>
                    <a:cubicBezTo>
                      <a:pt x="68" y="149"/>
                      <a:pt x="68" y="149"/>
                      <a:pt x="68" y="149"/>
                    </a:cubicBezTo>
                    <a:cubicBezTo>
                      <a:pt x="71" y="153"/>
                      <a:pt x="71" y="153"/>
                      <a:pt x="71" y="153"/>
                    </a:cubicBezTo>
                    <a:cubicBezTo>
                      <a:pt x="73" y="155"/>
                      <a:pt x="76" y="157"/>
                      <a:pt x="78" y="160"/>
                    </a:cubicBezTo>
                    <a:cubicBezTo>
                      <a:pt x="82" y="160"/>
                      <a:pt x="82" y="160"/>
                      <a:pt x="82" y="160"/>
                    </a:cubicBezTo>
                    <a:cubicBezTo>
                      <a:pt x="83" y="157"/>
                      <a:pt x="83" y="157"/>
                      <a:pt x="83" y="157"/>
                    </a:cubicBezTo>
                    <a:cubicBezTo>
                      <a:pt x="86" y="155"/>
                      <a:pt x="86" y="155"/>
                      <a:pt x="86" y="155"/>
                    </a:cubicBezTo>
                    <a:cubicBezTo>
                      <a:pt x="94" y="148"/>
                      <a:pt x="94" y="148"/>
                      <a:pt x="94" y="148"/>
                    </a:cubicBezTo>
                    <a:cubicBezTo>
                      <a:pt x="98" y="149"/>
                      <a:pt x="98" y="149"/>
                      <a:pt x="98" y="149"/>
                    </a:cubicBezTo>
                    <a:cubicBezTo>
                      <a:pt x="103" y="155"/>
                      <a:pt x="103" y="155"/>
                      <a:pt x="103" y="155"/>
                    </a:cubicBezTo>
                    <a:cubicBezTo>
                      <a:pt x="103" y="158"/>
                      <a:pt x="103" y="158"/>
                      <a:pt x="103" y="158"/>
                    </a:cubicBezTo>
                    <a:cubicBezTo>
                      <a:pt x="103" y="161"/>
                      <a:pt x="103" y="164"/>
                      <a:pt x="103" y="167"/>
                    </a:cubicBezTo>
                    <a:cubicBezTo>
                      <a:pt x="106" y="169"/>
                      <a:pt x="106" y="169"/>
                      <a:pt x="106" y="169"/>
                    </a:cubicBezTo>
                    <a:cubicBezTo>
                      <a:pt x="111" y="169"/>
                      <a:pt x="111" y="169"/>
                      <a:pt x="111" y="169"/>
                    </a:cubicBezTo>
                    <a:cubicBezTo>
                      <a:pt x="114" y="168"/>
                      <a:pt x="114" y="168"/>
                      <a:pt x="114" y="168"/>
                    </a:cubicBezTo>
                    <a:cubicBezTo>
                      <a:pt x="114" y="165"/>
                      <a:pt x="115" y="162"/>
                      <a:pt x="115" y="160"/>
                    </a:cubicBezTo>
                    <a:cubicBezTo>
                      <a:pt x="117" y="157"/>
                      <a:pt x="117" y="157"/>
                      <a:pt x="117" y="157"/>
                    </a:cubicBezTo>
                    <a:cubicBezTo>
                      <a:pt x="121" y="158"/>
                      <a:pt x="121" y="158"/>
                      <a:pt x="121" y="158"/>
                    </a:cubicBezTo>
                    <a:cubicBezTo>
                      <a:pt x="125" y="162"/>
                      <a:pt x="129" y="167"/>
                      <a:pt x="131" y="173"/>
                    </a:cubicBezTo>
                    <a:cubicBezTo>
                      <a:pt x="133" y="173"/>
                      <a:pt x="133" y="173"/>
                      <a:pt x="133" y="173"/>
                    </a:cubicBezTo>
                    <a:cubicBezTo>
                      <a:pt x="135" y="171"/>
                      <a:pt x="135" y="171"/>
                      <a:pt x="135" y="171"/>
                    </a:cubicBezTo>
                    <a:cubicBezTo>
                      <a:pt x="136" y="166"/>
                      <a:pt x="136" y="166"/>
                      <a:pt x="136" y="166"/>
                    </a:cubicBezTo>
                    <a:cubicBezTo>
                      <a:pt x="139" y="166"/>
                      <a:pt x="139" y="166"/>
                      <a:pt x="139" y="166"/>
                    </a:cubicBezTo>
                    <a:cubicBezTo>
                      <a:pt x="141" y="166"/>
                      <a:pt x="143" y="167"/>
                      <a:pt x="146" y="168"/>
                    </a:cubicBezTo>
                    <a:cubicBezTo>
                      <a:pt x="149" y="173"/>
                      <a:pt x="149" y="173"/>
                      <a:pt x="149" y="173"/>
                    </a:cubicBezTo>
                    <a:cubicBezTo>
                      <a:pt x="152" y="177"/>
                      <a:pt x="152" y="177"/>
                      <a:pt x="152" y="177"/>
                    </a:cubicBezTo>
                    <a:cubicBezTo>
                      <a:pt x="159" y="180"/>
                      <a:pt x="159" y="180"/>
                      <a:pt x="159" y="180"/>
                    </a:cubicBezTo>
                    <a:cubicBezTo>
                      <a:pt x="164" y="179"/>
                      <a:pt x="164" y="179"/>
                      <a:pt x="164" y="179"/>
                    </a:cubicBezTo>
                    <a:cubicBezTo>
                      <a:pt x="168" y="176"/>
                      <a:pt x="172" y="173"/>
                      <a:pt x="176" y="170"/>
                    </a:cubicBezTo>
                    <a:cubicBezTo>
                      <a:pt x="180" y="169"/>
                      <a:pt x="180" y="169"/>
                      <a:pt x="180" y="169"/>
                    </a:cubicBezTo>
                    <a:cubicBezTo>
                      <a:pt x="181" y="171"/>
                      <a:pt x="181" y="171"/>
                      <a:pt x="181" y="171"/>
                    </a:cubicBezTo>
                    <a:cubicBezTo>
                      <a:pt x="181" y="174"/>
                      <a:pt x="181" y="174"/>
                      <a:pt x="181" y="174"/>
                    </a:cubicBezTo>
                    <a:cubicBezTo>
                      <a:pt x="181" y="175"/>
                      <a:pt x="181" y="175"/>
                      <a:pt x="181" y="175"/>
                    </a:cubicBezTo>
                    <a:cubicBezTo>
                      <a:pt x="184" y="173"/>
                      <a:pt x="184" y="173"/>
                      <a:pt x="184" y="173"/>
                    </a:cubicBezTo>
                    <a:cubicBezTo>
                      <a:pt x="191" y="172"/>
                      <a:pt x="191" y="172"/>
                      <a:pt x="191" y="172"/>
                    </a:cubicBezTo>
                    <a:cubicBezTo>
                      <a:pt x="192" y="171"/>
                      <a:pt x="192" y="171"/>
                      <a:pt x="192" y="171"/>
                    </a:cubicBezTo>
                    <a:cubicBezTo>
                      <a:pt x="193" y="173"/>
                      <a:pt x="193" y="173"/>
                      <a:pt x="193" y="173"/>
                    </a:cubicBezTo>
                    <a:cubicBezTo>
                      <a:pt x="193" y="179"/>
                      <a:pt x="194" y="184"/>
                      <a:pt x="196" y="190"/>
                    </a:cubicBezTo>
                    <a:cubicBezTo>
                      <a:pt x="199" y="192"/>
                      <a:pt x="201" y="195"/>
                      <a:pt x="203" y="198"/>
                    </a:cubicBez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6" name="Freeform 18">
                <a:extLst>
                  <a:ext uri="{FF2B5EF4-FFF2-40B4-BE49-F238E27FC236}">
                    <a16:creationId xmlns:a16="http://schemas.microsoft.com/office/drawing/2014/main" id="{9A0AC68C-2FF2-992F-2F11-6A3B20C58C91}"/>
                  </a:ext>
                </a:extLst>
              </p:cNvPr>
              <p:cNvSpPr>
                <a:spLocks/>
              </p:cNvSpPr>
              <p:nvPr/>
            </p:nvSpPr>
            <p:spPr bwMode="auto">
              <a:xfrm>
                <a:off x="10663238" y="5216525"/>
                <a:ext cx="1033462" cy="735013"/>
              </a:xfrm>
              <a:custGeom>
                <a:avLst/>
                <a:gdLst>
                  <a:gd name="T0" fmla="*/ 1022021 w 271"/>
                  <a:gd name="T1" fmla="*/ 163759 h 193"/>
                  <a:gd name="T2" fmla="*/ 995327 w 271"/>
                  <a:gd name="T3" fmla="*/ 137101 h 193"/>
                  <a:gd name="T4" fmla="*/ 1029648 w 271"/>
                  <a:gd name="T5" fmla="*/ 95209 h 193"/>
                  <a:gd name="T6" fmla="*/ 1029648 w 271"/>
                  <a:gd name="T7" fmla="*/ 76167 h 193"/>
                  <a:gd name="T8" fmla="*/ 991513 w 271"/>
                  <a:gd name="T9" fmla="*/ 76167 h 193"/>
                  <a:gd name="T10" fmla="*/ 964819 w 271"/>
                  <a:gd name="T11" fmla="*/ 99017 h 193"/>
                  <a:gd name="T12" fmla="*/ 903803 w 271"/>
                  <a:gd name="T13" fmla="*/ 102826 h 193"/>
                  <a:gd name="T14" fmla="*/ 888549 w 271"/>
                  <a:gd name="T15" fmla="*/ 125676 h 193"/>
                  <a:gd name="T16" fmla="*/ 865667 w 271"/>
                  <a:gd name="T17" fmla="*/ 99017 h 193"/>
                  <a:gd name="T18" fmla="*/ 831346 w 271"/>
                  <a:gd name="T19" fmla="*/ 121867 h 193"/>
                  <a:gd name="T20" fmla="*/ 766516 w 271"/>
                  <a:gd name="T21" fmla="*/ 99017 h 193"/>
                  <a:gd name="T22" fmla="*/ 705500 w 271"/>
                  <a:gd name="T23" fmla="*/ 95209 h 193"/>
                  <a:gd name="T24" fmla="*/ 537705 w 271"/>
                  <a:gd name="T25" fmla="*/ 19042 h 193"/>
                  <a:gd name="T26" fmla="*/ 541519 w 271"/>
                  <a:gd name="T27" fmla="*/ 15233 h 193"/>
                  <a:gd name="T28" fmla="*/ 514824 w 271"/>
                  <a:gd name="T29" fmla="*/ 7617 h 193"/>
                  <a:gd name="T30" fmla="*/ 484316 w 271"/>
                  <a:gd name="T31" fmla="*/ 30467 h 193"/>
                  <a:gd name="T32" fmla="*/ 442367 w 271"/>
                  <a:gd name="T33" fmla="*/ 49509 h 193"/>
                  <a:gd name="T34" fmla="*/ 438554 w 271"/>
                  <a:gd name="T35" fmla="*/ 76167 h 193"/>
                  <a:gd name="T36" fmla="*/ 427113 w 271"/>
                  <a:gd name="T37" fmla="*/ 106634 h 193"/>
                  <a:gd name="T38" fmla="*/ 408046 w 271"/>
                  <a:gd name="T39" fmla="*/ 99017 h 193"/>
                  <a:gd name="T40" fmla="*/ 293640 w 271"/>
                  <a:gd name="T41" fmla="*/ 110442 h 193"/>
                  <a:gd name="T42" fmla="*/ 278386 w 271"/>
                  <a:gd name="T43" fmla="*/ 87592 h 193"/>
                  <a:gd name="T44" fmla="*/ 209743 w 271"/>
                  <a:gd name="T45" fmla="*/ 99017 h 193"/>
                  <a:gd name="T46" fmla="*/ 190676 w 271"/>
                  <a:gd name="T47" fmla="*/ 121867 h 193"/>
                  <a:gd name="T48" fmla="*/ 137286 w 271"/>
                  <a:gd name="T49" fmla="*/ 144717 h 193"/>
                  <a:gd name="T50" fmla="*/ 183049 w 271"/>
                  <a:gd name="T51" fmla="*/ 213268 h 193"/>
                  <a:gd name="T52" fmla="*/ 198303 w 271"/>
                  <a:gd name="T53" fmla="*/ 251351 h 193"/>
                  <a:gd name="T54" fmla="*/ 114405 w 271"/>
                  <a:gd name="T55" fmla="*/ 281818 h 193"/>
                  <a:gd name="T56" fmla="*/ 91524 w 271"/>
                  <a:gd name="T57" fmla="*/ 300860 h 193"/>
                  <a:gd name="T58" fmla="*/ 72457 w 271"/>
                  <a:gd name="T59" fmla="*/ 293243 h 193"/>
                  <a:gd name="T60" fmla="*/ 61016 w 271"/>
                  <a:gd name="T61" fmla="*/ 304668 h 193"/>
                  <a:gd name="T62" fmla="*/ 11441 w 271"/>
                  <a:gd name="T63" fmla="*/ 319902 h 193"/>
                  <a:gd name="T64" fmla="*/ 53389 w 271"/>
                  <a:gd name="T65" fmla="*/ 380835 h 193"/>
                  <a:gd name="T66" fmla="*/ 22881 w 271"/>
                  <a:gd name="T67" fmla="*/ 396069 h 193"/>
                  <a:gd name="T68" fmla="*/ 7627 w 271"/>
                  <a:gd name="T69" fmla="*/ 476044 h 193"/>
                  <a:gd name="T70" fmla="*/ 30508 w 271"/>
                  <a:gd name="T71" fmla="*/ 510319 h 193"/>
                  <a:gd name="T72" fmla="*/ 15254 w 271"/>
                  <a:gd name="T73" fmla="*/ 525553 h 193"/>
                  <a:gd name="T74" fmla="*/ 19068 w 271"/>
                  <a:gd name="T75" fmla="*/ 559828 h 193"/>
                  <a:gd name="T76" fmla="*/ 7627 w 271"/>
                  <a:gd name="T77" fmla="*/ 616953 h 193"/>
                  <a:gd name="T78" fmla="*/ 38135 w 271"/>
                  <a:gd name="T79" fmla="*/ 620761 h 193"/>
                  <a:gd name="T80" fmla="*/ 68643 w 271"/>
                  <a:gd name="T81" fmla="*/ 674078 h 193"/>
                  <a:gd name="T82" fmla="*/ 293640 w 271"/>
                  <a:gd name="T83" fmla="*/ 719779 h 193"/>
                  <a:gd name="T84" fmla="*/ 320335 w 271"/>
                  <a:gd name="T85" fmla="*/ 731204 h 193"/>
                  <a:gd name="T86" fmla="*/ 388978 w 271"/>
                  <a:gd name="T87" fmla="*/ 693120 h 193"/>
                  <a:gd name="T88" fmla="*/ 598722 w 271"/>
                  <a:gd name="T89" fmla="*/ 727395 h 193"/>
                  <a:gd name="T90" fmla="*/ 640670 w 271"/>
                  <a:gd name="T91" fmla="*/ 677887 h 193"/>
                  <a:gd name="T92" fmla="*/ 652111 w 271"/>
                  <a:gd name="T93" fmla="*/ 506511 h 193"/>
                  <a:gd name="T94" fmla="*/ 758889 w 271"/>
                  <a:gd name="T95" fmla="*/ 357985 h 193"/>
                  <a:gd name="T96" fmla="*/ 877108 w 271"/>
                  <a:gd name="T97" fmla="*/ 308477 h 193"/>
                  <a:gd name="T98" fmla="*/ 884735 w 271"/>
                  <a:gd name="T99" fmla="*/ 251351 h 193"/>
                  <a:gd name="T100" fmla="*/ 1022021 w 271"/>
                  <a:gd name="T101" fmla="*/ 182801 h 19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1" h="193">
                    <a:moveTo>
                      <a:pt x="269" y="47"/>
                    </a:moveTo>
                    <a:cubicBezTo>
                      <a:pt x="268" y="43"/>
                      <a:pt x="268" y="43"/>
                      <a:pt x="268" y="43"/>
                    </a:cubicBezTo>
                    <a:cubicBezTo>
                      <a:pt x="261" y="40"/>
                      <a:pt x="261" y="40"/>
                      <a:pt x="261" y="40"/>
                    </a:cubicBezTo>
                    <a:cubicBezTo>
                      <a:pt x="261" y="36"/>
                      <a:pt x="261" y="36"/>
                      <a:pt x="261" y="36"/>
                    </a:cubicBezTo>
                    <a:cubicBezTo>
                      <a:pt x="265" y="29"/>
                      <a:pt x="265" y="29"/>
                      <a:pt x="265" y="29"/>
                    </a:cubicBezTo>
                    <a:cubicBezTo>
                      <a:pt x="270" y="25"/>
                      <a:pt x="270" y="25"/>
                      <a:pt x="270" y="25"/>
                    </a:cubicBezTo>
                    <a:cubicBezTo>
                      <a:pt x="271" y="22"/>
                      <a:pt x="271" y="22"/>
                      <a:pt x="271" y="22"/>
                    </a:cubicBezTo>
                    <a:cubicBezTo>
                      <a:pt x="270" y="20"/>
                      <a:pt x="270" y="20"/>
                      <a:pt x="270" y="20"/>
                    </a:cubicBezTo>
                    <a:cubicBezTo>
                      <a:pt x="268" y="19"/>
                      <a:pt x="268" y="19"/>
                      <a:pt x="268" y="19"/>
                    </a:cubicBezTo>
                    <a:cubicBezTo>
                      <a:pt x="260" y="20"/>
                      <a:pt x="260" y="20"/>
                      <a:pt x="260" y="20"/>
                    </a:cubicBezTo>
                    <a:cubicBezTo>
                      <a:pt x="255" y="22"/>
                      <a:pt x="255" y="22"/>
                      <a:pt x="255" y="22"/>
                    </a:cubicBezTo>
                    <a:cubicBezTo>
                      <a:pt x="253" y="26"/>
                      <a:pt x="253" y="26"/>
                      <a:pt x="253" y="26"/>
                    </a:cubicBezTo>
                    <a:cubicBezTo>
                      <a:pt x="241" y="26"/>
                      <a:pt x="241" y="26"/>
                      <a:pt x="241" y="26"/>
                    </a:cubicBezTo>
                    <a:cubicBezTo>
                      <a:pt x="237" y="27"/>
                      <a:pt x="237" y="27"/>
                      <a:pt x="237" y="27"/>
                    </a:cubicBezTo>
                    <a:cubicBezTo>
                      <a:pt x="235" y="32"/>
                      <a:pt x="235" y="32"/>
                      <a:pt x="235" y="32"/>
                    </a:cubicBezTo>
                    <a:cubicBezTo>
                      <a:pt x="233" y="33"/>
                      <a:pt x="233" y="33"/>
                      <a:pt x="233" y="33"/>
                    </a:cubicBezTo>
                    <a:cubicBezTo>
                      <a:pt x="232" y="33"/>
                      <a:pt x="232" y="33"/>
                      <a:pt x="232" y="33"/>
                    </a:cubicBezTo>
                    <a:cubicBezTo>
                      <a:pt x="230" y="30"/>
                      <a:pt x="229" y="28"/>
                      <a:pt x="227" y="26"/>
                    </a:cubicBezTo>
                    <a:cubicBezTo>
                      <a:pt x="224" y="26"/>
                      <a:pt x="224" y="26"/>
                      <a:pt x="224" y="26"/>
                    </a:cubicBezTo>
                    <a:cubicBezTo>
                      <a:pt x="222" y="29"/>
                      <a:pt x="220" y="30"/>
                      <a:pt x="218" y="32"/>
                    </a:cubicBezTo>
                    <a:cubicBezTo>
                      <a:pt x="215" y="31"/>
                      <a:pt x="215" y="31"/>
                      <a:pt x="215" y="31"/>
                    </a:cubicBezTo>
                    <a:cubicBezTo>
                      <a:pt x="212" y="29"/>
                      <a:pt x="205" y="27"/>
                      <a:pt x="201" y="26"/>
                    </a:cubicBezTo>
                    <a:cubicBezTo>
                      <a:pt x="195" y="27"/>
                      <a:pt x="195" y="27"/>
                      <a:pt x="195" y="27"/>
                    </a:cubicBezTo>
                    <a:cubicBezTo>
                      <a:pt x="185" y="25"/>
                      <a:pt x="185" y="25"/>
                      <a:pt x="185" y="25"/>
                    </a:cubicBezTo>
                    <a:cubicBezTo>
                      <a:pt x="177" y="21"/>
                      <a:pt x="167" y="10"/>
                      <a:pt x="163" y="2"/>
                    </a:cubicBezTo>
                    <a:cubicBezTo>
                      <a:pt x="156" y="2"/>
                      <a:pt x="148" y="3"/>
                      <a:pt x="141" y="5"/>
                    </a:cubicBezTo>
                    <a:cubicBezTo>
                      <a:pt x="137" y="2"/>
                      <a:pt x="137" y="2"/>
                      <a:pt x="137" y="2"/>
                    </a:cubicBezTo>
                    <a:cubicBezTo>
                      <a:pt x="142" y="4"/>
                      <a:pt x="142" y="4"/>
                      <a:pt x="142" y="4"/>
                    </a:cubicBezTo>
                    <a:cubicBezTo>
                      <a:pt x="139" y="2"/>
                      <a:pt x="139" y="2"/>
                      <a:pt x="139" y="2"/>
                    </a:cubicBezTo>
                    <a:cubicBezTo>
                      <a:pt x="135" y="2"/>
                      <a:pt x="135" y="2"/>
                      <a:pt x="135" y="2"/>
                    </a:cubicBezTo>
                    <a:cubicBezTo>
                      <a:pt x="136" y="3"/>
                      <a:pt x="132" y="0"/>
                      <a:pt x="132" y="2"/>
                    </a:cubicBezTo>
                    <a:cubicBezTo>
                      <a:pt x="131" y="4"/>
                      <a:pt x="129" y="6"/>
                      <a:pt x="127" y="8"/>
                    </a:cubicBezTo>
                    <a:cubicBezTo>
                      <a:pt x="129" y="14"/>
                      <a:pt x="129" y="14"/>
                      <a:pt x="129" y="14"/>
                    </a:cubicBezTo>
                    <a:cubicBezTo>
                      <a:pt x="125" y="13"/>
                      <a:pt x="120" y="13"/>
                      <a:pt x="116" y="13"/>
                    </a:cubicBezTo>
                    <a:cubicBezTo>
                      <a:pt x="115" y="15"/>
                      <a:pt x="115" y="15"/>
                      <a:pt x="115" y="15"/>
                    </a:cubicBezTo>
                    <a:cubicBezTo>
                      <a:pt x="115" y="20"/>
                      <a:pt x="115" y="20"/>
                      <a:pt x="115" y="20"/>
                    </a:cubicBezTo>
                    <a:cubicBezTo>
                      <a:pt x="114" y="26"/>
                      <a:pt x="114" y="26"/>
                      <a:pt x="114" y="26"/>
                    </a:cubicBezTo>
                    <a:cubicBezTo>
                      <a:pt x="112" y="28"/>
                      <a:pt x="112" y="28"/>
                      <a:pt x="112" y="28"/>
                    </a:cubicBezTo>
                    <a:cubicBezTo>
                      <a:pt x="110" y="28"/>
                      <a:pt x="110" y="28"/>
                      <a:pt x="110" y="28"/>
                    </a:cubicBezTo>
                    <a:cubicBezTo>
                      <a:pt x="107" y="26"/>
                      <a:pt x="107" y="26"/>
                      <a:pt x="107" y="26"/>
                    </a:cubicBezTo>
                    <a:cubicBezTo>
                      <a:pt x="99" y="24"/>
                      <a:pt x="99" y="24"/>
                      <a:pt x="99" y="24"/>
                    </a:cubicBezTo>
                    <a:cubicBezTo>
                      <a:pt x="92" y="26"/>
                      <a:pt x="85" y="28"/>
                      <a:pt x="77" y="29"/>
                    </a:cubicBezTo>
                    <a:cubicBezTo>
                      <a:pt x="72" y="28"/>
                      <a:pt x="72" y="28"/>
                      <a:pt x="72" y="28"/>
                    </a:cubicBezTo>
                    <a:cubicBezTo>
                      <a:pt x="73" y="23"/>
                      <a:pt x="73" y="23"/>
                      <a:pt x="73" y="23"/>
                    </a:cubicBezTo>
                    <a:cubicBezTo>
                      <a:pt x="70" y="24"/>
                      <a:pt x="67" y="26"/>
                      <a:pt x="65" y="29"/>
                    </a:cubicBezTo>
                    <a:cubicBezTo>
                      <a:pt x="61" y="28"/>
                      <a:pt x="58" y="27"/>
                      <a:pt x="55" y="26"/>
                    </a:cubicBezTo>
                    <a:cubicBezTo>
                      <a:pt x="52" y="26"/>
                      <a:pt x="52" y="26"/>
                      <a:pt x="52" y="26"/>
                    </a:cubicBezTo>
                    <a:cubicBezTo>
                      <a:pt x="52" y="29"/>
                      <a:pt x="51" y="31"/>
                      <a:pt x="50" y="32"/>
                    </a:cubicBezTo>
                    <a:cubicBezTo>
                      <a:pt x="46" y="33"/>
                      <a:pt x="43" y="34"/>
                      <a:pt x="39" y="35"/>
                    </a:cubicBezTo>
                    <a:cubicBezTo>
                      <a:pt x="36" y="38"/>
                      <a:pt x="36" y="38"/>
                      <a:pt x="36" y="38"/>
                    </a:cubicBezTo>
                    <a:cubicBezTo>
                      <a:pt x="38" y="41"/>
                      <a:pt x="38" y="41"/>
                      <a:pt x="38" y="41"/>
                    </a:cubicBezTo>
                    <a:cubicBezTo>
                      <a:pt x="39" y="48"/>
                      <a:pt x="44" y="50"/>
                      <a:pt x="48" y="56"/>
                    </a:cubicBezTo>
                    <a:cubicBezTo>
                      <a:pt x="49" y="62"/>
                      <a:pt x="49" y="62"/>
                      <a:pt x="49" y="62"/>
                    </a:cubicBezTo>
                    <a:cubicBezTo>
                      <a:pt x="52" y="66"/>
                      <a:pt x="52" y="66"/>
                      <a:pt x="52" y="66"/>
                    </a:cubicBezTo>
                    <a:cubicBezTo>
                      <a:pt x="50" y="68"/>
                      <a:pt x="50" y="68"/>
                      <a:pt x="50" y="68"/>
                    </a:cubicBezTo>
                    <a:cubicBezTo>
                      <a:pt x="43" y="70"/>
                      <a:pt x="37" y="72"/>
                      <a:pt x="30" y="74"/>
                    </a:cubicBezTo>
                    <a:cubicBezTo>
                      <a:pt x="29" y="76"/>
                      <a:pt x="28" y="77"/>
                      <a:pt x="27" y="79"/>
                    </a:cubicBezTo>
                    <a:cubicBezTo>
                      <a:pt x="24" y="79"/>
                      <a:pt x="24" y="79"/>
                      <a:pt x="24" y="79"/>
                    </a:cubicBezTo>
                    <a:cubicBezTo>
                      <a:pt x="21" y="77"/>
                      <a:pt x="21" y="77"/>
                      <a:pt x="21" y="77"/>
                    </a:cubicBezTo>
                    <a:cubicBezTo>
                      <a:pt x="19" y="77"/>
                      <a:pt x="19" y="77"/>
                      <a:pt x="19" y="77"/>
                    </a:cubicBezTo>
                    <a:cubicBezTo>
                      <a:pt x="17" y="78"/>
                      <a:pt x="17" y="78"/>
                      <a:pt x="17" y="78"/>
                    </a:cubicBezTo>
                    <a:cubicBezTo>
                      <a:pt x="16" y="80"/>
                      <a:pt x="16" y="80"/>
                      <a:pt x="16" y="80"/>
                    </a:cubicBezTo>
                    <a:cubicBezTo>
                      <a:pt x="12" y="84"/>
                      <a:pt x="12" y="84"/>
                      <a:pt x="12" y="84"/>
                    </a:cubicBezTo>
                    <a:cubicBezTo>
                      <a:pt x="9" y="83"/>
                      <a:pt x="6" y="84"/>
                      <a:pt x="3" y="84"/>
                    </a:cubicBezTo>
                    <a:cubicBezTo>
                      <a:pt x="5" y="88"/>
                      <a:pt x="6" y="91"/>
                      <a:pt x="8" y="95"/>
                    </a:cubicBezTo>
                    <a:cubicBezTo>
                      <a:pt x="10" y="97"/>
                      <a:pt x="12" y="98"/>
                      <a:pt x="14" y="100"/>
                    </a:cubicBezTo>
                    <a:cubicBezTo>
                      <a:pt x="14" y="101"/>
                      <a:pt x="13" y="103"/>
                      <a:pt x="12" y="104"/>
                    </a:cubicBezTo>
                    <a:cubicBezTo>
                      <a:pt x="6" y="104"/>
                      <a:pt x="6" y="104"/>
                      <a:pt x="6" y="104"/>
                    </a:cubicBezTo>
                    <a:cubicBezTo>
                      <a:pt x="4" y="107"/>
                      <a:pt x="4" y="107"/>
                      <a:pt x="4" y="107"/>
                    </a:cubicBezTo>
                    <a:cubicBezTo>
                      <a:pt x="3" y="111"/>
                      <a:pt x="1" y="121"/>
                      <a:pt x="2" y="125"/>
                    </a:cubicBezTo>
                    <a:cubicBezTo>
                      <a:pt x="4" y="127"/>
                      <a:pt x="6" y="129"/>
                      <a:pt x="9" y="130"/>
                    </a:cubicBezTo>
                    <a:cubicBezTo>
                      <a:pt x="8" y="134"/>
                      <a:pt x="8" y="134"/>
                      <a:pt x="8" y="134"/>
                    </a:cubicBezTo>
                    <a:cubicBezTo>
                      <a:pt x="7" y="136"/>
                      <a:pt x="7" y="136"/>
                      <a:pt x="7" y="136"/>
                    </a:cubicBezTo>
                    <a:cubicBezTo>
                      <a:pt x="4" y="138"/>
                      <a:pt x="4" y="138"/>
                      <a:pt x="4" y="138"/>
                    </a:cubicBezTo>
                    <a:cubicBezTo>
                      <a:pt x="6" y="140"/>
                      <a:pt x="6" y="140"/>
                      <a:pt x="6" y="140"/>
                    </a:cubicBezTo>
                    <a:cubicBezTo>
                      <a:pt x="5" y="147"/>
                      <a:pt x="5" y="147"/>
                      <a:pt x="5" y="147"/>
                    </a:cubicBezTo>
                    <a:cubicBezTo>
                      <a:pt x="4" y="150"/>
                      <a:pt x="2" y="152"/>
                      <a:pt x="0" y="155"/>
                    </a:cubicBezTo>
                    <a:cubicBezTo>
                      <a:pt x="2" y="162"/>
                      <a:pt x="2" y="162"/>
                      <a:pt x="2" y="162"/>
                    </a:cubicBezTo>
                    <a:cubicBezTo>
                      <a:pt x="5" y="163"/>
                      <a:pt x="5" y="163"/>
                      <a:pt x="5" y="163"/>
                    </a:cubicBezTo>
                    <a:cubicBezTo>
                      <a:pt x="10" y="163"/>
                      <a:pt x="10" y="163"/>
                      <a:pt x="10" y="163"/>
                    </a:cubicBezTo>
                    <a:cubicBezTo>
                      <a:pt x="12" y="164"/>
                      <a:pt x="14" y="166"/>
                      <a:pt x="15" y="167"/>
                    </a:cubicBezTo>
                    <a:cubicBezTo>
                      <a:pt x="18" y="177"/>
                      <a:pt x="18" y="177"/>
                      <a:pt x="18" y="177"/>
                    </a:cubicBezTo>
                    <a:cubicBezTo>
                      <a:pt x="27" y="173"/>
                      <a:pt x="38" y="174"/>
                      <a:pt x="48" y="172"/>
                    </a:cubicBezTo>
                    <a:cubicBezTo>
                      <a:pt x="59" y="175"/>
                      <a:pt x="68" y="182"/>
                      <a:pt x="77" y="189"/>
                    </a:cubicBezTo>
                    <a:cubicBezTo>
                      <a:pt x="79" y="193"/>
                      <a:pt x="79" y="193"/>
                      <a:pt x="79" y="193"/>
                    </a:cubicBezTo>
                    <a:cubicBezTo>
                      <a:pt x="84" y="192"/>
                      <a:pt x="84" y="192"/>
                      <a:pt x="84" y="192"/>
                    </a:cubicBezTo>
                    <a:cubicBezTo>
                      <a:pt x="88" y="189"/>
                      <a:pt x="93" y="186"/>
                      <a:pt x="96" y="182"/>
                    </a:cubicBezTo>
                    <a:cubicBezTo>
                      <a:pt x="102" y="182"/>
                      <a:pt x="102" y="182"/>
                      <a:pt x="102" y="182"/>
                    </a:cubicBezTo>
                    <a:cubicBezTo>
                      <a:pt x="105" y="185"/>
                      <a:pt x="105" y="185"/>
                      <a:pt x="105" y="185"/>
                    </a:cubicBezTo>
                    <a:cubicBezTo>
                      <a:pt x="122" y="188"/>
                      <a:pt x="140" y="192"/>
                      <a:pt x="157" y="191"/>
                    </a:cubicBezTo>
                    <a:cubicBezTo>
                      <a:pt x="161" y="190"/>
                      <a:pt x="161" y="190"/>
                      <a:pt x="161" y="190"/>
                    </a:cubicBezTo>
                    <a:cubicBezTo>
                      <a:pt x="168" y="178"/>
                      <a:pt x="168" y="178"/>
                      <a:pt x="168" y="178"/>
                    </a:cubicBezTo>
                    <a:cubicBezTo>
                      <a:pt x="170" y="165"/>
                      <a:pt x="168" y="151"/>
                      <a:pt x="168" y="138"/>
                    </a:cubicBezTo>
                    <a:cubicBezTo>
                      <a:pt x="171" y="133"/>
                      <a:pt x="171" y="133"/>
                      <a:pt x="171" y="133"/>
                    </a:cubicBezTo>
                    <a:cubicBezTo>
                      <a:pt x="183" y="127"/>
                      <a:pt x="190" y="116"/>
                      <a:pt x="202" y="110"/>
                    </a:cubicBezTo>
                    <a:cubicBezTo>
                      <a:pt x="201" y="105"/>
                      <a:pt x="201" y="99"/>
                      <a:pt x="199" y="94"/>
                    </a:cubicBezTo>
                    <a:cubicBezTo>
                      <a:pt x="204" y="89"/>
                      <a:pt x="204" y="89"/>
                      <a:pt x="204" y="89"/>
                    </a:cubicBezTo>
                    <a:cubicBezTo>
                      <a:pt x="211" y="86"/>
                      <a:pt x="223" y="84"/>
                      <a:pt x="230" y="81"/>
                    </a:cubicBezTo>
                    <a:cubicBezTo>
                      <a:pt x="233" y="75"/>
                      <a:pt x="233" y="75"/>
                      <a:pt x="233" y="75"/>
                    </a:cubicBezTo>
                    <a:cubicBezTo>
                      <a:pt x="232" y="66"/>
                      <a:pt x="232" y="66"/>
                      <a:pt x="232" y="66"/>
                    </a:cubicBezTo>
                    <a:cubicBezTo>
                      <a:pt x="235" y="60"/>
                      <a:pt x="235" y="60"/>
                      <a:pt x="235" y="60"/>
                    </a:cubicBezTo>
                    <a:cubicBezTo>
                      <a:pt x="246" y="56"/>
                      <a:pt x="257" y="53"/>
                      <a:pt x="268" y="48"/>
                    </a:cubicBezTo>
                    <a:lnTo>
                      <a:pt x="269" y="47"/>
                    </a:ln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7" name="Freeform 19">
                <a:extLst>
                  <a:ext uri="{FF2B5EF4-FFF2-40B4-BE49-F238E27FC236}">
                    <a16:creationId xmlns:a16="http://schemas.microsoft.com/office/drawing/2014/main" id="{ECA9047A-2519-06A7-3335-431EE4839917}"/>
                  </a:ext>
                </a:extLst>
              </p:cNvPr>
              <p:cNvSpPr>
                <a:spLocks/>
              </p:cNvSpPr>
              <p:nvPr/>
            </p:nvSpPr>
            <p:spPr bwMode="auto">
              <a:xfrm>
                <a:off x="10896600" y="4254500"/>
                <a:ext cx="936625" cy="1141413"/>
              </a:xfrm>
              <a:custGeom>
                <a:avLst/>
                <a:gdLst>
                  <a:gd name="T0" fmla="*/ 453083 w 246"/>
                  <a:gd name="T1" fmla="*/ 0 h 299"/>
                  <a:gd name="T2" fmla="*/ 392164 w 246"/>
                  <a:gd name="T3" fmla="*/ 38174 h 299"/>
                  <a:gd name="T4" fmla="*/ 388357 w 246"/>
                  <a:gd name="T5" fmla="*/ 38174 h 299"/>
                  <a:gd name="T6" fmla="*/ 335053 w 246"/>
                  <a:gd name="T7" fmla="*/ 30539 h 299"/>
                  <a:gd name="T8" fmla="*/ 331245 w 246"/>
                  <a:gd name="T9" fmla="*/ 15270 h 299"/>
                  <a:gd name="T10" fmla="*/ 296979 w 246"/>
                  <a:gd name="T11" fmla="*/ 3817 h 299"/>
                  <a:gd name="T12" fmla="*/ 281749 w 246"/>
                  <a:gd name="T13" fmla="*/ 26722 h 299"/>
                  <a:gd name="T14" fmla="*/ 232253 w 246"/>
                  <a:gd name="T15" fmla="*/ 30539 h 299"/>
                  <a:gd name="T16" fmla="*/ 118030 w 246"/>
                  <a:gd name="T17" fmla="*/ 95436 h 299"/>
                  <a:gd name="T18" fmla="*/ 91378 w 246"/>
                  <a:gd name="T19" fmla="*/ 118340 h 299"/>
                  <a:gd name="T20" fmla="*/ 91378 w 246"/>
                  <a:gd name="T21" fmla="*/ 183237 h 299"/>
                  <a:gd name="T22" fmla="*/ 72341 w 246"/>
                  <a:gd name="T23" fmla="*/ 187054 h 299"/>
                  <a:gd name="T24" fmla="*/ 38074 w 246"/>
                  <a:gd name="T25" fmla="*/ 167967 h 299"/>
                  <a:gd name="T26" fmla="*/ 11422 w 246"/>
                  <a:gd name="T27" fmla="*/ 271038 h 299"/>
                  <a:gd name="T28" fmla="*/ 91378 w 246"/>
                  <a:gd name="T29" fmla="*/ 347386 h 299"/>
                  <a:gd name="T30" fmla="*/ 190371 w 246"/>
                  <a:gd name="T31" fmla="*/ 301577 h 299"/>
                  <a:gd name="T32" fmla="*/ 213215 w 246"/>
                  <a:gd name="T33" fmla="*/ 313029 h 299"/>
                  <a:gd name="T34" fmla="*/ 201793 w 246"/>
                  <a:gd name="T35" fmla="*/ 328299 h 299"/>
                  <a:gd name="T36" fmla="*/ 232253 w 246"/>
                  <a:gd name="T37" fmla="*/ 377926 h 299"/>
                  <a:gd name="T38" fmla="*/ 255097 w 246"/>
                  <a:gd name="T39" fmla="*/ 358839 h 299"/>
                  <a:gd name="T40" fmla="*/ 304593 w 246"/>
                  <a:gd name="T41" fmla="*/ 427552 h 299"/>
                  <a:gd name="T42" fmla="*/ 293171 w 246"/>
                  <a:gd name="T43" fmla="*/ 458092 h 299"/>
                  <a:gd name="T44" fmla="*/ 312208 w 246"/>
                  <a:gd name="T45" fmla="*/ 522988 h 299"/>
                  <a:gd name="T46" fmla="*/ 293171 w 246"/>
                  <a:gd name="T47" fmla="*/ 557345 h 299"/>
                  <a:gd name="T48" fmla="*/ 262712 w 246"/>
                  <a:gd name="T49" fmla="*/ 549710 h 299"/>
                  <a:gd name="T50" fmla="*/ 243675 w 246"/>
                  <a:gd name="T51" fmla="*/ 629876 h 299"/>
                  <a:gd name="T52" fmla="*/ 274134 w 246"/>
                  <a:gd name="T53" fmla="*/ 648963 h 299"/>
                  <a:gd name="T54" fmla="*/ 300786 w 246"/>
                  <a:gd name="T55" fmla="*/ 633694 h 299"/>
                  <a:gd name="T56" fmla="*/ 350283 w 246"/>
                  <a:gd name="T57" fmla="*/ 725312 h 299"/>
                  <a:gd name="T58" fmla="*/ 350283 w 246"/>
                  <a:gd name="T59" fmla="*/ 748217 h 299"/>
                  <a:gd name="T60" fmla="*/ 357897 w 246"/>
                  <a:gd name="T61" fmla="*/ 774939 h 299"/>
                  <a:gd name="T62" fmla="*/ 422623 w 246"/>
                  <a:gd name="T63" fmla="*/ 813113 h 299"/>
                  <a:gd name="T64" fmla="*/ 449275 w 246"/>
                  <a:gd name="T65" fmla="*/ 885644 h 299"/>
                  <a:gd name="T66" fmla="*/ 426431 w 246"/>
                  <a:gd name="T67" fmla="*/ 935271 h 299"/>
                  <a:gd name="T68" fmla="*/ 449275 w 246"/>
                  <a:gd name="T69" fmla="*/ 965810 h 299"/>
                  <a:gd name="T70" fmla="*/ 418816 w 246"/>
                  <a:gd name="T71" fmla="*/ 969628 h 299"/>
                  <a:gd name="T72" fmla="*/ 472120 w 246"/>
                  <a:gd name="T73" fmla="*/ 1057429 h 299"/>
                  <a:gd name="T74" fmla="*/ 533039 w 246"/>
                  <a:gd name="T75" fmla="*/ 1061246 h 299"/>
                  <a:gd name="T76" fmla="*/ 597765 w 246"/>
                  <a:gd name="T77" fmla="*/ 1084151 h 299"/>
                  <a:gd name="T78" fmla="*/ 632032 w 246"/>
                  <a:gd name="T79" fmla="*/ 1061246 h 299"/>
                  <a:gd name="T80" fmla="*/ 654876 w 246"/>
                  <a:gd name="T81" fmla="*/ 1087968 h 299"/>
                  <a:gd name="T82" fmla="*/ 670106 w 246"/>
                  <a:gd name="T83" fmla="*/ 1065063 h 299"/>
                  <a:gd name="T84" fmla="*/ 731024 w 246"/>
                  <a:gd name="T85" fmla="*/ 1061246 h 299"/>
                  <a:gd name="T86" fmla="*/ 757676 w 246"/>
                  <a:gd name="T87" fmla="*/ 1038341 h 299"/>
                  <a:gd name="T88" fmla="*/ 795751 w 246"/>
                  <a:gd name="T89" fmla="*/ 1038341 h 299"/>
                  <a:gd name="T90" fmla="*/ 795751 w 246"/>
                  <a:gd name="T91" fmla="*/ 1057429 h 299"/>
                  <a:gd name="T92" fmla="*/ 761484 w 246"/>
                  <a:gd name="T93" fmla="*/ 1099420 h 299"/>
                  <a:gd name="T94" fmla="*/ 788136 w 246"/>
                  <a:gd name="T95" fmla="*/ 1126142 h 299"/>
                  <a:gd name="T96" fmla="*/ 822402 w 246"/>
                  <a:gd name="T97" fmla="*/ 1099420 h 299"/>
                  <a:gd name="T98" fmla="*/ 864284 w 246"/>
                  <a:gd name="T99" fmla="*/ 1114690 h 299"/>
                  <a:gd name="T100" fmla="*/ 902358 w 246"/>
                  <a:gd name="T101" fmla="*/ 1042159 h 299"/>
                  <a:gd name="T102" fmla="*/ 913780 w 246"/>
                  <a:gd name="T103" fmla="*/ 973445 h 299"/>
                  <a:gd name="T104" fmla="*/ 925203 w 246"/>
                  <a:gd name="T105" fmla="*/ 912366 h 299"/>
                  <a:gd name="T106" fmla="*/ 864284 w 246"/>
                  <a:gd name="T107" fmla="*/ 679503 h 299"/>
                  <a:gd name="T108" fmla="*/ 807173 w 246"/>
                  <a:gd name="T109" fmla="*/ 503901 h 299"/>
                  <a:gd name="T110" fmla="*/ 711987 w 246"/>
                  <a:gd name="T111" fmla="*/ 439005 h 299"/>
                  <a:gd name="T112" fmla="*/ 586342 w 246"/>
                  <a:gd name="T113" fmla="*/ 206141 h 299"/>
                  <a:gd name="T114" fmla="*/ 620609 w 246"/>
                  <a:gd name="T115" fmla="*/ 87801 h 299"/>
                  <a:gd name="T116" fmla="*/ 494964 w 246"/>
                  <a:gd name="T117" fmla="*/ 1908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6" h="299">
                    <a:moveTo>
                      <a:pt x="130" y="5"/>
                    </a:moveTo>
                    <a:cubicBezTo>
                      <a:pt x="119" y="0"/>
                      <a:pt x="119" y="0"/>
                      <a:pt x="119" y="0"/>
                    </a:cubicBezTo>
                    <a:cubicBezTo>
                      <a:pt x="110" y="8"/>
                      <a:pt x="110" y="8"/>
                      <a:pt x="110" y="8"/>
                    </a:cubicBezTo>
                    <a:cubicBezTo>
                      <a:pt x="103" y="10"/>
                      <a:pt x="103" y="10"/>
                      <a:pt x="103" y="10"/>
                    </a:cubicBezTo>
                    <a:cubicBezTo>
                      <a:pt x="102" y="10"/>
                      <a:pt x="102" y="10"/>
                      <a:pt x="102" y="10"/>
                    </a:cubicBezTo>
                    <a:cubicBezTo>
                      <a:pt x="102" y="10"/>
                      <a:pt x="102" y="10"/>
                      <a:pt x="102" y="10"/>
                    </a:cubicBezTo>
                    <a:cubicBezTo>
                      <a:pt x="97" y="11"/>
                      <a:pt x="97" y="11"/>
                      <a:pt x="97" y="11"/>
                    </a:cubicBezTo>
                    <a:cubicBezTo>
                      <a:pt x="88" y="8"/>
                      <a:pt x="88" y="8"/>
                      <a:pt x="88" y="8"/>
                    </a:cubicBezTo>
                    <a:cubicBezTo>
                      <a:pt x="87" y="7"/>
                      <a:pt x="87" y="7"/>
                      <a:pt x="87" y="7"/>
                    </a:cubicBezTo>
                    <a:cubicBezTo>
                      <a:pt x="87" y="4"/>
                      <a:pt x="87" y="4"/>
                      <a:pt x="87" y="4"/>
                    </a:cubicBezTo>
                    <a:cubicBezTo>
                      <a:pt x="85" y="3"/>
                      <a:pt x="84" y="2"/>
                      <a:pt x="83" y="1"/>
                    </a:cubicBezTo>
                    <a:cubicBezTo>
                      <a:pt x="78" y="1"/>
                      <a:pt x="78" y="1"/>
                      <a:pt x="78" y="1"/>
                    </a:cubicBezTo>
                    <a:cubicBezTo>
                      <a:pt x="74" y="3"/>
                      <a:pt x="74" y="3"/>
                      <a:pt x="74" y="3"/>
                    </a:cubicBezTo>
                    <a:cubicBezTo>
                      <a:pt x="74" y="7"/>
                      <a:pt x="74" y="7"/>
                      <a:pt x="74" y="7"/>
                    </a:cubicBezTo>
                    <a:cubicBezTo>
                      <a:pt x="70" y="10"/>
                      <a:pt x="70" y="10"/>
                      <a:pt x="70" y="10"/>
                    </a:cubicBezTo>
                    <a:cubicBezTo>
                      <a:pt x="67" y="10"/>
                      <a:pt x="64" y="9"/>
                      <a:pt x="61" y="8"/>
                    </a:cubicBezTo>
                    <a:cubicBezTo>
                      <a:pt x="57" y="9"/>
                      <a:pt x="57" y="9"/>
                      <a:pt x="57" y="9"/>
                    </a:cubicBezTo>
                    <a:cubicBezTo>
                      <a:pt x="51" y="12"/>
                      <a:pt x="37" y="22"/>
                      <a:pt x="31" y="25"/>
                    </a:cubicBezTo>
                    <a:cubicBezTo>
                      <a:pt x="30" y="30"/>
                      <a:pt x="30" y="30"/>
                      <a:pt x="30" y="30"/>
                    </a:cubicBezTo>
                    <a:cubicBezTo>
                      <a:pt x="28" y="31"/>
                      <a:pt x="26" y="31"/>
                      <a:pt x="24" y="31"/>
                    </a:cubicBezTo>
                    <a:cubicBezTo>
                      <a:pt x="23" y="33"/>
                      <a:pt x="23" y="33"/>
                      <a:pt x="23" y="33"/>
                    </a:cubicBezTo>
                    <a:cubicBezTo>
                      <a:pt x="24" y="48"/>
                      <a:pt x="24" y="48"/>
                      <a:pt x="24" y="48"/>
                    </a:cubicBezTo>
                    <a:cubicBezTo>
                      <a:pt x="23" y="50"/>
                      <a:pt x="23" y="50"/>
                      <a:pt x="23" y="50"/>
                    </a:cubicBezTo>
                    <a:cubicBezTo>
                      <a:pt x="19" y="49"/>
                      <a:pt x="19" y="49"/>
                      <a:pt x="19" y="49"/>
                    </a:cubicBezTo>
                    <a:cubicBezTo>
                      <a:pt x="15" y="44"/>
                      <a:pt x="15" y="44"/>
                      <a:pt x="15" y="44"/>
                    </a:cubicBezTo>
                    <a:cubicBezTo>
                      <a:pt x="10" y="44"/>
                      <a:pt x="10" y="44"/>
                      <a:pt x="10" y="44"/>
                    </a:cubicBezTo>
                    <a:cubicBezTo>
                      <a:pt x="1" y="45"/>
                      <a:pt x="1" y="45"/>
                      <a:pt x="1" y="45"/>
                    </a:cubicBezTo>
                    <a:cubicBezTo>
                      <a:pt x="1" y="54"/>
                      <a:pt x="0" y="63"/>
                      <a:pt x="3" y="71"/>
                    </a:cubicBezTo>
                    <a:cubicBezTo>
                      <a:pt x="9" y="77"/>
                      <a:pt x="14" y="83"/>
                      <a:pt x="19" y="89"/>
                    </a:cubicBezTo>
                    <a:cubicBezTo>
                      <a:pt x="24" y="91"/>
                      <a:pt x="24" y="91"/>
                      <a:pt x="24" y="91"/>
                    </a:cubicBezTo>
                    <a:cubicBezTo>
                      <a:pt x="27" y="89"/>
                      <a:pt x="29" y="87"/>
                      <a:pt x="30" y="85"/>
                    </a:cubicBezTo>
                    <a:cubicBezTo>
                      <a:pt x="36" y="82"/>
                      <a:pt x="43" y="80"/>
                      <a:pt x="50" y="79"/>
                    </a:cubicBezTo>
                    <a:cubicBezTo>
                      <a:pt x="54" y="80"/>
                      <a:pt x="54" y="80"/>
                      <a:pt x="54" y="80"/>
                    </a:cubicBezTo>
                    <a:cubicBezTo>
                      <a:pt x="56" y="82"/>
                      <a:pt x="56" y="82"/>
                      <a:pt x="56" y="82"/>
                    </a:cubicBezTo>
                    <a:cubicBezTo>
                      <a:pt x="55" y="84"/>
                      <a:pt x="55" y="84"/>
                      <a:pt x="55" y="84"/>
                    </a:cubicBezTo>
                    <a:cubicBezTo>
                      <a:pt x="53" y="86"/>
                      <a:pt x="53" y="86"/>
                      <a:pt x="53" y="86"/>
                    </a:cubicBezTo>
                    <a:cubicBezTo>
                      <a:pt x="55" y="89"/>
                      <a:pt x="56" y="93"/>
                      <a:pt x="57" y="96"/>
                    </a:cubicBezTo>
                    <a:cubicBezTo>
                      <a:pt x="61" y="99"/>
                      <a:pt x="61" y="99"/>
                      <a:pt x="61" y="99"/>
                    </a:cubicBezTo>
                    <a:cubicBezTo>
                      <a:pt x="63" y="95"/>
                      <a:pt x="63" y="95"/>
                      <a:pt x="63" y="95"/>
                    </a:cubicBezTo>
                    <a:cubicBezTo>
                      <a:pt x="67" y="94"/>
                      <a:pt x="67" y="94"/>
                      <a:pt x="67" y="94"/>
                    </a:cubicBezTo>
                    <a:cubicBezTo>
                      <a:pt x="70" y="96"/>
                      <a:pt x="73" y="98"/>
                      <a:pt x="76" y="100"/>
                    </a:cubicBezTo>
                    <a:cubicBezTo>
                      <a:pt x="80" y="112"/>
                      <a:pt x="80" y="112"/>
                      <a:pt x="80" y="112"/>
                    </a:cubicBezTo>
                    <a:cubicBezTo>
                      <a:pt x="77" y="116"/>
                      <a:pt x="77" y="116"/>
                      <a:pt x="77" y="116"/>
                    </a:cubicBezTo>
                    <a:cubicBezTo>
                      <a:pt x="77" y="120"/>
                      <a:pt x="77" y="120"/>
                      <a:pt x="77" y="120"/>
                    </a:cubicBezTo>
                    <a:cubicBezTo>
                      <a:pt x="78" y="124"/>
                      <a:pt x="80" y="128"/>
                      <a:pt x="82" y="132"/>
                    </a:cubicBezTo>
                    <a:cubicBezTo>
                      <a:pt x="82" y="137"/>
                      <a:pt x="82" y="137"/>
                      <a:pt x="82" y="137"/>
                    </a:cubicBezTo>
                    <a:cubicBezTo>
                      <a:pt x="78" y="142"/>
                      <a:pt x="78" y="142"/>
                      <a:pt x="78" y="142"/>
                    </a:cubicBezTo>
                    <a:cubicBezTo>
                      <a:pt x="77" y="146"/>
                      <a:pt x="77" y="146"/>
                      <a:pt x="77" y="146"/>
                    </a:cubicBezTo>
                    <a:cubicBezTo>
                      <a:pt x="73" y="146"/>
                      <a:pt x="73" y="146"/>
                      <a:pt x="73" y="146"/>
                    </a:cubicBezTo>
                    <a:cubicBezTo>
                      <a:pt x="69" y="144"/>
                      <a:pt x="69" y="144"/>
                      <a:pt x="69" y="144"/>
                    </a:cubicBezTo>
                    <a:cubicBezTo>
                      <a:pt x="65" y="145"/>
                      <a:pt x="65" y="145"/>
                      <a:pt x="65" y="145"/>
                    </a:cubicBezTo>
                    <a:cubicBezTo>
                      <a:pt x="63" y="151"/>
                      <a:pt x="63" y="158"/>
                      <a:pt x="64" y="165"/>
                    </a:cubicBezTo>
                    <a:cubicBezTo>
                      <a:pt x="67" y="170"/>
                      <a:pt x="67" y="170"/>
                      <a:pt x="67" y="170"/>
                    </a:cubicBezTo>
                    <a:cubicBezTo>
                      <a:pt x="72" y="170"/>
                      <a:pt x="72" y="170"/>
                      <a:pt x="72" y="170"/>
                    </a:cubicBezTo>
                    <a:cubicBezTo>
                      <a:pt x="75" y="167"/>
                      <a:pt x="75" y="167"/>
                      <a:pt x="75" y="167"/>
                    </a:cubicBezTo>
                    <a:cubicBezTo>
                      <a:pt x="79" y="166"/>
                      <a:pt x="79" y="166"/>
                      <a:pt x="79" y="166"/>
                    </a:cubicBezTo>
                    <a:cubicBezTo>
                      <a:pt x="81" y="174"/>
                      <a:pt x="84" y="181"/>
                      <a:pt x="87" y="189"/>
                    </a:cubicBezTo>
                    <a:cubicBezTo>
                      <a:pt x="89" y="189"/>
                      <a:pt x="91" y="190"/>
                      <a:pt x="92" y="190"/>
                    </a:cubicBezTo>
                    <a:cubicBezTo>
                      <a:pt x="93" y="192"/>
                      <a:pt x="93" y="192"/>
                      <a:pt x="93" y="192"/>
                    </a:cubicBezTo>
                    <a:cubicBezTo>
                      <a:pt x="92" y="196"/>
                      <a:pt x="92" y="196"/>
                      <a:pt x="92" y="196"/>
                    </a:cubicBezTo>
                    <a:cubicBezTo>
                      <a:pt x="92" y="199"/>
                      <a:pt x="92" y="199"/>
                      <a:pt x="92" y="199"/>
                    </a:cubicBezTo>
                    <a:cubicBezTo>
                      <a:pt x="94" y="203"/>
                      <a:pt x="94" y="203"/>
                      <a:pt x="94" y="203"/>
                    </a:cubicBezTo>
                    <a:cubicBezTo>
                      <a:pt x="100" y="205"/>
                      <a:pt x="105" y="206"/>
                      <a:pt x="109" y="209"/>
                    </a:cubicBezTo>
                    <a:cubicBezTo>
                      <a:pt x="111" y="213"/>
                      <a:pt x="111" y="213"/>
                      <a:pt x="111" y="213"/>
                    </a:cubicBezTo>
                    <a:cubicBezTo>
                      <a:pt x="111" y="217"/>
                      <a:pt x="111" y="221"/>
                      <a:pt x="112" y="225"/>
                    </a:cubicBezTo>
                    <a:cubicBezTo>
                      <a:pt x="114" y="227"/>
                      <a:pt x="116" y="229"/>
                      <a:pt x="118" y="232"/>
                    </a:cubicBezTo>
                    <a:cubicBezTo>
                      <a:pt x="119" y="234"/>
                      <a:pt x="119" y="234"/>
                      <a:pt x="119" y="234"/>
                    </a:cubicBezTo>
                    <a:cubicBezTo>
                      <a:pt x="117" y="238"/>
                      <a:pt x="114" y="242"/>
                      <a:pt x="112" y="245"/>
                    </a:cubicBezTo>
                    <a:cubicBezTo>
                      <a:pt x="112" y="248"/>
                      <a:pt x="112" y="248"/>
                      <a:pt x="112" y="248"/>
                    </a:cubicBezTo>
                    <a:cubicBezTo>
                      <a:pt x="114" y="249"/>
                      <a:pt x="116" y="251"/>
                      <a:pt x="118" y="253"/>
                    </a:cubicBezTo>
                    <a:cubicBezTo>
                      <a:pt x="118" y="256"/>
                      <a:pt x="118" y="256"/>
                      <a:pt x="118" y="256"/>
                    </a:cubicBezTo>
                    <a:cubicBezTo>
                      <a:pt x="110" y="254"/>
                      <a:pt x="110" y="254"/>
                      <a:pt x="110" y="254"/>
                    </a:cubicBezTo>
                    <a:cubicBezTo>
                      <a:pt x="102" y="254"/>
                      <a:pt x="102" y="254"/>
                      <a:pt x="102" y="254"/>
                    </a:cubicBezTo>
                    <a:cubicBezTo>
                      <a:pt x="105" y="262"/>
                      <a:pt x="116" y="273"/>
                      <a:pt x="124" y="277"/>
                    </a:cubicBezTo>
                    <a:cubicBezTo>
                      <a:pt x="134" y="279"/>
                      <a:pt x="134" y="279"/>
                      <a:pt x="134" y="279"/>
                    </a:cubicBezTo>
                    <a:cubicBezTo>
                      <a:pt x="140" y="278"/>
                      <a:pt x="140" y="278"/>
                      <a:pt x="140" y="278"/>
                    </a:cubicBezTo>
                    <a:cubicBezTo>
                      <a:pt x="144" y="279"/>
                      <a:pt x="151" y="281"/>
                      <a:pt x="154" y="283"/>
                    </a:cubicBezTo>
                    <a:cubicBezTo>
                      <a:pt x="157" y="284"/>
                      <a:pt x="157" y="284"/>
                      <a:pt x="157" y="284"/>
                    </a:cubicBezTo>
                    <a:cubicBezTo>
                      <a:pt x="159" y="282"/>
                      <a:pt x="161" y="281"/>
                      <a:pt x="163" y="278"/>
                    </a:cubicBezTo>
                    <a:cubicBezTo>
                      <a:pt x="166" y="278"/>
                      <a:pt x="166" y="278"/>
                      <a:pt x="166" y="278"/>
                    </a:cubicBezTo>
                    <a:cubicBezTo>
                      <a:pt x="168" y="280"/>
                      <a:pt x="169" y="282"/>
                      <a:pt x="171" y="285"/>
                    </a:cubicBezTo>
                    <a:cubicBezTo>
                      <a:pt x="172" y="285"/>
                      <a:pt x="172" y="285"/>
                      <a:pt x="172" y="285"/>
                    </a:cubicBezTo>
                    <a:cubicBezTo>
                      <a:pt x="174" y="284"/>
                      <a:pt x="174" y="284"/>
                      <a:pt x="174" y="284"/>
                    </a:cubicBezTo>
                    <a:cubicBezTo>
                      <a:pt x="176" y="279"/>
                      <a:pt x="176" y="279"/>
                      <a:pt x="176" y="279"/>
                    </a:cubicBezTo>
                    <a:cubicBezTo>
                      <a:pt x="180" y="278"/>
                      <a:pt x="180" y="278"/>
                      <a:pt x="180" y="278"/>
                    </a:cubicBezTo>
                    <a:cubicBezTo>
                      <a:pt x="192" y="278"/>
                      <a:pt x="192" y="278"/>
                      <a:pt x="192" y="278"/>
                    </a:cubicBezTo>
                    <a:cubicBezTo>
                      <a:pt x="194" y="274"/>
                      <a:pt x="194" y="274"/>
                      <a:pt x="194" y="274"/>
                    </a:cubicBezTo>
                    <a:cubicBezTo>
                      <a:pt x="199" y="272"/>
                      <a:pt x="199" y="272"/>
                      <a:pt x="199" y="272"/>
                    </a:cubicBezTo>
                    <a:cubicBezTo>
                      <a:pt x="207" y="271"/>
                      <a:pt x="207" y="271"/>
                      <a:pt x="207" y="271"/>
                    </a:cubicBezTo>
                    <a:cubicBezTo>
                      <a:pt x="209" y="272"/>
                      <a:pt x="209" y="272"/>
                      <a:pt x="209" y="272"/>
                    </a:cubicBezTo>
                    <a:cubicBezTo>
                      <a:pt x="210" y="274"/>
                      <a:pt x="210" y="274"/>
                      <a:pt x="210" y="274"/>
                    </a:cubicBezTo>
                    <a:cubicBezTo>
                      <a:pt x="209" y="277"/>
                      <a:pt x="209" y="277"/>
                      <a:pt x="209" y="277"/>
                    </a:cubicBezTo>
                    <a:cubicBezTo>
                      <a:pt x="204" y="281"/>
                      <a:pt x="204" y="281"/>
                      <a:pt x="204" y="281"/>
                    </a:cubicBezTo>
                    <a:cubicBezTo>
                      <a:pt x="200" y="288"/>
                      <a:pt x="200" y="288"/>
                      <a:pt x="200" y="288"/>
                    </a:cubicBezTo>
                    <a:cubicBezTo>
                      <a:pt x="200" y="292"/>
                      <a:pt x="200" y="292"/>
                      <a:pt x="200" y="292"/>
                    </a:cubicBezTo>
                    <a:cubicBezTo>
                      <a:pt x="207" y="295"/>
                      <a:pt x="207" y="295"/>
                      <a:pt x="207" y="295"/>
                    </a:cubicBezTo>
                    <a:cubicBezTo>
                      <a:pt x="208" y="299"/>
                      <a:pt x="208" y="299"/>
                      <a:pt x="208" y="299"/>
                    </a:cubicBezTo>
                    <a:cubicBezTo>
                      <a:pt x="216" y="288"/>
                      <a:pt x="216" y="288"/>
                      <a:pt x="216" y="288"/>
                    </a:cubicBezTo>
                    <a:cubicBezTo>
                      <a:pt x="220" y="286"/>
                      <a:pt x="220" y="286"/>
                      <a:pt x="220" y="286"/>
                    </a:cubicBezTo>
                    <a:cubicBezTo>
                      <a:pt x="223" y="288"/>
                      <a:pt x="225" y="289"/>
                      <a:pt x="227" y="292"/>
                    </a:cubicBezTo>
                    <a:cubicBezTo>
                      <a:pt x="231" y="291"/>
                      <a:pt x="231" y="291"/>
                      <a:pt x="231" y="291"/>
                    </a:cubicBezTo>
                    <a:cubicBezTo>
                      <a:pt x="233" y="285"/>
                      <a:pt x="235" y="279"/>
                      <a:pt x="237" y="273"/>
                    </a:cubicBezTo>
                    <a:cubicBezTo>
                      <a:pt x="236" y="265"/>
                      <a:pt x="236" y="265"/>
                      <a:pt x="236" y="265"/>
                    </a:cubicBezTo>
                    <a:cubicBezTo>
                      <a:pt x="240" y="255"/>
                      <a:pt x="240" y="255"/>
                      <a:pt x="240" y="255"/>
                    </a:cubicBezTo>
                    <a:cubicBezTo>
                      <a:pt x="246" y="249"/>
                      <a:pt x="246" y="249"/>
                      <a:pt x="246" y="249"/>
                    </a:cubicBezTo>
                    <a:cubicBezTo>
                      <a:pt x="243" y="239"/>
                      <a:pt x="243" y="239"/>
                      <a:pt x="243" y="239"/>
                    </a:cubicBezTo>
                    <a:cubicBezTo>
                      <a:pt x="236" y="230"/>
                      <a:pt x="228" y="218"/>
                      <a:pt x="223" y="207"/>
                    </a:cubicBezTo>
                    <a:cubicBezTo>
                      <a:pt x="223" y="197"/>
                      <a:pt x="225" y="188"/>
                      <a:pt x="227" y="178"/>
                    </a:cubicBezTo>
                    <a:cubicBezTo>
                      <a:pt x="222" y="168"/>
                      <a:pt x="214" y="159"/>
                      <a:pt x="206" y="152"/>
                    </a:cubicBezTo>
                    <a:cubicBezTo>
                      <a:pt x="208" y="145"/>
                      <a:pt x="210" y="139"/>
                      <a:pt x="212" y="132"/>
                    </a:cubicBezTo>
                    <a:cubicBezTo>
                      <a:pt x="208" y="127"/>
                      <a:pt x="208" y="127"/>
                      <a:pt x="208" y="127"/>
                    </a:cubicBezTo>
                    <a:cubicBezTo>
                      <a:pt x="201" y="123"/>
                      <a:pt x="194" y="119"/>
                      <a:pt x="187" y="115"/>
                    </a:cubicBezTo>
                    <a:cubicBezTo>
                      <a:pt x="177" y="99"/>
                      <a:pt x="186" y="77"/>
                      <a:pt x="172" y="62"/>
                    </a:cubicBezTo>
                    <a:cubicBezTo>
                      <a:pt x="166" y="61"/>
                      <a:pt x="160" y="58"/>
                      <a:pt x="154" y="54"/>
                    </a:cubicBezTo>
                    <a:cubicBezTo>
                      <a:pt x="154" y="49"/>
                      <a:pt x="154" y="43"/>
                      <a:pt x="155" y="37"/>
                    </a:cubicBezTo>
                    <a:cubicBezTo>
                      <a:pt x="160" y="32"/>
                      <a:pt x="159" y="30"/>
                      <a:pt x="163" y="23"/>
                    </a:cubicBezTo>
                    <a:cubicBezTo>
                      <a:pt x="155" y="19"/>
                      <a:pt x="147" y="13"/>
                      <a:pt x="141" y="7"/>
                    </a:cubicBezTo>
                    <a:lnTo>
                      <a:pt x="130" y="5"/>
                    </a:lnTo>
                    <a:close/>
                  </a:path>
                </a:pathLst>
              </a:custGeom>
              <a:solidFill>
                <a:srgbClr val="186BA8"/>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8" name="Freeform 20">
                <a:extLst>
                  <a:ext uri="{FF2B5EF4-FFF2-40B4-BE49-F238E27FC236}">
                    <a16:creationId xmlns:a16="http://schemas.microsoft.com/office/drawing/2014/main" id="{31D0A0E7-9265-225A-5F70-AA0E9F4B477A}"/>
                  </a:ext>
                </a:extLst>
              </p:cNvPr>
              <p:cNvSpPr>
                <a:spLocks/>
              </p:cNvSpPr>
              <p:nvPr/>
            </p:nvSpPr>
            <p:spPr bwMode="auto">
              <a:xfrm>
                <a:off x="10561638" y="3465513"/>
                <a:ext cx="857250" cy="987425"/>
              </a:xfrm>
              <a:custGeom>
                <a:avLst/>
                <a:gdLst>
                  <a:gd name="T0" fmla="*/ 72390 w 225"/>
                  <a:gd name="T1" fmla="*/ 934051 h 259"/>
                  <a:gd name="T2" fmla="*/ 102870 w 225"/>
                  <a:gd name="T3" fmla="*/ 941676 h 259"/>
                  <a:gd name="T4" fmla="*/ 121920 w 225"/>
                  <a:gd name="T5" fmla="*/ 918801 h 259"/>
                  <a:gd name="T6" fmla="*/ 163830 w 225"/>
                  <a:gd name="T7" fmla="*/ 949300 h 259"/>
                  <a:gd name="T8" fmla="*/ 186690 w 225"/>
                  <a:gd name="T9" fmla="*/ 949300 h 259"/>
                  <a:gd name="T10" fmla="*/ 194310 w 225"/>
                  <a:gd name="T11" fmla="*/ 926426 h 259"/>
                  <a:gd name="T12" fmla="*/ 262890 w 225"/>
                  <a:gd name="T13" fmla="*/ 930238 h 259"/>
                  <a:gd name="T14" fmla="*/ 297180 w 225"/>
                  <a:gd name="T15" fmla="*/ 956925 h 259"/>
                  <a:gd name="T16" fmla="*/ 339090 w 225"/>
                  <a:gd name="T17" fmla="*/ 960738 h 259"/>
                  <a:gd name="T18" fmla="*/ 392430 w 225"/>
                  <a:gd name="T19" fmla="*/ 956925 h 259"/>
                  <a:gd name="T20" fmla="*/ 422910 w 225"/>
                  <a:gd name="T21" fmla="*/ 979800 h 259"/>
                  <a:gd name="T22" fmla="*/ 422910 w 225"/>
                  <a:gd name="T23" fmla="*/ 914988 h 259"/>
                  <a:gd name="T24" fmla="*/ 449580 w 225"/>
                  <a:gd name="T25" fmla="*/ 903551 h 259"/>
                  <a:gd name="T26" fmla="*/ 552450 w 225"/>
                  <a:gd name="T27" fmla="*/ 823490 h 259"/>
                  <a:gd name="T28" fmla="*/ 601980 w 225"/>
                  <a:gd name="T29" fmla="*/ 827302 h 259"/>
                  <a:gd name="T30" fmla="*/ 617220 w 225"/>
                  <a:gd name="T31" fmla="*/ 800615 h 259"/>
                  <a:gd name="T32" fmla="*/ 651510 w 225"/>
                  <a:gd name="T33" fmla="*/ 792990 h 259"/>
                  <a:gd name="T34" fmla="*/ 666750 w 225"/>
                  <a:gd name="T35" fmla="*/ 815865 h 259"/>
                  <a:gd name="T36" fmla="*/ 704850 w 225"/>
                  <a:gd name="T37" fmla="*/ 831114 h 259"/>
                  <a:gd name="T38" fmla="*/ 723900 w 225"/>
                  <a:gd name="T39" fmla="*/ 827302 h 259"/>
                  <a:gd name="T40" fmla="*/ 731520 w 225"/>
                  <a:gd name="T41" fmla="*/ 731991 h 259"/>
                  <a:gd name="T42" fmla="*/ 762000 w 225"/>
                  <a:gd name="T43" fmla="*/ 632867 h 259"/>
                  <a:gd name="T44" fmla="*/ 750570 w 225"/>
                  <a:gd name="T45" fmla="*/ 583305 h 259"/>
                  <a:gd name="T46" fmla="*/ 784860 w 225"/>
                  <a:gd name="T47" fmla="*/ 495619 h 259"/>
                  <a:gd name="T48" fmla="*/ 731520 w 225"/>
                  <a:gd name="T49" fmla="*/ 430807 h 259"/>
                  <a:gd name="T50" fmla="*/ 845820 w 225"/>
                  <a:gd name="T51" fmla="*/ 369808 h 259"/>
                  <a:gd name="T52" fmla="*/ 777240 w 225"/>
                  <a:gd name="T53" fmla="*/ 76249 h 259"/>
                  <a:gd name="T54" fmla="*/ 685800 w 225"/>
                  <a:gd name="T55" fmla="*/ 114374 h 259"/>
                  <a:gd name="T56" fmla="*/ 613410 w 225"/>
                  <a:gd name="T57" fmla="*/ 160123 h 259"/>
                  <a:gd name="T58" fmla="*/ 628650 w 225"/>
                  <a:gd name="T59" fmla="*/ 190623 h 259"/>
                  <a:gd name="T60" fmla="*/ 590550 w 225"/>
                  <a:gd name="T61" fmla="*/ 186810 h 259"/>
                  <a:gd name="T62" fmla="*/ 590550 w 225"/>
                  <a:gd name="T63" fmla="*/ 221122 h 259"/>
                  <a:gd name="T64" fmla="*/ 548640 w 225"/>
                  <a:gd name="T65" fmla="*/ 236372 h 259"/>
                  <a:gd name="T66" fmla="*/ 533400 w 225"/>
                  <a:gd name="T67" fmla="*/ 217310 h 259"/>
                  <a:gd name="T68" fmla="*/ 514350 w 225"/>
                  <a:gd name="T69" fmla="*/ 213497 h 259"/>
                  <a:gd name="T70" fmla="*/ 483870 w 225"/>
                  <a:gd name="T71" fmla="*/ 224935 h 259"/>
                  <a:gd name="T72" fmla="*/ 468630 w 225"/>
                  <a:gd name="T73" fmla="*/ 240184 h 259"/>
                  <a:gd name="T74" fmla="*/ 445770 w 225"/>
                  <a:gd name="T75" fmla="*/ 236372 h 259"/>
                  <a:gd name="T76" fmla="*/ 396240 w 225"/>
                  <a:gd name="T77" fmla="*/ 198247 h 259"/>
                  <a:gd name="T78" fmla="*/ 361950 w 225"/>
                  <a:gd name="T79" fmla="*/ 240184 h 259"/>
                  <a:gd name="T80" fmla="*/ 312420 w 225"/>
                  <a:gd name="T81" fmla="*/ 278309 h 259"/>
                  <a:gd name="T82" fmla="*/ 293370 w 225"/>
                  <a:gd name="T83" fmla="*/ 266872 h 259"/>
                  <a:gd name="T84" fmla="*/ 281940 w 225"/>
                  <a:gd name="T85" fmla="*/ 266872 h 259"/>
                  <a:gd name="T86" fmla="*/ 266700 w 225"/>
                  <a:gd name="T87" fmla="*/ 297371 h 259"/>
                  <a:gd name="T88" fmla="*/ 190500 w 225"/>
                  <a:gd name="T89" fmla="*/ 365995 h 259"/>
                  <a:gd name="T90" fmla="*/ 80010 w 225"/>
                  <a:gd name="T91" fmla="*/ 507056 h 259"/>
                  <a:gd name="T92" fmla="*/ 80010 w 225"/>
                  <a:gd name="T93" fmla="*/ 545181 h 259"/>
                  <a:gd name="T94" fmla="*/ 15240 w 225"/>
                  <a:gd name="T95" fmla="*/ 590930 h 259"/>
                  <a:gd name="T96" fmla="*/ 3810 w 225"/>
                  <a:gd name="T97" fmla="*/ 670992 h 259"/>
                  <a:gd name="T98" fmla="*/ 34290 w 225"/>
                  <a:gd name="T99" fmla="*/ 743428 h 259"/>
                  <a:gd name="T100" fmla="*/ 95250 w 225"/>
                  <a:gd name="T101" fmla="*/ 773928 h 259"/>
                  <a:gd name="T102" fmla="*/ 95250 w 225"/>
                  <a:gd name="T103" fmla="*/ 819677 h 259"/>
                  <a:gd name="T104" fmla="*/ 114300 w 225"/>
                  <a:gd name="T105" fmla="*/ 838739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5" h="259">
                    <a:moveTo>
                      <a:pt x="16" y="238"/>
                    </a:moveTo>
                    <a:cubicBezTo>
                      <a:pt x="19" y="245"/>
                      <a:pt x="19" y="245"/>
                      <a:pt x="19" y="245"/>
                    </a:cubicBezTo>
                    <a:cubicBezTo>
                      <a:pt x="23" y="249"/>
                      <a:pt x="23" y="249"/>
                      <a:pt x="23" y="249"/>
                    </a:cubicBezTo>
                    <a:cubicBezTo>
                      <a:pt x="27" y="247"/>
                      <a:pt x="27" y="247"/>
                      <a:pt x="27" y="247"/>
                    </a:cubicBezTo>
                    <a:cubicBezTo>
                      <a:pt x="29" y="243"/>
                      <a:pt x="29" y="243"/>
                      <a:pt x="29" y="243"/>
                    </a:cubicBezTo>
                    <a:cubicBezTo>
                      <a:pt x="32" y="241"/>
                      <a:pt x="32" y="241"/>
                      <a:pt x="32" y="241"/>
                    </a:cubicBezTo>
                    <a:cubicBezTo>
                      <a:pt x="36" y="241"/>
                      <a:pt x="36" y="241"/>
                      <a:pt x="36" y="241"/>
                    </a:cubicBezTo>
                    <a:cubicBezTo>
                      <a:pt x="38" y="244"/>
                      <a:pt x="40" y="246"/>
                      <a:pt x="43" y="249"/>
                    </a:cubicBezTo>
                    <a:cubicBezTo>
                      <a:pt x="44" y="249"/>
                      <a:pt x="44" y="249"/>
                      <a:pt x="44" y="249"/>
                    </a:cubicBezTo>
                    <a:cubicBezTo>
                      <a:pt x="49" y="249"/>
                      <a:pt x="49" y="249"/>
                      <a:pt x="49" y="249"/>
                    </a:cubicBezTo>
                    <a:cubicBezTo>
                      <a:pt x="49" y="246"/>
                      <a:pt x="49" y="246"/>
                      <a:pt x="49" y="246"/>
                    </a:cubicBezTo>
                    <a:cubicBezTo>
                      <a:pt x="51" y="243"/>
                      <a:pt x="51" y="243"/>
                      <a:pt x="51" y="243"/>
                    </a:cubicBezTo>
                    <a:cubicBezTo>
                      <a:pt x="58" y="245"/>
                      <a:pt x="58" y="245"/>
                      <a:pt x="58" y="245"/>
                    </a:cubicBezTo>
                    <a:cubicBezTo>
                      <a:pt x="69" y="244"/>
                      <a:pt x="69" y="244"/>
                      <a:pt x="69" y="244"/>
                    </a:cubicBezTo>
                    <a:cubicBezTo>
                      <a:pt x="75" y="246"/>
                      <a:pt x="75" y="246"/>
                      <a:pt x="75" y="246"/>
                    </a:cubicBezTo>
                    <a:cubicBezTo>
                      <a:pt x="78" y="251"/>
                      <a:pt x="78" y="251"/>
                      <a:pt x="78" y="251"/>
                    </a:cubicBezTo>
                    <a:cubicBezTo>
                      <a:pt x="82" y="254"/>
                      <a:pt x="85" y="257"/>
                      <a:pt x="89" y="259"/>
                    </a:cubicBezTo>
                    <a:cubicBezTo>
                      <a:pt x="89" y="252"/>
                      <a:pt x="89" y="252"/>
                      <a:pt x="89" y="252"/>
                    </a:cubicBezTo>
                    <a:cubicBezTo>
                      <a:pt x="98" y="251"/>
                      <a:pt x="98" y="251"/>
                      <a:pt x="98" y="251"/>
                    </a:cubicBezTo>
                    <a:cubicBezTo>
                      <a:pt x="103" y="251"/>
                      <a:pt x="103" y="251"/>
                      <a:pt x="103" y="251"/>
                    </a:cubicBezTo>
                    <a:cubicBezTo>
                      <a:pt x="107" y="256"/>
                      <a:pt x="107" y="256"/>
                      <a:pt x="107" y="256"/>
                    </a:cubicBezTo>
                    <a:cubicBezTo>
                      <a:pt x="111" y="257"/>
                      <a:pt x="111" y="257"/>
                      <a:pt x="111" y="257"/>
                    </a:cubicBezTo>
                    <a:cubicBezTo>
                      <a:pt x="112" y="255"/>
                      <a:pt x="112" y="255"/>
                      <a:pt x="112" y="255"/>
                    </a:cubicBezTo>
                    <a:cubicBezTo>
                      <a:pt x="111" y="240"/>
                      <a:pt x="111" y="240"/>
                      <a:pt x="111" y="240"/>
                    </a:cubicBezTo>
                    <a:cubicBezTo>
                      <a:pt x="112" y="238"/>
                      <a:pt x="112" y="238"/>
                      <a:pt x="112" y="238"/>
                    </a:cubicBezTo>
                    <a:cubicBezTo>
                      <a:pt x="114" y="238"/>
                      <a:pt x="116" y="238"/>
                      <a:pt x="118" y="237"/>
                    </a:cubicBezTo>
                    <a:cubicBezTo>
                      <a:pt x="119" y="232"/>
                      <a:pt x="119" y="232"/>
                      <a:pt x="119" y="232"/>
                    </a:cubicBezTo>
                    <a:cubicBezTo>
                      <a:pt x="125" y="229"/>
                      <a:pt x="139" y="219"/>
                      <a:pt x="145" y="216"/>
                    </a:cubicBezTo>
                    <a:cubicBezTo>
                      <a:pt x="149" y="215"/>
                      <a:pt x="149" y="215"/>
                      <a:pt x="149" y="215"/>
                    </a:cubicBezTo>
                    <a:cubicBezTo>
                      <a:pt x="152" y="216"/>
                      <a:pt x="155" y="217"/>
                      <a:pt x="158" y="217"/>
                    </a:cubicBezTo>
                    <a:cubicBezTo>
                      <a:pt x="162" y="214"/>
                      <a:pt x="162" y="214"/>
                      <a:pt x="162" y="214"/>
                    </a:cubicBezTo>
                    <a:cubicBezTo>
                      <a:pt x="162" y="210"/>
                      <a:pt x="162" y="210"/>
                      <a:pt x="162" y="210"/>
                    </a:cubicBezTo>
                    <a:cubicBezTo>
                      <a:pt x="166" y="208"/>
                      <a:pt x="166" y="208"/>
                      <a:pt x="166" y="208"/>
                    </a:cubicBezTo>
                    <a:cubicBezTo>
                      <a:pt x="171" y="208"/>
                      <a:pt x="171" y="208"/>
                      <a:pt x="171" y="208"/>
                    </a:cubicBezTo>
                    <a:cubicBezTo>
                      <a:pt x="172" y="209"/>
                      <a:pt x="173" y="210"/>
                      <a:pt x="175" y="211"/>
                    </a:cubicBezTo>
                    <a:cubicBezTo>
                      <a:pt x="175" y="214"/>
                      <a:pt x="175" y="214"/>
                      <a:pt x="175" y="214"/>
                    </a:cubicBezTo>
                    <a:cubicBezTo>
                      <a:pt x="176" y="215"/>
                      <a:pt x="176" y="215"/>
                      <a:pt x="176" y="215"/>
                    </a:cubicBezTo>
                    <a:cubicBezTo>
                      <a:pt x="185" y="218"/>
                      <a:pt x="185" y="218"/>
                      <a:pt x="185" y="218"/>
                    </a:cubicBezTo>
                    <a:cubicBezTo>
                      <a:pt x="190" y="217"/>
                      <a:pt x="190" y="217"/>
                      <a:pt x="190" y="217"/>
                    </a:cubicBezTo>
                    <a:cubicBezTo>
                      <a:pt x="190" y="217"/>
                      <a:pt x="190" y="217"/>
                      <a:pt x="190" y="217"/>
                    </a:cubicBezTo>
                    <a:cubicBezTo>
                      <a:pt x="189" y="210"/>
                      <a:pt x="188" y="203"/>
                      <a:pt x="189" y="196"/>
                    </a:cubicBezTo>
                    <a:cubicBezTo>
                      <a:pt x="192" y="192"/>
                      <a:pt x="192" y="192"/>
                      <a:pt x="192" y="192"/>
                    </a:cubicBezTo>
                    <a:cubicBezTo>
                      <a:pt x="200" y="187"/>
                      <a:pt x="200" y="187"/>
                      <a:pt x="200" y="187"/>
                    </a:cubicBezTo>
                    <a:cubicBezTo>
                      <a:pt x="202" y="177"/>
                      <a:pt x="199" y="176"/>
                      <a:pt x="200" y="166"/>
                    </a:cubicBezTo>
                    <a:cubicBezTo>
                      <a:pt x="197" y="163"/>
                      <a:pt x="195" y="160"/>
                      <a:pt x="194" y="157"/>
                    </a:cubicBezTo>
                    <a:cubicBezTo>
                      <a:pt x="197" y="153"/>
                      <a:pt x="197" y="153"/>
                      <a:pt x="197" y="153"/>
                    </a:cubicBezTo>
                    <a:cubicBezTo>
                      <a:pt x="199" y="147"/>
                      <a:pt x="207" y="141"/>
                      <a:pt x="207" y="134"/>
                    </a:cubicBezTo>
                    <a:cubicBezTo>
                      <a:pt x="206" y="130"/>
                      <a:pt x="206" y="130"/>
                      <a:pt x="206" y="130"/>
                    </a:cubicBezTo>
                    <a:cubicBezTo>
                      <a:pt x="202" y="125"/>
                      <a:pt x="197" y="120"/>
                      <a:pt x="191" y="117"/>
                    </a:cubicBezTo>
                    <a:cubicBezTo>
                      <a:pt x="192" y="113"/>
                      <a:pt x="192" y="113"/>
                      <a:pt x="192" y="113"/>
                    </a:cubicBezTo>
                    <a:cubicBezTo>
                      <a:pt x="201" y="109"/>
                      <a:pt x="210" y="106"/>
                      <a:pt x="218" y="102"/>
                    </a:cubicBezTo>
                    <a:cubicBezTo>
                      <a:pt x="222" y="97"/>
                      <a:pt x="222" y="97"/>
                      <a:pt x="222" y="97"/>
                    </a:cubicBezTo>
                    <a:cubicBezTo>
                      <a:pt x="225" y="78"/>
                      <a:pt x="223" y="55"/>
                      <a:pt x="219" y="36"/>
                    </a:cubicBezTo>
                    <a:cubicBezTo>
                      <a:pt x="213" y="32"/>
                      <a:pt x="211" y="24"/>
                      <a:pt x="204" y="20"/>
                    </a:cubicBezTo>
                    <a:cubicBezTo>
                      <a:pt x="198" y="13"/>
                      <a:pt x="193" y="7"/>
                      <a:pt x="187" y="0"/>
                    </a:cubicBezTo>
                    <a:cubicBezTo>
                      <a:pt x="186" y="8"/>
                      <a:pt x="180" y="22"/>
                      <a:pt x="180" y="30"/>
                    </a:cubicBezTo>
                    <a:cubicBezTo>
                      <a:pt x="178" y="34"/>
                      <a:pt x="178" y="34"/>
                      <a:pt x="178" y="34"/>
                    </a:cubicBezTo>
                    <a:cubicBezTo>
                      <a:pt x="172" y="36"/>
                      <a:pt x="166" y="39"/>
                      <a:pt x="161" y="42"/>
                    </a:cubicBezTo>
                    <a:cubicBezTo>
                      <a:pt x="161" y="47"/>
                      <a:pt x="161" y="47"/>
                      <a:pt x="161" y="47"/>
                    </a:cubicBezTo>
                    <a:cubicBezTo>
                      <a:pt x="165" y="50"/>
                      <a:pt x="165" y="50"/>
                      <a:pt x="165" y="50"/>
                    </a:cubicBezTo>
                    <a:cubicBezTo>
                      <a:pt x="160" y="51"/>
                      <a:pt x="160" y="51"/>
                      <a:pt x="160" y="51"/>
                    </a:cubicBezTo>
                    <a:cubicBezTo>
                      <a:pt x="158" y="51"/>
                      <a:pt x="156" y="50"/>
                      <a:pt x="155" y="49"/>
                    </a:cubicBezTo>
                    <a:cubicBezTo>
                      <a:pt x="153" y="51"/>
                      <a:pt x="153" y="51"/>
                      <a:pt x="153" y="51"/>
                    </a:cubicBezTo>
                    <a:cubicBezTo>
                      <a:pt x="154" y="53"/>
                      <a:pt x="155" y="55"/>
                      <a:pt x="155" y="58"/>
                    </a:cubicBezTo>
                    <a:cubicBezTo>
                      <a:pt x="154" y="59"/>
                      <a:pt x="154" y="59"/>
                      <a:pt x="154" y="59"/>
                    </a:cubicBezTo>
                    <a:cubicBezTo>
                      <a:pt x="151" y="60"/>
                      <a:pt x="147" y="61"/>
                      <a:pt x="144" y="62"/>
                    </a:cubicBezTo>
                    <a:cubicBezTo>
                      <a:pt x="141" y="61"/>
                      <a:pt x="141" y="61"/>
                      <a:pt x="141" y="61"/>
                    </a:cubicBezTo>
                    <a:cubicBezTo>
                      <a:pt x="140" y="57"/>
                      <a:pt x="140" y="57"/>
                      <a:pt x="140" y="57"/>
                    </a:cubicBezTo>
                    <a:cubicBezTo>
                      <a:pt x="139" y="55"/>
                      <a:pt x="137" y="52"/>
                      <a:pt x="136" y="50"/>
                    </a:cubicBezTo>
                    <a:cubicBezTo>
                      <a:pt x="136" y="52"/>
                      <a:pt x="136" y="54"/>
                      <a:pt x="135" y="56"/>
                    </a:cubicBezTo>
                    <a:cubicBezTo>
                      <a:pt x="133" y="60"/>
                      <a:pt x="133" y="60"/>
                      <a:pt x="133" y="60"/>
                    </a:cubicBezTo>
                    <a:cubicBezTo>
                      <a:pt x="127" y="59"/>
                      <a:pt x="127" y="59"/>
                      <a:pt x="127" y="59"/>
                    </a:cubicBezTo>
                    <a:cubicBezTo>
                      <a:pt x="125" y="60"/>
                      <a:pt x="125" y="60"/>
                      <a:pt x="125" y="60"/>
                    </a:cubicBezTo>
                    <a:cubicBezTo>
                      <a:pt x="123" y="63"/>
                      <a:pt x="123" y="63"/>
                      <a:pt x="123" y="63"/>
                    </a:cubicBezTo>
                    <a:cubicBezTo>
                      <a:pt x="122" y="63"/>
                      <a:pt x="122" y="63"/>
                      <a:pt x="122" y="63"/>
                    </a:cubicBezTo>
                    <a:cubicBezTo>
                      <a:pt x="117" y="62"/>
                      <a:pt x="117" y="62"/>
                      <a:pt x="117" y="62"/>
                    </a:cubicBezTo>
                    <a:cubicBezTo>
                      <a:pt x="114" y="58"/>
                      <a:pt x="110" y="55"/>
                      <a:pt x="106" y="52"/>
                    </a:cubicBezTo>
                    <a:cubicBezTo>
                      <a:pt x="104" y="52"/>
                      <a:pt x="104" y="52"/>
                      <a:pt x="104" y="52"/>
                    </a:cubicBezTo>
                    <a:cubicBezTo>
                      <a:pt x="102" y="56"/>
                      <a:pt x="102" y="56"/>
                      <a:pt x="102" y="56"/>
                    </a:cubicBezTo>
                    <a:cubicBezTo>
                      <a:pt x="95" y="63"/>
                      <a:pt x="95" y="63"/>
                      <a:pt x="95" y="63"/>
                    </a:cubicBezTo>
                    <a:cubicBezTo>
                      <a:pt x="91" y="64"/>
                      <a:pt x="87" y="66"/>
                      <a:pt x="84" y="67"/>
                    </a:cubicBezTo>
                    <a:cubicBezTo>
                      <a:pt x="83" y="69"/>
                      <a:pt x="83" y="71"/>
                      <a:pt x="82" y="73"/>
                    </a:cubicBezTo>
                    <a:cubicBezTo>
                      <a:pt x="77" y="73"/>
                      <a:pt x="77" y="73"/>
                      <a:pt x="77" y="73"/>
                    </a:cubicBezTo>
                    <a:cubicBezTo>
                      <a:pt x="77" y="70"/>
                      <a:pt x="77" y="70"/>
                      <a:pt x="77" y="70"/>
                    </a:cubicBezTo>
                    <a:cubicBezTo>
                      <a:pt x="76" y="69"/>
                      <a:pt x="76" y="69"/>
                      <a:pt x="76" y="69"/>
                    </a:cubicBezTo>
                    <a:cubicBezTo>
                      <a:pt x="74" y="70"/>
                      <a:pt x="74" y="70"/>
                      <a:pt x="74" y="70"/>
                    </a:cubicBezTo>
                    <a:cubicBezTo>
                      <a:pt x="73" y="75"/>
                      <a:pt x="73" y="75"/>
                      <a:pt x="73" y="75"/>
                    </a:cubicBezTo>
                    <a:cubicBezTo>
                      <a:pt x="70" y="78"/>
                      <a:pt x="70" y="78"/>
                      <a:pt x="70" y="78"/>
                    </a:cubicBezTo>
                    <a:cubicBezTo>
                      <a:pt x="68" y="77"/>
                      <a:pt x="65" y="76"/>
                      <a:pt x="63" y="75"/>
                    </a:cubicBezTo>
                    <a:cubicBezTo>
                      <a:pt x="59" y="82"/>
                      <a:pt x="54" y="89"/>
                      <a:pt x="50" y="96"/>
                    </a:cubicBezTo>
                    <a:cubicBezTo>
                      <a:pt x="42" y="101"/>
                      <a:pt x="42" y="101"/>
                      <a:pt x="42" y="101"/>
                    </a:cubicBezTo>
                    <a:cubicBezTo>
                      <a:pt x="36" y="112"/>
                      <a:pt x="25" y="121"/>
                      <a:pt x="21" y="133"/>
                    </a:cubicBezTo>
                    <a:cubicBezTo>
                      <a:pt x="22" y="138"/>
                      <a:pt x="22" y="138"/>
                      <a:pt x="22" y="138"/>
                    </a:cubicBezTo>
                    <a:cubicBezTo>
                      <a:pt x="21" y="143"/>
                      <a:pt x="21" y="143"/>
                      <a:pt x="21" y="143"/>
                    </a:cubicBezTo>
                    <a:cubicBezTo>
                      <a:pt x="15" y="150"/>
                      <a:pt x="15" y="150"/>
                      <a:pt x="15" y="150"/>
                    </a:cubicBezTo>
                    <a:cubicBezTo>
                      <a:pt x="4" y="155"/>
                      <a:pt x="4" y="155"/>
                      <a:pt x="4" y="155"/>
                    </a:cubicBezTo>
                    <a:cubicBezTo>
                      <a:pt x="1" y="159"/>
                      <a:pt x="1" y="159"/>
                      <a:pt x="1" y="159"/>
                    </a:cubicBezTo>
                    <a:cubicBezTo>
                      <a:pt x="0" y="164"/>
                      <a:pt x="0" y="170"/>
                      <a:pt x="1" y="176"/>
                    </a:cubicBezTo>
                    <a:cubicBezTo>
                      <a:pt x="4" y="177"/>
                      <a:pt x="7" y="178"/>
                      <a:pt x="10" y="179"/>
                    </a:cubicBezTo>
                    <a:cubicBezTo>
                      <a:pt x="10" y="184"/>
                      <a:pt x="9" y="190"/>
                      <a:pt x="9" y="195"/>
                    </a:cubicBezTo>
                    <a:cubicBezTo>
                      <a:pt x="13" y="197"/>
                      <a:pt x="18" y="199"/>
                      <a:pt x="22" y="200"/>
                    </a:cubicBezTo>
                    <a:cubicBezTo>
                      <a:pt x="25" y="203"/>
                      <a:pt x="25" y="203"/>
                      <a:pt x="25" y="203"/>
                    </a:cubicBezTo>
                    <a:cubicBezTo>
                      <a:pt x="24" y="206"/>
                      <a:pt x="24" y="210"/>
                      <a:pt x="24" y="214"/>
                    </a:cubicBezTo>
                    <a:cubicBezTo>
                      <a:pt x="25" y="215"/>
                      <a:pt x="25" y="215"/>
                      <a:pt x="25" y="215"/>
                    </a:cubicBezTo>
                    <a:cubicBezTo>
                      <a:pt x="29" y="217"/>
                      <a:pt x="29" y="217"/>
                      <a:pt x="29" y="217"/>
                    </a:cubicBezTo>
                    <a:cubicBezTo>
                      <a:pt x="30" y="220"/>
                      <a:pt x="30" y="220"/>
                      <a:pt x="30" y="220"/>
                    </a:cubicBezTo>
                    <a:cubicBezTo>
                      <a:pt x="24" y="225"/>
                      <a:pt x="20" y="231"/>
                      <a:pt x="16" y="238"/>
                    </a:cubicBezTo>
                    <a:close/>
                  </a:path>
                </a:pathLst>
              </a:custGeom>
              <a:solidFill>
                <a:srgbClr val="1C1442"/>
              </a:solidFill>
              <a:ln w="6350" cap="rnd">
                <a:solidFill>
                  <a:schemeClr val="bg2"/>
                </a:solidFill>
                <a:prstDash val="solid"/>
                <a:round/>
                <a:headEnd/>
                <a:tailEnd/>
              </a:ln>
            </p:spPr>
            <p:txBody>
              <a:bodyPr/>
              <a:lstStyle/>
              <a:p>
                <a:pPr eaLnBrk="1" fontAlgn="auto" hangingPunct="1">
                  <a:spcBef>
                    <a:spcPts val="0"/>
                  </a:spcBef>
                  <a:spcAft>
                    <a:spcPts val="0"/>
                  </a:spcAft>
                  <a:defRPr/>
                </a:pPr>
                <a:endParaRPr lang="ru-RU">
                  <a:latin typeface="+mn-lt"/>
                </a:endParaRPr>
              </a:p>
            </p:txBody>
          </p:sp>
          <p:sp>
            <p:nvSpPr>
              <p:cNvPr id="49" name="Freeform 21">
                <a:extLst>
                  <a:ext uri="{FF2B5EF4-FFF2-40B4-BE49-F238E27FC236}">
                    <a16:creationId xmlns:a16="http://schemas.microsoft.com/office/drawing/2014/main" id="{C9B3B6E3-546C-2107-AC8E-89EB0E1E8EA3}"/>
                  </a:ext>
                </a:extLst>
              </p:cNvPr>
              <p:cNvSpPr>
                <a:spLocks/>
              </p:cNvSpPr>
              <p:nvPr/>
            </p:nvSpPr>
            <p:spPr bwMode="auto">
              <a:xfrm>
                <a:off x="5302250" y="4129088"/>
                <a:ext cx="979487" cy="1343025"/>
              </a:xfrm>
              <a:custGeom>
                <a:avLst/>
                <a:gdLst>
                  <a:gd name="T0" fmla="*/ 2147483646 w 257"/>
                  <a:gd name="T1" fmla="*/ 2147483646 h 352"/>
                  <a:gd name="T2" fmla="*/ 2147483646 w 257"/>
                  <a:gd name="T3" fmla="*/ 2147483646 h 352"/>
                  <a:gd name="T4" fmla="*/ 2147483646 w 257"/>
                  <a:gd name="T5" fmla="*/ 2147483646 h 352"/>
                  <a:gd name="T6" fmla="*/ 2147483646 w 257"/>
                  <a:gd name="T7" fmla="*/ 2147483646 h 352"/>
                  <a:gd name="T8" fmla="*/ 2147483646 w 257"/>
                  <a:gd name="T9" fmla="*/ 2147483646 h 352"/>
                  <a:gd name="T10" fmla="*/ 2147483646 w 257"/>
                  <a:gd name="T11" fmla="*/ 2147483646 h 352"/>
                  <a:gd name="T12" fmla="*/ 2147483646 w 257"/>
                  <a:gd name="T13" fmla="*/ 2147483646 h 352"/>
                  <a:gd name="T14" fmla="*/ 2147483646 w 257"/>
                  <a:gd name="T15" fmla="*/ 1994357786 h 352"/>
                  <a:gd name="T16" fmla="*/ 2147483646 w 257"/>
                  <a:gd name="T17" fmla="*/ 1615868923 h 352"/>
                  <a:gd name="T18" fmla="*/ 2147483646 w 257"/>
                  <a:gd name="T19" fmla="*/ 1091803017 h 352"/>
                  <a:gd name="T20" fmla="*/ 2147483646 w 257"/>
                  <a:gd name="T21" fmla="*/ 742425746 h 352"/>
                  <a:gd name="T22" fmla="*/ 1960944408 w 257"/>
                  <a:gd name="T23" fmla="*/ 655083336 h 352"/>
                  <a:gd name="T24" fmla="*/ 2048095883 w 257"/>
                  <a:gd name="T25" fmla="*/ 553181314 h 352"/>
                  <a:gd name="T26" fmla="*/ 2147483646 w 257"/>
                  <a:gd name="T27" fmla="*/ 422163884 h 352"/>
                  <a:gd name="T28" fmla="*/ 1859264510 w 257"/>
                  <a:gd name="T29" fmla="*/ 232919452 h 352"/>
                  <a:gd name="T30" fmla="*/ 1859264510 w 257"/>
                  <a:gd name="T31" fmla="*/ 87342410 h 352"/>
                  <a:gd name="T32" fmla="*/ 1641380104 w 257"/>
                  <a:gd name="T33" fmla="*/ 0 h 352"/>
                  <a:gd name="T34" fmla="*/ 857005390 w 257"/>
                  <a:gd name="T35" fmla="*/ 553181314 h 352"/>
                  <a:gd name="T36" fmla="*/ 595547152 w 257"/>
                  <a:gd name="T37" fmla="*/ 727869950 h 352"/>
                  <a:gd name="T38" fmla="*/ 406715779 w 257"/>
                  <a:gd name="T39" fmla="*/ 2147483646 h 352"/>
                  <a:gd name="T40" fmla="*/ 319560492 w 257"/>
                  <a:gd name="T41" fmla="*/ 2147483646 h 352"/>
                  <a:gd name="T42" fmla="*/ 261458238 w 257"/>
                  <a:gd name="T43" fmla="*/ 2147483646 h 352"/>
                  <a:gd name="T44" fmla="*/ 159782152 w 257"/>
                  <a:gd name="T45" fmla="*/ 2147483646 h 352"/>
                  <a:gd name="T46" fmla="*/ 14524611 w 257"/>
                  <a:gd name="T47" fmla="*/ 2147483646 h 352"/>
                  <a:gd name="T48" fmla="*/ 203355984 w 257"/>
                  <a:gd name="T49" fmla="*/ 2147483646 h 352"/>
                  <a:gd name="T50" fmla="*/ 305035881 w 257"/>
                  <a:gd name="T51" fmla="*/ 2147483646 h 352"/>
                  <a:gd name="T52" fmla="*/ 769850103 w 257"/>
                  <a:gd name="T53" fmla="*/ 2147483646 h 352"/>
                  <a:gd name="T54" fmla="*/ 915107644 w 257"/>
                  <a:gd name="T55" fmla="*/ 2147483646 h 352"/>
                  <a:gd name="T56" fmla="*/ 1510650985 w 257"/>
                  <a:gd name="T57" fmla="*/ 2147483646 h 352"/>
                  <a:gd name="T58" fmla="*/ 2147483646 w 257"/>
                  <a:gd name="T59" fmla="*/ 2147483646 h 352"/>
                  <a:gd name="T60" fmla="*/ 2147483646 w 257"/>
                  <a:gd name="T61" fmla="*/ 2147483646 h 352"/>
                  <a:gd name="T62" fmla="*/ 2147483646 w 257"/>
                  <a:gd name="T63" fmla="*/ 2147483646 h 352"/>
                  <a:gd name="T64" fmla="*/ 2147483646 w 257"/>
                  <a:gd name="T65" fmla="*/ 2147483646 h 352"/>
                  <a:gd name="T66" fmla="*/ 2147483646 w 257"/>
                  <a:gd name="T67" fmla="*/ 2147483646 h 352"/>
                  <a:gd name="T68" fmla="*/ 2147483646 w 257"/>
                  <a:gd name="T69" fmla="*/ 2147483646 h 3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352">
                    <a:moveTo>
                      <a:pt x="252" y="237"/>
                    </a:moveTo>
                    <a:cubicBezTo>
                      <a:pt x="250" y="233"/>
                      <a:pt x="247" y="229"/>
                      <a:pt x="243" y="226"/>
                    </a:cubicBezTo>
                    <a:cubicBezTo>
                      <a:pt x="243" y="225"/>
                      <a:pt x="243" y="225"/>
                      <a:pt x="243" y="225"/>
                    </a:cubicBezTo>
                    <a:cubicBezTo>
                      <a:pt x="245" y="223"/>
                      <a:pt x="245" y="223"/>
                      <a:pt x="245" y="223"/>
                    </a:cubicBezTo>
                    <a:cubicBezTo>
                      <a:pt x="249" y="223"/>
                      <a:pt x="249" y="223"/>
                      <a:pt x="249" y="223"/>
                    </a:cubicBezTo>
                    <a:cubicBezTo>
                      <a:pt x="256" y="220"/>
                      <a:pt x="256" y="220"/>
                      <a:pt x="256" y="220"/>
                    </a:cubicBezTo>
                    <a:cubicBezTo>
                      <a:pt x="257" y="217"/>
                      <a:pt x="257" y="217"/>
                      <a:pt x="257" y="217"/>
                    </a:cubicBezTo>
                    <a:cubicBezTo>
                      <a:pt x="255" y="214"/>
                      <a:pt x="252" y="211"/>
                      <a:pt x="249" y="209"/>
                    </a:cubicBezTo>
                    <a:cubicBezTo>
                      <a:pt x="247" y="203"/>
                      <a:pt x="246" y="197"/>
                      <a:pt x="246" y="190"/>
                    </a:cubicBezTo>
                    <a:cubicBezTo>
                      <a:pt x="241" y="188"/>
                      <a:pt x="241" y="188"/>
                      <a:pt x="241" y="188"/>
                    </a:cubicBezTo>
                    <a:cubicBezTo>
                      <a:pt x="235" y="186"/>
                      <a:pt x="235" y="186"/>
                      <a:pt x="235" y="186"/>
                    </a:cubicBezTo>
                    <a:cubicBezTo>
                      <a:pt x="231" y="187"/>
                      <a:pt x="231" y="187"/>
                      <a:pt x="231" y="187"/>
                    </a:cubicBezTo>
                    <a:cubicBezTo>
                      <a:pt x="225" y="185"/>
                      <a:pt x="219" y="181"/>
                      <a:pt x="214" y="177"/>
                    </a:cubicBezTo>
                    <a:cubicBezTo>
                      <a:pt x="213" y="167"/>
                      <a:pt x="211" y="159"/>
                      <a:pt x="208" y="150"/>
                    </a:cubicBezTo>
                    <a:cubicBezTo>
                      <a:pt x="210" y="145"/>
                      <a:pt x="210" y="145"/>
                      <a:pt x="210" y="145"/>
                    </a:cubicBezTo>
                    <a:cubicBezTo>
                      <a:pt x="212" y="142"/>
                      <a:pt x="215" y="139"/>
                      <a:pt x="218" y="137"/>
                    </a:cubicBezTo>
                    <a:cubicBezTo>
                      <a:pt x="216" y="132"/>
                      <a:pt x="215" y="126"/>
                      <a:pt x="214" y="121"/>
                    </a:cubicBezTo>
                    <a:cubicBezTo>
                      <a:pt x="212" y="117"/>
                      <a:pt x="209" y="114"/>
                      <a:pt x="206" y="111"/>
                    </a:cubicBezTo>
                    <a:cubicBezTo>
                      <a:pt x="204" y="102"/>
                      <a:pt x="203" y="93"/>
                      <a:pt x="201" y="84"/>
                    </a:cubicBezTo>
                    <a:cubicBezTo>
                      <a:pt x="194" y="79"/>
                      <a:pt x="185" y="76"/>
                      <a:pt x="177" y="75"/>
                    </a:cubicBezTo>
                    <a:cubicBezTo>
                      <a:pt x="172" y="68"/>
                      <a:pt x="173" y="60"/>
                      <a:pt x="170" y="53"/>
                    </a:cubicBezTo>
                    <a:cubicBezTo>
                      <a:pt x="168" y="51"/>
                      <a:pt x="168" y="51"/>
                      <a:pt x="168" y="51"/>
                    </a:cubicBezTo>
                    <a:cubicBezTo>
                      <a:pt x="162" y="51"/>
                      <a:pt x="156" y="50"/>
                      <a:pt x="150" y="51"/>
                    </a:cubicBezTo>
                    <a:cubicBezTo>
                      <a:pt x="145" y="48"/>
                      <a:pt x="140" y="47"/>
                      <a:pt x="135" y="45"/>
                    </a:cubicBezTo>
                    <a:cubicBezTo>
                      <a:pt x="134" y="42"/>
                      <a:pt x="134" y="42"/>
                      <a:pt x="134" y="42"/>
                    </a:cubicBezTo>
                    <a:cubicBezTo>
                      <a:pt x="141" y="38"/>
                      <a:pt x="141" y="38"/>
                      <a:pt x="141" y="38"/>
                    </a:cubicBezTo>
                    <a:cubicBezTo>
                      <a:pt x="143" y="39"/>
                      <a:pt x="143" y="39"/>
                      <a:pt x="143" y="39"/>
                    </a:cubicBezTo>
                    <a:cubicBezTo>
                      <a:pt x="146" y="36"/>
                      <a:pt x="147" y="33"/>
                      <a:pt x="148" y="29"/>
                    </a:cubicBezTo>
                    <a:cubicBezTo>
                      <a:pt x="145" y="25"/>
                      <a:pt x="145" y="25"/>
                      <a:pt x="145" y="25"/>
                    </a:cubicBezTo>
                    <a:cubicBezTo>
                      <a:pt x="139" y="22"/>
                      <a:pt x="134" y="19"/>
                      <a:pt x="128" y="16"/>
                    </a:cubicBezTo>
                    <a:cubicBezTo>
                      <a:pt x="128" y="14"/>
                      <a:pt x="128" y="14"/>
                      <a:pt x="128" y="14"/>
                    </a:cubicBezTo>
                    <a:cubicBezTo>
                      <a:pt x="128" y="12"/>
                      <a:pt x="128" y="9"/>
                      <a:pt x="128" y="6"/>
                    </a:cubicBezTo>
                    <a:cubicBezTo>
                      <a:pt x="126" y="3"/>
                      <a:pt x="126" y="3"/>
                      <a:pt x="126" y="3"/>
                    </a:cubicBezTo>
                    <a:cubicBezTo>
                      <a:pt x="122" y="2"/>
                      <a:pt x="117" y="1"/>
                      <a:pt x="113" y="0"/>
                    </a:cubicBezTo>
                    <a:cubicBezTo>
                      <a:pt x="105" y="3"/>
                      <a:pt x="105" y="3"/>
                      <a:pt x="105" y="3"/>
                    </a:cubicBezTo>
                    <a:cubicBezTo>
                      <a:pt x="94" y="20"/>
                      <a:pt x="79" y="30"/>
                      <a:pt x="59" y="38"/>
                    </a:cubicBezTo>
                    <a:cubicBezTo>
                      <a:pt x="51" y="46"/>
                      <a:pt x="51" y="46"/>
                      <a:pt x="51" y="46"/>
                    </a:cubicBezTo>
                    <a:cubicBezTo>
                      <a:pt x="41" y="50"/>
                      <a:pt x="41" y="50"/>
                      <a:pt x="41" y="50"/>
                    </a:cubicBezTo>
                    <a:cubicBezTo>
                      <a:pt x="41" y="89"/>
                      <a:pt x="25" y="115"/>
                      <a:pt x="13" y="153"/>
                    </a:cubicBezTo>
                    <a:cubicBezTo>
                      <a:pt x="17" y="161"/>
                      <a:pt x="23" y="170"/>
                      <a:pt x="28" y="177"/>
                    </a:cubicBezTo>
                    <a:cubicBezTo>
                      <a:pt x="29" y="192"/>
                      <a:pt x="30" y="207"/>
                      <a:pt x="28" y="221"/>
                    </a:cubicBezTo>
                    <a:cubicBezTo>
                      <a:pt x="22" y="223"/>
                      <a:pt x="22" y="223"/>
                      <a:pt x="22" y="223"/>
                    </a:cubicBezTo>
                    <a:cubicBezTo>
                      <a:pt x="19" y="214"/>
                      <a:pt x="20" y="204"/>
                      <a:pt x="21" y="194"/>
                    </a:cubicBezTo>
                    <a:cubicBezTo>
                      <a:pt x="18" y="181"/>
                      <a:pt x="18" y="181"/>
                      <a:pt x="18" y="181"/>
                    </a:cubicBezTo>
                    <a:cubicBezTo>
                      <a:pt x="13" y="178"/>
                      <a:pt x="13" y="178"/>
                      <a:pt x="13" y="178"/>
                    </a:cubicBezTo>
                    <a:cubicBezTo>
                      <a:pt x="11" y="181"/>
                      <a:pt x="11" y="181"/>
                      <a:pt x="11" y="181"/>
                    </a:cubicBezTo>
                    <a:cubicBezTo>
                      <a:pt x="14" y="197"/>
                      <a:pt x="9" y="209"/>
                      <a:pt x="2" y="223"/>
                    </a:cubicBezTo>
                    <a:cubicBezTo>
                      <a:pt x="0" y="249"/>
                      <a:pt x="6" y="270"/>
                      <a:pt x="1" y="297"/>
                    </a:cubicBezTo>
                    <a:cubicBezTo>
                      <a:pt x="3" y="306"/>
                      <a:pt x="10" y="313"/>
                      <a:pt x="14" y="321"/>
                    </a:cubicBezTo>
                    <a:cubicBezTo>
                      <a:pt x="14" y="342"/>
                      <a:pt x="14" y="342"/>
                      <a:pt x="14" y="342"/>
                    </a:cubicBezTo>
                    <a:cubicBezTo>
                      <a:pt x="16" y="346"/>
                      <a:pt x="16" y="346"/>
                      <a:pt x="16" y="346"/>
                    </a:cubicBezTo>
                    <a:cubicBezTo>
                      <a:pt x="21" y="349"/>
                      <a:pt x="21" y="349"/>
                      <a:pt x="21" y="349"/>
                    </a:cubicBezTo>
                    <a:cubicBezTo>
                      <a:pt x="30" y="349"/>
                      <a:pt x="39" y="350"/>
                      <a:pt x="48" y="352"/>
                    </a:cubicBezTo>
                    <a:cubicBezTo>
                      <a:pt x="53" y="350"/>
                      <a:pt x="53" y="350"/>
                      <a:pt x="53" y="350"/>
                    </a:cubicBezTo>
                    <a:cubicBezTo>
                      <a:pt x="57" y="341"/>
                      <a:pt x="58" y="332"/>
                      <a:pt x="58" y="323"/>
                    </a:cubicBezTo>
                    <a:cubicBezTo>
                      <a:pt x="63" y="315"/>
                      <a:pt x="63" y="315"/>
                      <a:pt x="63" y="315"/>
                    </a:cubicBezTo>
                    <a:cubicBezTo>
                      <a:pt x="72" y="308"/>
                      <a:pt x="81" y="300"/>
                      <a:pt x="87" y="291"/>
                    </a:cubicBezTo>
                    <a:cubicBezTo>
                      <a:pt x="92" y="290"/>
                      <a:pt x="98" y="290"/>
                      <a:pt x="104" y="291"/>
                    </a:cubicBezTo>
                    <a:cubicBezTo>
                      <a:pt x="116" y="282"/>
                      <a:pt x="141" y="283"/>
                      <a:pt x="151" y="272"/>
                    </a:cubicBezTo>
                    <a:cubicBezTo>
                      <a:pt x="151" y="266"/>
                      <a:pt x="151" y="266"/>
                      <a:pt x="151" y="266"/>
                    </a:cubicBezTo>
                    <a:cubicBezTo>
                      <a:pt x="155" y="265"/>
                      <a:pt x="158" y="263"/>
                      <a:pt x="162" y="263"/>
                    </a:cubicBezTo>
                    <a:cubicBezTo>
                      <a:pt x="168" y="266"/>
                      <a:pt x="168" y="266"/>
                      <a:pt x="168" y="266"/>
                    </a:cubicBezTo>
                    <a:cubicBezTo>
                      <a:pt x="182" y="268"/>
                      <a:pt x="182" y="268"/>
                      <a:pt x="182" y="268"/>
                    </a:cubicBezTo>
                    <a:cubicBezTo>
                      <a:pt x="190" y="265"/>
                      <a:pt x="190" y="265"/>
                      <a:pt x="190" y="265"/>
                    </a:cubicBezTo>
                    <a:cubicBezTo>
                      <a:pt x="197" y="259"/>
                      <a:pt x="197" y="259"/>
                      <a:pt x="197" y="259"/>
                    </a:cubicBezTo>
                    <a:cubicBezTo>
                      <a:pt x="201" y="258"/>
                      <a:pt x="201" y="258"/>
                      <a:pt x="201" y="258"/>
                    </a:cubicBezTo>
                    <a:cubicBezTo>
                      <a:pt x="205" y="259"/>
                      <a:pt x="205" y="259"/>
                      <a:pt x="205" y="259"/>
                    </a:cubicBezTo>
                    <a:cubicBezTo>
                      <a:pt x="207" y="256"/>
                      <a:pt x="208" y="254"/>
                      <a:pt x="210" y="251"/>
                    </a:cubicBezTo>
                    <a:cubicBezTo>
                      <a:pt x="217" y="248"/>
                      <a:pt x="217" y="248"/>
                      <a:pt x="217" y="248"/>
                    </a:cubicBezTo>
                    <a:cubicBezTo>
                      <a:pt x="224" y="247"/>
                      <a:pt x="230" y="247"/>
                      <a:pt x="237" y="246"/>
                    </a:cubicBezTo>
                    <a:cubicBezTo>
                      <a:pt x="242" y="243"/>
                      <a:pt x="247" y="239"/>
                      <a:pt x="252" y="237"/>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0" name="Freeform 22">
                <a:extLst>
                  <a:ext uri="{FF2B5EF4-FFF2-40B4-BE49-F238E27FC236}">
                    <a16:creationId xmlns:a16="http://schemas.microsoft.com/office/drawing/2014/main" id="{C8B3E4D5-AF93-1345-40DB-1CD64456CF2D}"/>
                  </a:ext>
                </a:extLst>
              </p:cNvPr>
              <p:cNvSpPr>
                <a:spLocks/>
              </p:cNvSpPr>
              <p:nvPr/>
            </p:nvSpPr>
            <p:spPr bwMode="auto">
              <a:xfrm>
                <a:off x="5732463" y="3090863"/>
                <a:ext cx="857250" cy="1125537"/>
              </a:xfrm>
              <a:custGeom>
                <a:avLst/>
                <a:gdLst>
                  <a:gd name="T0" fmla="*/ 435483000 w 225"/>
                  <a:gd name="T1" fmla="*/ 2147483646 h 295"/>
                  <a:gd name="T2" fmla="*/ 493547400 w 225"/>
                  <a:gd name="T3" fmla="*/ 2147483646 h 295"/>
                  <a:gd name="T4" fmla="*/ 464515200 w 225"/>
                  <a:gd name="T5" fmla="*/ 2147483646 h 295"/>
                  <a:gd name="T6" fmla="*/ 508063500 w 225"/>
                  <a:gd name="T7" fmla="*/ 2147483646 h 295"/>
                  <a:gd name="T8" fmla="*/ 508063500 w 225"/>
                  <a:gd name="T9" fmla="*/ 2147483646 h 295"/>
                  <a:gd name="T10" fmla="*/ 580644000 w 225"/>
                  <a:gd name="T11" fmla="*/ 2147483646 h 295"/>
                  <a:gd name="T12" fmla="*/ 653224500 w 225"/>
                  <a:gd name="T13" fmla="*/ 2147483646 h 295"/>
                  <a:gd name="T14" fmla="*/ 754837200 w 225"/>
                  <a:gd name="T15" fmla="*/ 2147483646 h 295"/>
                  <a:gd name="T16" fmla="*/ 798385500 w 225"/>
                  <a:gd name="T17" fmla="*/ 2147483646 h 295"/>
                  <a:gd name="T18" fmla="*/ 914514300 w 225"/>
                  <a:gd name="T19" fmla="*/ 2147483646 h 295"/>
                  <a:gd name="T20" fmla="*/ 1233868500 w 225"/>
                  <a:gd name="T21" fmla="*/ 2147483646 h 295"/>
                  <a:gd name="T22" fmla="*/ 1262900700 w 225"/>
                  <a:gd name="T23" fmla="*/ 2147483646 h 295"/>
                  <a:gd name="T24" fmla="*/ 1480642200 w 225"/>
                  <a:gd name="T25" fmla="*/ 2147483646 h 295"/>
                  <a:gd name="T26" fmla="*/ 1437093900 w 225"/>
                  <a:gd name="T27" fmla="*/ 2147483646 h 295"/>
                  <a:gd name="T28" fmla="*/ 1698383700 w 225"/>
                  <a:gd name="T29" fmla="*/ 2147483646 h 295"/>
                  <a:gd name="T30" fmla="*/ 2017737900 w 225"/>
                  <a:gd name="T31" fmla="*/ 2147483646 h 295"/>
                  <a:gd name="T32" fmla="*/ 2147483646 w 225"/>
                  <a:gd name="T33" fmla="*/ 2147483646 h 295"/>
                  <a:gd name="T34" fmla="*/ 2147483646 w 225"/>
                  <a:gd name="T35" fmla="*/ 2147483646 h 295"/>
                  <a:gd name="T36" fmla="*/ 2147483646 w 225"/>
                  <a:gd name="T37" fmla="*/ 2147483646 h 295"/>
                  <a:gd name="T38" fmla="*/ 2147483646 w 225"/>
                  <a:gd name="T39" fmla="*/ 2147483646 h 295"/>
                  <a:gd name="T40" fmla="*/ 2147483646 w 225"/>
                  <a:gd name="T41" fmla="*/ 1659510830 h 295"/>
                  <a:gd name="T42" fmla="*/ 2147483646 w 225"/>
                  <a:gd name="T43" fmla="*/ 1543053996 h 295"/>
                  <a:gd name="T44" fmla="*/ 2147483646 w 225"/>
                  <a:gd name="T45" fmla="*/ 1572169158 h 295"/>
                  <a:gd name="T46" fmla="*/ 2147483646 w 225"/>
                  <a:gd name="T47" fmla="*/ 1382926327 h 295"/>
                  <a:gd name="T48" fmla="*/ 2147483646 w 225"/>
                  <a:gd name="T49" fmla="*/ 1339255492 h 295"/>
                  <a:gd name="T50" fmla="*/ 2147483646 w 225"/>
                  <a:gd name="T51" fmla="*/ 1150012661 h 295"/>
                  <a:gd name="T52" fmla="*/ 2147483646 w 225"/>
                  <a:gd name="T53" fmla="*/ 960769829 h 295"/>
                  <a:gd name="T54" fmla="*/ 2147483646 w 225"/>
                  <a:gd name="T55" fmla="*/ 393041336 h 295"/>
                  <a:gd name="T56" fmla="*/ 2147483646 w 225"/>
                  <a:gd name="T57" fmla="*/ 291143991 h 295"/>
                  <a:gd name="T58" fmla="*/ 2147483646 w 225"/>
                  <a:gd name="T59" fmla="*/ 291143991 h 295"/>
                  <a:gd name="T60" fmla="*/ 2147483646 w 225"/>
                  <a:gd name="T61" fmla="*/ 262028829 h 295"/>
                  <a:gd name="T62" fmla="*/ 2147483646 w 225"/>
                  <a:gd name="T63" fmla="*/ 72785998 h 295"/>
                  <a:gd name="T64" fmla="*/ 2147483646 w 225"/>
                  <a:gd name="T65" fmla="*/ 29115162 h 295"/>
                  <a:gd name="T66" fmla="*/ 2147483646 w 225"/>
                  <a:gd name="T67" fmla="*/ 43670836 h 295"/>
                  <a:gd name="T68" fmla="*/ 2147483646 w 225"/>
                  <a:gd name="T69" fmla="*/ 145571996 h 295"/>
                  <a:gd name="T70" fmla="*/ 1538706600 w 225"/>
                  <a:gd name="T71" fmla="*/ 378485662 h 295"/>
                  <a:gd name="T72" fmla="*/ 508063500 w 225"/>
                  <a:gd name="T73" fmla="*/ 1921539659 h 295"/>
                  <a:gd name="T74" fmla="*/ 203225400 w 225"/>
                  <a:gd name="T75" fmla="*/ 2147483646 h 295"/>
                  <a:gd name="T76" fmla="*/ 29032200 w 225"/>
                  <a:gd name="T77" fmla="*/ 2147483646 h 295"/>
                  <a:gd name="T78" fmla="*/ 188709300 w 225"/>
                  <a:gd name="T79" fmla="*/ 2147483646 h 295"/>
                  <a:gd name="T80" fmla="*/ 217741500 w 225"/>
                  <a:gd name="T81" fmla="*/ 2147483646 h 295"/>
                  <a:gd name="T82" fmla="*/ 420966900 w 225"/>
                  <a:gd name="T83" fmla="*/ 2147483646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5" h="295">
                    <a:moveTo>
                      <a:pt x="29" y="295"/>
                    </a:moveTo>
                    <a:cubicBezTo>
                      <a:pt x="30" y="290"/>
                      <a:pt x="30" y="285"/>
                      <a:pt x="30" y="279"/>
                    </a:cubicBezTo>
                    <a:cubicBezTo>
                      <a:pt x="31" y="275"/>
                      <a:pt x="31" y="275"/>
                      <a:pt x="31" y="275"/>
                    </a:cubicBezTo>
                    <a:cubicBezTo>
                      <a:pt x="34" y="276"/>
                      <a:pt x="34" y="276"/>
                      <a:pt x="34" y="276"/>
                    </a:cubicBezTo>
                    <a:cubicBezTo>
                      <a:pt x="37" y="274"/>
                      <a:pt x="37" y="274"/>
                      <a:pt x="37" y="274"/>
                    </a:cubicBezTo>
                    <a:cubicBezTo>
                      <a:pt x="36" y="268"/>
                      <a:pt x="34" y="262"/>
                      <a:pt x="32" y="256"/>
                    </a:cubicBezTo>
                    <a:cubicBezTo>
                      <a:pt x="32" y="253"/>
                      <a:pt x="32" y="253"/>
                      <a:pt x="32" y="253"/>
                    </a:cubicBezTo>
                    <a:cubicBezTo>
                      <a:pt x="35" y="252"/>
                      <a:pt x="35" y="252"/>
                      <a:pt x="35" y="252"/>
                    </a:cubicBezTo>
                    <a:cubicBezTo>
                      <a:pt x="36" y="251"/>
                      <a:pt x="36" y="251"/>
                      <a:pt x="36" y="251"/>
                    </a:cubicBezTo>
                    <a:cubicBezTo>
                      <a:pt x="35" y="245"/>
                      <a:pt x="35" y="245"/>
                      <a:pt x="35" y="245"/>
                    </a:cubicBezTo>
                    <a:cubicBezTo>
                      <a:pt x="37" y="239"/>
                      <a:pt x="37" y="239"/>
                      <a:pt x="37" y="239"/>
                    </a:cubicBezTo>
                    <a:cubicBezTo>
                      <a:pt x="40" y="237"/>
                      <a:pt x="40" y="237"/>
                      <a:pt x="40" y="237"/>
                    </a:cubicBezTo>
                    <a:cubicBezTo>
                      <a:pt x="42" y="234"/>
                      <a:pt x="42" y="234"/>
                      <a:pt x="42" y="234"/>
                    </a:cubicBezTo>
                    <a:cubicBezTo>
                      <a:pt x="45" y="231"/>
                      <a:pt x="45" y="231"/>
                      <a:pt x="45" y="231"/>
                    </a:cubicBezTo>
                    <a:cubicBezTo>
                      <a:pt x="47" y="233"/>
                      <a:pt x="49" y="234"/>
                      <a:pt x="51" y="235"/>
                    </a:cubicBezTo>
                    <a:cubicBezTo>
                      <a:pt x="52" y="233"/>
                      <a:pt x="52" y="233"/>
                      <a:pt x="52" y="233"/>
                    </a:cubicBezTo>
                    <a:cubicBezTo>
                      <a:pt x="52" y="230"/>
                      <a:pt x="52" y="230"/>
                      <a:pt x="52" y="230"/>
                    </a:cubicBezTo>
                    <a:cubicBezTo>
                      <a:pt x="55" y="226"/>
                      <a:pt x="55" y="226"/>
                      <a:pt x="55" y="226"/>
                    </a:cubicBezTo>
                    <a:cubicBezTo>
                      <a:pt x="60" y="226"/>
                      <a:pt x="60" y="226"/>
                      <a:pt x="60" y="226"/>
                    </a:cubicBezTo>
                    <a:cubicBezTo>
                      <a:pt x="63" y="224"/>
                      <a:pt x="63" y="224"/>
                      <a:pt x="63" y="224"/>
                    </a:cubicBezTo>
                    <a:cubicBezTo>
                      <a:pt x="66" y="221"/>
                      <a:pt x="66" y="217"/>
                      <a:pt x="70" y="213"/>
                    </a:cubicBezTo>
                    <a:cubicBezTo>
                      <a:pt x="74" y="213"/>
                      <a:pt x="82" y="215"/>
                      <a:pt x="85" y="216"/>
                    </a:cubicBezTo>
                    <a:cubicBezTo>
                      <a:pt x="88" y="215"/>
                      <a:pt x="88" y="215"/>
                      <a:pt x="88" y="215"/>
                    </a:cubicBezTo>
                    <a:cubicBezTo>
                      <a:pt x="87" y="213"/>
                      <a:pt x="87" y="213"/>
                      <a:pt x="87" y="213"/>
                    </a:cubicBezTo>
                    <a:cubicBezTo>
                      <a:pt x="95" y="216"/>
                      <a:pt x="99" y="218"/>
                      <a:pt x="100" y="218"/>
                    </a:cubicBezTo>
                    <a:cubicBezTo>
                      <a:pt x="102" y="221"/>
                      <a:pt x="102" y="221"/>
                      <a:pt x="102" y="221"/>
                    </a:cubicBezTo>
                    <a:cubicBezTo>
                      <a:pt x="99" y="224"/>
                      <a:pt x="99" y="224"/>
                      <a:pt x="99" y="224"/>
                    </a:cubicBezTo>
                    <a:cubicBezTo>
                      <a:pt x="99" y="226"/>
                      <a:pt x="99" y="226"/>
                      <a:pt x="99" y="226"/>
                    </a:cubicBezTo>
                    <a:cubicBezTo>
                      <a:pt x="103" y="227"/>
                      <a:pt x="108" y="228"/>
                      <a:pt x="113" y="227"/>
                    </a:cubicBezTo>
                    <a:cubicBezTo>
                      <a:pt x="117" y="224"/>
                      <a:pt x="117" y="224"/>
                      <a:pt x="117" y="224"/>
                    </a:cubicBezTo>
                    <a:cubicBezTo>
                      <a:pt x="122" y="222"/>
                      <a:pt x="122" y="222"/>
                      <a:pt x="122" y="222"/>
                    </a:cubicBezTo>
                    <a:cubicBezTo>
                      <a:pt x="127" y="224"/>
                      <a:pt x="133" y="225"/>
                      <a:pt x="139" y="225"/>
                    </a:cubicBezTo>
                    <a:cubicBezTo>
                      <a:pt x="144" y="223"/>
                      <a:pt x="142" y="229"/>
                      <a:pt x="147" y="228"/>
                    </a:cubicBezTo>
                    <a:cubicBezTo>
                      <a:pt x="153" y="228"/>
                      <a:pt x="160" y="229"/>
                      <a:pt x="167" y="231"/>
                    </a:cubicBezTo>
                    <a:cubicBezTo>
                      <a:pt x="175" y="230"/>
                      <a:pt x="182" y="227"/>
                      <a:pt x="190" y="224"/>
                    </a:cubicBezTo>
                    <a:cubicBezTo>
                      <a:pt x="193" y="214"/>
                      <a:pt x="191" y="204"/>
                      <a:pt x="190" y="194"/>
                    </a:cubicBezTo>
                    <a:cubicBezTo>
                      <a:pt x="192" y="188"/>
                      <a:pt x="192" y="188"/>
                      <a:pt x="192" y="188"/>
                    </a:cubicBezTo>
                    <a:cubicBezTo>
                      <a:pt x="196" y="186"/>
                      <a:pt x="199" y="184"/>
                      <a:pt x="202" y="181"/>
                    </a:cubicBezTo>
                    <a:cubicBezTo>
                      <a:pt x="203" y="177"/>
                      <a:pt x="205" y="173"/>
                      <a:pt x="207" y="169"/>
                    </a:cubicBezTo>
                    <a:cubicBezTo>
                      <a:pt x="215" y="166"/>
                      <a:pt x="215" y="166"/>
                      <a:pt x="215" y="166"/>
                    </a:cubicBezTo>
                    <a:cubicBezTo>
                      <a:pt x="218" y="164"/>
                      <a:pt x="218" y="164"/>
                      <a:pt x="218" y="164"/>
                    </a:cubicBezTo>
                    <a:cubicBezTo>
                      <a:pt x="218" y="151"/>
                      <a:pt x="225" y="127"/>
                      <a:pt x="221" y="114"/>
                    </a:cubicBezTo>
                    <a:cubicBezTo>
                      <a:pt x="216" y="111"/>
                      <a:pt x="216" y="111"/>
                      <a:pt x="216" y="111"/>
                    </a:cubicBezTo>
                    <a:cubicBezTo>
                      <a:pt x="213" y="106"/>
                      <a:pt x="213" y="106"/>
                      <a:pt x="213" y="106"/>
                    </a:cubicBezTo>
                    <a:cubicBezTo>
                      <a:pt x="208" y="105"/>
                      <a:pt x="208" y="105"/>
                      <a:pt x="208" y="105"/>
                    </a:cubicBezTo>
                    <a:cubicBezTo>
                      <a:pt x="201" y="108"/>
                      <a:pt x="201" y="108"/>
                      <a:pt x="201" y="108"/>
                    </a:cubicBezTo>
                    <a:cubicBezTo>
                      <a:pt x="196" y="108"/>
                      <a:pt x="196" y="108"/>
                      <a:pt x="196" y="108"/>
                    </a:cubicBezTo>
                    <a:cubicBezTo>
                      <a:pt x="190" y="104"/>
                      <a:pt x="184" y="99"/>
                      <a:pt x="178" y="95"/>
                    </a:cubicBezTo>
                    <a:cubicBezTo>
                      <a:pt x="179" y="94"/>
                      <a:pt x="179" y="94"/>
                      <a:pt x="179" y="94"/>
                    </a:cubicBezTo>
                    <a:cubicBezTo>
                      <a:pt x="187" y="92"/>
                      <a:pt x="187" y="92"/>
                      <a:pt x="187" y="92"/>
                    </a:cubicBezTo>
                    <a:cubicBezTo>
                      <a:pt x="192" y="90"/>
                      <a:pt x="196" y="86"/>
                      <a:pt x="199" y="82"/>
                    </a:cubicBezTo>
                    <a:cubicBezTo>
                      <a:pt x="198" y="79"/>
                      <a:pt x="198" y="79"/>
                      <a:pt x="198" y="79"/>
                    </a:cubicBezTo>
                    <a:cubicBezTo>
                      <a:pt x="201" y="74"/>
                      <a:pt x="201" y="74"/>
                      <a:pt x="201" y="74"/>
                    </a:cubicBezTo>
                    <a:cubicBezTo>
                      <a:pt x="207" y="71"/>
                      <a:pt x="215" y="69"/>
                      <a:pt x="222" y="66"/>
                    </a:cubicBezTo>
                    <a:cubicBezTo>
                      <a:pt x="224" y="55"/>
                      <a:pt x="221" y="41"/>
                      <a:pt x="216" y="32"/>
                    </a:cubicBezTo>
                    <a:cubicBezTo>
                      <a:pt x="216" y="27"/>
                      <a:pt x="216" y="27"/>
                      <a:pt x="216" y="27"/>
                    </a:cubicBezTo>
                    <a:cubicBezTo>
                      <a:pt x="217" y="23"/>
                      <a:pt x="217" y="23"/>
                      <a:pt x="217" y="23"/>
                    </a:cubicBezTo>
                    <a:cubicBezTo>
                      <a:pt x="216" y="20"/>
                      <a:pt x="216" y="20"/>
                      <a:pt x="216" y="20"/>
                    </a:cubicBezTo>
                    <a:cubicBezTo>
                      <a:pt x="214" y="19"/>
                      <a:pt x="214" y="19"/>
                      <a:pt x="214" y="19"/>
                    </a:cubicBezTo>
                    <a:cubicBezTo>
                      <a:pt x="209" y="20"/>
                      <a:pt x="209" y="20"/>
                      <a:pt x="209" y="20"/>
                    </a:cubicBezTo>
                    <a:cubicBezTo>
                      <a:pt x="208" y="19"/>
                      <a:pt x="208" y="19"/>
                      <a:pt x="208" y="19"/>
                    </a:cubicBezTo>
                    <a:cubicBezTo>
                      <a:pt x="208" y="18"/>
                      <a:pt x="208" y="18"/>
                      <a:pt x="208" y="18"/>
                    </a:cubicBezTo>
                    <a:cubicBezTo>
                      <a:pt x="208" y="17"/>
                      <a:pt x="209" y="16"/>
                      <a:pt x="210" y="15"/>
                    </a:cubicBezTo>
                    <a:cubicBezTo>
                      <a:pt x="210" y="11"/>
                      <a:pt x="209" y="8"/>
                      <a:pt x="209" y="5"/>
                    </a:cubicBezTo>
                    <a:cubicBezTo>
                      <a:pt x="206" y="2"/>
                      <a:pt x="206" y="2"/>
                      <a:pt x="206" y="2"/>
                    </a:cubicBezTo>
                    <a:cubicBezTo>
                      <a:pt x="201" y="2"/>
                      <a:pt x="201" y="2"/>
                      <a:pt x="201" y="2"/>
                    </a:cubicBezTo>
                    <a:cubicBezTo>
                      <a:pt x="199" y="0"/>
                      <a:pt x="199" y="0"/>
                      <a:pt x="199" y="0"/>
                    </a:cubicBezTo>
                    <a:cubicBezTo>
                      <a:pt x="197" y="1"/>
                      <a:pt x="196" y="2"/>
                      <a:pt x="194" y="3"/>
                    </a:cubicBezTo>
                    <a:cubicBezTo>
                      <a:pt x="189" y="8"/>
                      <a:pt x="189" y="8"/>
                      <a:pt x="189" y="8"/>
                    </a:cubicBezTo>
                    <a:cubicBezTo>
                      <a:pt x="186" y="8"/>
                      <a:pt x="183" y="9"/>
                      <a:pt x="180" y="10"/>
                    </a:cubicBezTo>
                    <a:cubicBezTo>
                      <a:pt x="176" y="14"/>
                      <a:pt x="172" y="18"/>
                      <a:pt x="168" y="22"/>
                    </a:cubicBezTo>
                    <a:cubicBezTo>
                      <a:pt x="151" y="27"/>
                      <a:pt x="123" y="28"/>
                      <a:pt x="106" y="26"/>
                    </a:cubicBezTo>
                    <a:cubicBezTo>
                      <a:pt x="99" y="29"/>
                      <a:pt x="99" y="29"/>
                      <a:pt x="99" y="29"/>
                    </a:cubicBezTo>
                    <a:cubicBezTo>
                      <a:pt x="76" y="61"/>
                      <a:pt x="47" y="95"/>
                      <a:pt x="35" y="132"/>
                    </a:cubicBezTo>
                    <a:cubicBezTo>
                      <a:pt x="20" y="143"/>
                      <a:pt x="20" y="143"/>
                      <a:pt x="20" y="143"/>
                    </a:cubicBezTo>
                    <a:cubicBezTo>
                      <a:pt x="20" y="161"/>
                      <a:pt x="20" y="180"/>
                      <a:pt x="14" y="197"/>
                    </a:cubicBezTo>
                    <a:cubicBezTo>
                      <a:pt x="21" y="239"/>
                      <a:pt x="21" y="239"/>
                      <a:pt x="21" y="239"/>
                    </a:cubicBezTo>
                    <a:cubicBezTo>
                      <a:pt x="15" y="250"/>
                      <a:pt x="10" y="261"/>
                      <a:pt x="2" y="271"/>
                    </a:cubicBezTo>
                    <a:cubicBezTo>
                      <a:pt x="0" y="272"/>
                      <a:pt x="0" y="272"/>
                      <a:pt x="0" y="272"/>
                    </a:cubicBezTo>
                    <a:cubicBezTo>
                      <a:pt x="4" y="273"/>
                      <a:pt x="9" y="274"/>
                      <a:pt x="13" y="275"/>
                    </a:cubicBezTo>
                    <a:cubicBezTo>
                      <a:pt x="15" y="278"/>
                      <a:pt x="15" y="278"/>
                      <a:pt x="15" y="278"/>
                    </a:cubicBezTo>
                    <a:cubicBezTo>
                      <a:pt x="15" y="281"/>
                      <a:pt x="15" y="284"/>
                      <a:pt x="15" y="286"/>
                    </a:cubicBezTo>
                    <a:cubicBezTo>
                      <a:pt x="15" y="288"/>
                      <a:pt x="15" y="288"/>
                      <a:pt x="15" y="288"/>
                    </a:cubicBezTo>
                    <a:cubicBezTo>
                      <a:pt x="20" y="291"/>
                      <a:pt x="24" y="293"/>
                      <a:pt x="29" y="295"/>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1" name="Freeform 23">
                <a:extLst>
                  <a:ext uri="{FF2B5EF4-FFF2-40B4-BE49-F238E27FC236}">
                    <a16:creationId xmlns:a16="http://schemas.microsoft.com/office/drawing/2014/main" id="{8EF38DFA-9AD8-E105-12ED-EF0F9C4F86E6}"/>
                  </a:ext>
                </a:extLst>
              </p:cNvPr>
              <p:cNvSpPr>
                <a:spLocks/>
              </p:cNvSpPr>
              <p:nvPr/>
            </p:nvSpPr>
            <p:spPr bwMode="auto">
              <a:xfrm>
                <a:off x="5811838" y="3830638"/>
                <a:ext cx="919162" cy="1038225"/>
              </a:xfrm>
              <a:custGeom>
                <a:avLst/>
                <a:gdLst>
                  <a:gd name="T0" fmla="*/ 1920098906 w 241"/>
                  <a:gd name="T1" fmla="*/ 2147483646 h 272"/>
                  <a:gd name="T2" fmla="*/ 1992830937 w 241"/>
                  <a:gd name="T3" fmla="*/ 2147483646 h 272"/>
                  <a:gd name="T4" fmla="*/ 1832824284 w 241"/>
                  <a:gd name="T5" fmla="*/ 2147483646 h 272"/>
                  <a:gd name="T6" fmla="*/ 1920098906 w 241"/>
                  <a:gd name="T7" fmla="*/ 2147483646 h 272"/>
                  <a:gd name="T8" fmla="*/ 2147483646 w 241"/>
                  <a:gd name="T9" fmla="*/ 2147483646 h 272"/>
                  <a:gd name="T10" fmla="*/ 2138294998 w 241"/>
                  <a:gd name="T11" fmla="*/ 2147483646 h 272"/>
                  <a:gd name="T12" fmla="*/ 2147483646 w 241"/>
                  <a:gd name="T13" fmla="*/ 2147483646 h 272"/>
                  <a:gd name="T14" fmla="*/ 2147483646 w 241"/>
                  <a:gd name="T15" fmla="*/ 2147483646 h 272"/>
                  <a:gd name="T16" fmla="*/ 2147483646 w 241"/>
                  <a:gd name="T17" fmla="*/ 2141720763 h 272"/>
                  <a:gd name="T18" fmla="*/ 2147483646 w 241"/>
                  <a:gd name="T19" fmla="*/ 2010595236 h 272"/>
                  <a:gd name="T20" fmla="*/ 2147483646 w 241"/>
                  <a:gd name="T21" fmla="*/ 1806618376 h 272"/>
                  <a:gd name="T22" fmla="*/ 2147483646 w 241"/>
                  <a:gd name="T23" fmla="*/ 1690062352 h 272"/>
                  <a:gd name="T24" fmla="*/ 2147483646 w 241"/>
                  <a:gd name="T25" fmla="*/ 1573506328 h 272"/>
                  <a:gd name="T26" fmla="*/ 2147483646 w 241"/>
                  <a:gd name="T27" fmla="*/ 1442380800 h 272"/>
                  <a:gd name="T28" fmla="*/ 2147483646 w 241"/>
                  <a:gd name="T29" fmla="*/ 1486089309 h 272"/>
                  <a:gd name="T30" fmla="*/ 2147483646 w 241"/>
                  <a:gd name="T31" fmla="*/ 1660923346 h 272"/>
                  <a:gd name="T32" fmla="*/ 2147483646 w 241"/>
                  <a:gd name="T33" fmla="*/ 1690062352 h 272"/>
                  <a:gd name="T34" fmla="*/ 2147483646 w 241"/>
                  <a:gd name="T35" fmla="*/ 1413241794 h 272"/>
                  <a:gd name="T36" fmla="*/ 2147483646 w 241"/>
                  <a:gd name="T37" fmla="*/ 1005295709 h 272"/>
                  <a:gd name="T38" fmla="*/ 2147483646 w 241"/>
                  <a:gd name="T39" fmla="*/ 932448194 h 272"/>
                  <a:gd name="T40" fmla="*/ 2147483646 w 241"/>
                  <a:gd name="T41" fmla="*/ 932448194 h 272"/>
                  <a:gd name="T42" fmla="*/ 2147483646 w 241"/>
                  <a:gd name="T43" fmla="*/ 859600679 h 272"/>
                  <a:gd name="T44" fmla="*/ 2147483646 w 241"/>
                  <a:gd name="T45" fmla="*/ 801322667 h 272"/>
                  <a:gd name="T46" fmla="*/ 2147483646 w 241"/>
                  <a:gd name="T47" fmla="*/ 553641115 h 272"/>
                  <a:gd name="T48" fmla="*/ 2147483646 w 241"/>
                  <a:gd name="T49" fmla="*/ 305959564 h 272"/>
                  <a:gd name="T50" fmla="*/ 2147483646 w 241"/>
                  <a:gd name="T51" fmla="*/ 116556024 h 272"/>
                  <a:gd name="T52" fmla="*/ 2147483646 w 241"/>
                  <a:gd name="T53" fmla="*/ 43708509 h 272"/>
                  <a:gd name="T54" fmla="*/ 2147483646 w 241"/>
                  <a:gd name="T55" fmla="*/ 0 h 272"/>
                  <a:gd name="T56" fmla="*/ 2123748592 w 241"/>
                  <a:gd name="T57" fmla="*/ 539071612 h 272"/>
                  <a:gd name="T58" fmla="*/ 1716453035 w 241"/>
                  <a:gd name="T59" fmla="*/ 451654594 h 272"/>
                  <a:gd name="T60" fmla="*/ 1396435915 w 241"/>
                  <a:gd name="T61" fmla="*/ 437085091 h 272"/>
                  <a:gd name="T62" fmla="*/ 1134604419 w 241"/>
                  <a:gd name="T63" fmla="*/ 466224097 h 272"/>
                  <a:gd name="T64" fmla="*/ 1178243638 w 241"/>
                  <a:gd name="T65" fmla="*/ 393376582 h 272"/>
                  <a:gd name="T66" fmla="*/ 960051360 w 241"/>
                  <a:gd name="T67" fmla="*/ 276820558 h 272"/>
                  <a:gd name="T68" fmla="*/ 930958548 w 241"/>
                  <a:gd name="T69" fmla="*/ 320529067 h 272"/>
                  <a:gd name="T70" fmla="*/ 610941428 w 241"/>
                  <a:gd name="T71" fmla="*/ 437085091 h 272"/>
                  <a:gd name="T72" fmla="*/ 494570179 w 241"/>
                  <a:gd name="T73" fmla="*/ 466224097 h 272"/>
                  <a:gd name="T74" fmla="*/ 450930961 w 241"/>
                  <a:gd name="T75" fmla="*/ 568210618 h 272"/>
                  <a:gd name="T76" fmla="*/ 349109932 w 241"/>
                  <a:gd name="T77" fmla="*/ 539071612 h 272"/>
                  <a:gd name="T78" fmla="*/ 276377902 w 241"/>
                  <a:gd name="T79" fmla="*/ 626488630 h 272"/>
                  <a:gd name="T80" fmla="*/ 203645871 w 241"/>
                  <a:gd name="T81" fmla="*/ 743044655 h 272"/>
                  <a:gd name="T82" fmla="*/ 203645871 w 241"/>
                  <a:gd name="T83" fmla="*/ 845031176 h 272"/>
                  <a:gd name="T84" fmla="*/ 160006653 w 241"/>
                  <a:gd name="T85" fmla="*/ 903309188 h 272"/>
                  <a:gd name="T86" fmla="*/ 189099465 w 241"/>
                  <a:gd name="T87" fmla="*/ 1194699249 h 272"/>
                  <a:gd name="T88" fmla="*/ 130917655 w 241"/>
                  <a:gd name="T89" fmla="*/ 1238407758 h 272"/>
                  <a:gd name="T90" fmla="*/ 160006653 w 241"/>
                  <a:gd name="T91" fmla="*/ 1500658812 h 272"/>
                  <a:gd name="T92" fmla="*/ 130917655 w 241"/>
                  <a:gd name="T93" fmla="*/ 1704631855 h 272"/>
                  <a:gd name="T94" fmla="*/ 0 w 241"/>
                  <a:gd name="T95" fmla="*/ 1748340364 h 272"/>
                  <a:gd name="T96" fmla="*/ 232738684 w 241"/>
                  <a:gd name="T97" fmla="*/ 1879465891 h 272"/>
                  <a:gd name="T98" fmla="*/ 523662991 w 241"/>
                  <a:gd name="T99" fmla="*/ 1908604897 h 272"/>
                  <a:gd name="T100" fmla="*/ 974597766 w 241"/>
                  <a:gd name="T101" fmla="*/ 2147483646 h 272"/>
                  <a:gd name="T102" fmla="*/ 1163697232 w 241"/>
                  <a:gd name="T103" fmla="*/ 2147483646 h 272"/>
                  <a:gd name="T104" fmla="*/ 1105511607 w 241"/>
                  <a:gd name="T105" fmla="*/ 2147483646 h 272"/>
                  <a:gd name="T106" fmla="*/ 1163697232 w 241"/>
                  <a:gd name="T107" fmla="*/ 2147483646 h 272"/>
                  <a:gd name="T108" fmla="*/ 1469167945 w 241"/>
                  <a:gd name="T109" fmla="*/ 2147483646 h 2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1" h="272">
                    <a:moveTo>
                      <a:pt x="109" y="266"/>
                    </a:moveTo>
                    <a:cubicBezTo>
                      <a:pt x="117" y="267"/>
                      <a:pt x="125" y="269"/>
                      <a:pt x="132" y="272"/>
                    </a:cubicBezTo>
                    <a:cubicBezTo>
                      <a:pt x="135" y="269"/>
                      <a:pt x="135" y="269"/>
                      <a:pt x="135" y="269"/>
                    </a:cubicBezTo>
                    <a:cubicBezTo>
                      <a:pt x="137" y="263"/>
                      <a:pt x="137" y="263"/>
                      <a:pt x="137" y="263"/>
                    </a:cubicBezTo>
                    <a:cubicBezTo>
                      <a:pt x="136" y="260"/>
                      <a:pt x="136" y="260"/>
                      <a:pt x="136" y="260"/>
                    </a:cubicBezTo>
                    <a:cubicBezTo>
                      <a:pt x="133" y="258"/>
                      <a:pt x="129" y="257"/>
                      <a:pt x="126" y="255"/>
                    </a:cubicBezTo>
                    <a:cubicBezTo>
                      <a:pt x="127" y="252"/>
                      <a:pt x="127" y="252"/>
                      <a:pt x="127" y="252"/>
                    </a:cubicBezTo>
                    <a:cubicBezTo>
                      <a:pt x="132" y="249"/>
                      <a:pt x="132" y="249"/>
                      <a:pt x="132" y="249"/>
                    </a:cubicBezTo>
                    <a:cubicBezTo>
                      <a:pt x="137" y="248"/>
                      <a:pt x="143" y="247"/>
                      <a:pt x="149" y="247"/>
                    </a:cubicBezTo>
                    <a:cubicBezTo>
                      <a:pt x="155" y="244"/>
                      <a:pt x="155" y="244"/>
                      <a:pt x="155" y="244"/>
                    </a:cubicBezTo>
                    <a:cubicBezTo>
                      <a:pt x="156" y="239"/>
                      <a:pt x="156" y="239"/>
                      <a:pt x="156" y="239"/>
                    </a:cubicBezTo>
                    <a:cubicBezTo>
                      <a:pt x="149" y="227"/>
                      <a:pt x="149" y="215"/>
                      <a:pt x="147" y="202"/>
                    </a:cubicBezTo>
                    <a:cubicBezTo>
                      <a:pt x="150" y="197"/>
                      <a:pt x="150" y="197"/>
                      <a:pt x="150" y="197"/>
                    </a:cubicBezTo>
                    <a:cubicBezTo>
                      <a:pt x="154" y="196"/>
                      <a:pt x="159" y="194"/>
                      <a:pt x="163" y="193"/>
                    </a:cubicBezTo>
                    <a:cubicBezTo>
                      <a:pt x="167" y="186"/>
                      <a:pt x="167" y="186"/>
                      <a:pt x="167" y="186"/>
                    </a:cubicBezTo>
                    <a:cubicBezTo>
                      <a:pt x="168" y="176"/>
                      <a:pt x="166" y="167"/>
                      <a:pt x="165" y="157"/>
                    </a:cubicBezTo>
                    <a:cubicBezTo>
                      <a:pt x="169" y="154"/>
                      <a:pt x="169" y="154"/>
                      <a:pt x="169" y="154"/>
                    </a:cubicBezTo>
                    <a:cubicBezTo>
                      <a:pt x="172" y="154"/>
                      <a:pt x="171" y="149"/>
                      <a:pt x="174" y="147"/>
                    </a:cubicBezTo>
                    <a:cubicBezTo>
                      <a:pt x="176" y="141"/>
                      <a:pt x="176" y="141"/>
                      <a:pt x="176" y="141"/>
                    </a:cubicBezTo>
                    <a:cubicBezTo>
                      <a:pt x="181" y="140"/>
                      <a:pt x="185" y="138"/>
                      <a:pt x="190" y="138"/>
                    </a:cubicBezTo>
                    <a:cubicBezTo>
                      <a:pt x="195" y="135"/>
                      <a:pt x="200" y="131"/>
                      <a:pt x="204" y="127"/>
                    </a:cubicBezTo>
                    <a:cubicBezTo>
                      <a:pt x="205" y="124"/>
                      <a:pt x="205" y="124"/>
                      <a:pt x="205" y="124"/>
                    </a:cubicBezTo>
                    <a:cubicBezTo>
                      <a:pt x="201" y="120"/>
                      <a:pt x="201" y="120"/>
                      <a:pt x="201" y="120"/>
                    </a:cubicBezTo>
                    <a:cubicBezTo>
                      <a:pt x="199" y="116"/>
                      <a:pt x="199" y="116"/>
                      <a:pt x="199" y="116"/>
                    </a:cubicBezTo>
                    <a:cubicBezTo>
                      <a:pt x="194" y="115"/>
                      <a:pt x="190" y="114"/>
                      <a:pt x="186" y="114"/>
                    </a:cubicBezTo>
                    <a:cubicBezTo>
                      <a:pt x="185" y="112"/>
                      <a:pt x="184" y="110"/>
                      <a:pt x="184" y="108"/>
                    </a:cubicBezTo>
                    <a:cubicBezTo>
                      <a:pt x="190" y="102"/>
                      <a:pt x="190" y="102"/>
                      <a:pt x="190" y="102"/>
                    </a:cubicBezTo>
                    <a:cubicBezTo>
                      <a:pt x="198" y="99"/>
                      <a:pt x="198" y="99"/>
                      <a:pt x="198" y="99"/>
                    </a:cubicBezTo>
                    <a:cubicBezTo>
                      <a:pt x="206" y="100"/>
                      <a:pt x="206" y="100"/>
                      <a:pt x="206" y="100"/>
                    </a:cubicBezTo>
                    <a:cubicBezTo>
                      <a:pt x="207" y="102"/>
                      <a:pt x="207" y="102"/>
                      <a:pt x="207" y="102"/>
                    </a:cubicBezTo>
                    <a:cubicBezTo>
                      <a:pt x="206" y="104"/>
                      <a:pt x="205" y="105"/>
                      <a:pt x="204" y="107"/>
                    </a:cubicBezTo>
                    <a:cubicBezTo>
                      <a:pt x="205" y="110"/>
                      <a:pt x="207" y="112"/>
                      <a:pt x="210" y="114"/>
                    </a:cubicBezTo>
                    <a:cubicBezTo>
                      <a:pt x="213" y="116"/>
                      <a:pt x="213" y="116"/>
                      <a:pt x="213" y="116"/>
                    </a:cubicBezTo>
                    <a:cubicBezTo>
                      <a:pt x="219" y="116"/>
                      <a:pt x="219" y="116"/>
                      <a:pt x="219" y="116"/>
                    </a:cubicBezTo>
                    <a:cubicBezTo>
                      <a:pt x="224" y="110"/>
                      <a:pt x="224" y="110"/>
                      <a:pt x="224" y="110"/>
                    </a:cubicBezTo>
                    <a:cubicBezTo>
                      <a:pt x="225" y="105"/>
                      <a:pt x="226" y="101"/>
                      <a:pt x="227" y="97"/>
                    </a:cubicBezTo>
                    <a:cubicBezTo>
                      <a:pt x="234" y="88"/>
                      <a:pt x="234" y="88"/>
                      <a:pt x="234" y="88"/>
                    </a:cubicBezTo>
                    <a:cubicBezTo>
                      <a:pt x="235" y="81"/>
                      <a:pt x="238" y="75"/>
                      <a:pt x="241" y="69"/>
                    </a:cubicBezTo>
                    <a:cubicBezTo>
                      <a:pt x="241" y="63"/>
                      <a:pt x="241" y="63"/>
                      <a:pt x="241" y="63"/>
                    </a:cubicBezTo>
                    <a:cubicBezTo>
                      <a:pt x="238" y="63"/>
                      <a:pt x="235" y="63"/>
                      <a:pt x="232" y="64"/>
                    </a:cubicBezTo>
                    <a:cubicBezTo>
                      <a:pt x="228" y="66"/>
                      <a:pt x="228" y="66"/>
                      <a:pt x="228" y="66"/>
                    </a:cubicBezTo>
                    <a:cubicBezTo>
                      <a:pt x="224" y="64"/>
                      <a:pt x="220" y="63"/>
                      <a:pt x="216" y="64"/>
                    </a:cubicBezTo>
                    <a:cubicBezTo>
                      <a:pt x="213" y="61"/>
                      <a:pt x="213" y="61"/>
                      <a:pt x="213" y="61"/>
                    </a:cubicBezTo>
                    <a:cubicBezTo>
                      <a:pt x="214" y="59"/>
                      <a:pt x="214" y="59"/>
                      <a:pt x="214" y="59"/>
                    </a:cubicBezTo>
                    <a:cubicBezTo>
                      <a:pt x="214" y="56"/>
                      <a:pt x="214" y="56"/>
                      <a:pt x="214" y="56"/>
                    </a:cubicBezTo>
                    <a:cubicBezTo>
                      <a:pt x="210" y="55"/>
                      <a:pt x="210" y="55"/>
                      <a:pt x="210" y="55"/>
                    </a:cubicBezTo>
                    <a:cubicBezTo>
                      <a:pt x="210" y="55"/>
                      <a:pt x="208" y="59"/>
                      <a:pt x="209" y="56"/>
                    </a:cubicBezTo>
                    <a:cubicBezTo>
                      <a:pt x="209" y="50"/>
                      <a:pt x="208" y="44"/>
                      <a:pt x="207" y="38"/>
                    </a:cubicBezTo>
                    <a:cubicBezTo>
                      <a:pt x="204" y="36"/>
                      <a:pt x="204" y="36"/>
                      <a:pt x="204" y="36"/>
                    </a:cubicBezTo>
                    <a:cubicBezTo>
                      <a:pt x="197" y="30"/>
                      <a:pt x="188" y="27"/>
                      <a:pt x="182" y="21"/>
                    </a:cubicBezTo>
                    <a:cubicBezTo>
                      <a:pt x="183" y="18"/>
                      <a:pt x="184" y="14"/>
                      <a:pt x="184" y="10"/>
                    </a:cubicBezTo>
                    <a:cubicBezTo>
                      <a:pt x="179" y="8"/>
                      <a:pt x="179" y="8"/>
                      <a:pt x="179" y="8"/>
                    </a:cubicBezTo>
                    <a:cubicBezTo>
                      <a:pt x="176" y="5"/>
                      <a:pt x="176" y="5"/>
                      <a:pt x="176" y="5"/>
                    </a:cubicBezTo>
                    <a:cubicBezTo>
                      <a:pt x="179" y="3"/>
                      <a:pt x="179" y="3"/>
                      <a:pt x="179" y="3"/>
                    </a:cubicBezTo>
                    <a:cubicBezTo>
                      <a:pt x="178" y="1"/>
                      <a:pt x="178" y="1"/>
                      <a:pt x="178" y="1"/>
                    </a:cubicBezTo>
                    <a:cubicBezTo>
                      <a:pt x="175" y="1"/>
                      <a:pt x="172" y="0"/>
                      <a:pt x="169" y="0"/>
                    </a:cubicBezTo>
                    <a:cubicBezTo>
                      <a:pt x="170" y="10"/>
                      <a:pt x="172" y="20"/>
                      <a:pt x="169" y="30"/>
                    </a:cubicBezTo>
                    <a:cubicBezTo>
                      <a:pt x="161" y="33"/>
                      <a:pt x="154" y="36"/>
                      <a:pt x="146" y="37"/>
                    </a:cubicBezTo>
                    <a:cubicBezTo>
                      <a:pt x="139" y="35"/>
                      <a:pt x="132" y="34"/>
                      <a:pt x="126" y="34"/>
                    </a:cubicBezTo>
                    <a:cubicBezTo>
                      <a:pt x="121" y="35"/>
                      <a:pt x="123" y="29"/>
                      <a:pt x="118" y="31"/>
                    </a:cubicBezTo>
                    <a:cubicBezTo>
                      <a:pt x="112" y="31"/>
                      <a:pt x="106" y="30"/>
                      <a:pt x="101" y="28"/>
                    </a:cubicBezTo>
                    <a:cubicBezTo>
                      <a:pt x="96" y="30"/>
                      <a:pt x="96" y="30"/>
                      <a:pt x="96" y="30"/>
                    </a:cubicBezTo>
                    <a:cubicBezTo>
                      <a:pt x="92" y="33"/>
                      <a:pt x="92" y="33"/>
                      <a:pt x="92" y="33"/>
                    </a:cubicBezTo>
                    <a:cubicBezTo>
                      <a:pt x="87" y="34"/>
                      <a:pt x="82" y="33"/>
                      <a:pt x="78" y="32"/>
                    </a:cubicBezTo>
                    <a:cubicBezTo>
                      <a:pt x="78" y="30"/>
                      <a:pt x="78" y="30"/>
                      <a:pt x="78" y="30"/>
                    </a:cubicBezTo>
                    <a:cubicBezTo>
                      <a:pt x="81" y="27"/>
                      <a:pt x="81" y="27"/>
                      <a:pt x="81" y="27"/>
                    </a:cubicBezTo>
                    <a:cubicBezTo>
                      <a:pt x="79" y="24"/>
                      <a:pt x="79" y="24"/>
                      <a:pt x="79" y="24"/>
                    </a:cubicBezTo>
                    <a:cubicBezTo>
                      <a:pt x="78" y="24"/>
                      <a:pt x="74" y="22"/>
                      <a:pt x="66" y="19"/>
                    </a:cubicBezTo>
                    <a:cubicBezTo>
                      <a:pt x="67" y="21"/>
                      <a:pt x="67" y="21"/>
                      <a:pt x="67" y="21"/>
                    </a:cubicBezTo>
                    <a:cubicBezTo>
                      <a:pt x="64" y="22"/>
                      <a:pt x="64" y="22"/>
                      <a:pt x="64" y="22"/>
                    </a:cubicBezTo>
                    <a:cubicBezTo>
                      <a:pt x="61" y="21"/>
                      <a:pt x="53" y="19"/>
                      <a:pt x="49" y="19"/>
                    </a:cubicBezTo>
                    <a:cubicBezTo>
                      <a:pt x="45" y="23"/>
                      <a:pt x="45" y="27"/>
                      <a:pt x="42" y="30"/>
                    </a:cubicBezTo>
                    <a:cubicBezTo>
                      <a:pt x="39" y="32"/>
                      <a:pt x="39" y="32"/>
                      <a:pt x="39" y="32"/>
                    </a:cubicBezTo>
                    <a:cubicBezTo>
                      <a:pt x="34" y="32"/>
                      <a:pt x="34" y="32"/>
                      <a:pt x="34" y="32"/>
                    </a:cubicBezTo>
                    <a:cubicBezTo>
                      <a:pt x="31" y="36"/>
                      <a:pt x="31" y="36"/>
                      <a:pt x="31" y="36"/>
                    </a:cubicBezTo>
                    <a:cubicBezTo>
                      <a:pt x="31" y="39"/>
                      <a:pt x="31" y="39"/>
                      <a:pt x="31" y="39"/>
                    </a:cubicBezTo>
                    <a:cubicBezTo>
                      <a:pt x="30" y="41"/>
                      <a:pt x="30" y="41"/>
                      <a:pt x="30" y="41"/>
                    </a:cubicBezTo>
                    <a:cubicBezTo>
                      <a:pt x="28" y="40"/>
                      <a:pt x="26" y="39"/>
                      <a:pt x="24" y="37"/>
                    </a:cubicBezTo>
                    <a:cubicBezTo>
                      <a:pt x="21" y="40"/>
                      <a:pt x="21" y="40"/>
                      <a:pt x="21" y="40"/>
                    </a:cubicBezTo>
                    <a:cubicBezTo>
                      <a:pt x="19" y="43"/>
                      <a:pt x="19" y="43"/>
                      <a:pt x="19" y="43"/>
                    </a:cubicBezTo>
                    <a:cubicBezTo>
                      <a:pt x="16" y="45"/>
                      <a:pt x="16" y="45"/>
                      <a:pt x="16" y="45"/>
                    </a:cubicBezTo>
                    <a:cubicBezTo>
                      <a:pt x="14" y="51"/>
                      <a:pt x="14" y="51"/>
                      <a:pt x="14" y="51"/>
                    </a:cubicBezTo>
                    <a:cubicBezTo>
                      <a:pt x="15" y="57"/>
                      <a:pt x="15" y="57"/>
                      <a:pt x="15" y="57"/>
                    </a:cubicBezTo>
                    <a:cubicBezTo>
                      <a:pt x="14" y="58"/>
                      <a:pt x="14" y="58"/>
                      <a:pt x="14" y="58"/>
                    </a:cubicBezTo>
                    <a:cubicBezTo>
                      <a:pt x="11" y="59"/>
                      <a:pt x="11" y="59"/>
                      <a:pt x="11" y="59"/>
                    </a:cubicBezTo>
                    <a:cubicBezTo>
                      <a:pt x="11" y="62"/>
                      <a:pt x="11" y="62"/>
                      <a:pt x="11" y="62"/>
                    </a:cubicBezTo>
                    <a:cubicBezTo>
                      <a:pt x="13" y="68"/>
                      <a:pt x="15" y="74"/>
                      <a:pt x="16" y="80"/>
                    </a:cubicBezTo>
                    <a:cubicBezTo>
                      <a:pt x="13" y="82"/>
                      <a:pt x="13" y="82"/>
                      <a:pt x="13" y="82"/>
                    </a:cubicBezTo>
                    <a:cubicBezTo>
                      <a:pt x="10" y="81"/>
                      <a:pt x="10" y="81"/>
                      <a:pt x="10" y="81"/>
                    </a:cubicBezTo>
                    <a:cubicBezTo>
                      <a:pt x="9" y="85"/>
                      <a:pt x="9" y="85"/>
                      <a:pt x="9" y="85"/>
                    </a:cubicBezTo>
                    <a:cubicBezTo>
                      <a:pt x="9" y="91"/>
                      <a:pt x="9" y="96"/>
                      <a:pt x="8" y="101"/>
                    </a:cubicBezTo>
                    <a:cubicBezTo>
                      <a:pt x="11" y="103"/>
                      <a:pt x="11" y="103"/>
                      <a:pt x="11" y="103"/>
                    </a:cubicBezTo>
                    <a:cubicBezTo>
                      <a:pt x="14" y="107"/>
                      <a:pt x="14" y="107"/>
                      <a:pt x="14" y="107"/>
                    </a:cubicBezTo>
                    <a:cubicBezTo>
                      <a:pt x="13" y="111"/>
                      <a:pt x="12" y="114"/>
                      <a:pt x="9" y="117"/>
                    </a:cubicBezTo>
                    <a:cubicBezTo>
                      <a:pt x="7" y="116"/>
                      <a:pt x="7" y="116"/>
                      <a:pt x="7" y="116"/>
                    </a:cubicBezTo>
                    <a:cubicBezTo>
                      <a:pt x="0" y="120"/>
                      <a:pt x="0" y="120"/>
                      <a:pt x="0" y="120"/>
                    </a:cubicBezTo>
                    <a:cubicBezTo>
                      <a:pt x="1" y="123"/>
                      <a:pt x="1" y="123"/>
                      <a:pt x="1" y="123"/>
                    </a:cubicBezTo>
                    <a:cubicBezTo>
                      <a:pt x="6" y="125"/>
                      <a:pt x="11" y="126"/>
                      <a:pt x="16" y="129"/>
                    </a:cubicBezTo>
                    <a:cubicBezTo>
                      <a:pt x="22" y="128"/>
                      <a:pt x="28" y="129"/>
                      <a:pt x="34" y="129"/>
                    </a:cubicBezTo>
                    <a:cubicBezTo>
                      <a:pt x="36" y="131"/>
                      <a:pt x="36" y="131"/>
                      <a:pt x="36" y="131"/>
                    </a:cubicBezTo>
                    <a:cubicBezTo>
                      <a:pt x="39" y="138"/>
                      <a:pt x="38" y="146"/>
                      <a:pt x="43" y="153"/>
                    </a:cubicBezTo>
                    <a:cubicBezTo>
                      <a:pt x="51" y="154"/>
                      <a:pt x="60" y="157"/>
                      <a:pt x="67" y="162"/>
                    </a:cubicBezTo>
                    <a:cubicBezTo>
                      <a:pt x="69" y="171"/>
                      <a:pt x="70" y="180"/>
                      <a:pt x="72" y="189"/>
                    </a:cubicBezTo>
                    <a:cubicBezTo>
                      <a:pt x="75" y="192"/>
                      <a:pt x="78" y="195"/>
                      <a:pt x="80" y="199"/>
                    </a:cubicBezTo>
                    <a:cubicBezTo>
                      <a:pt x="81" y="204"/>
                      <a:pt x="82" y="210"/>
                      <a:pt x="84" y="215"/>
                    </a:cubicBezTo>
                    <a:cubicBezTo>
                      <a:pt x="81" y="217"/>
                      <a:pt x="78" y="220"/>
                      <a:pt x="76" y="223"/>
                    </a:cubicBezTo>
                    <a:cubicBezTo>
                      <a:pt x="74" y="228"/>
                      <a:pt x="74" y="228"/>
                      <a:pt x="74" y="228"/>
                    </a:cubicBezTo>
                    <a:cubicBezTo>
                      <a:pt x="77" y="237"/>
                      <a:pt x="79" y="245"/>
                      <a:pt x="80" y="255"/>
                    </a:cubicBezTo>
                    <a:cubicBezTo>
                      <a:pt x="85" y="260"/>
                      <a:pt x="91" y="264"/>
                      <a:pt x="99" y="265"/>
                    </a:cubicBezTo>
                    <a:cubicBezTo>
                      <a:pt x="101" y="264"/>
                      <a:pt x="101" y="264"/>
                      <a:pt x="101" y="264"/>
                    </a:cubicBezTo>
                    <a:cubicBezTo>
                      <a:pt x="103" y="265"/>
                      <a:pt x="106" y="265"/>
                      <a:pt x="109" y="266"/>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2" name="Freeform 24">
                <a:extLst>
                  <a:ext uri="{FF2B5EF4-FFF2-40B4-BE49-F238E27FC236}">
                    <a16:creationId xmlns:a16="http://schemas.microsoft.com/office/drawing/2014/main" id="{2A770F80-2113-5222-724F-AD51B44F631D}"/>
                  </a:ext>
                </a:extLst>
              </p:cNvPr>
              <p:cNvSpPr>
                <a:spLocks/>
              </p:cNvSpPr>
              <p:nvPr/>
            </p:nvSpPr>
            <p:spPr bwMode="auto">
              <a:xfrm>
                <a:off x="6227763" y="4194175"/>
                <a:ext cx="835025" cy="919162"/>
              </a:xfrm>
              <a:custGeom>
                <a:avLst/>
                <a:gdLst>
                  <a:gd name="T0" fmla="*/ 2147483646 w 219"/>
                  <a:gd name="T1" fmla="*/ 2147483646 h 241"/>
                  <a:gd name="T2" fmla="*/ 2147483646 w 219"/>
                  <a:gd name="T3" fmla="*/ 2147483646 h 241"/>
                  <a:gd name="T4" fmla="*/ 2147483646 w 219"/>
                  <a:gd name="T5" fmla="*/ 2147483646 h 241"/>
                  <a:gd name="T6" fmla="*/ 2147483646 w 219"/>
                  <a:gd name="T7" fmla="*/ 2147483646 h 241"/>
                  <a:gd name="T8" fmla="*/ 2147483646 w 219"/>
                  <a:gd name="T9" fmla="*/ 2147483646 h 241"/>
                  <a:gd name="T10" fmla="*/ 2147483646 w 219"/>
                  <a:gd name="T11" fmla="*/ 2147483646 h 241"/>
                  <a:gd name="T12" fmla="*/ 2147483646 w 219"/>
                  <a:gd name="T13" fmla="*/ 2147483646 h 241"/>
                  <a:gd name="T14" fmla="*/ 2147483646 w 219"/>
                  <a:gd name="T15" fmla="*/ 2147483646 h 241"/>
                  <a:gd name="T16" fmla="*/ 2147483646 w 219"/>
                  <a:gd name="T17" fmla="*/ 2147483646 h 241"/>
                  <a:gd name="T18" fmla="*/ 2147483646 w 219"/>
                  <a:gd name="T19" fmla="*/ 2147483646 h 241"/>
                  <a:gd name="T20" fmla="*/ 2147483646 w 219"/>
                  <a:gd name="T21" fmla="*/ 2065562967 h 241"/>
                  <a:gd name="T22" fmla="*/ 2147483646 w 219"/>
                  <a:gd name="T23" fmla="*/ 2021923749 h 241"/>
                  <a:gd name="T24" fmla="*/ 2147483646 w 219"/>
                  <a:gd name="T25" fmla="*/ 1920098906 h 241"/>
                  <a:gd name="T26" fmla="*/ 2147483646 w 219"/>
                  <a:gd name="T27" fmla="*/ 1701906629 h 241"/>
                  <a:gd name="T28" fmla="*/ 2147483646 w 219"/>
                  <a:gd name="T29" fmla="*/ 1658267411 h 241"/>
                  <a:gd name="T30" fmla="*/ 2147483646 w 219"/>
                  <a:gd name="T31" fmla="*/ 1570992788 h 241"/>
                  <a:gd name="T32" fmla="*/ 2147483646 w 219"/>
                  <a:gd name="T33" fmla="*/ 1585539194 h 241"/>
                  <a:gd name="T34" fmla="*/ 2147483646 w 219"/>
                  <a:gd name="T35" fmla="*/ 1512807164 h 241"/>
                  <a:gd name="T36" fmla="*/ 2147483646 w 219"/>
                  <a:gd name="T37" fmla="*/ 1105511607 h 241"/>
                  <a:gd name="T38" fmla="*/ 2147483646 w 219"/>
                  <a:gd name="T39" fmla="*/ 872772924 h 241"/>
                  <a:gd name="T40" fmla="*/ 2147483646 w 219"/>
                  <a:gd name="T41" fmla="*/ 887319330 h 241"/>
                  <a:gd name="T42" fmla="*/ 2147483646 w 219"/>
                  <a:gd name="T43" fmla="*/ 829133705 h 241"/>
                  <a:gd name="T44" fmla="*/ 2147483646 w 219"/>
                  <a:gd name="T45" fmla="*/ 829133705 h 241"/>
                  <a:gd name="T46" fmla="*/ 2147483646 w 219"/>
                  <a:gd name="T47" fmla="*/ 712766271 h 241"/>
                  <a:gd name="T48" fmla="*/ 2147483646 w 219"/>
                  <a:gd name="T49" fmla="*/ 683673458 h 241"/>
                  <a:gd name="T50" fmla="*/ 1962655724 w 219"/>
                  <a:gd name="T51" fmla="*/ 596395022 h 241"/>
                  <a:gd name="T52" fmla="*/ 1860889435 w 219"/>
                  <a:gd name="T53" fmla="*/ 465477367 h 241"/>
                  <a:gd name="T54" fmla="*/ 1948120951 w 219"/>
                  <a:gd name="T55" fmla="*/ 232738684 h 241"/>
                  <a:gd name="T56" fmla="*/ 1715507388 w 219"/>
                  <a:gd name="T57" fmla="*/ 0 h 241"/>
                  <a:gd name="T58" fmla="*/ 1671891630 w 219"/>
                  <a:gd name="T59" fmla="*/ 218192277 h 241"/>
                  <a:gd name="T60" fmla="*/ 1511974811 w 219"/>
                  <a:gd name="T61" fmla="*/ 305470714 h 241"/>
                  <a:gd name="T62" fmla="*/ 1381127537 w 219"/>
                  <a:gd name="T63" fmla="*/ 174553059 h 241"/>
                  <a:gd name="T64" fmla="*/ 1410204709 w 219"/>
                  <a:gd name="T65" fmla="*/ 72732030 h 241"/>
                  <a:gd name="T66" fmla="*/ 1177594959 w 219"/>
                  <a:gd name="T67" fmla="*/ 101824843 h 241"/>
                  <a:gd name="T68" fmla="*/ 1119440616 w 219"/>
                  <a:gd name="T69" fmla="*/ 276377902 h 241"/>
                  <a:gd name="T70" fmla="*/ 1337515592 w 219"/>
                  <a:gd name="T71" fmla="*/ 363656338 h 241"/>
                  <a:gd name="T72" fmla="*/ 1381127537 w 219"/>
                  <a:gd name="T73" fmla="*/ 465477367 h 241"/>
                  <a:gd name="T74" fmla="*/ 974058569 w 219"/>
                  <a:gd name="T75" fmla="*/ 669127052 h 241"/>
                  <a:gd name="T76" fmla="*/ 872292280 w 219"/>
                  <a:gd name="T77" fmla="*/ 858226518 h 241"/>
                  <a:gd name="T78" fmla="*/ 843215108 w 219"/>
                  <a:gd name="T79" fmla="*/ 1323703885 h 241"/>
                  <a:gd name="T80" fmla="*/ 596066773 w 219"/>
                  <a:gd name="T81" fmla="*/ 1483714352 h 241"/>
                  <a:gd name="T82" fmla="*/ 683294476 w 219"/>
                  <a:gd name="T83" fmla="*/ 2094655779 h 241"/>
                  <a:gd name="T84" fmla="*/ 581528187 w 219"/>
                  <a:gd name="T85" fmla="*/ 2147483646 h 241"/>
                  <a:gd name="T86" fmla="*/ 261686921 w 219"/>
                  <a:gd name="T87" fmla="*/ 2147483646 h 241"/>
                  <a:gd name="T88" fmla="*/ 392530382 w 219"/>
                  <a:gd name="T89" fmla="*/ 2147483646 h 241"/>
                  <a:gd name="T90" fmla="*/ 377991796 w 219"/>
                  <a:gd name="T91" fmla="*/ 2147483646 h 241"/>
                  <a:gd name="T92" fmla="*/ 0 w 219"/>
                  <a:gd name="T93" fmla="*/ 2147483646 h 241"/>
                  <a:gd name="T94" fmla="*/ 87227703 w 219"/>
                  <a:gd name="T95" fmla="*/ 2147483646 h 241"/>
                  <a:gd name="T96" fmla="*/ 188997805 w 219"/>
                  <a:gd name="T97" fmla="*/ 2147483646 h 241"/>
                  <a:gd name="T98" fmla="*/ 29077172 w 219"/>
                  <a:gd name="T99" fmla="*/ 2147483646 h 241"/>
                  <a:gd name="T100" fmla="*/ 0 w 219"/>
                  <a:gd name="T101" fmla="*/ 2147483646 h 241"/>
                  <a:gd name="T102" fmla="*/ 247148336 w 219"/>
                  <a:gd name="T103" fmla="*/ 2147483646 h 241"/>
                  <a:gd name="T104" fmla="*/ 654217304 w 219"/>
                  <a:gd name="T105" fmla="*/ 2147483646 h 241"/>
                  <a:gd name="T106" fmla="*/ 1860889435 w 219"/>
                  <a:gd name="T107" fmla="*/ 2147483646 h 241"/>
                  <a:gd name="T108" fmla="*/ 2147483646 w 219"/>
                  <a:gd name="T109" fmla="*/ 2147483646 h 241"/>
                  <a:gd name="T110" fmla="*/ 2147483646 w 219"/>
                  <a:gd name="T111" fmla="*/ 2147483646 h 2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9" h="241">
                    <a:moveTo>
                      <a:pt x="210" y="231"/>
                    </a:moveTo>
                    <a:cubicBezTo>
                      <a:pt x="204" y="224"/>
                      <a:pt x="198" y="217"/>
                      <a:pt x="190" y="213"/>
                    </a:cubicBezTo>
                    <a:cubicBezTo>
                      <a:pt x="187" y="213"/>
                      <a:pt x="184" y="213"/>
                      <a:pt x="182" y="212"/>
                    </a:cubicBezTo>
                    <a:cubicBezTo>
                      <a:pt x="181" y="210"/>
                      <a:pt x="181" y="208"/>
                      <a:pt x="180" y="206"/>
                    </a:cubicBezTo>
                    <a:cubicBezTo>
                      <a:pt x="184" y="204"/>
                      <a:pt x="184" y="204"/>
                      <a:pt x="184" y="204"/>
                    </a:cubicBezTo>
                    <a:cubicBezTo>
                      <a:pt x="187" y="200"/>
                      <a:pt x="187" y="200"/>
                      <a:pt x="187" y="200"/>
                    </a:cubicBezTo>
                    <a:cubicBezTo>
                      <a:pt x="186" y="196"/>
                      <a:pt x="186" y="196"/>
                      <a:pt x="186" y="196"/>
                    </a:cubicBezTo>
                    <a:cubicBezTo>
                      <a:pt x="183" y="193"/>
                      <a:pt x="181" y="190"/>
                      <a:pt x="179" y="187"/>
                    </a:cubicBezTo>
                    <a:cubicBezTo>
                      <a:pt x="175" y="185"/>
                      <a:pt x="172" y="183"/>
                      <a:pt x="168" y="182"/>
                    </a:cubicBezTo>
                    <a:cubicBezTo>
                      <a:pt x="164" y="182"/>
                      <a:pt x="164" y="182"/>
                      <a:pt x="164" y="182"/>
                    </a:cubicBezTo>
                    <a:cubicBezTo>
                      <a:pt x="161" y="180"/>
                      <a:pt x="161" y="180"/>
                      <a:pt x="161" y="180"/>
                    </a:cubicBezTo>
                    <a:cubicBezTo>
                      <a:pt x="159" y="178"/>
                      <a:pt x="159" y="178"/>
                      <a:pt x="159" y="178"/>
                    </a:cubicBezTo>
                    <a:cubicBezTo>
                      <a:pt x="154" y="177"/>
                      <a:pt x="154" y="177"/>
                      <a:pt x="154" y="177"/>
                    </a:cubicBezTo>
                    <a:cubicBezTo>
                      <a:pt x="154" y="174"/>
                      <a:pt x="154" y="174"/>
                      <a:pt x="154" y="174"/>
                    </a:cubicBezTo>
                    <a:cubicBezTo>
                      <a:pt x="157" y="168"/>
                      <a:pt x="161" y="163"/>
                      <a:pt x="166" y="158"/>
                    </a:cubicBezTo>
                    <a:cubicBezTo>
                      <a:pt x="171" y="156"/>
                      <a:pt x="177" y="155"/>
                      <a:pt x="183" y="155"/>
                    </a:cubicBezTo>
                    <a:cubicBezTo>
                      <a:pt x="187" y="157"/>
                      <a:pt x="187" y="157"/>
                      <a:pt x="187" y="157"/>
                    </a:cubicBezTo>
                    <a:cubicBezTo>
                      <a:pt x="189" y="160"/>
                      <a:pt x="189" y="160"/>
                      <a:pt x="189" y="160"/>
                    </a:cubicBezTo>
                    <a:cubicBezTo>
                      <a:pt x="194" y="158"/>
                      <a:pt x="194" y="158"/>
                      <a:pt x="194" y="158"/>
                    </a:cubicBezTo>
                    <a:cubicBezTo>
                      <a:pt x="199" y="154"/>
                      <a:pt x="199" y="154"/>
                      <a:pt x="199" y="154"/>
                    </a:cubicBezTo>
                    <a:cubicBezTo>
                      <a:pt x="201" y="151"/>
                      <a:pt x="201" y="151"/>
                      <a:pt x="201" y="151"/>
                    </a:cubicBezTo>
                    <a:cubicBezTo>
                      <a:pt x="200" y="148"/>
                      <a:pt x="198" y="145"/>
                      <a:pt x="195" y="142"/>
                    </a:cubicBezTo>
                    <a:cubicBezTo>
                      <a:pt x="197" y="140"/>
                      <a:pt x="197" y="140"/>
                      <a:pt x="197" y="140"/>
                    </a:cubicBezTo>
                    <a:cubicBezTo>
                      <a:pt x="202" y="139"/>
                      <a:pt x="202" y="139"/>
                      <a:pt x="202" y="139"/>
                    </a:cubicBezTo>
                    <a:cubicBezTo>
                      <a:pt x="206" y="139"/>
                      <a:pt x="206" y="139"/>
                      <a:pt x="206" y="139"/>
                    </a:cubicBezTo>
                    <a:cubicBezTo>
                      <a:pt x="214" y="132"/>
                      <a:pt x="214" y="132"/>
                      <a:pt x="214" y="132"/>
                    </a:cubicBezTo>
                    <a:cubicBezTo>
                      <a:pt x="217" y="128"/>
                      <a:pt x="218" y="124"/>
                      <a:pt x="219" y="120"/>
                    </a:cubicBezTo>
                    <a:cubicBezTo>
                      <a:pt x="217" y="117"/>
                      <a:pt x="217" y="117"/>
                      <a:pt x="217" y="117"/>
                    </a:cubicBezTo>
                    <a:cubicBezTo>
                      <a:pt x="213" y="116"/>
                      <a:pt x="213" y="116"/>
                      <a:pt x="213" y="116"/>
                    </a:cubicBezTo>
                    <a:cubicBezTo>
                      <a:pt x="212" y="114"/>
                      <a:pt x="212" y="114"/>
                      <a:pt x="212" y="114"/>
                    </a:cubicBezTo>
                    <a:cubicBezTo>
                      <a:pt x="212" y="109"/>
                      <a:pt x="212" y="109"/>
                      <a:pt x="212" y="109"/>
                    </a:cubicBezTo>
                    <a:cubicBezTo>
                      <a:pt x="210" y="108"/>
                      <a:pt x="210" y="108"/>
                      <a:pt x="210" y="108"/>
                    </a:cubicBezTo>
                    <a:cubicBezTo>
                      <a:pt x="208" y="108"/>
                      <a:pt x="208" y="108"/>
                      <a:pt x="208" y="108"/>
                    </a:cubicBezTo>
                    <a:cubicBezTo>
                      <a:pt x="205" y="109"/>
                      <a:pt x="205" y="109"/>
                      <a:pt x="205" y="109"/>
                    </a:cubicBezTo>
                    <a:cubicBezTo>
                      <a:pt x="204" y="108"/>
                      <a:pt x="204" y="108"/>
                      <a:pt x="204" y="108"/>
                    </a:cubicBezTo>
                    <a:cubicBezTo>
                      <a:pt x="204" y="104"/>
                      <a:pt x="204" y="104"/>
                      <a:pt x="204" y="104"/>
                    </a:cubicBezTo>
                    <a:cubicBezTo>
                      <a:pt x="209" y="99"/>
                      <a:pt x="209" y="99"/>
                      <a:pt x="209" y="99"/>
                    </a:cubicBezTo>
                    <a:cubicBezTo>
                      <a:pt x="211" y="90"/>
                      <a:pt x="207" y="85"/>
                      <a:pt x="209" y="76"/>
                    </a:cubicBezTo>
                    <a:cubicBezTo>
                      <a:pt x="206" y="69"/>
                      <a:pt x="206" y="69"/>
                      <a:pt x="206" y="69"/>
                    </a:cubicBezTo>
                    <a:cubicBezTo>
                      <a:pt x="202" y="66"/>
                      <a:pt x="199" y="63"/>
                      <a:pt x="196" y="60"/>
                    </a:cubicBezTo>
                    <a:cubicBezTo>
                      <a:pt x="189" y="60"/>
                      <a:pt x="189" y="60"/>
                      <a:pt x="189" y="60"/>
                    </a:cubicBezTo>
                    <a:cubicBezTo>
                      <a:pt x="184" y="61"/>
                      <a:pt x="184" y="61"/>
                      <a:pt x="184" y="61"/>
                    </a:cubicBezTo>
                    <a:cubicBezTo>
                      <a:pt x="181" y="60"/>
                      <a:pt x="181" y="60"/>
                      <a:pt x="181" y="60"/>
                    </a:cubicBezTo>
                    <a:cubicBezTo>
                      <a:pt x="178" y="57"/>
                      <a:pt x="178" y="57"/>
                      <a:pt x="178" y="57"/>
                    </a:cubicBezTo>
                    <a:cubicBezTo>
                      <a:pt x="175" y="56"/>
                      <a:pt x="172" y="56"/>
                      <a:pt x="169" y="56"/>
                    </a:cubicBezTo>
                    <a:cubicBezTo>
                      <a:pt x="167" y="56"/>
                      <a:pt x="166" y="57"/>
                      <a:pt x="164" y="57"/>
                    </a:cubicBezTo>
                    <a:cubicBezTo>
                      <a:pt x="165" y="55"/>
                      <a:pt x="165" y="52"/>
                      <a:pt x="166" y="49"/>
                    </a:cubicBezTo>
                    <a:cubicBezTo>
                      <a:pt x="163" y="49"/>
                      <a:pt x="163" y="49"/>
                      <a:pt x="163" y="49"/>
                    </a:cubicBezTo>
                    <a:cubicBezTo>
                      <a:pt x="158" y="49"/>
                      <a:pt x="158" y="49"/>
                      <a:pt x="158" y="49"/>
                    </a:cubicBezTo>
                    <a:cubicBezTo>
                      <a:pt x="156" y="47"/>
                      <a:pt x="156" y="47"/>
                      <a:pt x="156" y="47"/>
                    </a:cubicBezTo>
                    <a:cubicBezTo>
                      <a:pt x="157" y="45"/>
                      <a:pt x="157" y="45"/>
                      <a:pt x="157" y="45"/>
                    </a:cubicBezTo>
                    <a:cubicBezTo>
                      <a:pt x="151" y="44"/>
                      <a:pt x="141" y="39"/>
                      <a:pt x="135" y="41"/>
                    </a:cubicBezTo>
                    <a:cubicBezTo>
                      <a:pt x="131" y="39"/>
                      <a:pt x="131" y="39"/>
                      <a:pt x="131" y="39"/>
                    </a:cubicBezTo>
                    <a:cubicBezTo>
                      <a:pt x="130" y="37"/>
                      <a:pt x="128" y="34"/>
                      <a:pt x="128" y="32"/>
                    </a:cubicBezTo>
                    <a:cubicBezTo>
                      <a:pt x="130" y="28"/>
                      <a:pt x="132" y="25"/>
                      <a:pt x="135" y="21"/>
                    </a:cubicBezTo>
                    <a:cubicBezTo>
                      <a:pt x="134" y="16"/>
                      <a:pt x="134" y="16"/>
                      <a:pt x="134" y="16"/>
                    </a:cubicBezTo>
                    <a:cubicBezTo>
                      <a:pt x="136" y="14"/>
                      <a:pt x="137" y="11"/>
                      <a:pt x="138" y="8"/>
                    </a:cubicBezTo>
                    <a:cubicBezTo>
                      <a:pt x="131" y="6"/>
                      <a:pt x="125" y="4"/>
                      <a:pt x="118" y="0"/>
                    </a:cubicBezTo>
                    <a:cubicBezTo>
                      <a:pt x="118" y="2"/>
                      <a:pt x="118" y="2"/>
                      <a:pt x="118" y="2"/>
                    </a:cubicBezTo>
                    <a:cubicBezTo>
                      <a:pt x="117" y="6"/>
                      <a:pt x="116" y="10"/>
                      <a:pt x="115" y="15"/>
                    </a:cubicBezTo>
                    <a:cubicBezTo>
                      <a:pt x="110" y="21"/>
                      <a:pt x="110" y="21"/>
                      <a:pt x="110" y="21"/>
                    </a:cubicBezTo>
                    <a:cubicBezTo>
                      <a:pt x="104" y="21"/>
                      <a:pt x="104" y="21"/>
                      <a:pt x="104" y="21"/>
                    </a:cubicBezTo>
                    <a:cubicBezTo>
                      <a:pt x="101" y="19"/>
                      <a:pt x="101" y="19"/>
                      <a:pt x="101" y="19"/>
                    </a:cubicBezTo>
                    <a:cubicBezTo>
                      <a:pt x="98" y="17"/>
                      <a:pt x="96" y="15"/>
                      <a:pt x="95" y="12"/>
                    </a:cubicBezTo>
                    <a:cubicBezTo>
                      <a:pt x="96" y="10"/>
                      <a:pt x="97" y="9"/>
                      <a:pt x="98" y="7"/>
                    </a:cubicBezTo>
                    <a:cubicBezTo>
                      <a:pt x="97" y="5"/>
                      <a:pt x="97" y="5"/>
                      <a:pt x="97" y="5"/>
                    </a:cubicBezTo>
                    <a:cubicBezTo>
                      <a:pt x="89" y="4"/>
                      <a:pt x="89" y="4"/>
                      <a:pt x="89" y="4"/>
                    </a:cubicBezTo>
                    <a:cubicBezTo>
                      <a:pt x="81" y="7"/>
                      <a:pt x="81" y="7"/>
                      <a:pt x="81" y="7"/>
                    </a:cubicBezTo>
                    <a:cubicBezTo>
                      <a:pt x="75" y="13"/>
                      <a:pt x="75" y="13"/>
                      <a:pt x="75" y="13"/>
                    </a:cubicBezTo>
                    <a:cubicBezTo>
                      <a:pt x="75" y="15"/>
                      <a:pt x="76" y="17"/>
                      <a:pt x="77" y="19"/>
                    </a:cubicBezTo>
                    <a:cubicBezTo>
                      <a:pt x="81" y="19"/>
                      <a:pt x="85" y="20"/>
                      <a:pt x="90" y="21"/>
                    </a:cubicBezTo>
                    <a:cubicBezTo>
                      <a:pt x="92" y="25"/>
                      <a:pt x="92" y="25"/>
                      <a:pt x="92" y="25"/>
                    </a:cubicBezTo>
                    <a:cubicBezTo>
                      <a:pt x="96" y="29"/>
                      <a:pt x="96" y="29"/>
                      <a:pt x="96" y="29"/>
                    </a:cubicBezTo>
                    <a:cubicBezTo>
                      <a:pt x="95" y="32"/>
                      <a:pt x="95" y="32"/>
                      <a:pt x="95" y="32"/>
                    </a:cubicBezTo>
                    <a:cubicBezTo>
                      <a:pt x="91" y="36"/>
                      <a:pt x="86" y="40"/>
                      <a:pt x="81" y="43"/>
                    </a:cubicBezTo>
                    <a:cubicBezTo>
                      <a:pt x="76" y="43"/>
                      <a:pt x="72" y="45"/>
                      <a:pt x="67" y="46"/>
                    </a:cubicBezTo>
                    <a:cubicBezTo>
                      <a:pt x="65" y="52"/>
                      <a:pt x="65" y="52"/>
                      <a:pt x="65" y="52"/>
                    </a:cubicBezTo>
                    <a:cubicBezTo>
                      <a:pt x="62" y="54"/>
                      <a:pt x="63" y="59"/>
                      <a:pt x="60" y="59"/>
                    </a:cubicBezTo>
                    <a:cubicBezTo>
                      <a:pt x="56" y="62"/>
                      <a:pt x="56" y="62"/>
                      <a:pt x="56" y="62"/>
                    </a:cubicBezTo>
                    <a:cubicBezTo>
                      <a:pt x="57" y="72"/>
                      <a:pt x="59" y="81"/>
                      <a:pt x="58" y="91"/>
                    </a:cubicBezTo>
                    <a:cubicBezTo>
                      <a:pt x="54" y="98"/>
                      <a:pt x="54" y="98"/>
                      <a:pt x="54" y="98"/>
                    </a:cubicBezTo>
                    <a:cubicBezTo>
                      <a:pt x="50" y="99"/>
                      <a:pt x="45" y="101"/>
                      <a:pt x="41" y="102"/>
                    </a:cubicBezTo>
                    <a:cubicBezTo>
                      <a:pt x="38" y="107"/>
                      <a:pt x="38" y="107"/>
                      <a:pt x="38" y="107"/>
                    </a:cubicBezTo>
                    <a:cubicBezTo>
                      <a:pt x="40" y="120"/>
                      <a:pt x="40" y="132"/>
                      <a:pt x="47" y="144"/>
                    </a:cubicBezTo>
                    <a:cubicBezTo>
                      <a:pt x="46" y="149"/>
                      <a:pt x="46" y="149"/>
                      <a:pt x="46" y="149"/>
                    </a:cubicBezTo>
                    <a:cubicBezTo>
                      <a:pt x="40" y="152"/>
                      <a:pt x="40" y="152"/>
                      <a:pt x="40" y="152"/>
                    </a:cubicBezTo>
                    <a:cubicBezTo>
                      <a:pt x="34" y="152"/>
                      <a:pt x="28" y="153"/>
                      <a:pt x="23" y="154"/>
                    </a:cubicBezTo>
                    <a:cubicBezTo>
                      <a:pt x="18" y="157"/>
                      <a:pt x="18" y="157"/>
                      <a:pt x="18" y="157"/>
                    </a:cubicBezTo>
                    <a:cubicBezTo>
                      <a:pt x="17" y="160"/>
                      <a:pt x="17" y="160"/>
                      <a:pt x="17" y="160"/>
                    </a:cubicBezTo>
                    <a:cubicBezTo>
                      <a:pt x="20" y="162"/>
                      <a:pt x="24" y="163"/>
                      <a:pt x="27" y="165"/>
                    </a:cubicBezTo>
                    <a:cubicBezTo>
                      <a:pt x="28" y="168"/>
                      <a:pt x="28" y="168"/>
                      <a:pt x="28" y="168"/>
                    </a:cubicBezTo>
                    <a:cubicBezTo>
                      <a:pt x="26" y="174"/>
                      <a:pt x="26" y="174"/>
                      <a:pt x="26" y="174"/>
                    </a:cubicBezTo>
                    <a:cubicBezTo>
                      <a:pt x="23" y="177"/>
                      <a:pt x="23" y="177"/>
                      <a:pt x="23" y="177"/>
                    </a:cubicBezTo>
                    <a:cubicBezTo>
                      <a:pt x="16" y="174"/>
                      <a:pt x="8" y="172"/>
                      <a:pt x="0" y="171"/>
                    </a:cubicBezTo>
                    <a:cubicBezTo>
                      <a:pt x="3" y="173"/>
                      <a:pt x="3" y="173"/>
                      <a:pt x="3" y="173"/>
                    </a:cubicBezTo>
                    <a:cubicBezTo>
                      <a:pt x="3" y="180"/>
                      <a:pt x="4" y="186"/>
                      <a:pt x="6" y="192"/>
                    </a:cubicBezTo>
                    <a:cubicBezTo>
                      <a:pt x="9" y="194"/>
                      <a:pt x="12" y="197"/>
                      <a:pt x="14" y="200"/>
                    </a:cubicBezTo>
                    <a:cubicBezTo>
                      <a:pt x="13" y="203"/>
                      <a:pt x="13" y="203"/>
                      <a:pt x="13" y="203"/>
                    </a:cubicBezTo>
                    <a:cubicBezTo>
                      <a:pt x="6" y="206"/>
                      <a:pt x="6" y="206"/>
                      <a:pt x="6" y="206"/>
                    </a:cubicBezTo>
                    <a:cubicBezTo>
                      <a:pt x="2" y="206"/>
                      <a:pt x="2" y="206"/>
                      <a:pt x="2" y="206"/>
                    </a:cubicBezTo>
                    <a:cubicBezTo>
                      <a:pt x="0" y="208"/>
                      <a:pt x="0" y="208"/>
                      <a:pt x="0" y="208"/>
                    </a:cubicBezTo>
                    <a:cubicBezTo>
                      <a:pt x="0" y="209"/>
                      <a:pt x="0" y="209"/>
                      <a:pt x="0" y="209"/>
                    </a:cubicBezTo>
                    <a:cubicBezTo>
                      <a:pt x="4" y="212"/>
                      <a:pt x="7" y="216"/>
                      <a:pt x="9" y="220"/>
                    </a:cubicBezTo>
                    <a:cubicBezTo>
                      <a:pt x="12" y="218"/>
                      <a:pt x="15" y="217"/>
                      <a:pt x="17" y="215"/>
                    </a:cubicBezTo>
                    <a:cubicBezTo>
                      <a:pt x="21" y="211"/>
                      <a:pt x="21" y="211"/>
                      <a:pt x="21" y="211"/>
                    </a:cubicBezTo>
                    <a:cubicBezTo>
                      <a:pt x="29" y="211"/>
                      <a:pt x="37" y="211"/>
                      <a:pt x="45" y="210"/>
                    </a:cubicBezTo>
                    <a:cubicBezTo>
                      <a:pt x="52" y="211"/>
                      <a:pt x="59" y="215"/>
                      <a:pt x="64" y="219"/>
                    </a:cubicBezTo>
                    <a:cubicBezTo>
                      <a:pt x="84" y="224"/>
                      <a:pt x="107" y="222"/>
                      <a:pt x="128" y="220"/>
                    </a:cubicBezTo>
                    <a:cubicBezTo>
                      <a:pt x="145" y="224"/>
                      <a:pt x="154" y="231"/>
                      <a:pt x="168" y="241"/>
                    </a:cubicBezTo>
                    <a:cubicBezTo>
                      <a:pt x="174" y="238"/>
                      <a:pt x="180" y="236"/>
                      <a:pt x="186" y="234"/>
                    </a:cubicBezTo>
                    <a:cubicBezTo>
                      <a:pt x="202" y="235"/>
                      <a:pt x="202" y="235"/>
                      <a:pt x="202" y="235"/>
                    </a:cubicBezTo>
                    <a:cubicBezTo>
                      <a:pt x="210" y="231"/>
                      <a:pt x="210" y="231"/>
                      <a:pt x="210" y="231"/>
                    </a:cubicBezTo>
                    <a:close/>
                  </a:path>
                </a:pathLst>
              </a:custGeom>
              <a:solidFill>
                <a:srgbClr val="186BA8"/>
              </a:solidFill>
              <a:ln w="6350" cap="rnd">
                <a:solidFill>
                  <a:schemeClr val="bg2"/>
                </a:solidFill>
                <a:prstDash val="solid"/>
                <a:round/>
                <a:headEnd/>
                <a:tailEnd/>
              </a:ln>
            </p:spPr>
            <p:txBody>
              <a:bodyPr/>
              <a:lstStyle/>
              <a:p>
                <a:endParaRPr lang="ru-RU"/>
              </a:p>
            </p:txBody>
          </p:sp>
          <p:sp>
            <p:nvSpPr>
              <p:cNvPr id="53" name="Freeform 25">
                <a:extLst>
                  <a:ext uri="{FF2B5EF4-FFF2-40B4-BE49-F238E27FC236}">
                    <a16:creationId xmlns:a16="http://schemas.microsoft.com/office/drawing/2014/main" id="{DD36E14C-1654-689C-566C-026CF4391A97}"/>
                  </a:ext>
                </a:extLst>
              </p:cNvPr>
              <p:cNvSpPr>
                <a:spLocks/>
              </p:cNvSpPr>
              <p:nvPr/>
            </p:nvSpPr>
            <p:spPr bwMode="auto">
              <a:xfrm>
                <a:off x="6410325" y="2962275"/>
                <a:ext cx="949325" cy="1143000"/>
              </a:xfrm>
              <a:custGeom>
                <a:avLst/>
                <a:gdLst>
                  <a:gd name="T0" fmla="*/ 2147483646 w 249"/>
                  <a:gd name="T1" fmla="*/ 2147483646 h 300"/>
                  <a:gd name="T2" fmla="*/ 2147483646 w 249"/>
                  <a:gd name="T3" fmla="*/ 2147483646 h 300"/>
                  <a:gd name="T4" fmla="*/ 2049512611 w 249"/>
                  <a:gd name="T5" fmla="*/ 1204836300 h 300"/>
                  <a:gd name="T6" fmla="*/ 1831476678 w 249"/>
                  <a:gd name="T7" fmla="*/ 987094800 h 300"/>
                  <a:gd name="T8" fmla="*/ 1642515252 w 249"/>
                  <a:gd name="T9" fmla="*/ 493547400 h 300"/>
                  <a:gd name="T10" fmla="*/ 1584373862 w 249"/>
                  <a:gd name="T11" fmla="*/ 0 h 300"/>
                  <a:gd name="T12" fmla="*/ 639562921 w 249"/>
                  <a:gd name="T13" fmla="*/ 348386400 h 300"/>
                  <a:gd name="T14" fmla="*/ 334318715 w 249"/>
                  <a:gd name="T15" fmla="*/ 522579600 h 300"/>
                  <a:gd name="T16" fmla="*/ 450601496 w 249"/>
                  <a:gd name="T17" fmla="*/ 566127900 h 300"/>
                  <a:gd name="T18" fmla="*/ 436068054 w 249"/>
                  <a:gd name="T19" fmla="*/ 754837200 h 300"/>
                  <a:gd name="T20" fmla="*/ 450601496 w 249"/>
                  <a:gd name="T21" fmla="*/ 783869400 h 300"/>
                  <a:gd name="T22" fmla="*/ 552350835 w 249"/>
                  <a:gd name="T23" fmla="*/ 783869400 h 300"/>
                  <a:gd name="T24" fmla="*/ 552350835 w 249"/>
                  <a:gd name="T25" fmla="*/ 885482100 h 300"/>
                  <a:gd name="T26" fmla="*/ 639562921 w 249"/>
                  <a:gd name="T27" fmla="*/ 1451610000 h 300"/>
                  <a:gd name="T28" fmla="*/ 290710765 w 249"/>
                  <a:gd name="T29" fmla="*/ 1640319300 h 300"/>
                  <a:gd name="T30" fmla="*/ 130820035 w 249"/>
                  <a:gd name="T31" fmla="*/ 1829028600 h 300"/>
                  <a:gd name="T32" fmla="*/ 0 w 249"/>
                  <a:gd name="T33" fmla="*/ 1872576900 h 300"/>
                  <a:gd name="T34" fmla="*/ 334318715 w 249"/>
                  <a:gd name="T35" fmla="*/ 2061286200 h 300"/>
                  <a:gd name="T36" fmla="*/ 508742886 w 249"/>
                  <a:gd name="T37" fmla="*/ 2032254000 h 300"/>
                  <a:gd name="T38" fmla="*/ 625029480 w 249"/>
                  <a:gd name="T39" fmla="*/ 2147483646 h 300"/>
                  <a:gd name="T40" fmla="*/ 537813582 w 249"/>
                  <a:gd name="T41" fmla="*/ 2147483646 h 300"/>
                  <a:gd name="T42" fmla="*/ 348852156 w 249"/>
                  <a:gd name="T43" fmla="*/ 2147483646 h 300"/>
                  <a:gd name="T44" fmla="*/ 174427984 w 249"/>
                  <a:gd name="T45" fmla="*/ 2147483646 h 300"/>
                  <a:gd name="T46" fmla="*/ 305248019 w 249"/>
                  <a:gd name="T47" fmla="*/ 2147483646 h 300"/>
                  <a:gd name="T48" fmla="*/ 276173511 w 249"/>
                  <a:gd name="T49" fmla="*/ 2147483646 h 300"/>
                  <a:gd name="T50" fmla="*/ 392460105 w 249"/>
                  <a:gd name="T51" fmla="*/ 2147483646 h 300"/>
                  <a:gd name="T52" fmla="*/ 683170870 w 249"/>
                  <a:gd name="T53" fmla="*/ 2147483646 h 300"/>
                  <a:gd name="T54" fmla="*/ 755849515 w 249"/>
                  <a:gd name="T55" fmla="*/ 2147483646 h 300"/>
                  <a:gd name="T56" fmla="*/ 828524347 w 249"/>
                  <a:gd name="T57" fmla="*/ 2147483646 h 300"/>
                  <a:gd name="T58" fmla="*/ 813990906 w 249"/>
                  <a:gd name="T59" fmla="*/ 2147483646 h 300"/>
                  <a:gd name="T60" fmla="*/ 1032023026 w 249"/>
                  <a:gd name="T61" fmla="*/ 2147483646 h 300"/>
                  <a:gd name="T62" fmla="*/ 1191913757 w 249"/>
                  <a:gd name="T63" fmla="*/ 2147483646 h 300"/>
                  <a:gd name="T64" fmla="*/ 1206451011 w 249"/>
                  <a:gd name="T65" fmla="*/ 2147483646 h 300"/>
                  <a:gd name="T66" fmla="*/ 1497161776 w 249"/>
                  <a:gd name="T67" fmla="*/ 2147483646 h 300"/>
                  <a:gd name="T68" fmla="*/ 1511695217 w 249"/>
                  <a:gd name="T69" fmla="*/ 2147483646 h 300"/>
                  <a:gd name="T70" fmla="*/ 1569836608 w 249"/>
                  <a:gd name="T71" fmla="*/ 2147483646 h 300"/>
                  <a:gd name="T72" fmla="*/ 1744264592 w 249"/>
                  <a:gd name="T73" fmla="*/ 2147483646 h 300"/>
                  <a:gd name="T74" fmla="*/ 1802405983 w 249"/>
                  <a:gd name="T75" fmla="*/ 2147483646 h 300"/>
                  <a:gd name="T76" fmla="*/ 2147483646 w 249"/>
                  <a:gd name="T77" fmla="*/ 2147483646 h 300"/>
                  <a:gd name="T78" fmla="*/ 2147483646 w 249"/>
                  <a:gd name="T79" fmla="*/ 2147483646 h 300"/>
                  <a:gd name="T80" fmla="*/ 2147483646 w 249"/>
                  <a:gd name="T81" fmla="*/ 2147483646 h 300"/>
                  <a:gd name="T82" fmla="*/ 2147483646 w 249"/>
                  <a:gd name="T83" fmla="*/ 2147483646 h 300"/>
                  <a:gd name="T84" fmla="*/ 2147483646 w 249"/>
                  <a:gd name="T85" fmla="*/ 2147483646 h 300"/>
                  <a:gd name="T86" fmla="*/ 2147483646 w 249"/>
                  <a:gd name="T87" fmla="*/ 2147483646 h 300"/>
                  <a:gd name="T88" fmla="*/ 2147483646 w 249"/>
                  <a:gd name="T89" fmla="*/ 2147483646 h 3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9" h="300">
                    <a:moveTo>
                      <a:pt x="238" y="177"/>
                    </a:moveTo>
                    <a:cubicBezTo>
                      <a:pt x="241" y="176"/>
                      <a:pt x="245" y="176"/>
                      <a:pt x="249" y="175"/>
                    </a:cubicBezTo>
                    <a:cubicBezTo>
                      <a:pt x="247" y="168"/>
                      <a:pt x="236" y="165"/>
                      <a:pt x="236" y="157"/>
                    </a:cubicBezTo>
                    <a:cubicBezTo>
                      <a:pt x="234" y="155"/>
                      <a:pt x="234" y="155"/>
                      <a:pt x="234" y="155"/>
                    </a:cubicBezTo>
                    <a:cubicBezTo>
                      <a:pt x="216" y="151"/>
                      <a:pt x="206" y="139"/>
                      <a:pt x="192" y="130"/>
                    </a:cubicBezTo>
                    <a:cubicBezTo>
                      <a:pt x="177" y="112"/>
                      <a:pt x="168" y="89"/>
                      <a:pt x="141" y="83"/>
                    </a:cubicBezTo>
                    <a:cubicBezTo>
                      <a:pt x="135" y="75"/>
                      <a:pt x="135" y="75"/>
                      <a:pt x="135" y="75"/>
                    </a:cubicBezTo>
                    <a:cubicBezTo>
                      <a:pt x="126" y="68"/>
                      <a:pt x="126" y="68"/>
                      <a:pt x="126" y="68"/>
                    </a:cubicBezTo>
                    <a:cubicBezTo>
                      <a:pt x="123" y="59"/>
                      <a:pt x="119" y="51"/>
                      <a:pt x="114" y="43"/>
                    </a:cubicBezTo>
                    <a:cubicBezTo>
                      <a:pt x="113" y="34"/>
                      <a:pt x="113" y="34"/>
                      <a:pt x="113" y="34"/>
                    </a:cubicBezTo>
                    <a:cubicBezTo>
                      <a:pt x="117" y="24"/>
                      <a:pt x="111" y="11"/>
                      <a:pt x="111" y="1"/>
                    </a:cubicBezTo>
                    <a:cubicBezTo>
                      <a:pt x="109" y="0"/>
                      <a:pt x="109" y="0"/>
                      <a:pt x="109" y="0"/>
                    </a:cubicBezTo>
                    <a:cubicBezTo>
                      <a:pt x="100" y="1"/>
                      <a:pt x="91" y="2"/>
                      <a:pt x="83" y="4"/>
                    </a:cubicBezTo>
                    <a:cubicBezTo>
                      <a:pt x="68" y="11"/>
                      <a:pt x="61" y="23"/>
                      <a:pt x="44" y="24"/>
                    </a:cubicBezTo>
                    <a:cubicBezTo>
                      <a:pt x="37" y="29"/>
                      <a:pt x="29" y="33"/>
                      <a:pt x="21" y="34"/>
                    </a:cubicBezTo>
                    <a:cubicBezTo>
                      <a:pt x="23" y="36"/>
                      <a:pt x="23" y="36"/>
                      <a:pt x="23" y="36"/>
                    </a:cubicBezTo>
                    <a:cubicBezTo>
                      <a:pt x="28" y="36"/>
                      <a:pt x="28" y="36"/>
                      <a:pt x="28" y="36"/>
                    </a:cubicBezTo>
                    <a:cubicBezTo>
                      <a:pt x="31" y="39"/>
                      <a:pt x="31" y="39"/>
                      <a:pt x="31" y="39"/>
                    </a:cubicBezTo>
                    <a:cubicBezTo>
                      <a:pt x="31" y="42"/>
                      <a:pt x="32" y="45"/>
                      <a:pt x="32" y="49"/>
                    </a:cubicBezTo>
                    <a:cubicBezTo>
                      <a:pt x="31" y="50"/>
                      <a:pt x="30" y="51"/>
                      <a:pt x="30" y="52"/>
                    </a:cubicBezTo>
                    <a:cubicBezTo>
                      <a:pt x="30" y="53"/>
                      <a:pt x="30" y="53"/>
                      <a:pt x="30" y="53"/>
                    </a:cubicBezTo>
                    <a:cubicBezTo>
                      <a:pt x="31" y="54"/>
                      <a:pt x="31" y="54"/>
                      <a:pt x="31" y="54"/>
                    </a:cubicBezTo>
                    <a:cubicBezTo>
                      <a:pt x="36" y="53"/>
                      <a:pt x="36" y="53"/>
                      <a:pt x="36" y="53"/>
                    </a:cubicBezTo>
                    <a:cubicBezTo>
                      <a:pt x="38" y="54"/>
                      <a:pt x="38" y="54"/>
                      <a:pt x="38" y="54"/>
                    </a:cubicBezTo>
                    <a:cubicBezTo>
                      <a:pt x="39" y="57"/>
                      <a:pt x="39" y="57"/>
                      <a:pt x="39" y="57"/>
                    </a:cubicBezTo>
                    <a:cubicBezTo>
                      <a:pt x="38" y="61"/>
                      <a:pt x="38" y="61"/>
                      <a:pt x="38" y="61"/>
                    </a:cubicBezTo>
                    <a:cubicBezTo>
                      <a:pt x="38" y="66"/>
                      <a:pt x="38" y="66"/>
                      <a:pt x="38" y="66"/>
                    </a:cubicBezTo>
                    <a:cubicBezTo>
                      <a:pt x="43" y="75"/>
                      <a:pt x="46" y="89"/>
                      <a:pt x="44" y="100"/>
                    </a:cubicBezTo>
                    <a:cubicBezTo>
                      <a:pt x="37" y="103"/>
                      <a:pt x="29" y="105"/>
                      <a:pt x="23" y="108"/>
                    </a:cubicBezTo>
                    <a:cubicBezTo>
                      <a:pt x="20" y="113"/>
                      <a:pt x="20" y="113"/>
                      <a:pt x="20" y="113"/>
                    </a:cubicBezTo>
                    <a:cubicBezTo>
                      <a:pt x="21" y="116"/>
                      <a:pt x="21" y="116"/>
                      <a:pt x="21" y="116"/>
                    </a:cubicBezTo>
                    <a:cubicBezTo>
                      <a:pt x="18" y="120"/>
                      <a:pt x="14" y="124"/>
                      <a:pt x="9" y="126"/>
                    </a:cubicBezTo>
                    <a:cubicBezTo>
                      <a:pt x="1" y="128"/>
                      <a:pt x="1" y="128"/>
                      <a:pt x="1" y="128"/>
                    </a:cubicBezTo>
                    <a:cubicBezTo>
                      <a:pt x="0" y="129"/>
                      <a:pt x="0" y="129"/>
                      <a:pt x="0" y="129"/>
                    </a:cubicBezTo>
                    <a:cubicBezTo>
                      <a:pt x="6" y="133"/>
                      <a:pt x="12" y="138"/>
                      <a:pt x="18" y="142"/>
                    </a:cubicBezTo>
                    <a:cubicBezTo>
                      <a:pt x="23" y="142"/>
                      <a:pt x="23" y="142"/>
                      <a:pt x="23" y="142"/>
                    </a:cubicBezTo>
                    <a:cubicBezTo>
                      <a:pt x="30" y="139"/>
                      <a:pt x="30" y="139"/>
                      <a:pt x="30" y="139"/>
                    </a:cubicBezTo>
                    <a:cubicBezTo>
                      <a:pt x="35" y="140"/>
                      <a:pt x="35" y="140"/>
                      <a:pt x="35" y="140"/>
                    </a:cubicBezTo>
                    <a:cubicBezTo>
                      <a:pt x="38" y="145"/>
                      <a:pt x="38" y="145"/>
                      <a:pt x="38" y="145"/>
                    </a:cubicBezTo>
                    <a:cubicBezTo>
                      <a:pt x="43" y="148"/>
                      <a:pt x="43" y="148"/>
                      <a:pt x="43" y="148"/>
                    </a:cubicBezTo>
                    <a:cubicBezTo>
                      <a:pt x="47" y="160"/>
                      <a:pt x="40" y="185"/>
                      <a:pt x="40" y="198"/>
                    </a:cubicBezTo>
                    <a:cubicBezTo>
                      <a:pt x="37" y="200"/>
                      <a:pt x="37" y="200"/>
                      <a:pt x="37" y="200"/>
                    </a:cubicBezTo>
                    <a:cubicBezTo>
                      <a:pt x="29" y="203"/>
                      <a:pt x="29" y="203"/>
                      <a:pt x="29" y="203"/>
                    </a:cubicBezTo>
                    <a:cubicBezTo>
                      <a:pt x="27" y="207"/>
                      <a:pt x="25" y="211"/>
                      <a:pt x="24" y="215"/>
                    </a:cubicBezTo>
                    <a:cubicBezTo>
                      <a:pt x="21" y="218"/>
                      <a:pt x="18" y="220"/>
                      <a:pt x="14" y="222"/>
                    </a:cubicBezTo>
                    <a:cubicBezTo>
                      <a:pt x="12" y="228"/>
                      <a:pt x="12" y="228"/>
                      <a:pt x="12" y="228"/>
                    </a:cubicBezTo>
                    <a:cubicBezTo>
                      <a:pt x="12" y="228"/>
                      <a:pt x="12" y="228"/>
                      <a:pt x="12" y="228"/>
                    </a:cubicBezTo>
                    <a:cubicBezTo>
                      <a:pt x="15" y="228"/>
                      <a:pt x="18" y="229"/>
                      <a:pt x="21" y="229"/>
                    </a:cubicBezTo>
                    <a:cubicBezTo>
                      <a:pt x="22" y="231"/>
                      <a:pt x="22" y="231"/>
                      <a:pt x="22" y="231"/>
                    </a:cubicBezTo>
                    <a:cubicBezTo>
                      <a:pt x="19" y="233"/>
                      <a:pt x="19" y="233"/>
                      <a:pt x="19" y="233"/>
                    </a:cubicBezTo>
                    <a:cubicBezTo>
                      <a:pt x="22" y="236"/>
                      <a:pt x="22" y="236"/>
                      <a:pt x="22" y="236"/>
                    </a:cubicBezTo>
                    <a:cubicBezTo>
                      <a:pt x="27" y="238"/>
                      <a:pt x="27" y="238"/>
                      <a:pt x="27" y="238"/>
                    </a:cubicBezTo>
                    <a:cubicBezTo>
                      <a:pt x="27" y="242"/>
                      <a:pt x="26" y="246"/>
                      <a:pt x="25" y="249"/>
                    </a:cubicBezTo>
                    <a:cubicBezTo>
                      <a:pt x="31" y="255"/>
                      <a:pt x="40" y="258"/>
                      <a:pt x="47" y="264"/>
                    </a:cubicBezTo>
                    <a:cubicBezTo>
                      <a:pt x="50" y="266"/>
                      <a:pt x="50" y="266"/>
                      <a:pt x="50" y="266"/>
                    </a:cubicBezTo>
                    <a:cubicBezTo>
                      <a:pt x="51" y="272"/>
                      <a:pt x="52" y="278"/>
                      <a:pt x="52" y="284"/>
                    </a:cubicBezTo>
                    <a:cubicBezTo>
                      <a:pt x="53" y="283"/>
                      <a:pt x="53" y="283"/>
                      <a:pt x="53" y="283"/>
                    </a:cubicBezTo>
                    <a:cubicBezTo>
                      <a:pt x="57" y="284"/>
                      <a:pt x="57" y="284"/>
                      <a:pt x="57" y="284"/>
                    </a:cubicBezTo>
                    <a:cubicBezTo>
                      <a:pt x="57" y="287"/>
                      <a:pt x="57" y="287"/>
                      <a:pt x="57" y="287"/>
                    </a:cubicBezTo>
                    <a:cubicBezTo>
                      <a:pt x="56" y="289"/>
                      <a:pt x="56" y="289"/>
                      <a:pt x="56" y="289"/>
                    </a:cubicBezTo>
                    <a:cubicBezTo>
                      <a:pt x="59" y="292"/>
                      <a:pt x="59" y="292"/>
                      <a:pt x="59" y="292"/>
                    </a:cubicBezTo>
                    <a:cubicBezTo>
                      <a:pt x="63" y="291"/>
                      <a:pt x="67" y="292"/>
                      <a:pt x="71" y="294"/>
                    </a:cubicBezTo>
                    <a:cubicBezTo>
                      <a:pt x="75" y="292"/>
                      <a:pt x="75" y="292"/>
                      <a:pt x="75" y="292"/>
                    </a:cubicBezTo>
                    <a:cubicBezTo>
                      <a:pt x="77" y="292"/>
                      <a:pt x="79" y="291"/>
                      <a:pt x="82" y="291"/>
                    </a:cubicBezTo>
                    <a:cubicBezTo>
                      <a:pt x="82" y="291"/>
                      <a:pt x="82" y="291"/>
                      <a:pt x="82" y="291"/>
                    </a:cubicBezTo>
                    <a:cubicBezTo>
                      <a:pt x="82" y="291"/>
                      <a:pt x="82" y="291"/>
                      <a:pt x="83" y="291"/>
                    </a:cubicBezTo>
                    <a:cubicBezTo>
                      <a:pt x="85" y="291"/>
                      <a:pt x="87" y="291"/>
                      <a:pt x="89" y="291"/>
                    </a:cubicBezTo>
                    <a:cubicBezTo>
                      <a:pt x="103" y="300"/>
                      <a:pt x="103" y="300"/>
                      <a:pt x="103" y="300"/>
                    </a:cubicBezTo>
                    <a:cubicBezTo>
                      <a:pt x="105" y="299"/>
                      <a:pt x="105" y="299"/>
                      <a:pt x="105" y="299"/>
                    </a:cubicBezTo>
                    <a:cubicBezTo>
                      <a:pt x="104" y="296"/>
                      <a:pt x="104" y="296"/>
                      <a:pt x="104" y="296"/>
                    </a:cubicBezTo>
                    <a:cubicBezTo>
                      <a:pt x="105" y="294"/>
                      <a:pt x="105" y="294"/>
                      <a:pt x="105" y="294"/>
                    </a:cubicBezTo>
                    <a:cubicBezTo>
                      <a:pt x="108" y="293"/>
                      <a:pt x="108" y="293"/>
                      <a:pt x="108" y="293"/>
                    </a:cubicBezTo>
                    <a:cubicBezTo>
                      <a:pt x="115" y="296"/>
                      <a:pt x="115" y="296"/>
                      <a:pt x="115" y="296"/>
                    </a:cubicBezTo>
                    <a:cubicBezTo>
                      <a:pt x="120" y="297"/>
                      <a:pt x="120" y="297"/>
                      <a:pt x="120" y="297"/>
                    </a:cubicBezTo>
                    <a:cubicBezTo>
                      <a:pt x="121" y="294"/>
                      <a:pt x="122" y="290"/>
                      <a:pt x="124" y="287"/>
                    </a:cubicBezTo>
                    <a:cubicBezTo>
                      <a:pt x="124" y="283"/>
                      <a:pt x="124" y="283"/>
                      <a:pt x="124" y="283"/>
                    </a:cubicBezTo>
                    <a:cubicBezTo>
                      <a:pt x="122" y="278"/>
                      <a:pt x="120" y="273"/>
                      <a:pt x="118" y="268"/>
                    </a:cubicBezTo>
                    <a:cubicBezTo>
                      <a:pt x="140" y="262"/>
                      <a:pt x="170" y="241"/>
                      <a:pt x="194" y="246"/>
                    </a:cubicBezTo>
                    <a:cubicBezTo>
                      <a:pt x="197" y="248"/>
                      <a:pt x="197" y="248"/>
                      <a:pt x="197" y="248"/>
                    </a:cubicBezTo>
                    <a:cubicBezTo>
                      <a:pt x="199" y="246"/>
                      <a:pt x="199" y="246"/>
                      <a:pt x="199" y="246"/>
                    </a:cubicBezTo>
                    <a:cubicBezTo>
                      <a:pt x="199" y="241"/>
                      <a:pt x="199" y="241"/>
                      <a:pt x="199" y="241"/>
                    </a:cubicBezTo>
                    <a:cubicBezTo>
                      <a:pt x="201" y="229"/>
                      <a:pt x="201" y="229"/>
                      <a:pt x="201" y="229"/>
                    </a:cubicBezTo>
                    <a:cubicBezTo>
                      <a:pt x="204" y="226"/>
                      <a:pt x="204" y="226"/>
                      <a:pt x="204" y="226"/>
                    </a:cubicBezTo>
                    <a:cubicBezTo>
                      <a:pt x="208" y="225"/>
                      <a:pt x="212" y="224"/>
                      <a:pt x="216" y="221"/>
                    </a:cubicBezTo>
                    <a:cubicBezTo>
                      <a:pt x="222" y="215"/>
                      <a:pt x="228" y="209"/>
                      <a:pt x="234" y="203"/>
                    </a:cubicBezTo>
                    <a:cubicBezTo>
                      <a:pt x="237" y="201"/>
                      <a:pt x="237" y="201"/>
                      <a:pt x="237" y="201"/>
                    </a:cubicBezTo>
                    <a:cubicBezTo>
                      <a:pt x="242" y="201"/>
                      <a:pt x="242" y="201"/>
                      <a:pt x="242" y="201"/>
                    </a:cubicBezTo>
                    <a:cubicBezTo>
                      <a:pt x="242" y="199"/>
                      <a:pt x="242" y="199"/>
                      <a:pt x="242" y="199"/>
                    </a:cubicBezTo>
                    <a:cubicBezTo>
                      <a:pt x="240" y="193"/>
                      <a:pt x="239" y="186"/>
                      <a:pt x="237" y="179"/>
                    </a:cubicBezTo>
                    <a:lnTo>
                      <a:pt x="238" y="177"/>
                    </a:lnTo>
                    <a:close/>
                  </a:path>
                </a:pathLst>
              </a:custGeom>
              <a:solidFill>
                <a:srgbClr val="186BA8"/>
              </a:solidFill>
              <a:ln w="6350" cap="rnd">
                <a:solidFill>
                  <a:schemeClr val="bg2"/>
                </a:solidFill>
                <a:prstDash val="solid"/>
                <a:round/>
                <a:headEnd/>
                <a:tailEnd/>
              </a:ln>
            </p:spPr>
            <p:txBody>
              <a:bodyPr/>
              <a:lstStyle/>
              <a:p>
                <a:endParaRPr lang="ru-RU"/>
              </a:p>
            </p:txBody>
          </p:sp>
          <p:sp>
            <p:nvSpPr>
              <p:cNvPr id="54" name="Freeform 26">
                <a:extLst>
                  <a:ext uri="{FF2B5EF4-FFF2-40B4-BE49-F238E27FC236}">
                    <a16:creationId xmlns:a16="http://schemas.microsoft.com/office/drawing/2014/main" id="{32A694B0-D558-D618-8F07-74A65176E323}"/>
                  </a:ext>
                </a:extLst>
              </p:cNvPr>
              <p:cNvSpPr>
                <a:spLocks/>
              </p:cNvSpPr>
              <p:nvPr/>
            </p:nvSpPr>
            <p:spPr bwMode="auto">
              <a:xfrm>
                <a:off x="8742363" y="3343275"/>
                <a:ext cx="1201737" cy="927100"/>
              </a:xfrm>
              <a:custGeom>
                <a:avLst/>
                <a:gdLst>
                  <a:gd name="T0" fmla="*/ 1586441626 w 315"/>
                  <a:gd name="T1" fmla="*/ 2147483646 h 243"/>
                  <a:gd name="T2" fmla="*/ 1804760997 w 315"/>
                  <a:gd name="T3" fmla="*/ 2147483646 h 243"/>
                  <a:gd name="T4" fmla="*/ 2095848403 w 315"/>
                  <a:gd name="T5" fmla="*/ 2147483646 h 243"/>
                  <a:gd name="T6" fmla="*/ 2147483646 w 315"/>
                  <a:gd name="T7" fmla="*/ 2147483646 h 243"/>
                  <a:gd name="T8" fmla="*/ 2147483646 w 315"/>
                  <a:gd name="T9" fmla="*/ 2147483646 h 243"/>
                  <a:gd name="T10" fmla="*/ 2147483646 w 315"/>
                  <a:gd name="T11" fmla="*/ 2147483646 h 243"/>
                  <a:gd name="T12" fmla="*/ 2147483646 w 315"/>
                  <a:gd name="T13" fmla="*/ 2147483646 h 243"/>
                  <a:gd name="T14" fmla="*/ 2147483646 w 315"/>
                  <a:gd name="T15" fmla="*/ 2147483646 h 243"/>
                  <a:gd name="T16" fmla="*/ 2147483646 w 315"/>
                  <a:gd name="T17" fmla="*/ 2147483646 h 243"/>
                  <a:gd name="T18" fmla="*/ 2147483646 w 315"/>
                  <a:gd name="T19" fmla="*/ 2147483646 h 243"/>
                  <a:gd name="T20" fmla="*/ 2147483646 w 315"/>
                  <a:gd name="T21" fmla="*/ 2147483646 h 243"/>
                  <a:gd name="T22" fmla="*/ 2147483646 w 315"/>
                  <a:gd name="T23" fmla="*/ 2147483646 h 243"/>
                  <a:gd name="T24" fmla="*/ 2147483646 w 315"/>
                  <a:gd name="T25" fmla="*/ 2147483646 h 243"/>
                  <a:gd name="T26" fmla="*/ 2147483646 w 315"/>
                  <a:gd name="T27" fmla="*/ 2147483646 h 243"/>
                  <a:gd name="T28" fmla="*/ 2147483646 w 315"/>
                  <a:gd name="T29" fmla="*/ 2147483646 h 243"/>
                  <a:gd name="T30" fmla="*/ 2147483646 w 315"/>
                  <a:gd name="T31" fmla="*/ 2147483646 h 243"/>
                  <a:gd name="T32" fmla="*/ 2147483646 w 315"/>
                  <a:gd name="T33" fmla="*/ 2147483646 h 243"/>
                  <a:gd name="T34" fmla="*/ 2147483646 w 315"/>
                  <a:gd name="T35" fmla="*/ 1732158540 h 243"/>
                  <a:gd name="T36" fmla="*/ 2147483646 w 315"/>
                  <a:gd name="T37" fmla="*/ 1572041121 h 243"/>
                  <a:gd name="T38" fmla="*/ 2147483646 w 315"/>
                  <a:gd name="T39" fmla="*/ 1572041121 h 243"/>
                  <a:gd name="T40" fmla="*/ 2147483646 w 315"/>
                  <a:gd name="T41" fmla="*/ 1310034267 h 243"/>
                  <a:gd name="T42" fmla="*/ 2147483646 w 315"/>
                  <a:gd name="T43" fmla="*/ 1310034267 h 243"/>
                  <a:gd name="T44" fmla="*/ 2147483646 w 315"/>
                  <a:gd name="T45" fmla="*/ 1382817340 h 243"/>
                  <a:gd name="T46" fmla="*/ 2147483646 w 315"/>
                  <a:gd name="T47" fmla="*/ 1208144833 h 243"/>
                  <a:gd name="T48" fmla="*/ 2147483646 w 315"/>
                  <a:gd name="T49" fmla="*/ 1077141406 h 243"/>
                  <a:gd name="T50" fmla="*/ 2147483646 w 315"/>
                  <a:gd name="T51" fmla="*/ 946137979 h 243"/>
                  <a:gd name="T52" fmla="*/ 2147483646 w 315"/>
                  <a:gd name="T53" fmla="*/ 669572222 h 243"/>
                  <a:gd name="T54" fmla="*/ 2147483646 w 315"/>
                  <a:gd name="T55" fmla="*/ 596792965 h 243"/>
                  <a:gd name="T56" fmla="*/ 2147483646 w 315"/>
                  <a:gd name="T57" fmla="*/ 262006853 h 243"/>
                  <a:gd name="T58" fmla="*/ 2147483646 w 315"/>
                  <a:gd name="T59" fmla="*/ 334786111 h 243"/>
                  <a:gd name="T60" fmla="*/ 2147483646 w 315"/>
                  <a:gd name="T61" fmla="*/ 422124272 h 243"/>
                  <a:gd name="T62" fmla="*/ 2147483646 w 315"/>
                  <a:gd name="T63" fmla="*/ 378455192 h 243"/>
                  <a:gd name="T64" fmla="*/ 2110406589 w 315"/>
                  <a:gd name="T65" fmla="*/ 407565369 h 243"/>
                  <a:gd name="T66" fmla="*/ 1950304700 w 315"/>
                  <a:gd name="T67" fmla="*/ 742355295 h 243"/>
                  <a:gd name="T68" fmla="*/ 1761097886 w 315"/>
                  <a:gd name="T69" fmla="*/ 669572222 h 243"/>
                  <a:gd name="T70" fmla="*/ 1673767848 w 315"/>
                  <a:gd name="T71" fmla="*/ 684131126 h 243"/>
                  <a:gd name="T72" fmla="*/ 1557332886 w 315"/>
                  <a:gd name="T73" fmla="*/ 582237876 h 243"/>
                  <a:gd name="T74" fmla="*/ 1455452293 w 315"/>
                  <a:gd name="T75" fmla="*/ 596792965 h 243"/>
                  <a:gd name="T76" fmla="*/ 1077034850 w 315"/>
                  <a:gd name="T77" fmla="*/ 349341200 h 243"/>
                  <a:gd name="T78" fmla="*/ 1047926109 w 315"/>
                  <a:gd name="T79" fmla="*/ 131003427 h 243"/>
                  <a:gd name="T80" fmla="*/ 916932961 w 315"/>
                  <a:gd name="T81" fmla="*/ 101893250 h 243"/>
                  <a:gd name="T82" fmla="*/ 873269850 w 315"/>
                  <a:gd name="T83" fmla="*/ 29110177 h 243"/>
                  <a:gd name="T84" fmla="*/ 742280517 w 315"/>
                  <a:gd name="T85" fmla="*/ 29110177 h 243"/>
                  <a:gd name="T86" fmla="*/ 756834887 w 315"/>
                  <a:gd name="T87" fmla="*/ 203782684 h 243"/>
                  <a:gd name="T88" fmla="*/ 218319370 w 315"/>
                  <a:gd name="T89" fmla="*/ 625906957 h 243"/>
                  <a:gd name="T90" fmla="*/ 0 w 315"/>
                  <a:gd name="T91" fmla="*/ 596792965 h 243"/>
                  <a:gd name="T92" fmla="*/ 305645592 w 315"/>
                  <a:gd name="T93" fmla="*/ 1091696495 h 243"/>
                  <a:gd name="T94" fmla="*/ 407526184 w 315"/>
                  <a:gd name="T95" fmla="*/ 1222699921 h 243"/>
                  <a:gd name="T96" fmla="*/ 378417444 w 315"/>
                  <a:gd name="T97" fmla="*/ 1426482606 h 243"/>
                  <a:gd name="T98" fmla="*/ 378417444 w 315"/>
                  <a:gd name="T99" fmla="*/ 1746713628 h 243"/>
                  <a:gd name="T100" fmla="*/ 625845554 w 315"/>
                  <a:gd name="T101" fmla="*/ 2008720482 h 243"/>
                  <a:gd name="T102" fmla="*/ 654954295 w 315"/>
                  <a:gd name="T103" fmla="*/ 2147483646 h 243"/>
                  <a:gd name="T104" fmla="*/ 640399925 w 315"/>
                  <a:gd name="T105" fmla="*/ 2147483646 h 243"/>
                  <a:gd name="T106" fmla="*/ 844161109 w 315"/>
                  <a:gd name="T107" fmla="*/ 2147483646 h 243"/>
                  <a:gd name="T108" fmla="*/ 1193469812 w 315"/>
                  <a:gd name="T109" fmla="*/ 2147483646 h 243"/>
                  <a:gd name="T110" fmla="*/ 1193469812 w 315"/>
                  <a:gd name="T111" fmla="*/ 2147483646 h 2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5" h="243">
                    <a:moveTo>
                      <a:pt x="82" y="233"/>
                    </a:moveTo>
                    <a:cubicBezTo>
                      <a:pt x="91" y="236"/>
                      <a:pt x="100" y="238"/>
                      <a:pt x="108" y="243"/>
                    </a:cubicBezTo>
                    <a:cubicBezTo>
                      <a:pt x="109" y="241"/>
                      <a:pt x="109" y="239"/>
                      <a:pt x="109" y="238"/>
                    </a:cubicBezTo>
                    <a:cubicBezTo>
                      <a:pt x="109" y="233"/>
                      <a:pt x="109" y="233"/>
                      <a:pt x="109" y="233"/>
                    </a:cubicBezTo>
                    <a:cubicBezTo>
                      <a:pt x="113" y="228"/>
                      <a:pt x="113" y="228"/>
                      <a:pt x="113" y="228"/>
                    </a:cubicBezTo>
                    <a:cubicBezTo>
                      <a:pt x="124" y="224"/>
                      <a:pt x="124" y="224"/>
                      <a:pt x="124" y="224"/>
                    </a:cubicBezTo>
                    <a:cubicBezTo>
                      <a:pt x="127" y="224"/>
                      <a:pt x="127" y="224"/>
                      <a:pt x="127" y="224"/>
                    </a:cubicBezTo>
                    <a:cubicBezTo>
                      <a:pt x="131" y="227"/>
                      <a:pt x="134" y="232"/>
                      <a:pt x="137" y="236"/>
                    </a:cubicBezTo>
                    <a:cubicBezTo>
                      <a:pt x="137" y="240"/>
                      <a:pt x="140" y="240"/>
                      <a:pt x="144" y="237"/>
                    </a:cubicBezTo>
                    <a:cubicBezTo>
                      <a:pt x="146" y="235"/>
                      <a:pt x="148" y="227"/>
                      <a:pt x="150" y="224"/>
                    </a:cubicBezTo>
                    <a:cubicBezTo>
                      <a:pt x="151" y="217"/>
                      <a:pt x="151" y="217"/>
                      <a:pt x="151" y="217"/>
                    </a:cubicBezTo>
                    <a:cubicBezTo>
                      <a:pt x="156" y="212"/>
                      <a:pt x="156" y="212"/>
                      <a:pt x="156" y="212"/>
                    </a:cubicBezTo>
                    <a:cubicBezTo>
                      <a:pt x="158" y="211"/>
                      <a:pt x="161" y="210"/>
                      <a:pt x="163" y="209"/>
                    </a:cubicBezTo>
                    <a:cubicBezTo>
                      <a:pt x="167" y="209"/>
                      <a:pt x="167" y="209"/>
                      <a:pt x="167" y="209"/>
                    </a:cubicBezTo>
                    <a:cubicBezTo>
                      <a:pt x="171" y="211"/>
                      <a:pt x="175" y="214"/>
                      <a:pt x="180" y="216"/>
                    </a:cubicBezTo>
                    <a:cubicBezTo>
                      <a:pt x="186" y="215"/>
                      <a:pt x="186" y="215"/>
                      <a:pt x="186" y="215"/>
                    </a:cubicBezTo>
                    <a:cubicBezTo>
                      <a:pt x="188" y="214"/>
                      <a:pt x="191" y="213"/>
                      <a:pt x="194" y="211"/>
                    </a:cubicBezTo>
                    <a:cubicBezTo>
                      <a:pt x="195" y="211"/>
                      <a:pt x="195" y="211"/>
                      <a:pt x="195" y="211"/>
                    </a:cubicBezTo>
                    <a:cubicBezTo>
                      <a:pt x="195" y="213"/>
                      <a:pt x="195" y="214"/>
                      <a:pt x="195" y="215"/>
                    </a:cubicBezTo>
                    <a:cubicBezTo>
                      <a:pt x="196" y="220"/>
                      <a:pt x="196" y="220"/>
                      <a:pt x="196" y="220"/>
                    </a:cubicBezTo>
                    <a:cubicBezTo>
                      <a:pt x="204" y="220"/>
                      <a:pt x="204" y="220"/>
                      <a:pt x="204" y="220"/>
                    </a:cubicBezTo>
                    <a:cubicBezTo>
                      <a:pt x="206" y="216"/>
                      <a:pt x="206" y="216"/>
                      <a:pt x="206" y="216"/>
                    </a:cubicBezTo>
                    <a:cubicBezTo>
                      <a:pt x="211" y="213"/>
                      <a:pt x="211" y="213"/>
                      <a:pt x="211" y="213"/>
                    </a:cubicBezTo>
                    <a:cubicBezTo>
                      <a:pt x="211" y="209"/>
                      <a:pt x="211" y="209"/>
                      <a:pt x="211" y="209"/>
                    </a:cubicBezTo>
                    <a:cubicBezTo>
                      <a:pt x="215" y="208"/>
                      <a:pt x="215" y="208"/>
                      <a:pt x="215" y="208"/>
                    </a:cubicBezTo>
                    <a:cubicBezTo>
                      <a:pt x="221" y="209"/>
                      <a:pt x="221" y="209"/>
                      <a:pt x="221" y="209"/>
                    </a:cubicBezTo>
                    <a:cubicBezTo>
                      <a:pt x="224" y="211"/>
                      <a:pt x="226" y="213"/>
                      <a:pt x="228" y="215"/>
                    </a:cubicBezTo>
                    <a:cubicBezTo>
                      <a:pt x="230" y="215"/>
                      <a:pt x="232" y="214"/>
                      <a:pt x="234" y="212"/>
                    </a:cubicBezTo>
                    <a:cubicBezTo>
                      <a:pt x="238" y="213"/>
                      <a:pt x="238" y="213"/>
                      <a:pt x="238" y="213"/>
                    </a:cubicBezTo>
                    <a:cubicBezTo>
                      <a:pt x="240" y="214"/>
                      <a:pt x="242" y="216"/>
                      <a:pt x="244" y="217"/>
                    </a:cubicBezTo>
                    <a:cubicBezTo>
                      <a:pt x="243" y="219"/>
                      <a:pt x="242" y="220"/>
                      <a:pt x="242" y="221"/>
                    </a:cubicBezTo>
                    <a:cubicBezTo>
                      <a:pt x="246" y="224"/>
                      <a:pt x="246" y="224"/>
                      <a:pt x="246" y="224"/>
                    </a:cubicBezTo>
                    <a:cubicBezTo>
                      <a:pt x="251" y="221"/>
                      <a:pt x="256" y="220"/>
                      <a:pt x="261" y="220"/>
                    </a:cubicBezTo>
                    <a:cubicBezTo>
                      <a:pt x="262" y="217"/>
                      <a:pt x="262" y="217"/>
                      <a:pt x="262" y="217"/>
                    </a:cubicBezTo>
                    <a:cubicBezTo>
                      <a:pt x="261" y="205"/>
                      <a:pt x="261" y="205"/>
                      <a:pt x="261" y="205"/>
                    </a:cubicBezTo>
                    <a:cubicBezTo>
                      <a:pt x="257" y="203"/>
                      <a:pt x="254" y="201"/>
                      <a:pt x="252" y="198"/>
                    </a:cubicBezTo>
                    <a:cubicBezTo>
                      <a:pt x="251" y="193"/>
                      <a:pt x="251" y="193"/>
                      <a:pt x="251" y="193"/>
                    </a:cubicBezTo>
                    <a:cubicBezTo>
                      <a:pt x="261" y="174"/>
                      <a:pt x="261" y="174"/>
                      <a:pt x="261" y="174"/>
                    </a:cubicBezTo>
                    <a:cubicBezTo>
                      <a:pt x="261" y="170"/>
                      <a:pt x="261" y="170"/>
                      <a:pt x="261" y="170"/>
                    </a:cubicBezTo>
                    <a:cubicBezTo>
                      <a:pt x="263" y="165"/>
                      <a:pt x="263" y="165"/>
                      <a:pt x="263" y="165"/>
                    </a:cubicBezTo>
                    <a:cubicBezTo>
                      <a:pt x="267" y="165"/>
                      <a:pt x="267" y="165"/>
                      <a:pt x="267" y="165"/>
                    </a:cubicBezTo>
                    <a:cubicBezTo>
                      <a:pt x="270" y="166"/>
                      <a:pt x="273" y="167"/>
                      <a:pt x="275" y="169"/>
                    </a:cubicBezTo>
                    <a:cubicBezTo>
                      <a:pt x="277" y="173"/>
                      <a:pt x="277" y="173"/>
                      <a:pt x="277" y="173"/>
                    </a:cubicBezTo>
                    <a:cubicBezTo>
                      <a:pt x="280" y="177"/>
                      <a:pt x="280" y="177"/>
                      <a:pt x="280" y="177"/>
                    </a:cubicBezTo>
                    <a:cubicBezTo>
                      <a:pt x="287" y="176"/>
                      <a:pt x="287" y="176"/>
                      <a:pt x="287" y="176"/>
                    </a:cubicBezTo>
                    <a:cubicBezTo>
                      <a:pt x="290" y="174"/>
                      <a:pt x="290" y="174"/>
                      <a:pt x="290" y="174"/>
                    </a:cubicBezTo>
                    <a:cubicBezTo>
                      <a:pt x="290" y="171"/>
                      <a:pt x="290" y="171"/>
                      <a:pt x="290" y="171"/>
                    </a:cubicBezTo>
                    <a:cubicBezTo>
                      <a:pt x="292" y="171"/>
                      <a:pt x="294" y="170"/>
                      <a:pt x="297" y="169"/>
                    </a:cubicBezTo>
                    <a:cubicBezTo>
                      <a:pt x="300" y="170"/>
                      <a:pt x="303" y="170"/>
                      <a:pt x="306" y="171"/>
                    </a:cubicBezTo>
                    <a:cubicBezTo>
                      <a:pt x="307" y="167"/>
                      <a:pt x="308" y="163"/>
                      <a:pt x="308" y="159"/>
                    </a:cubicBezTo>
                    <a:cubicBezTo>
                      <a:pt x="312" y="155"/>
                      <a:pt x="312" y="155"/>
                      <a:pt x="312" y="155"/>
                    </a:cubicBezTo>
                    <a:cubicBezTo>
                      <a:pt x="315" y="147"/>
                      <a:pt x="315" y="147"/>
                      <a:pt x="315" y="147"/>
                    </a:cubicBezTo>
                    <a:cubicBezTo>
                      <a:pt x="314" y="144"/>
                      <a:pt x="314" y="144"/>
                      <a:pt x="314" y="144"/>
                    </a:cubicBezTo>
                    <a:cubicBezTo>
                      <a:pt x="308" y="135"/>
                      <a:pt x="300" y="128"/>
                      <a:pt x="294" y="119"/>
                    </a:cubicBezTo>
                    <a:cubicBezTo>
                      <a:pt x="288" y="119"/>
                      <a:pt x="288" y="119"/>
                      <a:pt x="288" y="119"/>
                    </a:cubicBezTo>
                    <a:cubicBezTo>
                      <a:pt x="285" y="118"/>
                      <a:pt x="282" y="116"/>
                      <a:pt x="279" y="115"/>
                    </a:cubicBezTo>
                    <a:cubicBezTo>
                      <a:pt x="277" y="113"/>
                      <a:pt x="277" y="111"/>
                      <a:pt x="277" y="108"/>
                    </a:cubicBezTo>
                    <a:cubicBezTo>
                      <a:pt x="279" y="106"/>
                      <a:pt x="279" y="106"/>
                      <a:pt x="279" y="106"/>
                    </a:cubicBezTo>
                    <a:cubicBezTo>
                      <a:pt x="284" y="106"/>
                      <a:pt x="284" y="106"/>
                      <a:pt x="284" y="106"/>
                    </a:cubicBezTo>
                    <a:cubicBezTo>
                      <a:pt x="285" y="108"/>
                      <a:pt x="285" y="108"/>
                      <a:pt x="285" y="108"/>
                    </a:cubicBezTo>
                    <a:cubicBezTo>
                      <a:pt x="291" y="107"/>
                      <a:pt x="291" y="107"/>
                      <a:pt x="291" y="107"/>
                    </a:cubicBezTo>
                    <a:cubicBezTo>
                      <a:pt x="291" y="104"/>
                      <a:pt x="291" y="100"/>
                      <a:pt x="289" y="96"/>
                    </a:cubicBezTo>
                    <a:cubicBezTo>
                      <a:pt x="284" y="94"/>
                      <a:pt x="278" y="91"/>
                      <a:pt x="272" y="90"/>
                    </a:cubicBezTo>
                    <a:cubicBezTo>
                      <a:pt x="268" y="90"/>
                      <a:pt x="264" y="90"/>
                      <a:pt x="259" y="92"/>
                    </a:cubicBezTo>
                    <a:cubicBezTo>
                      <a:pt x="256" y="94"/>
                      <a:pt x="256" y="94"/>
                      <a:pt x="256" y="94"/>
                    </a:cubicBezTo>
                    <a:cubicBezTo>
                      <a:pt x="254" y="92"/>
                      <a:pt x="251" y="91"/>
                      <a:pt x="248" y="90"/>
                    </a:cubicBezTo>
                    <a:cubicBezTo>
                      <a:pt x="244" y="91"/>
                      <a:pt x="241" y="92"/>
                      <a:pt x="237" y="93"/>
                    </a:cubicBezTo>
                    <a:cubicBezTo>
                      <a:pt x="232" y="92"/>
                      <a:pt x="227" y="92"/>
                      <a:pt x="221" y="94"/>
                    </a:cubicBezTo>
                    <a:cubicBezTo>
                      <a:pt x="219" y="95"/>
                      <a:pt x="219" y="95"/>
                      <a:pt x="219" y="95"/>
                    </a:cubicBezTo>
                    <a:cubicBezTo>
                      <a:pt x="217" y="94"/>
                      <a:pt x="215" y="93"/>
                      <a:pt x="213" y="92"/>
                    </a:cubicBezTo>
                    <a:cubicBezTo>
                      <a:pt x="212" y="88"/>
                      <a:pt x="212" y="88"/>
                      <a:pt x="212" y="88"/>
                    </a:cubicBezTo>
                    <a:cubicBezTo>
                      <a:pt x="215" y="83"/>
                      <a:pt x="215" y="83"/>
                      <a:pt x="215" y="83"/>
                    </a:cubicBezTo>
                    <a:cubicBezTo>
                      <a:pt x="215" y="77"/>
                      <a:pt x="215" y="77"/>
                      <a:pt x="215" y="77"/>
                    </a:cubicBezTo>
                    <a:cubicBezTo>
                      <a:pt x="216" y="75"/>
                      <a:pt x="216" y="75"/>
                      <a:pt x="216" y="75"/>
                    </a:cubicBezTo>
                    <a:cubicBezTo>
                      <a:pt x="220" y="74"/>
                      <a:pt x="220" y="74"/>
                      <a:pt x="220" y="74"/>
                    </a:cubicBezTo>
                    <a:cubicBezTo>
                      <a:pt x="221" y="72"/>
                      <a:pt x="221" y="72"/>
                      <a:pt x="221" y="72"/>
                    </a:cubicBezTo>
                    <a:cubicBezTo>
                      <a:pt x="221" y="70"/>
                      <a:pt x="221" y="70"/>
                      <a:pt x="221" y="70"/>
                    </a:cubicBezTo>
                    <a:cubicBezTo>
                      <a:pt x="214" y="65"/>
                      <a:pt x="214" y="65"/>
                      <a:pt x="214" y="65"/>
                    </a:cubicBezTo>
                    <a:cubicBezTo>
                      <a:pt x="210" y="59"/>
                      <a:pt x="206" y="54"/>
                      <a:pt x="203" y="48"/>
                    </a:cubicBezTo>
                    <a:cubicBezTo>
                      <a:pt x="205" y="46"/>
                      <a:pt x="205" y="46"/>
                      <a:pt x="205" y="46"/>
                    </a:cubicBezTo>
                    <a:cubicBezTo>
                      <a:pt x="208" y="46"/>
                      <a:pt x="208" y="46"/>
                      <a:pt x="208" y="46"/>
                    </a:cubicBezTo>
                    <a:cubicBezTo>
                      <a:pt x="210" y="47"/>
                      <a:pt x="210" y="47"/>
                      <a:pt x="210" y="47"/>
                    </a:cubicBezTo>
                    <a:cubicBezTo>
                      <a:pt x="211" y="44"/>
                      <a:pt x="211" y="44"/>
                      <a:pt x="211" y="44"/>
                    </a:cubicBezTo>
                    <a:cubicBezTo>
                      <a:pt x="206" y="41"/>
                      <a:pt x="206" y="41"/>
                      <a:pt x="206" y="41"/>
                    </a:cubicBezTo>
                    <a:cubicBezTo>
                      <a:pt x="205" y="25"/>
                      <a:pt x="205" y="25"/>
                      <a:pt x="205" y="25"/>
                    </a:cubicBezTo>
                    <a:cubicBezTo>
                      <a:pt x="204" y="19"/>
                      <a:pt x="204" y="19"/>
                      <a:pt x="204" y="19"/>
                    </a:cubicBezTo>
                    <a:cubicBezTo>
                      <a:pt x="203" y="18"/>
                      <a:pt x="203" y="18"/>
                      <a:pt x="203" y="18"/>
                    </a:cubicBezTo>
                    <a:cubicBezTo>
                      <a:pt x="203" y="18"/>
                      <a:pt x="203" y="18"/>
                      <a:pt x="203" y="18"/>
                    </a:cubicBezTo>
                    <a:cubicBezTo>
                      <a:pt x="198" y="17"/>
                      <a:pt x="192" y="17"/>
                      <a:pt x="187" y="17"/>
                    </a:cubicBezTo>
                    <a:cubicBezTo>
                      <a:pt x="184" y="19"/>
                      <a:pt x="181" y="21"/>
                      <a:pt x="178" y="23"/>
                    </a:cubicBezTo>
                    <a:cubicBezTo>
                      <a:pt x="178" y="25"/>
                      <a:pt x="178" y="25"/>
                      <a:pt x="178" y="25"/>
                    </a:cubicBezTo>
                    <a:cubicBezTo>
                      <a:pt x="178" y="28"/>
                      <a:pt x="178" y="28"/>
                      <a:pt x="178" y="28"/>
                    </a:cubicBezTo>
                    <a:cubicBezTo>
                      <a:pt x="177" y="29"/>
                      <a:pt x="177" y="29"/>
                      <a:pt x="177" y="29"/>
                    </a:cubicBezTo>
                    <a:cubicBezTo>
                      <a:pt x="173" y="30"/>
                      <a:pt x="173" y="30"/>
                      <a:pt x="173" y="30"/>
                    </a:cubicBezTo>
                    <a:cubicBezTo>
                      <a:pt x="171" y="28"/>
                      <a:pt x="169" y="25"/>
                      <a:pt x="168" y="23"/>
                    </a:cubicBezTo>
                    <a:cubicBezTo>
                      <a:pt x="167" y="24"/>
                      <a:pt x="165" y="25"/>
                      <a:pt x="164" y="26"/>
                    </a:cubicBezTo>
                    <a:cubicBezTo>
                      <a:pt x="161" y="28"/>
                      <a:pt x="161" y="28"/>
                      <a:pt x="161" y="28"/>
                    </a:cubicBezTo>
                    <a:cubicBezTo>
                      <a:pt x="156" y="28"/>
                      <a:pt x="152" y="28"/>
                      <a:pt x="148" y="27"/>
                    </a:cubicBezTo>
                    <a:cubicBezTo>
                      <a:pt x="145" y="28"/>
                      <a:pt x="145" y="28"/>
                      <a:pt x="145" y="28"/>
                    </a:cubicBezTo>
                    <a:cubicBezTo>
                      <a:pt x="143" y="33"/>
                      <a:pt x="137" y="41"/>
                      <a:pt x="136" y="46"/>
                    </a:cubicBezTo>
                    <a:cubicBezTo>
                      <a:pt x="137" y="48"/>
                      <a:pt x="137" y="48"/>
                      <a:pt x="137" y="48"/>
                    </a:cubicBezTo>
                    <a:cubicBezTo>
                      <a:pt x="134" y="51"/>
                      <a:pt x="134" y="51"/>
                      <a:pt x="134" y="51"/>
                    </a:cubicBezTo>
                    <a:cubicBezTo>
                      <a:pt x="127" y="52"/>
                      <a:pt x="127" y="52"/>
                      <a:pt x="127" y="52"/>
                    </a:cubicBezTo>
                    <a:cubicBezTo>
                      <a:pt x="123" y="50"/>
                      <a:pt x="123" y="50"/>
                      <a:pt x="123" y="50"/>
                    </a:cubicBezTo>
                    <a:cubicBezTo>
                      <a:pt x="121" y="46"/>
                      <a:pt x="121" y="46"/>
                      <a:pt x="121" y="46"/>
                    </a:cubicBezTo>
                    <a:cubicBezTo>
                      <a:pt x="118" y="44"/>
                      <a:pt x="118" y="44"/>
                      <a:pt x="118" y="44"/>
                    </a:cubicBezTo>
                    <a:cubicBezTo>
                      <a:pt x="116" y="46"/>
                      <a:pt x="116" y="46"/>
                      <a:pt x="116" y="46"/>
                    </a:cubicBezTo>
                    <a:cubicBezTo>
                      <a:pt x="115" y="47"/>
                      <a:pt x="115" y="47"/>
                      <a:pt x="115" y="47"/>
                    </a:cubicBezTo>
                    <a:cubicBezTo>
                      <a:pt x="110" y="48"/>
                      <a:pt x="110" y="48"/>
                      <a:pt x="110" y="48"/>
                    </a:cubicBezTo>
                    <a:cubicBezTo>
                      <a:pt x="109" y="46"/>
                      <a:pt x="108" y="45"/>
                      <a:pt x="107" y="43"/>
                    </a:cubicBezTo>
                    <a:cubicBezTo>
                      <a:pt x="107" y="40"/>
                      <a:pt x="107" y="40"/>
                      <a:pt x="107" y="40"/>
                    </a:cubicBezTo>
                    <a:cubicBezTo>
                      <a:pt x="103" y="36"/>
                      <a:pt x="103" y="36"/>
                      <a:pt x="103" y="36"/>
                    </a:cubicBezTo>
                    <a:cubicBezTo>
                      <a:pt x="101" y="38"/>
                      <a:pt x="101" y="38"/>
                      <a:pt x="101" y="38"/>
                    </a:cubicBezTo>
                    <a:cubicBezTo>
                      <a:pt x="100" y="41"/>
                      <a:pt x="100" y="41"/>
                      <a:pt x="100" y="41"/>
                    </a:cubicBezTo>
                    <a:cubicBezTo>
                      <a:pt x="99" y="41"/>
                      <a:pt x="99" y="41"/>
                      <a:pt x="99" y="41"/>
                    </a:cubicBezTo>
                    <a:cubicBezTo>
                      <a:pt x="90" y="38"/>
                      <a:pt x="90" y="38"/>
                      <a:pt x="90" y="38"/>
                    </a:cubicBezTo>
                    <a:cubicBezTo>
                      <a:pt x="88" y="33"/>
                      <a:pt x="78" y="27"/>
                      <a:pt x="74" y="24"/>
                    </a:cubicBezTo>
                    <a:cubicBezTo>
                      <a:pt x="72" y="20"/>
                      <a:pt x="72" y="20"/>
                      <a:pt x="72" y="20"/>
                    </a:cubicBezTo>
                    <a:cubicBezTo>
                      <a:pt x="74" y="14"/>
                      <a:pt x="74" y="14"/>
                      <a:pt x="74" y="14"/>
                    </a:cubicBezTo>
                    <a:cubicBezTo>
                      <a:pt x="72" y="9"/>
                      <a:pt x="72" y="9"/>
                      <a:pt x="72" y="9"/>
                    </a:cubicBezTo>
                    <a:cubicBezTo>
                      <a:pt x="70" y="8"/>
                      <a:pt x="70" y="8"/>
                      <a:pt x="70" y="8"/>
                    </a:cubicBezTo>
                    <a:cubicBezTo>
                      <a:pt x="67" y="5"/>
                      <a:pt x="67" y="5"/>
                      <a:pt x="67" y="5"/>
                    </a:cubicBezTo>
                    <a:cubicBezTo>
                      <a:pt x="65" y="6"/>
                      <a:pt x="64" y="6"/>
                      <a:pt x="63" y="7"/>
                    </a:cubicBezTo>
                    <a:cubicBezTo>
                      <a:pt x="62" y="7"/>
                      <a:pt x="62" y="7"/>
                      <a:pt x="62" y="7"/>
                    </a:cubicBezTo>
                    <a:cubicBezTo>
                      <a:pt x="62" y="5"/>
                      <a:pt x="62" y="5"/>
                      <a:pt x="62" y="5"/>
                    </a:cubicBezTo>
                    <a:cubicBezTo>
                      <a:pt x="60" y="2"/>
                      <a:pt x="60" y="2"/>
                      <a:pt x="60" y="2"/>
                    </a:cubicBezTo>
                    <a:cubicBezTo>
                      <a:pt x="56" y="0"/>
                      <a:pt x="56" y="0"/>
                      <a:pt x="56" y="0"/>
                    </a:cubicBezTo>
                    <a:cubicBezTo>
                      <a:pt x="51" y="1"/>
                      <a:pt x="51" y="1"/>
                      <a:pt x="51" y="1"/>
                    </a:cubicBezTo>
                    <a:cubicBezTo>
                      <a:pt x="51" y="2"/>
                      <a:pt x="51" y="2"/>
                      <a:pt x="51" y="2"/>
                    </a:cubicBezTo>
                    <a:cubicBezTo>
                      <a:pt x="54" y="8"/>
                      <a:pt x="54" y="8"/>
                      <a:pt x="54" y="8"/>
                    </a:cubicBezTo>
                    <a:cubicBezTo>
                      <a:pt x="54" y="11"/>
                      <a:pt x="54" y="11"/>
                      <a:pt x="54" y="11"/>
                    </a:cubicBezTo>
                    <a:cubicBezTo>
                      <a:pt x="52" y="14"/>
                      <a:pt x="52" y="14"/>
                      <a:pt x="52" y="14"/>
                    </a:cubicBezTo>
                    <a:cubicBezTo>
                      <a:pt x="46" y="14"/>
                      <a:pt x="46" y="14"/>
                      <a:pt x="46" y="14"/>
                    </a:cubicBezTo>
                    <a:cubicBezTo>
                      <a:pt x="35" y="23"/>
                      <a:pt x="31" y="35"/>
                      <a:pt x="20" y="43"/>
                    </a:cubicBezTo>
                    <a:cubicBezTo>
                      <a:pt x="15" y="43"/>
                      <a:pt x="15" y="43"/>
                      <a:pt x="15" y="43"/>
                    </a:cubicBezTo>
                    <a:cubicBezTo>
                      <a:pt x="12" y="41"/>
                      <a:pt x="9" y="39"/>
                      <a:pt x="6" y="38"/>
                    </a:cubicBezTo>
                    <a:cubicBezTo>
                      <a:pt x="1" y="39"/>
                      <a:pt x="1" y="39"/>
                      <a:pt x="1" y="39"/>
                    </a:cubicBezTo>
                    <a:cubicBezTo>
                      <a:pt x="0" y="41"/>
                      <a:pt x="0" y="41"/>
                      <a:pt x="0" y="41"/>
                    </a:cubicBezTo>
                    <a:cubicBezTo>
                      <a:pt x="1" y="45"/>
                      <a:pt x="1" y="45"/>
                      <a:pt x="1" y="45"/>
                    </a:cubicBezTo>
                    <a:cubicBezTo>
                      <a:pt x="4" y="47"/>
                      <a:pt x="8" y="49"/>
                      <a:pt x="11" y="50"/>
                    </a:cubicBezTo>
                    <a:cubicBezTo>
                      <a:pt x="14" y="57"/>
                      <a:pt x="17" y="69"/>
                      <a:pt x="21" y="75"/>
                    </a:cubicBezTo>
                    <a:cubicBezTo>
                      <a:pt x="25" y="77"/>
                      <a:pt x="28" y="79"/>
                      <a:pt x="31" y="81"/>
                    </a:cubicBezTo>
                    <a:cubicBezTo>
                      <a:pt x="31" y="82"/>
                      <a:pt x="31" y="82"/>
                      <a:pt x="31" y="82"/>
                    </a:cubicBezTo>
                    <a:cubicBezTo>
                      <a:pt x="28" y="84"/>
                      <a:pt x="28" y="84"/>
                      <a:pt x="28" y="84"/>
                    </a:cubicBezTo>
                    <a:cubicBezTo>
                      <a:pt x="24" y="86"/>
                      <a:pt x="24" y="86"/>
                      <a:pt x="24" y="86"/>
                    </a:cubicBezTo>
                    <a:cubicBezTo>
                      <a:pt x="25" y="90"/>
                      <a:pt x="25" y="94"/>
                      <a:pt x="25" y="98"/>
                    </a:cubicBezTo>
                    <a:cubicBezTo>
                      <a:pt x="26" y="98"/>
                      <a:pt x="26" y="98"/>
                      <a:pt x="26" y="98"/>
                    </a:cubicBezTo>
                    <a:cubicBezTo>
                      <a:pt x="27" y="97"/>
                      <a:pt x="27" y="97"/>
                      <a:pt x="27" y="97"/>
                    </a:cubicBezTo>
                    <a:cubicBezTo>
                      <a:pt x="30" y="97"/>
                      <a:pt x="34" y="98"/>
                      <a:pt x="36" y="99"/>
                    </a:cubicBezTo>
                    <a:cubicBezTo>
                      <a:pt x="38" y="109"/>
                      <a:pt x="32" y="113"/>
                      <a:pt x="26" y="120"/>
                    </a:cubicBezTo>
                    <a:cubicBezTo>
                      <a:pt x="27" y="122"/>
                      <a:pt x="27" y="122"/>
                      <a:pt x="27" y="122"/>
                    </a:cubicBezTo>
                    <a:cubicBezTo>
                      <a:pt x="37" y="129"/>
                      <a:pt x="37" y="129"/>
                      <a:pt x="37" y="129"/>
                    </a:cubicBezTo>
                    <a:cubicBezTo>
                      <a:pt x="38" y="132"/>
                      <a:pt x="41" y="135"/>
                      <a:pt x="43" y="138"/>
                    </a:cubicBezTo>
                    <a:cubicBezTo>
                      <a:pt x="43" y="142"/>
                      <a:pt x="43" y="142"/>
                      <a:pt x="43" y="142"/>
                    </a:cubicBezTo>
                    <a:cubicBezTo>
                      <a:pt x="44" y="144"/>
                      <a:pt x="45" y="146"/>
                      <a:pt x="45" y="148"/>
                    </a:cubicBezTo>
                    <a:cubicBezTo>
                      <a:pt x="45" y="150"/>
                      <a:pt x="45" y="150"/>
                      <a:pt x="45" y="150"/>
                    </a:cubicBezTo>
                    <a:cubicBezTo>
                      <a:pt x="42" y="152"/>
                      <a:pt x="42" y="152"/>
                      <a:pt x="42" y="152"/>
                    </a:cubicBezTo>
                    <a:cubicBezTo>
                      <a:pt x="42" y="156"/>
                      <a:pt x="42" y="156"/>
                      <a:pt x="42" y="156"/>
                    </a:cubicBezTo>
                    <a:cubicBezTo>
                      <a:pt x="44" y="158"/>
                      <a:pt x="44" y="158"/>
                      <a:pt x="44" y="158"/>
                    </a:cubicBezTo>
                    <a:cubicBezTo>
                      <a:pt x="44" y="168"/>
                      <a:pt x="43" y="178"/>
                      <a:pt x="47" y="187"/>
                    </a:cubicBezTo>
                    <a:cubicBezTo>
                      <a:pt x="53" y="189"/>
                      <a:pt x="53" y="189"/>
                      <a:pt x="53" y="189"/>
                    </a:cubicBezTo>
                    <a:cubicBezTo>
                      <a:pt x="58" y="191"/>
                      <a:pt x="58" y="191"/>
                      <a:pt x="58" y="191"/>
                    </a:cubicBezTo>
                    <a:cubicBezTo>
                      <a:pt x="58" y="193"/>
                      <a:pt x="59" y="195"/>
                      <a:pt x="59" y="197"/>
                    </a:cubicBezTo>
                    <a:cubicBezTo>
                      <a:pt x="62" y="199"/>
                      <a:pt x="62" y="199"/>
                      <a:pt x="62" y="199"/>
                    </a:cubicBezTo>
                    <a:cubicBezTo>
                      <a:pt x="69" y="200"/>
                      <a:pt x="76" y="209"/>
                      <a:pt x="82" y="213"/>
                    </a:cubicBezTo>
                    <a:cubicBezTo>
                      <a:pt x="84" y="220"/>
                      <a:pt x="84" y="220"/>
                      <a:pt x="84" y="220"/>
                    </a:cubicBezTo>
                    <a:cubicBezTo>
                      <a:pt x="84" y="224"/>
                      <a:pt x="84" y="228"/>
                      <a:pt x="83" y="232"/>
                    </a:cubicBezTo>
                    <a:lnTo>
                      <a:pt x="82" y="233"/>
                    </a:lnTo>
                    <a:close/>
                  </a:path>
                </a:pathLst>
              </a:custGeom>
              <a:solidFill>
                <a:srgbClr val="1C1442"/>
              </a:solidFill>
              <a:ln w="6350" cap="rnd">
                <a:solidFill>
                  <a:schemeClr val="bg2"/>
                </a:solidFill>
                <a:prstDash val="solid"/>
                <a:round/>
                <a:headEnd/>
                <a:tailEnd/>
              </a:ln>
            </p:spPr>
            <p:txBody>
              <a:bodyPr/>
              <a:lstStyle/>
              <a:p>
                <a:endParaRPr lang="ru-RU"/>
              </a:p>
            </p:txBody>
          </p:sp>
          <p:sp>
            <p:nvSpPr>
              <p:cNvPr id="55" name="Freeform 27">
                <a:extLst>
                  <a:ext uri="{FF2B5EF4-FFF2-40B4-BE49-F238E27FC236}">
                    <a16:creationId xmlns:a16="http://schemas.microsoft.com/office/drawing/2014/main" id="{EA3184C0-0CAB-1010-3360-BF6379FB7CC7}"/>
                  </a:ext>
                </a:extLst>
              </p:cNvPr>
              <p:cNvSpPr>
                <a:spLocks/>
              </p:cNvSpPr>
              <p:nvPr/>
            </p:nvSpPr>
            <p:spPr bwMode="auto">
              <a:xfrm>
                <a:off x="9329738" y="3971925"/>
                <a:ext cx="1346200" cy="847725"/>
              </a:xfrm>
              <a:custGeom>
                <a:avLst/>
                <a:gdLst>
                  <a:gd name="T0" fmla="*/ 1759765606 w 353"/>
                  <a:gd name="T1" fmla="*/ 2147483646 h 222"/>
                  <a:gd name="T2" fmla="*/ 1934287279 w 353"/>
                  <a:gd name="T3" fmla="*/ 2147483646 h 222"/>
                  <a:gd name="T4" fmla="*/ 2147483646 w 353"/>
                  <a:gd name="T5" fmla="*/ 2147483646 h 222"/>
                  <a:gd name="T6" fmla="*/ 2147483646 w 353"/>
                  <a:gd name="T7" fmla="*/ 2147483646 h 222"/>
                  <a:gd name="T8" fmla="*/ 2147483646 w 353"/>
                  <a:gd name="T9" fmla="*/ 2147483646 h 222"/>
                  <a:gd name="T10" fmla="*/ 2147483646 w 353"/>
                  <a:gd name="T11" fmla="*/ 2147483646 h 222"/>
                  <a:gd name="T12" fmla="*/ 2147483646 w 353"/>
                  <a:gd name="T13" fmla="*/ 2147483646 h 222"/>
                  <a:gd name="T14" fmla="*/ 2147483646 w 353"/>
                  <a:gd name="T15" fmla="*/ 2147483646 h 222"/>
                  <a:gd name="T16" fmla="*/ 2147483646 w 353"/>
                  <a:gd name="T17" fmla="*/ 2147483646 h 222"/>
                  <a:gd name="T18" fmla="*/ 2147483646 w 353"/>
                  <a:gd name="T19" fmla="*/ 2147483646 h 222"/>
                  <a:gd name="T20" fmla="*/ 2147483646 w 353"/>
                  <a:gd name="T21" fmla="*/ 2147483646 h 222"/>
                  <a:gd name="T22" fmla="*/ 2147483646 w 353"/>
                  <a:gd name="T23" fmla="*/ 2147483646 h 222"/>
                  <a:gd name="T24" fmla="*/ 2147483646 w 353"/>
                  <a:gd name="T25" fmla="*/ 2147483646 h 222"/>
                  <a:gd name="T26" fmla="*/ 2147483646 w 353"/>
                  <a:gd name="T27" fmla="*/ 2147483646 h 222"/>
                  <a:gd name="T28" fmla="*/ 2147483646 w 353"/>
                  <a:gd name="T29" fmla="*/ 1224851886 h 222"/>
                  <a:gd name="T30" fmla="*/ 2147483646 w 353"/>
                  <a:gd name="T31" fmla="*/ 1020710542 h 222"/>
                  <a:gd name="T32" fmla="*/ 2147483646 w 353"/>
                  <a:gd name="T33" fmla="*/ 670752860 h 222"/>
                  <a:gd name="T34" fmla="*/ 2147483646 w 353"/>
                  <a:gd name="T35" fmla="*/ 597844691 h 222"/>
                  <a:gd name="T36" fmla="*/ 2147483646 w 353"/>
                  <a:gd name="T37" fmla="*/ 831148540 h 222"/>
                  <a:gd name="T38" fmla="*/ 2147483646 w 353"/>
                  <a:gd name="T39" fmla="*/ 393703347 h 222"/>
                  <a:gd name="T40" fmla="*/ 2147483646 w 353"/>
                  <a:gd name="T41" fmla="*/ 218724506 h 222"/>
                  <a:gd name="T42" fmla="*/ 2147483646 w 353"/>
                  <a:gd name="T43" fmla="*/ 349957682 h 222"/>
                  <a:gd name="T44" fmla="*/ 2147483646 w 353"/>
                  <a:gd name="T45" fmla="*/ 29162504 h 222"/>
                  <a:gd name="T46" fmla="*/ 2147483646 w 353"/>
                  <a:gd name="T47" fmla="*/ 72908169 h 222"/>
                  <a:gd name="T48" fmla="*/ 2147483646 w 353"/>
                  <a:gd name="T49" fmla="*/ 29162504 h 222"/>
                  <a:gd name="T50" fmla="*/ 2147483646 w 353"/>
                  <a:gd name="T51" fmla="*/ 87487511 h 222"/>
                  <a:gd name="T52" fmla="*/ 1977918651 w 353"/>
                  <a:gd name="T53" fmla="*/ 131233176 h 222"/>
                  <a:gd name="T54" fmla="*/ 1788855730 w 353"/>
                  <a:gd name="T55" fmla="*/ 116653833 h 222"/>
                  <a:gd name="T56" fmla="*/ 1585243933 w 353"/>
                  <a:gd name="T57" fmla="*/ 0 h 222"/>
                  <a:gd name="T58" fmla="*/ 1410722260 w 353"/>
                  <a:gd name="T59" fmla="*/ 408282689 h 222"/>
                  <a:gd name="T60" fmla="*/ 1570702685 w 353"/>
                  <a:gd name="T61" fmla="*/ 758240371 h 222"/>
                  <a:gd name="T62" fmla="*/ 1279831959 w 353"/>
                  <a:gd name="T63" fmla="*/ 816569197 h 222"/>
                  <a:gd name="T64" fmla="*/ 1163482905 w 353"/>
                  <a:gd name="T65" fmla="*/ 685332202 h 222"/>
                  <a:gd name="T66" fmla="*/ 887153427 w 353"/>
                  <a:gd name="T67" fmla="*/ 627007195 h 222"/>
                  <a:gd name="T68" fmla="*/ 756263126 w 353"/>
                  <a:gd name="T69" fmla="*/ 743661028 h 222"/>
                  <a:gd name="T70" fmla="*/ 596286514 w 353"/>
                  <a:gd name="T71" fmla="*/ 729077867 h 222"/>
                  <a:gd name="T72" fmla="*/ 465392399 w 353"/>
                  <a:gd name="T73" fmla="*/ 729077867 h 222"/>
                  <a:gd name="T74" fmla="*/ 130890301 w 353"/>
                  <a:gd name="T75" fmla="*/ 641590356 h 222"/>
                  <a:gd name="T76" fmla="*/ 159980425 w 353"/>
                  <a:gd name="T77" fmla="*/ 787402875 h 222"/>
                  <a:gd name="T78" fmla="*/ 189066735 w 353"/>
                  <a:gd name="T79" fmla="*/ 962381716 h 222"/>
                  <a:gd name="T80" fmla="*/ 290870726 w 353"/>
                  <a:gd name="T81" fmla="*/ 1108198053 h 222"/>
                  <a:gd name="T82" fmla="*/ 203607983 w 353"/>
                  <a:gd name="T83" fmla="*/ 1239431229 h 222"/>
                  <a:gd name="T84" fmla="*/ 305415788 w 353"/>
                  <a:gd name="T85" fmla="*/ 1414410070 h 222"/>
                  <a:gd name="T86" fmla="*/ 203607983 w 353"/>
                  <a:gd name="T87" fmla="*/ 1720625905 h 222"/>
                  <a:gd name="T88" fmla="*/ 334502098 w 353"/>
                  <a:gd name="T89" fmla="*/ 1778950913 h 222"/>
                  <a:gd name="T90" fmla="*/ 727176816 w 353"/>
                  <a:gd name="T91" fmla="*/ 1881021585 h 222"/>
                  <a:gd name="T92" fmla="*/ 916243551 w 353"/>
                  <a:gd name="T93" fmla="*/ 1924767250 h 222"/>
                  <a:gd name="T94" fmla="*/ 959871109 w 353"/>
                  <a:gd name="T95" fmla="*/ 1764367751 h 222"/>
                  <a:gd name="T96" fmla="*/ 1047133852 w 353"/>
                  <a:gd name="T97" fmla="*/ 1633134575 h 222"/>
                  <a:gd name="T98" fmla="*/ 1352549640 w 353"/>
                  <a:gd name="T99" fmla="*/ 1924767250 h 222"/>
                  <a:gd name="T100" fmla="*/ 1236200587 w 353"/>
                  <a:gd name="T101" fmla="*/ 2147483646 h 222"/>
                  <a:gd name="T102" fmla="*/ 1381635950 w 353"/>
                  <a:gd name="T103" fmla="*/ 2147483646 h 2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3" h="222">
                    <a:moveTo>
                      <a:pt x="108" y="188"/>
                    </a:moveTo>
                    <a:cubicBezTo>
                      <a:pt x="110" y="189"/>
                      <a:pt x="110" y="189"/>
                      <a:pt x="110" y="189"/>
                    </a:cubicBezTo>
                    <a:cubicBezTo>
                      <a:pt x="113" y="185"/>
                      <a:pt x="117" y="181"/>
                      <a:pt x="121" y="179"/>
                    </a:cubicBezTo>
                    <a:cubicBezTo>
                      <a:pt x="124" y="180"/>
                      <a:pt x="124" y="180"/>
                      <a:pt x="124" y="180"/>
                    </a:cubicBezTo>
                    <a:cubicBezTo>
                      <a:pt x="127" y="182"/>
                      <a:pt x="127" y="182"/>
                      <a:pt x="127" y="182"/>
                    </a:cubicBezTo>
                    <a:cubicBezTo>
                      <a:pt x="133" y="193"/>
                      <a:pt x="133" y="193"/>
                      <a:pt x="133" y="193"/>
                    </a:cubicBezTo>
                    <a:cubicBezTo>
                      <a:pt x="135" y="195"/>
                      <a:pt x="135" y="195"/>
                      <a:pt x="135" y="195"/>
                    </a:cubicBezTo>
                    <a:cubicBezTo>
                      <a:pt x="136" y="192"/>
                      <a:pt x="136" y="192"/>
                      <a:pt x="136" y="192"/>
                    </a:cubicBezTo>
                    <a:cubicBezTo>
                      <a:pt x="141" y="187"/>
                      <a:pt x="147" y="183"/>
                      <a:pt x="153" y="179"/>
                    </a:cubicBezTo>
                    <a:cubicBezTo>
                      <a:pt x="161" y="182"/>
                      <a:pt x="161" y="182"/>
                      <a:pt x="161" y="182"/>
                    </a:cubicBezTo>
                    <a:cubicBezTo>
                      <a:pt x="166" y="185"/>
                      <a:pt x="166" y="185"/>
                      <a:pt x="166" y="185"/>
                    </a:cubicBezTo>
                    <a:cubicBezTo>
                      <a:pt x="174" y="184"/>
                      <a:pt x="174" y="184"/>
                      <a:pt x="174" y="184"/>
                    </a:cubicBezTo>
                    <a:cubicBezTo>
                      <a:pt x="176" y="185"/>
                      <a:pt x="176" y="185"/>
                      <a:pt x="176" y="185"/>
                    </a:cubicBezTo>
                    <a:cubicBezTo>
                      <a:pt x="171" y="188"/>
                      <a:pt x="171" y="188"/>
                      <a:pt x="171" y="188"/>
                    </a:cubicBezTo>
                    <a:cubicBezTo>
                      <a:pt x="171" y="190"/>
                      <a:pt x="171" y="190"/>
                      <a:pt x="171" y="190"/>
                    </a:cubicBezTo>
                    <a:cubicBezTo>
                      <a:pt x="175" y="199"/>
                      <a:pt x="175" y="199"/>
                      <a:pt x="175" y="199"/>
                    </a:cubicBezTo>
                    <a:cubicBezTo>
                      <a:pt x="178" y="201"/>
                      <a:pt x="178" y="201"/>
                      <a:pt x="178" y="201"/>
                    </a:cubicBezTo>
                    <a:cubicBezTo>
                      <a:pt x="183" y="197"/>
                      <a:pt x="183" y="197"/>
                      <a:pt x="183" y="197"/>
                    </a:cubicBezTo>
                    <a:cubicBezTo>
                      <a:pt x="188" y="196"/>
                      <a:pt x="188" y="196"/>
                      <a:pt x="188" y="196"/>
                    </a:cubicBezTo>
                    <a:cubicBezTo>
                      <a:pt x="190" y="198"/>
                      <a:pt x="192" y="201"/>
                      <a:pt x="194" y="204"/>
                    </a:cubicBezTo>
                    <a:cubicBezTo>
                      <a:pt x="194" y="207"/>
                      <a:pt x="194" y="207"/>
                      <a:pt x="194" y="207"/>
                    </a:cubicBezTo>
                    <a:cubicBezTo>
                      <a:pt x="197" y="207"/>
                      <a:pt x="197" y="207"/>
                      <a:pt x="197" y="207"/>
                    </a:cubicBezTo>
                    <a:cubicBezTo>
                      <a:pt x="200" y="204"/>
                      <a:pt x="202" y="201"/>
                      <a:pt x="205" y="199"/>
                    </a:cubicBezTo>
                    <a:cubicBezTo>
                      <a:pt x="207" y="194"/>
                      <a:pt x="210" y="189"/>
                      <a:pt x="213" y="185"/>
                    </a:cubicBezTo>
                    <a:cubicBezTo>
                      <a:pt x="216" y="184"/>
                      <a:pt x="216" y="184"/>
                      <a:pt x="216" y="184"/>
                    </a:cubicBezTo>
                    <a:cubicBezTo>
                      <a:pt x="221" y="187"/>
                      <a:pt x="225" y="191"/>
                      <a:pt x="229" y="196"/>
                    </a:cubicBezTo>
                    <a:cubicBezTo>
                      <a:pt x="239" y="200"/>
                      <a:pt x="250" y="202"/>
                      <a:pt x="261" y="201"/>
                    </a:cubicBezTo>
                    <a:cubicBezTo>
                      <a:pt x="262" y="202"/>
                      <a:pt x="262" y="202"/>
                      <a:pt x="262" y="202"/>
                    </a:cubicBezTo>
                    <a:cubicBezTo>
                      <a:pt x="261" y="209"/>
                      <a:pt x="261" y="209"/>
                      <a:pt x="261" y="209"/>
                    </a:cubicBezTo>
                    <a:cubicBezTo>
                      <a:pt x="261" y="214"/>
                      <a:pt x="261" y="214"/>
                      <a:pt x="261" y="214"/>
                    </a:cubicBezTo>
                    <a:cubicBezTo>
                      <a:pt x="262" y="215"/>
                      <a:pt x="262" y="215"/>
                      <a:pt x="262" y="215"/>
                    </a:cubicBezTo>
                    <a:cubicBezTo>
                      <a:pt x="265" y="215"/>
                      <a:pt x="265" y="215"/>
                      <a:pt x="265" y="215"/>
                    </a:cubicBezTo>
                    <a:cubicBezTo>
                      <a:pt x="269" y="215"/>
                      <a:pt x="269" y="215"/>
                      <a:pt x="269" y="215"/>
                    </a:cubicBezTo>
                    <a:cubicBezTo>
                      <a:pt x="271" y="218"/>
                      <a:pt x="271" y="218"/>
                      <a:pt x="271" y="218"/>
                    </a:cubicBezTo>
                    <a:cubicBezTo>
                      <a:pt x="280" y="221"/>
                      <a:pt x="288" y="221"/>
                      <a:pt x="296" y="221"/>
                    </a:cubicBezTo>
                    <a:cubicBezTo>
                      <a:pt x="298" y="222"/>
                      <a:pt x="298" y="222"/>
                      <a:pt x="298" y="222"/>
                    </a:cubicBezTo>
                    <a:cubicBezTo>
                      <a:pt x="299" y="217"/>
                      <a:pt x="298" y="211"/>
                      <a:pt x="297" y="206"/>
                    </a:cubicBezTo>
                    <a:cubicBezTo>
                      <a:pt x="302" y="202"/>
                      <a:pt x="307" y="197"/>
                      <a:pt x="310" y="192"/>
                    </a:cubicBezTo>
                    <a:cubicBezTo>
                      <a:pt x="309" y="189"/>
                      <a:pt x="307" y="187"/>
                      <a:pt x="305" y="185"/>
                    </a:cubicBezTo>
                    <a:cubicBezTo>
                      <a:pt x="305" y="183"/>
                      <a:pt x="305" y="183"/>
                      <a:pt x="305" y="183"/>
                    </a:cubicBezTo>
                    <a:cubicBezTo>
                      <a:pt x="307" y="180"/>
                      <a:pt x="308" y="178"/>
                      <a:pt x="309" y="175"/>
                    </a:cubicBezTo>
                    <a:cubicBezTo>
                      <a:pt x="305" y="175"/>
                      <a:pt x="305" y="175"/>
                      <a:pt x="305" y="175"/>
                    </a:cubicBezTo>
                    <a:cubicBezTo>
                      <a:pt x="304" y="168"/>
                      <a:pt x="305" y="161"/>
                      <a:pt x="305" y="154"/>
                    </a:cubicBezTo>
                    <a:cubicBezTo>
                      <a:pt x="324" y="134"/>
                      <a:pt x="332" y="104"/>
                      <a:pt x="353" y="87"/>
                    </a:cubicBezTo>
                    <a:cubicBezTo>
                      <a:pt x="352" y="84"/>
                      <a:pt x="352" y="84"/>
                      <a:pt x="352" y="84"/>
                    </a:cubicBezTo>
                    <a:cubicBezTo>
                      <a:pt x="348" y="82"/>
                      <a:pt x="348" y="82"/>
                      <a:pt x="348" y="82"/>
                    </a:cubicBezTo>
                    <a:cubicBezTo>
                      <a:pt x="347" y="81"/>
                      <a:pt x="347" y="81"/>
                      <a:pt x="347" y="81"/>
                    </a:cubicBezTo>
                    <a:cubicBezTo>
                      <a:pt x="347" y="77"/>
                      <a:pt x="347" y="73"/>
                      <a:pt x="348" y="70"/>
                    </a:cubicBezTo>
                    <a:cubicBezTo>
                      <a:pt x="345" y="67"/>
                      <a:pt x="345" y="67"/>
                      <a:pt x="345" y="67"/>
                    </a:cubicBezTo>
                    <a:cubicBezTo>
                      <a:pt x="341" y="66"/>
                      <a:pt x="336" y="64"/>
                      <a:pt x="332" y="62"/>
                    </a:cubicBezTo>
                    <a:cubicBezTo>
                      <a:pt x="332" y="57"/>
                      <a:pt x="333" y="51"/>
                      <a:pt x="333" y="46"/>
                    </a:cubicBezTo>
                    <a:cubicBezTo>
                      <a:pt x="330" y="45"/>
                      <a:pt x="327" y="44"/>
                      <a:pt x="324" y="43"/>
                    </a:cubicBezTo>
                    <a:cubicBezTo>
                      <a:pt x="324" y="44"/>
                      <a:pt x="324" y="44"/>
                      <a:pt x="324" y="44"/>
                    </a:cubicBezTo>
                    <a:cubicBezTo>
                      <a:pt x="315" y="43"/>
                      <a:pt x="307" y="41"/>
                      <a:pt x="298" y="41"/>
                    </a:cubicBezTo>
                    <a:cubicBezTo>
                      <a:pt x="293" y="43"/>
                      <a:pt x="289" y="46"/>
                      <a:pt x="286" y="50"/>
                    </a:cubicBezTo>
                    <a:cubicBezTo>
                      <a:pt x="282" y="50"/>
                      <a:pt x="277" y="50"/>
                      <a:pt x="272" y="50"/>
                    </a:cubicBezTo>
                    <a:cubicBezTo>
                      <a:pt x="269" y="52"/>
                      <a:pt x="266" y="54"/>
                      <a:pt x="264" y="57"/>
                    </a:cubicBezTo>
                    <a:cubicBezTo>
                      <a:pt x="259" y="58"/>
                      <a:pt x="259" y="58"/>
                      <a:pt x="259" y="58"/>
                    </a:cubicBezTo>
                    <a:cubicBezTo>
                      <a:pt x="257" y="57"/>
                      <a:pt x="255" y="56"/>
                      <a:pt x="254" y="55"/>
                    </a:cubicBezTo>
                    <a:cubicBezTo>
                      <a:pt x="251" y="46"/>
                      <a:pt x="250" y="36"/>
                      <a:pt x="247" y="27"/>
                    </a:cubicBezTo>
                    <a:cubicBezTo>
                      <a:pt x="242" y="23"/>
                      <a:pt x="237" y="20"/>
                      <a:pt x="231" y="16"/>
                    </a:cubicBezTo>
                    <a:cubicBezTo>
                      <a:pt x="227" y="15"/>
                      <a:pt x="227" y="15"/>
                      <a:pt x="227" y="15"/>
                    </a:cubicBezTo>
                    <a:cubicBezTo>
                      <a:pt x="226" y="15"/>
                      <a:pt x="226" y="15"/>
                      <a:pt x="226" y="15"/>
                    </a:cubicBezTo>
                    <a:cubicBezTo>
                      <a:pt x="223" y="17"/>
                      <a:pt x="223" y="17"/>
                      <a:pt x="223" y="17"/>
                    </a:cubicBezTo>
                    <a:cubicBezTo>
                      <a:pt x="221" y="22"/>
                      <a:pt x="221" y="22"/>
                      <a:pt x="221" y="22"/>
                    </a:cubicBezTo>
                    <a:cubicBezTo>
                      <a:pt x="215" y="24"/>
                      <a:pt x="215" y="24"/>
                      <a:pt x="215" y="24"/>
                    </a:cubicBezTo>
                    <a:cubicBezTo>
                      <a:pt x="212" y="23"/>
                      <a:pt x="209" y="23"/>
                      <a:pt x="206" y="22"/>
                    </a:cubicBezTo>
                    <a:cubicBezTo>
                      <a:pt x="201" y="16"/>
                      <a:pt x="199" y="9"/>
                      <a:pt x="196" y="2"/>
                    </a:cubicBezTo>
                    <a:cubicBezTo>
                      <a:pt x="193" y="2"/>
                      <a:pt x="193" y="2"/>
                      <a:pt x="193" y="2"/>
                    </a:cubicBezTo>
                    <a:cubicBezTo>
                      <a:pt x="191" y="5"/>
                      <a:pt x="191" y="5"/>
                      <a:pt x="191" y="5"/>
                    </a:cubicBezTo>
                    <a:cubicBezTo>
                      <a:pt x="187" y="6"/>
                      <a:pt x="187" y="6"/>
                      <a:pt x="187" y="6"/>
                    </a:cubicBezTo>
                    <a:cubicBezTo>
                      <a:pt x="183" y="5"/>
                      <a:pt x="183" y="5"/>
                      <a:pt x="183" y="5"/>
                    </a:cubicBezTo>
                    <a:cubicBezTo>
                      <a:pt x="177" y="2"/>
                      <a:pt x="177" y="2"/>
                      <a:pt x="177" y="2"/>
                    </a:cubicBezTo>
                    <a:cubicBezTo>
                      <a:pt x="171" y="2"/>
                      <a:pt x="171" y="2"/>
                      <a:pt x="171" y="2"/>
                    </a:cubicBezTo>
                    <a:cubicBezTo>
                      <a:pt x="168" y="2"/>
                      <a:pt x="168" y="2"/>
                      <a:pt x="168" y="2"/>
                    </a:cubicBezTo>
                    <a:cubicBezTo>
                      <a:pt x="163" y="8"/>
                      <a:pt x="163" y="8"/>
                      <a:pt x="163" y="8"/>
                    </a:cubicBezTo>
                    <a:cubicBezTo>
                      <a:pt x="159" y="8"/>
                      <a:pt x="156" y="7"/>
                      <a:pt x="152" y="5"/>
                    </a:cubicBezTo>
                    <a:cubicBezTo>
                      <a:pt x="152" y="6"/>
                      <a:pt x="152" y="6"/>
                      <a:pt x="152" y="6"/>
                    </a:cubicBezTo>
                    <a:cubicBezTo>
                      <a:pt x="149" y="5"/>
                      <a:pt x="146" y="5"/>
                      <a:pt x="143" y="4"/>
                    </a:cubicBezTo>
                    <a:cubicBezTo>
                      <a:pt x="140" y="5"/>
                      <a:pt x="138" y="6"/>
                      <a:pt x="136" y="6"/>
                    </a:cubicBezTo>
                    <a:cubicBezTo>
                      <a:pt x="136" y="9"/>
                      <a:pt x="136" y="9"/>
                      <a:pt x="136" y="9"/>
                    </a:cubicBezTo>
                    <a:cubicBezTo>
                      <a:pt x="133" y="11"/>
                      <a:pt x="133" y="11"/>
                      <a:pt x="133" y="11"/>
                    </a:cubicBezTo>
                    <a:cubicBezTo>
                      <a:pt x="126" y="12"/>
                      <a:pt x="126" y="12"/>
                      <a:pt x="126" y="12"/>
                    </a:cubicBezTo>
                    <a:cubicBezTo>
                      <a:pt x="123" y="8"/>
                      <a:pt x="123" y="8"/>
                      <a:pt x="123" y="8"/>
                    </a:cubicBezTo>
                    <a:cubicBezTo>
                      <a:pt x="121" y="4"/>
                      <a:pt x="121" y="4"/>
                      <a:pt x="121" y="4"/>
                    </a:cubicBezTo>
                    <a:cubicBezTo>
                      <a:pt x="119" y="2"/>
                      <a:pt x="116" y="1"/>
                      <a:pt x="113" y="0"/>
                    </a:cubicBezTo>
                    <a:cubicBezTo>
                      <a:pt x="109" y="0"/>
                      <a:pt x="109" y="0"/>
                      <a:pt x="109" y="0"/>
                    </a:cubicBezTo>
                    <a:cubicBezTo>
                      <a:pt x="107" y="5"/>
                      <a:pt x="107" y="5"/>
                      <a:pt x="107" y="5"/>
                    </a:cubicBezTo>
                    <a:cubicBezTo>
                      <a:pt x="107" y="9"/>
                      <a:pt x="107" y="9"/>
                      <a:pt x="107" y="9"/>
                    </a:cubicBezTo>
                    <a:cubicBezTo>
                      <a:pt x="97" y="28"/>
                      <a:pt x="97" y="28"/>
                      <a:pt x="97" y="28"/>
                    </a:cubicBezTo>
                    <a:cubicBezTo>
                      <a:pt x="98" y="33"/>
                      <a:pt x="98" y="33"/>
                      <a:pt x="98" y="33"/>
                    </a:cubicBezTo>
                    <a:cubicBezTo>
                      <a:pt x="100" y="36"/>
                      <a:pt x="103" y="38"/>
                      <a:pt x="107" y="40"/>
                    </a:cubicBezTo>
                    <a:cubicBezTo>
                      <a:pt x="108" y="52"/>
                      <a:pt x="108" y="52"/>
                      <a:pt x="108" y="52"/>
                    </a:cubicBezTo>
                    <a:cubicBezTo>
                      <a:pt x="107" y="55"/>
                      <a:pt x="107" y="55"/>
                      <a:pt x="107" y="55"/>
                    </a:cubicBezTo>
                    <a:cubicBezTo>
                      <a:pt x="102" y="55"/>
                      <a:pt x="97" y="56"/>
                      <a:pt x="92" y="59"/>
                    </a:cubicBezTo>
                    <a:cubicBezTo>
                      <a:pt x="88" y="56"/>
                      <a:pt x="88" y="56"/>
                      <a:pt x="88" y="56"/>
                    </a:cubicBezTo>
                    <a:cubicBezTo>
                      <a:pt x="88" y="55"/>
                      <a:pt x="89" y="54"/>
                      <a:pt x="90" y="52"/>
                    </a:cubicBezTo>
                    <a:cubicBezTo>
                      <a:pt x="88" y="51"/>
                      <a:pt x="86" y="49"/>
                      <a:pt x="84" y="48"/>
                    </a:cubicBezTo>
                    <a:cubicBezTo>
                      <a:pt x="80" y="47"/>
                      <a:pt x="80" y="47"/>
                      <a:pt x="80" y="47"/>
                    </a:cubicBezTo>
                    <a:cubicBezTo>
                      <a:pt x="78" y="49"/>
                      <a:pt x="76" y="50"/>
                      <a:pt x="74" y="50"/>
                    </a:cubicBezTo>
                    <a:cubicBezTo>
                      <a:pt x="72" y="48"/>
                      <a:pt x="70" y="46"/>
                      <a:pt x="67" y="44"/>
                    </a:cubicBezTo>
                    <a:cubicBezTo>
                      <a:pt x="61" y="43"/>
                      <a:pt x="61" y="43"/>
                      <a:pt x="61" y="43"/>
                    </a:cubicBezTo>
                    <a:cubicBezTo>
                      <a:pt x="57" y="44"/>
                      <a:pt x="57" y="44"/>
                      <a:pt x="57" y="44"/>
                    </a:cubicBezTo>
                    <a:cubicBezTo>
                      <a:pt x="57" y="48"/>
                      <a:pt x="57" y="48"/>
                      <a:pt x="57" y="48"/>
                    </a:cubicBezTo>
                    <a:cubicBezTo>
                      <a:pt x="52" y="51"/>
                      <a:pt x="52" y="51"/>
                      <a:pt x="52" y="51"/>
                    </a:cubicBezTo>
                    <a:cubicBezTo>
                      <a:pt x="50" y="55"/>
                      <a:pt x="50" y="55"/>
                      <a:pt x="50" y="55"/>
                    </a:cubicBezTo>
                    <a:cubicBezTo>
                      <a:pt x="42" y="55"/>
                      <a:pt x="42" y="55"/>
                      <a:pt x="42" y="55"/>
                    </a:cubicBezTo>
                    <a:cubicBezTo>
                      <a:pt x="41" y="50"/>
                      <a:pt x="41" y="50"/>
                      <a:pt x="41" y="50"/>
                    </a:cubicBezTo>
                    <a:cubicBezTo>
                      <a:pt x="41" y="49"/>
                      <a:pt x="41" y="48"/>
                      <a:pt x="41" y="46"/>
                    </a:cubicBezTo>
                    <a:cubicBezTo>
                      <a:pt x="40" y="46"/>
                      <a:pt x="40" y="46"/>
                      <a:pt x="40" y="46"/>
                    </a:cubicBezTo>
                    <a:cubicBezTo>
                      <a:pt x="37" y="48"/>
                      <a:pt x="34" y="49"/>
                      <a:pt x="32" y="50"/>
                    </a:cubicBezTo>
                    <a:cubicBezTo>
                      <a:pt x="26" y="51"/>
                      <a:pt x="26" y="51"/>
                      <a:pt x="26" y="51"/>
                    </a:cubicBezTo>
                    <a:cubicBezTo>
                      <a:pt x="21" y="49"/>
                      <a:pt x="17" y="46"/>
                      <a:pt x="13" y="44"/>
                    </a:cubicBezTo>
                    <a:cubicBezTo>
                      <a:pt x="9" y="44"/>
                      <a:pt x="9" y="44"/>
                      <a:pt x="9" y="44"/>
                    </a:cubicBezTo>
                    <a:cubicBezTo>
                      <a:pt x="7" y="45"/>
                      <a:pt x="4" y="46"/>
                      <a:pt x="2" y="47"/>
                    </a:cubicBezTo>
                    <a:cubicBezTo>
                      <a:pt x="0" y="48"/>
                      <a:pt x="0" y="48"/>
                      <a:pt x="0" y="48"/>
                    </a:cubicBezTo>
                    <a:cubicBezTo>
                      <a:pt x="4" y="50"/>
                      <a:pt x="8" y="52"/>
                      <a:pt x="11" y="54"/>
                    </a:cubicBezTo>
                    <a:cubicBezTo>
                      <a:pt x="14" y="58"/>
                      <a:pt x="14" y="58"/>
                      <a:pt x="14" y="58"/>
                    </a:cubicBezTo>
                    <a:cubicBezTo>
                      <a:pt x="14" y="63"/>
                      <a:pt x="14" y="63"/>
                      <a:pt x="14" y="63"/>
                    </a:cubicBezTo>
                    <a:cubicBezTo>
                      <a:pt x="13" y="66"/>
                      <a:pt x="13" y="66"/>
                      <a:pt x="13" y="66"/>
                    </a:cubicBezTo>
                    <a:cubicBezTo>
                      <a:pt x="16" y="71"/>
                      <a:pt x="16" y="71"/>
                      <a:pt x="16" y="71"/>
                    </a:cubicBezTo>
                    <a:cubicBezTo>
                      <a:pt x="19" y="72"/>
                      <a:pt x="19" y="72"/>
                      <a:pt x="19" y="72"/>
                    </a:cubicBezTo>
                    <a:cubicBezTo>
                      <a:pt x="20" y="76"/>
                      <a:pt x="20" y="76"/>
                      <a:pt x="20" y="76"/>
                    </a:cubicBezTo>
                    <a:cubicBezTo>
                      <a:pt x="19" y="79"/>
                      <a:pt x="19" y="79"/>
                      <a:pt x="19" y="79"/>
                    </a:cubicBezTo>
                    <a:cubicBezTo>
                      <a:pt x="17" y="80"/>
                      <a:pt x="15" y="81"/>
                      <a:pt x="14" y="83"/>
                    </a:cubicBezTo>
                    <a:cubicBezTo>
                      <a:pt x="14" y="85"/>
                      <a:pt x="14" y="85"/>
                      <a:pt x="14" y="85"/>
                    </a:cubicBezTo>
                    <a:cubicBezTo>
                      <a:pt x="16" y="87"/>
                      <a:pt x="18" y="89"/>
                      <a:pt x="21" y="91"/>
                    </a:cubicBezTo>
                    <a:cubicBezTo>
                      <a:pt x="22" y="94"/>
                      <a:pt x="22" y="94"/>
                      <a:pt x="22" y="94"/>
                    </a:cubicBezTo>
                    <a:cubicBezTo>
                      <a:pt x="21" y="97"/>
                      <a:pt x="21" y="97"/>
                      <a:pt x="21" y="97"/>
                    </a:cubicBezTo>
                    <a:cubicBezTo>
                      <a:pt x="17" y="97"/>
                      <a:pt x="12" y="97"/>
                      <a:pt x="8" y="97"/>
                    </a:cubicBezTo>
                    <a:cubicBezTo>
                      <a:pt x="7" y="99"/>
                      <a:pt x="7" y="99"/>
                      <a:pt x="7" y="99"/>
                    </a:cubicBezTo>
                    <a:cubicBezTo>
                      <a:pt x="10" y="105"/>
                      <a:pt x="12" y="112"/>
                      <a:pt x="14" y="118"/>
                    </a:cubicBezTo>
                    <a:cubicBezTo>
                      <a:pt x="13" y="119"/>
                      <a:pt x="13" y="119"/>
                      <a:pt x="13" y="119"/>
                    </a:cubicBezTo>
                    <a:cubicBezTo>
                      <a:pt x="16" y="121"/>
                      <a:pt x="18" y="123"/>
                      <a:pt x="20" y="125"/>
                    </a:cubicBezTo>
                    <a:cubicBezTo>
                      <a:pt x="23" y="122"/>
                      <a:pt x="23" y="122"/>
                      <a:pt x="23" y="122"/>
                    </a:cubicBezTo>
                    <a:cubicBezTo>
                      <a:pt x="24" y="119"/>
                      <a:pt x="24" y="119"/>
                      <a:pt x="24" y="119"/>
                    </a:cubicBezTo>
                    <a:cubicBezTo>
                      <a:pt x="32" y="120"/>
                      <a:pt x="39" y="122"/>
                      <a:pt x="45" y="125"/>
                    </a:cubicBezTo>
                    <a:cubicBezTo>
                      <a:pt x="50" y="129"/>
                      <a:pt x="50" y="129"/>
                      <a:pt x="50" y="129"/>
                    </a:cubicBezTo>
                    <a:cubicBezTo>
                      <a:pt x="50" y="131"/>
                      <a:pt x="51" y="133"/>
                      <a:pt x="52" y="134"/>
                    </a:cubicBezTo>
                    <a:cubicBezTo>
                      <a:pt x="54" y="135"/>
                      <a:pt x="54" y="135"/>
                      <a:pt x="54" y="135"/>
                    </a:cubicBezTo>
                    <a:cubicBezTo>
                      <a:pt x="57" y="134"/>
                      <a:pt x="60" y="133"/>
                      <a:pt x="63" y="132"/>
                    </a:cubicBezTo>
                    <a:cubicBezTo>
                      <a:pt x="66" y="130"/>
                      <a:pt x="66" y="130"/>
                      <a:pt x="66" y="130"/>
                    </a:cubicBezTo>
                    <a:cubicBezTo>
                      <a:pt x="67" y="127"/>
                      <a:pt x="67" y="127"/>
                      <a:pt x="67" y="127"/>
                    </a:cubicBezTo>
                    <a:cubicBezTo>
                      <a:pt x="66" y="121"/>
                      <a:pt x="66" y="121"/>
                      <a:pt x="66" y="121"/>
                    </a:cubicBezTo>
                    <a:cubicBezTo>
                      <a:pt x="65" y="119"/>
                      <a:pt x="64" y="117"/>
                      <a:pt x="63" y="115"/>
                    </a:cubicBezTo>
                    <a:cubicBezTo>
                      <a:pt x="66" y="113"/>
                      <a:pt x="66" y="113"/>
                      <a:pt x="66" y="113"/>
                    </a:cubicBezTo>
                    <a:cubicBezTo>
                      <a:pt x="68" y="113"/>
                      <a:pt x="70" y="112"/>
                      <a:pt x="72" y="112"/>
                    </a:cubicBezTo>
                    <a:cubicBezTo>
                      <a:pt x="75" y="114"/>
                      <a:pt x="75" y="114"/>
                      <a:pt x="75" y="114"/>
                    </a:cubicBezTo>
                    <a:cubicBezTo>
                      <a:pt x="76" y="116"/>
                      <a:pt x="76" y="116"/>
                      <a:pt x="76" y="116"/>
                    </a:cubicBezTo>
                    <a:cubicBezTo>
                      <a:pt x="84" y="120"/>
                      <a:pt x="89" y="125"/>
                      <a:pt x="93" y="132"/>
                    </a:cubicBezTo>
                    <a:cubicBezTo>
                      <a:pt x="94" y="135"/>
                      <a:pt x="94" y="135"/>
                      <a:pt x="94" y="135"/>
                    </a:cubicBezTo>
                    <a:cubicBezTo>
                      <a:pt x="90" y="138"/>
                      <a:pt x="90" y="138"/>
                      <a:pt x="90" y="138"/>
                    </a:cubicBezTo>
                    <a:cubicBezTo>
                      <a:pt x="88" y="142"/>
                      <a:pt x="86" y="146"/>
                      <a:pt x="85" y="150"/>
                    </a:cubicBezTo>
                    <a:cubicBezTo>
                      <a:pt x="86" y="156"/>
                      <a:pt x="86" y="156"/>
                      <a:pt x="86" y="156"/>
                    </a:cubicBezTo>
                    <a:cubicBezTo>
                      <a:pt x="90" y="159"/>
                      <a:pt x="90" y="159"/>
                      <a:pt x="90" y="159"/>
                    </a:cubicBezTo>
                    <a:cubicBezTo>
                      <a:pt x="95" y="159"/>
                      <a:pt x="95" y="159"/>
                      <a:pt x="95" y="159"/>
                    </a:cubicBezTo>
                    <a:cubicBezTo>
                      <a:pt x="101" y="161"/>
                      <a:pt x="107" y="164"/>
                      <a:pt x="112" y="168"/>
                    </a:cubicBezTo>
                    <a:cubicBezTo>
                      <a:pt x="111" y="175"/>
                      <a:pt x="109" y="181"/>
                      <a:pt x="108" y="188"/>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6" name="Freeform 28">
                <a:extLst>
                  <a:ext uri="{FF2B5EF4-FFF2-40B4-BE49-F238E27FC236}">
                    <a16:creationId xmlns:a16="http://schemas.microsoft.com/office/drawing/2014/main" id="{62DA3C6F-6730-9963-9CE5-8A27C1D4D200}"/>
                  </a:ext>
                </a:extLst>
              </p:cNvPr>
              <p:cNvSpPr>
                <a:spLocks/>
              </p:cNvSpPr>
              <p:nvPr/>
            </p:nvSpPr>
            <p:spPr bwMode="auto">
              <a:xfrm>
                <a:off x="9798050" y="3498850"/>
                <a:ext cx="1003300" cy="695325"/>
              </a:xfrm>
              <a:custGeom>
                <a:avLst/>
                <a:gdLst>
                  <a:gd name="T0" fmla="*/ 582116186 w 263"/>
                  <a:gd name="T1" fmla="*/ 1926669166 h 182"/>
                  <a:gd name="T2" fmla="*/ 698540949 w 263"/>
                  <a:gd name="T3" fmla="*/ 1839092600 h 182"/>
                  <a:gd name="T4" fmla="*/ 873176186 w 263"/>
                  <a:gd name="T5" fmla="*/ 1882878973 h 182"/>
                  <a:gd name="T6" fmla="*/ 989597135 w 263"/>
                  <a:gd name="T7" fmla="*/ 1882878973 h 182"/>
                  <a:gd name="T8" fmla="*/ 1062364996 w 263"/>
                  <a:gd name="T9" fmla="*/ 1839092600 h 182"/>
                  <a:gd name="T10" fmla="*/ 1338867609 w 263"/>
                  <a:gd name="T11" fmla="*/ 2147483646 h 182"/>
                  <a:gd name="T12" fmla="*/ 1455292372 w 263"/>
                  <a:gd name="T13" fmla="*/ 2058032104 h 182"/>
                  <a:gd name="T14" fmla="*/ 1513502846 w 263"/>
                  <a:gd name="T15" fmla="*/ 2028839916 h 182"/>
                  <a:gd name="T16" fmla="*/ 1804562847 w 263"/>
                  <a:gd name="T17" fmla="*/ 2147483646 h 182"/>
                  <a:gd name="T18" fmla="*/ 1979198084 w 263"/>
                  <a:gd name="T19" fmla="*/ 2147483646 h 182"/>
                  <a:gd name="T20" fmla="*/ 2147483646 w 263"/>
                  <a:gd name="T21" fmla="*/ 2147483646 h 182"/>
                  <a:gd name="T22" fmla="*/ 2147483646 w 263"/>
                  <a:gd name="T23" fmla="*/ 2147483646 h 182"/>
                  <a:gd name="T24" fmla="*/ 2147483646 w 263"/>
                  <a:gd name="T25" fmla="*/ 2147483646 h 182"/>
                  <a:gd name="T26" fmla="*/ 2147483646 w 263"/>
                  <a:gd name="T27" fmla="*/ 2058032104 h 182"/>
                  <a:gd name="T28" fmla="*/ 2147483646 w 263"/>
                  <a:gd name="T29" fmla="*/ 1882878973 h 182"/>
                  <a:gd name="T30" fmla="*/ 2147483646 w 263"/>
                  <a:gd name="T31" fmla="*/ 1342829214 h 182"/>
                  <a:gd name="T32" fmla="*/ 2147483646 w 263"/>
                  <a:gd name="T33" fmla="*/ 963334583 h 182"/>
                  <a:gd name="T34" fmla="*/ 2147483646 w 263"/>
                  <a:gd name="T35" fmla="*/ 831971644 h 182"/>
                  <a:gd name="T36" fmla="*/ 2147483646 w 263"/>
                  <a:gd name="T37" fmla="*/ 700604885 h 182"/>
                  <a:gd name="T38" fmla="*/ 2147483646 w 263"/>
                  <a:gd name="T39" fmla="*/ 554647763 h 182"/>
                  <a:gd name="T40" fmla="*/ 2147483646 w 263"/>
                  <a:gd name="T41" fmla="*/ 510857570 h 182"/>
                  <a:gd name="T42" fmla="*/ 2147483646 w 263"/>
                  <a:gd name="T43" fmla="*/ 525455574 h 182"/>
                  <a:gd name="T44" fmla="*/ 2147483646 w 263"/>
                  <a:gd name="T45" fmla="*/ 467071197 h 182"/>
                  <a:gd name="T46" fmla="*/ 2147483646 w 263"/>
                  <a:gd name="T47" fmla="*/ 510857570 h 182"/>
                  <a:gd name="T48" fmla="*/ 2147483646 w 263"/>
                  <a:gd name="T49" fmla="*/ 437879009 h 182"/>
                  <a:gd name="T50" fmla="*/ 2147483646 w 263"/>
                  <a:gd name="T51" fmla="*/ 481665381 h 182"/>
                  <a:gd name="T52" fmla="*/ 2147483646 w 263"/>
                  <a:gd name="T53" fmla="*/ 554647763 h 182"/>
                  <a:gd name="T54" fmla="*/ 2147483646 w 263"/>
                  <a:gd name="T55" fmla="*/ 481665381 h 182"/>
                  <a:gd name="T56" fmla="*/ 1950090940 w 263"/>
                  <a:gd name="T57" fmla="*/ 204345320 h 182"/>
                  <a:gd name="T58" fmla="*/ 1935537367 w 263"/>
                  <a:gd name="T59" fmla="*/ 43786373 h 182"/>
                  <a:gd name="T60" fmla="*/ 1862773321 w 263"/>
                  <a:gd name="T61" fmla="*/ 0 h 182"/>
                  <a:gd name="T62" fmla="*/ 1760902130 w 263"/>
                  <a:gd name="T63" fmla="*/ 72978561 h 182"/>
                  <a:gd name="T64" fmla="*/ 1571717135 w 263"/>
                  <a:gd name="T65" fmla="*/ 0 h 182"/>
                  <a:gd name="T66" fmla="*/ 1542609991 w 263"/>
                  <a:gd name="T67" fmla="*/ 87576566 h 182"/>
                  <a:gd name="T68" fmla="*/ 1571717135 w 263"/>
                  <a:gd name="T69" fmla="*/ 175153132 h 182"/>
                  <a:gd name="T70" fmla="*/ 1382528326 w 263"/>
                  <a:gd name="T71" fmla="*/ 204345320 h 182"/>
                  <a:gd name="T72" fmla="*/ 1382528326 w 263"/>
                  <a:gd name="T73" fmla="*/ 321110254 h 182"/>
                  <a:gd name="T74" fmla="*/ 1426185228 w 263"/>
                  <a:gd name="T75" fmla="*/ 437879009 h 182"/>
                  <a:gd name="T76" fmla="*/ 1207893089 w 263"/>
                  <a:gd name="T77" fmla="*/ 496263386 h 182"/>
                  <a:gd name="T78" fmla="*/ 873176186 w 263"/>
                  <a:gd name="T79" fmla="*/ 423284824 h 182"/>
                  <a:gd name="T80" fmla="*/ 887729759 w 263"/>
                  <a:gd name="T81" fmla="*/ 598434136 h 182"/>
                  <a:gd name="T82" fmla="*/ 844069042 w 263"/>
                  <a:gd name="T83" fmla="*/ 613032140 h 182"/>
                  <a:gd name="T84" fmla="*/ 800412140 w 263"/>
                  <a:gd name="T85" fmla="*/ 744395079 h 182"/>
                  <a:gd name="T86" fmla="*/ 392927376 w 263"/>
                  <a:gd name="T87" fmla="*/ 802779456 h 182"/>
                  <a:gd name="T88" fmla="*/ 174635237 w 263"/>
                  <a:gd name="T89" fmla="*/ 802779456 h 182"/>
                  <a:gd name="T90" fmla="*/ 116424763 w 263"/>
                  <a:gd name="T91" fmla="*/ 977928767 h 182"/>
                  <a:gd name="T92" fmla="*/ 29107144 w 263"/>
                  <a:gd name="T93" fmla="*/ 948736578 h 182"/>
                  <a:gd name="T94" fmla="*/ 29107144 w 263"/>
                  <a:gd name="T95" fmla="*/ 1080103337 h 182"/>
                  <a:gd name="T96" fmla="*/ 247399284 w 263"/>
                  <a:gd name="T97" fmla="*/ 1138483894 h 182"/>
                  <a:gd name="T98" fmla="*/ 553009041 w 263"/>
                  <a:gd name="T99" fmla="*/ 1547174534 h 182"/>
                  <a:gd name="T100" fmla="*/ 451141665 w 263"/>
                  <a:gd name="T101" fmla="*/ 1722323845 h 1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3" h="182">
                    <a:moveTo>
                      <a:pt x="29" y="129"/>
                    </a:moveTo>
                    <a:cubicBezTo>
                      <a:pt x="33" y="131"/>
                      <a:pt x="36" y="132"/>
                      <a:pt x="40" y="132"/>
                    </a:cubicBezTo>
                    <a:cubicBezTo>
                      <a:pt x="45" y="126"/>
                      <a:pt x="45" y="126"/>
                      <a:pt x="45" y="126"/>
                    </a:cubicBezTo>
                    <a:cubicBezTo>
                      <a:pt x="48" y="126"/>
                      <a:pt x="48" y="126"/>
                      <a:pt x="48" y="126"/>
                    </a:cubicBezTo>
                    <a:cubicBezTo>
                      <a:pt x="54" y="126"/>
                      <a:pt x="54" y="126"/>
                      <a:pt x="54" y="126"/>
                    </a:cubicBezTo>
                    <a:cubicBezTo>
                      <a:pt x="60" y="129"/>
                      <a:pt x="60" y="129"/>
                      <a:pt x="60" y="129"/>
                    </a:cubicBezTo>
                    <a:cubicBezTo>
                      <a:pt x="64" y="130"/>
                      <a:pt x="64" y="130"/>
                      <a:pt x="64" y="130"/>
                    </a:cubicBezTo>
                    <a:cubicBezTo>
                      <a:pt x="68" y="129"/>
                      <a:pt x="68" y="129"/>
                      <a:pt x="68" y="129"/>
                    </a:cubicBezTo>
                    <a:cubicBezTo>
                      <a:pt x="70" y="126"/>
                      <a:pt x="70" y="126"/>
                      <a:pt x="70" y="126"/>
                    </a:cubicBezTo>
                    <a:cubicBezTo>
                      <a:pt x="73" y="126"/>
                      <a:pt x="73" y="126"/>
                      <a:pt x="73" y="126"/>
                    </a:cubicBezTo>
                    <a:cubicBezTo>
                      <a:pt x="76" y="133"/>
                      <a:pt x="78" y="140"/>
                      <a:pt x="83" y="146"/>
                    </a:cubicBezTo>
                    <a:cubicBezTo>
                      <a:pt x="86" y="147"/>
                      <a:pt x="89" y="147"/>
                      <a:pt x="92" y="148"/>
                    </a:cubicBezTo>
                    <a:cubicBezTo>
                      <a:pt x="98" y="146"/>
                      <a:pt x="98" y="146"/>
                      <a:pt x="98" y="146"/>
                    </a:cubicBezTo>
                    <a:cubicBezTo>
                      <a:pt x="100" y="141"/>
                      <a:pt x="100" y="141"/>
                      <a:pt x="100" y="141"/>
                    </a:cubicBezTo>
                    <a:cubicBezTo>
                      <a:pt x="103" y="139"/>
                      <a:pt x="103" y="139"/>
                      <a:pt x="103" y="139"/>
                    </a:cubicBezTo>
                    <a:cubicBezTo>
                      <a:pt x="104" y="139"/>
                      <a:pt x="104" y="139"/>
                      <a:pt x="104" y="139"/>
                    </a:cubicBezTo>
                    <a:cubicBezTo>
                      <a:pt x="108" y="140"/>
                      <a:pt x="108" y="140"/>
                      <a:pt x="108" y="140"/>
                    </a:cubicBezTo>
                    <a:cubicBezTo>
                      <a:pt x="114" y="144"/>
                      <a:pt x="119" y="147"/>
                      <a:pt x="124" y="151"/>
                    </a:cubicBezTo>
                    <a:cubicBezTo>
                      <a:pt x="127" y="160"/>
                      <a:pt x="128" y="170"/>
                      <a:pt x="131" y="179"/>
                    </a:cubicBezTo>
                    <a:cubicBezTo>
                      <a:pt x="132" y="180"/>
                      <a:pt x="134" y="181"/>
                      <a:pt x="136" y="182"/>
                    </a:cubicBezTo>
                    <a:cubicBezTo>
                      <a:pt x="141" y="181"/>
                      <a:pt x="141" y="181"/>
                      <a:pt x="141" y="181"/>
                    </a:cubicBezTo>
                    <a:cubicBezTo>
                      <a:pt x="143" y="178"/>
                      <a:pt x="146" y="176"/>
                      <a:pt x="149" y="174"/>
                    </a:cubicBezTo>
                    <a:cubicBezTo>
                      <a:pt x="154" y="174"/>
                      <a:pt x="159" y="174"/>
                      <a:pt x="163" y="174"/>
                    </a:cubicBezTo>
                    <a:cubicBezTo>
                      <a:pt x="166" y="170"/>
                      <a:pt x="170" y="167"/>
                      <a:pt x="175" y="165"/>
                    </a:cubicBezTo>
                    <a:cubicBezTo>
                      <a:pt x="184" y="165"/>
                      <a:pt x="192" y="168"/>
                      <a:pt x="201" y="168"/>
                    </a:cubicBezTo>
                    <a:cubicBezTo>
                      <a:pt x="200" y="162"/>
                      <a:pt x="200" y="156"/>
                      <a:pt x="201" y="150"/>
                    </a:cubicBezTo>
                    <a:cubicBezTo>
                      <a:pt x="204" y="146"/>
                      <a:pt x="204" y="146"/>
                      <a:pt x="204" y="146"/>
                    </a:cubicBezTo>
                    <a:cubicBezTo>
                      <a:pt x="215" y="141"/>
                      <a:pt x="215" y="141"/>
                      <a:pt x="215" y="141"/>
                    </a:cubicBezTo>
                    <a:cubicBezTo>
                      <a:pt x="221" y="134"/>
                      <a:pt x="221" y="134"/>
                      <a:pt x="221" y="134"/>
                    </a:cubicBezTo>
                    <a:cubicBezTo>
                      <a:pt x="222" y="129"/>
                      <a:pt x="222" y="129"/>
                      <a:pt x="222" y="129"/>
                    </a:cubicBezTo>
                    <a:cubicBezTo>
                      <a:pt x="221" y="124"/>
                      <a:pt x="221" y="124"/>
                      <a:pt x="221" y="124"/>
                    </a:cubicBezTo>
                    <a:cubicBezTo>
                      <a:pt x="226" y="112"/>
                      <a:pt x="236" y="103"/>
                      <a:pt x="242" y="92"/>
                    </a:cubicBezTo>
                    <a:cubicBezTo>
                      <a:pt x="250" y="87"/>
                      <a:pt x="250" y="87"/>
                      <a:pt x="250" y="87"/>
                    </a:cubicBezTo>
                    <a:cubicBezTo>
                      <a:pt x="254" y="80"/>
                      <a:pt x="259" y="73"/>
                      <a:pt x="263" y="66"/>
                    </a:cubicBezTo>
                    <a:cubicBezTo>
                      <a:pt x="256" y="62"/>
                      <a:pt x="248" y="60"/>
                      <a:pt x="240" y="60"/>
                    </a:cubicBezTo>
                    <a:cubicBezTo>
                      <a:pt x="239" y="57"/>
                      <a:pt x="239" y="57"/>
                      <a:pt x="239" y="57"/>
                    </a:cubicBezTo>
                    <a:cubicBezTo>
                      <a:pt x="239" y="54"/>
                      <a:pt x="238" y="52"/>
                      <a:pt x="238" y="49"/>
                    </a:cubicBezTo>
                    <a:cubicBezTo>
                      <a:pt x="235" y="48"/>
                      <a:pt x="235" y="48"/>
                      <a:pt x="235" y="48"/>
                    </a:cubicBezTo>
                    <a:cubicBezTo>
                      <a:pt x="232" y="46"/>
                      <a:pt x="230" y="44"/>
                      <a:pt x="227" y="42"/>
                    </a:cubicBezTo>
                    <a:cubicBezTo>
                      <a:pt x="226" y="38"/>
                      <a:pt x="226" y="38"/>
                      <a:pt x="226" y="38"/>
                    </a:cubicBezTo>
                    <a:cubicBezTo>
                      <a:pt x="222" y="36"/>
                      <a:pt x="222" y="36"/>
                      <a:pt x="222" y="36"/>
                    </a:cubicBezTo>
                    <a:cubicBezTo>
                      <a:pt x="214" y="35"/>
                      <a:pt x="214" y="35"/>
                      <a:pt x="214" y="35"/>
                    </a:cubicBezTo>
                    <a:cubicBezTo>
                      <a:pt x="203" y="37"/>
                      <a:pt x="203" y="37"/>
                      <a:pt x="203" y="37"/>
                    </a:cubicBezTo>
                    <a:cubicBezTo>
                      <a:pt x="200" y="36"/>
                      <a:pt x="198" y="36"/>
                      <a:pt x="196" y="36"/>
                    </a:cubicBezTo>
                    <a:cubicBezTo>
                      <a:pt x="193" y="33"/>
                      <a:pt x="193" y="33"/>
                      <a:pt x="193" y="33"/>
                    </a:cubicBezTo>
                    <a:cubicBezTo>
                      <a:pt x="191" y="32"/>
                      <a:pt x="191" y="32"/>
                      <a:pt x="191" y="32"/>
                    </a:cubicBezTo>
                    <a:cubicBezTo>
                      <a:pt x="188" y="32"/>
                      <a:pt x="188" y="32"/>
                      <a:pt x="188" y="32"/>
                    </a:cubicBezTo>
                    <a:cubicBezTo>
                      <a:pt x="186" y="33"/>
                      <a:pt x="185" y="34"/>
                      <a:pt x="183" y="35"/>
                    </a:cubicBezTo>
                    <a:cubicBezTo>
                      <a:pt x="178" y="34"/>
                      <a:pt x="178" y="34"/>
                      <a:pt x="178" y="34"/>
                    </a:cubicBezTo>
                    <a:cubicBezTo>
                      <a:pt x="178" y="33"/>
                      <a:pt x="177" y="31"/>
                      <a:pt x="176" y="30"/>
                    </a:cubicBezTo>
                    <a:cubicBezTo>
                      <a:pt x="173" y="29"/>
                      <a:pt x="173" y="29"/>
                      <a:pt x="173" y="29"/>
                    </a:cubicBezTo>
                    <a:cubicBezTo>
                      <a:pt x="168" y="33"/>
                      <a:pt x="168" y="33"/>
                      <a:pt x="168" y="33"/>
                    </a:cubicBezTo>
                    <a:cubicBezTo>
                      <a:pt x="166" y="36"/>
                      <a:pt x="166" y="36"/>
                      <a:pt x="166" y="36"/>
                    </a:cubicBezTo>
                    <a:cubicBezTo>
                      <a:pt x="166" y="38"/>
                      <a:pt x="166" y="38"/>
                      <a:pt x="166" y="38"/>
                    </a:cubicBezTo>
                    <a:cubicBezTo>
                      <a:pt x="163" y="38"/>
                      <a:pt x="163" y="38"/>
                      <a:pt x="163" y="38"/>
                    </a:cubicBezTo>
                    <a:cubicBezTo>
                      <a:pt x="159" y="37"/>
                      <a:pt x="155" y="35"/>
                      <a:pt x="152" y="33"/>
                    </a:cubicBezTo>
                    <a:cubicBezTo>
                      <a:pt x="149" y="28"/>
                      <a:pt x="145" y="23"/>
                      <a:pt x="141" y="18"/>
                    </a:cubicBezTo>
                    <a:cubicBezTo>
                      <a:pt x="139" y="17"/>
                      <a:pt x="136" y="15"/>
                      <a:pt x="134" y="14"/>
                    </a:cubicBezTo>
                    <a:cubicBezTo>
                      <a:pt x="134" y="11"/>
                      <a:pt x="134" y="8"/>
                      <a:pt x="135" y="6"/>
                    </a:cubicBezTo>
                    <a:cubicBezTo>
                      <a:pt x="133" y="3"/>
                      <a:pt x="133" y="3"/>
                      <a:pt x="133" y="3"/>
                    </a:cubicBezTo>
                    <a:cubicBezTo>
                      <a:pt x="130" y="2"/>
                      <a:pt x="130" y="2"/>
                      <a:pt x="130" y="2"/>
                    </a:cubicBezTo>
                    <a:cubicBezTo>
                      <a:pt x="128" y="0"/>
                      <a:pt x="128" y="0"/>
                      <a:pt x="128" y="0"/>
                    </a:cubicBezTo>
                    <a:cubicBezTo>
                      <a:pt x="123" y="3"/>
                      <a:pt x="123" y="3"/>
                      <a:pt x="123" y="3"/>
                    </a:cubicBezTo>
                    <a:cubicBezTo>
                      <a:pt x="123" y="4"/>
                      <a:pt x="122" y="4"/>
                      <a:pt x="121" y="5"/>
                    </a:cubicBezTo>
                    <a:cubicBezTo>
                      <a:pt x="119" y="4"/>
                      <a:pt x="116" y="2"/>
                      <a:pt x="114" y="0"/>
                    </a:cubicBezTo>
                    <a:cubicBezTo>
                      <a:pt x="108" y="0"/>
                      <a:pt x="108" y="0"/>
                      <a:pt x="108" y="0"/>
                    </a:cubicBezTo>
                    <a:cubicBezTo>
                      <a:pt x="105" y="2"/>
                      <a:pt x="105" y="2"/>
                      <a:pt x="105" y="2"/>
                    </a:cubicBezTo>
                    <a:cubicBezTo>
                      <a:pt x="106" y="6"/>
                      <a:pt x="106" y="6"/>
                      <a:pt x="106" y="6"/>
                    </a:cubicBezTo>
                    <a:cubicBezTo>
                      <a:pt x="108" y="10"/>
                      <a:pt x="108" y="10"/>
                      <a:pt x="108" y="10"/>
                    </a:cubicBezTo>
                    <a:cubicBezTo>
                      <a:pt x="108" y="12"/>
                      <a:pt x="108" y="12"/>
                      <a:pt x="108" y="12"/>
                    </a:cubicBezTo>
                    <a:cubicBezTo>
                      <a:pt x="105" y="13"/>
                      <a:pt x="103" y="13"/>
                      <a:pt x="100" y="13"/>
                    </a:cubicBezTo>
                    <a:cubicBezTo>
                      <a:pt x="95" y="14"/>
                      <a:pt x="95" y="14"/>
                      <a:pt x="95" y="14"/>
                    </a:cubicBezTo>
                    <a:cubicBezTo>
                      <a:pt x="93" y="16"/>
                      <a:pt x="91" y="18"/>
                      <a:pt x="89" y="20"/>
                    </a:cubicBezTo>
                    <a:cubicBezTo>
                      <a:pt x="95" y="22"/>
                      <a:pt x="95" y="22"/>
                      <a:pt x="95" y="22"/>
                    </a:cubicBezTo>
                    <a:cubicBezTo>
                      <a:pt x="98" y="27"/>
                      <a:pt x="98" y="27"/>
                      <a:pt x="98" y="27"/>
                    </a:cubicBezTo>
                    <a:cubicBezTo>
                      <a:pt x="98" y="30"/>
                      <a:pt x="98" y="30"/>
                      <a:pt x="98" y="30"/>
                    </a:cubicBezTo>
                    <a:cubicBezTo>
                      <a:pt x="96" y="32"/>
                      <a:pt x="96" y="32"/>
                      <a:pt x="96" y="32"/>
                    </a:cubicBezTo>
                    <a:cubicBezTo>
                      <a:pt x="83" y="34"/>
                      <a:pt x="83" y="34"/>
                      <a:pt x="83" y="34"/>
                    </a:cubicBezTo>
                    <a:cubicBezTo>
                      <a:pt x="79" y="36"/>
                      <a:pt x="79" y="36"/>
                      <a:pt x="79" y="36"/>
                    </a:cubicBezTo>
                    <a:cubicBezTo>
                      <a:pt x="73" y="34"/>
                      <a:pt x="67" y="32"/>
                      <a:pt x="60" y="29"/>
                    </a:cubicBezTo>
                    <a:cubicBezTo>
                      <a:pt x="62" y="32"/>
                      <a:pt x="62" y="35"/>
                      <a:pt x="62" y="38"/>
                    </a:cubicBezTo>
                    <a:cubicBezTo>
                      <a:pt x="61" y="41"/>
                      <a:pt x="61" y="41"/>
                      <a:pt x="61" y="41"/>
                    </a:cubicBezTo>
                    <a:cubicBezTo>
                      <a:pt x="59" y="41"/>
                      <a:pt x="59" y="41"/>
                      <a:pt x="59" y="41"/>
                    </a:cubicBezTo>
                    <a:cubicBezTo>
                      <a:pt x="58" y="42"/>
                      <a:pt x="58" y="42"/>
                      <a:pt x="58" y="42"/>
                    </a:cubicBezTo>
                    <a:cubicBezTo>
                      <a:pt x="57" y="44"/>
                      <a:pt x="57" y="47"/>
                      <a:pt x="58" y="49"/>
                    </a:cubicBezTo>
                    <a:cubicBezTo>
                      <a:pt x="55" y="51"/>
                      <a:pt x="55" y="51"/>
                      <a:pt x="55" y="51"/>
                    </a:cubicBezTo>
                    <a:cubicBezTo>
                      <a:pt x="48" y="52"/>
                      <a:pt x="40" y="53"/>
                      <a:pt x="32" y="53"/>
                    </a:cubicBezTo>
                    <a:cubicBezTo>
                      <a:pt x="27" y="55"/>
                      <a:pt x="27" y="55"/>
                      <a:pt x="27" y="55"/>
                    </a:cubicBezTo>
                    <a:cubicBezTo>
                      <a:pt x="25" y="55"/>
                      <a:pt x="23" y="53"/>
                      <a:pt x="22" y="52"/>
                    </a:cubicBezTo>
                    <a:cubicBezTo>
                      <a:pt x="19" y="53"/>
                      <a:pt x="15" y="54"/>
                      <a:pt x="12" y="55"/>
                    </a:cubicBezTo>
                    <a:cubicBezTo>
                      <a:pt x="14" y="59"/>
                      <a:pt x="14" y="63"/>
                      <a:pt x="14" y="66"/>
                    </a:cubicBezTo>
                    <a:cubicBezTo>
                      <a:pt x="8" y="67"/>
                      <a:pt x="8" y="67"/>
                      <a:pt x="8" y="67"/>
                    </a:cubicBezTo>
                    <a:cubicBezTo>
                      <a:pt x="7" y="65"/>
                      <a:pt x="7" y="65"/>
                      <a:pt x="7" y="65"/>
                    </a:cubicBezTo>
                    <a:cubicBezTo>
                      <a:pt x="2" y="65"/>
                      <a:pt x="2" y="65"/>
                      <a:pt x="2" y="65"/>
                    </a:cubicBezTo>
                    <a:cubicBezTo>
                      <a:pt x="0" y="67"/>
                      <a:pt x="0" y="67"/>
                      <a:pt x="0" y="67"/>
                    </a:cubicBezTo>
                    <a:cubicBezTo>
                      <a:pt x="0" y="70"/>
                      <a:pt x="0" y="72"/>
                      <a:pt x="2" y="74"/>
                    </a:cubicBezTo>
                    <a:cubicBezTo>
                      <a:pt x="5" y="75"/>
                      <a:pt x="8" y="77"/>
                      <a:pt x="11" y="78"/>
                    </a:cubicBezTo>
                    <a:cubicBezTo>
                      <a:pt x="17" y="78"/>
                      <a:pt x="17" y="78"/>
                      <a:pt x="17" y="78"/>
                    </a:cubicBezTo>
                    <a:cubicBezTo>
                      <a:pt x="23" y="87"/>
                      <a:pt x="31" y="94"/>
                      <a:pt x="37" y="103"/>
                    </a:cubicBezTo>
                    <a:cubicBezTo>
                      <a:pt x="38" y="106"/>
                      <a:pt x="38" y="106"/>
                      <a:pt x="38" y="106"/>
                    </a:cubicBezTo>
                    <a:cubicBezTo>
                      <a:pt x="35" y="114"/>
                      <a:pt x="35" y="114"/>
                      <a:pt x="35" y="114"/>
                    </a:cubicBezTo>
                    <a:cubicBezTo>
                      <a:pt x="31" y="118"/>
                      <a:pt x="31" y="118"/>
                      <a:pt x="31" y="118"/>
                    </a:cubicBezTo>
                    <a:cubicBezTo>
                      <a:pt x="31" y="122"/>
                      <a:pt x="30" y="126"/>
                      <a:pt x="29" y="129"/>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7" name="Freeform 29">
                <a:extLst>
                  <a:ext uri="{FF2B5EF4-FFF2-40B4-BE49-F238E27FC236}">
                    <a16:creationId xmlns:a16="http://schemas.microsoft.com/office/drawing/2014/main" id="{042A779D-D035-B3BD-52DA-7CCE98AC40D5}"/>
                  </a:ext>
                </a:extLst>
              </p:cNvPr>
              <p:cNvSpPr>
                <a:spLocks/>
              </p:cNvSpPr>
              <p:nvPr/>
            </p:nvSpPr>
            <p:spPr bwMode="auto">
              <a:xfrm>
                <a:off x="10026650" y="3114675"/>
                <a:ext cx="1246187" cy="647700"/>
              </a:xfrm>
              <a:custGeom>
                <a:avLst/>
                <a:gdLst>
                  <a:gd name="T0" fmla="*/ 334039092 w 327"/>
                  <a:gd name="T1" fmla="*/ 1959673500 h 170"/>
                  <a:gd name="T2" fmla="*/ 551893158 w 327"/>
                  <a:gd name="T3" fmla="*/ 1858060800 h 170"/>
                  <a:gd name="T4" fmla="*/ 508322345 w 327"/>
                  <a:gd name="T5" fmla="*/ 1669351500 h 170"/>
                  <a:gd name="T6" fmla="*/ 697129203 w 327"/>
                  <a:gd name="T7" fmla="*/ 1611287100 h 170"/>
                  <a:gd name="T8" fmla="*/ 697129203 w 327"/>
                  <a:gd name="T9" fmla="*/ 1466126100 h 170"/>
                  <a:gd name="T10" fmla="*/ 914979459 w 327"/>
                  <a:gd name="T11" fmla="*/ 1509674400 h 170"/>
                  <a:gd name="T12" fmla="*/ 1060215503 w 327"/>
                  <a:gd name="T13" fmla="*/ 1509674400 h 170"/>
                  <a:gd name="T14" fmla="*/ 1176404339 w 327"/>
                  <a:gd name="T15" fmla="*/ 1727415900 h 170"/>
                  <a:gd name="T16" fmla="*/ 1539490639 w 327"/>
                  <a:gd name="T17" fmla="*/ 2017737900 h 170"/>
                  <a:gd name="T18" fmla="*/ 1641155871 w 327"/>
                  <a:gd name="T19" fmla="*/ 1887093000 h 170"/>
                  <a:gd name="T20" fmla="*/ 1786388104 w 327"/>
                  <a:gd name="T21" fmla="*/ 1974189600 h 170"/>
                  <a:gd name="T22" fmla="*/ 1931624149 w 327"/>
                  <a:gd name="T23" fmla="*/ 1945157400 h 170"/>
                  <a:gd name="T24" fmla="*/ 2147483646 w 327"/>
                  <a:gd name="T25" fmla="*/ 1974189600 h 170"/>
                  <a:gd name="T26" fmla="*/ 2147483646 w 327"/>
                  <a:gd name="T27" fmla="*/ 2075802300 h 170"/>
                  <a:gd name="T28" fmla="*/ 2147483646 w 327"/>
                  <a:gd name="T29" fmla="*/ 2147483646 h 170"/>
                  <a:gd name="T30" fmla="*/ 2147483646 w 327"/>
                  <a:gd name="T31" fmla="*/ 2147483646 h 170"/>
                  <a:gd name="T32" fmla="*/ 2147483646 w 327"/>
                  <a:gd name="T33" fmla="*/ 2147483646 h 170"/>
                  <a:gd name="T34" fmla="*/ 2147483646 w 327"/>
                  <a:gd name="T35" fmla="*/ 2147483646 h 170"/>
                  <a:gd name="T36" fmla="*/ 2147483646 w 327"/>
                  <a:gd name="T37" fmla="*/ 2090318400 h 170"/>
                  <a:gd name="T38" fmla="*/ 2147483646 w 327"/>
                  <a:gd name="T39" fmla="*/ 2147483646 h 170"/>
                  <a:gd name="T40" fmla="*/ 2147483646 w 327"/>
                  <a:gd name="T41" fmla="*/ 2147483646 h 170"/>
                  <a:gd name="T42" fmla="*/ 2147483646 w 327"/>
                  <a:gd name="T43" fmla="*/ 2061286200 h 170"/>
                  <a:gd name="T44" fmla="*/ 2147483646 w 327"/>
                  <a:gd name="T45" fmla="*/ 2147483646 h 170"/>
                  <a:gd name="T46" fmla="*/ 2147483646 w 327"/>
                  <a:gd name="T47" fmla="*/ 2075802300 h 170"/>
                  <a:gd name="T48" fmla="*/ 2147483646 w 327"/>
                  <a:gd name="T49" fmla="*/ 2061286200 h 170"/>
                  <a:gd name="T50" fmla="*/ 2147483646 w 327"/>
                  <a:gd name="T51" fmla="*/ 1829028600 h 170"/>
                  <a:gd name="T52" fmla="*/ 2147483646 w 327"/>
                  <a:gd name="T53" fmla="*/ 1045159200 h 170"/>
                  <a:gd name="T54" fmla="*/ 2147483646 w 327"/>
                  <a:gd name="T55" fmla="*/ 653224500 h 170"/>
                  <a:gd name="T56" fmla="*/ 2147483646 w 327"/>
                  <a:gd name="T57" fmla="*/ 653224500 h 170"/>
                  <a:gd name="T58" fmla="*/ 2147483646 w 327"/>
                  <a:gd name="T59" fmla="*/ 130644900 h 170"/>
                  <a:gd name="T60" fmla="*/ 2018765775 w 327"/>
                  <a:gd name="T61" fmla="*/ 0 h 170"/>
                  <a:gd name="T62" fmla="*/ 1699246477 w 327"/>
                  <a:gd name="T63" fmla="*/ 406450800 h 170"/>
                  <a:gd name="T64" fmla="*/ 1452349013 w 327"/>
                  <a:gd name="T65" fmla="*/ 377418600 h 170"/>
                  <a:gd name="T66" fmla="*/ 1089262712 w 327"/>
                  <a:gd name="T67" fmla="*/ 725805000 h 170"/>
                  <a:gd name="T68" fmla="*/ 900455854 w 327"/>
                  <a:gd name="T69" fmla="*/ 711288900 h 170"/>
                  <a:gd name="T70" fmla="*/ 217854067 w 327"/>
                  <a:gd name="T71" fmla="*/ 304838100 h 170"/>
                  <a:gd name="T72" fmla="*/ 275944674 w 327"/>
                  <a:gd name="T73" fmla="*/ 479031300 h 170"/>
                  <a:gd name="T74" fmla="*/ 203330462 w 327"/>
                  <a:gd name="T75" fmla="*/ 711288900 h 170"/>
                  <a:gd name="T76" fmla="*/ 217854067 w 327"/>
                  <a:gd name="T77" fmla="*/ 870966000 h 170"/>
                  <a:gd name="T78" fmla="*/ 174283253 w 327"/>
                  <a:gd name="T79" fmla="*/ 1074191400 h 170"/>
                  <a:gd name="T80" fmla="*/ 101665231 w 327"/>
                  <a:gd name="T81" fmla="*/ 1161288000 h 170"/>
                  <a:gd name="T82" fmla="*/ 58094418 w 327"/>
                  <a:gd name="T83" fmla="*/ 1248384600 h 170"/>
                  <a:gd name="T84" fmla="*/ 87141627 w 327"/>
                  <a:gd name="T85" fmla="*/ 1495158300 h 170"/>
                  <a:gd name="T86" fmla="*/ 87141627 w 327"/>
                  <a:gd name="T87" fmla="*/ 1596771000 h 170"/>
                  <a:gd name="T88" fmla="*/ 0 w 327"/>
                  <a:gd name="T89" fmla="*/ 1887093000 h 1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7" h="170">
                    <a:moveTo>
                      <a:pt x="0" y="130"/>
                    </a:moveTo>
                    <a:cubicBezTo>
                      <a:pt x="7" y="133"/>
                      <a:pt x="13" y="135"/>
                      <a:pt x="19" y="137"/>
                    </a:cubicBezTo>
                    <a:cubicBezTo>
                      <a:pt x="23" y="135"/>
                      <a:pt x="23" y="135"/>
                      <a:pt x="23" y="135"/>
                    </a:cubicBezTo>
                    <a:cubicBezTo>
                      <a:pt x="36" y="133"/>
                      <a:pt x="36" y="133"/>
                      <a:pt x="36" y="133"/>
                    </a:cubicBezTo>
                    <a:cubicBezTo>
                      <a:pt x="38" y="131"/>
                      <a:pt x="38" y="131"/>
                      <a:pt x="38" y="131"/>
                    </a:cubicBezTo>
                    <a:cubicBezTo>
                      <a:pt x="38" y="128"/>
                      <a:pt x="38" y="128"/>
                      <a:pt x="38" y="128"/>
                    </a:cubicBezTo>
                    <a:cubicBezTo>
                      <a:pt x="35" y="123"/>
                      <a:pt x="35" y="123"/>
                      <a:pt x="35" y="123"/>
                    </a:cubicBezTo>
                    <a:cubicBezTo>
                      <a:pt x="29" y="121"/>
                      <a:pt x="29" y="121"/>
                      <a:pt x="29" y="121"/>
                    </a:cubicBezTo>
                    <a:cubicBezTo>
                      <a:pt x="31" y="119"/>
                      <a:pt x="33" y="117"/>
                      <a:pt x="35" y="115"/>
                    </a:cubicBezTo>
                    <a:cubicBezTo>
                      <a:pt x="40" y="114"/>
                      <a:pt x="40" y="114"/>
                      <a:pt x="40" y="114"/>
                    </a:cubicBezTo>
                    <a:cubicBezTo>
                      <a:pt x="43" y="114"/>
                      <a:pt x="45" y="114"/>
                      <a:pt x="48" y="113"/>
                    </a:cubicBezTo>
                    <a:cubicBezTo>
                      <a:pt x="48" y="111"/>
                      <a:pt x="48" y="111"/>
                      <a:pt x="48" y="111"/>
                    </a:cubicBezTo>
                    <a:cubicBezTo>
                      <a:pt x="46" y="107"/>
                      <a:pt x="46" y="107"/>
                      <a:pt x="46" y="107"/>
                    </a:cubicBezTo>
                    <a:cubicBezTo>
                      <a:pt x="45" y="103"/>
                      <a:pt x="45" y="103"/>
                      <a:pt x="45" y="103"/>
                    </a:cubicBezTo>
                    <a:cubicBezTo>
                      <a:pt x="48" y="101"/>
                      <a:pt x="48" y="101"/>
                      <a:pt x="48" y="101"/>
                    </a:cubicBezTo>
                    <a:cubicBezTo>
                      <a:pt x="54" y="101"/>
                      <a:pt x="54" y="101"/>
                      <a:pt x="54" y="101"/>
                    </a:cubicBezTo>
                    <a:cubicBezTo>
                      <a:pt x="56" y="103"/>
                      <a:pt x="59" y="105"/>
                      <a:pt x="61" y="106"/>
                    </a:cubicBezTo>
                    <a:cubicBezTo>
                      <a:pt x="62" y="105"/>
                      <a:pt x="63" y="105"/>
                      <a:pt x="63" y="104"/>
                    </a:cubicBezTo>
                    <a:cubicBezTo>
                      <a:pt x="68" y="101"/>
                      <a:pt x="68" y="101"/>
                      <a:pt x="68" y="101"/>
                    </a:cubicBezTo>
                    <a:cubicBezTo>
                      <a:pt x="70" y="103"/>
                      <a:pt x="70" y="103"/>
                      <a:pt x="70" y="103"/>
                    </a:cubicBezTo>
                    <a:cubicBezTo>
                      <a:pt x="73" y="104"/>
                      <a:pt x="73" y="104"/>
                      <a:pt x="73" y="104"/>
                    </a:cubicBezTo>
                    <a:cubicBezTo>
                      <a:pt x="75" y="107"/>
                      <a:pt x="75" y="107"/>
                      <a:pt x="75" y="107"/>
                    </a:cubicBezTo>
                    <a:cubicBezTo>
                      <a:pt x="74" y="109"/>
                      <a:pt x="74" y="112"/>
                      <a:pt x="74" y="115"/>
                    </a:cubicBezTo>
                    <a:cubicBezTo>
                      <a:pt x="76" y="116"/>
                      <a:pt x="79" y="118"/>
                      <a:pt x="81" y="119"/>
                    </a:cubicBezTo>
                    <a:cubicBezTo>
                      <a:pt x="85" y="124"/>
                      <a:pt x="89" y="129"/>
                      <a:pt x="92" y="134"/>
                    </a:cubicBezTo>
                    <a:cubicBezTo>
                      <a:pt x="95" y="136"/>
                      <a:pt x="99" y="138"/>
                      <a:pt x="103" y="139"/>
                    </a:cubicBezTo>
                    <a:cubicBezTo>
                      <a:pt x="106" y="139"/>
                      <a:pt x="106" y="139"/>
                      <a:pt x="106" y="139"/>
                    </a:cubicBezTo>
                    <a:cubicBezTo>
                      <a:pt x="106" y="137"/>
                      <a:pt x="106" y="137"/>
                      <a:pt x="106" y="137"/>
                    </a:cubicBezTo>
                    <a:cubicBezTo>
                      <a:pt x="108" y="134"/>
                      <a:pt x="108" y="134"/>
                      <a:pt x="108" y="134"/>
                    </a:cubicBezTo>
                    <a:cubicBezTo>
                      <a:pt x="113" y="130"/>
                      <a:pt x="113" y="130"/>
                      <a:pt x="113" y="130"/>
                    </a:cubicBezTo>
                    <a:cubicBezTo>
                      <a:pt x="116" y="131"/>
                      <a:pt x="116" y="131"/>
                      <a:pt x="116" y="131"/>
                    </a:cubicBezTo>
                    <a:cubicBezTo>
                      <a:pt x="117" y="132"/>
                      <a:pt x="118" y="134"/>
                      <a:pt x="118" y="135"/>
                    </a:cubicBezTo>
                    <a:cubicBezTo>
                      <a:pt x="123" y="136"/>
                      <a:pt x="123" y="136"/>
                      <a:pt x="123" y="136"/>
                    </a:cubicBezTo>
                    <a:cubicBezTo>
                      <a:pt x="125" y="135"/>
                      <a:pt x="126" y="134"/>
                      <a:pt x="128" y="133"/>
                    </a:cubicBezTo>
                    <a:cubicBezTo>
                      <a:pt x="131" y="133"/>
                      <a:pt x="131" y="133"/>
                      <a:pt x="131" y="133"/>
                    </a:cubicBezTo>
                    <a:cubicBezTo>
                      <a:pt x="133" y="134"/>
                      <a:pt x="133" y="134"/>
                      <a:pt x="133" y="134"/>
                    </a:cubicBezTo>
                    <a:cubicBezTo>
                      <a:pt x="136" y="137"/>
                      <a:pt x="136" y="137"/>
                      <a:pt x="136" y="137"/>
                    </a:cubicBezTo>
                    <a:cubicBezTo>
                      <a:pt x="138" y="137"/>
                      <a:pt x="140" y="137"/>
                      <a:pt x="143" y="138"/>
                    </a:cubicBezTo>
                    <a:cubicBezTo>
                      <a:pt x="154" y="136"/>
                      <a:pt x="154" y="136"/>
                      <a:pt x="154" y="136"/>
                    </a:cubicBezTo>
                    <a:cubicBezTo>
                      <a:pt x="162" y="137"/>
                      <a:pt x="162" y="137"/>
                      <a:pt x="162" y="137"/>
                    </a:cubicBezTo>
                    <a:cubicBezTo>
                      <a:pt x="166" y="139"/>
                      <a:pt x="166" y="139"/>
                      <a:pt x="166" y="139"/>
                    </a:cubicBezTo>
                    <a:cubicBezTo>
                      <a:pt x="167" y="143"/>
                      <a:pt x="167" y="143"/>
                      <a:pt x="167" y="143"/>
                    </a:cubicBezTo>
                    <a:cubicBezTo>
                      <a:pt x="170" y="145"/>
                      <a:pt x="172" y="147"/>
                      <a:pt x="175" y="149"/>
                    </a:cubicBezTo>
                    <a:cubicBezTo>
                      <a:pt x="178" y="150"/>
                      <a:pt x="178" y="150"/>
                      <a:pt x="178" y="150"/>
                    </a:cubicBezTo>
                    <a:cubicBezTo>
                      <a:pt x="178" y="153"/>
                      <a:pt x="179" y="155"/>
                      <a:pt x="179" y="158"/>
                    </a:cubicBezTo>
                    <a:cubicBezTo>
                      <a:pt x="180" y="161"/>
                      <a:pt x="180" y="161"/>
                      <a:pt x="180" y="161"/>
                    </a:cubicBezTo>
                    <a:cubicBezTo>
                      <a:pt x="191" y="160"/>
                      <a:pt x="200" y="166"/>
                      <a:pt x="210" y="170"/>
                    </a:cubicBezTo>
                    <a:cubicBezTo>
                      <a:pt x="213" y="167"/>
                      <a:pt x="213" y="167"/>
                      <a:pt x="213" y="167"/>
                    </a:cubicBezTo>
                    <a:cubicBezTo>
                      <a:pt x="214" y="162"/>
                      <a:pt x="214" y="162"/>
                      <a:pt x="214" y="162"/>
                    </a:cubicBezTo>
                    <a:cubicBezTo>
                      <a:pt x="216" y="161"/>
                      <a:pt x="216" y="161"/>
                      <a:pt x="216" y="161"/>
                    </a:cubicBezTo>
                    <a:cubicBezTo>
                      <a:pt x="217" y="162"/>
                      <a:pt x="217" y="162"/>
                      <a:pt x="217" y="162"/>
                    </a:cubicBezTo>
                    <a:cubicBezTo>
                      <a:pt x="217" y="165"/>
                      <a:pt x="217" y="165"/>
                      <a:pt x="217" y="165"/>
                    </a:cubicBezTo>
                    <a:cubicBezTo>
                      <a:pt x="222" y="165"/>
                      <a:pt x="222" y="165"/>
                      <a:pt x="222" y="165"/>
                    </a:cubicBezTo>
                    <a:cubicBezTo>
                      <a:pt x="223" y="163"/>
                      <a:pt x="223" y="161"/>
                      <a:pt x="224" y="159"/>
                    </a:cubicBezTo>
                    <a:cubicBezTo>
                      <a:pt x="227" y="158"/>
                      <a:pt x="231" y="156"/>
                      <a:pt x="235" y="155"/>
                    </a:cubicBezTo>
                    <a:cubicBezTo>
                      <a:pt x="242" y="148"/>
                      <a:pt x="242" y="148"/>
                      <a:pt x="242" y="148"/>
                    </a:cubicBezTo>
                    <a:cubicBezTo>
                      <a:pt x="244" y="144"/>
                      <a:pt x="244" y="144"/>
                      <a:pt x="244" y="144"/>
                    </a:cubicBezTo>
                    <a:cubicBezTo>
                      <a:pt x="246" y="144"/>
                      <a:pt x="246" y="144"/>
                      <a:pt x="246" y="144"/>
                    </a:cubicBezTo>
                    <a:cubicBezTo>
                      <a:pt x="250" y="147"/>
                      <a:pt x="254" y="150"/>
                      <a:pt x="257" y="154"/>
                    </a:cubicBezTo>
                    <a:cubicBezTo>
                      <a:pt x="262" y="155"/>
                      <a:pt x="262" y="155"/>
                      <a:pt x="262" y="155"/>
                    </a:cubicBezTo>
                    <a:cubicBezTo>
                      <a:pt x="263" y="155"/>
                      <a:pt x="263" y="155"/>
                      <a:pt x="263" y="155"/>
                    </a:cubicBezTo>
                    <a:cubicBezTo>
                      <a:pt x="265" y="152"/>
                      <a:pt x="265" y="152"/>
                      <a:pt x="265" y="152"/>
                    </a:cubicBezTo>
                    <a:cubicBezTo>
                      <a:pt x="267" y="151"/>
                      <a:pt x="267" y="151"/>
                      <a:pt x="267" y="151"/>
                    </a:cubicBezTo>
                    <a:cubicBezTo>
                      <a:pt x="273" y="152"/>
                      <a:pt x="273" y="152"/>
                      <a:pt x="273" y="152"/>
                    </a:cubicBezTo>
                    <a:cubicBezTo>
                      <a:pt x="275" y="148"/>
                      <a:pt x="275" y="148"/>
                      <a:pt x="275" y="148"/>
                    </a:cubicBezTo>
                    <a:cubicBezTo>
                      <a:pt x="276" y="146"/>
                      <a:pt x="276" y="144"/>
                      <a:pt x="276" y="142"/>
                    </a:cubicBezTo>
                    <a:cubicBezTo>
                      <a:pt x="277" y="144"/>
                      <a:pt x="279" y="147"/>
                      <a:pt x="280" y="149"/>
                    </a:cubicBezTo>
                    <a:cubicBezTo>
                      <a:pt x="281" y="153"/>
                      <a:pt x="281" y="153"/>
                      <a:pt x="281" y="153"/>
                    </a:cubicBezTo>
                    <a:cubicBezTo>
                      <a:pt x="284" y="154"/>
                      <a:pt x="284" y="154"/>
                      <a:pt x="284" y="154"/>
                    </a:cubicBezTo>
                    <a:cubicBezTo>
                      <a:pt x="287" y="153"/>
                      <a:pt x="291" y="152"/>
                      <a:pt x="294" y="151"/>
                    </a:cubicBezTo>
                    <a:cubicBezTo>
                      <a:pt x="295" y="150"/>
                      <a:pt x="295" y="150"/>
                      <a:pt x="295" y="150"/>
                    </a:cubicBezTo>
                    <a:cubicBezTo>
                      <a:pt x="295" y="147"/>
                      <a:pt x="294" y="145"/>
                      <a:pt x="293" y="143"/>
                    </a:cubicBezTo>
                    <a:cubicBezTo>
                      <a:pt x="295" y="141"/>
                      <a:pt x="295" y="141"/>
                      <a:pt x="295" y="141"/>
                    </a:cubicBezTo>
                    <a:cubicBezTo>
                      <a:pt x="296" y="142"/>
                      <a:pt x="298" y="143"/>
                      <a:pt x="300" y="143"/>
                    </a:cubicBezTo>
                    <a:cubicBezTo>
                      <a:pt x="305" y="142"/>
                      <a:pt x="305" y="142"/>
                      <a:pt x="305" y="142"/>
                    </a:cubicBezTo>
                    <a:cubicBezTo>
                      <a:pt x="301" y="139"/>
                      <a:pt x="301" y="139"/>
                      <a:pt x="301" y="139"/>
                    </a:cubicBezTo>
                    <a:cubicBezTo>
                      <a:pt x="301" y="134"/>
                      <a:pt x="301" y="134"/>
                      <a:pt x="301" y="134"/>
                    </a:cubicBezTo>
                    <a:cubicBezTo>
                      <a:pt x="306" y="131"/>
                      <a:pt x="312" y="128"/>
                      <a:pt x="318" y="126"/>
                    </a:cubicBezTo>
                    <a:cubicBezTo>
                      <a:pt x="320" y="122"/>
                      <a:pt x="320" y="122"/>
                      <a:pt x="320" y="122"/>
                    </a:cubicBezTo>
                    <a:cubicBezTo>
                      <a:pt x="320" y="114"/>
                      <a:pt x="326" y="100"/>
                      <a:pt x="327" y="92"/>
                    </a:cubicBezTo>
                    <a:cubicBezTo>
                      <a:pt x="316" y="84"/>
                      <a:pt x="303" y="78"/>
                      <a:pt x="291" y="72"/>
                    </a:cubicBezTo>
                    <a:cubicBezTo>
                      <a:pt x="288" y="68"/>
                      <a:pt x="288" y="68"/>
                      <a:pt x="288" y="68"/>
                    </a:cubicBezTo>
                    <a:cubicBezTo>
                      <a:pt x="290" y="62"/>
                      <a:pt x="286" y="63"/>
                      <a:pt x="288" y="57"/>
                    </a:cubicBezTo>
                    <a:cubicBezTo>
                      <a:pt x="286" y="45"/>
                      <a:pt x="286" y="45"/>
                      <a:pt x="286" y="45"/>
                    </a:cubicBezTo>
                    <a:cubicBezTo>
                      <a:pt x="282" y="42"/>
                      <a:pt x="282" y="42"/>
                      <a:pt x="282" y="42"/>
                    </a:cubicBezTo>
                    <a:cubicBezTo>
                      <a:pt x="272" y="42"/>
                      <a:pt x="262" y="42"/>
                      <a:pt x="252" y="41"/>
                    </a:cubicBezTo>
                    <a:cubicBezTo>
                      <a:pt x="249" y="43"/>
                      <a:pt x="246" y="45"/>
                      <a:pt x="243" y="45"/>
                    </a:cubicBezTo>
                    <a:cubicBezTo>
                      <a:pt x="225" y="43"/>
                      <a:pt x="199" y="36"/>
                      <a:pt x="183" y="28"/>
                    </a:cubicBezTo>
                    <a:cubicBezTo>
                      <a:pt x="179" y="24"/>
                      <a:pt x="177" y="20"/>
                      <a:pt x="175" y="15"/>
                    </a:cubicBezTo>
                    <a:cubicBezTo>
                      <a:pt x="169" y="9"/>
                      <a:pt x="169" y="9"/>
                      <a:pt x="169" y="9"/>
                    </a:cubicBezTo>
                    <a:cubicBezTo>
                      <a:pt x="163" y="8"/>
                      <a:pt x="157" y="7"/>
                      <a:pt x="151" y="7"/>
                    </a:cubicBezTo>
                    <a:cubicBezTo>
                      <a:pt x="144" y="1"/>
                      <a:pt x="144" y="1"/>
                      <a:pt x="144" y="1"/>
                    </a:cubicBezTo>
                    <a:cubicBezTo>
                      <a:pt x="139" y="0"/>
                      <a:pt x="139" y="0"/>
                      <a:pt x="139" y="0"/>
                    </a:cubicBezTo>
                    <a:cubicBezTo>
                      <a:pt x="134" y="7"/>
                      <a:pt x="134" y="7"/>
                      <a:pt x="134" y="7"/>
                    </a:cubicBezTo>
                    <a:cubicBezTo>
                      <a:pt x="133" y="12"/>
                      <a:pt x="132" y="16"/>
                      <a:pt x="130" y="21"/>
                    </a:cubicBezTo>
                    <a:cubicBezTo>
                      <a:pt x="117" y="28"/>
                      <a:pt x="117" y="28"/>
                      <a:pt x="117" y="28"/>
                    </a:cubicBezTo>
                    <a:cubicBezTo>
                      <a:pt x="112" y="27"/>
                      <a:pt x="112" y="27"/>
                      <a:pt x="112" y="27"/>
                    </a:cubicBezTo>
                    <a:cubicBezTo>
                      <a:pt x="108" y="24"/>
                      <a:pt x="108" y="24"/>
                      <a:pt x="108" y="24"/>
                    </a:cubicBezTo>
                    <a:cubicBezTo>
                      <a:pt x="100" y="26"/>
                      <a:pt x="100" y="26"/>
                      <a:pt x="100" y="26"/>
                    </a:cubicBezTo>
                    <a:cubicBezTo>
                      <a:pt x="92" y="31"/>
                      <a:pt x="84" y="33"/>
                      <a:pt x="76" y="39"/>
                    </a:cubicBezTo>
                    <a:cubicBezTo>
                      <a:pt x="77" y="45"/>
                      <a:pt x="77" y="45"/>
                      <a:pt x="77" y="45"/>
                    </a:cubicBezTo>
                    <a:cubicBezTo>
                      <a:pt x="75" y="50"/>
                      <a:pt x="75" y="50"/>
                      <a:pt x="75" y="50"/>
                    </a:cubicBezTo>
                    <a:cubicBezTo>
                      <a:pt x="69" y="44"/>
                      <a:pt x="69" y="44"/>
                      <a:pt x="69" y="44"/>
                    </a:cubicBezTo>
                    <a:cubicBezTo>
                      <a:pt x="68" y="44"/>
                      <a:pt x="68" y="44"/>
                      <a:pt x="68" y="44"/>
                    </a:cubicBezTo>
                    <a:cubicBezTo>
                      <a:pt x="62" y="49"/>
                      <a:pt x="62" y="49"/>
                      <a:pt x="62" y="49"/>
                    </a:cubicBezTo>
                    <a:cubicBezTo>
                      <a:pt x="58" y="49"/>
                      <a:pt x="58" y="49"/>
                      <a:pt x="58" y="49"/>
                    </a:cubicBezTo>
                    <a:cubicBezTo>
                      <a:pt x="51" y="45"/>
                      <a:pt x="46" y="39"/>
                      <a:pt x="43" y="33"/>
                    </a:cubicBezTo>
                    <a:cubicBezTo>
                      <a:pt x="34" y="27"/>
                      <a:pt x="24" y="25"/>
                      <a:pt x="15" y="21"/>
                    </a:cubicBezTo>
                    <a:cubicBezTo>
                      <a:pt x="15" y="25"/>
                      <a:pt x="15" y="25"/>
                      <a:pt x="15" y="25"/>
                    </a:cubicBezTo>
                    <a:cubicBezTo>
                      <a:pt x="19" y="30"/>
                      <a:pt x="19" y="30"/>
                      <a:pt x="19" y="30"/>
                    </a:cubicBezTo>
                    <a:cubicBezTo>
                      <a:pt x="19" y="33"/>
                      <a:pt x="19" y="33"/>
                      <a:pt x="19" y="33"/>
                    </a:cubicBezTo>
                    <a:cubicBezTo>
                      <a:pt x="18" y="36"/>
                      <a:pt x="16" y="39"/>
                      <a:pt x="14" y="41"/>
                    </a:cubicBezTo>
                    <a:cubicBezTo>
                      <a:pt x="14" y="43"/>
                      <a:pt x="14" y="45"/>
                      <a:pt x="14" y="47"/>
                    </a:cubicBezTo>
                    <a:cubicBezTo>
                      <a:pt x="14" y="49"/>
                      <a:pt x="14" y="49"/>
                      <a:pt x="14" y="49"/>
                    </a:cubicBezTo>
                    <a:cubicBezTo>
                      <a:pt x="16" y="50"/>
                      <a:pt x="16" y="50"/>
                      <a:pt x="16" y="50"/>
                    </a:cubicBezTo>
                    <a:cubicBezTo>
                      <a:pt x="17" y="53"/>
                      <a:pt x="17" y="56"/>
                      <a:pt x="17" y="59"/>
                    </a:cubicBezTo>
                    <a:cubicBezTo>
                      <a:pt x="15" y="60"/>
                      <a:pt x="15" y="60"/>
                      <a:pt x="15" y="60"/>
                    </a:cubicBezTo>
                    <a:cubicBezTo>
                      <a:pt x="13" y="61"/>
                      <a:pt x="11" y="62"/>
                      <a:pt x="9" y="63"/>
                    </a:cubicBezTo>
                    <a:cubicBezTo>
                      <a:pt x="9" y="66"/>
                      <a:pt x="9" y="69"/>
                      <a:pt x="9" y="71"/>
                    </a:cubicBezTo>
                    <a:cubicBezTo>
                      <a:pt x="12" y="74"/>
                      <a:pt x="12" y="74"/>
                      <a:pt x="12" y="74"/>
                    </a:cubicBezTo>
                    <a:cubicBezTo>
                      <a:pt x="13" y="76"/>
                      <a:pt x="13" y="76"/>
                      <a:pt x="13" y="76"/>
                    </a:cubicBezTo>
                    <a:cubicBezTo>
                      <a:pt x="12" y="79"/>
                      <a:pt x="12" y="79"/>
                      <a:pt x="12" y="79"/>
                    </a:cubicBezTo>
                    <a:cubicBezTo>
                      <a:pt x="7" y="80"/>
                      <a:pt x="7" y="80"/>
                      <a:pt x="7" y="80"/>
                    </a:cubicBezTo>
                    <a:cubicBezTo>
                      <a:pt x="4" y="82"/>
                      <a:pt x="4" y="82"/>
                      <a:pt x="4" y="82"/>
                    </a:cubicBezTo>
                    <a:cubicBezTo>
                      <a:pt x="3" y="85"/>
                      <a:pt x="3" y="85"/>
                      <a:pt x="3" y="85"/>
                    </a:cubicBezTo>
                    <a:cubicBezTo>
                      <a:pt x="4" y="86"/>
                      <a:pt x="4" y="86"/>
                      <a:pt x="4" y="86"/>
                    </a:cubicBezTo>
                    <a:cubicBezTo>
                      <a:pt x="5" y="86"/>
                      <a:pt x="7" y="86"/>
                      <a:pt x="9" y="86"/>
                    </a:cubicBezTo>
                    <a:cubicBezTo>
                      <a:pt x="10" y="89"/>
                      <a:pt x="10" y="89"/>
                      <a:pt x="10" y="89"/>
                    </a:cubicBezTo>
                    <a:cubicBezTo>
                      <a:pt x="10" y="93"/>
                      <a:pt x="7" y="99"/>
                      <a:pt x="6" y="103"/>
                    </a:cubicBezTo>
                    <a:cubicBezTo>
                      <a:pt x="2" y="106"/>
                      <a:pt x="2" y="106"/>
                      <a:pt x="2" y="106"/>
                    </a:cubicBezTo>
                    <a:cubicBezTo>
                      <a:pt x="2" y="108"/>
                      <a:pt x="2" y="108"/>
                      <a:pt x="2" y="108"/>
                    </a:cubicBezTo>
                    <a:cubicBezTo>
                      <a:pt x="6" y="110"/>
                      <a:pt x="6" y="110"/>
                      <a:pt x="6" y="110"/>
                    </a:cubicBezTo>
                    <a:cubicBezTo>
                      <a:pt x="7" y="112"/>
                      <a:pt x="7" y="112"/>
                      <a:pt x="7" y="112"/>
                    </a:cubicBezTo>
                    <a:cubicBezTo>
                      <a:pt x="5" y="115"/>
                      <a:pt x="2" y="118"/>
                      <a:pt x="0" y="121"/>
                    </a:cubicBezTo>
                    <a:cubicBezTo>
                      <a:pt x="0" y="130"/>
                      <a:pt x="0" y="130"/>
                      <a:pt x="0" y="130"/>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8" name="Freeform 30">
                <a:extLst>
                  <a:ext uri="{FF2B5EF4-FFF2-40B4-BE49-F238E27FC236}">
                    <a16:creationId xmlns:a16="http://schemas.microsoft.com/office/drawing/2014/main" id="{C82C21DF-8C31-53B8-ECEC-3DC07E42C76F}"/>
                  </a:ext>
                </a:extLst>
              </p:cNvPr>
              <p:cNvSpPr>
                <a:spLocks/>
              </p:cNvSpPr>
              <p:nvPr/>
            </p:nvSpPr>
            <p:spPr bwMode="auto">
              <a:xfrm>
                <a:off x="9340850" y="2698750"/>
                <a:ext cx="758825" cy="1011237"/>
              </a:xfrm>
              <a:custGeom>
                <a:avLst/>
                <a:gdLst>
                  <a:gd name="T0" fmla="*/ 2064739946 w 199"/>
                  <a:gd name="T1" fmla="*/ 2147483646 h 265"/>
                  <a:gd name="T2" fmla="*/ 2147483646 w 199"/>
                  <a:gd name="T3" fmla="*/ 2147483646 h 265"/>
                  <a:gd name="T4" fmla="*/ 2147483646 w 199"/>
                  <a:gd name="T5" fmla="*/ 2147483646 h 265"/>
                  <a:gd name="T6" fmla="*/ 2147483646 w 199"/>
                  <a:gd name="T7" fmla="*/ 2147483646 h 265"/>
                  <a:gd name="T8" fmla="*/ 2147483646 w 199"/>
                  <a:gd name="T9" fmla="*/ 2147483646 h 265"/>
                  <a:gd name="T10" fmla="*/ 2147483646 w 199"/>
                  <a:gd name="T11" fmla="*/ 2147483646 h 265"/>
                  <a:gd name="T12" fmla="*/ 2147483646 w 199"/>
                  <a:gd name="T13" fmla="*/ 2147483646 h 265"/>
                  <a:gd name="T14" fmla="*/ 2147483646 w 199"/>
                  <a:gd name="T15" fmla="*/ 2147483646 h 265"/>
                  <a:gd name="T16" fmla="*/ 2147483646 w 199"/>
                  <a:gd name="T17" fmla="*/ 2147483646 h 265"/>
                  <a:gd name="T18" fmla="*/ 2147483646 w 199"/>
                  <a:gd name="T19" fmla="*/ 2147483646 h 265"/>
                  <a:gd name="T20" fmla="*/ 2147483646 w 199"/>
                  <a:gd name="T21" fmla="*/ 2147483646 h 265"/>
                  <a:gd name="T22" fmla="*/ 2147483646 w 199"/>
                  <a:gd name="T23" fmla="*/ 2147483646 h 265"/>
                  <a:gd name="T24" fmla="*/ 2147483646 w 199"/>
                  <a:gd name="T25" fmla="*/ 2147483646 h 265"/>
                  <a:gd name="T26" fmla="*/ 2147483646 w 199"/>
                  <a:gd name="T27" fmla="*/ 2147483646 h 265"/>
                  <a:gd name="T28" fmla="*/ 2147483646 w 199"/>
                  <a:gd name="T29" fmla="*/ 2147483646 h 265"/>
                  <a:gd name="T30" fmla="*/ 2147483646 w 199"/>
                  <a:gd name="T31" fmla="*/ 2147483646 h 265"/>
                  <a:gd name="T32" fmla="*/ 2147483646 w 199"/>
                  <a:gd name="T33" fmla="*/ 2067769786 h 265"/>
                  <a:gd name="T34" fmla="*/ 2147483646 w 199"/>
                  <a:gd name="T35" fmla="*/ 1951275283 h 265"/>
                  <a:gd name="T36" fmla="*/ 2147483646 w 199"/>
                  <a:gd name="T37" fmla="*/ 1747413720 h 265"/>
                  <a:gd name="T38" fmla="*/ 2147483646 w 199"/>
                  <a:gd name="T39" fmla="*/ 1135817582 h 265"/>
                  <a:gd name="T40" fmla="*/ 1715771962 w 199"/>
                  <a:gd name="T41" fmla="*/ 713525011 h 265"/>
                  <a:gd name="T42" fmla="*/ 1759391054 w 199"/>
                  <a:gd name="T43" fmla="*/ 465978010 h 265"/>
                  <a:gd name="T44" fmla="*/ 916046676 w 199"/>
                  <a:gd name="T45" fmla="*/ 101932690 h 265"/>
                  <a:gd name="T46" fmla="*/ 814264983 w 199"/>
                  <a:gd name="T47" fmla="*/ 0 h 265"/>
                  <a:gd name="T48" fmla="*/ 697939780 w 199"/>
                  <a:gd name="T49" fmla="*/ 189303566 h 265"/>
                  <a:gd name="T50" fmla="*/ 683400083 w 199"/>
                  <a:gd name="T51" fmla="*/ 407730758 h 265"/>
                  <a:gd name="T52" fmla="*/ 261725988 w 199"/>
                  <a:gd name="T53" fmla="*/ 276674443 h 265"/>
                  <a:gd name="T54" fmla="*/ 87241996 w 199"/>
                  <a:gd name="T55" fmla="*/ 364045320 h 265"/>
                  <a:gd name="T56" fmla="*/ 174483992 w 199"/>
                  <a:gd name="T57" fmla="*/ 553348886 h 265"/>
                  <a:gd name="T58" fmla="*/ 305348892 w 199"/>
                  <a:gd name="T59" fmla="*/ 640719763 h 265"/>
                  <a:gd name="T60" fmla="*/ 305348892 w 199"/>
                  <a:gd name="T61" fmla="*/ 830019514 h 265"/>
                  <a:gd name="T62" fmla="*/ 334428286 w 199"/>
                  <a:gd name="T63" fmla="*/ 873704952 h 265"/>
                  <a:gd name="T64" fmla="*/ 203567199 w 199"/>
                  <a:gd name="T65" fmla="*/ 917390390 h 265"/>
                  <a:gd name="T66" fmla="*/ 276269498 w 199"/>
                  <a:gd name="T67" fmla="*/ 1208626646 h 265"/>
                  <a:gd name="T68" fmla="*/ 203567199 w 199"/>
                  <a:gd name="T69" fmla="*/ 1310559336 h 265"/>
                  <a:gd name="T70" fmla="*/ 0 w 199"/>
                  <a:gd name="T71" fmla="*/ 1456177464 h 265"/>
                  <a:gd name="T72" fmla="*/ 130864900 w 199"/>
                  <a:gd name="T73" fmla="*/ 1689166469 h 265"/>
                  <a:gd name="T74" fmla="*/ 116325203 w 199"/>
                  <a:gd name="T75" fmla="*/ 1791099158 h 265"/>
                  <a:gd name="T76" fmla="*/ 479832884 w 199"/>
                  <a:gd name="T77" fmla="*/ 2038646160 h 265"/>
                  <a:gd name="T78" fmla="*/ 625237481 w 199"/>
                  <a:gd name="T79" fmla="*/ 2053207973 h 265"/>
                  <a:gd name="T80" fmla="*/ 668860386 w 199"/>
                  <a:gd name="T81" fmla="*/ 2147483646 h 265"/>
                  <a:gd name="T82" fmla="*/ 494372581 w 199"/>
                  <a:gd name="T83" fmla="*/ 2147483646 h 265"/>
                  <a:gd name="T84" fmla="*/ 552535183 w 199"/>
                  <a:gd name="T85" fmla="*/ 2147483646 h 265"/>
                  <a:gd name="T86" fmla="*/ 610697784 w 199"/>
                  <a:gd name="T87" fmla="*/ 2147483646 h 265"/>
                  <a:gd name="T88" fmla="*/ 712479477 w 199"/>
                  <a:gd name="T89" fmla="*/ 2147483646 h 265"/>
                  <a:gd name="T90" fmla="*/ 668860386 w 199"/>
                  <a:gd name="T91" fmla="*/ 2147483646 h 265"/>
                  <a:gd name="T92" fmla="*/ 697939780 w 199"/>
                  <a:gd name="T93" fmla="*/ 2147483646 h 265"/>
                  <a:gd name="T94" fmla="*/ 785181776 w 199"/>
                  <a:gd name="T95" fmla="*/ 2147483646 h 265"/>
                  <a:gd name="T96" fmla="*/ 741562685 w 199"/>
                  <a:gd name="T97" fmla="*/ 2147483646 h 265"/>
                  <a:gd name="T98" fmla="*/ 668860386 w 199"/>
                  <a:gd name="T99" fmla="*/ 2147483646 h 265"/>
                  <a:gd name="T100" fmla="*/ 930586373 w 199"/>
                  <a:gd name="T101" fmla="*/ 2147483646 h 265"/>
                  <a:gd name="T102" fmla="*/ 916046676 w 199"/>
                  <a:gd name="T103" fmla="*/ 2147483646 h 265"/>
                  <a:gd name="T104" fmla="*/ 843344378 w 199"/>
                  <a:gd name="T105" fmla="*/ 2147483646 h 265"/>
                  <a:gd name="T106" fmla="*/ 799725286 w 199"/>
                  <a:gd name="T107" fmla="*/ 2147483646 h 265"/>
                  <a:gd name="T108" fmla="*/ 901506979 w 199"/>
                  <a:gd name="T109" fmla="*/ 2147483646 h 265"/>
                  <a:gd name="T110" fmla="*/ 1163232967 w 199"/>
                  <a:gd name="T111" fmla="*/ 2147483646 h 265"/>
                  <a:gd name="T112" fmla="*/ 1439502465 w 199"/>
                  <a:gd name="T113" fmla="*/ 2147483646 h 265"/>
                  <a:gd name="T114" fmla="*/ 1672149058 w 199"/>
                  <a:gd name="T115" fmla="*/ 2147483646 h 2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9" h="265">
                    <a:moveTo>
                      <a:pt x="132" y="265"/>
                    </a:moveTo>
                    <a:cubicBezTo>
                      <a:pt x="135" y="264"/>
                      <a:pt x="139" y="263"/>
                      <a:pt x="142" y="262"/>
                    </a:cubicBezTo>
                    <a:cubicBezTo>
                      <a:pt x="143" y="263"/>
                      <a:pt x="145" y="265"/>
                      <a:pt x="147" y="265"/>
                    </a:cubicBezTo>
                    <a:cubicBezTo>
                      <a:pt x="152" y="263"/>
                      <a:pt x="152" y="263"/>
                      <a:pt x="152" y="263"/>
                    </a:cubicBezTo>
                    <a:cubicBezTo>
                      <a:pt x="160" y="263"/>
                      <a:pt x="168" y="262"/>
                      <a:pt x="175" y="261"/>
                    </a:cubicBezTo>
                    <a:cubicBezTo>
                      <a:pt x="178" y="259"/>
                      <a:pt x="178" y="259"/>
                      <a:pt x="178" y="259"/>
                    </a:cubicBezTo>
                    <a:cubicBezTo>
                      <a:pt x="177" y="257"/>
                      <a:pt x="177" y="254"/>
                      <a:pt x="178" y="252"/>
                    </a:cubicBezTo>
                    <a:cubicBezTo>
                      <a:pt x="179" y="251"/>
                      <a:pt x="179" y="251"/>
                      <a:pt x="179" y="251"/>
                    </a:cubicBezTo>
                    <a:cubicBezTo>
                      <a:pt x="181" y="251"/>
                      <a:pt x="181" y="251"/>
                      <a:pt x="181" y="251"/>
                    </a:cubicBezTo>
                    <a:cubicBezTo>
                      <a:pt x="182" y="248"/>
                      <a:pt x="182" y="248"/>
                      <a:pt x="182" y="248"/>
                    </a:cubicBezTo>
                    <a:cubicBezTo>
                      <a:pt x="181" y="242"/>
                      <a:pt x="180" y="236"/>
                      <a:pt x="180" y="230"/>
                    </a:cubicBezTo>
                    <a:cubicBezTo>
                      <a:pt x="182" y="227"/>
                      <a:pt x="184" y="224"/>
                      <a:pt x="187" y="221"/>
                    </a:cubicBezTo>
                    <a:cubicBezTo>
                      <a:pt x="186" y="219"/>
                      <a:pt x="186" y="219"/>
                      <a:pt x="186" y="219"/>
                    </a:cubicBezTo>
                    <a:cubicBezTo>
                      <a:pt x="182" y="217"/>
                      <a:pt x="182" y="217"/>
                      <a:pt x="182" y="217"/>
                    </a:cubicBezTo>
                    <a:cubicBezTo>
                      <a:pt x="182" y="215"/>
                      <a:pt x="182" y="215"/>
                      <a:pt x="182" y="215"/>
                    </a:cubicBezTo>
                    <a:cubicBezTo>
                      <a:pt x="186" y="212"/>
                      <a:pt x="186" y="212"/>
                      <a:pt x="186" y="212"/>
                    </a:cubicBezTo>
                    <a:cubicBezTo>
                      <a:pt x="187" y="208"/>
                      <a:pt x="190" y="202"/>
                      <a:pt x="190" y="198"/>
                    </a:cubicBezTo>
                    <a:cubicBezTo>
                      <a:pt x="189" y="195"/>
                      <a:pt x="189" y="195"/>
                      <a:pt x="189" y="195"/>
                    </a:cubicBezTo>
                    <a:cubicBezTo>
                      <a:pt x="187" y="195"/>
                      <a:pt x="185" y="195"/>
                      <a:pt x="184" y="195"/>
                    </a:cubicBezTo>
                    <a:cubicBezTo>
                      <a:pt x="183" y="194"/>
                      <a:pt x="183" y="194"/>
                      <a:pt x="183" y="194"/>
                    </a:cubicBezTo>
                    <a:cubicBezTo>
                      <a:pt x="184" y="191"/>
                      <a:pt x="184" y="191"/>
                      <a:pt x="184" y="191"/>
                    </a:cubicBezTo>
                    <a:cubicBezTo>
                      <a:pt x="187" y="189"/>
                      <a:pt x="187" y="189"/>
                      <a:pt x="187" y="189"/>
                    </a:cubicBezTo>
                    <a:cubicBezTo>
                      <a:pt x="192" y="188"/>
                      <a:pt x="192" y="188"/>
                      <a:pt x="192" y="188"/>
                    </a:cubicBezTo>
                    <a:cubicBezTo>
                      <a:pt x="193" y="185"/>
                      <a:pt x="193" y="185"/>
                      <a:pt x="193" y="185"/>
                    </a:cubicBezTo>
                    <a:cubicBezTo>
                      <a:pt x="192" y="183"/>
                      <a:pt x="192" y="183"/>
                      <a:pt x="192" y="183"/>
                    </a:cubicBezTo>
                    <a:cubicBezTo>
                      <a:pt x="189" y="180"/>
                      <a:pt x="189" y="180"/>
                      <a:pt x="189" y="180"/>
                    </a:cubicBezTo>
                    <a:cubicBezTo>
                      <a:pt x="189" y="178"/>
                      <a:pt x="189" y="175"/>
                      <a:pt x="189" y="172"/>
                    </a:cubicBezTo>
                    <a:cubicBezTo>
                      <a:pt x="191" y="171"/>
                      <a:pt x="193" y="170"/>
                      <a:pt x="195" y="169"/>
                    </a:cubicBezTo>
                    <a:cubicBezTo>
                      <a:pt x="197" y="168"/>
                      <a:pt x="197" y="168"/>
                      <a:pt x="197" y="168"/>
                    </a:cubicBezTo>
                    <a:cubicBezTo>
                      <a:pt x="197" y="165"/>
                      <a:pt x="197" y="162"/>
                      <a:pt x="196" y="159"/>
                    </a:cubicBezTo>
                    <a:cubicBezTo>
                      <a:pt x="194" y="158"/>
                      <a:pt x="194" y="158"/>
                      <a:pt x="194" y="158"/>
                    </a:cubicBezTo>
                    <a:cubicBezTo>
                      <a:pt x="194" y="156"/>
                      <a:pt x="194" y="156"/>
                      <a:pt x="194" y="156"/>
                    </a:cubicBezTo>
                    <a:cubicBezTo>
                      <a:pt x="194" y="154"/>
                      <a:pt x="194" y="152"/>
                      <a:pt x="194" y="150"/>
                    </a:cubicBezTo>
                    <a:cubicBezTo>
                      <a:pt x="196" y="148"/>
                      <a:pt x="198" y="145"/>
                      <a:pt x="199" y="142"/>
                    </a:cubicBezTo>
                    <a:cubicBezTo>
                      <a:pt x="199" y="139"/>
                      <a:pt x="199" y="139"/>
                      <a:pt x="199" y="139"/>
                    </a:cubicBezTo>
                    <a:cubicBezTo>
                      <a:pt x="195" y="134"/>
                      <a:pt x="195" y="134"/>
                      <a:pt x="195" y="134"/>
                    </a:cubicBezTo>
                    <a:cubicBezTo>
                      <a:pt x="195" y="130"/>
                      <a:pt x="195" y="130"/>
                      <a:pt x="195" y="130"/>
                    </a:cubicBezTo>
                    <a:cubicBezTo>
                      <a:pt x="189" y="127"/>
                      <a:pt x="183" y="124"/>
                      <a:pt x="178" y="120"/>
                    </a:cubicBezTo>
                    <a:cubicBezTo>
                      <a:pt x="174" y="110"/>
                      <a:pt x="165" y="104"/>
                      <a:pt x="159" y="95"/>
                    </a:cubicBezTo>
                    <a:cubicBezTo>
                      <a:pt x="158" y="89"/>
                      <a:pt x="157" y="83"/>
                      <a:pt x="154" y="78"/>
                    </a:cubicBezTo>
                    <a:cubicBezTo>
                      <a:pt x="140" y="73"/>
                      <a:pt x="131" y="62"/>
                      <a:pt x="117" y="57"/>
                    </a:cubicBezTo>
                    <a:cubicBezTo>
                      <a:pt x="118" y="49"/>
                      <a:pt x="118" y="49"/>
                      <a:pt x="118" y="49"/>
                    </a:cubicBezTo>
                    <a:cubicBezTo>
                      <a:pt x="123" y="41"/>
                      <a:pt x="123" y="41"/>
                      <a:pt x="123" y="41"/>
                    </a:cubicBezTo>
                    <a:cubicBezTo>
                      <a:pt x="123" y="38"/>
                      <a:pt x="122" y="35"/>
                      <a:pt x="121" y="32"/>
                    </a:cubicBezTo>
                    <a:cubicBezTo>
                      <a:pt x="103" y="30"/>
                      <a:pt x="89" y="27"/>
                      <a:pt x="71" y="25"/>
                    </a:cubicBezTo>
                    <a:cubicBezTo>
                      <a:pt x="68" y="19"/>
                      <a:pt x="66" y="13"/>
                      <a:pt x="63" y="7"/>
                    </a:cubicBezTo>
                    <a:cubicBezTo>
                      <a:pt x="63" y="2"/>
                      <a:pt x="63" y="2"/>
                      <a:pt x="63" y="2"/>
                    </a:cubicBezTo>
                    <a:cubicBezTo>
                      <a:pt x="56" y="0"/>
                      <a:pt x="56" y="0"/>
                      <a:pt x="56" y="0"/>
                    </a:cubicBezTo>
                    <a:cubicBezTo>
                      <a:pt x="53" y="1"/>
                      <a:pt x="53" y="1"/>
                      <a:pt x="53" y="1"/>
                    </a:cubicBezTo>
                    <a:cubicBezTo>
                      <a:pt x="52" y="6"/>
                      <a:pt x="50" y="9"/>
                      <a:pt x="48" y="13"/>
                    </a:cubicBezTo>
                    <a:cubicBezTo>
                      <a:pt x="48" y="18"/>
                      <a:pt x="48" y="23"/>
                      <a:pt x="49" y="28"/>
                    </a:cubicBezTo>
                    <a:cubicBezTo>
                      <a:pt x="47" y="28"/>
                      <a:pt x="47" y="28"/>
                      <a:pt x="47" y="28"/>
                    </a:cubicBezTo>
                    <a:cubicBezTo>
                      <a:pt x="41" y="26"/>
                      <a:pt x="36" y="23"/>
                      <a:pt x="31" y="20"/>
                    </a:cubicBezTo>
                    <a:cubicBezTo>
                      <a:pt x="26" y="19"/>
                      <a:pt x="22" y="19"/>
                      <a:pt x="18" y="19"/>
                    </a:cubicBezTo>
                    <a:cubicBezTo>
                      <a:pt x="14" y="20"/>
                      <a:pt x="11" y="22"/>
                      <a:pt x="7" y="23"/>
                    </a:cubicBezTo>
                    <a:cubicBezTo>
                      <a:pt x="6" y="25"/>
                      <a:pt x="6" y="25"/>
                      <a:pt x="6" y="25"/>
                    </a:cubicBezTo>
                    <a:cubicBezTo>
                      <a:pt x="6" y="28"/>
                      <a:pt x="7" y="31"/>
                      <a:pt x="8" y="34"/>
                    </a:cubicBezTo>
                    <a:cubicBezTo>
                      <a:pt x="12" y="38"/>
                      <a:pt x="12" y="38"/>
                      <a:pt x="12" y="38"/>
                    </a:cubicBezTo>
                    <a:cubicBezTo>
                      <a:pt x="19" y="41"/>
                      <a:pt x="19" y="41"/>
                      <a:pt x="19" y="41"/>
                    </a:cubicBezTo>
                    <a:cubicBezTo>
                      <a:pt x="21" y="44"/>
                      <a:pt x="21" y="44"/>
                      <a:pt x="21" y="44"/>
                    </a:cubicBezTo>
                    <a:cubicBezTo>
                      <a:pt x="19" y="47"/>
                      <a:pt x="19" y="50"/>
                      <a:pt x="19" y="53"/>
                    </a:cubicBezTo>
                    <a:cubicBezTo>
                      <a:pt x="21" y="57"/>
                      <a:pt x="21" y="57"/>
                      <a:pt x="21" y="57"/>
                    </a:cubicBezTo>
                    <a:cubicBezTo>
                      <a:pt x="24" y="58"/>
                      <a:pt x="24" y="58"/>
                      <a:pt x="24" y="58"/>
                    </a:cubicBezTo>
                    <a:cubicBezTo>
                      <a:pt x="23" y="60"/>
                      <a:pt x="23" y="60"/>
                      <a:pt x="23" y="60"/>
                    </a:cubicBezTo>
                    <a:cubicBezTo>
                      <a:pt x="21" y="62"/>
                      <a:pt x="21" y="62"/>
                      <a:pt x="21" y="62"/>
                    </a:cubicBezTo>
                    <a:cubicBezTo>
                      <a:pt x="14" y="63"/>
                      <a:pt x="14" y="63"/>
                      <a:pt x="14" y="63"/>
                    </a:cubicBezTo>
                    <a:cubicBezTo>
                      <a:pt x="12" y="66"/>
                      <a:pt x="12" y="66"/>
                      <a:pt x="12" y="66"/>
                    </a:cubicBezTo>
                    <a:cubicBezTo>
                      <a:pt x="17" y="70"/>
                      <a:pt x="16" y="77"/>
                      <a:pt x="19" y="83"/>
                    </a:cubicBezTo>
                    <a:cubicBezTo>
                      <a:pt x="19" y="85"/>
                      <a:pt x="19" y="85"/>
                      <a:pt x="19" y="85"/>
                    </a:cubicBezTo>
                    <a:cubicBezTo>
                      <a:pt x="14" y="90"/>
                      <a:pt x="14" y="90"/>
                      <a:pt x="14" y="90"/>
                    </a:cubicBezTo>
                    <a:cubicBezTo>
                      <a:pt x="9" y="92"/>
                      <a:pt x="5" y="94"/>
                      <a:pt x="1" y="97"/>
                    </a:cubicBezTo>
                    <a:cubicBezTo>
                      <a:pt x="0" y="100"/>
                      <a:pt x="0" y="100"/>
                      <a:pt x="0" y="100"/>
                    </a:cubicBezTo>
                    <a:cubicBezTo>
                      <a:pt x="3" y="104"/>
                      <a:pt x="6" y="108"/>
                      <a:pt x="9" y="111"/>
                    </a:cubicBezTo>
                    <a:cubicBezTo>
                      <a:pt x="9" y="112"/>
                      <a:pt x="9" y="114"/>
                      <a:pt x="9" y="116"/>
                    </a:cubicBezTo>
                    <a:cubicBezTo>
                      <a:pt x="6" y="120"/>
                      <a:pt x="6" y="120"/>
                      <a:pt x="6" y="120"/>
                    </a:cubicBezTo>
                    <a:cubicBezTo>
                      <a:pt x="8" y="123"/>
                      <a:pt x="8" y="123"/>
                      <a:pt x="8" y="123"/>
                    </a:cubicBezTo>
                    <a:cubicBezTo>
                      <a:pt x="14" y="126"/>
                      <a:pt x="21" y="128"/>
                      <a:pt x="27" y="131"/>
                    </a:cubicBezTo>
                    <a:cubicBezTo>
                      <a:pt x="27" y="135"/>
                      <a:pt x="33" y="136"/>
                      <a:pt x="33" y="140"/>
                    </a:cubicBezTo>
                    <a:cubicBezTo>
                      <a:pt x="37" y="142"/>
                      <a:pt x="37" y="142"/>
                      <a:pt x="37" y="142"/>
                    </a:cubicBezTo>
                    <a:cubicBezTo>
                      <a:pt x="43" y="141"/>
                      <a:pt x="43" y="141"/>
                      <a:pt x="43" y="141"/>
                    </a:cubicBezTo>
                    <a:cubicBezTo>
                      <a:pt x="46" y="142"/>
                      <a:pt x="46" y="142"/>
                      <a:pt x="46" y="142"/>
                    </a:cubicBezTo>
                    <a:cubicBezTo>
                      <a:pt x="46" y="147"/>
                      <a:pt x="46" y="151"/>
                      <a:pt x="46" y="156"/>
                    </a:cubicBezTo>
                    <a:cubicBezTo>
                      <a:pt x="45" y="159"/>
                      <a:pt x="45" y="159"/>
                      <a:pt x="45" y="159"/>
                    </a:cubicBezTo>
                    <a:cubicBezTo>
                      <a:pt x="42" y="162"/>
                      <a:pt x="38" y="164"/>
                      <a:pt x="34" y="166"/>
                    </a:cubicBezTo>
                    <a:cubicBezTo>
                      <a:pt x="34" y="168"/>
                      <a:pt x="34" y="168"/>
                      <a:pt x="34" y="168"/>
                    </a:cubicBezTo>
                    <a:cubicBezTo>
                      <a:pt x="38" y="172"/>
                      <a:pt x="38" y="172"/>
                      <a:pt x="38" y="172"/>
                    </a:cubicBezTo>
                    <a:cubicBezTo>
                      <a:pt x="41" y="177"/>
                      <a:pt x="41" y="177"/>
                      <a:pt x="41" y="177"/>
                    </a:cubicBezTo>
                    <a:cubicBezTo>
                      <a:pt x="42" y="178"/>
                      <a:pt x="42" y="178"/>
                      <a:pt x="42" y="178"/>
                    </a:cubicBezTo>
                    <a:cubicBezTo>
                      <a:pt x="44" y="179"/>
                      <a:pt x="44" y="179"/>
                      <a:pt x="44" y="179"/>
                    </a:cubicBezTo>
                    <a:cubicBezTo>
                      <a:pt x="49" y="179"/>
                      <a:pt x="49" y="179"/>
                      <a:pt x="49" y="179"/>
                    </a:cubicBezTo>
                    <a:cubicBezTo>
                      <a:pt x="49" y="181"/>
                      <a:pt x="49" y="183"/>
                      <a:pt x="49" y="185"/>
                    </a:cubicBezTo>
                    <a:cubicBezTo>
                      <a:pt x="46" y="187"/>
                      <a:pt x="46" y="187"/>
                      <a:pt x="46" y="187"/>
                    </a:cubicBezTo>
                    <a:cubicBezTo>
                      <a:pt x="47" y="188"/>
                      <a:pt x="47" y="188"/>
                      <a:pt x="47" y="188"/>
                    </a:cubicBezTo>
                    <a:cubicBezTo>
                      <a:pt x="48" y="194"/>
                      <a:pt x="48" y="194"/>
                      <a:pt x="48" y="194"/>
                    </a:cubicBezTo>
                    <a:cubicBezTo>
                      <a:pt x="49" y="210"/>
                      <a:pt x="49" y="210"/>
                      <a:pt x="49" y="210"/>
                    </a:cubicBezTo>
                    <a:cubicBezTo>
                      <a:pt x="54" y="213"/>
                      <a:pt x="54" y="213"/>
                      <a:pt x="54" y="213"/>
                    </a:cubicBezTo>
                    <a:cubicBezTo>
                      <a:pt x="53" y="216"/>
                      <a:pt x="53" y="216"/>
                      <a:pt x="53" y="216"/>
                    </a:cubicBezTo>
                    <a:cubicBezTo>
                      <a:pt x="51" y="215"/>
                      <a:pt x="51" y="215"/>
                      <a:pt x="51" y="215"/>
                    </a:cubicBezTo>
                    <a:cubicBezTo>
                      <a:pt x="48" y="215"/>
                      <a:pt x="48" y="215"/>
                      <a:pt x="48" y="215"/>
                    </a:cubicBezTo>
                    <a:cubicBezTo>
                      <a:pt x="46" y="217"/>
                      <a:pt x="46" y="217"/>
                      <a:pt x="46" y="217"/>
                    </a:cubicBezTo>
                    <a:cubicBezTo>
                      <a:pt x="49" y="223"/>
                      <a:pt x="53" y="228"/>
                      <a:pt x="57" y="234"/>
                    </a:cubicBezTo>
                    <a:cubicBezTo>
                      <a:pt x="64" y="239"/>
                      <a:pt x="64" y="239"/>
                      <a:pt x="64" y="239"/>
                    </a:cubicBezTo>
                    <a:cubicBezTo>
                      <a:pt x="64" y="241"/>
                      <a:pt x="64" y="241"/>
                      <a:pt x="64" y="241"/>
                    </a:cubicBezTo>
                    <a:cubicBezTo>
                      <a:pt x="63" y="243"/>
                      <a:pt x="63" y="243"/>
                      <a:pt x="63" y="243"/>
                    </a:cubicBezTo>
                    <a:cubicBezTo>
                      <a:pt x="59" y="244"/>
                      <a:pt x="59" y="244"/>
                      <a:pt x="59" y="244"/>
                    </a:cubicBezTo>
                    <a:cubicBezTo>
                      <a:pt x="58" y="246"/>
                      <a:pt x="58" y="246"/>
                      <a:pt x="58" y="246"/>
                    </a:cubicBezTo>
                    <a:cubicBezTo>
                      <a:pt x="58" y="252"/>
                      <a:pt x="58" y="252"/>
                      <a:pt x="58" y="252"/>
                    </a:cubicBezTo>
                    <a:cubicBezTo>
                      <a:pt x="55" y="257"/>
                      <a:pt x="55" y="257"/>
                      <a:pt x="55" y="257"/>
                    </a:cubicBezTo>
                    <a:cubicBezTo>
                      <a:pt x="56" y="261"/>
                      <a:pt x="56" y="261"/>
                      <a:pt x="56" y="261"/>
                    </a:cubicBezTo>
                    <a:cubicBezTo>
                      <a:pt x="58" y="262"/>
                      <a:pt x="60" y="263"/>
                      <a:pt x="62" y="264"/>
                    </a:cubicBezTo>
                    <a:cubicBezTo>
                      <a:pt x="64" y="263"/>
                      <a:pt x="64" y="263"/>
                      <a:pt x="64" y="263"/>
                    </a:cubicBezTo>
                    <a:cubicBezTo>
                      <a:pt x="70" y="261"/>
                      <a:pt x="75" y="261"/>
                      <a:pt x="80" y="262"/>
                    </a:cubicBezTo>
                    <a:cubicBezTo>
                      <a:pt x="84" y="261"/>
                      <a:pt x="87" y="260"/>
                      <a:pt x="91" y="259"/>
                    </a:cubicBezTo>
                    <a:cubicBezTo>
                      <a:pt x="94" y="260"/>
                      <a:pt x="97" y="261"/>
                      <a:pt x="99" y="263"/>
                    </a:cubicBezTo>
                    <a:cubicBezTo>
                      <a:pt x="102" y="261"/>
                      <a:pt x="102" y="261"/>
                      <a:pt x="102" y="261"/>
                    </a:cubicBezTo>
                    <a:cubicBezTo>
                      <a:pt x="107" y="259"/>
                      <a:pt x="111" y="259"/>
                      <a:pt x="115" y="259"/>
                    </a:cubicBezTo>
                    <a:cubicBezTo>
                      <a:pt x="121" y="261"/>
                      <a:pt x="127" y="263"/>
                      <a:pt x="132" y="265"/>
                    </a:cubicBezTo>
                    <a:close/>
                  </a:path>
                </a:pathLst>
              </a:custGeom>
              <a:solidFill>
                <a:srgbClr val="1C1442"/>
              </a:solidFill>
              <a:ln w="6350" cap="rnd">
                <a:solidFill>
                  <a:schemeClr val="bg2"/>
                </a:solidFill>
                <a:prstDash val="solid"/>
                <a:round/>
                <a:headEnd/>
                <a:tailEnd/>
              </a:ln>
            </p:spPr>
            <p:txBody>
              <a:bodyPr/>
              <a:lstStyle/>
              <a:p>
                <a:endParaRPr lang="ru-RU"/>
              </a:p>
            </p:txBody>
          </p:sp>
          <p:sp>
            <p:nvSpPr>
              <p:cNvPr id="59" name="Freeform 31">
                <a:extLst>
                  <a:ext uri="{FF2B5EF4-FFF2-40B4-BE49-F238E27FC236}">
                    <a16:creationId xmlns:a16="http://schemas.microsoft.com/office/drawing/2014/main" id="{6DE10135-0A26-6F3C-EC25-08C595637015}"/>
                  </a:ext>
                </a:extLst>
              </p:cNvPr>
              <p:cNvSpPr>
                <a:spLocks/>
              </p:cNvSpPr>
              <p:nvPr/>
            </p:nvSpPr>
            <p:spPr bwMode="auto">
              <a:xfrm>
                <a:off x="8777288" y="2454275"/>
                <a:ext cx="766762" cy="1087437"/>
              </a:xfrm>
              <a:custGeom>
                <a:avLst/>
                <a:gdLst>
                  <a:gd name="T0" fmla="*/ 742164580 w 201"/>
                  <a:gd name="T1" fmla="*/ 2147483646 h 285"/>
                  <a:gd name="T2" fmla="*/ 785820423 w 201"/>
                  <a:gd name="T3" fmla="*/ 2147483646 h 285"/>
                  <a:gd name="T4" fmla="*/ 916787950 w 201"/>
                  <a:gd name="T5" fmla="*/ 2147483646 h 285"/>
                  <a:gd name="T6" fmla="*/ 945894388 w 201"/>
                  <a:gd name="T7" fmla="*/ 2147483646 h 285"/>
                  <a:gd name="T8" fmla="*/ 1324251380 w 201"/>
                  <a:gd name="T9" fmla="*/ 2147483646 h 285"/>
                  <a:gd name="T10" fmla="*/ 1426116284 w 201"/>
                  <a:gd name="T11" fmla="*/ 2147483646 h 285"/>
                  <a:gd name="T12" fmla="*/ 1542534407 w 201"/>
                  <a:gd name="T13" fmla="*/ 2147483646 h 285"/>
                  <a:gd name="T14" fmla="*/ 1629846092 w 201"/>
                  <a:gd name="T15" fmla="*/ 2147483646 h 285"/>
                  <a:gd name="T16" fmla="*/ 1819026496 w 201"/>
                  <a:gd name="T17" fmla="*/ 2147483646 h 285"/>
                  <a:gd name="T18" fmla="*/ 1979100461 w 201"/>
                  <a:gd name="T19" fmla="*/ 2147483646 h 285"/>
                  <a:gd name="T20" fmla="*/ 2147483646 w 201"/>
                  <a:gd name="T21" fmla="*/ 2147483646 h 285"/>
                  <a:gd name="T22" fmla="*/ 2147483646 w 201"/>
                  <a:gd name="T23" fmla="*/ 2147483646 h 285"/>
                  <a:gd name="T24" fmla="*/ 2147483646 w 201"/>
                  <a:gd name="T25" fmla="*/ 2147483646 h 285"/>
                  <a:gd name="T26" fmla="*/ 2147483646 w 201"/>
                  <a:gd name="T27" fmla="*/ 2147483646 h 285"/>
                  <a:gd name="T28" fmla="*/ 2147483646 w 201"/>
                  <a:gd name="T29" fmla="*/ 2147483646 h 285"/>
                  <a:gd name="T30" fmla="*/ 2147483646 w 201"/>
                  <a:gd name="T31" fmla="*/ 2147483646 h 285"/>
                  <a:gd name="T32" fmla="*/ 2147483646 w 201"/>
                  <a:gd name="T33" fmla="*/ 2147483646 h 285"/>
                  <a:gd name="T34" fmla="*/ 2147483646 w 201"/>
                  <a:gd name="T35" fmla="*/ 2147483646 h 285"/>
                  <a:gd name="T36" fmla="*/ 2147483646 w 201"/>
                  <a:gd name="T37" fmla="*/ 2147483646 h 285"/>
                  <a:gd name="T38" fmla="*/ 2147483646 w 201"/>
                  <a:gd name="T39" fmla="*/ 2147483646 h 285"/>
                  <a:gd name="T40" fmla="*/ 2147483646 w 201"/>
                  <a:gd name="T41" fmla="*/ 2147483646 h 285"/>
                  <a:gd name="T42" fmla="*/ 2147483646 w 201"/>
                  <a:gd name="T43" fmla="*/ 1892613510 h 285"/>
                  <a:gd name="T44" fmla="*/ 2147483646 w 201"/>
                  <a:gd name="T45" fmla="*/ 1805259887 h 285"/>
                  <a:gd name="T46" fmla="*/ 2147483646 w 201"/>
                  <a:gd name="T47" fmla="*/ 1703353686 h 285"/>
                  <a:gd name="T48" fmla="*/ 2147483646 w 201"/>
                  <a:gd name="T49" fmla="*/ 1484973443 h 285"/>
                  <a:gd name="T50" fmla="*/ 2147483646 w 201"/>
                  <a:gd name="T51" fmla="*/ 1266593200 h 285"/>
                  <a:gd name="T52" fmla="*/ 2147483646 w 201"/>
                  <a:gd name="T53" fmla="*/ 1339386614 h 285"/>
                  <a:gd name="T54" fmla="*/ 2147483646 w 201"/>
                  <a:gd name="T55" fmla="*/ 946306755 h 285"/>
                  <a:gd name="T56" fmla="*/ 2147483646 w 201"/>
                  <a:gd name="T57" fmla="*/ 829836529 h 285"/>
                  <a:gd name="T58" fmla="*/ 1920891399 w 201"/>
                  <a:gd name="T59" fmla="*/ 363963256 h 285"/>
                  <a:gd name="T60" fmla="*/ 1484325346 w 201"/>
                  <a:gd name="T61" fmla="*/ 0 h 285"/>
                  <a:gd name="T62" fmla="*/ 1367907223 w 201"/>
                  <a:gd name="T63" fmla="*/ 524106478 h 285"/>
                  <a:gd name="T64" fmla="*/ 1033206073 w 201"/>
                  <a:gd name="T65" fmla="*/ 160143222 h 285"/>
                  <a:gd name="T66" fmla="*/ 422012835 w 201"/>
                  <a:gd name="T67" fmla="*/ 407640068 h 285"/>
                  <a:gd name="T68" fmla="*/ 14553219 w 201"/>
                  <a:gd name="T69" fmla="*/ 524106478 h 285"/>
                  <a:gd name="T70" fmla="*/ 232836246 w 201"/>
                  <a:gd name="T71" fmla="*/ 1630560271 h 285"/>
                  <a:gd name="T72" fmla="*/ 407463430 w 201"/>
                  <a:gd name="T73" fmla="*/ 1747026682 h 285"/>
                  <a:gd name="T74" fmla="*/ 640295862 w 201"/>
                  <a:gd name="T75" fmla="*/ 1834380305 h 285"/>
                  <a:gd name="T76" fmla="*/ 814923046 w 201"/>
                  <a:gd name="T77" fmla="*/ 1979963318 h 285"/>
                  <a:gd name="T78" fmla="*/ 814923046 w 201"/>
                  <a:gd name="T79" fmla="*/ 2067316942 h 285"/>
                  <a:gd name="T80" fmla="*/ 742164580 w 201"/>
                  <a:gd name="T81" fmla="*/ 2147483646 h 285"/>
                  <a:gd name="T82" fmla="*/ 756713985 w 201"/>
                  <a:gd name="T83" fmla="*/ 2147483646 h 285"/>
                  <a:gd name="T84" fmla="*/ 669402300 w 201"/>
                  <a:gd name="T85" fmla="*/ 2147483646 h 285"/>
                  <a:gd name="T86" fmla="*/ 625746457 w 201"/>
                  <a:gd name="T87" fmla="*/ 2147483646 h 285"/>
                  <a:gd name="T88" fmla="*/ 465672492 w 201"/>
                  <a:gd name="T89" fmla="*/ 2147483646 h 285"/>
                  <a:gd name="T90" fmla="*/ 116418123 w 201"/>
                  <a:gd name="T91" fmla="*/ 2147483646 h 285"/>
                  <a:gd name="T92" fmla="*/ 422012835 w 201"/>
                  <a:gd name="T93" fmla="*/ 2147483646 h 285"/>
                  <a:gd name="T94" fmla="*/ 640295862 w 201"/>
                  <a:gd name="T95" fmla="*/ 2147483646 h 285"/>
                  <a:gd name="T96" fmla="*/ 611193238 w 201"/>
                  <a:gd name="T97" fmla="*/ 2147483646 h 2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1" h="285">
                    <a:moveTo>
                      <a:pt x="42" y="234"/>
                    </a:moveTo>
                    <a:cubicBezTo>
                      <a:pt x="47" y="233"/>
                      <a:pt x="47" y="233"/>
                      <a:pt x="47" y="233"/>
                    </a:cubicBezTo>
                    <a:cubicBezTo>
                      <a:pt x="51" y="235"/>
                      <a:pt x="51" y="235"/>
                      <a:pt x="51" y="235"/>
                    </a:cubicBezTo>
                    <a:cubicBezTo>
                      <a:pt x="53" y="238"/>
                      <a:pt x="53" y="238"/>
                      <a:pt x="53" y="238"/>
                    </a:cubicBezTo>
                    <a:cubicBezTo>
                      <a:pt x="53" y="240"/>
                      <a:pt x="53" y="240"/>
                      <a:pt x="53" y="240"/>
                    </a:cubicBezTo>
                    <a:cubicBezTo>
                      <a:pt x="54" y="240"/>
                      <a:pt x="54" y="240"/>
                      <a:pt x="54" y="240"/>
                    </a:cubicBezTo>
                    <a:cubicBezTo>
                      <a:pt x="55" y="239"/>
                      <a:pt x="56" y="239"/>
                      <a:pt x="58" y="238"/>
                    </a:cubicBezTo>
                    <a:cubicBezTo>
                      <a:pt x="61" y="241"/>
                      <a:pt x="61" y="241"/>
                      <a:pt x="61" y="241"/>
                    </a:cubicBezTo>
                    <a:cubicBezTo>
                      <a:pt x="63" y="242"/>
                      <a:pt x="63" y="242"/>
                      <a:pt x="63" y="242"/>
                    </a:cubicBezTo>
                    <a:cubicBezTo>
                      <a:pt x="65" y="247"/>
                      <a:pt x="65" y="247"/>
                      <a:pt x="65" y="247"/>
                    </a:cubicBezTo>
                    <a:cubicBezTo>
                      <a:pt x="63" y="253"/>
                      <a:pt x="63" y="253"/>
                      <a:pt x="63" y="253"/>
                    </a:cubicBezTo>
                    <a:cubicBezTo>
                      <a:pt x="65" y="257"/>
                      <a:pt x="65" y="257"/>
                      <a:pt x="65" y="257"/>
                    </a:cubicBezTo>
                    <a:cubicBezTo>
                      <a:pt x="69" y="260"/>
                      <a:pt x="79" y="266"/>
                      <a:pt x="81" y="271"/>
                    </a:cubicBezTo>
                    <a:cubicBezTo>
                      <a:pt x="90" y="274"/>
                      <a:pt x="90" y="274"/>
                      <a:pt x="90" y="274"/>
                    </a:cubicBezTo>
                    <a:cubicBezTo>
                      <a:pt x="91" y="274"/>
                      <a:pt x="91" y="274"/>
                      <a:pt x="91" y="274"/>
                    </a:cubicBezTo>
                    <a:cubicBezTo>
                      <a:pt x="92" y="271"/>
                      <a:pt x="92" y="271"/>
                      <a:pt x="92" y="271"/>
                    </a:cubicBezTo>
                    <a:cubicBezTo>
                      <a:pt x="94" y="269"/>
                      <a:pt x="94" y="269"/>
                      <a:pt x="94" y="269"/>
                    </a:cubicBezTo>
                    <a:cubicBezTo>
                      <a:pt x="98" y="273"/>
                      <a:pt x="98" y="273"/>
                      <a:pt x="98" y="273"/>
                    </a:cubicBezTo>
                    <a:cubicBezTo>
                      <a:pt x="98" y="276"/>
                      <a:pt x="98" y="276"/>
                      <a:pt x="98" y="276"/>
                    </a:cubicBezTo>
                    <a:cubicBezTo>
                      <a:pt x="99" y="278"/>
                      <a:pt x="100" y="279"/>
                      <a:pt x="101" y="281"/>
                    </a:cubicBezTo>
                    <a:cubicBezTo>
                      <a:pt x="106" y="280"/>
                      <a:pt x="106" y="280"/>
                      <a:pt x="106" y="280"/>
                    </a:cubicBezTo>
                    <a:cubicBezTo>
                      <a:pt x="107" y="279"/>
                      <a:pt x="107" y="279"/>
                      <a:pt x="107" y="279"/>
                    </a:cubicBezTo>
                    <a:cubicBezTo>
                      <a:pt x="109" y="277"/>
                      <a:pt x="109" y="277"/>
                      <a:pt x="109" y="277"/>
                    </a:cubicBezTo>
                    <a:cubicBezTo>
                      <a:pt x="112" y="279"/>
                      <a:pt x="112" y="279"/>
                      <a:pt x="112" y="279"/>
                    </a:cubicBezTo>
                    <a:cubicBezTo>
                      <a:pt x="114" y="283"/>
                      <a:pt x="114" y="283"/>
                      <a:pt x="114" y="283"/>
                    </a:cubicBezTo>
                    <a:cubicBezTo>
                      <a:pt x="118" y="285"/>
                      <a:pt x="118" y="285"/>
                      <a:pt x="118" y="285"/>
                    </a:cubicBezTo>
                    <a:cubicBezTo>
                      <a:pt x="125" y="284"/>
                      <a:pt x="125" y="284"/>
                      <a:pt x="125" y="284"/>
                    </a:cubicBezTo>
                    <a:cubicBezTo>
                      <a:pt x="128" y="281"/>
                      <a:pt x="128" y="281"/>
                      <a:pt x="128" y="281"/>
                    </a:cubicBezTo>
                    <a:cubicBezTo>
                      <a:pt x="127" y="279"/>
                      <a:pt x="127" y="279"/>
                      <a:pt x="127" y="279"/>
                    </a:cubicBezTo>
                    <a:cubicBezTo>
                      <a:pt x="128" y="274"/>
                      <a:pt x="134" y="266"/>
                      <a:pt x="136" y="261"/>
                    </a:cubicBezTo>
                    <a:cubicBezTo>
                      <a:pt x="139" y="260"/>
                      <a:pt x="139" y="260"/>
                      <a:pt x="139" y="260"/>
                    </a:cubicBezTo>
                    <a:cubicBezTo>
                      <a:pt x="143" y="261"/>
                      <a:pt x="147" y="261"/>
                      <a:pt x="152" y="261"/>
                    </a:cubicBezTo>
                    <a:cubicBezTo>
                      <a:pt x="155" y="259"/>
                      <a:pt x="155" y="259"/>
                      <a:pt x="155" y="259"/>
                    </a:cubicBezTo>
                    <a:cubicBezTo>
                      <a:pt x="156" y="258"/>
                      <a:pt x="158" y="257"/>
                      <a:pt x="159" y="256"/>
                    </a:cubicBezTo>
                    <a:cubicBezTo>
                      <a:pt x="160" y="258"/>
                      <a:pt x="162" y="261"/>
                      <a:pt x="164" y="263"/>
                    </a:cubicBezTo>
                    <a:cubicBezTo>
                      <a:pt x="168" y="262"/>
                      <a:pt x="168" y="262"/>
                      <a:pt x="168" y="262"/>
                    </a:cubicBezTo>
                    <a:cubicBezTo>
                      <a:pt x="169" y="261"/>
                      <a:pt x="169" y="261"/>
                      <a:pt x="169" y="261"/>
                    </a:cubicBezTo>
                    <a:cubicBezTo>
                      <a:pt x="169" y="258"/>
                      <a:pt x="169" y="258"/>
                      <a:pt x="169" y="258"/>
                    </a:cubicBezTo>
                    <a:cubicBezTo>
                      <a:pt x="169" y="256"/>
                      <a:pt x="169" y="256"/>
                      <a:pt x="169" y="256"/>
                    </a:cubicBezTo>
                    <a:cubicBezTo>
                      <a:pt x="172" y="254"/>
                      <a:pt x="175" y="252"/>
                      <a:pt x="178" y="250"/>
                    </a:cubicBezTo>
                    <a:cubicBezTo>
                      <a:pt x="183" y="250"/>
                      <a:pt x="189" y="250"/>
                      <a:pt x="194" y="251"/>
                    </a:cubicBezTo>
                    <a:cubicBezTo>
                      <a:pt x="197" y="249"/>
                      <a:pt x="197" y="249"/>
                      <a:pt x="197" y="249"/>
                    </a:cubicBezTo>
                    <a:cubicBezTo>
                      <a:pt x="197" y="247"/>
                      <a:pt x="197" y="245"/>
                      <a:pt x="197" y="243"/>
                    </a:cubicBezTo>
                    <a:cubicBezTo>
                      <a:pt x="192" y="243"/>
                      <a:pt x="192" y="243"/>
                      <a:pt x="192" y="243"/>
                    </a:cubicBezTo>
                    <a:cubicBezTo>
                      <a:pt x="190" y="242"/>
                      <a:pt x="190" y="242"/>
                      <a:pt x="190" y="242"/>
                    </a:cubicBezTo>
                    <a:cubicBezTo>
                      <a:pt x="189" y="241"/>
                      <a:pt x="189" y="241"/>
                      <a:pt x="189" y="241"/>
                    </a:cubicBezTo>
                    <a:cubicBezTo>
                      <a:pt x="186" y="236"/>
                      <a:pt x="186" y="236"/>
                      <a:pt x="186" y="236"/>
                    </a:cubicBezTo>
                    <a:cubicBezTo>
                      <a:pt x="182" y="232"/>
                      <a:pt x="182" y="232"/>
                      <a:pt x="182" y="232"/>
                    </a:cubicBezTo>
                    <a:cubicBezTo>
                      <a:pt x="182" y="230"/>
                      <a:pt x="182" y="230"/>
                      <a:pt x="182" y="230"/>
                    </a:cubicBezTo>
                    <a:cubicBezTo>
                      <a:pt x="186" y="228"/>
                      <a:pt x="190" y="226"/>
                      <a:pt x="193" y="223"/>
                    </a:cubicBezTo>
                    <a:cubicBezTo>
                      <a:pt x="194" y="220"/>
                      <a:pt x="194" y="220"/>
                      <a:pt x="194" y="220"/>
                    </a:cubicBezTo>
                    <a:cubicBezTo>
                      <a:pt x="194" y="215"/>
                      <a:pt x="194" y="211"/>
                      <a:pt x="194" y="206"/>
                    </a:cubicBezTo>
                    <a:cubicBezTo>
                      <a:pt x="191" y="205"/>
                      <a:pt x="191" y="205"/>
                      <a:pt x="191" y="205"/>
                    </a:cubicBezTo>
                    <a:cubicBezTo>
                      <a:pt x="185" y="206"/>
                      <a:pt x="185" y="206"/>
                      <a:pt x="185" y="206"/>
                    </a:cubicBezTo>
                    <a:cubicBezTo>
                      <a:pt x="181" y="204"/>
                      <a:pt x="181" y="204"/>
                      <a:pt x="181" y="204"/>
                    </a:cubicBezTo>
                    <a:cubicBezTo>
                      <a:pt x="181" y="200"/>
                      <a:pt x="175" y="199"/>
                      <a:pt x="175" y="195"/>
                    </a:cubicBezTo>
                    <a:cubicBezTo>
                      <a:pt x="169" y="192"/>
                      <a:pt x="162" y="190"/>
                      <a:pt x="156" y="187"/>
                    </a:cubicBezTo>
                    <a:cubicBezTo>
                      <a:pt x="154" y="184"/>
                      <a:pt x="154" y="184"/>
                      <a:pt x="154" y="184"/>
                    </a:cubicBezTo>
                    <a:cubicBezTo>
                      <a:pt x="157" y="180"/>
                      <a:pt x="157" y="180"/>
                      <a:pt x="157" y="180"/>
                    </a:cubicBezTo>
                    <a:cubicBezTo>
                      <a:pt x="157" y="178"/>
                      <a:pt x="157" y="176"/>
                      <a:pt x="157" y="175"/>
                    </a:cubicBezTo>
                    <a:cubicBezTo>
                      <a:pt x="154" y="172"/>
                      <a:pt x="151" y="168"/>
                      <a:pt x="148" y="164"/>
                    </a:cubicBezTo>
                    <a:cubicBezTo>
                      <a:pt x="149" y="161"/>
                      <a:pt x="149" y="161"/>
                      <a:pt x="149" y="161"/>
                    </a:cubicBezTo>
                    <a:cubicBezTo>
                      <a:pt x="153" y="158"/>
                      <a:pt x="157" y="156"/>
                      <a:pt x="162" y="154"/>
                    </a:cubicBezTo>
                    <a:cubicBezTo>
                      <a:pt x="167" y="149"/>
                      <a:pt x="167" y="149"/>
                      <a:pt x="167" y="149"/>
                    </a:cubicBezTo>
                    <a:cubicBezTo>
                      <a:pt x="167" y="147"/>
                      <a:pt x="167" y="147"/>
                      <a:pt x="167" y="147"/>
                    </a:cubicBezTo>
                    <a:cubicBezTo>
                      <a:pt x="164" y="141"/>
                      <a:pt x="165" y="134"/>
                      <a:pt x="160" y="130"/>
                    </a:cubicBezTo>
                    <a:cubicBezTo>
                      <a:pt x="162" y="127"/>
                      <a:pt x="162" y="127"/>
                      <a:pt x="162" y="127"/>
                    </a:cubicBezTo>
                    <a:cubicBezTo>
                      <a:pt x="169" y="126"/>
                      <a:pt x="169" y="126"/>
                      <a:pt x="169" y="126"/>
                    </a:cubicBezTo>
                    <a:cubicBezTo>
                      <a:pt x="171" y="124"/>
                      <a:pt x="171" y="124"/>
                      <a:pt x="171" y="124"/>
                    </a:cubicBezTo>
                    <a:cubicBezTo>
                      <a:pt x="172" y="122"/>
                      <a:pt x="172" y="122"/>
                      <a:pt x="172" y="122"/>
                    </a:cubicBezTo>
                    <a:cubicBezTo>
                      <a:pt x="169" y="121"/>
                      <a:pt x="169" y="121"/>
                      <a:pt x="169" y="121"/>
                    </a:cubicBezTo>
                    <a:cubicBezTo>
                      <a:pt x="167" y="117"/>
                      <a:pt x="167" y="117"/>
                      <a:pt x="167" y="117"/>
                    </a:cubicBezTo>
                    <a:cubicBezTo>
                      <a:pt x="167" y="114"/>
                      <a:pt x="167" y="111"/>
                      <a:pt x="169" y="108"/>
                    </a:cubicBezTo>
                    <a:cubicBezTo>
                      <a:pt x="167" y="105"/>
                      <a:pt x="167" y="105"/>
                      <a:pt x="167" y="105"/>
                    </a:cubicBezTo>
                    <a:cubicBezTo>
                      <a:pt x="160" y="102"/>
                      <a:pt x="160" y="102"/>
                      <a:pt x="160" y="102"/>
                    </a:cubicBezTo>
                    <a:cubicBezTo>
                      <a:pt x="156" y="98"/>
                      <a:pt x="156" y="98"/>
                      <a:pt x="156" y="98"/>
                    </a:cubicBezTo>
                    <a:cubicBezTo>
                      <a:pt x="155" y="95"/>
                      <a:pt x="154" y="92"/>
                      <a:pt x="154" y="89"/>
                    </a:cubicBezTo>
                    <a:cubicBezTo>
                      <a:pt x="155" y="87"/>
                      <a:pt x="155" y="87"/>
                      <a:pt x="155" y="87"/>
                    </a:cubicBezTo>
                    <a:cubicBezTo>
                      <a:pt x="159" y="86"/>
                      <a:pt x="162" y="84"/>
                      <a:pt x="166" y="83"/>
                    </a:cubicBezTo>
                    <a:cubicBezTo>
                      <a:pt x="170" y="83"/>
                      <a:pt x="174" y="83"/>
                      <a:pt x="179" y="84"/>
                    </a:cubicBezTo>
                    <a:cubicBezTo>
                      <a:pt x="184" y="87"/>
                      <a:pt x="189" y="90"/>
                      <a:pt x="195" y="92"/>
                    </a:cubicBezTo>
                    <a:cubicBezTo>
                      <a:pt x="197" y="92"/>
                      <a:pt x="197" y="92"/>
                      <a:pt x="197" y="92"/>
                    </a:cubicBezTo>
                    <a:cubicBezTo>
                      <a:pt x="196" y="87"/>
                      <a:pt x="196" y="82"/>
                      <a:pt x="196" y="77"/>
                    </a:cubicBezTo>
                    <a:cubicBezTo>
                      <a:pt x="198" y="73"/>
                      <a:pt x="200" y="70"/>
                      <a:pt x="201" y="65"/>
                    </a:cubicBezTo>
                    <a:cubicBezTo>
                      <a:pt x="195" y="67"/>
                      <a:pt x="188" y="68"/>
                      <a:pt x="181" y="69"/>
                    </a:cubicBezTo>
                    <a:cubicBezTo>
                      <a:pt x="175" y="68"/>
                      <a:pt x="175" y="68"/>
                      <a:pt x="175" y="68"/>
                    </a:cubicBezTo>
                    <a:cubicBezTo>
                      <a:pt x="173" y="65"/>
                      <a:pt x="171" y="61"/>
                      <a:pt x="169" y="57"/>
                    </a:cubicBezTo>
                    <a:cubicBezTo>
                      <a:pt x="169" y="54"/>
                      <a:pt x="169" y="50"/>
                      <a:pt x="168" y="47"/>
                    </a:cubicBezTo>
                    <a:cubicBezTo>
                      <a:pt x="160" y="45"/>
                      <a:pt x="148" y="45"/>
                      <a:pt x="141" y="42"/>
                    </a:cubicBezTo>
                    <a:cubicBezTo>
                      <a:pt x="138" y="36"/>
                      <a:pt x="135" y="31"/>
                      <a:pt x="132" y="25"/>
                    </a:cubicBezTo>
                    <a:cubicBezTo>
                      <a:pt x="126" y="24"/>
                      <a:pt x="120" y="23"/>
                      <a:pt x="115" y="21"/>
                    </a:cubicBezTo>
                    <a:cubicBezTo>
                      <a:pt x="109" y="15"/>
                      <a:pt x="111" y="6"/>
                      <a:pt x="106" y="0"/>
                    </a:cubicBezTo>
                    <a:cubicBezTo>
                      <a:pt x="102" y="0"/>
                      <a:pt x="102" y="0"/>
                      <a:pt x="102" y="0"/>
                    </a:cubicBezTo>
                    <a:cubicBezTo>
                      <a:pt x="100" y="5"/>
                      <a:pt x="100" y="5"/>
                      <a:pt x="100" y="5"/>
                    </a:cubicBezTo>
                    <a:cubicBezTo>
                      <a:pt x="103" y="12"/>
                      <a:pt x="99" y="22"/>
                      <a:pt x="100" y="30"/>
                    </a:cubicBezTo>
                    <a:cubicBezTo>
                      <a:pt x="94" y="36"/>
                      <a:pt x="94" y="36"/>
                      <a:pt x="94" y="36"/>
                    </a:cubicBezTo>
                    <a:cubicBezTo>
                      <a:pt x="90" y="38"/>
                      <a:pt x="90" y="38"/>
                      <a:pt x="90" y="38"/>
                    </a:cubicBezTo>
                    <a:cubicBezTo>
                      <a:pt x="87" y="37"/>
                      <a:pt x="87" y="37"/>
                      <a:pt x="87" y="37"/>
                    </a:cubicBezTo>
                    <a:cubicBezTo>
                      <a:pt x="84" y="28"/>
                      <a:pt x="76" y="20"/>
                      <a:pt x="71" y="11"/>
                    </a:cubicBezTo>
                    <a:cubicBezTo>
                      <a:pt x="65" y="9"/>
                      <a:pt x="65" y="9"/>
                      <a:pt x="65" y="9"/>
                    </a:cubicBezTo>
                    <a:cubicBezTo>
                      <a:pt x="59" y="10"/>
                      <a:pt x="52" y="11"/>
                      <a:pt x="46" y="12"/>
                    </a:cubicBezTo>
                    <a:cubicBezTo>
                      <a:pt x="40" y="17"/>
                      <a:pt x="34" y="22"/>
                      <a:pt x="29" y="28"/>
                    </a:cubicBezTo>
                    <a:cubicBezTo>
                      <a:pt x="17" y="33"/>
                      <a:pt x="17" y="33"/>
                      <a:pt x="17" y="33"/>
                    </a:cubicBezTo>
                    <a:cubicBezTo>
                      <a:pt x="12" y="37"/>
                      <a:pt x="8" y="32"/>
                      <a:pt x="2" y="36"/>
                    </a:cubicBezTo>
                    <a:cubicBezTo>
                      <a:pt x="1" y="36"/>
                      <a:pt x="1" y="36"/>
                      <a:pt x="1" y="36"/>
                    </a:cubicBezTo>
                    <a:cubicBezTo>
                      <a:pt x="4" y="47"/>
                      <a:pt x="0" y="68"/>
                      <a:pt x="4" y="79"/>
                    </a:cubicBezTo>
                    <a:cubicBezTo>
                      <a:pt x="9" y="80"/>
                      <a:pt x="9" y="80"/>
                      <a:pt x="9" y="80"/>
                    </a:cubicBezTo>
                    <a:cubicBezTo>
                      <a:pt x="11" y="91"/>
                      <a:pt x="12" y="102"/>
                      <a:pt x="16" y="112"/>
                    </a:cubicBezTo>
                    <a:cubicBezTo>
                      <a:pt x="22" y="114"/>
                      <a:pt x="22" y="114"/>
                      <a:pt x="22" y="114"/>
                    </a:cubicBezTo>
                    <a:cubicBezTo>
                      <a:pt x="26" y="114"/>
                      <a:pt x="26" y="114"/>
                      <a:pt x="26" y="114"/>
                    </a:cubicBezTo>
                    <a:cubicBezTo>
                      <a:pt x="27" y="116"/>
                      <a:pt x="28" y="118"/>
                      <a:pt x="28" y="120"/>
                    </a:cubicBezTo>
                    <a:cubicBezTo>
                      <a:pt x="32" y="121"/>
                      <a:pt x="35" y="122"/>
                      <a:pt x="38" y="122"/>
                    </a:cubicBezTo>
                    <a:cubicBezTo>
                      <a:pt x="42" y="124"/>
                      <a:pt x="42" y="124"/>
                      <a:pt x="42" y="124"/>
                    </a:cubicBezTo>
                    <a:cubicBezTo>
                      <a:pt x="44" y="126"/>
                      <a:pt x="44" y="126"/>
                      <a:pt x="44" y="126"/>
                    </a:cubicBezTo>
                    <a:cubicBezTo>
                      <a:pt x="47" y="127"/>
                      <a:pt x="50" y="127"/>
                      <a:pt x="53" y="128"/>
                    </a:cubicBezTo>
                    <a:cubicBezTo>
                      <a:pt x="56" y="130"/>
                      <a:pt x="56" y="130"/>
                      <a:pt x="56" y="130"/>
                    </a:cubicBezTo>
                    <a:cubicBezTo>
                      <a:pt x="56" y="136"/>
                      <a:pt x="56" y="136"/>
                      <a:pt x="56" y="136"/>
                    </a:cubicBezTo>
                    <a:cubicBezTo>
                      <a:pt x="59" y="140"/>
                      <a:pt x="59" y="140"/>
                      <a:pt x="59" y="140"/>
                    </a:cubicBezTo>
                    <a:cubicBezTo>
                      <a:pt x="56" y="139"/>
                      <a:pt x="56" y="139"/>
                      <a:pt x="56" y="139"/>
                    </a:cubicBezTo>
                    <a:cubicBezTo>
                      <a:pt x="56" y="142"/>
                      <a:pt x="56" y="142"/>
                      <a:pt x="56" y="142"/>
                    </a:cubicBezTo>
                    <a:cubicBezTo>
                      <a:pt x="54" y="145"/>
                      <a:pt x="51" y="148"/>
                      <a:pt x="49" y="151"/>
                    </a:cubicBezTo>
                    <a:cubicBezTo>
                      <a:pt x="48" y="154"/>
                      <a:pt x="48" y="154"/>
                      <a:pt x="48" y="154"/>
                    </a:cubicBezTo>
                    <a:cubicBezTo>
                      <a:pt x="51" y="156"/>
                      <a:pt x="51" y="156"/>
                      <a:pt x="51" y="156"/>
                    </a:cubicBezTo>
                    <a:cubicBezTo>
                      <a:pt x="54" y="162"/>
                      <a:pt x="54" y="162"/>
                      <a:pt x="54" y="162"/>
                    </a:cubicBezTo>
                    <a:cubicBezTo>
                      <a:pt x="54" y="164"/>
                      <a:pt x="53" y="166"/>
                      <a:pt x="52" y="168"/>
                    </a:cubicBezTo>
                    <a:cubicBezTo>
                      <a:pt x="52" y="171"/>
                      <a:pt x="52" y="171"/>
                      <a:pt x="52" y="171"/>
                    </a:cubicBezTo>
                    <a:cubicBezTo>
                      <a:pt x="53" y="173"/>
                      <a:pt x="54" y="174"/>
                      <a:pt x="55" y="176"/>
                    </a:cubicBezTo>
                    <a:cubicBezTo>
                      <a:pt x="52" y="176"/>
                      <a:pt x="49" y="177"/>
                      <a:pt x="46" y="177"/>
                    </a:cubicBezTo>
                    <a:cubicBezTo>
                      <a:pt x="46" y="178"/>
                      <a:pt x="46" y="178"/>
                      <a:pt x="46" y="178"/>
                    </a:cubicBezTo>
                    <a:cubicBezTo>
                      <a:pt x="49" y="180"/>
                      <a:pt x="52" y="182"/>
                      <a:pt x="53" y="185"/>
                    </a:cubicBezTo>
                    <a:cubicBezTo>
                      <a:pt x="53" y="187"/>
                      <a:pt x="53" y="187"/>
                      <a:pt x="53" y="187"/>
                    </a:cubicBezTo>
                    <a:cubicBezTo>
                      <a:pt x="50" y="188"/>
                      <a:pt x="46" y="188"/>
                      <a:pt x="43" y="188"/>
                    </a:cubicBezTo>
                    <a:cubicBezTo>
                      <a:pt x="40" y="185"/>
                      <a:pt x="40" y="185"/>
                      <a:pt x="40" y="185"/>
                    </a:cubicBezTo>
                    <a:cubicBezTo>
                      <a:pt x="37" y="183"/>
                      <a:pt x="37" y="183"/>
                      <a:pt x="37" y="183"/>
                    </a:cubicBezTo>
                    <a:cubicBezTo>
                      <a:pt x="32" y="183"/>
                      <a:pt x="32" y="183"/>
                      <a:pt x="32" y="183"/>
                    </a:cubicBezTo>
                    <a:cubicBezTo>
                      <a:pt x="28" y="187"/>
                      <a:pt x="28" y="187"/>
                      <a:pt x="28" y="187"/>
                    </a:cubicBezTo>
                    <a:cubicBezTo>
                      <a:pt x="23" y="191"/>
                      <a:pt x="17" y="193"/>
                      <a:pt x="10" y="194"/>
                    </a:cubicBezTo>
                    <a:cubicBezTo>
                      <a:pt x="8" y="199"/>
                      <a:pt x="8" y="199"/>
                      <a:pt x="8" y="199"/>
                    </a:cubicBezTo>
                    <a:cubicBezTo>
                      <a:pt x="8" y="203"/>
                      <a:pt x="8" y="208"/>
                      <a:pt x="8" y="212"/>
                    </a:cubicBezTo>
                    <a:cubicBezTo>
                      <a:pt x="12" y="213"/>
                      <a:pt x="15" y="215"/>
                      <a:pt x="18" y="216"/>
                    </a:cubicBezTo>
                    <a:cubicBezTo>
                      <a:pt x="22" y="215"/>
                      <a:pt x="26" y="213"/>
                      <a:pt x="29" y="211"/>
                    </a:cubicBezTo>
                    <a:cubicBezTo>
                      <a:pt x="34" y="211"/>
                      <a:pt x="34" y="211"/>
                      <a:pt x="34" y="211"/>
                    </a:cubicBezTo>
                    <a:cubicBezTo>
                      <a:pt x="39" y="214"/>
                      <a:pt x="39" y="214"/>
                      <a:pt x="39" y="214"/>
                    </a:cubicBezTo>
                    <a:cubicBezTo>
                      <a:pt x="40" y="217"/>
                      <a:pt x="42" y="220"/>
                      <a:pt x="44" y="222"/>
                    </a:cubicBezTo>
                    <a:cubicBezTo>
                      <a:pt x="45" y="227"/>
                      <a:pt x="45" y="227"/>
                      <a:pt x="45" y="227"/>
                    </a:cubicBezTo>
                    <a:cubicBezTo>
                      <a:pt x="42" y="230"/>
                      <a:pt x="42" y="230"/>
                      <a:pt x="42" y="230"/>
                    </a:cubicBezTo>
                    <a:lnTo>
                      <a:pt x="42" y="234"/>
                    </a:lnTo>
                    <a:close/>
                  </a:path>
                </a:pathLst>
              </a:custGeom>
              <a:solidFill>
                <a:srgbClr val="1C1442"/>
              </a:solidFill>
              <a:ln w="6350" cap="rnd">
                <a:solidFill>
                  <a:schemeClr val="bg2"/>
                </a:solidFill>
                <a:prstDash val="solid"/>
                <a:round/>
                <a:headEnd/>
                <a:tailEnd/>
              </a:ln>
            </p:spPr>
            <p:txBody>
              <a:bodyPr/>
              <a:lstStyle/>
              <a:p>
                <a:endParaRPr lang="ru-RU"/>
              </a:p>
            </p:txBody>
          </p:sp>
          <p:sp>
            <p:nvSpPr>
              <p:cNvPr id="60" name="Marker">
                <a:extLst>
                  <a:ext uri="{FF2B5EF4-FFF2-40B4-BE49-F238E27FC236}">
                    <a16:creationId xmlns:a16="http://schemas.microsoft.com/office/drawing/2014/main" id="{E4894BB8-498B-BAE2-CBE2-E2C5D6B539FE}"/>
                  </a:ext>
                </a:extLst>
              </p:cNvPr>
              <p:cNvSpPr>
                <a:spLocks noEditPoints="1"/>
              </p:cNvSpPr>
              <p:nvPr/>
            </p:nvSpPr>
            <p:spPr bwMode="auto">
              <a:xfrm>
                <a:off x="7954963" y="3797300"/>
                <a:ext cx="209550" cy="361950"/>
              </a:xfrm>
              <a:custGeom>
                <a:avLst/>
                <a:gdLst>
                  <a:gd name="T0" fmla="*/ 391934700 w 55"/>
                  <a:gd name="T1" fmla="*/ 0 h 95"/>
                  <a:gd name="T2" fmla="*/ 0 w 55"/>
                  <a:gd name="T3" fmla="*/ 406450800 h 95"/>
                  <a:gd name="T4" fmla="*/ 391934700 w 55"/>
                  <a:gd name="T5" fmla="*/ 1379029500 h 95"/>
                  <a:gd name="T6" fmla="*/ 798385500 w 55"/>
                  <a:gd name="T7" fmla="*/ 406450800 h 95"/>
                  <a:gd name="T8" fmla="*/ 391934700 w 55"/>
                  <a:gd name="T9" fmla="*/ 0 h 95"/>
                  <a:gd name="T10" fmla="*/ 391934700 w 55"/>
                  <a:gd name="T11" fmla="*/ 609676200 h 95"/>
                  <a:gd name="T12" fmla="*/ 188709300 w 55"/>
                  <a:gd name="T13" fmla="*/ 406450800 h 95"/>
                  <a:gd name="T14" fmla="*/ 391934700 w 55"/>
                  <a:gd name="T15" fmla="*/ 188709300 h 95"/>
                  <a:gd name="T16" fmla="*/ 609676200 w 55"/>
                  <a:gd name="T17" fmla="*/ 406450800 h 95"/>
                  <a:gd name="T18" fmla="*/ 391934700 w 55"/>
                  <a:gd name="T19" fmla="*/ 609676200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 h="95">
                    <a:moveTo>
                      <a:pt x="27" y="0"/>
                    </a:moveTo>
                    <a:cubicBezTo>
                      <a:pt x="12" y="0"/>
                      <a:pt x="0" y="13"/>
                      <a:pt x="0" y="28"/>
                    </a:cubicBezTo>
                    <a:cubicBezTo>
                      <a:pt x="0" y="43"/>
                      <a:pt x="27" y="95"/>
                      <a:pt x="27" y="95"/>
                    </a:cubicBezTo>
                    <a:cubicBezTo>
                      <a:pt x="27" y="95"/>
                      <a:pt x="55" y="43"/>
                      <a:pt x="55" y="28"/>
                    </a:cubicBezTo>
                    <a:cubicBezTo>
                      <a:pt x="55" y="13"/>
                      <a:pt x="42" y="0"/>
                      <a:pt x="27" y="0"/>
                    </a:cubicBezTo>
                    <a:close/>
                    <a:moveTo>
                      <a:pt x="27" y="42"/>
                    </a:moveTo>
                    <a:cubicBezTo>
                      <a:pt x="19" y="42"/>
                      <a:pt x="13" y="36"/>
                      <a:pt x="13" y="28"/>
                    </a:cubicBezTo>
                    <a:cubicBezTo>
                      <a:pt x="13" y="20"/>
                      <a:pt x="19" y="13"/>
                      <a:pt x="27" y="13"/>
                    </a:cubicBezTo>
                    <a:cubicBezTo>
                      <a:pt x="35" y="13"/>
                      <a:pt x="42" y="20"/>
                      <a:pt x="42" y="28"/>
                    </a:cubicBezTo>
                    <a:cubicBezTo>
                      <a:pt x="42" y="36"/>
                      <a:pt x="35" y="42"/>
                      <a:pt x="27" y="42"/>
                    </a:cubicBezTo>
                    <a:close/>
                  </a:path>
                </a:pathLst>
              </a:custGeom>
              <a:solidFill>
                <a:srgbClr val="8A2061"/>
              </a:solidFill>
              <a:ln>
                <a:noFill/>
              </a:ln>
            </p:spPr>
            <p:txBody>
              <a:bodyPr/>
              <a:lstStyle/>
              <a:p>
                <a:endParaRPr lang="ru-RU"/>
              </a:p>
            </p:txBody>
          </p:sp>
        </p:grpSp>
        <p:pic>
          <p:nvPicPr>
            <p:cNvPr id="33" name="Picture 32">
              <a:extLst>
                <a:ext uri="{FF2B5EF4-FFF2-40B4-BE49-F238E27FC236}">
                  <a16:creationId xmlns:a16="http://schemas.microsoft.com/office/drawing/2014/main" id="{4FC7F94B-A36D-0538-6253-A1386AA207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46581" y="6507040"/>
              <a:ext cx="3713094" cy="4184774"/>
            </a:xfrm>
            <a:prstGeom prst="rect">
              <a:avLst/>
            </a:prstGeom>
          </p:spPr>
        </p:pic>
      </p:grpSp>
    </p:spTree>
    <p:extLst>
      <p:ext uri="{BB962C8B-B14F-4D97-AF65-F5344CB8AC3E}">
        <p14:creationId xmlns:p14="http://schemas.microsoft.com/office/powerpoint/2010/main" val="3578227087"/>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s" ma:contentTypeID="0x010100F3D2295954AF1042ACC23876AF319FBF" ma:contentTypeVersion="16" ma:contentTypeDescription="Izveidot jaunu dokumentu." ma:contentTypeScope="" ma:versionID="2edd021e4bb620ba38d1c936ecbf722e">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63845a0a2ef62e787f9c3a7720df3eae"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Attēlu atzīme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Koplietots ar: detalizēt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199CA6E9-C9FB-4338-8A4F-8DF6A15F3B57}"/>
</file>

<file path=customXml/itemProps3.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1e5ca055-2fcb-431f-9f0c-13148e81002f"/>
    <ds:schemaRef ds:uri="478cfa9a-b818-4e35-b564-971bd04e2ab8"/>
  </ds:schemaRefs>
</ds:datastoreItem>
</file>

<file path=docProps/app.xml><?xml version="1.0" encoding="utf-8"?>
<Properties xmlns="http://schemas.openxmlformats.org/officeDocument/2006/extended-properties" xmlns:vt="http://schemas.openxmlformats.org/officeDocument/2006/docPropsVTypes">
  <Template>Magazine layout</Template>
  <TotalTime>12094</TotalTime>
  <Words>2911</Words>
  <Application>Microsoft Office PowerPoint</Application>
  <PresentationFormat>Widescreen</PresentationFormat>
  <Paragraphs>334</Paragraphs>
  <Slides>33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Montserrat</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docId:DD219D2968C090A94CBB2AEB267EA564</cp:keywords>
  <cp:lastModifiedBy>Sigita Šķēle</cp:lastModifiedBy>
  <cp:revision>480</cp:revision>
  <dcterms:created xsi:type="dcterms:W3CDTF">2021-06-15T11:45:52Z</dcterms:created>
  <dcterms:modified xsi:type="dcterms:W3CDTF">2025-01-21T12:03:40Z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ies>
</file>